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7549639-F6A4-4801-8B73-AD406FBB1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BankLoanDashboard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2DF90E1-1BFE-47B7-AC06-1770B4627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30-06-2024 8.54.02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Quarter wise loan">
            <a:extLst>
              <a:ext uri="{FF2B5EF4-FFF2-40B4-BE49-F238E27FC236}">
                <a16:creationId xmlns:a16="http://schemas.microsoft.com/office/drawing/2014/main" id="{29BA39A7-8A60-40B4-8810-FA6B25C63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92" y="0"/>
            <a:ext cx="10556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 1">
            <a:extLst>
              <a:ext uri="{FF2B5EF4-FFF2-40B4-BE49-F238E27FC236}">
                <a16:creationId xmlns:a16="http://schemas.microsoft.com/office/drawing/2014/main" id="{C76FDC02-103B-46AC-BB00-E1AB2C59F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Avg revol">
            <a:extLst>
              <a:ext uri="{FF2B5EF4-FFF2-40B4-BE49-F238E27FC236}">
                <a16:creationId xmlns:a16="http://schemas.microsoft.com/office/drawing/2014/main" id="{ECEDF040-8A66-4A65-AFA7-0065BCC6F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17" y="0"/>
            <a:ext cx="10449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Grade wise">
            <a:extLst>
              <a:ext uri="{FF2B5EF4-FFF2-40B4-BE49-F238E27FC236}">
                <a16:creationId xmlns:a16="http://schemas.microsoft.com/office/drawing/2014/main" id="{6B0F1050-9D61-4648-86BA-B9DD891EC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66" y="0"/>
            <a:ext cx="10426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ub Grade wise">
            <a:extLst>
              <a:ext uri="{FF2B5EF4-FFF2-40B4-BE49-F238E27FC236}">
                <a16:creationId xmlns:a16="http://schemas.microsoft.com/office/drawing/2014/main" id="{3C6BB4BC-89EA-4C79-91BD-93466E4CA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8" y="0"/>
            <a:ext cx="10403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Dashboard 2">
            <a:extLst>
              <a:ext uri="{FF2B5EF4-FFF2-40B4-BE49-F238E27FC236}">
                <a16:creationId xmlns:a16="http://schemas.microsoft.com/office/drawing/2014/main" id="{9AA86A39-8DEA-4E83-BF97-CAA948D75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Verifications">
            <a:extLst>
              <a:ext uri="{FF2B5EF4-FFF2-40B4-BE49-F238E27FC236}">
                <a16:creationId xmlns:a16="http://schemas.microsoft.com/office/drawing/2014/main" id="{A89D32B6-C76F-4A58-97C5-DF4FB9D5F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16" y="0"/>
            <a:ext cx="9803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count verif">
            <a:extLst>
              <a:ext uri="{FF2B5EF4-FFF2-40B4-BE49-F238E27FC236}">
                <a16:creationId xmlns:a16="http://schemas.microsoft.com/office/drawing/2014/main" id="{AA66E954-85B1-4943-8350-CE8CAAA1A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78" y="0"/>
            <a:ext cx="10484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State wise status">
            <a:extLst>
              <a:ext uri="{FF2B5EF4-FFF2-40B4-BE49-F238E27FC236}">
                <a16:creationId xmlns:a16="http://schemas.microsoft.com/office/drawing/2014/main" id="{676CEF83-2D40-48DF-8901-D55F7825F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92" y="0"/>
            <a:ext cx="9583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State wise">
            <a:extLst>
              <a:ext uri="{FF2B5EF4-FFF2-40B4-BE49-F238E27FC236}">
                <a16:creationId xmlns:a16="http://schemas.microsoft.com/office/drawing/2014/main" id="{53F56221-1B69-48C4-BCC8-24E938EBB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33" y="0"/>
            <a:ext cx="8454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Main Dashboard">
            <a:extLst>
              <a:ext uri="{FF2B5EF4-FFF2-40B4-BE49-F238E27FC236}">
                <a16:creationId xmlns:a16="http://schemas.microsoft.com/office/drawing/2014/main" id="{5DA411BF-B6D8-4E47-A093-592EF9732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Purpose">
            <a:extLst>
              <a:ext uri="{FF2B5EF4-FFF2-40B4-BE49-F238E27FC236}">
                <a16:creationId xmlns:a16="http://schemas.microsoft.com/office/drawing/2014/main" id="{46E6C6E7-5C15-4494-BBA6-5701DC9BD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4" y="0"/>
            <a:ext cx="10711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Dashboard 3">
            <a:extLst>
              <a:ext uri="{FF2B5EF4-FFF2-40B4-BE49-F238E27FC236}">
                <a16:creationId xmlns:a16="http://schemas.microsoft.com/office/drawing/2014/main" id="{5F721765-620A-4B4B-A6AC-759B546D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Dashboard 4">
            <a:extLst>
              <a:ext uri="{FF2B5EF4-FFF2-40B4-BE49-F238E27FC236}">
                <a16:creationId xmlns:a16="http://schemas.microsoft.com/office/drawing/2014/main" id="{432FE74A-7280-49C8-A7C1-6E41AB6FE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State wise (2)">
            <a:extLst>
              <a:ext uri="{FF2B5EF4-FFF2-40B4-BE49-F238E27FC236}">
                <a16:creationId xmlns:a16="http://schemas.microsoft.com/office/drawing/2014/main" id="{1E6F7CBA-A6AC-4FC1-9E32-5CE3D4C79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33" y="0"/>
            <a:ext cx="8454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 descr="Dashboard 4 (2)">
            <a:extLst>
              <a:ext uri="{FF2B5EF4-FFF2-40B4-BE49-F238E27FC236}">
                <a16:creationId xmlns:a16="http://schemas.microsoft.com/office/drawing/2014/main" id="{24AA60AA-5196-4C44-AECA-876436CEF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 descr="Purpose (2)">
            <a:extLst>
              <a:ext uri="{FF2B5EF4-FFF2-40B4-BE49-F238E27FC236}">
                <a16:creationId xmlns:a16="http://schemas.microsoft.com/office/drawing/2014/main" id="{559A89A4-5BB4-47C2-BA5A-B7A331D7F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81" y="0"/>
            <a:ext cx="1025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 descr="Purpose (3)">
            <a:extLst>
              <a:ext uri="{FF2B5EF4-FFF2-40B4-BE49-F238E27FC236}">
                <a16:creationId xmlns:a16="http://schemas.microsoft.com/office/drawing/2014/main" id="{8968DEDD-B8E8-4A7B-B23C-B2DB439C7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78" y="0"/>
            <a:ext cx="10484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 descr="Dashboard 6">
            <a:extLst>
              <a:ext uri="{FF2B5EF4-FFF2-40B4-BE49-F238E27FC236}">
                <a16:creationId xmlns:a16="http://schemas.microsoft.com/office/drawing/2014/main" id="{7BB160FE-5DE6-48AC-8656-BD78B5CA7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44D05E7B-1BE5-4405-ADA3-16E75F0B0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81" y="0"/>
            <a:ext cx="10548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5C8300F6-B5FC-4D06-BF0A-E61F3CAEC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85" y="0"/>
            <a:ext cx="10491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8E7B242A-AEEB-4ECB-BEEB-035B79987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16" y="0"/>
            <a:ext cx="9803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7DC52490-FF52-4084-93A4-7857CB209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448"/>
            <a:ext cx="12192000" cy="38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B5371E68-913D-45C0-8A3D-6792A3A1F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412" y="0"/>
            <a:ext cx="4439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5 (2)">
            <a:extLst>
              <a:ext uri="{FF2B5EF4-FFF2-40B4-BE49-F238E27FC236}">
                <a16:creationId xmlns:a16="http://schemas.microsoft.com/office/drawing/2014/main" id="{971D4BCD-933B-42E4-BDED-2C5D4F356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50" y="985837"/>
            <a:ext cx="23241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Year wise Loan">
            <a:extLst>
              <a:ext uri="{FF2B5EF4-FFF2-40B4-BE49-F238E27FC236}">
                <a16:creationId xmlns:a16="http://schemas.microsoft.com/office/drawing/2014/main" id="{8CDC920D-5845-4559-A9FE-542F7E619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81" y="0"/>
            <a:ext cx="10548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BankLoanDashboard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Chethan Podnolana</cp:lastModifiedBy>
  <cp:revision>1</cp:revision>
  <dcterms:created xsi:type="dcterms:W3CDTF">2024-06-30T15:24:21Z</dcterms:created>
  <dcterms:modified xsi:type="dcterms:W3CDTF">2024-06-30T15:25:17Z</dcterms:modified>
</cp:coreProperties>
</file>