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slide" Target="slides/slide7.xml"/><Relationship Id="rId10" Type="http://schemas.openxmlformats.org/officeDocument/2006/relationships/slide" Target="slides/slide6.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 name="Shape 26"/>
        <p:cNvGrpSpPr/>
        <p:nvPr/>
      </p:nvGrpSpPr>
      <p:grpSpPr>
        <a:xfrm>
          <a:off x="0" y="0"/>
          <a:ext cx="0" cy="0"/>
          <a:chOff x="0" y="0"/>
          <a:chExt cx="0" cy="0"/>
        </a:xfrm>
      </p:grpSpPr>
      <p:sp>
        <p:nvSpPr>
          <p:cNvPr id="27" name="Google Shape;27;n"/>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 name="Google Shape;28;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rtl="0">
              <a:spcBef>
                <a:spcPts val="0"/>
              </a:spcBef>
              <a:spcAft>
                <a:spcPts val="0"/>
              </a:spcAft>
              <a:buSzPts val="1100"/>
              <a:buChar char="●"/>
              <a:defRPr sz="1100"/>
            </a:lvl1pPr>
            <a:lvl2pPr indent="-298450" lvl="1" marL="914400" rtl="0">
              <a:spcBef>
                <a:spcPts val="0"/>
              </a:spcBef>
              <a:spcAft>
                <a:spcPts val="0"/>
              </a:spcAft>
              <a:buSzPts val="1100"/>
              <a:buChar char="○"/>
              <a:defRPr sz="1100"/>
            </a:lvl2pPr>
            <a:lvl3pPr indent="-298450" lvl="2" marL="1371600" rtl="0">
              <a:spcBef>
                <a:spcPts val="0"/>
              </a:spcBef>
              <a:spcAft>
                <a:spcPts val="0"/>
              </a:spcAft>
              <a:buSzPts val="1100"/>
              <a:buChar char="■"/>
              <a:defRPr sz="1100"/>
            </a:lvl3pPr>
            <a:lvl4pPr indent="-298450" lvl="3" marL="1828800" rtl="0">
              <a:spcBef>
                <a:spcPts val="0"/>
              </a:spcBef>
              <a:spcAft>
                <a:spcPts val="0"/>
              </a:spcAft>
              <a:buSzPts val="1100"/>
              <a:buChar char="●"/>
              <a:defRPr sz="1100"/>
            </a:lvl4pPr>
            <a:lvl5pPr indent="-298450" lvl="4" marL="2286000" rtl="0">
              <a:spcBef>
                <a:spcPts val="0"/>
              </a:spcBef>
              <a:spcAft>
                <a:spcPts val="0"/>
              </a:spcAft>
              <a:buSzPts val="1100"/>
              <a:buChar char="○"/>
              <a:defRPr sz="1100"/>
            </a:lvl5pPr>
            <a:lvl6pPr indent="-298450" lvl="5" marL="2743200" rtl="0">
              <a:spcBef>
                <a:spcPts val="0"/>
              </a:spcBef>
              <a:spcAft>
                <a:spcPts val="0"/>
              </a:spcAft>
              <a:buSzPts val="1100"/>
              <a:buChar char="■"/>
              <a:defRPr sz="1100"/>
            </a:lvl6pPr>
            <a:lvl7pPr indent="-298450" lvl="6" marL="3200400" rtl="0">
              <a:spcBef>
                <a:spcPts val="0"/>
              </a:spcBef>
              <a:spcAft>
                <a:spcPts val="0"/>
              </a:spcAft>
              <a:buSzPts val="1100"/>
              <a:buChar char="●"/>
              <a:defRPr sz="1100"/>
            </a:lvl7pPr>
            <a:lvl8pPr indent="-298450" lvl="7" marL="3657600" rtl="0">
              <a:spcBef>
                <a:spcPts val="0"/>
              </a:spcBef>
              <a:spcAft>
                <a:spcPts val="0"/>
              </a:spcAft>
              <a:buSzPts val="1100"/>
              <a:buChar char="○"/>
              <a:defRPr sz="1100"/>
            </a:lvl8pPr>
            <a:lvl9pPr indent="-298450" lvl="8" marL="4114800" rtl="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37" name="Shape 37"/>
        <p:cNvGrpSpPr/>
        <p:nvPr/>
      </p:nvGrpSpPr>
      <p:grpSpPr>
        <a:xfrm>
          <a:off x="0" y="0"/>
          <a:ext cx="0" cy="0"/>
          <a:chOff x="0" y="0"/>
          <a:chExt cx="0" cy="0"/>
        </a:xfrm>
      </p:grpSpPr>
      <p:sp>
        <p:nvSpPr>
          <p:cNvPr id="38" name="Google Shape;38;p2"/>
          <p:cNvSpPr/>
          <p:nvPr/>
        </p:nvSpPr>
        <p:spPr>
          <a:xfrm>
            <a:off x="3175" y="6400800"/>
            <a:ext cx="12188700"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txBox="1"/>
          <p:nvPr>
            <p:ph type="ctrTitle"/>
          </p:nvPr>
        </p:nvSpPr>
        <p:spPr>
          <a:xfrm>
            <a:off x="1097280" y="758952"/>
            <a:ext cx="10058400" cy="35661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rgbClr val="262626"/>
              </a:buClr>
              <a:buSzPts val="8000"/>
              <a:buFont typeface="Bookman Old Style"/>
              <a:buNone/>
              <a:defRPr sz="8000">
                <a:solidFill>
                  <a:srgbClr val="262626"/>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0" name="Google Shape;40;p2"/>
          <p:cNvSpPr txBox="1"/>
          <p:nvPr>
            <p:ph idx="1" type="subTitle"/>
          </p:nvPr>
        </p:nvSpPr>
        <p:spPr>
          <a:xfrm>
            <a:off x="1100051" y="4645152"/>
            <a:ext cx="10058400" cy="1143000"/>
          </a:xfrm>
          <a:prstGeom prst="rect">
            <a:avLst/>
          </a:prstGeom>
          <a:noFill/>
          <a:ln>
            <a:noFill/>
          </a:ln>
        </p:spPr>
        <p:txBody>
          <a:bodyPr anchorCtr="0" anchor="t" bIns="45700" lIns="91425" spcFirstLastPara="1" rIns="91425" wrap="square" tIns="45700">
            <a:normAutofit/>
          </a:bodyPr>
          <a:lstStyle>
            <a:lvl1pPr lvl="0" rtl="0" algn="l">
              <a:lnSpc>
                <a:spcPct val="110000"/>
              </a:lnSpc>
              <a:spcBef>
                <a:spcPts val="1200"/>
              </a:spcBef>
              <a:spcAft>
                <a:spcPts val="0"/>
              </a:spcAft>
              <a:buSzPts val="2400"/>
              <a:buNone/>
              <a:defRPr sz="2400" cap="none">
                <a:solidFill>
                  <a:schemeClr val="dk1"/>
                </a:solidFill>
                <a:latin typeface="Libre Franklin"/>
                <a:ea typeface="Libre Franklin"/>
                <a:cs typeface="Libre Franklin"/>
                <a:sym typeface="Libre Franklin"/>
              </a:defRPr>
            </a:lvl1pPr>
            <a:lvl2pPr lvl="1" rtl="0" algn="ctr">
              <a:lnSpc>
                <a:spcPct val="100000"/>
              </a:lnSpc>
              <a:spcBef>
                <a:spcPts val="200"/>
              </a:spcBef>
              <a:spcAft>
                <a:spcPts val="0"/>
              </a:spcAft>
              <a:buClr>
                <a:srgbClr val="3F3F3F"/>
              </a:buClr>
              <a:buSzPts val="2400"/>
              <a:buNone/>
              <a:defRPr sz="2400"/>
            </a:lvl2pPr>
            <a:lvl3pPr lvl="2" rtl="0" algn="ctr">
              <a:lnSpc>
                <a:spcPct val="100000"/>
              </a:lnSpc>
              <a:spcBef>
                <a:spcPts val="400"/>
              </a:spcBef>
              <a:spcAft>
                <a:spcPts val="0"/>
              </a:spcAft>
              <a:buClr>
                <a:srgbClr val="3F3F3F"/>
              </a:buClr>
              <a:buSzPts val="2400"/>
              <a:buNone/>
              <a:defRPr sz="2400"/>
            </a:lvl3pPr>
            <a:lvl4pPr lvl="3" rtl="0" algn="ctr">
              <a:lnSpc>
                <a:spcPct val="100000"/>
              </a:lnSpc>
              <a:spcBef>
                <a:spcPts val="400"/>
              </a:spcBef>
              <a:spcAft>
                <a:spcPts val="0"/>
              </a:spcAft>
              <a:buClr>
                <a:srgbClr val="3F3F3F"/>
              </a:buClr>
              <a:buSzPts val="2000"/>
              <a:buNone/>
              <a:defRPr sz="2000"/>
            </a:lvl4pPr>
            <a:lvl5pPr lvl="4" rtl="0" algn="ctr">
              <a:lnSpc>
                <a:spcPct val="100000"/>
              </a:lnSpc>
              <a:spcBef>
                <a:spcPts val="400"/>
              </a:spcBef>
              <a:spcAft>
                <a:spcPts val="0"/>
              </a:spcAft>
              <a:buClr>
                <a:srgbClr val="3F3F3F"/>
              </a:buClr>
              <a:buSzPts val="2000"/>
              <a:buNone/>
              <a:defRPr sz="2000"/>
            </a:lvl5pPr>
            <a:lvl6pPr lvl="5" rtl="0" algn="ctr">
              <a:lnSpc>
                <a:spcPct val="90000"/>
              </a:lnSpc>
              <a:spcBef>
                <a:spcPts val="400"/>
              </a:spcBef>
              <a:spcAft>
                <a:spcPts val="0"/>
              </a:spcAft>
              <a:buSzPts val="2000"/>
              <a:buNone/>
              <a:defRPr sz="2000"/>
            </a:lvl6pPr>
            <a:lvl7pPr lvl="6" rtl="0" algn="ctr">
              <a:lnSpc>
                <a:spcPct val="90000"/>
              </a:lnSpc>
              <a:spcBef>
                <a:spcPts val="400"/>
              </a:spcBef>
              <a:spcAft>
                <a:spcPts val="0"/>
              </a:spcAft>
              <a:buSzPts val="2000"/>
              <a:buNone/>
              <a:defRPr sz="2000"/>
            </a:lvl7pPr>
            <a:lvl8pPr lvl="7" rtl="0" algn="ctr">
              <a:lnSpc>
                <a:spcPct val="90000"/>
              </a:lnSpc>
              <a:spcBef>
                <a:spcPts val="400"/>
              </a:spcBef>
              <a:spcAft>
                <a:spcPts val="0"/>
              </a:spcAft>
              <a:buSzPts val="2000"/>
              <a:buNone/>
              <a:defRPr sz="2000"/>
            </a:lvl8pPr>
            <a:lvl9pPr lvl="8" rtl="0" algn="ctr">
              <a:lnSpc>
                <a:spcPct val="90000"/>
              </a:lnSpc>
              <a:spcBef>
                <a:spcPts val="400"/>
              </a:spcBef>
              <a:spcAft>
                <a:spcPts val="400"/>
              </a:spcAft>
              <a:buSzPts val="2000"/>
              <a:buNone/>
              <a:defRPr sz="2000"/>
            </a:lvl9pPr>
          </a:lstStyle>
          <a:p/>
        </p:txBody>
      </p:sp>
      <p:cxnSp>
        <p:nvCxnSpPr>
          <p:cNvPr id="41" name="Google Shape;41;p2"/>
          <p:cNvCxnSpPr/>
          <p:nvPr/>
        </p:nvCxnSpPr>
        <p:spPr>
          <a:xfrm>
            <a:off x="1207658" y="4474741"/>
            <a:ext cx="9875400" cy="0"/>
          </a:xfrm>
          <a:prstGeom prst="straightConnector1">
            <a:avLst/>
          </a:prstGeom>
          <a:noFill/>
          <a:ln cap="flat" cmpd="sng" w="12700">
            <a:solidFill>
              <a:srgbClr val="3F3F3F"/>
            </a:solidFill>
            <a:prstDash val="solid"/>
            <a:round/>
            <a:headEnd len="sm" w="sm" type="none"/>
            <a:tailEnd len="sm" w="sm" type="none"/>
          </a:ln>
        </p:spPr>
      </p:cxnSp>
      <p:sp>
        <p:nvSpPr>
          <p:cNvPr id="42" name="Google Shape;42;p2"/>
          <p:cNvSpPr txBox="1"/>
          <p:nvPr>
            <p:ph idx="10" type="dt"/>
          </p:nvPr>
        </p:nvSpPr>
        <p:spPr>
          <a:xfrm>
            <a:off x="8218426" y="6446838"/>
            <a:ext cx="25848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3" name="Google Shape;43;p2"/>
          <p:cNvSpPr txBox="1"/>
          <p:nvPr>
            <p:ph idx="11" type="ftr"/>
          </p:nvPr>
        </p:nvSpPr>
        <p:spPr>
          <a:xfrm>
            <a:off x="1097279" y="6446838"/>
            <a:ext cx="68184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4" name="Google Shape;44;p2"/>
          <p:cNvSpPr txBox="1"/>
          <p:nvPr>
            <p:ph idx="12" type="sldNum"/>
          </p:nvPr>
        </p:nvSpPr>
        <p:spPr>
          <a:xfrm>
            <a:off x="10993582" y="6446838"/>
            <a:ext cx="780000" cy="365100"/>
          </a:xfrm>
          <a:prstGeom prst="rect">
            <a:avLst/>
          </a:prstGeom>
          <a:noFill/>
          <a:ln>
            <a:noFill/>
          </a:ln>
        </p:spPr>
        <p:txBody>
          <a:bodyPr anchorCtr="0" anchor="ctr"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1" name="Shape 101"/>
        <p:cNvGrpSpPr/>
        <p:nvPr/>
      </p:nvGrpSpPr>
      <p:grpSpPr>
        <a:xfrm>
          <a:off x="0" y="0"/>
          <a:ext cx="0" cy="0"/>
          <a:chOff x="0" y="0"/>
          <a:chExt cx="0" cy="0"/>
        </a:xfrm>
      </p:grpSpPr>
      <p:sp>
        <p:nvSpPr>
          <p:cNvPr id="102" name="Google Shape;102;p11"/>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rgbClr val="3F3F3F"/>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3" name="Google Shape;103;p11"/>
          <p:cNvSpPr txBox="1"/>
          <p:nvPr>
            <p:ph idx="1" type="body"/>
          </p:nvPr>
        </p:nvSpPr>
        <p:spPr>
          <a:xfrm rot="5400000">
            <a:off x="4246080" y="-1040599"/>
            <a:ext cx="3760800" cy="10058400"/>
          </a:xfrm>
          <a:prstGeom prst="rect">
            <a:avLst/>
          </a:prstGeom>
          <a:noFill/>
          <a:ln>
            <a:noFill/>
          </a:ln>
        </p:spPr>
        <p:txBody>
          <a:bodyPr anchorCtr="0" anchor="t" bIns="0" lIns="45700" spcFirstLastPara="1" rIns="45700" wrap="square" tIns="0">
            <a:normAutofit/>
          </a:bodyPr>
          <a:lstStyle>
            <a:lvl1pPr indent="-342900" lvl="0" marL="457200" rtl="0" algn="l">
              <a:lnSpc>
                <a:spcPct val="110000"/>
              </a:lnSpc>
              <a:spcBef>
                <a:spcPts val="1200"/>
              </a:spcBef>
              <a:spcAft>
                <a:spcPts val="0"/>
              </a:spcAft>
              <a:buSzPts val="1800"/>
              <a:buChar char=" "/>
              <a:defRPr/>
            </a:lvl1pPr>
            <a:lvl2pPr indent="-342900" lvl="1" marL="914400" rtl="0" algn="l">
              <a:lnSpc>
                <a:spcPct val="100000"/>
              </a:lnSpc>
              <a:spcBef>
                <a:spcPts val="200"/>
              </a:spcBef>
              <a:spcAft>
                <a:spcPts val="0"/>
              </a:spcAft>
              <a:buClr>
                <a:srgbClr val="3F3F3F"/>
              </a:buClr>
              <a:buSzPts val="1800"/>
              <a:buChar char="◦"/>
              <a:defRPr/>
            </a:lvl2pPr>
            <a:lvl3pPr indent="-342900" lvl="2" marL="1371600" rtl="0" algn="l">
              <a:lnSpc>
                <a:spcPct val="100000"/>
              </a:lnSpc>
              <a:spcBef>
                <a:spcPts val="400"/>
              </a:spcBef>
              <a:spcAft>
                <a:spcPts val="0"/>
              </a:spcAft>
              <a:buClr>
                <a:srgbClr val="3F3F3F"/>
              </a:buClr>
              <a:buSzPts val="1800"/>
              <a:buChar char="◦"/>
              <a:defRPr/>
            </a:lvl3pPr>
            <a:lvl4pPr indent="-342900" lvl="3" marL="1828800" rtl="0" algn="l">
              <a:lnSpc>
                <a:spcPct val="100000"/>
              </a:lnSpc>
              <a:spcBef>
                <a:spcPts val="400"/>
              </a:spcBef>
              <a:spcAft>
                <a:spcPts val="0"/>
              </a:spcAft>
              <a:buClr>
                <a:srgbClr val="3F3F3F"/>
              </a:buClr>
              <a:buSzPts val="1800"/>
              <a:buChar char="◦"/>
              <a:defRPr/>
            </a:lvl4pPr>
            <a:lvl5pPr indent="-342900" lvl="4" marL="2286000" rtl="0" algn="l">
              <a:lnSpc>
                <a:spcPct val="100000"/>
              </a:lnSpc>
              <a:spcBef>
                <a:spcPts val="400"/>
              </a:spcBef>
              <a:spcAft>
                <a:spcPts val="0"/>
              </a:spcAft>
              <a:buClr>
                <a:srgbClr val="3F3F3F"/>
              </a:buClr>
              <a:buSzPts val="1800"/>
              <a:buChar char="◦"/>
              <a:defRPr/>
            </a:lvl5pPr>
            <a:lvl6pPr indent="-342900" lvl="5" marL="2743200" rtl="0" algn="l">
              <a:lnSpc>
                <a:spcPct val="90000"/>
              </a:lnSpc>
              <a:spcBef>
                <a:spcPts val="400"/>
              </a:spcBef>
              <a:spcAft>
                <a:spcPts val="0"/>
              </a:spcAft>
              <a:buSzPts val="1800"/>
              <a:buChar char="◦"/>
              <a:defRPr/>
            </a:lvl6pPr>
            <a:lvl7pPr indent="-342900" lvl="6" marL="3200400" rtl="0" algn="l">
              <a:lnSpc>
                <a:spcPct val="90000"/>
              </a:lnSpc>
              <a:spcBef>
                <a:spcPts val="400"/>
              </a:spcBef>
              <a:spcAft>
                <a:spcPts val="0"/>
              </a:spcAft>
              <a:buSzPts val="1800"/>
              <a:buChar char="◦"/>
              <a:defRPr/>
            </a:lvl7pPr>
            <a:lvl8pPr indent="-342900" lvl="7" marL="3657600" rtl="0" algn="l">
              <a:lnSpc>
                <a:spcPct val="90000"/>
              </a:lnSpc>
              <a:spcBef>
                <a:spcPts val="400"/>
              </a:spcBef>
              <a:spcAft>
                <a:spcPts val="0"/>
              </a:spcAft>
              <a:buSzPts val="1800"/>
              <a:buChar char="◦"/>
              <a:defRPr/>
            </a:lvl8pPr>
            <a:lvl9pPr indent="-342900" lvl="8" marL="4114800" rtl="0" algn="l">
              <a:lnSpc>
                <a:spcPct val="90000"/>
              </a:lnSpc>
              <a:spcBef>
                <a:spcPts val="400"/>
              </a:spcBef>
              <a:spcAft>
                <a:spcPts val="400"/>
              </a:spcAft>
              <a:buSzPts val="1800"/>
              <a:buChar char="◦"/>
              <a:defRPr/>
            </a:lvl9pPr>
          </a:lstStyle>
          <a:p/>
        </p:txBody>
      </p:sp>
      <p:sp>
        <p:nvSpPr>
          <p:cNvPr id="104" name="Google Shape;104;p11"/>
          <p:cNvSpPr txBox="1"/>
          <p:nvPr>
            <p:ph idx="10" type="dt"/>
          </p:nvPr>
        </p:nvSpPr>
        <p:spPr>
          <a:xfrm>
            <a:off x="8218426" y="6446838"/>
            <a:ext cx="25848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5" name="Google Shape;105;p11"/>
          <p:cNvSpPr txBox="1"/>
          <p:nvPr>
            <p:ph idx="11" type="ftr"/>
          </p:nvPr>
        </p:nvSpPr>
        <p:spPr>
          <a:xfrm>
            <a:off x="1097279" y="6446838"/>
            <a:ext cx="68184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6" name="Google Shape;106;p11"/>
          <p:cNvSpPr txBox="1"/>
          <p:nvPr>
            <p:ph idx="12" type="sldNum"/>
          </p:nvPr>
        </p:nvSpPr>
        <p:spPr>
          <a:xfrm>
            <a:off x="10993582" y="6446838"/>
            <a:ext cx="780000" cy="365100"/>
          </a:xfrm>
          <a:prstGeom prst="rect">
            <a:avLst/>
          </a:prstGeom>
          <a:noFill/>
          <a:ln>
            <a:noFill/>
          </a:ln>
        </p:spPr>
        <p:txBody>
          <a:bodyPr anchorCtr="0" anchor="ctr"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07" name="Shape 107"/>
        <p:cNvGrpSpPr/>
        <p:nvPr/>
      </p:nvGrpSpPr>
      <p:grpSpPr>
        <a:xfrm>
          <a:off x="0" y="0"/>
          <a:ext cx="0" cy="0"/>
          <a:chOff x="0" y="0"/>
          <a:chExt cx="0" cy="0"/>
        </a:xfrm>
      </p:grpSpPr>
      <p:sp>
        <p:nvSpPr>
          <p:cNvPr id="108" name="Google Shape;108;p12"/>
          <p:cNvSpPr/>
          <p:nvPr/>
        </p:nvSpPr>
        <p:spPr>
          <a:xfrm>
            <a:off x="3175" y="6400800"/>
            <a:ext cx="12188700"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2"/>
          <p:cNvSpPr txBox="1"/>
          <p:nvPr>
            <p:ph type="title"/>
          </p:nvPr>
        </p:nvSpPr>
        <p:spPr>
          <a:xfrm rot="5400000">
            <a:off x="7159350" y="1977852"/>
            <a:ext cx="5760000" cy="26289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rgbClr val="3F3F3F"/>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0" name="Google Shape;110;p12"/>
          <p:cNvSpPr txBox="1"/>
          <p:nvPr>
            <p:ph idx="1" type="body"/>
          </p:nvPr>
        </p:nvSpPr>
        <p:spPr>
          <a:xfrm rot="5400000">
            <a:off x="1825350" y="-574848"/>
            <a:ext cx="5760000" cy="7734300"/>
          </a:xfrm>
          <a:prstGeom prst="rect">
            <a:avLst/>
          </a:prstGeom>
          <a:noFill/>
          <a:ln>
            <a:noFill/>
          </a:ln>
        </p:spPr>
        <p:txBody>
          <a:bodyPr anchorCtr="0" anchor="t" bIns="0" lIns="45700" spcFirstLastPara="1" rIns="45700" wrap="square" tIns="0">
            <a:normAutofit/>
          </a:bodyPr>
          <a:lstStyle>
            <a:lvl1pPr indent="-342900" lvl="0" marL="457200" rtl="0" algn="l">
              <a:lnSpc>
                <a:spcPct val="110000"/>
              </a:lnSpc>
              <a:spcBef>
                <a:spcPts val="1200"/>
              </a:spcBef>
              <a:spcAft>
                <a:spcPts val="0"/>
              </a:spcAft>
              <a:buSzPts val="1800"/>
              <a:buChar char=" "/>
              <a:defRPr/>
            </a:lvl1pPr>
            <a:lvl2pPr indent="-342900" lvl="1" marL="914400" rtl="0" algn="l">
              <a:lnSpc>
                <a:spcPct val="100000"/>
              </a:lnSpc>
              <a:spcBef>
                <a:spcPts val="200"/>
              </a:spcBef>
              <a:spcAft>
                <a:spcPts val="0"/>
              </a:spcAft>
              <a:buClr>
                <a:srgbClr val="3F3F3F"/>
              </a:buClr>
              <a:buSzPts val="1800"/>
              <a:buChar char="◦"/>
              <a:defRPr/>
            </a:lvl2pPr>
            <a:lvl3pPr indent="-342900" lvl="2" marL="1371600" rtl="0" algn="l">
              <a:lnSpc>
                <a:spcPct val="100000"/>
              </a:lnSpc>
              <a:spcBef>
                <a:spcPts val="400"/>
              </a:spcBef>
              <a:spcAft>
                <a:spcPts val="0"/>
              </a:spcAft>
              <a:buClr>
                <a:srgbClr val="3F3F3F"/>
              </a:buClr>
              <a:buSzPts val="1800"/>
              <a:buChar char="◦"/>
              <a:defRPr/>
            </a:lvl3pPr>
            <a:lvl4pPr indent="-342900" lvl="3" marL="1828800" rtl="0" algn="l">
              <a:lnSpc>
                <a:spcPct val="100000"/>
              </a:lnSpc>
              <a:spcBef>
                <a:spcPts val="400"/>
              </a:spcBef>
              <a:spcAft>
                <a:spcPts val="0"/>
              </a:spcAft>
              <a:buClr>
                <a:srgbClr val="3F3F3F"/>
              </a:buClr>
              <a:buSzPts val="1800"/>
              <a:buChar char="◦"/>
              <a:defRPr/>
            </a:lvl4pPr>
            <a:lvl5pPr indent="-342900" lvl="4" marL="2286000" rtl="0" algn="l">
              <a:lnSpc>
                <a:spcPct val="100000"/>
              </a:lnSpc>
              <a:spcBef>
                <a:spcPts val="400"/>
              </a:spcBef>
              <a:spcAft>
                <a:spcPts val="0"/>
              </a:spcAft>
              <a:buClr>
                <a:srgbClr val="3F3F3F"/>
              </a:buClr>
              <a:buSzPts val="1800"/>
              <a:buChar char="◦"/>
              <a:defRPr/>
            </a:lvl5pPr>
            <a:lvl6pPr indent="-342900" lvl="5" marL="2743200" rtl="0" algn="l">
              <a:lnSpc>
                <a:spcPct val="90000"/>
              </a:lnSpc>
              <a:spcBef>
                <a:spcPts val="400"/>
              </a:spcBef>
              <a:spcAft>
                <a:spcPts val="0"/>
              </a:spcAft>
              <a:buSzPts val="1800"/>
              <a:buChar char="◦"/>
              <a:defRPr/>
            </a:lvl6pPr>
            <a:lvl7pPr indent="-342900" lvl="6" marL="3200400" rtl="0" algn="l">
              <a:lnSpc>
                <a:spcPct val="90000"/>
              </a:lnSpc>
              <a:spcBef>
                <a:spcPts val="400"/>
              </a:spcBef>
              <a:spcAft>
                <a:spcPts val="0"/>
              </a:spcAft>
              <a:buSzPts val="1800"/>
              <a:buChar char="◦"/>
              <a:defRPr/>
            </a:lvl7pPr>
            <a:lvl8pPr indent="-342900" lvl="7" marL="3657600" rtl="0" algn="l">
              <a:lnSpc>
                <a:spcPct val="90000"/>
              </a:lnSpc>
              <a:spcBef>
                <a:spcPts val="400"/>
              </a:spcBef>
              <a:spcAft>
                <a:spcPts val="0"/>
              </a:spcAft>
              <a:buSzPts val="1800"/>
              <a:buChar char="◦"/>
              <a:defRPr/>
            </a:lvl8pPr>
            <a:lvl9pPr indent="-342900" lvl="8" marL="4114800" rtl="0" algn="l">
              <a:lnSpc>
                <a:spcPct val="90000"/>
              </a:lnSpc>
              <a:spcBef>
                <a:spcPts val="400"/>
              </a:spcBef>
              <a:spcAft>
                <a:spcPts val="400"/>
              </a:spcAft>
              <a:buSzPts val="1800"/>
              <a:buChar char="◦"/>
              <a:defRPr/>
            </a:lvl9pPr>
          </a:lstStyle>
          <a:p/>
        </p:txBody>
      </p:sp>
      <p:sp>
        <p:nvSpPr>
          <p:cNvPr id="111" name="Google Shape;111;p12"/>
          <p:cNvSpPr txBox="1"/>
          <p:nvPr>
            <p:ph idx="10" type="dt"/>
          </p:nvPr>
        </p:nvSpPr>
        <p:spPr>
          <a:xfrm>
            <a:off x="8218426" y="6446838"/>
            <a:ext cx="25848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2" name="Google Shape;112;p12"/>
          <p:cNvSpPr txBox="1"/>
          <p:nvPr>
            <p:ph idx="11" type="ftr"/>
          </p:nvPr>
        </p:nvSpPr>
        <p:spPr>
          <a:xfrm>
            <a:off x="1097279" y="6446838"/>
            <a:ext cx="68184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3" name="Google Shape;113;p12"/>
          <p:cNvSpPr txBox="1"/>
          <p:nvPr>
            <p:ph idx="12" type="sldNum"/>
          </p:nvPr>
        </p:nvSpPr>
        <p:spPr>
          <a:xfrm>
            <a:off x="10993582" y="6446838"/>
            <a:ext cx="780000" cy="365100"/>
          </a:xfrm>
          <a:prstGeom prst="rect">
            <a:avLst/>
          </a:prstGeom>
          <a:noFill/>
          <a:ln>
            <a:noFill/>
          </a:ln>
        </p:spPr>
        <p:txBody>
          <a:bodyPr anchorCtr="0" anchor="ctr"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5" name="Shape 45"/>
        <p:cNvGrpSpPr/>
        <p:nvPr/>
      </p:nvGrpSpPr>
      <p:grpSpPr>
        <a:xfrm>
          <a:off x="0" y="0"/>
          <a:ext cx="0" cy="0"/>
          <a:chOff x="0" y="0"/>
          <a:chExt cx="0" cy="0"/>
        </a:xfrm>
      </p:grpSpPr>
      <p:sp>
        <p:nvSpPr>
          <p:cNvPr id="46" name="Google Shape;46;p3"/>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rgbClr val="3F3F3F"/>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7" name="Google Shape;47;p3"/>
          <p:cNvSpPr txBox="1"/>
          <p:nvPr>
            <p:ph idx="1" type="body"/>
          </p:nvPr>
        </p:nvSpPr>
        <p:spPr>
          <a:xfrm>
            <a:off x="1097280" y="2108201"/>
            <a:ext cx="10058400" cy="3760800"/>
          </a:xfrm>
          <a:prstGeom prst="rect">
            <a:avLst/>
          </a:prstGeom>
          <a:noFill/>
          <a:ln>
            <a:noFill/>
          </a:ln>
        </p:spPr>
        <p:txBody>
          <a:bodyPr anchorCtr="0" anchor="t" bIns="45700" lIns="0" spcFirstLastPara="1" rIns="0" wrap="square" tIns="45700">
            <a:normAutofit/>
          </a:bodyPr>
          <a:lstStyle>
            <a:lvl1pPr indent="-342900" lvl="0" marL="457200" rtl="0" algn="l">
              <a:lnSpc>
                <a:spcPct val="110000"/>
              </a:lnSpc>
              <a:spcBef>
                <a:spcPts val="1200"/>
              </a:spcBef>
              <a:spcAft>
                <a:spcPts val="0"/>
              </a:spcAft>
              <a:buSzPts val="1800"/>
              <a:buChar char=" "/>
              <a:defRPr/>
            </a:lvl1pPr>
            <a:lvl2pPr indent="-342900" lvl="1" marL="914400" rtl="0" algn="l">
              <a:lnSpc>
                <a:spcPct val="100000"/>
              </a:lnSpc>
              <a:spcBef>
                <a:spcPts val="200"/>
              </a:spcBef>
              <a:spcAft>
                <a:spcPts val="0"/>
              </a:spcAft>
              <a:buClr>
                <a:srgbClr val="3F3F3F"/>
              </a:buClr>
              <a:buSzPts val="1800"/>
              <a:buChar char="◦"/>
              <a:defRPr/>
            </a:lvl2pPr>
            <a:lvl3pPr indent="-342900" lvl="2" marL="1371600" rtl="0" algn="l">
              <a:lnSpc>
                <a:spcPct val="100000"/>
              </a:lnSpc>
              <a:spcBef>
                <a:spcPts val="400"/>
              </a:spcBef>
              <a:spcAft>
                <a:spcPts val="0"/>
              </a:spcAft>
              <a:buClr>
                <a:srgbClr val="3F3F3F"/>
              </a:buClr>
              <a:buSzPts val="1800"/>
              <a:buChar char="◦"/>
              <a:defRPr/>
            </a:lvl3pPr>
            <a:lvl4pPr indent="-342900" lvl="3" marL="1828800" rtl="0" algn="l">
              <a:lnSpc>
                <a:spcPct val="100000"/>
              </a:lnSpc>
              <a:spcBef>
                <a:spcPts val="400"/>
              </a:spcBef>
              <a:spcAft>
                <a:spcPts val="0"/>
              </a:spcAft>
              <a:buClr>
                <a:srgbClr val="3F3F3F"/>
              </a:buClr>
              <a:buSzPts val="1800"/>
              <a:buChar char="◦"/>
              <a:defRPr/>
            </a:lvl4pPr>
            <a:lvl5pPr indent="-342900" lvl="4" marL="2286000" rtl="0" algn="l">
              <a:lnSpc>
                <a:spcPct val="100000"/>
              </a:lnSpc>
              <a:spcBef>
                <a:spcPts val="400"/>
              </a:spcBef>
              <a:spcAft>
                <a:spcPts val="0"/>
              </a:spcAft>
              <a:buClr>
                <a:srgbClr val="3F3F3F"/>
              </a:buClr>
              <a:buSzPts val="1800"/>
              <a:buChar char="◦"/>
              <a:defRPr/>
            </a:lvl5pPr>
            <a:lvl6pPr indent="-342900" lvl="5" marL="2743200" rtl="0" algn="l">
              <a:lnSpc>
                <a:spcPct val="90000"/>
              </a:lnSpc>
              <a:spcBef>
                <a:spcPts val="400"/>
              </a:spcBef>
              <a:spcAft>
                <a:spcPts val="0"/>
              </a:spcAft>
              <a:buSzPts val="1800"/>
              <a:buChar char="◦"/>
              <a:defRPr/>
            </a:lvl6pPr>
            <a:lvl7pPr indent="-342900" lvl="6" marL="3200400" rtl="0" algn="l">
              <a:lnSpc>
                <a:spcPct val="90000"/>
              </a:lnSpc>
              <a:spcBef>
                <a:spcPts val="400"/>
              </a:spcBef>
              <a:spcAft>
                <a:spcPts val="0"/>
              </a:spcAft>
              <a:buSzPts val="1800"/>
              <a:buChar char="◦"/>
              <a:defRPr/>
            </a:lvl7pPr>
            <a:lvl8pPr indent="-342900" lvl="7" marL="3657600" rtl="0" algn="l">
              <a:lnSpc>
                <a:spcPct val="90000"/>
              </a:lnSpc>
              <a:spcBef>
                <a:spcPts val="400"/>
              </a:spcBef>
              <a:spcAft>
                <a:spcPts val="0"/>
              </a:spcAft>
              <a:buSzPts val="1800"/>
              <a:buChar char="◦"/>
              <a:defRPr/>
            </a:lvl8pPr>
            <a:lvl9pPr indent="-342900" lvl="8" marL="4114800" rtl="0" algn="l">
              <a:lnSpc>
                <a:spcPct val="90000"/>
              </a:lnSpc>
              <a:spcBef>
                <a:spcPts val="400"/>
              </a:spcBef>
              <a:spcAft>
                <a:spcPts val="400"/>
              </a:spcAft>
              <a:buSzPts val="1800"/>
              <a:buChar char="◦"/>
              <a:defRPr/>
            </a:lvl9pPr>
          </a:lstStyle>
          <a:p/>
        </p:txBody>
      </p:sp>
      <p:sp>
        <p:nvSpPr>
          <p:cNvPr id="48" name="Google Shape;48;p3"/>
          <p:cNvSpPr txBox="1"/>
          <p:nvPr>
            <p:ph idx="10" type="dt"/>
          </p:nvPr>
        </p:nvSpPr>
        <p:spPr>
          <a:xfrm>
            <a:off x="8218426" y="6446838"/>
            <a:ext cx="25848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9" name="Google Shape;49;p3"/>
          <p:cNvSpPr txBox="1"/>
          <p:nvPr>
            <p:ph idx="11" type="ftr"/>
          </p:nvPr>
        </p:nvSpPr>
        <p:spPr>
          <a:xfrm>
            <a:off x="1097279" y="6446838"/>
            <a:ext cx="68184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0" name="Google Shape;50;p3"/>
          <p:cNvSpPr txBox="1"/>
          <p:nvPr>
            <p:ph idx="12" type="sldNum"/>
          </p:nvPr>
        </p:nvSpPr>
        <p:spPr>
          <a:xfrm>
            <a:off x="10993582" y="6446838"/>
            <a:ext cx="780000" cy="365100"/>
          </a:xfrm>
          <a:prstGeom prst="rect">
            <a:avLst/>
          </a:prstGeom>
          <a:noFill/>
          <a:ln>
            <a:noFill/>
          </a:ln>
        </p:spPr>
        <p:txBody>
          <a:bodyPr anchorCtr="0" anchor="ctr"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51" name="Shape 51"/>
        <p:cNvGrpSpPr/>
        <p:nvPr/>
      </p:nvGrpSpPr>
      <p:grpSpPr>
        <a:xfrm>
          <a:off x="0" y="0"/>
          <a:ext cx="0" cy="0"/>
          <a:chOff x="0" y="0"/>
          <a:chExt cx="0" cy="0"/>
        </a:xfrm>
      </p:grpSpPr>
      <p:sp>
        <p:nvSpPr>
          <p:cNvPr id="52" name="Google Shape;52;p4"/>
          <p:cNvSpPr/>
          <p:nvPr/>
        </p:nvSpPr>
        <p:spPr>
          <a:xfrm>
            <a:off x="0" y="4578350"/>
            <a:ext cx="12188700" cy="22797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p:nvPr>
            <p:ph idx="2" type="pic"/>
          </p:nvPr>
        </p:nvSpPr>
        <p:spPr>
          <a:xfrm>
            <a:off x="15" y="0"/>
            <a:ext cx="12192000" cy="4578300"/>
          </a:xfrm>
          <a:prstGeom prst="rect">
            <a:avLst/>
          </a:prstGeom>
          <a:solidFill>
            <a:srgbClr val="D8D8D8"/>
          </a:solidFill>
          <a:ln>
            <a:noFill/>
          </a:ln>
        </p:spPr>
        <p:txBody>
          <a:bodyPr anchorCtr="0" anchor="t" bIns="45700" lIns="457200" spcFirstLastPara="1" rIns="0" wrap="square" tIns="457200">
            <a:normAutofit/>
          </a:bodyPr>
          <a:lstStyle>
            <a:lvl1pPr lvl="0" marR="0" rtl="0" algn="l">
              <a:lnSpc>
                <a:spcPct val="110000"/>
              </a:lnSpc>
              <a:spcBef>
                <a:spcPts val="1200"/>
              </a:spcBef>
              <a:spcAft>
                <a:spcPts val="0"/>
              </a:spcAft>
              <a:buClr>
                <a:schemeClr val="accent1"/>
              </a:buClr>
              <a:buSzPts val="3200"/>
              <a:buFont typeface="Calibri"/>
              <a:buNone/>
              <a:defRPr b="0" i="0" sz="3200" u="none" cap="none" strike="noStrike">
                <a:solidFill>
                  <a:srgbClr val="3F3F3F"/>
                </a:solidFill>
                <a:latin typeface="Libre Franklin"/>
                <a:ea typeface="Libre Franklin"/>
                <a:cs typeface="Libre Franklin"/>
                <a:sym typeface="Libre Franklin"/>
              </a:defRPr>
            </a:lvl1pPr>
            <a:lvl2pPr lvl="1" marR="0" rtl="0" algn="l">
              <a:lnSpc>
                <a:spcPct val="100000"/>
              </a:lnSpc>
              <a:spcBef>
                <a:spcPts val="200"/>
              </a:spcBef>
              <a:spcAft>
                <a:spcPts val="0"/>
              </a:spcAft>
              <a:buClr>
                <a:srgbClr val="3F3F3F"/>
              </a:buClr>
              <a:buSzPts val="2800"/>
              <a:buFont typeface="Calibri"/>
              <a:buNone/>
              <a:defRPr b="0" i="0" sz="2800" u="none" cap="none" strike="noStrike">
                <a:solidFill>
                  <a:srgbClr val="3F3F3F"/>
                </a:solidFill>
                <a:latin typeface="Libre Franklin"/>
                <a:ea typeface="Libre Franklin"/>
                <a:cs typeface="Libre Franklin"/>
                <a:sym typeface="Libre Franklin"/>
              </a:defRPr>
            </a:lvl2pPr>
            <a:lvl3pPr lvl="2" marR="0" rtl="0" algn="l">
              <a:lnSpc>
                <a:spcPct val="100000"/>
              </a:lnSpc>
              <a:spcBef>
                <a:spcPts val="400"/>
              </a:spcBef>
              <a:spcAft>
                <a:spcPts val="0"/>
              </a:spcAft>
              <a:buClr>
                <a:srgbClr val="3F3F3F"/>
              </a:buClr>
              <a:buSzPts val="2400"/>
              <a:buFont typeface="Calibri"/>
              <a:buNone/>
              <a:defRPr b="0" i="0" sz="2400" u="none" cap="none" strike="noStrike">
                <a:solidFill>
                  <a:srgbClr val="3F3F3F"/>
                </a:solidFill>
                <a:latin typeface="Libre Franklin"/>
                <a:ea typeface="Libre Franklin"/>
                <a:cs typeface="Libre Franklin"/>
                <a:sym typeface="Libre Franklin"/>
              </a:defRPr>
            </a:lvl3pPr>
            <a:lvl4pPr lvl="3" marR="0" rtl="0" algn="l">
              <a:lnSpc>
                <a:spcPct val="100000"/>
              </a:lnSpc>
              <a:spcBef>
                <a:spcPts val="400"/>
              </a:spcBef>
              <a:spcAft>
                <a:spcPts val="0"/>
              </a:spcAft>
              <a:buClr>
                <a:srgbClr val="3F3F3F"/>
              </a:buClr>
              <a:buSzPts val="2000"/>
              <a:buFont typeface="Calibri"/>
              <a:buNone/>
              <a:defRPr b="0" i="0" sz="2000" u="none" cap="none" strike="noStrike">
                <a:solidFill>
                  <a:srgbClr val="3F3F3F"/>
                </a:solidFill>
                <a:latin typeface="Libre Franklin"/>
                <a:ea typeface="Libre Franklin"/>
                <a:cs typeface="Libre Franklin"/>
                <a:sym typeface="Libre Franklin"/>
              </a:defRPr>
            </a:lvl4pPr>
            <a:lvl5pPr lvl="4" marR="0" rtl="0" algn="l">
              <a:lnSpc>
                <a:spcPct val="100000"/>
              </a:lnSpc>
              <a:spcBef>
                <a:spcPts val="400"/>
              </a:spcBef>
              <a:spcAft>
                <a:spcPts val="0"/>
              </a:spcAft>
              <a:buClr>
                <a:srgbClr val="3F3F3F"/>
              </a:buClr>
              <a:buSzPts val="2000"/>
              <a:buFont typeface="Calibri"/>
              <a:buNone/>
              <a:defRPr b="0" i="0" sz="2000" u="none" cap="none" strike="noStrike">
                <a:solidFill>
                  <a:srgbClr val="3F3F3F"/>
                </a:solidFill>
                <a:latin typeface="Libre Franklin"/>
                <a:ea typeface="Libre Franklin"/>
                <a:cs typeface="Libre Franklin"/>
                <a:sym typeface="Libre Franklin"/>
              </a:defRPr>
            </a:lvl5pPr>
            <a:lvl6pPr lvl="5"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Libre Franklin"/>
                <a:ea typeface="Libre Franklin"/>
                <a:cs typeface="Libre Franklin"/>
                <a:sym typeface="Libre Franklin"/>
              </a:defRPr>
            </a:lvl6pPr>
            <a:lvl7pPr lvl="6"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Libre Franklin"/>
                <a:ea typeface="Libre Franklin"/>
                <a:cs typeface="Libre Franklin"/>
                <a:sym typeface="Libre Franklin"/>
              </a:defRPr>
            </a:lvl7pPr>
            <a:lvl8pPr lvl="7"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Libre Franklin"/>
                <a:ea typeface="Libre Franklin"/>
                <a:cs typeface="Libre Franklin"/>
                <a:sym typeface="Libre Franklin"/>
              </a:defRPr>
            </a:lvl8pPr>
            <a:lvl9pPr lvl="8" marR="0" rtl="0" algn="l">
              <a:lnSpc>
                <a:spcPct val="90000"/>
              </a:lnSpc>
              <a:spcBef>
                <a:spcPts val="400"/>
              </a:spcBef>
              <a:spcAft>
                <a:spcPts val="400"/>
              </a:spcAft>
              <a:buClr>
                <a:schemeClr val="accent1"/>
              </a:buClr>
              <a:buSzPts val="2000"/>
              <a:buFont typeface="Calibri"/>
              <a:buNone/>
              <a:defRPr b="0" i="0" sz="2000" u="none" cap="none" strike="noStrike">
                <a:solidFill>
                  <a:srgbClr val="3F3F3F"/>
                </a:solidFill>
                <a:latin typeface="Libre Franklin"/>
                <a:ea typeface="Libre Franklin"/>
                <a:cs typeface="Libre Franklin"/>
                <a:sym typeface="Libre Franklin"/>
              </a:defRPr>
            </a:lvl9pPr>
          </a:lstStyle>
          <a:p/>
        </p:txBody>
      </p:sp>
      <p:sp>
        <p:nvSpPr>
          <p:cNvPr id="54" name="Google Shape;54;p4"/>
          <p:cNvSpPr txBox="1"/>
          <p:nvPr>
            <p:ph type="title"/>
          </p:nvPr>
        </p:nvSpPr>
        <p:spPr>
          <a:xfrm>
            <a:off x="1097279" y="4799362"/>
            <a:ext cx="10113600" cy="743700"/>
          </a:xfrm>
          <a:prstGeom prst="rect">
            <a:avLst/>
          </a:prstGeom>
          <a:noFill/>
          <a:ln>
            <a:noFill/>
          </a:ln>
        </p:spPr>
        <p:txBody>
          <a:bodyPr anchorCtr="0" anchor="b" bIns="0" lIns="91425" spcFirstLastPara="1" rIns="91425" wrap="square" tIns="0">
            <a:noAutofit/>
          </a:bodyPr>
          <a:lstStyle>
            <a:lvl1pPr lvl="0" rtl="0" algn="l">
              <a:lnSpc>
                <a:spcPct val="90000"/>
              </a:lnSpc>
              <a:spcBef>
                <a:spcPts val="0"/>
              </a:spcBef>
              <a:spcAft>
                <a:spcPts val="0"/>
              </a:spcAft>
              <a:buClr>
                <a:srgbClr val="FFFFFF"/>
              </a:buClr>
              <a:buSzPts val="3600"/>
              <a:buFont typeface="Bookman Old Style"/>
              <a:buNone/>
              <a:defRPr b="0" sz="3600">
                <a:solidFill>
                  <a:srgbClr val="FFFFFF"/>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5" name="Google Shape;55;p4"/>
          <p:cNvSpPr txBox="1"/>
          <p:nvPr>
            <p:ph idx="1" type="body"/>
          </p:nvPr>
        </p:nvSpPr>
        <p:spPr>
          <a:xfrm>
            <a:off x="1097279" y="5715000"/>
            <a:ext cx="10113300" cy="609600"/>
          </a:xfrm>
          <a:prstGeom prst="rect">
            <a:avLst/>
          </a:prstGeom>
          <a:noFill/>
          <a:ln>
            <a:noFill/>
          </a:ln>
        </p:spPr>
        <p:txBody>
          <a:bodyPr anchorCtr="0" anchor="t" bIns="0" lIns="91425" spcFirstLastPara="1" rIns="91425" wrap="square" tIns="0">
            <a:normAutofit/>
          </a:bodyPr>
          <a:lstStyle>
            <a:lvl1pPr indent="-228600" lvl="0" marL="457200" rtl="0" algn="l">
              <a:lnSpc>
                <a:spcPct val="110000"/>
              </a:lnSpc>
              <a:spcBef>
                <a:spcPts val="0"/>
              </a:spcBef>
              <a:spcAft>
                <a:spcPts val="0"/>
              </a:spcAft>
              <a:buSzPts val="1800"/>
              <a:buNone/>
              <a:defRPr sz="1800">
                <a:solidFill>
                  <a:srgbClr val="FFFFFF"/>
                </a:solidFill>
              </a:defRPr>
            </a:lvl1pPr>
            <a:lvl2pPr indent="-228600" lvl="1" marL="914400" rtl="0" algn="l">
              <a:lnSpc>
                <a:spcPct val="100000"/>
              </a:lnSpc>
              <a:spcBef>
                <a:spcPts val="600"/>
              </a:spcBef>
              <a:spcAft>
                <a:spcPts val="0"/>
              </a:spcAft>
              <a:buClr>
                <a:srgbClr val="3F3F3F"/>
              </a:buClr>
              <a:buSzPts val="1200"/>
              <a:buNone/>
              <a:defRPr sz="1200"/>
            </a:lvl2pPr>
            <a:lvl3pPr indent="-228600" lvl="2" marL="1371600" rtl="0" algn="l">
              <a:lnSpc>
                <a:spcPct val="100000"/>
              </a:lnSpc>
              <a:spcBef>
                <a:spcPts val="400"/>
              </a:spcBef>
              <a:spcAft>
                <a:spcPts val="0"/>
              </a:spcAft>
              <a:buClr>
                <a:srgbClr val="3F3F3F"/>
              </a:buClr>
              <a:buSzPts val="1000"/>
              <a:buNone/>
              <a:defRPr sz="1000"/>
            </a:lvl3pPr>
            <a:lvl4pPr indent="-228600" lvl="3" marL="1828800" rtl="0" algn="l">
              <a:lnSpc>
                <a:spcPct val="100000"/>
              </a:lnSpc>
              <a:spcBef>
                <a:spcPts val="400"/>
              </a:spcBef>
              <a:spcAft>
                <a:spcPts val="0"/>
              </a:spcAft>
              <a:buClr>
                <a:srgbClr val="3F3F3F"/>
              </a:buClr>
              <a:buSzPts val="900"/>
              <a:buNone/>
              <a:defRPr sz="900"/>
            </a:lvl4pPr>
            <a:lvl5pPr indent="-228600" lvl="4" marL="2286000" rtl="0" algn="l">
              <a:lnSpc>
                <a:spcPct val="100000"/>
              </a:lnSpc>
              <a:spcBef>
                <a:spcPts val="400"/>
              </a:spcBef>
              <a:spcAft>
                <a:spcPts val="0"/>
              </a:spcAft>
              <a:buClr>
                <a:srgbClr val="3F3F3F"/>
              </a:buClr>
              <a:buSzPts val="900"/>
              <a:buNone/>
              <a:defRPr sz="900"/>
            </a:lvl5pPr>
            <a:lvl6pPr indent="-228600" lvl="5" marL="2743200" rtl="0" algn="l">
              <a:lnSpc>
                <a:spcPct val="90000"/>
              </a:lnSpc>
              <a:spcBef>
                <a:spcPts val="400"/>
              </a:spcBef>
              <a:spcAft>
                <a:spcPts val="0"/>
              </a:spcAft>
              <a:buSzPts val="900"/>
              <a:buNone/>
              <a:defRPr sz="900"/>
            </a:lvl6pPr>
            <a:lvl7pPr indent="-228600" lvl="6" marL="3200400" rtl="0" algn="l">
              <a:lnSpc>
                <a:spcPct val="90000"/>
              </a:lnSpc>
              <a:spcBef>
                <a:spcPts val="400"/>
              </a:spcBef>
              <a:spcAft>
                <a:spcPts val="0"/>
              </a:spcAft>
              <a:buSzPts val="900"/>
              <a:buNone/>
              <a:defRPr sz="900"/>
            </a:lvl7pPr>
            <a:lvl8pPr indent="-228600" lvl="7" marL="3657600" rtl="0" algn="l">
              <a:lnSpc>
                <a:spcPct val="90000"/>
              </a:lnSpc>
              <a:spcBef>
                <a:spcPts val="400"/>
              </a:spcBef>
              <a:spcAft>
                <a:spcPts val="0"/>
              </a:spcAft>
              <a:buSzPts val="900"/>
              <a:buNone/>
              <a:defRPr sz="900"/>
            </a:lvl8pPr>
            <a:lvl9pPr indent="-228600" lvl="8" marL="4114800" rtl="0" algn="l">
              <a:lnSpc>
                <a:spcPct val="90000"/>
              </a:lnSpc>
              <a:spcBef>
                <a:spcPts val="400"/>
              </a:spcBef>
              <a:spcAft>
                <a:spcPts val="400"/>
              </a:spcAft>
              <a:buSzPts val="900"/>
              <a:buNone/>
              <a:defRPr sz="900"/>
            </a:lvl9pPr>
          </a:lstStyle>
          <a:p/>
        </p:txBody>
      </p:sp>
      <p:sp>
        <p:nvSpPr>
          <p:cNvPr id="56" name="Google Shape;56;p4"/>
          <p:cNvSpPr txBox="1"/>
          <p:nvPr>
            <p:ph idx="10" type="dt"/>
          </p:nvPr>
        </p:nvSpPr>
        <p:spPr>
          <a:xfrm>
            <a:off x="8218426" y="6446838"/>
            <a:ext cx="25848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7" name="Google Shape;57;p4"/>
          <p:cNvSpPr txBox="1"/>
          <p:nvPr>
            <p:ph idx="11" type="ftr"/>
          </p:nvPr>
        </p:nvSpPr>
        <p:spPr>
          <a:xfrm>
            <a:off x="1097279" y="6446838"/>
            <a:ext cx="68184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8" name="Google Shape;58;p4"/>
          <p:cNvSpPr txBox="1"/>
          <p:nvPr>
            <p:ph idx="12" type="sldNum"/>
          </p:nvPr>
        </p:nvSpPr>
        <p:spPr>
          <a:xfrm>
            <a:off x="10993582" y="6446838"/>
            <a:ext cx="780000" cy="365100"/>
          </a:xfrm>
          <a:prstGeom prst="rect">
            <a:avLst/>
          </a:prstGeom>
          <a:noFill/>
          <a:ln>
            <a:noFill/>
          </a:ln>
        </p:spPr>
        <p:txBody>
          <a:bodyPr anchorCtr="0" anchor="ctr"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59" name="Shape 59"/>
        <p:cNvGrpSpPr/>
        <p:nvPr/>
      </p:nvGrpSpPr>
      <p:grpSpPr>
        <a:xfrm>
          <a:off x="0" y="0"/>
          <a:ext cx="0" cy="0"/>
          <a:chOff x="0" y="0"/>
          <a:chExt cx="0" cy="0"/>
        </a:xfrm>
      </p:grpSpPr>
      <p:sp>
        <p:nvSpPr>
          <p:cNvPr id="60" name="Google Shape;60;p5"/>
          <p:cNvSpPr/>
          <p:nvPr/>
        </p:nvSpPr>
        <p:spPr>
          <a:xfrm>
            <a:off x="3175" y="6400800"/>
            <a:ext cx="12188700"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5"/>
          <p:cNvSpPr txBox="1"/>
          <p:nvPr>
            <p:ph type="title"/>
          </p:nvPr>
        </p:nvSpPr>
        <p:spPr>
          <a:xfrm>
            <a:off x="1097280" y="758952"/>
            <a:ext cx="10058400" cy="35661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rgbClr val="262626"/>
              </a:buClr>
              <a:buSzPts val="8000"/>
              <a:buFont typeface="Bookman Old Style"/>
              <a:buNone/>
              <a:defRPr b="0" sz="8000">
                <a:solidFill>
                  <a:srgbClr val="262626"/>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2" name="Google Shape;62;p5"/>
          <p:cNvSpPr txBox="1"/>
          <p:nvPr>
            <p:ph idx="1" type="body"/>
          </p:nvPr>
        </p:nvSpPr>
        <p:spPr>
          <a:xfrm>
            <a:off x="1097280" y="4663440"/>
            <a:ext cx="10058400" cy="1143000"/>
          </a:xfrm>
          <a:prstGeom prst="rect">
            <a:avLst/>
          </a:prstGeom>
          <a:noFill/>
          <a:ln>
            <a:noFill/>
          </a:ln>
        </p:spPr>
        <p:txBody>
          <a:bodyPr anchorCtr="0" anchor="t" bIns="45700" lIns="91425" spcFirstLastPara="1" rIns="91425" wrap="square" tIns="45700">
            <a:normAutofit/>
          </a:bodyPr>
          <a:lstStyle>
            <a:lvl1pPr indent="-228600" lvl="0" marL="457200" rtl="0" algn="l">
              <a:lnSpc>
                <a:spcPct val="110000"/>
              </a:lnSpc>
              <a:spcBef>
                <a:spcPts val="1200"/>
              </a:spcBef>
              <a:spcAft>
                <a:spcPts val="0"/>
              </a:spcAft>
              <a:buSzPts val="2400"/>
              <a:buNone/>
              <a:defRPr sz="2400" cap="none">
                <a:solidFill>
                  <a:schemeClr val="dk1"/>
                </a:solidFill>
                <a:latin typeface="Libre Franklin"/>
                <a:ea typeface="Libre Franklin"/>
                <a:cs typeface="Libre Franklin"/>
                <a:sym typeface="Libre Franklin"/>
              </a:defRPr>
            </a:lvl1pPr>
            <a:lvl2pPr indent="-228600" lvl="1" marL="914400" rtl="0" algn="l">
              <a:lnSpc>
                <a:spcPct val="100000"/>
              </a:lnSpc>
              <a:spcBef>
                <a:spcPts val="200"/>
              </a:spcBef>
              <a:spcAft>
                <a:spcPts val="0"/>
              </a:spcAft>
              <a:buClr>
                <a:srgbClr val="888888"/>
              </a:buClr>
              <a:buSzPts val="1800"/>
              <a:buNone/>
              <a:defRPr sz="1800">
                <a:solidFill>
                  <a:srgbClr val="888888"/>
                </a:solidFill>
              </a:defRPr>
            </a:lvl2pPr>
            <a:lvl3pPr indent="-228600" lvl="2" marL="1371600" rtl="0" algn="l">
              <a:lnSpc>
                <a:spcPct val="100000"/>
              </a:lnSpc>
              <a:spcBef>
                <a:spcPts val="400"/>
              </a:spcBef>
              <a:spcAft>
                <a:spcPts val="0"/>
              </a:spcAft>
              <a:buClr>
                <a:srgbClr val="888888"/>
              </a:buClr>
              <a:buSzPts val="1600"/>
              <a:buNone/>
              <a:defRPr sz="1600">
                <a:solidFill>
                  <a:srgbClr val="888888"/>
                </a:solidFill>
              </a:defRPr>
            </a:lvl3pPr>
            <a:lvl4pPr indent="-228600" lvl="3" marL="1828800" rtl="0" algn="l">
              <a:lnSpc>
                <a:spcPct val="100000"/>
              </a:lnSpc>
              <a:spcBef>
                <a:spcPts val="400"/>
              </a:spcBef>
              <a:spcAft>
                <a:spcPts val="0"/>
              </a:spcAft>
              <a:buClr>
                <a:srgbClr val="888888"/>
              </a:buClr>
              <a:buSzPts val="1400"/>
              <a:buNone/>
              <a:defRPr sz="1400">
                <a:solidFill>
                  <a:srgbClr val="888888"/>
                </a:solidFill>
              </a:defRPr>
            </a:lvl4pPr>
            <a:lvl5pPr indent="-228600" lvl="4" marL="2286000" rtl="0" algn="l">
              <a:lnSpc>
                <a:spcPct val="100000"/>
              </a:lnSpc>
              <a:spcBef>
                <a:spcPts val="400"/>
              </a:spcBef>
              <a:spcAft>
                <a:spcPts val="0"/>
              </a:spcAft>
              <a:buClr>
                <a:srgbClr val="888888"/>
              </a:buClr>
              <a:buSzPts val="1400"/>
              <a:buNone/>
              <a:defRPr sz="1400">
                <a:solidFill>
                  <a:srgbClr val="888888"/>
                </a:solidFill>
              </a:defRPr>
            </a:lvl5pPr>
            <a:lvl6pPr indent="-228600" lvl="5" marL="2743200" rtl="0" algn="l">
              <a:lnSpc>
                <a:spcPct val="90000"/>
              </a:lnSpc>
              <a:spcBef>
                <a:spcPts val="400"/>
              </a:spcBef>
              <a:spcAft>
                <a:spcPts val="0"/>
              </a:spcAft>
              <a:buSzPts val="1400"/>
              <a:buNone/>
              <a:defRPr sz="1400">
                <a:solidFill>
                  <a:srgbClr val="888888"/>
                </a:solidFill>
              </a:defRPr>
            </a:lvl6pPr>
            <a:lvl7pPr indent="-228600" lvl="6" marL="3200400" rtl="0" algn="l">
              <a:lnSpc>
                <a:spcPct val="90000"/>
              </a:lnSpc>
              <a:spcBef>
                <a:spcPts val="400"/>
              </a:spcBef>
              <a:spcAft>
                <a:spcPts val="0"/>
              </a:spcAft>
              <a:buSzPts val="1400"/>
              <a:buNone/>
              <a:defRPr sz="1400">
                <a:solidFill>
                  <a:srgbClr val="888888"/>
                </a:solidFill>
              </a:defRPr>
            </a:lvl7pPr>
            <a:lvl8pPr indent="-228600" lvl="7" marL="3657600" rtl="0" algn="l">
              <a:lnSpc>
                <a:spcPct val="90000"/>
              </a:lnSpc>
              <a:spcBef>
                <a:spcPts val="400"/>
              </a:spcBef>
              <a:spcAft>
                <a:spcPts val="0"/>
              </a:spcAft>
              <a:buSzPts val="1400"/>
              <a:buNone/>
              <a:defRPr sz="1400">
                <a:solidFill>
                  <a:srgbClr val="888888"/>
                </a:solidFill>
              </a:defRPr>
            </a:lvl8pPr>
            <a:lvl9pPr indent="-228600" lvl="8" marL="4114800" rtl="0" algn="l">
              <a:lnSpc>
                <a:spcPct val="90000"/>
              </a:lnSpc>
              <a:spcBef>
                <a:spcPts val="400"/>
              </a:spcBef>
              <a:spcAft>
                <a:spcPts val="400"/>
              </a:spcAft>
              <a:buSzPts val="1400"/>
              <a:buNone/>
              <a:defRPr sz="1400">
                <a:solidFill>
                  <a:srgbClr val="888888"/>
                </a:solidFill>
              </a:defRPr>
            </a:lvl9pPr>
          </a:lstStyle>
          <a:p/>
        </p:txBody>
      </p:sp>
      <p:cxnSp>
        <p:nvCxnSpPr>
          <p:cNvPr id="63" name="Google Shape;63;p5"/>
          <p:cNvCxnSpPr/>
          <p:nvPr/>
        </p:nvCxnSpPr>
        <p:spPr>
          <a:xfrm>
            <a:off x="1207658" y="4485132"/>
            <a:ext cx="9875400" cy="0"/>
          </a:xfrm>
          <a:prstGeom prst="straightConnector1">
            <a:avLst/>
          </a:prstGeom>
          <a:noFill/>
          <a:ln cap="flat" cmpd="sng" w="12700">
            <a:solidFill>
              <a:srgbClr val="3F3F3F"/>
            </a:solidFill>
            <a:prstDash val="solid"/>
            <a:round/>
            <a:headEnd len="sm" w="sm" type="none"/>
            <a:tailEnd len="sm" w="sm" type="none"/>
          </a:ln>
        </p:spPr>
      </p:cxnSp>
      <p:sp>
        <p:nvSpPr>
          <p:cNvPr id="64" name="Google Shape;64;p5"/>
          <p:cNvSpPr txBox="1"/>
          <p:nvPr>
            <p:ph idx="10" type="dt"/>
          </p:nvPr>
        </p:nvSpPr>
        <p:spPr>
          <a:xfrm>
            <a:off x="8218426" y="6446838"/>
            <a:ext cx="25848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5" name="Google Shape;65;p5"/>
          <p:cNvSpPr txBox="1"/>
          <p:nvPr>
            <p:ph idx="11" type="ftr"/>
          </p:nvPr>
        </p:nvSpPr>
        <p:spPr>
          <a:xfrm>
            <a:off x="1097279" y="6446838"/>
            <a:ext cx="68184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6" name="Google Shape;66;p5"/>
          <p:cNvSpPr txBox="1"/>
          <p:nvPr>
            <p:ph idx="12" type="sldNum"/>
          </p:nvPr>
        </p:nvSpPr>
        <p:spPr>
          <a:xfrm>
            <a:off x="10993582" y="6446838"/>
            <a:ext cx="780000" cy="365100"/>
          </a:xfrm>
          <a:prstGeom prst="rect">
            <a:avLst/>
          </a:prstGeom>
          <a:noFill/>
          <a:ln>
            <a:noFill/>
          </a:ln>
        </p:spPr>
        <p:txBody>
          <a:bodyPr anchorCtr="0" anchor="ctr"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7" name="Shape 67"/>
        <p:cNvGrpSpPr/>
        <p:nvPr/>
      </p:nvGrpSpPr>
      <p:grpSpPr>
        <a:xfrm>
          <a:off x="0" y="0"/>
          <a:ext cx="0" cy="0"/>
          <a:chOff x="0" y="0"/>
          <a:chExt cx="0" cy="0"/>
        </a:xfrm>
      </p:grpSpPr>
      <p:sp>
        <p:nvSpPr>
          <p:cNvPr id="68" name="Google Shape;68;p6"/>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rgbClr val="3F3F3F"/>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9" name="Google Shape;69;p6"/>
          <p:cNvSpPr txBox="1"/>
          <p:nvPr>
            <p:ph idx="1" type="body"/>
          </p:nvPr>
        </p:nvSpPr>
        <p:spPr>
          <a:xfrm>
            <a:off x="1097280" y="2120900"/>
            <a:ext cx="4639800" cy="3748200"/>
          </a:xfrm>
          <a:prstGeom prst="rect">
            <a:avLst/>
          </a:prstGeom>
          <a:noFill/>
          <a:ln>
            <a:noFill/>
          </a:ln>
        </p:spPr>
        <p:txBody>
          <a:bodyPr anchorCtr="0" anchor="t" bIns="45700" lIns="0" spcFirstLastPara="1" rIns="0" wrap="square" tIns="45700">
            <a:normAutofit/>
          </a:bodyPr>
          <a:lstStyle>
            <a:lvl1pPr indent="-342900" lvl="0" marL="457200" rtl="0" algn="l">
              <a:lnSpc>
                <a:spcPct val="110000"/>
              </a:lnSpc>
              <a:spcBef>
                <a:spcPts val="1200"/>
              </a:spcBef>
              <a:spcAft>
                <a:spcPts val="0"/>
              </a:spcAft>
              <a:buSzPts val="1800"/>
              <a:buChar char=" "/>
              <a:defRPr/>
            </a:lvl1pPr>
            <a:lvl2pPr indent="-342900" lvl="1" marL="914400" rtl="0" algn="l">
              <a:lnSpc>
                <a:spcPct val="100000"/>
              </a:lnSpc>
              <a:spcBef>
                <a:spcPts val="200"/>
              </a:spcBef>
              <a:spcAft>
                <a:spcPts val="0"/>
              </a:spcAft>
              <a:buClr>
                <a:srgbClr val="3F3F3F"/>
              </a:buClr>
              <a:buSzPts val="1800"/>
              <a:buChar char="◦"/>
              <a:defRPr/>
            </a:lvl2pPr>
            <a:lvl3pPr indent="-342900" lvl="2" marL="1371600" rtl="0" algn="l">
              <a:lnSpc>
                <a:spcPct val="100000"/>
              </a:lnSpc>
              <a:spcBef>
                <a:spcPts val="400"/>
              </a:spcBef>
              <a:spcAft>
                <a:spcPts val="0"/>
              </a:spcAft>
              <a:buClr>
                <a:srgbClr val="3F3F3F"/>
              </a:buClr>
              <a:buSzPts val="1800"/>
              <a:buChar char="◦"/>
              <a:defRPr/>
            </a:lvl3pPr>
            <a:lvl4pPr indent="-342900" lvl="3" marL="1828800" rtl="0" algn="l">
              <a:lnSpc>
                <a:spcPct val="100000"/>
              </a:lnSpc>
              <a:spcBef>
                <a:spcPts val="400"/>
              </a:spcBef>
              <a:spcAft>
                <a:spcPts val="0"/>
              </a:spcAft>
              <a:buClr>
                <a:srgbClr val="3F3F3F"/>
              </a:buClr>
              <a:buSzPts val="1800"/>
              <a:buChar char="◦"/>
              <a:defRPr/>
            </a:lvl4pPr>
            <a:lvl5pPr indent="-342900" lvl="4" marL="2286000" rtl="0" algn="l">
              <a:lnSpc>
                <a:spcPct val="100000"/>
              </a:lnSpc>
              <a:spcBef>
                <a:spcPts val="400"/>
              </a:spcBef>
              <a:spcAft>
                <a:spcPts val="0"/>
              </a:spcAft>
              <a:buClr>
                <a:srgbClr val="3F3F3F"/>
              </a:buClr>
              <a:buSzPts val="1800"/>
              <a:buChar char="◦"/>
              <a:defRPr/>
            </a:lvl5pPr>
            <a:lvl6pPr indent="-342900" lvl="5" marL="2743200" rtl="0" algn="l">
              <a:lnSpc>
                <a:spcPct val="90000"/>
              </a:lnSpc>
              <a:spcBef>
                <a:spcPts val="400"/>
              </a:spcBef>
              <a:spcAft>
                <a:spcPts val="0"/>
              </a:spcAft>
              <a:buSzPts val="1800"/>
              <a:buChar char="◦"/>
              <a:defRPr/>
            </a:lvl6pPr>
            <a:lvl7pPr indent="-342900" lvl="6" marL="3200400" rtl="0" algn="l">
              <a:lnSpc>
                <a:spcPct val="90000"/>
              </a:lnSpc>
              <a:spcBef>
                <a:spcPts val="400"/>
              </a:spcBef>
              <a:spcAft>
                <a:spcPts val="0"/>
              </a:spcAft>
              <a:buSzPts val="1800"/>
              <a:buChar char="◦"/>
              <a:defRPr/>
            </a:lvl7pPr>
            <a:lvl8pPr indent="-342900" lvl="7" marL="3657600" rtl="0" algn="l">
              <a:lnSpc>
                <a:spcPct val="90000"/>
              </a:lnSpc>
              <a:spcBef>
                <a:spcPts val="400"/>
              </a:spcBef>
              <a:spcAft>
                <a:spcPts val="0"/>
              </a:spcAft>
              <a:buSzPts val="1800"/>
              <a:buChar char="◦"/>
              <a:defRPr/>
            </a:lvl8pPr>
            <a:lvl9pPr indent="-342900" lvl="8" marL="4114800" rtl="0" algn="l">
              <a:lnSpc>
                <a:spcPct val="90000"/>
              </a:lnSpc>
              <a:spcBef>
                <a:spcPts val="400"/>
              </a:spcBef>
              <a:spcAft>
                <a:spcPts val="400"/>
              </a:spcAft>
              <a:buSzPts val="1800"/>
              <a:buChar char="◦"/>
              <a:defRPr/>
            </a:lvl9pPr>
          </a:lstStyle>
          <a:p/>
        </p:txBody>
      </p:sp>
      <p:sp>
        <p:nvSpPr>
          <p:cNvPr id="70" name="Google Shape;70;p6"/>
          <p:cNvSpPr txBox="1"/>
          <p:nvPr>
            <p:ph idx="2" type="body"/>
          </p:nvPr>
        </p:nvSpPr>
        <p:spPr>
          <a:xfrm>
            <a:off x="6515944" y="2120900"/>
            <a:ext cx="4639800" cy="3748200"/>
          </a:xfrm>
          <a:prstGeom prst="rect">
            <a:avLst/>
          </a:prstGeom>
          <a:noFill/>
          <a:ln>
            <a:noFill/>
          </a:ln>
        </p:spPr>
        <p:txBody>
          <a:bodyPr anchorCtr="0" anchor="t" bIns="45700" lIns="0" spcFirstLastPara="1" rIns="0" wrap="square" tIns="45700">
            <a:normAutofit/>
          </a:bodyPr>
          <a:lstStyle>
            <a:lvl1pPr indent="-342900" lvl="0" marL="457200" rtl="0" algn="l">
              <a:lnSpc>
                <a:spcPct val="110000"/>
              </a:lnSpc>
              <a:spcBef>
                <a:spcPts val="1200"/>
              </a:spcBef>
              <a:spcAft>
                <a:spcPts val="0"/>
              </a:spcAft>
              <a:buSzPts val="1800"/>
              <a:buChar char=" "/>
              <a:defRPr/>
            </a:lvl1pPr>
            <a:lvl2pPr indent="-342900" lvl="1" marL="914400" rtl="0" algn="l">
              <a:lnSpc>
                <a:spcPct val="100000"/>
              </a:lnSpc>
              <a:spcBef>
                <a:spcPts val="200"/>
              </a:spcBef>
              <a:spcAft>
                <a:spcPts val="0"/>
              </a:spcAft>
              <a:buClr>
                <a:srgbClr val="3F3F3F"/>
              </a:buClr>
              <a:buSzPts val="1800"/>
              <a:buChar char="◦"/>
              <a:defRPr/>
            </a:lvl2pPr>
            <a:lvl3pPr indent="-342900" lvl="2" marL="1371600" rtl="0" algn="l">
              <a:lnSpc>
                <a:spcPct val="100000"/>
              </a:lnSpc>
              <a:spcBef>
                <a:spcPts val="400"/>
              </a:spcBef>
              <a:spcAft>
                <a:spcPts val="0"/>
              </a:spcAft>
              <a:buClr>
                <a:srgbClr val="3F3F3F"/>
              </a:buClr>
              <a:buSzPts val="1800"/>
              <a:buChar char="◦"/>
              <a:defRPr/>
            </a:lvl3pPr>
            <a:lvl4pPr indent="-342900" lvl="3" marL="1828800" rtl="0" algn="l">
              <a:lnSpc>
                <a:spcPct val="100000"/>
              </a:lnSpc>
              <a:spcBef>
                <a:spcPts val="400"/>
              </a:spcBef>
              <a:spcAft>
                <a:spcPts val="0"/>
              </a:spcAft>
              <a:buClr>
                <a:srgbClr val="3F3F3F"/>
              </a:buClr>
              <a:buSzPts val="1800"/>
              <a:buChar char="◦"/>
              <a:defRPr/>
            </a:lvl4pPr>
            <a:lvl5pPr indent="-342900" lvl="4" marL="2286000" rtl="0" algn="l">
              <a:lnSpc>
                <a:spcPct val="100000"/>
              </a:lnSpc>
              <a:spcBef>
                <a:spcPts val="400"/>
              </a:spcBef>
              <a:spcAft>
                <a:spcPts val="0"/>
              </a:spcAft>
              <a:buClr>
                <a:srgbClr val="3F3F3F"/>
              </a:buClr>
              <a:buSzPts val="1800"/>
              <a:buChar char="◦"/>
              <a:defRPr/>
            </a:lvl5pPr>
            <a:lvl6pPr indent="-342900" lvl="5" marL="2743200" rtl="0" algn="l">
              <a:lnSpc>
                <a:spcPct val="90000"/>
              </a:lnSpc>
              <a:spcBef>
                <a:spcPts val="400"/>
              </a:spcBef>
              <a:spcAft>
                <a:spcPts val="0"/>
              </a:spcAft>
              <a:buSzPts val="1800"/>
              <a:buChar char="◦"/>
              <a:defRPr/>
            </a:lvl6pPr>
            <a:lvl7pPr indent="-342900" lvl="6" marL="3200400" rtl="0" algn="l">
              <a:lnSpc>
                <a:spcPct val="90000"/>
              </a:lnSpc>
              <a:spcBef>
                <a:spcPts val="400"/>
              </a:spcBef>
              <a:spcAft>
                <a:spcPts val="0"/>
              </a:spcAft>
              <a:buSzPts val="1800"/>
              <a:buChar char="◦"/>
              <a:defRPr/>
            </a:lvl7pPr>
            <a:lvl8pPr indent="-342900" lvl="7" marL="3657600" rtl="0" algn="l">
              <a:lnSpc>
                <a:spcPct val="90000"/>
              </a:lnSpc>
              <a:spcBef>
                <a:spcPts val="400"/>
              </a:spcBef>
              <a:spcAft>
                <a:spcPts val="0"/>
              </a:spcAft>
              <a:buSzPts val="1800"/>
              <a:buChar char="◦"/>
              <a:defRPr/>
            </a:lvl8pPr>
            <a:lvl9pPr indent="-342900" lvl="8" marL="4114800" rtl="0" algn="l">
              <a:lnSpc>
                <a:spcPct val="90000"/>
              </a:lnSpc>
              <a:spcBef>
                <a:spcPts val="400"/>
              </a:spcBef>
              <a:spcAft>
                <a:spcPts val="400"/>
              </a:spcAft>
              <a:buSzPts val="1800"/>
              <a:buChar char="◦"/>
              <a:defRPr/>
            </a:lvl9pPr>
          </a:lstStyle>
          <a:p/>
        </p:txBody>
      </p:sp>
      <p:sp>
        <p:nvSpPr>
          <p:cNvPr id="71" name="Google Shape;71;p6"/>
          <p:cNvSpPr txBox="1"/>
          <p:nvPr>
            <p:ph idx="10" type="dt"/>
          </p:nvPr>
        </p:nvSpPr>
        <p:spPr>
          <a:xfrm>
            <a:off x="8218426" y="6446838"/>
            <a:ext cx="25848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2" name="Google Shape;72;p6"/>
          <p:cNvSpPr txBox="1"/>
          <p:nvPr>
            <p:ph idx="11" type="ftr"/>
          </p:nvPr>
        </p:nvSpPr>
        <p:spPr>
          <a:xfrm>
            <a:off x="1097279" y="6446838"/>
            <a:ext cx="68184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3" name="Google Shape;73;p6"/>
          <p:cNvSpPr txBox="1"/>
          <p:nvPr>
            <p:ph idx="12" type="sldNum"/>
          </p:nvPr>
        </p:nvSpPr>
        <p:spPr>
          <a:xfrm>
            <a:off x="10993582" y="6446838"/>
            <a:ext cx="780000" cy="365100"/>
          </a:xfrm>
          <a:prstGeom prst="rect">
            <a:avLst/>
          </a:prstGeom>
          <a:noFill/>
          <a:ln>
            <a:noFill/>
          </a:ln>
        </p:spPr>
        <p:txBody>
          <a:bodyPr anchorCtr="0" anchor="ctr"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4" name="Shape 74"/>
        <p:cNvGrpSpPr/>
        <p:nvPr/>
      </p:nvGrpSpPr>
      <p:grpSpPr>
        <a:xfrm>
          <a:off x="0" y="0"/>
          <a:ext cx="0" cy="0"/>
          <a:chOff x="0" y="0"/>
          <a:chExt cx="0" cy="0"/>
        </a:xfrm>
      </p:grpSpPr>
      <p:sp>
        <p:nvSpPr>
          <p:cNvPr id="75" name="Google Shape;75;p7"/>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rgbClr val="3F3F3F"/>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6" name="Google Shape;76;p7"/>
          <p:cNvSpPr txBox="1"/>
          <p:nvPr>
            <p:ph idx="1" type="body"/>
          </p:nvPr>
        </p:nvSpPr>
        <p:spPr>
          <a:xfrm>
            <a:off x="1097280" y="2057400"/>
            <a:ext cx="4639800" cy="736200"/>
          </a:xfrm>
          <a:prstGeom prst="rect">
            <a:avLst/>
          </a:prstGeom>
          <a:noFill/>
          <a:ln>
            <a:noFill/>
          </a:ln>
        </p:spPr>
        <p:txBody>
          <a:bodyPr anchorCtr="0" anchor="ctr" bIns="45700" lIns="91425" spcFirstLastPara="1" rIns="91425" wrap="square" tIns="45700">
            <a:normAutofit/>
          </a:bodyPr>
          <a:lstStyle>
            <a:lvl1pPr indent="-228600" lvl="0" marL="457200" rtl="0" algn="l">
              <a:lnSpc>
                <a:spcPct val="110000"/>
              </a:lnSpc>
              <a:spcBef>
                <a:spcPts val="1200"/>
              </a:spcBef>
              <a:spcAft>
                <a:spcPts val="0"/>
              </a:spcAft>
              <a:buSzPts val="2000"/>
              <a:buNone/>
              <a:defRPr b="0" sz="2000" cap="none">
                <a:solidFill>
                  <a:schemeClr val="dk1"/>
                </a:solidFill>
              </a:defRPr>
            </a:lvl1pPr>
            <a:lvl2pPr indent="-228600" lvl="1" marL="914400" rtl="0" algn="l">
              <a:lnSpc>
                <a:spcPct val="100000"/>
              </a:lnSpc>
              <a:spcBef>
                <a:spcPts val="200"/>
              </a:spcBef>
              <a:spcAft>
                <a:spcPts val="0"/>
              </a:spcAft>
              <a:buClr>
                <a:srgbClr val="3F3F3F"/>
              </a:buClr>
              <a:buSzPts val="2000"/>
              <a:buNone/>
              <a:defRPr b="1" sz="2000"/>
            </a:lvl2pPr>
            <a:lvl3pPr indent="-228600" lvl="2" marL="1371600" rtl="0" algn="l">
              <a:lnSpc>
                <a:spcPct val="100000"/>
              </a:lnSpc>
              <a:spcBef>
                <a:spcPts val="400"/>
              </a:spcBef>
              <a:spcAft>
                <a:spcPts val="0"/>
              </a:spcAft>
              <a:buClr>
                <a:srgbClr val="3F3F3F"/>
              </a:buClr>
              <a:buSzPts val="1800"/>
              <a:buNone/>
              <a:defRPr b="1" sz="1800"/>
            </a:lvl3pPr>
            <a:lvl4pPr indent="-228600" lvl="3" marL="1828800" rtl="0" algn="l">
              <a:lnSpc>
                <a:spcPct val="100000"/>
              </a:lnSpc>
              <a:spcBef>
                <a:spcPts val="400"/>
              </a:spcBef>
              <a:spcAft>
                <a:spcPts val="0"/>
              </a:spcAft>
              <a:buClr>
                <a:srgbClr val="3F3F3F"/>
              </a:buClr>
              <a:buSzPts val="1600"/>
              <a:buNone/>
              <a:defRPr b="1" sz="1600"/>
            </a:lvl4pPr>
            <a:lvl5pPr indent="-228600" lvl="4" marL="2286000" rtl="0" algn="l">
              <a:lnSpc>
                <a:spcPct val="100000"/>
              </a:lnSpc>
              <a:spcBef>
                <a:spcPts val="400"/>
              </a:spcBef>
              <a:spcAft>
                <a:spcPts val="0"/>
              </a:spcAft>
              <a:buClr>
                <a:srgbClr val="3F3F3F"/>
              </a:buClr>
              <a:buSzPts val="1600"/>
              <a:buNone/>
              <a:defRPr b="1" sz="1600"/>
            </a:lvl5pPr>
            <a:lvl6pPr indent="-228600" lvl="5" marL="2743200" rtl="0" algn="l">
              <a:lnSpc>
                <a:spcPct val="90000"/>
              </a:lnSpc>
              <a:spcBef>
                <a:spcPts val="400"/>
              </a:spcBef>
              <a:spcAft>
                <a:spcPts val="0"/>
              </a:spcAft>
              <a:buSzPts val="1600"/>
              <a:buNone/>
              <a:defRPr b="1" sz="1600"/>
            </a:lvl6pPr>
            <a:lvl7pPr indent="-228600" lvl="6" marL="3200400" rtl="0" algn="l">
              <a:lnSpc>
                <a:spcPct val="90000"/>
              </a:lnSpc>
              <a:spcBef>
                <a:spcPts val="400"/>
              </a:spcBef>
              <a:spcAft>
                <a:spcPts val="0"/>
              </a:spcAft>
              <a:buSzPts val="1600"/>
              <a:buNone/>
              <a:defRPr b="1" sz="1600"/>
            </a:lvl7pPr>
            <a:lvl8pPr indent="-228600" lvl="7" marL="3657600" rtl="0" algn="l">
              <a:lnSpc>
                <a:spcPct val="90000"/>
              </a:lnSpc>
              <a:spcBef>
                <a:spcPts val="400"/>
              </a:spcBef>
              <a:spcAft>
                <a:spcPts val="0"/>
              </a:spcAft>
              <a:buSzPts val="1600"/>
              <a:buNone/>
              <a:defRPr b="1" sz="1600"/>
            </a:lvl8pPr>
            <a:lvl9pPr indent="-228600" lvl="8" marL="4114800" rtl="0" algn="l">
              <a:lnSpc>
                <a:spcPct val="90000"/>
              </a:lnSpc>
              <a:spcBef>
                <a:spcPts val="400"/>
              </a:spcBef>
              <a:spcAft>
                <a:spcPts val="400"/>
              </a:spcAft>
              <a:buSzPts val="1600"/>
              <a:buNone/>
              <a:defRPr b="1" sz="1600"/>
            </a:lvl9pPr>
          </a:lstStyle>
          <a:p/>
        </p:txBody>
      </p:sp>
      <p:sp>
        <p:nvSpPr>
          <p:cNvPr id="77" name="Google Shape;77;p7"/>
          <p:cNvSpPr txBox="1"/>
          <p:nvPr>
            <p:ph idx="2" type="body"/>
          </p:nvPr>
        </p:nvSpPr>
        <p:spPr>
          <a:xfrm>
            <a:off x="1097280" y="2958274"/>
            <a:ext cx="4639800" cy="2910900"/>
          </a:xfrm>
          <a:prstGeom prst="rect">
            <a:avLst/>
          </a:prstGeom>
          <a:noFill/>
          <a:ln>
            <a:noFill/>
          </a:ln>
        </p:spPr>
        <p:txBody>
          <a:bodyPr anchorCtr="0" anchor="t" bIns="45700" lIns="0" spcFirstLastPara="1" rIns="0" wrap="square" tIns="45700">
            <a:normAutofit/>
          </a:bodyPr>
          <a:lstStyle>
            <a:lvl1pPr indent="-342900" lvl="0" marL="457200" rtl="0" algn="l">
              <a:lnSpc>
                <a:spcPct val="110000"/>
              </a:lnSpc>
              <a:spcBef>
                <a:spcPts val="1200"/>
              </a:spcBef>
              <a:spcAft>
                <a:spcPts val="0"/>
              </a:spcAft>
              <a:buSzPts val="1800"/>
              <a:buChar char=" "/>
              <a:defRPr/>
            </a:lvl1pPr>
            <a:lvl2pPr indent="-342900" lvl="1" marL="914400" rtl="0" algn="l">
              <a:lnSpc>
                <a:spcPct val="100000"/>
              </a:lnSpc>
              <a:spcBef>
                <a:spcPts val="200"/>
              </a:spcBef>
              <a:spcAft>
                <a:spcPts val="0"/>
              </a:spcAft>
              <a:buClr>
                <a:srgbClr val="3F3F3F"/>
              </a:buClr>
              <a:buSzPts val="1800"/>
              <a:buChar char="◦"/>
              <a:defRPr/>
            </a:lvl2pPr>
            <a:lvl3pPr indent="-342900" lvl="2" marL="1371600" rtl="0" algn="l">
              <a:lnSpc>
                <a:spcPct val="100000"/>
              </a:lnSpc>
              <a:spcBef>
                <a:spcPts val="400"/>
              </a:spcBef>
              <a:spcAft>
                <a:spcPts val="0"/>
              </a:spcAft>
              <a:buClr>
                <a:srgbClr val="3F3F3F"/>
              </a:buClr>
              <a:buSzPts val="1800"/>
              <a:buChar char="◦"/>
              <a:defRPr/>
            </a:lvl3pPr>
            <a:lvl4pPr indent="-342900" lvl="3" marL="1828800" rtl="0" algn="l">
              <a:lnSpc>
                <a:spcPct val="100000"/>
              </a:lnSpc>
              <a:spcBef>
                <a:spcPts val="400"/>
              </a:spcBef>
              <a:spcAft>
                <a:spcPts val="0"/>
              </a:spcAft>
              <a:buClr>
                <a:srgbClr val="3F3F3F"/>
              </a:buClr>
              <a:buSzPts val="1800"/>
              <a:buChar char="◦"/>
              <a:defRPr/>
            </a:lvl4pPr>
            <a:lvl5pPr indent="-342900" lvl="4" marL="2286000" rtl="0" algn="l">
              <a:lnSpc>
                <a:spcPct val="100000"/>
              </a:lnSpc>
              <a:spcBef>
                <a:spcPts val="400"/>
              </a:spcBef>
              <a:spcAft>
                <a:spcPts val="0"/>
              </a:spcAft>
              <a:buClr>
                <a:srgbClr val="3F3F3F"/>
              </a:buClr>
              <a:buSzPts val="1800"/>
              <a:buChar char="◦"/>
              <a:defRPr/>
            </a:lvl5pPr>
            <a:lvl6pPr indent="-342900" lvl="5" marL="2743200" rtl="0" algn="l">
              <a:lnSpc>
                <a:spcPct val="90000"/>
              </a:lnSpc>
              <a:spcBef>
                <a:spcPts val="400"/>
              </a:spcBef>
              <a:spcAft>
                <a:spcPts val="0"/>
              </a:spcAft>
              <a:buSzPts val="1800"/>
              <a:buChar char="◦"/>
              <a:defRPr/>
            </a:lvl6pPr>
            <a:lvl7pPr indent="-342900" lvl="6" marL="3200400" rtl="0" algn="l">
              <a:lnSpc>
                <a:spcPct val="90000"/>
              </a:lnSpc>
              <a:spcBef>
                <a:spcPts val="400"/>
              </a:spcBef>
              <a:spcAft>
                <a:spcPts val="0"/>
              </a:spcAft>
              <a:buSzPts val="1800"/>
              <a:buChar char="◦"/>
              <a:defRPr/>
            </a:lvl7pPr>
            <a:lvl8pPr indent="-342900" lvl="7" marL="3657600" rtl="0" algn="l">
              <a:lnSpc>
                <a:spcPct val="90000"/>
              </a:lnSpc>
              <a:spcBef>
                <a:spcPts val="400"/>
              </a:spcBef>
              <a:spcAft>
                <a:spcPts val="0"/>
              </a:spcAft>
              <a:buSzPts val="1800"/>
              <a:buChar char="◦"/>
              <a:defRPr/>
            </a:lvl8pPr>
            <a:lvl9pPr indent="-342900" lvl="8" marL="4114800" rtl="0" algn="l">
              <a:lnSpc>
                <a:spcPct val="90000"/>
              </a:lnSpc>
              <a:spcBef>
                <a:spcPts val="400"/>
              </a:spcBef>
              <a:spcAft>
                <a:spcPts val="400"/>
              </a:spcAft>
              <a:buSzPts val="1800"/>
              <a:buChar char="◦"/>
              <a:defRPr/>
            </a:lvl9pPr>
          </a:lstStyle>
          <a:p/>
        </p:txBody>
      </p:sp>
      <p:sp>
        <p:nvSpPr>
          <p:cNvPr id="78" name="Google Shape;78;p7"/>
          <p:cNvSpPr txBox="1"/>
          <p:nvPr>
            <p:ph idx="3" type="body"/>
          </p:nvPr>
        </p:nvSpPr>
        <p:spPr>
          <a:xfrm>
            <a:off x="6515944" y="2057400"/>
            <a:ext cx="4639800" cy="736200"/>
          </a:xfrm>
          <a:prstGeom prst="rect">
            <a:avLst/>
          </a:prstGeom>
          <a:noFill/>
          <a:ln>
            <a:noFill/>
          </a:ln>
        </p:spPr>
        <p:txBody>
          <a:bodyPr anchorCtr="0" anchor="ctr" bIns="45700" lIns="91425" spcFirstLastPara="1" rIns="91425" wrap="square" tIns="45700">
            <a:normAutofit/>
          </a:bodyPr>
          <a:lstStyle>
            <a:lvl1pPr indent="-228600" lvl="0" marL="457200" rtl="0" algn="l">
              <a:lnSpc>
                <a:spcPct val="110000"/>
              </a:lnSpc>
              <a:spcBef>
                <a:spcPts val="1200"/>
              </a:spcBef>
              <a:spcAft>
                <a:spcPts val="0"/>
              </a:spcAft>
              <a:buSzPts val="2000"/>
              <a:buNone/>
              <a:defRPr b="0" sz="2000" cap="none">
                <a:solidFill>
                  <a:schemeClr val="dk1"/>
                </a:solidFill>
              </a:defRPr>
            </a:lvl1pPr>
            <a:lvl2pPr indent="-228600" lvl="1" marL="914400" rtl="0" algn="l">
              <a:lnSpc>
                <a:spcPct val="100000"/>
              </a:lnSpc>
              <a:spcBef>
                <a:spcPts val="200"/>
              </a:spcBef>
              <a:spcAft>
                <a:spcPts val="0"/>
              </a:spcAft>
              <a:buClr>
                <a:srgbClr val="3F3F3F"/>
              </a:buClr>
              <a:buSzPts val="2000"/>
              <a:buNone/>
              <a:defRPr b="1" sz="2000"/>
            </a:lvl2pPr>
            <a:lvl3pPr indent="-228600" lvl="2" marL="1371600" rtl="0" algn="l">
              <a:lnSpc>
                <a:spcPct val="100000"/>
              </a:lnSpc>
              <a:spcBef>
                <a:spcPts val="400"/>
              </a:spcBef>
              <a:spcAft>
                <a:spcPts val="0"/>
              </a:spcAft>
              <a:buClr>
                <a:srgbClr val="3F3F3F"/>
              </a:buClr>
              <a:buSzPts val="1800"/>
              <a:buNone/>
              <a:defRPr b="1" sz="1800"/>
            </a:lvl3pPr>
            <a:lvl4pPr indent="-228600" lvl="3" marL="1828800" rtl="0" algn="l">
              <a:lnSpc>
                <a:spcPct val="100000"/>
              </a:lnSpc>
              <a:spcBef>
                <a:spcPts val="400"/>
              </a:spcBef>
              <a:spcAft>
                <a:spcPts val="0"/>
              </a:spcAft>
              <a:buClr>
                <a:srgbClr val="3F3F3F"/>
              </a:buClr>
              <a:buSzPts val="1600"/>
              <a:buNone/>
              <a:defRPr b="1" sz="1600"/>
            </a:lvl4pPr>
            <a:lvl5pPr indent="-228600" lvl="4" marL="2286000" rtl="0" algn="l">
              <a:lnSpc>
                <a:spcPct val="100000"/>
              </a:lnSpc>
              <a:spcBef>
                <a:spcPts val="400"/>
              </a:spcBef>
              <a:spcAft>
                <a:spcPts val="0"/>
              </a:spcAft>
              <a:buClr>
                <a:srgbClr val="3F3F3F"/>
              </a:buClr>
              <a:buSzPts val="1600"/>
              <a:buNone/>
              <a:defRPr b="1" sz="1600"/>
            </a:lvl5pPr>
            <a:lvl6pPr indent="-228600" lvl="5" marL="2743200" rtl="0" algn="l">
              <a:lnSpc>
                <a:spcPct val="90000"/>
              </a:lnSpc>
              <a:spcBef>
                <a:spcPts val="400"/>
              </a:spcBef>
              <a:spcAft>
                <a:spcPts val="0"/>
              </a:spcAft>
              <a:buSzPts val="1600"/>
              <a:buNone/>
              <a:defRPr b="1" sz="1600"/>
            </a:lvl6pPr>
            <a:lvl7pPr indent="-228600" lvl="6" marL="3200400" rtl="0" algn="l">
              <a:lnSpc>
                <a:spcPct val="90000"/>
              </a:lnSpc>
              <a:spcBef>
                <a:spcPts val="400"/>
              </a:spcBef>
              <a:spcAft>
                <a:spcPts val="0"/>
              </a:spcAft>
              <a:buSzPts val="1600"/>
              <a:buNone/>
              <a:defRPr b="1" sz="1600"/>
            </a:lvl7pPr>
            <a:lvl8pPr indent="-228600" lvl="7" marL="3657600" rtl="0" algn="l">
              <a:lnSpc>
                <a:spcPct val="90000"/>
              </a:lnSpc>
              <a:spcBef>
                <a:spcPts val="400"/>
              </a:spcBef>
              <a:spcAft>
                <a:spcPts val="0"/>
              </a:spcAft>
              <a:buSzPts val="1600"/>
              <a:buNone/>
              <a:defRPr b="1" sz="1600"/>
            </a:lvl8pPr>
            <a:lvl9pPr indent="-228600" lvl="8" marL="4114800" rtl="0" algn="l">
              <a:lnSpc>
                <a:spcPct val="90000"/>
              </a:lnSpc>
              <a:spcBef>
                <a:spcPts val="400"/>
              </a:spcBef>
              <a:spcAft>
                <a:spcPts val="400"/>
              </a:spcAft>
              <a:buSzPts val="1600"/>
              <a:buNone/>
              <a:defRPr b="1" sz="1600"/>
            </a:lvl9pPr>
          </a:lstStyle>
          <a:p/>
        </p:txBody>
      </p:sp>
      <p:sp>
        <p:nvSpPr>
          <p:cNvPr id="79" name="Google Shape;79;p7"/>
          <p:cNvSpPr txBox="1"/>
          <p:nvPr>
            <p:ph idx="4" type="body"/>
          </p:nvPr>
        </p:nvSpPr>
        <p:spPr>
          <a:xfrm>
            <a:off x="6515944" y="2958273"/>
            <a:ext cx="4639800" cy="2910900"/>
          </a:xfrm>
          <a:prstGeom prst="rect">
            <a:avLst/>
          </a:prstGeom>
          <a:noFill/>
          <a:ln>
            <a:noFill/>
          </a:ln>
        </p:spPr>
        <p:txBody>
          <a:bodyPr anchorCtr="0" anchor="t" bIns="45700" lIns="0" spcFirstLastPara="1" rIns="0" wrap="square" tIns="45700">
            <a:normAutofit/>
          </a:bodyPr>
          <a:lstStyle>
            <a:lvl1pPr indent="-342900" lvl="0" marL="457200" rtl="0" algn="l">
              <a:lnSpc>
                <a:spcPct val="110000"/>
              </a:lnSpc>
              <a:spcBef>
                <a:spcPts val="1200"/>
              </a:spcBef>
              <a:spcAft>
                <a:spcPts val="0"/>
              </a:spcAft>
              <a:buSzPts val="1800"/>
              <a:buChar char=" "/>
              <a:defRPr/>
            </a:lvl1pPr>
            <a:lvl2pPr indent="-342900" lvl="1" marL="914400" rtl="0" algn="l">
              <a:lnSpc>
                <a:spcPct val="100000"/>
              </a:lnSpc>
              <a:spcBef>
                <a:spcPts val="200"/>
              </a:spcBef>
              <a:spcAft>
                <a:spcPts val="0"/>
              </a:spcAft>
              <a:buClr>
                <a:srgbClr val="3F3F3F"/>
              </a:buClr>
              <a:buSzPts val="1800"/>
              <a:buChar char="◦"/>
              <a:defRPr/>
            </a:lvl2pPr>
            <a:lvl3pPr indent="-342900" lvl="2" marL="1371600" rtl="0" algn="l">
              <a:lnSpc>
                <a:spcPct val="100000"/>
              </a:lnSpc>
              <a:spcBef>
                <a:spcPts val="400"/>
              </a:spcBef>
              <a:spcAft>
                <a:spcPts val="0"/>
              </a:spcAft>
              <a:buClr>
                <a:srgbClr val="3F3F3F"/>
              </a:buClr>
              <a:buSzPts val="1800"/>
              <a:buChar char="◦"/>
              <a:defRPr/>
            </a:lvl3pPr>
            <a:lvl4pPr indent="-342900" lvl="3" marL="1828800" rtl="0" algn="l">
              <a:lnSpc>
                <a:spcPct val="100000"/>
              </a:lnSpc>
              <a:spcBef>
                <a:spcPts val="400"/>
              </a:spcBef>
              <a:spcAft>
                <a:spcPts val="0"/>
              </a:spcAft>
              <a:buClr>
                <a:srgbClr val="3F3F3F"/>
              </a:buClr>
              <a:buSzPts val="1800"/>
              <a:buChar char="◦"/>
              <a:defRPr/>
            </a:lvl4pPr>
            <a:lvl5pPr indent="-342900" lvl="4" marL="2286000" rtl="0" algn="l">
              <a:lnSpc>
                <a:spcPct val="100000"/>
              </a:lnSpc>
              <a:spcBef>
                <a:spcPts val="400"/>
              </a:spcBef>
              <a:spcAft>
                <a:spcPts val="0"/>
              </a:spcAft>
              <a:buClr>
                <a:srgbClr val="3F3F3F"/>
              </a:buClr>
              <a:buSzPts val="1800"/>
              <a:buChar char="◦"/>
              <a:defRPr/>
            </a:lvl5pPr>
            <a:lvl6pPr indent="-342900" lvl="5" marL="2743200" rtl="0" algn="l">
              <a:lnSpc>
                <a:spcPct val="90000"/>
              </a:lnSpc>
              <a:spcBef>
                <a:spcPts val="400"/>
              </a:spcBef>
              <a:spcAft>
                <a:spcPts val="0"/>
              </a:spcAft>
              <a:buSzPts val="1800"/>
              <a:buChar char="◦"/>
              <a:defRPr/>
            </a:lvl6pPr>
            <a:lvl7pPr indent="-342900" lvl="6" marL="3200400" rtl="0" algn="l">
              <a:lnSpc>
                <a:spcPct val="90000"/>
              </a:lnSpc>
              <a:spcBef>
                <a:spcPts val="400"/>
              </a:spcBef>
              <a:spcAft>
                <a:spcPts val="0"/>
              </a:spcAft>
              <a:buSzPts val="1800"/>
              <a:buChar char="◦"/>
              <a:defRPr/>
            </a:lvl7pPr>
            <a:lvl8pPr indent="-342900" lvl="7" marL="3657600" rtl="0" algn="l">
              <a:lnSpc>
                <a:spcPct val="90000"/>
              </a:lnSpc>
              <a:spcBef>
                <a:spcPts val="400"/>
              </a:spcBef>
              <a:spcAft>
                <a:spcPts val="0"/>
              </a:spcAft>
              <a:buSzPts val="1800"/>
              <a:buChar char="◦"/>
              <a:defRPr/>
            </a:lvl8pPr>
            <a:lvl9pPr indent="-342900" lvl="8" marL="4114800" rtl="0" algn="l">
              <a:lnSpc>
                <a:spcPct val="90000"/>
              </a:lnSpc>
              <a:spcBef>
                <a:spcPts val="400"/>
              </a:spcBef>
              <a:spcAft>
                <a:spcPts val="400"/>
              </a:spcAft>
              <a:buSzPts val="1800"/>
              <a:buChar char="◦"/>
              <a:defRPr/>
            </a:lvl9pPr>
          </a:lstStyle>
          <a:p/>
        </p:txBody>
      </p:sp>
      <p:sp>
        <p:nvSpPr>
          <p:cNvPr id="80" name="Google Shape;80;p7"/>
          <p:cNvSpPr txBox="1"/>
          <p:nvPr>
            <p:ph idx="10" type="dt"/>
          </p:nvPr>
        </p:nvSpPr>
        <p:spPr>
          <a:xfrm>
            <a:off x="8218426" y="6446838"/>
            <a:ext cx="25848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1" name="Google Shape;81;p7"/>
          <p:cNvSpPr txBox="1"/>
          <p:nvPr>
            <p:ph idx="11" type="ftr"/>
          </p:nvPr>
        </p:nvSpPr>
        <p:spPr>
          <a:xfrm>
            <a:off x="1097279" y="6446838"/>
            <a:ext cx="68184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2" name="Google Shape;82;p7"/>
          <p:cNvSpPr txBox="1"/>
          <p:nvPr>
            <p:ph idx="12" type="sldNum"/>
          </p:nvPr>
        </p:nvSpPr>
        <p:spPr>
          <a:xfrm>
            <a:off x="10993582" y="6446838"/>
            <a:ext cx="780000" cy="365100"/>
          </a:xfrm>
          <a:prstGeom prst="rect">
            <a:avLst/>
          </a:prstGeom>
          <a:noFill/>
          <a:ln>
            <a:noFill/>
          </a:ln>
        </p:spPr>
        <p:txBody>
          <a:bodyPr anchorCtr="0" anchor="ctr"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3" name="Shape 83"/>
        <p:cNvGrpSpPr/>
        <p:nvPr/>
      </p:nvGrpSpPr>
      <p:grpSpPr>
        <a:xfrm>
          <a:off x="0" y="0"/>
          <a:ext cx="0" cy="0"/>
          <a:chOff x="0" y="0"/>
          <a:chExt cx="0" cy="0"/>
        </a:xfrm>
      </p:grpSpPr>
      <p:sp>
        <p:nvSpPr>
          <p:cNvPr id="84" name="Google Shape;84;p8"/>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rgbClr val="3F3F3F"/>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5" name="Google Shape;85;p8"/>
          <p:cNvSpPr txBox="1"/>
          <p:nvPr>
            <p:ph idx="10" type="dt"/>
          </p:nvPr>
        </p:nvSpPr>
        <p:spPr>
          <a:xfrm>
            <a:off x="8218426" y="6446838"/>
            <a:ext cx="25848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6" name="Google Shape;86;p8"/>
          <p:cNvSpPr txBox="1"/>
          <p:nvPr>
            <p:ph idx="11" type="ftr"/>
          </p:nvPr>
        </p:nvSpPr>
        <p:spPr>
          <a:xfrm>
            <a:off x="1097279" y="6446838"/>
            <a:ext cx="68184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7" name="Google Shape;87;p8"/>
          <p:cNvSpPr txBox="1"/>
          <p:nvPr>
            <p:ph idx="12" type="sldNum"/>
          </p:nvPr>
        </p:nvSpPr>
        <p:spPr>
          <a:xfrm>
            <a:off x="10993582" y="6446838"/>
            <a:ext cx="780000" cy="365100"/>
          </a:xfrm>
          <a:prstGeom prst="rect">
            <a:avLst/>
          </a:prstGeom>
          <a:noFill/>
          <a:ln>
            <a:noFill/>
          </a:ln>
        </p:spPr>
        <p:txBody>
          <a:bodyPr anchorCtr="0" anchor="ctr"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88" name="Shape 88"/>
        <p:cNvGrpSpPr/>
        <p:nvPr/>
      </p:nvGrpSpPr>
      <p:grpSpPr>
        <a:xfrm>
          <a:off x="0" y="0"/>
          <a:ext cx="0" cy="0"/>
          <a:chOff x="0" y="0"/>
          <a:chExt cx="0" cy="0"/>
        </a:xfrm>
      </p:grpSpPr>
      <p:sp>
        <p:nvSpPr>
          <p:cNvPr id="89" name="Google Shape;89;p9"/>
          <p:cNvSpPr/>
          <p:nvPr/>
        </p:nvSpPr>
        <p:spPr>
          <a:xfrm>
            <a:off x="3175" y="6400800"/>
            <a:ext cx="12188700"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9"/>
          <p:cNvSpPr txBox="1"/>
          <p:nvPr>
            <p:ph idx="10" type="dt"/>
          </p:nvPr>
        </p:nvSpPr>
        <p:spPr>
          <a:xfrm>
            <a:off x="8218426" y="6446838"/>
            <a:ext cx="25848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1" name="Google Shape;91;p9"/>
          <p:cNvSpPr txBox="1"/>
          <p:nvPr>
            <p:ph idx="11" type="ftr"/>
          </p:nvPr>
        </p:nvSpPr>
        <p:spPr>
          <a:xfrm>
            <a:off x="1097279" y="6446838"/>
            <a:ext cx="68184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2" name="Google Shape;92;p9"/>
          <p:cNvSpPr txBox="1"/>
          <p:nvPr>
            <p:ph idx="12" type="sldNum"/>
          </p:nvPr>
        </p:nvSpPr>
        <p:spPr>
          <a:xfrm>
            <a:off x="10993582" y="6446838"/>
            <a:ext cx="780000" cy="365100"/>
          </a:xfrm>
          <a:prstGeom prst="rect">
            <a:avLst/>
          </a:prstGeom>
          <a:noFill/>
          <a:ln>
            <a:noFill/>
          </a:ln>
        </p:spPr>
        <p:txBody>
          <a:bodyPr anchorCtr="0" anchor="ctr"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93" name="Shape 93"/>
        <p:cNvGrpSpPr/>
        <p:nvPr/>
      </p:nvGrpSpPr>
      <p:grpSpPr>
        <a:xfrm>
          <a:off x="0" y="0"/>
          <a:ext cx="0" cy="0"/>
          <a:chOff x="0" y="0"/>
          <a:chExt cx="0" cy="0"/>
        </a:xfrm>
      </p:grpSpPr>
      <p:sp>
        <p:nvSpPr>
          <p:cNvPr id="94" name="Google Shape;94;p10"/>
          <p:cNvSpPr/>
          <p:nvPr/>
        </p:nvSpPr>
        <p:spPr>
          <a:xfrm>
            <a:off x="16" y="0"/>
            <a:ext cx="4654200" cy="68580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0"/>
          <p:cNvSpPr txBox="1"/>
          <p:nvPr>
            <p:ph type="title"/>
          </p:nvPr>
        </p:nvSpPr>
        <p:spPr>
          <a:xfrm>
            <a:off x="643466" y="786383"/>
            <a:ext cx="3517500" cy="20940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rgbClr val="FFFFFF"/>
              </a:buClr>
              <a:buSzPts val="3600"/>
              <a:buFont typeface="Bookman Old Style"/>
              <a:buNone/>
              <a:defRPr b="0" sz="3600">
                <a:solidFill>
                  <a:srgbClr val="FFFFFF"/>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6" name="Google Shape;96;p10"/>
          <p:cNvSpPr txBox="1"/>
          <p:nvPr>
            <p:ph idx="1" type="body"/>
          </p:nvPr>
        </p:nvSpPr>
        <p:spPr>
          <a:xfrm>
            <a:off x="5458984" y="812799"/>
            <a:ext cx="5928300" cy="5294700"/>
          </a:xfrm>
          <a:prstGeom prst="rect">
            <a:avLst/>
          </a:prstGeom>
          <a:noFill/>
          <a:ln>
            <a:noFill/>
          </a:ln>
        </p:spPr>
        <p:txBody>
          <a:bodyPr anchorCtr="0" anchor="t" bIns="45700" lIns="0" spcFirstLastPara="1" rIns="0" wrap="square" tIns="45700">
            <a:normAutofit/>
          </a:bodyPr>
          <a:lstStyle>
            <a:lvl1pPr indent="-342900" lvl="0" marL="457200" rtl="0" algn="l">
              <a:lnSpc>
                <a:spcPct val="110000"/>
              </a:lnSpc>
              <a:spcBef>
                <a:spcPts val="1200"/>
              </a:spcBef>
              <a:spcAft>
                <a:spcPts val="0"/>
              </a:spcAft>
              <a:buSzPts val="1800"/>
              <a:buChar char=" "/>
              <a:defRPr/>
            </a:lvl1pPr>
            <a:lvl2pPr indent="-342900" lvl="1" marL="914400" rtl="0" algn="l">
              <a:lnSpc>
                <a:spcPct val="100000"/>
              </a:lnSpc>
              <a:spcBef>
                <a:spcPts val="200"/>
              </a:spcBef>
              <a:spcAft>
                <a:spcPts val="0"/>
              </a:spcAft>
              <a:buClr>
                <a:srgbClr val="3F3F3F"/>
              </a:buClr>
              <a:buSzPts val="1800"/>
              <a:buChar char="◦"/>
              <a:defRPr/>
            </a:lvl2pPr>
            <a:lvl3pPr indent="-342900" lvl="2" marL="1371600" rtl="0" algn="l">
              <a:lnSpc>
                <a:spcPct val="100000"/>
              </a:lnSpc>
              <a:spcBef>
                <a:spcPts val="400"/>
              </a:spcBef>
              <a:spcAft>
                <a:spcPts val="0"/>
              </a:spcAft>
              <a:buClr>
                <a:srgbClr val="3F3F3F"/>
              </a:buClr>
              <a:buSzPts val="1800"/>
              <a:buChar char="◦"/>
              <a:defRPr/>
            </a:lvl3pPr>
            <a:lvl4pPr indent="-342900" lvl="3" marL="1828800" rtl="0" algn="l">
              <a:lnSpc>
                <a:spcPct val="100000"/>
              </a:lnSpc>
              <a:spcBef>
                <a:spcPts val="400"/>
              </a:spcBef>
              <a:spcAft>
                <a:spcPts val="0"/>
              </a:spcAft>
              <a:buClr>
                <a:srgbClr val="3F3F3F"/>
              </a:buClr>
              <a:buSzPts val="1800"/>
              <a:buChar char="◦"/>
              <a:defRPr/>
            </a:lvl4pPr>
            <a:lvl5pPr indent="-342900" lvl="4" marL="2286000" rtl="0" algn="l">
              <a:lnSpc>
                <a:spcPct val="100000"/>
              </a:lnSpc>
              <a:spcBef>
                <a:spcPts val="400"/>
              </a:spcBef>
              <a:spcAft>
                <a:spcPts val="0"/>
              </a:spcAft>
              <a:buClr>
                <a:srgbClr val="3F3F3F"/>
              </a:buClr>
              <a:buSzPts val="1800"/>
              <a:buChar char="◦"/>
              <a:defRPr/>
            </a:lvl5pPr>
            <a:lvl6pPr indent="-342900" lvl="5" marL="2743200" rtl="0" algn="l">
              <a:lnSpc>
                <a:spcPct val="90000"/>
              </a:lnSpc>
              <a:spcBef>
                <a:spcPts val="400"/>
              </a:spcBef>
              <a:spcAft>
                <a:spcPts val="0"/>
              </a:spcAft>
              <a:buSzPts val="1800"/>
              <a:buChar char="◦"/>
              <a:defRPr/>
            </a:lvl6pPr>
            <a:lvl7pPr indent="-342900" lvl="6" marL="3200400" rtl="0" algn="l">
              <a:lnSpc>
                <a:spcPct val="90000"/>
              </a:lnSpc>
              <a:spcBef>
                <a:spcPts val="400"/>
              </a:spcBef>
              <a:spcAft>
                <a:spcPts val="0"/>
              </a:spcAft>
              <a:buSzPts val="1800"/>
              <a:buChar char="◦"/>
              <a:defRPr/>
            </a:lvl7pPr>
            <a:lvl8pPr indent="-342900" lvl="7" marL="3657600" rtl="0" algn="l">
              <a:lnSpc>
                <a:spcPct val="90000"/>
              </a:lnSpc>
              <a:spcBef>
                <a:spcPts val="400"/>
              </a:spcBef>
              <a:spcAft>
                <a:spcPts val="0"/>
              </a:spcAft>
              <a:buSzPts val="1800"/>
              <a:buChar char="◦"/>
              <a:defRPr/>
            </a:lvl8pPr>
            <a:lvl9pPr indent="-342900" lvl="8" marL="4114800" rtl="0" algn="l">
              <a:lnSpc>
                <a:spcPct val="90000"/>
              </a:lnSpc>
              <a:spcBef>
                <a:spcPts val="400"/>
              </a:spcBef>
              <a:spcAft>
                <a:spcPts val="400"/>
              </a:spcAft>
              <a:buSzPts val="1800"/>
              <a:buChar char="◦"/>
              <a:defRPr/>
            </a:lvl9pPr>
          </a:lstStyle>
          <a:p/>
        </p:txBody>
      </p:sp>
      <p:sp>
        <p:nvSpPr>
          <p:cNvPr id="97" name="Google Shape;97;p10"/>
          <p:cNvSpPr txBox="1"/>
          <p:nvPr>
            <p:ph idx="2" type="body"/>
          </p:nvPr>
        </p:nvSpPr>
        <p:spPr>
          <a:xfrm>
            <a:off x="643465" y="3043050"/>
            <a:ext cx="3517500" cy="3064500"/>
          </a:xfrm>
          <a:prstGeom prst="rect">
            <a:avLst/>
          </a:prstGeom>
          <a:noFill/>
          <a:ln>
            <a:noFill/>
          </a:ln>
        </p:spPr>
        <p:txBody>
          <a:bodyPr anchorCtr="0" anchor="t" bIns="45700" lIns="91425" spcFirstLastPara="1" rIns="91425" wrap="square" tIns="45700">
            <a:normAutofit/>
          </a:bodyPr>
          <a:lstStyle>
            <a:lvl1pPr indent="-228600" lvl="0" marL="457200" rtl="0" algn="l">
              <a:lnSpc>
                <a:spcPct val="110000"/>
              </a:lnSpc>
              <a:spcBef>
                <a:spcPts val="1200"/>
              </a:spcBef>
              <a:spcAft>
                <a:spcPts val="0"/>
              </a:spcAft>
              <a:buSzPts val="1800"/>
              <a:buNone/>
              <a:defRPr sz="1800">
                <a:solidFill>
                  <a:srgbClr val="FFFFFF"/>
                </a:solidFill>
              </a:defRPr>
            </a:lvl1pPr>
            <a:lvl2pPr indent="-228600" lvl="1" marL="914400" rtl="0" algn="l">
              <a:lnSpc>
                <a:spcPct val="100000"/>
              </a:lnSpc>
              <a:spcBef>
                <a:spcPts val="200"/>
              </a:spcBef>
              <a:spcAft>
                <a:spcPts val="0"/>
              </a:spcAft>
              <a:buClr>
                <a:srgbClr val="3F3F3F"/>
              </a:buClr>
              <a:buSzPts val="1200"/>
              <a:buNone/>
              <a:defRPr sz="1200"/>
            </a:lvl2pPr>
            <a:lvl3pPr indent="-228600" lvl="2" marL="1371600" rtl="0" algn="l">
              <a:lnSpc>
                <a:spcPct val="100000"/>
              </a:lnSpc>
              <a:spcBef>
                <a:spcPts val="400"/>
              </a:spcBef>
              <a:spcAft>
                <a:spcPts val="0"/>
              </a:spcAft>
              <a:buClr>
                <a:srgbClr val="3F3F3F"/>
              </a:buClr>
              <a:buSzPts val="1000"/>
              <a:buNone/>
              <a:defRPr sz="1000"/>
            </a:lvl3pPr>
            <a:lvl4pPr indent="-228600" lvl="3" marL="1828800" rtl="0" algn="l">
              <a:lnSpc>
                <a:spcPct val="100000"/>
              </a:lnSpc>
              <a:spcBef>
                <a:spcPts val="400"/>
              </a:spcBef>
              <a:spcAft>
                <a:spcPts val="0"/>
              </a:spcAft>
              <a:buClr>
                <a:srgbClr val="3F3F3F"/>
              </a:buClr>
              <a:buSzPts val="900"/>
              <a:buNone/>
              <a:defRPr sz="900"/>
            </a:lvl4pPr>
            <a:lvl5pPr indent="-228600" lvl="4" marL="2286000" rtl="0" algn="l">
              <a:lnSpc>
                <a:spcPct val="100000"/>
              </a:lnSpc>
              <a:spcBef>
                <a:spcPts val="400"/>
              </a:spcBef>
              <a:spcAft>
                <a:spcPts val="0"/>
              </a:spcAft>
              <a:buClr>
                <a:srgbClr val="3F3F3F"/>
              </a:buClr>
              <a:buSzPts val="900"/>
              <a:buNone/>
              <a:defRPr sz="900"/>
            </a:lvl5pPr>
            <a:lvl6pPr indent="-228600" lvl="5" marL="2743200" rtl="0" algn="l">
              <a:lnSpc>
                <a:spcPct val="90000"/>
              </a:lnSpc>
              <a:spcBef>
                <a:spcPts val="400"/>
              </a:spcBef>
              <a:spcAft>
                <a:spcPts val="0"/>
              </a:spcAft>
              <a:buSzPts val="900"/>
              <a:buNone/>
              <a:defRPr sz="900"/>
            </a:lvl6pPr>
            <a:lvl7pPr indent="-228600" lvl="6" marL="3200400" rtl="0" algn="l">
              <a:lnSpc>
                <a:spcPct val="90000"/>
              </a:lnSpc>
              <a:spcBef>
                <a:spcPts val="400"/>
              </a:spcBef>
              <a:spcAft>
                <a:spcPts val="0"/>
              </a:spcAft>
              <a:buSzPts val="900"/>
              <a:buNone/>
              <a:defRPr sz="900"/>
            </a:lvl7pPr>
            <a:lvl8pPr indent="-228600" lvl="7" marL="3657600" rtl="0" algn="l">
              <a:lnSpc>
                <a:spcPct val="90000"/>
              </a:lnSpc>
              <a:spcBef>
                <a:spcPts val="400"/>
              </a:spcBef>
              <a:spcAft>
                <a:spcPts val="0"/>
              </a:spcAft>
              <a:buSzPts val="900"/>
              <a:buNone/>
              <a:defRPr sz="900"/>
            </a:lvl8pPr>
            <a:lvl9pPr indent="-228600" lvl="8" marL="4114800" rtl="0" algn="l">
              <a:lnSpc>
                <a:spcPct val="90000"/>
              </a:lnSpc>
              <a:spcBef>
                <a:spcPts val="400"/>
              </a:spcBef>
              <a:spcAft>
                <a:spcPts val="400"/>
              </a:spcAft>
              <a:buSzPts val="900"/>
              <a:buNone/>
              <a:defRPr sz="900"/>
            </a:lvl9pPr>
          </a:lstStyle>
          <a:p/>
        </p:txBody>
      </p:sp>
      <p:sp>
        <p:nvSpPr>
          <p:cNvPr id="98" name="Google Shape;98;p10"/>
          <p:cNvSpPr txBox="1"/>
          <p:nvPr>
            <p:ph idx="10" type="dt"/>
          </p:nvPr>
        </p:nvSpPr>
        <p:spPr>
          <a:xfrm>
            <a:off x="643464" y="6446520"/>
            <a:ext cx="35175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9" name="Google Shape;99;p10"/>
          <p:cNvSpPr txBox="1"/>
          <p:nvPr>
            <p:ph idx="11" type="ftr"/>
          </p:nvPr>
        </p:nvSpPr>
        <p:spPr>
          <a:xfrm>
            <a:off x="5458983" y="6446520"/>
            <a:ext cx="53340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solidFill>
                  <a:schemeClr val="dk2"/>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0" name="Google Shape;100;p10"/>
          <p:cNvSpPr txBox="1"/>
          <p:nvPr>
            <p:ph idx="12" type="sldNum"/>
          </p:nvPr>
        </p:nvSpPr>
        <p:spPr>
          <a:xfrm>
            <a:off x="10993582" y="6446838"/>
            <a:ext cx="780000" cy="365100"/>
          </a:xfrm>
          <a:prstGeom prst="rect">
            <a:avLst/>
          </a:prstGeom>
          <a:noFill/>
          <a:ln>
            <a:noFill/>
          </a:ln>
        </p:spPr>
        <p:txBody>
          <a:bodyPr anchorCtr="0" anchor="ctr" bIns="45700" lIns="91425" spcFirstLastPara="1" rIns="91425" wrap="square" tIns="45700">
            <a:noAutofit/>
          </a:bodyPr>
          <a:lstStyle>
            <a:lvl1pPr indent="0" lvl="0" marL="0" rtl="0" algn="l">
              <a:spcBef>
                <a:spcPts val="0"/>
              </a:spcBef>
              <a:buNone/>
              <a:defRPr b="0" i="0" sz="800" u="none" cap="none" strike="noStrike">
                <a:solidFill>
                  <a:schemeClr val="dk2"/>
                </a:solidFill>
                <a:latin typeface="Libre Franklin"/>
                <a:ea typeface="Libre Franklin"/>
                <a:cs typeface="Libre Franklin"/>
                <a:sym typeface="Libre Franklin"/>
              </a:defRPr>
            </a:lvl1pPr>
            <a:lvl2pPr indent="0" lvl="1" marL="0" rtl="0" algn="l">
              <a:spcBef>
                <a:spcPts val="0"/>
              </a:spcBef>
              <a:buNone/>
              <a:defRPr b="0" i="0" sz="800" u="none" cap="none" strike="noStrike">
                <a:solidFill>
                  <a:schemeClr val="dk2"/>
                </a:solidFill>
                <a:latin typeface="Libre Franklin"/>
                <a:ea typeface="Libre Franklin"/>
                <a:cs typeface="Libre Franklin"/>
                <a:sym typeface="Libre Franklin"/>
              </a:defRPr>
            </a:lvl2pPr>
            <a:lvl3pPr indent="0" lvl="2" marL="0" rtl="0" algn="l">
              <a:spcBef>
                <a:spcPts val="0"/>
              </a:spcBef>
              <a:buNone/>
              <a:defRPr b="0" i="0" sz="800" u="none" cap="none" strike="noStrike">
                <a:solidFill>
                  <a:schemeClr val="dk2"/>
                </a:solidFill>
                <a:latin typeface="Libre Franklin"/>
                <a:ea typeface="Libre Franklin"/>
                <a:cs typeface="Libre Franklin"/>
                <a:sym typeface="Libre Franklin"/>
              </a:defRPr>
            </a:lvl3pPr>
            <a:lvl4pPr indent="0" lvl="3" marL="0" rtl="0" algn="l">
              <a:spcBef>
                <a:spcPts val="0"/>
              </a:spcBef>
              <a:buNone/>
              <a:defRPr b="0" i="0" sz="800" u="none" cap="none" strike="noStrike">
                <a:solidFill>
                  <a:schemeClr val="dk2"/>
                </a:solidFill>
                <a:latin typeface="Libre Franklin"/>
                <a:ea typeface="Libre Franklin"/>
                <a:cs typeface="Libre Franklin"/>
                <a:sym typeface="Libre Franklin"/>
              </a:defRPr>
            </a:lvl4pPr>
            <a:lvl5pPr indent="0" lvl="4" marL="0" rtl="0" algn="l">
              <a:spcBef>
                <a:spcPts val="0"/>
              </a:spcBef>
              <a:buNone/>
              <a:defRPr b="0" i="0" sz="800" u="none" cap="none" strike="noStrike">
                <a:solidFill>
                  <a:schemeClr val="dk2"/>
                </a:solidFill>
                <a:latin typeface="Libre Franklin"/>
                <a:ea typeface="Libre Franklin"/>
                <a:cs typeface="Libre Franklin"/>
                <a:sym typeface="Libre Franklin"/>
              </a:defRPr>
            </a:lvl5pPr>
            <a:lvl6pPr indent="0" lvl="5" marL="0" rtl="0" algn="l">
              <a:spcBef>
                <a:spcPts val="0"/>
              </a:spcBef>
              <a:buNone/>
              <a:defRPr b="0" i="0" sz="800" u="none" cap="none" strike="noStrike">
                <a:solidFill>
                  <a:schemeClr val="dk2"/>
                </a:solidFill>
                <a:latin typeface="Libre Franklin"/>
                <a:ea typeface="Libre Franklin"/>
                <a:cs typeface="Libre Franklin"/>
                <a:sym typeface="Libre Franklin"/>
              </a:defRPr>
            </a:lvl6pPr>
            <a:lvl7pPr indent="0" lvl="6" marL="0" rtl="0" algn="l">
              <a:spcBef>
                <a:spcPts val="0"/>
              </a:spcBef>
              <a:buNone/>
              <a:defRPr b="0" i="0" sz="800" u="none" cap="none" strike="noStrike">
                <a:solidFill>
                  <a:schemeClr val="dk2"/>
                </a:solidFill>
                <a:latin typeface="Libre Franklin"/>
                <a:ea typeface="Libre Franklin"/>
                <a:cs typeface="Libre Franklin"/>
                <a:sym typeface="Libre Franklin"/>
              </a:defRPr>
            </a:lvl7pPr>
            <a:lvl8pPr indent="0" lvl="7" marL="0" rtl="0" algn="l">
              <a:spcBef>
                <a:spcPts val="0"/>
              </a:spcBef>
              <a:buNone/>
              <a:defRPr b="0" i="0" sz="800" u="none" cap="none" strike="noStrike">
                <a:solidFill>
                  <a:schemeClr val="dk2"/>
                </a:solidFill>
                <a:latin typeface="Libre Franklin"/>
                <a:ea typeface="Libre Franklin"/>
                <a:cs typeface="Libre Franklin"/>
                <a:sym typeface="Libre Franklin"/>
              </a:defRPr>
            </a:lvl8pPr>
            <a:lvl9pPr indent="0" lvl="8" marL="0" rtl="0" algn="l">
              <a:spcBef>
                <a:spcPts val="0"/>
              </a:spcBef>
              <a:buNone/>
              <a:defRPr b="0" i="0" sz="800" u="none" cap="none" strike="noStrike">
                <a:solidFill>
                  <a:schemeClr val="dk2"/>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 name="Shape 29"/>
        <p:cNvGrpSpPr/>
        <p:nvPr/>
      </p:nvGrpSpPr>
      <p:grpSpPr>
        <a:xfrm>
          <a:off x="0" y="0"/>
          <a:ext cx="0" cy="0"/>
          <a:chOff x="0" y="0"/>
          <a:chExt cx="0" cy="0"/>
        </a:xfrm>
      </p:grpSpPr>
      <p:sp>
        <p:nvSpPr>
          <p:cNvPr id="30" name="Google Shape;30;p1"/>
          <p:cNvSpPr/>
          <p:nvPr/>
        </p:nvSpPr>
        <p:spPr>
          <a:xfrm>
            <a:off x="3175" y="6400800"/>
            <a:ext cx="12188700"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1"/>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rgbClr val="3F3F3F"/>
              </a:buClr>
              <a:buSzPts val="4700"/>
              <a:buFont typeface="Bookman Old Style"/>
              <a:buNone/>
              <a:defRPr b="0" i="0" sz="4700" u="none" cap="none" strike="noStrike">
                <a:solidFill>
                  <a:srgbClr val="3F3F3F"/>
                </a:solidFill>
                <a:latin typeface="Bookman Old Style"/>
                <a:ea typeface="Bookman Old Style"/>
                <a:cs typeface="Bookman Old Style"/>
                <a:sym typeface="Bookman Old Style"/>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32" name="Google Shape;32;p1"/>
          <p:cNvSpPr txBox="1"/>
          <p:nvPr>
            <p:ph idx="1" type="body"/>
          </p:nvPr>
        </p:nvSpPr>
        <p:spPr>
          <a:xfrm>
            <a:off x="1097280" y="2108201"/>
            <a:ext cx="10058400" cy="3760800"/>
          </a:xfrm>
          <a:prstGeom prst="rect">
            <a:avLst/>
          </a:prstGeom>
          <a:noFill/>
          <a:ln>
            <a:noFill/>
          </a:ln>
        </p:spPr>
        <p:txBody>
          <a:bodyPr anchorCtr="0" anchor="t" bIns="45700" lIns="0" spcFirstLastPara="1" rIns="0" wrap="square" tIns="45700">
            <a:normAutofit/>
          </a:bodyPr>
          <a:lstStyle>
            <a:lvl1pPr indent="-349250" lvl="0" marL="457200" marR="0" rtl="0" algn="l">
              <a:lnSpc>
                <a:spcPct val="110000"/>
              </a:lnSpc>
              <a:spcBef>
                <a:spcPts val="1200"/>
              </a:spcBef>
              <a:spcAft>
                <a:spcPts val="0"/>
              </a:spcAft>
              <a:buClr>
                <a:schemeClr val="accent1"/>
              </a:buClr>
              <a:buSzPts val="1900"/>
              <a:buFont typeface="Calibri"/>
              <a:buChar char=" "/>
              <a:defRPr b="0" i="0" sz="1900" u="none" cap="none" strike="noStrike">
                <a:solidFill>
                  <a:srgbClr val="3F3F3F"/>
                </a:solidFill>
                <a:latin typeface="Libre Franklin"/>
                <a:ea typeface="Libre Franklin"/>
                <a:cs typeface="Libre Franklin"/>
                <a:sym typeface="Libre Franklin"/>
              </a:defRPr>
            </a:lvl1pPr>
            <a:lvl2pPr indent="-336550" lvl="1" marL="914400" marR="0" rtl="0" algn="l">
              <a:lnSpc>
                <a:spcPct val="100000"/>
              </a:lnSpc>
              <a:spcBef>
                <a:spcPts val="200"/>
              </a:spcBef>
              <a:spcAft>
                <a:spcPts val="0"/>
              </a:spcAft>
              <a:buClr>
                <a:srgbClr val="3F3F3F"/>
              </a:buClr>
              <a:buSzPts val="1700"/>
              <a:buFont typeface="Calibri"/>
              <a:buChar char="◦"/>
              <a:defRPr b="0" i="0" sz="1700" u="none" cap="none" strike="noStrike">
                <a:solidFill>
                  <a:srgbClr val="3F3F3F"/>
                </a:solidFill>
                <a:latin typeface="Libre Franklin"/>
                <a:ea typeface="Libre Franklin"/>
                <a:cs typeface="Libre Franklin"/>
                <a:sym typeface="Libre Franklin"/>
              </a:defRPr>
            </a:lvl2pPr>
            <a:lvl3pPr indent="-311150" lvl="2" marL="1371600" marR="0" rtl="0" algn="l">
              <a:lnSpc>
                <a:spcPct val="100000"/>
              </a:lnSpc>
              <a:spcBef>
                <a:spcPts val="400"/>
              </a:spcBef>
              <a:spcAft>
                <a:spcPts val="0"/>
              </a:spcAft>
              <a:buClr>
                <a:srgbClr val="3F3F3F"/>
              </a:buClr>
              <a:buSzPts val="1300"/>
              <a:buFont typeface="Calibri"/>
              <a:buChar char="◦"/>
              <a:defRPr b="0" i="0" sz="1300" u="none" cap="none" strike="noStrike">
                <a:solidFill>
                  <a:srgbClr val="3F3F3F"/>
                </a:solidFill>
                <a:latin typeface="Libre Franklin"/>
                <a:ea typeface="Libre Franklin"/>
                <a:cs typeface="Libre Franklin"/>
                <a:sym typeface="Libre Franklin"/>
              </a:defRPr>
            </a:lvl3pPr>
            <a:lvl4pPr indent="-311150" lvl="3" marL="1828800" marR="0" rtl="0" algn="l">
              <a:lnSpc>
                <a:spcPct val="100000"/>
              </a:lnSpc>
              <a:spcBef>
                <a:spcPts val="400"/>
              </a:spcBef>
              <a:spcAft>
                <a:spcPts val="0"/>
              </a:spcAft>
              <a:buClr>
                <a:srgbClr val="3F3F3F"/>
              </a:buClr>
              <a:buSzPts val="1300"/>
              <a:buFont typeface="Calibri"/>
              <a:buChar char="◦"/>
              <a:defRPr b="0" i="0" sz="1300" u="none" cap="none" strike="noStrike">
                <a:solidFill>
                  <a:srgbClr val="3F3F3F"/>
                </a:solidFill>
                <a:latin typeface="Libre Franklin"/>
                <a:ea typeface="Libre Franklin"/>
                <a:cs typeface="Libre Franklin"/>
                <a:sym typeface="Libre Franklin"/>
              </a:defRPr>
            </a:lvl4pPr>
            <a:lvl5pPr indent="-311150" lvl="4" marL="2286000" marR="0" rtl="0" algn="l">
              <a:lnSpc>
                <a:spcPct val="100000"/>
              </a:lnSpc>
              <a:spcBef>
                <a:spcPts val="400"/>
              </a:spcBef>
              <a:spcAft>
                <a:spcPts val="0"/>
              </a:spcAft>
              <a:buClr>
                <a:srgbClr val="3F3F3F"/>
              </a:buClr>
              <a:buSzPts val="1300"/>
              <a:buFont typeface="Calibri"/>
              <a:buChar char="◦"/>
              <a:defRPr b="0" i="0" sz="1300" u="none" cap="none" strike="noStrike">
                <a:solidFill>
                  <a:srgbClr val="3F3F3F"/>
                </a:solidFill>
                <a:latin typeface="Libre Franklin"/>
                <a:ea typeface="Libre Franklin"/>
                <a:cs typeface="Libre Franklin"/>
                <a:sym typeface="Libre Franklin"/>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Libre Franklin"/>
                <a:ea typeface="Libre Franklin"/>
                <a:cs typeface="Libre Franklin"/>
                <a:sym typeface="Libre Franklin"/>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Libre Franklin"/>
                <a:ea typeface="Libre Franklin"/>
                <a:cs typeface="Libre Franklin"/>
                <a:sym typeface="Libre Franklin"/>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Libre Franklin"/>
                <a:ea typeface="Libre Franklin"/>
                <a:cs typeface="Libre Franklin"/>
                <a:sym typeface="Libre Franklin"/>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Libre Franklin"/>
                <a:ea typeface="Libre Franklin"/>
                <a:cs typeface="Libre Franklin"/>
                <a:sym typeface="Libre Franklin"/>
              </a:defRPr>
            </a:lvl9pPr>
          </a:lstStyle>
          <a:p/>
        </p:txBody>
      </p:sp>
      <p:sp>
        <p:nvSpPr>
          <p:cNvPr id="33" name="Google Shape;33;p1"/>
          <p:cNvSpPr txBox="1"/>
          <p:nvPr>
            <p:ph idx="10" type="dt"/>
          </p:nvPr>
        </p:nvSpPr>
        <p:spPr>
          <a:xfrm>
            <a:off x="8218426" y="6446838"/>
            <a:ext cx="2584800" cy="3651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800" u="none" cap="none" strike="noStrike">
                <a:solidFill>
                  <a:srgbClr val="FFFFF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4" name="Google Shape;34;p1"/>
          <p:cNvSpPr txBox="1"/>
          <p:nvPr>
            <p:ph idx="11" type="ftr"/>
          </p:nvPr>
        </p:nvSpPr>
        <p:spPr>
          <a:xfrm>
            <a:off x="1097279" y="6446838"/>
            <a:ext cx="68184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800" u="none" cap="none" strike="noStrike">
                <a:solidFill>
                  <a:srgbClr val="FFFFF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5" name="Google Shape;35;p1"/>
          <p:cNvSpPr txBox="1"/>
          <p:nvPr>
            <p:ph idx="12" type="sldNum"/>
          </p:nvPr>
        </p:nvSpPr>
        <p:spPr>
          <a:xfrm>
            <a:off x="10993582" y="6446838"/>
            <a:ext cx="780000" cy="365100"/>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800" u="none" cap="none" strike="noStrike">
                <a:solidFill>
                  <a:srgbClr val="FFFFFF"/>
                </a:solidFill>
                <a:latin typeface="Libre Franklin"/>
                <a:ea typeface="Libre Franklin"/>
                <a:cs typeface="Libre Franklin"/>
                <a:sym typeface="Libre Franklin"/>
              </a:defRPr>
            </a:lvl1pPr>
            <a:lvl2pPr indent="0" lvl="1" marL="0" marR="0" rtl="0" algn="l">
              <a:spcBef>
                <a:spcPts val="0"/>
              </a:spcBef>
              <a:buNone/>
              <a:defRPr b="0" i="0" sz="800" u="none" cap="none" strike="noStrike">
                <a:solidFill>
                  <a:srgbClr val="FFFFFF"/>
                </a:solidFill>
                <a:latin typeface="Libre Franklin"/>
                <a:ea typeface="Libre Franklin"/>
                <a:cs typeface="Libre Franklin"/>
                <a:sym typeface="Libre Franklin"/>
              </a:defRPr>
            </a:lvl2pPr>
            <a:lvl3pPr indent="0" lvl="2" marL="0" marR="0" rtl="0" algn="l">
              <a:spcBef>
                <a:spcPts val="0"/>
              </a:spcBef>
              <a:buNone/>
              <a:defRPr b="0" i="0" sz="800" u="none" cap="none" strike="noStrike">
                <a:solidFill>
                  <a:srgbClr val="FFFFFF"/>
                </a:solidFill>
                <a:latin typeface="Libre Franklin"/>
                <a:ea typeface="Libre Franklin"/>
                <a:cs typeface="Libre Franklin"/>
                <a:sym typeface="Libre Franklin"/>
              </a:defRPr>
            </a:lvl3pPr>
            <a:lvl4pPr indent="0" lvl="3" marL="0" marR="0" rtl="0" algn="l">
              <a:spcBef>
                <a:spcPts val="0"/>
              </a:spcBef>
              <a:buNone/>
              <a:defRPr b="0" i="0" sz="800" u="none" cap="none" strike="noStrike">
                <a:solidFill>
                  <a:srgbClr val="FFFFFF"/>
                </a:solidFill>
                <a:latin typeface="Libre Franklin"/>
                <a:ea typeface="Libre Franklin"/>
                <a:cs typeface="Libre Franklin"/>
                <a:sym typeface="Libre Franklin"/>
              </a:defRPr>
            </a:lvl4pPr>
            <a:lvl5pPr indent="0" lvl="4" marL="0" marR="0" rtl="0" algn="l">
              <a:spcBef>
                <a:spcPts val="0"/>
              </a:spcBef>
              <a:buNone/>
              <a:defRPr b="0" i="0" sz="800" u="none" cap="none" strike="noStrike">
                <a:solidFill>
                  <a:srgbClr val="FFFFFF"/>
                </a:solidFill>
                <a:latin typeface="Libre Franklin"/>
                <a:ea typeface="Libre Franklin"/>
                <a:cs typeface="Libre Franklin"/>
                <a:sym typeface="Libre Franklin"/>
              </a:defRPr>
            </a:lvl5pPr>
            <a:lvl6pPr indent="0" lvl="5" marL="0" marR="0" rtl="0" algn="l">
              <a:spcBef>
                <a:spcPts val="0"/>
              </a:spcBef>
              <a:buNone/>
              <a:defRPr b="0" i="0" sz="800" u="none" cap="none" strike="noStrike">
                <a:solidFill>
                  <a:srgbClr val="FFFFFF"/>
                </a:solidFill>
                <a:latin typeface="Libre Franklin"/>
                <a:ea typeface="Libre Franklin"/>
                <a:cs typeface="Libre Franklin"/>
                <a:sym typeface="Libre Franklin"/>
              </a:defRPr>
            </a:lvl6pPr>
            <a:lvl7pPr indent="0" lvl="6" marL="0" marR="0" rtl="0" algn="l">
              <a:spcBef>
                <a:spcPts val="0"/>
              </a:spcBef>
              <a:buNone/>
              <a:defRPr b="0" i="0" sz="800" u="none" cap="none" strike="noStrike">
                <a:solidFill>
                  <a:srgbClr val="FFFFFF"/>
                </a:solidFill>
                <a:latin typeface="Libre Franklin"/>
                <a:ea typeface="Libre Franklin"/>
                <a:cs typeface="Libre Franklin"/>
                <a:sym typeface="Libre Franklin"/>
              </a:defRPr>
            </a:lvl7pPr>
            <a:lvl8pPr indent="0" lvl="7" marL="0" marR="0" rtl="0" algn="l">
              <a:spcBef>
                <a:spcPts val="0"/>
              </a:spcBef>
              <a:buNone/>
              <a:defRPr b="0" i="0" sz="800" u="none" cap="none" strike="noStrike">
                <a:solidFill>
                  <a:srgbClr val="FFFFFF"/>
                </a:solidFill>
                <a:latin typeface="Libre Franklin"/>
                <a:ea typeface="Libre Franklin"/>
                <a:cs typeface="Libre Franklin"/>
                <a:sym typeface="Libre Franklin"/>
              </a:defRPr>
            </a:lvl8pPr>
            <a:lvl9pPr indent="0" lvl="8" marL="0" marR="0" rtl="0" algn="l">
              <a:spcBef>
                <a:spcPts val="0"/>
              </a:spcBef>
              <a:buNone/>
              <a:defRPr b="0" i="0" sz="800" u="none" cap="none" strike="noStrike">
                <a:solidFill>
                  <a:srgbClr val="FFFFFF"/>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cxnSp>
        <p:nvCxnSpPr>
          <p:cNvPr id="36" name="Google Shape;36;p1"/>
          <p:cNvCxnSpPr/>
          <p:nvPr/>
        </p:nvCxnSpPr>
        <p:spPr>
          <a:xfrm>
            <a:off x="1193532" y="1897380"/>
            <a:ext cx="9966900" cy="0"/>
          </a:xfrm>
          <a:prstGeom prst="straightConnector1">
            <a:avLst/>
          </a:prstGeom>
          <a:noFill/>
          <a:ln cap="flat" cmpd="sng" w="12700">
            <a:solidFill>
              <a:srgbClr val="3F3F3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7" name="Shape 117"/>
        <p:cNvGrpSpPr/>
        <p:nvPr/>
      </p:nvGrpSpPr>
      <p:grpSpPr>
        <a:xfrm>
          <a:off x="0" y="0"/>
          <a:ext cx="0" cy="0"/>
          <a:chOff x="0" y="0"/>
          <a:chExt cx="0" cy="0"/>
        </a:xfrm>
      </p:grpSpPr>
      <p:sp>
        <p:nvSpPr>
          <p:cNvPr id="118" name="Google Shape;118;p13"/>
          <p:cNvSpPr/>
          <p:nvPr/>
        </p:nvSpPr>
        <p:spPr>
          <a:xfrm>
            <a:off x="0" y="1"/>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119" name="Google Shape;119;p13"/>
          <p:cNvSpPr txBox="1"/>
          <p:nvPr>
            <p:ph type="ctrTitle"/>
          </p:nvPr>
        </p:nvSpPr>
        <p:spPr>
          <a:xfrm>
            <a:off x="5289754" y="639097"/>
            <a:ext cx="6253200" cy="36861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262626"/>
              </a:buClr>
              <a:buSzPts val="4800"/>
              <a:buFont typeface="Bookman Old Style"/>
              <a:buNone/>
            </a:pPr>
            <a:r>
              <a:rPr lang="en-US" sz="4800"/>
              <a:t>MINI PROJECT</a:t>
            </a:r>
            <a:endParaRPr/>
          </a:p>
        </p:txBody>
      </p:sp>
      <p:sp>
        <p:nvSpPr>
          <p:cNvPr id="120" name="Google Shape;120;p13"/>
          <p:cNvSpPr txBox="1"/>
          <p:nvPr>
            <p:ph idx="1" type="subTitle"/>
          </p:nvPr>
        </p:nvSpPr>
        <p:spPr>
          <a:xfrm>
            <a:off x="5289753" y="4672738"/>
            <a:ext cx="6269400" cy="1692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860"/>
              <a:buNone/>
            </a:pPr>
            <a:r>
              <a:rPr lang="en-US" sz="1860">
                <a:solidFill>
                  <a:srgbClr val="262626"/>
                </a:solidFill>
              </a:rPr>
              <a:t>ASHEEF BAIJU</a:t>
            </a:r>
            <a:endParaRPr sz="1860">
              <a:solidFill>
                <a:srgbClr val="262626"/>
              </a:solidFill>
            </a:endParaRPr>
          </a:p>
          <a:p>
            <a:pPr indent="0" lvl="0" marL="0" rtl="0" algn="l">
              <a:lnSpc>
                <a:spcPct val="90000"/>
              </a:lnSpc>
              <a:spcBef>
                <a:spcPts val="1400"/>
              </a:spcBef>
              <a:spcAft>
                <a:spcPts val="0"/>
              </a:spcAft>
              <a:buSzPts val="1860"/>
              <a:buNone/>
            </a:pPr>
            <a:r>
              <a:rPr lang="en-US" sz="1860">
                <a:solidFill>
                  <a:srgbClr val="262626"/>
                </a:solidFill>
              </a:rPr>
              <a:t>ARUN KUMAR</a:t>
            </a:r>
            <a:endParaRPr sz="1860">
              <a:solidFill>
                <a:srgbClr val="262626"/>
              </a:solidFill>
            </a:endParaRPr>
          </a:p>
          <a:p>
            <a:pPr indent="0" lvl="0" marL="0" rtl="0" algn="l">
              <a:lnSpc>
                <a:spcPct val="90000"/>
              </a:lnSpc>
              <a:spcBef>
                <a:spcPts val="1400"/>
              </a:spcBef>
              <a:spcAft>
                <a:spcPts val="0"/>
              </a:spcAft>
              <a:buSzPts val="1860"/>
              <a:buNone/>
            </a:pPr>
            <a:r>
              <a:rPr lang="en-US" sz="1860">
                <a:solidFill>
                  <a:srgbClr val="262626"/>
                </a:solidFill>
              </a:rPr>
              <a:t>CHETAN PRASAD</a:t>
            </a:r>
            <a:endParaRPr/>
          </a:p>
          <a:p>
            <a:pPr indent="0" lvl="0" marL="0" rtl="0" algn="l">
              <a:lnSpc>
                <a:spcPct val="90000"/>
              </a:lnSpc>
              <a:spcBef>
                <a:spcPts val="1400"/>
              </a:spcBef>
              <a:spcAft>
                <a:spcPts val="0"/>
              </a:spcAft>
              <a:buSzPts val="1860"/>
              <a:buNone/>
            </a:pPr>
            <a:r>
              <a:rPr lang="en-US" sz="1860">
                <a:solidFill>
                  <a:srgbClr val="262626"/>
                </a:solidFill>
              </a:rPr>
              <a:t>CHIRAG MISKIN</a:t>
            </a:r>
            <a:endParaRPr sz="1860">
              <a:solidFill>
                <a:srgbClr val="262626"/>
              </a:solidFill>
            </a:endParaRPr>
          </a:p>
        </p:txBody>
      </p:sp>
      <p:pic>
        <p:nvPicPr>
          <p:cNvPr descr="stairs, hand rail, and abstract object along the wall" id="121" name="Google Shape;121;p13"/>
          <p:cNvPicPr preferRelativeResize="0"/>
          <p:nvPr/>
        </p:nvPicPr>
        <p:blipFill rotWithShape="1">
          <a:blip r:embed="rId3">
            <a:alphaModFix/>
          </a:blip>
          <a:srcRect b="0" l="0" r="0" t="0"/>
          <a:stretch/>
        </p:blipFill>
        <p:spPr>
          <a:xfrm>
            <a:off x="-1" y="1"/>
            <a:ext cx="4635315" cy="6858002"/>
          </a:xfrm>
          <a:prstGeom prst="rect">
            <a:avLst/>
          </a:prstGeom>
          <a:noFill/>
          <a:ln>
            <a:noFill/>
          </a:ln>
        </p:spPr>
      </p:pic>
      <p:cxnSp>
        <p:nvCxnSpPr>
          <p:cNvPr id="122" name="Google Shape;122;p13"/>
          <p:cNvCxnSpPr/>
          <p:nvPr/>
        </p:nvCxnSpPr>
        <p:spPr>
          <a:xfrm>
            <a:off x="5427754" y="4498925"/>
            <a:ext cx="5636100" cy="0"/>
          </a:xfrm>
          <a:prstGeom prst="straightConnector1">
            <a:avLst/>
          </a:prstGeom>
          <a:noFill/>
          <a:ln cap="flat" cmpd="sng" w="12700">
            <a:solidFill>
              <a:srgbClr val="3F3F3F"/>
            </a:solidFill>
            <a:prstDash val="solid"/>
            <a:round/>
            <a:headEnd len="sm" w="sm" type="none"/>
            <a:tailEnd len="sm" w="sm"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4"/>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US"/>
              <a:t>PROBLEM STATEMENT</a:t>
            </a:r>
            <a:endParaRPr/>
          </a:p>
        </p:txBody>
      </p:sp>
      <p:sp>
        <p:nvSpPr>
          <p:cNvPr id="128" name="Google Shape;128;p14"/>
          <p:cNvSpPr txBox="1"/>
          <p:nvPr>
            <p:ph idx="1" type="body"/>
          </p:nvPr>
        </p:nvSpPr>
        <p:spPr>
          <a:xfrm>
            <a:off x="5852160" y="2143711"/>
            <a:ext cx="5303400" cy="3760800"/>
          </a:xfrm>
          <a:prstGeom prst="rect">
            <a:avLst/>
          </a:prstGeom>
          <a:noFill/>
          <a:ln>
            <a:noFill/>
          </a:ln>
        </p:spPr>
        <p:txBody>
          <a:bodyPr anchorCtr="0" anchor="t" bIns="45700" lIns="0" spcFirstLastPara="1" rIns="0" wrap="square" tIns="45700">
            <a:normAutofit/>
          </a:bodyPr>
          <a:lstStyle/>
          <a:p>
            <a:pPr indent="-120650" lvl="0" marL="91440" rtl="0" algn="l">
              <a:lnSpc>
                <a:spcPct val="110000"/>
              </a:lnSpc>
              <a:spcBef>
                <a:spcPts val="0"/>
              </a:spcBef>
              <a:spcAft>
                <a:spcPts val="0"/>
              </a:spcAft>
              <a:buSzPts val="1900"/>
              <a:buChar char=" "/>
            </a:pPr>
            <a:r>
              <a:rPr lang="en-US"/>
              <a:t>To build an - </a:t>
            </a:r>
            <a:r>
              <a:rPr lang="en-US" sz="2000"/>
              <a:t>AI CHATBOT FOR HEALTHCARE PURPOSE</a:t>
            </a:r>
            <a:endParaRPr/>
          </a:p>
          <a:p>
            <a:pPr indent="-285750" lvl="0" marL="285750" rtl="0" algn="l">
              <a:lnSpc>
                <a:spcPct val="110000"/>
              </a:lnSpc>
              <a:spcBef>
                <a:spcPts val="1400"/>
              </a:spcBef>
              <a:spcAft>
                <a:spcPts val="0"/>
              </a:spcAft>
              <a:buSzPts val="2000"/>
              <a:buFont typeface="Arial"/>
              <a:buChar char="•"/>
            </a:pPr>
            <a:r>
              <a:rPr b="0" i="0" lang="en-US" sz="2000">
                <a:solidFill>
                  <a:srgbClr val="000000"/>
                </a:solidFill>
                <a:latin typeface="Lato"/>
                <a:ea typeface="Lato"/>
                <a:cs typeface="Lato"/>
                <a:sym typeface="Lato"/>
              </a:rPr>
              <a:t>A chatbot is a computer program that simulates human conversation through voice commands or text chats or both. Chatbot, short for chatterbot, is an Artificial Intelligence (AI) feature that can be embedded and used through any major messaging applications and was first built by Michael Mauludin.</a:t>
            </a:r>
            <a:endParaRPr sz="2000">
              <a:solidFill>
                <a:srgbClr val="000000"/>
              </a:solidFill>
              <a:latin typeface="Lato"/>
              <a:ea typeface="Lato"/>
              <a:cs typeface="Lato"/>
              <a:sym typeface="Lato"/>
            </a:endParaRPr>
          </a:p>
          <a:p>
            <a:pPr indent="0" lvl="0" marL="91440" rtl="0" algn="l">
              <a:lnSpc>
                <a:spcPct val="110000"/>
              </a:lnSpc>
              <a:spcBef>
                <a:spcPts val="1400"/>
              </a:spcBef>
              <a:spcAft>
                <a:spcPts val="0"/>
              </a:spcAft>
              <a:buSzPts val="1900"/>
              <a:buNone/>
            </a:pPr>
            <a:r>
              <a:t/>
            </a:r>
            <a:endParaRPr/>
          </a:p>
        </p:txBody>
      </p:sp>
      <p:pic>
        <p:nvPicPr>
          <p:cNvPr id="129" name="Google Shape;129;p14"/>
          <p:cNvPicPr preferRelativeResize="0"/>
          <p:nvPr/>
        </p:nvPicPr>
        <p:blipFill rotWithShape="1">
          <a:blip r:embed="rId3">
            <a:alphaModFix/>
          </a:blip>
          <a:srcRect b="0" l="0" r="0" t="0"/>
          <a:stretch/>
        </p:blipFill>
        <p:spPr>
          <a:xfrm>
            <a:off x="1097280" y="2423604"/>
            <a:ext cx="4353609" cy="287636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5"/>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US"/>
              <a:t>SCOPE</a:t>
            </a:r>
            <a:endParaRPr/>
          </a:p>
        </p:txBody>
      </p:sp>
      <p:sp>
        <p:nvSpPr>
          <p:cNvPr id="135" name="Google Shape;135;p15"/>
          <p:cNvSpPr txBox="1"/>
          <p:nvPr/>
        </p:nvSpPr>
        <p:spPr>
          <a:xfrm>
            <a:off x="6156959" y="2357738"/>
            <a:ext cx="4998600" cy="23082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000000"/>
              </a:buClr>
              <a:buSzPts val="2400"/>
              <a:buFont typeface="Arial"/>
              <a:buChar char="•"/>
            </a:pPr>
            <a:r>
              <a:rPr b="0" i="0" lang="en-US" sz="2400" u="none" cap="none" strike="noStrike">
                <a:solidFill>
                  <a:srgbClr val="000000"/>
                </a:solidFill>
                <a:latin typeface="Lato"/>
                <a:ea typeface="Lato"/>
                <a:cs typeface="Lato"/>
                <a:sym typeface="Lato"/>
              </a:rPr>
              <a:t>Accelerate the speed and reduce the hassle of travelling to clinics.</a:t>
            </a:r>
            <a:endParaRPr b="0" i="0" sz="2400" u="none" cap="none" strike="noStrike">
              <a:solidFill>
                <a:srgbClr val="000000"/>
              </a:solidFill>
              <a:latin typeface="Lato"/>
              <a:ea typeface="Lato"/>
              <a:cs typeface="Lato"/>
              <a:sym typeface="Lato"/>
            </a:endParaRPr>
          </a:p>
          <a:p>
            <a:pPr indent="-285750" lvl="0" marL="285750" marR="0" rtl="0" algn="l">
              <a:spcBef>
                <a:spcPts val="0"/>
              </a:spcBef>
              <a:spcAft>
                <a:spcPts val="0"/>
              </a:spcAft>
              <a:buClr>
                <a:srgbClr val="000000"/>
              </a:buClr>
              <a:buSzPts val="2400"/>
              <a:buFont typeface="Arial"/>
              <a:buChar char="•"/>
            </a:pPr>
            <a:r>
              <a:rPr b="0" i="0" lang="en-US" sz="2400" u="none" cap="none" strike="noStrike">
                <a:solidFill>
                  <a:srgbClr val="000000"/>
                </a:solidFill>
                <a:latin typeface="Lato"/>
                <a:ea typeface="Lato"/>
                <a:cs typeface="Lato"/>
                <a:sym typeface="Lato"/>
              </a:rPr>
              <a:t>Accessible to people anywhere at any time. </a:t>
            </a:r>
            <a:endParaRPr/>
          </a:p>
          <a:p>
            <a:pPr indent="-285750" lvl="0" marL="285750" marR="0" rtl="0" algn="l">
              <a:spcBef>
                <a:spcPts val="0"/>
              </a:spcBef>
              <a:spcAft>
                <a:spcPts val="0"/>
              </a:spcAft>
              <a:buClr>
                <a:srgbClr val="000000"/>
              </a:buClr>
              <a:buSzPts val="2400"/>
              <a:buFont typeface="Arial"/>
              <a:buChar char="•"/>
            </a:pPr>
            <a:r>
              <a:rPr b="0" i="0" lang="en-US" sz="2400" u="none" cap="none" strike="noStrike">
                <a:solidFill>
                  <a:srgbClr val="000000"/>
                </a:solidFill>
                <a:latin typeface="Lato"/>
                <a:ea typeface="Lato"/>
                <a:cs typeface="Lato"/>
                <a:sym typeface="Lato"/>
              </a:rPr>
              <a:t>Easy to use </a:t>
            </a:r>
            <a:endParaRPr b="0" i="0" sz="2400" u="none" cap="none" strike="noStrike">
              <a:solidFill>
                <a:srgbClr val="000000"/>
              </a:solidFill>
              <a:latin typeface="Lato"/>
              <a:ea typeface="Lato"/>
              <a:cs typeface="Lato"/>
              <a:sym typeface="Lato"/>
            </a:endParaRPr>
          </a:p>
          <a:p>
            <a:pPr indent="-133350" lvl="0" marL="285750" marR="0" rtl="0" algn="l">
              <a:spcBef>
                <a:spcPts val="0"/>
              </a:spcBef>
              <a:spcAft>
                <a:spcPts val="0"/>
              </a:spcAft>
              <a:buClr>
                <a:schemeClr val="dk1"/>
              </a:buClr>
              <a:buSzPts val="2400"/>
              <a:buFont typeface="Arial"/>
              <a:buNone/>
            </a:pPr>
            <a:r>
              <a:t/>
            </a:r>
            <a:endParaRPr b="0" i="0" sz="2400" u="none" cap="none" strike="noStrike">
              <a:solidFill>
                <a:schemeClr val="dk1"/>
              </a:solidFill>
              <a:latin typeface="Libre Franklin"/>
              <a:ea typeface="Libre Franklin"/>
              <a:cs typeface="Libre Franklin"/>
              <a:sym typeface="Libre Franklin"/>
            </a:endParaRPr>
          </a:p>
        </p:txBody>
      </p:sp>
      <p:pic>
        <p:nvPicPr>
          <p:cNvPr id="136" name="Google Shape;136;p15"/>
          <p:cNvPicPr preferRelativeResize="0"/>
          <p:nvPr/>
        </p:nvPicPr>
        <p:blipFill rotWithShape="1">
          <a:blip r:embed="rId3">
            <a:alphaModFix/>
          </a:blip>
          <a:srcRect b="0" l="0" r="0" t="0"/>
          <a:stretch/>
        </p:blipFill>
        <p:spPr>
          <a:xfrm>
            <a:off x="1328090" y="2164590"/>
            <a:ext cx="3392819" cy="306395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6"/>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US"/>
              <a:t>TECHNOLOGY &amp; TIMELINE</a:t>
            </a:r>
            <a:endParaRPr/>
          </a:p>
        </p:txBody>
      </p:sp>
      <p:sp>
        <p:nvSpPr>
          <p:cNvPr id="142" name="Google Shape;142;p16"/>
          <p:cNvSpPr txBox="1"/>
          <p:nvPr>
            <p:ph idx="1" type="body"/>
          </p:nvPr>
        </p:nvSpPr>
        <p:spPr>
          <a:xfrm>
            <a:off x="1097280" y="2108201"/>
            <a:ext cx="10058400" cy="3760800"/>
          </a:xfrm>
          <a:prstGeom prst="rect">
            <a:avLst/>
          </a:prstGeom>
          <a:noFill/>
          <a:ln>
            <a:noFill/>
          </a:ln>
        </p:spPr>
        <p:txBody>
          <a:bodyPr anchorCtr="0" anchor="t" bIns="45700" lIns="0" spcFirstLastPara="1" rIns="0" wrap="square" tIns="45700">
            <a:normAutofit/>
          </a:bodyPr>
          <a:lstStyle/>
          <a:p>
            <a:pPr indent="-457200" lvl="0" marL="457200" rtl="0" algn="l">
              <a:lnSpc>
                <a:spcPct val="110000"/>
              </a:lnSpc>
              <a:spcBef>
                <a:spcPts val="0"/>
              </a:spcBef>
              <a:spcAft>
                <a:spcPts val="0"/>
              </a:spcAft>
              <a:buSzPts val="3200"/>
              <a:buFont typeface="Bookman Old Style"/>
              <a:buAutoNum type="arabicPeriod"/>
            </a:pPr>
            <a:r>
              <a:rPr lang="en-US" sz="3200"/>
              <a:t>Python ( tkinter, matplotlib, pandas, sklearn)</a:t>
            </a:r>
            <a:endParaRPr/>
          </a:p>
          <a:p>
            <a:pPr indent="-457200" lvl="0" marL="457200" rtl="0" algn="l">
              <a:lnSpc>
                <a:spcPct val="110000"/>
              </a:lnSpc>
              <a:spcBef>
                <a:spcPts val="1400"/>
              </a:spcBef>
              <a:spcAft>
                <a:spcPts val="0"/>
              </a:spcAft>
              <a:buSzPts val="3200"/>
              <a:buFont typeface="Bookman Old Style"/>
              <a:buAutoNum type="arabicPeriod"/>
            </a:pPr>
            <a:r>
              <a:rPr lang="en-US" sz="3200"/>
              <a:t>Git (version control)</a:t>
            </a:r>
            <a:endParaRPr/>
          </a:p>
          <a:p>
            <a:pPr indent="0" lvl="0" marL="0" rtl="0" algn="l">
              <a:lnSpc>
                <a:spcPct val="110000"/>
              </a:lnSpc>
              <a:spcBef>
                <a:spcPts val="1400"/>
              </a:spcBef>
              <a:spcAft>
                <a:spcPts val="0"/>
              </a:spcAft>
              <a:buSzPts val="3200"/>
              <a:buNone/>
            </a:pPr>
            <a:r>
              <a:t/>
            </a:r>
            <a:endParaRPr sz="3200"/>
          </a:p>
          <a:p>
            <a:pPr indent="0" lvl="0" marL="0" rtl="0" algn="l">
              <a:lnSpc>
                <a:spcPct val="110000"/>
              </a:lnSpc>
              <a:spcBef>
                <a:spcPts val="1400"/>
              </a:spcBef>
              <a:spcAft>
                <a:spcPts val="0"/>
              </a:spcAft>
              <a:buSzPts val="3200"/>
              <a:buNone/>
            </a:pPr>
            <a:r>
              <a:rPr lang="en-US" sz="3200"/>
              <a:t>The chatbot will take approximately 24hr to code.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7"/>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US"/>
              <a:t>Advantages</a:t>
            </a:r>
            <a:endParaRPr/>
          </a:p>
        </p:txBody>
      </p:sp>
      <p:sp>
        <p:nvSpPr>
          <p:cNvPr id="148" name="Google Shape;148;p17"/>
          <p:cNvSpPr txBox="1"/>
          <p:nvPr>
            <p:ph idx="1" type="body"/>
          </p:nvPr>
        </p:nvSpPr>
        <p:spPr>
          <a:xfrm>
            <a:off x="1097280" y="2108201"/>
            <a:ext cx="10058400" cy="4274700"/>
          </a:xfrm>
          <a:prstGeom prst="rect">
            <a:avLst/>
          </a:prstGeom>
          <a:noFill/>
          <a:ln>
            <a:noFill/>
          </a:ln>
        </p:spPr>
        <p:txBody>
          <a:bodyPr anchorCtr="0" anchor="t" bIns="45700" lIns="0" spcFirstLastPara="1" rIns="0" wrap="square" tIns="45700">
            <a:normAutofit/>
          </a:bodyPr>
          <a:lstStyle/>
          <a:p>
            <a:pPr indent="0" lvl="0" marL="0" rtl="0" algn="l">
              <a:lnSpc>
                <a:spcPct val="110000"/>
              </a:lnSpc>
              <a:spcBef>
                <a:spcPts val="0"/>
              </a:spcBef>
              <a:spcAft>
                <a:spcPts val="0"/>
              </a:spcAft>
              <a:buSzPts val="1800"/>
              <a:buNone/>
            </a:pPr>
            <a:r>
              <a:rPr b="1" lang="en-US" sz="1800"/>
              <a:t>1. Omni-capable</a:t>
            </a:r>
            <a:endParaRPr sz="1800"/>
          </a:p>
          <a:p>
            <a:pPr indent="-114300" lvl="0" marL="91440" rtl="0" algn="l">
              <a:lnSpc>
                <a:spcPct val="110000"/>
              </a:lnSpc>
              <a:spcBef>
                <a:spcPts val="1400"/>
              </a:spcBef>
              <a:spcAft>
                <a:spcPts val="0"/>
              </a:spcAft>
              <a:buSzPts val="1800"/>
              <a:buChar char=" "/>
            </a:pPr>
            <a:r>
              <a:rPr lang="en-US" sz="1800"/>
              <a:t>The chat bot converses seamlessly across multiple digital channels and retains data and context for a seamless experience. In best cases, even passing that information to a live agent if needed.</a:t>
            </a:r>
            <a:endParaRPr/>
          </a:p>
          <a:p>
            <a:pPr indent="0" lvl="0" marL="0" rtl="0" algn="l">
              <a:lnSpc>
                <a:spcPct val="110000"/>
              </a:lnSpc>
              <a:spcBef>
                <a:spcPts val="1400"/>
              </a:spcBef>
              <a:spcAft>
                <a:spcPts val="0"/>
              </a:spcAft>
              <a:buSzPts val="1800"/>
              <a:buNone/>
            </a:pPr>
            <a:r>
              <a:rPr b="1" lang="en-US" sz="1800"/>
              <a:t>2. Free to Explore</a:t>
            </a:r>
            <a:endParaRPr sz="1800"/>
          </a:p>
          <a:p>
            <a:pPr indent="-114300" lvl="0" marL="91440" rtl="0" algn="l">
              <a:lnSpc>
                <a:spcPct val="110000"/>
              </a:lnSpc>
              <a:spcBef>
                <a:spcPts val="1400"/>
              </a:spcBef>
              <a:spcAft>
                <a:spcPts val="0"/>
              </a:spcAft>
              <a:buSzPts val="1800"/>
              <a:buChar char=" "/>
            </a:pPr>
            <a:r>
              <a:rPr lang="en-US" sz="1800"/>
              <a:t>The chat bot can reach, consume, and process vast amounts of data– both structured and unstructured–to surface insights from any source - to gather relevant data to solve customer issues quickly.</a:t>
            </a:r>
            <a:endParaRPr/>
          </a:p>
          <a:p>
            <a:pPr indent="0" lvl="0" marL="0" rtl="0" algn="l">
              <a:lnSpc>
                <a:spcPct val="110000"/>
              </a:lnSpc>
              <a:spcBef>
                <a:spcPts val="1400"/>
              </a:spcBef>
              <a:spcAft>
                <a:spcPts val="0"/>
              </a:spcAft>
              <a:buSzPts val="1800"/>
              <a:buNone/>
            </a:pPr>
            <a:r>
              <a:rPr b="1" lang="en-US" sz="1800"/>
              <a:t>3. Autonomous Reasoning</a:t>
            </a:r>
            <a:endParaRPr sz="1800"/>
          </a:p>
          <a:p>
            <a:pPr indent="-114300" lvl="0" marL="91440" rtl="0" algn="l">
              <a:lnSpc>
                <a:spcPct val="110000"/>
              </a:lnSpc>
              <a:spcBef>
                <a:spcPts val="1400"/>
              </a:spcBef>
              <a:spcAft>
                <a:spcPts val="0"/>
              </a:spcAft>
              <a:buSzPts val="1800"/>
              <a:buChar char=" "/>
            </a:pPr>
            <a:r>
              <a:rPr lang="en-US" sz="1800"/>
              <a:t>The chat bot can perform complex reasoning without human intervention. For example, a great Service chatbot should be able to infer solutions based on relevant case histories.</a:t>
            </a:r>
            <a:endParaRPr/>
          </a:p>
          <a:p>
            <a:pPr indent="0" lvl="0" marL="0" rtl="0" algn="l">
              <a:lnSpc>
                <a:spcPct val="110000"/>
              </a:lnSpc>
              <a:spcBef>
                <a:spcPts val="1400"/>
              </a:spcBef>
              <a:spcAft>
                <a:spcPts val="0"/>
              </a:spcAft>
              <a:buSzPts val="1200"/>
              <a:buNone/>
            </a:pPr>
            <a:r>
              <a:t/>
            </a:r>
            <a:endParaRPr sz="1200"/>
          </a:p>
          <a:p>
            <a:pPr indent="-27939" lvl="0" marL="91440" rtl="0" algn="l">
              <a:lnSpc>
                <a:spcPct val="110000"/>
              </a:lnSpc>
              <a:spcBef>
                <a:spcPts val="1400"/>
              </a:spcBef>
              <a:spcAft>
                <a:spcPts val="0"/>
              </a:spcAft>
              <a:buSzPts val="1000"/>
              <a:buNone/>
            </a:pPr>
            <a:r>
              <a:t/>
            </a:r>
            <a:endParaRPr sz="1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8"/>
          <p:cNvSpPr txBox="1"/>
          <p:nvPr>
            <p:ph idx="1" type="body"/>
          </p:nvPr>
        </p:nvSpPr>
        <p:spPr>
          <a:xfrm>
            <a:off x="1097280" y="2108201"/>
            <a:ext cx="10058400" cy="3760800"/>
          </a:xfrm>
          <a:prstGeom prst="rect">
            <a:avLst/>
          </a:prstGeom>
          <a:noFill/>
          <a:ln>
            <a:noFill/>
          </a:ln>
        </p:spPr>
        <p:txBody>
          <a:bodyPr anchorCtr="0" anchor="t" bIns="45700" lIns="0" spcFirstLastPara="1" rIns="0" wrap="square" tIns="45700">
            <a:normAutofit/>
          </a:bodyPr>
          <a:lstStyle/>
          <a:p>
            <a:pPr indent="0" lvl="0" marL="0" rtl="0" algn="l">
              <a:lnSpc>
                <a:spcPct val="100000"/>
              </a:lnSpc>
              <a:spcBef>
                <a:spcPts val="0"/>
              </a:spcBef>
              <a:spcAft>
                <a:spcPts val="0"/>
              </a:spcAft>
              <a:buSzPts val="2000"/>
              <a:buNone/>
            </a:pPr>
            <a:r>
              <a:rPr b="1" lang="en-US" sz="2000"/>
              <a:t>4. Pre-Trained</a:t>
            </a:r>
            <a:endParaRPr sz="2000"/>
          </a:p>
          <a:p>
            <a:pPr indent="-127000" lvl="0" marL="91440" rtl="0" algn="l">
              <a:lnSpc>
                <a:spcPct val="100000"/>
              </a:lnSpc>
              <a:spcBef>
                <a:spcPts val="1400"/>
              </a:spcBef>
              <a:spcAft>
                <a:spcPts val="0"/>
              </a:spcAft>
              <a:buSzPts val="2000"/>
              <a:buChar char=" "/>
            </a:pPr>
            <a:r>
              <a:rPr lang="en-US" sz="2000"/>
              <a:t>The chat bot is pre-trained to understand brand-specific or industry-specific knowledge and terms. Even better, it’s pre-configured to resolve common customer requests of a particular industry.</a:t>
            </a:r>
            <a:endParaRPr/>
          </a:p>
          <a:p>
            <a:pPr indent="0" lvl="0" marL="0" rtl="0" algn="l">
              <a:lnSpc>
                <a:spcPct val="100000"/>
              </a:lnSpc>
              <a:spcBef>
                <a:spcPts val="1400"/>
              </a:spcBef>
              <a:spcAft>
                <a:spcPts val="0"/>
              </a:spcAft>
              <a:buSzPts val="2000"/>
              <a:buNone/>
            </a:pPr>
            <a:r>
              <a:rPr b="1" lang="en-US" sz="2000"/>
              <a:t>5. Register/Log-in</a:t>
            </a:r>
            <a:endParaRPr sz="2000"/>
          </a:p>
          <a:p>
            <a:pPr indent="-127000" lvl="0" marL="91440" rtl="0" algn="l">
              <a:lnSpc>
                <a:spcPct val="100000"/>
              </a:lnSpc>
              <a:spcBef>
                <a:spcPts val="1400"/>
              </a:spcBef>
              <a:spcAft>
                <a:spcPts val="0"/>
              </a:spcAft>
              <a:buSzPts val="2000"/>
              <a:buChar char=" "/>
            </a:pPr>
            <a:r>
              <a:rPr lang="en-US" sz="2000"/>
              <a:t>To access this chat bot and individual needs to register and then use the registration ID to log in to access the features.</a:t>
            </a:r>
            <a:endParaRPr/>
          </a:p>
          <a:p>
            <a:pPr indent="0" lvl="0" marL="0" rtl="0" algn="l">
              <a:lnSpc>
                <a:spcPct val="100000"/>
              </a:lnSpc>
              <a:spcBef>
                <a:spcPts val="1400"/>
              </a:spcBef>
              <a:spcAft>
                <a:spcPts val="0"/>
              </a:spcAft>
              <a:buSzPts val="2000"/>
              <a:buNone/>
            </a:pPr>
            <a:r>
              <a:rPr b="1" lang="en-US" sz="2000"/>
              <a:t>6. User Interface</a:t>
            </a:r>
            <a:endParaRPr sz="2000"/>
          </a:p>
          <a:p>
            <a:pPr indent="-127000" lvl="0" marL="91440" rtl="0" algn="l">
              <a:lnSpc>
                <a:spcPct val="100000"/>
              </a:lnSpc>
              <a:spcBef>
                <a:spcPts val="1400"/>
              </a:spcBef>
              <a:spcAft>
                <a:spcPts val="0"/>
              </a:spcAft>
              <a:buSzPts val="2000"/>
              <a:buChar char=" "/>
            </a:pPr>
            <a:r>
              <a:rPr lang="en-US" sz="2000"/>
              <a:t>A user friendly interface which is engaging and easy to access.</a:t>
            </a:r>
            <a:endParaRPr/>
          </a:p>
          <a:p>
            <a:pPr indent="0" lvl="0" marL="91440" rtl="0" algn="l">
              <a:lnSpc>
                <a:spcPct val="100000"/>
              </a:lnSpc>
              <a:spcBef>
                <a:spcPts val="1400"/>
              </a:spcBef>
              <a:spcAft>
                <a:spcPts val="0"/>
              </a:spcAft>
              <a:buSzPts val="19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F7F7F"/>
        </a:solidFill>
      </p:bgPr>
    </p:bg>
    <p:spTree>
      <p:nvGrpSpPr>
        <p:cNvPr id="157" name="Shape 157"/>
        <p:cNvGrpSpPr/>
        <p:nvPr/>
      </p:nvGrpSpPr>
      <p:grpSpPr>
        <a:xfrm>
          <a:off x="0" y="0"/>
          <a:ext cx="0" cy="0"/>
          <a:chOff x="0" y="0"/>
          <a:chExt cx="0" cy="0"/>
        </a:xfrm>
      </p:grpSpPr>
      <p:sp>
        <p:nvSpPr>
          <p:cNvPr id="158" name="Google Shape;158;p19"/>
          <p:cNvSpPr txBox="1"/>
          <p:nvPr>
            <p:ph type="title"/>
          </p:nvPr>
        </p:nvSpPr>
        <p:spPr>
          <a:xfrm>
            <a:off x="1039177" y="2294793"/>
            <a:ext cx="10113600" cy="743700"/>
          </a:xfrm>
          <a:prstGeom prst="rect">
            <a:avLst/>
          </a:prstGeom>
          <a:noFill/>
          <a:ln>
            <a:noFill/>
          </a:ln>
        </p:spPr>
        <p:txBody>
          <a:bodyPr anchorCtr="0" anchor="b" bIns="0" lIns="91425" spcFirstLastPara="1" rIns="91425" wrap="square" tIns="0">
            <a:noAutofit/>
          </a:bodyPr>
          <a:lstStyle/>
          <a:p>
            <a:pPr indent="0" lvl="0" marL="0" rtl="0" algn="ctr">
              <a:lnSpc>
                <a:spcPct val="90000"/>
              </a:lnSpc>
              <a:spcBef>
                <a:spcPts val="0"/>
              </a:spcBef>
              <a:spcAft>
                <a:spcPts val="0"/>
              </a:spcAft>
              <a:buClr>
                <a:srgbClr val="FFFFFF"/>
              </a:buClr>
              <a:buSzPts val="6000"/>
              <a:buFont typeface="Bookman Old Style"/>
              <a:buNone/>
            </a:pPr>
            <a:r>
              <a:rPr lang="en-US" sz="6000"/>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