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710" r:id="rId5"/>
    <p:sldId id="271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26667" autoAdjust="0"/>
  </p:normalViewPr>
  <p:slideViewPr>
    <p:cSldViewPr snapToGrid="0" snapToObjects="1">
      <p:cViewPr varScale="1">
        <p:scale>
          <a:sx n="22" d="100"/>
          <a:sy n="22" d="100"/>
        </p:scale>
        <p:origin x="291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</dgm:pt>
    <dgm:pt modelId="{C5824803-F72E-EA4F-8F12-DE9F930EC7C1}" type="sibTrans" cxnId="{F442DA51-5527-5E49-BB73-201220D7C572}">
      <dgm:prSet/>
      <dgm:spPr/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</a:t>
          </a:r>
          <a:r>
            <a:rPr lang="en-GB" sz="2000" b="1" dirty="0"/>
            <a:t> </a:t>
          </a:r>
        </a:p>
        <a:p>
          <a:r>
            <a:rPr lang="en-GB" sz="2400" b="1" dirty="0"/>
            <a:t>‘BUSINESS PROCESS’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Scope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</a:t>
          </a:r>
          <a:br>
            <a:rPr lang="en-GB" sz="1600" dirty="0"/>
          </a:br>
          <a:r>
            <a:rPr lang="en-GB" sz="1600" dirty="0"/>
            <a:t>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Process Map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Presentation 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11C24354-D91A-834C-95BF-EC7B2D6D70CB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Templates</a:t>
          </a:r>
        </a:p>
      </dgm:t>
    </dgm:pt>
    <dgm:pt modelId="{B8984BAC-F267-0242-A600-705C11149478}" type="parTrans" cxnId="{7FBED8AE-61A0-FA4B-8A1E-E5428B3EE367}">
      <dgm:prSet/>
      <dgm:spPr/>
      <dgm:t>
        <a:bodyPr/>
        <a:lstStyle/>
        <a:p>
          <a:endParaRPr lang="en-GB"/>
        </a:p>
      </dgm:t>
    </dgm:pt>
    <dgm:pt modelId="{E0F92DDE-BA9B-3647-A335-26D73CB6972C}" type="sibTrans" cxnId="{7FBED8AE-61A0-FA4B-8A1E-E5428B3EE367}">
      <dgm:prSet/>
      <dgm:spPr/>
      <dgm:t>
        <a:bodyPr/>
        <a:lstStyle/>
        <a:p>
          <a:endParaRPr lang="en-GB"/>
        </a:p>
      </dgm:t>
    </dgm:pt>
    <dgm:pt modelId="{C7475A66-08D9-7740-9156-9F8E9DA4A7D9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Understand 'As - Is' Process</a:t>
          </a:r>
        </a:p>
      </dgm:t>
    </dgm:pt>
    <dgm:pt modelId="{E7881C80-091B-5B41-8520-3EEF29724A0D}" type="parTrans" cxnId="{4C6F21AD-D10B-084F-A553-2774E14FD62D}">
      <dgm:prSet/>
      <dgm:spPr/>
      <dgm:t>
        <a:bodyPr/>
        <a:lstStyle/>
        <a:p>
          <a:endParaRPr lang="en-GB"/>
        </a:p>
      </dgm:t>
    </dgm:pt>
    <dgm:pt modelId="{4E7A8128-0E02-7B4C-821C-5BF5DF7526F5}" type="sibTrans" cxnId="{4C6F21AD-D10B-084F-A553-2774E14FD62D}">
      <dgm:prSet/>
      <dgm:spPr/>
      <dgm:t>
        <a:bodyPr/>
        <a:lstStyle/>
        <a:p>
          <a:endParaRPr lang="en-GB"/>
        </a:p>
      </dgm:t>
    </dgm:pt>
    <dgm:pt modelId="{BD68A41E-6527-3743-9DE8-FC9E0A45A8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Identify Gaps</a:t>
          </a:r>
        </a:p>
      </dgm:t>
    </dgm:pt>
    <dgm:pt modelId="{633EAB23-70E1-0D46-9ADF-4E742194A117}" type="parTrans" cxnId="{0E438028-FD81-6E4D-9D29-8FD7BC1E03E7}">
      <dgm:prSet/>
      <dgm:spPr/>
      <dgm:t>
        <a:bodyPr/>
        <a:lstStyle/>
        <a:p>
          <a:endParaRPr lang="en-GB"/>
        </a:p>
      </dgm:t>
    </dgm:pt>
    <dgm:pt modelId="{F172CF00-4793-874B-B8F6-A5EC05F56F3D}" type="sibTrans" cxnId="{0E438028-FD81-6E4D-9D29-8FD7BC1E03E7}">
      <dgm:prSet/>
      <dgm:spPr/>
      <dgm:t>
        <a:bodyPr/>
        <a:lstStyle/>
        <a:p>
          <a:endParaRPr lang="en-GB"/>
        </a:p>
      </dgm:t>
    </dgm:pt>
    <dgm:pt modelId="{7618F740-DF36-6A45-88AE-BCFBE9478D9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Research</a:t>
          </a:r>
        </a:p>
      </dgm:t>
    </dgm:pt>
    <dgm:pt modelId="{24469258-21CC-7D42-8AAB-19A2B611CDB6}" type="parTrans" cxnId="{BD885120-191D-AD49-882D-590465CA37EF}">
      <dgm:prSet/>
      <dgm:spPr/>
      <dgm:t>
        <a:bodyPr/>
        <a:lstStyle/>
        <a:p>
          <a:endParaRPr lang="en-GB"/>
        </a:p>
      </dgm:t>
    </dgm:pt>
    <dgm:pt modelId="{C2826426-FB6A-704B-B3D8-C19C0DB638BB}" type="sibTrans" cxnId="{BD885120-191D-AD49-882D-590465CA37EF}">
      <dgm:prSet/>
      <dgm:spPr/>
      <dgm:t>
        <a:bodyPr/>
        <a:lstStyle/>
        <a:p>
          <a:endParaRPr lang="en-GB"/>
        </a:p>
      </dgm:t>
    </dgm:pt>
    <dgm:pt modelId="{4FCD1076-F02A-D846-A591-AC0A176F5A03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Create 'To-Be' Process</a:t>
          </a:r>
        </a:p>
      </dgm:t>
    </dgm:pt>
    <dgm:pt modelId="{FBF8069D-3C50-7148-BA7F-056D7FB4630F}" type="parTrans" cxnId="{86AB0719-F628-4C40-9AEA-6D784D418DA2}">
      <dgm:prSet/>
      <dgm:spPr/>
      <dgm:t>
        <a:bodyPr/>
        <a:lstStyle/>
        <a:p>
          <a:endParaRPr lang="en-GB"/>
        </a:p>
      </dgm:t>
    </dgm:pt>
    <dgm:pt modelId="{EF87CD81-9013-244A-B26C-4A5D38E52E72}" type="sibTrans" cxnId="{86AB0719-F628-4C40-9AEA-6D784D418DA2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281953" custScaleY="262434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3493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9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9"/>
      <dgm:spPr/>
    </dgm:pt>
    <dgm:pt modelId="{082858DA-3FBC-224B-94F4-A3E62BFB3CA0}" type="pres">
      <dgm:prSet presAssocID="{6F990348-5120-7140-980E-D1A49D03543A}" presName="text3" presStyleLbl="fgAcc3" presStyleIdx="0" presStyleCnt="9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9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9"/>
      <dgm:spPr/>
    </dgm:pt>
    <dgm:pt modelId="{8EEDF970-CC88-124A-A9E9-A1462E464C5C}" type="pres">
      <dgm:prSet presAssocID="{29AD3176-2D40-CF49-A544-12BEE310D254}" presName="text3" presStyleLbl="fgAcc3" presStyleIdx="1" presStyleCnt="9" custScaleX="125085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9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9"/>
      <dgm:spPr/>
    </dgm:pt>
    <dgm:pt modelId="{1335637A-7683-4A41-B519-CE080C5D3C7D}" type="pres">
      <dgm:prSet presAssocID="{50A67927-BA02-734A-A0AE-86F97EFE870C}" presName="text3" presStyleLbl="fgAcc3" presStyleIdx="2" presStyleCnt="9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9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9"/>
      <dgm:spPr/>
    </dgm:pt>
    <dgm:pt modelId="{98149894-16C1-9849-9F1D-7F8F3F75A8FC}" type="pres">
      <dgm:prSet presAssocID="{98D6B55B-33A1-654B-9A07-4017B4BCBC3D}" presName="text3" presStyleLbl="fgAcc3" presStyleIdx="3" presStyleCnt="9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9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9"/>
      <dgm:spPr/>
    </dgm:pt>
    <dgm:pt modelId="{EACE96B3-4D7B-5841-A0E5-AF7D060742AB}" type="pres">
      <dgm:prSet presAssocID="{7634EBF5-E466-1B4A-B6D3-3F4B45B7606D}" presName="text3" presStyleLbl="fgAcc3" presStyleIdx="4" presStyleCnt="9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46966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9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9"/>
      <dgm:spPr/>
    </dgm:pt>
    <dgm:pt modelId="{4D06952F-0D14-5749-83D1-8713E0D0751F}" type="pres">
      <dgm:prSet presAssocID="{9D68368C-33AA-1644-80E4-398208A2C6F0}" presName="text3" presStyleLbl="fgAcc3" presStyleIdx="5" presStyleCnt="9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27F4AE2D-C44D-1A4B-97BD-C15B5B30171E}" type="pres">
      <dgm:prSet presAssocID="{E7881C80-091B-5B41-8520-3EEF29724A0D}" presName="Name23" presStyleLbl="parChTrans1D4" presStyleIdx="0" presStyleCnt="4"/>
      <dgm:spPr/>
    </dgm:pt>
    <dgm:pt modelId="{E3DE2409-760A-724F-9243-42C0E8E1DD7D}" type="pres">
      <dgm:prSet presAssocID="{C7475A66-08D9-7740-9156-9F8E9DA4A7D9}" presName="hierRoot4" presStyleCnt="0"/>
      <dgm:spPr/>
    </dgm:pt>
    <dgm:pt modelId="{FEC97CBE-5580-2144-A535-EB21EF711897}" type="pres">
      <dgm:prSet presAssocID="{C7475A66-08D9-7740-9156-9F8E9DA4A7D9}" presName="composite4" presStyleCnt="0"/>
      <dgm:spPr/>
    </dgm:pt>
    <dgm:pt modelId="{F91EFB14-4FD9-B440-81DD-154D4851E29B}" type="pres">
      <dgm:prSet presAssocID="{C7475A66-08D9-7740-9156-9F8E9DA4A7D9}" presName="background4" presStyleLbl="node4" presStyleIdx="0" presStyleCnt="4"/>
      <dgm:spPr>
        <a:solidFill>
          <a:schemeClr val="accent1"/>
        </a:solidFill>
      </dgm:spPr>
    </dgm:pt>
    <dgm:pt modelId="{04CCF936-4794-3944-9FBB-630AF440FBEA}" type="pres">
      <dgm:prSet presAssocID="{C7475A66-08D9-7740-9156-9F8E9DA4A7D9}" presName="text4" presStyleLbl="fgAcc4" presStyleIdx="0" presStyleCnt="4" custScaleX="118904">
        <dgm:presLayoutVars>
          <dgm:chPref val="3"/>
        </dgm:presLayoutVars>
      </dgm:prSet>
      <dgm:spPr/>
    </dgm:pt>
    <dgm:pt modelId="{1567113D-BAFB-EE48-9C71-6DA1B4EBB977}" type="pres">
      <dgm:prSet presAssocID="{C7475A66-08D9-7740-9156-9F8E9DA4A7D9}" presName="hierChild5" presStyleCnt="0"/>
      <dgm:spPr/>
    </dgm:pt>
    <dgm:pt modelId="{97DE6E92-7906-E24D-9F4C-D10C632705FB}" type="pres">
      <dgm:prSet presAssocID="{633EAB23-70E1-0D46-9ADF-4E742194A117}" presName="Name23" presStyleLbl="parChTrans1D4" presStyleIdx="1" presStyleCnt="4"/>
      <dgm:spPr/>
    </dgm:pt>
    <dgm:pt modelId="{DADCDCBC-8310-504D-87BF-1C4B24330CA4}" type="pres">
      <dgm:prSet presAssocID="{BD68A41E-6527-3743-9DE8-FC9E0A45A861}" presName="hierRoot4" presStyleCnt="0"/>
      <dgm:spPr/>
    </dgm:pt>
    <dgm:pt modelId="{1C6C9623-0FE0-A943-8E69-F4104D9DFD62}" type="pres">
      <dgm:prSet presAssocID="{BD68A41E-6527-3743-9DE8-FC9E0A45A861}" presName="composite4" presStyleCnt="0"/>
      <dgm:spPr/>
    </dgm:pt>
    <dgm:pt modelId="{319D46E9-6DD9-0648-A5E8-15735DDD20B2}" type="pres">
      <dgm:prSet presAssocID="{BD68A41E-6527-3743-9DE8-FC9E0A45A861}" presName="background4" presStyleLbl="node4" presStyleIdx="1" presStyleCnt="4"/>
      <dgm:spPr>
        <a:solidFill>
          <a:schemeClr val="accent1"/>
        </a:solidFill>
      </dgm:spPr>
    </dgm:pt>
    <dgm:pt modelId="{24831EA6-8745-994F-8EF1-8FC3AD6622E2}" type="pres">
      <dgm:prSet presAssocID="{BD68A41E-6527-3743-9DE8-FC9E0A45A861}" presName="text4" presStyleLbl="fgAcc4" presStyleIdx="1" presStyleCnt="4">
        <dgm:presLayoutVars>
          <dgm:chPref val="3"/>
        </dgm:presLayoutVars>
      </dgm:prSet>
      <dgm:spPr/>
    </dgm:pt>
    <dgm:pt modelId="{C14BA00E-FD25-C940-B6BF-046E660DD88D}" type="pres">
      <dgm:prSet presAssocID="{BD68A41E-6527-3743-9DE8-FC9E0A45A861}" presName="hierChild5" presStyleCnt="0"/>
      <dgm:spPr/>
    </dgm:pt>
    <dgm:pt modelId="{AC2FF82C-37F4-ED4F-BD2A-94C4A3731156}" type="pres">
      <dgm:prSet presAssocID="{24469258-21CC-7D42-8AAB-19A2B611CDB6}" presName="Name23" presStyleLbl="parChTrans1D4" presStyleIdx="2" presStyleCnt="4"/>
      <dgm:spPr/>
    </dgm:pt>
    <dgm:pt modelId="{973B343A-0C9F-8E40-9FCA-90EFA147B395}" type="pres">
      <dgm:prSet presAssocID="{7618F740-DF36-6A45-88AE-BCFBE9478D94}" presName="hierRoot4" presStyleCnt="0"/>
      <dgm:spPr/>
    </dgm:pt>
    <dgm:pt modelId="{F43F57A9-C03E-FD41-B681-3F6B1291A150}" type="pres">
      <dgm:prSet presAssocID="{7618F740-DF36-6A45-88AE-BCFBE9478D94}" presName="composite4" presStyleCnt="0"/>
      <dgm:spPr/>
    </dgm:pt>
    <dgm:pt modelId="{0FF65706-F28B-FC44-9237-0332B6A24E13}" type="pres">
      <dgm:prSet presAssocID="{7618F740-DF36-6A45-88AE-BCFBE9478D94}" presName="background4" presStyleLbl="node4" presStyleIdx="2" presStyleCnt="4"/>
      <dgm:spPr>
        <a:solidFill>
          <a:schemeClr val="accent1"/>
        </a:solidFill>
      </dgm:spPr>
    </dgm:pt>
    <dgm:pt modelId="{5BA19709-D063-054F-AF4D-6FE10F72E0E4}" type="pres">
      <dgm:prSet presAssocID="{7618F740-DF36-6A45-88AE-BCFBE9478D94}" presName="text4" presStyleLbl="fgAcc4" presStyleIdx="2" presStyleCnt="4">
        <dgm:presLayoutVars>
          <dgm:chPref val="3"/>
        </dgm:presLayoutVars>
      </dgm:prSet>
      <dgm:spPr/>
    </dgm:pt>
    <dgm:pt modelId="{298BF904-F309-6F4F-A541-D6204382ECAC}" type="pres">
      <dgm:prSet presAssocID="{7618F740-DF36-6A45-88AE-BCFBE9478D94}" presName="hierChild5" presStyleCnt="0"/>
      <dgm:spPr/>
    </dgm:pt>
    <dgm:pt modelId="{A80E01E7-835C-F844-9596-692A3F23163C}" type="pres">
      <dgm:prSet presAssocID="{FBF8069D-3C50-7148-BA7F-056D7FB4630F}" presName="Name23" presStyleLbl="parChTrans1D4" presStyleIdx="3" presStyleCnt="4"/>
      <dgm:spPr/>
    </dgm:pt>
    <dgm:pt modelId="{49D77BFD-2554-A544-860D-252867817EAB}" type="pres">
      <dgm:prSet presAssocID="{4FCD1076-F02A-D846-A591-AC0A176F5A03}" presName="hierRoot4" presStyleCnt="0"/>
      <dgm:spPr/>
    </dgm:pt>
    <dgm:pt modelId="{D02BC9A2-39C4-2041-83C0-018EA7237EE6}" type="pres">
      <dgm:prSet presAssocID="{4FCD1076-F02A-D846-A591-AC0A176F5A03}" presName="composite4" presStyleCnt="0"/>
      <dgm:spPr/>
    </dgm:pt>
    <dgm:pt modelId="{B8518441-A1C2-DA4F-A97D-6B4B12C76F98}" type="pres">
      <dgm:prSet presAssocID="{4FCD1076-F02A-D846-A591-AC0A176F5A03}" presName="background4" presStyleLbl="node4" presStyleIdx="3" presStyleCnt="4"/>
      <dgm:spPr>
        <a:solidFill>
          <a:schemeClr val="accent1"/>
        </a:solidFill>
      </dgm:spPr>
    </dgm:pt>
    <dgm:pt modelId="{AC479F55-A6A1-E740-ADFF-8A005ADBBF5B}" type="pres">
      <dgm:prSet presAssocID="{4FCD1076-F02A-D846-A591-AC0A176F5A03}" presName="text4" presStyleLbl="fgAcc4" presStyleIdx="3" presStyleCnt="4">
        <dgm:presLayoutVars>
          <dgm:chPref val="3"/>
        </dgm:presLayoutVars>
      </dgm:prSet>
      <dgm:spPr/>
    </dgm:pt>
    <dgm:pt modelId="{03A27579-CD12-3148-99F8-899AABE13860}" type="pres">
      <dgm:prSet presAssocID="{4FCD1076-F02A-D846-A591-AC0A176F5A03}" presName="hierChild5" presStyleCnt="0"/>
      <dgm:spPr/>
    </dgm:pt>
    <dgm:pt modelId="{B03CF166-CB6D-CE45-9213-D88020C7E95F}" type="pres">
      <dgm:prSet presAssocID="{B8984BAC-F267-0242-A600-705C11149478}" presName="Name17" presStyleLbl="parChTrans1D3" presStyleIdx="6" presStyleCnt="9"/>
      <dgm:spPr/>
    </dgm:pt>
    <dgm:pt modelId="{C5D05683-A1C8-7C45-ABC5-FF5162469775}" type="pres">
      <dgm:prSet presAssocID="{11C24354-D91A-834C-95BF-EC7B2D6D70CB}" presName="hierRoot3" presStyleCnt="0"/>
      <dgm:spPr/>
    </dgm:pt>
    <dgm:pt modelId="{0DA0DF24-272B-324F-9D87-405282C29974}" type="pres">
      <dgm:prSet presAssocID="{11C24354-D91A-834C-95BF-EC7B2D6D70CB}" presName="composite3" presStyleCnt="0"/>
      <dgm:spPr/>
    </dgm:pt>
    <dgm:pt modelId="{7A97CB91-5FF0-974F-AB14-830DC57E0B64}" type="pres">
      <dgm:prSet presAssocID="{11C24354-D91A-834C-95BF-EC7B2D6D70CB}" presName="background3" presStyleLbl="node3" presStyleIdx="6" presStyleCnt="9"/>
      <dgm:spPr/>
    </dgm:pt>
    <dgm:pt modelId="{16A6AF71-B1F8-684A-8B86-0448E8482457}" type="pres">
      <dgm:prSet presAssocID="{11C24354-D91A-834C-95BF-EC7B2D6D70CB}" presName="text3" presStyleLbl="fgAcc3" presStyleIdx="6" presStyleCnt="9">
        <dgm:presLayoutVars>
          <dgm:chPref val="3"/>
        </dgm:presLayoutVars>
      </dgm:prSet>
      <dgm:spPr/>
    </dgm:pt>
    <dgm:pt modelId="{D9D2F090-4B6C-7544-BDA3-35DBF1610869}" type="pres">
      <dgm:prSet presAssocID="{11C24354-D91A-834C-95BF-EC7B2D6D70CB}" presName="hierChild4" presStyleCnt="0"/>
      <dgm:spPr/>
    </dgm:pt>
    <dgm:pt modelId="{09BB6D3B-62D8-0642-BEC8-F29C477F305E}" type="pres">
      <dgm:prSet presAssocID="{F2E405BB-9D46-8742-BDA8-9A651FCAAE01}" presName="Name17" presStyleLbl="parChTrans1D3" presStyleIdx="7" presStyleCnt="9"/>
      <dgm:spPr/>
    </dgm:pt>
    <dgm:pt modelId="{0DCB4DBF-B25A-F248-96FF-343EACBC4713}" type="pres">
      <dgm:prSet presAssocID="{D1A8A6CA-0B6E-724A-87A8-FD6A0D5D7FA2}" presName="hierRoot3" presStyleCnt="0"/>
      <dgm:spPr/>
    </dgm:pt>
    <dgm:pt modelId="{68DB7C81-D74B-CD46-B9DB-08F6478B9B03}" type="pres">
      <dgm:prSet presAssocID="{D1A8A6CA-0B6E-724A-87A8-FD6A0D5D7FA2}" presName="composite3" presStyleCnt="0"/>
      <dgm:spPr/>
    </dgm:pt>
    <dgm:pt modelId="{27C0C653-7FC0-CF42-97A2-725E9A5B814F}" type="pres">
      <dgm:prSet presAssocID="{D1A8A6CA-0B6E-724A-87A8-FD6A0D5D7FA2}" presName="background3" presStyleLbl="node3" presStyleIdx="7" presStyleCnt="9"/>
      <dgm:spPr/>
    </dgm:pt>
    <dgm:pt modelId="{A064A3DA-7C5C-0B4E-B79A-2F183A3DE07A}" type="pres">
      <dgm:prSet presAssocID="{D1A8A6CA-0B6E-724A-87A8-FD6A0D5D7FA2}" presName="text3" presStyleLbl="fgAcc3" presStyleIdx="7" presStyleCnt="9">
        <dgm:presLayoutVars>
          <dgm:chPref val="3"/>
        </dgm:presLayoutVars>
      </dgm:prSet>
      <dgm:spPr/>
    </dgm:pt>
    <dgm:pt modelId="{41E09ACF-2B7C-1447-A650-2E98E72B484E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8" presStyleCnt="9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8" presStyleCnt="9"/>
      <dgm:spPr/>
    </dgm:pt>
    <dgm:pt modelId="{9D58D02A-44CE-254C-9A0F-657338F15D7C}" type="pres">
      <dgm:prSet presAssocID="{089FD83E-6928-1E43-95D3-124D5441D173}" presName="text3" presStyleLbl="fgAcc3" presStyleIdx="8" presStyleCnt="9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A096800F-3546-704C-9CF5-D84E91D62C25}" type="presOf" srcId="{24469258-21CC-7D42-8AAB-19A2B611CDB6}" destId="{AC2FF82C-37F4-ED4F-BD2A-94C4A3731156}" srcOrd="0" destOrd="0" presId="urn:microsoft.com/office/officeart/2005/8/layout/hierarchy1"/>
    <dgm:cxn modelId="{D9F4F717-A903-1841-9158-4DE34143882C}" type="presOf" srcId="{E7881C80-091B-5B41-8520-3EEF29724A0D}" destId="{27F4AE2D-C44D-1A4B-97BD-C15B5B30171E}" srcOrd="0" destOrd="0" presId="urn:microsoft.com/office/officeart/2005/8/layout/hierarchy1"/>
    <dgm:cxn modelId="{86AB0719-F628-4C40-9AEA-6D784D418DA2}" srcId="{9D68368C-33AA-1644-80E4-398208A2C6F0}" destId="{4FCD1076-F02A-D846-A591-AC0A176F5A03}" srcOrd="3" destOrd="0" parTransId="{FBF8069D-3C50-7148-BA7F-056D7FB4630F}" sibTransId="{EF87CD81-9013-244A-B26C-4A5D38E52E72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BD885120-191D-AD49-882D-590465CA37EF}" srcId="{9D68368C-33AA-1644-80E4-398208A2C6F0}" destId="{7618F740-DF36-6A45-88AE-BCFBE9478D94}" srcOrd="2" destOrd="0" parTransId="{24469258-21CC-7D42-8AAB-19A2B611CDB6}" sibTransId="{C2826426-FB6A-704B-B3D8-C19C0DB638BB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0E438028-FD81-6E4D-9D29-8FD7BC1E03E7}" srcId="{9D68368C-33AA-1644-80E4-398208A2C6F0}" destId="{BD68A41E-6527-3743-9DE8-FC9E0A45A861}" srcOrd="1" destOrd="0" parTransId="{633EAB23-70E1-0D46-9ADF-4E742194A117}" sibTransId="{F172CF00-4793-874B-B8F6-A5EC05F56F3D}"/>
    <dgm:cxn modelId="{AD94A82D-76FE-6A47-A32E-2F523F1C98C5}" type="presOf" srcId="{BD68A41E-6527-3743-9DE8-FC9E0A45A861}" destId="{24831EA6-8745-994F-8EF1-8FC3AD6622E2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2ED31B3A-37C0-BA48-AD62-22CB5BC40176}" type="presOf" srcId="{84964AA1-2887-2347-A899-D194B6579AD1}" destId="{8954BF01-E3B9-0B43-AF55-1BBEDDE5CC48}" srcOrd="0" destOrd="0" presId="urn:microsoft.com/office/officeart/2005/8/layout/hierarchy1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66809B47-2C74-9840-AA46-EC9F105607D4}" type="presOf" srcId="{C4B8A25D-FD5D-494A-8203-BFBFA3CD48BC}" destId="{E308BE26-04AE-3F4E-9575-A8C4DCD1DEBA}" srcOrd="0" destOrd="0" presId="urn:microsoft.com/office/officeart/2005/8/layout/hierarchy1"/>
    <dgm:cxn modelId="{BBF6824F-D0BE-F64D-BD64-B18E3AEE67FF}" type="presOf" srcId="{B8984BAC-F267-0242-A600-705C11149478}" destId="{B03CF166-CB6D-CE45-9213-D88020C7E95F}" srcOrd="0" destOrd="0" presId="urn:microsoft.com/office/officeart/2005/8/layout/hierarchy1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A6889E80-A90E-C440-B209-0A91B6031B34}" type="presOf" srcId="{D1A8A6CA-0B6E-724A-87A8-FD6A0D5D7FA2}" destId="{A064A3DA-7C5C-0B4E-B79A-2F183A3DE07A}" srcOrd="0" destOrd="0" presId="urn:microsoft.com/office/officeart/2005/8/layout/hierarchy1"/>
    <dgm:cxn modelId="{3727AE8E-1494-6246-B29D-B0D5933FB1E1}" type="presOf" srcId="{C7475A66-08D9-7740-9156-9F8E9DA4A7D9}" destId="{04CCF936-4794-3944-9FBB-630AF440FBEA}" srcOrd="0" destOrd="0" presId="urn:microsoft.com/office/officeart/2005/8/layout/hierarchy1"/>
    <dgm:cxn modelId="{58272E91-9D5A-5647-9E9C-0CEC2E73EDBA}" type="presOf" srcId="{11C24354-D91A-834C-95BF-EC7B2D6D70CB}" destId="{16A6AF71-B1F8-684A-8B86-0448E8482457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9B4CD97-2A70-FF40-9460-02A1A6ACADB7}" type="presOf" srcId="{633EAB23-70E1-0D46-9ADF-4E742194A117}" destId="{97DE6E92-7906-E24D-9F4C-D10C632705FB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4C6F21AD-D10B-084F-A553-2774E14FD62D}" srcId="{9D68368C-33AA-1644-80E4-398208A2C6F0}" destId="{C7475A66-08D9-7740-9156-9F8E9DA4A7D9}" srcOrd="0" destOrd="0" parTransId="{E7881C80-091B-5B41-8520-3EEF29724A0D}" sibTransId="{4E7A8128-0E02-7B4C-821C-5BF5DF7526F5}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7FBED8AE-61A0-FA4B-8A1E-E5428B3EE367}" srcId="{1BC165AB-B879-6E45-BE42-9DB85E468E5E}" destId="{11C24354-D91A-834C-95BF-EC7B2D6D70CB}" srcOrd="1" destOrd="0" parTransId="{B8984BAC-F267-0242-A600-705C11149478}" sibTransId="{E0F92DDE-BA9B-3647-A335-26D73CB6972C}"/>
    <dgm:cxn modelId="{7EB7D0B8-4242-9D4B-9EC5-FD56EF7EDB77}" type="presOf" srcId="{089FD83E-6928-1E43-95D3-124D5441D173}" destId="{9D58D02A-44CE-254C-9A0F-657338F15D7C}" srcOrd="0" destOrd="0" presId="urn:microsoft.com/office/officeart/2005/8/layout/hierarchy1"/>
    <dgm:cxn modelId="{2BF7D7BE-6E8D-4944-AE2A-6804B9A9B6CF}" type="presOf" srcId="{F2E405BB-9D46-8742-BDA8-9A651FCAAE01}" destId="{09BB6D3B-62D8-0642-BEC8-F29C477F305E}" srcOrd="0" destOrd="0" presId="urn:microsoft.com/office/officeart/2005/8/layout/hierarchy1"/>
    <dgm:cxn modelId="{62E849C0-D7E8-C64F-A2E0-A2A03D47719E}" type="presOf" srcId="{7618F740-DF36-6A45-88AE-BCFBE9478D94}" destId="{5BA19709-D063-054F-AF4D-6FE10F72E0E4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76E636CB-7C59-1641-8780-A497EE0F4BA3}" type="presOf" srcId="{4FCD1076-F02A-D846-A591-AC0A176F5A03}" destId="{AC479F55-A6A1-E740-ADFF-8A005ADBBF5B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A1DF9FDE-2C4F-1A4F-818F-0074C57C4073}" type="presOf" srcId="{FBF8069D-3C50-7148-BA7F-056D7FB4630F}" destId="{A80E01E7-835C-F844-9596-692A3F23163C}" srcOrd="0" destOrd="0" presId="urn:microsoft.com/office/officeart/2005/8/layout/hierarchy1"/>
    <dgm:cxn modelId="{453750EB-3F24-5C43-9F08-D8F42F13776E}" srcId="{1BC165AB-B879-6E45-BE42-9DB85E468E5E}" destId="{D1A8A6CA-0B6E-724A-87A8-FD6A0D5D7FA2}" srcOrd="2" destOrd="0" parTransId="{F2E405BB-9D46-8742-BDA8-9A651FCAAE01}" sibTransId="{ED709F34-2065-8B4D-8890-38221EB21289}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7B26BBF7-9A5E-D740-9B7F-0CCA96075BC1}" type="presOf" srcId="{C048921F-4EB1-284C-AA0A-60D6AD5FBA44}" destId="{678D6FA3-6B34-8346-B07D-06A6FFED191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7BC8B0DE-8415-F249-B5E3-3989D3733487}" type="presParOf" srcId="{6C828CC8-6023-3746-B8EA-24039859E714}" destId="{27F4AE2D-C44D-1A4B-97BD-C15B5B30171E}" srcOrd="0" destOrd="0" presId="urn:microsoft.com/office/officeart/2005/8/layout/hierarchy1"/>
    <dgm:cxn modelId="{51BFBE25-0489-4D42-8C76-0A9AE0668580}" type="presParOf" srcId="{6C828CC8-6023-3746-B8EA-24039859E714}" destId="{E3DE2409-760A-724F-9243-42C0E8E1DD7D}" srcOrd="1" destOrd="0" presId="urn:microsoft.com/office/officeart/2005/8/layout/hierarchy1"/>
    <dgm:cxn modelId="{A21C4CD6-375A-3242-BB81-54AE3725579C}" type="presParOf" srcId="{E3DE2409-760A-724F-9243-42C0E8E1DD7D}" destId="{FEC97CBE-5580-2144-A535-EB21EF711897}" srcOrd="0" destOrd="0" presId="urn:microsoft.com/office/officeart/2005/8/layout/hierarchy1"/>
    <dgm:cxn modelId="{1A692B4E-210C-2147-B688-91EDB9AC2C66}" type="presParOf" srcId="{FEC97CBE-5580-2144-A535-EB21EF711897}" destId="{F91EFB14-4FD9-B440-81DD-154D4851E29B}" srcOrd="0" destOrd="0" presId="urn:microsoft.com/office/officeart/2005/8/layout/hierarchy1"/>
    <dgm:cxn modelId="{BCD566B3-6C6D-DD47-A1F1-8DAFD428CEEC}" type="presParOf" srcId="{FEC97CBE-5580-2144-A535-EB21EF711897}" destId="{04CCF936-4794-3944-9FBB-630AF440FBEA}" srcOrd="1" destOrd="0" presId="urn:microsoft.com/office/officeart/2005/8/layout/hierarchy1"/>
    <dgm:cxn modelId="{2FAFE488-5EF5-A546-9C1B-AC51E7D625C3}" type="presParOf" srcId="{E3DE2409-760A-724F-9243-42C0E8E1DD7D}" destId="{1567113D-BAFB-EE48-9C71-6DA1B4EBB977}" srcOrd="1" destOrd="0" presId="urn:microsoft.com/office/officeart/2005/8/layout/hierarchy1"/>
    <dgm:cxn modelId="{97FA2A17-CE16-B445-AF63-DFEC8ECCB873}" type="presParOf" srcId="{6C828CC8-6023-3746-B8EA-24039859E714}" destId="{97DE6E92-7906-E24D-9F4C-D10C632705FB}" srcOrd="2" destOrd="0" presId="urn:microsoft.com/office/officeart/2005/8/layout/hierarchy1"/>
    <dgm:cxn modelId="{DA555DEC-E762-6842-8EB9-0DA8560B43BB}" type="presParOf" srcId="{6C828CC8-6023-3746-B8EA-24039859E714}" destId="{DADCDCBC-8310-504D-87BF-1C4B24330CA4}" srcOrd="3" destOrd="0" presId="urn:microsoft.com/office/officeart/2005/8/layout/hierarchy1"/>
    <dgm:cxn modelId="{EDF85742-5B86-0D42-B697-45170A7E7E4B}" type="presParOf" srcId="{DADCDCBC-8310-504D-87BF-1C4B24330CA4}" destId="{1C6C9623-0FE0-A943-8E69-F4104D9DFD62}" srcOrd="0" destOrd="0" presId="urn:microsoft.com/office/officeart/2005/8/layout/hierarchy1"/>
    <dgm:cxn modelId="{1A08B873-46CC-0844-BBB5-F987C995C6E5}" type="presParOf" srcId="{1C6C9623-0FE0-A943-8E69-F4104D9DFD62}" destId="{319D46E9-6DD9-0648-A5E8-15735DDD20B2}" srcOrd="0" destOrd="0" presId="urn:microsoft.com/office/officeart/2005/8/layout/hierarchy1"/>
    <dgm:cxn modelId="{A6A3A4CD-3CFF-FF42-81BC-18A2E1DEEF35}" type="presParOf" srcId="{1C6C9623-0FE0-A943-8E69-F4104D9DFD62}" destId="{24831EA6-8745-994F-8EF1-8FC3AD6622E2}" srcOrd="1" destOrd="0" presId="urn:microsoft.com/office/officeart/2005/8/layout/hierarchy1"/>
    <dgm:cxn modelId="{C8E203FE-8B85-7143-A562-1B3882DF3870}" type="presParOf" srcId="{DADCDCBC-8310-504D-87BF-1C4B24330CA4}" destId="{C14BA00E-FD25-C940-B6BF-046E660DD88D}" srcOrd="1" destOrd="0" presId="urn:microsoft.com/office/officeart/2005/8/layout/hierarchy1"/>
    <dgm:cxn modelId="{C2C2ED34-4E31-7A4B-A0B1-F7221FF0F11C}" type="presParOf" srcId="{6C828CC8-6023-3746-B8EA-24039859E714}" destId="{AC2FF82C-37F4-ED4F-BD2A-94C4A3731156}" srcOrd="4" destOrd="0" presId="urn:microsoft.com/office/officeart/2005/8/layout/hierarchy1"/>
    <dgm:cxn modelId="{EBADD165-1CBC-124E-970B-790C7F7D9531}" type="presParOf" srcId="{6C828CC8-6023-3746-B8EA-24039859E714}" destId="{973B343A-0C9F-8E40-9FCA-90EFA147B395}" srcOrd="5" destOrd="0" presId="urn:microsoft.com/office/officeart/2005/8/layout/hierarchy1"/>
    <dgm:cxn modelId="{FD39F1CE-3021-A649-B9C9-E12AAE50DF76}" type="presParOf" srcId="{973B343A-0C9F-8E40-9FCA-90EFA147B395}" destId="{F43F57A9-C03E-FD41-B681-3F6B1291A150}" srcOrd="0" destOrd="0" presId="urn:microsoft.com/office/officeart/2005/8/layout/hierarchy1"/>
    <dgm:cxn modelId="{6C3172F0-4D1F-D64F-9928-7A18A87960A4}" type="presParOf" srcId="{F43F57A9-C03E-FD41-B681-3F6B1291A150}" destId="{0FF65706-F28B-FC44-9237-0332B6A24E13}" srcOrd="0" destOrd="0" presId="urn:microsoft.com/office/officeart/2005/8/layout/hierarchy1"/>
    <dgm:cxn modelId="{687F1A59-A33D-2742-BC28-A09728DA5F6B}" type="presParOf" srcId="{F43F57A9-C03E-FD41-B681-3F6B1291A150}" destId="{5BA19709-D063-054F-AF4D-6FE10F72E0E4}" srcOrd="1" destOrd="0" presId="urn:microsoft.com/office/officeart/2005/8/layout/hierarchy1"/>
    <dgm:cxn modelId="{9EEFD963-77FF-F246-B95B-01127D1290EA}" type="presParOf" srcId="{973B343A-0C9F-8E40-9FCA-90EFA147B395}" destId="{298BF904-F309-6F4F-A541-D6204382ECAC}" srcOrd="1" destOrd="0" presId="urn:microsoft.com/office/officeart/2005/8/layout/hierarchy1"/>
    <dgm:cxn modelId="{DB9C3802-5CA2-9F46-A7C2-403F0D9A7286}" type="presParOf" srcId="{6C828CC8-6023-3746-B8EA-24039859E714}" destId="{A80E01E7-835C-F844-9596-692A3F23163C}" srcOrd="6" destOrd="0" presId="urn:microsoft.com/office/officeart/2005/8/layout/hierarchy1"/>
    <dgm:cxn modelId="{A38B78C9-F9A7-C44D-86D6-43251BDF5409}" type="presParOf" srcId="{6C828CC8-6023-3746-B8EA-24039859E714}" destId="{49D77BFD-2554-A544-860D-252867817EAB}" srcOrd="7" destOrd="0" presId="urn:microsoft.com/office/officeart/2005/8/layout/hierarchy1"/>
    <dgm:cxn modelId="{3F741B50-E229-D544-8461-D64184BC81EB}" type="presParOf" srcId="{49D77BFD-2554-A544-860D-252867817EAB}" destId="{D02BC9A2-39C4-2041-83C0-018EA7237EE6}" srcOrd="0" destOrd="0" presId="urn:microsoft.com/office/officeart/2005/8/layout/hierarchy1"/>
    <dgm:cxn modelId="{4781101D-BCBD-1840-B158-CCF56995EA19}" type="presParOf" srcId="{D02BC9A2-39C4-2041-83C0-018EA7237EE6}" destId="{B8518441-A1C2-DA4F-A97D-6B4B12C76F98}" srcOrd="0" destOrd="0" presId="urn:microsoft.com/office/officeart/2005/8/layout/hierarchy1"/>
    <dgm:cxn modelId="{3919CC20-2802-964B-96BE-A0CFF125558E}" type="presParOf" srcId="{D02BC9A2-39C4-2041-83C0-018EA7237EE6}" destId="{AC479F55-A6A1-E740-ADFF-8A005ADBBF5B}" srcOrd="1" destOrd="0" presId="urn:microsoft.com/office/officeart/2005/8/layout/hierarchy1"/>
    <dgm:cxn modelId="{34416C9B-D46E-9D49-8E20-83A2C35BACC8}" type="presParOf" srcId="{49D77BFD-2554-A544-860D-252867817EAB}" destId="{03A27579-CD12-3148-99F8-899AABE13860}" srcOrd="1" destOrd="0" presId="urn:microsoft.com/office/officeart/2005/8/layout/hierarchy1"/>
    <dgm:cxn modelId="{935B1227-0C03-6649-8EDF-3092360B9E87}" type="presParOf" srcId="{158DD9B6-60BC-2441-9B3A-ABE4E09BA18B}" destId="{B03CF166-CB6D-CE45-9213-D88020C7E95F}" srcOrd="2" destOrd="0" presId="urn:microsoft.com/office/officeart/2005/8/layout/hierarchy1"/>
    <dgm:cxn modelId="{CFB34F02-D917-7E42-A25E-BE2C13968322}" type="presParOf" srcId="{158DD9B6-60BC-2441-9B3A-ABE4E09BA18B}" destId="{C5D05683-A1C8-7C45-ABC5-FF5162469775}" srcOrd="3" destOrd="0" presId="urn:microsoft.com/office/officeart/2005/8/layout/hierarchy1"/>
    <dgm:cxn modelId="{370625B6-15E0-5A46-9F92-3741B6FDEB23}" type="presParOf" srcId="{C5D05683-A1C8-7C45-ABC5-FF5162469775}" destId="{0DA0DF24-272B-324F-9D87-405282C29974}" srcOrd="0" destOrd="0" presId="urn:microsoft.com/office/officeart/2005/8/layout/hierarchy1"/>
    <dgm:cxn modelId="{942F311C-FD09-A740-9AE8-1A50BC75A09A}" type="presParOf" srcId="{0DA0DF24-272B-324F-9D87-405282C29974}" destId="{7A97CB91-5FF0-974F-AB14-830DC57E0B64}" srcOrd="0" destOrd="0" presId="urn:microsoft.com/office/officeart/2005/8/layout/hierarchy1"/>
    <dgm:cxn modelId="{C774D71A-2C25-0045-8BAF-BFC69F5D9EA2}" type="presParOf" srcId="{0DA0DF24-272B-324F-9D87-405282C29974}" destId="{16A6AF71-B1F8-684A-8B86-0448E8482457}" srcOrd="1" destOrd="0" presId="urn:microsoft.com/office/officeart/2005/8/layout/hierarchy1"/>
    <dgm:cxn modelId="{08AEB1E8-3745-924D-8C1A-4338419E8197}" type="presParOf" srcId="{C5D05683-A1C8-7C45-ABC5-FF5162469775}" destId="{D9D2F090-4B6C-7544-BDA3-35DBF1610869}" srcOrd="1" destOrd="0" presId="urn:microsoft.com/office/officeart/2005/8/layout/hierarchy1"/>
    <dgm:cxn modelId="{93B9227F-A309-E946-933B-6C1852A29660}" type="presParOf" srcId="{158DD9B6-60BC-2441-9B3A-ABE4E09BA18B}" destId="{09BB6D3B-62D8-0642-BEC8-F29C477F305E}" srcOrd="4" destOrd="0" presId="urn:microsoft.com/office/officeart/2005/8/layout/hierarchy1"/>
    <dgm:cxn modelId="{4EE405BF-358E-BE42-BB25-7688C592D73A}" type="presParOf" srcId="{158DD9B6-60BC-2441-9B3A-ABE4E09BA18B}" destId="{0DCB4DBF-B25A-F248-96FF-343EACBC4713}" srcOrd="5" destOrd="0" presId="urn:microsoft.com/office/officeart/2005/8/layout/hierarchy1"/>
    <dgm:cxn modelId="{CA66A755-2C54-C24E-9577-BBF37EB56460}" type="presParOf" srcId="{0DCB4DBF-B25A-F248-96FF-343EACBC4713}" destId="{68DB7C81-D74B-CD46-B9DB-08F6478B9B03}" srcOrd="0" destOrd="0" presId="urn:microsoft.com/office/officeart/2005/8/layout/hierarchy1"/>
    <dgm:cxn modelId="{AD72A02B-2D2E-8549-8CBA-03A147808197}" type="presParOf" srcId="{68DB7C81-D74B-CD46-B9DB-08F6478B9B03}" destId="{27C0C653-7FC0-CF42-97A2-725E9A5B814F}" srcOrd="0" destOrd="0" presId="urn:microsoft.com/office/officeart/2005/8/layout/hierarchy1"/>
    <dgm:cxn modelId="{A469BCAE-814A-914A-8C0D-4703E36AF94D}" type="presParOf" srcId="{68DB7C81-D74B-CD46-B9DB-08F6478B9B03}" destId="{A064A3DA-7C5C-0B4E-B79A-2F183A3DE07A}" srcOrd="1" destOrd="0" presId="urn:microsoft.com/office/officeart/2005/8/layout/hierarchy1"/>
    <dgm:cxn modelId="{8907CCC6-2E0A-8A44-90BB-57739126CEFE}" type="presParOf" srcId="{0DCB4DBF-B25A-F248-96FF-343EACBC4713}" destId="{41E09ACF-2B7C-1447-A650-2E98E72B484E}" srcOrd="1" destOrd="0" presId="urn:microsoft.com/office/officeart/2005/8/layout/hierarchy1"/>
    <dgm:cxn modelId="{BBEE89A2-C7BF-624E-8C9B-929BEF735188}" type="presParOf" srcId="{5C49ECAC-5568-E44A-857C-15EC9EF0E8A5}" destId="{E308BE26-04AE-3F4E-9575-A8C4DCD1DEBA}" srcOrd="6" destOrd="0" presId="urn:microsoft.com/office/officeart/2005/8/layout/hierarchy1"/>
    <dgm:cxn modelId="{AF40C2B0-6899-E04C-B312-3EF685EF30F4}" type="presParOf" srcId="{5C49ECAC-5568-E44A-857C-15EC9EF0E8A5}" destId="{B369CAA1-91FA-7A46-86C9-4C150BED56D6}" srcOrd="7" destOrd="0" presId="urn:microsoft.com/office/officeart/2005/8/layout/hierarchy1"/>
    <dgm:cxn modelId="{6D40EA02-7071-5E46-8B6C-38119D2DC255}" type="presParOf" srcId="{B369CAA1-91FA-7A46-86C9-4C150BED56D6}" destId="{03B8C450-186F-644B-A09F-9AE32FB89985}" srcOrd="0" destOrd="0" presId="urn:microsoft.com/office/officeart/2005/8/layout/hierarchy1"/>
    <dgm:cxn modelId="{438811D5-5F2B-2647-A760-3EDE54B9AA71}" type="presParOf" srcId="{03B8C450-186F-644B-A09F-9AE32FB89985}" destId="{CBA00FAD-508D-6344-BC15-83EDCFBB29C3}" srcOrd="0" destOrd="0" presId="urn:microsoft.com/office/officeart/2005/8/layout/hierarchy1"/>
    <dgm:cxn modelId="{CC40509E-1068-2A44-A1CB-637C9517F970}" type="presParOf" srcId="{03B8C450-186F-644B-A09F-9AE32FB89985}" destId="{8954BF01-E3B9-0B43-AF55-1BBEDDE5CC48}" srcOrd="1" destOrd="0" presId="urn:microsoft.com/office/officeart/2005/8/layout/hierarchy1"/>
    <dgm:cxn modelId="{81336950-4572-6F44-A142-60537ADAADC1}" type="presParOf" srcId="{B369CAA1-91FA-7A46-86C9-4C150BED56D6}" destId="{EFD58670-3EED-EA45-8B1F-2D42C0EFF060}" srcOrd="1" destOrd="0" presId="urn:microsoft.com/office/officeart/2005/8/layout/hierarchy1"/>
    <dgm:cxn modelId="{60B53AAC-7DAC-BA47-AA25-5B568AE18D88}" type="presParOf" srcId="{EFD58670-3EED-EA45-8B1F-2D42C0EFF060}" destId="{678D6FA3-6B34-8346-B07D-06A6FFED1912}" srcOrd="0" destOrd="0" presId="urn:microsoft.com/office/officeart/2005/8/layout/hierarchy1"/>
    <dgm:cxn modelId="{39FDDFB9-3CE2-004B-9A68-F4E4A48BBC96}" type="presParOf" srcId="{EFD58670-3EED-EA45-8B1F-2D42C0EFF060}" destId="{EE5EF6C4-45E7-6449-9B0D-3270A3A276D7}" srcOrd="1" destOrd="0" presId="urn:microsoft.com/office/officeart/2005/8/layout/hierarchy1"/>
    <dgm:cxn modelId="{B37232FF-83C6-6B46-AA06-5695ED241217}" type="presParOf" srcId="{EE5EF6C4-45E7-6449-9B0D-3270A3A276D7}" destId="{31E4673D-930C-1045-827B-7A2A3042FC3E}" srcOrd="0" destOrd="0" presId="urn:microsoft.com/office/officeart/2005/8/layout/hierarchy1"/>
    <dgm:cxn modelId="{372EDD99-ED15-564B-8B23-607D175DF2EC}" type="presParOf" srcId="{31E4673D-930C-1045-827B-7A2A3042FC3E}" destId="{C3B159DB-2D22-914E-B690-F9D9412A8A64}" srcOrd="0" destOrd="0" presId="urn:microsoft.com/office/officeart/2005/8/layout/hierarchy1"/>
    <dgm:cxn modelId="{898265BF-0EF3-5549-9DD8-3BFA1DE9DC7C}" type="presParOf" srcId="{31E4673D-930C-1045-827B-7A2A3042FC3E}" destId="{9D58D02A-44CE-254C-9A0F-657338F15D7C}" srcOrd="1" destOrd="0" presId="urn:microsoft.com/office/officeart/2005/8/layout/hierarchy1"/>
    <dgm:cxn modelId="{107C759F-EC0E-2F49-A5DC-0ED2B1112724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996305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081917" y="1824796"/>
          <a:ext cx="4960107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4960107" y="207846"/>
              </a:lnTo>
              <a:lnTo>
                <a:pt x="4960107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B6D3B-62D8-0642-BEC8-F29C477F305E}">
      <dsp:nvSpPr>
        <dsp:cNvPr id="0" name=""/>
        <dsp:cNvSpPr/>
      </dsp:nvSpPr>
      <dsp:spPr>
        <a:xfrm>
          <a:off x="8478542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F166-CB6D-CE45-9213-D88020C7E95F}">
      <dsp:nvSpPr>
        <dsp:cNvPr id="0" name=""/>
        <dsp:cNvSpPr/>
      </dsp:nvSpPr>
      <dsp:spPr>
        <a:xfrm>
          <a:off x="8432822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E01E7-835C-F844-9596-692A3F23163C}">
      <dsp:nvSpPr>
        <dsp:cNvPr id="0" name=""/>
        <dsp:cNvSpPr/>
      </dsp:nvSpPr>
      <dsp:spPr>
        <a:xfrm>
          <a:off x="7196800" y="3766635"/>
          <a:ext cx="2021735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021735" y="207846"/>
              </a:lnTo>
              <a:lnTo>
                <a:pt x="2021735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FF82C-37F4-ED4F-BD2A-94C4A3731156}">
      <dsp:nvSpPr>
        <dsp:cNvPr id="0" name=""/>
        <dsp:cNvSpPr/>
      </dsp:nvSpPr>
      <dsp:spPr>
        <a:xfrm>
          <a:off x="7196800" y="3766635"/>
          <a:ext cx="739993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739993" y="207846"/>
              </a:lnTo>
              <a:lnTo>
                <a:pt x="739993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E6E92-7906-E24D-9F4C-D10C632705FB}">
      <dsp:nvSpPr>
        <dsp:cNvPr id="0" name=""/>
        <dsp:cNvSpPr/>
      </dsp:nvSpPr>
      <dsp:spPr>
        <a:xfrm>
          <a:off x="6655052" y="3766635"/>
          <a:ext cx="541747" cy="304996"/>
        </a:xfrm>
        <a:custGeom>
          <a:avLst/>
          <a:gdLst/>
          <a:ahLst/>
          <a:cxnLst/>
          <a:rect l="0" t="0" r="0" b="0"/>
          <a:pathLst>
            <a:path>
              <a:moveTo>
                <a:pt x="541747" y="0"/>
              </a:moveTo>
              <a:lnTo>
                <a:pt x="54174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4AE2D-C44D-1A4B-97BD-C15B5B30171E}">
      <dsp:nvSpPr>
        <dsp:cNvPr id="0" name=""/>
        <dsp:cNvSpPr/>
      </dsp:nvSpPr>
      <dsp:spPr>
        <a:xfrm>
          <a:off x="5274188" y="3766635"/>
          <a:ext cx="1922612" cy="304996"/>
        </a:xfrm>
        <a:custGeom>
          <a:avLst/>
          <a:gdLst/>
          <a:ahLst/>
          <a:cxnLst/>
          <a:rect l="0" t="0" r="0" b="0"/>
          <a:pathLst>
            <a:path>
              <a:moveTo>
                <a:pt x="1922612" y="0"/>
              </a:moveTo>
              <a:lnTo>
                <a:pt x="1922612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196800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081917" y="1824796"/>
          <a:ext cx="2396624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396624" y="207846"/>
              </a:lnTo>
              <a:lnTo>
                <a:pt x="2396624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4633317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587597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351575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4633317" y="1824796"/>
          <a:ext cx="1448600" cy="304996"/>
        </a:xfrm>
        <a:custGeom>
          <a:avLst/>
          <a:gdLst/>
          <a:ahLst/>
          <a:cxnLst/>
          <a:rect l="0" t="0" r="0" b="0"/>
          <a:pathLst>
            <a:path>
              <a:moveTo>
                <a:pt x="1448600" y="0"/>
              </a:moveTo>
              <a:lnTo>
                <a:pt x="1448600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297430" y="2795715"/>
          <a:ext cx="640870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640870" y="207846"/>
              </a:lnTo>
              <a:lnTo>
                <a:pt x="64087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525026" y="2795715"/>
          <a:ext cx="772403" cy="304996"/>
        </a:xfrm>
        <a:custGeom>
          <a:avLst/>
          <a:gdLst/>
          <a:ahLst/>
          <a:cxnLst/>
          <a:rect l="0" t="0" r="0" b="0"/>
          <a:pathLst>
            <a:path>
              <a:moveTo>
                <a:pt x="772403" y="0"/>
              </a:moveTo>
              <a:lnTo>
                <a:pt x="772403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297430" y="1824796"/>
          <a:ext cx="4784487" cy="304996"/>
        </a:xfrm>
        <a:custGeom>
          <a:avLst/>
          <a:gdLst/>
          <a:ahLst/>
          <a:cxnLst/>
          <a:rect l="0" t="0" r="0" b="0"/>
          <a:pathLst>
            <a:path>
              <a:moveTo>
                <a:pt x="4784487" y="0"/>
              </a:moveTo>
              <a:lnTo>
                <a:pt x="478448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603500" y="77187"/>
          <a:ext cx="2956834" cy="1747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720022" y="187883"/>
          <a:ext cx="2956834" cy="1747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</a:t>
          </a:r>
          <a:r>
            <a:rPr lang="en-GB" sz="2000" b="1" kern="1200" dirty="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‘BUSINESS PROCESS’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771208" y="239069"/>
        <a:ext cx="2854462" cy="1645236"/>
      </dsp:txXfrm>
    </dsp:sp>
    <dsp:sp modelId="{98C76165-9034-1643-9104-9B92F7A95E7E}">
      <dsp:nvSpPr>
        <dsp:cNvPr id="0" name=""/>
        <dsp:cNvSpPr/>
      </dsp:nvSpPr>
      <dsp:spPr>
        <a:xfrm>
          <a:off x="597461" y="2129792"/>
          <a:ext cx="1399938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713983" y="2240488"/>
          <a:ext cx="1399938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733487" y="2259992"/>
        <a:ext cx="1360930" cy="626915"/>
      </dsp:txXfrm>
    </dsp:sp>
    <dsp:sp modelId="{44BEB450-4BCD-F54F-A322-73AA595A8A41}">
      <dsp:nvSpPr>
        <dsp:cNvPr id="0" name=""/>
        <dsp:cNvSpPr/>
      </dsp:nvSpPr>
      <dsp:spPr>
        <a:xfrm>
          <a:off x="677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17199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36703" y="3230911"/>
        <a:ext cx="1009689" cy="626915"/>
      </dsp:txXfrm>
    </dsp:sp>
    <dsp:sp modelId="{FEEC3C17-77DE-4445-9F57-EC26BC3F2F4C}">
      <dsp:nvSpPr>
        <dsp:cNvPr id="0" name=""/>
        <dsp:cNvSpPr/>
      </dsp:nvSpPr>
      <dsp:spPr>
        <a:xfrm>
          <a:off x="1282419" y="3100711"/>
          <a:ext cx="1311763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398941" y="3211407"/>
          <a:ext cx="131176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Scope Document</a:t>
          </a:r>
        </a:p>
      </dsp:txBody>
      <dsp:txXfrm>
        <a:off x="1418445" y="3230911"/>
        <a:ext cx="1272755" cy="626915"/>
      </dsp:txXfrm>
    </dsp:sp>
    <dsp:sp modelId="{10ED8AD8-C95D-7F46-8284-6BFFCB8023D0}">
      <dsp:nvSpPr>
        <dsp:cNvPr id="0" name=""/>
        <dsp:cNvSpPr/>
      </dsp:nvSpPr>
      <dsp:spPr>
        <a:xfrm>
          <a:off x="4108968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225490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244994" y="2259992"/>
        <a:ext cx="1009689" cy="626915"/>
      </dsp:txXfrm>
    </dsp:sp>
    <dsp:sp modelId="{6E16703E-D480-984D-B802-173E140186A1}">
      <dsp:nvSpPr>
        <dsp:cNvPr id="0" name=""/>
        <dsp:cNvSpPr/>
      </dsp:nvSpPr>
      <dsp:spPr>
        <a:xfrm>
          <a:off x="282722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294374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2963252" y="3230911"/>
        <a:ext cx="1009689" cy="626915"/>
      </dsp:txXfrm>
    </dsp:sp>
    <dsp:sp modelId="{9BB62355-7E98-FF48-B43F-443943F5FC67}">
      <dsp:nvSpPr>
        <dsp:cNvPr id="0" name=""/>
        <dsp:cNvSpPr/>
      </dsp:nvSpPr>
      <dsp:spPr>
        <a:xfrm>
          <a:off x="4108968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225490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244994" y="3230911"/>
        <a:ext cx="1009689" cy="626915"/>
      </dsp:txXfrm>
    </dsp:sp>
    <dsp:sp modelId="{06B3B77D-83B7-4F4F-A505-FD6E2141620B}">
      <dsp:nvSpPr>
        <dsp:cNvPr id="0" name=""/>
        <dsp:cNvSpPr/>
      </dsp:nvSpPr>
      <dsp:spPr>
        <a:xfrm>
          <a:off x="5390710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5507232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5526736" y="3230911"/>
        <a:ext cx="1009689" cy="626915"/>
      </dsp:txXfrm>
    </dsp:sp>
    <dsp:sp modelId="{B1AEAF6C-B8B1-1748-805C-DEA9F80466AD}">
      <dsp:nvSpPr>
        <dsp:cNvPr id="0" name=""/>
        <dsp:cNvSpPr/>
      </dsp:nvSpPr>
      <dsp:spPr>
        <a:xfrm>
          <a:off x="7707927" y="2129792"/>
          <a:ext cx="1541229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824449" y="2240488"/>
          <a:ext cx="1541229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7843953" y="2259992"/>
        <a:ext cx="1502221" cy="626915"/>
      </dsp:txXfrm>
    </dsp:sp>
    <dsp:sp modelId="{AAD8F2C4-08CA-AF4B-9906-3A68E9EF11C1}">
      <dsp:nvSpPr>
        <dsp:cNvPr id="0" name=""/>
        <dsp:cNvSpPr/>
      </dsp:nvSpPr>
      <dsp:spPr>
        <a:xfrm>
          <a:off x="6672451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6788973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Process Map</a:t>
          </a:r>
        </a:p>
      </dsp:txBody>
      <dsp:txXfrm>
        <a:off x="6808477" y="3230911"/>
        <a:ext cx="1009689" cy="626915"/>
      </dsp:txXfrm>
    </dsp:sp>
    <dsp:sp modelId="{F91EFB14-4FD9-B440-81DD-154D4851E29B}">
      <dsp:nvSpPr>
        <dsp:cNvPr id="0" name=""/>
        <dsp:cNvSpPr/>
      </dsp:nvSpPr>
      <dsp:spPr>
        <a:xfrm>
          <a:off x="4650716" y="4071631"/>
          <a:ext cx="1246943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CF936-4794-3944-9FBB-630AF440FBEA}">
      <dsp:nvSpPr>
        <dsp:cNvPr id="0" name=""/>
        <dsp:cNvSpPr/>
      </dsp:nvSpPr>
      <dsp:spPr>
        <a:xfrm>
          <a:off x="4767238" y="4182327"/>
          <a:ext cx="124694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Understand 'As - Is' Process</a:t>
          </a:r>
        </a:p>
      </dsp:txBody>
      <dsp:txXfrm>
        <a:off x="4786742" y="4201831"/>
        <a:ext cx="1207935" cy="626915"/>
      </dsp:txXfrm>
    </dsp:sp>
    <dsp:sp modelId="{319D46E9-6DD9-0648-A5E8-15735DDD20B2}">
      <dsp:nvSpPr>
        <dsp:cNvPr id="0" name=""/>
        <dsp:cNvSpPr/>
      </dsp:nvSpPr>
      <dsp:spPr>
        <a:xfrm>
          <a:off x="6130703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31EA6-8745-994F-8EF1-8FC3AD6622E2}">
      <dsp:nvSpPr>
        <dsp:cNvPr id="0" name=""/>
        <dsp:cNvSpPr/>
      </dsp:nvSpPr>
      <dsp:spPr>
        <a:xfrm>
          <a:off x="6247225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Identify Gaps</a:t>
          </a:r>
        </a:p>
      </dsp:txBody>
      <dsp:txXfrm>
        <a:off x="6266729" y="4201831"/>
        <a:ext cx="1009689" cy="626915"/>
      </dsp:txXfrm>
    </dsp:sp>
    <dsp:sp modelId="{0FF65706-F28B-FC44-9237-0332B6A24E13}">
      <dsp:nvSpPr>
        <dsp:cNvPr id="0" name=""/>
        <dsp:cNvSpPr/>
      </dsp:nvSpPr>
      <dsp:spPr>
        <a:xfrm>
          <a:off x="7412445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19709-D063-054F-AF4D-6FE10F72E0E4}">
      <dsp:nvSpPr>
        <dsp:cNvPr id="0" name=""/>
        <dsp:cNvSpPr/>
      </dsp:nvSpPr>
      <dsp:spPr>
        <a:xfrm>
          <a:off x="7528967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Research</a:t>
          </a:r>
        </a:p>
      </dsp:txBody>
      <dsp:txXfrm>
        <a:off x="7548471" y="4201831"/>
        <a:ext cx="1009689" cy="626915"/>
      </dsp:txXfrm>
    </dsp:sp>
    <dsp:sp modelId="{B8518441-A1C2-DA4F-A97D-6B4B12C76F98}">
      <dsp:nvSpPr>
        <dsp:cNvPr id="0" name=""/>
        <dsp:cNvSpPr/>
      </dsp:nvSpPr>
      <dsp:spPr>
        <a:xfrm>
          <a:off x="8694187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79F55-A6A1-E740-ADFF-8A005ADBBF5B}">
      <dsp:nvSpPr>
        <dsp:cNvPr id="0" name=""/>
        <dsp:cNvSpPr/>
      </dsp:nvSpPr>
      <dsp:spPr>
        <a:xfrm>
          <a:off x="8810709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 'To-Be' Process</a:t>
          </a:r>
        </a:p>
      </dsp:txBody>
      <dsp:txXfrm>
        <a:off x="8830213" y="4201831"/>
        <a:ext cx="1009689" cy="626915"/>
      </dsp:txXfrm>
    </dsp:sp>
    <dsp:sp modelId="{7A97CB91-5FF0-974F-AB14-830DC57E0B64}">
      <dsp:nvSpPr>
        <dsp:cNvPr id="0" name=""/>
        <dsp:cNvSpPr/>
      </dsp:nvSpPr>
      <dsp:spPr>
        <a:xfrm>
          <a:off x="7954193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6AF71-B1F8-684A-8B86-0448E8482457}">
      <dsp:nvSpPr>
        <dsp:cNvPr id="0" name=""/>
        <dsp:cNvSpPr/>
      </dsp:nvSpPr>
      <dsp:spPr>
        <a:xfrm>
          <a:off x="8070715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Templates</a:t>
          </a:r>
        </a:p>
      </dsp:txBody>
      <dsp:txXfrm>
        <a:off x="8090219" y="3230911"/>
        <a:ext cx="1009689" cy="626915"/>
      </dsp:txXfrm>
    </dsp:sp>
    <dsp:sp modelId="{27C0C653-7FC0-CF42-97A2-725E9A5B814F}">
      <dsp:nvSpPr>
        <dsp:cNvPr id="0" name=""/>
        <dsp:cNvSpPr/>
      </dsp:nvSpPr>
      <dsp:spPr>
        <a:xfrm>
          <a:off x="9235935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4A3DA-7C5C-0B4E-B79A-2F183A3DE07A}">
      <dsp:nvSpPr>
        <dsp:cNvPr id="0" name=""/>
        <dsp:cNvSpPr/>
      </dsp:nvSpPr>
      <dsp:spPr>
        <a:xfrm>
          <a:off x="9352457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Presentation Video</a:t>
          </a:r>
          <a:br>
            <a:rPr lang="en-GB" sz="1600" kern="1200" dirty="0"/>
          </a:br>
          <a:endParaRPr lang="en-GB" sz="1600" kern="1200" dirty="0"/>
        </a:p>
      </dsp:txBody>
      <dsp:txXfrm>
        <a:off x="9371961" y="3230911"/>
        <a:ext cx="1009689" cy="626915"/>
      </dsp:txXfrm>
    </dsp:sp>
    <dsp:sp modelId="{CBA00FAD-508D-6344-BC15-83EDCFBB29C3}">
      <dsp:nvSpPr>
        <dsp:cNvPr id="0" name=""/>
        <dsp:cNvSpPr/>
      </dsp:nvSpPr>
      <dsp:spPr>
        <a:xfrm>
          <a:off x="10517676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634198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653702" y="2259992"/>
        <a:ext cx="1009689" cy="626915"/>
      </dsp:txXfrm>
    </dsp:sp>
    <dsp:sp modelId="{C3B159DB-2D22-914E-B690-F9D9412A8A64}">
      <dsp:nvSpPr>
        <dsp:cNvPr id="0" name=""/>
        <dsp:cNvSpPr/>
      </dsp:nvSpPr>
      <dsp:spPr>
        <a:xfrm>
          <a:off x="1051767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63419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</a:t>
          </a:r>
          <a:br>
            <a:rPr lang="en-GB" sz="1600" kern="1200" dirty="0"/>
          </a:br>
          <a:r>
            <a:rPr lang="en-GB" sz="1600" kern="1200" dirty="0"/>
            <a:t>Project Report</a:t>
          </a:r>
        </a:p>
      </dsp:txBody>
      <dsp:txXfrm>
        <a:off x="10653702" y="3230911"/>
        <a:ext cx="1009689" cy="626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Objectives: </a:t>
            </a:r>
            <a:r>
              <a:rPr lang="en-IN" dirty="0"/>
              <a:t>To perform comprehensive analysis of student interns.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 </a:t>
            </a:r>
            <a:r>
              <a:rPr lang="en-IN" sz="18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Requirement Analysis, Planning, Development, Testing, Deployment, Closure.</a:t>
            </a:r>
            <a:endParaRPr lang="en-IN" b="0" i="1" dirty="0">
              <a:solidFill>
                <a:srgbClr val="2A2B2C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 </a:t>
            </a:r>
            <a:r>
              <a:rPr lang="en-US" dirty="0"/>
              <a:t>To identify the number of students,</a:t>
            </a:r>
            <a:r>
              <a:rPr lang="en-IN" dirty="0"/>
              <a:t> To find the average GPA of the student, to install the data visualization tools.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Analysis of student intern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</a:t>
            </a:r>
            <a:r>
              <a:rPr lang="en-IN" dirty="0"/>
              <a:t>To understand how different factors affect the success of a student in his professional life.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</a:t>
            </a:r>
            <a:r>
              <a:rPr lang="en-IN" b="0" i="1">
                <a:solidFill>
                  <a:srgbClr val="2A2B2C"/>
                </a:solidFill>
                <a:effectLst/>
                <a:latin typeface="inherit"/>
              </a:rPr>
              <a:t>: 15/09/2023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-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Clean the given dataset.(complete)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1. To create plots for data visualization(complete).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Analyse and determine the success rate based on the plots observed(completed).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selections—Chetna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Bendale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9929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5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‘MANAGEMENT’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226546"/>
              </p:ext>
            </p:extLst>
          </p:nvPr>
        </p:nvGraphicFramePr>
        <p:xfrm>
          <a:off x="254213" y="1688072"/>
          <a:ext cx="11683574" cy="492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29E0F6E-4552-E145-A1B4-6339A8C644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3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6755</TotalTime>
  <Words>283</Words>
  <Application>Microsoft Office PowerPoint</Application>
  <PresentationFormat>Widescreen</PresentationFormat>
  <Paragraphs>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gordita</vt:lpstr>
      <vt:lpstr>inherit</vt:lpstr>
      <vt:lpstr>Office Theme</vt:lpstr>
      <vt:lpstr>WORK BREAKDOWN STRUCTURE –  IP23 Live Project Deliverables – ‘Data Analytics’</vt:lpstr>
      <vt:lpstr>WORK BREAKDOWN STRUCTURE –  IP23 Live Project Deliverables –  ‘MANAGEMENT’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Jose Akkarapatty</cp:lastModifiedBy>
  <cp:revision>226</cp:revision>
  <dcterms:created xsi:type="dcterms:W3CDTF">2023-07-15T03:43:48Z</dcterms:created>
  <dcterms:modified xsi:type="dcterms:W3CDTF">2023-09-14T14:25:32Z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