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718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293" y="2267630"/>
            <a:ext cx="8961929" cy="1161370"/>
          </a:xfrm>
        </p:spPr>
        <p:txBody>
          <a:bodyPr/>
          <a:lstStyle/>
          <a:p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COVID WORLDOMETER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3CCC-6510-16F4-7FCD-82FF51DD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6. Admin Dashboard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1DD7-CC17-9F79-0431-3F025FBA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392" y="1893180"/>
            <a:ext cx="4052577" cy="33668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Update timeslots of appointment and View country wise Covid-19 statistics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60BF-126D-2DDD-E463-FD5DEC07F5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7F7B-DC77-43DB-68FF-FEA180E98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78E5-3D04-22C8-518E-BE5BCA52F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862C5-886A-2A46-09B4-BA59650E6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11521" r="52670" b="40971"/>
          <a:stretch/>
        </p:blipFill>
        <p:spPr>
          <a:xfrm>
            <a:off x="5370990" y="1043781"/>
            <a:ext cx="4927107" cy="32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3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B9CF-B622-85E8-3A83-15104EC6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7. Available Timeslot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17F2-0CDD-E940-E68F-F48AADE2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80" y="1937568"/>
            <a:ext cx="3511039" cy="3366815"/>
          </a:xfrm>
        </p:spPr>
        <p:txBody>
          <a:bodyPr/>
          <a:lstStyle/>
          <a:p>
            <a:r>
              <a:rPr lang="en-US" sz="2000" dirty="0"/>
              <a:t>Here admin can see available timeslots and admin can add or delete timeslot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8960-1383-7B52-0235-C4E5AC96C0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2919-1EEB-AB4C-985D-ADDB382A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52B8-A7DF-ACD7-FFB1-B36B0C19F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70CCE-21E6-80D2-EFF1-9C4770A1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9" t="11827" r="42048" b="30781"/>
          <a:stretch/>
        </p:blipFill>
        <p:spPr>
          <a:xfrm>
            <a:off x="5237940" y="937394"/>
            <a:ext cx="5744197" cy="36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7FC4-337C-88E5-E455-6EC4AEFB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49" y="540798"/>
            <a:ext cx="9779183" cy="1325563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8. Add Timeslot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E565-9EC1-CF02-0DDA-3CD81801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Admin can add new timeslots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E07E-D7E3-2BB9-5BE4-B9ADA5C670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31AC-0022-7F1C-F215-7EBA45CF3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480C-DEBE-5918-5E59-DD995A64C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993F4-039D-E7FE-F328-0424802E8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11780" r="50000" b="41748"/>
          <a:stretch/>
        </p:blipFill>
        <p:spPr>
          <a:xfrm>
            <a:off x="4998128" y="924272"/>
            <a:ext cx="5252622" cy="31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1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68B8-3BA6-A0B6-A7B9-3599CEDC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Delete Timeslot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1771-2767-6FF0-1F08-2D510117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839913"/>
            <a:ext cx="4602992" cy="3366815"/>
          </a:xfrm>
        </p:spPr>
        <p:txBody>
          <a:bodyPr/>
          <a:lstStyle/>
          <a:p>
            <a:r>
              <a:rPr lang="en-US" sz="2000" dirty="0"/>
              <a:t>Admin can delete any timeslot by entering its index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6696-D6B0-4C0D-9605-0873BE465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4281-AB28-F7AA-1AAA-298C6F9E8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B6CE-41D5-E6DB-4371-05A02E2F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01DDC2-F0B6-1C36-4406-DABAA96C5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6" t="33010" r="39053" b="38900"/>
          <a:stretch/>
        </p:blipFill>
        <p:spPr>
          <a:xfrm>
            <a:off x="5326601" y="1063966"/>
            <a:ext cx="4909352" cy="29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60" y="242652"/>
            <a:ext cx="8993079" cy="3565867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58554"/>
            <a:ext cx="9779183" cy="1325563"/>
          </a:xfrm>
        </p:spPr>
        <p:txBody>
          <a:bodyPr/>
          <a:lstStyle/>
          <a:p>
            <a:r>
              <a:rPr lang="en-US" dirty="0"/>
              <a:t>Why Covid Worldometer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348049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To provide global Covid-19 statistics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Online appointment booking for Covid-19 vaccination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898-4E5B-40AC-CBC6-6144CB00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06" y="627486"/>
            <a:ext cx="9779183" cy="696913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AD01-AD6E-DE58-5257-2D347ECF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431268"/>
            <a:ext cx="11115673" cy="2283482"/>
          </a:xfrm>
        </p:spPr>
        <p:txBody>
          <a:bodyPr/>
          <a:lstStyle/>
          <a:p>
            <a:r>
              <a:rPr lang="en-US" dirty="0"/>
              <a:t>To build a platform so that we can check country wise online covid-19 statistics. Here we have two modules i.e. user and admin.</a:t>
            </a:r>
          </a:p>
          <a:p>
            <a:r>
              <a:rPr lang="en-US" dirty="0"/>
              <a:t>Admin can provide and edit time slots for vaccination and view the statistics, and user can view covid-19 statistics and book appointment for vaccination.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CEE5-797E-CA26-55E8-A5DDBEBDF1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270CA-0646-50A4-1FAB-DDE2B3559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A56F-BE38-62CD-428F-930424811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DA706-FECC-6D9B-2F16-C504B43AC48F}"/>
              </a:ext>
            </a:extLst>
          </p:cNvPr>
          <p:cNvSpPr txBox="1"/>
          <p:nvPr/>
        </p:nvSpPr>
        <p:spPr>
          <a:xfrm>
            <a:off x="695326" y="3793950"/>
            <a:ext cx="506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Key Features of Admin:</a:t>
            </a:r>
            <a:endParaRPr lang="en-IN" sz="32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98E49-1256-5CED-3215-D807FFA48DED}"/>
              </a:ext>
            </a:extLst>
          </p:cNvPr>
          <p:cNvSpPr txBox="1"/>
          <p:nvPr/>
        </p:nvSpPr>
        <p:spPr>
          <a:xfrm>
            <a:off x="642938" y="4457925"/>
            <a:ext cx="10906124" cy="215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Admin can register and login to the 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Update timeslots of appointment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View country wise Covid-19 statistics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9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47B1-B732-7280-CCD5-7365464B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Key Features of user: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DF74-A267-7B56-EDBA-5AF0312D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017467"/>
            <a:ext cx="9779182" cy="336681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User can login and register on the application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View global Covid-19 statistics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Book online appointment for vaccination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Choose time slot of appointment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C7E5-B679-4FF2-7863-8B4A80E6BF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A406-9264-D3FD-8FAD-1887A43A4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B39D4-B629-A70B-673A-345CF6E7F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1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B8B3-257F-A4CC-F248-753F8B42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193" y="381000"/>
            <a:ext cx="9779183" cy="1325563"/>
          </a:xfrm>
        </p:spPr>
        <p:txBody>
          <a:bodyPr/>
          <a:lstStyle/>
          <a:p>
            <a:r>
              <a:rPr lang="en-US" dirty="0"/>
              <a:t>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B31-385C-2F8E-C4F4-B36FD0FB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193" y="1706563"/>
            <a:ext cx="5576207" cy="979487"/>
          </a:xfrm>
        </p:spPr>
        <p:txBody>
          <a:bodyPr/>
          <a:lstStyle/>
          <a:p>
            <a:r>
              <a:rPr lang="en-US" sz="2400" dirty="0"/>
              <a:t>There are total 9 outcomes of this application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24E8-2923-516A-D7D0-E653A1E7F1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52AF-CD23-C0D7-DC2F-E3CA6FFA5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9F37-2839-A2A0-9C52-4E7CF57F7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40A5B-E175-C12F-5E19-5E0DBEFA9594}"/>
              </a:ext>
            </a:extLst>
          </p:cNvPr>
          <p:cNvSpPr txBox="1"/>
          <p:nvPr/>
        </p:nvSpPr>
        <p:spPr>
          <a:xfrm>
            <a:off x="1053193" y="2956937"/>
            <a:ext cx="360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1. Login Page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5C814-2BE1-4CF8-6993-BEC78B02A26F}"/>
              </a:ext>
            </a:extLst>
          </p:cNvPr>
          <p:cNvSpPr txBox="1"/>
          <p:nvPr/>
        </p:nvSpPr>
        <p:spPr>
          <a:xfrm>
            <a:off x="1053193" y="3528675"/>
            <a:ext cx="3701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and Admin can Login to the application from this page by entering their user name, password and user type.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954AB-4013-8E47-6B88-5B9F52B05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t="-1" r="50000" b="40323"/>
          <a:stretch/>
        </p:blipFill>
        <p:spPr>
          <a:xfrm>
            <a:off x="5921932" y="1378493"/>
            <a:ext cx="5300475" cy="35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5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991-6BF6-3C02-245F-A0ABA2EC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40" y="357886"/>
            <a:ext cx="9779183" cy="1325563"/>
          </a:xfrm>
        </p:spPr>
        <p:txBody>
          <a:bodyPr/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2. New User Page</a:t>
            </a:r>
            <a:endParaRPr lang="en-IN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6948-9093-DD20-F111-CA1793A8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41" y="1807736"/>
            <a:ext cx="4816058" cy="3366815"/>
          </a:xfrm>
        </p:spPr>
        <p:txBody>
          <a:bodyPr/>
          <a:lstStyle/>
          <a:p>
            <a:r>
              <a:rPr lang="en-US" sz="2400" dirty="0"/>
              <a:t>If user or admin is registering in this application for the first time then they can register themselves by creating username and password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C5C1-8BBE-4BB0-9E10-B166AFD179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137F0-4EE8-5742-64AE-B19677C3F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79B9-AD02-B213-A272-149A71420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FCB79-7CB5-6006-3F35-F59537E41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6" t="11521" r="45825" b="31780"/>
          <a:stretch/>
        </p:blipFill>
        <p:spPr>
          <a:xfrm>
            <a:off x="5548544" y="1198486"/>
            <a:ext cx="5486193" cy="37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0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0263-0BD1-0081-FA20-DCF722F5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691904"/>
            <a:ext cx="9779183" cy="1325563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3. User Dashboard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48F2-6943-3C8C-0586-43D9A224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230556"/>
            <a:ext cx="5076145" cy="3366815"/>
          </a:xfrm>
        </p:spPr>
        <p:txBody>
          <a:bodyPr/>
          <a:lstStyle/>
          <a:p>
            <a:r>
              <a:rPr lang="en-US" sz="2000" dirty="0"/>
              <a:t>When user login in the application then he gets 2 options- Covid details and Vaccine registrations 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A195-D81E-C9A6-2CA4-28DCDC50F3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D42A-D3BF-B6A3-84A3-6A0BF2FE3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4BF8-DFB3-A907-FA8D-BBB0EF08D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64E2A-9CDC-10E2-65D6-BF84825BD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1" t="11521" r="53325" b="40712"/>
          <a:stretch/>
        </p:blipFill>
        <p:spPr>
          <a:xfrm>
            <a:off x="6057084" y="1260629"/>
            <a:ext cx="5074344" cy="34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1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F266-E773-439E-7A8E-02D7659E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3" y="558553"/>
            <a:ext cx="9779183" cy="1325563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4. Covid Details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B24F-39B1-166B-59C5-A83D6017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020" y="2007133"/>
            <a:ext cx="3421754" cy="3366815"/>
          </a:xfrm>
        </p:spPr>
        <p:txBody>
          <a:bodyPr/>
          <a:lstStyle/>
          <a:p>
            <a:r>
              <a:rPr lang="en-US" sz="2000" dirty="0"/>
              <a:t>Here user and admin can see country wise covid-19 statistics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E81A-AA55-682A-CF91-9B249A07DC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1D1FF-DB4D-FE27-A932-6E2E8123A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6A4C-E312-B86F-ED6F-DC68C7309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9CE3D-115D-813F-4EBF-4BE80BBA4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r="68034" b="42913"/>
          <a:stretch/>
        </p:blipFill>
        <p:spPr>
          <a:xfrm>
            <a:off x="5566300" y="772357"/>
            <a:ext cx="4403323" cy="449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9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146E-F675-EF8D-5BCF-2A76C73C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38" y="469777"/>
            <a:ext cx="9779183" cy="1325563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5. Vaccine Registration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96B1-5B0C-5E88-6946-E7D18E477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3892779" cy="3366815"/>
          </a:xfrm>
        </p:spPr>
        <p:txBody>
          <a:bodyPr/>
          <a:lstStyle/>
          <a:p>
            <a:r>
              <a:rPr lang="en-US" sz="2000" dirty="0"/>
              <a:t>User can register for online appointment for covid-19 vaccination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A31D-3534-45EA-42A9-E1A3AAF1A12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17BF-28A4-C4B8-09B3-5DA3B2EA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5561-603A-1B90-0984-92696D9C3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5ABAF1-47A8-8B9E-4A82-C248281E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7" t="15923" r="32282" b="18447"/>
          <a:stretch/>
        </p:blipFill>
        <p:spPr>
          <a:xfrm>
            <a:off x="5374688" y="1023321"/>
            <a:ext cx="5831945" cy="40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4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344</TotalTime>
  <Words>332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Tenorite</vt:lpstr>
      <vt:lpstr>Wingdings</vt:lpstr>
      <vt:lpstr>Office Theme</vt:lpstr>
      <vt:lpstr>COVID WORLDOMETER</vt:lpstr>
      <vt:lpstr>Why Covid Worldometer ?</vt:lpstr>
      <vt:lpstr>Agenda</vt:lpstr>
      <vt:lpstr>Key Features of user:</vt:lpstr>
      <vt:lpstr>OUTCOMES</vt:lpstr>
      <vt:lpstr>2. New User Page</vt:lpstr>
      <vt:lpstr>3. User Dashboard</vt:lpstr>
      <vt:lpstr>4. Covid Details</vt:lpstr>
      <vt:lpstr>5. Vaccine Registration</vt:lpstr>
      <vt:lpstr>6. Admin Dashboard</vt:lpstr>
      <vt:lpstr>7. Available Timeslot</vt:lpstr>
      <vt:lpstr>8. Add Timeslot</vt:lpstr>
      <vt:lpstr>Delete Timeslot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WORLDOMETER</dc:title>
  <dc:creator>trishit anandy</dc:creator>
  <cp:lastModifiedBy>Chetna Upadhyay</cp:lastModifiedBy>
  <cp:revision>11</cp:revision>
  <dcterms:created xsi:type="dcterms:W3CDTF">2022-08-15T05:39:59Z</dcterms:created>
  <dcterms:modified xsi:type="dcterms:W3CDTF">2023-07-26T13:29:07Z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