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09C3-2891-0BB4-692C-3F0F113C0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C2511-8C8D-86BD-F20E-73487AD2B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96FB-C67E-16D2-281F-400588E2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25E0-01F8-FA61-3A07-B456516B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EF75-A568-D196-8742-5573AD50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5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E41C-6BAD-9A51-B973-4BF914F0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6F692-708D-C66F-EB21-40ED2875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EA8-7FC7-32F7-F842-E0E6E9F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EFE7-EDF9-5F09-B073-3EE5B731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7C37-E0E1-FB49-4B7D-2D3CDE3A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A26B0-4A30-F840-2302-273A56CA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E95EC-BDA1-DE1B-AF94-A0190EB69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1A09-FC57-50C2-D5FF-8596E42F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54F-71CE-C58D-978F-291A2F1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BCD9-411A-D9DC-C822-E90FAB5B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401D-31C5-22C1-6902-29B38394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6564-6B26-EFCF-BEF4-93B1058B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87CC-0CAC-4D26-F4A0-55A357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DF35-0568-DED0-8D22-EBB584ED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7FD8-1E08-3041-E480-615301E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7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5D10-9701-2C5B-D3A2-69BE7E7C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8E14-E790-51E4-F3D3-B4AD1C9D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808B-5CA3-CE6D-B0BF-DC689481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D7E-BB8A-E66C-9BB8-59B0934A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811F-15ED-F472-9224-1D2F3EAC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59D7-5D5E-3AE9-21A9-92D8812F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6B05-0FB4-87FE-AC35-9FC8DED7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D424-3BFF-C468-C3BE-7D5D7754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F977-0BC9-D6EE-610A-4A13AAED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B4B7-9DE8-64D0-AE1E-14E9479A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0370-2615-B143-17D2-BAB8AB7E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AAC-D571-5305-BB08-A32F1593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F342-65AC-09C1-5ED5-7CB32D1D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69BFF-105A-65D8-8AE9-81F990CA4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3366C-39F6-A75F-3E6A-0300691E8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DDCCD-1525-0355-3967-2848E20CC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99D13-2090-FE03-6858-A5A40D88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80BD-1EB3-7C8E-4BC8-6F91EE71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3E169-87EC-2368-364F-B8CFBB3C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E520-A20E-84F2-5CB1-3890BCA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7F155-2E7F-CE31-28B0-65702CEE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DA3E-B468-C542-151F-723738C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76CB-F99B-4157-3D21-92F628F0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6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5B45A-FAD4-FDF3-81A2-CC1212C6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9A071-5F7C-8E65-C90E-269A026A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D016-1688-A723-7CFF-AB003565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57CC-6BAF-331E-FC5D-491E9C6D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47DD-17CE-B9D4-2B18-F095FB1F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3B4B-F9B0-88D4-528E-B7FCD5BB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EF8C-F34E-7B7C-0119-577F0413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5728-86C8-825A-7D7A-6E9C0533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D1E96-5632-602E-8529-A0B8DCC7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267C-720C-890E-BE57-ED4384E3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7360C-C67C-7915-EB9A-09C202234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4D74B-E56F-3C71-5044-84ACDE47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4BEB3-5377-1596-BA39-094E6FB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83EA-5041-483B-FFE2-F36C3CEA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62EC-24EF-928C-7175-30613947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3E830-60B9-53B4-C2CD-5A960C06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D1E1-ED5C-3485-A9C7-D941779E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ED75-42E3-A874-1806-168A00F71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FA90-D6E5-4CD9-948F-D8D40A30098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209F-64A3-D7F4-768D-678B4C585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B0EC-1663-09FC-4320-2B0390FAD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353A-C993-4335-8846-212F7FA8B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08C-B631-80B4-A223-D02ABE4B8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BA3B-831A-B4D1-5741-91659BA84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EDA9-B237-16C6-48D7-85852EAA1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18661"/>
            <a:ext cx="9143999" cy="6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6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Patil</dc:creator>
  <cp:lastModifiedBy>Chetna Patil</cp:lastModifiedBy>
  <cp:revision>1</cp:revision>
  <dcterms:created xsi:type="dcterms:W3CDTF">2023-10-15T06:05:05Z</dcterms:created>
  <dcterms:modified xsi:type="dcterms:W3CDTF">2023-10-15T06:06:25Z</dcterms:modified>
</cp:coreProperties>
</file>