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8315325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60"/>
  </p:normalViewPr>
  <p:slideViewPr>
    <p:cSldViewPr snapToGrid="0">
      <p:cViewPr varScale="1">
        <p:scale>
          <a:sx n="75" d="100"/>
          <a:sy n="75" d="100"/>
        </p:scale>
        <p:origin x="4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D5D40E-EF76-4F18-8E62-EE03541C6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360866"/>
            <a:ext cx="6858000" cy="2894965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1DDDF0-CD87-4026-A1E2-47296C8C2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367472"/>
            <a:ext cx="6858000" cy="200761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0" indent="0" algn="ctr">
              <a:buNone/>
              <a:defRPr sz="2000"/>
            </a:lvl2pPr>
            <a:lvl3pPr marL="914419" indent="0" algn="ctr">
              <a:buNone/>
              <a:defRPr sz="1800"/>
            </a:lvl3pPr>
            <a:lvl4pPr marL="1371629" indent="0" algn="ctr">
              <a:buNone/>
              <a:defRPr sz="1600"/>
            </a:lvl4pPr>
            <a:lvl5pPr marL="1828838" indent="0" algn="ctr">
              <a:buNone/>
              <a:defRPr sz="1600"/>
            </a:lvl5pPr>
            <a:lvl6pPr marL="2286049" indent="0" algn="ctr">
              <a:buNone/>
              <a:defRPr sz="1600"/>
            </a:lvl6pPr>
            <a:lvl7pPr marL="2743258" indent="0" algn="ctr">
              <a:buNone/>
              <a:defRPr sz="1600"/>
            </a:lvl7pPr>
            <a:lvl8pPr marL="3200468" indent="0" algn="ctr">
              <a:buNone/>
              <a:defRPr sz="1600"/>
            </a:lvl8pPr>
            <a:lvl9pPr marL="3657677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2B99D5-16A5-4E26-8C98-2ED445C3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0DAF-92DF-455D-AA9A-E497A68D8497}" type="datetimeFigureOut">
              <a:rPr kumimoji="1" lang="ja-JP" altLang="en-US" smtClean="0"/>
              <a:t>2021/4/29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32BE0E-A3DA-4269-9B06-6D0F0A2F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64F6BA-7772-4F40-B6F6-D66B8879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8FB4-5C6F-43C0-904B-87416ED52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96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35A661-BB12-4592-9CDD-21A7CCB8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0B5809-1D3D-4EC1-8CBA-E8BBAE98C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EE5511-C9E4-4ED1-80C4-990524C9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0DAF-92DF-455D-AA9A-E497A68D8497}" type="datetimeFigureOut">
              <a:rPr kumimoji="1" lang="ja-JP" altLang="en-US" smtClean="0"/>
              <a:t>2021/4/29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D77CA1-99D7-4190-BEE3-C95EE24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787522-1ED4-4FD1-A24E-E5382496A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8FB4-5C6F-43C0-904B-87416ED52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42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3A9FEDA-E308-48C8-81C5-63FB91B90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442714"/>
            <a:ext cx="1971675" cy="7046854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2335B9-8663-4EB8-AA2B-40EA9E316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3" y="442714"/>
            <a:ext cx="5800725" cy="7046854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D844C4-1A6D-4328-8C06-1258C7FC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0DAF-92DF-455D-AA9A-E497A68D8497}" type="datetimeFigureOut">
              <a:rPr kumimoji="1" lang="ja-JP" altLang="en-US" smtClean="0"/>
              <a:t>2021/4/29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BC9C67-1026-4FAC-A3F7-8932665A2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196B67-75CC-4A96-B0D0-8810B5B4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8FB4-5C6F-43C0-904B-87416ED52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37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242FA3-2486-4D9F-A3D3-7819EAEB5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90036C-A000-4112-BDB4-C5D32F868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E6B30E-66EC-4880-92B7-D83FA30D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0DAF-92DF-455D-AA9A-E497A68D8497}" type="datetimeFigureOut">
              <a:rPr kumimoji="1" lang="ja-JP" altLang="en-US" smtClean="0"/>
              <a:t>2021/4/29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4F3FD5-5E53-48B5-8DEB-B0B9731C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60317C-0D82-401A-9CF7-B779DF6B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8FB4-5C6F-43C0-904B-87416ED52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45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EC8130-71BB-4980-BFFF-974C37964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073059"/>
            <a:ext cx="7886700" cy="3458944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F0C04A-EA22-4100-9122-46D0B8D71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564727"/>
            <a:ext cx="7886700" cy="181897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4DC727-2B51-4A54-9DD7-E0605B07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0DAF-92DF-455D-AA9A-E497A68D8497}" type="datetimeFigureOut">
              <a:rPr kumimoji="1" lang="ja-JP" altLang="en-US" smtClean="0"/>
              <a:t>2021/4/29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AFA115-9D5B-47F3-826F-15A82929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D19114-5AC3-4164-B239-A3C1E5AB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8FB4-5C6F-43C0-904B-87416ED52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83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A58E03-9004-41F0-A79A-9D31788A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5920B2-4367-40F2-A747-1D3C86F0A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213571"/>
            <a:ext cx="3886200" cy="5275997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289F4C-5A0E-43E9-A6E8-5B1F3D6CC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2213571"/>
            <a:ext cx="3886200" cy="5275997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1741EE-A357-41B5-AC2B-C856568A1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0DAF-92DF-455D-AA9A-E497A68D8497}" type="datetimeFigureOut">
              <a:rPr kumimoji="1" lang="ja-JP" altLang="en-US" smtClean="0"/>
              <a:t>2021/4/29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594A2D-339A-43C6-872E-6B1423B3A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F1B21A-CAAF-4F9A-93ED-71EF8B8E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8FB4-5C6F-43C0-904B-87416ED52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98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3C6B3A-74D4-4140-8BBC-F5EFF493C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42717"/>
            <a:ext cx="7886700" cy="160724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7D8271-67D3-47A9-8BA0-0FABBD37A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2038411"/>
            <a:ext cx="3868340" cy="9989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0" indent="0">
              <a:buNone/>
              <a:defRPr sz="2000" b="1"/>
            </a:lvl2pPr>
            <a:lvl3pPr marL="914419" indent="0">
              <a:buNone/>
              <a:defRPr sz="1800" b="1"/>
            </a:lvl3pPr>
            <a:lvl4pPr marL="1371629" indent="0">
              <a:buNone/>
              <a:defRPr sz="1600" b="1"/>
            </a:lvl4pPr>
            <a:lvl5pPr marL="1828838" indent="0">
              <a:buNone/>
              <a:defRPr sz="1600" b="1"/>
            </a:lvl5pPr>
            <a:lvl6pPr marL="2286049" indent="0">
              <a:buNone/>
              <a:defRPr sz="1600" b="1"/>
            </a:lvl6pPr>
            <a:lvl7pPr marL="2743258" indent="0">
              <a:buNone/>
              <a:defRPr sz="1600" b="1"/>
            </a:lvl7pPr>
            <a:lvl8pPr marL="3200468" indent="0">
              <a:buNone/>
              <a:defRPr sz="1600" b="1"/>
            </a:lvl8pPr>
            <a:lvl9pPr marL="3657677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D7A871-A000-485D-B2EF-B9B4C542F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3037404"/>
            <a:ext cx="3868340" cy="446756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CB135E-8332-47FB-A766-70378F9F9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3" y="2038411"/>
            <a:ext cx="3887391" cy="9989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0" indent="0">
              <a:buNone/>
              <a:defRPr sz="2000" b="1"/>
            </a:lvl2pPr>
            <a:lvl3pPr marL="914419" indent="0">
              <a:buNone/>
              <a:defRPr sz="1800" b="1"/>
            </a:lvl3pPr>
            <a:lvl4pPr marL="1371629" indent="0">
              <a:buNone/>
              <a:defRPr sz="1600" b="1"/>
            </a:lvl4pPr>
            <a:lvl5pPr marL="1828838" indent="0">
              <a:buNone/>
              <a:defRPr sz="1600" b="1"/>
            </a:lvl5pPr>
            <a:lvl6pPr marL="2286049" indent="0">
              <a:buNone/>
              <a:defRPr sz="1600" b="1"/>
            </a:lvl6pPr>
            <a:lvl7pPr marL="2743258" indent="0">
              <a:buNone/>
              <a:defRPr sz="1600" b="1"/>
            </a:lvl7pPr>
            <a:lvl8pPr marL="3200468" indent="0">
              <a:buNone/>
              <a:defRPr sz="1600" b="1"/>
            </a:lvl8pPr>
            <a:lvl9pPr marL="3657677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D017147-9D8B-459B-8C6B-B1FD55BB8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3" y="3037404"/>
            <a:ext cx="3887391" cy="446756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ACDFF4D-6DD9-4193-A3DE-E71B93F9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0DAF-92DF-455D-AA9A-E497A68D8497}" type="datetimeFigureOut">
              <a:rPr kumimoji="1" lang="ja-JP" altLang="en-US" smtClean="0"/>
              <a:t>2021/4/29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6F34E39-BCA0-4D9C-A537-450DA511C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0387E76-782D-4E85-BED0-7044DAC9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8FB4-5C6F-43C0-904B-87416ED52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95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910A19-52D4-4E01-92CB-BBEC5D40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71363AD-BAC7-404F-B740-238B117C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0DAF-92DF-455D-AA9A-E497A68D8497}" type="datetimeFigureOut">
              <a:rPr kumimoji="1" lang="ja-JP" altLang="en-US" smtClean="0"/>
              <a:t>2021/4/29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174859E-705D-45E1-8569-9E2A3BD83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2B1A664-3606-471F-BA6E-A7071D00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8FB4-5C6F-43C0-904B-87416ED52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1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D1D37C-18A6-442B-B65D-25F65DF0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0DAF-92DF-455D-AA9A-E497A68D8497}" type="datetimeFigureOut">
              <a:rPr kumimoji="1" lang="ja-JP" altLang="en-US" smtClean="0"/>
              <a:t>2021/4/29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3AFB770-1B6E-4E6C-8805-2DAA17CB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5FDE67-16B1-4DC7-A126-BD8C9B59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8FB4-5C6F-43C0-904B-87416ED52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78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396452-2A94-4FAE-8B60-3B38BABC2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554356"/>
            <a:ext cx="2949178" cy="194024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8B4324-8F1F-4A8F-9C5A-AE7B5EAB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1197255"/>
            <a:ext cx="4629150" cy="590927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BB0098-234E-4FA2-A1B4-69761881E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494599"/>
            <a:ext cx="2949178" cy="4621550"/>
          </a:xfrm>
        </p:spPr>
        <p:txBody>
          <a:bodyPr/>
          <a:lstStyle>
            <a:lvl1pPr marL="0" indent="0">
              <a:buNone/>
              <a:defRPr sz="1600"/>
            </a:lvl1pPr>
            <a:lvl2pPr marL="457210" indent="0">
              <a:buNone/>
              <a:defRPr sz="1400"/>
            </a:lvl2pPr>
            <a:lvl3pPr marL="914419" indent="0">
              <a:buNone/>
              <a:defRPr sz="1200"/>
            </a:lvl3pPr>
            <a:lvl4pPr marL="1371629" indent="0">
              <a:buNone/>
              <a:defRPr sz="1000"/>
            </a:lvl4pPr>
            <a:lvl5pPr marL="1828838" indent="0">
              <a:buNone/>
              <a:defRPr sz="1000"/>
            </a:lvl5pPr>
            <a:lvl6pPr marL="2286049" indent="0">
              <a:buNone/>
              <a:defRPr sz="1000"/>
            </a:lvl6pPr>
            <a:lvl7pPr marL="2743258" indent="0">
              <a:buNone/>
              <a:defRPr sz="1000"/>
            </a:lvl7pPr>
            <a:lvl8pPr marL="3200468" indent="0">
              <a:buNone/>
              <a:defRPr sz="1000"/>
            </a:lvl8pPr>
            <a:lvl9pPr marL="3657677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6298DE-3A31-49C5-9A0D-5F78E795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0DAF-92DF-455D-AA9A-E497A68D8497}" type="datetimeFigureOut">
              <a:rPr kumimoji="1" lang="ja-JP" altLang="en-US" smtClean="0"/>
              <a:t>2021/4/29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D262E7-9A11-4E37-B74D-89D7D3983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B70213-40EF-4D05-8C6A-24B23E8A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8FB4-5C6F-43C0-904B-87416ED52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00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29255E-4F27-48C5-AB0B-DFBAD154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554356"/>
            <a:ext cx="2949178" cy="194024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EF4F301-8B17-49A8-9D40-3FA8C8F67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1197255"/>
            <a:ext cx="4629150" cy="5909270"/>
          </a:xfrm>
        </p:spPr>
        <p:txBody>
          <a:bodyPr/>
          <a:lstStyle>
            <a:lvl1pPr marL="0" indent="0">
              <a:buNone/>
              <a:defRPr sz="3200"/>
            </a:lvl1pPr>
            <a:lvl2pPr marL="457210" indent="0">
              <a:buNone/>
              <a:defRPr sz="2800"/>
            </a:lvl2pPr>
            <a:lvl3pPr marL="914419" indent="0">
              <a:buNone/>
              <a:defRPr sz="2400"/>
            </a:lvl3pPr>
            <a:lvl4pPr marL="1371629" indent="0">
              <a:buNone/>
              <a:defRPr sz="2000"/>
            </a:lvl4pPr>
            <a:lvl5pPr marL="1828838" indent="0">
              <a:buNone/>
              <a:defRPr sz="2000"/>
            </a:lvl5pPr>
            <a:lvl6pPr marL="2286049" indent="0">
              <a:buNone/>
              <a:defRPr sz="2000"/>
            </a:lvl6pPr>
            <a:lvl7pPr marL="2743258" indent="0">
              <a:buNone/>
              <a:defRPr sz="2000"/>
            </a:lvl7pPr>
            <a:lvl8pPr marL="3200468" indent="0">
              <a:buNone/>
              <a:defRPr sz="2000"/>
            </a:lvl8pPr>
            <a:lvl9pPr marL="3657677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748692-CAAC-4FB8-91DA-B8FEFF9A8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494599"/>
            <a:ext cx="2949178" cy="4621550"/>
          </a:xfrm>
        </p:spPr>
        <p:txBody>
          <a:bodyPr/>
          <a:lstStyle>
            <a:lvl1pPr marL="0" indent="0">
              <a:buNone/>
              <a:defRPr sz="1600"/>
            </a:lvl1pPr>
            <a:lvl2pPr marL="457210" indent="0">
              <a:buNone/>
              <a:defRPr sz="1400"/>
            </a:lvl2pPr>
            <a:lvl3pPr marL="914419" indent="0">
              <a:buNone/>
              <a:defRPr sz="1200"/>
            </a:lvl3pPr>
            <a:lvl4pPr marL="1371629" indent="0">
              <a:buNone/>
              <a:defRPr sz="1000"/>
            </a:lvl4pPr>
            <a:lvl5pPr marL="1828838" indent="0">
              <a:buNone/>
              <a:defRPr sz="1000"/>
            </a:lvl5pPr>
            <a:lvl6pPr marL="2286049" indent="0">
              <a:buNone/>
              <a:defRPr sz="1000"/>
            </a:lvl6pPr>
            <a:lvl7pPr marL="2743258" indent="0">
              <a:buNone/>
              <a:defRPr sz="1000"/>
            </a:lvl7pPr>
            <a:lvl8pPr marL="3200468" indent="0">
              <a:buNone/>
              <a:defRPr sz="1000"/>
            </a:lvl8pPr>
            <a:lvl9pPr marL="3657677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9A786F-0BB9-45E9-A9F9-0C3E8F8B8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0DAF-92DF-455D-AA9A-E497A68D8497}" type="datetimeFigureOut">
              <a:rPr kumimoji="1" lang="ja-JP" altLang="en-US" smtClean="0"/>
              <a:t>2021/4/29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6AA95A-9648-426D-9A9E-63FFD7CF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D5CFF5-FB1A-46A6-9415-1742BCA7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8FB4-5C6F-43C0-904B-87416ED52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17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965B7DD-7BB6-40BA-9D23-E1F4ED58F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42717"/>
            <a:ext cx="7886700" cy="160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3C5D79-7CA7-4DA7-97E5-5FA9D7875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213571"/>
            <a:ext cx="7886700" cy="5275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8ED013-8694-4029-963B-349C48022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7707076"/>
            <a:ext cx="2057400" cy="442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40DAF-92DF-455D-AA9A-E497A68D8497}" type="datetimeFigureOut">
              <a:rPr kumimoji="1" lang="ja-JP" altLang="en-US" smtClean="0"/>
              <a:t>2021/4/29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CBE914-E18E-42EB-9E66-CF653FECD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7707076"/>
            <a:ext cx="3086100" cy="442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C4C577-E8D5-4CE3-885D-757355195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7707076"/>
            <a:ext cx="2057400" cy="442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58FB4-5C6F-43C0-904B-87416ED52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98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9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4" indent="-228605" algn="l" defTabSz="91441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3" indent="-228605" algn="l" defTabSz="91441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4" indent="-228605" algn="l" defTabSz="91441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3" indent="-228605" algn="l" defTabSz="91441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63" indent="-228605" algn="l" defTabSz="91441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72" indent="-228605" algn="l" defTabSz="91441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82" indent="-228605" algn="l" defTabSz="91441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1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0" algn="l" defTabSz="91441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9" algn="l" defTabSz="91441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9" algn="l" defTabSz="91441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8" algn="l" defTabSz="91441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9" algn="l" defTabSz="91441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8" algn="l" defTabSz="91441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8" algn="l" defTabSz="91441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7" algn="l" defTabSz="91441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4BB80AD-7B94-4604-8DEA-10EB9B9ADA6D}"/>
              </a:ext>
            </a:extLst>
          </p:cNvPr>
          <p:cNvSpPr/>
          <p:nvPr/>
        </p:nvSpPr>
        <p:spPr>
          <a:xfrm>
            <a:off x="1155560" y="240407"/>
            <a:ext cx="5702440" cy="7234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2400" dirty="0"/>
              <a:t>桜斗プロジェクト</a:t>
            </a:r>
            <a:endParaRPr lang="en-US" altLang="ja-JP" sz="2400" dirty="0"/>
          </a:p>
          <a:p>
            <a:r>
              <a:rPr lang="en-US" altLang="ja-JP" sz="2400" dirty="0" err="1"/>
              <a:t>Chetro</a:t>
            </a:r>
            <a:r>
              <a:rPr lang="en-US" altLang="ja-JP" sz="2400" dirty="0"/>
              <a:t> Project</a:t>
            </a:r>
            <a:endParaRPr lang="ja-JP" altLang="en-US" sz="24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006E332-9F68-4325-9B0B-38EEDC986B4B}"/>
              </a:ext>
            </a:extLst>
          </p:cNvPr>
          <p:cNvSpPr/>
          <p:nvPr/>
        </p:nvSpPr>
        <p:spPr>
          <a:xfrm>
            <a:off x="281354" y="3579315"/>
            <a:ext cx="4170066" cy="14670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ja-JP" altLang="en-US" dirty="0"/>
              <a:t>寧和 </a:t>
            </a:r>
            <a:r>
              <a:rPr lang="en-US" altLang="ja-JP" dirty="0" err="1"/>
              <a:t>Newab</a:t>
            </a:r>
            <a:r>
              <a:rPr lang="ja-JP" altLang="en-US" dirty="0"/>
              <a:t>　</a:t>
            </a:r>
            <a:r>
              <a:rPr lang="en-US" altLang="ja-JP" dirty="0"/>
              <a:t>-</a:t>
            </a:r>
            <a:r>
              <a:rPr lang="ja-JP" altLang="en-US" dirty="0"/>
              <a:t>　</a:t>
            </a:r>
            <a:r>
              <a:rPr lang="en-US" altLang="ja-JP" dirty="0"/>
              <a:t>TRON</a:t>
            </a:r>
            <a:r>
              <a:rPr lang="ja-JP" altLang="en-US" dirty="0"/>
              <a:t>系</a:t>
            </a:r>
            <a:r>
              <a:rPr lang="en-US" altLang="ja-JP" dirty="0"/>
              <a:t>OS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3045C5D-69F7-485A-8C03-ACCEBD3AD50A}"/>
              </a:ext>
            </a:extLst>
          </p:cNvPr>
          <p:cNvSpPr/>
          <p:nvPr/>
        </p:nvSpPr>
        <p:spPr>
          <a:xfrm>
            <a:off x="4692580" y="3579315"/>
            <a:ext cx="4170066" cy="14670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en-US" altLang="ja-JP" dirty="0"/>
              <a:t>TRON Chip Neo</a:t>
            </a:r>
            <a:r>
              <a:rPr lang="ja-JP" altLang="en-US" dirty="0"/>
              <a:t>　</a:t>
            </a:r>
            <a:r>
              <a:rPr lang="en-US" altLang="ja-JP" dirty="0"/>
              <a:t>-</a:t>
            </a:r>
            <a:r>
              <a:rPr lang="ja-JP" altLang="en-US" dirty="0"/>
              <a:t>　</a:t>
            </a:r>
            <a:r>
              <a:rPr lang="en-US" altLang="ja-JP" dirty="0"/>
              <a:t>CPU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3670DF1-E50D-477E-BF47-DA0268168748}"/>
              </a:ext>
            </a:extLst>
          </p:cNvPr>
          <p:cNvSpPr/>
          <p:nvPr/>
        </p:nvSpPr>
        <p:spPr>
          <a:xfrm>
            <a:off x="281356" y="240407"/>
            <a:ext cx="713433" cy="7234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ロゴ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5ACC473-5F52-4845-A635-8A8A0DE64D23}"/>
              </a:ext>
            </a:extLst>
          </p:cNvPr>
          <p:cNvSpPr/>
          <p:nvPr/>
        </p:nvSpPr>
        <p:spPr>
          <a:xfrm>
            <a:off x="281355" y="1529944"/>
            <a:ext cx="8581291" cy="19259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dirty="0"/>
              <a:t>つなぐ、むすぶ、あわせる。</a:t>
            </a:r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CD02FD7-5552-4E5B-8239-C5A46FE78536}"/>
              </a:ext>
            </a:extLst>
          </p:cNvPr>
          <p:cNvSpPr/>
          <p:nvPr/>
        </p:nvSpPr>
        <p:spPr>
          <a:xfrm>
            <a:off x="7024254" y="240406"/>
            <a:ext cx="1838391" cy="7234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寄付　参加する</a:t>
            </a:r>
          </a:p>
          <a:p>
            <a:pPr algn="ctr"/>
            <a:r>
              <a:rPr lang="ja-JP" altLang="en-US" dirty="0"/>
              <a:t>お問い合わせ</a:t>
            </a:r>
            <a:endParaRPr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181FC06-8672-41A2-A18F-784E28485E74}"/>
              </a:ext>
            </a:extLst>
          </p:cNvPr>
          <p:cNvSpPr/>
          <p:nvPr/>
        </p:nvSpPr>
        <p:spPr>
          <a:xfrm>
            <a:off x="281355" y="1076931"/>
            <a:ext cx="8581292" cy="3399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dirty="0"/>
              <a:t>｜</a:t>
            </a:r>
            <a:r>
              <a:rPr lang="en-US" altLang="ja-JP" dirty="0"/>
              <a:t>TRON</a:t>
            </a:r>
            <a:r>
              <a:rPr lang="ja-JP" altLang="en-US" dirty="0"/>
              <a:t>とは｜</a:t>
            </a:r>
            <a:r>
              <a:rPr lang="en-US" altLang="ja-JP" dirty="0" err="1"/>
              <a:t>Chetro</a:t>
            </a:r>
            <a:r>
              <a:rPr lang="ja-JP" altLang="en-US" dirty="0"/>
              <a:t>とは｜サブプロジェクト｜文書｜成果物等｜</a:t>
            </a:r>
            <a:endParaRPr lang="en-US" altLang="ja-JP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35DC707-3ACC-4D40-BB38-E25932167746}"/>
              </a:ext>
            </a:extLst>
          </p:cNvPr>
          <p:cNvSpPr/>
          <p:nvPr/>
        </p:nvSpPr>
        <p:spPr>
          <a:xfrm>
            <a:off x="281353" y="5169810"/>
            <a:ext cx="4170066" cy="14670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en-US" altLang="ja-JP" dirty="0"/>
              <a:t>ETAD</a:t>
            </a:r>
            <a:r>
              <a:rPr lang="ja-JP" altLang="en-US" dirty="0"/>
              <a:t>　</a:t>
            </a:r>
            <a:r>
              <a:rPr lang="en-US" altLang="ja-JP" dirty="0"/>
              <a:t>–</a:t>
            </a:r>
            <a:r>
              <a:rPr lang="ja-JP" altLang="en-US" dirty="0"/>
              <a:t>　共通アプリケーション</a:t>
            </a:r>
            <a:endParaRPr lang="en-US" altLang="ja-JP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8A393B-6523-46DB-9D2E-F2D2A7748F32}"/>
              </a:ext>
            </a:extLst>
          </p:cNvPr>
          <p:cNvSpPr/>
          <p:nvPr/>
        </p:nvSpPr>
        <p:spPr>
          <a:xfrm>
            <a:off x="4692579" y="5169810"/>
            <a:ext cx="4170066" cy="14670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sv-SE" altLang="ja-JP"/>
              <a:t>TransTAD</a:t>
            </a:r>
            <a:r>
              <a:rPr lang="ja-JP" altLang="en-US" dirty="0"/>
              <a:t>　</a:t>
            </a:r>
            <a:r>
              <a:rPr lang="sv-SE" altLang="ja-JP" dirty="0"/>
              <a:t>–</a:t>
            </a:r>
            <a:r>
              <a:rPr lang="ja-JP" altLang="en-US" dirty="0"/>
              <a:t>　</a:t>
            </a:r>
            <a:r>
              <a:rPr lang="en-US" altLang="ja-JP" dirty="0"/>
              <a:t>Wi-Fi </a:t>
            </a:r>
            <a:r>
              <a:rPr lang="ja-JP" altLang="en-US" dirty="0"/>
              <a:t>アドホック</a:t>
            </a:r>
            <a:endParaRPr lang="en-US" altLang="ja-JP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79E82F1-E105-4763-ADFA-D114616FAC2C}"/>
              </a:ext>
            </a:extLst>
          </p:cNvPr>
          <p:cNvSpPr/>
          <p:nvPr/>
        </p:nvSpPr>
        <p:spPr>
          <a:xfrm>
            <a:off x="281353" y="6760305"/>
            <a:ext cx="4170066" cy="14670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en-US" altLang="ja-JP" dirty="0"/>
              <a:t>Parts</a:t>
            </a:r>
            <a:r>
              <a:rPr lang="ja-JP" altLang="en-US" dirty="0"/>
              <a:t> </a:t>
            </a:r>
            <a:r>
              <a:rPr lang="en-US" altLang="ja-JP" dirty="0"/>
              <a:t>&amp;</a:t>
            </a:r>
            <a:r>
              <a:rPr lang="ja-JP" altLang="en-US" dirty="0"/>
              <a:t> </a:t>
            </a:r>
            <a:r>
              <a:rPr lang="en-US" altLang="ja-JP" dirty="0"/>
              <a:t>Device</a:t>
            </a:r>
            <a:r>
              <a:rPr lang="ja-JP" altLang="en-US" dirty="0"/>
              <a:t>　</a:t>
            </a:r>
            <a:r>
              <a:rPr lang="en-US" altLang="ja-JP" dirty="0"/>
              <a:t>–</a:t>
            </a:r>
            <a:r>
              <a:rPr lang="ja-JP" altLang="en-US" dirty="0"/>
              <a:t>　部品・機器</a:t>
            </a:r>
            <a:endParaRPr lang="en-US" altLang="ja-JP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7076C2F-4C72-49E8-ADC1-09E0D83252A1}"/>
              </a:ext>
            </a:extLst>
          </p:cNvPr>
          <p:cNvSpPr/>
          <p:nvPr/>
        </p:nvSpPr>
        <p:spPr>
          <a:xfrm>
            <a:off x="4692579" y="6760305"/>
            <a:ext cx="4170066" cy="14670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sv-SE" altLang="ja-JP" dirty="0"/>
              <a:t>Shocola</a:t>
            </a:r>
            <a:r>
              <a:rPr lang="ja-JP" altLang="en-US" dirty="0"/>
              <a:t>　</a:t>
            </a:r>
            <a:r>
              <a:rPr lang="sv-SE" altLang="ja-JP" dirty="0"/>
              <a:t>–</a:t>
            </a:r>
            <a:r>
              <a:rPr lang="ja-JP" altLang="en-US" dirty="0"/>
              <a:t>　家庭用ゲーム機</a:t>
            </a: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18975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61</Words>
  <Application>Microsoft Office PowerPoint</Application>
  <PresentationFormat>ユーザー設定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Haruka Sato</dc:creator>
  <cp:lastModifiedBy>Haruka Sato</cp:lastModifiedBy>
  <cp:revision>16</cp:revision>
  <dcterms:created xsi:type="dcterms:W3CDTF">2021-03-03T08:00:44Z</dcterms:created>
  <dcterms:modified xsi:type="dcterms:W3CDTF">2021-04-29T00:47:49Z</dcterms:modified>
</cp:coreProperties>
</file>