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3"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288"/>
  </p:normalViewPr>
  <p:slideViewPr>
    <p:cSldViewPr snapToGrid="0" snapToObjects="1">
      <p:cViewPr varScale="1">
        <p:scale>
          <a:sx n="93" d="100"/>
          <a:sy n="9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7/23/22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7/23/22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7/23/22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7/23/22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7/23/22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7/23/22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7/23/22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7/23/22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7/23/22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7/23/22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7/23/22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1B53-FD8B-B549-9C3C-471070F4ABE5}"/>
              </a:ext>
            </a:extLst>
          </p:cNvPr>
          <p:cNvSpPr>
            <a:spLocks noGrp="1"/>
          </p:cNvSpPr>
          <p:nvPr>
            <p:ph type="title"/>
          </p:nvPr>
        </p:nvSpPr>
        <p:spPr/>
        <p:txBody>
          <a:bodyPr/>
          <a:lstStyle/>
          <a:p>
            <a:r>
              <a:rPr lang="en-US" dirty="0"/>
              <a:t>MOTO</a:t>
            </a:r>
          </a:p>
        </p:txBody>
      </p:sp>
      <p:sp>
        <p:nvSpPr>
          <p:cNvPr id="3" name="Content Placeholder 2">
            <a:extLst>
              <a:ext uri="{FF2B5EF4-FFF2-40B4-BE49-F238E27FC236}">
                <a16:creationId xmlns:a16="http://schemas.microsoft.com/office/drawing/2014/main" id="{6E2C50BE-01D5-354F-9B5F-D8C9AB981EFA}"/>
              </a:ext>
            </a:extLst>
          </p:cNvPr>
          <p:cNvSpPr>
            <a:spLocks noGrp="1"/>
          </p:cNvSpPr>
          <p:nvPr>
            <p:ph idx="1"/>
          </p:nvPr>
        </p:nvSpPr>
        <p:spPr/>
        <p:txBody>
          <a:bodyPr/>
          <a:lstStyle/>
          <a:p>
            <a:r>
              <a:rPr lang="en-US" dirty="0"/>
              <a:t>HERE THE MOTO BEHIND THIS IS TO SIMPLYFY MONITERING GROUP OF PEOPLE/PERSON ACTIVITY  EFFICIENTLY WITHOUT ANY  OR LITTLE EFFORT</a:t>
            </a:r>
          </a:p>
          <a:p>
            <a:r>
              <a:rPr lang="en-US" dirty="0"/>
              <a:t> MONETERING IS IMP BUZ EVRYTHING SHOULD BE MONITERD FOR EFFICIENT OPERATION EVERY WHERE</a:t>
            </a:r>
          </a:p>
          <a:p>
            <a:r>
              <a:rPr lang="en-US" dirty="0"/>
              <a:t>THIS CAN BE USED ANYWHERE LIKE IN SCHOOLS COLLEGES , SEMINARS , FUNCTIONS , RESTRICTED AREAS ,PUBLIC AREAS ,ARLINES , AND MANY MORE WE WILL SEE THEM AT THE END</a:t>
            </a:r>
          </a:p>
        </p:txBody>
      </p:sp>
    </p:spTree>
    <p:extLst>
      <p:ext uri="{BB962C8B-B14F-4D97-AF65-F5344CB8AC3E}">
        <p14:creationId xmlns:p14="http://schemas.microsoft.com/office/powerpoint/2010/main" val="380739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A3DF-2E88-A241-A022-B3359EEB8D6B}"/>
              </a:ext>
            </a:extLst>
          </p:cNvPr>
          <p:cNvSpPr>
            <a:spLocks noGrp="1"/>
          </p:cNvSpPr>
          <p:nvPr>
            <p:ph type="title"/>
          </p:nvPr>
        </p:nvSpPr>
        <p:spPr/>
        <p:txBody>
          <a:bodyPr>
            <a:normAutofit/>
          </a:bodyPr>
          <a:lstStyle/>
          <a:p>
            <a:r>
              <a:rPr lang="en-US" sz="3600" dirty="0"/>
              <a:t>REQUIREMENTS</a:t>
            </a:r>
          </a:p>
        </p:txBody>
      </p:sp>
      <p:sp>
        <p:nvSpPr>
          <p:cNvPr id="3" name="Content Placeholder 2">
            <a:extLst>
              <a:ext uri="{FF2B5EF4-FFF2-40B4-BE49-F238E27FC236}">
                <a16:creationId xmlns:a16="http://schemas.microsoft.com/office/drawing/2014/main" id="{1694E468-72D4-534F-9A16-3478B432C659}"/>
              </a:ext>
            </a:extLst>
          </p:cNvPr>
          <p:cNvSpPr>
            <a:spLocks noGrp="1"/>
          </p:cNvSpPr>
          <p:nvPr>
            <p:ph idx="1"/>
          </p:nvPr>
        </p:nvSpPr>
        <p:spPr/>
        <p:txBody>
          <a:bodyPr/>
          <a:lstStyle/>
          <a:p>
            <a:r>
              <a:rPr lang="en-US" dirty="0"/>
              <a:t>RASPBERRY PI ZERO     </a:t>
            </a:r>
          </a:p>
          <a:p>
            <a:r>
              <a:rPr lang="en-US" dirty="0"/>
              <a:t>RASPBERRY PI CAMERA    </a:t>
            </a:r>
          </a:p>
          <a:p>
            <a:r>
              <a:rPr lang="en-US" dirty="0"/>
              <a:t>PYTHON</a:t>
            </a:r>
          </a:p>
          <a:p>
            <a:r>
              <a:rPr lang="en-US" dirty="0"/>
              <a:t>OPENCV</a:t>
            </a:r>
          </a:p>
          <a:p>
            <a:r>
              <a:rPr lang="en-US" dirty="0"/>
              <a:t>KERAS</a:t>
            </a:r>
          </a:p>
          <a:p>
            <a:r>
              <a:rPr lang="en-US" dirty="0"/>
              <a:t>TENSORFLOW</a:t>
            </a:r>
          </a:p>
          <a:p>
            <a:r>
              <a:rPr lang="en-US" dirty="0"/>
              <a:t>A BATTERY </a:t>
            </a:r>
          </a:p>
          <a:p>
            <a:r>
              <a:rPr lang="en-US" dirty="0"/>
              <a:t>WIFI CONNECTION </a:t>
            </a:r>
          </a:p>
          <a:p>
            <a:pPr marL="0" indent="0">
              <a:buNone/>
            </a:pPr>
            <a:endParaRPr lang="en-US" dirty="0"/>
          </a:p>
        </p:txBody>
      </p:sp>
    </p:spTree>
    <p:extLst>
      <p:ext uri="{BB962C8B-B14F-4D97-AF65-F5344CB8AC3E}">
        <p14:creationId xmlns:p14="http://schemas.microsoft.com/office/powerpoint/2010/main" val="374600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C035-5A43-8047-A330-4D17D1C259D3}"/>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0119353A-BEF1-CD4D-BBD7-4D2CB03E6FEE}"/>
              </a:ext>
            </a:extLst>
          </p:cNvPr>
          <p:cNvSpPr>
            <a:spLocks noGrp="1"/>
          </p:cNvSpPr>
          <p:nvPr>
            <p:ph idx="1"/>
          </p:nvPr>
        </p:nvSpPr>
        <p:spPr/>
        <p:txBody>
          <a:bodyPr/>
          <a:lstStyle/>
          <a:p>
            <a:r>
              <a:rPr lang="en-US" dirty="0"/>
              <a:t>STEP 1 : WE HAVE TO CHECK FOR NEWER VERSION OF PYTHON </a:t>
            </a:r>
          </a:p>
          <a:p>
            <a:r>
              <a:rPr lang="en-US" dirty="0"/>
              <a:t>STEP 2 : NEXT INSTALL OPENCV ,KERAS , TENSORFLOW AND FACERECOGNITION MODULE USING PIP</a:t>
            </a:r>
          </a:p>
          <a:p>
            <a:r>
              <a:rPr lang="en-US" dirty="0"/>
              <a:t>STEP 3 : FIRST WE HAVE TO COLLET ALL IMAGES OF THE STUDENTS /PEOPLE WHO YOU WANT TO BE RECOGNIZED OR ALLOWED AND STORE THEM IN A FOLDER</a:t>
            </a:r>
          </a:p>
          <a:p>
            <a:r>
              <a:rPr lang="en-US" dirty="0"/>
              <a:t>STEP 4 : THESE IMAGES SHOULD BE NAMED IN THE OREDER OF ROLLNUMBER AND NAME  LIKE “2018BEC05CHRAHULREDDY.jpg”</a:t>
            </a:r>
          </a:p>
          <a:p>
            <a:endParaRPr lang="en-US" dirty="0"/>
          </a:p>
        </p:txBody>
      </p:sp>
    </p:spTree>
    <p:extLst>
      <p:ext uri="{BB962C8B-B14F-4D97-AF65-F5344CB8AC3E}">
        <p14:creationId xmlns:p14="http://schemas.microsoft.com/office/powerpoint/2010/main" val="369676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C89E5-4B2B-7C4A-9BCE-CF052A58DDA0}"/>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0CAC71C1-716D-A24C-A101-60B2857F9B75}"/>
              </a:ext>
            </a:extLst>
          </p:cNvPr>
          <p:cNvSpPr>
            <a:spLocks noGrp="1"/>
          </p:cNvSpPr>
          <p:nvPr>
            <p:ph idx="1"/>
          </p:nvPr>
        </p:nvSpPr>
        <p:spPr/>
        <p:txBody>
          <a:bodyPr>
            <a:normAutofit lnSpcReduction="10000"/>
          </a:bodyPr>
          <a:lstStyle/>
          <a:p>
            <a:r>
              <a:rPr lang="en-US" dirty="0"/>
              <a:t>STEP 5 : NOW WE HAVE TO SELECT EACH IMAGE FROM THE  IMGAES FILE USING OS MODULE IN PYTHON AND SPLIT THE FILE NAME INTO TWO PARTS NAMELY ROLLNUMBER AND NAME</a:t>
            </a:r>
          </a:p>
          <a:p>
            <a:r>
              <a:rPr lang="en-US" dirty="0"/>
              <a:t>STEP 6 : NOW WHAT WE WILL DO IS HERE WE DON’T WANT ANY DELAY IN DETECTING FOR ACCURATE DETECTION WE NEED MANY IMAGES FOR TRANING BUT WE GET ONLY ONLY ONE IMAGE OF EACH PERSON SO WHAT WE DO IS PASSTHESE IMAGES THROUGH A NEURAL NET AND GET AN OUTPUT OF SOME N OREDER VECTOR AND WE CALL THESE ENCODINGS </a:t>
            </a:r>
          </a:p>
          <a:p>
            <a:r>
              <a:rPr lang="en-US" dirty="0"/>
              <a:t>STEP 7 : NOW BY COMPARING THESE ENCODINGS WE CAN FIND WHICH PERSON IS THERE AND DETECT THAT PERSON</a:t>
            </a:r>
          </a:p>
          <a:p>
            <a:endParaRPr lang="en-US" dirty="0"/>
          </a:p>
          <a:p>
            <a:endParaRPr lang="en-US" dirty="0"/>
          </a:p>
        </p:txBody>
      </p:sp>
    </p:spTree>
    <p:extLst>
      <p:ext uri="{BB962C8B-B14F-4D97-AF65-F5344CB8AC3E}">
        <p14:creationId xmlns:p14="http://schemas.microsoft.com/office/powerpoint/2010/main" val="359470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0E3D-7E5D-9A4F-8365-CE48F489CB55}"/>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B661AB0D-6389-A34D-8BE7-63E1E09BD08C}"/>
              </a:ext>
            </a:extLst>
          </p:cNvPr>
          <p:cNvSpPr>
            <a:spLocks noGrp="1"/>
          </p:cNvSpPr>
          <p:nvPr>
            <p:ph idx="1"/>
          </p:nvPr>
        </p:nvSpPr>
        <p:spPr/>
        <p:txBody>
          <a:bodyPr/>
          <a:lstStyle/>
          <a:p>
            <a:r>
              <a:rPr lang="en-US" dirty="0"/>
              <a:t>ONCE WE START THE CODE THE CODE TAKES ALL IMAGES AND ENCODES THEM AND STORE THEM IN LIST</a:t>
            </a:r>
          </a:p>
          <a:p>
            <a:r>
              <a:rPr lang="en-US" dirty="0"/>
              <a:t>NEXT WHERE EVER A PERSON IS DETECTED IN THE FRAME NOW </a:t>
            </a:r>
          </a:p>
          <a:p>
            <a:r>
              <a:rPr lang="en-US" dirty="0"/>
              <a:t>IT COMPARES IT WITH THE DATA AVAILABLE AND RECOGNIZES IT AS ON THE PERSON </a:t>
            </a:r>
          </a:p>
          <a:p>
            <a:r>
              <a:rPr lang="en-US" dirty="0"/>
              <a:t>AFTER RECOGNITION WE CAN STORE THIS DATA IN A FILE ALONG WITH THAT PERSONS NAME AND ROLL NUMBER AND TIME OF ARRIAVAL</a:t>
            </a:r>
          </a:p>
          <a:p>
            <a:r>
              <a:rPr lang="en-US" dirty="0"/>
              <a:t>WE CAN ADD ADDITIONAL FEATURES LIKE EXTRATING DATA OF THE PERSON FROM A SERVER FOR VEWING OR SEND THE ACTIVITY OF THE PERSON TO BE STORED ON A REMOTE SERVER</a:t>
            </a:r>
          </a:p>
          <a:p>
            <a:pPr marL="0" indent="0">
              <a:buNone/>
            </a:pPr>
            <a:endParaRPr lang="en-US" dirty="0"/>
          </a:p>
        </p:txBody>
      </p:sp>
    </p:spTree>
    <p:extLst>
      <p:ext uri="{BB962C8B-B14F-4D97-AF65-F5344CB8AC3E}">
        <p14:creationId xmlns:p14="http://schemas.microsoft.com/office/powerpoint/2010/main" val="724609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7169-3F70-7044-8070-D4C8CAC9D54C}"/>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633433BA-7065-DD44-B090-9635EA11B445}"/>
              </a:ext>
            </a:extLst>
          </p:cNvPr>
          <p:cNvSpPr>
            <a:spLocks noGrp="1"/>
          </p:cNvSpPr>
          <p:nvPr>
            <p:ph idx="1"/>
          </p:nvPr>
        </p:nvSpPr>
        <p:spPr>
          <a:xfrm>
            <a:off x="4572001" y="803185"/>
            <a:ext cx="6828320" cy="5728243"/>
          </a:xfrm>
        </p:spPr>
        <p:txBody>
          <a:bodyPr>
            <a:normAutofit/>
          </a:bodyPr>
          <a:lstStyle/>
          <a:p>
            <a:r>
              <a:rPr lang="en-US" dirty="0"/>
              <a:t>THIS CAN BE USED FOR CRIMINAL IDENTIFICATION</a:t>
            </a:r>
          </a:p>
          <a:p>
            <a:r>
              <a:rPr lang="en-IN" cap="all" dirty="0"/>
              <a:t>PREVENT RETAIL CRIME</a:t>
            </a:r>
          </a:p>
          <a:p>
            <a:r>
              <a:rPr lang="en-IN" cap="all" dirty="0"/>
              <a:t>FIND MISSING PERSONS</a:t>
            </a:r>
          </a:p>
          <a:p>
            <a:r>
              <a:rPr lang="en-IN" cap="all" dirty="0"/>
              <a:t>HELP THE BLIND</a:t>
            </a:r>
          </a:p>
          <a:p>
            <a:r>
              <a:rPr lang="en-IN" cap="all" dirty="0"/>
              <a:t>PROTECT LAW ENFORCEMENT</a:t>
            </a:r>
          </a:p>
          <a:p>
            <a:r>
              <a:rPr lang="en-IN" cap="all" dirty="0"/>
              <a:t>DIAGNOSE DISEASES</a:t>
            </a:r>
          </a:p>
          <a:p>
            <a:r>
              <a:rPr lang="en-IN" cap="all" dirty="0"/>
              <a:t>PROTECT ANY IMPORTANT MEETINGS LIKE NATIONAL MEETING OR   FROM THREATS</a:t>
            </a:r>
          </a:p>
          <a:p>
            <a:pPr marL="0" indent="0">
              <a:buNone/>
            </a:pPr>
            <a:endParaRPr lang="en-US" dirty="0"/>
          </a:p>
        </p:txBody>
      </p:sp>
    </p:spTree>
    <p:extLst>
      <p:ext uri="{BB962C8B-B14F-4D97-AF65-F5344CB8AC3E}">
        <p14:creationId xmlns:p14="http://schemas.microsoft.com/office/powerpoint/2010/main" val="410818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EB67-320C-6D45-B3B1-BB31DD362A89}"/>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9B3E0F74-6D42-CC44-83A5-72709C893E1A}"/>
              </a:ext>
            </a:extLst>
          </p:cNvPr>
          <p:cNvSpPr>
            <a:spLocks noGrp="1"/>
          </p:cNvSpPr>
          <p:nvPr>
            <p:ph idx="1"/>
          </p:nvPr>
        </p:nvSpPr>
        <p:spPr/>
        <p:txBody>
          <a:bodyPr/>
          <a:lstStyle/>
          <a:p>
            <a:r>
              <a:rPr lang="en-IN" cap="all" dirty="0"/>
              <a:t>VALIDATE IDENTITY AT ATMS </a:t>
            </a:r>
          </a:p>
          <a:p>
            <a:r>
              <a:rPr lang="en-US" dirty="0"/>
              <a:t>THIS CAN BE USED FOR TAKING ANTTENDANCE IN SCHOOLS AND COLLEGES</a:t>
            </a:r>
          </a:p>
          <a:p>
            <a:r>
              <a:rPr lang="en-IN" cap="all" dirty="0"/>
              <a:t>CONTROL ACCESS TO SENSITIVE AREAS</a:t>
            </a:r>
          </a:p>
          <a:p>
            <a:r>
              <a:rPr lang="en-IN" cap="all" dirty="0"/>
              <a:t>MAKE AIR TRAVEL MORE CONVENIENT</a:t>
            </a:r>
          </a:p>
          <a:p>
            <a:r>
              <a:rPr lang="en-IN" cap="all" dirty="0"/>
              <a:t>AID FORENSIC INVESTIGATIONS</a:t>
            </a:r>
          </a:p>
          <a:p>
            <a:r>
              <a:rPr lang="en-US" dirty="0"/>
              <a:t>THIS CAN BE USED TO DETECT FACES OF WORKERS AND GIVE THEM ACCESS FOR ENTERING</a:t>
            </a:r>
          </a:p>
          <a:p>
            <a:r>
              <a:rPr lang="en-US" dirty="0"/>
              <a:t> THIS CAN BE USED ANY WHERE ,WHERE THERE IS A NEED FOR  IDENTIFICATION OF A PERSON </a:t>
            </a:r>
          </a:p>
          <a:p>
            <a:endParaRPr lang="en-IN" cap="all" dirty="0"/>
          </a:p>
          <a:p>
            <a:endParaRPr lang="en-US" dirty="0"/>
          </a:p>
        </p:txBody>
      </p:sp>
      <p:sp>
        <p:nvSpPr>
          <p:cNvPr id="4" name="TextBox 3">
            <a:extLst>
              <a:ext uri="{FF2B5EF4-FFF2-40B4-BE49-F238E27FC236}">
                <a16:creationId xmlns:a16="http://schemas.microsoft.com/office/drawing/2014/main" id="{5DCDCF23-B1BC-4849-A814-AB7B70AC7B7E}"/>
              </a:ext>
            </a:extLst>
          </p:cNvPr>
          <p:cNvSpPr txBox="1"/>
          <p:nvPr/>
        </p:nvSpPr>
        <p:spPr>
          <a:xfrm>
            <a:off x="1448790" y="2897579"/>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FE0C3B6B-E21E-4940-9514-8F82C92833C5}"/>
              </a:ext>
            </a:extLst>
          </p:cNvPr>
          <p:cNvSpPr txBox="1"/>
          <p:nvPr/>
        </p:nvSpPr>
        <p:spPr>
          <a:xfrm>
            <a:off x="4286992" y="514201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93577336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138</TotalTime>
  <Words>463</Words>
  <Application>Microsoft Macintosh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 Light</vt:lpstr>
      <vt:lpstr>Rockwell</vt:lpstr>
      <vt:lpstr>Wingdings</vt:lpstr>
      <vt:lpstr>Atlas</vt:lpstr>
      <vt:lpstr>MOTO</vt:lpstr>
      <vt:lpstr>REQUIREMENTS</vt:lpstr>
      <vt:lpstr>STEPS</vt:lpstr>
      <vt:lpstr>STEPS</vt:lpstr>
      <vt:lpstr>WORKING</vt:lpstr>
      <vt:lpstr>APPLICATIONS</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SYSTEM</dc:title>
  <dc:creator>Microsoft Office User</dc:creator>
  <cp:lastModifiedBy>Microsoft Office User</cp:lastModifiedBy>
  <cp:revision>7</cp:revision>
  <dcterms:created xsi:type="dcterms:W3CDTF">2021-11-25T04:36:38Z</dcterms:created>
  <dcterms:modified xsi:type="dcterms:W3CDTF">2022-07-23T05:28:18Z</dcterms:modified>
</cp:coreProperties>
</file>