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3:11:23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1122 0,'0'0'0,"0"-21"0,0 0 16,0-1-1,0 1-15,0 0 0,0 0 16,-21 0-16,21 0 16,0-1-16,0 1 15,-21 21-15,0 0 16,21 21-1,0 1-15,0-1 16,0 21-16,0 0 0,0 1 16,0-1-16,0 0 0,0 1 15,0 20-15,0-20 0,0 20 0,0 1 16,21-1-16,-21-21 0,0 22 16,0-1-16,0-20 0,0 20 15,0-20-15,0-22 0,0 21 16,0-21-16,0 0 0,0 1 15,0-1-15,21-21 16,0 0-16,-21-21 16,22 21-16,-22-43 0,0 22 15,21-21-15,0-1 0,-21 1 16,0 0-16</inkml:trace>
  <inkml:trace contextRef="#ctx0" brushRef="#br0" timeOffset="276.83">1312 1037 0,'0'0'0,"-63"-21"15,63 0 17,21 0-17,21 0-15,-21 21 16,22-22-16,-1 22 0,0-21 15,1 21-15,-1-21 0,-21 21 16,22 0-16,-1 0 0,-21 0 16,0 0-16,0 0 0,1 0 0,-22 21 15,0 0 1,-22 1 0,22-1-16,-21 0 0,-21 0 0,21-21 15</inkml:trace>
  <inkml:trace contextRef="#ctx0" brushRef="#br0" timeOffset="520.7">1270 1545 0,'0'0'0,"-21"0"0,21 21 16,21-21-1,0-21 1,0 0-1,22 0-15,-22 21 0,0-21 16,0 21-16,0 0 0,0 0 0,1-21 16,-1 21-16,0 0 0,0 0 15,0 0-15,0 0 16,1 0-16,-1 0 16,0 0-16</inkml:trace>
  <inkml:trace contextRef="#ctx0" brushRef="#br0" timeOffset="1000.42">1820 1566 0,'-21'-21'15,"21"0"1,0 0-16,0 0 15,0 0-15,21 21 16,0 0-16,1-22 0,-1 22 16,0 0-16,0 0 0,0 0 15,0 0-15,1 0 0,-1 0 16,0 22-16,0-1 0,0 0 16,-21 0-16,0 21 0,21-20 15,-21 20-15,0-21 0,0 21 16,0-20-16,0 20 0,0-21 0,0 21 15,-21-20-15,21-1 0,0 0 16,-21-21 0,21-21-1,0 0-15,0-1 16,0 1-16,0-21 0,0 21 16,0-22-16,0 1 0,21 21 0,-21-21 15,0 20-15,0 1 0,21-21 16,1 21-16,-1 0 15,-21-1-15,21 22 16,0 0-16,0 0 16,0 0-1,1 0 1</inkml:trace>
  <inkml:trace contextRef="#ctx0" brushRef="#br0" timeOffset="1293.26">2540 1461 0,'0'-22'16,"0"44"15,0-1-15,0 0-16,0 0 0,0 0 15,0 22-15,0-22 0,0 0 0,0 21 16,0-21-16,0 1 0,0-1 16,0 0-16,0 0 0,0 0 0,0 0 15,0-42 32,0 0-47,0 0 0,0 0 16</inkml:trace>
  <inkml:trace contextRef="#ctx0" brushRef="#br0" timeOffset="1616.08">2582 1143 0,'0'0'0,"-84"0"16,62 0-16,1 0 15,0 0-15,21 21 0,0 0 31,21-21-15,0 0-16,1 0 0,-1 0 16,0 0-16,0 0 0,0-21 15,0 21-15,-21-21 0,0 0 16,0 0 0,0 0-16,-21 21 15,0 0 1,0 21-16,0 0 0,0-21 15,21 21-15,0 0 0,-22-21 16,22 21-16,0 1 0,0-1 16,22-21-1,-1 0-15</inkml:trace>
  <inkml:trace contextRef="#ctx0" brushRef="#br0" timeOffset="2368.88">3111 1715 0,'0'-22'16,"0"1"-16,0 0 15,22 0-15,-22 0 16,0 0-16,0-1 0,0 1 16,0 0-16,0 0 15,0 0-15,-22 21 31,1 0-31,0 0 16,0 0-16,21 21 0,-21-21 16,0 21-16,-1 0 0,1 22 0,21-22 15,-21 21-15,0-21 0,0 22 16,21-22-16,0 21 0,0 0 16,0-20-16,0-1 0,0 21 0,0-21 15,0 0-15,0 1 16,0-1-16,21-21 0,0 0 15,0 0-15,0 0 16,1-21-16,-1-1 0,0 1 16,0 0-16,0 0 0,0-21 0,-21-1 15,22 22-15,-1-42 16,0 20-16,-21 1 0,21-22 0,0 22 16,-21-21-16,0 20 0,21-20 15,-21 20-15,22-20 0,-1 21 0,-21-1 16,0 22-16,0 0 0,0 0 15,0 0-15,0-1 0,0 44 16,0-1 0,0 0-16,0 0 0,0 21 15,0 1-15,0-1 0,0 0 16,0 1-16,0-1 0,0 0 16,0 1-16,0 20 0,0-20 15,0-1-15,0 0 0,0 1 0,0-1 16,0-21-16,0 0 0,0 22 15,0-22-15,0 0 16,21-21-16,0 0 0,0 0 16,0 0-16,1 0 15,-1-21-15,0 21 0,21-21 0</inkml:trace>
  <inkml:trace contextRef="#ctx0" brushRef="#br0" timeOffset="2908.42">3895 1588 0,'0'-22'0,"0"1"16,0 0-1,0 0-15,0 0 0,-22 0 16,1 21 0,0 0-16,0 0 0,0 0 15,0 0-15,-1 21 16,1 0-16,0 0 15,0 21-15,0-20 0,0-1 0,21 21 16,-22 0-16,22-20 16,-21 20-16,21 0 0,0-21 0,0 1 15,0 20-15,0-21 0,0 0 16,0 0-16,0 1 0,21-22 16,1 0-1,-1 0-15,0 0 0,0 0 0,0-22 16,0 1-16,1 0 0,-1 0 15,0 0-15,0-22 0,0 1 16,0 21-16,1-21 0,-22-1 0,21 1 16,0 0-16,-21 20 0,21 1 15,-21 0-15,0 0 0,0 0 0,0 0 32,0 42-17,0 0 1,0 0-16,0 21 0,0-20 15,0-1-15,0 21 0,0 0 0,0-20 16,0 20-16,0-21 0,0 0 16,0 0-16,0 1 0,0-1 0,0 0 15,0 0-15,21-21 16,0 0-16,1 0 16,-1 0-16,0-21 0,0 0 15,0 0-15</inkml:trace>
  <inkml:trace contextRef="#ctx0" brushRef="#br0" timeOffset="3542.59">4360 1524 0,'0'0'0,"0"-21"15,0 0-15,0 0 16,0 42 31,0 0-47,0 0 0,-21 21 15,21-20-15,0-1 0,0 0 16,0 0-16,0 0 0,0 0 0,0 1 16,0-1-16,21 0 0,0-21 15,1 0-15,-1 0 16,0 0-16,0 0 0,0 0 16,0-21-16,1 0 0,-1-1 15,0 1-15,0 0 0,0 0 0,0 0 16,-21-22-16,22 22 0,-22 0 15,21-21-15,-21 21 0,0-1 0,0 1 16,0 0 0,0 42-1,0 0 1,0 1-16,0 20 16,0 0-16,0-21 0,0 43 15,0-22-15,0 1 0,0 20 0,0-21 16,0 22-16,0-1 0,0-20 15,0 20-15,0 1 0,0-1 0,0 1 16,0-1-16,0 1 0,0-1 16,0 1-16,0-1 0,0 1 0,0-1 15,0-20-15,0-1 0,0 0 16,0-21-16,0 1 0,0-1 0,0 0 16,0-42-1,0 0 1,-21-22-16,21 22 15,0-21-15,0-1 0,0 1 0,0-21 16,0-1-16,0 22 0,0-22 16,0 22-16,0-22 0,0 22 0,21-21 15,-21-1-15,21 22 0,0-22 16,21 22-16,-20 0 0,-1-22 0,21 22 16,-21-1-16,22-20 0,-22 21 15,21 20-15,0-20 0,-20 21 0</inkml:trace>
  <inkml:trace contextRef="#ctx0" brushRef="#br0" timeOffset="4152.24">5461 1503 0,'0'0'0,"-21"-21"0,0 21 16,21-21 0,21 21-1,21 0-15,-21 0 16,22 0-16,-1 0 0,0 0 0,22 0 16,-1 0-16,1 0 15,-1 0-15,1 0 0,-1 0 0,-20 0 16,20 0-16,-21 0 0,1 0 15,-1 0-15,0 0 0,-20 0 0,-1 0 16,0-22-16,0 22 0,-21-21 16,-21 0 15,0 0-31,0 21 0,-1 0 0,1-21 16,0 21-16,0 0 0,0-21 15,0 21-15,-1 0 16,1 0-16,0 0 15,0 0-15,42 0 47,0 0-47,0 0 0,1 0 16,-1 0-16,0 0 0,0 0 16,0 0-16,0 0 0,1 0 0,-1 0 15,-21 21-15,0 0 0,0 0 16,0 0-16,0 0 0,0 1 15,0 20-15,0-21 0,-21 0 16,-1 0-16,1 1 0,0 20 16,0-21-16,0 0 0,0 0 0,-1 1 15,1-1-15,21 0 16,-21-21-16,0 0 16,0 0-16</inkml:trace>
  <inkml:trace contextRef="#ctx0" brushRef="#br0" timeOffset="5056.81">7937 1164 0,'0'21'0,"0"1"15,-21-22-15,0 21 16,42-21 31,0-21-47,1-1 0,-1 1 15,0 0-15,0 0 0,21 0 16,-20 0-16,-1-1 0,-21 1 0,21 0 16,-21-21-16,0 21 0,0-1 15,0 1-15,0 0 0,-21 21 16,0 0-16,-1 0 0,1 0 16,-21 0-16,21 21 0,-22-21 15,1 21-15,0 22 0,-1-22 0,1 21 16,0-21-16,21 22 0,-1-1 15,1-21-15,21 22 0,0-22 0,0 21 16,0-21-16,21 22 0,1-22 16,20 0-16,-21 0 0,21 0 15,1 0-15,-1 1 0,0-1 0,1 21 16,-1-21-16,22 0 0,-22 1 16,-21-1-16,21 0 0,-20 0 0,-1 0 15,-21 0-15,0 22 16,0-22-16,-21 0 0,-22 0 0,1 0 15,0-21-15,-22 22 0,1-1 16,-1 0-16,1-21 0,-1 0 0,22 0 16,-22 0-16,22 0 0,21 0 15,-22 0-15,22-21 0,0 21 0,21-21 16,0-1-16,0 1 16,0 0-16,21 21 0,0-21 15,1 21-15,20-21 0,0 0 16,1-1-16,-1 22 0,0-21 0</inkml:trace>
  <inkml:trace contextRef="#ctx0" brushRef="#br0" timeOffset="5336.65">8488 1397 0,'0'0'15,"-21"0"1,-1 0-16,1 0 15,0 21-15,21 0 16,-21 1-16,21-1 0,0 21 16,0-21-16,-21 22 0,21-1 0,0 0 15,0-21-15,0 22 0,0-22 16,0 21-16,21-21 0,0 1 16,0-1-16,0-21 0,1 21 15,-1-21-15,0 0 0,0 0 0,0 0 16,0 0-16,22 0 0,-22 0 15,0-21-15,0 21 0,0-21 0,1-1 16,-1 1-16,0 0 0</inkml:trace>
  <inkml:trace contextRef="#ctx0" brushRef="#br0" timeOffset="5712.43">8826 1566 0,'0'0'0,"0"-21"0,-21 21 0,0-21 15,0 21-15,21-21 0,0 0 31,21 21-15,0 0-16,0 0 0,1 0 16,-1 0-16,21 0 0,-21 0 0,0 21 15,22 0-15,-22 0 0,0 0 16,0 1-16,0-1 0,1 21 0,-1-21 16,-21 22-16,0-22 0,0 21 15,0-21-15,0 0 0,0 1 0,0-1 16,0 0-16,-21-21 15,21-21 1,0 0 0,-22-1-16,22-20 0,0 21 15,0 0-15,0-22 0,0 1 16,0 21-16,0-21 0,0 20 0,22-20 16,-22 21-16,21 0 0,0 0 15,0-1-15,0 22 0,-21-21 0,21 21 16,1 0-16,-1 0 0,0 0 15,0 0-15,-21 21 16</inkml:trace>
  <inkml:trace contextRef="#ctx0" brushRef="#br0" timeOffset="6688.95">9356 1630 0,'0'0'0,"0"21"15,21-21 16,0 0-31,0-21 16,0 21-16,0-21 0,1 0 16,-1-1-16,0 1 0,0 0 0,0 0 15,0 0-15,1 0 0,-1 21 16,-21-22-16,0 1 0,0 0 16,-21 21-1,-1 0 1,1 21-16,0 0 15,0-21-15,0 22 0,0 20 0,-1-21 16,1 0-16,21 0 0,0 22 16,0-22-16,0 21 0,0-21 0,0 1 15,0-1-15,0 0 0,0 0 16,21 0-16,1-21 0,-1 0 0,0 21 16,0-21-16,21 0 0,1 0 15,-1 0-15,0-21 0,1 0 0,-1 0 16,0 0-16,22 0 0,-22-1 15,1 1-15,-1 0 0,-21-21 0,21 21 16,-20-1-16,-1 1 0,0 0 16,-21 0-16,0 0 0,0 0 15,0-1-15,-21 22 16,0 0-16,-22 0 0,22 0 16,0 0-16,0 0 0,0 22 15,-1-22-15,1 21 0,21 0 0,-21 0 16,21 0-16,-21 22 0,21-22 15,0 0-15,0 21 0,0-21 0,0 1 16,0-1-16,0 0 0,21 0 16,0 0-16,0 0 0,1-21 0,20 0 15,0 0-15,-21 0 0,22 0 16,-22 0-16,21 0 0,1-21 16,-22 0-16,0 0 0,21 0 15,-21 0-15,1-1 0,-1 1 0,0 0 16,-21 0-16,0-21 0,21 20 15,-21 1-15,0 0 0,0 42 47,0 0-47,0 1 16,0-1-16,0 0 0,-21 0 0,21 21 16,0-20-16,0-1 0,0 0 15,0 0-15,0 0 0,-21-21 0,21 21 16,0 1-1,0-44 17,0 1-32,0 0 0,0 0 15,0 0-15,0 0 0,0-22 16,21 22-16,0-21 0,-21-1 0,21 22 16,0-21-16,1 21 0,20 0 15,-21-1-15,0 1 0,0 21 0,1 0 16,-1 0-16,0 0 0,0 0 15,0 21-15,-21 1 0,0-1 0,21 0 16,-21 21-16,0-21 0,0 22 16,0-22-16,0 21 0,0-21 15,0 22-15,0-22 0,0 0 0,0 0 16,0 0-16,0 1 0,22-44 47,-22 1-47,21 0 0,21 0 15,-21 0-15</inkml:trace>
  <inkml:trace contextRef="#ctx0" brushRef="#br0" timeOffset="7060.74">11197 1461 0,'0'0'0,"21"0"0,0-22 16,-21 1-16,0 0 15,-21 21 1,0 0-16,0 0 15,0 0-15,0 0 0,-1 0 0,-20 21 16,21-21-16,0 21 0,0 1 16,-1-1-16,1 0 0,21 0 0,0 0 15,0 0-15,0 1 0,21-1 16,1 0-16,20-21 0,-21 0 16,0 21-16,22-21 0,-22 0 15,0 0-15,21 21 0,-21-21 0,1 0 16,-1 21-16,0-21 15,-21 22-15,0-1 16,0 0-16,-21 0 16,-22-21-16,22 0 0,0 21 15,-21-21-15,21 0 0,-22 21 0,22-21 16,0 22-16,-21-22 0,20 0 16,1 0-16,21-22 31,0 1-31,0 0 0,21 0 0,1 0 15</inkml:trace>
  <inkml:trace contextRef="#ctx0" brushRef="#br0" timeOffset="7591.95">11515 995 0,'0'0'0,"0"-21"0,0 0 0,-22-1 15,22 1-15,-21 21 0,0 0 16,21 21 0,0 1-16,0-1 15,0 21-15,0 0 0,0 1 0,0-1 16,0 0-16,0 1 0,0 20 16,0-20-16,0-1 0,0 0 15,0 22-15,0-22 0,0 0 16,0-20-16,0 20 0,0 0 0,0-21 15,0 1-15,0 20 0,0-21 16,0 0-16,-21-21 0,21-21 31,0 0-31,0 0 0,0 0 16,0-1-16,0 1 0,0 0 16,0-21-16,21 21 0,0-1 0,0-20 15,1 21-15,-1 0 0,0 0 16,0-1-16,0 22 0,0 0 15,1-21-15,-1 21 0,0 0 0,0 0 16,-21 21-16,21 1 16,-21-1-16,0 0 0,0 0 0,0 0 15,0 22-15,0-22 0,0 0 16,0 0-16,0 0 0,0 22 0,-21-22 16,21 0-16,-21 0 15,21-42 16,21 21-15,0-21-16,0 0 16,1-1-16</inkml:trace>
  <inkml:trace contextRef="#ctx0" brushRef="#br0" timeOffset="7948.74">11980 1439 0,'0'0'15,"0"-21"-15,-21 21 31,0 0-31,21 21 16,-21 1-16,0-1 0,21 0 0,-22 0 16,1 0-16,0 22 0,21-22 15,0 0-15,0 21 0,0-21 0,0 1 16,0-1-16,0 0 16,0 0-16,0 0 0,21-21 15,0 0-15,1 0 0,-1 0 16,0 0-16,0 0 0,0-21 15,0 0-15,1 0 0,-22 0 0,21-1 16,-21 1-16,21 0 0,-21 0 16,0-21-16,0 20 0,0 1 0,0 0 15,0-21-15,-21 21 16,21-1-16,-21 22 0,-1 0 0,22-21 16,-21 21-16,0 0 15,0 0-15</inkml:trace>
  <inkml:trace contextRef="#ctx0" brushRef="#br0" timeOffset="8300.53">12509 953 0,'0'-22'0,"0"44"0,0-65 0,0 22 0,0 0 0,0 0 16,0 42 15,0 0-31,0 0 16,0 0-16,0 22 0,0-1 0,0 0 16,0 22-16,0-22 0,0 22 15,-21-22-15,21 22 0,0-22 0,-21 0 16,21 22-16,0-22 0,-21 22 15,21-22-15,0 0 0,0 1 0,0-22 16,0 21-16,0-21 0,0 0 16,0 1-16,0-1 0,21-21 15,0 0 1,0 0-16,1 0 0,-1-21 0,0-1 16,0 1-16,0 0 15,0 0-15,1 0 0,-1 0 0,0-1 16,0-20-16,0 21 0</inkml:trace>
  <inkml:trace contextRef="#ctx0" brushRef="#br0" timeOffset="8579.61">12361 1334 0,'-21'0'0,"42"0"0,-63 0 0,21 0 16,42 0-1,21 0 1,-21 0-16,22-22 0,-1 22 16,0 0-16,1 0 0,-22-21 0,21 21 15,-21 0-15,1 0 0,-1 0 16,0-21-16,0 21 0,0 0 0,-21-21 47</inkml:trace>
  <inkml:trace contextRef="#ctx0" brushRef="#br0" timeOffset="16968.48">6689 3874 0,'0'0'0,"-22"0"16,22-22 0,-21 22-16,21-21 15,0 0 1,0 0-16,0 0 15,0 0-15,0-1 16,0 1 0,0 0-16,0 0 15,0 0 1,0 0 0,-21 21-16,0 0 31,21 21 0,0 0-31,-21-21 16,21 21-16,0 0 0,-21 0 15,21 1-15,0 20 0,0-21 0,0 21 16,0 1-16,0-1 16,0 0-16,0 22 0,0-22 0,0 1 15,0 20-15,21-21 0,-21 22 16,21-22-16,-21 1 0,0 20 0,21-21 15,-21 1-15,21-1 0,-21 0 16,0 22-16,0-22 0,21 1 0,-21-1 16,22 0-16,-22 1 0,0-22 0,0 21 15,0 0-15,0-20 0,21 20 16,-21-21-16,0 0 0,0 0 0,0 1 16,0-1-16,0 0 0,0 0 15,0 0-15,0-42 47,21 0-47,-21 0 0,21-22 0,-21 1 16,21 0-16</inkml:trace>
  <inkml:trace contextRef="#ctx0" brushRef="#br0" timeOffset="18292.72">6689 3493 0,'-22'0'16,"1"0"-16,0 0 47,42 21 0,0-21-47,1 0 15,-1 0-15,0 0 0,0 0 0,0 0 16,0 0-16,1 0 0,-1 0 16,21 0-16,0 0 0,-20 0 0,20 0 15,0 0-15,-21 0 0,22 0 16,-1 0-16,0 0 0,1 0 0,-22 0 15,21 0-15,1 0 16,-1 0-16,0 0 0,1 0 0,-1 0 16,0 0-16,1 0 0,-1 0 15,21-21-15,-20 21 0,20 0 0,1 0 16,-22 0-16,22-22 0,-1 22 16,-21 0-16,22 0 0,-22 0 0,22 0 15,-22-21-15,0 21 0,22 0 16,-22 0-16,22 0 0,-22-21 0,22 21 15,-22 0-15,21 0 16,1-21-16,-22 21 0,22 0 0,-1 0 0,-20-21 16,20 21-16,-21 0 0,1 0 15,20 0-15,-20-21 0,-1 21 16,0 0-16,1 0 0,-22 0 16,21-22-16,0 22 0,-20 0 0,-1 0 15,21-21-15,-21 21 0,0 0 16,1 0-16,-1 0 15,-21-21-15,21 21 16,-21 21 0,0 0-1,0 1-15,0-1 0,0 0 16,21 0-16,-21 21 16,0-20-16,0 20 0,0-21 0,0 21 15,0-20-15,0 20 0,0 0 16,0 1-16,0-22 0,0 21 0,21 0 15,-21 1-15,21-1 0,-21 0 16,0 1-16,22-1 0,-1 22 0,0-22 16,-21 0-16,0 1 0,0-1 15,21 0-15,-21 1 0,0-1 0,0 0 16,0-21-16,0 22 0,0-1 0,0-21 16,0 22-16,0-1 0,0-21 15,0 0-15,21 22 0,-21-22 16,0 0-16,0 0 0,0 0 15,21 0-15,-21 1 0,0-1 0,0 0 16,0 0 0,-21-21 15,0 0-15,0 0-16,0 0 0,0 0 0,-1 0 15,1 0-15,0 0 0,0 0 16,0 0-16,-22 0 0,22 0 0,-21 0 15,0 0-15,-1 0 0,1 0 0,0 0 16,-22 0-16,1 0 16,-1 0-16,-21 0 0,1 0 0,-1 0 15,0 0-15,-20 0 0,20 21 16,-21-21-16,-21 21 0,21-21 0,0 22 16,1-22-16,-1 21 0,0-21 0,21 0 15,22 21-15,-22-21 0,43 0 16,-22 0-16,22 0 0,0 0 0,-1 21 15,22-21-15,-21 0 0,21 0 16,-1 0-16,1 0 0,0 0 0,0 0 16,0 0-16,0 0 0,-1 0 15,1 0-15,0 0 0,21 21 16,-21-21-16,0 0 16,21-21-1,0 0 1</inkml:trace>
  <inkml:trace contextRef="#ctx0" brushRef="#br0" timeOffset="19084.61">5419 4382 0,'-22'0'16,"44"0"62,-1 0-78,0-22 0,0 22 0,0-21 16,22 0-16,-22 0 0,21 0 15,0 21-15,1-21 0,-1-1 0,0-20 16,22 21-16,-22 0 0,22 0 16,-22-22-16,0 22 0,22-21 0,-22 21 15,22-22-15,-22 22 0,22-21 16,-1 21-16,1-22 0,-22 22 0,21-21 16,1-1-16,-22 22 0,22-21 15,-22 21-15,22 0 0,-22-1 16,-21-20-16,21 21 0,1 21 15,-22-21-15,0 0 0,0-1 0,0 1 16,1 21-16,-1-21 0,0 21 16,0-21-16,0 0 0,0 21 15,-21-21-15,22 21 0,-22-22 94</inkml:trace>
  <inkml:trace contextRef="#ctx0" brushRef="#br0" timeOffset="19684.28">6985 3196 0,'-21'0'16,"0"0"-16,42 0 47,0 21-32,0-21-15,0 0 0,0 0 16,1 0-16,-1 0 0,0 0 0,21 0 16,-21 0-16,1 0 0,-1-21 15,0 21-15,0 0 0,0-21 16,0 21-16,-21-21 31,0 42 16,0 0-31,0 22-16,0-22 15,0 0-15,0 21 0,0-21 16,-21 22-16,0-1 0,0-21 0,21 22 15,0-1-15,-21-21 0,0 21 16,21-20-16,-22-1 0,22 0 16,0 0-16,0 0 0,0 0 15,-21-21 17</inkml:trace>
  <inkml:trace contextRef="#ctx0" brushRef="#br0" timeOffset="22168.77">7768 3069 0,'0'-21'0,"0"0"0,0 0 16,0 42 31,0 0-47,0 0 15,0 22-15,0-1 0,0-21 16,0 21-16,0 1 0,0-1 16,0-21-16,0 22 0,0-22 15,0 0-15,0 0 0,0 0 0,0 0 16,0 1 0,0-44-1,0 1-15,0 0 16</inkml:trace>
  <inkml:trace contextRef="#ctx0" brushRef="#br0" timeOffset="22688.98">7747 3069 0,'-21'0'0,"42"0"0,-42-21 0,0 21 0,21-21 16,0 0-1,0 0-15,21 21 16,0 0-16,0-22 0,0 22 15,0 0-15,22 0 0,-22 0 0,0 0 16,21 0-16,-20 0 0,-1 0 16,0 22-16,0-1 0,0-21 0,-21 21 15,0 0-15,0 0 0,0 0 16,0 1-16,-21-1 0,0 0 0,-21 0 16,20-21-16,-20 21 0,21 0 15,0-21-15,-22 0 0,22 22 0,0-22 16,0 0-1,21-22 1,0 1-16,21 21 16,0-21-16,0 21 0,1 0 15,-1 0-15,0 0 0,21 0 16,-21 0-16,22 0 0,-22 0 16,0 0-16,0 21 0,22-21 0,-22 21 15,0 1-15,-21-1 0,0 0 16,0 0-16,0 0 0,0 0 0,0 1 15,-21-1-15,0 0 16,-1 0-16,-20 0 0,21-21 16,0 21-16,-22-21 0,22 22 0,0-22 15,0 0-15,0 0 0,0 0 16,-1 0-16,1 0 16,21-22-1,0 1 1,21 0-16,1 21 15,-1-21-15</inkml:trace>
  <inkml:trace contextRef="#ctx0" brushRef="#br0" timeOffset="23121.25">8276 3133 0,'0'0'16,"0"-21"-16,0 42 47,0 0-47,-21 0 15,21 0-15,-21 0 0,21 1 16,0-1-16,-21 0 0,21 0 16,0 0-16,0 0 0,0 1 0,0-1 15,0 0-15,21-21 31,0 0-31,0 0 0,0 0 16,0 0-16,-21-21 0,22 0 16,-1-1-16,-21 1 15,0 0-15,0 0 16,0 0-16,0 0 16,-21-1-16,-1 1 0,1 0 15,21 0-15,-21 21 16,21-21-1,21 21 17,0-21-32,1 21 15,-1 0-15,0-22 16</inkml:trace>
  <inkml:trace contextRef="#ctx0" brushRef="#br0" timeOffset="23492.04">8594 3048 0,'-22'0'16,"1"21"0,21 0-16,-21-21 15,0 22-15,21-1 0,0 0 16,0 0-16,-21 0 0,21 22 0,0-22 16,-21 0-16,21 0 0,0 0 15,0 0-15,0 1 0,0-1 16,0 0-16,21-21 0,0 21 15,0-21-15,0 0 16,0 0-16,1-21 0,-1 21 16,-21-21-16,21 0 0,0 21 15,-21-22-15,0 1 0,0 0 0,0 0 16,0 0-16,0-22 0,0 22 16,0 0-16,0 0 0,-21 0 15,0 0-15,0 21 16,-1 0-16,1 0 0,0 0 0,0 0 15,0 0 1,21 21-16,-21-21 16,21 21-16,21-21 15</inkml:trace>
  <inkml:trace contextRef="#ctx0" brushRef="#br0" timeOffset="24348.86">9017 2752 0,'-21'0'0,"0"0"15,21 21 1,0 0-16,0 0 15,0 0-15,0 22 0,0-22 16,0 0-16,0 0 0,0 22 16,0-22-16,0 0 0,0 21 0,0-21 15,0 22-15,0-22 0,0 21 16,0-21-16,0 1 0,0 20 16,0-21-16,-22 0 0,22 0 15,0 1-15,0-44 47,0 1-31,0 0-16,0 0 0,0 0 15,0 0-15,0-1 0,0-20 0,22 21 16,-22 0-16,21 0 0,0-1 16,-21 1-16,21 0 0,0 0 0,0 0 15,1 21-15,-1-21 16,0 21-16,0 0 0,0 0 15,0 0 1,-21 21-16,0 0 16,0 0-16,0 0 15,0 0-15,0 1 16,-21-22-16,0 0 16,0 21-16,0-21 0,0 0 15,-1 0-15,1 0 16,0 0-1,21-21-15,0-1 16,0 1 0,0 42 15,0 1-31,0-1 16,0 0-16,0 0 15,0 0-15,0 0 0,0 1 16,0-1-16,21 0 0,0 0 0,-21 0 15,22 0-15,-1-21 0,-21 22 16,21-22-16,0 0 0,0 0 0,0 0 16,1 0-16,-1 0 15,0 0-15,-21-22 0,21 22 0,-21-21 16,21 21-16,-21-21 0,0 0 16,0 0-16,21 0 15,-21-1 1,0 44 31</inkml:trace>
  <inkml:trace contextRef="#ctx0" brushRef="#br0" timeOffset="24491.78">9334 3366 0,'0'0'0,"-21"0"31</inkml:trace>
  <inkml:trace contextRef="#ctx0" brushRef="#br0" timeOffset="27196.87">7556 4022 0,'0'21'15,"0"-42"32,0 0-31,0-1-16,22 1 15,-1 21-15,0-21 16,-21 0 0,-21 21 15,0 0-31,-1 0 0,1 0 16,0 0-16,21 21 0,-21-21 0,0 21 15,0 0-15,21 1 16,-22-22-16,22 21 0,0 0 15,-21-21-15,21 21 0,0 0 16,0 0-16,0 1 16,21-22-16,-21 21 15,22-21-15,-1 21 0,0-21 16,-21 21-16,21-21 0,0 21 0,0-21 16,1 0-16,-22 21 0,21-21 15,-21 22-15,0-1 16,0 0-1,-21-21-15,-1 0 0,1 0 16,0 21-16,0-21 0,0 0 16,0 0-16,-1 0 0,1 0 15,0 0-15,0 0 16,42 0 31,0-21-47,0 21 15,1 0-15,-1 0 0</inkml:trace>
  <inkml:trace contextRef="#ctx0" brushRef="#br0" timeOffset="27584.65">7768 4255 0,'21'0'16,"0"0"-1,1 0 1,-1 0-16,-21-22 16,21 1-16,0 21 0,-21-21 15,21 21-15,-21-21 0,0 0 16,0 0-16,0-1 16,-21 22-1,0 0 1,0 0-16,0 22 15,21-1-15,-22-21 0,1 21 0,21 0 16,-21 0-16,21 0 0,0 1 16,0-1-16,0 0 0,0 0 0,0 0 15,0 0-15,0 1 16,21-22-16,0 0 16,1 0-16,-1 0 15,0 0-15,0 0 0,0 0 16,0-22-16,1 1 15,-1 0-15,-21 0 0,21 0 16,0 0-16,-21-1 0</inkml:trace>
  <inkml:trace contextRef="#ctx0" brushRef="#br0" timeOffset="27844.5">8107 3810 0,'0'0'16,"0"-21"-1,0 42 1,0 0-16,0 0 0,0 1 16,0-1-16,0 21 0,0-21 15,0 22-15,21-1 0,-21 0 0,0-21 16,21 22-16,-21-22 0,0 21 16,0-21-16,0 1 0,0-1 15,0 0-15,0 0 0,0 0 16,21-21-1,0-21 1,-21 0-16,22 0 16,-1 0-16</inkml:trace>
  <inkml:trace contextRef="#ctx0" brushRef="#br0" timeOffset="28224.3">8276 4170 0,'21'0'15,"0"0"17,1 0-17,-1 0-15,-21-21 0,21 21 16,-21-21-16,21 21 0,-21-22 16,21 22-16,-21-21 0,0 0 15,-21 21 16,0 0-15,21 21-16,0 0 0,-21 1 16,21-1-16,-21 0 0,21 0 15,0 0-15,0 0 0,0 1 16,0-1-16,0 0 0,0 0 16,21-21-1,0 0 1,0 0-16,0 0 0,0 0 15,1 0-15,-1-21 0,0 0 16,0 0-16,0-1 16,-21 1-16,21 0 0</inkml:trace>
  <inkml:trace contextRef="#ctx0" brushRef="#br0" timeOffset="28688.03">8615 4043 0,'0'0'0,"0"-21"15,0 42 16,0 0-31,0 0 16,0 0-16,0 1 0,0-1 16,0 0-16,0 0 0,0 0 15,0 0-15,0 1 16,0-1-16,0 0 16,0-42 30,0 0-46,0-1 16,0 1-16,0 0 0,0 0 16,0 0-16,0 0 0,0-1 15,21 1-15,-21 0 0,21 0 0,0 21 16,-21-21-16,21 0 0,1 21 16,-1 0-16,0 0 0,0 0 15,0 21 1,0 0-16,-21 0 0,0 0 0,0 0 15,22 1-15,-22-1 0,0 0 16,0 0-16,0 0 0,0 0 16,0 1-16,0-1 15,0-42 48,0-1-63,21 1 15</inkml:trace>
  <inkml:trace contextRef="#ctx0" brushRef="#br0" timeOffset="28939.89">8996 4022 0,'0'21'31,"0"0"-16,0 0-15,0 0 0,0 1 16,0-1-16,0 0 0,0 0 16,0 0-16,0 0 0,-21-21 0,21 22 15,0-1-15,0 0 16,0-42 31,0 0-47,0-1 0,0 1 15,21 0-15</inkml:trace>
  <inkml:trace contextRef="#ctx0" brushRef="#br0" timeOffset="29140.77">9017 3895 0,'0'0'0,"-21"0"0,21-21 16,-21 21-16,21 21 62,0 0-46,21-21-16,-21 21 16</inkml:trace>
  <inkml:trace contextRef="#ctx0" brushRef="#br0" timeOffset="29580.03">9207 4064 0,'0'0'0,"-21"0"31,21 21-15,0 0-16,0 1 0,0-1 16,0 0-16,0 0 0,0 0 15,0 0-15,0 1 0,0-1 16,0 0-16,0 0 16,21-21-1,1 0-15,-1-21 16,0 0-1,-21 0-15,0-1 0,0 1 16,0 0-16,0 0 16,0 0-16,0 0 0,0-1 0,0 1 15,0 42 32,0 1-47,0-1 16</inkml:trace>
  <inkml:trace contextRef="#ctx0" brushRef="#br0" timeOffset="30272">9398 4106 0,'0'22'47,"0"-1"-47,0 0 16,0 0-16,0 0 15,0 0-15,0 1 0,0-1 16,-21-21-16,21 21 16,0 0-1,0-42 32,0 0-31,0 0-16,0-1 0,0 1 15,0 0-15,0 0 16,0 0-16,0 0 0,0-1 0,21 1 16,0 21-1,0 0 1,-21 21-1,21 1-15,-21-1 16,0 0-16,0 0 16,0 0-16,0 0 0,0 1 15,0-1 1,0 0 0,-21-21 15,21-21-16,0 0 1,0-1-16,0 1 16,0 0-16,0 0 0,21 0 15,-21 0-15,0-1 16,22 1-16,-1 0 0,0 21 16,0 0-1,0 0 1,0 0-16,-21 21 15,0 0-15,0 1 0,0-1 16,0 0-16,0 0 0,0 0 16,0 0-16,0 1 0,0-1 15,0 0-15,0 0 16</inkml:trace>
  <inkml:trace contextRef="#ctx0" brushRef="#br0" timeOffset="31904.51">7387 4678 0,'-21'0'16,"0"0"-1,0 0 1,-1 0 0,1 0-1,0 0 1,42 0 62,0 0-62,1 0-16,-1 0 15,0-21 1,0 21-16,0 0 15,0 0-15,1 0 0,-1 0 16,0 0-16,0-21 16,0 21-16,0 0 0,1 0 15,-1 0-15,0 0 0,0 0 16,0 0-16,0-22 0,1 22 0,-1 0 16,0 0-16,21 0 0,-21 0 15,1 0-15,-1 0 0,0 0 0,0-21 16,0 21-16,0 0 15,1 0-15,-1 0 0,0 0 0,0 0 16,0-21-16,22 21 0,-22 0 16,0 0-16,0 0 0,0 0 0,22-21 15,-22 21-15,0 0 0,0 0 16,0 0-16,22 0 0,-22 0 0,0 0 16,0-21-16,0 21 0,0 0 0,1 0 15,-1 0-15,21 0 0,-21 0 16,0-21-16,1 21 0,-1 0 0,21 0 15,-21 0-15,0 0 0,1 0 16,20 0-16,-21-22 0,0 22 0,22 0 16,-22 0-16,0 0 15,0 0-15,21 0 0,-20 0 0,-1 0 16,0 0-16,21-21 0,-21 21 16,1 0-16,-1 0 0,0 0 0,0 0 15,0 0-15,22 0 0,-22 0 16,0 0-16,0 0 0,-21-21 0,21 21 15,0 0-15,1 0 0,-1 0 16,0 0-16,0 0 0,0 0 16,-21-21-1,21 21-15,1 0 0,-1 0 32,0 0-17,-21-21-15,-21 21 110,21-21-110</inkml:trace>
  <inkml:trace contextRef="#ctx0" brushRef="#br0" timeOffset="32855.97">9737 4064 0,'0'-21'0,"0"0"16,-22 0 0,22-1-16,-21 1 31,0 0-31,0 21 16,21-21-16,-21 21 15,0 0 1,21-21-16,-22 21 0,1 0 15,0-21 1,0-1 0,0 22-16,0 0 15,21-21-15,-22 21 0,1-21 16,0 21-16,0 0 16,0 0-16,21-21 0,-21 21 0,-1 0 15,1 0 1,0 0-16,0-21 0,0 21 15,0 0 1,-1 0-16,1 0 0,0 0 16,0 0-16,0 0 0,0 0 15,-1 0-15,1 0 0,0 0 0,0 0 16,0 0-16,-22 0 0,22 0 16,0 0-16,0 0 0,0 0 0,0 0 15,-22 0-15,22 0 0,0 0 16,0 0-16,0 0 0,-1 0 0,1 0 15,0 0-15,0 0 16,0 0-16,0 0 0,-1 0 16,1 0-16,0 0 0,0 0 0,0 0 15,0 0-15,-1 0 16,1 0-16,0 0 0,0 0 16,0 0-16,0 0 15,-1 0-15,1 0 0,0 0 0,0 0 16,0 0-16,0 0 15,-1 0-15,1 0 0,0 0 16,0 0-16,0 0 0,0 0 16,-1 0-16,1 0 0,0 21 0,0-21 15,0 0-15,-22 21 0,22-21 16,0 0-16,0 0 0,-21 0 16,20 0-16,1 0 0,0 21 15,-21-21-15,21 21 0,-1-21 0,1 0 16,0 0-16,0 22 0,0-22 15,0 0-15,-1 21 0,1-21 0,0 0 16,-21 21-16,21-21 0,-1 21 16,1-21-16,0 21 0,0 0 0,0-21 15</inkml:trace>
  <inkml:trace contextRef="#ctx0" brushRef="#br0" timeOffset="39340.36">7556 3937 0,'-21'0'0,"0"0"32,0 0-32,0 0 0,0 0 15,-1 0-15,1 0 16,0 0-16,21 21 0,-21-21 15,0 0-15,0 21 16,-1-21-16,1 22 16,0-22-16,21 21 15,-21-21-15,0 21 0,0-21 16,21 21-16,-22-21 16,22 21-16,-21-21 0,21 21 0,-21 1 15,21-1-15,-21-21 16,0 21-16,0 0 0,21 0 15,-22-21-15,22 21 16,-21 1-16,0-1 0,21 0 16,0 0-16,-21 0 15,0 0-15,21 1 0,0-1 16,-21-21-16,21 21 0,0 0 16,0 0-16,0 0 0,0 1 15,0-1-15,0 0 16,0 0-1,0 0 1,21-21-16,-21 21 0,21-21 16,-21 22-16,21-22 15,0 0-15,-21 21 0,0 0 16,21-21-16,1 0 16,-22 21-16,21-21 0,-21 21 15,21-21-15,0 0 16,0 0-1,0 21-15,1-21 16,-1 0 0,0 0-16,0 0 15,0 0-15,0 0 16,1 0-16,-1 0 16,0 0-16,0 0 15,0 0-15,0 0 0,1 0 16,-1 0-16,0 0 0,0 0 15,-21-21-15,21 21 0,0 0 16,1 0-16,-1 0 16,0 0-1,0-21-15,0 21 0,0 0 16,1 0-16,-1 0 16,0-21-1,0 21-15,0 0 16,0 0-16,1 0 15,-22-21-15,21 21 0,0 0 16,0 0-16,0 0 16,0 0-16,1 0 0,-1 0 15,0 0-15,0 0 16,0 0-16,-21-21 0,21 21 0,1 0 16,-1 0-16,0 0 15,0 0-15,0 0 0,0 0 16,1 0-16,-1 0 15,0 0-15,0 0 0,21-22 16,-20 22-16,-1 0 0,0 0 0,0 0 16,0 0-16,0 0 0,1 0 15,-1 0-15,0 0 0,0 0 0,0 0 16,0-21-16,1 21 0,-1 0 16,0 0-16,0 0 0,0 0 15,0-21-15,1 21 16,-1 0-16,0 0 15,0 0-15,-21-21 16,21 21-16,0 0 0,1 0 16,-1 0-16,0 0 0,0-21 15,0 21-15,0 0 0,1 0 16,-1 0-16,0 0 0,0 0 16,0 0-16,0-21 0,1 21 15,-1 0-15,0 0 0,0 0 0,0 0 16,0 0-16,1 0 15,-1 0-15,0 0 0,0 0 16,0-22-16,0 22 0,1 0 16,-1 0-16,-21-21 15,21 21 1,0 0-16,-21-21 0,21 21 31,-21-21-31,21 21 16,1-21-1,-1 21 1,0 0 0,0-21-1,0 21 1,0 0-16,-21-22 16,22 22-16,-1 0 0,0 0 31,-21-21-31,21 21 0,-21-21 31,21 21-31,0-21 16,-21 0-1,22 21 1,-22-21-16,0-1 31,21 22-15,-21-21-1,0 0-15,21 21 16,-21-21-16,0 0 16,0 0-16,0-1 15,0 1 1,0 0-16,0 0 16,0 0-16,0 0 15,-21 21-15,0-22 16,-1 22-16,22-21 15,-21 21-15,0-21 16,0 21 0,0 0-1,0 0 48,-1 0-32,22 21-15</inkml:trace>
  <inkml:trace contextRef="#ctx0" brushRef="#br0" timeOffset="67692.06">13864 720 0,'0'0'0,"0"-21"0,0-1 0,0 1 15,0 0-15,0 0 0,0 0 16,0 0-16,0 42 31,0 0-15,0 21-16,21-21 0,-21 1 15,0-1-15,0 21 0,21 0 16,-21-20-16,22 20 0,-22-21 0,0 21 16,0-20-16,0-1 15,0 0-15,0 0 0,0 0 0,0 0 16,0 1 0,0-44 15</inkml:trace>
  <inkml:trace contextRef="#ctx0" brushRef="#br0" timeOffset="67923.92">13758 1164 0,'0'0'0,"0"21"15,0 1 1,21-22-1,1 0-15,-1 0 0,0 0 16,0 0-16,0 0 0,22 0 0,-22 0 16,0 0-16,21-22 0,-21 22 15,22-21-15,-22 21 0,0 0 0,0-21 16,0 21-16,1 0 0,-22-21 16,0 0-16,0 0 0,0-1 15,0 1-15,0 0 16,0 0-16</inkml:trace>
  <inkml:trace contextRef="#ctx0" brushRef="#br0" timeOffset="68163.78">13779 614 0,'0'0'15,"-21"0"-15,0 0 0,21-21 0,0 0 16,21 21-1,0-22 1,1 22-16,20 0 0,0-21 16,-21 21-16,22-21 0,-1 21 15,0 0-15,1 0 0,-22 0 0,21 0 16,-21-21-16,1 21 16,-22-21-16</inkml:trace>
  <inkml:trace contextRef="#ctx0" brushRef="#br0" timeOffset="68775.96">14266 191 0,'0'0'0,"-21"-22"0,0 1 0,21 0 0,-42 0 16,20 0-16,1 21 0,0-21 15,0 21-15,0 0 0,0 0 16,-1 0-16,-20 0 0,21 0 0,-21 0 16,20 0-16,-20 21 0,0 0 15,21 21-15,-22-21 0,1 22 16,0-22-16,20 21 0,-20 22 0,0-22 16,21 0-16,-22 22 0,22-22 15,-21 22-15,21-22 0,-1 22 16,1-1-16,0 1 0,21-1 15,0 1-15,0-1 0,0 1 0,0-22 16,0 0-16,21 1 0,0-1 16,1-21-16,-1 21 0,0-20 0,21-1 15,-21 0-15,22-21 0,-22 21 16,21-21-16,1 0 0,-1 0 16,0 0-16,1 0 0,-1 0 0,21-21 15,-20 0-15,20 21 0,1-21 16,-22-1-16,22-20 0,-1 21 0,-21-21 15,22-1-15,-1 22 0,-20-42 16,-1 20-16,0 1 0,-20-22 0,-1 22 16,0-21-16,0 20 15,-21-20-15,0 20 0,0 1 0,0-21 16,0 20-16,0-20 0,-21 20 16,0 1-16,0 0 0,-1-1 15,1 1-15,-21 21 0,0 0 0,-1 0 16,1-1-16,-22 22 0,1 0 15,-1 0-15,1 0 0,-1 22 16,1-1-16,-1 0 0,1 0 0,21 0 16,-1 0-16,1 1 0,21 20 15,0-21-15,-1 0 0,1 0 0,21 22 16,0-22-16,0 0 16,0 0-16,0 0 0,21 1 15</inkml:trace>
  <inkml:trace contextRef="#ctx0" brushRef="#br0" timeOffset="69428.32">17716 1016 0,'-21'0'16,"42"0"15,1 0-31,20-21 0,-21 21 16,21-21-16,1 21 0,-1 0 15,22-21-15,-22 21 0,21-22 16,1 22-16,-1 0 0,1 0 0,-22-21 16,1 21-16,-1 0 0,-21 0 15,0 0-15,0 0 0,-42 0 32,0 0-32,-21 0 15,21 0-15,-1 0 16,-20 0-16,21 0 0,0 0 0</inkml:trace>
  <inkml:trace contextRef="#ctx0" brushRef="#br0" timeOffset="69808.63">18182 910 0,'-21'0'15,"0"0"1,21 21 0,0 1-16,-21-1 0,21 0 15,0 0-15,-22 0 0,22 0 16,0 22-16,0-22 0,0 21 0,0-21 15,0 22-15,0-1 0,0-21 16,0 22-16,0-22 16,0 21-16,0 0 0,0-20 0,0 20 15,0-21-15,0 21 0,0-20 16,0 20-16,0-21 0,-21 0 0,0 22 16,21-22-16,-21 0 0,0-21 15,0 21-15,-1 0 0,-20-21 16,21 0-16,0 0 0,0 0 0,-1 0 15,1 0-15,0 0 0,-21 0 16,42-21-16,-21 0 0,-1 21 0,1-21 16,21 0-16,0-1 15,-21 1-15,21 0 0,-21 21 16,21-21 0,0 0-16,0 0 15,21 21 1,0-22-16</inkml:trace>
  <inkml:trace contextRef="#ctx0" brushRef="#br0" timeOffset="70424.27">18881 1164 0,'21'0'0,"-42"0"0,63-21 16,-21 0-16,-21 0 0,21 0 16,-21-1-16,0 1 0,21 0 15,-21 0-15,0 0 0,-21 21 32,0 0-32,0 0 0,0 0 15,-22 21-15,22 0 0,-21 0 0,21 0 16,-22 1-16,1 20 0,21-21 15,-21 21-15,20-20 0,-20-1 16,42 21-16,-21-21 0,21 0 0,-21 1 16,21-1-16,0 0 15,0 0-15,21-21 16,0 21-16,0-21 0,0 0 16,1 0-16,-1 0 0,21 21 0,-21-21 15,0 0-15,22 0 0,-22 0 16,21 0-16,-21 0 0,1 22 0,-1-22 15,0 0-15,0 0 0,0 21 16,0-21-16,1 0 0,-22 21 0,0 0 16,21-21-16,-21 21 0,0 0 15,0 1-15,0-1 16,-21 0-16,-1 0 0,1 0 16,0-21-16,-21 21 15,21 1-15,-22-22 0,22 21 0,-21-21 16,21 0-16,-22 0 0,1 21 15,0-21-15,20 0 0,-20 0 0,21 0 16,-21 0-16,20 0 0,1 0 16,0 0-16,0 0 0,0-21 0,0 21 15,21-21 17,0-1-17,0 1-15,21 21 16,0-21-16,0 0 0</inkml:trace>
  <inkml:trace contextRef="#ctx0" brushRef="#br0" timeOffset="70885.52">19939 487 0,'0'0'16,"0"-21"-16,0 0 0,0-1 15,0 1-15,0 42 63,0 1-63,0 20 0,0-21 15,0 0-15,0 22 0,0-22 0,0 21 16,-21-21-16,21 22 0,0-22 16,0 21-16,-21-21 0,21 0 0,0 22 15,0-22-15,0 0 16,0 0-16,0 0 15,0-42 48</inkml:trace>
  <inkml:trace contextRef="#ctx0" brushRef="#br0" timeOffset="71146.37">19770 1016 0,'21'0'47,"0"0"-47,0 0 0,0 0 16,0 0-16,1 0 0,-1 0 15,0 0-15,0 0 0,0 0 0,0 0 16,1 0-16,-22-21 16,21 21-16,0-21 15,-21 0-15,0-1 16,0 1-16,0 0 16,0 0-16</inkml:trace>
  <inkml:trace contextRef="#ctx0" brushRef="#br0" timeOffset="71435.41">19748 445 0,'0'0'0,"22"0"31,-1-22-31,0 22 16,0-21-16,21 21 15,-20 0-15,-1 0 0,0 0 0,0 0 16,0 0-16,0-21 0,1 21 16,-1 0-16,0 0 0,0 0 15,-21-21 1</inkml:trace>
  <inkml:trace contextRef="#ctx0" brushRef="#br0" timeOffset="72052.42">20193 169 0,'0'0'15,"0"-21"-15,-21 21 0,0-21 16,-1 21-16,22-21 0,-21 21 16,0 0-16,0 0 0,0 0 15,0 0-15,-1 0 16,1 0-16,0 0 0,0 21 0,-21 0 16,20-21-16,-20 21 0,0 1 15,21 20-15,-22-21 0,1 0 0,0 22 16,-1-1-16,22-21 0,-21 21 15,-1 1-15,22-22 0,0 21 16,0 1-16,0-22 0,21 21 0,-21-21 16,21 22-16,0-1 0,0 0 15,0 1-15,0-22 0,0 21 16,0 0-16,21-20 0,0 20 0,0-21 16,0 0-16,22 0 0,-22 1 15,0-1-15,21 0 0,1 0 16,-22-21-16,21 0 0,0 0 15,1 0-15,-1 0 0,0 0 0,1 0 16,-1-21-16,0 21 0,1-21 16,20 0-16,-20 21 0,-22-22 15,21 1-15,0-21 0,-20 21 0,20 0 16,-21-22-16,0 1 0,0 21 16,1-22-16,-1 1 0,0 21 15,-21-21-15,21-1 0,-21 1 16,0 0-16,0 20 0,0-20 15,-21 0-15,0-1 0,0 22 0,-1-21 16,1 0-16,-21 20 0,0 1 16,20-21-16,-20 21 0,0 0 15,21 21-15,-22-22 0,22 22 0,-21 0 16,21 0-16,-1 0 0,1 0 16,-21 22-16,21-1 0,-22 0 15,22 0-15,-21 0 0,0 22 0,20-22 16,-20 21-16,0-21 0</inkml:trace>
  <inkml:trace contextRef="#ctx0" brushRef="#br0" timeOffset="78868.48">1482 6435 0,'0'21'0,"0"0"31,0-42 32,0 0-47,0 0-16,0-1 15,0 1-15,0 0 16,0 0-16,0 0 15,0 0-15,-22 21 16,22-22-16,-21 22 16,21-21 15</inkml:trace>
  <inkml:trace contextRef="#ctx0" brushRef="#br0" timeOffset="79288.24">1503 6308 0,'-21'0'16,"-1"-21"0,22-1-1,0 1-15,-21 21 0,21-21 16,-21 21-16,21-21 0,-21 0 31,21 42 0,0 0-15,0 0-16,-21 22 0,21-1 16,0 0-16,0 1 0,0 20 0,0 1 15,0-1-15,0 1 0,0-1 16,0 1-16,0-22 0,0 21 15,0-20-15,-21-1 0,21 0 0,0-20 16,0 20-16,0-21 0,0 0 16,0 0-16,0-42 31,0 0-15,0 0-16,0 0 15,-22-22-15,22 22 0,0-21 0</inkml:trace>
  <inkml:trace contextRef="#ctx0" brushRef="#br0" timeOffset="79867.86">1122 6646 0,'0'0'16,"-21"-21"-16,-1 0 0,22 0 0,0 0 16,-21 0-16,21-1 0,0-20 0,0 21 15,0-21-15,0 20 16,21 1-16,1-21 0,-1 21 0,21 0 15,0-22-15,1 22 0,20 0 16,-20 21-16,20-21 0,-21 0 16,22 21-16,-22 0 0,22 0 15,-22 0-15,0 21 0,1 0 0,-22 0 16,21 0-16,-21 43 0,-21-22 16,22 0-16,-22 22 0,0-1 15,0 1-15,21-22 0,-21 22 0,0-22 16,0 0-16,0-20 0,0 20 15,0-21-15,0 0 0,0 0 16,-21-42 0,21 0-1,-22 0-15,22 0 0,0-22 16,0 22-16,0-21 0,0-22 16,0 22-16,0-21 0,0-1 0,0 1 15,0 20-15,0-20 0,0 20 16,22 1-16,20 0 0,-21-1 15,0 22-15,22-21 0,-22 21 0,21 21 16,0-21-16,22 21 0,-22 0 16,1 21-16,20 0 0,-42 0 15,22 0-15,-22 22 0,0 20 0,-21-21 16,0 43-16,0-21 16,0-1-16,-21 22 0,21-22 0,-21 1 15,-1-1-15,1-20 0,0-1 16,21 0-16,-21-21 0,21 22 0,0-22 15,0 0-15,0-42 32,0 0-17,0 0-15,21-1 0</inkml:trace>
  <inkml:trace contextRef="#ctx0" brushRef="#br0" timeOffset="80544.48">2730 6625 0,'0'0'0,"-21"21"16,0 1-16,0-1 0,0 0 15,0 0-15,-1 0 0,1 0 0,0 1 16,0 20-16,21-21 0,0 0 16,0 0-16,0 1 0,0-1 15,0 0-15,21 0 0,0-21 16,0 0-16,22 0 15,-22 0-15,0 0 0,0 0 0,-21-21 16,21 21-16,-21-21 16,0 0-16,0-1 0,0 1 15,0 0-15,0 0 0,-21 0 16,0 0-16,21-1 0,-21 1 16,21 0-16,0 0 0,0 0 15,0 0-15,21-1 0,0 1 16,0 21-16,22-21 0,-22 0 0,0 21 15,21 0-15,-20 0 0,20 0 16,-21 0-16,21 0 0,-20 21 0,-1 0 16,0 0-16,0 1 0,-21-1 15,0 21-15,0-21 0,0 0 0,0 22 16,0-22-16,0 0 16,0 0-16,0 0 0,0 1 0,0-1 15,0 0-15,-21-21 16,0 0-1,21-21 1,0 0-16,0-1 0,0 1 0,0 0 16,0-21-16,0-1 0,21 1 15,0 21-15,0-21 0,0-1 0,1 22 16,-1 0-16,0 0 0,21 0 16,-21 21-16,1 0 0,20 0 15,-21 21-15,0 0 0,0 0 0,1 0 16,-22 22-16,0-22 0,0 21 15,0 0-15,0-20 0,0-1 16,0 21-16,0-21 0,-22 0 0,1 1 16,21-1-16,-21 0 0,21 0 15,-21-21-15,21 21 16,-21-21-16,42-21 31,0 21-31,0-21 16</inkml:trace>
  <inkml:trace contextRef="#ctx0" brushRef="#br0" timeOffset="82045.33">3937 6752 0,'0'0'0,"0"-21"0,21 0 0,-21 0 16,0 0-16,0-1 15,0 1-15,0 0 0,-21 21 0,0-21 16,21 0-16,-21 21 0,-1 0 15,1 0-15,0 21 0,21 0 16,-21 0-16,0 0 0,0 1 16,-1 20-16,1 0 0,0-21 0,-21 22 15,21-1-15,-1 0 0,1-20 16,21 20-16,0-21 0,-21 0 0,21 0 16,0 1-16,0-1 15,0 0-15,21-21 0,0 0 16,1 0-16,-1 0 0,21-21 15,-21 0-15,0-1 0,22 1 0,-22-21 16,21 21-16,-21-22 0,1 1 16,-1 0-16,0-22 0,0 1 0,0-1 15,-21 1-15,0-22 0,21 22 16,-21-1-16,22 22 0,-22-22 0,0 22 16,0 0-16,0-1 0,0 22 15,0 0-15,0 0 0,-22 21 16,1 21-1,0 0-15,0 21 0,21 1 16,0-1-16,-21 0 0,21 22 16,0-1-16,-21-20 0,21 20 0,0 1 15,0-1-15,0-20 0,0 20 16,0-21-16,21 1 0,0-22 0,0 21 16,21-21-16,-20 1 0,-1-1 15,21-21-15,-21 0 0,0 0 0,22 0 16,-1 0-16,-21 0 0,22-21 15,-1-1-15,-21 1 0,21 0 0,-20 0 16,20-21-16,-21 20 0,-21-20 16,0 21-16,21-21 0,-21 20 15,0 1-15,0-21 0,0 21 16,-21 21-16,0 0 0,0 0 16,0 0-16,-1 21 15,-20 0-15,21 0 0,0 22 0,0-22 16,-1 21-16,22-21 0,-21 22 15,21-22-15,-21 21 0,21-21 0,0 0 16,0 1-16,0-1 0,0 0 16,21 0-16,0-21 15,1 0-15,-1 0 0,21-21 16,-21 21-16,0-21 0,22 0 16,-22-1-16,0 1 0,0 0 15,0-21-15,1 21 0,-1-22 0,-21 22 16,0-21-16,21 21 0,-21-1 15,0 1-15,21 0 0,-21 0 0,0 42 32,0 0-32,-21 0 15,21 1-15,-21 20 0,21-21 16,0 0-16,0 0 0,0 22 0,0-22 16,0 0-16,0 0 15,0 0-15,21-21 16,0 0-16,0 0 0,22 0 15,-22 0-15,21 0 0,-21-21 16,22 0-16,-22 0 0,21 0 0,-21 0 16,0-1-16,22 1 0,-22 0 15,-21 0-15,21 0 0,-21 0 0,21 21 16,-21-22-16,21 22 16,-21 22-1,-21-22-15,21 21 16,-21 0-16,21 0 0,-21 0 0,21 0 15,0 1-15,0-1 0,0 0 16,0 0-16,0 0 0,0 0 16,21 1-16,0-22 0,22 0 15,-22 0-15,21 0 0,-21 0 16,22 0-16,-22 0 0,21 0 0,-21-22 16,0 1-16,1 21 0,-1-21 15,0 0-15,0-21 0,0 20 0,-21 1 16,21 0-16,-21-21 0,0 21 15,0-1-15,0 1 0,0 0 0,0 0 16,0 42 15,0 0-31,-21-21 16,21 43-16,0-22 0,0 0 16,-21 0-16,21 21 0,-21 1 0,21-22 15,0 21-15,0 1 0,0 20 16,0-21-16,0 22 0,0-22 0,0 22 15,21-1-15,-21-20 0,0 20 16,21 1-16,-21-1 0,0-21 0,0 22 16,0-22-16,0 22 0,0-1 15,0-20-15,0 20 0,-21-21 0,0 22 16,0-22-16,0 1 0,21-22 0,-22 0 16,22 0-16,-21 0 0,0-21 15,21-21 1,-21 0-16,21 0 0,-21-22 0,21 1 15,0 0-15,-21-1 0,21-20 16,0-1-16,0 1 0,0-22 0,0 1 16,21-1-16,0 0 0,0 22 15,0-22-15,22 22 0,-22-22 0,21 43 16,0-22-16,1 22 0,-1-1 16,0 1-16,1 21 0,-1 0 0,0-22 15,-20 22-15,20 21 0,0-21 16</inkml:trace>
  <inkml:trace contextRef="#ctx0" brushRef="#br0" timeOffset="82548.37">5969 6816 0,'0'0'0,"-21"0"0,42 0 31,21 0-31,-21 0 16,22 0-16,-1 0 0,-21 0 0,43-21 15,-22 21-15,0 0 0,1-22 16,20 22-16,-20 0 0,-1-21 0,21 0 16,-20 21-16,-22 0 0,21-21 15,-21 21-15,1 0 0,-1-21 16,-21 0-1,-21 21-15,-1-22 0,1 22 16,-21 0-16,21 0 0,-22-21 0,22 21 16,-21 0-16,21 0 0,0 0 15,-1 0-15,1 0 0,21-21 16,21 21 15,1 0-31,-1 0 0,0 0 16,0 0-16,0 0 0,0 0 15,1 21 1,-22 0-16,0 1 0,0 20 0,0-21 16,-22 21-16,22-20 0,-21 20 0,0-21 15,-21 21-15,21-20 0,-1-1 16,1 0-16,0 0 0,0 0 16,0 0-16,21 1 0,-21-22 15,-1 0-15,22-22 16</inkml:trace>
  <inkml:trace contextRef="#ctx0" brushRef="#br0" timeOffset="83537.8">1799 8340 0,'-21'0'0,"42"0"0,-63 0 15,21 0-15,-22 0 0,22 0 0,0 0 16,0 0-16,-22 0 0,22-21 16,0 21-16,0 0 0,0 0 0,42-22 31,0 22-15,21 0-16,1 0 0,-1-21 0,0 21 15,22 0-15,-1-21 16,1 21-16,-1 0 0,22 0 0,-21-21 15,20 21-15,-20 0 0,-1 0 16,-20 0-16,-1 0 0,0 0 0,-21 0 16,1 0-16,-22 21 15,-22 0 1,1-21-16,-21 21 0,21-21 0,-22 22 16,22-22-16,-21 0 0,21 21 15,-22-21-15,22 0 0</inkml:trace>
  <inkml:trace contextRef="#ctx0" brushRef="#br0" timeOffset="84685.93">2074 8340 0,'0'21'31,"0"0"-15,0 0-16,0 0 0,0 1 0,0-1 15,0 21-15,0 0 0,0 1 16,0-1-16,0 22 0,0-22 0,-21 21 15,21 1-15,0-22 0,-21 1 16,21-1-16,0 0 0,0 1 16,0-22-16,0 0 0,0 0 0,0 0 15,21-42 17,0 0-17,0 0-15,-21-22 0,22 22 0,20-21 16,-21 0-16,0-1 0,0 1 15,22 0-15,-22-1 0,21 1 0,-21 0 16,22 20-16,-22 1 0,0-21 16,0 21-16,22 21 0,-43-21 0,21 21 15,0 0-15,0 0 16,0 21 0,-21 0-16,0 0 0,0 0 15,0 0-15,0 22 0,0-1 16,0-21-16,0 22 0,0-1 15,0-21-15,0 21 0,0-20 16,0-1-16,0 0 0,0 0 0,21-21 16,1 0-1,-1 0-15,0 0 0,0 0 0,0-21 16,0 0-16,1 0 0,20-22 16,-21 22-16,0-21 0,0-1 0,1 22 15,-1-21-15,0 0 0,-21 20 16,0 1-16,21 0 0,-21 0 0,21 0 15,-21 42 17,0 0-32,0 0 15,0 0-15,0 22 0,0-22 0,0 21 16,0-21-16,0 22 0,0-1 16,0-21-16,21 22 0,-21-22 0,22 0 15,-22 0-15,21 0 0,0 0 16,0-21-16,0 0 0,0 0 15,1 0-15,-1 0 0,0-21 16,0 0-16,21 0 0,-20 0 0,-1 0 16,21-22-16,-21 22 0,0-21 15,1-1-15,-1 22 0,0-21 0,0 0 16,-21 20-16,21 1 0,-21 0 16,0 0-16,0 0 15,-21 21 1,0 0-16,0 21 0,0 0 15,21 0-15,-22 0 0,1 1 16,21 20-16,0-21 0,0 21 0,0-20 16,0 20-16,0-21 0,0 21 15,0-20-15,0-1 0,0 0 0,21 0 16,1 0-16,-1-21 0,21 0 16,-21 0-16,0 0 0,22 0 0,-22 0 15,21-21-15,1 0 16,-22 0-16,21 0 0,0-1 0,-20 1 15,20-21-15,-21 21 0,21-22 16,-20 22-16,-1 0 0,0 0 0,-21 0 16,0 0-16,0-1 0,0 44 31,0-1-15,0 0-16,0 0 0,0 0 0,0 0 15,0 1-15,0-1 0,21 0 16,-21 0-16,0 0 0,21 22 0,0-22 15,-21 0-15,0 0 16,0 0-16,0 0 16,-21-21-16,0 22 0,0-22 0,0 0 15,0 0-15,-1 0 0,1 0 16,0 0-16,21-22 16,0 1-1,0 0-15,0 0 0,21 0 16,0 21-16,1-21 0,-1-1 15</inkml:trace>
  <inkml:trace contextRef="#ctx0" brushRef="#br0" timeOffset="86102.79">4678 8742 0,'0'0'0,"0"-42"16,-21 42-16,-1-22 0,1 22 15,0 0-15,0-21 0,0 21 0,0 0 16,-1 0-16,1 0 0,0 0 16,0 21-16,-21 1 0,20-1 0,-20 0 15,21 21-15,0-21 0,0 22 16,-1-22-16,1 21 0,21-21 0,-21 22 16,21-22-16,0 0 0,0 0 15,0 0-15,0 1 0,21-22 0,0 0 16,1 0-16,-1 0 15,21 0-15,-21 0 0,22 0 0,-22-22 16,21 1-16,-21 0 0,22 0 16,-22-21-16,21 20 0,-21-20 0,22 0 15,-22-1-15,0 1 0,0-21 16,0 20-16,-21 1 0,0-22 0,0 22 16,0-21-16,0 20 0,0 1 0,0 0 15,0-1-15,0 1 0,-21 21 16,21 0-16,-21 21 0,0 0 15,0 0-15,21 21 0,-22 0 16,22 0-16,-21 21 0,21 1 0,0-1 16,-21 0-16,21 1 0,-21 20 15,21-20-15,0 20 0,0-21 16,0 22-16,0-22 0,0 1 16,21-1-16,0 0 0,0-21 0,1 1 15,-1-1-15,21 0 0,-21 0 16,22-21-16,-1 0 0,0 0 0,-21 0 15,22 0-15,-1-21 0,-21 0 0,22 0 16,-1-1-16,-21 1 0,0-21 16,0 21-16,1-22 0,-1 22 0,-21-21 15,0 21-15,0 0 0,0-1 16,0 1-16,0 0 0,0 0 0,-21 21 31,-1 0-31,1 0 0,0 21 0,0 0 16,0 0-16,0 1 0,21 20 0,-22-21 15,1 0-15,21 22 0,0-22 16,0 0-16,0 0 0,0 0 0,0 0 16,0 1-1,21-22-15,1 0 0,-22-22 16,21 1-16,0 21 0,0-21 16,0 0-16,-21-21 0,21 20 0,1-20 15,-22 21-15,0 0 16,21-22-16,-21 22 0,21 0 0,-21 0 15,0 0-15,21 21 0,-21 21 32,0 0-32,0 0 15,0 0-15,0 1 0,0-1 16,0 0-16,0 0 0,0 0 0,0 0 16,0 1-16,21-1 15,0-21-15,1 0 0,-1 0 16,0 0-16,0 0 0,0 0 15,0 0-15,1-21 0,20 21 0,-21-22 16,0 1-16,0 0 0,1 0 16,-22 0-16,21 0 15,-21-1-15,21 1 0,-21 0 0,0 0 16,0 42 15,0 0-15,0 0-16,0 1 0,0-1 15,0 0-15,0 0 0,0 0 0,0 0 16,0 1-16,21-1 0,0-21 16,22 0-16,-22 21 0,21-21 0,0 0 15,1 0-15,-1 0 0,-21-21 16,22 21-16,-22-21 0,21-1 0,-21 1 16,0 0-16,1 0 0,-1 0 15,0-22-15,-21 22 0,21 0 16,-21 0-16,0 0 0,0 42 47,-21 0-47,21 0 0,-21 0 0,21 22 15,0-22-15,0 21 0,0 1 16,0 20-16,0-21 0,0 22 0,0-1 16,0-20-16,0 20 0,21-20 15,0 20-15,0-21 0,0 22 16,-21-22-16,0 22 0,22-22 0,-22 22 15,0-22-15,0 21 0,0-20 16,0-1-16,0 0 0,0 1 0,-22-22 16,1 0-16,21 0 0,-21 0 0,0-21 15,0 0-15,0 0 0,-1-21 16,1-21-16,21 21 0,-21-22 16,21 1-16,0 0 0,0-22 15,0 1-15,0-1 0,0 1 0,21-22 16,0 22-16,1-1 0,-1 1 0,0-1 15,0 1-15,0-1 0,0 22 16,1-1-16,-1 1 0,-21 0 16,21-1-16,0 1 0,0 21 0</inkml:trace>
  <inkml:trace contextRef="#ctx0" brushRef="#br0" timeOffset="86624.5">7641 7197 0,'21'-64'15,"-42"128"-15,42-149 0,-21 64 16,0 42 0,0 0-1,0 22-15,0-1 0,0 0 0,-21 1 16,21 20-16,0 1 0,0-1 0,-21 1 16,21-1-16,-21 1 0,21-22 15,-21 21-15,21-20 0,0 20 0,0-20 16,0-1-16,0 0 0,0-21 15,0 1-15,0-1 0,0 0 0,0 0 16,0-42 15,0 0-31,0 0 0,0-22 16,0 22-16</inkml:trace>
  <inkml:trace contextRef="#ctx0" brushRef="#br0" timeOffset="86924.32">7324 7430 0,'0'0'0,"0"-43"0,-22 22 0,22-21 16,0 21-16,0-1 0,0 1 0,0-21 16,0 21-16,22 0 0,-1-1 15,21 1-15,0 0 0,1 0 0,-1 0 16,22 21-16,-1 0 0,1 0 16,20 0-16,-20 0 0,-22 0 15,22 21-15,-22 21 0,-21-21 16,21 22-16,-42-1 0,0 0 0,0 1 15,-21-1-15,0 0 0,-21 1 16,-1-22-16,1 21 0,0-21 0,-1 22 16,1-22-16,21-21 0,-21 21 0,20 0 15,1-21-15,0 0 0,0 21 16,42-21 15,0 0-31,0 0 0,22 0 0,-22-21 16,21 0-16</inkml:trace>
  <inkml:trace contextRef="#ctx0" brushRef="#br0" timeOffset="87316.24">8467 7260 0,'0'0'0,"0"-21"16,-22 21-1,1 21-15,21 0 0,-21 1 16,0-1-16,21 0 0,-21 21 15,21-21-15,-21 22 0,21-1 0,-22-21 16,22 22-16,0-1 0,0-21 0,0 21 16,0-20-16,0 20 15,0-21-15,0 0 0,22 0 0,-1-21 16,21 22-16,-21-22 0,0 0 16,1 0-16,20 0 0,-21 0 0,21-22 15,1 22-15,-22-21 0,21 0 0,-21-21 16,1 21-16,-1-1 0,0-20 15,-21 0-15,0-1 0,0 1 0,0 0 16,-21-1-16,0 1 0,-1 0 16,1 21-16,0-1 0,-21 1 0,21 0 15,-1 21-15,-20 0 0,21 0 16,0 0-16,0 0 0,21 21 0,0 0 16,0 1-16,0-1 0,0 0 15,0 0-15,0 0 0,21 0 16,21 1-16,-21-22 0,22 0 0,-22 0 15,21 0-15</inkml:trace>
  <inkml:trace contextRef="#ctx0" brushRef="#br0" timeOffset="87576.26">9144 7239 0,'0'-21'0,"0"42"16,0-63-16,0 21 0,0-1 15,0 44 1,0-1-16,0 0 0,0 0 15,0 21-15,0 1 16,0-1-16,0 0 0,0 1 0,0-1 16,0 22-16,0-22 0,0 0 0,0 1 15,0-1-15,0 0 0,0-21 16,0 22-16,0-1 0,0-21 0,0 0 16,0 1-16,0-1 0,21 0 15,0 0-15,0-21 0,1-21 16,-22 0-1,0 0-15,0-1 0,0 1 16</inkml:trace>
  <inkml:trace contextRef="#ctx0" brushRef="#br0" timeOffset="87836.63">9080 7493 0,'-21'-42'0,"42"84"0,-63-105 0,42 20 16,-21 1-16,21 21 0,0 0 15,0-22-15,0 22 0,0-21 0,21 21 16,0-1-16,0 1 0,22 21 15,-22-21-15,21 21 0,1 0 0,-1 0 16,0 0-16,-21 21 0,22-21 0,-22 43 16,0-22-16,0 21 0,-21-21 15,0 22-15,0-1 0,0 0 0,0-21 16,-21 22-16,0-22 16,0 21-16,-22-21 0,22 1 0,0-1 15,0-21-15,0 21 0,0-21 0,-1 21 16,44-42 15,-1 0-31,0 0 0</inkml:trace>
  <inkml:trace contextRef="#ctx0" brushRef="#br0" timeOffset="88188.24">9821 7239 0,'0'0'16,"-21"-21"-1,0 21-15,0 0 16,0 21-16,-1-21 0,22 21 0,0 22 16,0-22-16,-21 21 0,21-21 15,0 22-15,0-1 0,0 0 0,0-21 16,0 22-16,0-1 0,0-21 0,0 22 16,21-22-16,1 0 0,-22 0 15,21 0-15,0-21 0,21 0 0,-21 21 16,1-21-16,20 0 0,0 0 15,-21-21-15,22 0 0,-1 21 0,-21-21 16,22 0-16,-22-22 0,0 22 0,0-21 16,0 0-16,-21 20 15,0-41-15,0 21 0,0-1 0,0 22 16,21-21-16,-21 21 0,0-22 16,0 22-16,0 0 0,22 21 15,-22 21 16,21-21-31</inkml:trace>
  <inkml:trace contextRef="#ctx0" brushRef="#br0" timeOffset="88449.05">10626 7176 0,'0'0'16,"0"-22"-1,0 44 1,0-1-16,-22 0 0,22 21 15,-21-21-15,21 22 0,0-1 0,0 0 16,-21 1-16,21-1 0,-21 0 0,0 1 16,21-1-16,0 0 0,0 1 15,0-22-15,-21 21 0,21-21 0,0 1 16,0-1-16,0 0 0,0 0 0,0 0 16,21-21 15,-21-21-31,0 0 0,0 0 15,21 0-15,-21-1 0,0 1 16</inkml:trace>
  <inkml:trace contextRef="#ctx0" brushRef="#br0" timeOffset="88683.91">10541 7451 0,'0'-43'0,"0"86"0,0-128 0,0 64 16,0-21-16,0-1 0,0 22 0,0 0 16,0 0-16,0 0 0,0-1 15,0 1-15,0 0 0,21 0 16,0 21-16,0 0 0,1-21 15,-1 21-15,0 0 0,0 0 0,0 0 16,0 0-16,-21 21 0,0 0 16,0 0-16,0 22 0,0-22 15,-21 21-15,21-21 0,-42 22 16,21-22-16,0 21 0,-1-21 16,-20 0-16,21 1 0,0-1 0,0 0 15,-1 0-15</inkml:trace>
  <inkml:trace contextRef="#ctx0" brushRef="#br0" timeOffset="89032.71">11345 7091 0,'21'-21'0,"-42"42"0,42-63 16,-42 42-1,-21 0-15,21 0 0,-22 0 0,1 0 16,0 0-16,-1 0 0,1 0 16,21 21-16,-21 0 0,20 0 0,1 0 15,21 0-15,0 1 0,0-1 16,0 0-16,0 0 0,21-21 0,1 21 16,20 0-16,0-21 0,-21 22 0,22-22 15,-1 0-15,-21 21 0,22-21 16,-22 0-16,0 21 0,0 0 15,-21 0-15,0 0 0,0 1 16,-21-1-16,-21 0 16,-1 0-16,22 0 0,-21 0 0,-1-21 15,-20 22-15,21-1 0,20 0 16,-20-21-16,0 21 0,-1 0 0,22-21 16,-21 0-16,21 0 0,-22 21 0,1 1 15,0-22-15</inkml:trace>
  <inkml:trace contextRef="#ctx0" brushRef="#br0" timeOffset="89816.27">7091 9208 0,'-21'0'0,"-1"0"16,1 0-1,0 0-15,0 0 16,21-22 0,21 1-1,21 0-15,-20 0 0,-1 0 16,21 0-16,0-1 0,1-20 16,-22 21-16,21-21 0,1-1 0,-1 1 15,0 21-15,1-22 0,-22 22 16,0 0-16,0 0 0,-21 0 0,-21 21 15,0 0 1,0 0-16,-22 0 0,1 0 0,21 21 16,-22 0-16,1-21 15,21 21-15,-21 0 0,20-21 0,44 0 32,-1-21-17,0 21-15,0-21 0,0 0 16,0 21-16,22-21 0,-22 0 0,0 21 15,0-22-15,0 22 0,1 0 0,-22-21 16,21 21-16,0 0 16,-21 21-16,0 1 0,0-1 15,0 0-15,0 21 0,0 1 16,-21-1-16,0 0 0,-1 1 0,1-1 16,0 0-16,0 1 15,0-1-15,0-21 0,-1 21 0,22 1 16,-21-22-16,0 0 0,0 21 0,0-20 15,0 20-15</inkml:trace>
  <inkml:trace contextRef="#ctx0" brushRef="#br0" timeOffset="90952.1">1651 12234 0,'0'-21'16,"0"42"-16,0-84 0,-21 42 0,21-22 15,0 22-15,0-21 0,-21 21 0,21-22 16,0 22-16,0 0 16,0 42-1,0 22-15,0-22 0,0 21 16,0 22-16,0-22 16,0 21-16,0-20 0,0 20 0,0-20 0,0-1 15,0 21-15,0-20 16,0-1-16,0-21 0,0 22 0,0-22 15,0 0-15,0 0 0,21-21 16,0 0 0,-21-21-16,21 0 0,0 0 0,0-1 15,-21 1-15,22 0 0,-1-21 16,-21-1-16,0 22 0,0-21 16,21 21-16,-21 0 0,21-1 0,-21 1 15,21 21 1,-21 21-16,21-21 15,-21 43-15,0-22 0,0 0 16,0 0-16,22 22 0,-22-22 0,21 0 16,-21 21-16,21-21 0,0-21 15,0 22-15,-21-1 0,21-21 16,1 0-16,-1 0 0,0 0 0,0 0 16,21-21-16,-20-1 0,20 1 15,-21 0-15,21 0 0,-20-21 0,-1 20 16,21-20-16,-21 0 0,-21-1 15,0 1-15,0 0 0,0-1 0,0-20 16,0 42-16,0-22 16,0 22-16,0-21 0,0 21 15,-21 21-15,21 21 16,-21 0-16,21 0 0,0 22 16,0-22-16,0 21 0,0 0 0,0 1 15,0-1-15,0 0 0,0-20 16,0 20-16,21 0 0,0-21 0,-21 1 15,21-1-15,1 0 0,-1 0 16,21 0-16,-21-21 0,0 0 0,22 0 16,-22 0-16,21 0 0,-21-21 15,22 0-15,-1 0 0,-21 0 0,22-1 16,-22 1-16,21 0 16,-21-21-16,0 21 0,-21-22 0,0 22 15,0-21-15,0 21 0,0-1 16,0 1-16,0 0 0,0 0 0,-21 0 15,0 21-15,0 0 16,0 21-16,0 0 0,-1 0 16,22 0-16,0 1 0,-21-1 0,21 21 15,0-21-15,0 0 0,0 22 16,0-22-16,0 0 0,0 0 0,0 0 16,0 1-16,21-1 0,1 0 15,-1-21-15,0 21 0,0-21 16,0 0-16,22 0 0,-22 0 0,21 0 15,0 0-15,1 0 0,-1-21 16,0 0-16</inkml:trace>
  <inkml:trace contextRef="#ctx0" brushRef="#br0" timeOffset="92148.51">3577 12277 0,'0'0'16,"0"-43"-16,0 22 0,0-21 0,0 21 0,-21 0 15,0-1-15,0 1 0,-1 0 16,1 21-16,0 0 0,-21 0 0,21 0 15,-1 0-15,1 21 0,0 0 16,-21 22-16,21-22 0,-1 21 16,22 1-16,-21-1 0,21-21 15,0 21-15,0 1 0,0-22 0,0 21 16,0-21-16,0 1 0,21-1 16,1-21-16,-1 0 0,0 0 0,21 0 15,1 0-15,-22-21 0,21-1 16,0 1-16,1 0 0,-1 0 0,0-21 15,1-1-15,-22 1 0,21 0 16,-21-22-16,1 1 0,-1-1 16,-21 1-16,0 20 0,0-20 0,0-1 15,0 1-15,0 20 0,0 1 0,0 21 16,0-21-16,-21 42 16,-1 0-16,1 0 0,21 42 15,-21-21-15,21 21 16,-21 1-16,21-1 0,-21 22 0,21-22 15,0 21-15,0 1 0,0-22 16,0 22-16,0-22 0,21 0 0,0 1 16,0-1-16,0-21 0,1 22 15,20-22-15,-21 0 0,0-21 0,22 0 16,-22 0-16,21 0 0,-21 0 16,22 0-16,-22-21 0,21 0 0,-21-1 15,22 1-15,-22 0 0,0-21 16,-21 21-16,0-1 0,21-20 15,-21 21-15,0 0 0,0 0 16,0-1-16,0 44 31,0-1-31,0 0 0,0 0 0,0 21 16,0-20-16,0-1 0,0 0 0,0 0 16,0 0-16,0 0 0,-21 1 15,21-1-15,0-42 31,21-1-15,-21 1-16,0 0 0,21 0 16,0 0-16,-21-22 0,22 22 15,-22 0-15,0-21 0,21 21 16,0-1-16,0 22 31,-21 22-31,0-1 0,0 0 0,0 0 16,0 0-16,0 0 0,0 22 15,0-22-15,0 0 0,21 0 0,-21 0 16,21-21-16,1 22 0,-1-22 0,0 0 16,0 0-16,21 0 0,-20 0 15,20 0-15,0 0 0,1-22 0,-22 22 16,21-21-16,-21 0 16,22 0-16,-22 0 0,0-22 0,-21 22 15,0 0-15,21-21 0,-21 21 16,0-22-16,0 22 0,0-21 0,0 21 15,0-1-15,-21 22 16,21 22-16,-21-22 16,0 21-16,-1 21 0,22-21 15,0 22-15,0-22 0,-21 21 0,21-21 16,0 22-16,0-22 0,0 21 0,0-21 16,0 0-16,0 1 0,21-1 15,1-21-15,-1 0 16,0 0-16,0 0 0,21 0 15,-20 0-15,-1-21 0,21 21 0,-21-22 16,0 1-16,1 0 0,20 0 16,-21-21-16,0 20 0,0-20 0,-21 0 15,22 21-15,-1-22 0,0 22 16,-21-21-16,21 21 0,0-1 0,0 22 16,1 0-16,-1 0 0,0 0 0,-21 22 15,21-1-15,-21 0 0,21 0 16,-21 21-16,0-20 0,0 20 0,0-21 15,0 21-15,0-20 0,-21-1 16,0 21-16,0-21 0,21 0 16,-21-21-16,21 22 0,0-44 47,0 1-47,0 0 0</inkml:trace>
  <inkml:trace contextRef="#ctx0" brushRef="#br0" timeOffset="92812.33">6329 12171 0,'21'0'32,"0"0"-17,0 0-15,22 0 0,-1 0 0,0 0 16,22 0-16,-22 0 0,22 0 16,-1 0-16,1 0 0,-1-21 0,-21 21 15,22-21-15,-22 21 0,1-22 16,-1 22-16,-21 0 0,0 0 0,0 0 15,-21-21-15,0 0 16,-21 0 0,0 21-16,0-21 0,0 0 15,0 21-15,-1-22 16,22 1-16,0 0 0,0 0 16,0 0-16,22 21 15,-1 0-15,0 0 16,0 0-16,0 0 0,0 0 0,1 0 15,-1 21-15,0 0 0,0 0 16,-21 0-16,21 1 0,-21-1 0,0 0 16,0 0-16,0 21 0,0-20 15,-21-1-15,0 0 0,0 0 0,0-21 16,-1 21-16,1 0 0,0 1 16,0-22-16,0 0 15,21-22 16,21 1-31</inkml:trace>
  <inkml:trace contextRef="#ctx0" brushRef="#br0" timeOffset="93593.83">8064 11218 0,'0'-42'15,"0"84"-15,0-105 0,0 21 0,0 20 16,0 1-16,0 0 0,0 0 0,0 42 16,0 0-1,0 22-15,0-1 0,0 0 0,0 1 16,0 20-16,0 1 0,-21-1 0,21 1 16,0-1-16,0 1 0,-21-22 15,21 21-15,-21-20 0,21 20 0,0-20 16,0-22-16,0 21 0,0-21 15,0 0-15,0 1 0,0-44 32,0 1-32,0 0 15,0 0-15,0-21 0,0 20 0,0-20 16,0 0-16,0-1 0,0 1 16,0 0-16,0-22 0,0 22 0,0-22 15,0 1-15,0-1 0,0 22 16,21 0-16,-21-1 0,21 22 0,-21 0 15,0 0-15,21 21 16,1 0-16,-1 21 0,-21 21 0,21-20 16,-21 20-16,21 0 0,0 1 0,-21-1 15,21 0-15,1 1 0,-1-1 16,-21 0-16,21-21 0,0 22 16,0-22-16,0 0 0,-21 0 15,22 0-15,-1 1 0,-21-1 0,21-21 16,0 0-1,-21-21 1,21-1-16,0 1 0,-21 0 0,22-21 16,-1 21-16,0-43 0,-21 22 15,21-1-15,0-20 0,0-1 0,1 1 16,-22 21-16,21-22 0,0 43 16,-21-21-16,0 20 0,0 1 0,21 21 15,-21 21-15,0 1 16,0 20-16,0 0 15,0 1-15,0-1 0,0 21 0,0-20 16,0 20-16,0-20 0,-21 20 16,21-21-16,0 1 0,0-1 0,0 0 15,0 1-15,0-22 0,0 21 0,0-21 16,-21 1-16,21-1 0,0 0 16,0 0-16,0 0 0,0 0 15,21-21-15,0 0 16,0 0-16,0-21 0,1 21 15,-1-21-15,0 0 0,21 0 16,1 0-16,-22-1 0,21 1 16,0-21-16</inkml:trace>
  <inkml:trace contextRef="#ctx0" brushRef="#br0" timeOffset="93965.61">9229 11494 0,'0'0'0,"21"-22"0,-21 1 0,-21 21 31,21 21-31,-22 1 15,1-1-15,21 0 0,-21 21 16,21-21-16,-21 1 0,0 20 16,21 0-16,0-21 0,0 22 0,0-22 0,0 21 15,0-21-15,0 1 0,0-1 16,0 0-16,0 0 0,21 0 16,0 0-16,0-21 0,0 0 15,1 0-15,-1 0 0,0 0 0,0-21 16,0 0-16,22 0 0,-22 0 0,0 0 15,0-1-15,-21-20 0,0 21 16,21-21-16,-21-1 0,0 22 0,0-21 16,0 21-16,0-22 0,-21 22 15,0 0-15,0 21 0,21-21 0,-21 21 16,-1 0-16,1 0 0,0 0 0,0 21 16,0-21-16,0 21 0,-1 0 15,1-21-15,0 21 0,21 1 0,-21-22 16,21 21-16,0 0 15,21-21-15,0 0 16,0 0-16,1 0 0,-1 0 0,21 0 16</inkml:trace>
  <inkml:trace contextRef="#ctx0" brushRef="#br0" timeOffset="94776.66">9842 11472 0,'0'0'0,"0"-21"0,0-21 31,-21 42-15,0 0-16,0 21 16,0 0-16,21 0 0,-21 1 15,21-1-15,-22 21 0,1-21 16,21 22-16,0-22 0,0 21 0,0-21 16,0 22-16,0-22 0,0 21 15,0-21-15,21 0 0,-21 1 0,22-1 16,-1 0-16,21-21 0,-21 0 0,0 0 15,22 0-15,-22 0 0,21 0 16,-21 0-16,22-21 0,-1 0 0,-21-1 16,0 1-16,1 0 0,20-21 15,-21 21-15,0-22 0,-21 1 0,21-22 16,1 22-16,-1-43 0,-21 22 16,0-1-16,0-20 0,0 20 15,0 1-15,0-1 0,0 1 0,0 20 16,0 22-16,0-21 0,0 21 15,-21 21-15,-1 0 16,22 21-16,-21 0 0,21 0 16,0 22-16,0-1 0,0 0 0,0 22 15,0-1-15,0-20 0,0 20 0,0 1 16,0-22-16,0 21 0,0-20 16,0-1-16,0 0 0,0 1 0,0-1 15,0-21-15,0 0 0,0 1 16,0-1-16,0 0 15,0-42 1,0 0 0,0-1-16,21 1 0,1 0 0,-1-21 15,0 21-15,-21-22 0,21 22 0,0-21 16,0 21-16,22-1 0,-22-20 16,0 21-16,0 0 0,0 21 15,1-21-15,-1 21 0,0 0 0,0 0 16,0 0-16,0 0 0,-21 21 15,0 0-15,-21 0 16,0-21-16,0 21 0,0 0 16,-22 1-16,1-22 0,0 21 0,-1 0 15,22-21-15,-21 21 16,21-21-16,0 0 0,-1 21 0,1-21 16,21 21-16,0 1 15,21-22-15,1 21 0,-1-21 16,0 21-16,0-21 0,21 21 0,-20-21 15,-1 21-15,0-21 0,21 21 16,-21-21-16,1 0 0,-1 22 0,0-22 16,0 0-16,-21 21 15,21-21 1,-21-21 0,0-1-16,0 1 0,0 0 15</inkml:trace>
  <inkml:trace contextRef="#ctx0" brushRef="#br0" timeOffset="95498.4">11938 7578 0,'0'-21'0,"0"-1"15,0 1-15,21 21 0,-21-21 16,21 21-16,0 0 16,1 0-16,-1 0 15,-21 21-15,0 0 0,21 22 16,-21-22-16,0 0 0,0 21 0,0-20 15,-21-1-15,0 21 16,-1-21-16,1 0 0,0 22 0,0-22 16,0-21-16,0 21 0,-1-21 15,44-21 1</inkml:trace>
  <inkml:trace contextRef="#ctx0" brushRef="#br0" timeOffset="96328.93">12636 7493 0,'0'0'0,"0"21"16,22-21 0,-1 0-16,0 0 0,0-21 15,0 0-15,0 0 0,1 0 16,20-1-16,0 1 0,-21-21 0,22 0 15,-22 20-15,21-20 0,-21 0 16,1-22-16,-1 22 0,0 0 0,-21-22 16,0 22-16,0-22 0,0 1 15,0 20-15,-21-20 0,0 21 0,21-22 16,-22 22-16,1 21 0,0-22 16,21 22-16,0 0 0,-21 21 15,0 0-15,0 0 0,21 21 0,0 21 16,0 1-16,-22-1 0,22 22 15,-21-1-15,21 1 0,0 20 0,0 1 16,0 21-16,0 0 0,0-22 16,-21 22-16,21 0 0,-21-21 0,0-1 15,0 22-15,21-21 0,0 21 16,0-22-16,-22 1 0,1 0 0,21-22 16,0 1-16,0-1 0,0-21 0,0 1 15,0-1-15,0-21 0,0 22 16,0-22-16,21-21 0,1 0 15,20 0-15,-21 0 0,21-21 16,1-1-16,-1 1 0,0-21 16,1 0-16,-1 20 0,0-41 0,1 21 15,-22-22-15,0 22 0,0-22 16,-21 1-16,0-1 0,0 1 0,0-1 16,-21 22-16,0-22 0,-21 22 0,-1 21 15,1-21-15,-22 20 0,22 1 16,0 0-16,-1 21 0,22 0 15,-21 0-15,21 0 0,0 0 0,21-21 16,0 0-16,21 0 16,21 21-16,-21-22 15,22 1-15,-1 0 0,0 0 16,1 0-16,-1-22 0,0 22 0,1-21 16,-1 0-16,0 20 0,1-20 15,-1 0-15,-21 21 0,0-22 0,0 22 16,1 0-16,-22 0 0,21 21 15,-21-21-15,0 42 16,0 0 0,0 21-16,0-21 0,0 22 15,0-22-15,0 21 0,0-21 0,0 22 16,0-22-16,0 21 0,0-21 16,21 1-16,0-1 0,0 0 15,0-21-15,1 0 16,20 0-16,-21 0 0,0 0 0,22 0 15,-22 0-15,21-21 0,0 0 0,1-1 16</inkml:trace>
  <inkml:trace contextRef="#ctx0" brushRef="#br0" timeOffset="97359.96">14182 7112 0,'-22'-21'0,"44"42"0,-65-63 0,1 21 15,21 21-15,0-22 16,-22 22-16,22 0 0,0 0 0,-21 0 15,20 0-15,1 22 0,-21-1 0,21 0 16,0 0-16,-1 0 0,1 22 16,0-22-16,21 21 0,-21-21 0,21 0 15,0 22-15,0-22 0,0 0 16,0 0-16,21 0 0,0 1 0,0-1 16,1-21-16,20 0 0,-21 0 15,0 0-15,22 0 0,-22-21 0,0-1 16,21 1-16,-21 0 0,1 0 0,-1 0 15,0-22-15,0 1 0,-21 21 16,0-21-16,0-1 0,0 22 16,0 0-16,0 0 0,0 0 15,0-1-15,0 44 16,0-1 0,0 0-16,-21 0 0,21 0 0,0 22 15,0-22-15,0 21 0,0-21 0,0 0 16,0 22-16,21-22 0,0 0 15,0 0-15,1 0 0,-1 1 0,0-22 16,0 0-16,21 0 0,-20 0 16,20 0-16,-21 0 0,21 0 0,-20-22 15,20 22-15,-21-21 0,0 0 16,22-21-16,-22 21 0,-21-22 0,21 22 16,-21-21-16,21 21 0,-21-22 15,0 22-15,0 0 0,0 0 16,0 0-16,-21 42 31,21 0-31,-21 0 0,21 0 0,0 22 16,0-22-16,0 21 0,0-21 0,0 0 15,0 1-15,0 20 0,0-21 16,0 0-16,0 0 0,0 1 16,0-1-1,0-42 1,0-1-1,0 1-15,0 0 16,0-21-16,0 21 0,0-22 0,21 22 16,-21-21-16,21-1 0,0 22 15,-21 0-15,21-21 0,1 21 0,-1-1 16,0 22-16,-21-21 0,21 21 0,0 0 16,0 0-16,1 0 0,-1 21 15,0 1-15,-21-1 0,0 0 16,0 0-16,21 21 0,-21-20 15,0 20-15,0-21 0,0 21 0,0-20 16,0 20-16,0-21 0,0 0 16,0 0-16,0 1 0,0-1 0,-21-21 15,0 21-15,0-42 32,21 0-32,0-1 15,0 1-15,0-21 0,21 21 0,0-22 16,-21 1-16,21 0 0,0-1 15,22 1-15,-22 0 0,0 21 0,0-22 16,21 22-16,-20 0 0,-1 21 16,21 0-16,-21 0 0,0 0 0,1 0 15,-1 0-15,-21 21 0,0 0 16,0 22-16,21-22 0,-21 0 16,0 21-16,0 1 0,0-22 0,0 21 0,0-21 15,0 22-15,0-22 16,0 21-16,0-21 0,0 0 0,0 1 15,0-1-15,0 0 16,0-42 0,21 0-16,0 21 15,-21-22-15</inkml:trace>
  <inkml:trace contextRef="#ctx0" brushRef="#br0" timeOffset="97944.63">15452 7239 0,'0'0'0,"0"-21"15,0 0 1,21 21-16,0 0 0,0-21 16,0-1-16,0 22 0,1-21 0,-1 0 15,0 21-15,0-21 0,0 0 16,0 0-16,1-1 0,-1 1 0,0 0 16,-21 0-16,0 0 0,0 0 15,-21 21 1,0 0-16,-1 0 0,1 0 15,0 21-15,0 0 0,0 0 16,-22 0-16,22 0 0,0 1 16,21 20-16,-21-21 0,21 21 0,-21-20 15,21 20-15,0-21 0,0 21 16,0-20-16,0-1 0,0 0 0,21-21 16,0 21-16,0 0 0,0-21 15,22 0-15,-1 0 0,-21 0 0,22 0 16,-1-21-16,0 0 0,1 0 0,-1 0 15,0-1-15,1 1 0,-1 0 16,-21-21-16,21 21 0,-20-22 16,-1 1-16,0 21 0,0-22 0,0 22 15,-21 0-15,0 0 0,0 0 16,0 0-16,-21 21 16,0 0-16,0 21 15,0 0-15,-1 0 0,22 0 0,0 0 16,0 1-16,0-1 0,0 0 0,0 21 15,22-21-15,-1 1 0,-21-1 16,21 21-16,0-21 0,0 0 0,0 1 16,1-1-16,-22 0 0,21 0 15,-21 0-15,0 0 16,-21-21-16,21 22 16,-22-22-16,1 0 0,0 0 15,0 0-15,0 0 0,0 0 16,-1 0-16,1 21 0,-21-21 15,21 0-15,0 21 0</inkml:trace>
  <inkml:trace contextRef="#ctx0" brushRef="#br0" timeOffset="116492.08">3577 13526 0,'0'0'0,"-21"0"15,0 0 1,21 21 31,0 0-47,21 0 15,0 0-15,0 0 0,0-21 0,-21 22 16,22-1-16,-1 0 0,0 0 16,0 0-16,0 0 0,0 1 0,1-1 15,-1-21-15,0 21 0,0-21 16,0 0-16,0 0 0,1 0 0,-1 0 15,0 0-15,21-21 0,-21 0 16,1 21-16,-1-22 0,0 1 16,0-21-16,0 21 0,0 0 0,-21-1 15,22 1-15,-22 0 0,0-21 16,0 21-16,0-1 0,0 1 16,0 0-16,-22 21 15,1 0-15,0 0 16,0 21-1,0 0-15,21 22 0,-21-22 16,21 21-16,0 1 0,0-1 16,0 0-16,-22 1 0,22-1 0,0 0 15,0 1-15,0 20 16,0-21-16,0 1 0,0-1 0,0 0 16,0 22-16,0-22 0,0 1 0,0-22 15,22 21-15,-22 0 0,21-20 16,-21 20-16,21-21 0,-21 0 15,0 0-15,0 1 0,0-1 0,0 0 16,-21-21 0,0 21-16,-1-21 0,1 0 0,0 0 15,0 0-15,0 0 0,0 0 16,-22 0-16,22 0 0,-21 0 0,21 0 16,-1-21-16,-20 21 0,21 0 15,0 0-15,0 0 0,-1-21 16,22 0-1,0-1 1,0 1-16,22 0 16,-1 0-16,0 0 0,0 0 15,0-1-15,0-20 0</inkml:trace>
  <inkml:trace contextRef="#ctx0" brushRef="#br0" timeOffset="118028.2">4445 13674 0,'0'-21'0,"0"42"0,0-64 0,0 22 15,0 0 1,0 0-16,-21 21 0,21 21 31,-21 0-31,21 22 16,0-22-16,0 21 0,0 0 0,0 22 15,0-22-15,0 1 0,0 20 16,0-21-16,0 22 0,21-22 0,-21 22 16,0-22-16,0 22 0,0-22 15,0 0-15,0 1 0,0-1 0,0-21 16,0 0-16,0 0 16,0 1-16,0-44 31,0 1-31,0 0 0,0 0 0,0 0 15,0-22-15,0 1 0,21 21 16,-21-21-16,21-1 0,0 1 0,0 21 16,-21-22-16,22 22 0,-1 0 15,0 0-15,0 21 0,0 0 0,0 0 16,1 0-16,-1 0 16,0 21-16,-21 0 0,21 0 15,-21 22-15,0-22 0,0 0 16,0 21-16,0 1 0,21-22 15,-21 21-15,21-21 0,-21 1 16,0-1-16,22 0 0,-1 0 0,0-21 16,0 0-16,0 0 15,22 0-15,-22-21 0,0 0 0,21 0 16,-21-1-16,1 1 0,20-21 16,-21 21-16,0-22 0,0 22 0,1-21 15,-22 0-15,0 20 0,0-20 0,0 21 16,0 0-16,0 0 0,0-1 15,-22 1-15,1 21 0,0 0 0,0 0 16,0 0-16,0 0 16,-1 0-16,1 0 0,0 0 0,0 21 15,21 1 1,42-22 0,1 21-16,-22-21 0,0 0 15,21 21-15,-21 0 0,1-21 0,-1 21 16,0 0-16,0-21 0,0 22 15,-21-1-15,21 0 0,-21 0 0,0 0 16,0 0-16,0 22 0,0-22 16,0 0-16,0 0 0,0 0 0,0 1 15,22-22 1,-1 0-16,0 0 16,0 0-16,0 0 0,22-22 15,-22 1-15,0 0 0,0 0 16,0 0-16,0 0 0,1-1 0,-1 1 15,-21 0-15,21-21 0,-21 21 16,21-1-16,-21-20 0,0 21 0,0 0 16,0 0-16,21-1 15,-21 1-15,0 42 32,0 1-32,0-1 15,0 0-15,-21 21 16,21-21-16,0 1 0,0-1 15,0 0-15,0 0 0,0 21 0,0-20 16,0-1-16,0 0 0,0 0 16,21-21-16,0 0 0,1 0 15,-1 0-15,0 0 0,21 0 16,-21 0-16,1-21 0,20 0 0,-21 0 16,0 21-16,0-43 0,1 22 15,-1 0-15,0 0 0,0 0 0,0-22 16,-21 22-16,0 0 0,0 0 15,0 0-15,21-1 0,-21 1 0,0 0 16,0 0 0,0 42-1,0 0 1,-21 0-16,21 1 16,-21 20-16,21-21 0,0 0 0,0 0 15,0 1-15,0-1 0,0 0 16,0 0-16,0 0 0,0 0 0,0 1 15,21-22-15,0 21 16,1-21-16,-1 0 0,0 0 0,21 0 16,-21-21-16,1-1 0,20 1 15,-21 0-15,0 21 0,22-42 16,-22 21-16,0-1 0,0 1 0,0 0 16,0 0-16,-21-21 0,22 20 15,-22 1-15,0 0 0,-22 21 31,1 21-15,21 0-16,0 1 16,0-1-16,0 0 0,0 0 15,21 0-15,1 0 0,-1 1 16,0-1-16,0 0 16,0-21-16,-21 21 0,0 0 15,0 0-15,0 1 0,0-1 16,-21 0-1,0-21-15,0 0 16,0 0-16,-1 0 0,1 0 0,0 0 16,0 0-16,42-21 47,0 21-47,0 0 15</inkml:trace>
  <inkml:trace contextRef="#ctx0" brushRef="#br0" timeOffset="119552.12">7091 14161 0,'0'0'0,"0"-22"0,21 1 0,0 21 15,-21-21-15,21 0 0,-21 0 0,0 0 16,0-1-16,21 1 0,-21 0 15,0 0-15,0 0 16,-21 21 0,0 0-16,0 0 15,0 21-15,-22-21 0,22 21 16,0 0-16,0 0 0,0 1 16,-22-1-16,22 0 0,0 0 0,21 21 15,-21-20-15,0-1 0,21 0 16,-21 0-16,21 0 0,0 0 0,0 1 15,0-1-15,0 0 0,21-21 16,0 0-16,0 0 0,0 0 16,0 0-16,1 0 0,-1 0 0,0-21 15,0 0-15,0-1 0,0 1 16,1 0-16,-1 0 0,0 0 0,0-22 16,0 22-16,-21-21 0,21 0 15,-21-1-15,22 1 0,-22 0 16,0-1-16,21-20 0,-21 20 15,0 1-15,0 0 0,0-1 0,0 1 0,0 21 16,0 0-16,0 0 0,0 63 31,-21-21-15,21 0-16,0 22 0,0-1 16,-22 0-16,22 1 0,0-1 0,-21 0 15,21 1-15,0-1 0,0 0 16,0-21-16,0 22 0,0-22 0,0 21 15,0-21-15,21 1 0,1-1 0,-1 0 16,0 0-16,0-21 0,0 0 16,0 0-16,22 0 0,-22 0 15,0 0-15,21 0 0,-20 0 16,20 0-16,-21-21 0,0 21 0,0-21 16,1 0-16,-1-1 0,0 1 0,0 0 15,-21 0-15,0 0 0,0 0 16,0-1-16,0 1 0,0 0 0,0 0 15,0 0-15,-21 21 16,0 0-16,0 0 16,-1 0-16,1 0 0,21 21 15,-21 0-15,0 0 0,0 0 0,21 1 16,0-1-16,-21 0 0,21 0 0,-22 21 16,22-20-16,0-1 15,0 0-15,0 0 0,0 0 16,22-21-16,-1 0 15,0 0-15,0 0 0,0 0 16,0-21-16,1 21 0,-1-21 16,0 0-16,-21 0 0,21-1 15,0 1-15,-21 0 0,0 0 0,21 0 16,-21 0-16,22-1 16,-22 1-16,0 42 31,0 1-16,0-1-15,0 0 16,0 0-16,0 0 16,0 0-16,0 1 0,21-1 15,0-21-15,-21 21 16,42-21-16,-21 0 0,1 0 0,-1 0 16,0 0-16,0 0 0,0-21 0,22 21 15,-22-21-15,-21-1 0,21 1 16,0 21-16,0-21 0,-21 0 0,21 0 15,-21 0-15,0-1 0,0 1 16,0 0-16,0 0 16,0 42 15,0 0-31,0 0 16,0 1-16,0-1 15,0 0-15,0 0 0,0 0 0,0 0 16,0 1-16,22-1 15,-1-21-15,0 0 16,0 0-16,0 0 0,0 0 16,1-21-16,-1 21 0,0-22 15,0 1-15,-21 0 0,21 0 16,0 0-16,-21 0 0,0-1 16,22 1-16,-22 0 0,21 21 0,-21-21 15,0 0-15,0 0 0,0-1 0,0 1 16,21 21-1,-21 21 17,0 1-32,0-1 0,0 0 15,0 21-15,0-21 0,0 22 16,-21-1-16,21 0 0,-21 1 0,-1 20 16,22-20-16,0 20 0,-21 1 15,21-1-15,-21 1 0,21-1 16,0 1-16,0-1 0,0-21 0,0 1 0,0 20 15,0-20-15,0-1 16,21 0-16,0-21 0,-21 22 0,0-22 16,22 0-16,-22 0 0,21 0 15,-21-42 17,21 0-32,0 0 0,-21 0 15,21 0-15,0-22 0,1 1 0,20 0 16,-21-1-16,21 1 0</inkml:trace>
  <inkml:trace contextRef="#ctx0" brushRef="#br0" timeOffset="120123.79">9250 13885 0,'0'0'16,"-21"0"-16,-1 0 15,44 0 1,-1 0-16,0 0 16,0 0-16,21 0 0,-20 0 15,20 0-15,0 0 0,1 0 0,-1 0 16,0 0-16,1 0 16,-1-21-16,21 21 0,-20 0 0,-1 0 15,0-21-15,1 21 0,-1 0 0,-21-21 16,0 21-16,1 0 0,-1-21 15,-21 0-15,0-1 16,-21 1-16,-1 21 16,1 0-16,0 0 0,-21 0 0,21 0 15,-22 0-15,22 0 0,-21 0 16,21 0-16,-1 0 0,1 0 0,0 0 31,42 0-15,0 0-16,1 0 0,-1 0 15,0 0-15,0 0 16,0 0-16,22 0 0,-22 0 0,0 0 16,0 0-16,0 0 15,-21 21-15,21 1 0,-21-1 16,0 0-16,0 0 0,0 0 0,0 0 16,-21 22-16,0-22 0,0 0 15,0 0-15,0 22 0,21-22 0,-22 0 16,1 0-16,0 0 0,0 0 15,21 1-15,0-1 0,-21 0 0,21 0 16,-21-21-16,21 21 16,21-42 15,0 0-31</inkml:trace>
  <inkml:trace contextRef="#ctx0" brushRef="#br0" timeOffset="120647.49">11388 13145 0,'0'0'0,"0"-22"0,0 1 16,21-21-16,-21 21 0,21 0 0,-21-1 16,0 1-16,0 0 0,0 0 15,21 21-15,-21 21 16,0 0-16,0 0 16,0 22-16,0-1 0,0 0 15,-21 1-15,21-1 0,0 0 0,-21 1 16,21-1-16,-21 0 0,21 1 15,0-1-15,0 0 0,0 1 0,0-22 16,0 0-16,0 0 0,0 0 16,0 1-1,0-44 1,0 1-16,0-21 16,0 21-16,-22-22 0,22 22 0</inkml:trace>
  <inkml:trace contextRef="#ctx0" brushRef="#br0" timeOffset="120997.29">11155 12933 0,'-21'0'0,"42"0"0,-42-21 0,21 0 0,0-1 15,0 1 1,0 0-16,21 21 0,0-21 16,21 21-16,-21-21 0,22 21 0,-1 0 15,0 0-15,22 0 0,-22 0 16,22 0-16,-1 0 0,1 21 0,-1 0 15,1 21-15,-22-20 0,22 20 16,-22 0-16,-21 1 0,0-1 0,-21 0 16,0 1-16,0-1 0,-21 0 15,0 1-15,-21-22 0,-1 21 0,1-21 16,0 22-16,-1-22 0,1 21 16,21-21-16,-22 0 0,22 1 15,0-22-15,0 21 0,0 0 0,0-21 16,21-21 31,21 21-47,-21-21 0,21-1 0,0 1 15,21 0-15,-20 0 0,-1 0 16</inkml:trace>
  <inkml:trace contextRef="#ctx0" brushRef="#br0" timeOffset="121343.12">12552 12869 0,'0'0'0,"0"-21"0,0 0 16,0 0-16,0 0 0,0 0 15,0 42 17,0 0-32,0 0 0,0 21 15,0-20-15,0 20 0,0 0 0,0 1 16,0-1-16,0 0 0,0 1 0,0-1 15,0 0-15,0 1 0,0-1 16,0-21-16,0 21 0,0 1 0,0-1 16,0-21-16,0 22 0,0-22 15,0 0-15,0 0 0,0 0 16,0 0-16,0 1 0,0-1 16,21-21-16,-21-21 31,0-1-31,0 1 0,0 0 15,0 0-15,0 0 0,0-22 0,0 22 16,0-21-16,0 21 0,21 0 16</inkml:trace>
  <inkml:trace contextRef="#ctx0" brushRef="#br0" timeOffset="121988.33">12488 12933 0,'-21'-21'0,"42"42"0,-63-63 16,42 20-16,0 1 0,-21-21 0,21 21 15,0 0-15,0-1 0,0 1 16,21 0-16,0 0 0,0 21 16,0-21-16,1 0 0,20 21 0,0 0 15,-21 0-15,22 0 0,-1 0 0,0 0 16,1 21-16,-1 0 0,0 21 16,1-21-16,-22 22 0,0-1 0,-21 0 15,0 1-15,0-1 0,0 0 16,-21 1-16,-21-1 0,20-21 0,-20 22 15,0-22-15,21 21 0,-22-21 16,22 0-16,-21 1 0,21-1 16,-1 0-16,1 0 0,0-21 15,0 21-15,21 0 0,0 1 0,-21-22 16,0 0 15,21 21 282,-22-21-313,1 21 0,0-21 0,0 21 15</inkml:trace>
  <inkml:trace contextRef="#ctx0" brushRef="#br0" timeOffset="122711.91">4403 15875 0,'0'-21'15,"0"0"-15,0-22 16,0 22-16,0 0 0,0 0 0,0 0 16,0 0-16,0-1 0,0 1 15,0 0-15,0 42 31,0 0-31,0 1 16,0 20-16,0-21 16,0 21-16,0 1 0,0-1 0,0 0 15,0 22-15,0-22 0,0 1 16,0-1-16,0 0 0,0 1 0,0-1 16,0 0-16,0-21 0,0 1 15,0-1-15,0 0 0,21 0 16,-21-42 15,0 0-31,0 0 0,0-1 0</inkml:trace>
  <inkml:trace contextRef="#ctx0" brushRef="#br0" timeOffset="122943.78">4297 15769 0,'0'-21'15,"0"0"1,21 0-16,0 0 16,0 21-16,0-22 0,22 1 0,-1 21 15,-21-21-15,22 0 0,-1 21 16,0-21-16,-21 21 0,1-21 0,20 21 16,-21 0-16,-21 21 46,-21-21-46,0 21 0</inkml:trace>
  <inkml:trace contextRef="#ctx0" brushRef="#br0" timeOffset="123152.15">4487 16023 0,'21'21'16,"-42"-42"-16,64 42 0,-22-21 0,0 0 0,0 0 15,0 0-15,0 0 16,1 0-16,20 0 0,-21-21 0,0 21 16,0 0-16,1-21 0,-1 21 15,0 0-15,0 0 0,0-21 16,0 21 0,1 0-16,-22-21 15</inkml:trace>
  <inkml:trace contextRef="#ctx0" brushRef="#br0" timeOffset="123880.24">5059 16277 0,'0'0'0,"0"21"0,0 1 15,0-1-15,0 0 16,21-21-16,0 0 15,0 0 1,0 0-16,-21-21 16,22 0-16,-1-1 0,0-20 15,-21 21-15,21-21 0,0-1 0,0 22 16,1-42-16,-1 20 0,0 1 16,-21 0-16,0-1 0,0 22 0,0 0 15,0 0-15,0 0 0,-21 21 16,0 0-1,-1 21-15,22 0 0,-21 0 0,0 0 16,0 0-16,21 22 0,-21-22 16,21 0-16,0 0 0,0 0 15,0 1-15,0-1 0,21 0 16,0-21-16,0 0 0,0 0 16,1 0-16,-1 0 0,0 0 0,0 0 15,0 0-15,0 0 16,1 0-16,-1 21 0,-21 0 15,21 0-15,-21 1 16,21-1-16,-21 0 0,0 0 16,0 0-16,0 0 0,0 1 15,0-1-15,0 0 0,0 0 16,0 0-16,21-21 16,0 0-16,1 0 0,-1 0 15,0 0-15,0-21 16,0 21-16,0-21 0,22 0 0,-22 0 15,0-1-15,21-20 0,-20 21 16,20-21-16,-21 20 0,0-20 0,0 21 16,1 0-16,-1 0 0,-21-1 15,21 22 1,-21 22 0,0-1-16,0 0 0,0 0 15,0 21-15,0-20 0,0-1 16,0 0-16,0 21 0,-21-21 0,21 1 15,0-1-15,0 0 0,0 0 16,-21 0 0,-1-21-1,22-21-15,0 0 16,0 0-16,0 0 0</inkml:trace>
  <inkml:trace contextRef="#ctx0" brushRef="#br0" timeOffset="124060.14">6011 15685 0,'21'0'0,"1"0"15,-1 0 17,0 0-17,0 0-15,0 0 0,0 21 16,1-21-16,-1 0 0,0 0 0,21 21 15</inkml:trace>
  <inkml:trace contextRef="#ctx0" brushRef="#br0" timeOffset="124723.97">8086 15960 0,'0'0'0,"-22"-21"0,22-1 31,22 22-31,-1-21 0,0 21 16,21 0-16,-21-21 0,22 21 15,-1 0-15,0-21 0,1 21 0,20 0 16,-20-21-16,20 21 0,1 0 16,-1 0-16,1-21 0,20 21 0,-20-22 15,-1 22-15,22 0 0,-22-21 16,-20 21-16,20 0 0,1-21 0,-22 21 16,0-21-16,1 21 0,-22-21 15,0 21-15,0-21 0,0 21 0,-21-22 16,22 1-16,-22 0 0,-22 0 15,1 21 1,0-21-16,-21 0 0,-1 21 0,1 0 16,0 0-16,-1-22 0,1 22 15,0 0-15,21 0 0,-1 0 0,1 0 16,42 0 15,1 0-31,-1 0 0,0 0 16,0 0-16,0 0 0,22 0 15,-22 0-15,0 0 0,0 0 0,0 22 16,0-1-16,-21 0 16,0 0-16,0 0 15,0 0-15,0 1 16,0-1-16,0 0 0,0 0 0,-21 0 16,0 22-16,0-22 0,0 0 15,0 21-15,-1-21 0,1 1 0,0-1 16,0 0-16,21 0 0,-21 0 0,21 0 15,-21-21-15,21 22 0,0-44 32,21 1-32</inkml:trace>
  <inkml:trace contextRef="#ctx0" brushRef="#br0" timeOffset="125436.44">11218 14986 0,'0'0'0,"0"-21"16,0 0-16,0 0 15,0-1-15,0 1 16,0 0 0,-21 21-1,21 21-15,0 0 16,0 1-16,0-1 0,0 21 16,0 0-16,0 22 0,0-22 15,0 22-15,0-22 0,0 22 0,0-1 16,0-21-16,0 1 0,0-1 15,21 0-15,-21 1 0,0-1 0,0-21 16,0 0-16,0 22 0,0-22 16,0 0-16,21-21 0,-21 21 15,0-42 17,0 0-32,0 0 15,0 0-15,-21-1 0,21-20 16,-21 21-16,21 0 0,0-22 0,0 22 15</inkml:trace>
  <inkml:trace contextRef="#ctx0" brushRef="#br0" timeOffset="125812.94">11049 15050 0,'0'0'15,"0"-22"1,0 1-16,0 0 0,0 0 16,21 0-16,0 0 0,0 21 15,1-22-15,-1 1 0,0 21 0,21-21 16,-21 21-16,22 0 0,-22 0 16,21 0-16,-21 0 0,22 0 0,-22 0 15,21 21-15,-21-21 0,1 21 16,-1 1-16,-21-1 0,0 0 0,0 21 15,0-21-15,0 1 0,0 20 16,0-21-16,-21 0 0,-1 0 0,22 22 16,-21-22-16,0 0 0,0-21 0,0 21 15,21 0-15,-21-21 16,-1 0-16,22-21 31,0 0-31,0 0 0,0 0 16,0 0-16,0-1 15,0 1-15</inkml:trace>
  <inkml:trace contextRef="#ctx0" brushRef="#br0" timeOffset="126288.18">12044 14753 0,'-21'21'15,"-1"1"-15,22-1 16,-21 0-16,21 0 0,0 21 16,-21-20-16,21 20 0,-21 0 0,21 1 15,-21-1-15,21 0 0,0 22 16,0-22-16,-21 0 0,21 1 0,0-1 16,0 0-16,0 1 0,0-22 15,0 21-15,0-21 0,0 1 0,0-1 16,0 0-16,21 0 15,0-21-15,0 0 0,0 0 0,0 0 16,22 0-16,-22-21 0,21 0 0,-21 0 16,22-1-16,-1 1 15,-21 0-15,22-21 0,-22 21 0,0-22 16,0 22-16,0-21 0,-21-1 16,0 1-16,0 0 0,0-1 0,0 1 15,0 0-15,-21-1 0,0 1 0,0 0 16,0-1-16,-1 22 0,1 0 15,-21 0-15,21 21 0,0 0 0,-22 0 16,22 0-16,-21 21 0,21 0 16,-1 0-16,-20 22 0,21-22 0,-21 0 15,20 21-15,1 1 0,-21-22 16,21 21-16,0-21 0,21 1 0,0-1 16,0 0-16,21-21 15,0 0-15,21 0 0</inkml:trace>
  <inkml:trace contextRef="#ctx0" brushRef="#br0" timeOffset="127072.35">12806 14817 0,'0'21'47,"0"0"-47,0 0 15,0 0-15,0 1 16,0 20-16,0-21 0,0 0 0,0 22 16,0-22-16,0 21 0,0-21 0,0 22 15,0-1-15,0-21 0,0 21 16,0-20-16,0 20 0,0-21 0,0 0 15,0 0-15,0 1 0,0-1 16,0 0-16,0-42 47,0 0-47,0-1 16,21 1-16,-21 0 0,21-21 15,-21 21-15,0-22 0,21 22 0,0-21 16,-21-1-16,0 1 0,22 0 0,-22-1 15,21-20-15,0 21 0,-21 20 16,0-20-16,21 21 0,-21-21 16,21 42-16,-21-22 0,0 1 0,21 21 15,1 0-15,-1 21 16,-21 1-16,0-1 16,21 0-16,0 0 0,0 0 0,-21 0 15,0 22-15,21-22 0,1 21 16,-22 1-16,0-22 0,21 21 0,-21-21 15,21 22-15,-21-22 0,21 0 0,-21 21 16,0-21-16,0 1 0,21-1 16,-21 0-16,0-42 47,0 0-47,21-1 0,-21 1 15,22 0-15,-1-21 0,-21-1 0,21 22 16,0-42-16,0 20 0,0 1 0,1 0 15,20-22-15,-21 1 16,21 20-16,-20 1 0,20 0 0,-21 21 16,21-1-16,-20 1 0,-1 21 15,0 21-15,0 1 0,-21-1 0,0 21 16,0 0-16,0-20 0,0 41 16,0-21-16,-21 1 0,0-1 0,-22 22 15,22-1-15,0-21 0,0 22 0,-21-22 16,20 22-16,1-22 0,-21 0 15,21 1-15,0-1 0</inkml:trace>
  <inkml:trace contextRef="#ctx0" brushRef="#br0" timeOffset="132912.15">19283 4128 0,'0'0'0,"0"-22"15,0 1-15,0 0 0,0 0 0,0 0 16,0 0-16,-21 21 16,-1 0-1,22 21-15,0 21 16,0-21-16,-21 22 0,0-1 16,21 0-16,-21 22 0,21-22 0,0 22 15,0-22-15,-21 21 0,21-20 16,0-1-16,0 22 0,0-22 0,-21 0 15,21 1-15,0-1 0,0-21 16,0 21-16,0-20 0,0-1 0,0 0 16,-22 0-16,1-21 31,21-21-31,0 0 16,0 0-16,0-22 0,0 22 0,0-21 15,0-1-15</inkml:trace>
  <inkml:trace contextRef="#ctx0" brushRef="#br0" timeOffset="133516.71">18986 4191 0,'0'-21'0,"0"0"16,0-22 0,0 22-16,0 0 0,0 0 0,0 0 0,0 0 15,0-1-15,22 22 16,-1 0-1,0 0-15,0 0 0,0 22 0,0 20 16,1-21-16,20 21 0,-21 1 16,21-1-16,-20 0 0,20 1 15,-21-1-15,21 0 0,-20-20 16,-1 20-16,0 0 0,0-21 0,0 22 16,-21-22-16,0 0 0,0 0 15,0 0-15,21-21 0,-21 22 0,0-1 31,0-42-15,0-1 0,0 1-16,22 0 0,-1-21 15,-21 21-15,21-22 0,0 1 0,21 0 16,-20-22-16,-1 1 0,21 20 0,-21-20 16,0-1-16,22 22 15,-22 0-15,0-1 0,0 22 0,0 0 16,-21 0-16,0 0 0,22-1 15,-1 22 1,-21 22-16,0-1 0,0 0 16,0 21-16,0 1 0,0 20 0,0-21 15,0 22-15,-21-1 0,21 1 16,-22-1-16,1 1 0,0-22 0,21 22 16,-21-22-16,0 22 0,0-22 15,-1 0-15,22 1 0,0-1 16,0 0-16,0 1 0,-21-22 0,21 0 15,0 0-15,0 0 0,0 0 16,21-21 15,1 0-31,-22-21 0,21 0 16,0 0-16,0 0 0,0 0 0,0-1 16</inkml:trace>
  <inkml:trace contextRef="#ctx0" brushRef="#br0" timeOffset="134273.28">20214 4593 0,'0'0'0,"-21"21"47,0 1-47,0-22 0,21 21 16,-22 0-16,22 0 0,-21 0 0,21 0 15,0 1-15,-21-1 16,21 0-16,0 0 0,0 0 0,0 0 15,0 1-15,21-22 16,0 0 0,1 0-16,-1 0 15,-21-22-15,21 22 0,-21-21 16,21 0-16,-21 0 0,0 0 0,0 0 16,0-1-16,0 1 0,0 0 15,0 0-15,0 0 0,-21 21 16,21-21-16,-21-1 0,21 1 0,0 0 15,0 0 1,21 21-16,0-21 0,0 21 0,0 0 16,1-21-16,-1 21 0,21 0 15,-21 0-15,0 0 0,22 0 0,-22 0 16,0 0-16,0 21 0,0 0 16,1 0-16,-22 0 0,0 0 0,0 1 15,21-1-15,-21 0 0,0 0 16,0 21-16,0-20 0,0 20 0,0-21 15,0 21-15,-21-20 16,21-1-16,0 0 0,0 0 0,0 0 16,0 0-16,0 1 15,-22-22 1,22-22 0,0 1-16,0 0 0,0 0 0,0 0 15,0-22-15,0 1 0,22 21 16,-22-21-16,21-1 0,0 1 0,0 21 15,0-22-15,0 1 0,1 21 16,20 0-16,-21 0 0,0-1 16,22 1-16,-22 21 0,21 0 15,-21 0-15,0 0 0,1 21 0,-1 1 16,0-1-16,0 0 0,-21 0 16,0 0-16,0 0 0,0 1 0,0 20 15,0-21-15,0 0 0,0 22 16,0-22-16,0 21 0,-21-21 0,21 0 15,-21 1-15,21-1 0,0 0 16,-21 0-16,-1 0 0,1 0 16,21-42 15,0 0-31,21 0 0,1 0 16,-1 21-16,0-21 0</inkml:trace>
  <inkml:trace contextRef="#ctx0" brushRef="#br0" timeOffset="135079.82">21357 4763 0,'-21'0'0,"42"0"0,-63 0 15,42-22-15,-21 22 0,-1 0 16,44 0 15,20 0-15,-21 0-16,0 0 0,0 0 16,22 0-16,-22 0 0,21 0 15,1 0-15,-1 0 0,0 0 0,1-21 16,-1 21-16,0 0 0,1 0 15,-1-21-15,-21 21 0,21-21 0,-20 21 16,20 0-16,-21 0 0,0-21 16,0 21-16,-21-21 31,-21 21-15,21-22-16,-21 22 15,0-21-15,0 21 16,0 0-16,21-21 15,-22 21-15,1 0 16,0-21-16,0 21 16,0 0-16,0 0 15,-1 0 1,1 0-16,0 0 31,42 0 16,0 0-47,1 0 16,-1 0-16,0 0 0,0 0 0,0 0 15,0 0-15,1 0 0,20 0 16,-21 0-16,21 0 0,-20 0 0,-1 0 16,0 0-16,0 0 0,0 0 15,0 0-15,-21 21 31,0 0-31,0 0 0,0 1 16,-21-22-16,0 21 16,0 0-16,21 0 0,-21 0 0,0 0 15,-1 1-15,-20-1 0,21 0 16,0 0-16,0 21 0,-1-20 0,1-1 16,0 0-16,0 0 0,21 0 15,-21 0-15,21 1 0,-21-22 0,21 21 16,-22-21-16,44 0 31,-1-21-31</inkml:trace>
  <inkml:trace contextRef="#ctx0" brushRef="#br0" timeOffset="135556.22">22627 4170 0,'0'0'0,"-21"0"0,21-21 0,-21 21 16,42 0 15,0 0-15,21 0-16,1 0 0,-1 0 0,0 0 15,22 0-15,-22 0 0,22 0 16,-22 0-16,22 0 0,-22 0 16,0-21-16,1 21 0,-1 0 0,0 0 15,-21 0-15,1 0 0,-1 0 16,0 0-16,-42 0 16,-22 21-1,22-21-15,0 0 0,-21 0 16,21 0-16,-22 21 0</inkml:trace>
  <inkml:trace contextRef="#ctx0" brushRef="#br0" timeOffset="135841">22966 4191 0,'0'0'0,"-21"0"0,-1 0 16,22 21-1,-21-21-15,21 21 16,0 1-16,0-1 0,0 0 15,0 0-15,0 21 0,0 1 0,0-22 16,0 21-16,0 1 0,0-1 16,0-21-16,0 21 0,0 1 15,0-22-15,0 21 0,-21-21 0,21 22 16,0-22-16,0 0 0,0 0 16,0 0-16,0 1 0,0-1 0,-21 0 15,21 0 1,-21-21-16,21-21 31,21 0-31,0 21 0,0-21 16</inkml:trace>
  <inkml:trace contextRef="#ctx0" brushRef="#br0" timeOffset="136480.19">23241 4720 0,'21'0'15,"-21"-21"-15,21 21 16,0 0-16,1-21 16,-1 0-1,0 0-15,0 21 0,0-22 0,0 1 16,1 21-16,-22-21 0,21 0 16,0 0-16,-21 0 0,0-1 15,-21 22 1,0 0-1,-1 0-15,1 22 0,21-1 16,-21-21-16,0 21 0,0 0 16,0 0-16,-1 0 0,22 1 15,-21-1-15,21 0 0,-21 0 0,0 21 0,21-20 16,0-1-16,0 0 16,0 0-16,0 0 0,21 0 15,0-21 1,0 0-16,1 0 0,20 0 0,-21 0 15,21-21-15,1 21 0,-22-21 16,21 0-16,1 0 0,-1 0 0,0-1 16,1 1-16,-1 0 0,-21-21 15,0 21-15,0-1 0,1 1 0,-22 0 16,-22 21 0,1 0-1,0 0-15,0 0 0,0 21 16,0 0-16,21 1 0,0-1 15,0 0-15,0 0 16,0 0-16,21 0 0,0-21 0,0 22 16,0-1-16,0-21 0,-21 21 15,22 0-15,-1 0 0,-21 0 32,-21-21-32,-1 0 0,1 0 15,0 0-15,0 0 0,0 0 16,0 0-16,-1 0 0,1 0 15,21-21 1,0 0-16,0 0 16,21 0-16,1 0 15</inkml:trace>
  <inkml:trace contextRef="#ctx0" brushRef="#br0" timeOffset="136796.01">24130 4297 0,'0'-21'0,"0"42"0,0-63 0,0 20 16,0 44 15,0-1-31,0 0 16,0 21-16,0-21 0,0 22 15,0-1-15,0-21 0,-21 22 0,21-1 16,-21 0-16,21-21 0,-22 22 15,22-1-15,0-21 0,0 22 0,0-22 16,0 21-16,0-21 0,0 0 16,0 1-16,0-1 0,22-21 31,-1 0-31,0 0 0,0 0 0,-21-21 16,21-1-16,-21 1 15,21 21-15,-21-21 0,22 0 0,-22-21 16,0 20-16</inkml:trace>
  <inkml:trace contextRef="#ctx0" brushRef="#br0" timeOffset="136971.91">24003 4572 0,'0'0'16,"0"-21"15,21 21-15,0 0-16,0 0 0,1 0 15,-1 0-15,0 0 0,0 0 16,0-21-16,0 21 0,1 0 0,-1-21 16,21 21-16,-21 0 0</inkml:trace>
  <inkml:trace contextRef="#ctx0" brushRef="#br0" timeOffset="137224.29">24532 4339 0,'0'21'31,"0"1"-15,0-1-16,0 0 0,0 0 0,-21 0 15,21 22-15,0-22 0,0 0 16,0 21-16,-21-21 0,21 1 16,0-1-16,-21 21 0,21-21 15,0 0-15,0 1 0,0-1 0,0 0 16,0 0-16,0-42 47,0 0-47,0 0 0</inkml:trace>
  <inkml:trace contextRef="#ctx0" brushRef="#br0" timeOffset="137468.15">24532 4424 0,'0'0'0,"0"-42"16,21 42 15,-21 21-31,0 0 0,21 0 16,-21 0-16,22 22 15,-1-22-15,-21 0 0,21 0 0,0 0 16,-21 22-16,21-22 0,0 0 16,-21 0-16,22 0 0,-1 0 0,-21 1 15,21-1-15,0-21 16,0 0-1,0 0 1,1-21-16,-1-1 16,0 1-16</inkml:trace>
  <inkml:trace contextRef="#ctx0" brushRef="#br0" timeOffset="137712.01">25082 4276 0,'0'-21'15,"-21"21"-15,21 21 16,-21-21-16,0 21 16,21 0-16,-21 0 0,0 22 0,21-22 0,-22 0 15,1 21-15,0 1 16,21-22-16,-21 21 0,0-21 0,21 0 16,0 22-16,-21-22 0,-1 0 15,22 0-15,-21 0 0,21 1 0,0-1 16,0 0-1,21-21-15,22-21 16,-22 21-16</inkml:trace>
  <inkml:trace contextRef="#ctx0" brushRef="#br0" timeOffset="138307.88">25400 4382 0,'0'0'16,"21"-22"-16,0 1 0,-21 0 0,21 0 15,-21 42 17,0 0-32,0 0 0,-21 1 15,0-1-15,0 0 0,0 0 0,21 21 16,-21-20-16,-1-1 0,1 21 16,0-21-16,0 22 0,21-22 0,0 0 15,0 21-15,0-21 16,0 1-16,0-1 0,0 0 0,21 0 15,0-21-15,0 0 0,1 21 0,-1-21 16,0 0-16,0 0 0,0 0 16,0-21-16,1 21 0,-1-21 15,-21 0-15,21 0 0,-21-1 16,0 1-16,0 0 0,-21 0 16,0 21-16,-1 0 15,1 0-15,0 0 16,0 0-1,42 0 32,0 0-31,-21 21-16,0 0 16,0 0-16,0 1 15,0-1-15,0 21 0,0-21 16,-21 0-16,21 22 0,-21-22 15,0 0-15,0 21 0,21-20 0,-22-1 16,1 21-16,0-21 0,0 0 16,21 1-16,-21-1 0,21 0 0,-21 0 15,-1-21-15,22 21 0,0 0 16,-21-21 0,21-21 15,-21 21-31,0 0 0</inkml:trace>
  <inkml:trace contextRef="#ctx0" brushRef="#br0" timeOffset="139152.39">18711 6160 0,'-21'0'15,"42"0"-15,-84 0 0,42 0 0,-22 0 0,22 21 16,0-21 0,0 0-1,21 21 1,-21-21 140,21 21-125,0 0-31,0 0 0,0 22 16,0-1-16,0 0 0,0 1 16,0-1-16,0 0 0,0 1 0,0 20 15,0-42-15,-22 22 0,22-1 16,0-21-16,0 22 0,0-22 0,0 0 15,0 0-15,0-42 47,0 0-31,-21 0-16,0-22 0,0 22 16,21 0-16,-21-21 0,21-1 0,-21 22 15</inkml:trace>
  <inkml:trace contextRef="#ctx0" brushRef="#br0" timeOffset="139396.25">18224 6329 0,'0'0'0,"22"0"31,20-21-31,-21 21 16,21 0-16,1 0 0,20-21 15,-20 21-15,20 0 0,-21-22 16,22 22-16,-1 0 0,-20-21 0,20 21 15,-20 0-15,-1 0 0,0 0 16,-21 0-16,1 0 0,-1 0 0,-42 0 31,-1 0-15,-20 0-16,21 0 0,-21 0 16,-1 0-16,1 0 0</inkml:trace>
  <inkml:trace contextRef="#ctx0" brushRef="#br0" timeOffset="140311.74">18711 6562 0,'0'21'16,"0"0"-1,0 0-15,0 0 0,0 1 16,0-1-16,0 0 0,0 0 16,0 0-16,0 0 0,0 22 0,0-22 15,0 0-15,0 0 16,0 0-16,0 1 0,21-1 0,1 0 16,-1-21-16,0 0 15,0 0-15,0 0 16,0 0-16,22 0 0,-22-21 0,0 0 15,21-1-15,-20 1 0,-1 0 16,21-21-16,-21 21 0,0-22 0,1 22 16,-1-21-16,0-1 0,-21 1 15,21 21-15,-21-21 0,0 20 16,0 1-16,0 0 0,0 42 31,0 0-31,0 1 0,0-1 16,-21 21-16,21 0 0,-21-20 0,21 20 15,0 0-15,0-21 0,0 22 16,0-22-16,0 0 0,0 0 0,0 0 16,21 1-16,0-1 0,0-21 15,22 0-15,-22 21 0,21-21 0,-21 0 16,22 0-16,-1 0 0,0-21 16,1 21-16,-1-21 0,0-1 0,1 1 15,-1 0-15,-21 0 16,21-21-16,-20 20 0,-22-20 0,21 21 15,-21-21-15,0 20 0,0-20 0,0 21 16,0 0-16,0 0 0,0-1 16,-21 22-16,-1 0 15,1 22-15,0-1 0,21 0 0,-21 0 16,0 0-16,0 22 0,-1-22 16,22 21-16,0-21 0,0 0 0,0 22 15,0-22-15,0 0 0,0 0 0,22 0 16,-1-21-16,21 0 15,-21 0-15,0 0 0,22 0 0,-1 0 16,-21 0-16,22-21 16,-1 0-16,0 21 0,-21-21 0,22 0 0,-22-22 15,21 22-15,-21 0 16,1-21-16,-1 21 0,-21-22 0,0 22 16,0 0-16,0 0 0,-21 21 15,-1 0-15,1 0 16,21 21-16,-21 0 15,21 0-15,-21 0 0,21 1 0,0-1 16,0 0-16,0 0 0,0 0 16,0 0-16,0 1 0,21-1 15,-21 0-15,0 0 16,0 0-16,0 0 16,0 1-16,-21-22 15,21-22 1,0 1-1,21 21-15</inkml:trace>
  <inkml:trace contextRef="#ctx0" brushRef="#br0" timeOffset="140800.67">20574 6604 0,'42'21'15,"-21"-21"-15,22 0 16,-22 21-16,0-21 0,21 0 15,1 0-15,-1 0 0,0 0 16,1 0-16,-1 0 0,0 0 0,1 0 16,-22 0-16,21 0 0,1 0 15,-1-21-15,-21 21 0,0 0 0,22-21 16,-22 21-16,0-21 0,-21 0 16,0 0-16,0-1 15,-21 1-15,0 0 0,-1 21 16,-20-21-16,21 0 0,-21 21 0,-1 0 15,22 0-15,-21 0 0,21 0 16,-1 0-16,1 0 0,42 0 31,1 21-31,-1-21 16,0 0-16,0 0 0,21 21 16,-20-21-16,-1 21 0,21-21 0,-21 21 15,0 1-15,1-22 0,-1 21 16,0 0-16,-21 0 0,0 21 0,0-20 15,0-1-15,0 0 0,-21 21 16,0-21-16,-1 1 0,1-1 0,0 21 16,0-21-16,0 0 0,0-21 15,-1 22-15,22-1 0,43-21 32,-22 0-32,21 0 15,-21-21-15,22 21 0,-1-22 16,0 1-16,22 0 0</inkml:trace>
  <inkml:trace contextRef="#ctx0" brushRef="#br0" timeOffset="141056.6">22034 6138 0,'-21'0'0,"42"0"0,-42-21 0,21 0 31,21 0-31,1 21 15,-1 0-15,0 0 0,21-21 16,1 21-16,-1 0 0,0 0 0,1 0 16,-1 0-16,0-21 0,1 21 15,-1 0-15,0 0 0,-21 0 0,1 0 16,-1 0-16,-42 0 16,-1 0-1,1 0-15,-21 0 0,21 0 16,-22 0-16,22 0 0,-21 0 0</inkml:trace>
  <inkml:trace contextRef="#ctx0" brushRef="#br0" timeOffset="141280.06">22267 6054 0,'-21'21'15,"0"0"-15,63-84 0,-42 84 0,-42 42 0,42-42 16,0 1-16,0-1 0,0 0 16,0 21-16,0-21 0,-21 22 0,21-1 15,0 0-15,-21 1 0,21-22 16,0 21-16,0 1 0,0-1 0,0-21 15,0 0-15,0 22 0,0-22 16,0 0-16,0 0 0,0 0 16,0 0-1,21-21 1,0 0-16,0 0 16,-21-21-16,21 0 0,0 21 0,1-21 15</inkml:trace>
  <inkml:trace contextRef="#ctx0" brushRef="#br0" timeOffset="141728.01">22437 6668 0,'21'-22'16,"-85"65"-16,107-64 0,-1-22 0,-42 22 0,21 21 16,0-21-16,0 0 0,1 0 15,-1-1-15,0 1 0,0-21 0,21 21 16,-20 0-16,-1-1 0,0 1 16,21-21-16,-63 63 31,-21-21-16,21 21-15,-1 22 0,1-22 0,0 0 16,0 0-16,0 21 0,21-20 16,-21-1-16,21 0 0,0 0 0,0 0 15,0 0-15,0 1 0,21-22 16,0 21-16,0-21 0,0 0 16,0 0-16,1 0 0,-1 0 15,21 0-15,-21-21 0,0-1 0,22 1 16,-22 0-16,0 0 0,21 0 15,-20 0-15,-1-1 0,0 1 0,0 0 16,0 0-16,0 21 16,1 0-16,-1 0 15,0 21-15,-21 0 16,0 0-16,0 1 0,0-1 0,0 0 16,0 0-16,0 0 0,0 0 15,0 1-15,-21-1 0,21 0 16,-21-21-16,42 0 31,0-21-15,0 0-16,0-1 0</inkml:trace>
  <inkml:trace contextRef="#ctx0" brushRef="#br0" timeOffset="141971.82">23410 6160 0,'0'0'0,"0"-22"0,0 44 47,0-1-47,0 0 0,0 0 0,0 0 15,0 0-15,0 22 0,0-22 16,0 21-16,0 1 0,0-22 0,0 21 16,0 0-16,0-20 0,0 20 15,0-21-15,0 0 0,0 0 0,0 1 16,0-1-16,0 0 15,-21-42 17</inkml:trace>
  <inkml:trace contextRef="#ctx0" brushRef="#br0" timeOffset="142168.79">23326 6456 0,'0'0'0,"0"-21"16,21 21 15,0-21-31,0 21 0,0 0 0,22 0 16,-22 0-16,0 0 15,21 0-15,-21-22 0,1 22 0,-1 0 16,0 0-16,0 0 0,0 0 16,0 0-16,1-21 0,-1 21 15,0-21-15,0 21 16</inkml:trace>
  <inkml:trace contextRef="#ctx0" brushRef="#br0" timeOffset="142407.66">24045 6223 0,'0'0'15,"0"-21"1,0 42 15,0 0-31,0 0 16,0 1-16,0 20 0,0-21 15,0 0-15,0 22 0,0-22 0,0 21 16,0-21-16,0 0 0,-21 22 16,21-22-16,-21 0 0,21 0 0,-21-21 15,21 21-15,0 1 0,0-44 47</inkml:trace>
  <inkml:trace contextRef="#ctx0" brushRef="#br0" timeOffset="142756.46">24003 6414 0,'21'-43'0,"-63"255"0,84-466 0,-63 339 0,42-191 16,-21 63-16,0 22 0,21 0 0,0 0 15,1 21-15,-1 0 16,0 0-16,0 0 0,0 0 16,0 21-16,-21 0 0,22 22 15,-1-22-15,0 0 0,-21 21 0,0-21 16,21 22-16,-21-22 0,21 21 15,-21-21-15,0 22 0,0-22 0,0 0 16,0 0-16,0 0 16,21-21-16,1 0 15,-1 0 1,-21-21-16,0 0 0,21 0 16,-21 0-16,0 0 0,0-22 15,21 1-15,0 21 0,0-22 0,1-20 16,-22 21-16,21-1 0,0 1 15,0 21-15,-21-22 0,0 22 0,21 0 16,-21 0-16,21 21 0,-21-21 16,-21 21 15,21 21-31</inkml:trace>
  <inkml:trace contextRef="#ctx0" brushRef="#br0" timeOffset="143307.35">24998 6160 0,'0'0'0,"21"0"0,0-22 0,0 22 16,0 0-16,1 0 16,-22 22-1,-22-1 1,1 21-16,0-21 0,0 22 15,0-22-15,0 21 16,-1 0-16,-20 1 0,42-1 0,-21 0 16,21 1-16,0-22 0,0 21 15,0-21-15,0 1 0,0-1 0,21 0 16,-21 0-16,21 0 0,0-21 16,1 0-16,-1 0 0,21 0 0,-21 0 15,0 0-15,22 0 0,-22 0 16,0-21-16,0 21 0,0-21 0,1 0 15,-22 0-15,21-1 0,-21-20 16,0 21-16,0 0 0,0 0 16,-21 21-16,-1 0 0,1 0 15,0 0-15,0 0 0,0 21 16,21 0-16,-21-21 16,21 21-16,0 0 0,0 0 15,21-21-15,0 0 16,0 22-16,0-1 0,0-21 15,1 21-15,-22 0 0,0 0 16,0 0-16,0 1 0,0-1 0,0 0 16,0 0-16,0 0 0,-22 22 15,1-22-15,0 0 0,0 21 16,0-21-16,21 22 0,-21-22 0,-1 0 16,22 21-16,-21-20 0,21-1 15,-21 0-15,21 0 0,0 0 0,0 0 16,0 1-16,-21-22 0</inkml:trace>
  <inkml:trace contextRef="#ctx0" brushRef="#br0" timeOffset="144818.64">18457 8467 0,'0'-21'0,"-21"21"15,0 0 1,21 21-1,0 0-15,-21 0 0,21 21 0,0 1 16,-21-1-16,21 0 0,0 1 16,0-1-16,0 0 0,0 1 0,-22-1 15,22 0-15,0-20 0,0 20 16,0-21-16,0 0 0,22-21 31,-1 0-31,0-21 0,0 0 16,0 0-16,0 0 0,22-22 15,-22 1-15,0 0 0,21 20 0,-20-20 16,-1 0-16,0 21 0,-21-1 0,21 1 16,0 21-16,0 0 15,-21 21-15,22 1 16,-22-1-16,21 21 0,-21-21 16,0 0-16,0 22 0,21-22 0,-21 0 15,21 0-15,-21 0 0,21 1 16,0-22-16,-21 21 15,22-21-15,-1 0 0,0 0 16,0 0-16,-21-21 0,42-1 0,-20 1 16,-1 0-16,0 0 0,0 0 15,0-22-15,0 22 0,1-21 0,-1 21 16,-21-22-16,0 1 0,0 21 0,0-21 16,0 20-16,0-20 0,0 21 15,0 0-15,-21 42 31,-1 0-31,22 0 0,-21 22 16,0-22-16,0 21 0,21 0 16,0 1-16,-21-22 0,21 21 15,0 1-15,0-22 0,0 21 16,0-21-16,0 0 0,21 1 0,0-1 16,0 0-16,0-21 0,22 0 15,-22 0-15,21 0 0,1 0 0,-1-21 16,0 0-16,22-1 0,-22 1 15,0 0-15,22 0 0,-22-21 0,1 20 16,-22-20-16,21 21 0,-21-21 0,0 20 16,-21-20-16,0 21 0,0 0 15,0 0-15,-21 21 16,0 21 0,0-21-16,0 21 0,0 0 15,-1 0-15,22 0 0,-21 1 16,21 20-16,0-21 0,0 0 0,0 0 15,21 1-15,1-1 0,-1 0 16,0 0-16,0 0 0,0-21 0,22 21 16,-1-21-16,-21 0 0,21 0 15,1 0-15,-1 0 0,0 0 0,22-21 16,-22 21-16,1-21 0,-1 0 0,0 0 16,1 0-16,-1-22 15,-21 22-15,21 0 0,-20-21 0,-1 20 0,-21 1 16,0 0-16,0 0 15,0 0-15,0 0 0,-21 21 16,-1 0-16,1 0 0,-21 0 16,21 0-16,0 0 0,-22 21 0,22-21 15,0 21-15,-21 0 0,20 0 0,1 0 16,21 1-16,-21-1 0,21 21 16,0-21-16,0 0 0,0 1 0,0-1 15,21 0-15,22-21 16,-22 0-16,0 0 0,21 0 15,-21 0-15,22 0 0,-22-21 16,21 0-16,-21-1 0,1 1 0,20-21 16,-21 21-16,0-22 0,0 22 15,1-21-15,-22 0 0,0-1 16,21 1-16,-21 0 0,0-22 16,0 22-16,0-1 0,0 1 0,0 21 15,0 0-15,-21 42 16,21 0-16,0 21 15,-22-20-15,22 20 0,-21 0 0,21 1 16,0-1-16,0 0 0,0 1 16,0-1-16,0 0 0,0 1 0,0-1 15,21-21-15,1 21 0,-1-20 16,0-1-16,0 0 0,21 0 16,-20-21-16,-1 0 15,21 0-15,0 0 0,1 0 0,-22-21 16,21 0-16,1 0 0,-22-1 15,21-20-15,-21 21 0</inkml:trace>
  <inkml:trace contextRef="#ctx0" brushRef="#br0" timeOffset="145240.54">21167 8551 0,'21'0'31,"0"0"-31,0 0 16,0 0-16,22 0 0,-22 0 15,21 0-15,0 0 0,1 0 16,20-21-16,-20 21 0,-1 0 0,21 0 16,-20-21-16,-1 21 0,-21 0 15,0-21-15,1 21 0,-22-21 16,0 0-16,-22-1 16,1 22-16,0-21 0,-21 21 0,-1-21 15,1 21-15,0 0 0,-1 0 16,22-21-16,-21 21 0,21 0 15,42 0 1,0 0-16,0 0 16,22 0-16,-22 0 0,0 0 15,21 0-15,-21 0 0,1 0 16,-1 21-16,0-21 0,0 21 0,-21 0 16,21 1-16,-21-1 0,0 0 15,0 0-15,0 0 0,-21 22 0,0-22 16,0 0-16,0 0 0,-1 0 15,1 0-15,0 1 0,0-1 0,21 0 16,-21-21-16,21 21 0,21-21 16,0 0-16,21 0 15,-20-21-15,20 21 0</inkml:trace>
  <inkml:trace contextRef="#ctx0" brushRef="#br0" timeOffset="145496.42">22479 8170 0,'0'0'0,"-21"0"0,21-21 15,21 21 1,0-21-16,0 21 16,22 0-16,-1 0 0,0-21 15,22 21-15,-22 0 0,22 0 0,-1 0 16,1 0-16,-1 0 0,1 0 15,-22 0-15,-21 0 0,21 0 16,-42-21 0,-42 21-16,21 0 15,0-21-15,-22 21 0,22 0 16</inkml:trace>
  <inkml:trace contextRef="#ctx0" brushRef="#br0" timeOffset="145722.29">22860 8043 0,'0'0'0,"0"22"16,-21-1-16,0 0 15,21 0-15,0 21 0,0-20 16,0-1-16,0 21 0,0 0 16,-22-20-16,22 20 0,0-21 15,0 21-15,-21 1 0,21-22 16,0 0-16,0 0 0,-21 22 0,21-22 16,0 0-16,0 0 0,0 0 15,0 0-15,0 1 16,21-22-1,0 0-15,1 0 0,-1 0 16,0 0-16,0 0 0,0-22 0,0 22 16</inkml:trace>
  <inkml:trace contextRef="#ctx0" brushRef="#br0" timeOffset="146160.04">22966 8657 0,'42'-63'31,"0"20"-15,-126 149-16,190-233 0,-85 106 0,0 0 0,0 0 15,0 21-15,0-21 0,1-1 16,-1-20-16,0 21 0,0 0 15,-21 0-15,21 21 0,-42 0 32,-21 0-32,21 21 15,-1 0-15,1 0 0,0 0 0,0 22 16,0-22-16,21 0 0,0 0 16,0 0-16,0 0 0,0 1 0,0-1 15,0 0-15,21-21 16,0 0-16,0 0 0,0 0 0,1 0 15,-1 0-15,0 0 0,0-21 16,0 0-16,0-1 16,1 1-16,-1-21 0,0 21 0,0 0 15,0-1-15,-21-20 0,21 21 16,1 21-16,-22-21 0,21 21 16,0 0-16,0 0 15,-21 21-15,0 0 0,0 0 16,0 0-16,0 1 0,21-1 15,-21 0-15,0 0 0,0 0 0,0 0 16,0 1-16,0-1 16,0-42 31,0-1-32,21 1-15,1 0 0</inkml:trace>
  <inkml:trace contextRef="#ctx0" brushRef="#br0" timeOffset="146403.9">23770 8022 0,'0'-21'0,"0"42"0,0-84 0,0 42 15,0 42 17,0 0-32,0 21 15,0-21-15,0 22 0,0-1 0,0 0 16,-21-20-16,21 20 0,0 0 15,0-21-15,0 22 0,0-22 0,0 21 16,0-21-16,-21 1 0,21-1 16,0 0-16,0 0 0,0 0 15,0-42 17,0 0-32</inkml:trace>
  <inkml:trace contextRef="#ctx0" brushRef="#br0" timeOffset="146556.34">23664 8361 0,'-21'0'0,"21"-21"0,-21 0 16,42 21-1,0-22-15,0 1 16,1 21-16,-1 0 0,0-21 16,0 21-16,21-21 0,1 21 0,-1-21 15,0 0-15,1 21 0,-1-22 16,0 1-16,22 21 0,-22-21 0</inkml:trace>
  <inkml:trace contextRef="#ctx0" brushRef="#br0" timeOffset="147140.23">24469 8043 0,'0'0'0,"0"-21"15,0 0 1,0 42 15,0 0-31,0 1 16,0 20-16,0-21 0,-22 21 15,22 1-15,-21-1 0,21-21 0,-21 22 16,21-22-16,0 21 0,-21-21 16,21 0-16,-21 22 0,21-22 0,-21-21 15,21 21-15,0 0 0,0-42 47,0 0-31,0 0-16,0 0 0,21-1 15,0-20-15,0 21 0,0-21 0,0-1 16,1 1-16,-1 0 0,0-1 16,0 1-16,-21 21 0,21 0 0,0-1 15,1 1-15,-22 0 0,21 21 16,0 0-16,0 21 0,-21 0 16,0 1-16,21-1 0,-21 21 15,21-21-15,-21 22 0,0-1 0,0-21 16,0 21-16,0-20 0,0 20 15,22-21-15,-22 0 0,21 0 16,0 1-16,-21-1 0,0 0 16,0 0-16,21-21 0,0 0 15,0 0 1,1 0-16,-1-21 0,0 0 16,0 0-16,-21-1 0,0-20 15,21 21-15,0 0 0,1-22 0,-22 1 16,21 0-16,-21 21 0,0-22 15,21 1-15,-21 21 0,21 0 0,-21-1 16,0 1-16,21 42 63,-21 1-63</inkml:trace>
  <inkml:trace contextRef="#ctx0" brushRef="#br0" timeOffset="147763.87">25696 8022 0,'0'0'0,"0"-21"0,0 0 16,-21 21-1,0 21 1,0-21-16,0 21 0,21 0 15,-22 1-15,1 20 0,0-21 0,0 21 16,0-20-16,0 20 0,-1 0 16,1-21-16,21 22 0,0-1 0,0 0 15,0-20-15,0 20 0,0-21 16,0 21-16,0-20 0,0-1 0,21 0 16,1 0-16,-22 0 0,21-21 15,0 21-15,0-21 0,0 0 0,0 0 16,1 0-16,-1 0 15,0 0-15,0 0 0,0-21 0,0 0 0,-21 0 16,0 0 0,0 0-16,0-1 0,0 1 0,0 0 15,0 0-15,-21 0 0,21 0 16,-21 21-16,0 0 0,0 0 0,0 0 16,-1 0-16,1 0 0,0 21 15,21 0 1,21-21-1,0 0 1,1 0-16,20 0 0,-21 0 0,0 0 16,0 0-16,1 0 15,-1 0-15,0 0 0,-21 21 32,0 0-32,-21 0 0,0 1 15,-1-1-15,-20 21 0,21-21 16,0 22-16,0-1 0,-1 0 0,1-21 15,-21 22-15,42-1 0,-21-21 16,0 22-16,21-22 0,-22 0 0,22 21 16,0-21-16,0 1 15,0-1-15</inkml:trace>
  <inkml:trace contextRef="#ctx0" brushRef="#br0" timeOffset="148653.19">12171 16150 0,'0'21'15,"21"-21"16,0 0-31,0 0 0,22 0 0,-1 0 16,-21 0-16,43 0 0,-22 0 16,0-21-16,22 21 0,-22-21 0,22 0 15,20 0-15,-20-22 16,-1 22-16,22-21 0,-22 0 0,1-1 16,-1 1-16,-20 0 0,20 20 15</inkml:trace>
  <inkml:trace contextRef="#ctx0" brushRef="#br0" timeOffset="149156.9">11620 14012 0,'0'0'0,"22"-21"47,20 21-31,-21-21-16,43 0 0,-22 21 0,21-21 0,1 0 15,-1-1-15,22 1 16,-21 0-16,-1 0 0,22 0 0,-43 0 16,22-1-16,-1 22 0,-21 0 15,22-21-15</inkml:trace>
  <inkml:trace contextRef="#ctx0" brushRef="#br0" timeOffset="149636.12">18711 11218 0,'-21'22'15,"42"-44"-15,-63 44 0,42-1 0,0 0 16,0 0-16</inkml:trace>
  <inkml:trace contextRef="#ctx0" brushRef="#br0" timeOffset="150396.82">18690 10118 0,'-21'0'15,"42"0"-15,-84 0 0,41 0 0,1 0 16,-21 0-16,21 0 0,-22 21 0,22-21 15,-21 0-15,21 21 0,-22-21 16,22 0-16,0 0 0,0 21 0,0-21 16,0 0-16,63 0 31,-21 0-31,21 0 16,1 0-16,-1 0 0,0 0 0,22 0 15,-1-21-15,1 21 0,-1 0 16,-20-21-16,20 21 0,-20 0 0,-1 0 15,-21 0-15,0 0 0,0 0 16,1 0-16,-44 0 31,1 0-31,0 0 0,0 0 16,-21 0-16,20 0 0,1 21 16,-21-21-16,21 0 0</inkml:trace>
  <inkml:trace contextRef="#ctx0" brushRef="#br0" timeOffset="150649.35">18605 10160 0,'-21'0'16,"85"0"-16,-107 0 0,1 0 0,42 21 16,0 0-1,0 1-15,0-1 0,0 21 16,0 0-16,0 1 0,0-1 16,0 22-16,0-22 0,0 21 0,0-20 15,0 20-15,-21-20 0,21-1 16,0 21-16,0-20 0,-21-22 0,21 21 15,0 1-15,0-22 0,0 0 16,0 0-16,0 0 0,0 0 16,0-42 15,0 0-31,21 0 0,-21 0 0,21 0 16,0-22-16,-21 22 0</inkml:trace>
  <inkml:trace contextRef="#ctx0" brushRef="#br0" timeOffset="152109.92">18796 10202 0,'21'-21'0,"-42"42"0,63-63 0,-42 21 0,0 0 15,21 21 1,1 0-16,-1 42 16,-21-21-1,0 0-15,0 22 0,0 20 0,0-20 16,0-1-16,0 21 0,0 1 15,0-22-15,0 22 0,0-22 0,0 0 16,-21 1-16,21-1 0,0 0 0,0-20 16,-22 20-16,22-21 0,-21 0 15,21 0-15,0 1 16,0-44 0,0 1-16,0 0 15,0 0-15,21 0 0,1 0 16,-1-22-16,0 1 0,0 0 15,0 20-15,22-20 0,-22 0 16,21 21-16,-21-1 0,0 1 0,1 21 16,-1 0-16,0 0 0,0 0 15,0 0-15,-21 21 0,21 1 16,-21-1-16,0 0 0,22 21 16,-22-21-16,0 1 0,0 20 0,0-21 15,0 0-15,0 22 0,0-22 16,0 0-16,0 0 0,0 0 0,0 0 15,21-21-15,0 0 0,0 0 16,21 0-16,-20 0 0,20 0 16,-21-21-16,21 0 0,1 0 15,-1 0-15,0 0 0,-20-1 16,20 1-16,-21-21 0,0 21 0,0 0 16,-21-22-16,0 22 0,0-21 15,0 21-15,0-1 0,-21 22 0,0 0 16,0 0-16,0 0 0,0 0 15,-1 0-15,-20 22 0,21-1 0,0 0 16,0-21-16,21 21 0,0 0 16,0 0-16,0 1 0,0-1 0,21 0 15,21 0-15,-21-21 16,0 21-16,1 0 0,20-21 0,-21 22 16,0-1-16,0-21 0,-21 21 0,22 0 15,-22 0 1,0 0-16,21-21 0,-21 22 15,21-22 1,0 0-16,0 0 16,0 0-16,1-22 0,-1 1 15,0 21-15,0-21 0,0 0 16,-21 0-16,21 0 0,1-1 0,-1 1 16,0 0-16,-21-21 0,21 21 15,-21-22-15,21 22 0,-21-21 0,0 21 16,0-1-16,0 1 15,0 0-15,21 0 0,-21 42 32,0 0-32,0 0 0,0 22 15,0-22-15,0 0 0,-21 21 16,21-20-16,0-1 0,0 21 0,-21-21 16,21 0-16,0 22 0,0-22 15,0 0-15,0 0 0,21 0 16,0 1-16,1-22 0,20 0 0,-21 0 15,0 0-15,22 0 0,-1 0 16,-21 0-16,21-22 0,1 1 0,-22 0 16,21 0-16,1 0 15,-22 0-15,21-1 0,-21 1 0,0-21 16,22 0-16,-43 20 0,21-20 16,-21 21-16,0-21 0,0 20 0,0 1 15,0 0-15,0 0 0,0 42 31,0 0-31,0 0 0,-21 1 16,21 20-16,0-21 0,0 21 0,-21-20 16,21-1-16,0 21 0,0-21 0,0 0 15,0 1-15,0-1 0,0 0 16,0 0-16,0 0 0,21-21 16,-21 21-16,21-21 0,0 0 0,0 0 15,0 0-15,22 0 0,-22 0 16,21 0-16,-21-21 0,22 0 15,-22 0-15,21 0 0,-21 0 0,22-1 16,-22-20-16,21 21 0,-21-21 0,1-1 16,-22 22-16,21-21 0,-21-1 15,0 22-15,0 0 0,0 0 0,0 0 16,-21 21-16,-1 0 16,1 21-16,0 0 0,0 0 15,21 0-15,0 1 16,0-1-16,0 0 0,0 0 15,0 0-15,21 0 0,0 1 0,0-1 16,1 0-16,-1 0 0,21-21 16,-21 21-16,0 0 0,1-21 15,-22 22-15,0-1 0,0 0 16,-22-21-16,1 0 16,0 0-16,0 0 0,0 0 15,0 0-15,-1 0 0,1 0 0,0 0 31,21-21-15,21 21 0,0-21-16,1 21 0,-1-22 15,0 22-15</inkml:trace>
  <inkml:trace contextRef="#ctx0" brushRef="#br0" timeOffset="153875.82">21886 10668 0,'0'0'0,"21"-21"0,-21 0 16,0 0-16,0-1 0,0 1 16,0 0-16,0 0 0,0 0 15,0 0-15,0-1 0,0 1 0,-21 0 16,0 21 0,0 0-16,-43 0 15,43 21-15,0 0 0,0 1 0,0-1 16,-22 21-16,22-21 0,0 22 15,-21-22-15,21 21 0,21 0 16,-22-20-16,22 20 0,0-21 0,0 21 16,0-20-16,0-1 0,0 0 0,22 0 15,-1-21-15,0 0 0,0 21 16,0-21-16,22 0 0,-22 0 0,21 0 16,-21-21-16,22 0 0,-22 0 15,0 21-15,0-43 0,21 22 0,-20 0 16,-1-21-16,-21-1 15,21 1-15,0 0 0,-21-22 0,0 1 16,0-1-16,0 22 0,0-22 0,0 1 16,0-1-16,0 22 0,0 0 15,0-1-15,0 1 0,0 21 0,0 0 16,-21 42 15,0 0-31,21 21 0,0-20 16,0 20-16,0 0 0,-21 1 0,21 20 15,0-21-15,0 22 0,0-22 16,0 1-16,0 20 0,21-21 0,-21 1 16,21-1-16,0-21 0,-21 22 15,21-22-15,0 0 0,1 0 16,-1 0-16,0-21 0,21 0 16,-21 0-16,22 0 0,-1 0 0,0 0 15,1 0-15,-1-21 0,0 0 0,-20 0 16,20 0-16,0-1 0,-21 1 15,1-21-15,20 21 0,-21-22 16,-21 22-16,0-21 0,0 0 0,0-1 16,0 22-16,0-21 0,0 21 0,-21-1 15,0 22-15,0 0 16,-1 0-16,1 0 0,0 0 0,-21 22 16,21-1-16,-1 0 0,1 0 15,-21 21-15,42 1 0,-21-22 16,0 21-16,-1 1 0,22-22 0,0 21 15,0-21-15,0 0 0,0 22 16,0-22-16,0 0 0,0 0 16,22-21-16,-1 0 0,0 0 15,0 0-15,0 0 0,0 0 16,1-21-16,-22 0 0,21 0 16,0 0-16,0-1 0,0 1 0,0-21 15,1 21-15,-22-22 0,21 22 16,0-21-16,0 21 0,-21 0 0,0-1 15,21 1-15,-21 0 16,21 21-16,-21 21 31,-21 0-31,0 1 16,21-1-16,-21 0 0,21 0 0,0 21 16,0-20-16,0-1 0,0 0 15,0 0-15,0 0 0,21 0 16,0 1-16,0-22 0,1 0 15,-1 21-15,0-21 0,0 0 0,0 0 16,22 0-16,-22-21 0,21 21 16,-21-22-16,0 1 0,22 0 15,-22 0-15,0 0 0,0 0 0,0-22 16,1 22-16,-1-21 0,0 21 16,-21-22-16,0 22 0,21 0 0,-21 0 15,0 0-15,21 21 0,-21 21 31,0 0-15,-21 0-16,21 0 0,-21 0 0,21 1 16,0-1-16,0 0 0,0 21 15,0-21-15,0 1 0,0-1 0,21 0 16,0 0 0,0-21-16,1 21 0,-1-21 15,0 0-15,21 0 0,-21 0 0,1 0 16,-1-21-16,0 21 0,0-21 15,0 0-15,0 0 0,1-1 0,-1 1 16,0 0-16,-21-21 0,21 21 16,-21-1-16,21-20 0,-21 21 0,0 0 15,21-22-15,-21 22 0,22 21 16,-22-21-16,0 0 0,0 0 16,0 42 46,0 0-46,0 0-16,0 0 0,0 1 15,0 20-15,0-21 0,-22 0 0,22 22 16,-21-22-16,21 21 0,0 0 16,-21-20-16,0 20 0,21-21 0,-21 21 15,21 1-15,0-22 0,0 21 0,0 1 16,-21-1-16,21 0 0,0 1 15,0-1-15,0 0 0,0 22 0,0-22 16,0 22-16,0-1 0,0-21 16,0 22-16,0-1 0,0 1 15,0-1-15,0-20 0,21 20 0,0 1 16,-21-1-16,21 1 0,0-22 16,-21 22-16,21-22 0,-21 0 0,22 1 15,-22-22-15,21 21 0,-21-21 16,0 0-16,0 1 15,-21-22-15,-1-22 16,22 1-16,-21 0 0,0 0 16,21-21-16,0-1 0,-21 1 0,21 0 15,0-1-15,0-20 0,0 20 16,0-20-16,21-1 0,0 1 16,0-1-16,22 1 0,20-85 15,-20 84-15,-1 1 0,0-1 16,1 22-16,-1-22 0,0 22 15,1 0-15,20 21 0,22-43 16,-64 43-16,21 0 0,22 0 16,-43 21-16,-21-22 0,21 22 15</inkml:trace>
  <inkml:trace contextRef="#ctx0" brushRef="#br0" timeOffset="158860.56">16595 11091 0,'-43'0'16,"22"0"-16,0 0 0,0 0 15,0 0-15,-1 0 0,1 0 16,-21 0-16,21 0 0,-22 0 15,22 0-15,0 0 0,0 0 0,0 0 16,0 0-16,42 0 31,0 0-15,0 0-16,21 0 0,1 0 0,-1 0 16,0 0-16,1 0 0,20 0 15,-20 0-15,20 0 0,-21 0 0,1 22 16,20-22-16,-20 0 0,-1 0 15,21 0-15,-20 0 0,-1 0 16,0 0-16,1-22 0,-1 22 0,-21 0 16,0 0-16,1-21 0,-1 21 15,-21-21 1,-21 21-16,-1 0 16,1-21-16,0 21 0,0 0 15,0 0-15,0-21 0,-1 0 16,1 21-16,42 21 62,1 0-62,-1-21 0,0 21 16,-21 0-16,21-21 0,-21 21 16,21 1-16,-21-1 0,0 21 15,0-21-15,0 0 0,0 1 16,-21-1-16,0 0 0,21 0 0,-21 0 15,0 0-15,-1-21 0,1 22 16,0-22-16,0 0 0,0 0 0,0 0 16,-1-22-16,22 1 15,-21 21-15</inkml:trace>
  <inkml:trace contextRef="#ctx0" brushRef="#br0" timeOffset="159647.96">15727 10414 0,'0'-21'0,"0"42"0,-21-63 16,21 21-16,-22-22 0,22 22 0,0 0 15,0 0-15,0 0 0,0-1 16,0 1-16,0 0 0,0 0 0,0 0 16,0 0-16,-21 21 15,0 21 1,21 0-16,0 21 15,0-21-15,0 43 0,0-22 0,0 22 16,0-1-16,0 1 0,0-1 16,0 1-16,0-22 0,0 0 0,0 1 15,0-1-15,0 0 0,-21-20 16,21-1-16,0 0 0,0 0 0,0-42 47,0 0-47,0 0 0,0-22 0,0 22 15,-21-21-15,21-1 0,0-20 16,0-1-16,-21 1 0,21-1 0,-22 1 16,22 21-16,-21-22 0,21 22 15,0-1-15,0 22 0,0-21 0,0 63 32,0 0-17,0 0-15,-21 1 0,0 20 16,0 0-16,0 1 0,-1-1 0,1-21 15,0 21-15,0 1 0,-21-22 16,20 0-16,1 0 0,0 0 0,21 1 16,-21-22-16,21-22 31,21 1-31,0 21 16,-21-21-16,43 21 0,-22-21 15,0 21-15,21 0 0,1 0 0,-1-21 16,-21 21-16,21 0 0,1 0 15,-1 0-15,0 0 0,-20 0 16,20 0-16,-21 0 0,0 0 16,0 0-16,1 0 0,-1 0 15,-21-21 1,21 21-16,-21-22 0,0 1 16,21 0-16</inkml:trace>
  <inkml:trace contextRef="#ctx0" brushRef="#br0" timeOffset="159928.39">16235 9779 0,'0'-21'0,"0"42"0,0-63 16,0 21-16,0-1 15,-21 44 1,21-1-1,-22 0-15,22 21 0,-21-21 16,21 22-16,0-1 0,0 0 0,0 1 16,-21-1-16,21 0 0,0 1 15,0-1-15,0 0 0,0-20 0,0 20 16,0-21-16,0 0 0,0 0 16,0 1-16,21-22 15,0-22-15,1 1 16,-22 0-16,21 0 0</inkml:trace>
  <inkml:trace contextRef="#ctx0" brushRef="#br0" timeOffset="160380.28">16573 9546 0,'0'0'16,"0"-21"-16,0 0 15,0 42 1,0 21-1,0-20-15,0 20 0,0 0 16,0 1-16,0-1 0,0 0 16,0 1-16,0-1 0,0 0 0,-21 1 15,21-1-15,-21-21 0,21 21 16,0-20-16,0 20 0,-21-21 0,21 0 16,0 0-16,-21-21 15,21 22-15,0-44 31,0 1-31,0 0 0,21 0 16,0 0-16,-21 0 0,21-1 16,0-20-16,1 21 0,-1 0 0,0 0 15,0-1-15,0 1 0,0 21 16,1 0-16,-1 0 0,0 0 16,0 0-16,0 21 0,-21 1 0,21-1 15,-21 0-15,22 0 0,-22 21 16,0-20-16,0-1 0,0 0 15,0 0-15,0 0 0,0 0 0,0 1 16,0-1-16,0 0 16,-22-21-16,1 0 0,0 0 15,0 0 1</inkml:trace>
  <inkml:trace contextRef="#ctx0" brushRef="#br0" timeOffset="160627.26">16108 10012 0,'-21'21'0,"42"-42"0,-64 42 0,43-42 32,22 21-17,20 0-15,-21-21 0,21 21 16,1-21-16,20 21 0,-20-22 0,20 22 15,1-21-15,-22 21 16,21 0-16,-20-21 0,-1 21 0,0-21 16,-20 21-16,20-21 0,-21 21 15,0 0-15,-21-21 0,21 21 16</inkml:trace>
  <inkml:trace contextRef="#ctx0" brushRef="#br0" timeOffset="161700.15">24257 10478 0,'0'0'0,"-21"0"15,0 0-15,-1 0 16,22-22 15,22 22-31,20 0 16,-21 0-16,21-21 0,-20 21 16,41 0-16,-21 0 0,1-21 0,20 21 15,-20 0-15,20 0 16,-21-21-16,1 21 0,-1 0 0,0 0 15,-20 0-15,-1 0 0,0 0 16,-21-21-16,-21 21 16,0 0-16,-1-21 15,-20 21-15,21 0 0,0 0 16,-22-22-16,22 22 0,0 0 0,0 0 16,0-21-16,21 0 15,21 21 1,0 0-16,0 0 15,22 0-15,-22 0 0,0 0 0,0 0 16,21 0-16,-20 0 0,-22 21 16,0 0-16,0 1 15,0-1-15,0 0 0,0 0 16,-22 0-16,1 0 0,0 22 0,0-22 16,0 0-16,-22 0 0,22 0 15,0 1-15,0-22 0,21 21 0,21-21 31,0-21-31,0-1 16</inkml:trace>
  <inkml:trace contextRef="#ctx0" brushRef="#br0" timeOffset="162424.29">25146 10202 0,'0'-42'15,"0"84"-15,21-105 0,-21 42 0,0 42 47,0 0-47,0 0 0,0 0 0,0 22 16,0-1-16,-21 0 0,21 1 15,0-1-15,0 0 0,-21 1 0,21-1 16,-21 0-16,21 1 0,0-1 16,0-21-16,0 22 0,0-22 0,0 0 15,0 0-15,0 0 0,0 0 16,0-42 15,0 0-31,0 0 16,0 0-16,0-22 0,0 22 0,-22-21 15,22 0-15,0-1 0,0 1 16,0 0-16,0-1 0,0 1 0,0 0 16,0-1-16,22 22 0,-22 0 15,21 0-15,0 0 0,0 21 16,0 0-16,0 21 15,1 0-15,-22 0 0,21 21 0,-21-20 16,21 20-16,-21 0 16,0 1-16,0-22 0,0 21 0,0 0 15,0-20-15,0-1 0,0 21 16,0-21-16,21 0 0,-21 1 16,21-22-1,-21-22 1,21 1-1,1 0-15,-22-21 0,21 21 0,0-22 16,-21 1-16,21 0 0,0-22 16,0 22-16,1-1 0,-1 1 15,0 0-15,-21-1 0,21 22 0,0 0 16,0 0-16,1 21 0,-22 21 16,0 0-16,0 0 15,0 1-15,0 20 0,0 0 16,0 1-16,0 20 0,0-21 0,0 1 15,-22-1-15,22 0 0,-21 1 16,21-1-16,0-21 0,0 22 0,0-22 16,0 0-16,-21 0 0,21 0 15,0 0-15,21-21 32,0 0-32,1-21 15,-22 0-15,21 0 0,0 0 16,0 21-16</inkml:trace>
  <inkml:trace contextRef="#ctx0" brushRef="#br0" timeOffset="162812.17">25866 10541 0,'0'-21'15,"0"0"-15,-64 148 0,128-212 0,-64 64 32,0 42-17,-22-21-15,1 21 0,21 0 16,0 1-16,0 20 0,0-21 0,0 0 15,0 0-15,0 1 0,0-1 16,0 0-16,0 0 16,0 0-16,21-21 0,1 21 15,-1-21-15,0 0 0,0 0 16,0 0-16,0 0 0,1 0 0,-1-21 16,0 0-16,0 21 0,0-21 15,0 0-15,-21 0 0,22-1 0,-22-20 16,0 21-16,0-21 0,0 20 15,0 1-15,0 0 0,-22 0 0,1 0 16,0 21-16,0 0 16,0 0-16,0 0 0,-1 0 0,1 21 15,0-21-15,0 21 0,0 0 16,21 0-16,0 1 16,21-22-1,0 0 1,21 0-16,-20 0 0,-1-22 15,21 22-15</inkml:trace>
  <inkml:trace contextRef="#ctx0" brushRef="#br0" timeOffset="163691.68">26352 10393 0,'0'0'0,"0"-21"16,0 0-16,0 42 31,0 0-15,0 0-16,0 0 0,0 0 15,-21 1-15,21 20 0,0-21 0,-21 0 16,21 22-16,0-22 0,0 0 16,0 0-16,0 0 0,0 0 15,21 1-15,-21-1 0,21 0 0,1-21 16,-22 21-16,21-21 0,0 0 16,0 0-16,0 0 0,0 0 0,1 0 15,-1 0-15,0-21 0,0 0 16,0 0-16,0-1 0,1 1 0,-22 0 15,21-21-15,0-1 0,-21 1 16,21 0-16,-21-1 0,0-20 16,0 21-16,0-1 0,21-20 15,-21 20-15,0 22 0,21-21 0,-21 21 16,0 0-16,0-1 0,0 44 31,0-1-31,0 0 16,0 21-16,0-21 0,0 22 0,0-1 15,0 0-15,0 1 0,0-1 16,0 0-16,0 1 0,-21-1 0,21-21 16,0 22-16,0-1 0,0-21 15,0 0-15,0 0 0,0 1 0,0-1 16,0 0-16,0 0 16,0-42 15,0 0-31,0 0 0,0-1 15,21 1-15,-21 0 0,22 0 0,-1 0 16,0 0-16,-21-22 0,21 22 16,0 0-16,0 0 0,1 0 0,-1-1 15,21 1-15,-21 21 0,0 0 16,1 0-16,-1 0 0,0 0 0,-21 21 31,0 1-31,0-1 16,-21-21-16,0 21 15,-1-21-15,1 21 0,-21-21 0,21 21 0,-22-21 16,22 21-16,-21-21 16,21 0-16,0 0 0,-1 0 0,1 22 15,0-22-15,0 0 0,0 0 16,21 21 0,0 0-1,21 0-15,0 0 0,0 0 16,0-21-16,1 22 0,-1-1 15,0 0-15,-21 0 0,21-21 0,-21 21 16,21 0-16,-21 1 0,0 20 16,0-21-1,0 0 1</inkml:trace>
  <inkml:trace contextRef="#ctx0" brushRef="#br0" timeOffset="167267.75">18627 12531 0,'-22'0'0,"1"21"15,0-21-15,42 0 63,0 0-63,22 0 0,-22 0 0,0 0 16,21-21-16,-20 21 0,20 0 15,0-21-15,-21 21 0,1 0 0,20 0 16,-21 0-16,0 0 0,0 0 15,-42 0 17,0 0-17,0 0-15,0 21 0,0-21 16,-1 0-16,1 0 0,-21 0 16,21 0-16,0 0 0</inkml:trace>
  <inkml:trace contextRef="#ctx0" brushRef="#br0" timeOffset="167820.43">18542 12531 0,'85'0'0,"-191"0"0,127 0 0,-42 21 47,21 0-47,0 0 0,0 0 16,0 1-16,-21-1 0,21 0 16,-22 21-16,1-21 0,21 22 15,-21-22-15,0 21 0,0-21 0,21 22 16,-21-22-16,-1 0 0,1 21 15,21-20-15,0-1 0,-21-21 16,21 21-16,0 0 0,-21-21 0,21-21 47,0 0-31,21 0-16,0 21 0,0-22 0,1 1 15,-1 0-15,0 0 0,21 0 16,-21 21-16,22-21 0,-22-1 15,21 22-15,1 0 0,-22-21 0,21 21 16,0 0-16,1 0 0,-1 0 16,-21 0-16,22 21 0,-22 1 15,21-22-15,-21 21 0,0 0 16,1 21-16,-22-21 0,0 1 0,0-1 16,0 21-16,0-21 0,0 0 15,-22 22-15,-20-22 0,21 0 0,0 0 16,-22 0-16,1 1 0,0-1 0,21 0 15,-22 0-15,1-21 0,0 0 16,-1 21-16,1-21 0,21 0 0,-22 0 16,22 0-16,0 0 0,0 0 15,0 0-15,0 0 0,42 0 63,0-21-48,0 21-15,21-21 0,-20 0 0</inkml:trace>
  <inkml:trace contextRef="#ctx0" brushRef="#br0" timeOffset="168771.4">19643 13039 0,'-22'0'16,"-20"0"-1,21 0-15,0 0 0,0 0 16,-1 0-16,1 0 16,42 0 31,1 0-32,20 0-15,0 0 0,1 0 0,-1 0 16,21 0-16,-20 0 0,20 0 15,1 0-15,-22-21 0,22 21 0,-1 0 16,1 0-16,-22 0 0,21 0 16,-20 0-16,-1-22 0,-21 22 0,0 0 15,1 0-15,-1 0 0,0 0 16,-21-21 15,0 0-15,0 0-16,-21 21 0,21-21 15,-21 21-15,21-21 0,-22 21 16,1-22-16,0 1 0,0 21 0,0-21 16,-22 21-16,22 0 0,0-21 15,0 21-15,-21 0 0,20 0 16,1 0-16,0-21 0,0 21 16,21 21 30,21-21-46,0 0 0,0 21 16,1-21-16,-1 0 0,0 0 16,21 21-16,-21-21 0,1 0 0,20 0 15,0 0-15,-21 0 0,22 0 16,-22 0-16,21 0 0,-21 0 0,1 0 16,-1 0-16,-21 21 31,0 1-31,-21-1 15,-1 0-15,1 0 0,0 0 0,-21 0 16,21 1-16,-22-1 0,22 21 16,0-21-16,-21 22 0,20-22 15,1 0-15,0 0 0,-21 21 0,21-20 16,-1-1-16,1 0 0,21 0 16,-21 0-16,0 0 0,0 1 0,21-1 15,0 0-15,-21 0 16,-1-21-1,22 21-15,0-42 47,0 0-47,0 0 0,0 0 16,22 21-16,-22-22 0,21 1 16</inkml:trace>
  <inkml:trace contextRef="#ctx0" brushRef="#br0" timeOffset="170944.16">21865 13441 0,'0'0'0,"0"-21"0,21 21 15,-21-21-15,0-1 16,21 1-16,-21 0 15,22 21-15,-22-21 16,0 0-16,0 0 16,0-1-1,0 1 1,21 21 0,-21 21 15,0 1-31,21-1 15,-21 21-15,0-21 0,0 22 0,0-22 16,0 21-16,0 0 0,0-20 16,0 20-16,0 0 0,0-21 0,0 22 15,0-22-15,0 0 0,0 0 16,0 0-16,0 1 0,0-44 47,0 1-32,0 0-15,0 0 0</inkml:trace>
  <inkml:trace contextRef="#ctx0" brushRef="#br0" timeOffset="171351.93">22310 13293 0,'0'0'16,"21"0"-16,-21 21 31,-21 0-31,21 0 16,-22 0-16,22 1 15,0 20-15,0-21 0,0 21 0,-21-20 16,21 20-16,0-21 0,0 0 16,0 22-16,0-22 0,0 0 0,0 0 15,0 0-15,21-21 0,1 0 16,-1 0-16,0 0 15,0 0-15,21-21 0,-20 21 0,-1-21 16,0 0-16,0-22 0,0 22 16,0-21-16,1 21 0,-22-22 0,0 22 15,0-21-15,0 0 0,0 20 16,-22 1-16,1-21 0,21 21 0,-21 0 16,0 21-16,0-22 0,0 22 15,-1 0-15,1 0 16,21 22-16,0-1 15,0 0 1,21-21 0,1 0-16</inkml:trace>
  <inkml:trace contextRef="#ctx0" brushRef="#br0" timeOffset="171647.8">22796 12658 0,'0'0'0,"0"-21"0,43-43 15,-43 43-15,21 21 16,-21 21 0,0 0-1,0 0-15,0 1 0,0 20 0,0 0 16,0 1-16,0-1 0,0 0 15,0 1-15,-21-1 0,21 0 0,0-21 16,0 22-16,0-22 16,0 0-16,0 0 0,0 0 0,0 1 15,21-22 17,0-22-32,-21 1 0</inkml:trace>
  <inkml:trace contextRef="#ctx0" brushRef="#br0" timeOffset="172075.55">23008 12637 0,'0'-22'16,"0"44"-16,21-44 0,-21 1 0,0 0 0,0 42 47,0 0-47,0 1 0,21 20 15,-21-21-15,0 0 0,0 22 0,0-22 16,0 21-16,0-21 15,0 22-15,0-22 0,0 0 0,0 0 16,0 0-16,0 0 0,0 1 16,0-1-16,0-42 31,0-1-31,22 1 16,-1 0-16,-21-21 0,21 21 15,0-1-15,-21 1 0,21 0 0,-21 0 16,21 0-16,1 21 15,-1 0-15,-21 21 16,21 0-16,-21 0 0,0 0 0,21 1 16,-21-1-16,21 0 0,-21 0 15,0 0-15,0 0 0,0 1 0,0-1 16,21 0-16,-21-42 47,-21 0-32,0-1-15,0 1 16</inkml:trace>
  <inkml:trace contextRef="#ctx0" brushRef="#br0" timeOffset="172240.18">22712 12806 0,'0'0'0,"-43"0"16,65 0-16,-1-21 15,21 21-15,0 0 0,-20-21 16,20 21-16,21 0 0,-20-22 0,-1 22 16,0 0-16,1-21 0,-1 21 15,0 0-15,1 0 0</inkml:trace>
  <inkml:trace contextRef="#ctx0" brushRef="#br0" timeOffset="172611.96">24236 12848 0,'0'-21'0,"0"42"0,0-63 0,-21 42 15,-1-21-15,22 0 0,-21 42 31,21 0-31,0 0 0,0 21 0,0-20 16,0 20-16,0 0 16,0 1-16,21-1 0,-21 0 0,0-21 15,0 22-15,0-1 0,0 0 16,0-20-16,0 20 0,0-21 0,0 21 16,0-20-16,0 20 0,0-21 15,0 0-15,0 0 0,0 1 0,0-1 16,0 0-1,0-42 1,0 0-16,0-1 16,0 1-16,0 0 15,-21 0-15,21 0 0</inkml:trace>
  <inkml:trace contextRef="#ctx0" brushRef="#br0" timeOffset="172915.93">24066 13081 0,'0'-42'16,"0"21"-16,43 253 0,-86-401 0,43 63 0,0 85 0,0 0 15,0-21-15,0 20 0,0 1 0,22 0 16,-1 21-16,0-21 0,0 0 16,21 21-16,-20-21 0,20 21 15,0-22-15,1 22 0,-22 0 0,21 0 16,-21 0-16,22 0 0,-22 22 16,0-1-16,-21 0 0,0 0 0,0 0 15,0 22-15,0-22 0,-21 21 16,0-21-16,-1 0 0,1 22 15,-21-22-15,21 0 0,0 0 0,-1 0 16,-20 1-16,21-1 0,0 0 16,0-21-16,42 0 47,0 0-32,0 0-15,0 0 0,0 0 0</inkml:trace>
  <inkml:trace contextRef="#ctx0" brushRef="#br0" timeOffset="173315.73">24617 13229 0,'0'-21'31,"0"0"-31,0 0 16,21 21-1,0 0-15,0 0 0,0 0 16,1 0-16,-1 0 0,0 0 16,0 0-16,0 21 15,-21 0-15,21 0 0,-21 0 16,0 1-16,22-1 0,-22 0 0,0 0 16,0 0-16,0 0 0,0 1 15,0-1-15,0 0 0,0 0 16,0 0-16,-22-21 0,22-21 31,0 0-15,22 0-16,-22 0 0,0-1 15,21-20-15,0 21 0,-21 0 16,0 0-16,21-22 0,0 22 16,-21 0-16,21 0 0,-21 0 0,22 21 15,-22-22-15,21 22 16,0 0-16,0 0 15,0 0-15</inkml:trace>
  <inkml:trace contextRef="#ctx0" brushRef="#br0" timeOffset="174055.77">25400 13145 0,'0'-22'15,"-21"22"1,0 0-1,-1 0 1,1 22-16,0-22 0,21 21 0,-21 0 16,0 0-16,21 0 0,-21 0 15,21 1-15,0-1 0,-22 0 0,22 0 16,0 0-16,0 0 0,0 1 16,0-1-16,0 0 0,22-21 15,-1 0-15,0 0 16,0 0-16,21 0 0,-20 0 0,-1-21 15,0 0-15,0 21 0,0-22 0,0 1 16,1 21-16,-1-21 0,-21 0 16,0 0-16,0 0 0,0-1 15,0 1-15,-21 0 16,-1 21-16,1 0 16,0 0-16,0 0 0,0 0 15,0 21-15,-1 0 16,22 1-1,0-1-15,22-21 16,-1 0-16,0 0 0,0 0 16,21 0-16,-20 0 0,-1-21 0,0 21 15,0-22-15,21 22 0,-20-21 0,-1 0 16,0 21-16,0-21 16,0 21-16,-21-21 0,21 21 15,1-21-15,-22-1 16,21 22-16,0 0 15,-21 22 1,0-1 0,0 0-16,0 21 15,0-21-15,0 1 0,0-1 0,0 21 16,0 0-16,-21 1 0,21-22 0,0 42 16,0-20-16,0-1 0,0 22 15,0-22-15,0 0 0,0 22 0,-21-1 16,21-20-16,0 20 0,0-21 15,-22 1-15,22-1 0,-21 0 16,0 1-16,0-1 0,21 0 0,-21-20 16,0-1-16,-1 0 0,22 0 15,0 0-15,0-42 16,0 0-16,0 0 16,0 0-16,22-1 0,-1 1 0,0 0 15,-21 0-15,21-21 0,0 20 0,0-20 16,1 21-16,-22-21 0</inkml:trace>
  <inkml:trace contextRef="#ctx0" brushRef="#br0" timeOffset="174260.65">25866 13018 0,'0'0'0,"-22"-22"0,1 22 0,0-21 16,0 21-16,0 0 15,42 21 32,0-21-31,0 22-16,0-1 16</inkml:trace>
  <inkml:trace contextRef="#ctx0" brushRef="#br0" timeOffset="175225.06">26035 13272 0,'0'0'0,"42"0"16,-21 0-1,1 0-15,-1 0 0,0-22 0,0 22 16,0-21-16,0 0 0,1 21 16,-1-21-16,-21 0 0,0 0 31,-21 21-16,-1 0-15,22 21 16,-21-21-16,0 21 0,0-21 0,21 21 16,-21 0-16,21 0 0,0 1 15,0-1-15,0 0 0,21 0 16,0 0-16,0-21 0,0 0 16,1 0-16,20 21 0,-21-21 15,0 0-15,0 0 0,1 0 0,-1 0 16,0 0-16,0-21 0,0 0 15,0 21-15,1-21 0,-22 0 16,21 0-16,-21-1 0,21 1 16,-21 0-16,0 0 0,0 0 15,21 21-15,-21-21 0,21 21 32,-21 21-17,0 0-15,0 0 16,21-21-1,1 0-15,-1 0 16,-21-21 0,21 21-16,-21-21 15,0 0-15,0-1 16,0 1 0,-21 21 15,0 0-31,-1 21 15,22 1-15,-21-22 0,0 21 16,21 0-16,0 0 0,0 0 0,0 0 16,0 1-16,0-1 0,0 0 15,0 0-15,0 0 0,0 0 16,21 1-16,-21-1 0,21-21 0,1 0 16,-1 21-16,0-21 0,0 0 15,21 0-15,-20 0 0,-1 0 0,0-21 16,21 0-16,-21 21 15,1-22-15,20 1 0,-21 0 0,0-21 16,22 21-16,-22-22 0,0 1 16,0 0-16,0-1 0,0-20 0,1 20 15,20-62-15,-21 62 16,-21 1-16,0 0 0,0-1 0,0 22 16,0 0-16,0 0 0,-21 21 31,0 21-31,0 0 0,21 0 15,-22 22-15,22-22 0,0 21 16,0 0-16,0 1 0,0-1 0,0 0 16,0-20-16,0 20 15,0 0-15,0 1 0,0-22 0,0 0 16,0 21-16,0-21 0,0 1 0,22-1 16,-1 0-16,0 0 15,0-21-15,0 0 0,0 0 16,1 0-16,-1 0 15,0 0-15,0-21 0,0 21 16,-21-21-16,0 0 0,21 21 16,-21-22-16,22 1 0</inkml:trace>
  <inkml:trace contextRef="#ctx0" brushRef="#br0" timeOffset="175523.89">27157 13060 0,'0'0'0,"-21"0"0,-22 0 0,22 0 0,0 0 16,42 0 15,0 0-31,0 0 16,22 0-16,-1-21 0,-21 21 0,22-21 16,-1 21-16,0 0 0,-21 0 15,22-22-15,-1 22 0,0 0 0,-20-21 16,20 21-16,0 0 0,-21-21 0,22 21 15,-22 0-15,21-21 0,-21 21 16,1 0-16,-1-21 0,0 21 16,0 0-1,-42 21 1,0-21 0,0 21-16,-1-21 0,1 21 0</inkml:trace>
  <inkml:trace contextRef="#ctx0" brushRef="#br0" timeOffset="176192.5">19008 15113 0,'0'0'0,"0"-21"16,-22 21-1,22 21 1,0 0-16,0 22 0,0-22 15,0 21-15,0 0 0,0 1 16,0 20-16,0-20 0,0-1 0,0 0 16,0 1-16,0-1 15,0 0-15,0 1 0,0-22 0,0 21 16,0-21-16,0 0 0,0 1 0,0-1 16,0 0-16,0 0 15,22-42 1,-1 0-1,0 0-15,0-1 0</inkml:trace>
  <inkml:trace contextRef="#ctx0" brushRef="#br0" timeOffset="176820.14">20087 15515 0,'0'21'15,"0"1"1,21-22 0,0 0-16,1 0 0,-1 0 15,21 0-15,0 0 0,1-22 0,-1 22 16,0-21-16,22 21 0,-22 0 15,22-21-15,20 21 0,-20 0 16,-1-21-16,1 21 0,-1-21 16,1 21-16,-22 0 0,22-21 0,-22-1 15,-21 22-15,22 0 0,-22 0 16,0-21-16,-21 0 16,-21 21-1,0-21-15,-1 21 0,1 0 16,0-21-16,0 0 0,0 21 0,0-22 15,-1 22-15,22-21 0,-21 21 16,21-21-16,0 0 31,21 21-15,1 0-16,-1 0 16,0 0-16,0 0 0,0 21 15,-21 0-15,21-21 16,-21 21-16,0 1 0,0-1 0,0 0 15,0 0-15,0 0 0,0 22 0,0-22 16,0 0-16,-21 0 0,0 21 16,0-20-16,0-1 0,0 0 0,-1 0 15,22 0-15,-21-21 0,21 21 16,-21 1-16,21-44 47,21 1-47,-21 0 15,21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3:18:29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5059 0,'0'0'0,"0"-381"0,0-21 0,0 63 0,0 64 16,0 63-16,0 22 0,0 63 16,0 21-16,0 42 0,0 1 15,0 21-15,0-1 0,0 22 0,21 0 16,-21 0-16,0 0 15</inkml:trace>
  <inkml:trace contextRef="#ctx0" brushRef="#br0" timeOffset="1144.13">2603 1058 0,'0'-21'0,"0"0"0,0 0 16,0 0-16,0 0 0,0-1 15,0 1-15,0 0 0,0 0 16,0 0-16,0 0 0,0 42 47,0 0-47,0 0 0,0 21 0,0-20 15,0 20-15,0 0 0,0 22 16,0-22-16,0 0 16,0 1-16,0 20 0,0-20 0,0-1 15,0 0-15,0 1 0,0 20 16,0-21-16,0-20 0,0 20 16,0 0-16,0-21 0,0 1 0,0-1 15,0 0-15,0 0 0,0 0 16,0-42 15,22 0-15,-1 0-16,-21 0 0,21-22 0</inkml:trace>
  <inkml:trace contextRef="#ctx0" brushRef="#br0" timeOffset="1488.22">3238 1439 0,'0'0'0,"0"22"0,-21-1 15,21 0 1,21-21 0,1 0-1,-1 0-15,0 0 0,0-21 16,0 0-1,-21-1 1,0 1-16,-21 21 16,0 0-16,0 0 15,0 0-15,-1 0 0,1 0 16,0 0-16,21 21 16,-21-21-16,21 22 15,0-1-15,21-21 16,0 0-1,0 0-15,1 0 0</inkml:trace>
  <inkml:trace contextRef="#ctx0" brushRef="#br0" timeOffset="2377.75">6350 783 0,'0'0'16,"21"0"-16,0 0 31,0 0-31,1 0 16,-1 0-16,0 0 16,0-21-16,0 21 0,0-21 0,1 21 15,-1-21-15,-21 0 0,21 21 16,-21-22-16,0 1 0,0 0 0,0 0 15,0 0-15,-21 0 16,0 21-16,-1 0 16,1 0-16,-21 0 0,21 0 15,-22 0-15,22 0 0,-21 0 16,21 21-16,-22 0 0,22 0 0,-21 0 16,0 0-16,20 22 0,-20-1 15,21-21-15,0 22 0,0-1 16,21 0-16,0 1 0,0-22 0,0 21 15,0 0-15,0-20 0,21 20 16,0-21-16,21 0 0,-21 0 0,22 1 16,-1-1-16,0 0 0,1 0 15,-22 0-15,21 0 0,1 1 0,-1-1 16,-21 0-16,0-21 0,0 21 16,-21 0-16,0 0 0,0 1 15,-21-1-15,-21 0 0,21 0 16,-22 0-16,1 0 0,0-21 15,-1 22-15,1-22 0,0 0 0,-1 0 16,1 0-16,0 0 0,-1 0 16,22 0-16,-21 0 0,0-22 0,20 1 15,1 0-15,-21 0 0,21 21 16,0-21-16,21 0 0,-22 21 0,1-22 16,42 22 15,1 0-31,20 0 15,-21 0-15,21 0 0,-20 0 16,20 0-16,0-21 0</inkml:trace>
  <inkml:trace contextRef="#ctx0" brushRef="#br0" timeOffset="4287.75">6943 1143 0,'0'0'0,"0"-21"0,0 0 15,-22 21 17,1 0-32,0 0 0,21 21 15,0 0-15,0 0 0,-21 0 16,21 1-16,-21 20 0,0-21 0,21 21 15,0-20-15,-22 20 0,22-21 16,-21 21-16,21-20 0,-21 20 16,21 0-16,0-21 0,0 1 0,0 20 15,0-21-15,0 0 16,21 0-16,0-21 0,1 0 16,-1 0-16,63-21 15,-62 0-15,20 0 0,0 0 16,1 0-16,-1-22 0,-21 22 15,21-21-15,-20 21 0,20-22 0,-21 22 16,-21-21-16,0 21 0,21-1 16,-21-20-16,0 21 15,0 0-15,-21 21 0,0 0 0,0 0 16,0 0-16,-1 0 16,1 0-16,21 21 15,21 0 1,1-21-16,-1 21 0,0-21 15,0 21-15,0-21 0,0 22 16,1-1-16,-1-21 0,-21 21 0,0 0 16,0 0-16,0 0 0,0 1 15,0-1-15,0 0 0,0 0 0,0 0 16,0 0-16,0 1 0,0-1 16,0 0-16,0 0 15,0 0-15,21-21 0,0 0 16,0 0-16,22 0 0,-22 0 15,21 0-15,0 0 0,1-21 0,-1 0 16,0 21-16,1-21 16,-1 0-16,0-1 0,1 1 0,-1 0 15,-21 0-15,22 0 0,-22 0 16,0-1-16,0 1 0,0 0 0,-21-21 16,0 21-16,0-1 0,0 1 15,0 0-15,0 0 0,0 0 16,-21 21-1,0 0-15,0 0 0,0 21 16,-1 0-16,1 0 16,0 0-16,0 1 0,21-1 15,-21 0-15,21 21 0,-21-21 0,21 1 16,0 20-16,0-21 0,0 0 16,0 22-16,0-22 0,0 0 15,0 21-15,0-21 0,21 1 0,0-1 16,0-21-16,21 21 0,-20-21 15,20 0-15,0 0 0,1 0 16,-22 0-16,21 0 0,0 0 0,1-21 16,-22 0-16,21-1 0,-21 1 15,22-21-15,-22 21 0,0 0 0,21-22 16,-20 22-16,-1 0 0,-21-21 16,0 20-16,21 1 0,-21 0 15,0 0-15,0 0 0,0 0 16,-21 21-1,0 0 1,-1 0-16,22 21 16,-21 0-16,0 0 0,0 0 15,21 0-15,-21 22 0,21-22 0,0 0 16,0 21-16,0-20 0,0 20 16,0-21-16,0 21 0,0-20 0,21-1 15,0 0-15,21 0 0,-20 0 16,-1-21-16,21 0 0,0 0 0,-20 0 15,20 0-15,0 0 0,-21-21 16,22 0-16,-1 0 0,-21 0 16,0-22-16,22 22 0,-22 0 15,0-21-15,0-1 0,0 22 0,1-21 16,-1 21-16,-21-1 0,0 1 16,21 0-16,-21 0 0,0 0 0,0 0 15,0 42 16,0 0-31,-21 0 16,0 0-16,21 0 0,-22 1 0,22-1 16,0 21-16,-21-21 0,21 22 15,-21-22-15,21 0 0,0 21 0,0-21 16,0 1-16,0-1 16,0 0-16,0 0 15,0-42 1,0 0-16,0 0 0,0-1 15,0 1-15,21 0 0,0-21 16,-21 21-16,22-22 0,-1 22 0,0-21 16,0 21-16,0-22 0,0 22 15,1 0-15,-1 0 0,0 0 0,0-1 16,0 1-16,0 0 0,1 21 16,-1 0-16,0 0 0,0 0 15,-21 21 1,21 0-16,-21 1 0,0-1 0,0 0 15,0 21-15,0-21 0,0 22 16,0-22-16,0 21 0,0 1 0,0-1 16,0-21-16,21 21 0,-21-20 15,22-1-15,-22 0 0,0 0 0,21-21 16,0 0-16,0 0 0,0 0 16,0-21-16,22 0 0,-22 0 15,0-1-15,21-20 0,-20 0 16,20 21-16,0-22 0,-21 1 0,22 0 15,-1 20-15,-21-20 0,0 21 16,1 0-16,-22 0 0,0-1 16,0 1-16,0 0 15,-22 21 1,1 0-16,0 21 0,0-21 16,21 21-16,0 1 0,-21-1 0,21 0 15,0 0-15,0 0 16,0 0-16,0 1 0,0-1 0,21 0 15,-21 0-15,21 0 0,0 0 16,0 1-16,1-22 0,-22 21 0,0 0 16,0 0-16,0 0 15,0 0-15,0 1 0,-43-1 16,22-21-16,0 0 0,0 0 16,-22 0-16,22 0 0,0 0 15,0 0-15,-21 0 0,20 0 16,1 0-16,0 0 0,0 0 15,21-21 1,0-1 0,0 1-1,21 21-15,21-21 0,1 0 0,-1 21 16</inkml:trace>
  <inkml:trace contextRef="#ctx0" brushRef="#br0" timeOffset="4924.02">10477 762 0,'0'-21'0,"0"-21"15,22 20-15,-22 1 16,0 42 15,0 1-31,0 20 16,0 0-16,0 1 0,0-1 0,0 21 16,0 1-16,0-1 0,0-20 15,0 20-15,-22 1 0,22-1 0,0-20 16,-21 20-16,21-21 0,-21 22 15,21-22-15,0 1 0,0-22 0,-21 21 16,21-21-16,0 0 0,-21 1 16,21-44-1,0-20 1,0 21-16,0 0 0,0 0 16,0-22-16,21 22 15,0-21-15,-21 21 0,21-1 0,0 1 16,1-21-16,-1 21 0,0 0 15,0-1-15,0 1 0,0 0 0,22 21 16,-22 0-16,0 0 0,0 0 16,22 0-16,-22 0 0,0 0 0,0 21 15,0 0-15,-21 1 0,0-1 16,0 0-16,0 0 0,0 21 0,0-20 16,0 20-16,0-21 0,-21 0 15,0 22-15,21-22 0,-21 0 0,21 0 16,0 0-16,0 0 15,-21-21-15,21 22 0,0-44 47,21 22-47,0-21 0,0 0 16,0 0-16,0 0 0</inkml:trace>
  <inkml:trace contextRef="#ctx0" brushRef="#br0" timeOffset="5355.77">11345 1312 0,'0'0'0,"0"-21"0,0 0 0,0 0 15,-21 21 1,0 0 0,0 21-16,21 0 15,-21 0-15,21 1 0,-22-1 0,22 0 16,-21 0-16,0 21 0,21-20 15,0-1-15,0 21 0,0-21 0,0 22 16,0-22-16,0 0 0,0 0 16,0 0-16,0 0 0,0 1 0,21-22 15,0 0-15,1 0 0,-1 0 16,0 0-16,0 0 0,0 0 0,0-22 16,1 22-16,-1-21 15,0 0-15,0-21 0,-21 21 0,21-1 16,0-20-16,-21 0 0,0 21 15,0-22-15,0 22 0,0 0 0,0 0 16,0 0-16,0-1 0,0 1 16,-21 21-16,0 0 0,0 0 0,0 0 15,0 0-15,-1 0 0,1 0 16,0 0-16,0 0 0,0 0 16,0 21-16,-1-21 15,22 22-15,0-1 16,22-21-16,-1 0 15,0 0-15</inkml:trace>
  <inkml:trace contextRef="#ctx0" brushRef="#br0" timeOffset="5815.5">11917 762 0,'0'0'0,"0"-21"16,0-21 0,0 20-16,0 1 15,-21 21-15,21 21 32,0 1-32,-22-1 15,22 0-15,0 21 0,0 1 0,0-1 16,-21 0-16,0 22 0,21-22 15,-21 22-15,0-22 0,21 21 0,-21-20 16,-1-1-16,1 22 0,0-22 16,0 0-16,21 1 0,-21-1 0,0-21 15,21 21-15,-22-20 16,22 20-16,0-21 0,0 0 0,0 0 16,0 1-16,0-1 15,22-21-15,-1 0 16,0 0-16,0 0 15,0 0-15,0 0 0,1-21 0,20-1 16,-21 22-16,0-21 0,0 0 16,22 0-16,-22 0 0,0 21 0,0-21 15,22-1-15,-22 1 0,0 21 16,0-21-16,-21 0 0,21 21 0,-21-21 16,21 0-16,-21-1 0</inkml:trace>
  <inkml:trace contextRef="#ctx0" brushRef="#br0" timeOffset="6183.41">11726 1080 0,'0'0'16,"-21"0"-16,0-22 0,0 22 0,0 0 0,21-21 15,0 0 1,21 21-16,21 0 16,0 0-16,1 0 0,-1 0 15,22 0-15,-22 0 0,21 0 0,-20 0 16,20 0-16,-20 0 0,-1 0 16,0 0-16,-21 0 0,1 0 0,-1 0 15,0 0-15,0 0 0,0 0 63,-21 21-16</inkml:trace>
  <inkml:trace contextRef="#ctx0" brushRef="#br0" timeOffset="12467.33">16171 910 0,'0'0'0,"0"21"16,-21-21-16,21 22 0,0-1 16,-21 0-16,21 0 0,-21-21 0,21 21 15,0 0-15,0 1 16,0-1-16,0 0 15,21-21 1,0 0-16,0 0 0,22 0 16,-22-21-16,0 0 15,21 21-15,-21-22 0,22 1 16,-22 0-16,21-21 0,-21 21 0,22-22 16,-22 22-16,0-21 0,21 21 15,-42-22-15,22 1 0,-22 21 0,21-22 16,-21 1-16,0 21 0,0-21 15,0 20-15,0-20 0,0 21 16,-21 0-16,21 0 0,-22-1 16,22 1-16,0 0 0,-21 21 31,21 21-31,-21 0 16,21 1-16,0 20 0,0-21 15,0 21-15,-21 1 0,0-1 16,0 22-16,-1-1 0,1 1 15,0-1-15,0 22 0,0-22 0,0 22 16,21-22-16,-22 22 0,1-21 0,0 20 16,21 1-16,-21 0 0,21-1 15,0-20-15,0 20 0,-21-20 16,21 21-16,0-22 0,0 1 0,0-22 16,0 21-16,0-20 0,0 20 15,0-20-15,21-22 0,-21 21 0,21 0 16,0-20-16,0-22 0,1 21 15,-1-21-15,21 0 0,-21 0 0,0-21 16,22-1-16,-1 1 0,0 0 16,1-21-16,-1-1 0,-21 1 0,22 0 15,-1-1-15,-21 1 0,0-21 16,0 20-16,-21-20 0,0 20 0,0-20 16,0 21-16,-21-22 0,-21 22 15,21-1-15,-22 1 0,1 0 16,-21-1-16,20 22 0,-20 0 0,20 0 15,1 0-15,-21 21 0,20 0 16,22 0-16,0-21 0,0 21 0,0 0 16,42 0-1,0 0 1,21 0-16,-21 0 0,1 0 16,20 0-16,0 0 0,-21 0 0,22 0 15,-1 0-15,0 0 0,1-22 16,-1 22-16,-21-21 0</inkml:trace>
  <inkml:trace contextRef="#ctx0" brushRef="#br0" timeOffset="13724.15">17293 1058 0,'0'0'0,"0"-21"0,0 0 15,-21 0-15,0 21 0,0-21 0,-1 21 16,1-21-16,0 21 0,0 0 15,-21 0-15,20 0 0,1 0 16,0 0-16,0 21 0,0 0 0,0 0 16,-1 21-16,1-20 0,0 20 15,21 21-15,-21-20 0,21-1 16,-21 0-16,21 1 0,0-1 16,0 0-16,0 1 0,0-22 0,0 21 15,0-21-15,0 1 0,21-1 16,0-21-16,0 0 0,0 0 0,1 0 15,-1 0-15,0-21 0,21 21 16,-21-22-16,1 1 0,20 0 0,-21-21 16,0 21-16,0-1 0,1-20 15,-1 0-15,-21 21 0,0-22 0,21 22 16,-21-21-16,21 21 0,-21-22 16,0 22-16,0 0 0,0 0 15,0 0-15,0 42 31,0 0-31,0 0 16,0 0-16,0 0 0,0 1 0,0 20 16,0-21-16,0 21 0,0-20 15,0-1-15,0 21 0,0-21 0,21 0 16,0 1-16,1-1 0,-22 0 16,21-21-16,0 0 0,0 21 0,0-21 15,0 0-15,1 0 0,-1 0 16,0-21-16,0 21 0,21-21 0,-20 0 15,-1-1-15,-21 1 0,21 0 16,0 0-16,0-21 0,0 20 16,-21 1-16,0-21 0,0 21 15,22 0-15,-22-1 0,0 1 16,0 42 0,0 1-1,0-1-15,0 0 16,0 21-16,0-21 0,0 1 0,0-1 15,0 21-15,0-21 0,0 0 16,0 1-16,0-1 0,0 0 0,0 0 16,21-21-16,-21 21 0,21-21 15,0 0-15,0 0 0,0 0 16,22 0-16,-22 0 0,0 0 16,21-21-16,-20 0 0,-1 0 0,21 0 15,-21-1-15,0-20 0,1 0 16,20 21-16,-21-43 0,0 22 0,-21-22 15,21 1-15,1-1 0,-22 1 16,0-1-16,21 1 0,-21 20 0,0 1 16,0-21-16,0 41 0,0-20 15,0 21-15,0 0 0,0 0 16,0-1-16,-21 22 16,21 22-1,0-1-15,-22 0 0,22 21 16,-21 1-16,21-1 0,-21 21 15,21-20-15,0 20 0,0-20 0,-21 20 16,21 1-16,0-22 0,-21 21 16,21-20-16,0-1 0,0 0 0,0 1 15,0-1-15,0-21 0,0 22 16,21-22-16,0 0 0,0 0 0,0-21 16,1 21-16,-1-21 0,21 0 15,0 0-15,1 0 0,-1 0 0,0-21 16,1 21-16,-1-21 0,0 0 15,1 0-15,-1-1 0,-21 1 16,0 0-16,1 0 0,-1-21 16,-21 20-16,0-20 0,0 21 0,0 0 15,0 0-15,0-1 0,0 1 16,-21 21 0,-1 0-16,1 0 0,21 21 15,-21-21-15,0 22 0,21 20 0,0-21 16,0 0-16,-21 0 0,21 22 15,0-22-15,0 0 0,0 0 0,0 0 16,0 22-16,0-22 16,21-21-16,-21 21 0,21 0 0,0 0 0,0 1 15,1-22-15,-1 0 16,21 0-16,-21 0 0,0 0 16,22 0-16,-1 0 0,-21 0 15,22 0-15,-1-22 0,0 1 0,1 21 16,-1-21-16,0 0 0,1 0 15</inkml:trace>
  <inkml:trace contextRef="#ctx0" brushRef="#br0" timeOffset="14339.84">19558 1249 0,'0'-21'0,"0"42"0,0-63 0,21 20 16,-21 1-16,0 0 0,0 0 0,0 0 16,0 0-16,-21 21 15,0 0-15,0 0 0,-1 0 16,1 21-1,0 0-15,0 0 0,0 0 0,0 0 16,-1 1-16,1-1 0,0 0 16,0 21-16,21-21 0,-21 1 0,21 20 15,0-21-15,0 0 0,0 0 16,0 1-16,0-1 0,0 0 0,0 0 16,0 0-16,21-21 0,0 0 15,0 21-15,0-21 0,1 0 16,-1 0-16,0 0 0,0-21 15,0 0-15,0 21 0,1-21 0,-1-21 16,-21 20-16,21 1 0,0-21 0,0 0 16,0-22-16,1 22 15,-1-22-15,-21 1 0,21-1 0,0 1 16,-21-1-16,0 1 0,21-1 16,-21 22-16,0 0 0,0-1 15,21 1-15,-21 21 0,0 0 0,0-1 16,0 1-16,0 0 0,-21 42 31,0 0-15,21 22-16,-21-22 0,21 21 15,-21 22-15,0-22 0,21 22 0,-22-22 16,1 21-16,21 1 0,0-1 0,0 1 16,-21-1-16,21-20 15,0 20-15,0-20 0,0-1 0,0 0 16,0-21-16,21 22 0,-21-22 15,21 0-15,1 0 0,-1 0 0,0 1 16,0-22-16,0 0 0,0 0 16,1 0-16,-1 0 0,0 0 0,0 0 15,0 0-15,0 0 0,1-22 16,-1 1-16,0 0 0,0 21 0,0-21 16,0 0-16,-21 0 15,0-1-15,22 1 0,-22 0 0,0 0 0,0 0 16,0-22-16</inkml:trace>
  <inkml:trace contextRef="#ctx0" brushRef="#br0" timeOffset="14783.39">18097 677 0,'0'0'0,"-21"0"0,0 0 16,0 22-16,0-22 15,21 21-15,-21-21 0,21 21 0,-22 0 16,22 0-16,0 0 15,22-21 17,-1 0-32,0-21 0,0 21 15,-21-21-15,0 0 16,0 0-16,0 0 16,-21 21-16,0 0 15,0 0-15,-1 0 16,1 0-16,21 21 15,-21-21-15,21 21 0,0 0 16,0 0-16,0 0 0,0 1 16,21-22-16,0 0 0,1 0 15,20 0-15,0 0 0,22 0 0</inkml:trace>
  <inkml:trace contextRef="#ctx0" brushRef="#br0" timeOffset="15228.19">20616 572 0,'-42'0'0,"84"0"0,-105 0 16,42 0-16,-1 0 15,44 0 17,-1 0-32,0 0 0,0 0 15,21 0-15,1 0 0,-1 0 16,22 0-16,-22 0 0,0 0 15,22 0-15,-22 0 0,0 0 0,1 0 16,-1 0-16,0 0 0,-20 0 16,-1 0-16,0 0 0,-42 0 31,0 0-15,-1 0-16,1 0 0,0 0 15,0 0-15,0 0 0,0 0 0,-1 0 16,1 0-16,0 0 15</inkml:trace>
  <inkml:trace contextRef="#ctx0" brushRef="#br0" timeOffset="15527.58">20870 572 0,'0'0'0,"-21"0"16,21 21-1,-21-21-15,21 21 0,0 0 16,0 0-16,-21 0 15,21 1-15,0-1 0,-21 0 0,21 21 16,0 1-16,-22-22 0,22 21 16,0 0-16,0 1 0,0-1 0,-21 0 15,21 1-15,-21-1 0,21 0 16,0-20-16,0 20 0,-21-21 16,21 0-16,-21 0 0,21 1 0,0-1 15,0 0-15,0 0 16,21-21 31,0-21-47,0 0 0,0 0 0,1 21 15,-1-22-15</inkml:trace>
  <inkml:trace contextRef="#ctx0" brushRef="#br0" timeOffset="16011.02">21929 677 0,'-22'22'15,"44"-44"-15,-22 1 0,0 0 0,0 0 16,0 0-16,0 0 16,0-1-16,0 1 15,0 0-15,-22 21 16,1 0-16,0 0 15,0 0-15,0 0 0,0 0 16,-1 0-16,-20 21 0,21 0 16,0 1-16,-22 20 0,1-21 0,21 21 15,-21-20-15,20 20 0,-20 0 16,21 1-16,0-1 0,0 0 16,-1 1-16,1-1 0,21-21 0,-21 21 15,21-20-15,0 20 0,0-21 16,0 0-16,21 0 0,0 1 15,1-1-15,20 0 0,-21-21 16,21 0-16,1 0 0,-1 0 0,0 0 16,22 0-16,-22 0 0,1 0 15,-1 0-15,-21 0 0,21-21 0,-20 21 16,-1 0-16,0-21 0,0-1 16,0 1-1</inkml:trace>
  <inkml:trace contextRef="#ctx0" brushRef="#br0" timeOffset="25431.73">6265 2117 0,'-21'0'16,"0"0"0,0 0-1,0 21-15,-1-21 0,1 0 16,0 0-1,21 21-15,-21-21 0,42 0 79,0 0-64,0 0-15,1 0 0,-1 0 16,0 0-16,0 0 0,21 0 0,1 0 15,-1 0-15,22 0 0,-22 0 16,21 0-16,1 0 0,21 0 0,-22 0 16,1 0-16,20 0 15,-20 0-15,-1 0 0,22 0 0,-22 0 16,1 0-16,21 0 0,-22 0 16,22 21-16,-1-21 0,1 0 0,0 0 15,-1 0-15,22 0 0,-21 21 16,0-21-16,-1 0 0,1 0 0,0 0 15,20 0-15,-20 0 0,21 0 16,0 0-16,0 0 0,-1 0 0,-20 0 16,21 0-16,-21 0 0,-1 0 15,22 0-15,-21 0 0,21 0 0,-22 0 16,22 0-16,0 0 0,0 0 16,0 0-16,-22 0 0,22 0 15,-21 0-15,-1 0 0,1 0 0,-21 0 16,20 0-16,1 0 0,-22 0 15,1 0-15,-1 0 0,1 0 0,-1 0 16,1 0-16,-1-21 0,-20 21 16,-1 0-16,0 0 0,1 0 0,-1-21 15,-21 21-15,0 0 0,22 0 16,-22 0-16,0 0 0,0 0 16,0 0 77,1-21-77,-1 21-16,0-21 16</inkml:trace>
  <inkml:trace contextRef="#ctx0" brushRef="#br0" timeOffset="26635.6">17293 1990 0,'0'-21'0,"0"42"0,-21-42 15,0 21-15,0 0 16,-1 0-16,1 0 0,0 0 0,0 0 16,0 0-16,0 0 15,-1 0-15,1 0 0,0 0 0,0 0 0,0 0 16,0 0 0,-1 0-1,44 0 32,-1 0-47,0 0 0,21 0 0,1 0 16,-1 0-16,21 0 0,1 0 15,21 0-15,-1 0 0,1 0 0,21 0 16,-22 0-16,22 0 0,21 0 16,-21 0-16,21 0 0,-21 0 0,21-22 15,0 22-15,-21 0 0,0 0 16,21 0-16,0 0 0,0 0 15,0 0-15,0 0 0,0 0 16,0 0-16,0 0 0,-22 0 0,1 0 16,0 0-16,0 0 0,0 0 15,0 0-15,-22 0 0,1 0 0,21 0 16,-43 0-16,22 0 0,-22 0 16,22 0-16,-21 0 0,-22 0 15,21 0-15,1 0 0,-1 0 0,-20 0 16,20 0-16,-20 0 0,20 0 15,-21 0-15,1 0 0,-1 0 0,0-21 16,-20 21-16,20 0 0,-21 0 16,0 0-16,0 0 15,-42 0 48,0 0-48,0 0-15,0 0 0,0 0 0,-1 0 16,1 0-16,0 0 16</inkml:trace>
  <inkml:trace contextRef="#ctx0" brushRef="#br0" timeOffset="26779.52">21590 1990 0,'-21'21'16,"0"-21"-16,-1 0 15,1 0 1,0 0-16,0 0 0,0 0 16,0 0-16,-1 0 0,1 0 15,0 0-15,0 0 0</inkml:trace>
  <inkml:trace contextRef="#ctx0" brushRef="#br0" timeOffset="39651.96">23516 1291 0,'-21'-21'0,"0"0"0,21 0 16,0 0-16,0-1 15,-21 22-15,21-21 16,0 0-16,0 0 15,0 0 17,0 42-1,21 0-15,0 0-16,0 22 15,0-22-15,0 0 0,1 0 0,-1 21 16,0-20-16,0-1 0,0 0 15,0 21-15,1-21 0,-1 1 0,-21-1 16,0 0-16,21 0 0,-21 21 16,21-20-16,-21-1 0,21-21 15,-21 21-15,0 0 0,0 0 16,21-21-16,-21 21 0,22-21 0,-22 22 16,21-22-1,-21-22 32,0 1-31,21 0-16,-21 0 15</inkml:trace>
  <inkml:trace contextRef="#ctx0" brushRef="#br0" timeOffset="40032.74">24024 1228 0,'0'-21'0,"0"-1"16,-21 22 30,0 0-46,0 0 16,-1 22-16,1-1 0,0 0 16,-21 21-16,-1-21 0,22 22 15,-21-22-15,0 21 0,-1-21 16,1 22-16,21-22 0,-22 21 0,22-21 16,-21 22-16,21-22 0,0 0 0,-1 0 15,1 0-15,21 1 16,-21-1-16,0-21 0,21 21 15,0 0 1,-21-21-16,0 0 16,-1 21-1,1-21-15,21 21 0</inkml:trace>
  <inkml:trace contextRef="#ctx0" brushRef="#br0" timeOffset="42844.93">12488 1715 0,'0'-22'62,"0"1"-46,0 0-1,0 0 1,0 0 0,0 0-1,0-1 17,0 44 14,0-1-30,0 0-16,0 0 0,0 0 16,0 0-16,0 1 15,0-1-15,0 0 0,0 0 0,21 0 16,-21 0-16,0 1 0,0-1 16,0 0-16,0 0 0,22 0 0,-22 0 15,0 1-15,0-1 16,21 0-16,-21 0 15,0 0-15,0 0 16,21 1 0,0-22 15,0 0 0,0 0-31,1 0 31,-1 0-31,0-22 0,0 22 16,-21-21-16,21 0 16,0 21-16,1-21 15,-1 0-15,0 0 16,0 21-16,0-22 0,0 1 16,1 0-16,20-21 0,0 21 0,1-1 15,-1-20-15,0 21 0,1 0 16,-1-22-16,21 22 0,-20 0 0,-22-21 15,21 21-15,1-1 0,-1 1 16,-21 0-16,21-21 0,1 21 16,-22-1-16,0 1 0,21 0 15,-20 0-15,-1 0 0,0 21 0,0-21 0,0-1 16,0 22-16,1-21 16,-1 21-16,-21-21 15,21 21-15,-21 21 94,0 0-47</inkml:trace>
  <inkml:trace contextRef="#ctx0" brushRef="#br0" timeOffset="48583.24">12065 3958 0,'0'0'0,"0"-21"16,0 0-16,0 0 15,-21 21 1,21-21-16,-21 21 62,21 21-46,0 0-16,0 21 16,0-21-16,0 22 0,-22-1 15,22 0-15,0 1 0,0-1 0,0 22 16,0-22-16,0 0 0,0 22 15,0-22-15,0 0 0,0 1 0,0-1 16,0 0-16,22 1 0,-22-1 16,0 22-16,0-22 0,0 0 15,0 1-15,0-1 0,0-21 0,0 21 16,0 1-16,0-22 0,0 0 16,-22 0-16,22 0 0</inkml:trace>
  <inkml:trace contextRef="#ctx0" brushRef="#br0" timeOffset="50544.14">12128 4001 0,'0'0'0,"-21"-22"16,21 1-1,-21 0 1,0 21-16,0 0 16,21-21-16,0 0 31,21 21-16,0 0 1,0 0-16,0 0 0,1 0 0,-1 0 16,21 0-16,-21 0 15,0 0-15,22 0 0,-22 0 0,0 0 16,21 0-16,-20 0 0,-1 0 16,21 0-16,-21 0 0,22 21 0,-22-21 15,21 0-15,0 0 0,1 0 16,-1 21-16,22-21 0,-22 0 0,21 0 15,1 0-15,-1 0 0,1 21 16,-1-21-16,22 0 0,-21 0 16,-1 0-16,1 21 0,20-21 15,-20 22-15,-1-22 0,1 0 0,20 0 16,1 21-16,0-21 0,-1 0 0,22 0 16,-21 0-16,0 21 15,20-21-15,-20 0 0,-21 0 0,20 0 16,1 21-16,0-21 0,-1 0 15,1 0-15,0 21 0,-1-21 0,1 0 16,-22 0-16,22 21 0,0-21 16,-22 0-16,1 0 0,-1 0 0,1 0 15,-1 0-15,1 0 0,-1 0 16,22 0-16,-22 0 0,1 0 0,-1 0 16,1 0-16,-1 0 0,1 0 15,-1 0-15,-20 0 0,20 0 0,-20 0 16,-1 0-16,0 0 0,1 0 15,-22 0-15,21 0 0,-21 0 16,0 0-16,1 0 0,-1 0 16,0 0-16,0 0 0,0 0 15,0-21-15,1 21 16,-22 21 46,0 1-46,0-1-16,0 0 0,0 0 16,0 0-16,0 0 15,0 1-15,-22 20 0,22-21 16,-21 0-16,21 0 0,0 1 16,0 20-16,-21-21 0,21 0 0,-21 22 15,21-22-15,0 0 0,0 21 16,0-21-16,0 22 0,0-22 0,0 21 15,0 1-15,0-1 0,0 0 16,0-21-16,0 22 0,0-1 0,0-21 16,0 22-16,0-22 0,0 21 15,0-21-15,0 0 0,0 22 0,0-22 16,0 0-16,0 0 0,0 0 16,0 1-16,0-1 15,0 0-15,0 0 16,-21-21-16,21 21 15,-21-21-15,-1 0 0,1 0 16,0 0 0,0 0-16,0 0 15,0 0-15,-1 0 0,1 0 16,-21 0-16,21 0 0,0 0 0,-22 0 16,22 0-16,-21 0 0,-1 0 15,1 0-15,0 0 0,-1 0 16,1 0-16,0 0 0,-1 0 0,1 0 15,-21 0-15,20 0 0,1 0 16,0 0-16,-22 0 0,22 0 0,-22 0 16,22 0-16,-22 0 0,22 0 15,-21 0-15,-1 0 0,1 0 0,-1 0 16,1 0-16,-1 0 0,22 0 16,-22 0-16,1 0 0,-1 0 0,1 0 15,20 0-15,-20 0 0,-1 0 16,22 0-16,-21 0 0,-1 0 0,1 0 15,-1 0-15,1 0 0,-1 0 16,22 0-16,-22 0 0,1 0 16,20 0-16,-20 0 0,21 0 0,-1 0 15,1 0-15,-22 0 0,22 0 16,0 0-16,-1 0 0,1 0 0,-21 0 16,20 0-16,1 0 0,0 0 15,-1 0-15,-20 0 0,42 0 0,-22 0 16,1 0-16,0-21 0,20 21 15,1 0-15,-21 0 0,21 0 0,0 0 16,-22 0-16,22 0 0,0 0 16,0 0-16,0 0 0,-22 0 0,22 0 15,0 0-15,0 0 0,0 0 16,-22 0-16,22 0 0,0 0 16,0 0-16,0 0 0,-1 0 0,1 0 15,0 0-15,0 0 16,0 0-16,0 0 0,-1 0 0,1 0 15,0 0-15,0 0 16,0 0-16,0 0 16,21-21-16,-22 21 15,1 0 1,0 0-16,0 0 16,0 0-16,21-21 0,-21 21 15,-1 0-15,1 0 16,0 0-16,0 0 15,0 0-15,0 0 0,-1 0 16,1 0-16,0 0 0,0 0 16,0 0-16,0 0 15,-1 0 1,1 0 0,0 0 46,0 0-46,21-21-16,0-1 15,21 1-15,0 0 16,0 21-16</inkml:trace>
  <inkml:trace contextRef="#ctx0" brushRef="#br0" timeOffset="51375.67">13991 4466 0,'0'-21'0,"21"21"16,-21-21-1,0 0-15,0 0 16,0-1-1,-21 22 1,0-21-16,0 21 0,0 0 16,-1 0-16,1 0 0,0 0 0,0 0 15,0 0-15,-22 0 0,22 0 16,0 0-16,0 0 0,-21 21 0,20 1 16,1-22-16,-21 21 0,21 0 15,0 0-15,-1 0 0,1 0 0,0 1 16,0-1-16,0 0 15,0 0-15,21 0 0,0 0 0,0 1 16,0-1-16,0 0 0,0 0 16,0 0-16,21-21 15,0 0-15,0 21 0,0-21 16,0 0-16,1 0 0,-1 0 0,21 0 16,-21 0-16,0 0 0,22 0 15,-22 0-15,21 0 0,1 0 0,-22 0 16,0 0-16,21 22 0,-21-22 15,1 0-15,-1 21 0,0-21 0,0 21 16,0 0-16,0-21 0,1 21 16,-22 0-16,0 1 0,0-1 15,0 0-15,0 0 0,-43 0 16,22 0-16,0 1 0,0-1 16,-22 0-16,22-21 15,-21 21-15,0 0 0,20-21 0,-20 21 16,0-21-16,-1 0 0,22 22 0,-21-22 15,0 0-15,20 0 0,-20 0 16,0 0-16,-1 0 0,22 0 0,-21 0 16,21 0-16,0 0 0,-22 0 15,22 0-15,0 0 0,21-22 16,-21 22-16,0 0 16,21-21-16,0 0 31,0 0-16,21 0 1,0 0-16,0 21 0</inkml:trace>
  <inkml:trace contextRef="#ctx0" brushRef="#br0" timeOffset="52055.16">15007 4551 0,'0'-21'15,"0"0"-15,0-1 0,0 1 16,-21 21 0,21-21-16,-21 21 0,0 0 15,21-21-15,-22 21 0,1 0 16,0 0-16,0 0 16,0 0-16,0 0 15,-1 0-15,1 0 0,0 21 16,0-21-16,0 21 0,0-21 15,-1 21-15,1 1 0,0-1 0,0-21 16,0 21-16,0 0 0,-1 0 16,1 0-16,21 1 0,-21 20 0,0-21 15,0 0-15,0 22 0,21-22 16,0 0-16,0 21 0,-22-21 0,22 22 16,0-22-16,0 0 0,0 0 0,0 22 15,0-22-15,0 0 0,0 0 16,22 0-16,-1 0 0,0 1 15,0-1-15,0-21 0,0 21 16,1 0-16,-1-21 0,0 0 0,21 21 16,-21-21-16,1 0 0,20 0 15,-21 0-15,21 0 0,-20 0 0,20 0 16,-21-21-16,21 21 0,1-21 16,-22 21-16,21 0 0,-21-21 0,1 0 15,-1 21-15,0 0 0,0-22 16,0 22-1,-21-21-15,21 21 32</inkml:trace>
  <inkml:trace contextRef="#ctx0" brushRef="#br0" timeOffset="53121.74">7535 7430 0,'0'0'0,"0"-22"0,0 1 0,-21 21 15,21-21-15,0 0 16,-21 21-16,21-21 0,0 0 31,-21 21-31,0 0 16,-1 0-16,22 21 16,0 0-16,-21 0 0,21 0 0,-21 22 15,0-1-15,21 0 0,-21 1 16,21 20-16,-21-21 0,-1 22 15,22-1-15,-21 1 0,21-1 16,-21 1-16,21-1 0,-21-20 0,0 20 16,21 1-16,0-22 0,0 0 0,-21 1 15,21-22-15,0 21 0,-22-21 16,22 1-16,0-1 0,0 0 0,0 0 16,0-42 15,0 0-16,0 0-15,0-22 0,0 22 16,0-21-16</inkml:trace>
  <inkml:trace contextRef="#ctx0" brushRef="#br0" timeOffset="54483.78">7429 7408 0,'0'0'0,"0"-21"31,-21 21-31,42 0 62,1 0-62,-1 0 16,21 0-16,-21 0 0,22 0 16,-1 0-16,0 0 0,22 0 0,-1 0 15,1 0-15,-1 0 0,1 0 16,20-21-16,1 21 0,-21-21 0,20 21 16,1 0-16,21 0 0,0 0 15,21 0-15,-22-21 0,22 21 0,-21 0 16,21 0-16,0 0 0,-21 0 15,21 0-15,0 0 0,0 0 0,0 0 16,-21 0-16,-21 0 0,20 0 16,-20 0-16,0 0 0,-22-21 15,1 21-15,-1 0 0,1 0 16,-1-22-16,1 22 0,-1 0 0,1 0 16,-1-21-16,-20 21 0,20 0 15,-21-21-15,22 21 0,-22 0 0,1 0 16,-22 0-16,21-21 0,0 21 15,-20 0-15,-1 0 0,0 0 0,0 0 16,0 0 0,-21 21-16,21 0 15,-21 0-15,0 1 0,0-1 0,0 0 16,0 0-16,0 0 0,0 0 16,0 1-16,0-1 0,0 0 15,0 0-15,0 0 0,0 0 16,0 22-16,0-22 0,0 0 0,0 0 15,-21 0-15,21 22 0,0-22 16,0 21-16,-21-21 0,21 22 0,0-22 16,0 21-16,0 1 0,0-22 0,0 21 15,0 0-15,0 1 0,0-22 16,0 21-16,0-21 0,0 22 0,0-22 16,0 0-16,0 0 0,0 22 15,0-22-15,0 0 0,-21 0 16,21 0-16,-21 0 0,0 1 15,-1-22 1,1 21-16,0-21 16,0 21-16,0-21 15,0 0-15,-1 0 0,1 0 16,0 0-16,-21 0 0,21 0 0,-22 21 16,1-21-16,0 0 0,-1 0 15,1 0-15,-22 0 0,22 0 16,0 0-16,-22 0 0,22 0 0,-22 0 0,22 0 15,0 0-15,-22 0 16,22 0-16,0 0 0,-22 0 0,22 0 16,-1 0-16,-20 0 0,21 0 0,-22 0 15,22 0-15,-22 0 0,1 0 16,-1 0-16,1 0 0,-1 0 0,1 0 16,-1 0-16,-20 0 0,20 0 15,1 0-15,-1 0 0,-21 0 0,22 0 16,-1 0-16,1 0 0,-1 0 0,1 0 15,-1 0-15,1 0 0,-1-21 16,22 21-16,-21 0 0,-1 0 0,22-21 16,-22 21-16,1-21 15,-1 21-15,22 0 0,-22 0 0,1 0 0,21-22 16,-22 22-16,22 0 0,-1-21 16,1 21-16,0-21 0,-1 21 15,22 0-15,-21-21 0,0 21 0,20-21 16,1 21-16,-21 0 0,21 0 15,-22 0-15,22 0 0,0 0 0,0 0 16,0 0-16,0 0 0,-1 0 16,1 0-16,0 0 0,0 0 0,0 0 15,0 0-15,-1 0 0,1 0 16,0 0-16,0 0 16,0 0 15,0 0-31,-1 0 31,1 0-15,21-21 46,21-1-46,1 22-1,-1-21-15,21 0 0</inkml:trace>
  <inkml:trace contextRef="#ctx0" brushRef="#br0" timeOffset="55979.45">7726 7599 0,'-21'0'16,"42"0"15,0 0-31,0 0 16,21 0-16,-20 0 0,20 0 0,0 0 15,-21 0-15,22 0 0,-1 0 16,0 0-16,1 0 0,-1-21 0,0 21 16,-20 0-16,20 0 0,-21 0 15,0 0-15,0 0 0,1 0 0,-1 0 16,-21 21 15,-21-21-31,-1 0 16,1 0-16,0 0 0,0 0 0,0 0 15</inkml:trace>
  <inkml:trace contextRef="#ctx0" brushRef="#br0" timeOffset="56391.72">8128 7620 0,'-21'21'31,"0"0"-16,21 1-15,0-1 16,0 0-16,0 0 16,0 0-16,0 22 0,0-22 15,0 0-15,0 0 0,0 21 0,-22-20 16,22 20-16,0 0 16,0-21-16,-21 1 0,21 20 0,0-21 15,0 0-15,0 0 0,0 1 16,-21-1-16,0-21 15,21 21-15,-21-21 0,0 0 0,-1 0 16,1 0-16,0 0 16,0 0-16,0 0 0,-22 0 0,22 0 15,-21-21-15,21 21 0,0 0 16,-22-21-16,22 21 0,0-22 0,0 22 16,21-21-16,-21 21 15,21-21-15,0 0 16,21 21-16,0 0 15,0-21 1,0 21-16,0-21 0,1 21 0,-1 0 16,21-22-16,-21 22 0</inkml:trace>
  <inkml:trace contextRef="#ctx0" brushRef="#br0" timeOffset="56972.85">8699 7705 0,'0'-21'0,"-21"21"16,0 0-16,21-22 0,-21 22 15,0 0-15,0 0 0,-1 0 0,1 0 16,0 0-16,0 22 0,0-22 16,21 21-16,-21 0 0,-1-21 0,1 21 15,0 0-15,21 0 0,0 1 16,-21-22-16,21 21 0,0 0 16,0 0-16,0 0 0,0 0 15,0 1-15,0-1 16,21-21-16,0 0 0,0 21 15,1 0-15,-1-21 16,0 0-16,21 21 0,-21-21 0,1 21 16,-1-21-16,0 22 0,0-1 15,0 0-15,-21 0 16,0 0-16,0 0 0,-21-21 16,0 22-16,0-1 0,0 0 15,-1-21-15,-20 21 0,21 0 0,0-21 16,-22 21-16,22-21 15,0 0-15,0 0 0,-21 0 0,20 0 16,1 0-16,0 0 0,0 0 16,0 0-16,0 0 15,21-21-15,-22 21 0,22-21 16,0 0 15,0 0-31,22 21 0,-1-21 16,0 21-16,0-22 0,0 22 15</inkml:trace>
  <inkml:trace contextRef="#ctx0" brushRef="#br0" timeOffset="57408.6">9250 7662 0,'0'0'0,"-21"0"31,-1 0-31,1 0 16,21 22-16,-21-22 16,0 21-16,0 0 0,21 0 15,-21 0-15,21 0 0,-22 1 0,1 20 16,21-21-16,-21 21 0,21-20 15,-21 20-15,21 0 0,0 1 0,-21-22 16,21 21-16,0 0 0,0-20 16,0 20-16,0-21 0,0 0 0,0 0 15,0 1-15,21-1 0,0-21 16,0 21-16,0-21 0,1 0 0,-1 0 16,0 0-16,0 0 0,21 0 0,-20 0 15,-1 0-15,21 0 0,-21-21 16,0 21-16,1-21 0,-1-1 15,0 22-15,-21-21 0,21 0 16,0 21-16,-21-21 0,0 0 0,0 0 16,21 21-16,-21-22 0,0 1 0,0 0 15,0 0-15,0 0 0</inkml:trace>
  <inkml:trace contextRef="#ctx0" brushRef="#br0" timeOffset="57648.47">9165 7980 0,'0'0'0,"-21"0"16,42 0 31,0 0-47,0 0 0,1 0 0,-1-21 15,21 21-15,-21 0 0,0-21 0,1 21 16,-1 0-16,0-22 0,0 1 15,0 21-15,-21-21 16,0 0 0,0 0-1</inkml:trace>
  <inkml:trace contextRef="#ctx0" brushRef="#br0" timeOffset="57880.33">9102 7684 0,'21'0'15,"0"-22"1,0 22-16,0 0 0,22 0 0,-22-21 16,0 21-16,0 0 0,0 0 15,0-21-15,22 21 0,-22 0 16,0 0-16,0-21 0,0 21 0,1 0 15,-1 0-15,0 0 0,0-21 16,0 21-16,-21-21 0,21 21 0,1 0 16</inkml:trace>
  <inkml:trace contextRef="#ctx0" brushRef="#br0" timeOffset="58651.89">12552 7408 0,'0'0'0,"-21"0"0,21-21 0,0 0 15,0 0 17,-22 21-32,22 21 15,0 0 1,0 0-16,0 22 0,0-22 15,0 42-15,0-20 0,0-1 0,-21 22 16,21-22-16,-21 21 0,0 1 16,21-1-16,-21 1 0,21-1 15,-21 1-15,-1-1 0,22-20 0,0-1 16,0 0-16,-21 1 0,21-22 16,0 21-16,-21-21 0,21 1 0,0-1 15,0 0-15,0 0 16,0-42 15,0 0-15,0 0-16,21-1 0,0-20 0,-21 21 15,22-21-15</inkml:trace>
  <inkml:trace contextRef="#ctx0" brushRef="#br0" timeOffset="59684.29">12531 7408 0,'-22'0'32,"44"0"-1,-1 0-31,0 0 15,0 0-15,0 0 0,22 0 16,-1 0-16,0 0 0,22 0 16,-1 0-16,1 0 0,20 0 0,22 0 15,-21-21-15,21 21 0,0 0 16,-1 0-16,1-21 0,0 21 0,21 0 16,-21 0-16,21 0 0,0 0 15,0 0-15,-21 0 0,21 0 0,0 0 16,0 0-16,0 0 0,0 0 0,0 0 15,-21 0-15,21 0 16,-22 0-16,1 0 0,-21 0 0,21 0 0,-22 0 16,1 0-16,21 0 0,-21 0 15,-1 0-15,1 0 0,-22 0 16,22 0-16,-21 0 0,-1 0 16,1 0-16,-22 0 0,21 0 0,-20 0 15,-1 0-15,-21 0 0,22 0 16,-22 0-16,0 0 0,0 0 0,0 0 15,0 0-15,-21 21 16,0 0 0,-21-21-1,21 22-15,-21-22 16,21 21-16,-21-21 0,21 21 0,0 0 16,-21 0-16,21 0 15,-21 1-15,21-1 0,0 0 0,0 0 16,-22 0-16,22 22 0,-21-22 15,21 21-15,0-21 0,0 22 0,0-1 16,0 0-16,0 1 0,0-1 16,0 0-16,0 1 0,0-1 0,0 21 15,0-41-15,-21 20 0,21 0 0,0 1 16,-21-22-16,21 0 0,0 21 16,-21-21-16,0 1 0,21-1 0,-22 0 15,1 0 1,0-21-16,0 21 0,0-21 0,0 0 15,-1 0-15,1 21 0,0-21 0,0 0 16,-21 0-16,20 0 0,-20 0 16,0 0-16,-1 0 0,-20 0 0,21 0 15,-22 0-15,1 0 0,-1 0 16,1 0-16,-22 0 0,21 0 0,-41 0 16,20 0-16,-21 0 0,-21 0 0,21 0 15,-21 0-15,21 0 0,1 0 16,-1 0-16,0 0 0,0-21 0,0 21 15,0 0-15,-21 0 0,22 0 0,-22 0 16,0 0-16,21 0 16,-42 0-16,21 0 0,0-21 0,-22 21 15,22 0-15,0 0 0,22 0 16,20 0-16,0 0 0,22-21 0,-1 21 16,22 0-16,0 0 0,20-21 0,1 21 15,0 0-15,0 0 16,0-21-16,21-1 62,21 1-46,0 21-16,0 0 16,0-21-16</inkml:trace>
  <inkml:trace contextRef="#ctx0" brushRef="#br0" timeOffset="60395.89">13652 7811 0,'0'0'0,"0"-22"16,-21 22 15,0 0-15,21 22-16,0-1 15,-21 21-15,21-21 0,-21 22 16,21-1-16,-21 0 0,21 1 0,-22-1 16,22 0-16,-21 1 0,0-22 15,0 21-15,21 0 0,0-20 0,-21-1 16,21 21-16,0-21 0,-21-21 0,21 21 15,21-21 17,0 0-32,0-21 0,0 0 15,0 0-15,-21 0 0,43 0 16,-43-22-16,42 22 0,-42-21 0,42 21 16,-20-22-16,-1 22 0,0 0 15,0 0-15,0 0 0,0-1 0,1 22 16,-1 0-1,-21 22-15,21-1 16,-21 0-16,21 0 0,-21 0 16,0 22-16,0-22 0,21 0 0,-21 21 15,21-21-15,-21 1 0,0-1 0,22 0 16,-1 0-16,0 0 16,-21 0-16,21-21 0,0 0 0,0 0 15,1 0-15,-1 0 0,0 0 16,21 0-16,-21 0 0,1 0 0,20-21 15,-21 0-15,0 0 0,22 0 0,-22 0 16,0-22-16,-21 1 0,0 21 16,21-22-16,-21-20 0,0 21 0,0-1 15,0 1-15,0 21 0,0-22 16,0 22-16,-21 0 0,21 0 0,-21 0 16,21 0-16,-21 21 15,-1 0 1,22 21-1,0 0-15,0 0 16,0 0-16,22 0 16,-1-21-16,0 0 15</inkml:trace>
  <inkml:trace contextRef="#ctx0" brushRef="#br0" timeOffset="60679.72">15007 7811 0,'-21'21'15,"0"-21"-15,21 21 16,-21 0-16,21 0 0,0 0 0,-22 1 16,22 20-16,-21-21 0,21 21 0,0-20 15,0 20-15,0 0 0,0-21 16,-21 1-16,21 20 0,0-21 0,0 0 15,0 0-15,-21 1 0,21-1 16,0 0-16,0 0 0,0-42 47,0 0-47</inkml:trace>
  <inkml:trace contextRef="#ctx0" brushRef="#br0" timeOffset="61027.52">14817 7874 0,'0'-21'0,"0"42"0,-22-63 15,22 21-15,22-1 16,-1 22 0,0 0-16,0 0 0,21 0 15,1 0-15,-1 0 0,0 0 0,1 0 16,20 0-16,-20 22 0,-1-22 0,0 21 15,1 0-15,-1 0 0,0 21 16,-21-20-16,22-1 0,-22 21 16,0-21-16,0 22 0,-21-22 0,0 0 15,0 21-15,-21-21 0,0 22 16,0-22-16,-22 0 0,1 21 0,0-20 16,-22-1-16,22 0 0,0 0 0,-22-21 15,22 21-15,-1 0 0,1-21 16,0 22-16,21-22 0,-22 0 0,22 0 15,0 0-15,0 21 16,0-21-16,-1 0 0,1 0 0,0 0 16,0 0-16</inkml:trace>
  <inkml:trace contextRef="#ctx0" brushRef="#br0" timeOffset="61759.62">18267 7789 0,'0'-21'0,"0"0"16,0 0-16,0 0 0,0 0 15,0-1-15,0 1 0,0 0 16,0 0-16,0 0 16,0 0-16,0 42 31,0 0-31,0 0 15,0 21-15,0 1 0,0-1 16,-21 0-16,21 1 0,-22 20 0,22 1 16,0-1-16,0-20 0,-21 20 15,21-21-15,-21 22 0,21-43 16,-21 21-16,21 1 0,0-22 0,0 0 16,0 0-16,0 0 0,0 1 15,0-44 16,0 1-31,0 0 0,0 0 16,0 0-16,0-22 0,0 1 16,0 0-16</inkml:trace>
  <inkml:trace contextRef="#ctx0" brushRef="#br0" timeOffset="63222">18246 7620 0,'0'0'0,"-22"-21"15,1 21 1,42 0 31,1 0-47,-1 0 0,0 0 0,0 0 16,21 0-16,1 0 0,-1 0 15,0 0-15,22 0 0,-1 0 0,1 0 16,21 0-16,-1-21 0,1 21 15,21 0-15,21 0 0,-21 0 16,21 0-16,0 0 0,0 0 16,0 0-16,0 0 0,21 0 0,0 0 15,0 0-15,0 0 0,0 0 16,22 0-16,-43 0 0,21 0 0,0 0 16,0 0-16,0 21 0,-21-21 15,22 0-15,-22 0 0,0 21 0,0-21 16,0 0-16,0 0 0,0 0 15,0 0-15,0 0 0,-22 0 0,1 0 16,0 0-16,0 0 0,0 0 16,0 0-16,-1 0 0,1 0 0,0 0 15,-21 0-15,-1 21 0,1-21 16,0 0-16,-1 0 0,-20 21 16,21-21-16,-22 0 0,22 22 0,-1-22 15,-20 0-15,21 0 0,-22 21 16,22-21-16,-1 21 0,-20-21 0,-1 0 15,1 21-15,-1-21 0,1 0 16,-22 0-16,22 21 0,-22-21 0,0 0 16,1 0-16,-1 0 0,0 0 15,1 0-15,-1 0 0,0 0 0,1 0 16,-1 0-16,0 0 0,-20 0 16,20 0-16,0 0 0,1 0 0,-22 0 15,0 0-15,0 0 16,0 0-16,0 0 0,1 0 15,-22 21 32,-22-21-31,1 22-16,21-1 0,-21-21 0,21 21 16,-21 0-16,0 0 0,0 0 15,-1 1-15,1 20 0,0-21 16,0 21-16,0-20 0,0 20 15,21 0-15,0 1 0,-22 20 0,22-21 16,-21 1-16,21-1 0,0 0 16,-21-20-16,21 20 0,0 0 0,0 1 15,0-22-15,0 21 0,0-21 16,-21 0-16,21 1 0,0 20 0,-21-21 16,21 0-16,0 0 0,0 1 15,0-1-15,-21-21 16,-1 0-16,22 21 0,-21-21 15,0 0-15,0 0 16,0 0-16,0 0 0,-22 0 0,22 0 16,-21 0-16,21 0 0,-22 0 15,-20 0-15,20 0 0,-20 0 0,-1 0 16,-20 0-16,20 0 0,-20 0 16,-1 0-16,-21 0 0,21 0 15,-20 0-15,20 0 0,-21 0 0,0 0 16,0 0-16,1 0 0,-1 0 15,0 0-15,0-21 0,0 21 0,0 0 16,1 0-16,-22 0 0,21 0 16,-21-21-16,0 21 0,0 0 0,21 0 15,-21 0-15,0-22 0,0 22 0,0 0 16,21 0-16,-21-21 0,0 21 16,21 0-16,-21 0 0,43-21 0,-22 21 15,0 0-15,21 0 0,1-21 16,-22 21-16,21 0 0,0 0 15,1 0-15,-1-21 0,0 21 0,1-21 16,-1 21-16,0 0 0,1 0 16,20-22-16,-20 22 0,-1 0 0,0 0 15,22-21-15,-22 21 0,22 0 16,-22-21-16,21 21 0,1 0 0,-1 0 16,1-21-16,21 21 0,-22-21 0,1 21 15,20 0-15,-20 0 0,-1 0 16,22 0-16,-22-21 0,1 21 15,-1 0-15,22 0 0,-21 0 0,-1 0 16,1 0-16,-1-22 0,22 22 0,-22 0 16,22 0-16,0 0 0,-22 0 15,22 0-15,-1-21 0,1 21 16,0 0-16,-1 0 0,1 0 0,0 0 16,21 0-16,-22 0 0,1 0 15,21 0-15,-22 0 0,22 0 0,0 0 16,0 0-16,0 0 0,0 0 0,-1 0 15,1-21-15,0 21 0,0 0 16,0 0-16,0 0 16,21-21 31,21 21-47,0 0 15,0 0-15,0-21 0,0 0 0,22 21 16,-22-22-16,21 1 0</inkml:trace>
  <inkml:trace contextRef="#ctx0" brushRef="#br0" timeOffset="63563.8">18521 7811 0,'0'0'0,"-21"-22"16,-22 22-16,22 0 16,21-21-16,-21 21 0,42 0 31,21 0-31,-20 0 0,20 0 16,0 0-16,1 0 0,-1 0 15,21 0-15,-20 0 0,-1 0 0,22 0 16,-22 0-16,0 0 15,1 0-15,-1-21 0,0 21 0,-21 0 16,1 0-16,-1 0 0,-42 0 31,-1 0-31,1 0 0,0 0 0,0 0 16,0 0-16,0 0 0,-1 0 16,1 0-16,0 0 0,0 0 0</inkml:trace>
  <inkml:trace contextRef="#ctx0" brushRef="#br0" timeOffset="63783.68">18881 7768 0,'0'0'0,"0"21"16,-22 1-16,1-1 15,0 0-15,21 0 0,-21 0 0,0 22 16,0-22-16,-1 21 0,22 0 16,-21 1-16,0 20 0,0-20 15,0-1-15,0 0 0,-1-21 0,22 22 16,0-1-16,0-21 0,-21 0 15,21 1-15,0-1 0,0 0 16,21-21 0,1 0-1,-1-21-15,0 21 0</inkml:trace>
  <inkml:trace contextRef="#ctx0" brushRef="#br0" timeOffset="64304.84">19558 8213 0,'21'0'0,"-42"0"0,42-21 15,-21-1-15,0 1 16,0 0-16,0 0 16,0 0-16,-21 0 15,0 21-15,21-22 0,-21 22 0,-1 0 16,1 0-16,0 0 0,0 0 15,-21 22-15,20-22 0,1 21 16,-21 0-16,21 0 0,0 21 0,-22-20 16,22 20-16,0-21 0,0 21 15,0-20-15,-1 20 0,22-21 0,0 0 16,-21 0-16,21 1 0,0-1 16,0 0-16,21-21 0,1 0 15,-1 0-15,0 0 0,0 0 0,0 0 16,22 0-16,-22-21 0,0 21 15,21-21-15,-21-1 0,1 1 0,20 0 16,-21 0-16,0-21 0,0 20 16,1 1-16,-22-21 0,21 21 0,-21 0 15,21-1-15,-21 1 0,0 42 47,0 1-47,0-1 0,0 0 16,0 0-16,0 0 0,0 0 0,0 1 15,0-1-15,0 0 0,0 0 16,0 0-16,0 0 0,0 1 16,21-22-1,0 0 1,0 0-16,1-22 0,-1 22 0,-21-21 16</inkml:trace>
  <inkml:trace contextRef="#ctx0" brushRef="#br0" timeOffset="65393.96">19981 7811 0,'0'0'0,"0"-22"16,0 1-16,21 21 0,-21-21 15,0 42 1,0 0-16,0 1 16,-21 20-16,21-21 0,-21 21 15,21 1-15,0-1 0,0 22 0,-21-22 16,0 0-16,0 1 15,21-1-15,-22-21 0,1 21 0,21 1 16,0-22-16,-21 0 0,0 0 16,21 0-16,0 1 0,0-44 47,0 1-47,21 0 0,0 0 0,0 0 15,1 0-15,-1-1 0,0-20 16,0 21-16,0 0 0,0 0 0,1-1 15,-1 1-15,0 0 0,0 21 16,0 0-16,0 0 0,1 0 0,-1 0 16,-21 21-1,0 0-15,-21 1 16,-1-22-16,1 21 16,0-21-16,0 0 0,0 21 15,0-21-15,-1 0 0,1 0 16,0 0-1,0 0-15,21 21 32,-21 0-32,21 0 15,0 1-15,0-1 0,0 0 16,0 0-16,0 0 16,0 0-16,0 1 0,21-1 15,0 0-15,0-21 0,0 0 16,1 0-16,-1 21 0,0-21 15,0 0-15,21 0 0,-20 0 16,20 0-16,0 0 0,1 0 16,-1-21-16,-21 21 0,21-21 0,1 0 15,-22 21-15,21-22 0,-21 1 0,1 0 16,-1 0-16,0 0 0,-21 0 16,0-1-16,0 1 0,0 0 15,0 0-15,0 42 31,-21-21-15,0 21-16,-1 0 0,22 1 16,0-1-16,-21 0 0,21 0 0,-21 0 15,21 0-15,0 1 0,0-1 16,0 0-16,0 0 16,21-21-1,22 0 1,-22 0-16,0 0 0,21 0 0,1 0 15,-1 0-15,0-21 0,1 0 16,-1 0-16,0-1 0,-21 1 0,22 0 16,-1 0-16,-21 0 0,22 0 15,-22-1-15,-21 1 0,0 0 16,-21 21 15,-1 0-31,1 0 0,0 21 0,21 0 16,0 1-16,0-1 15,0 0-15,0 0 0,0 0 0,0 0 16,0 1-16,0-1 0,0 0 16,0 0-16,21-21 0,-21 21 15,21-21-15,-21 21 0,-21-21 32,0 0-32,0 0 0,-21 0 15,20 0-15,1 0 0,0 0 0,0 0 16,0 0-16,21-21 15,21 0 1,0 21-16,0-21 16,0 21-16,1-21 0,-1 0 0</inkml:trace>
  <inkml:trace contextRef="#ctx0" brushRef="#br0" timeOffset="65855.7">21696 8043 0,'0'0'0,"0"-21"0,21 0 16,-21 0-16,0 0 0,0 0 0,0-1 15,0 1-15,0 0 0,0 0 16,-21 0-16,0 21 0,-1 0 16,1 0-16,0 0 15,0 0-15,0 21 0,0 0 0,-22 0 16,22 0-16,0 1 0,0-1 0,0 21 15,21-21-15,0 22 0,-22-22 16,22 0-16,0 21 0,0-21 0,0 1 16,0-1-16,22 0 0,-1 0 15,-21 0-15,21 0 0,0 1 0,0-1 16,22 0-16,-22 0 0,0 0 16,0 0-16,-21 1 0,21-22 15,-21 21-15,0 0 0,0 0 0,0 0 16,-21-21-16,0 21 15,0-21-15,-22 0 0,22 0 0,-21 0 16,0 22-16,20-22 0,-20 0 0,21 0 16,0 0-16,0 0 0,-1 0 15,1 0-15,0 0 0,63 0 47,-20 0-47,20 0 0,-21-22 16,0 22-16,22 0 0,-22-21 15,21 21-15</inkml:trace>
  <inkml:trace contextRef="#ctx0" brushRef="#br0" timeOffset="67527.24">21950 8340 0,'0'0'16,"21"0"-16,0-21 0,-21-1 15,21 22-15,-21-21 16,0 42 15,-21 1-15,0-1-16,0-21 0,21 21 0,-21 0 15,-1 0-15,22 0 0,0 1 16,-21-1-16,21 0 0,-21 0 0,21 0 16,0 0-16,0 1 0,0-1 15,0 0 1,21-21-1,0 0-15,22 0 0,-22 0 16,0 0-16,0 0 0,0 0 0,1-21 16,-1 0-16,0 21 0,0-22 15,0 1-15,0 0 0,1 0 0,-22 0 16,0 0-16,0-1 0,0 1 31,0 42 0,0 1-15,0-1-16,0 0 0,0 0 16,0 0-16,0 0 15,0 1-15,0-1 0,0 0 16,21-21 0,0 21-16,0-21 15,0 0-15,0 0 0,1 0 0,20 0 16,-21 0-16,0 0 0,22 0 15,-22 0-15,0 0 0,21-21 0,-21 21 16,1-21-16,-1 21 0,0-21 16,0 21-16,0-22 0,0 1 0,-21 0 15,22 21-15,-22-21 0,0 0 0,0 0 16,0-1 0,-22 22-16,1 0 15,0 0-15,0 0 0,0 0 16,0 22-16,-1-1 0,1-21 15,21 21-15,0 0 0,-21-21 16,21 21-16,-21 0 0,21 1 16,0-1-16,0 0 0,0 0 15,21 0-15,0-21 16,0 0-16,1 0 0,20 21 0,-21-21 16,21 0-16,1 0 0,-22 0 0,21 0 15,1 0-15,-22 0 0,21 0 16,-21-21-16,22 21 0,-22-21 0,0 0 15,0 21-15,21-21 0,-42 0 16,22-1-16,-22 1 0,21 0 0,-21 0 16,0 0-16,-21 21 47,21 21-32,-22-21-15,22 21 0,0 0 0,-21-21 16,21 21-16,-21 1 0,21-1 15,0 0-15,0 0 16,21-21 0,0 0-16,1 0 15,-1 0-15,0 0 0,0 0 16,0 0-16,0-21 16,1 21-16,-22-21 0,21 0 15,0-1-15,-21 1 0,0 0 16,21 21-16,-21-21 15,21 21-15,-21-21 16,-21 42 15,0-21-31,0 21 0,21 0 16,-21-21-16,-1 21 0,22 1 16,-21-22-16,0 21 0,21 0 15,-21-21-15,0 21 0,0-21 16,21 21-16,0-42 47,21 0-32,0 0-15,0 21 16,-21-21-16,21-1 0,0 22 0,1-21 16,-1 0-16,0 0 0,0 21 0,0-21 15,0 0-15,1 21 16,-1 0-16,0 0 0,-21 21 31,0 0-31,0 0 16,0 0-16,0 0 0,0 1 15,0-1 1,-21-21-16,21 21 16,21-21-1,0 0 1,0 0-16,0 0 0,1 0 15,-1 0-15,0-21 0,0 21 16,0-21-16,0 21 0,1-22 0,-1 1 16,0 21-16,-21-21 0,21 0 15,0 0-15,-21 0 16,0-1-16,-21 22 16,0 0-16,0 0 15,0 0-15,21 22 16,-22-1-16,1 0 0,21 0 15,0 0-15,0 0 16,21 1-16,1-1 16,-1-21-1,-21 21-15,-21-21 32,-1 0-32,1 0 15,0 0-15,0 0 0,0 0 16,0 0-16,-1 0 0,44-21 62,-1 21-62</inkml:trace>
  <inkml:trace contextRef="#ctx0" brushRef="#br0" timeOffset="68091.37">23982 8086 0,'0'-21'0,"0"42"0,-21-42 16,21-1-16,-22 22 31,22 22-31,0-1 15,-21 0-15,21 0 0,0 21 0,0-20 16,0 20-16,-21 0 0,21-21 16,-21 22-16,21-1 0,0-21 0,0 22 15,-21-1-15,21-21 0,-21 0 16,-1 0-16,22 1 0,0-1 0,-21 0 16,21 0-16,-21-21 0,0 21 15,21-42 16,0 0-15,0 0-16,21 0 16,0-1-16,0 1 0,1 0 0,-1 0 15,0 0-15,0 0 0,21 21 16,-20-22-16,-1 1 0,0 21 0,0 0 16,0 0-16,0 0 15,1 0-15,-22 21 0,0 1 16,0-1-16,0 0 0,0 0 15,0 0-15,0 0 0,0 1 16,-22-1-16,1 0 16,21 0-16,0 0 15,0-42 32,21 0-31,1 21-16,-22-21 0</inkml:trace>
  <inkml:trace contextRef="#ctx0" brushRef="#br0" timeOffset="68492.16">24320 8403 0,'0'0'16,"0"-21"-16,-21 21 47,0 0-47,21 21 15,-21 0-15,0 1 0,0-1 0,21 0 16,-22 0-16,22 0 0,-21 0 0,21 1 16,0-1-16,0 0 0,0 0 15,0 0-15,0 0 16,21-21-16,1 22 16,20-22-16,-21 0 0,0 0 15,0 0-15,1 0 0,-1 0 0,0 0 16,0 0-16,0-22 0,0 22 15,-21-21-15,22 0 0,-22 0 16,0 0-16,0 0 0,0-1 0,0 1 16,0 0-16,0 0 0,0 0 15,-22 0-15,1 21 0,0-22 16,0 22-16,0 0 16,0 0-16,-1 0 15,1 22-15,21-1 16,0 0-16,43-21 31</inkml:trace>
  <inkml:trace contextRef="#ctx0" brushRef="#br0" timeOffset="68847.96">24744 8170 0,'0'0'0,"21"-42"0,-21 21 0,21 0 15,-21 0-15,21-1 0,0 22 16,-21-21-16,0 42 16,0 1-1,0-1-15,0 0 0,0 21 0,-21 1 16,0-22-16,0 21 16,0 0-16,0 1 0,-1-1 0,1 0 15,0-20-15,0 20 0,0-21 16,0 21-16,21-20 0,-22-1 0,1 0 15,21 0-15,-21 0 0,21 0 0,0 1 16,0-1 0,21-21-16,0 0 15,1 0-15,-1 0 0,21 0 16,-21 0-16,0 0 0,22-21 0,-22 21 16,0-22-16,0 22 0,22 0 0,-22-21 15,0 0-15,0 21 0,0-21 16,-21 0-16,0 0 15</inkml:trace>
  <inkml:trace contextRef="#ctx0" brushRef="#br0" timeOffset="69071.83">24638 8361 0,'0'0'15,"-21"-21"-15,42 21 31,0 0-31,0 0 16,0 0-16,1-21 0,-1 21 16,21 0-16,-21 0 15,0 0-15,1 0 0,-1 0 0,0 0 16,0-22-16,0 22 0,0 0 16,1-21-16,-1 21 0,-21-21 15,21 21-15</inkml:trace>
  <inkml:trace contextRef="#ctx0" brushRef="#br0" timeOffset="69419.63">25675 7895 0,'0'-21'16,"-21"42"15,0 0-31,21 1 16,-21-1-16,21 0 0,0 0 16,-22 0-16,1 0 0,21 1 0,0 20 15,0-21-15,-21 0 0,21 0 16,0 1-16,0-1 0,-21-21 15,21 21-15,0 0 16,0 0-16,0-42 47</inkml:trace>
  <inkml:trace contextRef="#ctx0" brushRef="#br0" timeOffset="69647.5">25421 8255 0,'-21'21'16,"21"0"-1,21-21 1,0 0-16,0 0 0,1 0 16,-1 0-16,0 0 15,0 0-15,0 0 0,0 0 0,1 0 16,-1 0-16,0 0 15,0 0-15,-21-21 16,0 0-16,21 0 16</inkml:trace>
  <inkml:trace contextRef="#ctx0" brushRef="#br0" timeOffset="69888.36">25463 7916 0,'0'0'0,"0"-21"0,0 0 31,22 21-15,-1 0-16,0 0 15,0 0-15,0 0 0,0 0 16,1 0-16,-1 0 0,0 0 0,0 0 15,0 0-15,0 0 0,1 0 16,-1 0-16</inkml:trace>
  <inkml:trace contextRef="#ctx0" brushRef="#br0" timeOffset="70628.14">25887 7747 0,'0'0'0,"0"-21"0,-21 21 0,-1-21 16,1 21-16,21-21 0,-21 21 16,0 0-16,0 0 0,0 0 15,-1 0-15,-20 0 0,21 0 16,0 0-16,-22 0 0,22 21 0,-21 0 15,21-21-15,0 21 0,-22 0 16,22 0-16,-21 1 0,21-1 16,-22 0-16,22 0 0,0 21 0,-21 1 15,20-22-15,1 21 0,0 1 16,0-22-16,21 21 0,0 0 0,-21-20 16,21 20-16,0-21 0,0 0 15,0 22-15,0-22 0,0 0 0,21 0 16,0 0-16,0-21 0,0 21 15,1 1-15,20-22 0,-21 21 0,21-21 16,-20 0-16,20 0 0,0 0 16,-21 0-16,22 0 0,-22 0 0,21 0 15,-21 0-15,1 0 0,20 0 0,-21 0 16,0 0-16,22-21 0,-22 21 16,0-22-16,0 1 0,0 0 15,0 0-15,1 0 0,20 0 16,-21-22-16,0 22 0,0-21 0,-21-1 15,22 1-15,-1 0 0,0-1 16,-21 22-16,0-21 0,0 0 0,0 20 16,0-20-16,0 21 0,0 0 0,-21 0 15,0-22-15,-1 22 0,1 0 16,0 0-16,0 21 0,0-21 0,-22-1 16,22 22-16,-21 0 0,21-21 15,-22 21-15,1 0 0,21 0 0,-21 0 16,-1 0-16,22 21 0,-21-21 15,-1 22-15,22-1 0,-21 0 0,0 0 16,20 21-16,-20-20 16,21 20-16,-21-21 0,20 21 0,1 1 15,21-1-15,0 0 0,-21 1 16,21-1-16,0-21 0,0 22 0,0-1 16,21-21-16,0 21 0,1-20 15,-1-1-15,0 0 0,0 0 0,21-21 16,-20 21-16,-1-21 0,21 0 0,-21 0 15,0 0-15,1 0 0,20 0 16,-21 0-16,0 0 0,0-21 0</inkml:trace>
  <inkml:trace contextRef="#ctx0" brushRef="#br0" timeOffset="71876.31">11917 10224 0,'0'0'0,"0"-22"0,0 1 16,-21 0-16,21 0 0,0 0 15,0 0-15,0-1 16,0 1-16,0 0 0,0 0 16,0 0-1,-22 21 1,22 21 0,-21 0-1,21 0-15,-21 22 0,21-22 0,-21 21 16,21 0-16,0 1 0,-21-1 15,0 22-15,-1-1 0,1 1 0,21-1 16,-21 1-16,0-1 0,0 1 16,0-22-16,-1 21 0,22-20 0,-21 20 15,0-20-15,0-1 0,21-21 16,-21 21-16,21-20 0,0-1 0,0 0 16,0 0-16,0 0 0,0-42 46,0 0-46,0 0 0,0 0 16,0-22-16,21 22 0,0-21 0</inkml:trace>
  <inkml:trace contextRef="#ctx0" brushRef="#br0" timeOffset="73175.57">11896 10160 0,'0'-21'16,"-22"0"-16,22 0 16,0-1-1,22 22-15,-1 0 16,0 0-16,0 0 16,0 0-16,0 0 0,1 0 0,-1 0 15,0 0-15,21 0 0,-21 0 16,22 0-16,-1 0 0,0 0 0,1 0 15,-1 0-15,22 0 0,-22 0 0,21 0 16,-20 0-16,20 0 0,22 0 16,-22 0-16,22 0 0,0 0 0,21 0 15,-1 0-15,22 0 0,0 0 16,0 0-16,0 0 0,0 0 16,0 0-16,22 22 0,-22-22 15,21 0-15,-21 0 0,0 0 0,0 0 16,0 0-16,0 0 0,0 0 0,0 0 15,0 0-15,-21 0 0,-1 0 16,1 0-16,0 0 0,0 0 0,0 0 16,0 0-16,-1 0 0,1 0 15,-21 0-15,21 0 0,-22 0 0,1 0 16,-21 0-16,-1 0 0,22 0 16,-43 0-16,22 0 0,-1 0 0,-21 0 15,22 0-15,-22 0 0,22 0 16,-22 0-16,0 0 0,22 0 15,-22-22-15,1 22 0,-1-21 16,-21 21-16,21 0 0,-20 0 0,-1 0 16,0 0-16,-21-21 15,21 21 1,-42 0 15,21 21-31,-21 0 16,0 1-16,-1-1 15,22 0-15,-21 0 0,0 0 0,0 0 16,21 1-16,-21 20 0,0 0 16,-1 1-16,22-1 0,0 0 15,-21 1-15,21-1 0,-21 0 16,21 22-16,-21-22 0,21 0 0,0 1 16,0 20-16,0-20 0,0-1 15,0 0-15,0 1 0,0-1 0,0 0 16,0 1-16,0-1 0,0 0 0,0 1 15,0-1-15,0-21 0,0 21 16,0-20-16,0-1 0,0 0 0,0 0 16,-21 0-16,21 0 0,-21-21 15,21 22-15,-22-22 0,1 0 16,0 21-16,0-21 0,0 0 16,0 0-16,-1 0 0,1 0 15,0 0-15,0 0 0,0 0 0,0 0 16,-22 0-16,22 0 0,-21 0 15,-1 0-15,1 0 0,0 0 0,-22 0 16,22-21-16,-22 21 0,1 0 16,-1 0-16,-20 0 0,20 0 0,-20-22 15,20 22-15,-21 0 0,22 0 16,-22 0-16,22 0 0,-22 0 0,0 0 16,1-21-16,-22 21 0,21 0 15,1 0-15,-22 0 0,21 0 16,0-21-16,1 21 0,-1 0 0,0 0 0,1 0 15,-1 0-15,22 0 16,-22 0-16,0 0 0,22 0 0,-22 0 16,0 0-16,1 0 0,20 0 0,-20-21 15,20 21-15,-21 0 0,22 0 16,-22 0-16,22 0 0,-1 0 0,1-21 16,-1 21-16,1 0 0,20 0 15,-20 0-15,-1-21 0,22 21 0,-21 0 16,-1 0-16,1-22 0,-1 22 15,1 0-15,20-21 0,-41 21 0,20 0 16,1-21-16,-1 0 0,1 21 16,-1 0-16,1 0 0,-1 0 15,22-21-15,-1 21 0,1 0 0,0 0 16,-1 0-16,1 0 0,0 0 16,-1 0-16,22 0 0,-21 0 0,21 0 15,-22 0-15,22 0 0,-21 0 0,21 0 16,-22 0-16,22 0 0,0 0 15,0 0-15,0 0 0,0 0 0,21-21 47,21 21-31,0-22-16,21 1 0,-21 21 16</inkml:trace>
  <inkml:trace contextRef="#ctx0" brushRef="#br0" timeOffset="73921.69">12785 10456 0,'0'0'0,"0"-21"0,0 0 15,0 42 16,0 0-31,0 1 0,0-1 16,0 0-16,-22 21 0,22 1 16,-21-1-16,21-21 0,-21 21 0,21 1 15,0-1-15,0 0 0,-21-20 16,0 20-16,21-21 0,-21 21 0,-1-20 16,22 20-16,-21-21 0,0 0 0,0 0 15,0 1-15,0-1 16,-1-21-16,22-21 15,0-1 1,0 1-16,0 0 0,0 0 16,22 0-16,-1 0 0,-21-22 0,21 22 15,0-21-15,-21 21 0,21-22 16,0 1-16,1 0 0,-1-1 0,0 1 16,0 21-16,0-22 0,0 1 15,1 21-15,-1 0 0,0 0 0,0-1 16,0 1-16,22 0 0,-22 21 15,0 0-15,21 0 0,1 0 0,-22 0 16,0 0-16,21 21 0,-21 0 16,1 1-16,-1-1 0,0 0 15,-21 0-15,0 21 0,0-20 0,0-1 16,-21 0-16,-22 0 0,22 0 16,-21 0-16,-22 1 0,22-1 0,0 0 15,-1-21-15,1 21 0,0-21 16,21 0-16,-1 0 0,1 0 0,0 0 15,0 0-15,0 0 16,21 21-16,0 0 16,0 1-16,0-1 15,21-21-15,0 21 0,-21 0 16,21-21-16,0 21 0,1 0 0,-1 1 16,0-22-16,0 21 0,0 0 15,0-21-15,1 21 0,-1-21 0,0 0 16,0 21-16,0 0 0,0-21 0,1 0 15,-1 0 1,0 0 0,0 0-16,0 0 0,0-21 15,1 21-15,-1-21 16,0 0-16,21 0 0</inkml:trace>
  <inkml:trace contextRef="#ctx0" brushRef="#br0" timeOffset="74485.36">13695 10520 0,'0'0'16,"0"21"-1,0 0 1,0 0-16,0 1 0,-21 20 16,21 0-16,-22-21 0,22 22 0,-21-1 15,21-21-15,-21 22 0,21-1 0,-21-21 16,0 21-16,21-20 0,-21-1 15,-1 21-15,22-21 0,-21-21 0,21 21 16,0 1-16,0-44 31,0 1-15,21 0-16,-21 0 0,22 0 16,-1 0-16,-21-1 0,21 1 0,0 0 15,0 0-15,0 21 0,-21-21 16,22 21-16,-1 21 15,-21 0-15,21 0 16,-21 0-16,0 1 16,21-1-16,-21 0 0,21 0 0,-21 0 15,21-21-15,-21 21 0,22 1 0,-1-22 16,0 0-16,0 0 0,0 0 16,0 0-16,1 0 0,-1 0 0,21 0 15,-21-22-15,0 1 16,1 0-16,-1 0 0,0 0 0,-21 0 15,0-1-15,21 1 0,-21-21 0,0 21 16,0-22-16,0 1 0,0 21 16,0-21-16,0 20 0,0 1 0,0 0 15,-21 0-15,21 0 0,-21 21 32,0 0-32,21 21 15,0 0-15,0 0 16,0 0-16,21-21 15,0 0-15,0 0 0</inkml:trace>
  <inkml:trace contextRef="#ctx0" brushRef="#br0" timeOffset="74804.17">14753 10583 0,'0'0'0,"0"-21"0,-21 0 15,0 21 1,0 0-16,-1 21 16,22 0-16,0 1 15,0 20-15,-21-21 0,21 21 0,0 1 16,-21-22-16,21 21 0,0 1 16,-21-22-16,21 21 0,0 0 15,-21-20-15,0 20 0,21-21 0,-22 0 16,22 22-16,0-22 0,-21 0 15,21 0-15,-21-21 16,21-21 15,0 0-31,21 0 0,-21-22 16,21 22-16,-21 0 0,22-21 16</inkml:trace>
  <inkml:trace contextRef="#ctx0" brushRef="#br0" timeOffset="75143.5">14541 10520 0,'0'0'0,"0"-21"16,0 0-1,22 21-15,-1-22 0,21 22 0,-21-21 16,0 21-16,22 0 0,-1 0 16,-21 0-16,22 0 0,-1 0 0,0 21 15,1 1-15,-22-1 0,21 0 16,-21 0-16,22 21 0,-22 1 0,0-22 15,0 21-15,0 1 16,0-1-16,-21 0 0,0 1 0,0-1 16,-21-21-16,-21 21 0,21-20 0,-22 20 15,1-21-15,21 21 0,-21-20 16,-22-1-16,22 0 0,-1 0 0,1-21 16,0 21-16,21 0 0,-22-21 15,22 0-15,-21 0 0,21 0 0,-1 0 16,-20 0-16,21 0 0,0 0 15,0 0-15,-1 0 16,1 0 0,21 22-16</inkml:trace>
  <inkml:trace contextRef="#ctx0" brushRef="#br0" timeOffset="75880.28">10308 13335 0,'0'0'0,"-21"0"0,0 0 16,0 21-1,21 0-15,0 1 0,0-1 16,-22 21-16,1 22 0,21-22 16,-21 21-16,21 1 0,0-1 0,-21 1 15,0-1-15,0 1 0,21-1 16,-22 1-16,1-22 0,0 22 0,0-22 16,21 0-16,-21 1 0,0-22 0,21 21 15,-22-21-15,22 1 16,0-1-16,0-42 31,0-1-31,0 1 0,0-21 0,0 21 16</inkml:trace>
  <inkml:trace contextRef="#ctx0" brushRef="#br0" timeOffset="76667.7">10012 13462 0,'0'0'15,"0"-21"-15,21 21 16,0 0 0,0 0-16,0 0 0,22-21 0,-1 21 15,0 0-15,1 0 0,20 0 16,1 0-16,20 0 0,1 0 0,21-21 16,0 21-16,21 0 0,0 0 15,0 0-15,0 0 0,21 0 0,0 0 16,21 0-16,1 21 0,-22-21 15,21 0-15,-21 21 0,1 0 0,-22-21 16,21 0-16,-21 0 0,0 0 16,-21 0-16,-1 0 0,-20 0 0,0 0 15,-22 0-15,1 0 0,-22 0 16,0 0-16,-20 0 0,-1 0 16,21 0-16,-21 0 0,0 0 15,-21 21 1,0 0-16,0 1 15,0-1-15,0 0 0,0 21 16,0-21-16,0 22 0,0-1 0,0 0 16,0 22-16,0-22 0,0 1 15,0 20-15,22-21 0,-1 22 0,0-22 16,-21 22-16,0-22 0,21 22 16,-21-22-16,0 21 0,0-20 0,0-1 15,0 22-15,0-43 0,0 21 16,0 0-16,0-20 0,0 20 15,-21-21-15,21 0 0,-21 0 0,21 1 16,-21-1-16,-1-21 16,1 0-16,0 21 0,0-21 15,0 0-15,0 0 16,-22 0-16,22 0 0,-21 0 0,-1 0 16,1-21-16,0 21 0,-22 0 15,1 0-15,-22-21 0,22 21 0,-22 0 16,-21-22-16,21 1 0,-20 21 0,-22-21 15,0 21-15,0-21 0,-22 21 16,-20-21-16,21 21 0,-21-21 16,-1-1-16,1 22 0,0-21 15,-1 21-15,43-21 0,-21 0 0,42 21 16,0-21-16,1 21 0,20-21 16,0 21-16,1 0 0,-1-22 0,21 22 15,1 0-15,-1 0 0,22 0 16,0 0-16,21 0 0,-1 0 0,1 0 15,42 0 1,22 0 0,-22 0-16,21-21 0,1 21 0,-1-21 15,0 21-15,22-21 16,-22 21-16,22-21 0</inkml:trace>
  <inkml:trace contextRef="#ctx0" brushRef="#br0" timeOffset="77007.64">11388 13970 0,'0'0'0,"0"-42"16,-22 21-1,1 21-15,0 0 16,0 0-16,0 0 0,0 0 0,-22 0 15,22 0-15,0 21 0,0 0 16,0 0-16,-1 0 0,1 22 16,0-22-16,0 21 0,0 0 0,21 1 15,0-1-15,0-21 0,0 22 16,0-1-16,0 0 0,0-21 0,21 1 16,21-1-16,-21 0 0,1 0 15,20 0-15,-21-21 0,21 0 0,1 0 16,-1 0-16,-21 0 0,22 0 15,-1-21-15,-21 0 0,21 0 0,-20 0 16,20-1-16,-21 1 0,21 0 16</inkml:trace>
  <inkml:trace contextRef="#ctx0" brushRef="#br0" timeOffset="77239.52">11938 13991 0,'0'-21'16,"0"42"-1,0 0-15,-21 1 16,0-1-16,21 0 0,0 0 16,-22 0-16,1 22 0,21-22 0,-21 0 15,21 21-15,0-21 0,0 22 16,0-22-16,-21 0 0,21 21 16,0-20-16,0-1 0,0 0 0,0 0 15,0-42 16,0 0-15</inkml:trace>
  <inkml:trace contextRef="#ctx0" brushRef="#br0" timeOffset="77523.36">11790 14034 0,'0'0'0,"0"-22"15,21 22-15,0-21 0,0 21 16,0 0-16,22 0 0,-22 0 15,21 0-15,1 0 0,-1 0 16,0 21-16,1-21 0,20 22 0,-21-1 16,22 0-16,-22 0 0,1 0 15,-22 0-15,21 1 0,-21 20 0,-21-21 16,0 0-16,0 22 0,0-22 16,-42 21-16,21-21 0,-22 22 0,1-22 15,-21 0-15,20 21 0,-20-21 16,20 1-16,1-1 0,-21 0 0,41-21 15,-20 21-15,21 0 0,0-21 16,0 0-16,42 0 16,0 0-1,0-21-15</inkml:trace>
  <inkml:trace contextRef="#ctx0" brushRef="#br0" timeOffset="78028.05">15515 13737 0,'21'-21'0,"-42"42"0,63-63 0,-20 21 16,-1 21-16,-21-21 0,21 21 15,-21 21 1,0 0-16,0 0 0,-21 21 16,21 1-16,-21 20 0,-1-20 15,22 20-15,-21 1 0,21-1 0,-21 1 16,0-1-16,21 1 0,0-1 16,-21 1-16,21-1 0,-21-21 0,21 22 15,-22-22-15,22-21 0,0 22 16,0-22-16,0 0 0,0 0 0,22-63 47,-22 21-47,21-22 0,-21 22 15,0-21-15,0-22 0</inkml:trace>
  <inkml:trace contextRef="#ctx0" brushRef="#br0" timeOffset="78811.6">15536 13589 0,'0'0'0,"0"-21"0,0 0 0,0 0 16,0-1-16,0 1 16,21 21-16,1 0 0,-1 0 15,0 0-15,21-21 0,1 21 16,-1 0-16,21 0 0,22 0 0,0 0 16,-1 0-16,43 0 15,-21 0-15,21 0 0,21 0 0,-21-21 16,43 21-16,-22 0 0,21 0 15,1 0-15,-1 0 0,21 0 0,-20 0 16,20 0-16,-20 0 0,20 0 16,-42 0-16,0 0 0,1 0 0,-1 0 15,-42 0-15,21 0 0,-43 0 16,1 0-16,0 0 0,-22 0 0,-21 0 16,1 0-16,-22 0 0,0-21 15,0 21-15,0 0 0,1 0 16,-22 21 15,0 21-31,0-21 16,0 22-16,-22-1 0,22 0 15,-21 1-15,21-1 0,-21 22 0,21-22 16,0 21-16,0-20 0,-21 20 16,21-20-16,-21 20 0,0-21 0,21 22 15,-22-22-15,22 22 0,-21-22 16,0 0-16,21 22 0,-21-22 0,0 1 15,0-1-15,21 0 0,-22-21 16,1 22-16,21-22 0,-21 0 0,0 0 16,0 22-16,0-22 15,-1 0-15,1 0 0,0-21 16,0 21-16,0-21 0,0 0 0,-1 0 16,1 21-16,0-21 0,-21 0 15,-1 0-15,22 22 0,-21-22 0,-22 0 16,22 0-16,-21 0 0,-1 0 0,1 21 15,-1-21-15,-21 0 0,1 0 16,-1 0-16,-21 0 0,0 0 0,1 0 16,-22 0-16,0 0 0,-22-21 15,22 21-15,-21-22 0,0 22 16,0-21-16,0 21 0,0 0 0,-1-21 0,22 0 16,-21 21-16,21 0 15,21 0-15,1-21 0,-1 21 0,0 0 16,0 0-16,21 0 0,22 0 15,-22-21-15,22 21 0,20 0 0,-20 0 16,21 0-16,20 0 0,-20 0 0,21 0 16,21-22-1,0 1 1,21 0-16,0 21 16,-21-21-16,21 0 0</inkml:trace>
  <inkml:trace contextRef="#ctx0" brushRef="#br0" timeOffset="79415.75">16341 13991 0,'0'-21'0,"0"42"0,0-63 16,0 21-16,0 0 15,0 42 1,0 0 0,0 0-16,0 0 0,0 22 15,0-1-15,-22-21 0,22 21 0,-21 1 16,21 20-16,-21-20 0,21-1 0,0 0 16,-21 1-16,21-1 0,-21 0 15,21 1-15,-21-22 0,21 0 16,0 0-16,0 0 0,0 0 15,0-42 17,0 0-32,0 0 0,21 0 0,-21 0 15,21-22-15,0 1 0,-21 0 0,21-1 16</inkml:trace>
  <inkml:trace contextRef="#ctx0" brushRef="#br0" timeOffset="79639.64">16362 13991 0,'-21'0'0,"63"0"31,-21 0-15,0 0-16,0-21 0,22 21 16,-22 0-16,21 0 0,-21 0 0,22 0 15,-22 0-15,0 0 0,0 0 16,0 0-16,1 0 0,-1 0 15,-21 21 1,0 0-16,-43-21 16,22 22-16,0-1 0</inkml:trace>
  <inkml:trace contextRef="#ctx0" brushRef="#br0" timeOffset="79807.55">16298 14245 0,'0'0'0,"-21"21"0,0 1 16,21-1-1,21-21-15,0 0 16,22 0-16,-22 0 16,21 0-16,-21 0 0,22 0 0,-22 0 15,21 0-15,0 0 0,1 0 16,-22-21-16,21-1 0,-21 22 0,22 0 16,-1-21-16</inkml:trace>
  <inkml:trace contextRef="#ctx0" brushRef="#br0" timeOffset="80102.77">17441 13970 0,'-21'0'32,"0"0"-32,0 0 15,21 21-15,-21 0 0,21 22 16,0-22-16,0 21 0,0-21 15,0 22-15,0-1 0,0 0 0,0 1 16,0-1-16,0-21 16,0 22-16,0-1 0,0-21 0,0 21 15,0-20-15,0-1 0,0 0 0,0 0 16,0 0-16,0-42 47,0 0-47,0 0 0,0 0 0,0-1 15</inkml:trace>
  <inkml:trace contextRef="#ctx0" brushRef="#br0" timeOffset="80451.56">17335 13864 0,'0'0'0,"0"-63"15,22 42 1,20 21-1,-21 0-15,21 0 0,-20 0 16,20 0-16,0 0 0,1 0 16,-1 21-16,21 0 0,-20 0 0,-1 0 15,0 0-15,1 22 0,-1-22 16,0 21-16,1 1 0,-1-22 0,0 21 16,-20 0-16,20 1 0,-21-1 15,-21 0-15,0 1 0,0-1 16,-21-21-16,0 22 0,0-1 0,-22-21 15,1 21-15,0-20 0,-22 20 16,22-21-16,-22 21 0,22-20 0,-22-1 16,1 0-16,21 0 0,-1-21 15,1 21-15,21 0 0,-22-21 0,22 0 16,0 22-16,0-22 0,0-22 31,21 1-31,0 0 0</inkml:trace>
  <inkml:trace contextRef="#ctx0" brushRef="#br0" timeOffset="81864.3">14414 5630 0,'0'0'0,"0"-21"16,0 0-16,0 0 16,0 0-16,0 0 0,0-1 15,0 1 1,0 42 31,0 1-32,0-1-15,-21 0 0,0 21 16,21 1-16,0-1 0,-21 21 16,0-20-16,0 20 0,-1 1 0,1-22 15,21 22-15,-21-1 0,0 1 16,0 20-16,0-20 0,-1 20 0,1-20 15,21 21-15,-21-22 0,0 1 16,21-1-16,-21 1 0,21-1 0,0-21 16,0 1-16,-21-1 0,21 0 0,-22 1 15,22-1-15,-21-21 0,21 0 16,0 1-16,0-1 0,-21-21 16,21-21-1,-21-1-15,21 1 16,0 0-16,0 0 0,0-21 0,0 20 15,0-41-15,21 21 0,0-1 16</inkml:trace>
  <inkml:trace contextRef="#ctx0" brushRef="#br0" timeOffset="82508.2">14330 5525 0,'0'0'0,"-21"0"62,-1 21-62,1 21 16,0-21-16,0 0 0,-21 22 0,20-1 16,-20-21-16,0 22 0,-1-1 15,1-21-15,-64 64 16,85-64-16,0 0 0,0 0 16,0 0-16,-1-21 15,44-21 16,-1 0-31,0 0 0,0 0 0,0 0 16,0-1-16,22-20 0,-22 21 16,21-21-16,-21-1 0,22 1 0,-22 0 15,21-1-15,-21 1 0,22 0 16,-22-1-16,0 22 0,0 0 0,0-21 16,1 42-16,-1-22 0,-21 1 15,21 21 1,0 21-16,-21 1 15,21 20-15,0-21 0,-21 21 0,22 1 16,-1-1-16,0 0 0,0 1 16,0-1-16,0 0 0,1 1 0,-1-1 15,0 0-15,0 1 0,0-1 16,0-21-16,-21 22 0,0-22 0,22 0 16,-22 21-16,0-21 0,0 1 15,0-1-15,0 0 16,0 0 15,-22 0-15</inkml:trace>
  <inkml:trace contextRef="#ctx0" brushRef="#br0" timeOffset="83104.38">8826 8784 0,'22'-21'0,"-44"42"0,44-63 0,-22 21 15,21 21 1,-21-21-16,0 42 15,0 0 1,0 0-16,0 21 0,0 1 16,-21-1-16,-1 0 0,1 1 15,21-1-15,-21 0 0,0 1 0,0-1 16,21 0-16,-21 1 0,-1-1 16,22 0-16,-21-20 0,21-1 0,0 21 15,-21-21-15,21 0 0,-21 1 0,21-1 16,-21 0-16,21 0 15,0 0-15</inkml:trace>
  <inkml:trace contextRef="#ctx0" brushRef="#br0" timeOffset="83316.25">8615 9779 0,'0'21'15,"0"-42"-15,0 63 0,0-20 0,0-1 16,0 0-16,0 0 15,0 0-15,0 0 0,0 1 16,-21-1-16,21 0 16,0 0-16,-22 0 0,22 0 15,0 1-15,-21-1 16,21 0-16,-21 0 16</inkml:trace>
  <inkml:trace contextRef="#ctx0" brushRef="#br0" timeOffset="83495.95">8551 10266 0,'0'21'0,"43"0"16,-22-21-1,-21 21-15,21-21 0,0 0 16,0 0-16,22 0 0,-22 0 16,21 0-16,0 0 0,1 0 0,-1 0 15,22 0-15,-1 0 0,1 0 16,-22 0-16,21 0 0,1 0 0,-22 0 15,22 0-15,-22 0 0,0 0 0,1 0 16,-1 0-16</inkml:trace>
  <inkml:trace contextRef="#ctx0" brushRef="#br0" timeOffset="83678.36">9842 10414 0,'0'0'0,"22"0"0,-22 21 0,21-21 15,0 21-15,0-21 16,0 0-16,0 0 15,1 0-15,20 0 0,0 0 0,1 0 16,-1 0-16,21 0 0,1 0 0,-22 0 16,22 0-16,-22 0 0,22 0 15,-22 0-15,0 0 0,1 0 16,-1 0-16,0 0 0,-21-21 0,22 21 16</inkml:trace>
  <inkml:trace contextRef="#ctx0" brushRef="#br0" timeOffset="84160.09">10922 10372 0,'-21'-21'0,"0"21"16,-1 0-16,44 0 47,-1 0-32,0 21-15,0-21 16,21 0-16,-20 0 0,20 0 0,-21 0 15,21 0-15,1 0 0,-22 0 16,21 0-16,1-21 0,-22 21 0,0 0 16,0 0-16,0-22 0,-21 1 15,-21 0 1,-21 21-16,21 0 0,-22-21 16,1 0-16,0 21 0,-1-21 0,1 21 15,0 0-15,-1 0 0,1-22 16,21 22-16,42 0 31,0 0-31,0 22 16,22-22-16,-1 0 0,0 21 0,-21-21 15,22 21-15,-1 0 0,-21-21 0,0 21 16,1-21-16,-1 21 0,0 1 16,-21-1-16,0 0 0,0 21 15,0-21-15,-21 1 0,-22-1 0,22 21 16,-21-21-16,21 22 0,-22-22 15,1 21-15,-21-21 0,20 22 0,1-22 16,0 0-16,-1 21 0,1-42 16,0 21-16,20 1 0,1-22 15,0 0-15,0 0 0,21-22 16</inkml:trace>
  <inkml:trace contextRef="#ctx0" brushRef="#br0" timeOffset="84687.74">14118 8848 0,'0'-21'0,"0"42"0,0-64 16,0 1-16,0 21 0,0 0 0,0 0 16,0-1-16,0 1 0,0 42 31,0 1-16,0-1-15,0 21 0,0-21 16,0 22-16,0-1 0,0 0 0,0 1 16,-21-1-16,0 0 0,21 1 15,-21-1-15,21 0 0,-22 1 0,22-22 16,0 0-16,0 0 0,-21 0 16,21 0-16,-21 1 0</inkml:trace>
  <inkml:trace contextRef="#ctx0" brushRef="#br0" timeOffset="84836.66">13928 9504 0,'0'0'0,"0"21"0,0 0 16,0 0-16,0 1 16,0-1-1,0 0-15,0 0 16,0 0 0,0 0-16,0 1 0,0-1 15,0 0-15,0 0 16</inkml:trace>
  <inkml:trace contextRef="#ctx0" brushRef="#br0" timeOffset="85168.47">13737 9673 0,'0'0'0,"-21"0"15,21 21 1,0 1-1,21-1-15,-21 21 0,21-21 16,0 0-16,-21 22 0,0-22 16,22 0-16,-1 0 0,0 0 0,-21 1 15,21-1-15,0 0 0,0-21 16,1 0-16,-1 0 0,0 0 0,0 0 16,0 0-16,0 0 0,1 0 15,-1-21-15,0 0 0,21-1 0,-21 1 16,1 0-16,-1 0 0,0 0 15,0 0-15,-21-1 0,0 1 0,21 0 16,-21 0-16</inkml:trace>
  <inkml:trace contextRef="#ctx0" brushRef="#br0" timeOffset="86371.69">19240 8805 0,'0'0'0,"22"0"0,-22-21 15,21 21-15,-21-21 0,21 21 16,0-21-16,0 21 15,0 0 1,-21 21 0,0 0-16,0 22 0,0-1 15,0 0-15,-21 1 0,21 20 0,-21 1 16,0-22-16,0 21 16,0 1-16,21-1 0,-22 22 0,1-21 15,0-1-15,0 22 0,21-22 0,-21 22 16,0-22-16,-1 1 0,1-1 15,21 1-15,-21-1 0,21 1 0,-21-1 16,21 1-16,0-22 0,-21 22 16,21-22-16,0 22 0,-21-22 0,21 0 15,0 1-15,0-22 0,0 21 16,0-21-16,-22 0 0,22 1 0,0-1 16,-21 0-16,0-21 15,0 0 1,0 0-16,0 0 15,-1 0-15,1 0 0,-21 0 0,21 0 16,-22 0-16,-20 0 0,21 0 16,-22 0-16,1 0 0,-1 0 0,-21 0 15,22 0-15,-22 0 0,22 0 0,-1 0 16,1 0-16,-1 0 0,22 0 16,-22 0-16,22 0 0,0 0 0,-1 21 15,22-21-15,0 0 0,-21 0 16,21 0-16,-1 0 0,1 0 15,0 0-15,0 0 0,0 0 16,0 0-16,-1 0 16,1 0-16,21-21 15,-21 21-15,0 0 0,21-21 32,0 0-17,21 21-15,-21-22 0,21 22 16,0-21-16,1 0 0,-1 21 0,-21-21 15,21 0-15,0 21 0,0-21 0,0-1 16,-21 1-16,22 21 16,-22-21-16,0 42 47,0 0-47,-22 1 15,1-1-15,0 0 0,21 0 16,-21 0-16,0 0 0,21 1 0,-21-1 15,-1 0-15,1-21 0,0 21 0,0 0 16,0 0 0,21 1-1,0-1 1,0 0-16,21-21 0,0 21 16,0-21-16,0 0 0,1 21 0,20-21 15,0 0-15,1 0 0,-1 0 16,0 0-16,1 0 0,20 0 0,-21 0 15,22 0-15,-22-21 0,22 21 16,-1-21-16,-20 0 0</inkml:trace>
  <inkml:trace contextRef="#ctx0" brushRef="#br0" timeOffset="87613.03">11663 13483 0,'0'0'0,"-21"21"16,-1-21-16,1 0 15,0 0-15,21-21 32,0 0-17,0 0-15,21 21 0,0-21 16,1-22-16,-1 22 0,21 0 0,0-21 15,1-1-15,-1 1 0,0 0 16,22-22-16,-1 1 0,1-1 0,-1-20 16,22 20-16,-21-21 0,20 1 0,1-1 15,0-21-15,-1 22 0,1-22 16,0 21-16,-1 0 0,1 1 16,0-1-16,-1 22 0,-20-1 15,-1 1-15,-20 20 0,-1 1 0,-21 21 16,0-22-16,-21 22 0,0 0 15,0 0-15,-21 0 16,0 21-16,0 0 0,0 0 16,-1 0-16,1 0 0,0 0 15,0 0-15,-21 0 0,20 21 0,1 0 16,-21 0-16,0-21 0,-1 21 16,1 1-16,0-1 0,-1 21 0,1-21 15,0 0-15,-1 1 0,1-1 16,21-21-16,0 21 0,-1 0 15,1-21-15,0 0 16,21 21-16,21-42 16,0 0-1,1 21-15,20-21 0,-21 0 16,21 21-16,1-22 0,-1 1 0,0 0 16,1 0-16,20 0 0,1-22 15,-22 22-15,22 0 0,-22 0 0,21-21 16,-41 20-16,20 22 0,-21-21 15,0 21-15,-21 21 16,0 1-16,0-1 16,0 21-16,0-21 0,0 22 0,0 20 15,0-21-15,0 22 0,0-22 0,0 22 16,0-1-16,0 1 0,0-22 16,0 22-16,0-22 0,0 21 0,0-20 15,21-22-15,-21 21 0,0 1 16,22-22-16,-1 0 0,0 0 0,0 0 15,0 0-15,22-21 0,-1 0 0</inkml:trace>
  <inkml:trace contextRef="#ctx0" brushRef="#br0" timeOffset="88648.96">16722 13441 0,'21'0'15,"0"-21"1,-21 0 0,0-1-1,0 1-15,0 0 16,0 0-16,0 0 0,0 0 16,-21-22-16,21 22 0,-21-21 15,-1-1-15,1 1 0,0 0 0,21-22 16,-21 1-16,0-1 0,21 1 15,-21-1-15,21 1 0,0-1 0,0 1 16,0-22-16,0 22 0,0-22 16,0 21-16,0-20 0,-22 20 0,22 1 15,0-1-15,0 22 0,-21 0 16,21 20-16,0 1 0,0 0 0,0 0 16,0 0-16,-21 21 15,0 0-15,0 0 16,0 21-16,-1 0 0,1 0 15,0 0-15,0 1 0,-21 20 16,20 0-16,1 1 0,-21 20 0,21-21 16,0 1-16,-1-1 0,-20 0 15,21 1-15,0-1 0,0 0 0,-1-20 16,1 20-16,21-21 0,-21 0 16,0 0-16,21 1 0,-21-22 15,21 21-15,0-42 47,21-1-47,-21 1 0,21 0 16,0 0-16,0 0 0,1 0 0,-1-22 15,21 1-15,-21 21 0,0-43 16,22 22-16,-22 0 0,0-22 0,21 22 16,-20-1-16,20 1 0,-21 0 15,0 21-15,0-22 0,1 22 16,-1 0-16,0 0 0,0 21 0,0 0 31,0 0-31,1 0 0,-1 21 0,0 0 16,0 0-16,0 0 0,0 22 15,1-1-15,-1 0 0,21 1 0,-21-1 16,22 22-16,-22-22 0,21 0 16,-21 1-16,0-1 0,22-21 0,-22 21 15,0-20-15,0-1 0,0 0 16,-21 0-16,22 0 0,-22 0 0,21-21 15,-21 22-15,21-22 16,-21-22 0,0 1-1</inkml:trace>
  <inkml:trace contextRef="#ctx0" brushRef="#br0" timeOffset="94210.46">25590 7176 0</inkml:trace>
  <inkml:trace contextRef="#ctx0" brushRef="#br0" timeOffset="94232.45">25590 7176 0</inkml:trace>
  <inkml:trace contextRef="#ctx0" brushRef="#br0" timeOffset="94249.44">25590 7176 0</inkml:trace>
  <inkml:trace contextRef="#ctx0" brushRef="#br0" timeOffset="94284.43">25590 7176 0</inkml:trace>
  <inkml:trace contextRef="#ctx0" brushRef="#br0" timeOffset="94338.39">25590 7176 0</inkml:trace>
  <inkml:trace contextRef="#ctx0" brushRef="#br0" timeOffset="94375.37">25590 7176 0</inkml:trace>
  <inkml:trace contextRef="#ctx0" brushRef="#br0" timeOffset="94391.36">25590 7176 0</inkml:trace>
  <inkml:trace contextRef="#ctx0" brushRef="#br0" timeOffset="94410.35">25590 7176 0</inkml:trace>
  <inkml:trace contextRef="#ctx0" brushRef="#br0" timeOffset="94467.32">25590 7176 0</inkml:trace>
  <inkml:trace contextRef="#ctx0" brushRef="#br0" timeOffset="94489.3">25527 7218 0</inkml:trace>
  <inkml:trace contextRef="#ctx0" brushRef="#br0" timeOffset="94508.29">25167 7408 0</inkml:trace>
  <inkml:trace contextRef="#ctx0" brushRef="#br1" timeOffset="140055.43">9991 13885 0,'0'0'0,"21"0"0,0 0 0,0 0 15,0 0 1,0 0-16,-21 22 62,-21-22-62,0 0 16,0 0-16,0 21 16,0-21-16,-1 0 0,1 21 15,0-21-15,0 0 0,-21 0 0,42 21 16,-22-21-16,1 0 0,0 0 16,0 0-16,21 21 0,-21-21 0,0 0 15,-1 0-15,1 0 0,0 0 0,0 0 16,0 21-16,0-21 0,-1 0 15,-20 0-15,21 0 0,0 0 0,0 0 16,-1 0-16,1 0 0,0 0 0,0 0 16,0 0-16,0 0 0,-1 0 15,1 0-15,0 0 0,0 0 16,0-21-16,0 21 16,-1 0-16,1-21 15,0 21-15,0 0 0,0 0 0,0-21 16,-1 21-16,1-21 0,0 21 15,0 0-15,0 0 0,0-21 0,-1 21 16,1 0-16,0-22 0,0 22 0,0 0 16,0-21-16,-1 21 15,1-21-15,0 21 0,0-21 16,0 21-16,0-21 16,-1 21-16,1 0 0,21-21 15,-21 21-15,0-22 0,0 22 0,0-21 16,-1 21-16,1 0 0,0-21 15,-21 21-15,21 0 0,-1 0 16,1-21-16,0 21 0,0-21 16,0 21-16,0 0 0,-1 0 0,1-21 15,0 21-15,21-22 0,-21 22 16,0 0-16,21-21 0,-21 21 16,-1-21-16,1 21 0,0-21 15,0 0-15,0 21 16,0-21-16,-1 21 15,1 0-15,0-22 0,0 22 0,0-21 16,0 21-16,-1 0 0,1-21 16,0 21-16,0 0 0,0-21 15,0 21-15,-1-21 0,1 21 16,0-21-16,0 21 0,0 0 16,0-22-16,-1 22 0,1 0 0,0-21 15,0 21-15,0-21 0,0 0 16,-22 21-16,22-21 0,0 21 15,0-21-15,-22 21 0,22-22 0,0 1 16,0 21-16,0-21 0,-22 0 0,22 21 16,-21-21-16,21 0 0,-22-1 15,1 1-15,0 0 0,-1 0 16,22 0-16,-21 0 0,0-1 0,20 1 16,-20 0-16,0 0 0,21 0 0,-22-22 15,1 22-15,0 0 0,20-21 16,-20 21-16,0-1 0,21 1 15,-22-21-15,22 21 0,-21 0 0,21-22 0,-22 22 16,22 0-16,-21-21 16,21 20-16,-22-20 0,22 21 0,-21-21 15,21 20-15,-22-20 0,22 21 0,0-21 0,-21-1 16,20 1-16,-20 21 16,21-22-16,-21 1 0,20 0 0,-20-1 0,21 1 15,-21 0-15,20 21 0,-41-64 16,21 43-16,20-1 15,-20 1-15,21 0 0,-21-1 0,-1 1 16,22 21-16,-21-22 0,21 1 0,-22 0 16,22-1-16,-21 1 0,21 0 15,-1-1-15,1-20 0,0 21 0,0-1 16,0 1-16,-22 0 0,22-1 0,0 1 16,0 0-16,21-1 0,-21 1 15,0 0-15,-1-1 0,1 1 0,0 0 16,0-1-16,0 1 0,-22-64 15,22 64-15,21-1 0,-21 1 16,0 0-16,21-1 0,-21 1 16,21 0-16,-21-1 0,21-20 0,-22 21 15,22-1-15,0 1 0,0-22 16,0 22-16,0 0 0,0-1 0,0-20 16,0 21-16,0-1 0,0 1 0,0 0 15,0-1-15,0 1 0,0 0 16,0-1-16,0 1 0,0 0 0,22-1 15,-1 1-15,-21 21 0,21-22 0,-21 1 16,0 0-16,21-1 0,-21 1 16,21 0-16,-21 21 0,21-22 0,-21 1 15,0 21-15,22-22 0,-1 1 16,-21 21-16,21-21 0,-21 20 16,21-20-16,-21 21 0,21-21 0,-21 20 15,21-20-15,1 0 0,-22 21 0,21-22 16,0 22-16,-21-21 0,21 21 15,0-22-15,0 1 0,-21 21 0,22-22 16,-1 22-16,-21-21 0,21 21 0,0 0 16,-21-22-16,21 22 0,0-21 15,-21 21-15,22-22 0,-1 22 16,0-21-16,0 21 0,0-22 0,0 22 16,1 0-16,-1-21 0,0 20 0,0-20 15,21-21-15,-20 20 16,-1 22-16,21-21 0,-21-1 0,22 1 15,-22 0-15,21 21 0,0-22 16,1 1-16,-1 0 0,22-22 16,-22 43-16,0-21 0,43-1 15,-43 22-15,-21-21 0,22 21 16,-1-1-16,-21 1 0,22 0 0,-22 0 16,21 0-16,-21 0 15,64-22-15,-43 22 0,1 0 16,-22 0-16,21 0 0,43-22 0,-43 22 15,0 0-15,43 0 16,-64 0-16,22-1 0,-1 22 16,-21-21-16,21 0 0,-20 21 15,20-21-15,0 21 0,22-21 16,-43 21-16,21-21 0,-21 21 0,22 0 16,-1-22-16,-21 1 0,22 21 15,-1 0-15,0-21 0,1 21 0,-1 0 16,21-21-16,-20 21 0,-1 0 15,22-21-15,-22 21 0,0 0 0,1 0 16,-1-21-16,0 21 0,1 0 0,-1 0 16,0 0-16,1-22 0,-1 22 15,0-21-15,1 21 0,20 0 0,-21 0 16,22-21-16,-22 21 16,22 0-16,-1 0 0,1-21 0,-22 21 15,22 0-15,-22 0 0,21-21 0,-20 21 16,-1 0-16,0 0 0,1 0 15,-1 0-15,0 0 0,1-21 0,-1 21 16,-21 0-16,22 0 0,-1 0 16,0 0-16,1 0 0,20-22 0,-21 22 15,22 0-15,-22 0 0,1 0 0,20 0 16,-21 0-16,22 0 0,-22 0 16,1 0-16,-1 0 0,0 0 0,-21 0 15,22 0-15,-1 0 0,-21 0 16,22 0-16,-1 0 0,-21 0 15,21 0-15,1 0 0,-1 0 0,-21 0 16,22 0-16,-1 0 0,-21 0 16,21 0-16,1 0 0,-22 0 0,21 0 15,-21 0-15,22 0 0,-22 0 16,21 0-16,1 0 0,-22 22 0,0-22 16,21 0-16,-21 0 0,22 0 0,-1 21 15,-21-21-15,22 0 0,-1 0 16,-21 0-16,21 0 0,1 21 0,-22-21 15,21 0-15,1 0 0,-22 0 16,21 21-16,-21-21 0,22 0 0,-22 0 16,21 0-16,-21 21 0,0-21 0,1 0 15,20 0-15,-21 21 16,0-21-16,0 0 0,22 0 0,-22 22 16,21-22-16,-21 0 0,22 21 0,-1-21 15,-21 21-15,22-21 0,-1 0 16,-21 21-16,21-21 0,-20 0 0,20 21 15,-21-21-15,0 0 0,0 0 16,22 21-16,-22-21 0,0 0 0,0 0 16,0 22-16,1-22 0,-1 0 0,0 0 15,0 21-15,0-21 0,0 0 16,1 0-16,-1 21 0,0-21 16,0 0-16,0 21 0,-21 0 0,21-21 15,1 21-15,-1 1 16,0-1-16,-21 0 0,21-21 15,-21 21-15,21 0 0,0 0 16,-21 1-16,22-1 0,-1 0 16,-21 0-16,21 0 0,0 0 15,-21 1-15,21-1 0,-21 0 16,0 0-16,21-21 0,-21 21 0,22 0 16,-22 1-16,21-1 0,-21 0 0,0 0 15,21 0-15,0 0 16,0 1-16,-21-1 0,21 0 15,1 0-15,-22 0 0,0 0 16,21 1-16,0-1 16,-21 0-16,0 0 0,0 0 15,0 0-15,0 1 0,0-1 16,0 0-16,0 0 16,0 0-16,0 0 15,-21-42 79,21 0-94,-21 0 16</inkml:trace>
  <inkml:trace contextRef="#ctx0" brushRef="#br1" timeOffset="140639.6">12509 7027 0,'0'0'0,"0"-21"32,22 21-1,-1 0-16,0 0 1,0 0-16,-21 21 16,21-21-16,-21 22 15,21-22-15,-21 21 0,0 0 0,22 0 16,-1 0-16,-21 0 0,21 1 16,0-1-16,0 0 15,-21 0-15,0 0 0,21 0 0,1 1 16,-1-1-16,-21 0 0,21-21 15,-21 21-15,21 0 0,0 0 16,0-21 0,1 0 15,-1 0-31,0 0 31,-21-21-15,0 0-1,0 0 1,21 21-16,-21-21 0,21 21 0,0 0 16,-21-21-16</inkml:trace>
  <inkml:trace contextRef="#ctx0" brushRef="#br1" timeOffset="143179.63">13398 7006 0,'0'0'0,"0"-21"0,22 21 0,-22-21 0,0 0 16,21 21-16,-21-21 0,0-1 15,0 1-15,21 0 0,-21 0 16,21 21-16,-21-21 16,0 0-16,0 42 62,-21-21-62,0 21 0,0 0 16,21 0-16,-22 0 0,1 1 0,0-1 15,0 0-15,0 0 0,0 21 16,-1-20-16,1-1 0,0 0 0,0 21 16,21-21-16,-21 1 0,0-1 15,-1 0-15,22 0 0,-21 0 0,21 0 16,-21 1-16,0-1 0,21 0 0,0 0 15,-21-21-15,21 21 16,-21 0 0,21 1-1,0-44 48,0 1-48,21 21-15,0-21 0,-21 0 16,21 0-16,0 0 0,0-1 0,1 1 16,-1-21-16,0 21 0,21-22 15,-21 1-15,1 21 0,20-21 16,-21 20-16,0 1 0,0 0 0,1 0 16,-22 0-16,0 0 0,21-1 15,-21 1 1,-21 42 46,-1 1-62,1-1 16,0 21-16,0-21 0,0 0 16,0 22-16,-1-22 0,1 21 0,0-21 15,0 22-15,0-1 0,0-21 16,-1 22-16,1-22 0,0 0 0,0 21 15,0-21-15,0 1 0,21-1 16,0 0-16,-22-21 0,22 21 0,-21 0 16,0-21-16,21-21 78,0 0-31,0 0 15,-21 0-46,0 21-16,21-22 0,0 1 15,-21 0-15,-1 0 16,22 0-16,-21 0 0,21-1 16,0 1-16,-21 0 0,0 0 0,0 0 15,21 0-15,-21-1 16,21 1-16,-22 0 0,22 0 0,-21 0 16,0 0-16,21-1 0,-21 1 15,0 0-15,0 0 16,21 0-16,-22 21 15,22-21-15,-21 21 0,21-22 16,0 44 31,0-1-31,0 0-16,0 0 0,21 0 15,1 0-15,-22 1 0,21 20 0,-21-21 16,21 0-16,0 22 15,-21-22-15,21 0 0,0 21 0,-21-21 16,0 1-16,22-1 0,-1 0 0,-21 0 16,0 0-16,0 0 0,21 1 15,-21-1-15,0 0 0,21-21 0,-21 21 16,-21-42 31,0 21-47,21-21 0,-21 0 15,-1-1-15,1 1 0,21 0 16,-21-21-16,21 21 0,-21-22 0,21 22 16,0-21-16,-21-1 0,0 22 15,-1-21-15,22 21 0,-21 0 16,0-1-16,0 1 0,21 0 0,-21 0 16,0 21-16,21-21 0,-22 21 0,22-21 15,-21 21 1,21 21-1,0 0 1,21-21-16,-21 42 0,22-21 16,-1 1-16,0 20 0,-21-21 0,21 21 15,0 1-15,0-1 0,1 0 0,-22-20 16,21 20-16,0 0 0,0-21 16,-21 1-16,21 20 0,0-21 15,-21 0-15,0 0 0,22-21 0,-1 22 16,-21-1-16,21-21 15,0 0 204,-21-21-219,21 21 0,-21-22 16,21 22-16,1-21 15,-22 0-15,21 0 0,0 0 0,0 0 16,0-1-16,0 1 0,22-21 16,-22 21-16,0-22 0,0 22 15,0-21-15,1 21 0,20-22 0,-21 22 16,0-21-16,22 0 0,-43 20 16,21-20-16,0 21 15,0 0-15,0 0 0,0-1 0,1 1 16,-1 0-16,-21 0 0,21 21 15,-21-21-15,21 21 0,0 0 16,-21-21-16,0 42 31,-21 0-31,0 0 16,0 0-16,0 22 0,-1-22 0,-20 0 16,21 21-16,0-21 15,-22 22-15,22-1 0,0-21 16,-21 22-16,-1-1 0,22-21 0,-21 21 0,0 1 15,20-22-15,-20 21 0,21-21 16,0 1-16,-22 20 0,22-21 0,0 0 16,0 22-16,0-43 15,0 21-15,21 0 0,-22 0 16,22-42 31,22 0-47,-1 21 0,0-21 15,0-1-15,0 1 0,0 0 0,1 0 16,20 0-16,-21 0 0,0-22 0,22 22 16,-22 0-16,21-21 0,-21 20 15,22-20-15,-22 21 0,0 0 16,21-43-16,-21 43 0,1 0 16,-1 0-16,-21 0 0,0-1 15,21 22-15,0-21 0,-21 0 0,0 0 0,-21 21 47,0 21-47,0 0 0,-1 0 0,1 1 16,0-1-16,-21 21 15,21-21-15,-22 0 0,22 22 0,0-22 16,-21 0-16,20 0 0,1 0 0,21 1 16,0-1-16,-21 0 0,21 0 15,-21 0-15,21 0 16,0-42 46,0 0-46,0 0-16,0 0 16</inkml:trace>
  <inkml:trace contextRef="#ctx0" brushRef="#br1" timeOffset="184543.64">20087 9737 0,'0'-21'32,"0"-1"-17,0 1-15,0 0 16,0 0-16,0 0 16,0 0-1,0-1-15,-21 22 0,0-21 0,0 21 16,-1 0-1,1 0-15,0 0 0,0 0 16,0 0-16,0 0 16,-1 0-16,1 21 0,0-21 0,21 22 15,-21-1-15,0 0 0,0 0 0,21 0 16,-22 0-16,22 1 0,0-1 16,-21 0-16,21 0 0,0 0 0,0 0 15,-21 1-15,21-1 16,0 0-16,0 0 0,0 0 0,0 0 15,21 1 1,0-22-16,1 0 0,-1 0 16,0 0-16,0-22 0,21 22 15,-20-21-15,-1 0 0,0 0 16,0 21-16,0-21 0,0 0 0,1-1 16,-1 1-16,-21 0 0,0 0 15,21 0-15,-21 0 0,21-1 0,-21 1 16,0 0-16,0 0 15,0 0-15,21 21 0,-21-21 0,0-1 16,0 44 31,0-1-47,0 0 16,0 0-16,0 0 0,0 0 0,0 22 15,0-22-15,0 0 0,0 21 16,0-20-16,0 20 0,0-21 0,0 21 15,0-20-15,0 20 0,0 0 0,21-21 16,-21 22-16,0-1 0,0 0 16,0 1-16,22-1 0,-22 0 0,0 1 15,0-1-15,0 0 0,0 1 16,0-1-16,0-21 0,0 22 16,0-1-16,0 0 0,0 1 0,0-22 15,0 21-15,0-21 0,0 22 16,0-22-16,0 21 0,0-21 0,0 0 15,0 22-15,0-22 0,21 0 0,-21 0 16,0 0-16,0 1 0,0-1 16,0 0-16,0 0 0,0 0 0,-21 0 15,-1-21 1,1 0-16,0 0 0,0 0 16,0 0-16,0 0 0,-1-21 0,1 0 15,0 0-15,0 21 16,0-42-16,0 20 0,-1 1 0,1 0 15,21-21-15,-21 21 0,21-22 0,-21 22 16,21-21-16,0-1 0,0 1 16,0 0-16,0-1 0,0-20 0,0 21 15,0-1-15,21-20 0,0 20 0,-21-20 16,21 21-16,1-1 0,-1-20 16,-21 20-16,21 22 0,0-21 0,0 21 15,-21-22-15,21 22 0,-21 0 16,22 0-16,-1 21 0,-21-21 0,0 0 15,0-1 1,21 22 0,-21-21-16,0 0 15</inkml:trace>
  <inkml:trace contextRef="#ctx0" brushRef="#br1" timeOffset="185357.17">20235 9906 0,'0'21'31,"-127"-63"-31,254 63 16,-106 0-16,1-21 15,-1 0-15,0-21 0,0 0 16,0 0-16,0 21 0,-21-21 16,22-1-16,-1 22 0,-21-21 15,21 0-15,-21 0 0,0 0 16,0 0-16,0-1 16,-21 22-1,0 0-15,-1 0 16,1 0-16,0 0 0,0 0 0,0 22 15,0-1-15,-1 0 16,1 0-16,0 0 16,0 0-16,21 1 0,0-1 0,-21 0 15,21 0-15,-21 0 0,21 0 16,0 1-16,0-1 0,0 0 0,0 0 16,0 0-16,0 0 0,0 1 15,0-1-15,21-21 0,0 0 16,-21 21-16,21-21 0,0 0 0,0 0 15,1 0-15,-1 0 0,0 0 16,0-21-16,0 21 0,0-21 16,1-1-16,20 22 0,-21-21 0,0 0 15,0-21-15,1 21 0,-1-1 16,-21-20-16,21 0 0,-21-1 0,21 1 16,-21 21-16,0-21 0,21-1 15,-21 1-15,21 0 0,-21 20 0,22-20 16,-22 21-16,21 0 0,-21 0 15,0-1-15,0 1 0,0 42 47,0 1-31,0 20-16,0-21 16,-21 0-16,21 0 0,-22 22 0,22-1 15,0-21-15,0 22 0,-21-1 16,21 0-16,-21-21 0,21 22 0,0-1 15,0-21-15,0 22 0,0-22 16,0 0-16,0 0 0,0 0 0,0 0 16,0 1-16,0-1 0,21-21 15,0 0-15,1 0 16,-1 0-16,0 0 0,0 0 16,0 0-16,0-21 15,1 21-15,-22-22 0,21 1 16,-21 0-16,21 0 15,-21 0-15</inkml:trace>
  <inkml:trace contextRef="#ctx0" brushRef="#br1" timeOffset="185666.99">20616 9737 0,'21'0'47,"1"0"-47,-1 0 0,0-21 16,21 21-16,-21 0 0,1 0 0,-1-22 16,0 22-16,0 0 0,0 0 15,0-21-15,1 21 0,-1 0 0,0 0 16,0 0-1,-21-21-15,21 21 32</inkml:trace>
  <inkml:trace contextRef="#ctx0" brushRef="#br1" timeOffset="186331.89">21505 9610 0,'0'0'0,"0"-21"15,0-1 1,21 1-16,1 21 16,-22-21-16,21 21 0,0-21 15,0 21-15,0-21 0,0 21 0,-21-21 16,0-1 0,0 1-16,-21 21 15,0-21-15,-21 21 16,21 0-16,-22 0 0,22 0 15,-21 0-15,21 0 0,-22 21 0,1 0 16,0-21-16,20 22 0,-20-1 16,21 0-16,0 0 0,0 0 15,-1 22-15,22-22 0,0 0 16,0 0-16,0 0 0,0 0 0,0 1 16,0-1-16,22 0 0,-1 0 0,0 0 15,-21 0-15,42 1 0,-21-1 16,1 0-16,-1-21 0,21 21 0,-21 0 15,0-21-15,22 21 0,-22 1 16,0-22-16,0 21 0,-21 0 0,21 0 16,-21 0-16,0 0 15,-21 1 1,0-1-16,-21-21 0,21 0 16,-22 0-16,22 21 0,-21-21 15,21 0-15,-22 0 0,22 0 0,-21 0 16,21 0-16,-22 0 0,22 0 0,0 0 15,0 0-15,0 0 0,-1 0 16,22-21-16,-21 21 16,21-21-1,21 21 32,1 0-47,-1 0 0</inkml:trace>
  <inkml:trace contextRef="#ctx0" brushRef="#br1" timeOffset="188387.27">21759 9821 0,'0'0'0,"0"-21"0,0 0 0,0 0 16,0 0-16,0 0 16,0-1-1,-21 44 17,21-1-32,0 0 0,-21 0 15,21 0-15,-21 0 0,21 22 16,0-22-16,0 0 0,0 0 0,-21 0 15,21 1-15,-22-1 0,22 21 16,0-21-16,0 0 0,0 1 16,0-1-16,0 0 15,0 0-15,22-21 16,-1 0-16,0 0 16,0 0-16,0 0 15,0 0-15,1 0 0,-1-21 0,0 21 16,0-21-16,0 21 0,0-21 0,1-1 15,-22 1-15,21 0 0,0 0 16,-21 0-16,0 0 0,0-1 0,0 1 16,0 0-16,0 0 0,0 0 15,0 0 1,-21 21 0,0 0-16,21 21 31,0 0-31,0 0 15,21-21 1,-21 21-16,21-21 0,-21 21 16,0 1-16,0-1 15,0 0-15,0 0 0,0 0 16,0 0-16,0 1 16,21-1-16,0 0 15,0-21 1,-21 21-16,22-21 15,-1 0-15,0 0 0,0 0 16,0 0-16,0 0 16,1 0-16,-1 0 0,0 0 0,0-21 15,0 0-15,0 21 0,1-21 16,-22-1-16,21 22 0,0-21 16,0 0-16,0 0 0,-21 0 15,0 0-15,21-1 0,-21 1 16,0 0-16,0 0 0,0 0 15,0 0-15,-21 21 16,0 0 0,0 0-16,0 0 15,0 21-15,21 0 16,0 0-16,-22 0 0,22 0 16,-21 1-16,21-1 15,0 0-15,0 0 0,0 0 16,0 0-16,0 1 0,0-1 15,0 0-15,0 0 16,21-21-16,1 0 16,-1 0-16,0 0 0,0 0 0,0 0 15,22 0-15,-22 0 0,0 0 16,21 0-16,-21 0 0,1 0 0,20 0 16,-21 0-16,0-21 0,0 21 0,1-21 15,-1 21-15,0-21 0,-21-1 16,21 22-16,0-21 0,-21 0 15,21 21-15,-21-21 0,0 0 0,0 0 16,0-1-16,22 1 0,-22 0 16,0 0-16,0 0 15,-22 21 17,1 21-32,0 0 15,21 0-15,-21-21 16,0 21-16,21 1 0,-21-1 0,21 0 0,-22 0 15,1 0-15,21 0 16,0 1-16,0-1 0,0 0 16,0 0-16,21-21 15,1 21-15,-1-21 0,0 0 16,0 0-16,21 0 0,-20 0 0,20 0 16,-21 0-16,43 0 15,-43-21-15,21 21 0,-21-21 0,0 21 16,1-21-16,-1 0 0,0 21 0,-21-22 15,21 1-15,0 0 0,-21 0 16,0 0-16,0 0 0,0-1 0,0 1 16,21 0-16,-21 0 15,0 42 32,0 0-47,0 0 0,-21 1 16,21-1-16,0 0 15,0 0-15,-21 0 0,21 0 0,-21-21 16,21 22-16,-21-1 0,21 0 0,0 0 16,-21 0-1,21 0 1,0-42 15,0 0-31,0 0 16,21 21-16,-21-21 0,0 0 15,21-1-15,0 1 0,0 0 16,-21 0-16,21 0 0,1 0 0,-22-1 16,21 22-16,-21-21 0,21 21 15,0 0-15,-21-21 0,21 21 16,0 0-16,1 0 0,-22 21 31,21-21-31,-21 21 0,0 1 0,0-1 16,0 0-16,0 0 15,0 0-15,0 0 0,0 1 16,0-1-16,0 0 16,21 0-1,0-21-15,0 0 16,0 0-16,1 0 0,-1 0 0,0 0 16,0 0-16,21-21 0,-20 0 15,-1 21-15,0-21 0,0-1 0,0 22 16,0-21-16,1 0 0,-1 0 15,0 0-15,-21 0 0,0-1 0,21 1 16,-21 0-16,0 0 16,-21 21-1,0 0-15,0 0 0,-1 21 16,22 0-16,-21-21 0,21 21 16,-21 1-16,21-1 15,0 0-15,0 0 0,0 0 16,0 0-16,0 1 15,21-22-15,0 21 16,-21 0 0,-21-21-1,0 0 1,0 0-16,0 0 0,0 0 16,-1 0-16,22 21 0,-21-21 15,0 0-15,21-21 63,21 0-63,22 21 0</inkml:trace>
  <inkml:trace contextRef="#ctx0" brushRef="#br1" timeOffset="189031.22">24066 9694 0,'0'0'0,"0"-21"16,-21 0-16,0 0 0,21 0 0,-42-43 16,42 43-1,0 0-15,0 0 0,0 0 16,0 42 15,0 0-15,0 0-16,0 0 0,0 0 15,21 22-15,-21-22 0,21 21 0,-21 1 16,0-22-16,0 21 0,0 0 16,0-20-16,0 20 0,0-21 15,0 0-15,0 22 0,0-22 0,0 0 16,0 0-16,-21 0 15,21 0-15,0 1 16,-21-22 0,21-22-1,0 1-15,0 0 16,0 0-16,0 0 16,0 0-16,21-1 0,-21 1 0,21 0 15,0 0-15,0 0 0,1 21 16,-22-21-16,21-1 0,0 1 0,0 21 15,0 0-15,0-21 0,1 21 16,-1 0-16,0 0 0,0 0 16,0 0-16,-21 21 0,21 0 15,-21 1-15,0-1 0,0 0 16,0 0-16,0 0 0,0 0 16,0 1-16,-21-1 0,0-21 0,21 21 15,0 0-15,-21 0 16,0-21-16,21 21 15,21-42 17,0 21-17,-21-21-15,21 21 0,0-21 0</inkml:trace>
  <inkml:trace contextRef="#ctx0" brushRef="#br1" timeOffset="189447.51">24553 9821 0,'0'-21'0,"0"0"16,0 0 0,-21 21-16,0 0 15,0 21 1,0-21-16,21 21 0,-22 0 16,22 1-16,-21-1 0,21 0 15,-21 0-15,21 0 0,-21 0 16,21 1-16,0-1 0,-21 0 15,21 0-15,0 0 0,0 0 16,21-21-16,0 0 16,0 0-16,0 0 15,1 0-15,-1 0 0,0 0 0,0-21 16,0 0-16,-21 0 0,21 21 16,-21-21-16,0 0 0,0-1 15,0 1-15,0 0 0,0 0 16,0 0-16,0 0 0,-21-1 31,0 22-31,0 0 0,0 0 16,21 22-1,-21-22-15,21 21 0,21-21 32,0 0-32,0 0 15,21 0-15</inkml:trace>
  <inkml:trace contextRef="#ctx0" brushRef="#br1" timeOffset="189783.32">24850 9589 0,'0'0'0,"21"-22"15,-21 1-15,0 0 0,0 0 16,0 42 31,0 0-47,0 0 0,0 1 0,0 20 15,-21-21-15,-1 0 0,22 22 16,-21-22-16,21 21 0,-21-21 0,0 22 16,21-22-16,-21 21 0,21-21 15,-21 0-15,21 1 0,0-1 0,0 0 16,-22 0-16,22 0 0,0 0 16,22-21-1,-1 0-15,0 0 16,0 0-16,0 0 0,0 0 15,1 0-15,-1-21 16,0 21-16,0-21 0,0 0 16,0 0-16,-21 0 15,0-1-15,0 1 0</inkml:trace>
  <inkml:trace contextRef="#ctx0" brushRef="#br1" timeOffset="190004.36">24723 9779 0,'0'0'0,"-22"0"0,1 0 0,42 0 47,1 0-31,-1 0-16,0 0 0,0 0 0,0 0 16,0 0-16,1 0 0,-1 0 0,0-21 15,0 21 1,-21-21-1,0 0 17</inkml:trace>
  <inkml:trace contextRef="#ctx0" brushRef="#br1" timeOffset="190795.42">25442 9483 0,'0'-21'0,"0"-22"16,0 22 0,0 42 31,0 0-47,0 1 15,-21 20-15,21-21 0,-21 0 16,0 22-16,21-1 15,-21-21-15,-1 21 0,22 1 0,0-1 16,-21-21-16,0 22 0,21-22 16,-21 21-16,0-21 0,21 0 0,0 1 15,0-1-15,-21 0 0,21 0 16,0 0-16,0-42 31,21 0-15,-21 0-16,21 21 0,-21-43 15,21 22-15,0 0 0,-21-21 0,0-1 16,21 1-16,1 0 0,-1-1 16,-21 1-16,21 0 0,-21-1 15,21 1-15,-21 0 0,0 21 0,21-1 16,0 1-16,-21 0 0,22 0 16,-22 0-16,21 0 15,-21 42 1,0 0-1,0 0-15,0 0 0,0 0 0,0 22 16,0-22-16,0 21 0,0 1 16,0-1-16,0-21 0,0 21 0,0 1 15,0-1-15,0-21 0,21 22 16,-21-22-16,0 21 0,0-21 16,0 0-16,0 1 0,0-1 0,0 0 15,21-21-15,-21 21 0,21-21 47,-21-21-31,0 0-1,0 0-15,0-1 16,0 1-16</inkml:trace>
  <inkml:trace contextRef="#ctx0" brushRef="#br1" timeOffset="191051.27">25294 9821 0,'-21'0'0,"42"0"0,-63 0 0,21 0 16,42 0 31,0 0-47,0 0 15,0 0-15,0-21 0,1 21 0,20 0 16,-21 0-16,0 0 0,0-21 0,1 21 15,-1 0-15,0 0 16,-21-21 31,21 21-47</inkml:trace>
  <inkml:trace contextRef="#ctx0" brushRef="#br1" timeOffset="191603.13">25950 9737 0,'43'-21'32,"-22"-1"-32,-21 1 15,0 0-15,-21 21 47,-1 0-47,1 0 0,0 0 0,0 0 16,0 21-16,0-21 0,-1 21 15,1-21-15,21 22 0,-21-1 0,0 0 16,21 0-16,0 0 16,0 0-16,0 1 15,21-22 1,0 21-16,0-21 0,1 0 15,-1 21-15,0-21 16,0 0-16,0 21 0,0-21 0,1 0 16,-1 21-16,0-21 15,-21 21-15,0 1 16,0-1 0,-21-21-16,0 21 15,-1-21-15,1 0 0,0 0 0,0 21 16,0-21-16,0 0 0,-1 0 15,1 0-15,0 21 0,0-21 16,0 0 0,0 0-1,21-21 48,21 21-63,0 0 0,0-21 0,0 0 15</inkml:trace>
  <inkml:trace contextRef="#ctx0" brushRef="#br1" timeOffset="191990.91">26501 9546 0,'0'0'16,"0"-21"-16,0 0 0,0 0 0,0 0 16,0 42 31,0 0-47,-22 0 0,1 0 15,21 0-15,-21 1 0,21-1 16,0 21-16,-21-21 0,21 0 15,-21 22-15,21-22 0,-21 0 16,21 21-16,0-20 0,0-1 0,0 0 16,0 0-16,0 0 0,0 0 0,0 1 15,0-1-15,0 0 16,21 0 0,0-21-16,0 0 15,0 0-15,0 0 16,1 0-16,-1 0 0,0 0 15,0-21-15,0 21 0,0 0 16</inkml:trace>
  <inkml:trace contextRef="#ctx0" brushRef="#br1" timeOffset="192451.3">26882 9462 0,'0'0'0,"0"-22"0,0 1 15,21 21 17,0 0-17,0 0-15,-21 21 16,21-21-16,0 22 0,-21-1 0,22 0 15,-1 0-15,-21 0 0,0 22 0,0-22 16,0 0-16,0 21 0,0-21 16,0 1-16,0-1 0,0 21 0,0-21 15,0 0-15,-21 1 0,21-1 16,-22 0-16,1 0 0,0 0 0,0-21 16,0 21-16,0 1 0,-1-1 15,1-21-15,0 0 16,0 21-16,0 0 15,21-42 64,21 21-79,-21-21 15</inkml:trace>
  <inkml:trace contextRef="#ctx0" brushRef="#br1" timeOffset="193224.37">27432 9758 0,'-21'0'0,"21"-21"47,0 42 31,0 0-62,0 0 15,0 0-15,21 1-1</inkml:trace>
  <inkml:trace contextRef="#ctx0" brushRef="#br1" timeOffset="193547.18">27347 10139 0,'-21'0'0,"21"21"16,0 0 15,0 0-15,-21-21-1,21 22-15,0-1 0,-21-21 0,0 0 16,-1 21-16,1 0 0,0-21 15,0 21-15,21 0 0,-21-21 16,0 22-16,-1-22 0,1 21 16,0 0-16,0-21 0,0 0 15,21 21-15,-21-21 16,-1 0-16,22 21 0</inkml:trace>
  <inkml:trace contextRef="#ctx0" brushRef="#br1" timeOffset="210879.97">16446 7112 0,'0'21'16,"0"0"46,0 1-46,0-1 0,0 0-16,0 0 15,0 0 1,0 0-16,0 1 16,0-1-1,-21 0-15,21 0 16,-21 0-1,21 0 1,0-42 62,0 0-78,0 0 16,0 0-1,0 0 1,0-1-16,0 1 16,0 0-16,0 0 15,0 0 1,0 0 0,21 21-16,-21-22 0,0 1 31,0 0-16,21 21-15,-21-21 0,0 0 32,22 21-32,-22-21 0,21-1 31,-21 1-31,0 0 16,0 0-16,0 0 15,0 0 1,0-1-16,0 1 15,21 21-15,-21-21 0,0 0 16,0 0-16,0 0 16,0-1-1,0 1-15,0 0 16,0 0-16,0 0 16,0 0-16,0-1 15,0 1-15,21 21 0,-21-21 16,0 0-16,21 0 15,-21 0-15,0-1 0,0 1 16,0 0-16,21 0 16,-21 0-16,22 21 0,-22-21 15,0-1-15,0 1 16,21 21-16,-21-21 0,21 0 16,-21 0-1,21 0 1,-21-1-16,21 22 0,-21-21 0,0 0 15,21 21-15,-21-21 16,0 0-16,22 21 0,-22-21 16,21 21-16,-21-22 15,21 22-15,-21-21 0,0 0 16,0 0 0,21 21-16,-21-21 0,21 0 15,-21-1 1,21 22-16,-21-21 0,22 21 15,-22-21-15,21 0 16,0 21-16,-21-21 16,0 0-16,21-1 15,0 22-15,-21-21 16,0 0-16,21 21 16,1-21-16,-22 0 15,21 21-15,-21-21 16,21 21-16,-21-22 0,21 22 15,-21-21-15,21 21 16,-21-21-16,21 21 16,-21-21-16,22 0 15,-1 21-15,-21-21 16,21-1-16,-21 1 16,21 21-16,-21-21 15,21 21-15,-21-21 0,21 21 16,1-21-16,-1 0 15,0 21 1,-21-22-16,21 22 0,0-21 16,0 21-16,1-21 15,-1 0-15,0 21 16,0-21-16,0 21 0,0 0 16,-21-21-16,22 21 0,-1-22 15,0 22-15,0 0 0,0-21 0,0 0 16,1 21-16,-1 0 15,-21-21-15,21 21 0,0 0 16,-21-21-16,21 21 0,0 0 16,-21-21-16,22 21 0,-1-22 15,0 1-15,0 21 16,0-21-16,0 21 0,1-21 16,-1 21-16,0-21 15,0 21-15,-21-21 16,21 21-16,0-22 0,1 22 15,-1 0-15,0-21 16,0 21-16,0-21 0,0 21 16,1-21-16,-1 21 15,0 0-15,0-21 0,0 21 32,0 0-32,-21-21 15,22 21-15,-1 0 16,0 0-16,0 0 0,-21-22 15,21 22-15,0 0 0,1 0 16,-1 0-16,0-21 16,0 21-1,0 0-15,0 0 16,1 0-16,-1-21 0,0 21 16,0 0-16,0 0 15,0 0-15,1 0 0,-1 0 16,0 0-16,0 0 15,0 0-15,0 0 0,1 0 16,-1 0 0,0 0-16,0 0 0,0 0 15,0 0-15,1 0 16,-1 0-16,0 0 16,0 0-16,0 0 0,0 0 15,1 0 1,-1 0-1,0 0-15,0 21 16,0-21-16,0 0 16,1 21-16,-1-21 15,0 0-15,0 22 16,0-22-16,-21 21 16,21 0-16,1-21 15,-1 21-15,0 0 16,0-21-16,0 0 15,0 0-15,-21 21 0,22-21 16,-1 0-16,0 22 0,0-22 16,0 0-16,-21 21 0,21 0 15,1-21-15,-1 0 0,-21 21 0,21-21 16,0 21-16,0 0 16,0-21-16,1 22 15,-1-1 1,0-21-16,0 21 0,-21 0 15,21 0 1,-21 0-16,0 1 16,21-22-16,-21 21 0,0 0 15,22 0-15,-1 0 16,-21 0 0,21 1-16,0-1 15,-21 0 1,21 0-16,-21 0 15,0 0-15,0 1 16,0-1-16,21 0 16,-21 0-1,22-21-15,-22 21 0,0 0 16,21 1-16,-21-1 16,21-21-16,-21 21 15,0 0 1,0 0-1,0 0-15,0 1 16,0-1 0,0 0-16,0 0 15,0 0 1,0 0 0,0 1-16,21-22 15,-21 21 1,0 0-16,0 0 15,0 0 1,0 0 0,0 1-16,0-1 15,0 0 1,0 0 0,0 0-1,0 0-15,0 1 16,0-1-16,0 0 15,0 0-15,0 0 16,0 0-16,0 1 16,0-1-16,0 0 15,0 0 1,0 0-16,0 0 16,0 1-1,0-1-15,0 0 16,0 0-16,0 0 15,0 0 1,0 1-16,0-1 16,0 0-1,0 0-15,0 0 16,0 0-16,0 1 16,0-1-16,-21-21 15,21 21-15,0 0 16,0 0-16,0 0 15,0 1-15,0-1 16,0 0 0,0 0-16,0 0 15,0 0-15,0 1 16,0-1-16,0 0 16,0 0-16,0 0 15,0 0-15,0 1 16,0-1-16,0 0 15,0 0-15,0 0 16,0 0 0,0 1-16,0-1 15,0 0 1,0 0 0,0 0-16,-21-21 15,21 21-15,0 1 0,0-1 16,0 0-1,0 0 17,0 0-1,0 0 0,0 1 0,-21-44 94,21 1-109,-22 0-16,1 0 16</inkml:trace>
  <inkml:trace contextRef="#ctx0" brushRef="#br1" timeOffset="211511.14">19643 7070 0,'0'-21'0,"-22"21"0,22-22 15,-21 22-15,0 0 16,21-21 0,-21 21-16,21-21 0,21 21 46,0 0-30,0 0-16,1 21 16,-1-21-16,-21 21 0,0 1 0,21-22 15,0 21-15,0 0 16,-21 0-16,0 0 0,0 0 0,21 1 16,1-1-16,-22 0 0,0 0 15,0 0-15,21 0 16,-21 1-16,21-1 0,-21 0 15,0 0-15,21 0 16,0 0 0,-21 1-16,21-22 31,1 0 31,-22-22-46,0 1-16,21 0 16,0 21-16</inkml:trace>
  <inkml:trace contextRef="#ctx0" brushRef="#br1" timeOffset="211991.38">20489 6964 0,'0'0'0,"21"0"0,-42 0 78,0 21-78,0-21 16,0 21-16,0 0 0,-1 1 0,1-1 15,0 0-15,-21 0 0,21 0 16,-22 0-16,22 1 0,0-1 0,-21 0 16,20 0-16,1 0 0,-21 0 15,21 1-15,0-1 0,-1 0 16,1 0-16,0-21 0,0 21 0,0 0 15,0-21-15,21 22 0,-22-1 16,1-21-16,0 0 0,21 21 16,-21 0-16,0-21 31,21-21 0,21 0-15,-21 0-16,0-1 15,0 1-15,0 0 0,0 0 16</inkml:trace>
  <inkml:trace contextRef="#ctx0" brushRef="#br1" timeOffset="212891.9">18902 3302 0,'-21'0'0,"-1"0"16,1 0-16,0 0 15,0 0 1,0 0 0,42 0 15,0 0-16,0 0-15,0 0 0,22 0 0,-1-21 16,0 21-16,22 0 0,-22 0 16,22-21-16,-1 21 0,1 0 0,-1 0 15,-20 0-15,20 0 0,-21-21 16,1 21-16,-1 0 0,0 0 16,-20 0-16,-1 0 0,-42 0 46,-1 0-30,1 0-16,0 0 0,0 0 0,-21 0 16,20 0-16,1 0 0</inkml:trace>
  <inkml:trace contextRef="#ctx0" brushRef="#br1" timeOffset="213232.97">19367 3260 0,'-21'0'0,"0"0"16,21 21 0,0 0-16,0 0 15,0 0-15,0 1 16,21-22-16,-21 42 0,0-21 0,0 0 16,0 0-16,0 1 0,0 20 15,0-21-15,0 21 0,0-20 0,0-1 16,0 21-16,0-21 0,0 0 15,0 1-15,0-1 0,-21 0 0,21 0 16,-21 0-16,21 0 0,0 1 16,0-1-1,0-42 17,0-1-17,21 22-15,0-21 0,0 0 16,1 0-16,-1 0 0,0 0 0,0-1 15,21 1-15</inkml:trace>
  <inkml:trace contextRef="#ctx0" brushRef="#br1" timeOffset="213867.31">19685 3535 0,'21'-21'16,"-127"105"-16,191-147 0,-64 63 31,-21 21-15,0 0-16,0 0 0,0 1 0,0 20 15,0-21-15,-21 0 16,21 0-16,0 1 16,0-1-16,0 0 0,0 0 15,0 0-15,21-21 16,0 0-16,0 0 0,1 0 16,20 0-16,-21 0 0,0-21 15,0 0-15,1 21 0,-1-21 0,0 0 16,0-1-16,0 1 0,0 0 15,-21 0-15,22 0 0,-22 0 16,21-1-16,0 1 16,-21 0-16,0 0 15,0 42 17,0 0-32,0 0 15,0 1-15,0-1 0,-21 0 0,21 0 16,0 21-16,0-20 0,0 20 15,-21 0-15,21 1 0,-22-1 0,22 21 16,0 1-16,0-22 0,0 22 0,-21-1 16,21-20-16,0 20 0,0-21 15,0 22-15,0-22 0,0 1 0,0-22 16,0 21-16,0-21 0,0 22 16,0-22-16,0 0 0,-21 0 15,0 0-15,21 0 0,-21 1 0,0-22 16,-1 0-16,1 0 0,0 0 15,0 0-15,0 0 0,0-22 16,-1 22-16,1-21 0,21 0 16,-21-21-16,21 21 0,-21-22 0,21 1 15,0 0-15,0-1 0,0 1 0,0-22 16,0 22-16,0-21 0,0-1 16,0 22-16,21-1 0,-21 1 0,42 0 15,-20 21-15,-1-22 0,0 22 16,0 0-16,21 0 0,-20 21 15,20-21-15,-21-1 0,21 22 16,-20-21-16</inkml:trace>
  <inkml:trace contextRef="#ctx0" brushRef="#br1" timeOffset="214240.26">20468 3577 0,'-21'-21'0,"21"0"16,-21 21 0,0 0-1,21 21-15,0 0 0,0 0 16,0 1-16,0-1 0,0 21 16,0 0-16,0-20 0,0 20 0,0 21 15,0-20-15,0-1 0,0 22 16,0-1-16,-22-21 0,1 22 0,0-22 15,0 1-15,0 20 0,21-21 16,-21 1-16,21-22 0,-22 21 16,22-21-16,-21 22 0,21-22 0,0 0 0,0 0 15,0 0-15,0 1 16,0-44 15,0 1-31,0 0 0,0 0 16,0 0-16,0 0 0,0-22 0,21 1 15,-21 0-15,22-1 0,-1-20 16</inkml:trace>
  <inkml:trace contextRef="#ctx0" brushRef="#br1" timeOffset="214591.21">20383 3747 0,'-21'0'0,"42"0"0,-42-22 0,0 1 15,21 0-15,-21 21 0,21-21 0,0 0 16,0 0-16,0-1 15,0 1-15,0 0 16,21 21-16,0 0 0,0 0 16,1-21-16,-1 21 0,21 0 15,-21 0-15,22 0 0,-22 0 0,21 0 16,-21 21-16,22 0 0,-22-21 16,0 21-16,0 1 0,0-1 0,-21 0 15,0 0-15,0 0 16,0 0-16,-21 1 0,-21-1 0,21 0 0,-22 0 15,22-21-15,-21 21 0,21-21 16,-22 0-16,22 21 0,0-21 16,-21 0-16,20 0 0,1 0 15,0 0-15,42 0 32,0 0-17,1-21-15,20 0 0,-21 21 16,0-21-16</inkml:trace>
  <inkml:trace contextRef="#ctx0" brushRef="#br1" timeOffset="-214533.11">20743 3704 0,'21'0'0,"1"0"15,-1 0-15,0 0 0,0 0 16,0-21-16,0 21 0,1 0 15,-1-21-15,21 21 0,-21-21 0,0 21 16,1-21-16,-1 21 16,0-22-16,-21 1 0,0 0 0,0 0 15,0 0 1,-21 21-16,0 0 16,-1 0-16,1 0 0,0 0 15,0 21-15,0 0 0,0 0 0,-1 0 16,1 1-16,21-1 15,-21 0-15,21 0 0,0 0 0,0 0 16,0 1-16,0-1 0,0 0 16,0 0-16,0 0 0,0 0 15,0 1-15,21-22 0,0 0 16,1 0-16,-1 0 0,0 0 16,0 0-16,0 0 0,0 0 15,1-22-15,-1 22 0,0-21 0,0 0 16,0 0-16</inkml:trace>
  <inkml:trace contextRef="#ctx0" brushRef="#br1" timeOffset="-214215.2">21548 3450 0,'0'0'0,"0"-21"16,-22 21-16,1 0 0,0 0 15,0 0-15,0 0 16,0 21-16,-1 0 0,1 1 0,21-1 16,-21 0-16,0 0 15,0 0-15,0 22 0,-1-22 0,22 0 16,0 21-16,0-21 0,-21 1 16,21-1-16,0 0 0,0 0 0,0 0 15,0 0-15,0 1 16,21-22-16,1 21 0,-1-21 15,0 0-15,0 0 0,0 0 16,0 0-16,1 0 0,-1 0 0,21 0 16,-21-21-16,0-1 0,1 22 15,-1-21-15,21 21 0</inkml:trace>
  <inkml:trace contextRef="#ctx0" brushRef="#br1" timeOffset="-213425.76">21971 3514 0,'0'0'0,"0"-21"0,-21-1 16,0 22-1,-1 0-15,1 0 0,0 22 16,0-1-16,0-21 0,0 21 16,-1 0-16,-20 0 0,21 22 0,0-22 15,0 0-15,-1 0 0,1 0 16,21 0-16,0 22 0,-21-22 15,21 0-15,0 0 0,0 0 16,0 1-16,21-22 16,0 0-16,1 0 0,-1 0 15,0 0-15,0 0 0,21-22 16,-20 1-16,-1 21 0,0-21 0,0 0 16,0 0-16,0 0 0,1-1 15,-22 1-15,0 0 0,21 0 0,-21 0 16,0 0-16,21-1 0,-21 1 15,-21 21 17,0 21-32,21 1 0,-22-22 15,22 21-15,0 0 0,-21 0 16,0 0-16,21 0 0,0 1 16,0-1-16,0 0 0,0 0 0,0 0 15,0 0-15,0 1 16,0-1-16,21-21 15,0 0-15,1 0 16,20 0-16,-21 0 0,0-21 0,0 21 16,22-22-16,-22 22 0,0-21 15,0 0-15,22 0 0,-22 0 0,0 0 16,0-1-16,-21 1 0,21 0 16,-21 0-16,0 0 0,0 0 15,0-1-15,-21 22 16,0 0-1,0 22 1,21-1-16,0 0 0,0 0 16,0 0-16,0 0 15,0 1-15,0-1 0,0 0 0,0 0 16,0 0-16,0 0 16,0 1-16,0-1 15,-21-21 1,-1 0-16,1 0 15,0 0-15,0 0 16,0 0-16,0 0 16,-1 0-1,22-21 1,0-1 0,0 1-16,22 0 15</inkml:trace>
  <inkml:trace contextRef="#ctx0" brushRef="#br1" timeOffset="-212241.46">22648 3154 0,'0'-21'0,"0"42"0,21-63 0,-21 20 16,22 1-16,-22 0 0,0 0 15,0 0-15,0 0 0,0-1 16,0 1-1,-22 42 17,1 1-32,21-1 0,-21 0 15,0 21-15,21 1 0,-21-22 16,0 42-16,21-20 0,0-1 0,-22 21 16,1-20-16,21-1 0,-21 22 15,21-22-15,-21 0 0,21 1 16,-21-1-16,21 0 0,-21 1 0,21-22 15,0 21-15,0-21 0,0 0 0,0 1 16,0-1-16,0 0 0,21 0 16,0 0-16,0-21 0,0 0 15,0 0-15,1 0 0,-1 0 0,21 0 16,-21 0-16,0 0 0,1-21 16,20 0-16,-21 21 0,0-21 0,0 0 15,22-1-15,-22 1 0,0 0 16,-21-21-16,21 21 0,0-1 0,-21 1 15,0 0-15,0 0 16,0 0-16,0 42 31,0 0-31,0 0 16,-21 0-16,21 1 0,-21-1 16,0 0-16,21 0 15,0 0-15,0 0 0,0 1 16,0-1-16,21 0 15,0-21-15,0 0 0,1 0 16,-1 0-16,21 0 0,-21 0 16,0 0-16,22 0 0,-22 0 0,0-21 15,0 0-15,0 21 0,22-22 16,-22 1-16,0 0 0,0 0 0,-21 0 16,21 0-16,1-1 0,-22 1 15,0 0-15,0 42 47,-22 0-31,22 1-16,-21-22 0,21 21 0,-21 0 15,21 0-15,-21 0 0,0 0 0,0 1 16,21-1-16,0 0 16,-22-21-16,22 21 15,0-42 16,0 0-15,0 0-16,0-1 16,22 1-16,-22 0 15,21 0-15,0 0 0,0 0 0,0-1 16,0 1-16,1 0 0,-1 0 16,0 0-16,21 0 0,-21 21 0,1 0 15,-1 0-15,0 0 0,21 0 16,-21 0-16,-21 21 0,22-21 0,-1 21 15,-21 0-15,21 0 0,-21 0 0,0 1 16,0-1-16,0 0 16,0 0-16,0 0 0,0 0 0,-21-21 15,0 22-15,-1-1 0,1-21 16,21 21-16,-21-21 16,42-21 46,0 0-62,1 21 0,-1-22 16</inkml:trace>
  <inkml:trace contextRef="#ctx0" brushRef="#br1" timeOffset="-211376.96">24109 3704 0,'0'0'0,"21"-21"0,-21 0 15,0 0-15,0 0 0,0-1 16,0 1-16,-21 21 16,21-21-16,-21 21 0,-1 0 15,1 0-15,0 0 0,0 0 16,0 0-16,-22 21 0,22 0 0,0-21 16,0 22-16,0-1 0,0 0 15,-1 0-15,1 0 0,0 0 0,21 1 16,-21-1-16,21 0 0,0 0 15,0 0-15,0 0 0,0 1 16,21-22-16,0 0 16,0 0-16,1 0 0,-1 0 15,21 0-15,-21 0 0,0 0 0,1 0 16,-1 0-16,0-22 0,0 22 16,0-21-16,0 0 0,1 21 0,-1-21 15,-21 0-15,21 21 0,0-21 16,-21-1-16,0 1 0,21 21 15,-21-21-15,-21 21 47,21 21-47,0 0 16,0 1-16,-21-22 16,21 21-16,-21 0 0,21 0 15,0 0-15,0 0 0,0 1 0,0 20 16,-21-21-16,21 21 0,-22 1 15,1-1-15,0 0 0,21 1 0,-21-1 16,0 0-16,0 1 0,-1 20 16,1-20-16,0-1 0,0 0 15,0 1-15,0-1 0,-1 0 0,1 22 0,0-22 16,0 22-16,0-22 0,0 0 16,-1 22-16,1-22 0,0 22 0,21-22 15,0 0-15,-21 1 0,21-1 16,-21-21-16,21 21 0,0-20 15,0-1-15,0 0 0,0 0 0,0 0 16,0 0-16,0-42 31,0 0-31,0 0 16,0-21-16,0 20 16,0 1-16,0-21 0,0 0 0,0-1 15,0 1-15,0 0 0,0-1 16,0-20-16,-21 20 0,21 1 0,0-21 15,-22 20-15,22 1 0,0 0 0,0 20 16,0-20-16,0 0 0,0-1 16,22 1-16,-1 21 0,0-21 15,0-1-15,21 1 0,-20 21 16,20-22-16,-21 1 0,21 21 0,-20-21 16,20 20-16,-21 1 0,21-21 15,-20 21-15,-1 21 0,0-21 0,0-1 16,-21 1-16,0 0 15,0 0-15,0 0 16,0 0-16</inkml:trace>
  <inkml:trace contextRef="#ctx0" brushRef="#br1" timeOffset="-210941.69">23453 3048 0,'0'0'0,"-22"0"0,1 0 15,21 21-15,-21 0 0,21 1 16,-21-1-16,0 0 15,21 0-15,0 0 0,0 0 16,0 1 0,21-22-1,0 0-15,0-22 16,0 1-16,-21 0 16,0 0-16,0 0 15,0 0 1,-21 21 15,0 0-15,0 0-16,21 21 15,-21-21 1,0 0-16,-1 21 16</inkml:trace>
  <inkml:trace contextRef="#ctx0" brushRef="#br1" timeOffset="-210633.45">22627 3217 0,'0'0'0,"-21"0"15,0 0-15,21 22 16,21-22-1,0 0-15,0 0 16,22 0-16,-22 0 0,0 0 0,0 0 16,21 0-16,-20 0 0,20 0 15,-21 0-15,21 0 0,-20 0 0,-1 0 16,0 0-16,0 0 0,0 0 16,-21 21 15,-21-21-31,21 21 0,-21-21 15,0 21-15,-22 0 0,22 0 16</inkml:trace>
  <inkml:trace contextRef="#ctx0" brushRef="#br1" timeOffset="-209916.74">19833 4593 0,'-21'0'0,"42"0"0,-63 0 0,21-21 16,-1 21-16,1 0 16,0-21-16,0 21 0,0 0 15,0 0 1,42 0 15,21 0-15,-21 0-16,22 0 15,-1 0-15,21 0 0,-20 0 0,20 0 0,1 0 16,20 0-16,1 0 0,0 0 16,-1 21-16,22-21 0,0 0 15,0 0-15,0 0 0,21 0 0,-21 21 16,21-21-16,-22 0 0,22 0 16,-21 21-16,0-21 0,0 0 0,0 0 15,-22 0-15,1 0 0,-21 0 16,-1 0-16,-21 0 0,22 0 0,-22 0 15,-21 0-15,22 0 0,-22 0 16,0 0-16,-42 0 47,-21 0-47,20 0 0,1 0 16,-21 0-16,21 0 0,-22 0 15,1-21-15,0 21 0,-22 0 0</inkml:trace>
  <inkml:trace contextRef="#ctx0" brushRef="#br1" timeOffset="-209325.03">19706 4678 0,'-63'0'16,"41"0"-16,1 21 15,0-21 1,0 0-1,0 21-15,42-21 32,0 0-17,0 0-15,22 0 0,-1 0 16,0 0-16,1 0 0,20 0 0,1 0 16,-1 0-16,22 0 0,-1 0 15,1 0-15,21 0 0,-21 0 0,42 0 16,-22 0-16,22 0 0,-21 0 15,0 0-15,21 0 0,-21 0 0,21 0 16,-21 21-16,0-21 0,-1 0 16,-20 0-16,0 0 0,-22 0 15,1 0-15,-1 0 0,-20 0 0,-1 0 16,0 0-16,-21 0 0,1 0 16,-1 0-16,0 0 0,0 0 0,-42 0 93,-21 0-77,20 0-16,-20 0 0</inkml:trace>
  <inkml:trace contextRef="#ctx0" brushRef="#br1" timeOffset="-203821.02">20976 10880 0,'0'0'0,"-21"0"0,0 0 15,0 0-15,-1 0 0,1 0 16,0 0-16,0 0 0,0 0 16,0 0-16,-1 0 0,1 0 15,0 0-15,0 0 16,0 0-16,0 0 16,-1 0-1,1 0 1,42 0 31,1 0-32,-1 0-15,21 0 0,-21 0 0,22 0 16,-1 0-16,0 0 0,1 0 16,20 0-16,-21 0 0,22 0 0,21 0 15,-1 0-15,1 0 0,0 0 0,20 0 16,-20 0-16,21 0 0,0 0 15,-22 0-15,1 0 0,0 0 16,-1 0-16,1 0 0,-21 0 0,20 0 16,-20 0-16,20 0 0,-20 0 15,-1 0-15,1 0 0,-1 21 0,-20-21 16,20 0-16,-20 0 0,-1 0 16,0 0-16,-21 0 0,22 0 0,-22 0 15,0 0-15,0 0 0,0 0 16,-42 0 46,0 0-62,0 0 0,0 0 16,0 0-16,-1 0 0,1 0 16</inkml:trace>
  <inkml:trace contextRef="#ctx0" brushRef="#br1" timeOffset="-203200.86">21145 10922 0,'-63'0'16,"42"0"0,0 0-16,-1 0 15,1 0 1,42 0 62,1 0-78,-1 0 0,0 0 16,21 0-16,1 0 0,-1 0 0,0 0 15,1 0-15,20 0 0,1 0 0,-1 0 16,1 0-16,-1 0 0,22 0 15,-22 0-15,22 0 0,-22 0 0,22 0 16,-21 21-16,20-21 0,-20 0 16,20 0-16,1 0 0,-21 0 0,20 0 15,-20 0-15,-22 0 0,22 0 16,-22 0-16,0 0 0,1 0 0,-22 0 16,0 0-16,0 0 0,0 0 15,0 0-15,-42 0 94,0 0-94</inkml:trace>
  <inkml:trace contextRef="#ctx0" brushRef="#br1" timeOffset="-130181.27">16298 7916 0,'0'0'0,"-21"0"0,21 22 16,-21-22-16,42 0 94,-21-22-94</inkml:trace>
  <inkml:trace contextRef="#ctx0" brushRef="#br1" timeOffset="-129821.47">16425 7620 0,'-42'64'93,"0"105"-93,126-402 0,-126 318 16,42-64-16,0 0 0,0 21 0,0-20 16,0-1-16,0 0 15,0 0-15,0 0 0,0 0 16,0 1-1,0-44 48</inkml:trace>
  <inkml:trace contextRef="#ctx0" brushRef="#br1" timeOffset="-129520.64">16214 7959 0,'-22'21'16,"1"-21"-16,21 21 16,21-21-1,1 0 1,-1 0-16,0 0 15,0 0-15,0 0 0,0 0 16,1 0-16,-1 0 0,0 0 0,0 0 16,0 0-16,0 0 15,1 0-15,-1 0 0,-21-21 32,0 0-1,0 0-31</inkml:trace>
  <inkml:trace contextRef="#ctx0" brushRef="#br1" timeOffset="-129205.83">16171 7684 0,'0'0'0,"21"0"31,1 0-15,-1 0-16,0 0 0,0 0 16,0 0-16,0 0 0,1 0 15,-1 0-15,0 0 0,0 0 16,0 0-1,0 0 1,-21-22 31</inkml:trace>
  <inkml:trace contextRef="#ctx0" brushRef="#br1" timeOffset="-128601.65">16552 7514 0,'0'0'0,"-21"-21"16,0 0-16,0 21 16,0 0-16,21-21 0,-22 21 0,1-21 15,0 21-15,0 0 16,0 0-16,0 0 0,-1 0 0,1 0 15,0 0-15,0 0 0,0 21 16,0 0-16,-1-21 0,1 21 0,0 0 16,0 0-16,0 1 0,0-1 0,-1 0 15,1 0-15,0 21 16,0-20-16,21 20 0,-21-21 0,21 0 16,-21 22-16,21-1 0,0-21 15,0 21-15,0-20 0,0 20 0,0-21 16,21 0-16,0 22 0,-21-22 0,21 0 15,0 0-15,0 0 0,22 0 16,-22 1-16,21-1 0,-21-21 0,22 21 16,-1-21-16,0 0 0,-20 0 15,20 0-15,0 0 0,1 0 16,-22 0-16,21 0 0,0-21 0,-20 0 16,-1 21-16,21-22 0,-21 1 15,0 0-15,1 0 0,-1-21 0,0 20 16,-21-20-16,0 0 0,21 21 0,-21-22 15,0 1-15,0 0 0,0-1 16,0 1-16,0 0 0,-21-1 0,0 1 16,0 21-16,-1 0 0,1-1 15,0 1-15,-21 0 0,21 0 16,-1 21-16,-20 0 0,21 0 0,0 0 16,0 0-16,-1 0 0,-20 0 0,21 0 15,0 21-15,0-21 0,-1 21 0,1 0 16,0-21-16,0 22 15,0-1-15,0-21 0,21 21 0,-22 0 16</inkml:trace>
  <inkml:trace contextRef="#ctx0" brushRef="#br1" timeOffset="-125672.81">19643 4509 0,'-22'0'0,"22"21"15,-21-21-15,0 0 16,0 0 0,0 0-16,0 0 0,-1 0 0,1 0 15,0 0-15,0 0 16,0 0-16,0 0 0,-1 0 15,1 0 1,42 0 47,1 0-63,-1 0 0,0 0 15,0 0-15,0 0 0,22 0 16,-22 21-16,21-21 0,-21 0 15,22 0-15,-1 0 0,0 0 0,-21 21 16,22-21-16,-1 0 0,0 0 16,1 0-16,-1 0 0,0 0 0,22 0 15,-22 0-15,1 21 0,20-21 16,-21 0-16,22 0 0,-22 0 0,22 0 16,-1 0-16,1 0 0,-22 0 15,22 0-15,-1 0 0,-21 0 0,22 0 16,-1 0-16,1 0 0,-1 0 15,-20 0-15,20 0 0,1-21 0,-1 21 16,1 0-16,-1 0 0,-20 0 16,20 0-16,1 0 0,-1 0 0,1 0 15,-1 0-15,1 0 0,-22-21 16,21 21-16,1 0 0,-22 0 16,22 0-16,-1 0 0,1 0 0,-1 0 15,-20 0-15,20 0 0,1 0 16,-1 0-16,1 0 0,-22 0 0,21 0 15,-20 0-15,-1 0 0,0 0 16,1 0-16,-1 0 0,0 0 0,1 0 16,-1 0-16,0 0 0,-20 0 15,20 0-15,-21 0 0,21 0 0,-20 21 16,-1-21-16,0 0 16,0 0-16,0 0 0,0 0 15,1 0 1,-44 0 62,1 0-62,0 0-16,-21 0 15,21 0-15,-22 0 0</inkml:trace>
  <inkml:trace contextRef="#ctx0" brushRef="#br1" timeOffset="-124845.14">20235 4763 0,'0'0'0,"-21"0"0,0 0 16,0 0-16,0 0 0,-1 0 15,1 0-15,0 0 16,0 0-16,0 0 16,0 0-1,21-22 1,-22 22-16,44 0 47,-1 0-47,0 0 0,0 0 0,21 0 15,-20 0-15,20 0 0,0 0 16,1 0-16,20 0 0,-21 0 0,22 0 16,-1 0-16,1 0 0,-1 0 15,1 0-15,21 0 0,-22 0 0,1 0 16,20 0-16,-20 0 0,-1 0 16,22 0-16,-22 0 0,22 0 0,0 0 15,-22 0-15,22 0 0,0 0 16,-22 0-16,22 0 0,-1 22 0,-20-22 15,21 0-15,-22 0 16,22 0-16,-22 0 0,22 21 0,-22-21 16,22 0-16,-21 0 0,20 0 15,-20 0-15,-1 0 0,1 0 0,-1 0 16,-20 0-16,20 0 0,-21 0 16,1 0-16,-1 0 0,0 0 0,1 0 15,-1 0-15,0 0 0,-20 0 16,20 0-16,-21 0 0,0 0 0,22 0 15,-22 0-15,0 0 0,0 0 16,0 0-16,-42 0 125,0 0-125,0 0 16,0-21-16,-1 21 0,1 0 15,0 0-15</inkml:trace>
  <inkml:trace contextRef="#ctx0" brushRef="#br1" timeOffset="-118285.02">21188 10859 0,'0'21'31,"0"0"-15,-21 0 15,-1-21-31,1 0 16,21 21-16,-21-21 0,0 21 15,0-21-15,0 0 16,-1 0-16,1 22 0,0-22 16,0 0-16,21 21 0,-21-21 15,0 0-15,-1 0 0,1 0 16,0 0-16,0 0 0,0 0 0,0 0 15,-22 0-15,22 21 0,0-21 16,0 0-16,-22 0 0,22 0 0,-21 0 16,21 0-16,0 0 0,-22 0 0,22 0 15,0 0-15,-21 0 0,20 0 16,1 0-16,0 0 0,-21-21 0,21 21 16,-1 0-16,1 0 0,-21-21 15,21 21-15,0 0 0,-1-22 0,-20 22 16,21 0-16,0-21 0,0 0 15,-1 21-15,1 0 0,0-21 16,-21 21-16,21-21 0,-1 21 0,1-21 16,0 21-16,0-22 0,0 1 0,0 21 15,-1-21-15,1 0 0,0 21 16,0-21-16,0 0 0,0 21 0,-1-22 16,1 1-16,0 0 0,0 0 15,0 21-15,0-21 0,-1 0 0,1-1 16,0 1-16,0 0 0,0 0 15,0 0-15,-1 0 0,1-1 0,0 1 16,0 0-16,21-21 0,-21 21 0,0-1 16,-1 1-16,22 0 15,-21 0-15,21-21 0,-21 20 0,0 1 16,21 0-16,0 0 0,0 0 0,0-22 16,-21 22-16,21 0 0,0-21 15,0 21-15,0-1 0,0 1 0,0-21 16,0 21-16,0 0 0,0-1 15,0 1-15,0 0 0,21-21 0,-21 21 16,0-1-16,0 1 0,0 0 16,0 0-16,21 0 0,-21 0 0,21-1 15,-21 1-15,0 0 0,21 0 0,1 0 16,-1 0-16,-21-1 16,21 1-16,0 0 0,-21 0 15,21 21-15,0-21 0,1 0 16,-1-1-16,0 1 0,21 21 15,-21-21-15,1 0 0,-1 21 0,0-21 16,0 21-16,0-21 0,0-1 16,22 22-16,-22-21 0,0 21 0,0-21 15,0 0-15,22 21 0,-22-21 16,0 21-16,0-21 0,0 21 0,22-22 16,-22 1-16,0 21 0,0-21 15,22 21-15,-22 0 0,0-21 0,0 21 16,0 0-16,22-21 15,-22 21-15,0-21 0,21 21 0,-21 0 16,22 0-16,-1-22 0,-21 22 0,22 0 16,-1 0-16,0 0 0,1 0 15,-1 0-15,0 0 0,1 0 0,-1-21 16,0 21-16,1 0 0,20 0 16,-21 0-16,1 0 0,-1 0 0,0 0 15,1 0-15,-1 0 0,22 0 16,-22 0-16,0 0 0,1 0 0,-1 0 15,21 0-15,-20 0 0,-1 0 16,22 0-16,-22 0 0,21 0 0,-20 0 16,20 0-16,-20 0 15,-1 0-15,0 0 0,22 21 0,-22-21 16,0 0-16,1 0 0,-1 22 0,0-22 16,22 0-16,-22 0 0,1 0 15,20 0-15,-21 0 0,1 0 0,20 0 16,-20 0-16,20 0 0,-21 0 15,1 0-15,-1 0 0,0 0 0,1 0 16,-1 0-16,0 0 0,1 0 16,-1 0-16,0 0 0,1 0 0,-1 0 15,0 0-15,1 0 0,-1 0 16,0 0-16,1 0 0,-1 0 16,-21 0-16,22 0 0,-1 0 15,0 0-15,1 0 0,-22 0 0,21 21 16,0-21-16,1 0 0,-1 0 15,0 0-15,1 0 0,20 0 0,-20 0 16,20 0-16,1 0 0,-1 0 0,1 0 16,-22 0-16,21 0 0,1 21 15,-22-21-15,22 0 0,-22 0 0,0 0 16,-20 0-16,20 0 0,0 0 16,-21 0-16,1 0 0,20 0 0,-21 0 15,21 0-15,-20 0 0,20 0 16,0 0-16,1 0 0,-1 0 0,0 0 15,22 0-15,-22 0 16,22 0-16,-22 0 0,0 0 0,1 0 16,-1 0-16,0 0 0,-21 0 15,1 0-15,20 0 0,-21 0 0,0 0 16,22 0-16,-22 0 0,0 0 0,21 0 16,-21 0-16,22 0 0,-1 0 15,0 0-15,1 0 0,-1 0 0,0 0 16,1 0-16,-1 0 0,0 0 15,-20 0-15,20 0 0,-21 0 0,21 0 16,-20 0-16,-1 0 0,21 0 16,-21 0-16,0 0 0,1 0 0,-1 0 15,0 0-15,0 0 16,21 0-16,-20 0 0,-1 0 0,0 0 16,0 0-16,0 0 0,22 0 15,-22 0-15,0 0 0,0 0 16,0 0-16,0 21 0,1-21 15,-1 0-15,0 0 16,0 0-16,0 21 0,0-21 16,1 0-16,20 21 0,-21-21 0,21 0 15,1 22-15,-1-22 0,0 21 16,-20-21-16,20 0 0,-21 0 16,0 21-16,0-21 0,1 0 0,-1 21 15,0-21 1,0 0-16,-21 21 0,21-21 0,0 0 15,-21 21-15,22-21 16,-1 0-16,-21 22 16,21-22-16,0 21 15,0-21-15,-21 21 0,21-21 16,-21 21-16,22-21 16,-1 21-16,-21 0 15,21-21 1,-21 22-16,0-1 15,21 0-15,-21 0 16,0 0-16,0 0 16,0 1-16,0-1 0,0 0 15,0 0-15,0 0 0,0 22 16,0-22-16,0 0 0,0 0 16,0 0-16,0 0 0,0 1 0,0-1 15,0 0-15,0 0 16,0 0-16,0 0 0,0 1 0,0-1 15,0 0-15,0 0 0,0 0 16,-21 0-16,21 1 0,0-1 16,0 0-16,0 0 0,-21 0 15,21 0-15,0 1 0,0-1 16,-21 0-16,21 0 0,0 0 16,0 0-16,-22 1 15,22-1-15,-21 0 0,21 0 0,0 0 16,0 0-16,-21 1 0,0-1 15,21 0-15,0 0 0,0 0 16,0 0-16,-21 1 0,21-1 16,-21 0-16,-1 0 0,22 0 15,-21-21-15,0 21 0,0 1 16,0-22-16,21 21 16,-21-21-16,-1 21 0,1-21 0,0 0 15,21 21-15,-21-21 0,0 21 16,0-21-16,-1 21 0,1-21 0,0 0 15,0 22-15,0-22 0,-22 0 16,22 0-16,0 21 0,0-21 0,-21 0 16,20 0-16,1 21 0,-21-21 0,21 0 15,-22 0-15,22 0 0,-21 0 16,0 21-16,20-21 0,-20 0 0,0 0 16,21 0-16,-22 21 0,1-21 15,21 0-15,-22 0 0,1 0 0,0 0 16,21 0-16,-22 0 0,1 0 15,0 0-15,-1 0 0,1 0 16,0 0-16,-1 0 0,22 0 0,-21 0 16,-1 0-16,1 0 0,0 0 15,21 0-15,-22 0 0,22 0 0,-21 0 16,21 0-16,-22 0 0,22 0 0,-21 0 16,21 0-16,-1 0 0,-20 0 15,21 0-15,0 0 0,-22 0 0,22 0 16,-21 0-16,21 0 0,0 0 15,-22 0-15,22 0 0,-21 0 0,21 0 16,-1 0-16,1 0 0,-21 0 0,21 0 16,0 0-16,-1 0 15,-20 0-15,21 0 0,0 0 0,0 0 16,-22 0-16,22 0 0,-21 0 16,21 0-16,-22 0 0,22 0 0,0 0 15,-21 0-15,20 0 0,1 0 0,-21 0 16,21 0-16,0 0 0,-1 0 15,1 21-15,0-21 0,0 0 16,0 0-16,0 0 0,-1 0 0,1 0 16,0 0-16,0 0 0,0 0 15,0 0-15,-22 0 0,22 0 0,0 0 16,0 0-16,0 0 0,-1 0 16,1 0-16,0 0 0,0 0 15,0 0-15,0 0 0,-1 0 0,1 0 16,0 0-16,0 0 0,0 0 15,-22 0-15,22 0 0,0 0 0,0 0 16,-21 0-16,20 0 0,1 0 16,0 0-16,0 0 0,0 0 0,0 0 15,-22 0-15,22 0 0,0 0 0,0 0 16,0 0-16,-1 0 0,1 0 16,0 0-16,0 0 0,0 0 0,0 0 15,-1 0-15,1 0 0,0 0 16,0 0-16,0 0 0,-22 0 0,22 0 15,0 0-15,0 0 0,0 0 16,0 0-16,-1 0 16,1 0-16,0 0 0,0 0 15,0 0-15,0 0 0,-1 0 0,1 0 16,0 0-16,0 0 0,0 0 16,0 0-16,-1 0 0,1 0 0,0 0 15,0 0-15,0 0 0,0 0 16,-1 0-16,1 0 0,0 0 15,0 0-15,0 0 16,0 0-16,-1 0 0,1 0 16,0-21-16,0 21 0,0 0 15,0 0-15,-1 0 16,1 0-16,0 0 0,0 0 0,0 0 16,0 0-16,-1 0 15,1 0-15,0 0 16,0 0-16,0 0 15,0 0-15,-1 0 16,1 0-16,0 0 0,0 0 16,0 0-16,0 0 0,-1 0 0,1 0 15,0 0-15,0 0 16,0 0-16,0 0 0,-1 0 16,1 0-16,0 0 0,0 21 0,-21-21 15,20 0-15,1 0 0,-21 0 16,21 0-16,-22 0 0,22 0 0,-21 0 15,21 0-15,0 0 0,-22 0 16,22 0-16,0 0 0,0 0 0,0 0 16,-22 0-16,22 0 0,0 0 0,0 0 15,0 0-15,-1 0 0,1 0 16,0 0-16,0 0 0,0 0 0,0 0 16,-1 0-16,1 0 0,0 0 15,0 0-15,0 0 0,0 0 16,-1 0-16,1 0 0,0 0 15,0 0-15,0 0 16,0 0-16,-1 0 16,1 0-16,0 0 0,0 0 0,0 0 15,0 0-15,-1-21 0,1 21 16,0 0-16,0 0 0,0 0 0,0 0 16,-1 0-1,22-21-15,-21 21 16,0 0 93,0 0-109,0 0 16,0 0-16,-1 0 15,1 0-15,0-21 16,0 21-16,0 0 16,0 0-16,-1 0 15,1 0 1,21-21-16,0 0 31,0-1-31,0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3:23:51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9821 550 0,'0'0'0,"-21"0"15,0 0 1,0 0 0,21 22-16,0-1 31,0 0-16</inkml:trace>
  <inkml:trace contextRef="#ctx0" brushRef="#br0" timeOffset="1091.98">3238 1312 0,'0'0'0,"22"0"16,-22-21-16,0 0 0,0 0 16,0 0-16,21 21 0,-21-21 15,0-1-15,0 1 16,0 0-16,0 0 15,0 42 32,0 0-47,0 0 16,0 1-16,0 20 0,0-21 16,0 21-16,0-20 0,0 20 0,0 0 15,0 1-15,0-1 0,0 0 16,0 1-16,0-1 0,0 0 15,0 1-15,0-1 0,0 0 0,0 1 16,0-1-16,0-21 0,0 21 16,0-20-16,0-1 0,0 21 15,0-21-15,0 0 0,0 1 16,0-44 31,0 1-32,21 0-15,0 0 16,-21 0-16,21 0 0</inkml:trace>
  <inkml:trace contextRef="#ctx0" brushRef="#br0" timeOffset="1479.75">3852 1736 0,'0'0'0,"0"21"15,0 0-15,0 0 16,0 0 0,21-21 15,1 0-31,-22-21 15,21 21-15,-21-21 0,0 0 16,0 0 0,0 0-16,-21 21 15,-1 0-15,1 0 0,0 0 16,0 0-16,0 0 0,21 21 16,-21-21-16,21 21 15,-22-21-15,22 21 0,0 0 16,0 0-1,22-21 1,-1 0-16,0 0 0,0-21 0,0 21 16,0-21-16</inkml:trace>
  <inkml:trace contextRef="#ctx0" brushRef="#br0" timeOffset="2096.4">6117 1122 0,'-21'0'0,"42"0"0,-63 0 16,21 0-16,-1 0 0,1 21 15,0-21-15,21 21 16,21-21 15,0 0-31,1 0 0,20 0 16,0 0-16,1 0 0,20 0 15,-21 0-15,43 0 0,-21 0 0,20 0 16,1-21-16,0 21 16,-1 0-16,-20 0 0,-1 0 0,1-21 15,-22 21-15,0 0 0,1 0 16,-22 0-16,0 0 0,0 0 0,-42 0 47,0 0-47,0 0 15,0 21-15,-1-21 0,1 0 16,0 0-16,0 21 0,0-21 0</inkml:trace>
  <inkml:trace contextRef="#ctx0" brushRef="#br0" timeOffset="2452.19">6646 1291 0,'-21'0'16,"0"0"0,0 0-16,21 21 31,0 1-31,0-1 16,0 21-16,-21-21 15,21 0-15,-22 22 0,22-1 0,-21 0 16,21 22-16,0-22 15,-21 22-15,21-22 0,-21 22 0,21-22 16,0 21-16,0-20 0,0-1 16,0 0-16,0 1 0,0-22 0,0 0 15,0 0-15,0 0 0,0 1 16,0-1-16,21-21 31,0 0-31,-21-21 16,21-1-16,1 22 15,-1-21-15,-21 0 0</inkml:trace>
  <inkml:trace contextRef="#ctx0" brushRef="#br0" timeOffset="3187.98">7112 1651 0,'-21'21'31,"21"0"-31,0 1 0,-21-1 16,21 0-16,-22 0 0,22 21 15,-21-20-15,21 20 0,0 0 16,0-21-16,0 22 0,-21-22 0,21 21 16,0-21-16,0 1 0,0-1 15,0 0-15,21 0 16,0-21-16,1 0 0,-1 0 15,0 0-15,21 0 0,-21-21 16,1 0-16,-1 21 0,21-21 0,-21-1 16,0 1-16,1-21 0,-1 21 15,0 0-15,0-1 0,-21-20 0,21 21 16,-21 0-16,21 0 0,-21-1 16,0 1-16,0 0 0,0 0 0,0 0 15,0 0-15,22-1 0,-22 1 16,0 42 31,0 1-47,0-1 0,0 21 0,0-21 15,0 22-15,0-1 0,0 0 16,0 1-16,-22-1 0,22 0 0,0 1 16,0 20-16,0-21 0,0 22 15,0-1-15,0-20 0,0 20 0,0 1 16,0-1-16,0 1 0,0-22 15,22 22-15,-1-1 0,-21-21 0,0 1 16,0-1-16,21 22 0,-21-43 16,0 21-16,0 0 0,0 1 0,0-22 15,0 0-15,0 0 0,0 0 16,0 1-16,-21-1 0,0-21 16,-1 0-16,1 0 0,0 0 15,0 0-15,0 0 0,-22 0 16,22-21-16,0-22 0,0 22 0,0 0 15,0-21-15,-1-1 0,1 1 16,21 0-16,-21-1 0,21 1 0,0-22 16,0 22-16,0-21 0,21 20 15,0-20-15,-21 20 0,22-20 0,-1 21 16,0-1-16,0-20 0,0 20 16,0 1-16,22 0 0,-22 21 15,0-22-15,21 1 0,-20 0 0,20 20 16,-21 1-16,21-21 0</inkml:trace>
  <inkml:trace contextRef="#ctx0" brushRef="#br0" timeOffset="3547.71">7916 1693 0,'0'0'0,"0"-21"0,0 0 15,0 0 1,0 42 15,0 0-31,0 22 0,0-22 0,0 21 16,0 0-16,0 1 0,0 20 15,0-20-15,0 20 0,0 1 0,0-1 16,0 1-16,0-1 0,0 1 16,0-1-16,0 22 0,0-22 0,0 1 15,0-22-15,0 22 0,0-22 0,0 0 16,0 1-16,0-1 0,-21 0 15,21-21-15,0 1 0,-21 20 0,21-21 16,0 0-16,0 0 16,0-42 15,0 0-31,0 0 0,0 0 16,0 0-16,0-22 0,0 22 0,0-21 15,21-22-15,0 22 0</inkml:trace>
  <inkml:trace contextRef="#ctx0" brushRef="#br0" timeOffset="3872.6">7937 1969 0,'0'0'0,"-63"-85"16,42 64-16,21 0 0,-21-1 16,21 1-16,0 0 0,0 0 0,0 0 15,0 0-15,0-1 0,21 22 16,0-21-16,0 0 0,0 21 15,22 0-15,-22 0 0,21 0 16,-21 0-16,22 0 0,-22 0 0,21 21 16,-21 0-16,0 1 0,1-1 15,-22 21-15,0-21 0,0 22 0,0-22 16,0 21-16,-22-21 0,22 0 16,-42 22-16,21-22 0,0 0 0,-22 0 15,22 0-15,0 1 0,-21-22 16,21 21-16,-1-21 0,44 0 47,-1 0-47,0-21 0,0-1 15,0 22-15</inkml:trace>
  <inkml:trace contextRef="#ctx0" brushRef="#br0" timeOffset="4240.38">8424 1884 0,'21'0'15,"1"0"1,-1-21-16,0 21 0,-21-21 16,21-1-16,0 1 0,0 21 15,-21-21-15,0 0 0,22 0 0,-22 0 16,0-1-16,-22 22 31,1 0-31,0 0 16,0 22-16,0-1 0,0 0 15,-1 0-15,1 0 0,0 22 0,0-22 16,21 21-16,0-21 0,0 22 16,0-22-16,-21 0 0,21 21 15,0-21-15,0 1 0,0-1 16,21 0-1,0-21-15,0 0 0,0 0 16,1-21-16,-1 21 16,0-21-16,-21-1 0,21 1 0,0 0 15</inkml:trace>
  <inkml:trace contextRef="#ctx0" brushRef="#br0" timeOffset="4624.16">9038 1736 0,'0'-21'16,"0"-1"-16,0 1 15,-21 21 1,0 0-16,0 0 16,-1 0-16,1 21 15,0 1-15,0-1 0,-21 21 0,20-21 16,1 22-16,21-1 0,-21-21 16,0 21-16,21 1 0,-21-22 0,21 21 15,0-21-15,0 22 0,0-22 16,0 0-16,21 0 0,0 0 0,0-21 15,0 22-15,1-22 0,20 0 16,-21 0-16,21 0 0,-20 0 0,20 0 16,-21 0-16,21-22 0,-20 22 15,20-21-15,0 0 0</inkml:trace>
  <inkml:trace contextRef="#ctx0" brushRef="#br0" timeOffset="5411.71">9504 1820 0,'0'0'0,"0"-21"0,0 0 16,-21 0 0,-1 21-16,1 0 15,0 21 1,0 0-16,0 22 0,0-22 16,21 0-16,-22 0 0,1 21 15,21-20-15,-21 20 0,21-21 0,0 21 16,-21-20-16,21-1 0,0 0 0,0 0 15,0 0-15,0 0 16,0 1-16,21-22 16,0 0-16,0 0 15,1-22-15,-1 22 0,0-21 16,0 0-16,-21 0 0,21 0 16,-21 0-16,21-1 0,-21-20 0,22 21 15,-22 0-15,0-22 0,0 22 16,0 0-16,21-21 0,-21 21 0,0-1 15,0 1 1,0 42 0,0 1-16,0-1 0,0 0 15,0 0-15,0 0 0,0 22 16,0-22-16,0 21 0,0-21 0,-21 0 16,21 22-16,0-22 0,0 0 15,0 0-15,0 0 0,0 1 0,0-1 16,21-21-16,0 0 0,0 0 15,0 0-15,0 0 0,1 0 0,-1 0 16,21 0-16,-21-21 0,22-1 16,-22 1-16,21 0 0,-21 0 0,22 0 15,-22-22-15,0 22 16,21-21-16,-21 21 0,1-22 0,-1 22 16,0-21-16,-21 21 0,0 0 15,0-1-15,-21 22 16,0 0-1,21 22-15,0-1 0,-22 0 16,22 0-16,0 0 0,0 0 0,0 1 16,0-1-16,0 21 0,0-21 15,0 0-15,0 1 0,22-22 0,-22 21 16,21 0-16,0 0 16,0 0-16,0-21 15,-21 21-15,0 1 31,-21-22-31,0 0 0,0 0 0,0 0 16,-1 0-16,-20 0 0,21 21 16,0-21-16,0 0 0,-1 0 0,1 0 15,21-21 17,21-1-32,1 22 15</inkml:trace>
  <inkml:trace contextRef="#ctx0" brushRef="#br0" timeOffset="7643.92">10245 2265 0,'0'-21'0,"21"21"16,0-21-16,0-1 0,-21 1 15,21 0-15,0 0 0,1-21 0,-1-1 16,0 1-16,0 0 0,0-22 15,0 1-15,1-1 0,20 1 16,-21-1-16,0 1 0,0-1 16,1 1-16,-1-1 0,-21 1 0,21 20 15,-21 1-15,0 0 0,0-1 16,0 22-16,0-21 0,0 21 16,0-1-16,-21 22 15,0 0-15,-1 22 0,1-1 16,21 0-16,-21 21 0,0 1 0,0-1 15,0 0-15,-1 1 16,1 20-16,21-21 0,-21 22 0,0-1 0,21 1 16,0 21-16,0-22 0,-21 1 15,21-1-15,0 1 0,0-22 16,0 21-16,0-20 0,0-1 16,0 0-16,0-20 0,21 20 0,-21-21 15,21 0-15,0-21 0,-21 21 16,21-21-16,1 0 0,-1 0 0,0 0 15,21-21-15,-21 0 0,22 21 16,-22-21-16,21 0 0,-21-22 0,22 22 16,-22-21-16,21 21 0,-21-22 0,1 22 15,-1-21-15,0 21 0,0-22 16,-21 22-16,0 0 0,0 0 0,0 0 16,21 21-16,-21 21 46,-21 0-46,21 0 0,0 22 0,0-22 16,0 0-16,0 21 0,0-21 16,0 1-16,0-1 0,0 0 0,0 0 15,0 0-15,21 0 0,0-21 16,1 0-16,-1 22 0,0-22 0,0 0 16,21 0-16,-20 0 0,20 0 0,0-22 15,-21 22-15,22-21 0,-22 0 16,21 0-16,-21 0 0,1 0 0,-1-1 15,0 1-15,0 0 16,0-21-16,0 21 0,-21-1 0,0 1 16,22 0-16,-22 0 0,0 0 15,0 0-15,0 42 32,0 0-32,-22 0 15,22 21-15,0-20 0,0-1 16,-21 0-16,21 21 0,-21-21 0,21 1 15,0-1-15,0 0 0,0 21 16,0-21-16,0 1 0,0-1 16,0-42 15,21-1-15,0 1-16,-21 0 15,0-21-15,22 21 0,-1-1 0,0-20 16,-21 21-16,21-21 0,0 20 15,-21 1-15,21-21 0,1 42 0,-22-21 16,0 0-16,21 21 0,0 0 16,0 0-16,-21 21 15,21 0-15,0 0 0,-21 0 16,22 0-16,-1 22 0,-21-22 0,21 0 16,0 21-16,0-20 0,0-1 15,1 0-15,-1 0 0,0 0 16,21 0-16,-21 1 0,1-22 0,20 0 15,-21 0-15,0 0 0,0 0 16,1 0-16,-1 0 0,0 0 0,0-22 16,0 1-16,0 21 0,1-21 15,-1-21-15,0 21 0,0-1 0,0-20 16,22 21-16,-22-21 0,0-1 0,0 22 16,0-21-16,0 21 0,22-22 15,-22 22-15,0 0 0,0 21 16,0 0-16,1 0 0,-22 21 31,0 0-31,0 0 0,0 1 16,0-1-16,0 0 0,21 21 0,-21-21 15,0 1-15,0-1 16,21-21-16,-21 21 0,21-21 31,-21-21-15,0 0-16,0-1 15,0 1-15,0 0 0,0 0 16,0 0-16,0 0 0,0-1 16,0 1-16,-21 0 0,0 0 0,0 21 15,-1 0-15,22-21 0,-21 21 16,0 0-16,0 0 0,0 0 16,0 21-16,-1 0 0,-20 0 0,21 22 15,0-22-15,0 21 0,-1-21 16,1 22-16,0-1 0,21-21 0,0 21 15,-21-20-15,21 20 0,0-21 16,0 0-16,0 0 0,0 1 0,0-1 16,21 0-16,0-21 15,0 21-15,1-21 0,-1 0 0,0 0 16,0 0-16,0 0 0,0-21 0,1 21 16,-1-21-16,0 0 15,0-1-15,-21 1 0,21 0 0,0 0 16,-21-21-16,22 20 0,-22 1 15,21 0-15,0-21 0,-21 21 0,0-1 16,0 1-16,21 0 16,-21 0-16,0 42 31,0 0-31,0 0 16,0 1-16,0-1 0,0 21 15,0-21-15,0 22 0,0-1 0,-21 0 16,21 1-16,-21 20 0,21 1 0,0-22 15,0 21-15,-21 1 0,21-1 16,0 1-16,-22-1 0,22 1 16,0-22-16,0 22 0,0-22 15,0 22-15,0-22 0,0 21 0,0-20 16,0 20-16,0-20 0,0-1 0,0 21 16,0-20-16,0-1 0,0 0 15,0 1-15,0-22 0,0 21 0,0-21 16,0 1-16,0 20 0,-21-42 15,0 21-15,21 0 0,-21-21 0,0 0 16,0 0 0,-1-21-16,22 0 0,0 0 15,-21 0-15,0-1 0,21 1 16,-21-21-16,21 0 0,-21-1 0,21-20 16,-21 20-16,21 1 0,0-21 15,0 20-15,0-20 0,0 20 0,21 1 16,0-21-16,-21 20 0,21-20 0,0 20 15,0-20-15,1-1 0,-1 22 16,0-21-16,0 20 0,0-20 0,0 20 16,-21 1-16,22 0 0,-1-1 15,-21 1-15,21 21 0,-21-21 16,0 20-16,0-20 0,0 21 0</inkml:trace>
  <inkml:trace contextRef="#ctx0" brushRef="#br0" timeOffset="7931.23">11790 1291 0,'-21'0'0,"42"0"0,-64 0 15,22 0 17,21 21 30,-21-21-62,0 0 16</inkml:trace>
  <inkml:trace contextRef="#ctx0" brushRef="#br0" timeOffset="8208.09">10075 1588 0,'0'0'16,"21"0"0,1 0-16,20 0 0,-21 0 0,21-22 0,1 1 15,-1 21-15,22 0 0,-22 0 16,0-21-16,1 21 0,-1 0 0,-21 0 16,21 0-16,-20-21 15,-1 21-15,-42 0 31,-1 0-31,1 0 16</inkml:trace>
  <inkml:trace contextRef="#ctx0" brushRef="#br0" timeOffset="9128.11">5567 2858 0,'0'0'0,"-21"-22"15,-1 22-15,1 0 32,21-21-32,21 21 46,22 0-46,-22 0 0,21 21 16,-21-21-16,22 0 0,20 0 0,-20 0 16,20 0-16,1 0 0,-1 0 15,1 0-15,20 0 0,1 0 0,21 0 16,-22 0-16,43 0 0,0 0 16,0 0-16,0-21 0,0 21 0,0 0 15,22 0-15,-1 0 0,0-21 16,21 21-16,-21 0 0,1 0 15,-1 0-15,21 0 0,-21 0 16,22 0-16,-1 0 0,-21 0 0,21 0 16,22 0-16,-22 0 0,22-21 15,-1 21-15,1 0 0,-22 0 0,22 0 16,-1 0-16,1-21 0,-22 21 16,21 0-16,-20 0 0,-1 0 0,-21-21 15,22 21-15,-43 0 0,21 0 16,-21-22-16,-21 22 0,-1 0 0,1-21 15,0 21-15,-21-21 0,-1 21 16,1 0-16,-21-21 0,20 21 0,-20 0 16,-22 0-16,22 0 0,-22-21 15,0 21-15,-21 0 0,22 0 16,-22 0-16,0 0 0,0 0 16,0 0-1,-21 21 1,0 0-1,-21-21 32,0 0-47,0 0 0</inkml:trace>
  <inkml:trace contextRef="#ctx0" brushRef="#br0" timeOffset="11524.53">5080 4212 0,'0'0'0,"0"-21"0,0 0 0,0 0 0,0 0 16,0-1-16,0 1 0,0-21 16,0 21-16,0 0 0,0-1 15,0 1-15,0 0 0,-21 21 16,21 21 0,-21-21-1,21 43-15,0-22 0,0 21 0,0 22 16,0-22-16,-22 21 0,22 1 15,-21-1-15,21 1 0,-21-22 16,21 22-16,0-1 0,0 1 0,-21-1 16,21 1-16,-21-1 0,0-20 15,21-1-15,-22 0 0,22-21 0,0 22 16,0-22-16,0-42 31,22 21-31,-22-21 0,21-22 16,0 22-16,0-21 0,0-1 15,-21 1-15,21 0 0,1-1 0,-1 1 16,0 0-16,0-1 0,0 1 16,0 0-16,-21-1 0,22 22 15,-1-21-15,-21 21 0,21 0 0,-21-1 16,21 22 0,-21 22-1,21-1-15,-21 0 0,0 21 16,0-21-16,0 1 0,0 20 0,0 0 15,21-21-15,-21 22 0,22-1 16,-1 22-16,-21-22 0,0-21 16,21 21-16,0-20 0,-21-1 0,21 0 15,0 0-15,1-21 0,-1 0 16,0 0-16,0 0 0,0-21 16,0 0-16,22 0 0,-22-1 15,21-20-15,-21 21 0,1-21 16,20-1-16,-21 1 0,21 0 0,-20-1 15,-1 1-15,0 0 0,0-22 0,-21 22 16,0-22-16,0 1 0,21 20 16,-21-20-16,0 21 0,0-1 0,0 1 15,0 21-15,0 0 16,0-1-16,0 44 16,0 20-1,0 0-15,0 1 0,-21 20 0,0-21 16,21 22-16,-21-1 0,0 1 15,21-22-15,0 22 0,0-1 0,-22 1 16,22-22-16,0 22 0,0-22 16,0 0-16,0 1 0,22-22 0,-1 0 15,0 0-15,0 0 0,0 0 16,0-21-16,22 0 0,-22 0 0,21 0 16,-21 0-16,1-21 0,20 0 15,-21 0-15,21 0 0,-20 0 16,20-43-16,-21 43 15,0-21-15,0-1 0,-21 22 0,0-21 16,0 21-16,0-1 0,0 1 16,0 0-16,0 0 0,0 0 0,-21 21 15,0 0 1,0 0-16,0 21 0,0 0 16,-1 0-16,22 22 0,0-22 0,-21 21 15,21-21-15,0 22 0,0-1 16,0-21-16,0 21 0,0-20 0,21-1 15,1 21-15,-22-21 0,21-21 16,21 21-16,-21-21 0,0 0 16,22 0-16,-22 0 0,21 0 0,-21 0 15,22-21-15,-1 0 0,-21 0 16,22 0-16,-1-22 0,21-20 16</inkml:trace>
  <inkml:trace contextRef="#ctx0" brushRef="#br0" timeOffset="12028.03">7048 4064 0,'0'0'0,"0"-42"0,0-85 16,0 106-1,-21 21 1,21 21-16,0 0 0,0 0 16,-21 21-16,21 1 0,-21-1 15,21 0-15,0 22 0,-21-1 0,0 1 16,-1-1-16,22 1 0,-21-1 15,0-20-15,21 20 0,-21 1 0,0-22 16,21 0-16,-21 1 0,21-1 16,0-21-16,0 22 0,-22-22 0,1-21 15,21-21 17,0-22-32,0 22 0,0 0 15,0-21-15,0 20 0,0-20 16,21 21-16,1-21 0,-1-1 0,0 22 15,21-21-15,-21 21 0,22-1 16,-22 1-16,64-21 0,-43 42 16,0 0-16,-21 0 0,22 0 15,-1 0-15,-21 21 0,0-21 0,1 21 16,-22 22-16,0-22 0,0 0 16,0 0-16,0 21 0,0-20 0,0 20 15,-22-21-15,1 21 0,0-20 16,0 20-16,-21-21 0,-1 21 15,1-20-15,0-1 0,-1 0 16,1 0-16,0 0 0,-1 0 0,1-21 16,21 0-16,0 0 0,-1 0 15,22-21-15,0 0 16,0 0-16,22 0 0,20-22 0,-21 22 16,21-21-16</inkml:trace>
  <inkml:trace contextRef="#ctx0" brushRef="#br0" timeOffset="12463.94">7853 4001 0,'0'-22'0,"0"44"0,0-65 0,0 22 16,0 0-16,0 42 31,0 0-31,0 22 0,0-1 15,0 0-15,0 22 0,0-22 16,0 22-16,0-1 0,0-21 16,0 22-16,0-1 0,0-20 0,0 20 15,0-20-15,-21 20 0,21-21 16,-22 1-16,22-1 0,0 0 0,0-20 16,0-1-16,0 0 0,0 0 15,0 0-15,0-42 16,0 0-16,0 0 15,0 0-15,0-22 0,0 22 16,0-21-16</inkml:trace>
  <inkml:trace contextRef="#ctx0" brushRef="#br0" timeOffset="12816.8">7599 4191 0,'0'0'0,"-21"-21"0,21-21 15,-22 20-15,22 1 0,0-21 0,0 21 16,0 0-16,0-1 0,0 1 15,22 0-15,20 0 0,-21 21 0,21-21 16,22 21-16,-22 0 0,22 0 16,-1 0-16,1 0 0,-22 21 0,22 0 15,-1 21-15,1 1 0,-22-1 16,0 22-16,1-22 0,-1 21 16,-21-20-16,0 20 0,-21 1 15,0-22-15,0 0 0,0 22 0,-21-22 16,0 1-16,-21-1 0,-1 0 15,1 1-15,-22-1 0,1-21 16,21 21-16,-22 1 0,1-22 0,-1 0 16,1 21-16,20-20 0,1-22 0,0 21 15,20 0-15,1-21 0,0 0 0,42 0 32,0-21-32,22 21 15,-22-21-15,21-1 16,-21 1-16,22 0 0,-1 0 0,0 0 15</inkml:trace>
  <inkml:trace contextRef="#ctx0" brushRef="#br0" timeOffset="13256.22">8488 4509 0,'0'0'0,"0"-22"0,0 1 16,0 0-16,21 21 16,0 0-16,0-21 0,0 21 0,22 0 15,-22 0-15,0 0 0,21 0 16,-20 0-16,-1 21 0,0 0 0,0 0 16,0 1-16,0-1 0,1 0 15,-22 21-15,0-21 0,0 1 0,0 20 16,0 0-16,0-21 0,0 22 15,0-22-15,0 21 0,0-21 0,0 1 16,-22-1-16,22 0 0,-21 0 0,0-21 16,21-21-1,0 0 1,0 0-16,0-1 16,0 1-16,0-21 0,0 0 0,0 20 0,0-20 15,0 0-15,21 21 16,0-22-16,-21 1 0,22 21 0,-1-22 15,0 22-15,0 0 0,-21 0 16,21 0-16,0 21 0,1 0 0,-1-21 16,0 21-16,0 0 0,0 0 0,0 0 15,1 21-15</inkml:trace>
  <inkml:trace contextRef="#ctx0" brushRef="#br0" timeOffset="13508.19">9313 4445 0,'0'0'0,"0"-21"0,0 42 31,0 0-31,0 0 16,0 1-16,0-1 15,0 0-15,0 0 0,0 21 0,0-20 16,0-1-16,0 0 0,0 0 0,0 0 15,0 0-15,-21 1 0,21-1 16,0 0-16,-21-21 16,21-21 15</inkml:trace>
  <inkml:trace contextRef="#ctx0" brushRef="#br0" timeOffset="13694.11">9377 4255 0,'0'0'0,"-21"-22"0,-1 1 15,22 0-15,-21 21 0,21 21 47,21-21-31,1 0-16,-1 21 15</inkml:trace>
  <inkml:trace contextRef="#ctx0" brushRef="#br0" timeOffset="14926.82">9631 4530 0,'0'-21'16,"0"-22"0,0 22-16,21 21 0,0 0 15,0 0-15,0 0 0,1 0 0,-1 0 16,0 0-16,0 0 0,0 21 15,-21 0-15,0 1 16,21 20-16,-21-21 0,0 0 0,0 22 0,0-22 16,0 21-16,0-21 0,0 22 15,0-22-15,0 21 0,0-21 16,0 0-16,0 1 0,0-1 16,22-21-1,-1-21-15,0-1 16,0-20-16,0 21 15,0 0-15,1-22 0,-22 22 0,21-21 16,0 21-16,0-22 0,0 1 16,0 0-16,1 21 0,-1-22 0,0 1 15,0 21-15,0 0 0,-21-1 16,0 1-16,21 21 0,-21 21 31,0 1-15,-21-1-16,21 0 0,0 21 0,-21-21 15,21 22-15,-21-22 0,21 21 16,-21-21-16,21 22 0,0-1 0,0-21 16,0 22-16,0-22 0,0 21 15,21-21-15,0 0 0,0 1 0,0-22 16,1 21-16,20-21 0,-21 0 0,0 0 16,22 0-16,-1 0 0,-21-21 15,21-1-15,-20 22 0,20-42 0,-21 21 16,21 0-16,-20 0 0,20-22 15,-21 22-15,0-21 0,0 21 16,-21-22-16,22 22 0,-22-21 16,21 21-16,-21-1 0,0 1 0,0 0 15,0 0-15,0 0 0,-21 21 16,-1 0-16,1 0 16,0 21-16,21 0 0,-21 0 15,21 0-15,0 1 0,-21-1 16,21 21-16,0-21 0,-21 22 0,21-1 15,0-21-15,0 21 0,0 1 16,0-22-16,0 21 0,21-21 0,0 1 16,-21-1-16,21-21 0,0 21 15,0-21-15,1 0 0,-1 0 16,0 0-16,21 0 0,-21-21 0,1 21 16,20-21-16,-21-1 0,21 1 15,-20-21-15,-1 21 0,21 0 0,-21-22 16,0 22-16,1-21 0,-1 21 15,0-22-15,-21 22 0,0 0 0,21 0 16,-21 0-16,0-1 0,-21 22 31,0 0-31,21 22 16,-21-1-16,21 0 16,0 0-16,21-21 31,0 0-31,0 0 15,0 0-15,0 0 0,1-21 0,-1 0 16,0 21-16,0-21 16,0-1-16,-21 1 0,21 21 15,-21-21-15,0 42 32,0 0-32,0 1 0,-21-1 15,21 0-15,-21 0 0,21 21 16,-21-20-16,21 20 0,0-21 15,0 21-15,0-20 0,0 20 16,0-21-16,0 0 0,0 22 0,0-22 16,21 0-16,0-21 0,0 0 15,1 0-15,-1 0 16,0-21-16,0 0 0,0-1 0,0 1 16,1 0-16,-1 0 0,0-21 15,0 20-15,0-20 0,22 0 0</inkml:trace>
  <inkml:trace contextRef="#ctx0" brushRef="#br0" timeOffset="15232.37">11874 3450 0,'0'0'16,"-21"0"-16,0 0 31,21 21-31,-21-21 16,21 22-16,0-1 0,0 0 0,0 0 16,0 0-16,0 22 0,-21-22 15,21 0-15,0 0 0,-21 0 16,21 0-16,0 1 0,0-1 15,0 0-15,-22-21 16,22 21 0</inkml:trace>
  <inkml:trace contextRef="#ctx0" brushRef="#br0" timeOffset="15464.56">11599 3810 0,'0'0'0,"-21"21"16,42-21 0,0 21-1,1-21-15,-1 0 0,0 0 16,0 0-16,0 0 0,22 0 0,-22 0 16,0 0-16,0 0 0,0 0 15,0 0-15,1 0 0,-1 0 16,0 0-16,-21-21 15,0 0-15,0 0 16,0 0-16</inkml:trace>
  <inkml:trace contextRef="#ctx0" brushRef="#br0" timeOffset="15631.46">11684 3620 0,'-21'0'0,"42"0"0,-21-22 31,21 22-15,0 0-16,0 0 16,1 0-16,-1 0 0,0 0 0,0-21 15,0 21-15,0 0 0,1-21 16</inkml:trace>
  <inkml:trace contextRef="#ctx0" brushRef="#br0" timeOffset="16147.86">11917 3217 0,'0'0'0,"-21"-21"0,-1 21 16,1 0-16,0 0 0,0 0 16,0 0-16,0 0 0,-1 0 0,-20 0 15,21 21-15,0 1 0,0-1 16,-22 0-16,22 0 0,0 21 15,0-20-15,0 20 0,-1 0 0,1-21 16,21 22-16,0-1 0,-21 0 16,21 1-16,0-1 0,0 0 0,0-20 15,0 20-15,0 0 0,0-21 16,21 22-16,0-22 0,-21 0 0,43 21 16,-22-20-16,0-1 0,21-21 15,-20 21-15,20 0 0,0-21 0,1 0 16,-22 0-16,21 0 0,0 0 15,1 0-15,-22-21 0,21 0 0,-21 0 16,22-1-16,-22 1 0,0 0 16,0 0-16,0-21 0,1 20 0,-1-20 15,-21 0-15,0-1 0,0 1 16,0 0-16,0-1 0,0-20 16,-21 21-16,-1-1 0,1 1 0,0 0 15,0-1-15,-21 1 0,20 21 16,-20 0-16,21-1 0,-21 1 0,20 21 15,-20 0-15,21 0 0,-21 0 16,20 21-16,1 1 0,0-1 0,0 0 16,0 0-16,0 0 0,21 0 15,0 1-15,0-1 0,0 0 0,0 0 16,0 0-16</inkml:trace>
  <inkml:trace contextRef="#ctx0" brushRef="#br0" timeOffset="16831.47">12615 4339 0,'-63'0'15,"42"0"-15,-1 0 0,1 21 16,42-21 15,1 0-31,-1 0 16,21 0-16,0 0 0,1 0 16,20 0-16,1 0 0,20 0 0,1 0 15,0 0-15,-1 0 0,22 0 16,-21 0-16,21 0 0,-22 0 15,1 0-15,0 0 0,-1 0 16,-20 0-16,-1 0 0,1 0 0,-22 0 16,1 0-16,-1 0 0,-21 0 15,0 0-15,0 0 0,-21-21 32,-21 21-32,0 0 0,0 0 15,-21 0-15,20 0 0,-20 0 16,21 0-16,-21 0 0,-1 0 0,1 0 15,21 0-15,-22 0 0,1 0 16</inkml:trace>
  <inkml:trace contextRef="#ctx0" brushRef="#br0" timeOffset="17220.25">12552 4509 0,'0'0'0,"-43"0"0,22 0 16,0 0-16,0 0 0,0 0 15,0 0-15,-1 0 16,44 0 15,20 0-31,-21 0 16,21 0-16,1 0 0,20 0 16,1 0-16,-1 0 0,22 0 0,0 0 15,20 0-15,1 0 0,-21 0 16,21 0-16,-22 0 0,1 0 0,0 0 15,-1 0-15,-20 0 0,-1 0 16,1 0-16,-22 0 0,1 0 0,-1 0 16,0 0-16,-21 0 0,1 0 15,-22-22 17,-22 22-17,1-21 1,0 21-16,21-21 15,-21 21-15,21-21 0,-21 21 16,21-21-16,-21 21 0</inkml:trace>
  <inkml:trace contextRef="#ctx0" brushRef="#br0" timeOffset="17799.8">13864 3958 0,'0'0'0,"-42"-21"16,21 21 0,-1 0-1,22 21-15,0 0 0,0 1 16,0-1-16,0 0 0,0 0 16,0 0-16,22 0 0,-1 1 0,0-1 15,0 0-15,0 0 0,22-21 16,-22 21-16,21 0 0,0-21 0,-20 22 15,20-22-15,0 0 0,1 0 16,-1 0-16,0 0 0,-21 0 0,22 0 16,-22 0-16,0 0 0,0 0 15,0 0-15,1 0 16,-44 0 15,1 0-31,0 21 16,-21-21-16,21 21 0,-1 0 0,-20-21 15,21 21-15,-21 0 0,-1 1 16,1-1-16,0 0 0,20 0 0,-20 0 16,0 22-16,-1-22 0,1 0 15,21 0-15,-21 21 0,-1-20 16,22-1-16,0 0 0,0 0 0,0 0 0,-1 22 16,1-22-16,0 0 0,21 0 15,-21 0-15,21 0 16,0 1-1,0-44 48,0 1-63,21 0 16,-21 0-16,21 0 0,0 0 15,1-1 1</inkml:trace>
  <inkml:trace contextRef="#ctx0" brushRef="#br0" timeOffset="18871.82">15007 3535 0,'21'0'47,"22"0"-47,-1 0 0,0 0 16,22 0-16,-1 0 0,1-21 15,20 21-15,1 0 0,0 0 0,-1-21 16,1 21-16,0 0 0,-1 0 16,1 0-16,-21 0 0,-1 0 0,-21 0 15,1 0-15,-22 0 0,0 0 16,0 0-16,-63 0 15,21 0-15,0 0 16,-22 0-16,1 0 0,0 0 16,-1 0-16,1 0 0,0 0 15,-1 0-15,22 0 0</inkml:trace>
  <inkml:trace contextRef="#ctx0" brushRef="#br0" timeOffset="19132.7">15684 3493 0,'0'21'15,"0"0"-15,0 0 16,0 0-16,0 0 0,0 1 16,0-1-16,0 21 0,0-21 0,0 22 15,-21-1-15,21 21 0,0-20 16,0 20-16,-21 1 0,0-1 16,21 1-16,-21-1 0,0-20 0,21 20 15,0-21-15,-22 1 0,1-1 16,21-21-16,-21 22 0,21-22 0,0 0 15,0 0-15,21-21 32,0-21-32,1 21 15,-1-21-15,0 0 0,0-1 0,0 1 16</inkml:trace>
  <inkml:trace contextRef="#ctx0" brushRef="#br0" timeOffset="20744">16383 4106 0,'21'0'0,"-42"0"0,63-21 16,-42 0-16,0 0 0,0 0 15,0 0-15,0-1 0,0 1 16,-21 0-16,0 21 0,0 0 16,0 0-16,-22 0 0,22 0 0,-21 0 15,21 0-15,-22 21 0,1 0 16,21 22-16,0-22 0,-22 21 15,22 1-15,-21-1 0,21-21 0,-1 21 16,1 1-16,21-1 0,0-21 16,-21 22-16,21-22 0,0 0 15,0 0-15,21 0 0,0 0 16,1-21-16,20 0 16,-21 0-16,0 0 0,22-21 0,-1 0 15,-21 0-15,21 21 0,-20-21 16,20-22-16,-21 22 0,21 0 15,-20-21-15,-1-1 0,21 22 0,-21-21 16,0 0-16,-21-1 0,22 1 16,-1 0-16,-21 20 0,0 1 0,0 0 15,0 42 17,0 0-32,0 22 0,-21-1 15,21-21-15,-22 22 0,22-1 0,-21 0 16,21 1-16,0-1 0,0-21 15,0 21-15,0-20 0,0-1 0,0 0 16,21 0-16,1 0 0,-1-21 16,0 0-16,0 0 0,0 0 0,22 0 15,-22 0-15,21 0 0,-21-21 16,0 0-16,22 0 0,-22 0 16,0-1-16,0-20 0,0 0 15,1-1-15,-1 1 0,-21-21 0,0 20 0,21-20 16,-21 20-16,0-20 15,21 21-15,-21-1 0,0 1 0,0 0 16,0 20-16,0 1 0,0 0 16,0 0-16,0 0 0,0 42 31,0 0-31,0 0 0,0 22 0,0-22 16,0 21-16,0 0 0,0 22 15,0-22-15,0 22 0,-21-22 0,21 22 16,0-22-16,-21 21 0,21-20 15,0-1-15,0-21 0,0 22 0,0-22 16,0 0-16,0 0 16,0 0-16,0-42 31,0 0-31,21 0 16,0 0-16,-21-22 0,21 22 15,0-21-15,-21 21 0,22-22 0,-1 22 16,0-21-16,0 21 0,0-22 15,0 22-15,1 0 0,-1 0 0,0 21 16,0-21-16,0 21 0,0 0 16,1 0-16,-22 21 15,0 0-15,0 0 16,-22-21 0,1 21-16,0-21 0,0 0 15,0 0-15,0 0 0,-1 0 0,1 0 16,0 0-16,0 0 0,0 0 15,0 0-15,-1 0 0,22 21 16,0 1 0,-21-22-16,21 21 0,0 0 15,0 0-15,0 0 0,0 0 16,21 1-16,-21-1 0,22 0 0,-1 0 16,-21 0-16,21 0 0,0 1 15,-21-1-15,21 0 0,0 0 16,1-21-16,-22 21 0,21-21 0,0 0 15,21 0-15,-21 0 0,1 0 16,20 0-16,-21 0 0,21 0 0,1 0 16,-22-21-16,21 0 0,-21 0 15,22 0-15,-22-1 0,0 1 0,0 0 16,0-21-16,1 21 0,-1-22 16,-21 1-16,0 21 0,0-22 0,0 22 15,0-21-15,0 21 0,0 0 16,0-1-16,-21 22 31,21 22-31,-22-22 0,1 21 16,21 21-16,-21-21 0,21 22 15,0-22-15,-21 21 0,21 0 0,0-20 16,0 20-16,0-21 0,0 0 16,0 22-16,0-22 0,0 0 0,21 0 15,0-21-15,0 21 16,1-21-16,-1 0 0,21 0 0,-21 0 15,0 0-15,22-21 0,-22 0 16,0 0-16,21 0 0,-20-1 16,-1 1-16,0-21 0,0 21 0,0-22 15,0 22-15,-21-21 0,0 0 16,22 20-16,-22 1 0,0-21 16,0 21-16,-22 21 15,1 0-15,21 21 16,-21 0-16,21 0 0,0 0 15,0 1-15,0 20 0,0-21 16,0 0-16,0 22 0,21-22 0,0 0 16,-21 21-16,0-21 0,0 1 15,22-1-15,-22 0 0,0 0 0,0 0 16,0 0-16,0 1 16,-22-22-1,1 0-15,0 21 0,0-21 16,0 0-16,0 0 0,-1 0 15,1 0-15,0-21 16,21-1 0,0 1-16,0-21 0,21 21 15,22 0-15</inkml:trace>
  <inkml:trace contextRef="#ctx0" brushRef="#br0" timeOffset="21364.59">18881 3831 0,'21'0'16,"0"0"-1,0-21-15,0 21 0,0-21 0,1 21 16,20-21-16,-21 0 0,21-1 16,-20 22-16,-1-21 0,0 0 15,0 0-15,0 0 0,-21 0 16,0-1-16,0 1 0,0 0 0,-21 0 16,0 0-16,-21 21 0,20 0 15,-20 0-15,0 0 0,-1 0 0,1 0 16,21 0-16,-21 21 0,-1 0 15,1 0-15,21 22 0,0-22 16,-1 21-16,1 0 0,21-20 0,0 20 16,0 0-16,0 1 0,0-1 15,21 0-15,-21 1 0,43-1 0,-22 0 16,0 1-16,21-1 0,-20 0 16,-1 1-16,21-1 0,-21 0 0,0-21 15,1 22-15,-1-22 0,-21 21 16,0-21-16,0 1 0,0-1 15,0 0-15,-21-21 0,-1 21 0,-20-21 16,21 0-16,-21 0 0,-1 0 16,1 0-16,0 0 0,-22 0 0,22-21 15,-22 21-15,22-21 0,0 0 16,-1-1-16,22 1 0,-21 0 0,21 21 16,-1-21-16,22 0 0,0 0 15,0-1-15,22 22 16,-1 0-16,0 0 15,0 0-15,21 0 0,-20 0 16,20 0-16,-21 0 0,21-21 16,-20 21-16,20 0 0,0 0 0,-21-21 15</inkml:trace>
  <inkml:trace contextRef="#ctx0" brushRef="#br0" timeOffset="23039.52">19367 4022 0,'0'0'0,"0"-21"0,0-1 16,-21 22-1,0 0-15,0 22 16,0-1-16,0 0 16,-1 0-16,1 0 0,0 22 0,0-22 15,21 21-15,-21-21 0,0 22 16,21-1-16,0-21 0,0 21 0,0-20 15,0-1-15,0 21 0,0-21 16,0 0-16,21 1 0,0-1 16,0-21-16,21 0 0,-20 0 15,20 0-15,-21 0 0,21 0 0,1 0 16,-1-21-16,-21-1 0,22 22 0,-1-21 16,-21 0-16,0 0 0,22 0 15,-22-22-15,0 22 0,-21-21 0,0 21 16,21 0-16,-21-1 15,0-20-15,0 21 0,-21 0 16,0 0-16,0 21 0,-1 0 16,1 0-16,21 21 15,0 0 1,0 0-16,21 0 0,-21 0 0,22 1 16,-1-1-16,0 0 0,0 0 15,0 0-15,-21 0 0,0 1 0,21-1 16,-21 0-16,22 0 15,-22 0-15,21-21 0,-21 21 16,21-21 0,0 0-16,0 0 0,0 0 15,1 0-15,-1 0 0,0 0 0,21 0 16,-21 0-16,1 0 0,-1-21 16,0 0-16,21 21 0,-21-21 0,1 0 15,-1 0-15,0-1 0,-21-20 16,21 21-16,-21 0 0,0 0 0,21-22 15,-21 22-15,0 0 16,0 0-16,0 0 0,-21 21 16,0 0-16,0 0 15,0 0-15,-1 21 16,1 0-16,21 0 0,0 0 16,-21 0-16,21 22 0,-21-22 0,21 0 15,0 21-15,0-20 0,0-1 16,0 0-16,0 0 0,0 0 0,0 0 15,21 1-15,0-22 0,-21 21 16,21-21-16,22 0 0,-22 0 0,0 0 16,21 0-16,-20 0 0,20 0 0,0 0 15,-21-21-15,22-1 0,-22 1 16,0 0-16,21 0 0,-20 0 16,-1 0-16,0-1 0,0-20 15,-21 21-15,0-21 0,21 20 0,-21-20 16,0 21-16,0 0 15,0 0-15,-21 21 0,0 0 0,0 21 16,0 0-16,-1 0 16,22 21-16,0-20 0,0-1 15,0 21-15,0-21 0,0 0 16,0 1-16,0 20 0,0-21 0,0 0 16,22 0-16,-1-21 0,0 22 15,0-22-15,21 0 0,-20 0 0,-1 0 16,21 0-16,-21 0 0,0 0 0,1 0 15,20-22-15,-21 22 0,0-21 16,0 0-16,1 0 0,-22 0 16,21 0-16,-21-1 0,21-20 15,-21 21-15,0 0 0,0 0 0,0-1 16,0 1-16,0 0 0,0 0 16,0 42-1,0 0 1,0 0-16,-21 1 0,21-1 0,-21 21 15,21-21-15,0 0 0,-22 22 16,22-22-16,-21 0 0,21 0 16,-21 0-16,21 1 0,0-1 0,0 0 15,0-42 17,0 0-17,0-1-15,0 1 0,0 0 16,21 0-16,0-21 0,1 20 15,-1 1-15,0-21 0,0 0 0,0 20 16,0-20-16,1 21 0,-1 0 16,0 0-16,0-1 0,0 22 15,0 0-15,1 0 0,-22 22 16,0-1-16,0 0 0,0 21 0,0-21 16,0 1-16,0 20 0,0 0 15,0-21-15,0 1 0,0 20 16,0-21-16,0 0 0,0 0 0,0 1 15,0-1-15,21-21 16,0 0-16,0 0 0,0 0 16,0 0-16,1 0 0,20-21 15,-21-1-15,0 22 0,0-21 0,22 0 16,-22 0-16,0 0 0,21-22 16,-20 22-16,-1-21 0,0 21 0,0-22 15,0 1-15,0 21 0,-21-21 16,0 20-16,0 1 0,0 0 0,0 0 15,-21 21-15,0 0 16,-21 0-16,21 21 0,-1 0 16,22 0-16,-21 1 0,21 20 0,0-21 15,0 0-15,0 22 0,0-22 16,0 0-16,0 0 0,0 0 0,0 0 16,21 1-16,-21-1 0,0 0 15,0 0-15,0 0 31,-21-21-31,0 0 16,0 0-16,0 0 16,0 0-16,-1 0 0,1 0 15,21-21 17,21 21-32,1-21 15,-1 21-15</inkml:trace>
  <inkml:trace contextRef="#ctx0" brushRef="#br0" timeOffset="23616.3">22013 3598 0,'0'0'0,"0"-21"0,0 0 16,0 0-16,0 0 0,0 0 15,0 42 1,0 0 0,0 0-16,0 0 0,0 22 15,0-1-15,0 0 0,0 1 0,0 20 16,0-21-16,0 22 0,0-1 16,0-20-16,-21 20 0,0 1 0,0-22 15,21 0-15,-21 1 0,-1-1 16,22-21-16,-21 22 0,21-22 15,-21 0-15,21 0 16,0-42 15,0 0-31,0-22 0,0 22 16,0 0-16,0-21 0,21 21 16,0-22-16,1 1 0,-1 0 0,21 20 15,-21-20-15,0 0 0,22 21 16,-22-1-16,0 1 0,21 21 0,-20 0 15,-1 0-15,0 0 0,0 21 16,0 1-16,0-1 0,-21 21 0,22-21 16,-22 22-16,0-1 15,0 0-15,0-21 0,0 22 0,-22-1 16,1-21-16,0 22 0,21-22 16,-21 0-16,21 0 0,-21-21 0,21 21 15,0 0-15,-21-21 0,-1 0 16,44-21 15,-1 0-15,0 0-16,0 0 0,0 21 15</inkml:trace>
  <inkml:trace contextRef="#ctx0" brushRef="#br0" timeOffset="24019.59">22564 4170 0,'0'-21'0,"0"42"0,21-63 16,-21 20-16,21 22 0,-21-21 0,0 0 15,0 0-15,-21 21 32,0 21-17,-1 0-15,1 22 0,0-22 0,0 21 16,0-21-16,0 22 0,-1-22 16,1 21-16,21-21 0,0 22 0,-21-22 15,21 21-15,0-21 0,0 0 16,0 1-16,0-1 0,0 0 0,21 0 31,0-21-31,1 0 0,-1 0 0,0 0 16,0-21-16,0 21 0,22-21 0,-22 0 15,0-1-15,0-20 0,0 21 16,22-21-16,-22 20 0,0-20 0,0 0 16,-21-1-16,0-20 0,21 21 15,-21-1-15,0 22 0,0-21 0,0 21 16,0-1-16,-21 1 0,21 0 15,-21 21-15,0 0 0,0 0 0,-1 0 16,1 21 0,21 0-16,0 1 15,0-1-15,21-21 16,1 21-16,-1-21 16</inkml:trace>
  <inkml:trace contextRef="#ctx0" brushRef="#br0" timeOffset="24372.24">23199 3683 0,'0'0'15,"0"-21"-15,0 0 0,0 0 0,0-1 16,0 1-16,0 0 0,0 0 0,0 0 16,0 42 15,0 0-31,0 0 15,0 22-15,0-22 0,-22 21 0,22 0 16,0 1-16,-21 20 0,0 1 16,0-22-16,21 22 0,-21-1 0,0-21 15,21 22-15,0-1 0,0-20 16,-22-1-16,22 0 0,0 1 0,0-22 16,0 21-16,0-21 0,0 1 15,22-1-15,-1-21 16,0 0-16,0 0 15,0 0-15,0 0 0,1-21 16,-22-1-16,21 22 0,0-21 16,-21 0-16,0 0 0,21-21 0,0 20 15,-21-20-15,0 21 0</inkml:trace>
  <inkml:trace contextRef="#ctx0" brushRef="#br0" timeOffset="24583.63">23050 3937 0,'-21'0'0,"42"0"0,-42-21 31,42 21-31,1 0 0,-1 0 16,0-21-16,0 21 0,0 0 16,0-21-16,1 21 0,-1 0 15,0 0-15,0-22 0,0 22 0,0 0 16,1-21-16,-1 21 0,0-21 15,-21 0-15,21 21 0,0-21 0,0 0 16</inkml:trace>
  <inkml:trace contextRef="#ctx0" brushRef="#br0" timeOffset="24935.43">24236 3090 0,'0'0'15,"0"-21"-15,0 0 0,0 0 0,0 0 16,0 42 15,0 0-15,0 21-16,0-20 15,-21 20-15,21 0 0,-22 1 0,22-1 16,0 0-16,-21-21 0,21 22 16,-21-1-16,21-21 0,0 22 15,0-22-15,0 0 0,0 0 0,0 0 16,21-42 31</inkml:trace>
  <inkml:trace contextRef="#ctx0" brushRef="#br0" timeOffset="25199.93">24045 3598 0,'0'0'0,"-21"0"0,21 22 16,21-22-1,0 0-15,1 0 16,-1 0-16,0 0 0,0 0 0,0 0 16,0 0-16,1 0 15,-1 0-15,0 0 0,0 0 0,0 0 16,0 0 0,-21-22-1,0 1 1,0 0-16,0 0 15,0 0-15</inkml:trace>
  <inkml:trace contextRef="#ctx0" brushRef="#br0" timeOffset="25440.31">24109 3239 0,'0'0'0,"0"-22"16,21 22-1,0-21-15,0 21 16,0 0 0,1 0-16,-1-21 0,0 21 15,0 0-15,0 0 16,0 0-16,-21-21 31,22 21-31,-1 0 16</inkml:trace>
  <inkml:trace contextRef="#ctx0" brushRef="#br0" timeOffset="26022.97">24532 2815 0,'0'0'0,"0"-21"0,-21 0 15,0 21-15,0-21 0,21 0 16,-22 21-16,1 0 0,0 0 0,0 0 16,-21 0-16,20 0 0,1 0 15,0 21-15,-21-21 0,21 21 0,-22 0 16,1 0-16,0 0 0,-1 22 16,1-22-16,0 0 0,-1 21 15,1 1-15,0-1 0,-1 0 16,1 1-16,21-1 0,0 0 0,-1 22 15,1-22-15,21 1 0,0 20 16,0-21-16,0 1 0,0 20 0,21-20 16,1-1-16,-1 0 0,0-21 15,0 22-15,0-1 0,0-21 0,22 0 16,-1 1-16,-21-1 0,22 0 16,-1-21-16,-21 0 0,21 0 0,1 0 15,-1 0-15,0-21 0,-20 0 16,20 21-16,0-22 0,1-20 0,-1 21 15,-21 0-15,21-22 16,1 1-16,-22 0 0,21-22 0,1 22 16,-22-22-16,0 22 0,0-21 15,0-1-15,-21 22 0,0-1 0,0 1 16,0 0-16,0-1 0,-21 1 16,0 21-16,0-21 0,0 20 0,-22 1 15,22 0-15,0 0 0,0 0 16,0 0-16,-1 21 0,1 0 0,-21 0 15,21 0-15,0 0 0,-1 0 16,1 0-16,0 0 0,0 0 0,0 21 16,0-21-16,21 21 0,-22 0 15,1 0-15,21 0 16,-21-21-16,21 22 0,0-1 16</inkml:trace>
  <inkml:trace contextRef="#ctx0" brushRef="#br0" timeOffset="26475.77">24066 3175 0,'0'0'0,"-21"0"16,21-21-16,-21 21 16,0 0-16,21-21 0,-21 21 15,0 0-15,-1 0 16,44 0 15,-1 0-31,21 0 16,-21 0-16,0 0 0,22 0 15,-22 0-15,21 0 0,-21 0 0,22 0 16,-22-21-16,0 21 0,0 0 16,0 0-1,-21-22-15,-21 22 31,0 0-31,0 0 16,0 0-16,0 0 16,-1 0-16</inkml:trace>
  <inkml:trace contextRef="#ctx0" brushRef="#br0" timeOffset="39327.66">2180 6964 0,'-21'0'16,"0"0"0,0 0-16,-1 0 15,1 0 1,0 0-1,21-21-15,0 0 16,0-1 0,0 1-16,0 0 15,0 0-15,21 21 0,0-21 16,1 21-16,-22-21 0,21-1 16,0 22-16,0 0 0,0-21 0,0 21 15,1 0-15,-1 0 0,0 0 16,0 0-16,0 0 0,0 0 0,1 0 15,-1 0-15,0 21 16,0 1-16,0-1 0,0-21 0,1 21 16,-22 0-16,21 0 0,0 0 15,-21 1-15,0 20 0,0-21 0,21 0 16,-21 0-16,0 22 0,0-22 16,0 21-16,0-21 0,0 22 15,0-1-15,-21 0 0,21 1 0,-21-1 16,0 22-16,-1-22 0,-20 0 15,21 22-15,0-22 0,-22 0 0,22 1 16,-21 20-16,21-20 0,0-1 16,-22 0-16,22-21 0,0 22 15,0-22-15,0 21 0,-1-42 16,1 21-16,0 1 0,0-22 0,0 0 16,0 0-16,-1-22 15,1 1-15,21 0 0,-21 0 0,0 0 16,21-22-16,0 22 0,0-21 15,0 21-15,0-22 0,0 22 0,0-21 16,0 21-16,0 0 0,0-22 16,0 22-16,0 0 0,0 0 15,0 0-15,21-1 0,0 1 0,0 0 16,1 21-16,-1 0 0,0 0 16,0 0-16,0 0 0,0 0 15,22 21-15,-22 0 16,0 22-16,0-22 0,0 0 0,22 21 15,-22-20-15,0-1 0,21 21 16,-20-21-16,-1 0 0,0 22 0,0-22 16,0 0-16,0-21 0,1 21 15,-1 0-15,0-21 0,0 0 0,0 22 16,0-22-16,1 0 0,-1 0 16,0 0-16,0 0 15,-21-22 1,21 22-16,-21-21 15,21 0-15</inkml:trace>
  <inkml:trace contextRef="#ctx0" brushRef="#br0" timeOffset="39788.4">3175 7620 0,'0'0'0,"-21"0"0,0 0 16,21 21-16,-22-21 0,22 21 15,0 1-15,0-1 16,22-21-1,-1 0 1,0 0-16,0 0 16,0-21-16,0-1 15,-21 1 1,0 0-16,0 0 16,-21 0-1,0 21-15,0 0 16,0 21-1,0 0 1,21 0-16,0 0 16,21-21 31,0 0-47,0 0 15</inkml:trace>
  <inkml:trace contextRef="#ctx0" brushRef="#br0" timeOffset="43131.74">5292 7662 0,'0'22'16,"0"-1"0,0 0-16,0 0 0,0 0 15,0 0-15,0 1 0,0-1 16,0 0-16,0 0 16,21-21-16,0 21 0,0-21 15,0 0 1,-21-21-16,21 21 0,-21-21 15,22 0-15,-1 0 0,-21-1 16,21-20-16,0 21 0,-21-21 16,21 20-16,0-20 0,-21-21 0,22 20 15,83-168 1,-62 168-16,-1 1 0,0 0 16,1 20-16,-22 1 0,21 0 15,1 0-15,-22 21 0,0 0 0,21 0 16,-21 0-16,-21 21 0,22 0 15,-1 0-15,-21 1 0,21-1 0,-21 0 16,0 0-16,0 0 16,0 0-16,0 1 15,0-44 17,0 1-17,0 0-15,0 0 0,0 0 16,0 0-16,-21-1 0,0 1 0,21 0 15,-22 0-15,1 0 0,0 21 16,0-21-16,0 21 0,0 0 16,-1 0-16,1 0 15,0 0-15,0 21 0,21 0 0,-21 0 16,0 21-16,-1-20 0,1 20 16,0 21-16,0-20 0,0-1 15,0 22-15,-1-22 0,22 0 0,0 22 16,0-43-16,0 21 0,0 1 15,0-22-15,0 0 0,22 21 0,-1-42 16,0 21-16,0 1 0,0-22 16,0 0-16,1 0 0,20 0 0,-21 0 15,0 0-15,0-22 0,22 1 16,-22 0-16,0 0 0,0 0 0,0-22 16,1 22-16,-1-21 0,-21 0 15,0-1-15,0-20 0,21 20 0,-21 1 16,0 0-16,21-1 0,-21 1 0,0 21 15,0 0-15,0 0 0,0 42 32,0 0-17,0 21-15,0-21 0,0 22 0,0-1 16,21 0-16,-21 1 0,0-1 16,0 0-16,21-20 0,1 20 0,-22-21 15,21 21-15,0-20 0,-21-1 0,21 0 16,0 0-16,0-21 0,1 0 15,-1 0-15,0 0 0,0 0 0,21 0 16,-20 0-16,20-21 0,-21 0 16,0 0-16,22-1 0,-22 1 15,0 0-15,21-21 0,-21 21 0,1-22 16,-22 1-16,21 0 0,0-1 16,0 1-16,-21 21 0,21-22 0,0 22 15,1-21-15,-1 21 0,0 21 16,0 0-16,0 0 0,0 0 15,-21 21 1,22 0-16,-22 0 0,0 0 0,0 1 16,21-22-16,-21 21 0,0 0 15,0 0-15,0-42 47,0 0-47,0 0 16,0-1-16,0 1 0,0 0 15,0 0-15,0 0 16,-21 21-16,-1-21 16,1 21-16,0 0 0,0 21 15,0-21-15,0 21 16,21 0-16,-22 21 0,1-20 16,0-1-16,21 21 0,0 0 0,-21-20 15,21 20-15,0 0 0,0-21 0,0 22 16,0-22-16,0 21 0,0-21 15,21 1-15,0-1 0,0 0 0,1 0 16,20 0-16,0-21 0,-21 21 16,22-21-16,-1 0 0,0 0 0,1 0 15,-1 0-15,-21 0 0,22 0 16,-22-21-16,21 0 0,-21 0 0,0 0 16,1 0-16,-1-1 0,0 1 15,0-21-15,-21 21 0,21-22 0,0 1 16,-21 0-16,22-1 0,-1 1 15,-21 0-15,21 21 0,0-22 0,0 22 16,0 0-16,1 0 0,-1 0 16,0 21-16,0 0 15,0 0-15,0 0 0,1 0 0,-22 21 0,0 0 16,21 0-16,-21 0 16,21 0-16,-21 1 0,0-1 0,0 0 15,0 0-15,0 0 16,0-42 15,0 0-15,0 0-16,0 0 0,0-1 15,0 1-15,0 0 16,0 0-16,0 0 0,-21 21 16,0-21-16,-1 21 15,1 0-15,0 0 0,0 0 16,0 0-16,0 0 0,-1 0 15,1 21-15,0 0 0,0 0 16,0 0-16,21 0 0,0 1 16,-21 20-16,-1-21 0,22 21 0,0-20 15,0 20-15,0 0 0,0-21 0,0 22 16,0-22-16,0 21 0,0-21 16,0 1-16,22 20 0,-1-21 0,21 0 15,-21 0-15,0-21 0,22 22 16,-1-22-16,0 0 0,1 0 0,-1 0 15,0 0-15,22 0 0,-22 0 0,1 0 16,20 0-16,-21 0 16,1-22-16,-1 1 0,0 21 0,-20-21 15,20 0-15,-21 0 0,0 0 16,0-22-16,1 22 0,-1-21 0,-21 21 16,0-22-16,21 22 0,-21-21 0,21 21 15,-21-22-15,0 22 0,0 0 16,0 0-16,0 0 0,0-1 0,-21 22 15,0 0-15,0 0 16,-1 0-16,1 0 16,0 22-16,21-1 0,-21 21 0,0-21 15,21 0-15,0 22 0,-21-22 16,21 21-16,-22-21 0,22 22 0,0-22 16,0 21-16,0-21 0,0 1 15,0 20-15,0-21 0,0 0 0,22 0 16,-1-21-16,-21 22 0,21-1 0,0-21 15,0 0-15,0 0 0,1 0 16,-1 0-16,0 0 0,21 0 0,-21 0 16,22 0-16,-22-21 0,21-1 15,-21 1-15,22 0 0,-22 0 16,21 0-16,-21 0 0,22-1 0,-22-20 16,21 0-16,-21 21 0,1-22 15,-1 1-15,0 21 0,0-22 16,0 22-16,-21 0 0,0 0 0,0 0 0,0 0 15,-21 21 1,0 0-16,0 0 0,21 21 16,-21 0-16,21 0 0,-22 0 15,22 22-15,0-22 0,0 0 0,0 0 16,0 21-16,0-20 0,0-1 16,0 0-16,0 0 0,22 0 0,-1 0 15,0 1-15,0-1 0,0 0 16,-21 0-16,21-21 15,1 21-15,-22 0 0,0 1 16,-22-22 15,1 0-31,0 0 16,0 0-16,0 0 0,0 0 16,21-22-16,-22 1 15,1 21-15,21-21 16,-21 21-16,21-21 31,0 42 0,0 0-15,0 0-16,0 1 16,21-1-16,0-21 0,-21 21 15,22-21-15,-1 21 0,0-21 16,0 21-16,0-21 0,0 0 15,1 0-15,-1 0 0,21 0 16,-21 0-16,0 0 0,1 0 0,20-21 16,-21 21-16,0-21 0,22 0 15,-22 0-15,0-1 0,21 1 16,-21 0-16,22 0 0,-22 0 0,21-22 16,1 22-16,-1 0 0,0-21 15,43-1-15,-43 22 0,85-42 31,-127 42-31,-21 21 16,0 0 0,0 0-16,-22 0 0,22 0 15,21 21-15,-21-21 0,0 21 0,0 0 16,21 0-16,0 0 0,0 1 16,0-1-16,-21 0 0,21 0 15,0 0-15,0 0 0,0 1 16,21-1-16,-21 0 15,21-21-15,0 21 0,0-21 16,0 21-16,1-21 0,-1 0 16,0 0-16,-21 21 0,21-21 0,0 0 15,-21 22 1,-21-22 0,0 0-16,0 21 0,0-21 15,-1 0-15,1 0 0,-21 0 16,21 0-16,0 0 0,-1 0 0,1 21 15,0-21-15,0 0 16,0 0 15,21-21 94</inkml:trace>
  <inkml:trace contextRef="#ctx0" brushRef="#br0" timeOffset="47952.19">11176 7747 0,'0'-21'32,"0"0"-32,0 0 15,21-1-15,-21 1 16,0 0-16,21-21 0,-21 21 0,0-22 15,0 1-15,21-22 0,-21 22 16,0-21-16,22 20 0,-1-20 0,0-1 16,-21 22-16,0 0 0,0-1 15,21 1-15,-21 0 0,0-1 16,0 22-16,0-21 0,0 21 0,0-1 16,0 1-16,-21 21 0,0 0 15,0 0-15,-1 0 16,1 0-16,21 21 0,-21 1 15,21 20-15,0 0 0,-21-21 0,21 43 16,0-22-16,-21 22 0,21-22 16,0 22-16,0-1 0,0 1 0,0-22 15,0 21-15,0-20 0,0-1 16,21 0-16,0 1 0,0-22 0,0 0 16,22 0-16,-22 0 0,21 1 15,-21-22-15,22 0 0,-22 0 0,21 0 16,-21 0-16,22-22 0,-22 1 15,21 0-15,-21 0 0,22-21 16,-22-1-16,0 22 0,0-42 0,0 20 16,1-20-16,-22 20 0,21-20 15,-21-1-15,0 22 0,0-21 0,0 20 16,0-20-16,0 20 0,0 22 16,0-21-16,0 21 0,-21 0 0,21-1 15,-22 22-15,1 22 31,21-1-31,0 21 0,0 0 16,0-20-16,0 20 0,0 21 0,0-20 0,0 20 16,0-20-16,0 20 15,0 1-15,0-22 0,0 0 0,0 1 16,0-1-16,0 0 0,0 1 0,0-22 16,0 0-16,0 0 0,0 0 15,0 0-15,0-42 31,0 0-31,0 0 0,0 0 16,0 0-16,21-22 0,-21 1 16,0 21-16,22-22 0,-1 1 15,-21 0-15,21-1 0,0 22 16,-21 0-16,21 0 0,-21 0 0,21 21 16,1 0-16,-1 21 15,-21 0-15,21 0 16,-21 0-16,0 22 0,0-22 0,0 21 15,21-21-15,-21 22 0,21-1 16,-21-21-16,21 22 0,1-22 0,-22 0 16,21 21-16,21-21 0,-21 1 15,0-22-15,22 21 0,-22-21 0,21 0 16,1 0-16,-1 0 0,-21 0 16,21 0-16,1 0 0,-1 0 15,-21-21-15,22-1 0,-22 1 0,21 21 16,-21-21-16,0-21 0,1 21 15,-1-1-15,0-20 0,-21 21 0,0-21 16,0-1-16,0 22 0,0 0 16,0-21-16,0 20 0,0 1 0,-21 21 15,0 0 1,-1 0-16,22 21 16,0 1-16,-21 20 0,21-21 0,-21 0 15,21 22-15,0-22 0,0 21 16,0-21-16,0 22 0,0-22 15,0 21-15,0-21 0,0 0 0,21 1 16,0-1-16,1 0 16,-1-21-16,0 0 0,0 0 0,0 0 15,22 0-15,-22 0 16,0 0-16,0 0 0,0-21 16,0 21-16,1-21 0,-22-1 15,0 1-15,21 0 0,-21 0 0,0 0 16,0 0-16,0-1 0,21-20 0,-21 21 15,0-21-15</inkml:trace>
  <inkml:trace contextRef="#ctx0" brushRef="#br0" timeOffset="48252.02">11282 7281 0,'0'0'0,"21"0"16,0 0 0,21-21-16,-20 21 15,20-21-15,0 21 0,22-21 0,-22 0 16,22 21-16,-1-21 0,1-1 15,-22 22-15,0 0 0,1-21 0,-1 21 16,0 0-16,-21 0 0,1 0 16</inkml:trace>
  <inkml:trace contextRef="#ctx0" brushRef="#br0" timeOffset="51236.34">14118 7133 0,'0'0'15,"0"-21"-15,0 0 0,0 0 0,-21 0 16,21 42 31,0 0-47,0 0 0,-21 21 15,21-20-15,0 20 0,0 0 16,0 1-16,0-1 0,0-21 0,0 21 16,0 1-16,0-22 0,0 0 15,0 21-15,0-20 0,0-1 16,0 0-16,0-42 47,0 0-47,0-1 0,0 1 15,0-21-15,0 21 0,0-22 16,21 1-16,-21 21 0,21-21 16,0-1-16,-21 1 0,21 0 0,1 20 15,-1-20-15,0 21 0,21 0 16,-21 21-16,1-21 0,-1 21 0,0 0 16,0 0-16,0 21 15,0 0-15,1 0 0,-22 21 0,0-20 16,21 20-16,-21-21 0,0 21 15,21 1-15,-21-1 0,0-21 0,0 22 16,0-22-16,0 0 0,0 0 16,0 0-16,0 0 0,0 1 15,0-44 17,0 1-32,21 0 15,0-21-15,0 21 0,-21-22 16,22 1-16,-1 0 0,0-1 0,0 1 15,0 0-15,0-1 0,-21 22 16,43-21-16,-43 21 0,21-1 0,0 1 16,0 0-16,0 21 0,1 0 15,-1 0-15,-21 21 16,21-21-16,-21 21 0,0 1 16,0-1-16,0 21 0,0-21 15,0 22-15,0-1 0,0-21 16,0 21-16,0 1 0,0-22 0,0 21 15,0-21-15,0 1 0,0-1 16,0 0-16,21 0 0,0 0 0,0-21 16,1 0-16,-1 0 0,0 0 15,0 0-15,21 0 0,-20 0 0,20 0 16,0 0-16,1-21 0,-22 0 0,21 0 16,0 0-16,-20-1 0,20 1 15,-21 0-15,0-21 0,0 21 0,1-22 16,-1 1-16,0 21 0,-21-22 15,0 22-15,0 0 0,0-21 16,0 21-16,0-1 0,0 1 16,0 0-16,0 0 0,-21 21 15,0 0-15,-1 0 16,1 21-16,0 0 0,0 0 16,0 1-16,21-1 0,-21 21 0,-1 0 15,1 1-15,21-1 16,0 0-16,0 1 0,0-1 0,0-21 0,0 22 15,21-22-15,1 21 0,-1-21 16,0 0-16,0 1 0,0-1 16,22-21-16,-1 21 0,-21-21 0,21 0 15,1 0-15,-1 0 0,0 0 16,-20 0-16,20-21 0,0 0 0,1-1 16,-22 1-16,21-21 0,0 21 15,-20-22-15,20 1 0,-21-21 0,0 20 16,22-20-16,-22 20 0,0-20 15,0 21-15,0-22 0,-21 22 0,21-22 16,1 22-16,-22 0 0,0-1 16,0 22-16,21-21 0,-21 21 0,0-1 15,0 1-15,-21 21 32,21 43-17,-22-22-15,1 0 0,21 21 0,-21 1 16,21-1-16,0-21 0,-21 21 15,21 1-15,-21-1 0,21 0 0,0 1 16,0 20-16,0-20 0,0-1 0,0 0 16,0 1-16,0-1 0,0 0 15,0-21-15,21 22 0,0-22 0,0 0 16,-21 0-16,21 0 0,1-21 16,-1 0-16,0 0 0,21 0 0,-21 0 15,22 0-15,-22 0 0,21-21 16,-21 0-16,22 0 0,-22-21 15,21 20-15,-21-20 0,1 0 16,20-1-16,-21 1 0,-21-21 0,21 20 16,0 1-16,-21 0 0,22-22 0,-22 22 15,0-1-15,0 22 0,0-21 16,0 21-16,0 0 0,0-1 0,-22 22 31,1 22-31,21-1 16,-21 0-16,21 21 0,-21-21 15,0 22-15,21-1 0,0 0 0,-21 1 16,-1-1-16,22 0 0,-21 1 16,21-1-16,0 0 0,0 1 0,0-22 15,0 21-15,0-21 0,0 1 16,0-1-16,0 0 0,0 0 16,0-42 15,21 21-31,-21-21 0,22 0 0,-1-1 15,-21 1-15,21 0 0,0 0 16,0-21-16,0 20 0,1 1 16,-1 0-16,0 21 0,-21-21 15,0 0-15,21 21 0,0 0 0,-21 21 32,0 0-32,0 0 0,0 0 0,0 1 15,0-1-15,0 0 0,0 0 16,0 0-16,0 0 0,0 22 15,21-22-15,1 0 0,-22 0 16,21-21-16,0 0 0,0 0 16,0 0-16,0 0 0,1 0 0,-1 0 15,0 0-15,21 0 0,-21-21 16,1 21-16,-1-21 0,0 0 0,0 0 16,0-1-16,0 1 0,1 0 15,-1 0-15,-21-21 0,0 20 16,0 1-16,21 0 0,-21 0 0,0 0 15,0 42 17,0 0-17,-21 0-15,21 0 0,-21 1 0,21 20 16,0-21-16,0 0 0,0 0 16,0 22-16,0-22 0,0 0 0,0 0 15,0 0-15,21-21 0,0 22 0,0-22 16,0 0-16,22 0 15,-22 0-15,0 0 0,0 0 0,0 0 16,0 0-16,22-22 16,-22 22-16,0-21 0,0 0 0,0 0 15,1-21-15,-1 20 0,-21 1 16,0-21-16,0 21 0,0-22 0,0 22 16,0 0-16,0-21 0,-21 21 15,-1 21-15,1-22 0,-21 1 0,21 21 16,0 0-16,-1 0 0,-20 0 0,21 0 15,0 0-15,21 21 16,21 1 0,0-22-16,0 0 15,22 0-15,-22 0 0,21 0 0,0 0 16,1 0-16,-1 0 16,22 0-16,-22 0 0,0 0 0,1 0 15,-1 0-15,-21-22 0,21 22 16,-20 0-16,-1-21 0,0 21 0,-42 0 47,0 0-47,-1 21 15,1 1-15,0-1 0,0-21 16,0 42-16,0-21 0,-1 0 0,22 1 16,-21-1-16,0 21 0,21-21 15,0 0-15,0 22 0,0-22 0,0 0 16,0 0-16,0 0 15,0 1-15,0-1 0,0 0 16,21-21-16,0 0 0,1 0 16,-1 0-16,0 0 0,0 0 15,0-21-15,0 21 0,-21-21 0,22-1 16,-1 1-16,0-21 0,0 21 16,0-22-16,-21 1 0,21 0 15,1-22-15,-1 22 0,0-22 16,-21 1-16,21 21 0,0-22 0,-21 1 15,0-1-15,21 22 0,-21-1 0,22-20 16,-22 42-16,0-22 0,0 22 16,0-21-16,0 21 0,-22 21 31,22 21-31,-21-21 0,21 42 16,-21-21-16,0 22 0,21-22 0,-21 21 15,21 1-15,0-1 0,-21 0 16,21 1-16,0 20 0,0-21 0,0 22 15,0-22-15,0 1 0,0 20 0,0-21 16,21 1-16,-21-1 0,21-21 16,0 22-16,0-22 0,-21 0 15,21 0-15,1 0 0,-1-21 0,21 0 16,-21 21-16,0-21 0,22 0 16,-22 0-16,21 0 0,-21 0 0,22-21 15,-22 21-15,21-21 0,-21 21 16,1-21-16,-1 0 0,21 0 0,-42-1 15,21 1-15,-21 0 0,21 0 16,-21 0-16,0 0 0,0-1 0,0 1 16,-21 0-16,0 0 0</inkml:trace>
  <inkml:trace contextRef="#ctx0" brushRef="#br0" timeOffset="51539.17">16150 6922 0,'0'0'0,"21"0"31,0 0-31,1 0 0,20 0 15,0 0-15,-21 0 0,22-22 16,20 22-16,-20 0 0,-1 0 0,0 0 16,-21 0-16,22 0 15,-22 0-15,0 0 0,0 0 0,0 0 16,-21 22 15</inkml:trace>
  <inkml:trace contextRef="#ctx0" brushRef="#br0" timeOffset="52519.7">5313 8086 0,'-21'0'0,"42"0"0,-64 0 0,22 0 0,0 0 15,0 0-15,0 0 0,0 0 16,-1 0-16,1 0 0,0 0 16,21 21 15,21-21-31,0 21 15,1-21-15,-1 0 0,21 0 16,-21 21-16,43-21 0,-22 0 0,22 0 16,-1 0-16,1 0 0,-1 0 15,22 0-15,-1 0 0,-20 0 0,21 0 16,-1 0-16,22 0 0,-21 0 16,21 0-16,-1 0 0,22-21 0,-21 21 15,21 0-15,-21 0 0,21 0 16,-21 0-16,21 0 0,0 0 0,-21 0 15,21 0-15,0 0 0,0 0 16,0 0-16,-21 0 0,21 0 16,-22 0-16,22 0 0,-21 0 0,0 0 15,0 0-15,0 0 0,-22 21 16,1-21-16,-21 0 0,-1 0 0,1 0 16,-22 0-16,0 0 0,1 0 15,-22 0-15,0 21 0,0-21 0,0 0 16,0 0-16,1 0 62,-1 0-62,0-21 16,0 21 0</inkml:trace>
  <inkml:trace contextRef="#ctx0" brushRef="#br0" timeOffset="53268.27">11197 7959 0,'0'0'0,"-21"21"0,0-21 0,0 0 0,-1 0 16,1 0-1,0 0-15,42 0 31,22 0-31,-1 0 0,0 0 16,1 0-16,20 0 0,1 0 16,-1 0-16,22 0 0,-1 0 0,1 0 15,0 0-15,-1 0 0,1 0 16,0 0-16,-1 0 0,-20 0 0,21 0 16,-22 0-16,1 0 15,-22 0-15,0 0 0,1 0 0,-1 0 16,-21 0-16,0 0 0,0 0 15,1 0 1,-1 0 31,0 0-47,0 0 0</inkml:trace>
  <inkml:trace contextRef="#ctx0" brushRef="#br0" timeOffset="54231.99">14414 7832 0,'-21'0'16,"42"0"-16,-84 0 0,42 0 0,0 21 16,-22-21-16,22 0 0,0 0 0,0 0 15,0 0-15,-1 0 0,1 0 16,0 0-16,0 0 0,21 21 16,-21-21-16,0 0 0,-1 0 31,44 0 16,20 0-47,-21 0 15,21 0-15,1 0 0,20 0 16,-20 0-16,20 0 0,1 0 0,-1 0 16,-21 0-16,22 0 0,-1 0 15,22 0-15,-21 0 0,20 0 0,1 0 16,21 0-16,0 0 0,-22 0 15,22 0-15,0 0 0,0 0 0,21 0 16,-21 21-16,21-21 0,0 0 16,0 21-16,0-21 0,0 0 15,-22 22-15,1-22 0,0 21 16,0-21-16,0 0 0,0 0 0,-1 0 16,-20 0-16,0 0 0,-1 0 15,-20 0-15,-1 0 0,1 0 0,-1 0 16,-20 0-16,20-21 0,-42 21 15,22 0-15,-1 0 0,-21 0 0,0 0 16,1 0-16,-1-22 0,0 22 0,0 0 16,0 0-16,0 0 15,1 0 1,-44 0 62,1-21-78,0 21 0,0 0 16,0 0-16</inkml:trace>
  <inkml:trace contextRef="#ctx0" brushRef="#br0" timeOffset="73316.92">8022 9229 0,'21'0'15,"-21"-21"-15,0-1 16,0 1-16,0 0 0,0 0 16,0 0-16,0 0 0,0-1 15,0 1-15,0 0 0,-21 21 16,0-21-16,0 0 0,0 21 0,-1 0 16,1 0-1,0 0-15,0 0 0,-21 0 0,20 0 16,1 21-16,-21 0 0,0 0 15,20 0-15,-20 22 0,21-22 0,-21 21 16,20-21-16,1 22 0,0-22 0,0 21 16,0-21-16,21 22 0,0-22 15,0 0-15,0 0 0,0 22 0,0-22 16,0 0-16,0 0 16,21 0-16,0-21 0,0 0 15,22 0-15,-22 0 0,0 0 16,0-21-16,21 0 0,1 0 15,-22 0-15,21-1 0,1 1 0,-22 0 16,21-21-16,-21 21 0,22-22 16,-22 22-16,0 0 0,0-21 0,0 20 15,-21 1-15,0 0 0,21 0 16,-21 0-16,22 0 0,-22 42 47,0 0-32,0 0-15,0 0 0,0 22 0,0-22 16,0 21-16,0-21 0,0 22 0,0-1 16,0 0-16,0 1 15,0 20-15,0-21 0,0 22 0,0-1 16,0 1-16,0-1 0,0 1 0,0-1 16,21 1-16,-21-1 0,21 1 15,-21-1-15,0 1 0,21 21 0,-21-22 16,21 1-16,-21-1 0,21 1 15,-21-1-15,0-21 0,0 22 0,0-22 16,0 1-16,0-22 0,0 21 0,0-21 16,0 0-16,-21 1 0,0-1 15,0-21-15,0 0 0,-22 0 0,22 21 16,-21-21-16,0 0 0,-1 0 16,-20 0-16,20 0 0,-20-21 0,21 21 15,-22-21-15,22-1 0,-1 1 16,1 0-16,0 0 0,21 0 0,-1 0 15,1-22-15,0 1 0,21 0 16,0-1-16,0 1 0,0-22 0,0 1 16,42-1-16,-20 1 0,-1-1 0,21 1 15,0-1-15,22 1 0,-22-22 16,22 22-16,-1-1 0,1 1 16,-1-22-16,1 22 0,-1-1 0,-20 1 15,20 20-15,-21-20 0,-20 20 16,20 1-16,-21 0 0,0-1 0,0 22 15,-21-21-15,0 21 0,0 0 16,0-1-16,0 1 0,-21 0 16,0 21-16,0 0 0,0 0 15,0 0-15,-1 0 0,1 0 16,0 0-16,0 0 16,21 21-16,0 0 0,0 1 0,0-1 15,0 21-15,0-21 0,0 0 0,0 22 16,0-22-16,0 21 0,21-21 15,-21 1-15,21 20 0,0-21 0,1 0 16,-1 0-16,0 1 0,0-22 16,0 21-16,0-21 0,1 0 15,-1 0-15,0 0 0,0 0 0,0-21 16,0-1-16,1 1 0,-22 0 16,21 0-16,0 0 0,0-22 0,0 22 15,0-21-15,1 0 0,-22-1 16,21-20-16,0 20 0,0-20 0,0-1 15,0 22-15,1-21 0,-22 20 16,21-20-16,-21 42 0,21-22 0,-21 1 16,0 21-16,0 0 0,0-1 15,0 1-15,0 0 0,-21 21 32,0 21-32,21 0 15,-22 1-15,22 20 0,-21 0 0,0 1 16,21-1-16,0 21 0,0 1 15,-21-22-15,21 22 0,0-22 0,0 22 16,-21-22-16,21 0 0,0 1 16,0-1-16,0-21 0,0 0 0,0 22 15,0-22-15,0 0 0,0 0 0,0 0 16,21-21-16,0 0 16,0 0-16,0 0 0,-21-21 15,22 0-15,-1 21 0,0-21 16,-21 0-16,0-22 0,21 22 15</inkml:trace>
  <inkml:trace contextRef="#ctx0" brushRef="#br0" timeOffset="73431.44">8488 9186 0,'0'0'0,"0"22"0,-21-22 0,-1 0 16</inkml:trace>
  <inkml:trace contextRef="#ctx0" brushRef="#br0" timeOffset="73535.96">8594 9165 0,'21'0'16,"0"0"-16,0-21 0,0 21 15,0 0 1,1 0-16,-22-21 0,0 0 31</inkml:trace>
  <inkml:trace contextRef="#ctx0" brushRef="#br0" timeOffset="76187.48">9440 9017 0,'0'0'0,"21"0"0,1 0 16,-1-21-16,0 0 0,0 0 15,0-1-15,0 1 0,1 0 16,-1 0-16,-21 0 0,21 0 0,-21-22 16,21 22-16,-21 0 0,0-21 15,0 20-15,0 1 0,0 0 0,-21 21 16,0-21-16,0 21 0,-1 0 16,1 0-16,0 0 0,0 0 0,-21 0 15,20 0-15,1 21 0,0 0 0,-21 0 16,21 1-16,-1 20 15,1-21-15,0 21 0,21-20 0,0 20 16,-21 0-16,21-21 0,0 22 16,0-22-16,0 0 0,0 0 0,21 0 15,-21 22-15,21-43 0,0 21 0,1 0 16,-1 0-16,-21 0 0,21 1 16,0-1-16,0 0 0,0-21 0,1 21 15,-22 0-15,0 0 0,21-21 16,-21 22-16,0-1 0,0 0 0,0 0 15,-21 0-15,-1 0 0,1-21 16,0 22-16,0-22 0,0 0 16,0 0-16,-1 21 0,-20-21 15,21 0-15,0 0 0,0 0 16,-1-21-16,1 21 0,0-22 0,0 1 16,0 0-16,0 0 0,21 0 15,0 0-15,0-1 16,-22 22-16,22 22 31,0-1-15,0 0-16,22 0 0,-22 0 0,21 0 15,0-21-15,0 22 0,0-1 16,0 0-16,1-21 0,-1 21 16,0-21-16,0 0 0,0 0 15,22 0-15,-22 0 0,0 0 0,21 0 16,-21 0-16,1 0 0,20-21 0,-21 0 15,0 0-15,22-1 0,-22 1 16,0 0-16,0 0 0,0-21 0,0 20 16,1-20-16,-1 21 0,0-21 15,0-1-15,-21 22 0,21 0 0,0 0 16,-21 0-16,22 21 16,-1 0-16,-21 21 15,0 0 1,21 0-16,-21 0 15,21-21 1,-21 21-16,0-42 47,0 0-31,0 0-16,0 0 15,0 0-15,-21 21 16,21-22-16,-21 22 15,0 0-15,-1 22 16,1-1 0,21 0-16,0 0 0,-21 0 15,21 0-15,-21 1 16,21-1-16,-21 0 0,21 0 0,0 0 16,0 0-16,0 22 0,0-22 0,0 0 15,0 0-15,0 0 0,21 1 16,0-1-16,0-21 0,0 0 15,1 21-15,-1-21 0,0 0 16,21 0-16,-21 0 0,1-21 0,-1 21 16,21-21-16,-21-1 0,0 1 0,1 0 15,-1 0-15,0 0 0,0 0 16,0-1-16,-21-20 0,21 21 0,-21-21 16,0 20-16,0 1 0,0 0 15,0 0 1,-21 21-16,0 0 15,21 21-15,0 0 16,0 0-16,0 1 16,21-22 15,0 0-31,1 0 0,-1 0 16,-21-22-16,21 22 0,0-21 15,0 0-15,-21 0 0,21 21 16,-21-21-16,0 0 31,0 42-15,0 0-1,0 0-15,0 0 0,0 0 0,0 1 16,-21-1-16,21 0 0,0 0 0,-21 0 16,21 0-16,0 22 0,0-22 15,0 0-15,0 0 0,0 0 0,0 1 16,21-1-16,0-21 0,1 21 0,-1-21 15,0 0-15,0 0 0,21 0 16,-20 0-16,-1 0 0,21 0 0,-21 0 16,22 0-16,-22-21 15,21 0-15,-21 21 0,22-22 0,-22 1 16,0 0-16,0-21 0,0 21 0,0-1 16,-21 1-16,0 0 0,22-21 15,-22 21-15,0-1 0,0 1 0,0 0 16,0 0-16,0 0 15,-22 21 1,1 0-16,0 0 0,0 21 16,0 0-16,0 0 0,-1 0 15,1 1-15,21-1 0,-21 0 0,21 0 16,0 21-16,0-20 0,0-1 16,0 0-16,0 0 0,0 0 15,21 0-15,-21 1 0,21-22 0,1 21 16,20-21-16,-21 21 0,0-21 15,22 0-15,-22 0 0,21 0 0,0 0 16,-20 0-16,20-21 0,0 0 0,-21-1 16,22 22-16,-22-21 0,0 0 15,0 0-15,0 0 0,1 0 0,-1-1 16,-21 1-16,21-21 0,-21 21 16,0 0-16,0-1 0,0 1 15,-21 21 1,0 0-16,-1 0 0,1 0 15,0 21-15,21 1 16,0-1-16,-21 0 0,0 0 0,21 0 16,0 0-16,0 1 0,0-1 15,0 0-15,0 0 0,0 0 0,0 0 16,21 1-16,0-1 0,0-21 0,0 21 16,1-21-16,20 0 0,-21 0 15,21 0-15,-20 0 0,20 0 0,-21 0 16,0 0-16,0-21 0,22 0 15,-22-1-15,-21 1 0,21 0 0,0 0 16,0 0-16,-21-22 16,22 1-16,-22 21 0,21-21 0,-21 20 15,0 1-15,0 0 16,0 0-16,0 42 31,0 0-31,-21 0 16,21 1-16,0-1 0,-22 0 0,22 21 15,0-21-15,0 1 0,0-1 16,0 21-16,0-21 0,0 0 0,0 1 16,0-1-16,0 0 0,0 0 15,0-42 17,0 0-32,0 0 15,0-1-15,0 1 16,22 0-16,-22 0 0,21 0 0,-21 0 15,0-22-15,21 22 0,0 0 0,-21-21 16,21 20-16,0 1 0,1 0 16,-1 0-16,-21 0 0,21 21 0,0 0 15,0 0-15,0 0 16,-21 21-16,22 0 0,-22 0 16,0 0-16,0 1 0,0-1 0,0 0 15,0 21-15,0-21 0,0 1 16,0-1-16,0 21 0,0-21 15,0 0-15,0 1 0,21-22 16,0 0-16,0 0 16,0 0-16,0 0 0,1 0 15,-1 0-15,0-22 0,21 1 0,1 21 16,-22-21-16,21 0 0,-21-21 0,0 20 16,22 1-16,-22-21 0,0 21 15,21 0-15,-20-22 0,-1 22 0,-21 0 16,0 0-16,21 21 0,-21-21 15,-21 21 1,0 0-16,-1 21 0,1 0 16,21 0-16,0 0 0,-21 0 15,21 1-15,0-1 0,0 0 0,0 0 16,0 0-16,0 0 0,0 1 16,21-22-16,-21 21 0,0 0 15,0 0-15,21-21 0,-21 21 0,0 0 16,0 1-1,-21-22 1,0 0 0,0 0-16,0 0 0,0 0 15,-1 0-15,1 0 16,0 0-16,0 0 16,21-22 15,21 22-31,0-21 0</inkml:trace>
  <inkml:trace contextRef="#ctx0" brushRef="#br0" timeOffset="77580.66">12721 8657 0,'0'-21'0,"0"42"0,0-63 15,0 21-15,0 0 0,0-1 16,0 1-16,-21 21 47,21 21-47,0 1 0,0-1 0,0 0 15,-21 21-15,21 1 0,0-1 16,-21 21-16,21-20 0,0 20 16,0-20-16,-22 20 0,22-21 0,0 22 15,0-22-15,0 1 0,0-1 16,0-21-16,0 21 0,0-20 0,0-1 15,0 0-15,0 0 0,0 0 16,0-42 15,0 0-31,22 0 16,-22 0-16,21-1 0,0 1 0,0-21 16,0 21-16,0-22 0,1 22 15,-1-21-15,21 21 0,-21 0 16,0-1-16,22 1 0,-22 0 0,0 21 15,0 0-15,0 0 0,1 0 0,-1 0 16,-21 21-16,0 0 16,0 1-16,0-1 0,0 21 0,0-21 15,0 22-15,0-22 0,0 0 16,0 21-16,0-21 0,0 1 0,0-1 16,0 0-16,0 0 0,21 0 0,0 0 15,0-21-15,0 22 0,1-22 16,20 0-16,-21 0 0,0 0 0,22 0 15,-22 0-15,21 0 0,-21-22 16,0 1-16,22 21 0,-22-21 16,0 0-16,0 0 0,0 0 0,1-22 15,-1 22-15,-21 0 0,0-21 0,21 20 16,-21 1-16,0 0 0,0 0 16,0 0-16,-21 21 31,21 21-31,-21 0 15,21 0-15,0 0 0,0 1 0,0-1 16,-22 21-16,22-21 0,0 0 0,0 1 16,0-1-16,0 0 15,0 0-15,22 0 0,-22 0 0,21-21 16,-21 22-16,21-22 0,0 0 0,0 0 16,0 0-16,1 0 0,-1 0 15,0 0-15,0 0 0,0-22 0,0 1 16,1 0-16,-1 21 0,0-42 0,-21 21 15,21-1-15,-21 1 0,21-21 16,-21 21-16,0-22 0,0 1 0,0 21 16,0-21-16,0 20 0,0-20 0,-21 21 15,0 0-15,0 0 0,0 21 16,-1 0-16,1 0 0,-21 0 0,21 0 16,0 0-16,-1 21 0,-20 0 15,42 0-15,-21 0 0,21 22 16,-21-22-16,21 21 0,0-21 0,0 22 15,0-22-15,0 21 0,21-21 16,0 0-16,0 1 0,0-1 0,1 0 16,-1 0-16,0-21 0,21 0 0,-21 0 15,1 0-15,20 0 0,-21 0 16,0 0-16,22 0 0,-22-21 0,0 0 16,0 0-16,0-1 0,22 1 0,-22-21 15,0 0-15,0-1 0,0 1 16,-21-22-16,21 1 0,1-1 15,-1 1-15,-21 21 0,21-22 0,-21 22 16,0-1-16,0 1 0,0 21 16,0-21-16,0 20 0,0 1 15,0 42 1,0 1 0,0-1-16,0 21 0,0-21 15,0 22-15,0-1 0,0 0 16,0 1-16,0 20 0,0-21 0,0 1 15,0 20-15,0-20 0,0-1 16,0 0-16,0 1 0,0-22 0,0 21 16,0-21-16,0 22 0,0-22 0,21 0 15,-21 0-15,0 0 0,21-21 16,-21 21-16,21-21 16,1 0-16,-1 0 0,0 0 15,0 0-15,0-21 0,0 0 16,1 21-16,-1-21 0,-21 0 15,21 0-15,0-1 0,0 22 0</inkml:trace>
  <inkml:trace contextRef="#ctx0" brushRef="#br0" timeOffset="77848.02">14224 8911 0,'-21'0'0,"42"0"0,-63 0 15,20 0-15,22-21 16,22 21-16,-1 0 16,0 0-16,21-21 0,1 21 15,-22 0-15,21 0 0,0-21 0,-20 21 16,20 0-16,-21 0 0,0 0 0,0 0 16,1 0-16,-1 0 15,-42 0 48</inkml:trace>
  <inkml:trace contextRef="#ctx0" brushRef="#br0" timeOffset="78995.39">15515 8403 0,'-21'0'0,"42"0"0,-42-21 0,21 0 16,0 0 0,-21 21 15,21 21-31,0 0 0,-21 0 15,-1 0-15,22 1 0,0-1 16,-21 0-16,21 0 0,-21 0 16,21 0-16,0 1 0,0-1 0,-21 0 15,21 0-15,-21-21 16,21 21 0,0-42 15,0 0-31,0 0 0,0 0 15,0-1-15,0 1 0,0 0 16,0 0-16,0-21 0,0 20 16,21 1-16,0 0 0,0 0 0,0 0 15,1 0-15,-1 21 16,0 0-16,0 21 16,0 0-16,-21 0 15,0 0-15,0 0 0,0 1 16,0-1-16,0 0 0,0 0 15,0 0-15,0 0 0,0 1 16,0-1-16,0 0 0,0-42 47,21 0-31,-21-1-16,22 1 15,-22 0-15,21 0 0,-21 0 0,21 0 16,0-1-16,0 1 0,-21 0 15,21 0-15,1 0 0,-1 21 16,0 0-16,0-21 0,0 21 16,0 0-16,-21 21 0,0 0 15,22 0-15,-22 0 0,0 22 16,0-22-16,0 0 0,0 0 0,0 0 16,0 0-16,0 1 0,0-1 15,-22-21-15,22 21 0,0 0 0,-21 0 31,21-42-15,0 0 0,0 0-16,0 0 15,0-1-15</inkml:trace>
  <inkml:trace contextRef="#ctx0" brushRef="#br0" timeOffset="79667.52">16002 8255 0,'0'0'0,"0"-21"0,-21 0 16,21 0-16,0-1 0,-21 1 15,-1-21-15,22 21 0,-21 0 0,0-1 16,21 1-16,-21 0 0,0 0 16,0 21-16,21-21 0,-22 21 15,1 0-15,0-21 0,0 21 0,0 0 16,-22 0-16,22 0 0,0 0 15,-21 21-15,21-21 0,-22 21 0,22 0 16,-21 0-16,-1 0 0,22 1 16,-21 20-16,0-21 0,-1 21 0,22-20 15,-21 20-15,21 0 0,-22-21 16,22 22-16,-21-1 0,21 0 0,-1-20 16,1 20-16,21-21 0,-21 21 15,21 1-15,-21-22 0,21 21 16,-21 1-16,21-22 0,0 21 0,0-21 0,0 22 15,0-22-15,0 21 16,21-21-16,0 0 0,0 22 0,0-22 16,22 0-16,-22 0 0,21 0 0,1 1 15,-1-22-15,0 21 0,22 0 16,-22-21-16,22 0 0,-22 0 0,21 0 16,-20 0-16,20 0 0,-20 0 15,-1 0-15,0 0 0,1-21 0,-1 0 16,0 21-16,-21-22 0,1 1 0,20-21 15,-21 21-15,0-22 0,-21 1 16,21 0-16,-21-1 0,22 1 0,-22 0 16,0-1-16,0-20 0,0 21 15,0-1-15,0-20 0,0 20 16,-22 1-16,1-21 0,0 20 0,0 1 16,0 21-16,0-22 0,-1 1 15,1 21-15,0 0 0,-21 0 0,21-1 16,-1 1-16,-20 0 0,21 21 15,0 0-15,0-21 0,-22 21 0,22 0 16,0 0-16,0 0 0,0 0 16,-1 21-16,1 0 15,21 0-15,0 1 16,0-1-16,0 0 0,0 0 31</inkml:trace>
  <inkml:trace contextRef="#ctx0" brushRef="#br0" timeOffset="92679.63">19177 8805 0,'0'0'16,"-21"0"-16,0 0 0,-1 0 16,1 0-16,0-21 0,0 21 0,0 0 15,0 0 1,21 21 15,21-21-31,0 0 0,0 22 16,21-22-16,22 0 0,-22 0 15,22 0-15,20 0 0,1 0 0,0 0 16,-1 0-16,22 0 0,-21 0 0,21 0 16,0 0-16,-22-22 0,22 22 15,0 0-15,-21 0 0,20 0 16,-41-21-16,21 21 0,-22 0 0,1 0 15,-22 0-15,0 0 0,-21 0 16,22 0-16,-22 0 0,-21-21 16,21 0-16,-21 0 15,0 0 1,-21-1-16,0 22 0,0-21 0,-1 21 16,-20-21-16,21 21 0,-21-21 15,-1 0-15,1 21 0,0 0 0,20-21 16,-20 21-16,21 0 0,-21 0 15,20 0-15,1-22 0,42 22 32,1 0-17,-1 0-15,0 0 0,21 0 16,1 0-16,-1 0 0,0 0 16,-21 0-16,22 22 0,-1-22 0,0 21 15,-20-21-15,-1 21 0,0 0 16,0-21-16,-21 21 0,0 0 0,0 1 15,0 20-15,-21-21 0,0 21 16,-22-20-16,22 20 0,-21 0 0,0 1 16,-22-22-16,22 21 0,-1-21 15,1 0-15,0 1 0,21-1 0,-1 0 16,1 0-16,0-21 0,42 0 31,0 0-31,1-21 0,41-21 16,-21 20-16</inkml:trace>
  <inkml:trace contextRef="#ctx0" brushRef="#br0" timeOffset="93368.24">23029 7684 0,'0'-22'0,"0"44"0,-21-44 0,21 1 16,-21 21-16,0 0 0,21-21 0,-21 21 15,-1 0-15,1 0 16,0 0-16,0 0 0,0 0 0,-22 21 15,22-21-15,-21 43 0,21-22 16,-22 0-16,1 21 0,0 1 0,-1-1 16,1 21-16,0 1 0,-22-1 15,22 1-15,21-1 0,-22 1 16,22-1-16,0-20 0,0 20 16,21 1-16,0-22 0,0 0 0,0 1 15,21 20-15,21-20 0,-20-1 0,41-21 16,-21 21-16,22 1 0,21-22 15,-22 0-15,1 0 0,20 0 0,1 1 16,0-22-16,-22 0 0,22 0 16,-1 0-16,-20 0 0,21-22 0,-22 1 15,22 0-15,-22 0 0,1 0 16,-1-22-16,-20 1 0,20 21 16,-21-21-16,1-1 0,-1 1 0,0-22 15,-20 22-15,20-21 0,-21 20 16,-21-20-16,0-1 0,0 1 0,0-1 15,0 1-15,0-1 0,-21 22 16,0-22-16,0 22 0,-22 0 0,1-1 16,-22 1-16,22 21 0,-21 0 15,-1 0-15,1-1 0,-22 1 0,21 21 16,1 0-16,-1 0 0,1 21 16,-1 1-16,1-1 0,21 0 0,-22 21 15,1 1-15,-1-1 0,22 0 16,-22 1-16,-20 41 15,41-41-15,22-22 0,0 21 16,0-21-16,21 22 0,0-22 0,0 0 16,0 0-16,0 0 15,21-21-15</inkml:trace>
  <inkml:trace contextRef="#ctx0" brushRef="#br0" timeOffset="93763.01">22775 8213 0,'-21'0'16,"42"0"-16,-63 0 0,21 21 0,0 0 15,21 0-15,-22-21 0,22 21 16,0 1-16,0-1 15,0 0-15,22-21 16,-1 0-16,0 0 0,0 0 16,0 0-16,0 0 0,1-21 15,-22 0-15,0-1 16,0 1-16,0 0 16,0 0-16,-22 21 15,1-21-15,0 21 16,0 0-16,0 0 15,21 21-15,0 0 16,-21-21-16,21 21 0,0 0 16,0 1-16,21-22 15,0 0-15,0 0 16,0 0-16,0 0 0</inkml:trace>
  <inkml:trace contextRef="#ctx0" brushRef="#br0" timeOffset="94131.24">23283 8192 0,'-21'0'16,"0"0"0,21 21-1,-21 0-15,21 0 16,0 0-16,0 0 15,21-21 1,0 0 0,0 0-16,0-21 15,-21 0-15,22 21 16,-22-21-16,0 0 0,0 0 0,0-1 0,0 1 16,0 0-16,0 0 15,-22 21-15,1 0 0,0 0 16,0 0-1,21 21-15,-21-21 0,21 21 16,0 0-16,0 1 0,0-1 16,0 0-16,0 0 15,0 0-15,0 0 16</inkml:trace>
  <inkml:trace contextRef="#ctx0" brushRef="#br0" timeOffset="94491.04">22881 8551 0,'0'0'15,"0"22"-15,-21-22 0,21 21 16,0 0-1,0 0-15,21-21 16,0 0-16,0 21 0,22-21 0,-22 0 16,21 0-16,-21 0 0,22 0 15,-22 0-15,21 0 0,-21 0 0,22-21 16,-22 21-16,0-21 0,0 21 16,0-21-16,1 0 15,-22-1 1,0 44 31,0-1-32</inkml:trace>
  <inkml:trace contextRef="#ctx0" brushRef="#br0" timeOffset="94832.36">23199 8996 0,'0'21'16,"0"0"-16,0 0 15,21 1-15,-21-1 16,0 0-16,0 0 15,0 21-15,0-20 0,0-1 0,0 21 16,0 0-16,-21-20 0,-1 20 16,1 0-16,0 1 0,0-22 0,21 21 15,0 0-15,-21-20 0,21 20 0,-21-21 16,21 0-16,0 0 0,0 1 16,0-44 15,0 1-16,21 21-15,-21-21 0,0 0 0,21 0 16</inkml:trace>
  <inkml:trace contextRef="#ctx0" brushRef="#br0" timeOffset="95180.16">23199 9335 0,'-22'0'31,"1"0"-31,0 0 0,0 0 0,0 21 16,0 0-16,-22-21 0,22 21 15,-21 0-15,21 0 0,-1 1 0,-20-1 16,21 0-16,0-21 0,0 21 16,21 0-16,-22-21 15,44 0 1,-1 0 0,-21-21-16,21 0 0,0 0 0,21 0 15,-20-1-15,20 1 0,-21 0 16,21 0-16,-20 0 0,20 0 0,-21 21 15,21-22-15,-20 1 0,-1 21 16,0 0-16,0 0 0,0 0 0,-21 21 16,0 1-16,0-1 0,21 0 15,-21 0-15,0 0 0,0 22 16,0-22-16,0 0 0,0 0 0,0 0 16,0 0-16,22 1 0,-1-22 15,0 0-15,0 0 16,0 0-16</inkml:trace>
  <inkml:trace contextRef="#ctx0" brushRef="#br0" timeOffset="97250.99">24574 8975 0,'-21'0'0,"0"0"16,0 0-16,0 0 0,0 0 15,-1 0-15,1 0 0,21 21 16,-21-21-1,42 0 1,0 0 0,22 0-16,-22 0 0,21 0 0,-21 0 15,22 0-15,-1 0 0,22 0 16,-22 0-16,0 0 0,22 0 0,-22 0 16,0 0-16,1 0 0,-1 0 15,-21 0-15,0-21 0,1 21 16,-1 0-16,0 0 15,-42 0 1,0 0-16,-1 0 16,1 0-16,0 0 0,0 0 15,0 0-15,-22 0 0,22 0 0</inkml:trace>
  <inkml:trace contextRef="#ctx0" brushRef="#br0" timeOffset="97535.82">24426 9102 0,'0'0'0,"0"21"0,-21-21 16,42 0-1,0 0 1,1 0-16,-1 0 0,21 0 16,0 0-16,1 0 0,-1-21 0,22 21 15,-22 0-15,0 0 0,22 0 16,-22 0-16,-21 0 0,22 0 0,-22 0 15,21 0-15,-21 0 0,0 0 16,1 0-16,-22-21 31,21 21-15,-21-22-16,0 1 16,0 0-16</inkml:trace>
  <inkml:trace contextRef="#ctx0" brushRef="#br0" timeOffset="97999.66">25188 8700 0,'-21'0'16,"42"0"-16,-63 0 0,21 0 16,0 21 15,21 0-31,0 0 15,0 0-15,21 0 0,0 1 16,0-22-16,0 21 0,0 0 16,1-21-16,20 21 0,-21-21 0,0 0 15,22 0-15,-22 21 0,21-21 16,0 0-16,-20 0 0,20 21 0,0-21 16,-21 0-16,1 0 0,-1 0 15,-21 22-15,0-1 16,-21 0-1,-1-21-15,1 21 0,0-21 16,0 21-16,-21 0 0,20 1 16,1-1-16,-21 0 0,21 0 15,-22 0-15,22 22 0,-21-22 0,21 0 16,-22 0-16,22 21 0,-21-20 0,21-1 16,0-21-16,-1 21 0,1 0 15,0-21-15,21 21 0,-21-21 16,21 21-16,21-21 31,0 0-15,0-21-16,22 21 0,-22-21 15,0 21-15,0-21 0</inkml:trace>
  <inkml:trace contextRef="#ctx0" brushRef="#br0" timeOffset="98299.48">26035 8742 0,'0'0'0,"0"-21"0,0 42 47,0 0-47,0 0 15,0 0-15,0 22 0,0-1 0,0-21 16,-21 22-16,21-1 15,-21-21-15,21 21 0,-22 1 0,22-22 16,-21 21-16,21-21 0,0 1 0,-21-1 16,21 0-16,0 0 0,-21-21 15,21 21-15,0-42 47,21 0-47,0 0 0,-21 0 0</inkml:trace>
  <inkml:trace contextRef="#ctx0" brushRef="#br0" timeOffset="98751.22">26014 8827 0,'0'0'0,"0"-22"0,-21 1 16,21 0-16,0 0 16,21 0-1,0 21-15,0 0 0,0 0 16,0 0-16,1 0 0,-1 0 15,21 0-15,-21 0 0,0 0 0,1 21 16,-1 0-16,0 0 0,0 0 16,0 1-16,-21-1 0,0 21 15,0-21-15,0 0 0,0 1 0,0-1 16,-42 0-16,21-21 0,0 21 16,-22 0-16,22-21 0,-21 21 0,-1-21 15,22 0-15,-21 0 0,21 0 16,0 0-16,-1 0 0,1 0 0,0 0 15,42 22 17,0-22-32,-21 21 15,22 0-15,-1 0 0,0-21 16,0 21-16,0 0 0,0 1 0,22-22 16,-43 21-16,21 0 0,0 0 15,0-21-15,0 21 0,1-21 16,-1 0-16,0 21 0,0-21 15,0 0 1,-21-21 0,0 0-1,21 21-15,1-21 0</inkml:trace>
  <inkml:trace contextRef="#ctx0" brushRef="#br0" timeOffset="99283.91">26712 8805 0,'0'0'0,"-21"0"15,0 0 1,21 22-16,0-1 0,0 0 16,0 0-16,-21 0 0,21 22 15,-21-22-15,21 0 0,0 21 0,0-21 16,-22 1-16,1-1 0,21 21 0,-21-21 15,21 0-15,0 1 0,-21-1 16,0 0-16,21 0 16,0-42 15,0 0-15,0 0-16,0-1 0,21 1 15,-21 0-15,21 0 0,-21-21 0,21 20 16,-21 1-16,21-21 0,-21 21 15,22-22-15,-1 22 0,0-21 0,-21 21 16,21 0-16,0-1 0,-21 1 0,21 0 16,1 21-16,-1 0 15,0 0-15,-21 21 16,21-21-16,-21 43 0,0-22 16,21 0-16,-21 0 0,0 21 15,21-20-15,-21 20 0,0-21 16,0 21-16,0-20 0,0-1 0,0 0 15,0 0-15,0 0 0,0 0 0,0 1 16,0-1 0,-21-21-16,0 0 31,21-21-15,-21 21-16,0-22 0</inkml:trace>
  <inkml:trace contextRef="#ctx0" brushRef="#br0" timeOffset="99463.81">26585 9144 0,'0'0'0,"-21"0"16,0-21-1,42 21 1,0 0-16,0-21 16,1 21-16,-1 0 0,0 0 0,21 0 15,-21 0-15,1 0 0,-1-21 16,0 21-16,0 0 0,0 0 0,0-22 15,1 22-15,-1-21 0,0 21 16,0-21-16</inkml:trace>
  <inkml:trace contextRef="#ctx0" brushRef="#br0" timeOffset="99739.65">27199 8827 0,'0'0'0,"0"-22"0,0 1 16,0 42 15,0 1-31,0-1 16,0 0-16,0 21 0,0-21 0,0 1 15,0 20-15,0-21 0,0 21 16,0-20-16,0-1 0,-21 21 16,21-21-16,0 0 0,0 1 0,0-1 15,0 0-15,0 0 16,0-42 15,0 0-15,21 0-16,-21-1 15</inkml:trace>
  <inkml:trace contextRef="#ctx0" brushRef="#br0" timeOffset="99977.52">27220 8890 0,'0'-21'0,"0"42"16,0-63-1,0 63 1,21-21 0,1 21-16,-22 0 0,0 0 15,21 1-15,0-1 0,-21 0 0,0 0 16,21 0-16,0 0 0,-21 1 16,0-1-16,0 0 0,21-21 0,-21 21 15,22-21-15,-22 21 0,21-21 47,0-21-47,-21 0 16</inkml:trace>
  <inkml:trace contextRef="#ctx0" brushRef="#br0" timeOffset="100511.5">27622 8890 0,'-21'0'47,"0"0"-47,0 0 0,21 21 0,-21-21 15,0 21-15,-1 1 16,1-1-16,0 0 0,0 0 0,0 0 16,0-21-16,21 21 0,0 1 15,-22-22-15,22 21 0,22-21 47,-1 0-47,0 0 16,0-21-16,-21-1 0,21 22 15,0-21-15,-21 0 0,22 0 0,-1 0 16,-21 0-16,0-1 0,0 1 0,21 21 16,-21-21-16,21 21 15,-21-21-15,0 42 31,0 0-31,0 0 0,0 1 16,0-1-16,0 0 16,0 0-16,0 0 0,0 22 0,0-22 15,0 0-15,0 21 0,0-21 16,-21 1-16,21-1 0,0 21 0,0-21 16,-21 0-16,21 1 0,0-1 0,0 0 15,0 0-15,0 0 16,0 0-16,0-42 78</inkml:trace>
  <inkml:trace contextRef="#ctx0" brushRef="#br0" timeOffset="181567.15">1990 12002 0,'0'0'0,"-22"-22"0,22 1 16,0 0-16,-21 21 0,21-21 16,0 0-16,0 0 0,0-1 15,0 1-15,0 0 16,21 21-16,-21-21 0,22 21 15,20 0-15,-21 0 0,0 0 0,22 0 16,-22 0-16,21 0 0,-21 0 16,22 0-16,-1 21 0,-21 0 0,0 22 15,0-22-15,1 21 0,-22-21 16,0 22-16,0-1 0,0 0 0,-22 1 16,-20-1-16,21 0 0,-21 1 15,-1-22-15,1 21 0,21-21 16,-22 0-16,22 1 0,-21-1 15,21-21-15,0 0 0,-1 0 16,22-21 15,0-1-31,22 1 16,-1 21-16,0-21 16,21 21-16,-21 0 0,1 0 15,20 0-15,-21 0 0,21 0 0,-20 0 16,20 0-16,-21 0 0,21 0 15,-20 21-15,-1-21 0,21 21 0,-21 1 16,0-1-16,-21 0 0,22 0 16,-22 0-16,0 0 0,0 1 15,0-1-15,0 0 0,0 21 16,-22-21-16,1 1 0,-21 20 0,0-21 16,-1 21-16,1-20 0,-22 20 15,22-21-15,0 0 0,-1 0 0,1 1 16,0-1-16,-1-21 0,1 0 15,21 0-15,-21 0 0,20-21 0,1-1 16,0 22-16,0-21 0,0 0 16,0 0-16,21 0 0,-22 0 15,22-1-15,0 1 0,0 0 16,0 0-16,0 0 16,22 0 15,-1 21-31,0-22 15</inkml:trace>
  <inkml:trace contextRef="#ctx0" brushRef="#br0" timeOffset="181935.25">2984 12319 0,'0'0'0,"0"21"0,0 0 31,22-21-15,-1 0-16,-21-21 0,21 21 15,0-21-15,0 0 16,-21 0-16,0 0 15,0-1 1,-21 22-16,0 0 0,0 0 16,0 0-1,21 22-15,-22-22 0,1 21 16,21 0-16,-21 0 16,21 0-16,0 0 0,21-21 31,0 0-31</inkml:trace>
  <inkml:trace contextRef="#ctx0" brushRef="#br0" timeOffset="182600.38">5778 11705 0,'0'-42'15,"0"21"-15,0 0 16,-21 21-16,0 0 16,0 0-1,21 21-15,0 0 0,0 0 16,-21 21-16,21 1 0,0-1 0,0 22 15,0-1-15,-21 1 0,21-1 16,0 22-16,0-22 0,-22 1 0,22-1 16,-21 1-16,21-22 0,0 22 15,-21-22-15,21 0 0,0-21 16,-21 22-16,21-22 0,0 0 16,0 0-16,0 0 15,0-42 1,0 0-16,0 0 15,0 0-15,0 0 0,0-22 16,0 22-16,0 0 0,0-21 16</inkml:trace>
  <inkml:trace contextRef="#ctx0" brushRef="#br0" timeOffset="183356.13">5482 12129 0,'0'-22'0,"0"44"0,-21-65 0,0 22 16,0-21-16,21 21 0,0-1 15,-22 1-15,22 0 0,0-21 0,0 21 16,0-1-16,22 1 0,-1-21 16,0 21-16,0 0 0,21-1 0,1 1 15,-1 0-15,22 0 0,-22 0 0,21 0 16,1 21-16,-1 0 0,1 0 16,-22 0-16,22 0 0,-22 21 0,0 0 15,-20 0-15,-1 21 0,0-20 16,-21 20-16,0 0 0,0 1 0,0-1 15,-21 0-15,-22 1 0,1 20 16,0-21-16,-22 1 0,22-1 16,-22 0-16,22 1 0,-21-22 15,20 0-15,1 0 0,21 0 0,0-21 16,-1 0-16,1 0 0,0 0 16,21-21-1,0 0 1,21 21-1,0 0 1,1 0-16,-1 0 0,0 21 16,-21 0-16,21 1 0,0-1 15,0 0-15,1 21 0,-22-21 16,21 22-16,0-22 0,0 21 0,-21-21 16,21 22-16,0-22 0,1 21 15,-1-21-15,0 22 0,0-22 0,21 0 16,-20 0-16,-1-21 0,21 21 15,0-21-15,1 0 0,-1 0 0,0 0 16,22-21-16,-22 0 0,22 0 16,-22 0-16,22-22 0,-22 22 0,21 0 15,-20-21-15,-22 21 0,21-22 16,-21 22-16,-21-21 0,0-1 0,0 22 16,0-21-16,0 21 0,0 0 15,0-22-15,0 22 0,-21 0 16,0 21-16,0 0 15,0 0-15,0 21 0,-1-21 16,22 21-16,-21 0 0,0 22 0,0-22 16,21 21-16,-21-21 0,21 22 15,0-22-15,0 21 0,0-21 0,0 1 16,0 20-16,21-21 0,0 0 0,0 0 16,0 1-16,1-1 15,-1 0-15,0-21 0,21 0 0,-21 21 0,1-21 16,20 0-16,0 0 0,-21 0 15,22 0-15,-1-21 0,0 21 16,-20-21-16,20 0 0,0-1 0,1 1 16,-22 21-16</inkml:trace>
  <inkml:trace contextRef="#ctx0" brushRef="#br0" timeOffset="184755">7747 12298 0,'0'0'15,"0"-64"1,0 43-16,0 0 0,-21 0 0,0 0 0,-1 21 16,-20 0-16,21-21 0,0 21 15,-22 0-15,22 0 0,0 0 16,-21 21-16,21 0 0,-22 0 16,22 0-16,0 0 0,0 22 0,-22-22 15,22 21-15,0 1 0,21-22 0,-21 21 16,0 0-16,21-20 0,-21 20 15,21-21-15,0 21 0,0-20 0,0-1 16,0 0-16,21 0 0,0 0 16,0-21-16,0 0 0,0 21 0,1-21 15,-1 0-15,0 0 0,21 0 16,-21-21-16,22 0 0,-22 0 0,0 0 16,21 0-16,-20-1 0,-1 1 15,0-21-15,0 21 0,0-22 16,0 22-16,-21-21 0,0 21 0,22-22 15,-22 22-15,0 0 0,0 0 16,0 0-16,0 0 0,0-1 0,0 1 16,0 0-1,0 42 1,0 0 0,0 1-16,0-1 15,0 21-15,0-21 0,0 0 0,0 22 16,0-1-16,0-21 0,0 22 15,0-1-15,0 0 0,-22 22 16,22-1-16,0-20 0,-21 20 0,21 1 16,0 20-16,0-20 0,0-1 15,0 1-15,0-1 0,0 22 0,0-22 16,0 1-16,0 21 0,0-22 16,0 22-16,0-22 0,0 1 0,0-1 15,0-20-15,0 20 0,0-21 0,0 1 16,0-1-16,0-21 0,0 0 15,0 1-15,0-1 0,0 0 0,0-42 32,0 0-17,0-1-15,21 1 0,-21-21 0,22 21 16,-1-22-16,0-20 0,0 21 16,0-22-16,0-21 0,1 22 0,-1-22 15,21 1-15,-21-1 0,0 0 0,1-21 16,-1 22-16,21-22 0,-21 21 15,0 1-15,-21-1 0,22 0 0,-22 1 16,21 20-16,-21 1 0,0-1 16,0 1-16,0-1 0,0 22 0,0-1 15,0 1-15,0 21 0,0 0 16,0 0-16,-21 21 0,-1 0 16,22 21-1,0 0-15,0 0 16,0 0-16,0 0 0,0 1 0,0 20 15,0-21-15,0 0 0,0 22 16,0-22-16,0 21 0,0-21 0,0 22 16,0-22-16,0 0 0,0 21 0,0-21 15,22 1-15,-1-1 0,-21 0 16,21-21-16,0 21 0,0-21 0,0 0 16,1 0-16,-1 0 15,21 0-15,-21 0 0,0-21 0,1 0 16,-1 0-16,21-1 0,-21 1 15,0-21-15,1 21 0,-1 0 16,0-22-16,-21 1 0,21 21 0,-21-22 16,21 22-16,-21-21 0,21 21 15,-21 0-15,0-22 0,0 22 16,0 0-16,0 42 31,0 0-31,0 0 0,-21 1 16,21 20-16,0-21 0,-21 21 0,21-20 15,0 20-15,0-21 0,0 21 0,0-20 16,0-1-16,0 21 16,0-21-16,21 0 0,0-21 0,1 22 0,-1-22 15,0 0-15,0 0 0,0 0 16,22 0-16,-22 0 0,0 0 16,0-22-16,0 1 0,22 0 0,-22 0 15,0 0-15,0 0 0,-21-1 16,21-20-16,0 21 0,-21-21 0,22 20 15,-22 1-15,0 0 0,0 0 16,0 0-16,0 42 31,0 0-31,-22 21 0,22-20 16,-21-1-16,21 0 0,0 21 0,0-21 16,0 1-16,0-1 0,0 0 15,0 0-15,0 0 0,0 0 0,0 1 16,0-1-1,0 0-15,21-21 0,1 0 16,-22-21 0,21 0-16,0 21 15,-21-22-15,21 1 0,-21-21 0,21 21 16</inkml:trace>
  <inkml:trace contextRef="#ctx0" brushRef="#br0" timeOffset="185043.86">9080 12023 0,'0'0'0,"-21"0"16,-21 21-16,21-21 15,42 0 17,0 0-32,-21-21 15,21 21-15,-21-21 0,0-1 16,0 1-16,0 0 0,0 0 15,-21 21 1,0 0-16,0 0 0,0 0 16,21 21-16,-22-21 0,22 21 15,0 0-15,0 1 0,0-1 16,0 0-16,0 0 16,0 0-16,0 0 0,22-21 15,-1 0-15</inkml:trace>
  <inkml:trace contextRef="#ctx0" brushRef="#br0" timeOffset="185615.82">9377 12404 0,'0'0'0,"-21"-43"16,21 22-16,0 0 0,0 0 16,0 0-16,0 0 0,0-1 15,0 1-15,0 0 0,0 0 16,21 0-16,0 21 15,0 0-15,0 0 16,0 0-16,1 0 0,-1 0 0,21 21 16,-21 0-16,0 0 0,1 22 0,-22-22 15,21 21-15,-21-21 0,0 22 16,0-22-16,0 21 0,0-21 0,0 22 16,0-22-16,0 0 0,0 0 15,0 0-15,-21 0 0,21-42 47,0 0-47,0 0 0,0 0 0,0-22 16,0 22-16,21-21 0,-21 21 15,21-22-15,-21 1 0,21 21 16,0-21-16,0 20 0,-21-20 0,22 21 16,-1 0-16,0 0 0,0-1 15,0 22-15,0 0 16,1 0-1,-22 22-15,21-1 0,0 0 16,0 0-16,-21 0 16,21 0-16,0-21 0,-21 22 15</inkml:trace>
  <inkml:trace contextRef="#ctx0" brushRef="#br0" timeOffset="185991.6">10118 12446 0,'0'21'0,"0"-42"0,0 63 15,21-42 17,0 0-32,0-21 15,0 21-15,22-21 0,-22 21 0,0-21 16,0 0-16,0 0 0,22-1 16,-22 1-16,0 0 0,0-21 0,-21 21 15,0-1-15,21 1 0,-21 0 0,0 0 16,0 0-16,-21 21 15,0 0-15,0 0 0,0 0 16,-1 0-16,1 0 16,0 21-16,0 0 0,-21 0 0,20 0 15,1 1-15,0-1 0,0 21 0,21-21 16,0 22-16,0-22 0,-21 0 16,21 21-16,0-21 0,0 1 0,0-1 15,21 0-15,0 0 0,0 0 16,0 0-16,1 1 0,-1-22 0,0 21 15,21-21-15,-21 0 0,1 0 0,20 0 16,-21 0-16,21 0 0,-20 0 16,-1 0-16,21 0 0,0-21 0,-20 21 15</inkml:trace>
  <inkml:trace contextRef="#ctx0" brushRef="#br0" timeOffset="186564.28">11239 12298 0,'0'-21'16,"-21"0"-16,0-1 0,0 22 16,0-21-16,0 21 0,-1 0 0,1-21 15,0 21-15,0 0 0,0 0 16,0 0-16,-1 0 0,22 21 16,-21 0-16,0-21 0,0 22 0,0-1 15,0 21-15,-1-21 0,22 0 16,-21 22-16,21-22 0,-21 21 0,21-21 15,0 1-15,-21 20 0,21-21 16,0 0-16,0 0 0,0 1 0,0-1 16,0 0-16,21 0 0,0-21 15,0 0-15,1 0 16,-1 0-16,0 0 0,0-21 0,21 0 16,-20 0-16,-1-1 0,21 1 15,-21 0-15,0-21 0,22-1 0,-22 1 16,0 0-16,0-22 0,0 1 15,1-1-15,-1 1 0,0-1 0,0 1 16,0-1-16,-21 22 0,0-22 16,0 22-16,0 21 0,0-21 0,0 20 15,0 1-15,0 0 0,0 42 32,0 0-32,0 22 15,0-22-15,-21 42 0,21-20 0,-21-1 16,21 22-16,0-1 0,0 1 0,0-22 15,0 21-15,0 1 0,0-22 16,0 22-16,0-22 0,0 0 0,0 1 16,0-22-16,0 21 0,21-21 15,0 1-15,0-1 0,1-21 16,-1 0-16,0 0 0,0 0 0,21 0 0,-20 0 16,20 0-16,-21-21 15,0-1-15,22 1 0,-22 0 0,0 0 16,0 0-16,21 0 0,-20 21 0</inkml:trace>
  <inkml:trace contextRef="#ctx0" brushRef="#br0" timeOffset="187983.78">12785 11980 0,'0'-21'15,"0"0"-15,0-21 16,0 21-16,0-1 0,0 1 16,0 0-16,21-21 0,-21 21 0,0-22 15,21 22-15,-21-21 0,0 21 16,21-1-16,-21 1 0,0 0 0,0 0 16,0 0-16,0 0 0,0 63 46,0-21-46,0 21 0,0 1 16,0-1-16,0 22 0,-21-1 0,0 1 16,21 20-16,-21 1 0,-1-22 15,1 22-15,0 0 0,-21-22 0,21 1 16,-1-1-16,1-20 0,21-1 16,-21 0-16,21 1 0,-21-22 0,21 21 15,-21-42-15,21 21 0,-21-21 16,21-21-16,-22 0 15,22-21-15,0 20 0,0-20 16,0 0-16,0 21 0,0-22 16,0-20-16,0 20 0,0 1 15,0 21-15,0-21 0,0 20 16,0-20-16,0 21 0,22 21 16,-1 0-16,-21 21 15,0 0-15,21 0 0,-21 1 16,21 20-16,-21-21 0,0 21 0,21 1 15,0-22-15,-21 21 0,22-21 16,-1 22-16,-21-22 0,21 0 0,0 0 16,0 0-16,0 1 0,1-1 15,20 0-15,-21-21 0,0 0 16,0 0-16,22 0 0,-22 0 0,21 0 16,-21 0-16,22-21 0,-22 21 15,21-21-15,-21-1 0,22-20 0,-22 21 16,0 0-16,21-22 0,-20 22 15,-1-21-15,-21 21 0,21-22 0,0 22 16,-21 0-16,21 0 0,-21 0 16,0 0-16,0 42 31,0 0-31,0 0 0,0 0 16,0 22-16,0-22 0,0 0 0,0 0 15,0 21-15,0-20 16,0-1-16,0 21 0,21-21 0,-21 0 15,22 1-15,-22-1 0,21 0 16,0 0-16,0-21 0,0 21 0,0-21 16,1 0-16,-1 0 0,0 0 15,0 0-15,21-21 0,-20 21 0,-1-21 16,21 0-16,-21 0 0,0-1 0,1 1 16,-22 0-16,0-21 0,0 21 15,0-22-15,0 22 0,0-21 0,0 21 16,0-22-16,-22 22 0,1-21 15,21 21-15,-21-1 0,0 22 16,0 0-16,0 0 0,-1 0 16,1 0-16,0 0 0,0 0 0,0 22 15,21-1-15,-21 21 0,-1-21 0,1 0 16,0 1-16,0-1 0,21 0 16,-21 0-16,21 0 0,0 0 0,0 1 15,0-1-15,0 0 16,21-21-1,0 0-15,0 0 0,0 0 16,22 0-16,-22 0 0,21 0 0,1 0 16,-1 0-16,0 0 0</inkml:trace>
  <inkml:trace contextRef="#ctx0" brushRef="#br0" timeOffset="190106.89">14436 12340 0,'0'0'0,"0"-42"15,0 21 1,0 0-16,0-1 16,-22 22-1,1 0-15,0 0 0,21 22 0,-21-1 16,0 0-16,0 0 0,21 0 0,-22 0 16,22 22-16,-21-22 0,21 21 15,0-21-15,0 22 0,0-1 16,0-21-16,0 22 0,0-22 15,0 21-15,0-21 0,0 22 0,21-22 16,1 0-16,-1 0 0,0 0 0,0 0 16,21 1-16,-20-22 0,20 0 15,-21 21-15,21-21 0,1 0 0,-1 0 16,0 0-16,1-21 0,-1 21 16,0-22-16,1 1 0,-1 0 0,0 0 15,1 0-15,-1 0 0,0-22 16,1 22-16,-1 0 0,-21 0 0,0 0 15,1-1-15,-1 1 0,0 0 16,-21 0-16,0-21 0,0 20 16,0 1-16,0 0 0,0 0 0,0 0 15,-21 0-15,0 21 0,21-22 16,-22 22-16,1 0 0,0 0 0,0 0 16,0 0-16,0 22 0,-22-1 15,22-21-15,0 21 0,0 0 16,0 21-16,-1-20 0,1-1 0,21 0 15,0 21-15,-21-21 0,21 1 16,0-1-16,0 21 0,0-21 0,0 0 16,0 1-16,0-1 15,21-21-15,0 0 16,1 0-16,-1 0 0,21 0 16,-21 0-16,0-21 0,22-1 15,-22 1-15,21 0 0,-21-21 0,22 21 16,-22-1-16,0-20 0,0 21 15,-21 0-15,0 0 0,21-1 0,-21 1 16,0 0-16,0 42 31,0 0-15,-21 1-16,21-1 0,0 0 16,0 0-16,-21 0 0,21 22 0,0-22 15,0 0-15,0 0 0,0 21 16,0-20-16,0-1 0,21 0 15,0 0-15,1 0 0,-1-21 16,0 0-16,0 0 0,21 0 16,-20 0-16,-1 0 0,0 0 0,0-21 15,0 21-15,0-21 0,1-21 16,-1 20-16,0 1 0,0-21 0,0 21 16,-21-22-16,21 1 0,1-21 15,-22 20-15,21-20 0,-21-1 0,21 22 16,0-22-16,-21 1 0,0 21 0,0-1 15,0 1-15,0 21 0,0-22 16,0 22-16,0 0 0,0 42 31,0 0-31,0 1 16,0 20-16,-21-21 0,21 21 16,0 22-16,0-22 0,0 1 0,-21-1 15,21 21-15,0-20 0,0-1 16,0 0-16,0 1 0,0-1 0,0 0 15,0 1-15,0-1 0,0-21 0,0 22 16,0-22-16,0 0 0,21 0 16,0-21-16,-21 21 0,21-21 0,0 0 15,1 0-15,-1 0 16,0 0-16,0-21 0,0 0 0,0 0 16,1 0-16,-1-1 0,21 1 15,-21 0-15,0-21 0,1 21 0,-1-22 16,0 22-16,21 0 0,-42 0 15,21 0-15,1-1 0,-22 1 0,0 42 47,0 1-47,0-1 0,0 0 16,0 0-16,-22 21 0,22-20 0,0-1 16,0 0-16,0 0 0,0 0 15,0 0-15,0 1 0,0-1 16,0 0-16,22-21 0,-1 0 15,0 21-15,0-21 0,0 0 16,22 0-16,-22 0 0,0-21 0,0 0 16,0 0-16,0-1 0,1 1 15,-1 0-15,21 0 0,-21 0 16,0-22-16,1 22 0,-1 0 0,0 0 16,-21 0-16,21 0 0,0-1 15,-21 44 16,0-1-31,0 0 0,0 0 16,0 0-16,-21 0 16,21 1-16,0 20 0,0-21 0,0 0 15,0 0-15,0 1 0,0-1 16,0 0-16,21 0 0,0-21 16,1 0-16,-1 0 0,0 0 0,0 0 15,0 0-15,0 0 0,1 0 16,-1-21-16,-21 0 0,21 21 0,-21-21 15,21-1-15,-21 1 0,0 0 16,0 0-16,0 0 0,0-22 0,0 22 16,0 0-16,-21 0 0,0 0 15,0 0-15,-1 21 0,1-22 16,0 22-16,0 0 0,0 0 0,0 0 16,-1 0-1,22 22 1,22-22-1,-1 0-15,0 0 0,0 0 0,0 0 16,0 0-16,1-22 0,20 22 0,-21 0 16,0-21-16,22 0 0,-22 21 15,0 0-15,0 0 0,0-21 0,0 21 16,1 0-16,-1 0 0,0 0 16,0 0-16,0 0 15,-21 21-15,0 0 16,0 0-16,0 1 0,0-1 15,0 0-15,0 0 0,0 0 0,0 0 16,0 1-16,0 20 0,0-21 16,-21 0-16,21 0 0,-21 1 0,21-1 15,0 0-15,0 0 0,0 0 16,0 0-16,0-42 47,0 0-47,0 0 0,0 0 0,0 0 15,21-1-15,-21-20 0,0 21 16,21 0-16,0-22 0,1 22 16,-22-21-16,21 21 0,0-22 0,0 22 15,0-21-15,0 21 0,1 0 16,20-1-16,-21-20 0,21 21 0,-20 21 16,20-21-16,-21 21 0,21 0 15,-20 0-15,-1 0 0,0 0 0,0 21 16,0 0-16,0 0 0,-21 0 0,22 1 15,-22-1-15,0 21 0,0-21 16,0 22-16,0-22 0,-22 21 0,1-21 16,0 0-16,21 22 0,0-22 15,-21 0-15,21 0 0,-21 0 16,21 1-16,0-44 62,0 1-62,-21 0 0,21 0 16,-22 21-16,22-21 0,-21 0 0,21-1 16,-21 1-16</inkml:trace>
  <inkml:trace contextRef="#ctx0" brushRef="#br0" timeOffset="190460.08">17039 11853 0,'-21'0'0,"42"0"0,-63 0 15,-1 0-15,22 22 0,0-22 0,0 21 16,21 0-16,-21-21 16,21 21-16,21-21 15,0 0 1,0 0-16,0 0 0,1-21 31,-22 0-31,0 0 16,0-1-16,-22 22 15,1-21-15,0 21 16,0 0-16,0 0 16,0 21-1,21 1-15,0-1 16,-22-21-16,22 21 15,-21-21-15,21 21 0,-21-21 0,0 0 16</inkml:trace>
  <inkml:trace contextRef="#ctx0" brushRef="#br0" timeOffset="190695.55">15621 12192 0,'0'0'0,"-21"0"15,42 0 1,0 0 0,0 0-16,0 0 0,1 0 15,20-21-15,0 21 0,-21-21 0,22 21 16,-1 0-16,0 0 0,-20 0 16,-1 0-16,0-21 0,0 21 15,0 0-15,0 0 0,-21-22 16</inkml:trace>
  <inkml:trace contextRef="#ctx0" brushRef="#br0" timeOffset="191340">19008 12277 0,'0'-43'0,"0"86"0,0-107 0,21 43 16,-21-21-16,0 21 0,21-22 16,-21 22-16,0 0 0,0 0 0,0 0 15,-21 21 1,0 42-16,21-21 16,-22 21-16,22 22 0,0-1 15,-21-20-15,21 41 0,-21-20 16,21 21-16,0-22 0,0 22 0,-21-1 15,21 1-15,-21 0 0,21-1 16,0 1-16,0 0 0,0-1 0,-21 1 16,21-21-16,-22-1 0,22 1 15,0-22-15,-21 0 0,21 1 0,0-22 16,0 0-16,0 0 0,0 0 0,-21-21 16,0 0-1,21-21-15,0 0 0,0 0 16,-21-22-16,21 1 0,-21 0 15,21-1-15,0 1 0,-22-21 0,22 20 16,-21-20-16</inkml:trace>
  <inkml:trace contextRef="#ctx0" brushRef="#br0" timeOffset="191675.35">18542 12383 0,'0'-22'0,"0"44"0,0-86 0,21 43 15,0 0-15,0 0 0,1-22 0,20 22 16,-21 0-16,21 0 16,1 0-16,41-1 0,-41 22 15,-1 0-15,22 0 0,-22 0 0,0 22 16,1-1-16,-1 0 0,-21 0 16,0 21-16,0-20 0,-21 20 15,0 0-15,0-21 0,-21 22 0,0-1 16,-21-21-16,21 0 0,-22 22 15,22-22-15,-21 0 0,21 0 0,-22 0 16,22 1-16,0-1 0,0-21 16,0 0-16,21 21 0,0-42 31,0 0-15,0-1-16,21 1 0,0 0 15,0 0-15,0 0 0,0 0 0</inkml:trace>
  <inkml:trace contextRef="#ctx0" brushRef="#br0" timeOffset="193211.07">19600 11832 0,'0'0'0,"0"-42"0,0 21 0,0 0 16,0-1-16,-21 22 31,21 22-31,0-1 0,-21 0 15,21 0-15,-21 21 0,0 1 16,21 20-16,0-20 0,-22 20 16,22 1-16,-21-1 0,0-21 0,21 22 15,-21-22-15,21 1 0,-21 20 0,0-42 16,21 22-16,0-22 0,-22 0 16,22 0-16,-21 0 0,21-42 31,0 0-16,0 0-15,0 0 0,21-1 16,1-20-16,-1 21 0,0-21 16,0 20-16,0-20 0,-21 21 0,21 0 15,1 0-15,-1-1 0,0 22 16,0 0-16,0 0 16,0 22-1,-21-1-15,0 0 0,0 0 0,0 21 16,0-20-16,0-1 0,0 0 15,22 0-15,-22 0 0,0 0 0,21 1 16,-21-1-16,0 0 0,21 0 0,0-21 16,0 0-16,0 0 15,22 0-15,-22 0 0,0 0 0,0 0 16,0-21-16,22 0 0,-22 0 16,0-1-16,21 1 0,-20 0 0,-1 0 15,0 0-15,-21-22 16,21 22-16,-21 0 0,21 0 0,-21 0 15,0 0-15,0-1 0,0 44 32,-21-1-17,21 0-15,-21 0 0,21 0 16,0 0-16,0 1 0,0-1 0,0 21 16,0-21-16,0 0 15,0 1-15,0-1 0,21 0 0,0-21 16,0 0-16,1 0 0,-1 0 15,0 0-15,0 0 0,0 0 16,0 0-16,1 0 0,20-21 0,-21 21 16,0-21-16,0-1 0,1 1 15,-22 0-15,0 0 0,0 0 0,0-22 16,0 22-16,0-21 0,0 21 16,-22-22-16,22 22 0,-21 0 0,0 0 15,0 0-15,-21 21 0,20 0 0,1 0 16,0 0-16,0 0 0,0 21 15,0 0-15,-22-21 0,43 42 0,-21-20 16,0-1-16,21 0 0,0 21 16,0-21-16,0 1 0,0-1 0,0 0 15,0 0-15,21 0 16,0 0-16,0-21 0,1 22 0,20-22 16,0 0-16,-21 0 0,22 0 0,-1 0 15,0 0-15,1 0 0,-1-22 16,0 22-16,1-21 0,-1 0 0,-21 0 15,22-21-15,-22 20 0,0-20 16,0 21-16,0-43 0,0 22 0,1 0 16,-22-22-16,21 22 0,-21-22 15,21 22-15,-21 0 0,21 21 16,-21-22-16,0 22 0,0 0 0,0 0 16,0 0-16,0 42 15,-21-21 1,21 21-16,-21 0 15,21 21-15,-21-20 0,21 20 0,-22 0 16,22 1-16,0-1 0,0 21 16,0-20-16,0-1 0,0 0 0,0 1 15,0-1-15,0 0 0,0 1 0,0-22 16,0 0-16,0 0 0,22 0 16,-22 1-16,21-1 0,0-21 15,0 0-15,0 0 0,0 0 0,1 0 16,-1 0-16,0 0 0,0 0 0,0-21 15,0-1-15,1 1 0,-1 0 16,0 0-16,0 0 0,0-22 16,0 22-16,-21 0 0,0 0 0,0 0 15,0 0-15,0-1 0,0 1 16,0 42 15,0 1-31,0 20 0,0-21 16,0 0-16,-21 0 0,21 1 15,0 20-15,0-21 0,0 0 0,0 0 16,0 1-16,0-1 0,21-21 0,-21 21 16,22-21-16,-1 0 15,0 0-15,0 0 0,0 0 16,0 0-16,1-21 0,-1 0 16,21 21-16,-21-22 0,0 1 0,1-21 15,-22 21-15,21 0 0,-21-22 0,0 22 16,0-21-16,0-1 0,0 22 15,0 0-15,0-21 0,-21 21 0,-1 21 16,1-22-16,0 22 0,0 0 16,-21 0-16,20 0 0,1 0 0,0 0 15,0 22-15,0-22 0,0 21 16,-1-21-16,1 21 0,21 0 0,0 0 16,0 0-1,0-42 16,0 0-15</inkml:trace>
  <inkml:trace contextRef="#ctx0" brushRef="#br0" timeOffset="193323.55">20553 11980 0,'-21'0'0,"42"0"0,-64 0 0,1-21 16,21 21-16,21 21 0,-21-21 15</inkml:trace>
  <inkml:trace contextRef="#ctx0" brushRef="#br0" timeOffset="193524.99">21378 11959 0,'21'0'0,"1"0"16,-1 0-16</inkml:trace>
  <inkml:trace contextRef="#ctx0" brushRef="#br0" timeOffset="194351.51">20680 12023 0,'-21'0'15,"21"-21"-15,-22 21 16,1 0-16,42-22 47,1 22-47,-1-21 15,21 21-15,-21-21 0,22 21 16,-22-21-16,21 21 0,0-21 0,1 21 16,-22 0-16,21-21 0,-21 21 15,1 0-15,-1 0 0,-21-22 16,21 22-16,0 0 47,0 0-32,0 0 1,1 0-16,-1 0 0,0 0 16</inkml:trace>
  <inkml:trace contextRef="#ctx0" brushRef="#br0" timeOffset="194803.27">22585 11896 0,'0'-21'0,"0"42"0,0-64 15,0 22-15,0 0 0,0 0 0,0 0 16,0 0-16,0-1 15,0 44 17,0-1-17,0 21-15,0 0 0,0 1 16,0-1-16,0 22 0,0-1 0,0 22 16,0-22-16,0 22 0,-21-22 0,-1 22 15,22 0-15,-21-1 0,0 1 16,0 0-16,21-1 0,0 1 15,-21-21-15,21 20 0,0-20 16,0-22-16,0 22 0,0-22 0,0 0 16,0-21-16,0 1 0,0-1 0,0 0 15,0 0-15,0-42 16,0 0 0,21 0-16,-21-22 0,0 22 0,21-21 15,0-1-15,-21-20 0,21 21 16</inkml:trace>
  <inkml:trace contextRef="#ctx0" brushRef="#br0" timeOffset="197090.76">22669 12065 0,'-21'-21'16,"42"42"-16,-42-84 0,0 41 0,0 1 16,21 0-16,-21 0 0,21 0 0,0 0 15,0-1-15,0 1 16,0 0-16,21 21 0,0-21 0,0 21 15,22 0-15,-22 0 0,21 0 0,0 0 16,1 0-16,-22 0 0,21 21 16,1 0-16,-1 0 0,-21 1 0,0-1 15,0 21-15,1-21 16,-22 22-16,0-22 0,0 21 0,0-21 16,-22 0-16,1 1 0,0-1 0,0 0 15,-21 0-15,20 0 0,-20-21 16,21 0-16,-21 0 0,-1 0 0,22 0 15,-21 0-15,21 0 0,-1 0 16,1 0-16,0-21 0,0 21 0,21 21 47,21-21-47,0 0 0,0 0 16,1 21-16,-1-21 0,21 0 15,-21 0-15,22 0 0,-1 0 0,-21 0 16,21-21-16,1 21 0,-1-21 0,0 0 15,1 21-15,-22-21 0,21 0 16,-21-1-16,1 1 0,20 0 16,-21-21-16,0 21 0,0-22 0,1 1 15,-1 0-15,0-1 0,0 1 0,0 0 16,0-22-16,1 22 0,-1-1 16,0 1-16,0 0 0,-21-1 0,21 22 15,-21-21-15,21 21 0,-21 0 16,0-1-16,-21 44 31,0-1-31,0 0 0,0 21 0,0-21 16,-1 22-16,1-1 15,21 0-15,0 1 0,-21-1 0,21 0 16,0 1-16,0-1 0,0 0 0,0 1 16,0-1-16,0 0 0,21 1 15,0-22-15,1 21 0,-1-21 0,0 1 16,21-1-16,-21 0 0,1-21 15,20 0-15,0 0 0,1 0 0,-1 0 16,0 0-16,1 0 0,-1-21 16,0 0-16,1-1 0,-1 1 0,0 0 15,-21 0-15,22-21 0,-43 20 16,21-20-16,-21 0 0,0 21 16,0-1-16,0-20 0,0 21 0,0 0 15,0 0-15,-21-1 0,0 22 16,-1 0-16,-20 0 0,21 0 15,0 0-15,-22 22 0,22-22 0,0 21 16,-21 21-16,21-21 0,-1 0 16,1 22-16,21-22 0,0 21 15,0 1-15,0-22 0,0 0 0,0 0 16,0 0-16,21 0 0,1 1 0,-1-1 16,0-21-16,0 0 0,0 0 0,0 0 15,1 0-15,-1 0 0,21-21 16,-21-1-16,0 22 0,1-21 15,-1 0-15,-21-21 0,21 21 16,0-1-16,-21-20 0,0 21 0,0-21 16,21 20-16,-21 1 0,0 0 0,0 0 15,0 0-15,0 42 32,0 0-32,0 0 0,0 0 15,0 1-15,0 20 0,0-21 0,0 21 16,0-20-16,0 20 0,0-21 15,21 0-15,1 0 0,-1 1 16,-21-1-16,21-21 0,21 0 0,-21 21 0,1-21 16,-1 0-16,0 0 15,0 0-15,0-21 0,0 0 0,1 21 16,-1-22-16,-21 1 0,21-21 16,0 21-16,0-22 0,0 22 0,-21-21 15,22 0-15,-1 20 0,0-20 0,-21 21 16,21 0-16,0 0 0,-21-1 15,0 1-15,21 21 16,-21 21 0,0 1-1,0-1-15,0 0 0,0 0 16,22-21 15,-22-21-15,0 0-1,21 0-15,-21-1 0,0 1 16,0 0-16,0 0 16,-21 21-1,-1 0 1,1 0-16,21 21 0,-21 0 16,0 0-16,21 1 0,-21-1 15,21 0-15,-21 21 0,21-21 16,-22 1-16,22 20 0,0-21 0,0 21 15,0-20-15,0 20 0,0-21 16,0 0-16,22 0 0,-1 1 0,0-1 16,0-21-16,0 21 0,0-21 0,22 0 15,-1 0-15,0 0 0,1 0 16,-1 0-16,-21 0 0,22-21 0,-22 0 16,21-1-16,-21 1 0,0 0 15,1 0-15,-1 0 0,0-22 0,0 22 16,-21-42-16,21 42 0,-21-22 15,0 22-15,0 0 16,0 0-16,0 0 0,0-1 0,-21 22 16,0 0-1,0 0 1,21 22-16,0-1 0,-21 0 0,21 0 16,-22 21-16,22-20 0,0-1 15,0 21-15,0-21 0,0 22 0,0-22 16,0 0-16,22 0 0,-1 0 15,-21 0-15,21 1 0,21-1 16,-21-21-16,1 0 0,20 21 0,0-21 16,-21 0-16,22 0 0,-1 0 0,0 0 15,1-21-15,-22 21 0,21-21 16,1-1-16,-22 1 0,0 0 0,0 0 16,0 0-16,0 0 0,-21-1 15,22-20-15,-22 21 0,0 0 0,0 0 16,0-1-16,0 1 0,0 0 15,0 0-15,-22 0 0,1 21 0,0 0 16,0 0-16,0 0 0,0 0 0,-1 0 16,1 21-16,0 0 0,0 0 15,0 0-15,0 1 0,-1 20 16,1-21-16,21 0 0,0 22 16,-21-22-16,21 21 0,0-21 0,0 0 0,0 1 15,0-1-15,0 0 0,0 0 16,21-21-16,0 21 0,1-21 15,-1 0-15,0 0 0,0 0 16,0 0-16,0-21 16,1 0-16,-1 21 0,-21-21 15,42-43-15,-42 43 0,21 0 0,0-21 16,-21-1-16,22 1 0,-1 0 16,-21-1-16,21 1 0,-21-22 0,21 22 15,0-21-15,-21-1 0,0 22 16,21-22-16,-21 22 0,22 0 0,-22 20 15,0 1-15,0 0 0,0 0 16,-22 42 0,1 0-16,21 0 15,-21 1-15,0 20 0,0 0 16,0 1-16,21-1 0,0 0 0,-22 1 16,22-22-16,-21 21 0,21 0 0,0 1 15,0-1-15,0 0 0,0 1 16,0-22-16,0 21 0,0 1 0,0-22 15,0 0-15,0 21 0,0-21 16,21 1-16,1-22 0,-22 21 16,21-21-16,0 0 0,0 0 0,0 0 0,0 0 15,22 0-15,-22 0 16,0 0-16,21-21 0,-20 21 0,-1-22 16,0 22-16,0-21 0,0 0 0,0 21 15,1-21-15,-22 0 16,0 0-1</inkml:trace>
  <inkml:trace contextRef="#ctx0" brushRef="#br0" timeOffset="198378.62">6519 13441 0,'0'0'0,"-21"0"0,-21-21 0,21 21 16,-1 0-16,1 0 0,0-21 0,0 21 15,-21 0-15,20 0 0,1 0 16,0-22-16,0 22 0,0 0 0,0 0 16,-1 0-16,1 0 15,42 0 16,1 0-15,20 0-16,-21 0 0,21 0 0,1 0 16,-1 0-16,0 0 0,22 0 0,-1 0 15,1 0-15,-1 0 16,22 0-16,-21 0 0,20 22 0,1-22 16,-22 0-16,22 0 0,-21 0 15,20 0-15,-20 0 0,20 0 0,-20 0 16,21 0-16,-1 0 0,-20 0 0,20 0 15,-20 0-15,21 0 0,-1 0 16,-20 0-16,20 0 0,1 0 0,0 0 16,21 0-16,-22 0 0,22 0 15,0 0-15,21-22 0,0 22 0,-21 0 16,21 0-16,0 0 0,0 0 0,0 0 16,0 0-16,0 0 0,0 0 15,-21 0-15,-1 0 0,-20 0 16,0 0-16,-22 0 0,1 0 0,-22-21 15,0 21-15,1 0 0,-1-21 16,-21 21-16,0 0 0,22-21 0,-22 21 16,0-21-16,0 21 0,0 0 15,1 0-15,-1-21 0,0 21 0,0 0 16,0 0 0</inkml:trace>
  <inkml:trace contextRef="#ctx0" brushRef="#br0" timeOffset="199251.12">13102 13356 0,'0'0'0,"-42"0"16,21 0-16,-1 0 15,1 0-15,0 0 0,0 0 0,0 0 16,0 0-16,-1 0 0,1 0 16,0 0-16,0 0 0,0 0 15,0 0-15,-1 0 0,44 21 47,-1-21-47,21 0 0,0 0 16,22 22-16,-1-22 0,1 0 0,21 0 15,-1 0-15,1 0 0,0 0 16,20 0-16,-20 0 0,21 0 0,0 0 16,21 0-16,0 0 0,0 0 15,0 0-15,0-22 0,21 1 0,0 21 16,0-21-16,0 21 0,1 0 16,-1-21-16,-21 21 0,21-21 15,-21 21-15,0 0 0,0-21 0,-21 21 16,0-22-16,-22 22 0,22 0 15,-42 0-15,20-21 0,-20 21 0,-22 0 16,0 0-16,22 0 0,-43 0 0,21 0 16,-20 0-16,20 0 0,-21 0 15,0 0-15,0 0 16,-21-21-16,22 21 16,-44 0 77</inkml:trace>
  <inkml:trace contextRef="#ctx0" brushRef="#br0" timeOffset="199967.53">19283 12954 0,'0'0'16,"-43"21"-16,22-21 15,0 0-15,0 0 0,0 0 16,21 21 0,21-21 15,21 22-31,-21-22 0,22 0 0,-1 0 16,22 0-16,-1 0 0,1 0 15,20 0-15,-20 0 0,20 0 0,1-22 16,0 22-16,-1 0 0,22-21 0,-21 21 15,0 0-15,-1 0 0,1-21 16,-22 21-16,1-21 0,-1 21 16,-20 0-16,-1 0 0,0 0 15,-20 0-15,-1-21 0,0 21 0,0 0 16,0 0 31,0 0-47,1 0 15,-1 0-15,0 0 0,0 0 16,21-21-16,1 21 0</inkml:trace>
  <inkml:trace contextRef="#ctx0" brushRef="#br0" timeOffset="200651.57">22818 12742 0,'0'0'15,"-22"0"-15,1 0 0,0 0 0,0 0 0,0 22 16,0-22-16,-1 0 0,1 0 15,0 21-15,0-21 0,0 0 16,0 0-16,21 21 16,21-21-1,0 0-15,0 0 16,21 0-16,1 0 0,20 0 0,1 0 16,-1 0-16,22 0 0,0 0 0,20 0 15,-20 0-15,42 0 0,-21 0 16,21 0-16,0 0 0,0 0 0,0 0 15,0 0-15,-21 0 0,0 0 16,-1 0-16,-20 0 0,0-21 0,-22 21 16,1 0-16,-1-21 15,1 21-15,-22 0 0,22 0 0,-43-22 16,21 22-16,0-21 0,-20 21 16,-1 0-16,0 0 0,0 0 15,-42 0 48,0 0-48,0 21-15,-1-21 0,1 0 16,0 0-16,0 22 16,0-22-16</inkml:trace>
  <inkml:trace contextRef="#ctx0" brushRef="#br0" timeOffset="203819.46">8826 14224 0</inkml:trace>
  <inkml:trace contextRef="#ctx0" brushRef="#br0" timeOffset="205615.89">8805 14139 0,'0'-21'0,"21"21"16,1-21-16,-22 0 16,0 0-16,0 0 31,0 42 16,0 0-47,0 0 0,0 0 0,-22 0 15,22 22-15,0-1 0,0 0 16,-21 1-16,21-1 0,0 22 0,0-22 16,0 0-16,0 22 0,0-22 15,0 0-15,0 1 0,0-1 16,-21-21-16,21 22 0,0-22 0,0 0 16,0 0-16,0 0 0,0 0 15,-21-21-15,21-21 47,0 0-47,0 0 16,0 0-16,0 0 0,0-1 0,0 1 15</inkml:trace>
  <inkml:trace contextRef="#ctx0" brushRef="#br0" timeOffset="205955.7">8784 14118 0,'-21'0'0,"42"0"0,-42-21 16,21 0 0,21 21-1,0-21-15,0 0 16,1 21-16,20 0 0,-21-22 0,21 22 15,1 0-15,-22 0 0,21-21 16,1 21-16,-1 0 0,-21 0 16,0 0-16,22 0 0,-22 0 15,0 0-15,-21 21 47,-21 1-31,0-22-16,-1 21 15,1-21-15,21 21 0,-21-21 0</inkml:trace>
  <inkml:trace contextRef="#ctx0" brushRef="#br0" timeOffset="206203.55">8784 14499 0,'0'21'0,"0"1"15,0-1 1,21-21 0,0 0-16,1 0 15,20 0-15,-21 0 0,0 0 0,0 0 16,1-21-16,20 21 0,-21 0 16,0 0-16,0 0 0,1 0 15,-22-22-15,21 22 0,0 0 16,0 0-1,0-21-15</inkml:trace>
  <inkml:trace contextRef="#ctx0" brushRef="#br0" timeOffset="206497.39">9377 14436 0,'0'21'31,"0"0"-31,0 0 16,0 0-16,0 1 0,0-1 15,0 0-15,0 21 0,0-21 0,0 1 16,-21 20-16,21-21 0,-22 0 16,22 0-16,0 1 0,0-1 0,0 0 15,0 0-15,0 0 16,22-42 15,-22 0-31,21 0 16,-21 0-16,21-22 0,-21 22 15,21 0-15</inkml:trace>
  <inkml:trace contextRef="#ctx0" brushRef="#br0" timeOffset="206861.44">9461 14266 0,'0'0'0,"-21"0"16,0-21-16,21 42 31,0 1-15,21-22 15,0 0-31,1 0 16,-22-22-16,21 22 0,-21-21 15,0 0-15,21 21 16,-21-21-16,0 0 0,-21 0 16,0 21-1,-1 0-15,1 0 0,0 0 16,0 0-16,0 0 0,0 0 16,-1 21-16,22 0 15,0 0 1,0 0-1,22-21-15,-1 0 0,0 0 16,0 0-16,0 0 0,0 0 16,1 0-16,20-21 0</inkml:trace>
  <inkml:trace contextRef="#ctx0" brushRef="#br0" timeOffset="207207.24">10033 13822 0,'0'0'0,"0"-21"0,0 0 0,-21 42 63,21 0-63,0 0 0,-21 0 15,21 22-15,0-22 0,-22 21 0,22 0 16,0 1-16,-21-1 0,21 22 15,-21-22-15,0 21 0,0-20 0,21 20 16,-21-20-16,-1 20 0,1-21 16,0 1-16,21-1 0,-21 0 0,21 1 15,-21-22-15,21 0 0,-21 0 0,21 0 16,0 1-16,0-1 16,21-42 15,0 21-31,0-22 0,0 1 15,0 0-15,22 0 0,-22 0 0,0-22 16</inkml:trace>
  <inkml:trace contextRef="#ctx0" brushRef="#br0" timeOffset="207636.14">10181 14457 0,'0'21'0,"0"0"0,0 0 16,0 1-1,0-1 1,21-21-16,0 0 0,1 0 16,-1 0-16,0 0 15,0 0-15,0-21 0,0 21 0,1-22 16,-1 1-16,0 21 0,0-21 16,0 0-16,0 0 0,-21 0 0,0-1 15,0 1-15,0 0 0,0 0 0,0 0 16,0 0-16,0-1 15,-21 22-15,0 0 0,0 0 16,0 0-16,0 0 16,-1 22-16,1-22 0,0 21 0,0 21 15,0-21-15,0 22 0,-1-22 16,1 21-16,21 0 0,0 1 16,0-22-16,0 21 0,0 1 0,0-22 15,0 21-15,0-21 0,21 0 16,1 1-16,-1-1 0,0 0 0,0-21 15,0 0-15,0 21 0,22-21 16,-22 0-16,0 0 0,21 0 0,-20 0 16,-1-21-16,0 21 0,0-21 0,0 21 15,0-21-15,1-1 0,-1 1 16,0 0-16</inkml:trace>
  <inkml:trace contextRef="#ctx0" brushRef="#br0" timeOffset="208591.75">11747 14647 0,'-21'0'0,"42"0"0,-63 0 16,21 22-16,42-44 47,0 22-47,0-21 0,22 0 15,-22 0-15,21 0 0,1 0 16,-1-22-16,0 22 0,22-21 16,-22-1-16,0 1 0,1 0 0,-1 21 15,-21-22-15,22 1 0,-22 0 16,-21-1-16,0 1 0,21 0 0,-21-1 15,0 22-15,0-21 0,0-1 0,-21 22 16,21 0-16,-21 0 0,-1 0 16,1 0-16,0 21 0,0 0 15,0 0-15,21 21 16,-21 0-16,21 0 0,-22 0 16,22 22-16,-21-1 0,21 0 15,-21 1-15,21-1 0,0 21 16,-21-20-16,0 20 0,21 22 0,-21-22 15,-1 1-15,1 21 0,21-22 16,-21 22-16,0-22 0,0 22 0,21-22 16,-21 1-16,21 21 0,-22-22 15,1 22-15,21-22 0,0 1 0,0-1 16,-21 1-16,21-1 0,0-20 0,0-1 16,0-21-16,0 21 0,0-20 15,21-1-15,0-21 0,22 0 16,-22 0-16,21 0 0,1-21 15,-1-1-15,0 1 0,1 0 0,-1 0 16,21-21-16,-20-1 0,-1 22 0,0-21 16,-20-1-16,20 1 0,-21 0 15,0-22-15,-21 22 0,0 0 16,0-1-16,0 1 0,0-22 0,-42 22 16,21 0-16,-22-1 0,1 1 15,0 0-15,-22-1 0,22 1 0,-22 21 16,-41-43-16,41 64 15,22-21-15,-1 21 0,1 0 0,21 0 16,0 0-16,0 0 0,63 0 31,-21 0-31,0 0 16,22 0-16,-22 0 0,21 0 0,0 0 16,1 0-16,-1 0 0,0 0 15,1 0-15,-1 0 0,-21 0 0,22 0 16,-22 0-16,21 0 0,-21-21 15,0 21-15,1-21 0,-1 21 16,0-21-16,-21 0 0</inkml:trace>
  <inkml:trace contextRef="#ctx0" brushRef="#br0" timeOffset="208875.43">13377 14372 0,'0'0'0,"0"21"0,-21-21 15,0 0-15,42 0 32,0 0-32,0 0 15,1 0-15,-1 0 16,0 0-16,0 0 0,0-21 15,0 21-15,1 0 0,-1 0 16</inkml:trace>
  <inkml:trace contextRef="#ctx0" brushRef="#br0" timeOffset="209063.32">13335 14626 0,'0'0'16,"0"21"-16,0 1 16,0-1-1,21-21-15,0 0 0,0 0 16,1 0-16,-1 0 0,0 0 16,0 0-16,0 0 0,0-21 15,1 21-15,-1-22 0,0 1 16,-21 0-16</inkml:trace>
  <inkml:trace contextRef="#ctx0" brushRef="#br0" timeOffset="209832.47">14457 14224 0,'0'0'0,"-21"0"31,-1 21-15,22 0-16,-21 1 0,21-1 15,0 0-15,0 21 0,-21-21 0,21 22 16,-21-22-16,21 21 0,0-21 16,0 1-16,-21 20 0,21-21 0,-21 0 15,21 0-15,-22 1 0,22-1 16,0-42 15,0-1-15,0 1-16,0 0 0,0 0 0,0 0 15,22-22-15,-1 22 0,0-21 16,-21 0-16,21 20 0,0-20 16,0 0-16,22 21 0,-22-1 15,0 1-15,0 0 0,22 0 0,-22 21 16,0 0-16,21 0 0,-21 0 0,1 0 15,-1 21-15,0 0 0,0 0 16,-21 1-16,0 20 0,0 0 0,0-21 16,0 22-16,0-22 0,0 21 15,0 1-15,0-22 0,-21 0 0,0 0 16,21 21-16,-21-20 16,21-1-16,0-42 31,21-1-16,0 1-15,0 0 0,0 0 16</inkml:trace>
  <inkml:trace contextRef="#ctx0" brushRef="#br0" timeOffset="210233.24">15071 14415 0,'0'0'0,"0"21"16,-22-21-16,22 21 15,22-21 1,-1 0-16,0 0 0,0-21 16,21 21-16,-20-21 0,20-1 15,0 1-15,1 0 0,-22 0 16,21 0-16,-21 0 0,0-1 16,1 1-16,-1 0 0,-21 0 15,0 0-15,-21 21 0,-1 0 16,1 0-16,0 0 0,0 0 15,0 0-15,-22 21 0,22-21 0,-21 21 16,21 0-16,0 22 0,-1-22 16,1 0-16,0 21 0,0 1 0,21-22 15,0 21-15,0-21 0,0 22 16,0-22-16,0 21 0,0-21 0,0 0 16,21 1-16,0-1 0,0-21 15,1 21-15,-1-21 0,0 0 0,0 0 16,0 0-16,22 0 0,-22 0 15,0 0-15,0 0 0,21-21 0,-20 21 16,-1-21-16,0-1 0,21 1 16,-21 0-16,1 0 0</inkml:trace>
  <inkml:trace contextRef="#ctx0" brushRef="#br0" timeOffset="210827.42">15896 14203 0,'0'0'0,"0"-21"15,0 42 17,0 0-32,0 0 0,-21 0 15,21 22-15,-21-22 0,21 21 16,0-21-16,0 22 0,-21-22 0,21 21 16,0-21-16,-22 1 0,22 20 15,0-21-15,0 0 0,0 0 0,0 1 16,0-1-16,22-21 31,-1-21-31,0-1 0,-21 1 16,21 0-16,0 0 0,0 0 15,1 0-15,-1-22 0,-21 22 16,21 0-16,0 0 0,0 0 0,-21-1 16,21 1-16,1 21 15,-1 0 1,-21 21-16,0 1 15,0-1-15,0 0 0,0 0 16,0 0-16,21 0 0,-21 1 0,0-1 16,0 0-16,0 0 0,21 0 15,0 0-15,0-21 0,-21 22 0,22-22 16,-1 0-16,0 0 0,0 0 16,0 0-16,0 0 0,22 0 0,-22 0 15,21 0-15,-21-22 0,22 1 0,-22 0 16,21 0-16,-21 0 15,-21-22-15,22 22 0,-22-21 0,0 0 16,0 20-16,0-20 0,0 0 16,0 21-16,0-1 0,-22 1 0,22 0 15,-21 0-15,0 0 0,0 21 0,0 0 16,0 0-16,-1 0 0,1 0 16,0 0-16,0 0 0,0 0 15</inkml:trace>
  <inkml:trace contextRef="#ctx0" brushRef="#br0" timeOffset="211351.15">17780 13970 0,'0'0'0,"0"-21"0,0 0 16,-21 21-1,0 0 1,21 21-16,-22 21 15,22-21-15,-21 1 0,21 20 16,-21 0-16,21-21 0,0 43 16,0-22-16,-21 1 0,21-1 0,-21 0 15,21 1-15,0-1 0,0 0 16,0 1-16,-21-1 0,21-21 0,-22 0 16,22 0-16,0 1 0,0-1 15,0 0-15,0-42 31,0 0-31,0-1 16,0-20-16,0 21 0,0-21 16,22-1-16</inkml:trace>
  <inkml:trace contextRef="#ctx0" brushRef="#br0" timeOffset="211600">17695 13970 0,'0'21'0,"0"-42"16,21 0 15,1 21-31,-1-21 16,0 21-16,0 0 0,21-21 15,-20 21-15,20-22 0,0 22 16,1-21-16,-22 21 0,21 0 0,-21-21 16,22 21-16,-22 0 0,0 0 15,-21 21 1,-21 0-1,0 1-15,-1-22 0,1 21 16,0-21-16,0 21 0,-21-21 16</inkml:trace>
  <inkml:trace contextRef="#ctx0" brushRef="#br0" timeOffset="211814.88">17653 14351 0,'0'42'15,"21"-42"1,0 0 0,0 0-16,1-21 15,-1 0-15,0 21 0,-21-21 16,21 21-16,0 0 16,0-21-16,1 21 15,-1 0-15,0 0 16,0 0-16,0 0 0,0 0 0</inkml:trace>
  <inkml:trace contextRef="#ctx0" brushRef="#br0" timeOffset="212115.75">18330 14288 0,'-21'0'31,"0"0"-31,0 0 16,21 21-16,0 0 16,-21 0-16,21 0 0,-22 0 15,22 22-15,-21-22 0,21 0 16,0 21-16,0-20 0,-21-1 16,21 21-16,-21-21 0,21 0 0,0 1 15,0-1-15,0 0 0,0 0 16,21-21 15,0-21-31,-21 0 16,21 0-16,1-1 0,-22-20 15</inkml:trace>
  <inkml:trace contextRef="#ctx0" brushRef="#br0" timeOffset="212443.75">18478 14055 0,'-21'0'15,"0"0"-15,0 0 16,0 0-16,0 0 0,-1 21 0,1-21 16,21 21-16,0 0 0,-21-21 15,21 21-15,0 1 0,21-22 16,0 0 0,1 0-16,-1 0 0,0 0 15,0 0-15,0 0 0,0 0 0,1-22 16,-22 1-16,21 0 15,-21 0-15,0 0 16,0 0-16,-21-1 0,-1 22 16,1-21-16,0 21 15,0 0-15,0 0 0,0 0 0,-1 21 16,1-21-16,21 22 16,-21-22-16,21 21 0,0 0 15,0 0 1,21-21-16,0 0 0,22 0 0,-22 0 15</inkml:trace>
  <inkml:trace contextRef="#ctx0" brushRef="#br0" timeOffset="212782.56">18986 13822 0,'0'0'0,"0"-21"0,0 0 0,0-1 16,0 1-16,-21 21 15,0 0 1,21 21 0,0 1-16,0-1 0,-21 21 15,21-21-15,0 22 0,-21-1 0,21 0 16,0 1-16,0 20 0,-21-21 16,-1 22-16,1-22 0,21 22 0,-21-1 15,0-20-15,21-1 16,0 0-16,0 1 0,-21-1 0,21 0 15,0-21-15,-21 1 0,21-1 0,0 0 16,0 0-16,21-21 31,0-21-15,0 0-16,0 0 0,0-1 0,1-20 16,-1 21-16,0 0 0</inkml:trace>
  <inkml:trace contextRef="#ctx0" brushRef="#br0" timeOffset="213267.6">19198 14372 0,'0'0'16,"-21"21"0,21 1-16,0-1 15,21-21-15,0 0 0,0 0 16,1 0-16,-1 0 0,0-21 15,0 21-15,0-22 0,0 22 16,1-21-16,-1 0 0,0 0 0,0 21 16,0-21-16,-21 0 0,0-1 15,0 1-15,0 0 0,0 0 16,0 0-16,0 0 16,0-1-16,-21 22 15,0 0-15,0 0 16,0 0-16,-1 0 0,1 0 15,0 22-15,0-22 0,0 21 16,0 0-16,-1 0 0,1 0 0,21 22 16,-21-22-16,0 21 0,21-21 15,-21 22-15,21-22 0,0 21 0,0-21 16,0 22-16,0-22 0,0 0 16,0 0-16,0 0 0,0 0 0,21 1 15,0-1-15,0-21 16,0 0-16,1 0 0,20 0 15,-21 0-15,0 0 0,0 0 16,1 0-16,-1 0 0,0 0 16,0 0-16,-21-21 0,21 21 15,0-22-15,-21 1 0,22 21 0,-22-21 16,21 0-16,-21 0 0</inkml:trace>
  <inkml:trace contextRef="#ctx0" brushRef="#br0" timeOffset="214083.78">20616 13462 0,'21'0'0,"-42"0"0,42-21 0,1 21 16,-1-21-16,-21 0 15,21 21-15,-21-22 16,21 22 0,-42 22 15,0-1-31,0 0 16,-1 0-16,1 21 0,0-20 15,0 20-15,0 0 0,0-21 16,-1 43-16,1-22 0,-21 1 0,21-1 15,0 21-15,21-20 0,-22 20 16,1-20-16,0 20 0,21-21 0,-21 22 16,21-22-16,0 22 0,0-1 15,0-20-15,0 20 0,0-21 16,0 1-16,21 20 0,0-42 0,22 22 16,-22-1-16,0-21 0,21 0 15,1 1-15,-1-1 0,0 0 0,1-21 16,-1 0-16,0 0 0,-21 0 15,22 0-15,-1 0 0,0 0 0,-20-21 16</inkml:trace>
  <inkml:trace contextRef="#ctx0" brushRef="#br0" timeOffset="-213656.91">20934 13822 0,'-21'0'16,"21"-21"62,0 0-62,0-1-1,0 1 1,-22 21 31,22 21-47,0 1 16,0-1-16,0 0 15,-21 0-15,21 0 0,0 0 16,21-21-1,1 0 1</inkml:trace>
  <inkml:trace contextRef="#ctx0" brushRef="#br0" timeOffset="-213465.02">21103 13737 0,'0'0'0,"0"-21"16,0 42 31,0 0-47,0 1 15,0-1-15,0 0 16,0 0-16,0 0 0,0 0 16,0 1-16,0-1 0</inkml:trace>
  <inkml:trace contextRef="#ctx0" brushRef="#br0" timeOffset="-213064.17">21357 14393 0,'0'0'0,"0"22"16,0-44 31,0 1-47,0 0 16,0 0-16,0 0 15,0 0 1,-21 42 15,0 0-15,21 0-1,0 0 1,21-21 0,0 0-1,0 0-15,-21-21 0,21 21 16,1-21-16</inkml:trace>
  <inkml:trace contextRef="#ctx0" brushRef="#br0" timeOffset="-212693.24">22034 13758 0,'0'0'0,"0"-42"15,0 21 1,-21 42 15,0 0-15,0 22-16,0-22 0,21 21 16,-21-21-16,-1 22 0,1-1 0,0 0 15,0 22-15,0-22 0,-22 0 16,22 1-16,0 20 0,0-20 15,0-1-15,0 21 0,-1-20 0,1-22 16,21 21-16,-21-21 0,21 1 16,0-1-16,0 0 0,0 0 0,0 0 15,0-42 17,21 21-32,0-21 15,-21 0-15,22 0 0,-1-1 16</inkml:trace>
  <inkml:trace contextRef="#ctx0" brushRef="#br0" timeOffset="-210785.84">22204 14330 0,'0'-21'0,"0"0"15,0-1 1,0 1-16,-21 21 31,-1 21 0,22 1-31,0 20 0,0 0 0,0 1 16,-21-1-16,21 0 0,0 1 0,0-1 16,0 21-16,0-20 0,0-1 15,0 0-15,-21 1 0,21-1 0,0-21 16,-21 0-16,21 22 0,0-22 16,0 0-16,-21-21 0,21-21 46,0 0-46,0 0 0,0-1 0,0 1 16,0-21-16</inkml:trace>
  <inkml:trace contextRef="#ctx0" brushRef="#br0" timeOffset="-210481.01">22098 14266 0,'0'0'0,"0"-21"0,0 0 16,0 0-1,21 21 1,0 0-16,0 0 16,1 0-16,20 0 0,-21 0 15,0 0-15,22 0 0,-22 21 0,0-21 16,21 21-16,-42 0 0,21-21 16,-21 22-16,0-1 0,0 0 0,0 0 15,-21 0-15,0-21 16,-21 21-16,21 1 0,-1-22 0,-20 21 15,21-21-15,0 0 0,0 0 16,42 0 15,0-21-31,0-1 0,0 1 16,22 0-16,-1 0 0,-21 0 0</inkml:trace>
  <inkml:trace contextRef="#ctx0" brushRef="#br0" timeOffset="-209729.2">22733 13991 0,'0'-21'0,"-21"21"16,0 0-1,-1 0-15,1 21 0,21 0 0,-21 1 16,0 20-16,21-21 0,-21 21 16,21 1-16,0-1 0,0 0 0,-21 1 15,21-22-15,0 21 16,0 1-16,0-22 0,0 21 0,0-21 15,0 0-15,0 1 0,0-1 16,0-42 15,0-1-31,21 1 0,-21 0 16,0 0-16,0 0 0,21 0 0,0-1 16,-21 1-16,21 0 0,-21 0 15,0 0-15,21 21 0,1 0 16,-1 0-1,-21 21-15,21 0 16,-21 0-16,0 0 0,0 1 0,0-1 16,0 0-16,21 0 15,-21 0-15,21-21 0,-21 21 0,21-21 16,1 0-16,-1 0 16,0 0-16,0 0 0,0 0 15,0 0-15,1 0 0,-1-21 0,-21 0 16,21 0-16,0 21 0,0-21 15,-21 0-15,0-1 0,0 1 16,0 0-16,21 21 0,-21 21 31,0 0-15,0 1-16,0-1 16,0 0-16,0 0 0,0 0 0,0 0 15,0 1-15,22-22 16,-22 21-16,21-21 0,0 0 15,0 0-15,0 0 16,0 0-16,1-21 0,-1 21 0,-21-22 16,21 22-16,0-21 0,-21 0 15,21 0-15,-21 0 0,0 0 0,0-1 16,0-20-16,0 21 0,0 0 0,-21 0 16,0-1-16,0 22 0,0-21 15,-1 21-15,1 0 0,0 0 0,0 0 16,0 0-16,0 21 15,-1 1-15,1-22 0,21 21 16,0 0-16,-21 0 0,21 0 16,0 0-16,21-21 15,0 0-15,22 0 16,-22-21-16,21 0 0</inkml:trace>
  <inkml:trace contextRef="#ctx0" brushRef="#br0" timeOffset="-209456.35">23537 13970 0,'0'0'0,"0"-21"16,0-21-1,0 63 1,0 0 0,0 21-16,0-21 0,0 1 0,0 20 15,-21 0-15,21 1 0,-21-22 16,0 21-16,21 0 0,-21 1 0,21-22 15,0 21-15,0 1 0,-22-22 16,22 0-16,0 0 0,0 0 0,0 0 16,22-21-1,-1 0 1,-21-21-16,21 21 0,0-21 16,0 0-16,0 0 0,1 0 15,-1 21-15</inkml:trace>
  <inkml:trace contextRef="#ctx0" brushRef="#br0" timeOffset="-209125.54">23749 14245 0,'0'0'0,"0"21"31,0 1-31,0-1 0,-21 0 16,21 0-16,0 0 0,0 0 0,0 1 16,0-1-16,0 0 0,0 0 15,0 0-15,0 0 0,0 1 16,21-22-1,0 0-15,0 0 0,0 0 0,1 0 16,-1 0-16,0 0 0,0 0 0,-21-22 16,21 22-16,0-21 0,-21 0 15,0 0-15,0 0 0,0 0 0,0-1 16,0 1-16,0 0 0,0 0 16,0 0-16,-21 0 0,0 21 15,0 0-15,0 0 0,0 0 16,-1 0-16,1 0 0,0 21 15,0-21-15,0 0 16,21 21-16,0-42 31</inkml:trace>
  <inkml:trace contextRef="#ctx0" brushRef="#br0" timeOffset="-208773.69">23453 14034 0,'-43'0'0,"86"0"0,-107 0 0,85 0 32,0-22-32,22 22 15,-1 0-15,-21 0 0,22 0 16,20-21-16,-21 21 0,1 0 0,-1 0 15,0 0-15,1 0 0,-22 0 16,0-21-16,0 21 0,0 0 0,1 0 109,-1 0-93</inkml:trace>
  <inkml:trace contextRef="#ctx0" brushRef="#br0" timeOffset="-203177.15">18584 15748 0,'0'-21'16,"-21"21"15,21 21 0,-21-21-31,21 21 16,-21 0-16,21 1 16,0-1-16,21-21 46,0 0-30,0 0-16,-21-21 16,21 21-1,-21-22-15,0 1 16,0 0-16,-21 21 16,0 0-1,0 0-15,0 0 16,0 21-1,21 0-15,0 1 16,0-1 0,21-21-1,0 0 1,0 0 0,0 0-1,-21-21-15,0-1 16,0 1-1,-21 0 1,0 21 0,0 0-1,21 21 17,21-21-17,0 0 1,0 0-16,0 0 0,1 0 15</inkml:trace>
  <inkml:trace contextRef="#ctx0" brushRef="#br0" timeOffset="-202821.35">19008 15558 0,'0'-22'15,"0"44"17,0-1-17,0 0-15,0 21 0,0-21 16,0 1-16,0-1 0,0 21 16,0-21-16,0 22 0,0-1 0,0 0 15,0 1-15,0-1 0,0 0 16,0 1-16,0-1 0,0 0 0,0-21 15,0 1-15,0 20 0,21-21 16,-21 0-16,0 0 0,0 1 16,21-22-16,-21-22 31,0 1-31,0 0 0,0 0 16,0 0-16,0 0 0,0-22 15,0 22-15,0-21 0,0-1 16</inkml:trace>
  <inkml:trace contextRef="#ctx0" brushRef="#br0" timeOffset="-202473.54">18986 15621 0,'-42'0'0,"42"-21"16,0 0 15,21 21-31,0 0 0,1 0 15,-1 0-15,0 0 0,0 0 16,0 0-16,22 0 0,-22 0 0,0 0 16,0 0-16,0 0 0,0 0 15,1 21-15,-22 0 0,0 0 16,0 0-16,0 1 16,0-1-16,0 0 0,-22-21 0,1 21 15,0 0-15,0-21 0,0 21 16,0 1-16,-1-1 0,1-21 15,0 0-15,21 21 0,21-21 63,0 0-63,1-21 16</inkml:trace>
  <inkml:trace contextRef="#ctx0" brushRef="#br0" timeOffset="-201897.64">19537 15579 0,'0'21'47,"0"0"-47,0 0 0,0 0 15,0 1-15,0-1 0,0 0 16,0 0-16,0 0 0,0 0 16,0 1-16,0-1 0,0 0 15,0 0 1,-21-21-16,-1 0 31,22-21-15,-21 21-1,21-21-15,0 0 0,0-1 16,0 1-16,0 0 16,0 0-16,0 0 0,21 0 15,1-1-15,-22 1 0,21 21 16,0-21-16,21 0 0,-21 21 16,1 0-16,-1-21 0,0 21 0,0 0 15,0 0-15,0 0 0,1 0 0,-1 21 16,0-21-16,0 21 0,-21 0 15,0 0-15,0 1 0,0-1 0,0 0 16,0 0-16,0 0 16,0 0-16,0 1 0,0-1 15,0 0-15,0 0 0,0 0 16,-21 0-16,0-21 16,21 22-16,0-44 62,21 1-46</inkml:trace>
  <inkml:trace contextRef="#ctx0" brushRef="#br0" timeOffset="-201009.72">20362 15685 0,'0'0'0,"0"-43"15,0 22-15,0 0 16,0 0 0,-21 21-16,0 0 0,0 0 15,0 0-15,-1 0 16,1 0-16,21 21 0,-21-21 15,0 21-15,0 0 0,0-21 0,-1 21 0,1 1 16,0-1-16,21 0 16,0 0-16,0 0 0,0 0 0,0 1 15,0-1-15,0 0 16,0 0-16,0 0 0,21-21 16,0 0-16,1 0 0,-1 0 15,0 0-15,0 0 0,0 0 0,0-21 16,1 0-16,-1 21 0,-21-21 15,0 0-15,21-1 0,0 1 16,-21 0-16,0 0 0,0 0 16,0 0-1,0-1 1,0 44 15,0-1-15,0 0-16,0 0 0,0 0 15,0 0-15,0 1 0,0-1 0,0 21 16,0-21-16,0 22 0,0-1 16,0 0-16,0-21 0,0 22 0,0-1 15,0 0-15,0 1 0,0-1 0,0-21 16,0 22-16,21-1 0,-21-21 16,21 21-16,-21 1 0,0-22 0,22 0 15,-1 21-15,-21-20 0,21-1 16,-21 21-16,0-21 0,0 0 0,0 1 15,0-1-15,0 0 16,0 0-16,-21-21 0,0 21 16,-1-21-16,1 0 0,0 0 15,0 0-15,0 0 0,0 0 16,-1 0-16,22-21 0,-21 0 16,21 0-16,0 0 0,-21-1 0,21 1 15,-21-21-15,21 21 0,0-22 16,0 1-16,0 0 0,0-1 0,0 1 15,0 0-15,0-1 0,0-20 16,21 21-16,0-1 0,-21 1 16,21 0-16,1-1 0,-1 1 0,-21 21 15,21-43-15,0 43 0,0 0 16,0 0-16,1 0 0,-1 21 0,0-22 16,0 22-16,0 0 0,-21-21 15,21 21-15,1 0 16</inkml:trace>
  <inkml:trace contextRef="#ctx0" brushRef="#br0" timeOffset="-200269.86">21675 15685 0,'21'0'0,"-42"0"0,42-22 16,0 22-16,-21-21 0,-21 21 47,0 21-47,-1 1 15,1-1-15,0 0 0,21 0 0,-21 0 16,21 0-16,-21 22 0,21-22 16,0 0-16,0 0 0,0 0 0,0 1 15,0-1-15,0 0 0,21 0 16,0-21-16,0 0 16,0 0-16,1 0 0,-1 0 0,0 0 15,0-21-15,21 21 0,-20-21 16,-1 0-16,-21-1 0,21 1 0,0 0 15,-21 0-15,0 0 0,0 0 0,0-1 16,0-20-16,0 21 0,-21 0 16,0 21-16,0-21 0,21-1 0,-22 22 15,1 0-15,0 0 0,0 0 16,0 0-16,0 0 16,21 22-16,-22-22 0,22 21 15,0 0-15,0 0 16,0 0-16,0 0 15,22-21-15,-1 0 16,0 0-16,0 0 0,0 0 0,0 0 16,1 0-16</inkml:trace>
  <inkml:trace contextRef="#ctx0" brushRef="#br0" timeOffset="-199941.05">22013 15706 0,'0'0'0,"21"0"0,1 0 0,-22-21 16,21 21 15,0 0-15,-21 21-1,21 0-15,-21 0 0,21 0 0,-21 0 16,0 1-16,0-1 16,0 0-16,0 0 0,0 0 0,0 0 15,0 1-15,0-1 16,-21-21-1,0 0-15,21-21 16,0-1-16,0 1 16,0 0-16,0 0 0,0 0 0,0 0 15,0-1-15,0 1 16,0 0-16,0 0 0,0 0 16,21 21-16,0-21 0,0-1 15,1 22-15,-1-21 16</inkml:trace>
  <inkml:trace contextRef="#ctx0" brushRef="#br0" timeOffset="-199389.84">22352 15388 0,'-21'0'15,"42"0"-15,-63-21 0,20 21 0,1 0 16,-21-21-16,21 21 0,0 0 0,-22 0 15,22 0-15,-21 0 0,-1 0 16,22 21-16,-21-21 0,0 21 0,-1 0 16,1-21-16,0 22 0,-1 20 15,22-21-15,-21 0 0,-1 0 0,22 22 16,-21-22-16,21 21 0,21 1 0,-21-1 16,21 0-16,0 1 0,0-1 15,0 0-15,0 1 0,0-1 0,0 0 16,0-21-16,21 22 0,0-1 15,0-21-15,0 0 0,0 1 16,22-1-16,-22 0 0,21 0 0,1-21 16,-1 0-16,0 0 0,1 0 15,-1 0-15,21 0 0,-20-21 0,20 0 16,-20 0-16,20-1 0,1 1 16,-1 0-16,-21 0 0,22 0 0,-22-22 15,1 22-15,-1 0 0,-21 0 16,0 0-16,0-22 0,1 22 0,-22 0 15,21 0-15,-21-21 0,0 20 0,0 1 16,0-21-16,-21 0 0,-1 20 16,1-20-16,0 0 0,0-1 15,0 22-15,-22-21 0,22 21 16,-21 0-16,21-22 0,-22 43 0,22-21 16,-21 0-16,21 21 0,-22 0 15,22 0-15,-21 0 0,21 0 0,0 0 16,-22 0-16,22 21 0,0 0 0,0 0 15,-22-21-15,22 22 0,0-1 16,21 0-16,-21 0 0,21 0 16</inkml:trace>
  <inkml:trace contextRef="#ctx0" brushRef="#br0" timeOffset="-198841.27">23558 15685 0,'-21'21'0,"0"0"16,0-21-16,0 21 15,0-21-15,21-21 47,21 21-31,-21-21-16,0 0 16,-21 21 15,-1 0-31,1 0 15,0 21 1,21 0 0,21-21 15,0 0-31,1 0 0,-1 0 16,0 0-16</inkml:trace>
  <inkml:trace contextRef="#ctx0" brushRef="#br0" timeOffset="-198389.53">23770 15790 0,'0'-21'47,"21"21"-47,0-21 0,-21 0 15,22 0-15,-22 0 16,21-1-16,-21 1 0,0 0 0,0 0 15,21 0-15,-21 0 0,21 21 0,-21-22 16,0 1-16,0 42 47,0 1-47,0-1 0,0 0 16,0 21-16,0-21 0,0 1 0,0-1 15,0 0-15,0 21 0,0-21 16,0 22-16,0-1 0,-21-21 0,21 22 15,0-1-15,0-21 0,0 21 16,0 1-16,0-22 0,0 21 0,0-21 16,0 22-16,0-22 0,0 0 0,-21 0 15,21 0-15,-21-21 16,-1 0-16,1 22 16,0-22-16,0 0 15,0 0-15,0-22 0,-1 1 16,1 0-16,21 0 15,0 0-15,0 0 16,0-1-16,0 1 0,0 0 16,0 0-16,21 0 0</inkml:trace>
  <inkml:trace contextRef="#ctx0" brushRef="#br0" timeOffset="-198066.72">24045 15388 0,'0'0'0,"-21"0"0,42 0 62,0-21-62,1 21 16,-22-21-16,0 0 15,0 0 1,-22 21 0,1 0-16,0 0 0,21 21 15,-21 0-15,21 0 16,-21 0-16,21 0 0,0 1 0,0-1 16,0 0-16,21 0 15,0 0-15,0-21 0,0 21 0,1 1 16</inkml:trace>
  <inkml:trace contextRef="#ctx0" brushRef="#br0" timeOffset="-197737.71">24342 15621 0,'0'0'0,"0"-21"16,21 21 30,-21 21-46,0 0 0,0 0 16,0 1-16,0-1 0,0 21 16,0-21-16,0 22 0,-21-22 0,21 21 15,0 0-15,-22 1 0,22-1 16,0 0-16,0 1 0,-21-1 0,21 0 16,-21 1-16,21-1 0,-21 0 15,21-20-15,0 20 0,0-21 0,0 0 16,-21 0-16,21 1 0,0-1 0,0-42 47,0-1-47,21 1 15,-21-21-15,0 21 0,21-22 16,0 22-16</inkml:trace>
  <inkml:trace contextRef="#ctx0" brushRef="#br0" timeOffset="-197428.89">24363 15727 0,'-21'-21'0,"42"42"0,-42-63 16,21 20-16,0 1 16,0 0-16,21 0 15,0 21 1,0 0-16,0 0 0,0 0 0,1 0 16,-1 0-16,0 0 0,0 0 15,0 0-15,22 0 0,-22 21 16,-21 0-16,0 0 0,0 1 15,0-1-15,0 0 16,-21 0-16,-1-21 0,1 21 0,0 0 16,0-21-16,0 22 0,0-22 15,-1 0-15,1 21 0,0-21 16,0 0-16,42 0 31,0 0-15,0 0-16,1 0 0,-22-21 15</inkml:trace>
  <inkml:trace contextRef="#ctx0" brushRef="#br0" timeOffset="-197041.11">24617 15769 0,'21'0'16,"0"0"-16,0 0 31,0 0-31,1-21 0,-1 21 0,0 0 15,0-21-15,0 21 0,0-21 16,1 21-16,-1-21 0,0-1 0,0 1 16,0 21-16,0-21 0,-21 0 0,22 0 15,-22 0-15,0-1 16,0 1-16,-22 21 16,1 0-16,0 0 0,0 0 15,0 0-15,0 0 0,21 21 16,-22 1-16,1-1 0,0 0 15,21 0-15,0 0 0,0 0 16,0 1-16,-21-1 0,21 0 16,0 0-16,0 0 0,0 0 15,0 1-15,0-1 0,0 0 16,21-21-16,-21 21 0,21-21 16,0 0-16,1 0 15,-1 0-15,0 0 0,0 0 16,0-21-16,-21 0 0,21 21 15,1-21-15,-1 21 0,0-22 0</inkml:trace>
  <inkml:trace contextRef="#ctx0" brushRef="#br0" timeOffset="-195584.92">25442 15663 0,'0'-21'0,"0"0"16,21 0 0,1 0-16,-22 0 15,0-1 1,0 1-1,-22 21-15,1 0 0,0 0 16,0 0-16,0 0 16,0 0-16,-1 21 0,1 1 0,0-1 15,0 0-15,0 0 16,21 0-16,-21 0 0,21 1 0,0-1 16,0 0-16,0 0 0,0 0 15,21-21 1,0 0-16,0 0 0,0 0 15,0 0-15,1 0 0,-1-21 16,0 0-16,0 21 0,-21-21 16,0 0-16,21 21 0,0-22 0,-21 1 15,0 0-15,0 0 16,0 0-16,22 21 16,-22-21-1,0 42 1,0 0-1,0 0-15,0 0 16,0 0-16,0 1 0,0-1 0,0 0 16,0 0-16,0 0 0,0 22 15,0-22-15,0 21 0,0-21 0,-22 22 16,22-22-16,0 21 0,0 0 0,0-20 16,0 20-16,0 0 0,-21-21 15,21 22-15,0-22 0,0 21 16,-21-21-16,21 1 0,0 20 0,0-21 15,0 0-15,0 0 0,0 1 16,0-1-16,0 0 0,0 0 16,-21-21-16,0 21 15,0-21 1,-1 0-16,1 0 0,0 0 16,0 0-16,0 0 15,0-21-15,-1 0 0,1 0 0,21 0 16,-21-22-16,21 22 15,0 0-15,0-21 0,0-1 16,0 22-16,21-21 0,0-1 0,1 1 16,-1 0-16,0-1 0,0 1 15,21 0-15,1 21 0,-22-22 0,21 1 16,1 0-16,-22 20 0,21-20 16,-21 21-16,0-21 0,1 20 0,20 1 15</inkml:trace>
  <inkml:trace contextRef="#ctx0" brushRef="#br0" timeOffset="-194145.41">26014 14838 0,'0'-21'0,"0"0"0,0-1 15,0 1-15,0 0 16,0 0 0,0 42 30,0 0-46,21 0 0,0 1 16,-21 20-16,21-21 0,0 0 0,1 0 16,-1 1-16,0-1 0,0 21 15,0-21-15,0 0 0,1 1 0,-22 20 16,0-21-16,21 21 0,-21 1 16,0-22-16,0 21 0,0 1 0,0-22 15,0 21-15,0-21 0,-21 22 16,21-1-16,-22-21 0,1 0 15,0 22-15,0-22 0,-21 0 0,20 21 16,1-21-16,0 1 0,0-1 16,0 0-16,0-21 0,-1 21 0,1 0 15,0 0-15,21 1 16,-21-22-16,0 21 0,0-21 16,21 21-16,-22 0 0,1-21 15,0 0-15,21 21 16,-21-21-16,0 0 15,21-21 1,0 0-16</inkml:trace>
  <inkml:trace contextRef="#ctx0" brushRef="#br0" timeOffset="-191393.66">18796 16298 0,'-21'0'16,"0"0"-16,-1 0 16,1 0-1,0 0-15,0 0 16,0 0 0,0 0-16,42 0 93,0 0-93,0 0 0,21 0 16,-20 0-16,20 0 0,0 0 0,1 0 16,20 0-16,-21 0 0,22 22 0,-1-22 15,22 0-15,0 0 0,-1 0 16,1 21-16,0-21 0,-1 0 0,1 0 15,-21 0-15,20 0 0,-20 0 16,-1 0-16,-20 0 0,-1 0 0,0 0 16,1 0-16,-22 0 0,0 0 15,0 0 1,-21 21 62,-21-21-62</inkml:trace>
  <inkml:trace contextRef="#ctx0" brushRef="#br0" timeOffset="-178080.75">23707 16362 0,'-22'0'0,"1"0"16,0 0 0,0 0-16,0 0 0,0 0 15,21-21-15,-22 21 0,1 0 16,0 0-16,0 0 0,0 0 16,0 0-16,-1 0 0,1 0 15,-21-21-15,21 21 0,0 0 16,-1 0-16,1 0 31,42 0 16,1 0-47,-1 0 16,0 0-16,21 21 0,1-21 15,-1 0-15,21 0 0,22 0 0,-21 0 16,20 0-16,22 0 0,-21 0 15,21 0-15,-1 0 0,1 0 0,0 0 16,0 0-16,0 0 0,0 0 16,-1 0-16,-20 0 0,0 21 0,-1-21 15,-20 0-15,-1 0 0,-20 0 16,20 0-16,-20 0 0,-22 0 0,21 0 16,-21 0-16,0 0 0,1 0 15,-1 0-15,0 0 0,0 0 16,-42 0 62,0 0-62,0 0-16,-1 0 15,1 0-15</inkml:trace>
  <inkml:trace contextRef="#ctx0" brushRef="#br0" timeOffset="-116257.55">7070 9271 0,'-22'0'78,"1"0"-78,21 21 15,0 0 17,0-42 46,0 0-63,-21 0-15,0 21 16,0-21-16,0 21 16,-1 0-1,1 0-15,0 0 16,21 21-16,-21 0 15,0 0-15,21 0 16,0 1 0,0-1-1,21-21 17,0 0-32,-21-21 31,0-1-31,0 1 15,0 0 1,0 0-16,0 0 16,-21 21-16,0 0 15,0 0-15,-1 0 16,1 0 0,0 0-16,21 21 0,-21 0 15,21 0-15,0 0 16,0 1-16,0-1 0,0 0 15,0 0-15,0 0 16,21-21-16,0 0 16,0 0-16,1 0 15,-1 0-15,0 0 0,0-21 16,0 0-16,0 0 16,-21 0-16,0-1 0,0 1 15,0 0-15,0 0 16,0 0-16,0 0 0,-21 21 0,21-22 15,-21 22-15,0 0 0,0 0 16,21-21-16,-21 21 0,-1 0 16,1 0-16,0 0 0,21 21 0,-21-21 15,0 22-15,0-1 0,21 0 16,-22 0-16,1 0 0,21 0 16,0 1-16,0-1 0,0 0 15,0 0-15,21 0 16,1-21-16,-1 0 0,0 0 15,0 0-15,0 0 0,0 0 16,1-21-16,-1 21 0,0-21 0,0 0 16,0 21-16,0-21 0,-21-1 15,0 1-15,0 0 0,0 0 16,-21 0 0,0 0-16,0 21 0,0-22 0,0 22 15,-1 0-15,1 0 0,0 0 0,0 0 16,0 0-16,0 0 0,-1 0 15,1 22-15,0-1 16,21 0-16,0 0 0,0 0 16,0 0-16,0 1 0,0-1 15,0 0-15,0 0 16,21-21-16,0 0 0,-21 21 0,22-21 16,-1 0-16,0 0 0,0 0 15,0-21 1,-21 0-16,21 0 0,1 21 15,-22-21-15,0-1 0,0 1 16,0 0-16,0 0 0,0 0 16,0 0-16,0-1 0,-22 22 15,22-21-15,-21 21 16,0 0-16,0 0 16,0 21-16,0 1 0,-1-1 15,22 0-15,0 0 0,0 0 16,-21 0-16,21 1 15,0-1-15,0 0 0,21 0 16,1-21-16,-1 0 16,0 0-16,0 0 0,0 0 15,0 0-15,1 0 0,-1-21 16,0 21-16,0-21 0,-21 0 16,0-1-16,0 1 15,0 0 1,0 0-16,-21 21 15,0 0 1,0 0-16,21 21 16,-22-21-16,22 21 15,0 0-15,0 1 16,0-1 0,22-21 15,-1 0-16,0 0 1,-21-21-16,0-1 16,0 1-16,0 0 15,0 0-15,-21 0 16,0 0-16,-1 21 0,22-22 16,-21 22-16,0 0 0,0-21 0,0 21 15,0 0-15,-1 0 0,1 0 16,0-21-16,0 21 0,0 0 15,0 0-15,-22 0 0,22 0 0,0 0 16,0 0-16,-22 0 0,22 0 16,0 0-16,0 0 0,-21 0 0,20 21 15,1-21-15,0 0 0,0 21 16,0-21-16,0 22 0,-22-22 0,22 21 16,0-21-16,-21 21 0,20-21 15,-20 21-15,21-21 0,-21 21 0,-1-21 16,22 21-16,-21-21 0,-1 22 15,22-22-15,-21 21 0,21 0 0,-22-21 16,22 21-16,-21-21 0,21 21 16,-22 0-16,22 1 0,-21-22 0,21 21 15,-22 0-15,22 0 0,-21 0 16,21 0-16,-22 1 0,22-1 16,0 0-16,-21 0 0,21 0 0,-1 0 15,1 1-15,0-1 0,0 0 16,0 0-16,-22 21 0,22-20 15,0-1-15,0 0 0,0 0 16,21 21-16,-21-20 0,-1-1 0,1 0 16,0 0-16,21 21 0,0-20 15,-21-1-15,0 0 0,21 21 16,0-21-16,0 1 0,-21 20 16,-1-21-16,22 21 0,-21-20 0,21 20 15,-21-21-15,21 21 0,0-20 0,-21 20 16,0-21-16,21 21 0,-21-20 15,21 20-15,0-21 0,-22 21 0,22-20 16,-21 20-16,21-21 0,-21 0 16,21 22-16,0-22 0,0 0 0,0 21 15,0-21-15,0 1 0,0 20 16,0-21-16,0 21 0,0 1 0,0-22 16,0 21-16,0-21 0,-21 22 15,21-22-15,0 21 0,0-21 0,0 22 16,0-22-16,0 21 0,0-21 15,0 22-15,0-22 0,0 0 16,-21 21-16,21-20 0,0 20 0,0-21 16,0 21-16,0-20 0,0 20 15,0-21-15,0 21 0,0-20 0,0 20 16,0-21-16,0 21 0,0-20 16,0 20-16,0-21 0,21 21 0,-21-20 15,21-1-15,-21 21 0,21-21 16,-21 0-16,0 22 0,0-22 0,21 0 15,-21 0-15,0 22 0,0-22 0,22 0 16,-22 0-16,21 0 16,-21 0-16,21 22 0,-21-1 15,21-21-15,0 0 0,-21 1 16,21-1-16,1 42 0,-1-42 16,-21 1-16,21-1 0,0 0 0,-21 21 15,21-21-15,0 1 0,1-1 16,-22 0-16,21 0 0,0 0 0,-21 0 15,21 1-15,0-1 16,0 0-16,1 0 0,-22 0 0,21 0 16,0 1-16,-21-1 0,21 0 15,0 0-15,-21 0 0,21 0 16,1-21-16,-22 22 0,21-1 0,0 0 16,0 0-16,0 0 0,0 0 15,1 1-15,-1-1 0,0 0 0,0 0 16,0-21-16,22 21 0,-22 0 0,21 1 15,-21-1-15,22 0 16,41 21-16,-63-21 0,22 1 16,-1-1-16,0-21 0,1 21 15,-1 0-15,0 0 0,1 0 0,-1-21 0,0 22 16,1-22-16,41 21 16,-41 0-16,-1-21 0,22 0 15,-22 0-15,0 0 0,1 0 0,-1 21 16,0-21-16,1 0 0,-1 0 0,0 0 15,1 0-15,-1 0 0,-21 0 16,21 0-16,-20 0 0,-1 0 0,0 0 16,0 0-16,0 0 0,0 0 0,1 0 15,-1 0-15,0 0 16,-21-21 46,-21 21-62,21-21 16,-21 21-16,-1-21 0,1-1 16,0 22-16,0-21 0,21 0 15,-21 21-15,0-21 0,-1 0 16,1 21-16,0-21 0,0 21 0,21-22 16,-21 22-16,0 0 0,-1-21 0,1 21 15,0-21-15,0 21 16,0 0-16,0 0 0,-1 0 15,1 0-15,21-21 16,-21 21 0,42 21 31,0-21-32,1 0-15,-1 21 0,0-21 16,0 0-16,0 0 0,0 21 0,22-21 15,-22 0-15,21 0 0,-21 22 0,22-22 16,-1 0-16,-21 0 0,22 0 16,-22 21-16,21-21 0,-21 0 0,0 0 15,1 0-15,-22 21 0,21-21 16,-21 21-16,21-21 0,-21 21 16,0 0-16,0 1 15,0-1 1,0 0-16,-21-21 0,0 21 15,-1 0-15,1 0 0,0-21 0,0 22 16,0-1-16,0 0 0,-1 0 16,-20 0-16,21 0 0,-43 22 15,1-1-15,-43 22 16,64-43 0,21 0-16,-1-21 0,1 21 15,0 0-15,0-21 0,0 21 16,21 1-16,-21-22 15,-1 0-15,22 21 16,0-42 31,0-1-47,22 1 0,-1 0 16,0 0-16,21 0 0,-21 0 15,43-22-15,-22 22 0,1 0 16,-1-21-16,0 20 0,-21 1 0,22-21 15,-22 21-15,42-22 16,-20 1-16,-22 21 16,0 0-16,0 0 0,0-1 15,-21 1 1,0 0 0,22 21-16,-22-21 15,0 0 95,-22 21-95,1-21-15,0 21 16,0 0-16,0 0 0,0 0 15,-1-22-15,1 22 0,-21-21 0,21 21 16,-22 0-16,22 0 0,0-21 16,-21 21-16,21 0 0,-1 0 0,1 0 15,0 0 1,42 0 46,0 21-62,1-21 0,-1 21 16,0-21-16,0 0 16,0 0-16,0 22 0,1-22 0,20 0 15,-21 0-15,0 21 0,22-21 0,-22 0 16,0 0-16,0 0 0,0 21 16,0-21-16,1 0 0,-1 0 0,0 0 15,-21 21-15,0 0 16,0 0-1,0 1 1,-21-22-16,0 21 0,-1-21 16,22 21-16,-21 0 0,0-21 0,0 21 15,0 0-15,0 1 0,-1-1 16,-20 0-16,21 0 0,0 0 16,-43 22-16,22-22 0,21 0 15,0 21-15,-22-21 0,22 1 16,0-1-16,0 0 0,0 0 0,-22 0 15,43 0-15,-21 1 16,0-1 0,21 0 77,-21-21-77,21 21-16,0 0 16,-21-21-16,21 21 0</inkml:trace>
  <inkml:trace contextRef="#ctx0" brushRef="#br0" timeOffset="-79273.5">1736 16425 0,'0'0'0,"0"-21"0,0 0 15,0 0-15,0 0 0,0 0 16,0-1-16,0 1 0,0 0 0,0 0 15,0 0-15,0 0 0,0-1 16,0 1-16,0 42 31,0 1-15,0 20-16,0 0 0,-22 1 0,22-1 16,0 21-16,-21-20 0,21 20 15,-21 1-15,21-1 0,0 1 16,0-1-16,-21-20 0,21-1 15,0 0-15,-21 1 0,21-22 16,0 0-16,0 0 0,0 0 0,-21-21 31,-1 0-31,1-21 16,21 0-16,-21 0 0,21 0 0,0-1 16,0 1-16,0 0 15,0 0-15,0 0 0,0 0 16,0-1-16,21 22 0,0-21 15,1 21-15,20 0 16,-21 0-16,0 0 0,22-21 16,-22 21-16,0 0 0,21 0 15,-21 0-15,22-21 0,-22 21 16,0-21-16,21 21 0,-20 0 0,-1-21 16,0 21-16,0-22 0,-21 1 15,21 21-15,-21-21 0,0 0 16,0 0-16,0 0 15,0-1-15,0 1 16,0 0-16,-21 0 0,0 0 16,21 0-16,-21 21 15,21-22-15,-21 22 0,-1 0 16,22 22 0,-21-1-16,21 0 15,0 21-15,0-21 0,0 22 16,0-1-16,0 0 0,0 1 15,0 20-15,0-20 0,0-1 0,0 0 16,0 1-16,0-1 0,0 0 16,0 1-16,21-22 0,-21 21 15,0-21-15,0 0 0,0 1 16,0-1-16,0-42 62,0-1-46,0 1-16,0 0 0</inkml:trace>
  <inkml:trace contextRef="#ctx0" brushRef="#br0" timeOffset="-78657.85">2455 16849 0,'0'21'31,"0"0"-15,0 0-16,21-21 15,-21 21-15,22-21 0,-22 22 16,21-22 0,0 0-16,0 0 15,0 0-15,0-22 16,-21 1-16,0 0 16,22 21-16,-22-21 15,0 0-15,0 0 0,0-1 16,-22 22-1,1 0 1,0 22 0,0-1-16,21 0 15,0 0-15,0 0 16,21-21 15,0 0-31,0 0 16,1-21-16,-22 0 0,21 0 15,-21 0 1,0-1-16,0 1 16,-21 21 15,-1 0-31,1 0 16,0 21-1,0 1-15,21-1 16,-21-21-1,0 21-15,21 0 16</inkml:trace>
  <inkml:trace contextRef="#ctx0" brushRef="#br0" timeOffset="-77949.26">4085 16383 0,'21'-21'15,"-42"42"-15,42-63 0,-21-1 0,0 22 0,0-21 16,0 21-16,0-22 0,0 1 16,0 21-16,0-21 0,0-1 0,0 1 15,0 21-15,0 0 0,0-22 16,0 22-16,0 0 0,0 0 15,0 42 32,0 0-47,0 21 0,0 1 0,0-1 16,0 0-16,0 1 0,0 20 16,0 1-16,0-1 0,0 1 15,0-1-15,0 1 0,0-1 0,0-20 16,0 20-16,0 1 0,0-22 15,0 21-15,0-20 0,0-1 0,-21-21 16,21 22-16,0-22 0,0 0 16,0 0-16,-21-21 0,21 21 0,0-42 47,0 0-47,0 0 15,0-22-15,0 22 0,0 0 0</inkml:trace>
  <inkml:trace contextRef="#ctx0" brushRef="#br0" timeOffset="-77605.46">4106 16129 0,'-42'-21'15,"42"0"17,0 0-32,0-1 15,42 22-15,-21 0 0,1-21 16,20 0-16,-21 21 0,21-21 0,22 21 16,-22-21-16,1 21 0,20 0 15,-21-21-15,1 21 0,-1 0 0,0 0 16,1 0-16,-22 0 0,0 0 15,0 0-15,0 0 0,-21 21 16,0 0 0,0 0-1,-21-21-15,0 21 16,0-21-16,0 21 0,0-21 0</inkml:trace>
  <inkml:trace contextRef="#ctx0" brushRef="#br0" timeOffset="-77475.53">4170 16637 0,'0'0'0</inkml:trace>
  <inkml:trace contextRef="#ctx0" brushRef="#br0" timeOffset="-76929.4">4953 16552 0,'0'22'47,"-21"-1"-47,21 0 0,0 0 15,0 0-15,0 22 0,-21-22 16,21 0-16,0 21 0,0-21 0,0 22 15,0-22-15,0 21 0,0-21 16,0 1-16,0-1 0,0 0 0,0 0 16,0 0-16,0-42 62,0 0-46,0 0-16,-22 0 0,22-1 15</inkml:trace>
  <inkml:trace contextRef="#ctx0" brushRef="#br0" timeOffset="-76461.15">4297 16595 0,'0'0'0,"-21"0"16,42 0 31,0 0-31,0 0-16,0 0 0,0 0 0,1 0 15,-1 0-15,0 0 0,0 0 16,0 0-16,0 0 0,1-21 0,-1 21 15,0 0-15,0 0 16,-21-22 62</inkml:trace>
  <inkml:trace contextRef="#ctx0" brushRef="#br0" timeOffset="-75921.46">4911 16298 0,'0'-21'16,"-22"21"-1,22 21 1,-21-21-16,21 22 15,-21-22-15,21 21 0,0 0 0,0 0 16,0 0-16,0 0 16,0 1-1,21-22-15,0 0 0,1 0 16,-1 0-16,0 0 16,0 0-16,0-22 0,-21 1 15,21 21-15,-21-21 16,22 0-16,-22 0 0,0 0 15,0-1-15,-22 1 16,1 21-16,0-21 0,0 21 16,0 0-16,0 0 15,-1 0-15,1 0 0,21 21 16,-21 0-16,0 1 16,21-1-16,0 0 15,0 0-15,21-21 16,0 0-16,0 0 15,1 0-15,20 0 0</inkml:trace>
  <inkml:trace contextRef="#ctx0" brushRef="#br0" timeOffset="-75525.69">5482 15960 0,'0'0'0,"-63"-21"16,41-1 0,1 22-1,21 22 1,0-1 0,0 0-16,0 21 0,0-21 15,0 22-15,0-22 0,0 21 0,0 1 16,0 20-16,-21-21 0,21 1 15,0-1-15,0 0 0,-21 22 16,21-22-16,0 1 0,0-1 0,0 0 16,-21 1-16,21-1 0,0 0 15,-21-21-15,21 22 0,0-22 16,0 0-16,0 0 0,0 0 0,0 1 16,0-1-16,0-42 46,0-1-30,21 1-16,0 0 0,-21 0 0</inkml:trace>
  <inkml:trace contextRef="#ctx0" brushRef="#br0" timeOffset="-75033.96">5546 16743 0,'0'0'16,"0"21"-16,-22-21 0,-20 0 0,42 21 16,21-21-16,0 0 15,1 0-15,-1 0 0,0 0 0,0 0 16,0 0-16,0-21 0,1 21 16,20-21-16,-21 0 0,0 0 0,0 21 15,1-22-15,-1 1 0,0 0 16,0 21-16,-21-21 0,0 0 15,0 0-15,0-1 0,0 1 16,0 0-16,0 0 0,-21 0 16,0 21-16,0 0 15,-1 0-15,1 0 0,0 0 16,0 0-16,0 21 0,0 0 16,-1 0-16,1 0 0,0 22 15,0-22-15,21 21 0,0 1 0,-21-1 16,21-21-16,0 21 0,0 1 15,0-22-15,0 21 0,0-21 0,21 1 16,0-1-16,0 0 16,0 0-16,1-21 0,-1 0 0,0 0 15,21 0-15,-21 0 0,1 0 0,-1 0 16,0 0-16,0-21 0,21 21 16,-42-21-16,22 0 0,-1 21 0,0-22 15,-21 1-15,21 21 0,-21-21 16,0 0-16,0 0 0,0 0 15,0-1 1</inkml:trace>
  <inkml:trace contextRef="#ctx0" brushRef="#br0" timeOffset="-73429.91">6392 16933 0,'-21'0'15,"42"0"-15,-63 0 0,21 0 16,0 0 0,21-21-1,0 0 1,0 0-16,21 0 15,0-22-15,-21 22 0,0-21 0,21 21 16,0-22-16,-21 1 0,21 0 16,-21-1-16,0-20 0,0 21 0,0-22 15,0 22-15,0-22 16,0 22-16,0-22 0,0 22 0,0 0 16,0-1-16,0 22 0,0-21 15,0 21-15,0 0 0,0-1 0,0 44 31,0-1-31,-21 0 16,21 21-16,0 1 0,0-1 16,0 21-16,0-20 0,0-1 0,0 22 15,0-22-15,0 21 0,0-20 16,21-1-16,-21 0 0,0 22 16,22-22-16,-1-21 0,-21 22 0,21-1 15,0-21-15,0 0 0,0 1 16,1-1-16,-1-21 0,0 0 15,0 21-15,0-21 0,0 0 0,1 0 16,20 0-16,-21-21 0,0 0 16,0-1-16,1 1 0,-1 0 0,0-21 15,0-1-15,0 22 0,0-21 16,1-22-16,-22 22 0,21 0 0,-21-22 16,21 22-16,-21-22 0,0 22 15,0-21-15,21 20 0,-21 1 0,21 0 16,-21-1-16,0 22 0,0 0 15,0 0-15,0 0 0,0-1 0,0 44 47,0-1-47,0 0 0,0 21 16,-21-21-16,21 22 0,-21-1 0,21 0 16,-21 1-16,21-1 0,0 22 15,0-22-15,0 0 0,0 22 0,0-22 16,0 0-16,0 1 0,0-1 15,0 0-15,0 1 0,0-22 0,21 21 16,0-21-16,0 1 0,-21-1 16,21 0-16,1 0 0,-1-21 0,0 0 15,0 0-15,0 0 0,22 0 16,-22 0-16,0-21 0,0 0 0,21 0 16,-20-1-16,-1 1 15,0-21-15,21 21 0,-21-22 0,1 1 16,20 0-16,-21-1 15,0 1-15,0 0 0,-21-1 0,22 1 0,-22-21 16,21 20-16,-21 1 0,21 0 16,-21-1-16,0 1 0,0 21 0,0 0 15,0-1-15,0 1 0,0 0 16,0 0-16,-21 21 16,0 0-16,-1 0 15,22 21-15,0 0 0,-21 0 16,0 22-16,21-22 0,0 21 15,0 1-15,0-1 0,0 0 0,-21 1 16,21-1-16,0 0 0,0 1 16,0 20-16,0-21 0,0 1 0,0-1 15,0 0-15,0-20 0,0 20 16,21 0-16,-21-21 0,21 1 0,-21-1 16,21 0-16,1 0 0,-22 0 15,21 0-15,0-21 0,0 0 0,0 0 16,0 0-16,1 0 0,-1 0 15,21-21-15,-21 0 0,0 0 0,1 0 16,-1 0-16,0-22 16,0 22-16,0-21 0,0-1 0,1 22 0,-1-21 15,0 0-15,-21 20 0,21-20 16,-21 21-16,21 0 0,-21 0 16,0 42-1,0 0 1,0 0-16,-21 0 0,21 22 15,-21-22-15,21 0 0,-21 0 16,21 21-16,0-20 0,0-1 0,0 0 16,0 0-16,0 0 0,0 0 15,0 1-15,21-22 16,0 0-16,0 0 16,0 0-1,1-22-15,-1 1 0,-21 0 16,0 0-16,0 0 0,0 0 15</inkml:trace>
  <inkml:trace contextRef="#ctx0" brushRef="#br0" timeOffset="-73133.08">8107 16193 0,'0'0'0,"-21"0"0,42 0 62,0 0-62,0 0 16,-21-22-1,-21 1 1,0 21 0,0 0-16,-1 0 15,1 0-15,0 0 16,0 21-16,21 1 15,0-1-15,0 0 16,-21-21 0,0 0-16</inkml:trace>
  <inkml:trace contextRef="#ctx0" brushRef="#br0" timeOffset="-72849.24">7239 16552 0,'-21'0'0,"42"0"0,-63 22 15,63-22 17,0 0-32,0 0 0,21-22 15,1 22-15,-22-21 0,21 21 0,22-21 16,-22 21-16,0-21 0,-20 21 15,20 0-15,0-21 0,-21 21 0,1 0 16,-1 0-16,0 0 0,-21-21 16,21 21-16,0 0 15,0 0-15,1 0 16,-1 0-16,0 0 0,0-22 16</inkml:trace>
  <inkml:trace contextRef="#ctx0" brushRef="#br0" timeOffset="-72441.46">8594 15833 0,'0'0'0,"0"-21"16,-43-1-1,22 1-15,0 21 16,21 21 0,-21 1-16,21-1 0,0 0 15,0 0-15,0 21 0,0 1 16,0-1-16,0 0 0,0 1 0,0 20 16,-21-20-16,21 20 0,0-21 0,-22 22 15,22-22-15,-21 22 0,21-22 16,0 0-16,-21 1 0,21-1 0,-21 0 15,21 1-15,0-22 0,0 21 16,0-21-16,0 1 0,0-1 0,0 0 16,0 0-16,0 0 15,21-42 17,0 0-32,0 21 15,-21-21-15,22 0 0,-1-1 16,-21 1-16</inkml:trace>
  <inkml:trace contextRef="#ctx0" brushRef="#br0" timeOffset="-71561.86">8657 16658 0,'21'0'16,"0"0"-1,1 0-15,-1-21 16,0 21-16,0-21 0,0 21 0,-21-21 15,21 0-15,1 21 16,-1-22-16,0 1 0,-21 0 0,21 0 16,-21 0-16,0 0 15,0-1-15,0 1 0,0 0 0,0 0 16,-21 0-16,0 21 16,0 0-16,-1 0 15,1 0-15,0 21 0,0 0 16,0 0-16,0 0 0,21 1 15,-22-1-15,1 0 0,21 0 0,-21 0 16,21 0-16,0 1 0,0-1 16,0 0-16,0 0 0,0 21 0,0-20 15,0-1-15,0 0 0,0 0 16,0 0-16,21 0 0,0 1 16,-21-1-16,22-21 0,-1 21 0,0-21 15,0 0-15,0 0 0,0 0 16,1 0-16,-1 0 0,21 0 0,-21 0 15,22 0-15,-1-21 0,-21 0 16,21-1-16,1 1 0,-1-21 0,0 21 16,-20 0-16,20-22 0,0 22 15,-21-21-15,1 21 0,20-22 16,-21 22-16,-21 0 0,21 0 0,-21 0 16,0-1-16,-21 22 15,0 0 1,0 0-16,0 0 15,-1 0-15,22 22 0,0-1 0,-21-21 16,21 21-16,0 0 0,-21 0 16,21 0-16,0 1 0,0-1 15,21 0-15,0 0 16,-21 0-16,22 0 0,-1-21 0,0 22 16,0-1-16,0 0 15,0-21-15,-21 21 0,22-21 16,-1 0-16,-21 21 0,-21 0 47,-1-21-47,1 0 15,0 0-15,-21 0 0,21 22 16,-1-22-16,1 0 16,0 0-16,21 21 0,-21-21 15,0 0-15,21 21 0,-21-21 16,-1 0 78</inkml:trace>
  <inkml:trace contextRef="#ctx0" brushRef="#br0" timeOffset="-67701.02">10118 16552 0,'-22'0'31,"1"0"0,21 22-31,0-1 16,0 0-1,-21-21-15,21 21 16,0 0-16,0 0 16,0 1-16,0-1 0,0 0 15,0 0 1,21-21 15,0 0-15,-21-21-16,0 0 0,22 21 15,-22-21-15,21-1 0,-21 1 0,0 0 16,0 0-16,0 0 16,0 0-1,-21 21 1,-1 0-1,22 21 1,0 0-16,-21-21 16,21 21-16,0 0 0,-21 0 15,21 1-15,0-1 16,0 0-16,0 0 16,21-21 15,0 0-16,-21-21 1,0 0-16,0 0 16,0-1-16,0 1 15,0 0 1,-21 21 0,0 0-1,21 21 1,0 0-16,0 1 0,0-1 15,0 0-15,0 0 16,0 0-16,21-21 16,0 0-1,1 0-15,-1 0 16,0-21-16,-21 0 16,21 21-16,-21-21 0,0 0 15,0-1-15,0 1 16,0 0-16,0 0 15,-21 21-15,0 0 16,0 0-16,-1 0 31,22 21-15,0 0 0,0 0-16,22 1 15,-1-22 1,-21 21-1,21-21-15,0 0 32,-21-21-1,-21 21 16,21-22 78,0 44-31,0-1-48,-21-21 17,21-21-47,-21 21-16</inkml:trace>
  <inkml:trace contextRef="#ctx0" brushRef="#br0" timeOffset="-66684.8">11261 16383 0,'0'-21'16,"0"0"-16,0 0 16,0-1-1,0 1-15,0 0 31,-22 21-31,1 0 0,0 0 0,0 0 16,0 0 0,0 0-16,-1 21 0,1-21 0,0 21 15,0 1-15,0-1 0,0 0 16,-22 0-16,22 21 0,0-20 0,0 20 16,0-21-16,-1 21 0,-20 43 15,21-43-15,21 1 16,0-1-16,-21 0 0,21-20 0,0 20 15,0 0-15,0-21 0,21 1 0,0 20 16,0-21-16,0-21 0,1 21 16,20 0-16,0-21 0,-21 0 15,22 0-15,-1 0 0,0-21 0,1 0 16,-1 21-16,0-21 0,1 0 16,-1-22-16,-21 22 0,22 0 0,-22 0 15,0 0-15,0-22 0,0 22 16,-21 0-16,0 0 0,0 0 0,0 0 15,0-1-15,-21 22 47,21 22-47,0-1 0,0 0 0,-21 0 16,21 0-16,0 0 16,0 1-16,0 20 0,0-21 0,0 0 15,0 0-15,0 1 0,0-1 16,21 0-16,0 0 0,0-21 15,1 0-15,-1 0 0,0 0 16,0 0-16,0 0 0,0-21 0,1 0 16,-1 21-16,21-21 0,-21-22 15,0 22-15,1 0 0,-1-21 0,-21 20 16,0-20-16,0 21 0,0-21 0,0-1 16,0 22-16,-21-21 0,-1 21 15,1-1-15,-21 1 0,21 0 0,0 21 16,-22 0-16,22 0 15,-21 0-15,21 0 0,-1 0 0,-20 21 16,21 0-16,0 1 0,0-1 16,-1 0-16,1 21 0,21-21 0,0 1 15,0 20-15,0-21 0,0 0 16,0 22-16,0-22 0,43 0 0,-22-21 16,0 21-16,21 0 0,-21-21 0,22 0 15,-1 0-15,0 0 0,1 0 16,-1 0-16,0 0 0</inkml:trace>
  <inkml:trace contextRef="#ctx0" brushRef="#br0" timeOffset="-66345.99">12171 16722 0,'0'-21'0,"0"42"0,-21-64 16,21 22-16,0 0 0,0 0 0,0 0 16,0 0-1,-22 21 1,22 21-16,-21 0 15,21 0-15,-21 0 0,21 0 0,0 22 16,0-1-16,0 0 0,0 22 16,0-22-16,0 22 0,0-22 0,0 22 15,0-1-15,0 1 0,0-22 16,-21 21-16,21 1 0,0-1 0,0 1 16,0-1-16,0 1 0,0-22 15,0 22-15,0-22 0,0 0 16,0 1-16,0-1 0,0-21 0,0 0 15,0 1-15,0-1 0,0 0 16,21-21 0,0 0-16,-42 0 0,106-21 15,-64 0-15,-21-1 0,0 1 0,0-21 16,0 21-16,0-22 0,0-20 16,0 21-16</inkml:trace>
  <inkml:trace contextRef="#ctx0" brushRef="#br0" timeOffset="-65229.39">12128 16976 0,'-21'-21'0,"42"42"0,-42-85 0,0 43 15,21 0-15,-21-21 0,21 20 0,0 1 16,0 0-16,0 0 0,21 0 16,0 0-16,22-1 0,-22 22 0,21-21 15,-21 21-15,22 0 0,-22 0 16,21 0-16,0 0 0,-20 0 0,-1 0 15,0 21-15,0 1 0,0-22 16,-21 21-16,21 0 0,-21 21 16,0-21-16,0 1 0,0-1 15,0 0-15,-21 0 0,0 0 0,0 22 16,0-22-16,0 0 0,-1 0 16,1-21-16,0 21 0,21 0 0,-21-21 15,21 22-15,21-22 31,0 0-31,0-22 16,22 1-16,-22 21 0,0-21 0,0 0 16,22 0-16,-22 0 0,0-1 15,21-20-15,1 21 0,-22 0 0,21-22 16,-21 22-16,0 0 0,1 0 16,-1 0-16,0 0 0,-21 42 46,0 0-46,-21-21 0,21 21 16,-21 21-16,21-20 0,0-1 0,0 0 16,0 0-16,0 0 0,0 0 15,0 1-15,0-1 0,21 0 16,0-21-16,0 21 0,0-21 16,0 0-16,22 0 0,-22 0 0,21-21 15,-21 0-15,1 21 16,20-21-16,-21-1 0,0 1 0,0 0 15,1 0-15,-22 0 0,21 0 16,0-1-16,-21 1 0,0 0 0,0 0 16,0 0-16,21 0 0,-21-1 0,0 1 15,0 42 17,0 1-17,0-1-15,0 0 0,0 0 0,0 21 16,0-20-16,0 20 0,0 0 15,0 1-15,0-1 0,0 0 0,0 1 16,0 20-16,0-21 16,0 1-16,0 20 0,0 1 0,0-1 15,0 1-15,0-1 0,0 1 16,0 20-16,0-20 0,0 21 0,0-22 16,0 1-16,0 20 0,0-20 15,0-1-15,0 22 0,0-22 0,0 1 16,0-1-16,0 1 0,0-22 15,0 1-15,0-1 0,0 0 0,0 1 16,0-22-16,0 0 0,0 0 16,-21-21-16,0 0 15,0-21-15,-1 0 16,1 0-16,0-22 16,0 22-16,0-21 0,0-1 15,-22 1-15,22 0 0,-21-22 0,-1 22 16,1-22-16,21 1 0,-21-1 15,-1 1-15,22-1 0,-21-20 16,21 20-16,-1-20 0,1-1 0,21 21 16,0-20-16,0 20 0,0 1 15,21-1-15,22 22 0,-22-22 0,21 22 16,1 0-16,-1-1 0,0 1 16,1 0-16,-1 21 0,0-22 15,1 22-15,-1 0 0,-21 0 0,0 21 16,0 0-16,1-21 0,-22 42 47</inkml:trace>
  <inkml:trace contextRef="#ctx0" brushRef="#br0" timeOffset="-63485.67">13631 16933 0,'-21'0'31,"21"22"-31,21-22 47,0 0-47,1-22 16,-1 22-16,0-21 0,21 0 16,-21 0-16,22-21 0,-1 20 0,0-20 15,-20 21-15,20-21 0,-21 20 16,0-20-16,0 21 0,1-21 15,-22 20-15,0-20 0,0 0 0,0 21 16,0-22-16,0 22 0,-22 0 16,1 0-16,21 0 0,-21-1 0,0 1 15,0 21-15,0 0 16,-1 0-16,1 21 0,21 1 0,-21-1 16,21 0-16,-21 0 0,21 21 15,-21 1-15,0-1 0,21 22 0,-22-22 16,22 21-16,0 1 0,-21 21 15,21-22-15,-21 22 0,21-22 16,-21 22-16,21 0 0,0-22 16,0 22-16,0-1 0,-21 22 0,21-21 15,0 0-15,-21-1 0,21 1 16,0-22-16,0 22 0,0-21 0,-22-1 16,22 1-16,0-1 0,0 1 15,0-22-15,0 0 0,0-21 16,0 22-16,0-22 0,22-21 0,-1 0 15,0 0-15,21 0 16,-21-42-16,22 20 0,-22-20 0,21 21 16,22-43-16,-22 22 15,0 0-15,1-1 0,-1-20 0,-21 21 16,22-1-16,-22-20 0,-21-1 0,0 22 16,0-22-16,0 1 0,-21-1 15,-1 1-15,-20 21 0,0-22 16,-1 22-16,1-1 0,0 1 0,-1 0 15,1 21-15,0-1 0,-1 1 16,22 0-16,-21 21 0,21 0 16,0 0-16,-1-21 0,44 21 31,-1-21-15,21 21-16,-21 0 0,22-21 15,-1 21-15,0-22 0,1 1 0,-1 21 16,0-21-16,1 0 15,-1 21-15,0-21 0,-21 0 0,22 21 16,-22-22-16,0 22 0,0-21 16,-21 0-16,21 0 0,-21 0 15,22 0-15,-22-1 16,0 44 15,0-1-15,-22 0-16,22 0 15,0 0-15,0 0 0,0 1 16,0-1-16,0 0 0,0 0 16,0 0-16,0 0 0,22-21 0,-1 22 15,-21-1-15,21-21 0,0 0 16,21 0-16,-20 0 0,-1 0 0,0 0 16,21 0-16,-21-21 0,1-1 15,-1 1-15,21 0 0,-21 0 0,0 0 16,1 0-16,-1-22 0,0 1 15,0 0-15,0-1 0,-21-20 16,0 20-16,0-20 0,21 21 0,-21-22 16,22 22-16,-22-1 0,21-20 0,-21 21 15,0 20-15,0-20 0,0 0 16,0 21-16,0-1 0,0 1 0,0 0 16,0 42 15,0 0-31,0 1 15,0-1-15,-21 21 0,21 0 0,-22 1 16,22-1-16,0 0 0,0 1 16,0-1-16,0 22 0,0-22 0,0 0 15,0 1-15,0-1 0,0 0 16,0 1-16,0-1 0,0 0 0,0-21 16,0 1-16,22 20 0,-22-21 15,21 0-15,0-21 0,0 21 16,0-21-16,22 0 15,-22 0-15,0 0 0,0 0 0,21 0 16,-20 0-16,-1-21 0,21 0 16,-21 21-16,0-21 0,1 0 0,20 0 15,-42-1-15,21 1 0,0 0 16,0 0-16,-21 0 0,0 0 0,0-1 16,0 1-16,0 0 0,0 0 15,0 0-15,0 0 0,0-1 0,-21 22 16,0 0-1,0 0-15,21 22 16,-21-1-16,0 0 0,21 0 16,-22 0-16,22 22 0,-21-22 15,21 0-15,0 21 0,0-21 16,0 1-16,0-1 0,0 0 0,21 0 16,1 0-16,-1 0 0,0 1 15,0-22-15,0 0 0,0 0 16,1 0-16,-1 0 0,0 0 15,0 0-15,0-22 0,0 1 0,1 21 16,-1-21-16,0 0 0,-21 0 16,0 0-16,0-1 0,0 1 0,0 0 15,0 0-15,0 0 0,0 0 16,0-22-16</inkml:trace>
  <inkml:trace contextRef="#ctx0" brushRef="#br0" timeOffset="-62768.89">14351 16552 0,'-21'0'16,"21"22"-1,-21-1 1,-1 0-16,1 0 16,21 0-16,0 0 15,21-21 17,1 0-32,-1 0 0,0 0 15,0-21-15,-21 0 16,21 0-16,-21 0 15,0 0 1,0-1-16,-21 22 16,0 0-16,0 0 15,0 0-15,21 22 16,-22-22-16,22 21 16,0 0-16,0 0 15,0 0 1,22-21 15,-22-21-15,21 21-16</inkml:trace>
  <inkml:trace contextRef="#ctx0" brushRef="#br0" timeOffset="-53045.28">16616 16214 0,'0'-21'16,"21"21"-16,-21-22 0,21 1 15,-21 0 1,21 21-16,-21-21 0,0 0 15,21 0 1,1 21-16,-22-22 0,0 1 31,-22 21 1,1 0-32,21 21 0,-21 1 15,0-1-15,0 0 0,0 0 16,-1 0-16,22 22 0,-21-22 0,0 21 15,0-21-15,0 22 0,0-22 16,-1 21-16,1 0 0,0-20 16,0 20-16,0 0 0,0-21 15,-22 22-15,22-1 0,0 0 0,21 22 16,-21-22-16,21 1 0,-21 20 16,21-21-16,0 22 0,0-22 0,0 1 15,0 20-15,0-21 0,0 1 16,21-1-16,-21 22 0,21-22 0,0 0 15,-21 1-15,21-22 0,0 21 16,1 0-16,-1-20 0,0-1 16,0 0-16,0 0 0,0 0 15,1 0-15,-1-21 0,0 22 16,0-22-16,21 0 0,-20 0 0,-1 21 0,0-21 16,0 0-1,0 0-15,-21-21 63,-21 21-63,0 0 15,21-22-15,-21 22 0,0 0 0,21-21 16,-22 21-16,1 0 0,21-21 16,-21 0-16,0 21 0,21-21 0,-21 0 15,0 21-15,21-22 0,-22 1 16,1 0-16,21 0 0,-21 0 0,21 0 15,0-22-15,-21 22 16,21 0-16,0-21 0,0 20 0,0-20 16,0 21-16,0-21 0,0 20 15,0-20-15,0 21 0,0-21 16,0-1-16,0 1 0,0 0 0,0 20 16,0-20-16,0 0 0,0-1 15,0 22-15,0-21 0,0 0 0,0 20 16,21 1-16,0-21 0,-21 21 15,21-22-15,1 22 0,-1 0 0,0 0 16,0-21-16,0 20 16,0 1-16,-21-21 0,22 21 0,-1 0 15,0-1-15,-21 1 0,0 0 16,0 0-16,21 21 0,-21-21 0,0 0 31,-21 21 141,21 21-172,-21-21 16,21 21-16,-21-21 15,-1 21-15,22 0 16,-21 0-16,0-21 16,21 22-16,-21-1 0,0 0 0,21 0 15,-21 21-15,-1-20 0,22-1 16,-21 21-16,21-21 0,0 22 15,0-22-15,0 21 0,0 0 16,0 1-16,0-1 0,0 0 0,0 1 16,0-1-16,0 0 0,0 1 15,0-1-15,0-21 0,0 22 0,0-1 16,0 0-16,0-21 0,0 22 16,0-22-16,0 0 0,0 0 0,0 0 15,0 1-15,0-1 16,0-42 109,0-1-110</inkml:trace>
  <inkml:trace contextRef="#ctx0" brushRef="#br0" timeOffset="-49976.77">17145 16806 0,'-21'0'0,"21"22"31,0-1-15,0 0-16,0 0 0,-21 21 15,21-20-15,0 20 0,0 0 16,0 1-16,0-1 0,-22 0 0,22-21 15,0 22-15,0-22 0,0 21 16,0-21-16,0 1 0,-21-1 0,21 0 16,0-42 15,0 0-15,0-1-16,0-20 15,0 21-15,0 0 0,0-22 0,21 1 16,-21 21-16,0-21 0,22-1 15,-1 1-15,0 0 0,-21 20 16,21-20-16,0 21 0,0 0 16,-21 0-16,22 21 0,-1-22 15,0 22-15,0 0 0,0 0 0,0 0 16,1 22-16,-22-1 16,0 0-16,0 21 0,0-21 0,0 1 15,0-1-15,-22 21 0,1-21 16,-21 0-16,21 1 0,0-1 0,-1 0 15,-20-21-15,42 21 0,-21-21 16,0 0-16,0 0 16,42 0 31,0 21-47,0 0 15,0-21-15,0 22 0,22-1 0,-22 0 16,0 0-16,21 0 0,-20-21 15,-1 21-15,0 1 0,21-22 16,-21 0-16,-21 21 0,22-21 0,-1 0 16,0 0-16,0 0 0,0 0 15,0 0-15,1 0 16,-22-21-16,0-1 0,21 22 16</inkml:trace>
  <inkml:trace contextRef="#ctx0" brushRef="#br0" timeOffset="-49521.52">17822 16976 0,'0'0'16,"0"-21"-16,0 42 31,0 0-15,0 0-16,0 0 0,0 0 0,0 1 0,0 20 15,0-21-15,-21 0 0,0 22 16,21-22-16,-21 21 0,21-21 15,0 0-15,0 1 0,-21-1 16,21 0-16,0-42 31,0 0-15,0-1-16,0 1 0,0 0 0,0 0 16,0-21-16,0 20 0,21-20 15,-21 21-15,0-21 0,0 20 0,21 1 16,0-21-16,-21 21 0,21 0 15,-21-1-15,21 22 0,1 0 16,-1 0-16,0 0 16,-21 22-16,21-1 0,0 0 15,-21 0-15,0 21 0,21-20 16,-21-1-16,0 21 0,22-21 16,-22 0-16,0 1 0,0 20 0,0-21 15,0 0-15,0 0 0,-22-21 16,22 22-16,-21-1 0,0-21 0,0 21 15,0-21-15,0 0 16,-1 0-16,1 0 0,0 0 16</inkml:trace>
  <inkml:trace contextRef="#ctx0" brushRef="#br0" timeOffset="-49349.62">17674 17314 0,'0'0'0,"21"0"15,0 0 1,1 0-16,-1 0 15,0-21-15,0 21 0,21 0 0,-20-21 16,-1 21-16,21 0 0,0-21 16,-20 21-16,20-21 0,0 21 0,-21-21 15,22 21-15,-22-22 0,21 1 16,-21 21-16,1-21 0,-1 0 16</inkml:trace>
  <inkml:trace contextRef="#ctx0" brushRef="#br0" timeOffset="-48757.96">18309 17018 0,'0'21'15,"0"-42"-15,-21 42 16,21 0 0,0 1-16,-21-1 15,21 0-15,0 0 0,0 0 0,0 0 16,0 1-16,0-1 0,0 0 16,0 0-16,0 0 15,0 0-15,0-42 47,0 0-31,0 0-16,0 0 0,0 0 0,0-1 15,0 1-15,0 0 16,0 0-16,0 0 0,0 0 0,0-1 16,21 22-16,0 0 15,0 0-15,0 0 16,-21 22-16,22-1 0,-1-21 15,-21 21-15,21 21 0,-21-21 16,0 1-16,0-1 0,0 0 0,0 0 16,0 0-16,0 0 15,21-21-15,-21 22 16,0-44 0,21 22-1,-21-21-15,21 0 0,1 0 16,-22 0-16,21-22 0,0 22 0,0 0 15,0-21-15,0 21 0,1-22 16,-1 22-16,0 0 0,0 21 0,0 0 16,0 0-16,1 0 15,-22 21-15,21 0 0,-21 0 16,0 1-16,0 20 0,0-21 0,0 21 16,0 1-16,0-22 0,0 21 15,0-21-15,-21 22 0,-1-22 16,22 0-16,0 0 0,0 0 0,0 1 15,0-1-15,22-21 47</inkml:trace>
  <inkml:trace contextRef="#ctx0" brushRef="#br0" timeOffset="-48530.09">19092 17378 0,'21'0'16,"-21"21"0,22 0-16,-22 0 15,0 1-15,0-1 0,0 0 16,0 21-16,-22 1 0,1-22 16,0 21-16,0 0 0,0 1 15,0-1-15,-1-21 0,1 22 0,21-22 16,0 21-16,0-21 0,0 0 15,21-21-15,1 0 16,-1 0-16,21-21 0</inkml:trace>
  <inkml:trace contextRef="#ctx0" brushRef="#br0" timeOffset="-47785.52">20129 17124 0,'0'-21'0,"0"42"0,-21-42 0,0 0 0,0 21 16,0 0 0,21 21-16,-21 0 0,21 0 0,0 21 15,-22-20-15,22 20 0,-21-21 16,21 21-16,-21 1 0,21-1 15,0-21-15,0 22 0,0-1 16,0-21-16,-21 21 0,21-20 16,0-1-16,0 0 0,0 0 0,0-42 31,0 0-15,0 0-16,0-1 0,0 1 15,21-21-15,-21 0 0,21-1 16,-21 1-16,0 0 0,21-1 0,1 1 15,-22 0-15,21-1 0,0 1 16,-21 21-16,21-22 0,0 22 0,0 0 16,1 0-16,-1 0 15,0 0-15,0 21 0,0 0 0,22 0 16,-22 21-16,0 0 16,0 0-16,-21 0 15,0 22-15,0-22 0,-21 0 0,0 0 16,0 0-16,-1 0 0,1 1 15,0-1-15,-21-21 0,21 21 0,-1 0 16,1-21-16,0 0 0,0 0 16,0 21-16,0-21 0,21 21 62,21 1-46,0-1-16,0-21 0,-21 21 15,21 0-15,-21 0 0,21 0 16,1 1-16,-22-1 0,21-21 0,0 21 16,0 0-16,0 0 0,0-21 15,1 21-15,-1-21 0,0 0 16,0 0-16,0 0 0,0 0 0,1 0 16,-1 0-16,0 0 0,0 0 15,0 0-15,0-21 0,1 21 0,-1-21 16,0 0-16,0 0 15,-21 0-15,21-1 0,0 22 16</inkml:trace>
  <inkml:trace contextRef="#ctx0" brushRef="#br0" timeOffset="-47252.31">21018 17039 0,'0'0'0,"0"-42"16,0 63 15,-21-21-15,0 21-16,21 22 0,-21-22 0,0 0 15,21 21-15,-21 1 0,-1-22 16,22 21-16,-21-21 0,0 22 0,21-22 15,-21 21-15,21-21 0,0 0 16,-21 1-16,21-1 0,-21 0 16,21 0-16,-22-21 15,22-21 1,0 0-16,0 0 0,0-1 16,0 1-16,0-21 15,0 21-15,0 0 0,22-1 0,-22 1 16,0 0-16,21 21 0,0-21 15,0 21 1,-21 21-16,21 0 16,-21 0-16,21 1 0,1-1 15,-1 0-15,0 0 0,0 0 16,0-21-16,0 21 0,22-21 16,-22 0-16,0 0 0,0 0 0,0 0 15,1 0-15,-1 0 0,0 0 16,-21-21-16,21 21 15,-21-21-15,21 21 0,-21-21 16,0 0-16,0 0 16,0-1-16,0 1 0,21 0 0,-21-21 15,22 21-15</inkml:trace>
  <inkml:trace contextRef="#ctx0" brushRef="#br0" timeOffset="-46876.53">21421 16574 0,'-22'0'0,"44"0"16,-65-22-16,64 22 31,1 0-15,20 22-16,-21-1 0,0 0 15,22 21-15,-1-21 0,0 22 16,1 20-16,-1-20 0,0 20 0,1-21 15,-1 22-15,-21-1 0,21-20 16,-42 20-16,0-20 0,0-1 0,0 21 16,0-20-16,0-1 0,-42 0 15,0 1-15,-1-1 0,1 0 16,0 1-16,-22-22 0,22 21 0,-22-21 16,22 1-16,0-1 0,21 0 15,-1-21-15,1 21 0,0-21 16,42 0-1,0-21 1,1 21-16,20-21 0,-21 0 16,21-1-16,-20 1 0,20 0 0,-21 0 15,21 0-15</inkml:trace>
  <inkml:trace contextRef="#ctx0" brushRef="#br0" timeOffset="-46621.68">22394 17251 0,'0'-42'15,"0"20"1,0 1 15,0 42 0,0 1-15,-21-1-16,21 0 16,-21 0-16,21 0 15,0 0-15</inkml:trace>
  <inkml:trace contextRef="#ctx0" brushRef="#br0" timeOffset="-46353.83">22394 17759 0,'0'0'16,"0"21"-16,0 0 0,0 0 16,0 1-16,0-1 0,0 0 15,0 0-15,0 0 16,0 0-16,0 1 0,0-1 0,-21 0 15,0-21-15,0 21 0,0 0 16,-22 0-16,22 1 0,-21-22 0,-1 21 16,1 0-16,-21 0 0,20-21 15,-20 21-15,-1-21 0,1 0 0,-22 0 16,0 0-16,22 0 0</inkml:trace>
  <inkml:trace contextRef="#ctx0" brushRef="#br0" timeOffset="-45049">4043 17336 0,'0'0'0,"-21"0"0,-1 0 16,1-22-16,0 22 0,0 0 0,0 0 16,0 0-16,-1 0 15,1 0-15,0 0 0,0 0 16,0 0-16,0 0 0,-1 0 15,1 0 1,21 22-16,0-1 31,21-21-31,1 0 0,-1 0 0,0 0 16,0 0-16,0 21 0,22-21 16,-1 0-16,-21 0 0,21 0 0,1 0 15,-1 0-15,0 0 0,1 0 16,20 0-16,1 0 0,-1 0 15,22 0-15,21-21 0,0 21 16,-1 0-16,22 0 0,0-21 16,22-1-16,-1 22 0,0 0 0,0 0 15,0-21-15,-21 21 0,21 0 16,-21 0-16,0 0 0,-21 0 0,0 0 16,0 0-16,0 0 0,0 0 15,-22 0-15,1 0 0,-22 0 16,1 0-16,-1 0 0,1 0 0,-1 0 15,-20 0-15,-1 0 0,0 0 16,1 0-16,-22 0 0,21 0 16,-21 0-16,1 0 0,-1 0 15,0 0 1,-21-21 0,-21 21-16,0 0 0,-1 0 15,1 0-15,0 0 0,-21 0 16,-1-21-16,1 21 0,0 0 0,-1 0 15,-20 0-15</inkml:trace>
  <inkml:trace contextRef="#ctx0" brushRef="#br0" timeOffset="-44145.99">4022 17590 0,'0'0'0,"-43"0"0,22 0 16,0 0-16,0 0 0,0 0 16,-1 0-16,44 0 31,-1 0-16,0 0-15,21 0 0,-21-22 16,22 22-16,20 0 0,-20 0 16,20 0-16,22 0 0,-1 0 0,22-21 15,-21 21-15,42-21 0,-21 21 16,21 0-16,0-21 0,21 21 16,0 0-16,0-21 0,22 0 0,-1 21 15,-21 0-15,21-22 0,-20 22 16,-1 0-16,0 0 0,-21-21 0,0 21 15,-21 0-15,-22 0 0,-20 0 16,-1 0-16,-20 0 0,-1 0 16,0 0-16,-20 0 0,-1 0 0,0 0 15,0 0-15,0 0 16,-21-21 0,0 0 15,0 0 375</inkml:trace>
  <inkml:trace contextRef="#ctx0" brushRef="#br0" timeOffset="-43122.16">10160 15515 0,'-21'-21'16,"21"0"-16,-21 21 15,-1 0-15,1 0 0,0 0 16,0 0-16,0 0 0,0 0 16,-1 21-16,1-21 0,0 21 15,21 0-15,-21 1 0,21-1 16,0 0-16,0 0 0,0 0 16,0 0-16,0 1 15,21-1-15,0-21 16,0 21-16,1-21 0,-1 0 15,0 0-15,0 0 16,0 0-16,0 0 0,1 0 16,-1-21-16,0 21 15,0-21-15,-21-1 0,21 22 0</inkml:trace>
  <inkml:trace contextRef="#ctx0" brushRef="#br0" timeOffset="-42671.51">10223 15409 0,'-21'-21'0,"42"42"0,-42-63 0,0 21 0,0 21 16,0 0-16,0-21 0,-1 21 0,1 0 16,0 0-16,0 0 0,0 0 15,0 21-15,-22 0 0,22 0 0,0-21 16,0 21-16,-22 22 16,22-22-16,0 0 0,0 0 0,-21 22 15,20-22-15,22 0 0,-21 21 16,21-21-16,0 1 0,0-1 0,0 0 15,0 0-15,0 0 0,21 0 16,1 1-16,-1-1 0,0 0 0,0 0 16,21 0-16,1-21 0,-22 0 0,21 21 15,1-21-15,-1 0 0,0 0 16,1 0-16,-1 0 0,-21-21 0,21 21 16,-20-21-16,20 0 15,-21 0-15,0 0 0,-21-1 0,0 1 16,21-21-16,-21 21 0,0-22 15,0 1-15,0 0 0,0-1 0,-21 1 16,0 0-16,21-1 0,-21 1 0,-21 21 16,20 0-16,1 0 0,-21-1 15,0 22-15,20 0 0,-20 0 0,0 0 16,-1 0-16,22 0 0,-21 22 16,21-1-16,0-21 0,-1 21 0,1 0 15,21 0-15,-21 0 0,21 22 16,0-22-16,0 0 0,0 0 0,0 0 15,0 1-15</inkml:trace>
  <inkml:trace contextRef="#ctx0" brushRef="#br0" timeOffset="-41936.99">11536 17674 0,'0'0'0,"-21"0"0,-1 21 0,1-21 16,0 0-16,0 22 0,0-22 15,0 21-15,-1-21 16,65 0 31,-22 0-47,21 0 0,22 0 0,-1 0 15,22 0-15,0 0 0,20-21 16,22 21-16,0 0 0,0-22 16,0 22-16,0 0 0,0-21 0,22 21 15,-1-21-15,-21 21 0,21 0 16,-21 0-16,0-21 0,0 21 0,-21 0 15,0 0-15,-1 0 0,-20 0 16,0 0-16,-1 0 0,-20 0 0,-22 0 16,1 0-16,-22 0 0,0 0 15,0 0-15,-21 21 16,-21-21 0,0 0-16,-22 0 0,22 0 15,-21 0-15,-22 21 0,22-21 0,-21 0 16,-1 0-16,1 0 0</inkml:trace>
  <inkml:trace contextRef="#ctx0" brushRef="#br0" timeOffset="-41530.22">11747 17886 0,'-42'0'0,"84"0"0,-126 21 15,41-21-15,22 0 0,0 21 16,0-21-16,21 21 16,21-21-16,21 0 15,22 0-15,-1 0 0,22 0 16,21 0-16,0 0 0,0-21 16,21 21-16,0-21 0,0 21 0,0-21 15,0 21-15,0-21 0,0 21 16,0 0-16,0-21 0,-22 21 0,1 0 15,0 0-15,-21-22 0,-1 22 16,1 0-16,-21 0 0,-1 0 16,-21 0-16,1 0 0,-22-21 15,0 21-15,0 0 0,-42 0 47,0 0-31,21-21-16,-21 21 15,0 0-15,-1 0 16</inkml:trace>
  <inkml:trace contextRef="#ctx0" brushRef="#br0" timeOffset="-34097.26">2265 17971 0,'0'-22'47,"0"1"-15</inkml:trace>
  <inkml:trace contextRef="#ctx0" brushRef="#br0" timeOffset="-30977.52">2307 17865 0,'0'-21'16,"21"21"-16,-21-22 15,0 1 17,21 0-32,-21 0 15,0 0 1,0 0-1,0-1 1,-21 22 0,0 0-1,0 0-15,0 0 16,0 0-16,-1 0 16,1 22-1,0-1 1,21 0-16,-21 0 0,21 0 0,0 0 15,0 22-15,0-22 0,0 0 16,0 21-16,0-20 0,0-1 16,0 21-16,0-21 15,0 0-15,0 1 0,0 20 0,21-21 16,-21 0-16,21 0 16,0 1-16,-21-1 0,22-21 15,-22 21-15,21-21 0,0 0 16,0 0-16,0 0 0,0 0 15,1 0-15,-1 0 16,0 0-16,0 0 0,0-21 16,0 0-16,1-1 0,-1 1 0,21 0 15,-21 0-15,0 0 0,1 0 16,-1-1-16,0 1 16,-21 0-16,0 0 0,21 0 0,-21 0 15,0-1-15,0 1 16,0 42 15,0 1-31,0-1 16,0 0-16,0 0 15,0 0-15,0 0 0,0 1 0,0-1 16,0 0-16,0 0 0,0 0 16,0 0-16,21 1 15,0-22-15,1 0 16,-1 0-16,0 0 0,0 0 0,0 0 15,0 0 1,1-22-16,-1 22 0,0-21 16,0 0-16,-21 0 0,21 0 15,-21 0-15,0-1 0,0-41 16,0 42 0,-21 0-16,0-1 0,-21 1 0,20 21 15,1-21-15,-21 0 0,21 21 16,0 0-16,-1 0 0,1 0 15,0 0-15,0 21 0,0 0 0,0 0 16,21 1-16,0-1 16,0 0-16,0 21 0,0-21 15,0 1-15,0-1 0,0 0 0,0 0 16,21 0-16,0-21 0,21 0 16,-21 21-16,1-21 0,20 0 15,-21 0-15,21 0 0,-20 0 16,-1-21-16,21 0 0,-21 21 0,22-21 15,-22 0-15,0 0 0,0-1 16,0 1-16,0 0 0,-21 0 16,22 0-16,-1 0 15,-21 42 32,0 0-47,0 0 16,0 0-16,0 0 0,0 1 15,0-1-15,0 0 0,0 0 16,0 0-16,0 0 16,0-42 31,0 0-47,0 0 0,0 0 15,0 0-15,0-22 16,0 22-16,21 0 0,-21 0 0,21 0 0,0-1 15,-21 1-15,21 0 16,1 21-16,-1 0 16,0 0-16,0 0 0,0 21 15,-21 0-15,0 1 16,21-1-16,-21 0 0,0 0 16,0 0-16,0 0 0,22 1 0,-22-1 15,0 0-15,0 0 16,21-21-1,0-21 1,0 21 0,0-21-16,-21 0 0,21-1 15,-21-20-15,22 21 0,-1 0 16,0 0-16,-21-1 0,21 1 16,-21 0-16,21 0 0,-21 42 31,0 0-16,0 0-15,0 1 0,21-1 16,-21 0-16,0 0 0,0 0 16,22 22-16,-22-22 0,0 0 15,21 0-15,0-21 0,-21 21 0,21 0 16,0-21-16,0 0 16,1 22-16,-1-22 0,0 0 15,21 0-15,-21 0 0,1 0 0,20-22 16,-21 22-16,21-21 0,-20 0 15,-1 21-15,0-21 0,0 0 16,0 0-16,0-1 0,-21 1 16,22 0-16,-22 0 0,0 0 0,0 0 15,0 42 17,-22-21-32,22 21 15,-21 0-15,21 0 0,-21 0 16,21 1-16,0-1 0,-21 0 15,21 0-15,-21 0 0,21 0 16,0 1-16,0-1 0,0 0 16,0-42 15,0 0-15,0-1-16,21 1 0,-21 0 0,21 0 15,0 0-15,-21 0 0,0-1 16,21 1-16,1 21 15,-22-21-15,0 42 32,21 0-17,-21 1-15,0-1 0,0 0 16,21 0-16,-21 0 16,0 0-16,0 1 15,21-1-15,0-21 0,0 0 16,1 0-1,-1 0-15,0 0 0,21 0 16,-21-21-16,1-1 0,-1 22 0,21-21 16,-21 0-16,0 0 0,1 0 15,-1 0-15,0-1 0,0 1 16,0 0-16,0 0 0,-21 0 16,22 21-1,-22 21 1,0 0-1,0 0-15,0 0 0,0 1 16,0-1-16,0 0 0,0 0 16,0 0-16,0 0 15,21-21-15,0 0 0,21 0 16,-21 0-16,22 0 0,-22 0 16,21 0-16,1 0 15,-22 0-15,21-21 0,0 21 0,-20-21 16,20 0-16,-21 0 0,0 21 15,0-21-15,1-1 0,-1 22 16,-21-21-16,21 21 0,-21-21 16,0 42 15,0 0-15,0 1-16,-21-1 0,21 0 15,0 0-15,0 0 0,0 0 0,0 1 16,0-1-16,0 0 0,0 0 15,0 0-15,21-21 16,0 0-16,0 0 0,0 0 16,22 0-16,-22 0 0,0 0 0,21 0 15,-20-21-15,20 0 16,-21 21-16,0-21 0,0 0 0,1-1 16,-1 1-16,-21 0 0,0 0 15,0 0-15,0 0 0,-21-1 16,-1 1-16,1 21 0,0 0 15,-21-21-15,21 21 0,-1 0 16,1 0-16,0 0 0,-21 0 0,21 21 16,-1-21-16,22 21 0,-21 1 15,21-1 1,0 0 0,21-21-1,1 0-15,-1 0 0,0 0 16,0 0-16,0 0 0,22-21 0,-22 21 15,0-21-15,0 21 0,21-22 16,-20 22-16,-1-21 0,0 21 0,0-21 16,0 21-16,0-21 15,1 0-15,-22 42 47,0 0-47,0 0 16,0 0-16,0 1 15,0-1-15,0 0 0,0 0 16,0 0-16,0 0 16,0 1-16,0-1 15,21-21 32,-21-21-47,21-1 0,-21 1 0,0 0 16,21 0-16,0 0 0,0 0 15,1-1-15,-22 1 0,21-21 16,0 42-16,0-21 0,0 0 0,0 21 16,1 0-16,-1 0 15,-21 21 1,0 0 0,0 0-16,0 0 0,0 0 0,0 1 15,0-1-15,0 0 0,0 0 16,0 0-16,0 0 0,0 1 15,0-1 1,0-42 31,21-1-47</inkml:trace>
  <inkml:trace contextRef="#ctx0" brushRef="#br0" timeOffset="-30685.41">6202 18182 0,'0'21'15,"21"-21"1,0 0-16,0 0 16,0-21-16,1 0 15,-1 21-15,-21-21 16,0 0-16,0 0 15,0-1-15,-21 22 32,-1 0-32,22 22 0,-21-22 15,0 21-15,21 0 0,0 0 16,0 0-16,0 0 16,21-21-1,0 0 1,1 0-16,-1 0 0</inkml:trace>
  <inkml:trace contextRef="#ctx0" brushRef="#br0" timeOffset="-30197.68">7070 17992 0,'0'-21'0,"0"42"0,0-64 15,21 43-15,-21-21 0,21 21 16,-21 21 15,0 1-15,0-1-16,0 0 0,0 0 0,0 0 15,-21 22-15,21-22 0,-21 0 16,21 0-16,0 0 0,0 0 16,0 1-16,0-1 0,-22 0 15,22 0-15,0-42 32,0 0-32,0 0 15,0-1-15,0 1 0</inkml:trace>
  <inkml:trace contextRef="#ctx0" brushRef="#br0" timeOffset="-29849.76">7048 17801 0,'0'0'0,"-21"0"0,0 0 0,21 21 15,-21 1 1,21-1-16,0 0 15,21-21 1,0 0 0,0 0-16,1 0 0,-1-21 15,-21 0-15,21-1 16,-21 1-16,0 0 16,0 0-16,-21 21 15,0-21-15,-1 21 16,1 0-16,0 21 15,0 0 1,21 0-16,0 0 0,0 1 16,0-1-16,21-21 15,0 0 1,0 0-16,1 0 0,-1 0 16</inkml:trace>
  <inkml:trace contextRef="#ctx0" brushRef="#br0" timeOffset="-29345.04">7641 17865 0,'-21'-21'32,"0"21"-32,0 0 15,-22 0-15,22 0 0,0 0 16,0 21-16,0-21 0,-1 21 0,-20 0 15,21 0-15,21 0 16,-21 1-16,0-1 0,21 0 0,-22 21 16,22-21-16,0 1 0,0-1 0,0 0 15,0 0-15,22 0 16,-1 0-16,0 1 0,0-1 0,0-21 16,22 21-16,-1-21 0,0 0 15,1 0-15,-1 0 0,0 0 0,1 0 16,-1 0-16,0-21 0,-21 0 15,22 21-15,-22-22 0,21 1 16,-21 0-16,-21-21 0,0 21 0,0-1 16,0-20-16,0 0 0,0-1 15,0 22-15,-21-21 0,0 0 0,0 20 16,-21-20-16,20 21 0,-20 0 16,21 21-16,-21 0 0,20 0 15,-20 0-15,0 0 0,21 21 16,-22-21-16,22 42 0,-21-21 15,21 1-15,-1 20 0,1-21 0,0 0 16,21 22-16,0-22 0,0 0 16,0 0-16,0 0 0,0 0 15,0 1-15,21-1 0,0-21 0,1 0 16,-1 0-16,0 0 0,0 0 16,21 0-16</inkml:trace>
  <inkml:trace contextRef="#ctx0" brushRef="#br0" timeOffset="85755.75">17230 17759 0,'21'0'172,"21"0"-156,0 0-16,1 0 15,-1 0 1,0 0-16,1 0 15,-1 0 1,0 0-16,-20 0 16,20 0-1,-21 0-15,21 0 16,-20 0-16,-1 0 16,0 0-1,42 0-15,-41 0 16,20 0-1,0 0-15,1-21 16,-1 21 0,-21 0-16,0-21 15,22-1-15,-22 22 16,0-42 0,0 21-16,21-21 15,1-22 1,-1 1-16,0-1 15,1-21 1,-22 43-16,42-21 16,-41 20-1,20-20-15,-21 42 16,0-22-16,0-20 16,1 20-1,-22 1-15,21-21 16,-21-1-1,0 22-15,0-22 16,0 22 0,0 0-16,0-22 15,0 22 1,0-1-16,-43-20 16,22 21-16,-42-43 15,20 21 1,-20-20-1,-1 20-15,22 22 16,-21-22-16,-22 1 16,43 42-1,-43-22-15,21 22 16,-20 21 0,-1 0-16,0 0 15,1 0-15,-1 0 16,22 0-1,-1 0-15,-21 64 16,43-43 0,-21 21-16,20 1 15,-41 41 1,-1-20-16,0 42 16,22-22-16,-1 1 15,1 0 1,42-22-16,-22-21 15,22 22 1,-21-1-16,42 22 16,-21 42-1,21-21-15,0 0 16,0 0 0,0-22-16,42 1 15,-21 21-15,21-22 16,1 1-1,-1 0-15,22-1 16,-22-20 0,21 21-16,-20-22 15,41 22 1,1-22-16,0 22 16,21-22-1,-1 1-15,-20-43 16,42 21-16,0-20 15,-21-22 1,-21 0-16,-1 0 16,22-22-1,-21-20-15,-1-43 16,-20 22 0,-1-43-16,22-21 15,-21 0 1,-1 42-16,1-20 15,-22-1-15,-21 42 16,0-20 0,22-22-16,-43 21 15,21-42 1,-21 42-16,0-42 16,0 22-1,0 20-15,-21 21 16,-1 22-16,-20 0 15,21-1 1,-21 1-16,-1 0 16,1-22-1,-43 22-15,1-22 16,-22 1 0,0 21-16,21-1 15,1 43 1,-43 0-16,42 0 15,21 0 1,1 0-16,-1 21 16,-20 22-16,41-22 15,-20 42 1,-22 1-16,22-1 16,-1-20-1,1 20-15,20-20 16,-20 41-1,21-20-15,20 20 16,1 22-16,0 0 16,21-21-1,0 21-15,0-22 16,21 1 0,0 21-16,43-22 15,-1 22 1,1 0-16,21 0 15,-43-43 1,21-20-16,-20 20 16,-22-42-16,21 1 15,-21-1 1,1 0-16,20-21 16,0 0-1,-21 0 16,-21 21 548</inkml:trace>
  <inkml:trace contextRef="#ctx0" brushRef="#br0" timeOffset="88062.11">19748 18182 0,'22'0'109,"-1"0"-93,42 0-1,1 0-15,20 0 16,1 0-16,-21 0 15,20 0 1,22 0-16,42 0 16,-42 0-1,21 0-15,-42-21 16,42-21 0,-43 21-16,22-22 15,-21-20 1,0 20-16,-22-20 15,22 21 1,-64-22-16,64-21 16,-22-20-16,-21-22 15,1 21 1,-1-21-16,-21-21 16,0-22-1,-21 1-15,0-43 16,0 106-1,0 22-15,0 20 16,0 22-16,0 0 16,0-1-1,0 22-15,-42-21 16,-21 42 0,-43-43-16,21 1 15,-21 42 1,43-21-16,-22 21 15,0-21 1,1 21-16,-22 0 16,21 0-16,1 0 15,-1 0 1,0 0-16,22 0 16,-22 0-1,22 0-15,-1 0 16,22 42-1,-22-21-15,22 22 16,0 20 0,-22 64-16,1-21 15,20 21-15,1 0 16,0 21 0,42-42-16,-22 21 15,22-42 1,0-1-16,0 1 15,22 21 1,41 0-16,-21-1 16,1 1-1,20-21-15,-20-43 16,-1 1-16,-21-1 16,21-21-1,-20 0 1,-1-21-1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3:34:58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2561 0,'0'-21'47,"0"0"0</inkml:trace>
  <inkml:trace contextRef="#ctx0" brushRef="#br0" timeOffset="756.01">4212 868 0,'0'0'0,"0"-21"0,0-22 16,0 22 0,0 0-16,0 0 0,0 0 0,0 0 15,0-1-15,0 1 16,0 0-16,0 0 15,0 42 17,0 0-17,0 22-15,0-1 0,0 0 16,0 1-16,0 20 0,0 1 16,0-1-16,0 1 0,0-1 0,-21-21 15,21 22-15,0-1 0,-21-20 16,21-1-16,-21 0 0,21 1 15,0-1-15,0-21 0,0 0 0,0 1 16,0-1-16,0 0 0,0 0 16,0-42 15,0 0-31,0 0 16,0-1-16,0 1 0,0 0 15</inkml:trace>
  <inkml:trace contextRef="#ctx0" brushRef="#br0" timeOffset="1092.33">4572 1334 0,'0'0'0,"0"21"0,0 0 15,0 0 1,0 0-16,0 0 15,21-21 1,0 0-16,0 0 0,1 0 16,-1-21-16,-21 0 15,0 0-15,0 0 16,0 0 0,-21 21-16,-1 0 15,1 0-15,0 0 0,0 0 0,0 0 16,0 21-1,-1 0-15,44-21 32,20 0-17,-21 0-15,0-21 0</inkml:trace>
  <inkml:trace contextRef="#ctx0" brushRef="#br0" timeOffset="1676">5821 656 0,'0'0'15,"-21"0"-15,-1 0 0,1 0 16,0 0-16,0 0 0,0 0 16,0 0-16,-1 0 0,1 0 15,42 0 17,1 0-32,20 0 0,21 0 0,-20 0 15,20-21-15,1 21 0,-1 0 16,22 0-16,-22-21 0,1 21 15,21 0-15,-22 0 0,22 0 0,-22 0 16,1-21-16,-22 21 0,0 0 16,1 0-16,-1 0 0,-21 0 0,0 0 15,1 0-15,-44 0 47,1 0-47,0 0 16,0 0-16,0 0 0,0 0 15,-1 21-15,1-21 0,0 0 16</inkml:trace>
  <inkml:trace contextRef="#ctx0" brushRef="#br0" timeOffset="2003.81">6371 677 0,'-21'0'0,"0"0"15,21 22 1,0-1-16,0 0 16,0 0-16,0 0 0,0 0 15,0 22-15,0-1 0,0 0 16,0 1-16,-21-1 0,21 22 0,-22-22 16,22 0-16,0 22 0,0-22 15,0 0-15,0 1 0,-21-1 0,21-21 16,0 22-16,0-22 0,-21 21 15,21-21-15,0 0 0,0 1 16,0-44 31,21 1-31,-21 0-16,21 0 0,1 0 0,-1 0 15</inkml:trace>
  <inkml:trace contextRef="#ctx0" brushRef="#br0" timeOffset="2759.89">6752 1122 0,'0'-21'16,"0"42"15,-21 0-31,21 0 16,0 22-16,0-22 0,-21 0 15,21 0-15,-21 21 0,21-20 16,0-1-16,0 21 0,0-21 0,0 0 16,0 1-16,0-1 0,0 0 15,0 0-15,21 0 16,0-21-16,0 0 0,0 0 16,0 0-16,1 0 0,20-21 0,-21 0 15,21 0-15,-20 0 16,-1-1-16,0 1 0,0 0 0,0 0 15,0 0-15,1-22 0,-1 22 16,0 0-16,-21-21 0,0 21 0,0-1 16,21 1-16,-21 0 0,0 0 15,0 0-15,0 0 0,0-1 16,0 1-16,0 42 31,0 1-31,0-1 16,0 0-16,0 0 15,0 21-15,0-20 0,0 20 0,0 0 16,0 1-16,0-1 0,-21 21 0,21-20 16,0 20-16,0 1 0,-21-1 15,0 22-15,21-22 0,-22 1 16,22-1-16,0 22 0,0-21 0,0-1 16,0 1-16,0-1 0,0 22 15,0-22-15,0 1 0,0-1 0,0 1 16,0-1-16,0-20 0,0 20 15,0-21-15,0 1 0,-21-1 0,0 0 16,21 1-16,-21-22 0,0 21 16,0-21-16,-1 1 0,1-22 15,0 21-15,0-21 0,-21 0 0,20 0 0,-20 0 16,21 0-16,-21-21 0,-1-1 16,1 1-16,21-21 0,-22 0 15,22-1-15,0-20 0,0-1 16,21 1-16,0-1 0,0 1 0,0-22 15,0 22-15,0-1 0,0 1 16,0-1-16,21 1 0,0-1 0,22 1 16,-22-1-16,0 1 0,21 20 15,1-20-15,-1-1 0,0 1 0,1 20 16,-1 1-16,0 0 0,-21-1 16,22 22-16,-1-21 0,-21 21 15,22 0-15</inkml:trace>
  <inkml:trace contextRef="#ctx0" brushRef="#br0" timeOffset="3147.91">7472 1228 0,'0'0'0,"0"-21"0,-21 21 16,21-22-16,-22 22 0,1 0 15,21 22 1,0-1 0,0 0-16,0 0 0,0 21 0,0-20 15,0 20-15,0 21 0,0-20 16,0 20-16,0 22 0,0-22 0,-21 22 16,0 0-16,21-1 0,-21 1 15,0 0-15,-1-1 0,22 1 0,-21 0 16,0-22-16,0 22 0,21-22 15,0 1-15,-21-22 0,21 22 0,-21-22 16,21-21-16,-22 22 0,22-22 16,0 0-16,0 0 0,0 0 15,0-42 1,0 0 0,0 0-16,22-22 15,-22 22-15,21-21 0,-21 0 0,21-1 16,0-20-16</inkml:trace>
  <inkml:trace contextRef="#ctx0" brushRef="#br0" timeOffset="3497.38">7387 1397 0,'0'0'0,"-21"0"15,0-21-15,21 0 0,-21 0 0,21-1 16,0 1-16,0 0 15,0 0-15,0 0 0,21 0 16,0-1-16,0 1 0,0 21 16,22 0-16,-1 0 0,-21 0 0,21 0 15,1 0-15,-1 0 0,0 21 16,-20 1-16,-1-1 0,0 0 16,0 21-16,-21-21 0,0 1 0,0 20 15,0-21-15,-21 21 0,0-20 16,-22 20-16,22-21 0,-21 0 15,0 0-15,20 1 0,-20 20 16,0-42-16,21 21 0,-1 0 0,1 0 16,0-21-16,0 0 15,42 0 1,0 0-16,0-21 0,22 0 16,-22 0-16,21 0 0</inkml:trace>
  <inkml:trace contextRef="#ctx0" brushRef="#br0" timeOffset="3932.28">8149 1524 0,'21'0'15,"0"-21"1,1 21-16,-1-21 0,0 0 16,0 21-16,0-22 0,0 1 15,1 0-15,-1 0 0,0 0 0,-21 0 16,0-1-16,0 1 16,0 0-16,0 0 15,-21 21-15,0 0 16,-1 0-16,1 21 0,0 0 15,0-21-15,0 21 0,0 1 16,-1 20-16,1-21 0,0 0 16,21 0-16,0 22 0,0-22 0,0 0 15,0 21-15,0-20 0,0-1 16,0 0-16,0 0 0,21-21 0,0 21 16,1-21-16,-1 0 15,0 0-15,0 0 0,0 0 0,0 0 16,1 0-16,-1 0 0,21-21 15,-21 0-15,0 0 0,22 0 16,-22 21-16,21-22 0</inkml:trace>
  <inkml:trace contextRef="#ctx0" brushRef="#br0" timeOffset="4213.71">9080 1249 0,'0'-21'0,"0"42"0,0-63 16,0 20-16,0 1 15,0 0-15,-21 21 16,0 0-16,0 0 16,0 0-16,0 0 15,-1 21-15,1 0 0,0 22 16,0-22-16,0 0 0,0 21 0,-1-20 16,22 20-16,0-21 0,-21 21 15,21-20-15,0 20 0,0-21 0,0 0 16,0 0-16,0 1 0,0-1 15,21 0-15,1-21 0,-1 0 0,0 21 16,21-21-16,-21 0 0,22 0 16,-1 0-16,0 0 0,1 0 0,-1-21 15,0 21-15</inkml:trace>
  <inkml:trace contextRef="#ctx0" brushRef="#br0" timeOffset="4687.68">9842 1334 0,'0'0'0,"0"-22"16,0 1-16,0 0 0,-21 0 0,0 21 16,0-21-16,0 0 0,0 21 15,21-22-15,-22 22 0,1 0 0,0 0 16,0 0-16,0 0 16,0 22-16,-1-1 0,1 0 0,0 0 15,0 21-15,0-20 0,0 20 16,-1-21-16,1 21 0,0 1 15,21-22-15,0 21 0,0-21 0,0 22 16,0-22-16,0 0 0,0 0 16,0 0-16,21-21 15,0 0-15,1 0 0,-1 0 16,0-21-16,21 0 0,-21 0 16,1 0-16,-1 0 0,0-1 0,0-20 15,0 21-15,-21 0 0,0-22 16,21 22-16,-21-21 0,22 21 0,-22 0 15,0-1-15,0 1 16,0 42 0,0 1-1,0-1-15,0 0 0,0 21 0,0-21 16,-22 22-16,22-22 16,0 21-16,0-21 0,0 22 0,0-22 15,22 0-15,-1 0 0,-21 0 0,21-21 16,0 0-16,0 0 0,0 0 15,1 0-15,-1 0 0,0-21 16,0 0-16,0 0 0</inkml:trace>
  <inkml:trace contextRef="#ctx0" brushRef="#br0" timeOffset="5399.53">9885 1355 0,'21'-21'16,"-42"42"-16,42-64 0,21 43 0,-21-21 0,1 21 15,-1-21-15,0 0 0,21 0 16,-21 0-16,22 21 0,-22-22 16,21 1-16,-21 0 0,1 0 0,-22 0 15,0 0 1,-22 21 0,1 21-16,0-21 0,0 21 15,-21 0-15,-1 0 0,22 0 0,0 1 16,-21-1-16,42 0 0,0 0 15,0 21-15,0-20 0,0-1 0,0 0 16,0 0-16,21 0 0,0 0 16,21-21-16,-21 22 0,1-1 0,20 0 15,-21-21-15,21 21 0,-20 0 16,-1 0-16,0-21 0,0 22 0,0-1 16,-21 0-16,0 0 15,-21 0-15,0 0 16,0-21-16,-22 22 0,1-22 15,0 0-15,-1 0 0,1 0 0,21 0 16,-21 0-16,-1 0 0,22 0 16,-21 0-16,21 0 0,21-22 0,-22 22 15,22-21 1,22 21 0,-1 0-16,0-21 15,0 21-15,0 0 0,0-21 16,1 21-16</inkml:trace>
  <inkml:trace contextRef="#ctx0" brushRef="#br0" timeOffset="6416.17">10816 762 0,'0'-42'0,"0"84"0,0-105 15,0 20-15,0 22 0,-21-21 16,21 21-16,-21-1 0,21 1 0,-21 0 16,21 0-16,0 0 0,-22 21 15,1 0 1,21 21-16,-21 0 0,21 0 16,0 22-16,-21-1 0,0 0 0,21 22 15,-21-1-15,21 22 0,0 0 16,0-22-16,0 22 0,0-22 0,0 1 15,0 20-15,0-20 0,0-22 16,0 22-16,0-1 0,0-20 16,0-1-16,0 0 0,21-21 0,-21 22 15,21-22-15,-21 0 0,21-21 16,0 0-16,0 0 0,22 0 16,-22-21-16,0 0 0,0 0 15,22-1-15,-22-20 0,0 21 16,21-21-16,-21-1 0,1 22 0,-1-21 15,0-1-15,0 22 0,0-21 16,-21 21-16,0 0 0,21-1 16,-21 44 15,0-1-31,0 0 0,-21 0 16,21 0-16,-21 22 0,21-22 15,0 0-15,0 21 0,0-21 16,0 1-16,0-1 0,0 0 0,0 0 15,21 0-15,0-21 0,1 0 16,-1 0-16,0 0 0,0 0 0,0 0 16,22 0-16,-22-21 0,21 0 15,-21 0-15,22 0 0,-22-1 0,0-20 16,21 21-16,-21 0 0,1-22 16,-1 22-16,-21 0 0,21 0 0,-21 0 15,21 0-15,-21-1 0,0 1 16,0 42 15,-21 1-15,21-1-16,0 21 0,-21-21 0,21 0 15,0 1-15,-21 20 0,21-21 16,0 0-16,0 0 0,0 22 16,0-22-16,0 0 0,-22 0 0,22 0 15,0 1-15,-21-22 16,21-22 15,0 1-31,0 0 0,0 0 0,0 0 16,0-22-16,0 22 0,0-21 15,0 21-15,21-22 0,1 1 0,-1 21 16,0-21-16,0 20 0,21 1 16,-20 0-16,20 0 0,-21 0 15,0 21-15,22 0 0,-22 0 16,0 0-16,21 21 0,-42 0 0,21 0 15,1 0-15,-22 1 0,0 20 16,0-21-16,0 21 0,0-20 0,0 20 16,0 0-16,0-21 0,0 22 15,-22-22-15,22 21 0,0-21 0,-21 1 16,21-1-16,-21-21 0,21 21 16,0 0-16,0-42 31,21 0-31,0 0 15,1-1-15,-1 1 0</inkml:trace>
  <inkml:trace contextRef="#ctx0" brushRef="#br0" timeOffset="7291.45">12615 1461 0,'21'0'0,"-42"0"0,42-22 0,-21 1 15,22 0-15,-22 0 16,0 0-16,0 0 0,0-1 16,0 1-1,-22 21-15,1 0 16,0 0-16,0 0 0,0 0 16,0 21-16,-1 1 0,1-22 0,0 21 15,0 0-15,0 0 0,0 0 16,-1 0-16,1 22 0,0-22 0,21 0 15,0 0-15,-21 0 0,21 1 16,0-1-16,0 0 0,0 0 0,0 0 16,21-21-16,0 0 15,0 0-15,1 0 0,-1 0 16,0-21-16,0 21 0,0-21 16,0 0-16,-21 0 0,22-1 0,-1 1 0,0 0 15,0 0-15,-21 0 16,21 0-16,-21-1 0,21 1 0,-21 0 15,0 0-15,0 0 0,22 0 16,-22-1 0,0 44 15,0-1-31,0 0 16,0 0-16,0 0 0,-22 22 0,22-22 15,0 21-15,-21 0 0,0 1 0,0-1 16,0 22-16,21-22 15,-21 21-15,-1-20 0,1 20 0,0-20 16,21 20-16,-21-21 0,21 22 16,-21-22-16,0 1 0,21 20 0,0 1 15,-22-22-15,1 21 0,21 1 16,-21-1-16,21-20 0,0 20 0,0 1 16,-21-22-16,21 22 0,-21-22 0,21 0 15,0 1-15,0-1 0,-21 0 16,-1 1-16,22-1 0,-21-21 0,0 21 15,21-20-15,-21-1 0,0-21 0,0 21 16,-1-21-16,1 0 0,0 0 16,0 0-16,0 0 0,0 0 0,-1-21 15,1 0-15,-21-1 16,21 1-16,0 0 0,-1-21 0,1 21 16,21-22-16,0 1 0,-21 0 0,21-1 15,0-20-15,0 20 0,0-20 16,0-1-16,0 1 0,21-1 0,0-20 15,1 20-15,-1 1 0,0-1 16,21 1-16,-21-1 0,1 1 16,20-1-16,-21 22 0,21-22 0,-20 1 15,20 21-15,-21-1 0,21 1 0,-20 0 16,-1-1-16,0 22 0,-21 0 16,0 0-16,21 0 0,-21-1 0,0 1 15,0 0-15,0 0 16,0 0-16,0 0 15,-21-1-15</inkml:trace>
  <inkml:trace contextRef="#ctx0" brushRef="#br0" timeOffset="7571.95">11642 720 0,'0'0'0,"-43"-21"16,22 21-16,0 0 15,0 0 17,21-22-17,0 1 32,-21 21-31</inkml:trace>
  <inkml:trace contextRef="#ctx0" brushRef="#br0" timeOffset="7793.42">10647 910 0,'-21'21'0,"42"-42"0,-64 64 16,22-43-16,0 0 0,42 0 31,0 0-31,1 0 16,20 0-16,0 0 0,1-22 0,-1 22 16,0 0-16,1 0 0,-22-21 15,21 21-15,-21 0 0,0 0 16,1 0-16</inkml:trace>
  <inkml:trace contextRef="#ctx0" brushRef="#br0" timeOffset="8531.95">7218 2096 0,'-21'0'15,"42"0"-15,-64 0 0,22 0 0,0 0 16,-21 0-16,21 0 0,-1 0 0,1 0 15,0 0-15,0 0 16,0 0 0,42 0 15,0 0-31,0 0 0,0 0 16,22 0-16,-1 0 0,22 0 0,-22 0 15,21 0-15,22 0 0,0 0 16,-1 0-16,43 0 0,-21 0 15,21 0-15,0-22 0,21 22 16,-21-21-16,43 21 0,-1-21 0,0 21 16,1 0-16,-1-21 0,43 21 15,-22 0-15,1 0 0,20 0 0,-20-21 16,-1 21-16,22 0 0,-21 0 0,-22 0 16,0 0-16,1 0 0,-1 0 15,-21 0-15,0 0 0,0 0 0,-21 0 16,-21 0-16,0 0 15,-21 0-15,-1 0 0,-20 0 0,-22 0 16,1 0-16,-1 0 0,-21 0 16,0 0-16,0 0 0,-21-21 78</inkml:trace>
  <inkml:trace contextRef="#ctx0" brushRef="#br0" timeOffset="15756.94">2752 3535 0,'42'-42'16,"-42"20"-1,0 1-15,21 0 16,-21 0-16,21 0 15,-21 0-15,0-1 16,0 1-16,0 0 16,0 0-16,0 0 15,0 0 1,0-1 0,0 44 30,0-1-46,0 0 16,0 0-16,-21 21 0,21-20 16,0 20-16,0 0 0,0-21 0,-21 22 15,21-1-15,0 0 16,0 1-16,0-1 0,-21 0 0,21 1 16,-21-1-16,21 0 0,-22 1 15,1-1-15,21 0 0,0 1 16,-21 20-16,21-42 0,-21 22 0,21-1 15,-21 0-15,21-20 0,0-1 16,0 21-16,0-21 0,0 0 16,0 1-16,0-44 47,0 1-47,0 0 0,0 0 15,0 0-15,0-22 0,21 1 0,0 0 16,-21-1-16,21 1 15,0 0-15,1-1 0,-1 1 0,0 0 16,-21 21-16,21-22 0,0 22 16,0 0-16,-21 0 0,0 0 15,22-1-15,-1 22 0,-21-21 16,21 21-16,0 21 16,0 1-1,-21-1-15,0 0 0,0 0 16,21 0-16,-21 0 0,0 22 0,0-22 15,22 0-15,-1 21 16,-21-20-16,21 20 0,-21-21 0,0 21 16,21-20-16,0-1 0,0 0 15,1 0-15,-22 0 0,21 0 16,0-21-16,21 22 0,-21-22 0,1 0 16,-1 0-16,0 0 0,21 0 15,-21 0-15,1 0 0,20 0 0,-21-22 16,0 1-16,0 0 0,1 0 15,-1 0-15,0 0 0,0-22 0,-21 22 16,0-21-16,0-1 0,21 1 16,-21 0-16,0-1 0,0 1 15,21 0-15,-21-1 0,0 1 0,0 0 16,0 21-16,0-22 16,0 22-16,0-21 0,0 21 0,0-1 15,-21 22-15,21-21 0,-21 0 16,0 21-1,0 0 17,21 21-32,0 0 15,0 1-15,0-1 16,21-21-16,0 21 0,0-21 16,0 0-16,1 0 15</inkml:trace>
  <inkml:trace contextRef="#ctx0" brushRef="#br0" timeOffset="16207.69">4149 3493 0,'0'-22'31,"0"1"-31,-22 21 0,22-21 15,-21 21-15,0 21 47,21 0-47,0 1 0,0-1 0,0 0 16,-21 0-16,21 21 0,0-20 16,0 20-16,0-21 0,0 21 15,0 1-15,-21-1 0,21 0 0,0 1 16,-21-1-16,21 0 0,0 1 15,0-1-15,0-21 0,0 22 0,0-1 16,-22-21-16,22 21 0,0-20 16,0-1-16,0 21 0,0-21 0,0 0 15,0 1-15,0-1 16,-21-21 31,21-21-32,0-1-15,0 1 16,0 0-16,0 0 0,0 0 16,0 0-16,0-1 0,0-20 0,0 21 15</inkml:trace>
  <inkml:trace contextRef="#ctx0" brushRef="#br0" timeOffset="16805.34">3979 3577 0,'-21'0'16,"42"0"-16,-63-21 0,42 0 0,-21 0 15,0 0-15,21-1 0,0 1 16,0 0-16,0 0 16,0 0-16,0 0 0,21 21 0,0-22 15,0 1-15,21 21 16,-20 0-16,-1-21 0,21 21 15,-21 0-15,22 0 0,-22 0 16,21 0-16,0 0 0,-20 0 0,20 0 16,0 21-16,1-21 0,-22 21 15,21 1-15,0-1 0,1 0 16,-22 0-16,21 0 0,-21 22 0,22-22 16,-22 0-16,21 0 0,-21 21 15,1-20-15,-1-1 0,0 0 0,21 0 16,-21 21-16,1-20 0,-22-1 15,21 0-15,0 0 0,-21 0 0,21 0 16,-21 1-16,0-1 0,0 0 16,0 21-16,-21-21 0,0 1 0,0 20 15,-1-21-15,-20 21 16,21-20-16,-21-1 0,-1 21 0,1-21 16,-22 0-16,22 22 0,0-22 15,-22 0-15,22 0 0,0 0 0,-1-21 16,1 22-16,0-1 0,-1-21 15,1 21-15,21-21 0,-22 21 0,22-21 16,0 0-16,0 0 0,0 0 16,0 0-16,-1 21 0,1-21 0,0 0 15,0 0 1,0 0 0,21-21 15,21 21-31,0-21 0,0 0 15,0 0-15,1-1 0,20-20 16,-21 0-16</inkml:trace>
  <inkml:trace contextRef="#ctx0" brushRef="#br0" timeOffset="17288.58">5165 2794 0,'0'-21'16,"0"0"0,0 42 31,0 0-32,0 0-15,0 0 0,0 22 16,0-22-16,0 0 0,0 0 15,0 0-15,0 22 0,-22-22 0,22 0 16,0 0-16,0 0 0,0 1 16,0-1-16,0 0 0,0 0 0,0 0 15,0 0 1,0-42 31,0 0-32</inkml:trace>
  <inkml:trace contextRef="#ctx0" brushRef="#br0" timeOffset="17600.03">5038 3217 0,'0'0'15,"-22"0"-15,22 22 0,22-22 63,-1 0-63,0 0 15,0 0-15,0 0 0,0 0 0,1 0 16,-1 0-16,0 0 0,0 0 16,0 0-16,0 0 0,1 0 15,-1 0 1,0 0 15,-21-22-31,0 1 31,0 0-15</inkml:trace>
  <inkml:trace contextRef="#ctx0" brushRef="#br0" timeOffset="17846.89">5059 3133 0,'-21'0'16,"42"0"-16,-64 0 0,43-21 31,22 21-15,-1 0-16,0-22 0,0 22 15,0 0 1,0-21-16,1 21 0,-1 0 0,0 0 15,0-21-15,0 21 16,-21-21 0,21 21-16,1-21 15</inkml:trace>
  <inkml:trace contextRef="#ctx0" brushRef="#br0" timeOffset="18350.87">5207 2752 0,'0'0'0,"0"21"63,0 0-63,0 0 0,0 0 15,0 1-15,0 20 0,0-21 16,0 0-16,0 0 0,0 22 0,-21-22 16,21 0-16,0 21 0,-21-20 15,21-1-15,0 0 0,0 0 0,0 0 16,-22 0-16,22-42 109</inkml:trace>
  <inkml:trace contextRef="#ctx0" brushRef="#br0" timeOffset="18908.55">5080 3196 0,'0'0'0,"-21"0"0,0 0 15,-1 0 1,1 0-16,42 0 47,1 0-47,-1 0 0,21 0 15,-21-21-15,0 21 0,22 0 16,-22 0-16,0 0 0,0 0 0,22-21 16,-22 21-16,0 0 0,0 0 15,0 0-15,-21-21 16,-21 21 15,0 0-31,0 0 0,-22 0 16,22 0-16,-21 0 0,21 0 0,-22 0 15,22 0-15,0 0 0,0 0 16,0 0-16,0 0 0,42 0 31,0 0-15,0 0-16,0 0 0,22 0 16,-22 0-16,0 0 0,0 0 0,0 0 15,0 0-15,1 0 0,-44 0 47,1 0-47,0 0 0,0 21 16,0-21-16,0 0 0,-1 0 15,22-21 32,22 21-47,-1-21 16,-21-1-16,21 22 0,0-21 15</inkml:trace>
  <inkml:trace contextRef="#ctx0" brushRef="#br0" timeOffset="19240.36">5143 2709 0,'0'0'16,"-21"0"-16,0 0 16,42 0 15,0-21-31,1 21 16,-1 0-16,0 0 0,21 0 0,-21 0 15,22 0-15,-22 0 0,0 0 16,0 0-16,0 0 0,1 0 0,-1 0 15,0 0 1,-21-21 31</inkml:trace>
  <inkml:trace contextRef="#ctx0" brushRef="#br0" timeOffset="20056.49">5440 2434 0,'0'0'16,"0"-21"-16,0 0 0,-21 21 0,-1-21 16,1 21-16,21-21 0,-21 21 15,0 0-15,0 0 0,0-22 16,-1 22-16,1 0 15,0 0-15,-21 22 0,21-22 0,-1 21 16,-20 0-16,21 0 16,-21 0-16,20 0 0,-20 22 0,0-22 15,21 21-15,-22-21 0,1 22 16,21-1-16,-22 0 0,22-20 16,0 20-16,0 0 0,0 1 0,0-1 15,21-21-15,0 21 0,0 1 16,0-22-16,0 21 0,0-21 0,0 22 15,0-1-15,0-21 0,0 22 16,21-22-16,0 0 0,0 21 0,0-21 16,0 1-16,1-1 15,20 0-15,-21 0 0,21 0 0,1-21 16,-22 21-16,21-21 0,1 0 16,-1 0-16,0 0 0,1 0 0,-1 0 15,0 0-15,1 0 0,-1 0 16,0-21-16,1 0 0,-1 21 0,0-21 15,-21 0-15,22 0 0,-22-1 16,21 1-16,-21 0 0,1-21 0,20 21 16,-21-1-16,-21 1 0,21-21 15,0 21-15,-21 0 0,22-22 0,-22 22 16,0 0-16,0-21 16,0 20-16,0 1 0,0-21 0,0 21 0,0-22 15,-22 22-15,1 0 0,0-21 16,21 21-16,-21-1 0,0 1 15,0-21-15,-1 21 0,1 0 16,-21-1-16,21 1 0,0 0 16,-1 0-16,-20 21 0,21-21 0,0 0 15,0 21-15,-22-22 0,22 22 16,0 0-16,0 0 0,0 0 0,-1 0 16,-20 0-16,21 0 0,0 0 15,0 0-15,-1 0 0,-20 22 16,21-22-16,-21 21 0,20 0 15,-20 0-15,21 0 0,-21 0 16,-1 22-16,22-22 0,0 0 0,-21 21 16,20-20-16,1-1 0,21 21 15,-21-21-15,21 0 0,0 1 0,-21-1 16,21 0-16,0 0 0,0 0 16,0 0-16,21 1 0,0-1 15,0 0-15,1-21 16,-1 0-16,0 0 0,-21 21 15,21-21-15,0 0 16</inkml:trace>
  <inkml:trace contextRef="#ctx0" brushRef="#br0" timeOffset="21104.21">6202 3979 0,'-21'22'0,"42"-44"0,-64 44 31,43-44 32,0 1-48,0 0-15,0 0 0,0 0 16,0 0-16,0-1 16,0 1-16,22-21 0,-1 21 15,0 0-15,0-1 16,-21 1-16,21-21 0,22 21 0,-22 0 15,21-22-15,0 22 0,1-21 16,-1 21-16,22-1 0,-22-20 0,21 21 16,1-21-16,21 20 0,-22 1 15,22-21-15,-1 21 0,-20-22 0,21 22 16,20 0-16,-20 0 0,21 0 16,0 0-16,0 21 0,-1-22 0,-20 1 15,21 21-15,-21 0 0,-1 0 16,-20 0-16,20 0 0,-20 0 0,-1 0 15,1 21-15,-1 1 16,1-1-16,-22 0 0,1 0 0,20 0 16,-21 0-16,1 1 0,-22-1 15,21 0-15,1 0 0,-22 21 0,0-20 16,0-22-16,0 21 0,0 0 16,1 0-16,-22 0 0,21-21 15,-42-21 48,21 0-48,0 0-15,0 0 16,0-1-16,0 1 0</inkml:trace>
  <inkml:trace contextRef="#ctx0" brushRef="#br0" timeOffset="21584.1">9165 3027 0,'0'0'0,"-21"-21"0,0 21 15,21-21-15,-21 21 0,-1 0 16,22-22-16,0 44 47,0-1-47,0 0 15,22-21-15,-1 21 0,0 0 16,0-21-16,0 21 0,0 1 0,1-1 16,-1-21-16,0 21 0,0 0 15,0 0-15,0-21 0,1 21 0,-1-21 16,0 22-16,0-22 0,0 21 16,0-21-16,-21 21 0,22 0 15,-22 0 1,0 0-16,0 1 15,0-1-15,-22-21 16,1 21-16,0 0 0,-21 0 0,21 0 16,-22 1-16,22 20 0,-21-21 15,-1 0-15,1 0 0,0 1 0,-1-1 16,22 0-16,-21 0 0,21 0 16,-22 0-16,22 1 0,0-22 0,0 21 15,0-21-15,0 21 0,-1 0 31,44-21 1,-1 0-32,0-21 0,0 21 15</inkml:trace>
  <inkml:trace contextRef="#ctx0" brushRef="#br0" timeOffset="22231.56">10372 3239 0,'0'0'0,"-22"-22"0,1 22 0,-63 0 16,41 0-16,22 0 15,0 0-15,0 0 0,0 0 0,-1 0 16,44 0 15,20-21-31,0 21 0,1-21 0,20 21 16,1 0-16,20-21 0,-20 21 15,42 0-15,-22-21 0,1 21 0,0 0 16,-1 0-16,-20 0 0,-1 0 16,1 0-16,-22 0 0,-21 0 15,22 0-15,-65 0 31,1 0-15,0 0-16,0 21 0,0-21 16,0 0-16,-1 21 0,1-21 0,0 21 15,0-21-15,0 0 0,0 0 16,-1 0-16,1 0 0</inkml:trace>
  <inkml:trace contextRef="#ctx0" brushRef="#br0" timeOffset="22540.38">10858 3196 0,'-42'0'16,"21"0"0,0 0-1,21 21-15,-21 1 16,21-1-16,0 0 0,0 21 0,0-21 16,0 22-16,-22-1 0,22 0 15,-21 1-15,21-1 0,0 22 0,-21-22 16,21 0-16,-21 1 0,0-1 15,21 0-15,0 1 0,0-22 16,-21 21-16,21-21 0,0 22 0,0-22 16,-22-21-16,22 21 0,0-42 62,22 0-62,-1 21 0,-21-22 16,21 1-16,0 0 0,0 0 15,22 0-15</inkml:trace>
  <inkml:trace contextRef="#ctx0" brushRef="#br0" timeOffset="23588.29">12023 3239 0,'0'-22'16,"21"22"-1,-21-21-15,21 21 0,0 0 0,-21-21 16,0 0-16,21 21 15,-21-21-15,-21 21 16,0 0 0,0 0-16,-22 0 0,22 0 15,-21 0-15,0 21 0,20-21 16,-20 21-16,0 0 0,-1 0 16,22 1-16,-21 20 0,0-21 0,20 0 15,1 0-15,0 1 0,-21 20 16,42-21-16,-21 0 0,-1 0 15,22 1-15,0-1 0,0 0 16,0 0-16,0 0 16,22 0-1,-1-21-15,0 0 16,0 0-16,0 0 0,0 0 16,1 0-16,-1 0 0,0 0 0,21 0 15,-21 0-15,22 0 16,-22 0-16,21 0 0,-21 0 0,22 0 15,-22 22-15,0-22 0,21 0 16,-20 0-16,-1 21 0,0-21 0,0 21 16,0-21-16,-21 21 0,21 0 15,-21 0-15,0 1 16,0-1-16,0 0 16,-21 0-1,0 0-15,0-21 0,0 21 0,0-21 16,-1 22-16,1-1 0,-21-21 15,21 21-15,-22-21 0,22 21 0,-21-21 16,0 0-16,20 21 16,-20-21-16,0 0 0,21 0 0,-22 0 15,22 0-15,0 0 0,0 0 0,0 0 16,-1 0-16,1 0 0,0 0 16,0 0-16,0-21 0,0 21 31,-1 0-31,22-21 31,22 21-31,-1-21 16,0 0-16,0 21 0,0-22 0,22 1 15</inkml:trace>
  <inkml:trace contextRef="#ctx0" brushRef="#br0" timeOffset="24012.05">13081 2582 0,'0'0'0,"0"-21"15,0 0-15,0 0 0,0 0 16,0 0 0,0 42-1,0 0 1,0 0-16,0 0 0,-21 0 0,21 1 16,0 20-16,-21-21 0,21 21 15,-22-20-15,22 20 0,-21-21 0,21 0 16,-21 0-16,0 22 0,21-22 15,0 0-15,0 0 0,-21-21 16,21 21-16,0 1 0,0-1 16</inkml:trace>
  <inkml:trace contextRef="#ctx0" brushRef="#br0" timeOffset="24289.89">12848 2985 0,'-21'21'0,"42"-42"0,-63 42 16,21-21-16,42 0 47,0 0-32,0 0-15,0 0 0,22 0 16,-22 0-16,0 0 0,21 0 0,-21 0 16,1 0-16,20 0 0,-21 0 15,0 0-15,0 0 0,1 0 0,-1 0 16,0 0-16,0-21 0,-21-1 31,0 1-15,0 0-16,0 0 15</inkml:trace>
  <inkml:trace contextRef="#ctx0" brushRef="#br0" timeOffset="24567.24">12912 2646 0,'-22'0'0,"44"0"0,-44-21 32,44 21-32,-1 0 15,0 0-15,0-21 0,21 21 0,-20 0 16,-1 0-16,0 0 0,21-22 16,-21 22-16,1 0 0,-1 0 15,0 0-15,-21-21 47</inkml:trace>
  <inkml:trace contextRef="#ctx0" brushRef="#br0" timeOffset="25331.8">13229 2265 0,'0'0'0,"-21"0"0,0-21 16,0 21-16,-1 0 16,1 0-16,0 0 0,0 0 0,0 0 15,0 0-15,-1 0 16,-20 0-16,21 0 0,0 0 0,-22 0 15,22 21-15,0-21 0,-21 21 16,21 0-16,-1 0 0,1 1 0,0 20 16,0-21-16,0 21 0,0 1 15,-1-22-15,22 21 0,-21 1 0,21-1 16,0 0-16,0-21 0,0 22 16,0-22-16,0 21 0,0-21 0,0 22 15,0-22-15,0 0 0,0 0 16,0 0-16,21 1 0,1-1 0,-1 0 15,0 0-15,0 0 0,0 0 16,0-21-16,1 22 0,-1-22 16,21 0-16,-21 21 0,22-21 15,-22 0-15,21 0 0,-21 0 0,22 0 16,-1 0-16,-21 0 0,21 0 16,1 0-16,-1 0 0,-21-21 0,22 21 15,-22-22-15,21 1 0,-21 21 16,0-21-16,22 0 0,-22 0 0,0 0 15,0-1-15,-21 1 0,21 21 16,-21-42-16,22 21 0,-22 0 0,21-1 16,-21 1-16,0-21 0,0 21 15,0 0-15,0-22 0,0 22 16,0-21-16,0 21 0,-21-1 0,-1-20 16,22 21-16,-21 0 0,0-22 15,0 22-15,0 0 0,21 0 16,-21 0-16,-1 0 0,1-1 0,0 1 15,0 0-15,0 21 0,0 0 16,-1-21-16,1 21 0,-21 0 0,21 0 16,0 0-16,-1 0 0,1 0 15,0 0-15,-21 0 0,21 0 0,-1 0 16,-20 0-16,21 0 0,0 0 16,0 0-16,-1 0 0,1 0 0,0 0 15,0 0 1,0 0-16,0 21 0,21 0 15,0 0 1,0 1-16,0-1 16,0 0-16,0 0 15</inkml:trace>
  <inkml:trace contextRef="#ctx0" brushRef="#br0" timeOffset="25756.58">12742 2582 0,'0'0'0,"21"-21"47,1 21-31,-1 0-16,21 0 0,-21 0 0,22 0 15,-22 0-15,21 0 0,-21-21 16,22 21-16,-1 0 0,-21 0 16,0 0-16,22 0 0,-22 0 15,0 0-15,0-21 0,0 21 16,0 0 62</inkml:trace>
  <inkml:trace contextRef="#ctx0" brushRef="#br0" timeOffset="28320.01">2836 6075 0,'0'-21'47,"-21"0"-31,21-1-16,0 1 15,0 0-15,0 0 16,0 0-16,21 21 16,0-21-16,1-1 0,-1 22 0,0-21 15,0 21-15,0 0 0,0 0 16,1 0-16,-1 0 0,0 0 16,0 0-16,-21 21 0,0 1 15,21-1-15,-21 0 0,21 0 16,-21 0-16,0 22 0,0-22 0,0 0 15,0 21-15,0-21 16,0 22-16,0-22 0,0 21 0,0-21 16,-21 22-16,0-1 0,0-21 15,0 22-15,0-1 0,-1 0 0,1-21 16,0 22-16,0-22 0,0 0 16,0 0-16,-22 0 0,22 1 0,0-1 15,-21 0-15,20-21 0,-20 0 16,21 0-16,-21 0 0,-1 0 15,22 0-15,-21 0 0,21 0 0,-22 0 16,22-21-16,-21 0 0,21-1 16,-1 22-16,1-42 0,21 21 15,0 0-15,-21-22 0,21 22 16,0-21-16,0 21 0,0 0 16,0-22-16,21 22 0,0 0 0,1 0 15,-1 0-15,0 21 0,21-22 16,-21 22-16,1 0 0,-1 0 15,0 0-15,21 0 0,-21 22 0,1-22 16,-1 21-16,0 0 0,0 0 16,0 21-16,0-20 0,-21-1 0,22 21 15,-1-21-15,0 0 0,-21 1 16,0-1-16,21 0 0,0 0 0,-21 0 16,0 0-16,0 1 0,21-22 15,-21 21-15,22-21 0,-1 0 16,0 0-1,0 0 1,0 0-16,-21-21 0,21-1 16,1 22-16</inkml:trace>
  <inkml:trace contextRef="#ctx0" brushRef="#br0" timeOffset="28688.8">3471 6435 0,'0'21'16,"21"-21"15,1 0-15,-1 0-1,0 0-15,-21-21 0,0 0 16,0-1-1,0 1-15,-21 21 16,0 0-16,-1-21 0,1 21 16,0 0-16,0 0 0,0 0 15,0 0-15,-1 0 0,22 21 16,0 0 0,-21-21-16,21 22 0,0-1 15,0 0 1,21-21-1,1 0-15,-1 0 16,0 0-16,0-21 0</inkml:trace>
  <inkml:trace contextRef="#ctx0" brushRef="#br0" timeOffset="32099.33">5397 6096 0,'22'-21'15,"-22"0"1,0 0 0,0-1-16,0 1 15,0 0-15,0 0 0,-22 21 16,1-21-16,0 0 0,0-1 15,0 22-15,0-21 0,-1 21 16,-20 0-16,21 0 0,0 0 16,0 0-16,-22 0 0,22 0 0,0 21 15,-21 1-15,20-1 0,1 0 16,-21 0-16,21 21 0,0-20 0,-1 20 16,1 0-16,0-21 0,21 22 15,-21-1-15,21 0 0,0-20 0,0 20 16,0 0-16,21-21 0,0 22 15,0-22-15,1 0 0,-1-21 0,0 21 16,0 0-16,21-21 0,-20 0 16,-1 0-16,0 0 0,0 0 15,0 0-15,0-21 0,1 0 16,-1 0-16,0 0 0,0 0 0,0-22 16,0 22-16,1 0 0,-1-21 15,0 20-15,-21-20 0,0 21 0,0-21 16,0 20-16,0-20 0,0 21 15,0 0-15,0-22 0,0 22 16,0 0-16,0 42 31,0 0-31,0 1 0,0-1 16,0 0-16,0 21 0,0-21 16,0 1-16,21 20 0,-21-21 15,21 0-15,0 0 0,1 1 16,-1-1-16,0 0 0,0 0 0,21-21 15,-20 0-15,20 0 0,-21 0 16,0 0-16,22 0 0,-22 0 0,21-21 16,-21 0-16,22 21 0,-22-21 15,0-1-15,0 1 0,-21 0 0,21 0 16,-21 0-16,21 0 0,-21-22 16,0 22-16,0 0 0,22 0 0,-22-22 15,21 22-15,-21 0 0,21 0 16,0 0-16,0 21 15,0 0 1,-21 21-16,22 0 16,-22 0-16,21-21 15,-21 21-15,0-42 47,0 0-47,0 0 16,0 0-16,0 0 15,0-1-15,0 1 0,-21 21 16,-1 0-16,1-21 0,0 21 16,0 21-1,0 0-15,21 22 16,0-22-16,-21 0 0,21 21 16,0-20-16,-22 20 0,22-21 15,0 21-15,0 1 0,0-22 0,0 0 16,22 21-16,-1-20 0,0 20 15,-21-21-15,21 0 0,21 0 0,-20 1 16,-1-22-16,0 0 0,21 0 16,-21 0-16,1 0 0,-1 0 0,21 0 15,-21 0-15,22-22 0,-22 1 16,21 0-16,-21 0 0,22-21 0,-22 20 16,0 1-16,21-21 0,-21 21 15,1-22-15,-1 1 0,0 21 16,0-21-16,0 20 0,0 1 15,1 0-15,-1 21 0,0 0 16,0 0-16,0 0 16,0 21-16,-21 0 15,0 1-15,0-1 16,0 0-16,22-21 16,-22 21-16,21-21 15,-21-21 16,0 0-31,0 0 16,0-1-16,0 1 16,0 0-16,-21 21 0,-1-21 15,22 0-15,-21 21 16,0-21-16,0 21 0,0 0 0,0 0 16,-1 0-16,1 21 15,0 0-15,0 0 0,0 0 0,21 0 16,-21 22-16,-1-22 0,22 0 15,-21 21-15,21-20 0,0 20 0,0-21 16,0 21-16,0-20 0,0 20 16,0-21-16,21 21 0,22-20 0,-22 20 15,0-21-15,21 0 16,-20 0-16,20-21 0,0 22 0,1-22 16,-1 0-16,21 0 0,-20 0 15,-1 0-15,0-22 0,1 1 0,-1 0 16,0 0-16,1 0 0,-1 0 15,-21-22-15,22 22 0,-22 0 0,0-21 16,0 20-16,0-20 0,0 21 16,1-21-16,-22 20 0,0-20 0,0 21 15,0 0-15,0 0 0,0-1 16,0 1-16,-22 21 16,1 0-1,0 0-15,0 21 0,0 1 16,21-1-16,-21 0 15,21 21-15,-22-21 0,22 1 0,0-1 16,0 21-16,0-21 0,0 0 16,0 22-16,0-22 0,0 0 0,0 0 15,0 0-15,0 1 0,0-1 16,22 0-16,-1-21 0,0 0 0,21 0 16,-21 0-16,1 0 0,20 0 15,0 0-15,1-21 0,-22 0 0,21-1 16,0 1-16,1 0 0,-1 0 15,0 0-15,1 0 0,-22-1 16,0 1-16,0-21 0,0 21 0,1 0 16,-22-1-16,21 1 0,-21 0 15,0 0-15,-21 21 32,-1 0-32,1 21 0,21 0 15,0 0-15,0 1 0,0-1 16,0 0-16,0 0 0,21 0 15,1 0-15,-22 1 0,21-1 16,-21 0-16,0 0 0,21 0 0,0 0 16,-21 1-16,21-22 0,-21 21 15,0 0-15,0 0 16,-21-21 0,0 0-1,0 0-15,0-21 0,21 0 0,-22 21 16,1-21-16,0-1 0,0 1 15,0 21-15,21-21 0,-21 21 0,-1 0 16,1 0-16,21-21 0,-21 21 16,21 21-1,0 0 1,21 0-16,0-21 0,1 22 16,-1-1-16,0-21 0,21 21 15,-21-21-15,1 0 0,20 21 16,-21-21-16,21 0 0,-20 0 0,20 0 15,-21 0-15,21 0 0,-20 0 16,20 0-16,-21-21 0,0 0 0,0 21 16,1-21-16,-1-1 0,0 1 15,0 0-15,0-21 0,-21 21 0,0-1 16,21 1-16,1-21 0,-22 21 16,21 0-16,-21-1 0,0 1 0,0 0 15,0 0-15,-21 21 31,-1 21-31,22 0 16,0 0-16,0 1 16,0-1-16,0 0 0,0 0 0,0 0 15,22 0-15,-1 1 0,-21-1 16,21-21-16,-21 21 0,21 0 0,-21 0 16,0 0-16,0 1 0,0-1 15,0 0-15,-21 0 16,0-21-16,0 0 0,-1 21 15,1-21-15,0 0 0,0 0 16,0 0-16,0 0 16,21-21-1,0 0-15,0 0 16,0 0-16</inkml:trace>
  <inkml:trace contextRef="#ctx0" brushRef="#br0" timeOffset="32567.08">9991 5842 0,'21'-63'0,"-42"126"0,42-190 0,-21 64 15,21 20-15,-21 1 0,21 21 16,-21 0-16,0-1 0,21 1 0,-21 42 31,0 1-31,0 20 16,0 0-16,0 1 0,0-1 0,-21 21 15,0-20-15,0 20 0,21-20 16,-21 20-16,-1-21 0,22 1 0,-21-1 16,21 0-16,-21 1 0,0-22 15,21 0-15,0 0 0,0 0 0,0 1 16,0-1-16,-21-21 31,0 0-31,-1-21 16</inkml:trace>
  <inkml:trace contextRef="#ctx0" brushRef="#br0" timeOffset="33345.21">9567 6117 0,'21'0'16,"22"0"-1,-22 0-15,42 0 0,-20-21 0,20 0 16,1 0-16,-1 21 0,22-21 16,0-1-16,-22 1 0,1 0 0,-1-21 15,1 21-15,-1-1 0,-21-20 16,1 0-16,-22 21 0,0-22 0,0 1 16,-21 0-16,0 20 0,0-20 15,0 21-15,0-21 0,0 20 16,-21 1-16,21 0 15,-21 21-15,0 0 0,0 0 16,-1 21-16,22 0 0,0 22 16,0-1-16,0 0 0,-21 1 0,21-1 15,-21 22-15,21-22 0,0 21 0,0-20 16,-21 20-16,21-20 0,-21-1 16,21 0-16,0 1 0,0-22 0,0 21 15,0-21-15,0 0 0,0 1 16,21-22 15,-21-22-31,0 1 16,0 0-16,21 0 0,0 0 0,0 0 15,-21-1-15,22-20 0,-1 0 16,0 21-16,0-22 0,0 22 0,0 0 16,1 0-16,-1 0 0,0 21 15,0 0-15,0 0 0,0 0 0,1 0 16,-1 21-16,-21 0 0,0 0 15,21 0-15,-21 0 0,0 1 0,21 20 16,-21-21-16,0 0 0,0 22 16,21-22-16,0 0 0,1 0 0,-22 0 15,21-21-15,21 21 0,-21-21 0,22 0 16,-22 0-16,21 0 16,22 0-16,-22 0 0,0 0 0,1-21 15,-1 0-15,0 0 0,1 0 16,-1 0-16,0-1 0,-21 1 0,22-21 15,-22 21-15,0-22 0,-21 22 16,0-21-16,0 21 0,0 0 16,0-1-16,0 1 0,-21 21 15,0 0-15,0 0 0,-1 21 0,1-21 16,0 43-16,0-22 0,0 0 0,0 21 16,-1-20-16,22 20 15,0 0-15,0-21 0,0 22 0,0-22 16,22 0-16,-1 0 0,0 22 15,21-43-15,-21 21 0,22 0 0,-1-21 16,-21 0-16,22 0 0,-1 0 16,0 0-16,1-21 0,-1 0 0,0-1 15,22 1-15,-22 0 0,0-21 0</inkml:trace>
  <inkml:trace contextRef="#ctx0" brushRef="#br0" timeOffset="36107.17">13081 5969 0,'0'0'0,"0"-21"0,-21 0 0,21 0 0,-21-22 15,-1 22-15,22-21 0,-21 21 16,0-1-16,21 1 0,0 0 15,0 0-15,-21 0 0,0 21 16,21 21 0,0 0-16,0 21 0,0-20 0,0 20 15,0 0-15,0 1 0,0-1 16,-21-21-16,-1 21 0,22 1 0,-21-22 16,21 21-16,0-21 0,0 1 15,0-1-15,-21 0 0,21 0 16,0-42 15,0 0-31,0 0 0,0-1 0,0 1 16,21 0-16,0-21 0,-21 21 15,22-22-15,-22 1 0,21 21 0,0-22 16,0 22-16,0-21 0,0 21 16,1 21-16,-1 0 0,0 0 0,0 0 15,0 0-15,0 0 0,1 21 16,-22 0-16,21 21 0,0-20 15,0-1-15,-21 21 0,0-21 0,0 22 16,21-22-16,-21 0 0,21 21 16,-21-21-16,0 1 0,0-1 15,22-21 1,-1 0-16,0 0 16,0 0-16,0-21 15,0-1-15,-21 1 0,22-21 0,-1 21 16,21-22-16,-21 22 0,0-21 15,1 0-15,-1-1 0,0 1 0,21 0 16,-21 20-16,1 1 0,-1 0 16,0 0-16,0 21 0,0 0 0,0 0 15,-21 21-15,0 0 16,0 0-16,0 1 0,0-1 16,0 21-16,0-21 0,0 22 15,0-22-15,0 21 0,0-21 0,0 22 16,0-22-16,0 0 0,22 0 15,-1 21-15,0-42 0,-21 22 0,21-1 16,0-21-16,22 0 0,-22 0 16,0 0-16,21 0 0,1 0 0,-1 0 15,0 0-15,1-21 0,-1-1 16,21 1-16,-20 0 0,-1 0 0,0-21 16,-20 20-16,-1-20 0,21 21 15,-42-21-15,21 20 0,-21-20 16,0 21-16,0 0 0,0 0 0,0-1 15,-21 22 1,0 0-16,0 0 0,0 22 0,-1-22 16,1 21-16,0 0 0,0 0 15,0 21-15,21-20 0,-21-1 0,21 21 16,-22-21-16,22 22 0,0-22 16,0 0-16,0 0 0,0 21 0,22-20 15,-1-1-15,0-21 0,0 21 16,0 0-16,0-21 0,22 0 0,-22 0 15,21 0-15,1 0 0,-22 0 16,21 0-16,0-21 0,-20 0 0,20 0 16,0-1-16,1 1 0,-1 0 15,-21-21-15,21-1 0,1 22 16,-22-21-16,0-22 0,0 22 0,22 0 16,-43-22-16,21 22 0,0 0 15,-21-1-15,21 1 0,-21 0 0,0 20 16,0 1-16,0 0 0,0 0 15,0 0-15,-21 42 16,0 0 0,21 21-16,-21-20 0,21 20 15,-22 0-15,1 1 0,0 20 0,21-21 16,0 1-16,-21-1 0,21 22 0,0-22 16,0 0-16,0 1 15,0-22-15,0 21 0,21-21 0,0 0 16,0 1-16,1-1 0,-1 0 0,21-21 15,0 0-15,1 0 0,-1 0 16,0 0-16,1 0 0,-1-21 0,0 0 16,1-1-16,-1 1 0,0 0 15,-20 0-15,20-21 0,-21 20 16,21-20-16,-20 0 0,-1-22 0,0 22 16,0-22-16,-21 22 0,0-21 15,21 20-15,-21 1 0,0 0 16,0 20-16,0 1 0,0 0 0,0 0 15,-21 21 1,21 21-16,-21 0 0,21 0 16,-21 22-16,0-22 0,-1 21 15,22 22-15,0-22 0,-21 0 0,21 1 16,-21 20-16,21-20 0,-21-1 0,21 0 16,0 1-16,0-22 0,0 21 15,-21-21-15,21 0 0,0 1 0,0-1 16,0 0-16,21-21 31,-21-21-15,21 0-16,0-1 0,0 1 15,-21 0-15,22 0 0,-1-21 0,0 20 16,-21 1-16,21-21 0,0 21 16,0 0-16,-21-1 0,22 1 15,-1 21-15,-21 21 31,0 1-31,0-1 0,0 0 16,0 0-16,0 0 0,0 0 0,21 22 16,-21-22-16,21 0 0,-21 0 15,0 0-15,21 1 0,0-1 0,1 0 16,-1 0-16,0-21 0,0 0 16,21 21-16,-20-21 0,20 0 15,-21 0-15,21 0 0,1 0 0,-22-21 16,21 21-16,-21-21 0,22 0 15,-22 0-15,0-1 0,21 1 0,-20 0 16,-1-21-16,0 21 0,0-1 16,-21 1-16,21 0 0,-21 0 15,21 0-15,-21 0 0,22 21 16,-44 21 0,1 0-1,21 0-15,-21 0 0,21 0 16,0 1-16,-21-1 0,21 21 15,0-21-15,0 0 0,0 1 16,0-1-16,0 0 0,0 0 0,0 0 16,21 0-16,0-21 0,0 0 15,1 0-15,-1 0 0,0 0 16,0 0-16,0 0 0,0-21 0,22 21 16,-22-21-16,0 0 0,-21 0 15,21 0-15,0-1 0,-21 1 0,0 0 16,0 0-16,0-21 0,0 20 15,0-20-15,0 21 0,0 0 16,0 0-16,-21-1 0,0 1 0,0 0 16,0 21-16,0 0 0,-1 0 15,1 0-15,0 0 0,42 0 32,0 0-32,22 0 15,-22 0-15,21 0 0,1 0 16,20 0-16,-21 0 0,22 0 0,-22 0 15,22 0-15,-22 0 0,22-21 16,-22 21-16,-21 0 0,21 0 0,-20 0 16,-1-21-16,-42 21 31,-1 0-15,1 0-16,0 0 15,0 0-15,-21 21 0,20 0 0,1 0 16,0 0-16,0 1 0,0 20 15,-22-21-15,22 0 0,0 22 16,0-22-16,0 21 0,0-21 0,21 0 16,0 1-16,0-1 0,0 0 0,0 0 15,0 0-15,21-21 0,21 0 16,-21 21-16,0-21 0,22 0 0,-1 0 16,-21 0-16,22 0 0,-1-21 15,-21 0-15,21 21 0,1-21 16,-22 0-16,21-22 0,-21 22 0,22 0 0,-22-21 15,0-1-15,0 1 16,0 0-16,1-22 0,-1 22 0,0-22 16,-21 1-16,0 21 0,21-22 15,-21 22-15,21-1 0,-21 1 0,0 0 16,0 21-16,0-1 0,0 1 16,0 0-16,0 0 0,0 42 31,0 0-31,-21 0 15,21 22-15,-21-22 0,0 21 16,21 1-16,-21 20 0,-1-21 16,22 1-16,0 20 0,-21 1 0,0-22 15,21 22-15,-21-22 0,21 0 16,0 1-16,0-1 0,0 0 0,0 1 16,0-22-16,21 0 0,0 0 0,0 0 15,1 0-15,20-21 0,-21 0 16,0 0-16,22 0 0,-22 0 0,21 0 15,-21 0-15,0 0 0,22-21 16,-22 0-16,0 21 0,0-21 0,0 0 16,1 0-16,-1-1 0,0 1 15,0 0-15,-21 0 16,0 0-16,0 0 0,0-1 0</inkml:trace>
  <inkml:trace contextRef="#ctx0" brushRef="#br0" timeOffset="36491.94">14732 5736 0,'21'0'16,"21"-21"-1,-20 21-15,20 0 0,0 0 16,1 0-16,20 0 0,-21 0 15,1 0-15,20 0 0,-20 0 0,-22 0 16,0 0-16,21 0 16,-21 0-16,-42 21 31,0-21-31,0 21 16,0-21-16</inkml:trace>
  <inkml:trace contextRef="#ctx0" brushRef="#br0" timeOffset="38139.57">5122 6858 0,'0'0'0,"-21"0"0,-42 0 15,41 0-15,22-21 16,-21 21-16,0 0 0,0 0 15,0 0-15,0 0 16,-1 0-16,44 0 63,-1 0-63,0 0 0,0 21 15,0-21-15,0 0 0,1 0 0,20 0 16,0 21-16,1-21 0,-1 0 15,21 0-15,1 0 0,-1 0 0,22 0 16,0 0-16,-1 0 0,1 0 16,21 0-16,-21 0 0,-1 0 0,1 0 15,21 0-15,-22 0 0,22-21 16,0 21-16,0 0 0,0 0 0,-22 0 16,22 0-16,-21 0 0,0 0 15,-1 0-15,22 0 0,-21 0 16,-1 0-16,22 0 0,-21 0 0,21 0 15,-22 0-15,22 0 0,-21 0 16,0 0-16,-1 0 0,-20 0 0,20 0 16,1 0-16,0 0 0,-22 0 15,22 0-15,0 0 0,-1 0 0,1 0 16,0 0-16,-1 21 0,1-21 16,0 0-16,-22 0 0,1 0 0,20 0 15,1 0-15,-22 21 0,22-21 16,0 0-16,-1 0 0,1 0 0,0 0 15,-1 0-15,22 0 0,-21 0 0,0 0 16,20 0-16,1 0 16,0 0-16,21 0 0,-21 0 0,21 0 15,-21 0-15,0 0 0,-1 0 16,1 0-16,0 0 0,-21 0 0,21 0 16,-22 0-16,1 0 0,0 0 0,-1 0 15,1 0-15,0 0 0,-1 0 16,-20 0-16,20 0 0,1 0 0,0-21 15,21 21-15,-1 0 0,1 0 16,0 0-16,0 0 0,0 0 0,-22 0 16,22 0-16,0 0 0,-21 0 15,-1 0-15,1 0 0,0 0 0,-1 0 16,1 0-16,-21 0 16,20 0-16,-20 0 0,-1 0 0,1 0 15,20 0-15,-20 0 0,-1 0 0,1 0 16,-1 0-16,1 0 0,-1 0 15,1 0-15,-1 0 0,1 0 0,21 0 16,-22 0-16,1 0 0,-22 0 16,21 0-16,1 0 0,-22 0 0,22 0 15,-22-21-15,0 21 0,1 0 16,20 0-16,-20 0 0,-1 0 0,0 0 16,1 0-16,-1 0 0,0 0 0,22 0 15,-22 0-15,0 0 0,22 0 16,-22 0-16,22-21 0,-22 21 15,22 0-15,-22 0 0,0 0 16,1 0-16,-1 0 0,0 0 0,1 0 16,-1 0-16,0 0 0,-21 0 15,22 0-15,-1 0 0,0 0 0,-20 0 16,20 0-16,0 0 0,-21 0 0,22-21 16,-1 21-16,0 0 0,1 0 15,-1 0-15,0-21 0,1 21 0,-1 0 16,0 0-16,-20 0 0,20 0 15,0 0-15,1 0 0,-1 0 0,-21-22 16,21 22-16,-20 0 16,20 0-16,-21 0 0,0 0 0,0 0 15,22 0-15,-22 0 0,0 0 16,0 0-16,0-21 0,1 21 0,-1 0 16,0 0-16,0 0 0,0 0 15,0 0-15,1 0 16,-1 0-1,0 0 1,0 0 0,-42 0 46</inkml:trace>
  <inkml:trace contextRef="#ctx0" brushRef="#br0" timeOffset="50244.28">6964 7980 0,'0'0'0,"0"-21"16,21 0-1,-21-1-15,0 1 0,0 0 16,0 0 0,0 0-16,-21 0 0,0 21 0,21-22 15,-22 1-15,1 0 0,0 21 16,0 0-16,0 0 0,0 0 0,-1 0 15,-20 0-15,21 0 0,0 0 16,-22 21-16,22-21 0,-21 21 0,21 22 16,-22-22-16,1 0 0,21 21 15,-21-20-15,20 20 0,1 0 0,0 1 16,21-1-16,0-21 0,0 21 16,0-20-16,0 20 0,0-21 0,21-21 15,0 21-15,1-21 0,-1 0 16,0 0-16,21 0 0,-21 0 15,22 0-15,-22 0 0,21-21 0,1 0 16,-22 0-16,21 0 0,-21-1 16,22-20-16,-22 21 0,0 0 0,0-22 15,0 22-15,-21 0 0,0 0 16,21-21-16,-21 20 0,22 22 0,-22-21 16,0 0-16,0 0 0,0 0 15,0 42 16,0 0-31,0 0 16,0 0-16,0 22 0,0-22 16,0 21-16,0 1 0,0-1 15,0 21-15,0-20 0,0 20 0,0-20 16,0 20-16,0 1 0,0-1 16,0 1-16,0-1 0,0 1 0,0 20 15,0-20-15,0 20 0,0 1 16,0-21-16,0 20 0,0-20 0,0-1 15,0 1-15,0-1 0,0 1 0,0-1 16,0 1-16,0-22 0,0 22 16,0-22-16,0 21 0,-22-20 15,1-1-15,0-21 0,0 22 0,0-22 16,-22 0-16,22 0 0,-21 0 16,0-21-16,-1 0 0,-20 0 0,20 0 15,1 0-15,0-21 0,-22 0 16,22-21-16,0 20 0,20-20 0,-20 0 15,21-1-15,0-20 0,21-1 0,0 1 16,0-1-16,0 1 0,0-1 16,21 1-16,0-1 0,21-20 0,-20 20 15,20-20-15,21 20 0,1-21 16,-22 1-16,43 20 0,-22 1 16,1-22-16</inkml:trace>
  <inkml:trace contextRef="#ctx0" brushRef="#br0" timeOffset="50787.96">7091 8128 0,'0'42'16,"0"-20"-16,0-1 0,0 21 0,0-21 15,0 0-15,0 1 16,21-1-16,0-21 0,0 0 16,0 0-16,1 0 0,-1 0 15,0-21-15,0 21 0,0-22 0,0 1 16,1-21-16,-1 21 0,0-22 16,0 22-16,0-21 0,0-22 0,1 22 15,-1 0-15,0-22 0,0 22 16,0-22-16,0 22 0,1-21 0,-1 20 15,-21 1-15,0 0 0,21-1 16,-21 22-16,0 0 0,21 0 0,-21 0 16,0-1-16,0 1 0,0 42 31,-21 1-15,21 20-16,0-21 0,-21 21 0,21-20 15,0 20-15,0 0 0,-21 1 16,21-1-16,0 0 0,0 1 0,0-1 15,0 0-15,-22 1 0,22-1 16,0 0-16,0 1 0,0-22 0,0 0 16,0 0-16,0 0 0,0 0 15,0 1-15,22-22 0,-1 0 16,0 0 0,0-22-1,0 1-15,-21 0 0,0 0 16,0 0-16,21-22 0,-21 22 15,0 0-15</inkml:trace>
  <inkml:trace contextRef="#ctx0" brushRef="#br0" timeOffset="50995.85">7451 7789 0,'0'0'0,"-22"0"0,1 0 0,0 0 15,42 0 16,0 0-31,22 0 0,-22 0 16,0-21-16,21 21 0,-20-21 16,-1 21-16,0 0 0,0 0 15,-21-21-15,21 21 0</inkml:trace>
  <inkml:trace contextRef="#ctx0" brushRef="#br0" timeOffset="51440.1">7091 8001 0,'0'21'0,"21"-21"31,0 0-15,0-21-16,0 0 16,1 21-16,-22-21 0,21 21 0,0-21 15,0-1-15,-21 1 0,21 21 16,-21-21-16,0 0 15,0 0 1,-21 21 0,0 0-16,0 0 0,0 21 15,-1 0-15,22 0 0,-21 0 16,0 1-16,0 20 0,21 0 0,-21-21 16,21 22-16,0-22 0,0 21 15,0-21-15,0 1 0,0-1 0,0 21 16,21-42-16,0 21 0,0 0 0,-21 1 15,21-22-15,1 0 16,-1 0-16,21 0 0,-21 0 0,0 0 16</inkml:trace>
  <inkml:trace contextRef="#ctx0" brushRef="#br0" timeOffset="55576.59">7810 8276 0,'0'0'0,"0"21"16,22-21 15,-22-21-31,21 0 0,0 0 16,-21 0-16,21 0 0,0-1 15,0 1-15,1-21 0,-1 21 0,0-22 16,0 1-16,0 0 0,0 21 15,1-22-15,-1 1 0,0 0 16,0 20-16,-21-20 0,0 21 16,0 0-16,0 0 0,-21 21 15,0 0 1,-22 0-16,22 21 0,0 0 0,0 0 16,0 0-16,0 0 0,21 1 15,0-1-15,0 21 0,0-21 0,0 0 16,0 1-16,0 20 0,0-21 0,21 0 15,0 0-15,0-21 0,0 22 16,0-1-16,1-21 0,-1 0 16,0 21-16,0-21 15,-42 0 17,0 0-17,0 0 1,-1 0-1,1 21 1,0 0 0,21 0-16,0 1 0,-21-22 15,21 21 1,-21-21-16,21 21 0,-21-21 31,-1 0-31,1 0 16,0 0-1,0 0-15,0 0 16,0 0 0,21 21 31,21-21-47,0 21 15,0-21-15,0 0 16,0 0-16,1 0 0,-1 0 15,21 0-15,-21 0 0,0 0 0,22 0 16,-22-21-16,21 0 0,-21 21 0,22-21 16,-22 0-16,0 21 15,21-22-15,-20 1 0,-1 0 0,0 0 16,0 0-16,0 0 0,0-1 16,-21 1-16,22-21 0,-1 21 0,0 0 15,-21-22-15,0 22 0,21 0 16,-21 0-16,21 0 0,-21-1 0,21 22 15,1 0-15,-1 0 16,0 0 0,-21 22-16,0-1 15,0 0-15,0 0 0,0 0 16,0 0 0,0-42 30,0 0-46,0 0 0,0 0 16,-21 0-16,0 21 16,21-22-16,-22 22 0,22-21 15,-21 21-15,0 0 0,0 0 16,0 0 0,21 21-16,-21 1 15,-1-1-15,1 0 0,21 21 0,-21 1 16,21-22-16,0 21 0,-21 0 15,21 1-15,0-1 0,0 0 0,0-20 16,0-1-16,0 21 0,0-21 16,0 0-16,21-21 0,0 22 0,0-22 15,1 0-15,20 0 0,-21 0 16,21 0-16,1-22 0,-1 1 0,0 0 16,1 0-16,-1 0 0,0-22 15,-20 22-15,20-21 0,0 0 16,-21-1-16,22 1 0,-22 21 0,-21-22 15,0 22-15,21 0 0,-21 0 16,-21 21 0,0 0-16,0 0 0,-1 0 15,1 21-15,21 0 16,-21 0-16,21 1 0,0-1 16,21 0-16,0 0 15,1-21-15,-1 0 16,0 21-16,0-21 0,0 0 0,-21 21 15,21 1-15,-21-1 0,0 0 16,0 0-16,0 0 16,0 0-16,0 1 0,0-1 15,0 0-15,0 0 16,0 0-16,22-21 0,-1 0 16,-21 21-16,21-21 15,0 0-15,0 0 0,0 0 0,22 0 16,-22-21-16,0 21 0,21-21 0,-20 0 15,20 0-15,-21 0 0,21-1 16,1 1-16,-1-21 0,0 21 0,1 0 16,-1-22-16,0 22 0,-20-21 15,-1 21-15,0-1 0,0 1 16,-21 0-16,0 0 0,0 0 0,0 0 16,0-1-1,-21 22-15,0 0 0,0 0 0,-1 0 16,1 22-16,0-22 0,-21 21 15,21 0-15,-1 0 0,1 0 0,0 22 16,0-22-16,0 21 0,0-21 16,21 22-16,0-22 0,0 21 0,0-21 15,0 0-15,0 1 0,21-1 16,0 0-16,0-21 0,21 0 0,-20 0 16,20 0-16,0 0 0,1 0 15,20 0-15,-21 0 0,1-21 0,20 21 16,-20-21-16,-1-1 0,0 1 0,1 0 15,-1 0-15,-21-21 16,21 20-16,-20 1 0,-1 0 0,0-21 16,-21 21-16,0-1 0,0 1 15,0 0-15,0 0 0,0 0 0,0 0 16,-21 21-16,0 0 16,-1 0-16,1 0 15,0 0-15,0 21 0,21 0 0,-21 0 16,21 21-16,-21-20 0,21 20 15,0-21-15,0 21 0,0-20 0,0 20 16,0-21-16,0 0 0,21 0 16,0 1-16,0-1 0,0-21 15,22 0-15,-22 21 0,21-21 0,0 0 16,1 0-16,-1 0 0,0-21 16,22 0-16,-22-1 0,1 1 0,-1 0 15,0 0-15,43-21 0,-64-1 16,0 22-16,0 0 0,1-21 15,-22 20-15,0 1 0,0 0 0,0 0 16,-22 21 0,1 0-16,0 0 15,0 21-15,21 0 16,0 0-16,-21 22 0,21-22 0,0 21 16,0-21-16,0 1 0,0 20 15,0-21-15,-21 21 0,21-20 16,0-1-16,0 0 0,0 0 0,0 0 15,0 0 1,0-42 0,0 0-16,0 0 15,0 0-15,21 0 0,0-22 16,0 22-16,0-21 0,-21 21 16,43-22-16,-22 22 0,0-21 0,0 21 15,21-1-15,-20 1 0,20 0 16,-21 0-16,0 21 0,22 0 0,-22 0 15,0 0-15,0 0 0,-21 21 0,21 0 16,-21 0-16,0 1 0,21-1 16,-21 0-16,0 0 0,0 21 0,0-20 15,0 20-15,0-21 0,0 21 16,0-20-16,0-1 0,0 0 0,0 0 16,0 0-16,22 0 0,-1-21 15,0 0-15,21 0 0,-21 0 16,22 0-16,-22-21 0,21 21 0,-21-21 15,22 0-15,-1-21 0,-21 20 16,22-20-16,-22 21 0,21-21 16,-21-1-16,22 1 0,-22 21 15,-21-22-15,21-20 0,-21 42 16,0 0-16,-21 21 16,0 0-16,-1 0 15,1 21-15,0 0 0,0 0 16,21 0-16,0 22 0,0-22 15,0 0-15,0 21 0,21-21 0,-21 22 16,21-22-16,0 0 0,1 0 16,-1 0-16,0 1 0,0-1 15,0 0-15,0 0 0,1 0 0,-22 0 16,-22-21 0,1 0-1,0 0-15,0 0 0,0 0 16,0-21-16,-22 21 0,22 0 15,0 0-15,0 0 0,0-21 0,-1 21 16,1 0 0,21 21-16,0 0 15,0 1-15,21-22 0,1 21 16,20-21-16,-21 0 0,0 21 0,22-21 16,-1 0-16,-21 0 0,21 0 0,1 0 15,-22 0-15,21-21 0,-21 21 16,22-21-16,-22-1 0,21 1 15,-21 0-15,22-42 0,-22 20 16,0 1-16,0 0 0,0-22 16,-21 22-16,22-22 0,-1 22 0,-21-22 15,0 22-15,21-21 0,-21 20 16,0 1-16,0 0 0,0 20 0,0 1 16,0 0-16,0 0 0,-21 21 15,0 0-15,-1 0 0,1 21 16,0 0-16,0 0 0,21 22 15,0-1-15,-21 0 0,0 1 16,21-1-16,0 0 0,-22 1 0,22-1 16,0 22-16,0-22 0,0 21 15,0-20-15,0-1 0,0 0 0,0-20 16,0 20-16,0-21 0,0 0 0,0 0 16,0 1-16,22-22 31,-1 0-31,-21-22 15,21 1-15,0 0 0,0-21 0,0 21 16,22-43-16,-22 22 16,0 21-16,0-22 0,0 22 0,1 0 15,20 0-15,-21 21 16,0 0 0,-21 21-16,0 0 0,0 0 15,0 0-15,0 1 0,0 20 0,0-21 16,0 0-16,0 0 0,0 22 15,0-22-15,21 0 0,-21 0 16,22-21-16,-1 0 0,0 0 16,0 0-16,0 0 15,0 0-15,1 0 0,-1-21 0,0 0 16,0 0-16,0 0 0,0-22 16,1 22-16,-1 0 0,0-21 0,0 20 15,21-41-15,-20 42 16,-1 0-16,-21-1 15,0 44 17,0-1-32,-21 0 0,21 0 0,-22 0 15,1 22-15,21-22 0,0 21 0,0-21 16,0 0-16,0 22 0,0-22 16,0 0-16,0 0 0,21-21 0,-21 21 15,22-21-15,-1 22 0,0-22 16,21 0-16,-21 0 0,22 0 0,-22 0 15,21-22-15,-21 1 0,22 21 0,-22-21 16,21 0-16,-21 0 0,1-22 16,-1 22-16,0-42 15,-21 20-15,0 22 0,0-21 0,0 0 16,0 20-16,0-20 0,0 21 16,-21-21-16,0 20 0,-1 22 0,1-21 15,-21 21-15,21 0 0,-22 0 16,1 0-16,0 21 0,21 1 0,-22-1 15,-20 21-15,42 0 16,-1 1-16,22 20 0,0-20 16,0-22-16,0 21 0,22-21 0,-22 22 15,42-22-15,-21 0 16,0 0-16,64 0 0,-64-21 16,21 0-16,1 0 0,-1 0 0,0 0 15,1 0-15,-1-21 0,-21 0 16,22 0-16,-22 0 0,21-43 15,0 1-15,1 20 16,-43 1-16,21-22 0,0 22 0,0 0 16,0-1-16,-21-20 0,0 21 0,0-22 15,22 22-15,-22-1 0,0 1 16,0 21-16,0-21 0,0 20 16,0 44-1,0 20 1,0-21-16,0 21 0,-22 1 15,22-1-15,-21 0 0,21 1 16,0 20-16,0-20 0,0 20 0,0-21 16,0 22-16,0-22 0,0 1 15,0-1-15,0 0 0,0 1 0,0-1 16,0-21-16,0 0 0,21 0 0,1 1 16,-1-22-16,0 0 15,0 0-15,0 0 0,0 0 0,1-22 16,-1 22-16,0-21 0,0 0 15,0 0-15,-21 0 0,21 0 0,-21-22 16,22 22-16,-22-21 0,0-1 0,0 22 16,0-21-16</inkml:trace>
  <inkml:trace contextRef="#ctx0" brushRef="#br0" timeOffset="55779.63">13547 7705 0,'-22'0'0,"44"0"0,-44 21 15,65-21 1,-22 0-16,0 0 0,21 0 16,-20 0-16,20 0 0,0 0 0,1 0 15,-1 0-15,-21 0 0,21 0 16,-20 0-16,-1 0 0,-21-21 16,21 21-16,-21-21 31,21 21-31</inkml:trace>
  <inkml:trace contextRef="#ctx0" brushRef="#br0" timeOffset="56891.61">14309 8086 0,'21'0'16,"0"-21"-16,0 21 15,-21-22-15,21 1 0,0 21 0,-21-21 16,0 0-16,22 0 0,-1 0 15,-21-1-15,0 1 0,0 0 16,0 0-16,-21 0 0,-1 0 16,1-1-16,0 22 0,0-21 0,0 21 15,-22 0-15,22 0 0,-21 0 0,21 0 16,-22 21-16,22-21 16,-21 22-16,21 20 0,-22-21 0,22 21 15,0-20-15,0 20 0,0 0 16,0 1-16,21-1 0,0-21 0,0 21 15,0-20-15,0-1 0,0 0 0,21 0 16,0 0-16,0-21 0,0 0 16,0 0-16,1 0 0,-1 0 0,0 0 15,21 0-15,-21-21 0,1 21 16,-1-21-16,0 0 0,0 0 0,0-22 16,0 22-16,-21-21 0,0 21 15,22-22-15,-22 22 0,21-21 0,-21-1 16,0 22-16,21 0 0,-21 0 15,0 0-15,0 0 0,0-1 16,0 44 15,0-1-31,0 0 0,0 0 0,0 0 16,0 22-16,0-22 0,0 21 16,0-21-16,0 22 0,0-1 0,0-21 15,0 0-15,21 22 0,0-22 0,-21 0 16,21 0-16,1-21 0,-1 21 15,0-21-15,0 0 0,0 0 16,0 0-16,22 0 0,-22 0 16,0-21-16,0 0 0,0 0 0,22 0 15,-22-1-15,21 1 0,-21-21 16,22 0-16,-22 20 0,21-20 16,-21 0-16,1 21 0,-1-1 0,0-20 15,-21 21-15,0 0 16,-21 21-1,0 0-15,-1 21 16,1 0-16,21 0 0,0 0 0,-21 1 16,21 20-16,0-21 0,0 21 0,0-20 15,0-1-15,0 21 0,21-21 16,0 0-16,1 1 0,-1 20 16,-21-21-16,21-21 0,-21 21 15,21 0-15,-21 1 0,0-1 16,-21-21-1,0 0-15,-22 0 0,22 0 16,0 0-16,0 0 0,0 0 0,0-21 16,-1 21-16,1 0 0,21-22 15,-21 1 1,21 0 0,21 0-1,0 0-15,1 21 0</inkml:trace>
  <inkml:trace contextRef="#ctx0" brushRef="#br0" timeOffset="57236.42">15811 7705 0,'0'0'0,"22"-21"0,-1-1 0,-21 1 16,0-42-1,0 42-15,0-1 16,-21 44 0,-1-22-16,1 21 0,0 0 15,0 21-15,0-21 0,0 22 16,-1-22-16,1 21 0,0 1 16,21-1-16,0 21 0,-21-20 0,21-1 15,0 0-15,0 1 0,0-1 16,0 0-16,0 1 0,21-1 0,0 0 15,0-20-15,1-1 0,-1 0 16,0 0-16,0 0 0,0 0 0,22-21 16,-22 0-16,0 0 0,0 0 0,21 0 15,-20 0-15,-1 0 0,0-21 16,21 0-16,-21 0 0,1 0 0</inkml:trace>
  <inkml:trace contextRef="#ctx0" brushRef="#br0" timeOffset="57599.42">16510 7557 0,'0'0'0,"0"-22"16,21 22 0,0 0-16,0 0 15,1 0-15,-1 0 0,-21 22 16,21-1-16,0 0 0,0 0 0,0 0 15,-21 0-15,0 22 0,22-22 16,-22 21-16,21 1 0,-21-1 16,0 0-16,0 1 0,0 20 0,0-21 15,0 1-15,-21-1 0,-1 0 16,22 1-16,0-22 0,-21 0 0,0 21 16,0-20-16,21-1 0,0 0 0,-21-21 15,0 21-15,-1-21 16,22 21-16,-21-21 15,21-21 17,0 0-17</inkml:trace>
  <inkml:trace contextRef="#ctx0" brushRef="#br0" timeOffset="58428.03">17335 7938 0,'0'0'15,"-21"0"-15,0 0 0,0 0 16,0 0-16,0 0 0,-22 0 0,22 0 15,-21 0-15,21 0 0,-22 0 16,1 0-16,21 0 0,-22 0 0,22 0 16,0 0-16,0 0 0,42 0 31,21 0-31,1 0 0,-1 0 16,43 0-16,-1 0 0,1 0 0,21 0 15,-21 0-15,20 0 0,1 0 16,0 0-16,0 0 0,-21 0 15,20 0-15,-20 21 0,0-21 0,-22 0 16,-20 0-16,20 0 0,-42 0 16,22 0-16,-22 0 0,0 0 0,-42 0 31,0 0-31,-1 0 16,1 0-16,0 0 0,-21 0 15,21 0-15,-1 0 0,-20 0 0,21 0 16,-21 0-16,20 0 0,-20 0 15,0 0-15,21 0 0,-22 0 0,1 0 16</inkml:trace>
  <inkml:trace contextRef="#ctx0" brushRef="#br0" timeOffset="58734.37">17293 8065 0,'-63'0'0,"126"0"0,-169 0 15,85 21-15,-21-21 0,21 0 0,-1 0 16,44 0-1,20 0 1,-21 0-16,21 0 0,1 0 16,20 0-16,1 0 0,-1 0 0,1 0 15,-1 0-15,1 0 0,20 0 16,-20 0-16,-1 0 0,1 0 0,-1 0 16,1-21-16,-1 21 0,-20 0 15,20 0-15,-20-22 0,-1 22 16,0 0-16,-21 0 0,1 0 0,-1 0 15,-21-21-15,21 21 0,-21-21 16,0 0 0,0 0-1,-21 0 1,21-1-16</inkml:trace>
  <inkml:trace contextRef="#ctx0" brushRef="#br0" timeOffset="59152.13">18203 7705 0,'-21'0'0,"42"0"0,-63-21 16,21 21-1,42 21 17,-21 0-32,42 0 15,-21-21-15,1 21 0,20 0 16,-21 1-16,21-22 0,1 21 0,-1 0 15,0 0-15,1-21 0,-1 21 16,0-21-16,-20 21 0,20-21 0,0 0 16,-21 0-16,1 22 0,-1-22 15,0 0-15,0 0 0,-21 21 16,0 0 0,0 0-16,-42-21 0,21 21 0,-1 0 15,-20 1-15,0-1 0,-1 21 16,1-21-16,-21 22 0,20-1 0,-20 0 15,-1-21-15,1 22 0,20-1 0,-20 0 16,21-20-16,-1-1 0,1 21 16,21-21-16,0-21 0,-1 21 0,22 1 15,0-1 1,22-21 15,-1 0-31,21 0 0,-21-21 16,0 21-16,22-22 0</inkml:trace>
  <inkml:trace contextRef="#ctx0" brushRef="#br0" timeOffset="69048.37">20743 7768 0,'0'0'0,"21"0"0,22 0 16,-1 0-16,0 0 0,1 0 16,20 0-16,1 0 0,-1 0 0,1 0 15,-1-21-15,1 21 0,-1-21 16,1 0-16,-1 0 0,1-22 16,-1 22-16,1-21 0,-1-1 15,-20 1-15,20-21 0,-21 20 0,1-20 16,-1-1-16,-21 1 0,22-1 15,-22 1-15,0-1 0,0 22 0,-21-22 16,0 1-16,0 21 0,0-22 16,0 22-16,0-22 0,-21 22 0,0 0 15,0 20-15,-1-20 0,1 21 16,0-21-16,-21 42 0,21-22 0,-22 1 16,1 21-16,0 0 0,-1 0 15,-20 0-15,20 0 0,-20 0 0,21 21 16,-22 1-16,22-22 15,-1 21-15,1 0 0,0-21 0,-1 21 16,22-21-16,-21 21 0,0 0 16,20-21-16,-20 22 0,21-22 0,-21 21 15,-1-21-15,22 21 0,-21 0 16,-1-21-16,22 21 0,-21 0 0,21 1 16,-22-1-16,22 0 0,0 21 15,0-21-15,0 22 0,21-22 0,-21 21 16,-1 1-16,1-1 0,0 0 15,21 1-15,-21-1 0,0 0 16,0 22-16,21-22 0,0 0 0,0 1 0,0-1 16,0 0-16,0 1 15,0-1-15,21-21 0,21 0 0,-21 1 16,22-1-16,-1 0 0,0 0 16,1-21-16,-1 0 0,0 0 0,22 0 15,-22 0-15,0-21 0,1 0 16,-1 21-16,0-21 0,1-1 0,-1 1 15,0-21-15,1 21 0,-22 0 0</inkml:trace>
  <inkml:trace contextRef="#ctx0" brushRef="#br0" timeOffset="69412.16">21357 6837 0,'0'0'16,"-21"0"-16,0 0 0,0 0 0,-1 0 16,1 0-16,0 0 0,0 21 15,0-21-15,21 21 0,0 0 16,-21 1-16,21-1 16,21-21 15,0 0-16,0 0 1,-21-21-16,0-1 16,0 1-16,0 0 15,-21 21 17,21 21-17,21-21 1,0 21-16,0-21 15</inkml:trace>
  <inkml:trace contextRef="#ctx0" brushRef="#br0" timeOffset="69722.98">21653 6900 0,'-21'0'15,"21"22"-15,21-22 32,1 0-32,-1 0 15,0 0-15,-21-22 32,-21 1-17,0 21-15,-1 0 16,1 0-16,0 0 0,0 0 15,21 21 1,0 1 0,0-1-1,0 0-15</inkml:trace>
  <inkml:trace contextRef="#ctx0" brushRef="#br0" timeOffset="70031.81">21167 7218 0,'-22'0'0,"44"0"0,-44 21 0,22 0 16,22 0-1,-1-21-15,21 0 0,-21 0 16,22 0-16,-1 0 0,0 0 15,1 0-15,-1 0 0,0 0 0,-21 0 16,22 0-16,-22 0 0,0 0 16,0-21-16,-21 0 0,0 0 15,0 0-15,0 42 47,0 0-31,-21 0-16,21 0 0</inkml:trace>
  <inkml:trace contextRef="#ctx0" brushRef="#br0" timeOffset="70400.92">21421 7747 0,'0'0'0,"0"-21"0,-22 21 16,22-21-16,-21 21 16,21 21 15,0 0-31,0 21 16,21-20-16,-21-1 0,0 21 0,0 0 15,0 1-15,-21 20 0,0-20 16,0 20-16,-21-21 0,20 22 15,-20-1-15,0-20 0,21-1 0,-22 22 16,1-22-16,21-21 0,0 21 16,-1-20-16,1 20 0,0-21 0,21 0 15,21-21 17,0-21-32,1 0 0,-1 0 15,-21 0-15,21-1 0,0-20 16,0 21-16</inkml:trace>
  <inkml:trace contextRef="#ctx0" brushRef="#br0" timeOffset="70815.67">21399 7916 0,'0'0'0,"-21"0"0,-21 0 16,21 0-16,0 22 0,-1-22 15,-20 21-15,21 0 0,0 0 0,-22 0 16,22 0-16,0 1 0,0-1 15,0 0-15,-22 0 0,43 0 0,-21 0 16,0 1-16,21-1 0,-21-21 16,21 21-16,21-21 31,0-21-31,0 0 16,1 21-16,-1-22 0,21 1 0,-21 0 15,22-21-15,-22 21 0,21-1 16,0 1-16,1-21 0,-1 21 0,0 0 15,1-1-15,-1 1 0,0 21 16,1-21-16,-1 21 0,0 0 0,1 0 16,-22 0-16,0 0 0,0 0 0,0 21 15,1 0-15,-22 1 0,0-1 16,0 0-16,0 21 0,0-21 16,0 22-16,0-22 0,0 21 0,0 1 15,0-22-15,0 0 0,0 21 0,0-21 16,0 1-16,0-1 0,21-21 31,0-21-15</inkml:trace>
  <inkml:trace contextRef="#ctx0" brushRef="#br0" timeOffset="71199.98">22712 7239 0,'0'-21'0,"0"42"0,-21-63 15,21 21-15,-22-1 0,22 1 16,0 42 15,0 1-31,-21-1 0,21 0 0,-21 21 16,21 1-16,0-1 0,-21 21 15,0-20-15,0 20 0,21-20 16,-22 20-16,1-21 0,-21 22 0,42-22 16,-21 1-16,0-1 0,-1 0 15,22-21-15,-21 22 0,21-22 0,0 0 16,0 0-16,21-21 31,1 0-31,-1-21 0,0 0 16,-21 0-16,21-22 0</inkml:trace>
  <inkml:trace contextRef="#ctx0" brushRef="#br0" timeOffset="71695.69">22648 7430 0,'-21'-22'0,"42"44"0,-63-65 0,42 22 15,-21 21-15,21-21 0,0 0 16,0 0-16,0-1 16,0 1-16,21 21 0,21-21 0,-21 0 15,1 21-15,20 0 0,0-21 16,-21 21-16,22 0 0,-1 0 0,-21 0 16,0 0-16,1 21 0,20 0 15,-42 0-15,21 0 0,-21 1 0,21 20 16,-21-21-16,0 21 0,0-20 0,-21 20 15,0-21-15,0 21 0,0-20 16,-22-1-16,1 0 0,21 0 16,-22 0-16,1 0 0,0-21 15,-1 0-15,22 22 0,-21-22 0,21 0 16,0 0-16,-1 0 0,1 0 16,21-22-1,21 44 16,1-1-31,-1 0 16,0 0-16,0 0 16,0 0-16,0 1 0,1-1 15,-1 0-15,21 0 0,-21 0 0,0 0 16,1 1-16,-1-1 0,0-21 16,0 21-16,0-21 0,0 0 0,1 21 15,-1-21-15,0 0 16,0 0-16,0 0 0,0-21 15,1 21-15,-22-21 0,21 21 16,0-21-16,0-1 0,0 1 0,0 0 16,1 0-16</inkml:trace>
  <inkml:trace contextRef="#ctx0" brushRef="#br0" timeOffset="72231.38">23664 7345 0,'0'0'0,"0"-21"15,-21 0-15,0 21 16,0 0-16,0 0 0,-1 21 16,22 0-16,-21 0 15,21 0-15,-21 22 0,0-1 0,21 0 16,0-21-16,-21 22 0,21-1 16,-21 0-16,21 1 0,0-22 0,-22 21 15,1 1-15,21-22 0,-21 0 0,0 0 16,21 0-16,0 0 0,0 1 15,-21-22-15,21-22 47,0 1-47,21 0 0,-21 0 16,21-21-16,0 20 0,0-20 0,1 21 16,-1-21-16,0-1 0,0-20 15,0 20-15,0 1 0,1 0 0,-1-1 16,0 1-16,0 0 0,0 21 15,0-1-15,1 1 0,-1 21 16,0 0-16,-21 21 16,21-21-16,-21 22 0,21 20 0,-21-21 15,0 21-15,0 1 0,0-1 0,0 0 16,0 1-16,0-1 16,0 0-16,0 1 0,0-1 0,0-21 15,0 22-15,0-22 0,0 0 16,0 0-16,0 0 0,0 0 0,0 1 15,0-1-15,-21-21 16,0 0 0,0 0-16,0 0 0,-1-21 15,1 21-15,0-22 0,0 1 16,21 0-16,-21 21 0</inkml:trace>
  <inkml:trace contextRef="#ctx0" brushRef="#br0" timeOffset="72423.27">23453 7768 0,'-22'0'0,"1"0"16,21-21-16,21 21 31,1 0-31,-1 0 16,21 0-16,-21-21 0,22 21 0,-1 0 16,0 0-16,1 0 0,-1-21 15,-21 21-15,21-21 0,1 21 16,-22 0-16,0 0 0,21-22 0,-20 22 15,-1 0-15,0-21 0,21 21 16</inkml:trace>
  <inkml:trace contextRef="#ctx0" brushRef="#br0" timeOffset="73243.96">24257 7472 0,'0'0'0,"0"-21"0,0 0 0,21-1 15,-21 1-15,0 0 0,0 0 16,0 0-1,21 21-15,-21 21 16,0 0-16,0 0 16,0 0-16,0 22 0,0-22 0,0 21 15,0-21-15,0 22 16,0-1-16,-21-21 0,21 22 0,0-22 16,0 21-16,0-21 0,-21 0 15,21 1-15,0-1 0,0 0 0,-21-21 16,21 21-16,0-42 47,0 0-47,0 0 15,0-1-15,0-20 0,0 21 0,0 0 16,0-22-16,0 22 0,0-21 16,21 0-16,-21 20 0,21-20 15,-21 21-15,0-21 0,21 20 0,0 1 16,-21 0-16,22 0 0,-1 0 15,0 0-15,0 21 0,0 0 16,0 0-16,1 0 0,-22 21 16,21 0-16,0 0 0,-21 0 0,0 0 15,0 22-15,0-22 0,0 21 16,0-21-16,0 22 0,0-22 0,0 0 16,0 21-16,0-20 0,0-1 15,0 21-15,0-21 0,0 0 0,0 1 16,0-1-16,0 0 15,0 0-15,0-42 47,0 0-47,21 21 16,-21-21-16,21-1 0,-21-20 16,21 21-16,-21 0 0,22-22 0,-1 22 15,-21-21-15,21 0 0,0-1 0,0 1 16,0 0-16,1-1 0,20 1 15,-21 0-15,21 20 0,-20-20 0,20 21 16,-21 0-16,21 21 0,1-21 16,-22 21-16,21 0 0,-21 0 0,1 21 15,-1 0-15,0 21 16,0-21-16,-21 22 0,0-1 0,0 0 16,0 22-16,0-22 0,0 1 15,0 20-15,-21-21 0,0 1 0,0-1 16,21 22-16,-22-22 0,1 0 15,21 1-15,0-22 0,-21 21 0,21-21 16,-21 22-16,21-22 0,0 0 16,0 0-16,0-42 31,0 0-31,21 0 16,0-1-16</inkml:trace>
  <inkml:trace contextRef="#ctx0" brushRef="#br0" timeOffset="82933.38">2159 10901 0,'0'0'0,"0"-21"0,-21 0 16,21-1-16,0 1 0,0 0 15,0 0-15,0 0 0,21-22 16,0 22-16,0 0 0,22 0 0,-22-21 16,21 42-16,0-22 0,-20 1 15,20 21-15,-21 0 0,21 0 16,-20 21-16,-1 1 0,0-1 0,0 0 15,0 21-15,-21-21 0,0 22 16,0-1-16,0 0 0,-21 1 0,0-22 16,-21 21-16,20 1 0,-20-1 15,0 0-15,21-21 0,-22 22 16,1-22-16,21 0 0,-22 0 16,22 0-16,0 1 0,0-22 15,0 0-15,21-22 16,0 1-16,0 0 15,21 0-15,0 0 0,0 0 16,0-1-16,22 22 0,-1-21 16,0 21-16,1 0 0,-1 0 0,0 0 15,1 0-15,-1 0 0,0 0 16,1 21-16,-22 1 0,0-1 16,0 21-16,0-21 0,-21 22 15,0-1-15,0 0 0,0-21 0,0 22 16,-21-1-16,0 0 0,-21-20 15,21 20-15,-22-21 0,1 0 16,21 0-16,-43 1 0,22-1 0,0-21 16,-1 0-16,1 0 0,-22 0 15,22 0-15,21 0 0,-21 0 0,-1 0 16,22 0-16,-21-21 0,21-1 16,-1 22-16,22-21 0,0 0 0,-21 21 15,21-21-15,0 0 16,0 0-16,21 21 0,1-22 0,-1 22 15,0-21-15,21 0 16,1 0-16,-1 21 0</inkml:trace>
  <inkml:trace contextRef="#ctx0" brushRef="#br0" timeOffset="83115.27">3111 11091 0,'0'0'0,"22"0"0,20-21 0,-21 0 15,-21 0-15,0 0 32,21 21-17,0 0 1,-21-21-16,22 21 0,-1 0 0,0 0 16</inkml:trace>
  <inkml:trace contextRef="#ctx0" brushRef="#br0" timeOffset="86331.5">5080 10414 0,'0'-42'0,"0"84"0,0-105 0,0 41 0,21 1 16,-21 42-1,0 22 1,0-22-16,0 42 0,0-20 16,0 20-16,0 1 0,-21-1 0,21 1 15,0-1-15,0 1 0,-21-1 16,0 1-16,21-1 0,-22 1 0,22-1 15,-21 1-15,21-22 0,-21 0 16,21 1-16,-21-1 0,21-21 0,0 0 16,-21-21-16,21-21 15,0 0 1,0 0-16,0-21 0,0-1 16,0 1-16,0-22 0,0 22 15,0-21-15,21-1 0,0 1 0,-21-1 16,42 1-16,-20-1 0,-1 1 15,21-1-15,-21 1 0,22 20 0,-1 1 16,0 21-16,1-22 0,20 43 16,-21 0-16,-20 0 0,20 0 0,-21 22 15,0-1-15,-21 21 16,0-21-16,0 22 0,0-1 0,-21 0 0,0-21 16,-21 22-16,-1-1 0,1-21 15,0 0-15,-1 1 0,22-1 16,-21 0-16,-1 0 0,22-21 15,0 0-15,-21 0 0,21 0 0,-1 0 16,1 0-16,0 0 0,21 21 47,0 0-47,21 1 0,0-1 16,-21 0-16,22 21 0,-1 1 0,0-22 15,0 21-15,0 0 0,0 1 16,1-22-16,-1 21 0,0-21 15,21 22-15,-21-22 0,22 0 0,-22 0 16,21-21-16,1 0 0,-1 0 16,21 0-16,-20 0 0,20 0 15,-20-21-15,20 0 0,-21 0 0,22-22 16,-22 22-16,1-21 0,20 0 16,-42-1-16,22 1 0,-22 21 0,21-22 15,-42 1-15,0 0 0,0 21 0,0-22 16,0 22-16,0 0 0,0 0 15,0 0-15,-21 21 0,0 0 16,21-22-16,-21 22 0,-1 0 0,1 0 16,0 22-16,0-1 0,0 0 0,21 0 15,0 0-15,-21 22 16,21-1-16,-22-21 0,22 21 0,0 1 16,0-1-16,0 0 0,0 1 15,22-1-15,-1-21 0,0 22 0,0-22 16,21 0-16,1 0 0,-22 0 0,21-21 15,22 0-15,-22 0 0,43 0 16,-22 0-16,22-21 0,0 0 0,-1 0 16,1-22-16,0 22 0,-1-21 15,-20 0-15,-1 20 0,1-20 0,-1 0 16,-20-1-16,-1 22 0,-21-21 16,21 0-16,-42 20 0,0-20 15,0 21-15,0 0 0,0 0 0,-21 21 16,0-22-16,0 22 0,0 0 15,0 0-15,-22 0 0,22 22 0,-21-22 16,21 21-16,-22 0 0,22 0 16,-21 21-16,21-20 0,-1-1 0,-20 21 15,42-21-15,-21 22 0,21-22 16,0 0-16,0 0 0,0 0 0,0 0 16,21 1-16,0-22 0,0 0 0,1 0 15,20 0-15,-21 0 0,0-22 16,22 1-16,-22-21 0,21 21 0,-21 0 15,0-1-15,22-20 16,-22 21-16,-21 0 0,21 0 0,-21-22 16,21 22-16,-21 0 0,0 0 15,0 0-15,-21 42 32,21 0-17,0 0-15,0 0 0,-21 22 0,21-1 16,0 0-16,0 22 0,0-1 15,0 1-15,0 20 0,0 1 0,0-21 16,0 20-16,0 22 0,0-21 0,-21 21 16,21-22-16,-21 22 0,21 0 15,-22-21-15,1-1 0,21 22 0,0-21 16,-21-1-16,0-20 16,21 21-16,-21-22 0,21-21 0,0 1 15,0-1-15,0-21 0,0 0 0,21-21 16,0-21-16,0-21 15,0 0-15,22-22 0,-22 1 0,0-1 16,21-42-16,1 22 0,-1-43 16,-21 21-16,22-21 0,-1 0 0,0-21 15,1 21-15,-1 0 0,-21 0 16,21 0-16,-20 21 0,-1 21 16,0 0-16,0 1 0,-21 20 0,0 1 15,0 20-15,0 1 0,0 0 16,-21 21-16,0-1 0,21 1 0,-21 0 15,-1 21-15,1 0 16,21 21-16,0 0 0,0 1 16,0 20-16,0-21 0,0 21 15,0 1-15,0-22 0,0 21 0,0 1 16,0-1-16,0-21 0,0 21 16,0-20-16,21-1 0,1 0 0,-22 0 15,21 0-15,0-21 0,0 0 16,0 0-16,0 0 0,22-21 0,-22 0 15,0 0-15,21 0 0,-20-1 16,-1 1-16,0-21 0,21 21 16,-21-22-16,1 1 0,-1 21 0,0-21 15,21-22-15,-42 43 16,0 0-16,21 0 0,-21-1 0,0 1 16,0 0-16,0 42 31,0 0-31,0 1 15,0-1-15,0 21 0,0-21 0,0 0 16,0 22-16,0-22 0,0 0 16,0 21-16,0-20 0,0-1 0,0 21 15,0-21-15,0 0 0,0 1 16,22-22-16,-1 21 0,0-21 16,0 0-16,0 0 0,0 0 15,1 0-15,-1-21 0,0-1 0,0 1 16,0 0-16,22 0 0,-22 0 15,21-43-15,-21 43 0,0-21 16,-21 21-16,0-1 0,22 1 16,-22 0-16,21 0 0,-21 0 0,0 42 47,0 0-47,-21 0 15,21 0-15,0 1 0,0-1 16,0 0-16,0 0 0,0 0 0,0 0 15,0 1-15,0-1 0,21 0 16,0-21-16,0 0 0,0 0 16,0 0-16,1 0 0,-1 0 15,21 0-15,-21 0 0,22 0 0,-22-21 16,21 0-16,-21-1 0,22 1 16,-22 0-16,42-42 0,-63 41 15,21 1-15,-21 0 0,0 0 16,0 0-16,-21 21 15,0 0-15,0 0 0,0 0 16,0 0-16,21 21 16,-22 0-16,22 0 15,0 0-15,22 1 0,-1-1 16,0 0-16,0 0 16,0-21-16,-21 21 0,21 0 0,-21 1 15,22-1-15,-1 0 16,-21 0-16,0 0 0,0 0 0,21 1 15,0-22-15,0 0 16,0 0-16,1 0 16,-1 0-16,0 0 0,21 0 0,-21-22 0,1 1 15,-1 21-15,21-21 0,-21 0 16,22 0-16,-22 0 0,0-22 16,0 22-16,0 0 0,0-21 15,-21-1-15,0 1 16,0 21-16,0 0 0,0-1 0,0 1 15,-21 21-15,0 0 0,0 0 16,0 0-16,0 21 16,-1 1-16,22-1 0,0 0 15,0 0-15,-21 21 0,21-20 0,0-1 16,0 0-16,0 21 0,0-21 16,21 1-16,1-1 0,-1 0 15,0 0-15,0 0 0,21 0 0,-20 1 16,20-22-16,43 0 15,-22 0-15,-21 0 0,22 0 0,-22 0 16,22 0-16,-22-22 0,22 1 16,-22 21-16,0-21 0,-21 0 0,22 0 15,-22 0-15,0-1 0,0 1 16,0 0-16,-21-21 0,0 21 0,0-1 16,0 1-16,0-21 0,0 21 0,0 0 15,-21-1-15,0 22 16,0 0-16,0 0 0,0 0 0,-1 0 15,1 0-15,0 0 0,-21 22 16,21-1-16,-1 0 0,1 0 16,-21 43-16,21-43 0,21 21 15,0-21-15,0 0 0,0 1 16,0-1-16,0 0 0,21 0 0,-21 0 16,21 0-16,0-21 0,0 0 15,22 0-15,-22 0 0,0 0 0,0 0 16,0-21-16,22 0 0,-22 0 0,0 0 15,0-22-15,0 22 16,1-21-16,-1 0 0,-21-22 0,21-42 16,0 43-16,-21-1 15,0-20-15,0 20 0,21 1 0,-21 20 0,0 1 16,0 0-16,21-1 16,-21 22-16,0 0 0,0 0 0,0 42 31,-21 0-31,0 0 0,21 22 15,0-1-15,-21 21 0,21 1 0,0-1 16,-21-20-16,21 20 0,0 1 16,0-1-16,0 1 0,0-22 0,0 22 15,0-22-15,21 0 0,-21 1 0,0-22 16,21 21-16,-21-21 0,21 0 16,0 1-16,1-22 0,-1 0 15,0 0-15,0 0 0,21 0 16,-20-22-16,-1 22 0,0-21 15,21 0-15,-21-21 0,1 21 0,-1-1 16,0 1-16,-21-42 16,0 20-16,0 1 0,0 0 0,-21 21 15</inkml:trace>
  <inkml:trace contextRef="#ctx0" brushRef="#br0" timeOffset="86455.43">8869 10287 0,'-43'21'0,"86"-42"0,-107 42 0</inkml:trace>
  <inkml:trace contextRef="#ctx0" brushRef="#br0" timeOffset="86523.39">8890 10329 0,'21'0'0,"0"0"15,0 0-15,1 0 0,-1 22 0</inkml:trace>
  <inkml:trace contextRef="#ctx0" brushRef="#br0" timeOffset="87635.43">12806 10160 0,'0'-21'0,"0"42"0,0-84 0,0 41 15,-21 1-15,-1 0 0,22 0 16,0 0-16,-21 21 0,0 0 0,0 21 15,21 0 1,0 0-16,-21 22 0,21-1 0,0 0 16,-21 22-16,21-1 0,0 22 15,0-22-15,-22 22 0,1-21 0,0 20 16,0-20-16,0-1 0,0 1 0,-22-22 16,22 22-16,-21-22 0,-1 0 15,1 1-15,21-22 0,-21 0 0,-1 0 16,22-21-16,-21 0 0,21 0 15,-1 0-15,1 0 0,0-21 0,21-21 16,0 20-16,0 1 0,0-21 16,0 0-16,0-1 0,0 1 0,0-22 15,0 22-15,0 0 0,21-1 0,-21 1 16,21 0-16,-21 21 16,22-1-16,-1 1 0,0 21 0,0 0 15,0 21-15,0 1 0,1 20 16,-1-21-16,0 21 0,0-20 0,-21 20 15,21 0-15,0-21 0,1 22 0,-1-1 16,0-21-16,-21 0 0,21 1 16,0-1-16,0 0 0,1 0 0,-1-21 15,0 0-15,21 0 0,22 0 16,-22 0-16,-21 0 0,22 0 0,-22-21 16,21 0-16,0 0 0,-20-1 15,20 1-15,-21 0 0,21 0 16,-20-21-16,-1 20 0,-21-20 0,21 21 15,-21 0-15,21-22 0,-21 22 16,0 0-16,0 42 31,0 0-31,-21 22 0,21-22 16,-21 0-16,21 0 0,0 22 0,0-22 16,0 21-16,0-21 0,0 0 15,0 1-15,0-1 0,21 0 0,0 0 16,0 0-16,0-21 0,1 0 15,-1 0-15,21 0 0,-21 0 0,22 0 16,-22 0-16,21-21 0,-21 0 0,22 21 16,-22-21-16,21 0 15,-21-22-15,0 22 0,1 0 0,-1-21 16,-21 20-16,0-20 0,0 0 16,0 21-16,0-22 0,0 22 0,-21 0 15,-22 0-15,22 21 0,0 0 0,-21 0 16,20 0-16,-20 0 0,21 0 15,-21 21-15,20 0 0,-20 0 0,21 0 16,0 1-16,0-1 0,-1 0 16,22 0-16,0 0 0,0 0 15,0 1-15,0-1 0,0 0 0,22 0 16,-1-21-16,0 0 0,0 21 0,0-21 16,22 0-16,-1 0 0,-21 0 15,21-21-15,1 21 0</inkml:trace>
  <inkml:trace contextRef="#ctx0" brushRef="#br0" timeOffset="87890.86">14245 10583 0,'0'0'16,"0"-21"-16,0 0 0,-21 21 16,0-21-16,0 21 0,-1 0 15,1 0-15,0 21 16,0 0-16,0 0 0,0 1 15,-1-1-15,22 21 0,-21-21 0,0 22 16,21-22-16,-21 21 0,21 0 16,0-20-16,0 20 0,0-21 0,0 21 15,0-20-15,21-1 0,0 0 16,0 0-16,1 0 0,20-21 0,0 21 16,1-21-16,-1 0 0,0 0 15,1 0-15,-1 0 0</inkml:trace>
  <inkml:trace contextRef="#ctx0" brushRef="#br0" timeOffset="88307.62">14626 10626 0,'-21'42'16,"0"-21"-16,0 0 0,-1 22 0,22-22 15,-21 0-15,21 21 0,-21-20 16,21-1-16,0 21 0,0-21 0,0 0 16,0 1-16,0-1 0,21-21 15,0 0-15,1 0 0,-1 0 16,0 0-16,0 0 16,0 0-16,22-21 0,-22-1 0,0 1 15,0 0-15,0 0 0,0 0 16,-21-22-16,0 22 0,0-21 0,22 21 15,-22 0-15,0-1 0,0 1 16,-22 42 0,1 1-1,21-1-15,0 21 0,0-21 16,-21 0-16,21 1 0,0-1 0,0 0 16,0 0-16,0 0 15,0 0-15,21 1 0,22-22 0,-22 21 16,0-21-16,21 0 15,1 0-15,-1 0 0,-21 0 0,21 0 16,-42-21-16</inkml:trace>
  <inkml:trace contextRef="#ctx0" brushRef="#br0" timeOffset="89516.48">15303 10837 0,'22'-63'15,"-44"126"-15,44-147 0,-22 41 16,0 1-16,21-21 0,-21-1 0,0 22 16,21-22-16,-21 22 0,0-22 0,0 43 15,0-21-15,0 21 0,0 0 16,0-1-16,0 1 0,0 42 15,0 1 1,0-1-16,-21 0 0,21 21 0,-21 1 16,-1-1-16,22 21 15,0-20-15,0 20 0,-21-20 0,21 20 16,0-21-16,0 1 0,0-1 0,0 0 16,0 1-16,0-22 0,0 0 15,0 21-15,21-42 0,1 22 0,-1-22 16,0 0-16,0 0 0,0 0 15,22 0-15,-22 0 0,0-22 0,21 22 16,-21-21-16,1 0 0,20-21 0,-21 21 16,0-1-16,0-20 15,1 21-15,-1 0 0,-21 0 0,0-1 16,21 1-16,-21 0 0,21 21 16,-21 21-1,0 0-15,0 1 16,0-1-16,0 0 0,0 0 15,0 21-15,0-20 0,0-1 0,0 21 16,0-21-16,0 0 0,0 1 16,0-1-16,0 0 0,21-21 0,0 21 15,1-21-15,-1 0 0,0 0 0,0 0 16,0 0-16,22 0 0,-1 0 16,-21-21-16,21 0 0,1 0 15,-22-1-15,21 1 0,1 0 0,-22 0 16,0 0-16,21 0 0,-42-1 15,21 1-15,1 0 0,-22 0 16,-22 42 15,1 0-31,21 0 16,0 1-16,-21-1 0,21 0 0,0 0 16,0 0-16,0 0 15,0 1-15,0-1 0,21 0 16,0-21-16,1 0 0,-1 0 15,21 0-15,-21 0 16,0 0-16,1 0 0,-1-21 0,0 21 16,0-21-16,0-1 0,-21 1 0,0 0 15,0 0-15,0 0 0,0 0 16,0-1-16,-21 1 0,0 0 0,0 0 16,0 21-16,-1-21 0,-20 0 15,21 21-15,-21 0 0,20 0 0,-20 0 16,21 0-16,42 0 31,0 0-31,0-22 16,22 22-16,-1 0 0,0-21 0,1 21 15,-1 0-15,0-21 0,1 21 0,-22-21 16,21 21-16,-21 0 16,22 0-16,-22 0 0,0 0 0,0 21 15,-21 0-15,0 0 0,21-21 0,-21 22 16,0-1-16,22 0 0,-22 0 15,0 0-15,0 0 0,0 1 0,0-1 16,0 0-16,0 0 0,0 0 16,0 0-16,0 1 0,0-1 0,0 0 15,-22-21-15,1 21 16,21-42 15,0 0-15,0 0-16,0-1 15,0-20-15,0 21 0,21-21 0,1-1 16,-1 1-16,0 0 0,0-22 16,0 22-16,22-1 0,-1-20 15,0 42-15,1-22 0,-1 22 0,0 0 16,1 0-16,-1 21 0,-21 0 0,0 21 16,22 0-16,-43 22 0,21-1 15,0 0-15,-21 1 0,0-1 0,0 0 16,0 1-16,0-1 0,0 0 15,0-21-15,-21 22 0,0-22 0,21 21 16,-22-21-16,1 1 0,0-1 16,21 0-16,-21-42 47,21 0-47,-21-1 0,0 22 15,21-42-15,-22 21 0,1 0 0</inkml:trace>
  <inkml:trace contextRef="#ctx0" brushRef="#br0" timeOffset="89739.35">16743 10097 0,'0'0'0,"-64"-22"16,64 1-1,-21 21-15,0 0 31,0 0 1,0 0-17,-1 21-15,1-21 0,0 0 0,0 22 16,0-22-16,-22 0 0,1 21 16</inkml:trace>
  <inkml:trace contextRef="#ctx0" brushRef="#br0" timeOffset="89967.22">15515 10351 0,'0'0'0,"-42"0"0,21 21 0,-1-21 15,1 0-15,21 21 0,43-21 16,20 0-16,-42 0 0,0 0 16,1 0-16,-1 0 0,21 0 0,0 0 15,1 0-15,20 0 0,-20 0 16,-1-21-16,0 21 0,1 0 0,-1 0 15,-21 0-15,0 0 0,-42 0 32,0 0-32,0 0 15,-22 0-15,22 0 0,-21 21 0</inkml:trace>
  <inkml:trace contextRef="#ctx0" brushRef="#br0" timeOffset="90923.26">6329 11832 0,'-43'-21'0,"86"42"0,-128-63 0,43 42 16,21-21-16,-22 21 0,1-21 16,0 21-16,-1 0 0,22 0 0,-21-22 15,-1 22-15,22-21 0,-21 21 16,21 0-16,0 0 0,-1 0 0,1 0 31,42 0-15,22 0-16,-22 0 0,21 0 15,1 0-15,-1 0 0,0 0 16,22 0-16,-1 0 0,1 0 0,20 0 16,1 0-16,21 0 0,0 0 15,0 0-15,21-21 0,0 21 0,0 0 16,21 0-16,0 0 0,0 0 16,21 0-16,-20-21 0,20 21 15,0 0-15,22 0 0,-22 0 0,22 0 16,-1 0-16,1 0 0,20-21 15,-20 21-15,20 0 0,1 0 0,0 0 16,-1-21-16,22 21 0,-21 0 0,21 0 16,0-22-16,-1 22 0,1 0 15,0 0-15,0-21 0,21 21 0,-21 0 16,0 0-16,21 0 0,-22-21 16,1 21-16,0 0 0,-21 0 0,21-21 15,-1 21-15,1 0 0,-21 0 16,0-21-16,-1 21 0,1 0 15,-22 0-15,1 0 0,-1-21 0,-41 21 16,-1 0-16,0 0 0,-21 0 16,-21 0-16,0-22 0,-22 22 0,1 0 15,-22 0-15,1 0 0,-22 0 16,1 0-16,-1-21 0,-21 21 0,0 0 16,0 0-16,-42 0 31,0 0-16,0 0-15,-21 0 16</inkml:trace>
  <inkml:trace contextRef="#ctx0" brushRef="#br0" timeOffset="91713.81">8509 12467 0,'0'0'16,"0"-21"-16,0 0 0,0 0 0,0 0 16,0-1-16,0 1 0,-21 21 31,0 0-31,21 21 15,0 1-15,-22-1 0,22 21 16,-21-21-16,21 22 0,-21-1 16,21 0-16,0 1 0,0-1 0,-21 21 15,21-20-15,-21 20 0,21-20 0,-21 20 16,-1-21-16,22 1 16,-21 20-16,0-20 0,21-22 0,-21 21 15,21-21-15,0 0 0,0 1 0,0-1 16,0-42 15,0-22-15,21 22-16,-21-21 0,21 21 0,0-22 15,-21 1-15</inkml:trace>
  <inkml:trace contextRef="#ctx0" brushRef="#br0" timeOffset="91995.65">8488 12383 0,'-21'0'15,"42"0"1,0 0-16,0 0 16,0 0-16,22 0 0,-1-22 15,0 22-15,1-21 0,20 21 0,-21 0 16,22-21-16,-22 21 0,1 0 15,-1 0-15,0 0 0,-21 0 0,22 0 16,-22 0 0,-21 21-1,-21 0-15,0-21 16,-1 22-16,1-22 0,0 21 16,-21-21-16,21 21 0</inkml:trace>
  <inkml:trace contextRef="#ctx0" brushRef="#br0" timeOffset="92215.53">8488 12827 0,'0'21'0,"21"-21"31,0-21-31,0 21 0,22 0 16,-22-21-16,21 21 0,0 0 15,1-21-15,-1 21 0,0 0 0,1 0 16,-22 0-16,21 0 0,1 0 16,-1-21-16,-21 21 0,21 0 0,-20 0 15,-1 0-15,0 0 0</inkml:trace>
  <inkml:trace contextRef="#ctx0" brushRef="#br0" timeOffset="92511.36">9567 12700 0,'0'0'0,"-21"21"32,21 0-32,-21 1 0,0-1 15,21 0-15,0 21 0,-21-21 0,-1 22 16,1-22-16,21 21 0,0 1 15,-21-22-15,0 21 0,21-21 16,-21 22-16,21-22 0,0 0 0,0 0 16,0 0-16,0 0 15,21-21 1,0-21 0,-21 0-16,21-21 0,0 21 15,1-1-15</inkml:trace>
  <inkml:trace contextRef="#ctx0" brushRef="#br0" timeOffset="92859.32">9588 12510 0,'0'-22'16,"-21"22"0,0 0-16,21 22 15,-21-1-15,21 0 16,21-21-1,0 0-15,0 0 16,1 0-16,-1 0 0,0 0 16,21-21-16,-21 0 0,1 21 0,-1-22 15,-21 1-15,0 0 0,0 0 16,0 0-16,0 0 0,-21-1 16,-1 22-16,1 0 0,-21 0 15,21 0-15,0 0 16,-22 0-16,22 0 0,0 0 0,0 22 15,0-1-15,-1-21 0,22 21 16,0 0-16,0 0 0,0 0 16,0 1-16,22-22 15,-1 0-15,21 0 0,-21 0 16,22 0-16,-1 0 0,-21-22 0</inkml:trace>
  <inkml:trace contextRef="#ctx0" brushRef="#br0" timeOffset="93166.15">10393 12086 0,'0'0'0,"0"-21"0,0 0 15,-21 21 1,-1 21-16,22 0 16,0 0-16,0 1 0,-21 20 15,21 0-15,-21 1 0,21-1 0,0 0 16,-21 1-16,21 20 0,0-21 15,-21 22-15,0-22 0,21 22 0,-22-22 16,1 22-16,21-1 0,-21-21 16,0 1-16,0-1 0,21 0 15,0 1-15,0-22 0,0 0 16,0 0-16,0 0 0,21-21 31,0 0-31,0-21 16,0 0-16,1 0 0,-1-21 0,0 20 15,0 1-15</inkml:trace>
  <inkml:trace contextRef="#ctx0" brushRef="#br0" timeOffset="93530.97">10477 12764 0,'0'21'16,"0"0"-1,22-21 1,-1 0-1,0 0-15,0 0 0,0 0 16,0-21-16,22 21 0,-22-21 0,21-1 16,1 1-16,-22 0 0,21 0 15,-21 0-15,0 0 0,1 21 0,-22-22 16,0 1-16,0 0 0,-43 21 16,22 0-16,0 0 15,0 0-15,-22 0 0,1 0 0,21 21 16,-21 0-16,20 1 0,1-1 15,0 21-15,0-21 0,0 22 0,21-1 16,0 0-16,0 1 16,0-22-16,0 21 0,0 0 0,0-20 15,21-1-15,0 21 0,0-21 0,0-21 16,22 21-16,-22 1 0,0-22 16,21 0-16,1 0 0,-1 0 0,0 0 15,1-22-15,-1 1 0,0 0 16,1 0-16,-22 0 0</inkml:trace>
  <inkml:trace contextRef="#ctx0" brushRef="#br0" timeOffset="94455.49">12763 12827 0,'-42'0'16,"84"0"-16,-105 0 0,21 0 0,20 0 15,1 0-15,0 0 0,42 0 32,0 0-17,1 0-15,-1 0 0,0-21 16,21 0-16,1 0 0,-1-1 0,0 1 15,22-21-15,-22 21 0,22-22 16,-1 22-16,1-21 0,-22 0 16,21-1-16,-20 1 0,-1 0 0,-21-22 15,22 22-15,-22-1 0,-21-20 16,0 21-16,0-22 0,0 22 0,0-1 16,0 1-16,0 21 0,0 0 15,0 0-15,0-1 0,-21 22 0,-1 0 16,1 0-16,0 0 0,0 22 15,21 20-15,0 0 0,-21 1 16,0-1-16,21 21 0,-22 1 0,1 21 16,0-22-16,21 1 15,-21 20-15,0 1 0,0 0 0,21-1 0,-22 1 16,1 0-16,0-1 16,21 1-16,-21 0 0,0-1 0,21 1 15,-21 0-15,-1-1 0,1 1 0,0 0 16,0-1-16,21 1 0,0-22 15,0 1-15,0-1 0,0 1 0,0-22 16,0 1-16,0-1 0,0-21 16,21 21-16,0-42 0,0 22 0,1-22 15,-1 0-15,21 0 0,-21-22 16,22 1-16,-1-21 0,0 21 0,-21-22 16,22 1-16,-1-21 0,0 20 15,1-20-15,-22-22 0,0 22 16,0-1-16,-21-21 0,0 22 0,0-1 15,0-20-15,-21 20 0,0 1 16,-21-1-16,-1 1 0,1-1 0,-22 22 16,1 0-16,-1-1 0,1 1 0,-1 0 15,1 20-15,21 1 0,-1 0 16,1 21-16,21 0 0,0-21 16,-1 21-16,44 0 15,-1 0-15,0 0 16,21 0-16,1 0 0,-1-21 0,0 21 15,22 0-15,-22-21 0,0 21 0,22-22 16,-22 22-16,-21-21 0,22 0 16,-22 21-16,0-21 0,21 0 15</inkml:trace>
  <inkml:trace contextRef="#ctx0" brushRef="#br0" timeOffset="94703.34">14330 12383 0,'21'0'16,"0"0"0,0 0-16,0 0 15,1 0-15,-1 0 0,0 0 0,0 0 16,21-22-16,-20 22 0,-1 0 15,0 0-15,0 0 0,0 0 16</inkml:trace>
  <inkml:trace contextRef="#ctx0" brushRef="#br0" timeOffset="94871.25">14414 12637 0,'0'0'0,"0"21"0,0 0 15,22-21 17,-1 0-32,0 0 15,0 0-15,0 0 0,22-21 0,-22 21 16,0-21-16,0 21 0,21-22 16,-20 22-16,20-21 0</inkml:trace>
  <inkml:trace contextRef="#ctx0" brushRef="#br0" timeOffset="95395.46">15748 12192 0,'0'0'15,"-21"0"1,0 0-16,21 21 15,-22 0-15,22 1 0,0-1 16,-21 21-16,21-21 0,-21 22 0,21-22 16,0 21-16,-21-21 0,21 22 0,-21-22 15,21 21-15,-21-21 16,21 0-16,0 1 0,0-1 0,0 0 16,0-42 15,0 0-16,0-1-15,0 1 0,21 0 0,-21-21 16,21 21-16,0-22 0,-21 1 16,21 0-16,0-1 0,1 1 0,-1 0 15,0-1-15,0 1 0,0 21 0,0 0 16,22-1-16,-22 1 16,21 21-16,-21 0 0,22 0 0,-1 21 0,-21 1 15,22-1-15,-22 0 16,0 21-16,0 1 0,-21-1 0,0-21 15,0 21-15,0 1 0,0-1 16,0-21-16,-21 22 0,21-22 0,-21 21 16,0-21-16,21 0 0,-22-21 0,22 22 15,0-1-15,22-42 32,-1-1-17,-21 1-15,21 0 0,0 0 0,0 0 16</inkml:trace>
  <inkml:trace contextRef="#ctx0" brushRef="#br0" timeOffset="96331.93">16637 12340 0,'0'21'16,"0"1"-16,21-22 15,0 0 1,0 0-16,1-22 0,-1 1 15,0 0-15,0 21 0,0-21 16,0 0-16,22 0 0,-22-22 0,0 22 16,-21 0-16,21-21 0,-21 20 15,0 1-15,0-21 0,0 21 16,0 0-16,-21 21 0,0 0 16,0 0-16,0 0 15,-1 21-15,1 0 0,0 0 0,0 21 16,0 1-16,0-1 0,-1 0 15,1 1-15,0-1 0,21-21 0,0 22 16,-21-1-16,21 0 0,0-21 16,0 1-16,0 20 0,21-21 0,0-21 15,0 21-15,1 0 0,-1-21 0,21 0 16,-21 0-16,22 0 0,-22 0 16,21 0-16,0-21 0,-20 0 15,20 21-15,0-21 0,-21 0 16,22-22-16,-22 22 0,0 0 0,21-21 15,-20-1-15,-1 1 0,0 21 16,21-21-16,-21 20 0,1 1 0,-22 0 16,21 0-16,-21 0 0,21 21 0,-21 21 31,0 0-31,0 0 0,0 0 0,0 1 16,0 20-16,0-21 0,0 21 15,0 1-15,-21-22 0,21 21 0,0 1 16,0-22-16,0 21 0,0-21 15,0 0-15,0 1 0,21-1 16,0 0-16,0-21 0,0 0 16,1 0-16,-1 0 0,0 0 0,21 0 15,-21 0-15,1-21 0,20 0 0,-21-1 16,0 1-16,0-21 0,1 21 16,-1-22-16,0 22 0,0 0 0,0-21 15,-21 21-15,21-1 0,-21 1 16,0 42 15,0 1-31,0-1 0,0 0 16,0 21-16,0-21 0,0 1 0,0 20 15,0-21-15,0 0 16,0 0-16,0 1 0,0-1 0,22 0 16,-1-21-16,0 21 0,0-21 15,0 0-15,0 0 0,1 0 0,-1 0 16,21-21-16,-21 21 0,0-21 15,1 0-15,20-1 0,-21 1 0,0 0 16,-21-21-16,0 21 0,0-22 0,0 1 16,0 21-16,0-22 0,0 1 15,-21 0-15,0 21 0,0-1 0,0 1 16,-22 0-16,22 0 0,0 0 16,0 21-16,42 0 31,0 0-16,0 0-15,22 0 0,-22 0 16,21 0-16,-21 0 0,0-21 0,1-1 16,-1 22-16,0 0 0,-21-21 15</inkml:trace>
  <inkml:trace contextRef="#ctx0" brushRef="#br0" timeOffset="96803.66">19537 11769 0,'0'-21'0,"0"42"0,0-64 0,21 1 16,-21 21-16,0 0 0,0 0 0,0-1 16,0 44 15,-21 20-31,21-21 0,0 21 15,0 22-15,-21-22 0,21 22 0,0-1 16,-22 22-16,22-22 0,0 1 16,0 21-16,-21-22 0,21 1 0,-21-1 15,21 1-15,0-22 0,0 0 0,0 1 16,0-1-16,0 0 0,0-21 16,0 1-16,0-1 0,21-42 31,-21-1-31,0 1 15,0 0-15,0-21 0,0-1 16,0 1-16</inkml:trace>
  <inkml:trace contextRef="#ctx0" brushRef="#br0" timeOffset="97019.54">19537 11811 0,'0'0'0,"-21"-21"0,-1 0 15,22 0-15,0-1 16,0 1-1,22 0-15,-1 21 0,21-21 0,0 21 16,1 0-16,-1-21 0,0 21 16,1 0-16,20 0 0,-20 0 15,-22 0-15,21 0 0,-21 0 16,0 0-16,1 0 0,-22 21 16,0 0-16,0 0 0,-22-21 15,1 21-15,0 1 0,-21-22 16</inkml:trace>
  <inkml:trace contextRef="#ctx0" brushRef="#br0" timeOffset="97203.43">19473 12277 0,'0'21'0,"0"-42"0,0 63 0,0-21 0,0 0 16,21-21-1,1 0-15,-1 0 0,21 0 0,-21 0 16,22 0-16,-22 0 0,21 0 15,0-21-15,-20 21 0,-1-21 0,21 0 16,-21 21-16,0-21 0,1 0 16,-1 21-16,0-22 0,0 1 0</inkml:trace>
  <inkml:trace contextRef="#ctx0" brushRef="#br0" timeOffset="97423.31">20193 12129 0,'0'0'16,"0"21"-1,0 0-15,0 0 0,0 0 0,-21 0 16,21 22-16,-21-22 0,21 21 16,0-21-16,0 22 0,-22-22 0,22 21 15,0-21-15,-21 22 0,21-22 16,0 0-16,0 0 0,0 0 0,0 1 16,0-1-16,21-21 31,1 0-31,-22-21 0,21-1 15,0 1-15,0 0 0,0 0 16</inkml:trace>
  <inkml:trace contextRef="#ctx0" brushRef="#br0" timeOffset="97724.13">20405 12023 0,'0'-21'0,"0"42"0,0-64 16,-22 22-16,1 21 0,0 0 15,-21 0-15,21 0 0,-1 0 0,1 21 16,0 1-16,21-1 15,0 0-15,21-21 16,0 0 0,1 0-16,-1 0 0,21 0 0,-21 0 15,22-21-15,-22 21 16,0-21-16,0-1 0,0 1 0,-21 0 16,0 0-16,0 0 15,0 0-15,-21 21 0,0 0 0,0-22 16,0 22-16,-22 0 0,22 0 0,0 0 15,0 0-15,0 0 0,-1 0 16,22 22-16,0-1 16,22-21-16,-1 0 15,0 0-15,21 0 0,-21 0 0,22 0 16</inkml:trace>
  <inkml:trace contextRef="#ctx0" brushRef="#br0" timeOffset="97999.97">20997 11599 0,'0'0'0,"0"-21"0,0 0 0,0 0 0,0 0 16,-21 21-1,0 21-15,0 0 16,21 0-16,-21 22 0,-1-1 16,22 0-16,-21 1 0,0 20 0,21 1 15,-21-1-15,0 1 0,0 20 16,-1-20-16,1-1 0,0 1 0,0-22 15,0 22-15,21-22 0,0 0 0,0 1 16,0-22-16,0 0 16,0 0-16,0 0 0,0 0 0,21-21 15,0 0 1,0 0-16,0-21 0,1 0 0,-1 21 16,0-42-16,0 21 0,-21-1 0</inkml:trace>
  <inkml:trace contextRef="#ctx0" brushRef="#br0" timeOffset="98371.76">21061 12192 0,'0'21'15,"0"22"1,21-22 0,0-21-16,0 0 15,22 0-15,-22 0 0,21 0 16,-21-21-16,22-1 0,-1 22 0,0-21 15,-21 0-15,22 0 0,-22 0 0,0 0 16,0-1-16,-21 1 0,0 0 16,0 0-16,0 0 0,0 0 15,-21 21-15,-21 0 0,21 0 16,-1 0-16,-20 0 0,21 0 0,-21 21 16,-1 21-16,22-21 0,-21 22 15,21-1-15,-1 0 0,1 1 16,0-1-16,21 0 0,-21-21 15,21 22-15,0-1 0,0 0 0,0-20 16,0 20-16,0-21 0,21 0 0,21 0 16,-20 1-16,-1-1 0,0-21 15,21 0-15,-21 0 0,22 0 0,-1 0 16,0 0-16,1-21 0,-1-1 16,0 1-16,1 0 0</inkml:trace>
  <inkml:trace contextRef="#ctx0" brushRef="#br0" timeOffset="98740.55">22712 11282 0,'0'0'0,"0"-42"0,0-1 0,0 1 0,0 0 16,0 20-16,-21 1 0,-1 0 0,1 21 15,0 0-15,0 0 16,0 0-16,0 0 0,-1 21 0,-20 22 16,21-1-16,0 0 0,0 1 15,-22 20-15,22 22 0,0-22 0,0 1 16,0 20-16,-22 1 16,43-21-16,-21 41 0,0-20 0,21-21 15,-21 20-15,21 1 0,0-22 0,0 22 16,0-21-16,0-22 0,21 21 15,0-20-15,0-1 0,0 0 0,1 1 16,-1-22-16,21 0 0,-21 0 16,22 0-16,-1-21 0,0 0 15,1 0-15,-22 0 0,21 0 0,0-21 16,1 0-16,-22 0 0,0 0 16,21-22-16</inkml:trace>
  <inkml:trace contextRef="#ctx0" brushRef="#br0" timeOffset="99395.35">22818 11557 0,'0'0'15,"-22"-21"1,1 21-16,21 21 47,0 0-47,-21-21 15,21 21-15,0 1 0,0-1 16,0 0 0</inkml:trace>
  <inkml:trace contextRef="#ctx0" brushRef="#br0" timeOffset="99567.25">23008 11536 0,'0'0'0,"0"21"47,-21 0-32,21 0-15,-21 1 0,21-1 16,0 0-16,0 0 0,0 0 15,0 0-15,0 1 0,0-1 0,0 0 16,0 0-16,0 0 0,0 0 16</inkml:trace>
  <inkml:trace contextRef="#ctx0" brushRef="#br0" timeOffset="99939.74">23241 12234 0,'0'0'15,"0"22"-15,0-1 16,21-21 31,0 0-47,0-21 15,1 21-15,-22-22 16,0 1-16,0 0 16,-22 21 15,1 0-31,0 0 16,0 21-16,21 0 15,0 1 1,21-22-1,0 0 1,0-22-16,1 1 16</inkml:trace>
  <inkml:trace contextRef="#ctx0" brushRef="#br0" timeOffset="100311.53">24088 11642 0,'21'-21'16,"-42"42"-16,42-64 0,0 22 0,0 0 16,0 0-16,-21 0 15,21 0-15,-21-1 0,0 1 0,22 21 16,-22-21-16,0 42 31,-22 0-31,1 22 0,0-22 16,0 21-16,0 1 0,0-1 0,-1 0 15,-20 22-15,21-1 0,0 1 16,-22-1-16,22 1 0,0-22 0,-21 22 16,21-1-16,-22-21 0,22 22 15,0-22-15,0 1 0,0-22 0,21 21 16,0-21-16,-22 0 0,22 1 0,-21-1 16,21 0-16,21-21 46,-21-21-46,22 21 0,-1-21 16,0-1-16,-21 1 0,21 0 0</inkml:trace>
  <inkml:trace contextRef="#ctx0" brushRef="#br0" timeOffset="100680.32">24469 12256 0,'21'0'93,"0"0"-93,0 0 16,0 0-16</inkml:trace>
  <inkml:trace contextRef="#ctx0" brushRef="#br0" timeOffset="100847.22">24850 12256 0,'0'21'0,"21"-21"63,0 0-48,0 0 1</inkml:trace>
  <inkml:trace contextRef="#ctx0" brushRef="#br0" timeOffset="101007.14">25040 12277 0,'21'0'63,"0"0"-63,1 0 31,-1 0-31</inkml:trace>
  <inkml:trace contextRef="#ctx0" brushRef="#br0" timeOffset="103456.27">24574 13102 0,'-21'0'63,"0"0"-32,0 21-31,21 1 0,0-1 16,0 0-1,21-21 16,0 0-15,0 0 0,1 0-16,-22-21 0,0 0 15,0-1 1,21 1-16,-21 0 0,0 0 16,-21 21-1,-1 0-15,1 0 16,0 0-16,0 0 15,0 0-15,0 21 0,-1 0 16,22 0-16,0 1 16,0-1-16,0 0 15,22-21 1,-1 0-16,0 0 16,0 0-16,0 0 0,0 0 0,1 0 15,-1 0-15,-21-21 16,21 0-16,-21-1 0,0 1 15,0 0 1,0 0-16,-21 21 16,0 0-16,-1 0 15,1 0-15,0 0 16,21 21 0,-21-21-16,21 21 0,-21 0 15,21 1 1,21-22 15,0 0-31,0 0 0,0 0 0,1 0 16,-1 0-16,0 0 0,0 0 15</inkml:trace>
  <inkml:trace contextRef="#ctx0" brushRef="#br0" timeOffset="103855.04">25125 12848 0,'0'-21'0,"0"42"0,0-63 15,0 21-15,0 0 16,0 42 15,0 0-15,-21 0-16,21 21 0,0-20 15,0 20-15,0-21 0,0 21 0,0 1 16,0-1-16,-22-21 0,22 22 16,-21-1-16,21 21 0,0-20 0,0-1 15,0 0-15,-21 1 0,21-1 16,-21 22-16,21-22 0,-21 0 0,21 1 16,0-1-16,0-21 0,0 21 15,-21-20-15,21-1 0,0 21 16,0-21-16,-22 0 15,22-42 1,0 0 0,22 0-16,-22 0 15,21-22-15,-21 22 0,21-21 0,-21 21 16,21-22-16</inkml:trace>
  <inkml:trace contextRef="#ctx0" brushRef="#br0" timeOffset="104066.91">25146 12933 0,'0'0'0,"0"-21"15,0 0-15,0-1 0,0 1 0,0 0 16,0 0-16,0 0 0,0 0 16,0-1-16,0 1 0,21 21 15,0 0-15,0-21 0,1 21 16,-1 0-16,0 0 0,0 0 0,0 0 15,0 0-15,22 0 0</inkml:trace>
  <inkml:trace contextRef="#ctx0" brushRef="#br0" timeOffset="104227.82">25527 12933 0,'-42'42'16,"84"-84"-16,-106 105 0,22-41 16,21-1-16,0-21 0,0 21 0,-1 0 15,1-21-15,0 21 0,0-21 16,0 0-16,0 21 0,-1-21 0,22 22 15,22-44 32,-1 1-31,0 0-16</inkml:trace>
  <inkml:trace contextRef="#ctx0" brushRef="#br0" timeOffset="104764.03">25887 0 0,'0'0'0,"-21"0"0,-1 0 16,22 4974-16,0-3026 15,-21-1927-15,21-720 0,0-190 16,-21 43-16,21 126 0,0 148 0,0 107 15,0 105-15,0 85 16,-21 84-16,21 22 0,-21 63 16,21 0-16,0 43 0,0 20 0,-21 1 15,21 21-15,-22-21 0,22 20 16,-21 1 0,0 21 15,42 0 31,0 0-62,1-360 16,-1-105-16,0 41 0,0 382 0,0 42 16,0 0-16,1 0 0,-1 0 0,0 0 15,0 0-15,0 0 0,0 0 16,1 0-16,-1 0 0,0 0 0,0 0 15,-21 296 1,21-63-16,-21-63 0,0-22 0,0-42 16,0-22-16,0-20 0,0-22 15,0 0-15,0-20 0,0-1 16,-21 0-16,21 0 16</inkml:trace>
  <inkml:trace contextRef="#ctx0" brushRef="#br0" timeOffset="106596.39">25188 12827 0,'0'-21'31,"0"0"-15,21 21-16,-21-21 15,0-1-15,22 22 16,-1-21-16,0 21 16,0 0-16,0 0 15,0 0-15,1 0 16,-1 0-16,21 0 0,-21 0 0,0 21 15,1-21-15,20 22 0,-21-1 16,0-21-16,0 21 0,-21 0 0,0 0 16,0 0-16,0 1 15,0 20-15,-21-21 0,-21 0 0,21 0 16,-22 1-16,1-1 0,0 21 16,21-21-16,-22-21 0,1 21 0,21 1 15,0-1-15,-1-21 0,1 0 0,0 21 16,0-21-16,21-21 47,21 21-47,-21-21 15,21 21-15,0-22 16</inkml:trace>
  <inkml:trace contextRef="#ctx0" brushRef="#br0" timeOffset="107123.09">25696 12806 0,'0'0'15,"0"-21"-15,21 21 47,-21 21-31,0 0-16,22 0 0,-22 0 0,0 1 15,0-1-15,0 0 0,0 21 16,0-21-16,0 1 0,0-1 0,0 0 16,0 0-16,-22-21 0,22 21 15,-21-21-15,21 21 0,-21-21 16,0 0 0,0 0-16,21-21 31,0 0-31,0 0 0,0 0 15,0 0-15,21-1 0,-21 1 16,21 0-16,0-21 0,0 21 16,1-1-16,20 1 0,-21 0 0,0 0 15,22 0-15,-22 0 0,21-1 16,-21 22-16,22 0 0,-22 0 0,0 0 16,0 0-16,0 22 0,0-22 15,1 21-15,-22 0 0,0 21 0,0-21 16,0 1-16,0-1 0,0 21 15,0-21-15,-22 0 0,1 1 0,21-1 16,-21 0-16,0-21 0,0 21 16,0 0-1,-1-21-15,44 0 32,-1-21-32</inkml:trace>
  <inkml:trace contextRef="#ctx0" brushRef="#br0" timeOffset="107747.73">26458 12848 0,'0'-21'16,"0"42"-16,0-63 0,0 21 0,0 0 0,0-1 16,-21 22-1,0 0 1,0 0-16,0 0 15,-1 22-15,1-1 0,21 0 0,-21 0 16,0 0-16,21 0 0,-21 1 16,21 20-16,0-21 0,0 0 0,0 0 15,0 1-15,0-1 0,0 0 16,21 0-16,0-21 16,0 0-16,0 0 0,1 0 0,20 0 15,-21-21-15,0 0 0,0 21 16,1-21-16,-1-1 0,0 1 0,0 0 15,-21 0-15,0 0 0,21 0 16,-21-1-16,0 1 0,21 0 16,-21 0-16,0 0 0,0 0 15,0-1-15,0 44 32,0-1-17,0 0-15,0 0 0,0 21 0,0-20 16,0 20-16,0-21 0,-21 21 15,21 1-15,-21-1 0,21 0 0,0 1 16,0-1-16,0 0 0,-21 1 16,21-1-16,0 0 0,0 1 0,0-1 15,0 0-15,0 1 0,0-1 16,0 0-16,0 1 0,0-1 16,0 0-16,0 1 0,-21-22 0,21 0 15,-21 0-15,21 0 0,-22 1 16,1-22-16,0 0 0,0 0 15,0 0-15,0 0 0,-1 0 16,1 0-16,0 0 0,-21-22 0,21 22 16,-1-21-16,1 21 0,0-21 15,0 21-15,0-21 0,0 0 16,-1 21-16,1 0 0,21-21 0,-21 21 16,0 0-16</inkml:trace>
  <inkml:trace contextRef="#ctx0" brushRef="#br0" timeOffset="108207.47">24701 14012 0,'0'22'16,"22"-44"15,-1 22-15,-21-21-16,0 0 15,0 0 1,-21 21 0,-1 0-16,1 0 15,0 0-15,21 21 16,-21 0-16,0 0 0,21 1 16,21-22-1,0 0 1,0 0-16,0 0 15,1 0-15,-1 0 16,0 0 0,0 0-1</inkml:trace>
  <inkml:trace contextRef="#ctx0" brushRef="#br0" timeOffset="108671.2">25167 13991 0,'21'0'47,"0"0"-47,1 0 0,-22-21 15,21 0-15,0 21 0,0-21 0,0 0 16,-21-1-16,21 22 15,-21-21-15,0 0 0,0 42 63,0 0-63,0 1 0,0 20 16,0-21-16,0 0 0,0 22 0,0-1 15,0-21-15,0 21 0,0 1 16,0-22-16,0 21 0,0 1 0,0-1 15,0 0-15,0-21 0,0 22 16,0-22-16,-21 21 0,21-21 0,0 1 16,-21-1-16,21 0 0,-21-21 15,0 0 1,0 0-16,-1 0 0,1 0 16,0-21-16,0 0 0,0 21 15,0-22-15,21 1 0,0 0 16,-22 0-16,22 0 0,0 0 0,0-1 15,0-20-15,0 21 0</inkml:trace>
  <inkml:trace contextRef="#ctx0" brushRef="#br0" timeOffset="108860.09">25421 13695 0,'-21'-21'15,"0"21"1,21-21-16,0 42 31,0 0-15,0 0-16,21-21 0</inkml:trace>
  <inkml:trace contextRef="#ctx0" brushRef="#br0" timeOffset="109134.93">25760 13907 0,'0'21'0,"0"0"16,0 0-16,-21-21 0,21 21 16,0 0-16,0 1 0,0-1 0,0 0 15,0 0-15,0 0 0,0 22 16,0-22-16,0 21 0,0-21 0,0 22 15,0-22-15,0 21 0,0 0 0,0-20 16,0-1-16,-22 21 0,22-21 16,-21 0-16,21 1 0,0-1 15,0 0-15,0 0 16,0-42 0,0 0-16,0 0 15,0-1-15,21 1 0</inkml:trace>
  <inkml:trace contextRef="#ctx0" brushRef="#br0" timeOffset="109431.74">25781 14012 0,'0'-21'0,"0"42"0,0-63 0,0 21 0,-21 0 16,21 0 0,0-1-16,21 22 15,0 0-15,0 0 16,0 0-16,1 0 0,-1 0 0,0 0 15,0 0-15,21 0 0,-20 0 16,-1 22-16,-21-1 0,21 0 0,-21 0 16,0 0-16,0 0 0,0 1 15,-21-22-15,0 21 0,-1 0 16,-20-21-16,21 0 0,0 21 0,-22-21 16,22 0-16,0 0 0,21-21 31,21 21-16,0 0-15,1-21 0,-1 21 16,0-21-16</inkml:trace>
  <inkml:trace contextRef="#ctx0" brushRef="#br0" timeOffset="109748.56">26056 14034 0,'0'21'0,"21"-21"15,0 0-15,1 0 16,-1 0-16,0 0 15,0 0-15,0-21 0,0 21 0,1-22 16,-1 1-16,0 21 0,0-21 0,0 21 16,-21-21-16,0 0 15,21 21-15,-21-21 0,0-1 16,-21 22 0,0 0-16,0 0 15,0 22-15,0-22 16,-1 21-16,1 0 0,21 0 0,0 0 15,0 0-15,0 1 16,0-1-16,0 0 16,21-21-16,1 0 0,-1 0 15,0 0-15,0 0 0,0 0 16,0 0-16,1 0 0,-1 0 0,0 0 16,0 0-16,21-21 0</inkml:trace>
  <inkml:trace contextRef="#ctx0" brushRef="#br0" timeOffset="110324.23">26755 13885 0,'0'0'0,"0"-21"0,0 0 16,-22 21-1,1 0-15,0 0 16,0 0-16,0 0 0,0 0 16,-1 21-16,1 0 0,0 1 15,0-22-15,21 21 0,0 0 0,0 0 16,0 0-16,0 0 15,21-21 1,0 0-16,0 0 0,1 0 16,-1-21-1,0 21-15,0-21 0,-21 0 16,21 0-16,0 0 16,-21-1-16,0 1 0,0 0 31,0 42 0,0 0-31,0 1 16,0-1-16,0 0 0,0 0 15,0 0-15,0 0 0,0 1 0,0 20 16,0-21-16,0 0 0,0 22 16,0-22-16,0 21 0,0 0 0,0-20 15,0 20-15,0 0 0,0 1 16,0-1-16,0 0 0,0-21 0,0 22 15,0-1-15,0 0 0,0-20 0,0 20 16,0-21-16,0 0 0,-21 0 16,21 1-16,-21-1 0,21 0 0,-21-21 15,0 0-15,0 0 16,-1 0-16,1 0 16,21-21-16,-21 0 0,21-1 0,0 1 15,0-21-15,0 21 16,0-22-16,0 22 0,21-21 0,0 0 15,-21-1-15,22 1 0,-1 0 0,0-22 16,-21 22-16,21-1 0,0 1 16,0 0-16,1-1 0</inkml:trace>
  <inkml:trace contextRef="#ctx0" brushRef="#br0" timeOffset="111005.84">26247 11642 0,'0'-21'0,"0"-1"15,0 1-15,0 0 16,21 0 0,-21 0-1,21 21-15,0 0 0,0 0 16,0 0-16,1 0 15,20 0-15,-21 21 0,21-21 0,-20 21 16,20 0-16,0 0 0,1 22 16,-1-22-16,-21 21 0,21 1 0,-20-1 15,-1 0-15,-21 22 0,0-22 16,0 22-16,0-1 0,0 1 0,-21-1 16,-1 1-16,22-1 0,-21 1 15,0-1-15,0-21 0,0 1 0,0 20 16,-1-20-16,22-22 0,-21 21 15,0-21-15,0 22 0,21-22 0,-21 0 16,21 0 0,-21-21-16,-1 0 0,22-21 31,0 0-31,0 0 0,0-1 16,22 1-16,-1 0 0,0 0 0,0 0 15</inkml:trace>
  <inkml:trace contextRef="#ctx0" brushRef="#br0" timeOffset="111259.69">27178 12361 0,'21'0'16,"-21"-21"-1,21 21 32,0 0-31,-21 21 0,22 1-16,-1-1 0,-21 0 15,0 0-15</inkml:trace>
  <inkml:trace contextRef="#ctx0" brushRef="#br0" timeOffset="111495.56">27390 12891 0,'0'0'0,"0"21"16,0 0-1,0 0 1,0 0-16,0 0 15,0 1-15,0-1 0,0 0 0,0 0 16,-22 0-16,1 0 0,21 1 0,-21-1 16,0 0-16,0 0 15,0 0-15,-1 0 0,1 1 0,0-1 16,-21-21-16,21 21 0,-22-21 16,1 21-16,0-21 0</inkml:trace>
  <inkml:trace contextRef="#ctx0" brushRef="#br0" timeOffset="113307.44">2349 15600 0,'0'0'0,"0"-21"0,0 0 16,-21-1-1,21 1-15,-21 0 0,21 0 16,0 0-16,0 0 16,0-1-16,0 1 0,0 0 15,0 0-15,0 42 63,0 0-63,0 22 0,0-22 0,0 21 15,0 0-15,0 1 0,0-1 16,-21 0-16,21 1 0,-21 20 16,21-20-16,-21 20 0,21-21 0,-22 1 15,1-1-15,21 0 0,-21 1 16,0-1-16,21-21 0,0 0 16,-21 1-16,0-1 0,-1-21 15,1-21 1,21-1-1,0 1-15,0 0 0,0 0 16,0 0-16,0 0 0,21-1 16,1 22-16,-1-21 0,0 0 15,0 21-15,0-21 0,22 21 16,-22 0-16,21-21 0,-21 21 0,22 0 16,-22-21-16,21-1 0,-21 22 15,0 0-15,1-21 0,-1 21 0,0-21 16,0 21-16,-21-21 15,21 0-15,-21 0 16,0-1-16,0 1 0,0 0 16,0 0-1,-21 0-15,0 0 16,0 21 0,0 0-16,-1 0 15,22 21-15,0 0 16,0 21-16,0-21 0,0 22 15,-21-1-15,21 22 0,0-22 0,0 21 16,0 1-16,0-22 0,0 22 16,0-22-16,0 22 0,0-22 0,0 0 15,0-21-15,0 22 0,0-22 16,0 0-16,0 0 0,0 0 0,0 1 31,21-22-15,1 0-1,-1-22-15,0 22 0,0-21 16,0 0-16</inkml:trace>
  <inkml:trace contextRef="#ctx0" brushRef="#br0" timeOffset="113679.23">3387 16044 0,'0'22'16,"-22"-1"0,1 0-16,21 0 0,-21 0 15,21 0-15,0 1 16,21-22 0,0 0-16,1 0 15,-1 0-15,0-22 0,0 1 16,0 21-16,-21-21 0,0 0 0,21 21 15,-21-21-15,0 0 0,0-1 16,0 1-16,-21 21 0,0 0 16,0 0-16,0 0 15,0 0-15,-1 0 0,22 21 16,-21 1-16,21-1 16,0 0-16,0 0 15,0 0 1,21-21-1,-21-21 1,0 0-16</inkml:trace>
  <inkml:trace contextRef="#ctx0" brushRef="#br0" timeOffset="115243.74">23008 8424 0,'-21'0'0,"42"0"0,-84 0 0,20 0 16,22 22-16,-21-22 0,-1 0 15,1 0-15,0 0 0,21 0 0,-22 0 16,22 0-16,0 0 0,0 0 15,0 0-15,21 21 32,21-21-17,0 0-15,0 0 0,0 21 16,0-21-16,22 0 0,-1 0 16,0 0-16,1 0 0,20 0 0,-20 0 15,20 0-15,1 0 0,-1 0 16,22 0-16,-22-21 0,22 21 0,0 0 15,20 0-15,-20-21 0,0 21 0,21 0 16,-22 0-16,22-22 0,-21 22 16,-1 0-16,1 0 0,0 0 0,-1-21 15,1 21-15,-21 0 0,-1 0 16,-21 0-16,1 0 0,-1 0 16,0 0-16,-20 0 0,-1 0 0,0 0 15,-42 0 32,0 0-31,-1 21-16,1-21 15,0 0-15,0 22 0,0-22 16,0 0-16,-1 0 0,1 0 0,-21 0 16,21 0-16</inkml:trace>
  <inkml:trace contextRef="#ctx0" brushRef="#br0" timeOffset="115838.87">22585 8805 0,'0'0'0,"-21"0"0,-1 0 16,1 0-16,0 0 15,0 0-15,0 0 16,0 0-16,-1 0 0,22 22 16,-21-22-16,0 0 15,21 21 1,21-21-1,0 0-15,1 0 16,-1 0-16,21 0 0,0 0 0,1 0 16,-1 0-16,22 0 0,-1 0 15,22-21-15,-22 21 0,22-22 16,21 22-16,-22 0 0,22-21 16,21 21-16,0 0 0,-21-21 0,21 21 15,0 0-15,-21 0 0,21-21 0,-21 21 16,0 0-16,-22 0 0,1 0 15,0 0-15,-22-21 0,-21 21 0,22 0 16,-22 0-16,-21 0 0,1 0 16,-1 0-16,0 0 0,-42 0 47,0 0-47,-1 0 0,1 0 0,0 0 15,0 0-15,0 0 16,0 0-16,-22 0 0,22 0 0,-21 21 15,-1-21-15,22 0 0,-21 0 0,0 21 16,-1-21-16,-20 0 0,20 0 16,1 0-16,-21 0 0,-1 0 0,1 0 15,-1 0-15,-21 21 0</inkml:trace>
  <inkml:trace contextRef="#ctx0" brushRef="#br0" timeOffset="116187.67">23050 8827 0,'0'0'0,"-63"0"0,-1 0 16,22 0-16,0 21 0,-22-21 15,22 0-15,0 0 0,20 0 0,-20 0 16,21 0-16,0 0 0,0 21 16,-1-21-16,44 0 31,-1 0-31,0 0 0,21 0 0,1 0 16,20 0-16,-21 0 0,43 0 0,-21 0 15,20 0-15,1 0 0,21-21 16,0 21-16,-1 0 0,1 0 0,0-21 15,21 21-15,-21-22 0,0 22 16,-22 0-16,22 0 0,-21-21 16,0 21-16,-22 0 0,1 0 0,-1-21 15,1 21-15,-22 0 0,-21 0 0,21-21 16,-20 21-16,-1 0 0,0 0 16,0 0-16,-21 21 62</inkml:trace>
  <inkml:trace contextRef="#ctx0" brushRef="#br0" timeOffset="117671.64">23834 9123 0,'-22'0'16,"44"0"-16,-44-21 0,1 21 0,0 0 16,21-21-16,-21 21 0,0-22 15,0 22-15,42 0 78,0 0-78,0 0 16,21 0-16,-20 0 0,-1 22 0,21-22 16,-21 21-16,0-21 0,22 21 0,-1 0 15,-21-21-15,22 21 0,-22-21 16,21 21-16,-21 1 0,22-1 0,-22-21 16,0 21-16,21 0 0,-21 0 15,22 0-15,-22 1 0,0-1 0,21 0 16,-20 0-16,-1 0 0,0 22 15,0-22-15,0 21 0,0 0 16,1 1-16,-22-1 0,21 0 0,0 1 16,-21 20-16,21-20 0,-21-1 15,0 0-15,0 1 0,0-1 0,0 0 16,0 1-16,0-1 0,0 0 0,0 1 16,-21-1-16,0 0 0,0 1 15,-1-1-15,1 21 0,0-20 0,-21-1 16,-1-21-16,22 22 0,-21-1 15,0 0-15,20-21 0,-20 22 16,21-22-16,-21 21 0,20-21 0,1 1 16,0-1-16,0 0 0,0-21 0,0 21 15,-1-21-15,1 21 16,0 0-16,0-21 0,0 0 0,0 0 16,-1 22-16,1-22 0,0 0 15,0 21 1,0-21-16,0 0 0,-1 21 15,1 0 1,0-21 0,21 21-1,0-42 17,0 0-17,0 0-15,21 0 16,-21-1-16,21 1 0,1 0 15,-1-21-15,0 21 0,0-22 0,0 22 16,0-21-16,-21 21 0,22-22 0,-1 22 16,0 0-16,-21 0 0,21 0 15,-21-1-15,21 1 0,0 0 0,-21 0 16,22 0 0,-22 42 30,0 0-30,-22 0-16,1 0 0,21 1 0,-21-1 16,0 0-16,0 0 0,21 21 15,-21-20-15,-1-1 0,1 0 0,0 0 16,0 21-16,0-20 0,0-1 16,-1 0-16,22 0 0,-21-21 0,0 21 15,0 0-15,0 1 0,21-1 16,-21-21-16,21 21 15,-22-21 1,44 21 15,-1-21-15,0 0-16,0 0 0,0 0 0,0 0 16,22 0-16,-1 0 0,-21 0 15,22 0-15,-1 0 0,0 0 0,1 0 16,-1 0-16,0 0 0,-21 0 0,22 0 15,-1 0-15,-21 0 0,22 0 16,-22 0-16,0 0 0,0 0 0,0 0 16,0 0-16,1 0 0,-1 0 0,-21-21 62,0 0-46,0 0-1,0-1-15,21 1 0</inkml:trace>
  <inkml:trace contextRef="#ctx0" brushRef="#br0" timeOffset="119539.97">22394 8573 0,'0'21'47,"0"0"-47,0 0 15,0 21-15,0-20 16,0-1-16,0 0 0,0 0 16,0 0-16,0 22 0,0-22 15,0 0-15,0 0 0,0 0 16,0-42 15,0 0-15,0 0-16,21 0 0,-21-1 15,22 22-15</inkml:trace>
  <inkml:trace contextRef="#ctx0" brushRef="#br0" timeOffset="119867.79">22479 8594 0,'0'0'0,"-21"-21"0,0 21 15,63 0 17,-21 0-32,21 0 15,1-22-15,20 22 0,-20 0 16,20 0-16,1 0 0,-1 0 0,1 0 16,-1 0-16,1 0 0,-1 0 15,1 0-15,-1 0 0,-21 0 16,1 0-16,-22 0 0,21 22 15,-21-22-15,-21 21 32,-21-21-32,0 0 15,0 0-15,0 0 16,0 0-16</inkml:trace>
  <inkml:trace contextRef="#ctx0" brushRef="#br0" timeOffset="120335.03">22521 8636 0,'0'0'16,"21"0"-1,22 0-15,-22 0 16,21-21-16,22 21 0,-1 0 15,1 0-15,-1 0 0,22-21 0,0 21 16,20 0-16,-20-21 0,21 21 16,0 0-16,0 0 0,-1-22 0,1 22 15,0 0-15,-21 0 0,-22 0 0,22 0 16,-22 0-16,-20 0 0,20 0 16,-42 0-16,22 0 0,-22 0 0,-21-21 31,-21 21-31,0 0 15,-1 0-15,1 0 0,-21 0 0,0 0 16,-1 0-16,1 0 0,-22-21 16,1 21-16,-1 0 0,-20 0 0,-1 0 15,0 0-15</inkml:trace>
  <inkml:trace contextRef="#ctx0" brushRef="#br0" timeOffset="120808.76">22881 8615 0,'-21'21'16,"42"-42"-16,-84 63 0,41-42 0,1 0 0,0 21 0,0-21 15,42 0 17,21 0-32,-20 0 0,20 0 0,0 0 15,22 0-15,-1-21 0,22 21 16,0-21-16,-1 21 0,1 0 0,21-21 16,0 0-16,-1 21 0,1 0 15,0 0-15,-21-21 0,-1 21 0,1 0 16,-21 0-16,20 0 0,-41 0 15,20 0-15,-21-22 0,-20 22 0,-1 0 16,-42 0 0,-22 0-16,1 0 15,-22 22-15,-20-22 0,-1 21 0,0 0 0,-20-21 16,-22 21-16,21 0 16,-21-21-16,21 21 0,0 1 0,-21-1 15,42 0-15,-20 0 0,20-21 0,21 21 16,22-21-16,0 0 0,21 0 15,21 21-15,21-21 0,21 0 16,0 0-16,22 0 0,21 0 16,-1 0-16,1 0 0,21-21 0,0 21 15,21-21-15,-22 21 0,22 0 16,-21-21-16,0 21 0,-21-21 0,-1 21 16,1-21-16,-21 21 0,-22 0 15,0-22-15,-21 22 0,1 0 0,-22-21 16,21 21-16,-21-21 0,0 0 15,21 0 1,0 0-16</inkml:trace>
  <inkml:trace contextRef="#ctx0" brushRef="#br0" timeOffset="121348.45">23601 10880 0,'0'0'0,"-43"0"15,22 0-15</inkml:trace>
  <inkml:trace contextRef="#ctx0" brushRef="#br0" timeOffset="122475.68">5207 15155 0,'0'0'0,"0"-42"0,0 21 15,0 0-15,0 0 0,0-1 16,-21 1-16,0 21 15,-1 0-15,1 0 16,21 21-16,-21 1 0,21 20 16,-21 0-16,21 22 0,0-1 0,0 1 15,0 20-15,0-20 0,-21 21 16,21-22-16,-21 22 0,21 21 0,-22-22 16,22 1-16,-21 0 0,21-22 15,0 1-15,0-1 0,0-21 0,0 22 16,0-43-16,0 21 0,0-20 15,0-1-15,21-21 32,1-21-32,-22-1 0,0 1 0,0-21 15,0 0-15,0-1 0,21-20 16,-21 20-16</inkml:trace>
  <inkml:trace contextRef="#ctx0" brushRef="#br0" timeOffset="122717.77">4953 15325 0,'0'0'16,"-21"0"-16,21-21 0,-21 21 0,21-22 16,0 1-1,21 21-15,21-21 0,-21 21 0,22-21 16,20 0-16,1 0 16,-1-1-16,22 1 0,-1 0 0,1 0 15,0 0-15,-1 0 0,1-1 16,-21 1-16,-1 21 0,-21 0 0,1 0 15,-22 0-15,0 0 0,-21 21 16,0 1-16,-21-1 0,0 0 0,-22 21 16,1-21-16,-21 1 0,-1 20 15,1 0-15,-1-21 0</inkml:trace>
  <inkml:trace contextRef="#ctx0" brushRef="#br0" timeOffset="122907.69">5016 15833 0,'0'42'0,"0"-84"0,0 105 0,0-42 16,0 1-16,22-22 16,-1 0-16,0 0 0,21 0 0,-21-22 15,22 22-15,-1-21 0,0 0 16,1 0-16,20 0 0,-20 21 16,-1-21-16,0-1 0,1 22 0,-1 0 15,-21-21-15,21 21 0,-20 0 0,20 0 16,-21 0-16,0 0 0</inkml:trace>
  <inkml:trace contextRef="#ctx0" brushRef="#br0" timeOffset="123136.71">6011 15812 0,'0'42'16,"0"-21"-1,0 21-15,0-20 0,0 20 16,0-21-16,0 21 0,0 1 0,-21 20 15,21-20-15,-21-1 0,21 0 16,-21 1-16,21-22 0,0 21 0,0-21 16,0 22-16,0-22 0,0 0 15,0 0-15,21-21 16,0 0-16,0 0 0,0 0 16,1-21-16,-1 0 0,0-22 15,0 22-15,0-21 0</inkml:trace>
  <inkml:trace contextRef="#ctx0" brushRef="#br0" timeOffset="123441.14">6286 15706 0,'0'0'0,"0"-21"0,0-1 0,-21 1 15,0 21-15,0 0 0,0 0 0,0 0 16,21 21-16,-22-21 16,22 22-16,0-1 0,0 0 15,22-21 1,-1 0-16,0 0 15,0-21-15,0 0 0,0-1 16,-21 1-16,22 21 0,-22-21 0,0 0 16,0 0-16,0 0 15,-22-1-15,1 22 0,0 0 0,-21 0 16,21 0-16,-1 0 0,1 0 16,-21 0-16,21 22 0,21-1 0,0 0 15,-21 0-15,21 0 0,0 22 16,0-22-16,21 21 0,0-21 0,0 22 15,0-1-15,0-21 16,1 21-16,20-20 0,-21 20 0,0 0 16</inkml:trace>
  <inkml:trace contextRef="#ctx0" brushRef="#br0" timeOffset="124077.02">6667 16447 0,'0'0'0,"22"0"0,-1 0 0,-21 21 16,21-21-16,0 0 15,0-21-15,-21-1 16,21 1-16,1 0 16,-1 0-16,0-21 0,0-1 0,0 1 0,0 0 15,22-22-15,-22 1 0,21-1 16,-21 1-16,22-22 0,-1 0 16,-21 1-16,22-1 0,-22 0 15,21 1-15,-21-1 0,0 0 0,1 22 16,-1-1-16,-21 22 0,21 0 15,-21-1-15,0 22 0,0 0 0,-21 21 32,0 21-32,21 21 0,-22 1 15,1-1-15,21 0 0,-21 22 16,21-1-16,-21 1 0,0-1 0,21 1 16,0-1-16,0 22 0,-21-21 15,21-1-15,0 1 0,0-1 0,0 1 16,0-1-16,0 1 15,21-1-15,-21-21 0,21 1 0,0-1 16,0 0-16,0-20 0,1-1 16,20 0-16,-21-21 0,21 0 0,-20 0 15,20 0-15,0 0 0,1 0 16,-1-21-16,0 0 0,1-1 0,20-20 16,-21 0-16,1-1 0,-1 1 15,0 0-15,-20-22 0,20 22 0,-42 0 16,0-1-16,0 1 0,0 0 15,0 20-15,0 1 0,-42 21 16,20 0-16,1 0 0,-21 21 16,21 1-16,-22 20 0,1-21 15,21 21-15,-21 1 0,20 20 0,1-20 16,21-1-16,0 0 0,0 1 16,0-1-16,0-21 0,21 21 0,1-20 15,-1-1-15,21 0 0,0-21 16,1 0-16,-1 0 0,0 0 0,22 0 15,-22 0-15,22-21 0,-1 0 16,1-1-16,-1 1 0,1-21 16,20 21-16,-20-22 0,-1 1 0</inkml:trace>
  <inkml:trace contextRef="#ctx0" brushRef="#br0" timeOffset="126131.23">8551 16362 0,'-21'21'16,"0"-21"-16,63-21 0,-63 21 31,42-21-31,0 0 16,22-1-16,-22-20 0,0 21 0,21-21 15,1-1-15,-22 1 0,21-22 16,-21 22-16,22-21 0,-22-1 15,0 22-15,0-43 0,0 22 16,-21-1-16,22-21 0,-22 1 0,0 20 16,0-20-16,0-1 0,0 21 15,-22 1-15,1-1 0,21 22 0,-21 21 16,21-21-16,0 20 0,-21 22 16,0 22-16,21-1 15,0 21-15,0 0 0,0 22 16,0-1-16,0 1 0,0 21 0,0-1 15,0 1-15,0-22 0,0 22 0,0 0 16,0-1-16,0 1 0,0 0 16,0-22-16,0 1 0,21-1 0,21-20 15,-21-1-15,1 0 16,20-21-16,21 22 0,-41-22 16,20-21-16,-21 0 0,21 0 15,-20-21-15,20 0 0,0-22 0,-21 22 16,22-21-16,-1-22 0,-21 22 15,22-22-15,-1 1 0,-21-22 0,21 22 16,1-1-16,-22-20 16,0-1-16,0 0 0,0 1 0,-21-22 0,0 42 15,0-20-15,0 20 0,0 1 16,0 20-16,0 1 0,0 21 0,0 0 16,0-1-16,0 44 15,-21 20 1,21 0-16,0 1 0,-21 20 0,21-21 15,0 22-15,0 21 0,0-22 16,-21 1-16,21 20 0,0-20 0,-21 20 16,21-20-16,0-1 0,0 22 15,0-21-15,0-1 0,0 1 0,0-1 16,21-21-16,0 1 0,-21-1 16,21-21-16,0 0 0,1 1 0,-1-1 15,21-21-15,-21 0 0,22 0 16,-22 0-16,21-21 0,0-1 0,1-20 15,-1 21-15,22-21 16,-22-1-16,0-20 0,1-1 0,41-63 16,-41 64-16,-1-1 15,-21-20-15,0 20 0,0-21 0,-21 1 16,0 20-16,0-20 0,0 20 16,0 1-16,0 20 0,0 1 0,0 0 15,0 20-15,0 1 0,-21 64 31,21-22-31,-21 21 16,21 0-16,0 1 0,0 20 0,-21 1 16,21-1-16,0 1 0,0-1 15,0 1-15,0-1 0,0 1 16,0-22-16,0 22 0,0-1 0,0-21 16,21 22-16,-21-22 0,0 1 15,21-1-15,0-21 0,1 21 0,-22-20 16,21-1-16,0 0 0,0-21 15,0 0-15,0 0 0,1 0 0,-1 0 16,21-21-16,-21 0 0,0-1 16,1-20-16,20 21 0,-21-21 0,0 20 15,0-20-15,1 0 0,-1-1 16,0 1-16,-21 21 0,0-21 0,0 20 16,0 1-16,0 0 0,0 0 15,0 42 16,0 0-31,0 0 0,0 22 16,-21-22-16,21 0 0,0 21 0,0 1 16,0-22-16,0 21 0,0 1 15,0-22-15,21 0 0,-21 21 0,21-21 16,0 1-16,0-1 0,1-21 16,20 0-16,-21 21 0,21-21 0,-20 0 15,20 0-15,0-21 0,-21 0 16,22-1-16,-1 1 0,0-21 0,1 0 15,-22-1-15,21 1 0,-21-22 16,22 22-16,-22-21 0,0-1 16,0-21-16,-21 22 0,0-22 0,0 22 15,21-22-15,-21 22 0,0-1 16,0 1-16,0-1 0,0 22 0,0 21 16,0-22-16,-21 22 0,21 0 15,-21 21-15,0 0 16,0 21-16,21 0 15,0 22-15,-21-1 0,21 0 16,0 22-16,-22-1 0,22 1 0,0-1 16,0 1-16,0-1 0,0 1 15,0-1-15,0-20 0,0 20 0,0-21 16,0 22-16,0-22 0,0 1 16,22-1-16,-1 0 0,0-21 0,0 22 15,0-22-15,0 0 0,22-21 16,-22 0-16,21 0 0,1 0 0,-1 0 15,0-21-15,1 0 0,-1 0 16,-21-1-16,21 1 0,1 0 0,-1-21 16,-21 21-16,0-22 0,1 1 15,-1 21-15,0-22 0,-21 22 16,0-21-16,0 21 0,0 0 0,0-22 16,0 22-16,0 0 15,-21 21-15,0 0 0,-1 0 16,1 0-16,0 21 0,21 0 15,-21 0-15,0 1 0,0-1 0,21 21 16,0-21-16,0 22 0,0-22 16,0 21-16,0 0 0,0 1 0,0-22 15,0 21-15,0-21 0,21 22 16,0-22-16,0 0 0,0 0 0,22-21 16,-1 21-16,-21-21 0,21 0 0,1 0 15,-1 0-15,0-21 0,1 21 16,-1-21-16,-21-21 0,22 21 0,-22-1 15,21-20-15,-21 0 16,0-1-16,1 1 0,-1 0 0,21-43 16,-42 43-16,0 21 15,0-22-15,0 22 0,0 0 0,-21 42 32,21 0-32,-21 0 15,21 22-15,-21-22 0,21 42 16,0-41-16,0 20 0,0-21 15,0 21-15,0-20 0,0 20 0,0-21 16,0 0-16,0 0 0,0 1 16,0-1-16,0 0 0,-22-21 15,1 0-15,0 0 16,0-21 0,21 0-16,-21-1 0,21 1 15</inkml:trace>
  <inkml:trace contextRef="#ctx0" brushRef="#br0" timeOffset="126336.22">12150 15282 0,'-22'0'0,"44"0"0,-65 0 15,22 0-15,0 0 0,21-21 16,-21 21-1,0 0-15,-1 0 16,1 0 0,0 0-16,0 0 15</inkml:trace>
  <inkml:trace contextRef="#ctx0" brushRef="#br0" timeOffset="126544.09">11261 15473 0,'0'0'0,"21"0"16,0 0-16,0 0 15,0 0-15,22 0 0,-22-21 0,21 21 16,-21-21-16,22 21 0,-22-22 16,21 22-16,-21-21 0,0 21 0,1 0 15,-1-21-15,0 21 16,-21-21-16,0 0 0,0 0 15,-21 21-15,0 0 0</inkml:trace>
  <inkml:trace contextRef="#ctx0" brushRef="#br0" timeOffset="126718.99">10964 15388 0,'-42'0'0,"84"0"0,-105 0 0,42 21 16,-1-21-16,1 0 0,0 0 47,0 0-32,0 22-15</inkml:trace>
  <inkml:trace contextRef="#ctx0" brushRef="#br0" timeOffset="126891.89">10393 15685 0,'0'21'0,"0"-42"0,21 42 32,0-21-32,0-21 15,0 21-15,22-22 0,-1 22 16,0-21-16,1 21 0,20-21 0,1 21 16,-22-21-16,22 21 0,-1-21 15,-21 21-15,22 0 0,-22-21 16</inkml:trace>
  <inkml:trace contextRef="#ctx0" brushRef="#br0" timeOffset="127443.88">13187 15748 0,'-21'0'15,"-22"0"1,22 21 0,21 0-16,0 1 0,0-1 15,0 0 1,21-21-16,0 0 15,1 0-15,-1 0 0,0-21 16,0 21-16,0-21 0,0-1 0,1 22 16,-22-21-16,0 0 15,0 0-15,-22 21 16,1 0-16,0 0 0,0 0 0,0 0 16,0 0-16,-1 0 0,1 21 15,0-21-15,21 21 0,0 0 16,0 1-16,0-1 15,21 0-15,0-21 0,1 0 16,20 0-16,-21 0 16,21 0-16</inkml:trace>
  <inkml:trace contextRef="#ctx0" brushRef="#br0" timeOffset="128289.46">14436 15325 0,'0'-43'0,"0"86"0,0-107 0,0 22 16,-22 21-16,1 0 0,-21-1 16,21 22-16,-22 0 0,22 0 0,-21 0 15,0 0-15,-1 22 16,22-1-16,-21 0 0,-1 21 0,1 1 16,21 20-16,-21-21 0,20 22 15,-20-22-15,21 22 0,0-1 0,0-20 16,-1 20-16,22 1 0,0-22 15,0 21-15,0-20 0,22-1 0,-1 0 16,21-20-16,0-1 0,1-21 16,-1 0-16,22 0 0,-22 0 0,21 0 15,1-21-15,-1-1 0,1 1 16,-1-21-16,1 0 0,-22 20 0,1-20 16,-1 0-16,-21 21 0,21-22 15,-42 22-15,0 0 0,0 0 16,0 0-16,0-1 0,-21 22 15,0 0-15,0 0 16,0 22-16,-22-1 0,22 0 0,0 0 16,0 0-16,0 0 0,0 22 15,21-22-15,0 0 0,0 21 0,0-20 16,0-1-16,21 0 0,21 0 16,-21-21-16,0 0 0,22 0 0,-22 0 15,21 0-15,-21 0 0,22-21 0,-1 0 16,0 0-16,-20-1 0,20 1 15,-21 0-15,0 0 0,-21 0 16,0-22-16,0 22 0,0 0 0,-21 0 16,0-21-16,0 20 0,-22 22 15,1-21-15,21 21 0,-21 0 16,-1 0-16,22 0 0,-21 0 0,21 0 16,-1 21-16,1-21 0,21 22 0,0-1 15,21-21 1,22 0-16,-22 0 0,21 0 0,1 0 15,-1 0-15,0 0 0,22 0 16,-22-21-16,22 21 0,-22-22 0,21 1 16,-20 0-16,-1 0 0,0 0 15,1 21-15,-1-21 0,-21-1 0,0 22 16,1 0-16,-22 22 31,0-1-31,0 21 0,0 0 16,0 1-16,-22-1 0,1 22 15,21-1-15,-21 1 0,0-1 0,21 1 16,-21 20-16,0-20 0,-1-1 16,22 1-16,-21-22 0,21 22 0,-21-22 15,21 0-15,-21 1 0,21-1 0,0-21 16,0 21-16,0-20 0,21-22 31,0-22-31,0 1 16,1 0-16,-1-21 0,0-1 15,0 1-15</inkml:trace>
  <inkml:trace contextRef="#ctx0" brushRef="#br0" timeOffset="129133.41">15346 15812 0,'0'0'0,"-21"-43"0,-1 22 0,22-21 16,-21 21-16,21-1 0,0 1 0,0 0 15,0 0-15,0 0 0,0 0 0,21 21 16,1-22-16,-1 1 0,21 21 15,-21 0-15,0 0 0,22 0 0,-1 0 16,-21 0-16,0 0 0,1 21 16,-1-21-16,-21 22 0,0-1 15,0 0-15,0 0 0,0 0 16,-21 0-16,-1 1 0,1-1 0,0 0 16,-21 21-16,21-21 0,-1-21 0,1 22 15,0-1-15,0 0 0,21 0 16,21-21-1,21 0-15,-20-21 16,20 0-16,0 21 0,-21-21 0,22-22 16,-1 22-16,0 0 0,1 0 15,-1-22-15,0 22 0,-20 0 16,20-21-16,-21 21 0,0-1 0,0 1 16,-21 0-16,0 42 31,0 0-31,0 1 0,0-1 15,0 0-15,-21 0 0,21 0 0,0 22 16,0-22-16,0 0 0,0 0 16,0 0-16,0 0 0,0 1 0,21-1 15,1-21-15,-1 0 0,0 0 0,0 0 16,21 0-16,-20 0 0,20 0 16,-21-21-16,21-1 0,-20 22 15,-1-21-15,21 0 0,-21-21 0,0 21 16,1-1-16,-22-20 0,21 21 15,-21 0-15,21 0 0,-21-1 0,0 1 16,0 42 15,0 1-31,0-1 0,0 21 16,0 0-16,0-20 0,0 41 0,-21-21 16,21 1-16,-21 20 0,21 1 0,0-1 15,0 1-15,0-1 0,0 1 16,0-1-16,0 1 0,0-1 0,0 22 15,0-22-15,0 1 16,0 21-16,-22-22 0,22 1 0,-21-1 16,21 1-16,-21-1 0,0 1 0,21-22 15,-21 0-15,0 1 0,-1-22 16,1 0-16,0 0 0,0 0 0,0-21 16,0 0-16,21-21 0,-22 0 15,1 0-15,0-22 0,0 1 0,21 0 16,0-22-16,0-20 0,0-1 0,0 0 15,0 1-15,0-1 0,21 0 16,0-21-16,0 22 0,22-1 16,-22 0-16,0 1 0,21 20 15,1 1-15,-22-1 0,21 22 0,1 0 16,-1-1-16,0 1 0,1 0 16,-1-1-16,-21 1 0,64 0 15,-64-1-15</inkml:trace>
  <inkml:trace contextRef="#ctx0" brushRef="#br0" timeOffset="130451.46">16700 15579 0,'0'0'0,"0"21"0,-21 0 31,0-21-31,21 21 0,21-21 32,0 0-32,22 0 0,-22 0 0,21-21 15,22 0-15,-22 0 0,22 0 0,20-1 16,-20-20-16,-1 21 0,22-21 16,-22-1-16,1 1 0,-22-22 0,1 22 15,-1 0-15,-21-22 16,0 22-16,-21 0 0,0-1 0,0 22 0,-21-21 15,0 21-15,-21-1 0,20 22 16,-20 0-16,0 0 0,-1 0 0,1 0 16,-21 22-16,20-1 15,22 21-15,-21 0 0,-1 22 0,22-1 16,0 22-16,0-21 0,0 20 0,21 1 16,0 0-16,0-1 0,0 22 15,0 0-15,0-21 0,0 20 0,0 1 16,0 0-16,0 0 0,0 0 15,0 0-15,0-1 0,0-20 0,-21 0 16,-1-1-16,22 1 0,-21 0 16,21-22-16,0-20 0,0-1 0,0 0 15,0 1-15,0-22 16,21-21-16,1 0 0,-1-21 16,21-1-16,0 1 0,1-21 0,-1 0 15,0-1-15,1 1 0,-1-22 16,0 1-16,1-1 0,-22 1 0,0-1 15,-21 1-15,0-1 0,0 1 16,0-22-16,-21 22 0,-21-1 0,-1 22 16,22-22-16,-42 22 0,20 0 0,1-1 15,0 22-15,-1 0 16,1 0-16,0-21 0,20 42 0,22-22 16,0 1-1,0 0-15,22 21 0,-1-21 0,0 0 0,21 0 16,1-1-16,20 1 0,-21 0 15,22 0-15,-1 0 0,1 0 16,-1-1-16,1 1 0,-1-21 0,-20 21 16,-1 0-16,-21-1 0,22 1 15,-22 21-15,-21-21 0,0 42 47,0 0-47,-21 1 0,21-1 0,-22 0 16,22 0-16,0 0 0,0 22 15,0-22-15,0 0 0,0 0 0,0 0 16,0 0-16,22-21 16,-1 22-16,0-22 0,0 0 0,0 0 15,0 0-15,1 0 0,20-22 16,-21 1-16,21 0 0,1 0 0,-1 0 16,-21 0-16,22-22 0,-1 1 15,0 21-15,-21-43 0,1 22 0,20-22 16,-21 1-16,-21-1 0,21 1 0,0-1 15,-21 1-15,22-1 0,-22 1 16,0-1-16,0 22 0,0 0 0,21 21 16,-21-1-16,0 1 0,0 0 15,0 42 1,0 0-16,0 1 16,-21 20-16,21 0 0,-22 22 15,22-22-15,0 22 0,0-1 0,0 1 16,0-1-16,0 1 0,0-1 15,0 1-15,0-1 0,0-21 0,0 22 16,22-22-16,-22 1 0,21-1 16,0-21-16,0 21 0,0-20 0,0-1 15,22-21-15,-22 0 0,0 0 16,21 0-16,-20 0 0,20-21 0,-21 21 16,21-22-16,-20-20 0,-1 21 0,21 0 15,-21-22-15,0 1 16,1 21-16,-1-21 0,-21-1 0,0 22 15,0-21-15,0 21 0,0-1 16,0 1-16,-21 21 0,-1 0 16,1 0-16,0 21 0,0 1 0,0-1 15,0 21-15,-1-21 0,22 22 16,0-22-16,0 0 0,0 21 0,0-21 16,0 22-16,0-22 0,0 0 15,22 0-15,-1 0 0,0 1 0,0-22 16,0 0-16,0 0 0,1 0 15,-1 0-15,0 0 0,0-22 0,0 22 16,0-21-16,-21 0 0,22-21 16,-22 21-16,21-1 0</inkml:trace>
  <inkml:trace contextRef="#ctx0" brushRef="#br0" timeOffset="130587.38">18034 15219 0,'-21'21'0,"42"-42"0,-63 63 0,42-21 0,-22 1 15</inkml:trace>
  <inkml:trace contextRef="#ctx0" brushRef="#br0" timeOffset="130747.29">18013 15367 0,'42'0'16,"64"-42"-1,-254 84-15,317-105 0,-148 41 16,-21 1-16,0 0 0,0 0 0,0 0 15,0 0-15,0-1 0,-21 1 0,0 0 16,0 0-16,0 21 0,-22 0 16,22 0-16,0 0 0,0 0 15,21 21 1,0 0-16,21 0 0,21-21 16,-21 22-16,43-22 0</inkml:trace>
  <inkml:trace contextRef="#ctx0" brushRef="#br0" timeOffset="131148.45">20489 14817 0,'0'0'0,"0"-21"0,0-22 16,0 22-16,0 0 0,0-21 0,0 20 15,0 1-15,0-21 0,0 21 16,-21 0-16,0-1 0,0 1 0,0 0 16,21 0-16,-22 21 15,1 0-15,0 0 0,0 0 0,-21 21 16,20 0-16,1 0 0,-21 22 16,21 20-16,-22 1 0,1-1 0,0 22 15,-1 0-15,1 20 0,-21 1 0,20 21 16,-20-21-16,20 21 0,1 0 15,0-21-15,21 21 0,-1 0 0,1-21 16,21 0-16,0-22 0,0 22 16,0-21-16,21-22 0,22 22 0,-1-22 15,0-20-15,1-1 0,20 0 16,1-20-16,-1-22 0,1 0 0,-1 0 16,22 0-16,0-22 0,-1-20 15,1 0-15,0-1 0,-1-20 16,1-1-16</inkml:trace>
  <inkml:trace contextRef="#ctx0" brushRef="#br0" timeOffset="132414.87">20278 15727 0,'0'0'15,"0"-21"-15,0 0 0,0-1 0,0 1 0,0 0 16,-22 21-16,22-21 0,-21 0 16,0 21-1,21 21 1,-21 0-16,21 21 0,0-20 0,0 20 15,0-21-15,-21 21 0,0 1 16,21-1-16,-22 0 0,1-20 0,21 20 16,-21 0-16,21-21 0,-21 1 15,0-1-15,0-21 16,21-21 0,0-1-16,0 1 15,0-21-15,0 21 0,0-22 0,21 1 16,0 0-16,0-22 0,0 22 15,22-22-15,-1 22 0,-21 0 0,21-22 16,22 22-16,-22 21 0,1 0 16,-1-1-16,0 1 0,-21 21 0,1 0 15,-1 0-15,-21 21 16,0 1-16,-21-1 0,-22 0 0,22 0 16,-21 0-16,-1 0 0,-20 1 15,21-1-15,-1 0 0,1 0 16,21 0-16,-22-21 0,22 21 15,0 1-15,21-1 0,0 0 16,0 0-16,0 0 0,21 0 0,22 1 16,-22-1-16,0 0 0,21 21 15,1-21-15,-1 1 0,-21-1 0,21 0 16,1 0-16,-22 0 0,21 0 16,-21-21-16,1 0 0,20 22 0,-21-22 15,0 0-15,0 0 0,1 0 16,-1-22-16,-21 1 0,21 0 0,0 0 15,0 0-15</inkml:trace>
  <inkml:trace contextRef="#ctx0" brushRef="#br0" timeOffset="132847.14">21061 15515 0,'0'0'0,"0"-21"0,0 0 16,0 0-16,0 0 15,0 42 1,0 21-16,-21-21 0,21 0 15,0 22-15,-22-22 0,22 21 0,0 1 16,0-22-16,-21 21 0,21 0 16,-21 1-16,21-22 0,-21 21 0,21-21 15,0 1-15,-21 20 16,0-21-16,21 0 0,0-42 31,0 0-31,0 0 0,0 0 16,0-22-16,0 22 0,21-21 0,0-1 15,-21 1-15,21 0 0,0-22 16,0 22-16,1 0 0,-1-1 0,0 1 16,0 21-16,0 0 0,0-1 15,22 22-15,-22 0 0,0 0 0,0 22 16,0-1-16,1 0 0,-1 21 16,0-21-16,0 22 0,0-1 15,0 0-15,1-20 0,-22 20 0,0 0 16,0-21-16,0 22 0,0-1 0,0-21 15,0 22-15,0-22 0,-22 0 16,1 0-16,0 0 0,-21 0 16,21-21-16,-1 0 0,-20 22 0,21-22 15,0 0-15,-22 0 0,22 0 16</inkml:trace>
  <inkml:trace contextRef="#ctx0" brushRef="#br0" timeOffset="133543.26">20870 15875 0,'21'-21'0,"85"-21"16,-63 42-16,-22-22 16,21 1-16,0 21 0,1-21 0,20 0 15,-20 21-15,20-21 0,1 0 0,-22-1 16,21 1-16,1 0 0,-22 0 16,1 0-16,-1 0 0,0-1 0,-21 22 15,22 0-15,-43-21 0,21 21 16,0 0-16,-21 21 15,0 1-15,0-1 0,0 0 16,0 0-16,0 0 0,0 0 0,0 22 16,0-22-16,0 21 0,0-21 0,0 1 15,-21 20-15,21-21 0,0 0 16,0 0-16,-21 1 0,21-1 0,-21 0 16,21 0-16,0-42 31,0 0-16,0 0-15,0-1 0,0 1 0,0-21 16,0 0-16,0 20 0,0-20 0,21 0 16,-21-1-16,21 1 0,0 0 15,0 21-15,-21-1 0,21 1 0,1 0 16,-1 0-16,0 21 0,0 0 16,0 0-16,0 21 0,1 0 15,-1 0-15,-21 1 0,0-1 16,21 0-16,-21 21 0,21-21 0,-21 1 15,0 20-15,0-21 0,0 0 16,0 0-16,0 1 16,0-44 15,21 1-31,0 0 16,-21 0-16,22 0 0,-1-22 15,0 1-15,0 0 0,21-1 0,-20 1 16,20 0-16,0-1 0,1 1 15,-1 21-15,0 0 0,1 21 16,-1 0-16,0 0 0,-21 21 0,22 0 0,-22 0 16,-21 0-16,0 22 15,21-1-15,-21 0 0,0 1 0,0-22 16,0 21-16,0 1 0,0-1 16,0-21-16,0 21 0,0 1 0,0-22 15,0 21-15,0-21 0,21 1 0,0-1 16,1 0-16,-22 0 0,21-21 15,0 0-15,0 21 0</inkml:trace>
  <inkml:trace contextRef="#ctx0" brushRef="#br0" timeOffset="133744.14">23580 16298 0,'42'22'0,"-84"-44"0,105 65 16,-42-43-16,22 21 0,-22 0 0,-21 0 15,0 0-15,0 1 0,-21-1 0,-1 0 16,1 21-16,-21-21 0,0 22 16,-1-1-16,1 0 0,0 1 0,-22-1 15,22 0-15,-22 1 0,1-1 16,20-21-16,-20 22 0,21-22 0,-1 0 16,1 0-16</inkml:trace>
  <inkml:trace contextRef="#ctx0" brushRef="#br0" timeOffset="134595.85">24342 15621 0,'0'0'0,"21"-42"0,-21 21 16,0-1-16,21 22 0,-21 22 31,0-1-31,0 0 0,0 21 16,0 1-16,0-1 0,0 21 16,0-20-16,0 20 0,0 1 0,-21-22 15,21 22-15,0-1 0,-21-21 16,-1 1-16,22-1 0,-21 0 0,21-20 15,0 20-15,-21-21 0,21 0 16,-21-21-16,21 21 0,-21-21 16,21-21-16,0 0 15,0 0-15,0 0 0,0-22 16,0 1-16,21 0 0,0-22 0,0 1 16,0-1-16,1 1 0,20-1 15,-21 1-15,21-1 0,1 1 16,20-1-16,-20 22 0,20 0 15,1 20-15,-22 1 0,21 0 0,-20 21 16,-1 0-16,-21 0 0,22 21 16,-22 0-16,-21 1 0,0 20 0,0-21 15,0 21-15,-21-20 0,-22 20 16,1 0-16,0-21 0,-1 22 0,-20-1 16,20-21-16,-20 22 0,21-22 15,-22 0-15,22 0 0,-1 0 16,22-21-16,-21 0 0,21 0 0,0 0 15,-1 0-15,22-21 0,0 0 16,22 21 15,-1 0-31,0 21 0,0 0 0,0 22 16,0-22-16,1 21 0,-1-21 16,0 0-16,21 22 0,-21-22 0,1 0 15,20 21-15,-21-20 0,21-1 16,1 0-16,-1-21 0,-21 21 0,22 0 15,-1-21-15,-21 0 0,21 0 16,-20 0-16,-1 0 0,0 0 0,0 0 16,0 0-16,0 0 0,1-21 15,-1 0-15,0 0 0,0 0 0</inkml:trace>
  <inkml:trace contextRef="#ctx0" brushRef="#br0" timeOffset="135372.41">25844 15727 0,'0'0'0,"0"-21"0,0 0 16,0-1-16,-21 22 15,0 0-15,0 0 0,-21 22 16,20-1-16,-20 0 0,0 0 0,-1 0 16,1 22-16,21-22 0,-21 21 15,-1 22-15,22-22 0,-21 0 0,21 1 16,-1-1-16,22 0 0,0 1 15,0-22-15,0 0 0,0 21 16,43-21-16,-22-21 0,21 22 0,1-22 16,-1 0-16,0 0 0,22 0 15,-22 0-15,22 0 0,-1 0 0,-21 0 16,1-22-16,-1 22 0,0 0 16,-20 0-16,-1 0 0,-42 0 31,-1 0-31,-20 22 15,0-1-15,-1-21 0,1 21 0,0-21 16,-1 21-16,1-21 0,0 0 0,-1 0 16,1 0-16,0 0 0,-1 0 15,1 0-15,21 0 0,-21 0 16,20-21-16,1 21 0,0-21 0,21 0 16,0-22-16,0 1 0,0 21 15,0-43-15,0 22 0,21-22 0,0 1 16,22 21-16,-1-22 0,0 22 15,1-1-15,20 1 0,-20 21 0,20-21 16,1 20-16,-22 22 0,0 0 16,1 0-16,-22 0 0,0 0 0,0 0 15,-21 22-15,0-1 16,-21 0-16,0 0 16,0-21-16,-1 21 0,1-21 0,0 0 15,0 0 1,0 0-16,21-21 15,0 0-15,0 0 16,0 0-16,0-1 0,-21 1 16,21 0-16,-22 21 15,1 0-15,0 0 0,0 0 16,0 0-16,0 0 0,-1 21 0,1 0 16,0 1-16,0 20 0,-21-21 15,20 21-15,22 1 0,-21-1 16,21 0-16,-21 22 0,21-22 15,0 1-15,0-1 0,0 0 0,21-21 16,22 22-16,-22-22 0,21 21 16,0-21-16,1-21 0,-1 22 0,22-1 15,-22-21-15,0 0 0,1 0 16,-1 0-16,0 0 0,1-21 0,-22-1 16,21 1-16,0 0 0</inkml:trace>
  <inkml:trace contextRef="#ctx0" brushRef="#br0" timeOffset="135695.22">26395 15325 0,'0'-21'16,"0"42"-16,0-64 0,-21 22 0,21 0 0,-22 21 16,44 0-1,-1 0-15,0 21 0,21-21 16,1 43-16,-1-22 0,0 21 15,1 0-15,-1 1 0,-21 20 0,21 1 16,-20-1-16,-1 22 0,0 0 16,-21-1-16,0 1 0,0 0 0,-42-1 15,20-20-15,-41 20 0,21 1 16,-22 0-16,-21-22 0,22 22 16,-22 0-16,1-22 0,-22 1 0,21-1 15,0-21-15,1 1 0,-1-1 16,22 0-16,-1-20 0,1-1 0,-1 0 15,22 0-15,-1-21 0,22 0 16,0 0-16,0 0 0,0-21 0,0 0 16,-1 21-16</inkml:trace>
  <inkml:trace contextRef="#ctx0" brushRef="#br0" timeOffset="140547.73">5270 16849 0,'0'0'0,"-21"0"0,0 0 16,0 0-16,0 0 0,0 0 15,-1 0 1,22-21-16,-21 21 16,0 0 15,0 0-31,42 0 78,0 0-78,0 0 0,1 0 16,20 0-16,-21 0 0,43 0 0,-22-22 15,21 22-15,22 0 0,0 0 16,-1 0-16,1 0 0,21-21 16,-21 21-16,20 0 0,-20 0 0,21 0 15,21 0-15,-21 0 0,21 0 16,0 0-16,0 0 0,21 0 0,-21 0 15,21 0-15,0 0 16,0 0-16,1 0 0,-1 0 0,21 0 16,-21 0-16,22 0 0,-1 0 15,0 0-15,1 0 0,-1 0 0,0 21 16,1-21-16,-1 0 0,0 0 16,1 0-16,20 0 0,-21 0 0,1 0 15,20 0-15,1 0 0,-22 0 16,22-21-16,-22 21 0,0 0 0,1-21 15,-1 21-15,-21-21 0,0 21 16,0 0-16,-21-21 0,-21 21 0,0 0 16,-21 0-16,-1-21 15,1 21-15,-43 0 0,1 0 0,-1 0 16,-21 0-16,0 0 0,-42 0 31,0 0-31,0 0 0,-21-22 16,-22 22-16,22 0 0,-22 0 0,22 0 15,-43 0-15,22 0 0</inkml:trace>
  <inkml:trace contextRef="#ctx0" brushRef="#br0" timeOffset="141556.34">6837 17124 0,'0'0'0,"-21"0"0,-22 0 0,22 0 0,0 0 0,-21 0 16,-1 0-16,22 0 0,-21 0 16,-1 0-16,1 0 0,0 0 15,-22 0-15,43 0 0,-21 0 16,-1 0-16,1 0 0,0 0 16,-1 0-16,22 0 0,-21-21 0,-22 21 15,22 0-15,0 0 0,-1 0 16,1-21-16,0 21 0,-22 0 0,22 0 15,0-22-15,-1 22 0,1 0 16,0 0-16,-1-21 0,22 21 0,-21 0 16,21 0-16,-22 0 0,22-21 15,0 21-15,0 0 0,0 0 16,42 0 31,0 0-47,21 0 0,1 0 15,-1 0-15,0 0 0,22 0 0,-1-21 16,1 21-16,20 0 0,1 0 16,0-21-16,-1 21 0,22 0 15,0 0-15,0-21 0,21 21 0,-21 0 16,42 0-16,-21 0 0,0-22 16,21 22-16,0 0 0,0 0 0,1 0 15,20 0-15,-21-21 0,21 21 16,1 0-16,-1 0 0,22-21 15,-22 21-15,0 0 0,1-21 16,-1 21-16,0 0 0,1 0 0,-1 0 16,0 0-16,1 0 0,-1 0 15,-21 0-15,21 0 0,-20 0 0,-1 0 16,0 0-16,-21 0 0,21 0 16,-21 0-16,-21 0 0,21 0 15,-21 0-15,0 0 0,-22 0 0,1-21 16,0 21-16,-22 0 15,1 0-15,-22 0 0,0-21 0,1 21 0,-22 0 16,0 0-16,0 0 0,0 0 16,-21-22-16,21 22 31,-42 0 0,0 0-31,0 0 16,0 0-16,0 0 15,21-21-15,0 0 0,0 0 16</inkml:trace>
  <inkml:trace contextRef="#ctx0" brushRef="#br0" timeOffset="152951.29">5567 17674 0,'-21'-21'0,"-1"-42"16,1 41-16,21 1 16,-21 0-16,0 0 0,0 0 15,0 0-15,-1 21 0,1-22 16,0 22-16,-21 0 0,21 0 0,-22 0 15,22 22-15,-21-1 0,21 0 16,-22 0-16,1 21 0,21 1 16,-22-1-16,22 22 0,0-22 15,0 0-15,0 22 0,21-22 16,0 0-16,0 1 0,0-22 0,0 21 16,21-21-16,0 1 0,0-1 15,0-21-15,22 0 0,-22 0 16,0 0-16,21 0 0,1-21 15,-22-1-15,21 1 0,1 0 0,-1-21 16,0 21-16,1-22 0,-1 1 16,-21 0-16,21 20 0,-20-20 15,-22 0-15,0-1 0,0 22 0,0 0 16,0 0-16,-22 21 16,1 0-16,0 0 0,0 21 15,0 0-15,0 0 0,-1 22 16,22-22-16,-21 21 0,21 1 15,0-22-15,0 0 0,0 21 0,0-21 16,0 1-16,21-22 0,1 21 16,20-21-16,-21 0 0,21 0 15,1 0-15,-1-21 0,0-1 0,22 22 16,-22-21-16,1-21 0,-1 21 16,-21 0-16,21-1 0,-20 1 15,-1 0-15,-21 0 0,0 42 47,0 0-47,0 22 0,0-1 0,-21 0 16,21 1-16,-22 20 0,22 1 15,-21-1-15,21 1 0,0 20 16,-21 1-16,0 0 0,21-22 0,-21 22 16,21-22-16,-21 1 0,21-1 15,-22-20-15,22-1 0,0 0 0,0-21 16,0 1-16,22-22 31,-1-22-31,0-20 0,-21 0 0,21-1 16,0 1-16,0-21 0</inkml:trace>
  <inkml:trace contextRef="#ctx0" brushRef="#br0" timeOffset="153243.06">5948 17928 0,'-21'-42'0,"42"84"16,-42-126-16,21 62 0,-22-20 0,22 0 15,0 21-15,0-22 0,0 22 0,22 0 16,-1-21-16,0 20 0,0 1 16,21 0-16,1 21 0,-22 0 15,21 0-15,1 0 0,-1 0 0,-21 21 16,21 0-16,-42 22 0,0-22 16,0 21-16,0 1 15,0-22-15,-21 21 0,0 0 0,-21 1 16,-1-22-16,1 21 0,0-21 15,-22 1-15,22-1 0,21 0 16,-22 0-16,22-21 0,0 0 0,42 0 16,0 0-1,22-21-15,-22 0 0,21 21 0,1-21 16,-1-1-16,0 1 0,-21 21 16,22-21-16</inkml:trace>
  <inkml:trace contextRef="#ctx0" brushRef="#br0" timeOffset="153663.82">6773 17632 0,'0'-21'0,"0"42"0,0-63 15,-21 20 1,0 22-16,0 0 0,0 0 16,-1 22-16,1-22 0,0 21 0,0 0 15,0 21-15,0-21 0,-1 22 16,1-1-16,0 0 0,0 1 15,0-1-15,21 0 0,-21-20 0,21 20 16,0-21-16,0 0 16,21 0-16,0-21 0,0 0 15,0 0-15,22 0 0,-22 0 0,21-21 16,-21 0-16,22 0 0,-22 0 16,21-22-16,-21 22 0,0-21 15,1 0-15,-22-1 0,0 22 0,0-21 16,0 21-16,21-1 0,-21 1 15,0 42 1,0 1-16,0-1 16,0 21-16,0-21 0,0 22 15,0-22-15,0 21 0,0-21 0,21 22 16,-21-22-16,21 0 16,0 0-16,0 0 0,1 0 0,-1-21 15,0 0-15,0 0 0,21 0 16,-20 0-16,20-21 0,0 0 15,1 0-15</inkml:trace>
  <inkml:trace contextRef="#ctx0" brushRef="#br0" timeOffset="154452.67">7599 17568 0,'0'-21'0,"-106"275"0,212-529 16,-106 317-16,-21-84 0,-1 42 0,1 0 15,0 21-15,0 0 0,0 1 16,0-1-16,-1 21 0,1 0 0,0 1 15,0-1-15,21 0 16,-21-20-16,21 20 0,0 0 16,0-21-16,0 1 0,21-1 0,0 0 15,0 0-15,0-21 0,22 0 16,-1 0-16,0 0 0,1 0 0,20 0 16,-20-21-16,20 0 0,1-22 15,-22 22-15,21 0 0,-20-21 16,-1 21-16,-21-22 0,0 1 0,1 0 15,-1-1-15,-21 1 16,0 0-16,0-1 0,0 22 0,0 0 16,0 0-16,0 42 15,-21-21-15,-1 42 16,22-21-16,0 22 0,-21-1 16,21 0-16,-21 1 0,21-22 15,0 21-15,0 1 0,0-1 0,0-21 16,0 0-16,0 0 0,0 1 15,0-1-15,0 0 0,21-21 32,0-21-32,1 0 15,-1-1-15,-21 1 0,21 0 0,0 0 16,-21 0-16,21 0 16,0-1-16,-21 1 0,22 21 15,-1 21 1,-21 1-16,0-1 15,0 0-15,0 0 0,0 0 0,21 0 16,-21 1-16,21-1 0,0 0 16,0-21-16,1 21 0,-1-21 15,21 0-15,0 0 0,22 0 0,-22 0 16,22 0-16,-1 0 0,1-21 16,20 0-16,-20 0 0,-1-1 0,22 1 15,-43 0-15,22-21 0,-22 21 16,1-1-16,-22-20 0,0 21 15,0 0-15,-42 21 32,0 21-32,0 0 0,-22 21 15,22-20-15,0-1 0,0 21 16,21-21-16,0 0 0,0 22 0,0-22 16,0 0-16,0 0 0,0 0 15,21-21-15,0 0 16,0 0-16,22 0 0,-22 0 15,0-21-15,21 21 0,-21-21 0,22 0 16,-1-21-16,22 20 0,-22-20 16,21 0-16,1-1 0</inkml:trace>
  <inkml:trace contextRef="#ctx0" brushRef="#br0" timeOffset="156967.53">9842 17568 0,'0'0'0,"0"-21"15,22-42 1,-1 42-16,-21-1 0,0 1 0,0 0 16,0 0-16,-21 21 31,-1 42-31,1-21 15,0 22-15,0-1 0,0 0 16,21 1-16,0 20 0,-21 1 0,21-1 16,0-20-16,0 20 0,0-21 15,0 1-15,0-22 0,21 21 0,0-21 16,0 1-16,0-1 0,22 0 16,-22-21-16,21 0 0,0 0 0,1 0 15,-1-21-15,0 0 0,-20-1 16,20 1-16,0 0 0,1 0 15,-22-21-15,0 20 0,0 1 0,0-21 16,-21 21-16,0 0 0,0-1 16,0 1-16,0 42 31,0 1-31,0-1 0,0 21 16,0-21-16,0 0 0,0 22 15,0-22-15,0 0 0,0 0 0,0 0 16,21 1-16,1-1 15,-1-21-15,0 0 0,0 0 16,21 0-16,-20 0 0,20-21 0,-21-1 16,21 1-16,-20 0 0,20 0 15,-21 0-15,0 0 0,0-1 16,-21-20-16,0 21 0,0 0 0,0 0 16,-21-22-16,0 22 15,-21 21-15,21-21 0,-22 21 0,22 0 16,-21 0-16,21 21 0,-1 0 15,-20 0-15,21 1 0,0-22 0,21 21 16,0 0-16,0 0 0,21 0 16,0-21-1,0 0-15,0 0 0,22 0 0,-1-21 16,0 0-16,1 21 0,-1-21 16,22 0-16,-22-1 0,0 1 15,1 21-15,-1 0 0,0 0 0,-21 0 16,22 0-16,-22 0 0,0 0 15,0 21-15,-21 1 0,0-1 16,21 0-16,-21 0 0,0 0 16,0 0-16,0 1 0,0-1 0,0 0 15,0 0-15,-21-21 16,21 21-16,0-42 31,0 0-15,0 0-16,0 0 0,0-1 15,0-20-15,0 21 16,0-21-16,21 20 0,-21-20 0,22 21 16,-1 0-16,-21 0 0,21-1 15,0 22-15,0 0 0,0 22 16,1-1-16,-22 21 16,0-21-16,0 0 0,0 22 0,21-22 15,-21 0-15,0 21 0,21-20 16,-21-1-16,0 0 0,21 0 15,0-21-15,0 0 16,1 0-16,-1-21 16,0 0-16,0 0 0,-21-1 15,21 1-15,0-21 16,-21 0-16,22 20 0,-22-20 0,21 21 16,-21-21-16,21 20 0,-21 1 15,0 0-15,21 21 16,-21 21-16,0 0 15,0 1-15,0-1 0,0 0 16,0 21-16,21-21 0,-21 22 0,21-22 16,-21 0-16,22 21 0,-22-20 15,21-1-15,0 0 0,0-21 16,0 21-16,0-21 0,1 0 0,20 0 16,-21 0-16,21 0 0,-20 0 15,20-21-15,0 21 0,-21-21 16,1 0-16,20-22 0,-21 22 0,-21 0 15,21 0-15,-21-22 0,21 22 16,-21 0-16,0 0 0,-21 21 31,0 0-15,21 21-16,0 0 0,-21 0 0,0 1 16,21-1-16,-21 0 0,21 0 15,0 0-15,0 0 0,-22 1 16,22-1-1,22-42 17,-1-1-32,-21 1 0,21 21 15,0-21-15,-21 0 0,21-21 0,-21 20 16,21 22-16,1-21 0,-22 0 16,0 0-16,21 21 15,0 0-15,-21 21 16,0 0-16,0 0 15,21 1-15,-21-1 0,0 0 16,0 0-16,0 0 0,21-21 16,-21 21-16,21-21 15,1 0-15,-1 0 0,0 0 16,0 0-16,0 0 0,0 0 16,1-21-16,-1 0 0,21 0 15,-21 0-15,0 0 0,1-1 16,-1-20-16,0 21 0,0 0 15,-21 0-15,0-1 0,21 1 0,0 21 16,-21 21 0,0 1-1,0 20-15,0-21 0,0 0 16,0 22-16,0-22 0,0 21 0,0-21 16,22 0-16,-1 1 15,0-1-15,0 0 0,0 0 0,0 0 16,1-21-16,-1 0 0,21 0 15,-21 0-15,22 0 0,-22 0 0,21 0 16,0-21-16,-20 0 0,-1 21 16,21-21-16,-21 0 0,-21-1 15,0 1-15,21 0 0,-21 0 0,0 0 16,0 42 15,0 0-15,22-21 31,-22-21-32,0 0 1,0 0-16,0-1 0,-22 1 16,1 0-16,0 21 15,0-21-15,-21 21 0,20 0 0,1 0 16,0 0-16,0 0 0,0 0 15,21 21 1,0 0 0,21-21-16,0 0 15,0 0-15,0 0 0,1 0 0,-1 0 16,21 0-16,-21 0 16,0 0-16,22 0 0,-22 0 0,0 0 15,0 0-15,0 0 16,1 0-16,-22 21 15,0 1-15,0-1 16,0 0-16,0 0 0,0 0 16,0 0-16,-22 1 0,22-1 0,-21-21 15,21 21-15,0 0 0,-21-21 16,21 21-16,21-42 31,0 0-31,1 21 16,-1-21-16,0-22 15,0 22-15,0 0 0,0-21 0,1 21 16,-1-1-16,-21 1 0,21 0 16,0 0-16,0 21 15,-21 21-15,0 0 16,0 0-16,0 1 16,0 20-16,0-21 0,0 0 0,0 0 15,0 1-15,-21-1 0,21 0 16,0 0-16,0 0 0,-21-21 15,21 21-15,0 1 0,-21-22 16,21-22 15,0 1-31,21 21 0</inkml:trace>
  <inkml:trace contextRef="#ctx0" brushRef="#br0" timeOffset="157243.37">13674 17928 0,'0'21'16,"21"-21"-16,0 0 15,0 0 1,-21-21-16,0 0 0,21 21 16,-21-21-1,0 0 1,-21 21-1,0 21 1,0-21-16,21 21 0,-21 0 16,21 0-16,0 1 15</inkml:trace>
  <inkml:trace contextRef="#ctx0" brushRef="#br0" timeOffset="157523.22">13928 17695 0,'0'-21'0,"0"42"0,21-42 0,-21 0 0,0 42 31,0 0-15,0 1-16,0-1 0,0 0 15,0 21-15,0-21 0,0 1 16,0 20-16,0-21 0,0 21 16,0-20-16,0-1 0,0 0 15,0 0-15,0 0 0,0 0 0,0 1 16,0-1-16,0 0 16,0-42 15,21 0-31</inkml:trace>
  <inkml:trace contextRef="#ctx0" brushRef="#br0" timeOffset="157839.04">13970 17547 0,'0'0'0,"-21"0"0,-22 0 15,22 0 1,21 21-16,0 1 15,0-1-15,21-21 32,1 0-32,-1 0 15,-21-21-15,21 21 0,-21-22 0,0 1 16,0 0-16,0 0 16,0 0-16,0 0 0,-21 21 31,0 0-31,21 21 15,0 0-15,-22-21 0,22 21 16,-21 0-16,21 0 0,0 1 0,0-1 16,0 0-16,21 0 15,1-21-15</inkml:trace>
  <inkml:trace contextRef="#ctx0" brushRef="#br0" timeOffset="158242.81">14584 17717 0,'0'-22'0,"0"44"0,0-65 31,-21 43-31,-1 0 0,1 0 16,21 21-16,-21-21 0,0 22 16,0-1-16,21 0 0,0 0 15,-21 0-15,21 22 0,-22-22 0,22 0 16,0 0-16,0 0 0,0 0 15,0 1-15,0-1 0,22 0 0,-1-21 16,0 0-16,0 0 0,0 0 16,0 0-16,1 0 0,-1 0 0,21 0 15,-21-21-15,22 21 0,-22-21 16,21-1-16,-21 1 0,0 0 16,1-21-16,-1 21 0,-21-22 15,0 22-15,0-21 0,0 21 16,0-22-16,0 22 0,0 0 0,-21 0 15,-1 21-15,1 0 16,0 0-16,0 0 0,0 0 0,-22 0 16,22 21-16,0 0 0,-21-21 15,21 21-15,-1-21 0,1 21 0,0-21 16,0 0-16</inkml:trace>
  <inkml:trace contextRef="#ctx0" brushRef="#br0" timeOffset="162123.54">7154 18521 0,'-21'0'16,"42"0"-16,-63 21 0,21-21 0,0 0 0,-1 0 16,1 0-16,0 0 0,0 0 15,0 0-15,0 0 0,-1 0 16,1 0-16,0 0 0,0 0 16,0-21-16,0 21 15,-1 0-15,1 0 16,21-21-16,21 21 78,1 0-62,-1 0-16,-21-21 0,21 21 15,0 0-15,0 0 16,0 0-16,1 0 0,-1 0 15,0 0-15,0 0 16,0 0-16,0 0 16,1 0-16,-1 0 0,0 0 0,0 0 15,0 0-15,22 0 0,-22 0 16,0 0-16,21 0 0,-21 0 16,1 0-16,20 0 0,-21 0 0,21 0 15,-20 0-15,20 0 16,0 0-16,-21 0 0,22 0 15,-1 0-15,0 0 0,1 0 0,-1 0 16,0 0-16,1 0 0,-1 0 16,22 0-16,-22 0 0,0 0 15,22 0-15,-22 0 0,0 0 0,1 0 16,20 0-16,-20 0 0,-1-22 16,0 22-16,1 0 0,20 0 15,-21 0-15,1 0 0,20-21 0,-20 21 16,20 0-16,-21 0 0,22 0 15,-1-21-15,-20 21 0,20 0 0,1 0 16,-1 0-16,1-21 16,-22 21-16,22 0 0,-1 0 15,1 0-15,-1 0 0,1 0 0,20 0 16,-20 0-16,20-21 0,-20 21 16,21 0-16,-22 0 0,22 0 0,-22 0 15,22 0-15,-22 0 0,22 0 16,-21 0-16,20 0 0,-20 0 15,20 0-15,1 0 0,-21 0 0,20 0 16,1 0-16,0 0 0,-1 0 16,1 0-16,-22 0 0,22 0 15,0 0-15,-1 0 0,1 0 0,0 0 16,-1 0-16,1 0 16,0 0-16,-1 0 0,1 0 0,0 0 15,-1 0-15,1 0 0,0 0 16,-1 0-16,-20 0 0,21 0 15,-1 0-15,1 0 0,0 0 0,-22 0 16,22 0-16,-1 0 0,-20 0 16,-1 0-16,1 0 0,-1 0 15,22-21-15,-43 21 0,22 0 0,-1 0 16,1 0-16,-1-22 0,1 22 16,-22 0-16,22 0 0,-1 0 0,1-21 15,-1 21-15,1 0 0,-1 0 16,-20 0-16,20 0 0,-21 0 15,22 0-15,-22-21 0,1 21 16,-1 0-16,0 0 0,-21 0 16,22 0-16,-1 0 0,0 0 0,1-21 15,-22 21-15,21 0 0,1 0 16,-1 0-16,0-21 0,1 21 0,-1-21 16,21 21-16,-20 0 0,-1 0 15,0 0-15,22-22 0,-22 22 16,1 0-16,-1 0 0,0-21 0,1 21 15,-1 0-15,0 0 0,-21-21 16,22 21-16,-1-21 0,0 21 16,-20-21-16,20 21 0,0-21 15,-21-1-15,22 22 0,-22-21 16,0 0-16,0 0 0,0 21 0,-21-21 16,22 0-16,-22-1 0,0 1 15,0 0-15,0 0 0,0 0 0,0 0 16,0-1-16,0 1 0,-22 0 15,22 0-15,-21 0 0,0 0 16,21-1-16,-21 1 0,0 0 0,0-21 16,-1 21-16,1-1 0,-21 1 15,21 0-15,-22 0 0,22 21 16,-21-21-16,21 0 0,-22-1 0,1 1 16,0 21-16,-1-21 0,1 0 15,0 21-15,-1-21 0,1 21 16,0-21-16,-1 21 0,1-22 0,-21 22 15,20 0-15,1-21 0,-22 21 16,22-21-16,0 21 0,-22 0 0,22-21 16,-22 21-16,22 0 0,-21 0 15,20 0-15,-20-21 0,20 21 0,-20 0 16,21 0-16,-22 0 0,22 0 16,-22-21-16,22 21 0,-22 0 15,22 0-15,-21 0 0,20 0 0,1-22 16,-22 22-16,22 0 0,-21 0 0,20 0 15,1 0-15,-22 0 16,22-21-16,-21 21 0,20 0 0,1 0 16,-22 0-16,22 0 0,-21 0 15,20 0-15,-20-21 0,-1 21 0,1 0 16,20 0-16,-20 0 0,-1 0 16,1 0-16,-1 0 0,1 0 0,21 0 15,-22 0-15,1 0 0,-1 0 16,1 0-16,-1 0 0,1 0 15,-1 0-15,1 0 0,-1 0 0,1 0 16,-1 0-16,1 0 0,-1-21 16,1 21-16,-1 0 0,1 0 0,-1 0 15,1 0-15,-1 0 0,1-21 16,-1 21-16,1 0 0,-22-21 0,21 21 16,-20 0-16,20 0 0,-20-22 15,20 22-15,-21 0 0,22 0 16,-1-21-16,-20 21 0,20 0 0,1 0 15,-1-21-15,1 21 0,-22-21 16,22 21-16,-1 0 0,1-21 0,-22 21 16,21 0-16,1-21 0,-1 21 15,1 0-15,-1-22 0,1 22 0,-1-21 16,22 21-16,-21-21 0,-1 21 16,22 0-16,-22-21 0,1 21 15,20 0-15,-20-21 0,-1 21 0,22 0 16,-21-21-16,-1 21 0,1 0 15,-1 0-15,1 0 0,20 0 0,-20 0 16,-1 0-16,22 0 0,-22 0 16,22 0-16,0 0 0,-1 0 0,1 0 15,-21 0-15,20 0 0,1 0 16,0 0-16,-22 0 0,22 0 0,-1 0 16,-20 0-16,21 0 0,-1 21 15,-20-21-15,20 0 0,-20 0 16,21 0-16,-1 0 0,1 0 0,0 0 15,-1 0-15,1 0 0,0 0 16,-1 0-16,1 0 0,0 0 16,-1 0-16,1 0 0,21 0 0,-22 0 15,1 0-15,0 0 0,-1 0 16,22 0-16,-21 0 0,0 0 0,-1 0 16,1 0-16,21 0 0,-22 0 15,1 0-15,21 0 0,-21 0 16,-1 0-16,22 0 0,-21 0 0,21 0 15,-1 0-15,-20 0 0,21 0 16,0 0-16,-22 0 0,22 21 16,0-21-16,0 0 0,-21 0 15,20 21-15,1-21 0,0 0 0,-21 0 16,21 21-16,-1-21 0,-20 0 16,21 0-16,0 21 0,-22-21 0,22 0 15,-21 0-15,21 22 0,-22-22 16,22 0-16,0 21 0,-21 0 0,21-21 15,-22 0-15,22 0 0,-21 21 16,21-21-16,-1 0 0,1 0 0,-21 21 16,21-21-16,0 0 0,-1 0 15,1 21-15,0-21 0,0 0 16,-21 0-16,20 22 0,1-22 16,0 0-16,0 0 0,0 21 0,-22-21 15,22 0-15,0 21 0,0-21 16,0 21-16,-22-21 0,22 21 15,0-21-15,-21 21 0,21-21 0,-22 22 16,22-22-16,-21 21 0,21-21 16,-22 21-16,1-21 0,21 21 0,-22 0 15,1-21-15,21 21 0,-21 1 16,-1-1-16,22-21 0,-21 21 16,-1 0-16,22 0 0,-21 0 0,21 1 15,-22-1-15,22 0 16,0 0-16,0 0 0,0 0 0,21 1 15,-21-1-15,21 0 0,-22 0 16,1 0-16,21 0 16,-21 1-16,21-1 0,-21 0 0,0 0 15,21 0-15,-21 0 0,-1 1 16,22-1-16,0 0 0,-21 0 16,0 0-16,21 0 0,-21 1 0,21-1 15,0 0-15,0 0 0,0 0 16,0 0-16,0 1 15,0-1-15,0 0 0,21 0 16,0 0-16,0 0 0,1 1 16,-1-1-16,-21 0 0,21 0 15,0 0-15,0 0 0,0 22 0,1-22 16,-1-21-16,0 21 0,0 0 16,21 0-16,-20 1 0,-1-22 15,0 21-15,0-21 0,21 21 16,-20-21-16,-1 21 0,0-21 0,0 21 15,21-21-15,-20 0 0,-1 21 16,0-21-16,0 0 0,0 22 16,0-22-16,1 0 0,-1 0 0,0 0 15,0 0-15,0 0 0,0 0 16,1 0-16,20 0 0,-21 0 16,0 0-16,0 0 0,1 0 15,-1 0-15,0 0 0,0 0 16,0 0-16,0 0 0,1 0 15,-1 0-15,0 0 0,0 0 0,0 21 16,0-21-16,1 0 16,-1 0-16,0 0 0,0 0 15,21 0-15,-20 0 0,20 0 0,0 0 16,1 0-16,-1 0 0,0 0 16,1 0-16,20 0 0,-21 0 15,1 0-15,-1 0 0,0 0 0,22 0 16,-22 0-16,1 0 15,-1 0-15,0 0 0,1 0 16,20 0-16,-21 0 0,1-21 0,20 21 16,-20 0-16,20 0 0,1-22 15,-22 22-15,21-21 0,1 21 16,-1 0-16,1 0 0,21-21 0,-22 21 16,1 0-16,-22-21 0,21 21 15,1 0-15,-1-21 0,-20 21 16,20-21-16,1 21 0,-1-22 15,1 22-15,20-21 0,-20 21 0,21 0 16,-1-21-16,-20 21 0,20-21 0,-20 21 16,-1-21-16,1 21 15,-1 0-15,-20-21 0,20 21 16,-42 0-16,22 0 0,-22-22 0,0 22 16,0 0-16,-21-21 15,0 0-15,21 21 0,1-21 16,-22 0 31,-22 21-32,1 0 1,0 21-16,0-21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4:05:03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9694 572 0,'0'21'31,"21"-21"-15,1 0-1,-1 0 1,0-21 0,-21-1-16,21 22 15,-21-21-15,21 21 16,-21-21-16,0 0 0,21 0 16,1 0-16,-22-1 15,21 1-15,-21 0 0,0 0 0,0 0 16,21 0-16,-21-1 15,0 1-15,0 0 0,0 0 16,0 0-16,0 0 0,0-1 16,-21 22-16,21-21 15,-21 21-15,-1 0 0,1-21 0,0 21 16,0-21-16,0 21 16,0 0-16,-1 0 0,1 0 0,-21 0 15,21 21-15,0-21 0,-1 21 16,1 0-16,0-21 0,21 22 0,-21-22 15,0 21-15,21 0 0,-21 0 16,-1 0-16,22 0 0,-21 1 16,0-22-16,21 21 0,0 0 15,0 0-15,-21 21 0,0-20 16,0-1-16,21 0 0,0 0 16,-22 0-16,22 0 0,-21 1 15,21-1-15,0 0 0,0 0 0,0 0 16,0 0-16,0 1 15,0-1-15,0 0 0,0 0 16,0 0-16,0 0 16,21-21-16,1 0 0,-22 22 15,21-22-15,0 0 0,0 0 16,0 21-16,0-21 0,1 0 16,-1 0-16,0 21 0,0-21 0,0 0 15,0 21-15,22-21 0,-22 21 16,0-21-16,0 21 0,0-21 15,-21 22-15,22-1 0,-1-21 16,0 21-16,-21 0 0,21 0 0,0 0 16,0 1-16,-21-1 15,0 0-15,0 0 0,0 0 0,0 0 16,0 1-16,0-1 16,-21 0-16,0 0 0,0 0 0,0-21 15,0 21-15,-1 1 0,-20-22 16,21 21-16,0-21 0,-22 21 15,22-21-15,-21 21 0,21-21 16,0 0-16,-22 0 0,22 0 0,-21 0 16,21 0-16,-1 0 0,-20 0 0,21 0 15,0-21-15,0 21 0,-1-21 16,1 21-16,0 0 0,0-21 16,0 21-16,0-22 15,-1 22 1,44 0 31,-1 0-32,0-21-15,0 21 0,0 0 0,0 0 16,22-21-16,-22 21 16</inkml:trace>
  <inkml:trace contextRef="#ctx0" brushRef="#br0" timeOffset="489.44">10329 931 0,'0'0'0,"21"-21"0,-21 0 16,0 0-16,22 0 0,-22 0 15,0-1-15,0 1 16,0 0-16,0 0 16,-22 21-1,1 0 1,0 0 0,0 0-16,0 21 0,0 0 0,-1 0 15,1 1-15,0-1 0,0 0 16,0 21-16,21-21 0,-21 22 0,-1-22 15,1 21-15,0-21 0,21 22 16,0-22-16,-21 21 0,21-21 0,0 1 16,-21 20-16,21-21 15,0 0-15,0 0 0,0 1 0,0-1 16,21 0-16,0 0 16,0 0-16,0-21 15,1 21-15,-1-21 16,0 0-16,0 0 0,0 0 15,0 0-15,1 0 16,-1 0-16,0 0 0,0 0 16,0-21-1,0 0-15,1 0 16,-1 0-16,0 0 0</inkml:trace>
  <inkml:trace contextRef="#ctx0" brushRef="#br0" timeOffset="1066.34">10604 995 0,'-21'-21'0,"42"42"0,-63-63 0,21 42 0,21-22 16,-21 22-16,21-21 0,0 0 15,0 0-15,0 0 16,0 0-16,0-1 15,21 22-15,0 0 16,0 0-16,0 0 0,22 0 16,-22 0-16,0 0 0,21 0 0,-20 0 15,20 0-15,0 22 0,-21-22 16,1 21-16,20 0 0,-21 0 16,0 21-16,0-20 0,-21-1 0,0 0 15,0 0-15,22 21 0,-22-20 16,0-1-16,0 21 0,0-21 0,0 0 15,-22 1-15,1-1 0,21 0 16,0 0-16,-21-21 0,21 21 0,-21 0 16,0-21 15,0 0-15,21-21-16,0 0 15,0 0-15,0 0 0,0 0 0,0-22 16,0 22-16,0-21 0,0-1 15,21 22-15,0-21 0,-21 21 0,21-22 16,0 22-16,0 0 0,-21 0 16,22 0-16,-1 0 0,0-1 0,0 1 15,0 21-15,-21-21 0,21 21 16,1 0-16,-1-21 16,0 21-16,-21 21 62</inkml:trace>
  <inkml:trace contextRef="#ctx0" brushRef="#br0" timeOffset="1769.25">11726 931 0,'0'-21'0,"0"42"15,0-63-15,0 21 0,0 0 16,0 0-16,0-1 0,0 1 16,0 0-16,0 0 15,-21 21 1,0 0-16,0 0 16,0 0-16,-1 21 15,1 0-15,0 0 0,0 1 16,0 20-16,0-21 0,-1 21 0,1 1 15,0-22-15,0 21 0,0 1 16,0-1-16,-1 0 0,22-21 16,-21 22-16,21-22 0,0 21 0,0-21 15,0 1-15,0-1 0,0 0 16,0 0-16,21-21 0,1 21 16,-1-21-16,0 0 0,21 0 0,-21 0 15,1 0-15,20 0 0,-21 0 16,21 0-16,1-21 0,-22 21 0,21-21 15,-21 0-15,22 0 0,-22-1 16,21 1-16,-21 0 0,1-21 0,-22 21 16,0-22-16,21 1 0,-21 0 15,0-1-15,0 1 0,0-22 0,-21 22 16,-1 21-16,1-21 0,0 20 16,0 1-16,-21 0 0,20 0 0,1 0 15,0 21-15,-21 0 16,21 0-16,-1 0 0,1 0 0,0 0 15,0 0-15,0 21 0,0 0 16,-1 0-16,22 0 0,0 1 16,-21-1-16,21 0 0,0 0 15,0 0-15,0 0 0,0 1 16,0-1-16,21-21 16,1 0-16,-1 0 0,0 0 15</inkml:trace>
  <inkml:trace contextRef="#ctx0" brushRef="#br0" timeOffset="2221.51">12340 572 0,'0'0'0,"0"-22"0,0 1 0,0 0 15,0 0-15,0 0 0,0 0 16,0-1-16,0 1 15,0 42 32,0 1-47,0-1 0,0 0 16,0 21-16,0-21 16,0 22-16,0-22 0,0 21 0,0 1 15,-21-1-15,21 0 0,0 1 16,0 20-16,0-21 0,-21 1 0,21-1 15,-21 0-15,21 1 0,0-1 16,0-21-16,0 22 0,0-22 0,-22 21 16,22-21-16,0 0 0,0 1 15,0-1-15,0 0 0,0 0 16,0 0 0,22-21-16,-1 0 0,0 0 15,0 0-15,0 0 16,0 0-16,1-21 0,-1 0 15,0 21-15,0-21 0,0 0 0,0 21 16,-21-22-16,22 1 0,-1-21 16,0 21-16,0 0 0,0-1 0,0-20 15</inkml:trace>
  <inkml:trace contextRef="#ctx0" brushRef="#br0" timeOffset="2646.27">12890 466 0,'0'0'0,"0"-21"0,-21-1 15,21 1-15,-21 0 0,21 0 16,-21 0 0,0 21-1,0 0 1,21 21-16,0 0 0,-22 0 15,22 0-15,-21 1 0,21 20 16,0-21-16,-21 21 0,21 1 0,0-22 16,0 21-16,-21 1 0,21-1 15,0 21-15,-21-20 0,21-1 16,0 0-16,0 1 0,0-22 16,0 21-16,0 1 0,0-1 0,0-21 15,0 0-15,0 22 0,0-22 16,21 0-16,0 0 0,0-21 0,-21 21 15,21 0-15,1-21 0,-1 0 16,0 22-16,0-22 0,0 0 0,0 0 16,1 0-16,-1 0 0,0 0 15,0 0-15,0 0 0,0 0 0,1-22 16,-1 1-16,0 0 16,-21 0-16,0 0 0,21 0 15,0-1-15</inkml:trace>
  <inkml:trace contextRef="#ctx0" brushRef="#br0" timeOffset="3981.64">13801 529 0,'0'0'0,"0"-21"15,0 0 1,21 0-16,-21 0 0,0-1 16,0 1-1,-21 21 32,21 21-47,0 1 0,0-1 16,-22 0-16,22 0 0,0 21 15,-21-20-15,21 20 0,0-21 0,0 21 16,0 1-16,0-1 0,0 0 16,0 1-16,0-1 0,0 0 15,0 22-15,0-22 0,0 1 0,0-1 16,0 0-16,0 1 0,0-22 15,0 21-15,0-21 0,0 0 0,0 22 16,0-22-16,0 0 16,0 0-16,0-42 31,0 0-15,0 0-16,0 0 15,0-1-15,0 1 0,0 0 0,0 0 16,0 0-16,0 0 15,21-1-15,-21 1 0,22 0 0,-22-21 16,0 21-16,21-1 0,0 1 16,0 0-16,0 0 0,0 0 0,1 21 15,20-21-15,0-1 0,1 22 16,-1 0-16,0 0 0,1 0 0,20 0 16,-21 0-16,1 0 0,-1 22 15,0-1-15,-20-21 0,20 21 0,-21 0 16,0 0-16,-21 0 0,0 22 15,0-22-15,0 0 0,0 0 0,-21 0 16,0 1-16,0-1 0,0 0 16,-1 0-16,-20 0 0,0-21 15,21 21-15,-22 1 0,1-1 16,0-21-16,20 21 0,-20-21 0,21 0 16,0 0-16,-22 0 0,22 0 0,0 0 15,0 0-15,0 0 16,0 0-16,-1 0 15,44-21 32,-1 0-47,21 21 0,-21-22 16</inkml:trace>
  <inkml:trace contextRef="#ctx0" brushRef="#br0" timeOffset="4737.6">15240 1058 0,'21'-21'16,"-42"42"-16,42-63 0,0 42 0,-21-21 0,21 0 15,-21 0-15,0-1 0,0 1 16,0 0-16,0 0 0,0 0 15,-21 0-15,0 21 0,0-22 16,21 1-16,-21 21 0,0 0 0,-1 0 16,1 0-16,0 0 0,0 0 15,-21 0-15,20 21 0,-20-21 0,0 43 16,21-22-16,-22 0 0,22 21 16,-21 1-16,21-22 0,-22 21 15,22 1-15,0-1 0,0-21 0,0 21 16,-1 1-16,22-22 0,0 21 0,0-21 15,0 1-15,0-1 0,0 21 16,0-21-16,0 0 0,0 1 16,22-22-16,-22 21 15,21-21-15,0 0 0,0 0 0,0 0 16,0 0-16,22 0 0,-22 0 16,0-21-16,21 21 0,-20-22 0,20 1 15,-21 0-15,21 0 0,-20 0 16,20 0-16,-21-1 0,0 1 0,0-21 15,1 21-15,-1-22 0,0 1 16,-21-21-16,21 41 0,-21-20 16,0 21-16,21-21 0,-21 20 15,0 1-15,0 0 0,0 0 0,0 0 16,0 0 0,0 42 15,0 0-31,0 0 0,0 0 0,0 0 15,0 1-15,0 20 0,0-21 16,0 21-16,0-20 0,0-1 0,0 21 16,0-21-16,0 0 0,21 22 15,-21-22-15,22 0 0,-22 0 0,0 0 16,21 1-16,-21-1 16,21 0-16,0-21 0,-21 21 15,21-21-15,0 21 16,1-21-16,-1 0 15,0 0-15,0 0 16,0 0 0,0 0-16,1 0 15,-22-21-15,21 0 0,-21 0 16</inkml:trace>
  <inkml:trace contextRef="#ctx0" brushRef="#br0" timeOffset="4891.29">15769 953 0,'0'0'0,"0"-22"15</inkml:trace>
  <inkml:trace contextRef="#ctx0" brushRef="#br0" timeOffset="5437.49">16192 1037 0,'0'43'15,"0"-22"-15,0 0 16,0 0-16,0 0 0,0 0 0,0 1 16,0-1-16,0 0 0,0 0 15,0 0-15,0 0 0,0 1 16,-21-22 0,21 21-16,-21-21 15,0 0 1,0 0-1,21-21 17,-21 21-32,21-22 0,0 1 15,-22 21-15,22-21 0,0 0 16,0 0-16,0 0 0,0-1 16,0-20-16,0 21 0,0 0 15,0 0-15,0-1 0,22-20 0,-1 21 16,-21 0-16,21-22 0,-21 22 15,21 0-15,0 0 0,-21 0 0,21 0 16,1-1-16,-1 1 0,-21 0 16,21 0-16,0 21 0,-21-21 0,21 21 15,0 0 1,1 0-16,-22-21 0,21 21 16,0 0-1,-21 21 16,-21-21-15</inkml:trace>
  <inkml:trace contextRef="#ctx0" brushRef="#br0" timeOffset="6053.13">15790 826 0,'0'-22'15,"-21"22"1,21-21 15,21 42 16,0-21-47,1 22 16,-1-22-16,0 21 0,0-21 0,0 21 15,-21 0-15,21-21 0,1 21 16,-1 0-16,0-21 0,0 22 16,0-1-16,-21 0 0,21 0 15,1 0-15,-22 0 0,0 1 0,21-1 16,0 0-16,-21 0 0,21 0 16,-21 0-16,0 1 0,0-1 0,0 0 15,0 0-15,21 0 0,-21 0 16,0 1-16,0-1 15,0 0-15,0 0 0,0 0 16,0 0 15,-21-21 1,0 0-17,0 0 1,21-21-16,0 0 15</inkml:trace>
  <inkml:trace contextRef="#ctx0" brushRef="#br0" timeOffset="7089.22">10181 1884 0,'-42'0'16,"84"0"-16,-105 0 0,20 0 0,1 0 15,21 0-15,-22 0 0,22 0 0,0 0 16,-21 0-16,21 0 0,-1 0 16,1 0-16,0 0 0,0 0 0,0 0 15,0 0 1,-1 0-16,1 0 15,21 21 1,21-21 15,1 0-31,-1 21 0,0-21 0,21 0 16,1 0-16,-1 0 0,0 0 16,22 0-16,-22 0 0,22 0 0,-1 0 15,1 0-15,-1 0 0,1 0 16,-1 0-16,22 0 0,-1 0 0,1 0 15,0 0-15,-1 0 0,22 0 16,-21 0-16,0-21 0,-1 21 16,1 0-16,21 0 0,-22 0 15,1 0-15,21 0 0,0 0 0,-22 0 16,22 0-16,0 0 0,-21 0 16,21 0-16,-22 0 0,1 0 0,0 0 15,-1 0-15,1 0 0,0 0 16,-22 0-16,22 0 0,-22 0 0,22 0 15,-22 0-15,1 0 0,-22 0 16,22 0-16,-22 0 0,0 0 0,1 0 16,-22 0-16,0 0 0,0 0 15,0 0-15,1 0 0,-22-21 32,0 0 14,0 0-30,-22 21 0,22-22-16</inkml:trace>
  <inkml:trace contextRef="#ctx0" brushRef="#br0" timeOffset="7969.79">14711 1757 0,'0'0'15,"-21"0"-15,-1 0 0,22 21 16,-21-21-16,0 0 15,0 0 1,0 0-16,0 0 0,-1 0 0,1 0 16,0 0-16,0 21 15,0-21-15,0 0 16,42 0 46,0 0-46,21 0-16,-21 0 0,1 0 16,20 0-16,0 0 0,1 0 15,-1 0-15,21 0 0,1-21 0,21 21 16,-1 0-16,1-21 0,0 0 16,-1 21-16,1 0 0,21-21 0,-22 21 15,1 0-15,0-22 0,-1 22 16,1 0-16,0-21 0,-1 0 0,1 21 15,-21 0-15,20 0 16,-20-21-16,-1 21 0,-20 0 0,-1 0 16,21 0-16,-41-21 0,20 21 15,-21 0-15,21 0 0,-20 0 16,-1 0 0,-42 0 30,-1 0-46,-20 0 16,21 0 0,0 0-16,0 0 0,-22 0 15,22 0-15</inkml:trace>
  <inkml:trace contextRef="#ctx0" brushRef="#br0" timeOffset="8690.26">14944 1820 0,'-22'0'0,"1"0"16,0 22-16,0-22 15,0 0-15,0 0 16,-1 21 0,1-21-16,0 0 15,0 0 1,0 0-16,21 21 15,21-21 48,0 0-47,0 0-16,22 0 0,-22 0 15,21 0-15,0 0 0,22 0 0,-22 0 16,22 0-16,-1 0 0,22 0 15,-22 0-15,22-21 0,0 21 16,-22 0-16,22-21 0,0 21 0,-22-22 16,22 22-16,-1 0 0,1-21 15,0 21-15,-22-21 0,22 21 16,-22 0-16,1-21 0,-1 21 0,1 0 16,-1 0-16,-20-21 0,-1 21 15,-21-21-15,22 21 0,-22 0 16,0 0-16,0 0 0,0 0 31,-21-22 63,-21 22-79,0 0 1,0 0-16</inkml:trace>
  <inkml:trace contextRef="#ctx0" brushRef="#br0" timeOffset="9809.51">10160 2117 0,'-21'0'0,"21"-21"15,-21 21-15,-1 0 16,1 0-16,0-22 0,0 22 16,0 0-16,0 0 0,-1 0 15,1 0-15,-42 0 16,42 0-16,-22 0 0,22 22 16,0-22-16,-21 0 0,20 21 15,1-21-15,0 0 0,0 0 16,0 21-16,0-21 0,-1 21 15,1-21 1,21 21-16,21-21 47,1 0-47,20 0 0,0 0 16,1 0-16,20 0 0,1 0 15,-1 0-15,22-21 0,-22 21 16,22 0-16,0-21 0,-1 21 0,1 0 15,21 0-15,-22-21 0,22 21 16,-21 0-16,21 0 0,0 0 0,-1-21 16,1 21-16,0 0 0,0 0 15,0 0-15,0 0 0,-1 0 0,-20 0 16,21 0-16,-21 0 0,20 0 16,-20 0-16,0 0 0,-22 0 0,1 0 15,-1-22-15,1 22 0,-1 0 16,-20 0-16,-1 0 0,0 0 0,-21 0 15,22 0-15,-22 0 0,0 0 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4:05:58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6160 0,'0'-22'16,"0"1"0,0 0 15</inkml:trace>
  <inkml:trace contextRef="#ctx0" brushRef="#br0" timeOffset="1364.37">4022 6096 0,'0'-21'47,"0"0"-31,21 0-1,-21-1 1,0 1 0,0 42 77,0 1-93,0-1 16,0 0-16,0 0 16,0 0-16,0 0 15,0 1-15,0-1 16,0 0-16,0 0 16,0 0-16,0 0 15,0 1-15,0-1 16,0 0-16,0 0 0,0 0 15,0 0-15,0 1 16,0-1-16,0 0 0,0 0 16,0 0-16,0 0 15,0 1-15,0-1 0,0 0 0,0 0 16,0 0-16,0 0 16,0 1-16,0-1 0,0 0 0,0 0 15,0 0-15,0 0 0,0 1 16,0-1-16,0 0 0,0 0 15,0 0-15,0 0 0,0 1 16,0-1-16,0 0 0,0 0 16,0 0-16,0 0 15,0 1-15,0-1 16,0 0-16,0 0 0,0 0 16,0 0-16,0 1 0,0-1 15,0 0-15,0 0 16,0 0-16,0 0 0,0 1 0,0-1 15,0 0-15,0 0 16,0 0-16,0 0 0,0 1 0,0-1 16,0 0-16,0 0 15,0 0-15,0 0 0,0 1 16,0-1-16,0 0 16,0-42 62,0 0-63,0-1-15,0 1 0,0-21 16,0 21-16</inkml:trace>
  <inkml:trace contextRef="#ctx0" brushRef="#br0" timeOffset="2916.78">4127 6202 0,'-21'0'0,"21"-21"15,-21 21-15,0 0 16,21-21-1,-21 21-15,42 0 79,0 0-79,0 0 0,0 0 15,1 0-15,-1 0 16,0 0-16,0 0 0,0 0 0,22-22 15,-22 22-15,21 0 0,0 0 16,1 0-16,-1 0 0,0 0 0,22 0 16,-22 0-16,22 0 0,-22 0 0,22 0 15,-1 0-15,1 0 0,-1 0 16,-21 0-16,22 0 0,-1 0 0,-20 0 16,20 0-16,1 0 0,-1 0 15,1 0-15,-1 0 0,22 0 0,0 0 16,-22 0-16,22 0 0,-1 0 15,1 0-15,-21 0 0,20 0 0,-20 0 16,20 0-16,-20 0 0,21 0 16,-22 0-16,1 0 0,20 0 15,-20 0-15,-1 0 0,22 0 0,-22 0 16,1 0-16,21 0 0,-22 0 16,1 0-16,-1 0 0,22-21 0,-22 21 15,1 0-15,20 0 0,-20 0 0,-22-21 16,22 21-16,-1 0 0,-20 0 15,-1 0-15,0-21 0,1 21 0,-1 0 16,-21 0-16,21 0 0,-20 0 16,-1 0-16,21-21 0,-21 21 0,0 0 15,1 0-15,-1 0 0,0 0 0,0 0 16,0 0-16,0 0 16,1 0-16,-1 0 31,-42 0 141,-1 0-157,1 0 1,0 0 62,0 0-47,42 0 110,0 0-125,0 0-1,1 0 1,-1 0-16,0 0 15,0 0 1,0 0 0,0 0-1,-21-21-15,22 21 16,-1 0 0,0 0-16,0 0 15,0 0 1,0 0-16,1 0 15,-1 0-15,0-22 16,0 22-16,-42 0 78,21-21-62</inkml:trace>
  <inkml:trace contextRef="#ctx0" brushRef="#br0" timeOffset="4771.13">8424 6054 0,'21'0'31,"1"0"-15,-1 0-1,0 0-15,0 0 0,0 0 0,0 0 16,1 0-16,-1 0 0,21 0 16,0 0-16,-20 0 0,20 0 0,0 0 15,1 0-15,20 0 0,-21 0 0,22 0 16,-22 0-16,22 0 0,-1-21 15,-20 21-15,20-22 0,1 22 0,-22 0 16,21 0-16,1 0 0,-22 0 16,22-21-16,-1 21 0,-20 0 0,20 0 15,1 0-15,-22 0 0,21 0 16,-20 0-16,20-21 0,-20 21 0,-1 0 16,21 0-16,-20 0 0,-1 0 15,0 0-15,1 0 0,-1 0 16,0 0-16,1 0 0,-22 0 0,21 0 15,-21-21-15,22 21 0,-22 0 16,0 0-16,0 0 0,0 0 0,1 0 16,-1 0-16,0 0 0,0 0 15,0 0 1,-21 21 31,0 0-47,0 0 15,0 1-15,0-1 0,0 0 16,0 0-16,0 0 0,21 0 0,-21 1 16,0 20-16,0-21 0,0 21 15,22 1-15,-22-22 0,0 21 0,0 1 16,0-1-16,0 0 0,0 1 0,0-1 16,0 0-16,0 1 0,-22-1 15,1-21-15,21 21 0,-21 1 0,21-1 16,0-21-16,-21 22 0,21-22 0,0 21 15,-21-21-15,21 22 0,0-22 16,0 0-16,0 21 0,0-21 16,0 1-16,0-1 0,0 0 0,0 0 15,0 0-15,0 0 0,0 1 0,0-1 16,0 0-16,0 0 16,-21-21 46,-1 0-62,1 0 0,0 0 16,0 0-16,0 0 0,0 0 15,-1 0-15,1 0 0,-21 0 0,21 0 16,-22 0-16,22 0 0,-21 0 16,0 21-16,-22-21 0,22 0 15,-1 0-15,-20 0 0,-1 0 0,22 21 16,-21-21-16,-1 0 0,1 0 0,-22 0 15,21 0-15,1 0 0,-1 0 16,1 0-16,-1 0 0,1 0 0,-1 0 16,1 0-16,-22 0 0,22 0 0,-1 0 15,1 0-15,-22 0 0,22 0 16,-1 0-16,1 0 0,-1 0 0,1 0 16,-1 0-16,1 0 0,20 0 0,-20 0 15,20 0-15,1 0 0,-21 0 16,20 0-16,1 0 0,-22 0 15,22 0-15,0 0 0,-1 0 0,1 0 16,0 22-16,-1-22 0,1 0 16,0 0-16,-1 0 0,1 0 0,0 21 15,-1-21-15,-20 0 0,21 21 16,20-21-16,-20 0 0,0 0 0,-1 0 16,1 0-16,0 0 0,-1 0 0,1 0 15,0 0-15,-22 0 0,22 0 16,-22 0-16,1 0 0,-1 0 0,1 0 15,-1 0-15,1 0 0,-1 0 0,1 0 16,21 0-16,-22 0 0,1 0 16,-1 0-16,1 0 0,20 0 15,-20 0-15,-1 0 0,1 21 16,-1-21-16,1 0 0,-1 0 0,1 0 16,-1 0-16,-20 21 0,20-21 0,1 0 15,-1 21-15,22-21 0,-22 0 16,1 0-16,20 0 0,1 0 0,0 0 15,-1 0-15,1 0 0,0 0 16,21 0-16,-22 0 0,22 0 0,-21 0 16,21 0-16,-22 0 0,22 0 0,-21 0 15,21 0-15,-22 0 0,22 0 16,0 0-16,-21 0 0,20 0 16,1 0-16,0 0 0,0 0 15,0 22-15,0-22 0,-1 0 0,1 0 16,-21 0-16,21 0 0,0 0 15,-1 21-15,1-21 0,-21 0 0,21 0 16,0 0-16,-1 21 16,1-21-16,42-21 31,1 21-31,-1-21 16,21-1-16,22-20 0,-1 21 0,22-21 15</inkml:trace>
  <inkml:trace contextRef="#ctx0" brushRef="#br0" timeOffset="5524.57">12869 5757 0,'0'-21'0,"0"42"0,0-63 16,-21 21-16,21 0 15,0 0-15,0-1 16,-21 22-1,21 22 1,0 20 0,0-21-16,0 21 0,0-20 15,0 41-15,0-21 0,0 22 0,0-22 16,0 22-16,0-1 0,0 22 0,0-22 16,0 22-16,0-21 0,0 20 15,0-20-15,0-1 0,0 1 0,0-1 16,0 1-16,0-22 0,0 0 15,0 1-15,0-1 0,0-21 0,0 22 16,0-22-16,0 0 0,0 0 16,0-42 15,0 0-31,0 0 16,0-1-16,0 1 0,0-21 15,0 21-15,0-22 0</inkml:trace>
  <inkml:trace contextRef="#ctx0" brushRef="#br0" timeOffset="6931.92">12933 5884 0,'-21'-21'15,"42"42"-15,-64-63 0,22 42 16,21-21-16,0 0 16,21 21 15,1 0-15,-1 0-16,21 0 0,-21 0 15,22 0-15,-1 0 0,21 0 16,1 0-16,-1 0 0,1 0 15,21 0-15,-1 0 0,1 0 0,21 0 16,21 0-16,-21-21 0,42 21 16,-21-22-16,0 22 0,0-21 0,0 21 15,0-21-15,21 21 0,-21-21 0,21 21 16,0-21-16,0 21 0,1-21 16,-1 21-16,0-22 0,21 22 0,-21 0 15,22-21-15,-22 21 0,0 0 16,0 0-16,22 0 0,-22-21 0,0 21 15,0 0-15,-21 0 0,21 0 16,-21-21-16,0 21 0,0 0 16,0 0-16,0 0 0,0-21 15,-21 21-15,0 0 0,0 0 0,-22 0 16,22 0-16,-21 0 0,0 0 0,-1 0 16,-20-21-16,-1 21 0,1 0 15,-22 0-15,0 0 0,-20 0 0,-1 0 16,0 0-16,0 0 0,-21-22 15,0 44 48,0-1-47,0 0-16,0 0 15,0 0-15,0 0 16,0 1-16,0 20 0,0-21 0,0 0 15,0 22-15,0-1 0,-21-21 16,21 21-16,0 1 0,0-1 0,-21 0 16,0-20-16,21 20 0,-22 0 0,1 1 15,21-1-15,-21 0 0,0 1 16,21-1-16,-21 0 0,0 1 0,21-1 16,0 21-16,-22-20 0,22-1 15,-21 0-15,21 1 0,0-1 16,-21-21-16,21 22 0,0-1 0,0-21 0,0 0 15,0 22-15,0-22 0,0 0 16,0 0-16,0 0 0,0 0 16,-21 1-16,21-1 0,-21 0 15,21 0 1,-21-21-16,-1 0 16,1 0-16,0 0 15,0 0 1,0 0-16,0 0 0,-22 0 15,22 0-15,0 0 0,-21 0 16,-1 0-16,1 0 0,0 0 16,-22 0-16,22 0 0,-22 0 0,1 0 15,-22 0-15,22 0 0,-22 0 0,21 0 16,-20 0-16,-1 0 0,0 0 16,1 0-16,-22 0 0,21 0 0,-21 0 15,1 0-15,-1 0 0,0 0 0,0 0 16,0 0-16,0 0 0,22 0 15,-1 0-15,0 0 0,-20 0 0,20 0 16,0 0-16,1 0 0,-1 0 16,0 0-16,1 0 0,-1 0 0,0 0 15,1 0-15,-1 0 0,-21 0 16,21 0-16,1 0 0,-1 0 16,0 0-16,22 21 0,-1-21 0,1 0 15,-1 0-15,1 0 0,-1 0 0,22 0 16,-21 0-16,-1 0 0,1 0 15,20 0-15,-20 0 0,-1 0 0,1 0 16,-22 0-16,22 0 0,-22 0 16,21 0-16,-20 0 0,20 0 0,-20 0 15,20 0-15,-21 0 0,22 0 0,-1 0 16,-20 0-16,20 0 16,1 0-16,-22 0 0,22 0 0,-22 0 15,0 0-15,1 0 0,20 0 0,-21 0 16,1 0-16,20 0 0,1 0 15,-1 0-15,1 0 0,-1 0 0,22 0 16,0 0-16,-1 0 0,22 0 16,0 0-16,0 0 0,0 0 0,-1 0 15,1 0 1,0 0 0,0 0-1,42 0 1,0-21-1,0 0-15,22 21 0</inkml:trace>
  <inkml:trace contextRef="#ctx0" brushRef="#br0" timeOffset="7665.11">14690 6160 0,'0'0'0,"-22"0"16,22-22-16,-21 22 16,21 22 15,0-1-31,-21 0 0,21 0 0,0 21 15,0-20-15,0 20 0,-21 21 0,21-20 16,0-1-16,-21 0 0,0 22 16,-1-22-16,22 1 0,-21-1 0,0 0 15,21-21-15,0 22 0,-21-22 16,21 0-16,-21 0 0,42-42 31,0 0-31,0 0 16,-21 0-16,21-1 0,1-20 15,-1 21-15,0-21 0,0-1 0,-21 1 16,21 0-16,0 20 0,1-20 16,-22 21-16,0-21 0,21 20 0,0 1 15,0 21 1,-21 21 0,0 1-16,0-1 0,21 21 0,-21-21 15,0 22-15,0-22 0,21 21 16,-21 0-16,0-20 0,22 20 0,-1-21 15,-21 0-15,21 22 0,0-22 16,0-21-16,0 21 0,1 0 0,-1-21 16,21 0-16,-21 0 0,22 0 15,-22 0-15,21 0 0,-21 0 16,22-21-16,-22 0 0,0 0 0,0-1 16,0 1-16,0-21 0,1 21 0,-22-22 15,0-20-15,0 21 0,0-1 16,0-20-16,0 20 0,-22 1 0,1 0 15,0-1-15,0 22 0,0-21 16,0 21-16,-1 0 0,22-1 16,-21 22-16,0 0 0,0 0 15,21 22 1,0-1-16,0 0 16,0 0-1,21 0-15,0-21 0,0 21 16,1-21-16,-1 0 0</inkml:trace>
  <inkml:trace contextRef="#ctx0" brushRef="#br0" timeOffset="8000.04">15981 6117 0,'0'-21'16,"0"42"-16,-21-42 0,-1 21 31,22 21-31,0 0 16,0 1-16,0-1 0,0 0 0,0 21 15,0 1-15,0-1 0,0 0 16,0 1-16,0-1 0,0 0 0,0 1 16,0-1-16,0 0 0,0 1 0,0-22 15,0 21-15,0-21 0,0 0 16,-21 1-16,21-1 0,0 0 15,0-42 32,0 0-47,0-1 16,0 1-16,0 0 0,0 0 0,0-21 16</inkml:trace>
  <inkml:trace contextRef="#ctx0" brushRef="#br0" timeOffset="8396.82">15769 6181 0,'-21'-21'16,"42"42"-16,-63-42 0,42-1 0,-21 1 0,21 0 16,0 0-1,0 0-15,21 0 16,0 21-16,0 0 16,21-22-16,-20 22 0,20 0 0,0 0 15,1 0-15,20 0 0,1 0 16,-1 0-16,1 0 0,-22 0 0,21 22 15,1-22-15,-1 21 0,1 0 0,-22 0 16,1 0-16,-1 22 0,0-22 16,1 21-16,-22 0 0,21 1 0,-21-1 15,0 0-15,-21 1 0,0-1 16,0 22-16,0-43 0,-21 21 0,0 0 16,-21 1-16,-1-22 0,1 21 15,0-21-15,-22 1 0,1-1 0,-1 0 16,1 0-16,-1 0 0,22-21 15,-22 21-15,22-21 0,0 0 0,-1 22 16,22-22-16,-21 0 0,21 0 16,0 0-16,-1 0 0,1 0 15,21-22 1,21 1 0,1 0-16,-1 21 0,0-21 0,21 0 15,-21 0-15</inkml:trace>
  <inkml:trace contextRef="#ctx0" brushRef="#br0" timeOffset="8828.57">17970 5927 0,'0'0'0,"22"0"0,-1-21 16,-21-1-1,0 44 32,0-1-47,0 0 0,0 0 16,0 21-16,0-20 0,0-1 0,0 21 15,0-21-15,0 22 0,0-22 16,0 0-16,0 0 0,-21 0 0,21 0 16,0 1-16,0-1 15,0 0-15,0-42 63</inkml:trace>
  <inkml:trace contextRef="#ctx0" brushRef="#br0" timeOffset="9103.41">17843 6350 0,'-21'0'15,"0"21"-15,63-42 0,-105 42 0,42 0 16,21 1 0,21-22-16,0 0 15,0 0-15,0 0 0,1 0 16,20 0-16,-21 0 0,0 0 0,22 0 16,-22 0-16,0 0 0,21 0 15,-21-22-15,1 22 0,-1 0 0,0 0 16,0 0-16,-21-21 0,21 21 15,0-21-15,-21 0 16,0 0-16,0 0 16,0-1-1,0 1-15</inkml:trace>
  <inkml:trace contextRef="#ctx0" brushRef="#br0" timeOffset="9375.25">17843 5990 0,'0'0'0,"22"0"47,-1 0-47,0 0 0,0 0 0,0 0 15,22 0-15,-22 0 0,21 0 16,-21 0-16,22 0 0,-22 0 15,21 0-15,-21 0 0,0 0 0,1 0 16,-1-21-16,0 21 0,0 0 16,-21-21 15,-21 21-31,0 0 0,0 0 0</inkml:trace>
  <inkml:trace contextRef="#ctx0" brushRef="#br0" timeOffset="10116.89">18119 5715 0,'-22'-21'0,"44"42"0,-65-42 15,1 21-15,21-21 0,0 21 16,-1 0-16,1 0 0,0 0 0,-21 0 15,21 0-15,-1 0 0,1 0 16,0 0-16,0 0 0,0 0 0,-22 0 16,22 21-16,0 0 0,0 0 15,0-21-15,0 43 0,-1-22 0,1 0 16,21 0-16,-21 21 16,0-20-16,0 20 0,21-21 0,0 0 15,-21 22-15,21-22 0,-22 21 0,22-21 16,-21 22-16,21-22 0,0 21 15,0-21-15,0 0 0,0 22 0,0-22 16,0 21-16,0-21 0,21 22 16,1-22-16,-1 0 0,0 0 0,0 22 15,0-22-15,0-21 0,22 21 0,-22 0 16,21 0-16,-21-21 0,22 0 16,-1 0-16,0 0 0,-20 0 15,20 0-15,0 0 0,1 0 16,-1 0-16,0 0 0,22-21 0,-22 21 0,0-21 15,1 0-15,-1 21 0,0-21 16,-20-1-16,20 1 0,0 0 16,1 21-16,-22-42 0,21 21 0,-21-1 15,0 1-15,1 0 0,-1 0 16,0-21-16,0 20 0,0 1 0,-21 0 16,0-21-16,0 21 0,0-22 15,0 1-15,0 21 0,0-22 0,0 1 16,-21 0-16,21 21 0,-21-22 0,0 1 15,0 0-15,-1 20 16,1-20-16,0 21 0,-21 0 0,21 0 16,-1-1-16,1 1 0,-21 0 15,21 21-15,-22 0 0,22 0 0,-21 0 16,0 0-16,20 0 0,-20 0 16,21 0-16,-21 21 0,-1 0 0,22 1 15,-21-22-15,21 21 0,-22-21 16,22 21-16,0-21 0,0 21 0,0-21 15,-1 0-15,1 21 0,0 0 16,21 1 0,-21-22-16,0 0 15,-22 21-15,22-21 16,-21 21-16</inkml:trace>
  <inkml:trace contextRef="#ctx0" brushRef="#br0" timeOffset="11699.88">14753 5652 0,'21'0'31,"-21"-22"-15,21 1-1,1 0 1,-22 0-16,0 0 0,21 0 16,-21-1-16,0 1 0,21 0 15,-21 0-15,0 0 0,0-22 0,0 22 16,0 0-16,0-21 0,0-1 16,0 22-16,0-21 0,0 0 0,0 20 15,0-20-15,0 0 0,0-1 16,0 1-16,0 0 0,0-1 15,0 1-15,0 0 0,-21-1 0,21 1 16,-21 21-16,21-21 0,0-1 16,-22 1-16,1 0 0,0-1 0,21 1 15,-21 21-15,0-22 0,0 1 16,-1 0-16,1-1 0,0 22 0,0-21 16,0 0-16,-22 20 0,22-20 0,-21 0 15,21 21-15,-22-22 0,1 22 16,0 0-16,21-21 0,-22 20 0,1 1 15,0 0-15,-1-21 0,1 21 16,0-1-16,-1 1 0,1-21 0,-22 21 16,22 0-16,0-1 0,-1 1 15,-20-21-15,21 21 0,-22 0 16,22-1-16,-1-20 0,-20 21 0,21 0 16,-22 0-16,1-22 0,20 22 15,-20 0-15,-1 0 0,22 0 0,-22-1 16,1 1-16,-1 0 0,1 0 15,-1 0-15,22 21 0,-21-21 0,-1-1 16,1 22-16,-1-21 0,-21 21 0,22-21 16,-1 21-16,1 0 0,-22 0 15,22-21-15,-22 21 0,22 0 0,-1 0 16,-21 0-16,22 0 0,-1 0 16,-20 0-16,20 0 0,1 0 15,-22 0-15,0 0 0,22 0 0,-22 0 16,1 21-16,20-21 0,-21 0 15,22 21-15,-22-21 0,22 21 0,-22-21 16,0 22-16,22-1 0,-22-21 16,1 21-16,-1 0 0,0 0 0,1 0 15,-1 1-15,0-1 0,22 0 0,-22 0 16,22 0-16,-22 0 0,21 1 16,-20-1-16,20 0 0,1 0 15,-22 0-15,22 22 0,-22-22 0,21 0 16,1 0-16,-22 21 0,22-20 15,-1-1-15,1 0 0,-1 21 0,1-21 16,20 1-16,-20 20 0,-1-21 16,1 0-16,-1 22 0,22-22 0,-21 0 15,-1 21-15,1 1 0,20-22 16,-20 21-16,20-21 0,-20 22 0,21-1 16,-1-21-16,1 21 0,-22 1 0,22-1 15,21 0-15,-21 1 0,-1-22 16,22 21-16,-21 1 0,21-1 0,-1 0 15,-20 22-15,21-22 0,0 0 16,0 1-16,-22-1 0,22 22 16,0-22-16,0 0 0,-22 64 15,22-64-15,0 1 0,0 20 16,0-20-16,0-1 0,21 0 0,-22 1 16,1-1-16,21 0 0,-21 1 0,21-1 15,-21 0-15,0-21 0,21 22 16,0-1-16,0-21 0,-21 22 0,21-22 15,0 21-15,-22-21 0,22 0 0,0 1 16,0-1-16,0 0 0,0 0 16,0 0-1,0-42 48,-21 21-63,21-21 15,-21 21-15,21-21 0,0 0 16,-21 21-16,0-22 0</inkml:trace>
  <inkml:trace contextRef="#ctx0" brushRef="#br0" timeOffset="12083.68">6308 5525 0,'0'-22'0,"0"44"0,-22-44 16,22 1-16,0 0 15,0 0-15,0 0 16,22 21 0,-1 0-16,0 0 15,0 21-15,0-21 0,22 21 0,-22 0 16,0 22-16,0-22 0,21 0 15,-20 21-15,-1-21 0,0 22 16,21-1-16,-21 0 0,1-20 16,-1 20-16,0-21 0,0 21 0,0-20 15,0 20-15,1-21 0,-1 0 0,-21 0 16,0 1-16,21-1 16,-21-42 30,0-1-46,0 1 16,0 0-16,0 0 0,0-21 16,0 20-16</inkml:trace>
  <inkml:trace contextRef="#ctx0" brushRef="#br0" timeOffset="12384.03">7408 5398 0,'21'-22'16,"-21"1"-16,-21 21 31,0 21-31,0 1 0,0-22 0,0 21 16,-1 21-16,-20-21 0,21 0 0,0 22 16,-22-1-16,22-21 0,0 22 15,0-1-15,-21 0 0,20 1 16,1-22-16,21 21 0,-21-21 0,0 22 15,21-22-15,-21 0 0,21 0 16,0 0-16,0 0 16,-21-21 15,-1 0-15</inkml:trace>
  <inkml:trace contextRef="#ctx0" brushRef="#br0" timeOffset="13071.63">4424 6562 0,'-21'0'16,"42"0"-16,-64 0 0,65 0 47,-1 0-47,0 0 0,21 0 15,1 0-15,-1 0 0,0 0 0,22 0 16,-22 0-16,0 0 0,22 0 16,-22 0-16,1 0 0,-1 0 15,0-21-15,-21 21 0,22 0 0,-22 0 16,0 0-16,-42 0 47,0 0-47,0 0 0,-1 0 15,1 0-15,0 0 0,0 21 0,0-21 16,0 0-16</inkml:trace>
  <inkml:trace contextRef="#ctx0" brushRef="#br0" timeOffset="13448.42">4826 6583 0,'0'21'15,"-21"0"1,21 0-1,0 1-15,0-1 0,0 0 16,0 0-16,0 0 0,0 0 0,0 1 16,0-1-16,0 0 0,21 0 15,-21 0-15,0 0 0,21 1 0,-21 20 16,21-21-16,-21 0 0,21 0 16,-21 1-16,0-1 0,0 0 0,0 0 15,0 21-15,0-20 0,0-1 0,0 0 16,0 0-1,0 0-15,-21-21 0,0 21 0,0 1 16,0-22-16,0 0 0,-1 0 16,1 0-16,-21 0 0,21 0 0,-22 0 15,22 0-15,0 0 0,-21-22 0,21 22 16,-1-21-16,1 21 0,21-21 16,-21 0-16,21 0 15,0 0 1,21-1-1,0 22-15,-21-21 0,22 21 16,-1 0-16,21 0 0</inkml:trace>
  <inkml:trace contextRef="#ctx0" brushRef="#br0" timeOffset="13964.51">5207 6922 0,'0'-22'16,"-21"22"-16,0 0 15,-1 0 1,1 22 0,0-1-16,21 0 15,0 0-15,-21-21 0,21 21 16,0 0-16,0 1 0,0 20 0,0-21 15,0 0-15,0 0 0,0 1 16,0-1-16,0 0 0,0 0 16,0 0-16,21-21 0,0 0 15,0 0-15,1-21 16,-22 0-16,21 0 16,0 0-16,-21-1 0,0 1 15,21 0-15,0 0 0,-21 0 0,21 0 16,-21-1-16,0 1 0,0 0 0,0 0 15,0 0-15,0 0 16,0 42 15,0 0-31,0 0 16,22 0-16,-22 0 0,21 1 16,-21-1-16,0 0 0,0 0 15,0 0-15,21 0 0,0 1 16,-21-1-16,21-21 15,0 0 1,-21-21 0</inkml:trace>
  <inkml:trace contextRef="#ctx0" brushRef="#br0" timeOffset="14233.42">5440 6900 0,'0'22'47,"21"-1"-47,0 0 16,0-21-16,-21 21 0,0 0 16,0 0-16,21 1 0,-21-1 15,0 0-15,0 0 0,0 0 16,0 0-16,0 1 0,0-1 15,0 0 1,22-21 15,-22-21-31,0 0 0</inkml:trace>
  <inkml:trace contextRef="#ctx0" brushRef="#br0" timeOffset="14484.27">5757 6900 0,'0'-21'0,"0"42"0,0-21 31,-21 0-15,0 22-16,0-1 0,0 0 16,-1 0-16,22 0 15,-21-21-15,21 21 0,-21 1 0,0-1 16,0 0-16,21 0 0,0 0 0,-21 0 15,-1 1-15,22-1 16,0 0-16,22-21 31,-1-21-15</inkml:trace>
  <inkml:trace contextRef="#ctx0" brushRef="#br0" timeOffset="14981.5">6075 6943 0,'0'0'15,"0"-21"-15,-21 21 32,-1 0-17,1 0-15,0 0 16,0 21-16,0 0 15,21 0-15,-21 0 0,-1-21 16,22 21-16,0 1 0,0-1 16,0 0-16,-21 0 0,21 0 0,0 0 15,0 1-15,0-1 16,21-21 0,1 0-1,-1 0-15,-21-21 0,21-1 16,0 1-16,0 0 15,-21 0-15,21 21 0,-21-21 0,22 0 16,-22-1-16,0 1 0,21 0 16,-21 0-16,21 0 0,-21 0 15,21-1-15,0 22 32,-21 22-32,0-1 0,0 0 15,0 0-15,0 0 0,0 0 16,0 1-16,21-1 0,-21 0 15,0 0-15,22-21 16,-22 21-16,21-21 0,0 0 16,0 0-16,0-21 15,0 21-15,-21-21 0</inkml:trace>
  <inkml:trace contextRef="#ctx0" brushRef="#br0" timeOffset="15784.04">6752 6646 0,'21'0'31,"-21"-21"-15,21 0-16,1 21 0,-1-21 0,-21 0 15,21 21-15,0-21 0,0-1 16,0 1-16,-21 0 0,0 0 15,0 0-15,-21 21 16,0 0-16,0 0 16,0 0-16,-22 0 0,22 0 15,0 21-15,-21 0 0,21-21 16,-1 21-16,1 0 0,0 1 0,0-1 16,21 0-16,-21 0 0,21 0 15,0 0-15,0 1 0,0-1 16,21-21-16,0 21 0,0 0 0,0 0 15,1-21-15,-1 21 0,0 1 16,21-22-16,-21 21 0,1 0 0,-1-21 16,21 21-16,-21 0 0,-21 0 0,21-21 15,-21 22-15,0-1 0,0 0 16,0 0-16,-21 0 0,0-21 16,0 21-16,0 1 0,0-22 15,-22 21-15,22-21 0,0 0 16,0 0-16,-22 0 0,22 0 0,0 0 15,0 0-15,0 0 0,0 0 16,21-21-16,-22-1 0,1 1 16,21 0-16,0 0 15,0 0-15,0 0 16,21 21 15,1 0-15,-1 0-16</inkml:trace>
  <inkml:trace contextRef="#ctx0" brushRef="#br0" timeOffset="17139.18">7112 6752 0,'-21'0'16,"0"0"-16,21-21 62,21 21-46,0 0-16,0 0 16,0 0-16,0 21 0,-21 0 15,22-21-15,-1 22 0,-21-1 0,0 0 16,0 0-16,21 0 0,-21 0 0,0 1 15,0-1-15,0 0 16,0 0-16,0 0 0,-21 0 16,21-42 15,0 0-15,0 0-1,0 0-15,0 0 0,0-1 0,0 1 16,0 0-16,0 0 0,0 0 0,0 0 15,0-1-15,0 1 16,0 0-16,21 21 16,0 0-16,0 0 31,0 0-31,1 21 16</inkml:trace>
  <inkml:trace contextRef="#ctx0" brushRef="#br0" timeOffset="17607.98">7472 6795 0,'21'0'0,"0"0"16,-21-22 0,0 1-16,0 0 15,0 0 1,-21 21-1,0 0-15,0 0 16,-1 0-16,22 21 0,-21 0 0,0 0 16,21 1-1,0-1-15,-21 0 0,21 0 16,0 0-16,0 0 0,0 1 0,0-1 16,0 0-16,21 0 15,0-21-15,0 0 16,1 0-16,-1 0 15,0 0-15,0 0 0,0 0 16,0 0-16,1 0 16,-1-21-16,-21 0 15,21 21-15,0-21 0,-21-1 0</inkml:trace>
  <inkml:trace contextRef="#ctx0" brushRef="#br0" timeOffset="17827.84">7726 6795 0,'0'0'0,"0"21"47,0 0-32,0 0-15,0 0 16,0 0-16,0 1 0,0-1 31,0 0-31,0-42 47,0 0-47</inkml:trace>
  <inkml:trace contextRef="#ctx0" brushRef="#br0" timeOffset="17987.75">7705 6710 0,'-43'-21'15,"43"0"-15,-21 21 16,21 21 46,21-21-62,0 0 16</inkml:trace>
  <inkml:trace contextRef="#ctx0" brushRef="#br0" timeOffset="18308.58">7832 6752 0,'0'21'16,"0"1"-1,0-1 1,0 0-16,21 0 16,-21 0-16,0 0 0,0 1 0,0-1 15,0 0-15,0 0 0,0 21 16,0-20-16,0 20 0,0-21 0,0 21 15,0 1-15,0-1 0,0 0 0,0-20 16,0 20-16,0 0 0,0-21 16,0 22-16,0-22 0,0 0 0,0 21 15,0-20-15,0-1 0,0 0 16,21-21 15,-21-21-31,21 0 0,-21-1 16,0 1-16,0 0 0,0 0 0,0 0 15,21-22-15,-21 1 0</inkml:trace>
  <inkml:trace contextRef="#ctx0" brushRef="#br0" timeOffset="18587.93">7916 6900 0,'-21'-21'0,"42"42"0,-42-63 16,21 21-16,0 0 0,0 0 15,0-1-15,0 1 16,0 0-16,21 21 0,0 0 15,1-21-15,-1 21 16,0 0-16,0 0 0,0 0 0,-21 21 16,21-21-16,1 21 0,-22 0 0,0 1 15,0-1 1,0 0-16,0 0 0,0 0 16,-22 0-16,1 1 0,0-22 0,0 21 15,0-21-15,0 0 0,21 21 16,0-42 15,0 0-31,0-1 0,21 22 16,0-21-16,-21 0 0</inkml:trace>
  <inkml:trace contextRef="#ctx0" brushRef="#br0" timeOffset="18840.78">8255 6477 0,'0'0'0,"0"-42"15,21 42-15,-21 21 32,0 0-32,0 0 0,0 0 15,0 1-15,0 20 0,0-21 0,0 21 16,0-20-16,0 20 0,0-21 0,0 21 16,-21-20-16,21-1 0,0 0 15,0 0-15,0 0 0,0 0 16,0 1-16,0-1 15,21-42 1,-21-1 0,21 1-16,-21 0 0</inkml:trace>
  <inkml:trace contextRef="#ctx0" brushRef="#br0" timeOffset="19055.71">8149 6646 0,'0'0'0,"-21"0"16,42 0 15,0 0-15,0 0-16,1 0 0,-1 0 0,0-21 16,0 21-16,0 0 0,0 0 15,-21-21-15,22 21 0,-1 0 0,-21-21 16</inkml:trace>
  <inkml:trace contextRef="#ctx0" brushRef="#br0" timeOffset="19816.61">8615 6541 0,'0'0'0,"-21"0"15,-1 0-15,1 0 16,21 21-16,21-21 31,1 0-31,-1-21 16,0 21-16,0-22 0,0 22 15,0-21-15,1 0 0,-1 21 0,0-21 16,0 0-16,0 0 16,-21-1-1,-21 22 1,0 0-16,0 0 0,0 22 0,-1-22 16,-20 21-16,21-21 0,0 21 15,0 0-15,21 0 0,-22 0 0,22 1 16,0-1-16,-21 0 0,21 0 15,0 0-15,0 0 0,21 1 16,1-22-16,-22 21 0,21-21 0,0 0 16,0 0-16,0 0 0,0 0 15,1 0-15,-1 0 0,0 0 16,-21 21 15,-21-21-31,0 0 0,-1 0 16,1 21-16,0-21 0,0 21 15,0 0-15,0-21 0,-1 22 0,1-1 16,0-21-16,0 21 0,21 0 0,0 0 16,0 0-16,0 1 15,21-1 1,0-21-16,-21 21 0,21-21 16,1 0-16,-1 0 0,0 0 0,0 0 15,0 0-15,0 0 16,1-21-16,-1 21 0,0-21 15,-21-1-15,21 22 0,0-21 0,0 0 16,-21 0-16</inkml:trace>
  <inkml:trace contextRef="#ctx0" brushRef="#br0" timeOffset="20040.48">8869 6752 0,'0'-21'16,"0"42"15,0 0-15,0 1-16,21-22 15,0 21-15,-21 0 0,21-21 16,-21 21-16,21-21 0,-21 21 16,0 0-16,22-21 0,-22 22 0,21-22 15,-21 21 1,21-21 0,0-21-1,-21-1 1,0 1-16</inkml:trace>
  <inkml:trace contextRef="#ctx0" brushRef="#br0" timeOffset="20231.8">9059 6773 0,'-21'0'31,"0"0"-31,0 0 16,0 0-16,-1 22 0,1-1 0,0 0 15,0-21-15,21 21 16,-21-21-16,21 21 0,0 0 15,0 1 1,21-22 0,0 0-16,0 0 15,-21-22-15,21 22 0,1 0 0</inkml:trace>
  <inkml:trace contextRef="#ctx0" brushRef="#br0" timeOffset="20611.84">9102 6816 0,'0'21'16,"21"-21"15,0 0-31,0 0 16,0 0-16,0 0 15,-21-21-15,22 0 0,-1 21 0,-21-22 16,0 1-16,0 0 31,-21 21-15,-1 0-1,1 21-15,0-21 16,21 21-16,0 1 0,-21-22 0,21 21 16,-21 0-16,21 0 0,0 0 15,0 0-15,0 1 0,0-1 16,0 0-16,21-21 15,0 21-15,0-21 16,0 0 0,1 0-16,-1 0 0,0-21 15,0 21-15,-21-21 0,21 0 16,0 21-16</inkml:trace>
  <inkml:trace contextRef="#ctx0" brushRef="#br0" timeOffset="21071.71">9419 6773 0,'0'-21'15,"0"42"32,0 1-47,0-1 16,0 0-16,0 0 0,0 0 16,0 0-1,0 1-15,21-22 31,0 0-15,1 0-16,-1 0 16,0-22-16,-21 1 15,0 0-15,21 21 16,-21-21-16,0 0 0,0 0 16,0-1-16,0 44 46,0-1-46,0 0 16,0 0-16,0 0 16,0 0-16,0 1 15,0-1 1,21-21 0,0 0-1,1 0-15,-1 0 31,-21-21-31,21 21 0,-21-22 0,21 22 16,-21-21-16,0 0 0</inkml:trace>
  <inkml:trace contextRef="#ctx0" brushRef="#br0" timeOffset="21752.34">9800 6541 0,'0'0'0,"0"-22"0,0 1 16,0 0-16,0 0 0,0 0 0,-21 0 15,21-1-15,-21 22 0,0 0 16,21 22 0,0-1-1,0 0-15,0 0 0,0 0 16,0 0-16,0 1 0,0 20 0,0-21 16,0 21-16,0-20 0,0-1 0,0 21 15,0-21-15,0 0 0,0 1 16,0 20-16,0-21 0,0 0 15,0 0-15,0 1 0,0-1 16,0 0-16,21-21 16,0 0-1,0 0 1,0 0-16,-21-21 0,21 21 0,-21-21 16,22-1-16,-22 1 15,21 21-15,-21-21 0,21 0 0,-21 0 16,0 0-16,0-1 15,0 1 1,0 42 15,0 1-15,0-1-16,0 0 16,0 0-16,0 0 0,0 0 15,0 1 1,21-22-16,0 0 15,0 0-15,1 0 16,-1-22 0,0 1-16,-21 0 15,21 21-15,-21-21 0,0 0 16,0 0-16,0-1 16,0 1-16,-21 0 0,0 0 15,0 21-15,21-21 0,-22 21 0,1 0 16,0 0-1,0 0-15,0 21 0,21 0 16,0 0-16,0 0 16,0 1-1,21-22 1,0 0-16,0 0 16</inkml:trace>
  <inkml:trace contextRef="#ctx0" brushRef="#br0" timeOffset="22105.14">10160 6731 0,'0'0'0,"0"21"47,0 0-47,0 1 15,0-1-15,21 0 16,-21 0-16,0 0 15,0 0-15,0 1 0,0-1 16,0 0-16,0-42 63,0 0-48,0-1-15,0 1 0,21 21 16,-21-21-16,0 0 0,0 0 0,21 0 15,-21-1-15,22 1 16,-22 0-16,0 0 16,0 0-1</inkml:trace>
  <inkml:trace contextRef="#ctx0" brushRef="#br0" timeOffset="22356">9504 6498 0,'0'0'0,"21"0"32,0 0-32,0 0 15,0-21-15,1 21 16,-1 0-16,0 0 0,21-21 0,-21 21 15,1 0-15,-1 0 0,0-21 0,0 21 16,0 0 0,0-21-16,-21-1 15,22 22-15,-1 0 0</inkml:trace>
  <inkml:trace contextRef="#ctx0" brushRef="#br0" timeOffset="22759.77">10604 6096 0,'0'-21'16,"0"42"47,0 0-63,-21 0 0,21 1 15,0-1-15,0 0 0,0 0 16,0 0-16,0 0 15,0 1-15,0-1 0,0 0 16,0 0 0</inkml:trace>
  <inkml:trace contextRef="#ctx0" brushRef="#br0" timeOffset="23035.61">10499 6350 0,'0'21'0,"-22"-21"16,44 0 15,-1 0-31,0 0 16,0 0-16,0 0 15,0 0-15,1 0 16,-1 0-16,-21-21 16,21 21-16,-21-21 31,21 21-15,-21-21-1,0 0 1</inkml:trace>
  <inkml:trace contextRef="#ctx0" brushRef="#br0" timeOffset="23323.44">10456 6096 0,'0'0'0,"0"-21"31,21 21-31,1 0 16,-1 0-16,0 0 15,0 0-15,0-21 0,0 21 0,1 0 16,-1 0-16,0 0 16,0 0-16,-21-21 15,0-1 32</inkml:trace>
  <inkml:trace contextRef="#ctx0" brushRef="#br0" timeOffset="23920.1">10626 5842 0,'0'0'0,"-22"0"0,22-21 16,-21 21-16,0 0 0,0 0 16,0 0-16,0 0 0,-1 0 15,1 0-15,0 0 16,0 0-16,0 0 0,0 21 0,-1-21 16,1 21-16,0 0 0,0 1 15,0-22-15,0 21 0,21 0 0,-22 0 16,1 0-16,21 22 0,-21-22 0,21 0 15,0 0-15,0 21 0,0-20 16,0-1-16,0 21 0,0-21 0,0 0 16,0 22-16,0-22 0,0 0 0,21 0 15,0 22-15,1-22 0,-1 0 16,0 0-16,0 0 0,0-21 16,0 21-16,1 1 0,-1-22 0,0 0 15,0 21-15,0-21 0,0 0 16,1 0-16,20 0 0,-21 0 0,0-21 15,0 21-15,22-22 0,-22 1 16,0 0-16,0 0 0,0 0 0,22 0 16,-22-1-16,-21 1 0,21 0 0,0-21 15,-21 21-15,21-1 0,-21 1 16,0-21-16,0 21 0,0-22 0,0 22 16,0-21-16,0 21 0,0-22 0,-21 22 15,0-21-15,0 21 0,0 0 16,-22-1-16,22 1 0,0 0 15,0 0-15,0 21 0,-22-21 16,22 21-16,0 0 0,0 0 0,0 0 16,-22 0-16,22 0 0,0 0 0,0 21 15,0 0-15,0 0 0,-1 0 16,1 1-16,0-1 0,21 0 0,0 0 16,-21 0-16,21 0 0,0 1 15,0-1-15</inkml:trace>
  <inkml:trace contextRef="#ctx0" brushRef="#br0" timeOffset="24639.98">14901 2942 0,'-21'0'0,"42"0"0,-63 0 0,0 0 15,20 0-15,1 0 0,0 0 16,0 0-16,0 0 0,0 0 0,21 21 16,21-21 15,0 0-31,21 0 0,1 0 16,-1 0-16,21 0 0,1-21 0,-1 21 15,22 0-15,-21-21 0,20 0 0,-20 21 16,20 0-16,-20-21 0,-22 21 15,22 0-15,-22-21 0,-21 21 0,0 0 16,1 0-16,-1 0 0,-42 0 31,-1 0-31,1 0 16,0 0-16,-21 0 0,21 21 0,-22-21 16,22 0-16,-21 0 0,21 21 15</inkml:trace>
  <inkml:trace contextRef="#ctx0" brushRef="#br0" timeOffset="24904.32">15325 2921 0,'0'21'16,"-22"-21"-1,22 21-15,0 1 16,0-1-16,0 0 16,0 0-16,0 0 0,0 22 15,0-22-15,0 21 0,0-21 0,0 22 16,0-1-16,0 0 15,-21 1-15,21-1 0,0-21 0,0 21 16,0-20-16,0-1 0,0 21 0,0-21 16,0 0-16,0 1 15,21-22 17,1 0-32,-1-22 15,-21 1-15,21 0 0,0 0 0</inkml:trace>
  <inkml:trace contextRef="#ctx0" brushRef="#br0" timeOffset="25536.49">15684 3239 0,'0'-22'15,"0"44"-15,0-22 32,-21 0-32,21 21 15,0 0-15,0 0 0,-21-21 16,21 21-16,0 0 0,0 1 0,0-1 15,0 0-15,0 0 0,0 0 0,21 0 16,0-21 0,1 0-16,-1 0 0,0 0 0,0 0 15,0 0-15,0-21 0,1 21 16,-1-21-16,-21 0 0,21 0 0,0 21 16,0-21-16,-21-1 0,0 1 15,0 0-15,0 0 16,0 0-16,0 0 0,0-1 15,0 44 32,0-1-47,0 0 0,0 0 0,0 0 16,0 0-16,0 1 0,0 20 16,0 0-16,0-21 0,0 22 0,0-22 15,0 21-15,0 1 0,0-1 16,0-21-16,0 21 0,0 1 0,0-1 15,0-21-15,0 22 0,0-1 16,0 0-16,0 1 0,0-1 0,0 0 16,0 1-16,0-1 0,0-21 15,0 21-15,0-20 0,0-1 0,-21 21 16,0-21-16,-21 0 16,20-21-16,1 0 15,0 0-15,-21 0 0,21 0 16,-1-21-16,1 0 0,0-21 15,21 21-15,-21-22 0,21 1 0,0 0 16,0-22-16,0 22 0,0-22 0,0 1 16,21 20-16,0-20 15,0 21-15,1-1 0,-1 1 0,0 0 16,0-1-16,0 1 0,0 21 16,1 0-16,20-22 0,-21 22 0,0 21 15,0-21-15,1 0 0,-1 0 0,0 21 16</inkml:trace>
  <inkml:trace contextRef="#ctx0" brushRef="#br0" timeOffset="25884.29">16319 3217 0,'0'0'0,"0"-21"16,0 0-1,0 0-15,0 42 31,0 0-15,0 22-16,0-22 0,0 21 16,0 0-16,0 1 0,22-1 0,-22 0 15,0 1-15,0-1 0,0 0 0,0 1 16,0 20-16,0-20 0,0-1 16,0 21-16,0-20 0,0-1 15,-22 22-15,1-22 0,21 21 0,0-20 16,-21-1-16,21-21 0,-21 22 15,21-22-15,0 21 0,0-21 0,0 0 16,0-42 15,0 0-31,0 0 16,21 0-16,-21 0 0,21-1 16,-21-20-16,0 0 0</inkml:trace>
  <inkml:trace contextRef="#ctx0" brushRef="#br0" timeOffset="26212.1">16277 3450 0,'0'0'0,"0"-21"15,-21 0-15,0-43 16,21 43-16,0 0 16,0 0-16,0 0 0,21 21 15,0-21-15,0-1 0,0 22 0,1 0 16,20 0-16,-21 0 0,0 0 0,0 0 15,1 0-15,-1 0 0,0 22 16,0-1-16,0 0 0,-21 0 0,0 0 16,0 0-16,0 1 0,0-1 15,0 0-15,-21 0 0,0 0 0,0 0 16,0 1-16,-1-1 0,1-21 16,0 21-16,0-21 0,0 0 15,0 21-15,-1-21 0,22-21 47,22 0-47,-1 21 16,0-21-16,-21-1 0</inkml:trace>
  <inkml:trace contextRef="#ctx0" brushRef="#br0" timeOffset="26564.9">16552 3429 0,'21'0'0,"1"-21"15,-1 21-15,0-21 16,0 21-16,0-21 0,0-1 16,1 1-16,-1 0 15,0 0-15,0 0 0,-21 0 16,21-1-16,-21 1 0,0 0 16,-21 21-1,0 0 1,0 21-16,0-21 0,-1 21 15,22 1-15,-21-1 0,21 21 16,-21-21-16,21 0 0,0 22 0,0-22 16,0 0-16,0 0 0,0 22 0,0-22 15,0 0-15,0 0 16,0 0-16,21-21 0,0 0 16,-21 21-16,22-21 0,-1 0 15,0 0-15,0 0 0,0-21 16,0 0-16,1 0 0,-1 21 15,0-21-15,0 0 0,0-1 16</inkml:trace>
  <inkml:trace contextRef="#ctx0" brushRef="#br0" timeOffset="26839.74">17124 3175 0,'0'-21'0,"0"0"16,-21 21-1,-1 0-15,1 0 16,0 21-16,0-21 16,21 21-16,-21 0 0,21 0 15,0 1-15,-21-1 0,21 0 0,0 21 16,0-21-16,0 1 0,0-1 16,0 0-16,0 0 0,0 0 0,0 0 15,0 1-15,21-1 0,0-21 16,0 0-1,0 0-15,0 0 0,1 0 0,-1 0 16,0 0-16,0-21 0,0 21 0,0-22 16,1 1-16,-1 0 0</inkml:trace>
  <inkml:trace contextRef="#ctx0" brushRef="#br0" timeOffset="27604.38">17420 3217 0,'0'0'15,"0"-21"-15,0 0 0,0 0 16,-21 21-1,0 0-15,0 0 16,-1 0-16,1 0 16,0 21-16,0 0 0,0 0 0,0 1 15,-1-1-15,22 0 0,-21 0 16,21 0-16,0 0 0,-21 1 0,21-1 16,0 0-16,0 0 0,0 0 0,0 0 15,21-21-15,0 0 16,1 0-16,-1 0 0,0 0 15,0 0-15,0 0 0,-21-21 16,21 21-16,1-21 0,-22 0 0,0 0 16,21 21-16,-21-21 0,21-1 0,-21 1 15,0 0-15,0 0 0,0-21 16,0 20-16,0 1 0,0 0 16,0 42 15,0 0-16,0 1-15,0-1 0,0 21 0,0-21 16,0 0-16,0 1 0,-21 20 0,21-21 16,0 0-16,0 0 0,0 1 15,0-1-15,21 0 16,0-21-16,0 0 16,0 0-16,1 0 0,-1 0 15,0-21-15,21 21 0,-21-21 16,1-1-16,-1 1 0,21 0 15,-21 0-15,0 0 0,1 0 0,-1-1 16,0-20-16,0 21 0,0 0 16,-21 0-16,21-1 0,-21 1 0,0 0 15,-21 21 17,0 0-32,21 21 0,-21-21 15,21 21-15,0 1 0,0-1 0,0 0 16,0 0-16,0 0 0,0 0 15,0 1-15,0-1 16,21-21-16,-21 21 0,21 0 16,-21 0-1,-21-21 32,0 0-47,0 0 0,0 0 16,-1 0-1,1 0-15,21-21 32,0 0-17,0 0-15</inkml:trace>
  <inkml:trace contextRef="#ctx0" brushRef="#br0" timeOffset="29423.34">18013 3027 0,'21'0'16,"-42"0"-16,63-21 0,-21 0 15,-21-1-15,0 1 0,21 0 16,-21 0-16,22 0 0,-22 0 16,0-1-16,0 1 0,0 0 0,0-21 15,0 21-15,0-1 0,0 1 0,0-21 16,0 21-16,0 0 16,0-1-16,0 44 31,0-1-31,0 0 0,0 0 0,0 21 15,0 1-15,0-22 0,0 21 16,0 1-16,0 20 0,0-21 0,0 1 16,0-1-16,0 0 15,0 1-15,0-1 0,0 0 0,0 1 16,0-22-16,0 21 0,0-21 0,0 22 16,0-22-16,0 0 0,21-21 15,0 21-15,0-21 0,0 0 16,0 0-16,1 0 15,-1-21-15,0 21 0,0-21 0,0 0 16,0 0-16,1-1 0,-1 1 16,0 0-16,-21 0 0,0 0 0,21 0 15,-21-1-15,0 1 0,0 0 0,0 0 16,0 0-16,0 42 47,0 0-47,0 0 0,0 0 15,0 1-15,0-1 0,0 0 16,0 0-16,0 0 0,0 0 0,0 1 16,0-1-16,0 0 0,0 0 15,21-21-15,0 0 0,1 0 16,-1 0-16,0 0 0,0 0 0,0 0 16,0 0-16,1 0 15,20 0-15,-21-21 0,0 21 0,0-21 0,1 0 16,-22-1-16,21 22 0,0-21 15,-21 0-15,0 0 0,0 0 16,0 0-16,0-1 0,0 1 0,0 0 16,0 42 15,-21-21-31,21 21 16,0 1-16,-21-1 0,21 0 0,-22 0 15,22 0-15,0 0 0,0 1 16,-21-22-16,21 21 0,0 0 0,-21 0 15,21 0-15,0-42 47,0 0-31,21 0-16,-21 0 0,21-1 16,-21 1-16,22 0 0,-1 0 15,-21 0-15,21 0 0,0-1 0,-21 1 16,0 0-16,21 21 0,-21-21 0,21 21 15,-21-21-15,22 21 16,-22 21 0,0 0-16,0 0 0,0 0 15,0 1-15,0-1 0,0 0 0,0 0 16,0 0-16,0 0 0,0 1 16,21-1-16,-21 0 15,0 0-15,21-21 0,0 0 16,0 21-16,0-21 0,1 0 0,-1 0 15,0 0-15,0 0 0,0 0 0,22 0 16,-22 0-16,0 0 0,21-21 16,-21 21-16,1-21 0,20 0 0,-21 0 15,0-1-15,0 1 0,1 0 16,-1 0-16,0 0 0,-21-22 0,21 22 16,-21 0-16,0 0 0,0 0 15,0 0-15,-21 21 16,0 0-16,0 0 0,-1 0 15,1 21-15,0-21 16,0 21-16,0 0 0,0 0 0,21 0 16,-22 1-16,22-1 0,-21-21 15,21 21-15,0 0 0,0 0 0,0 0 16,21-21 0,1 0-1,-1 0-15,0 0 0,0 0 16,0-21-16,0 21 0,1-21 15,-1 0-15,-21 0 0,21 0 16,-21-1-16,21 1 16,-21 0-16,0 0 0,0 0 15,0 42 17,0 0-17,0 0-15,0 0 0,0 1 16,0-1-16,0 0 0,0 0 0,0 0 15,-21 22-15,21-22 0,0 21 16,0-21-16,-21 22 0,21-1 0,0 0 16,0 1-16,0-22 0,0 21 15,-21 0-15,21 1 0,0-1 0,-22 22 16,22-22-16,0 21 0,0-20 16,-21 20-16,21-20 0,-21-1 15,0 21-15,21-20 0,-21-1 0,0 0 16,-1 1-16,1-22 0,0 21 15,0-21-15,0 1 0,0-1 0,-1-21 16,22 21-16,-21-21 0,0 0 16,0 0-16,21-21 15,0 0-15,0-1 16,0-20-16,0 21 0,0 0 16,0-22-16,0 22 0,0-21 15,0 0-15,21-22 0,0 22 0,0-22 16,1 22-16,-22-22 0,21 22 15,0-21-15,0-1 0,0 22 16,0-1-16,1-20 0,20-22 16,-42 43-16,21 0 0,0 20 15,0-20-15,1 21 0,-1 0 0,21-43 16,-21 64-16,0-21 0,-21 0 16,22 21-16,-1-21 0,0 21 15,-21-21-15,0-1 0,0 1 16,0 0-16</inkml:trace>
  <inkml:trace contextRef="#ctx0" brushRef="#br0" timeOffset="29855.09">18796 2561 0,'0'0'0,"-42"0"0,20 0 0,1 21 16,0 1-16,-21-1 0,21 0 15,21 0-15,0 0 16,0 0-16,21-21 15,0 0-15,0 0 0,0 0 16,0 0-16,1 0 0,-1 0 0,0 0 16,0-21-16,0 21 0,0-21 15,-21 0-15,0 0 0,0 0 16,0-1-16,-21 22 16,0-21-16,0 21 0,0 0 15,0 0-15,-1 0 16,1 0-16,21 21 15,-21 1-15,21-1 16,0 0-16,0 0 16,-21-21-16,21 21 0,-21 0 15,0-21-15</inkml:trace>
  <inkml:trace contextRef="#ctx0" brushRef="#br0" timeOffset="30107.95">18076 2942 0,'21'0'16,"1"0"-16,-1 0 0,0 0 16,0 0-16,0 0 0,22 0 0,-22 0 15,0 0-15,21 0 0,-21 0 16,1 0-16,-1 0 0,0 0 0,0 0 15,-42 21 32,0-21-47</inkml:trace>
  <inkml:trace contextRef="#ctx0" brushRef="#br0" timeOffset="59256.34">2519 8911 0,'0'21'15,"0"-42"-15,0 64 16,21-65 31,-21 1-47,21 21 0,0-21 0,0 0 15,1 21-15,-1-21 0,0 0 16,0-1-16,0 1 0,0 0 0,1-21 16,-1 21-16,0-1 0,0 1 15,0 0-15,0-21 0,-21 21 0,0-1 16,22 1-16,-22 0 0,0 0 16,0 0-16,0 0 0,0-1 15,0 1 1,-22 21-1,1 0 1,0 21 0,0 1-16,21-1 0,-21 0 15,0 0-15,21 0 16,-22 0-16,22 1 0,0-1 0,0 0 16,-21 0-16,21 0 0,-21 0 15,21 1-15,0-1 0,-21 0 0,21 0 16,0 0-16,0 0 0,0 1 15,0-1-15,0 0 0,0 0 0,0 0 16,21-21-16,0 21 0,-21 1 16,21-1-16,1 0 0,-1 0 15,0-21 1,0 21-16,0-21 16,0 0-1,1 0-15,-1 0 16,-21-21-16,21 21 0,0-21 0,-21 0 15,21 0-15,-21-1 0,21 1 16,1 0-16,-22-21 0,21 21 0,0-1 16,-21 1-16,21 0 0,0 0 15,-21 0-15,21 0 0,-21-1 16,22 22-16,-1-21 0,0 21 16,0 0-16,0 0 15,0 0-15,1 0 16,-1 0-16,-21 21 15,21-21-15,-21 22 0,21-1 16,-21 0-16,0 0 0,0 0 16,0 0-16,0 1 0,0-1 0,0 21 15,0-21-15,0 0 16,-21 1-16,0-1 0,21 0 0,0 0 16,-21 0-16,21 0 15,-22-21-15,22-21 47,0 0-31,22 0-16,-1 21 0,-21-21 0,21 0 15,0-22-15,-21 22 0,21 0 0,0 0 16,1 0-16,-1-22 0,0 22 16,-21 0-16,21 0 0,0 0 0,0-1 15,1 1-15,-1 0 0,-21 0 16,0 0-16,21 21 0,-42 0 47,21 21-32,-21-21 1,-1 21-16,1 0 0,21 0 0,-21 1 16,21-1-16,-21 0 15,21 0-15,0 0 0,0 0 0,0 1 16,0-1-16,0 0 0,0 0 15,0 0-15,0 0 0,0 1 16,0-1-16,21-21 0,0 21 16,-21 0-16,21-21 0,1 21 15,-1-21-15,0 21 0,0-21 16,0 0-16,0 0 16,1 0-16,-1 0 0,21 0 0,-21 0 15,0 0-15,1 0 0,-1 0 0,0 0 16,21-21-16,-21 0 0,1 21 15,-1-21-15,0 0 0,0 0 0,0-1 16,0 1-16,1 0 0,-22-21 16,21 21-16,0-1 0,-21 1 0,21-21 15,-21 21-15,0 0 0,0-1 0,0 1 16,0 0-16,0 0 0,0 0 16,-21 21-1,0 0-15,0 0 16,-1 0-16,22 21 15,-21-21-15,21 21 0,-21 0 0,21 0 16,-21 1-16,21-1 16,0 0-16,-21 0 0,21 0 0,0 0 15,0 1-15,0-1 0,0 0 16,0 0-16,21 0 0,0 0 16,-21 1-16,21-22 0,0 21 15,1 0-15,-1-21 16,0 0-16,0 0 15,0 0 1,0 0-16,1-21 16,-1 21-16,-21-21 0,21-1 15,0 22-15,0-21 0,0 0 16,1-21-16,-1 21 0,0-1 0,0 1 16,0 0-16,0 0 0,1 0 15,-1 0-15,0-1 0,0 1 0,0 21 16,-21-21-16,21 21 15,1 0 1,-22 21-16,0 0 16,0 1-16,0-1 15,0 0 1,21-21-16,-21 21 0,21-21 31,-21-21-15,0 0-1,0 0-15,0-1 0,0 1 16,0 0-16,0 0 16,-21 21-16,21-21 0,-21 21 15,-1 0-15,22-21 0,-21 21 16,0 0-16,0 0 0,0 21 16,0 0-1,21 0-15,-22-21 0,22 21 16,0 0-16,0 1 15,-21-1-15,21 0 0,0 0 0,0 0 16,-21 0-16,21 1 0,0-1 0,0 21 16,0-21-16,0 0 0,0 1 15,0-1-15,0 0 0,21 0 16,0 0-16,-21 0 0,22 1 16,-1-22-16,0 0 0,0 21 15,0-21-15,0 0 0,22 0 0,-22 0 16,21 0-16,-21 0 15,1 0-15,20 0 0,-21 0 0,21 0 0,-20-21 16,20 21-16,-21-22 0,0 1 16,22 0-16,-22 0 0,0 0 15,-21 0-15,21-22 0,0 22 0,-21-21 16,21 21-16,-21-1 0,0-20 0,0 21 16,0 0-16,0 0 0,0-1 15,0 1-15,0 0 0,0 42 63,0 0-63,0 1 0,0-1 15,0 0-15,0 0 0,0 0 16,0 0-16,0 1 0,0-1 0,0 0 16,0 0-16,0 0 15,0 0-15,0 1 0,0-1 16,22-21-16,-22 21 0,21-21 15,0 0 1,0 0-16,0 0 0,0 0 16,-21-21-16,22 21 0,-22-21 15,21-1-15,-21 1 0,21 21 0,-21-42 16,21 21-16,-21 0 0,21-1 0,0 1 16,-21 0-16,0 0 0,0 0 15,22 0-15,-22-1 0,21 22 16,-21-21-16,0 0 15,0 42 32,0 0-47,0 1 16,0-1-16,0 0 0,0 0 0,0 0 16,0 0-16,0 1 0,0-1 15,0 0-15,0 0 0,0 0 16,0 0-16,0 1 0,21-1 15,0-21-15,0 0 16,-21 21-16,21-21 0,1 0 16,-1 0-16,0 0 0,0 0 0,0 0 15,0 0-15,1 0 0,-1-21 16,0 21-16,0-21 0,0-1 0,0 1 16,1 21-16,20-21 0,-21-21 0,0 21 15,0-1-15,1 1 0,-1-21 16,-21 21-16,21-22 0,-21 1 15,21 21-15,-21-21 0,0-1 0,0 22 0,0-21 16,0-1-16,0 1 0,0 21 16,21-21-16,-21-1 0,0 22 0,0-21 15,0 21-15,0-1 0,0 1 16,0 0-16,0 0 0,0 0 0,0 42 47,0 0-32,0 0-15,-21 0 0,21 1 0,0 20 16,0-21-16,0 0 0,0 22 16,-21-22-16,21 21 0,0-21 0,-21 22 15,21-22-15,0 21 0,0-21 0,0 22 16,0-22-16,0 21 0,0-21 16,0 0-16,0 22 0,0-22 0,0 0 15,0 0-15,0 0 0,0 1 16,0-1-16,0 0 0,0 0 15,0 0-15,0 0 0,21-21 16,0 22-16,0-22 0,0 0 16,1 0-16,-1 0 15,21 0-15,-21 0 0,0 0 0,1-22 16,-1 22-16,0-21 0,0 0 0,21 21 16,-20-21-16,-1 0 0,0 0 15,-21-1-15,21 1 0,0 21 16,0-21-16,-21 0 0,22 0 0,-22 0 15,21-1-15,-21 1 0,21 0 0,-21 0 16,0 0-16,0 0 0,0-1 16,0 1-16,0 0 0,0 0 15,-21 21 1,0 0 0,-1 0-16,22 21 0,-21-21 15,21 21-15,0 0 0,-21-21 16,21 22-16,-21-1 0,21 0 0,-21 0 15,21 0-15,0 0 0,0 1 16,0-1-16,-21 0 0,21 0 16,0 0-16,0 0 0,0 1 15,0-1-15,21-21 16,-21 21-16,21-21 16,0 21-16,0-21 15,0 0-15,1 0 0,-1 0 16,0 0-1,0-21-15,-21 0 0,21 21 0,0-21 16,1 21-16,-22-22 0,21 1 0,0 21 16,-21-21-16,21 0 0,-21 0 15,21 0-15,-21-1 16,0 1-16,0 0 0,0 0 16</inkml:trace>
  <inkml:trace contextRef="#ctx0" brushRef="#br0" timeOffset="59587.96">5715 8361 0,'21'0'0,"0"0"0,0 0 16,1 0-16,-1-21 0,21 21 16,0 0-16,-20-21 0,20 21 0,0 0 15,1-22-15,-1 1 0,0 21 16,-21-21-16,22 21 0,-22 0 0,0-21 16,21 21-16,-20 0 0,-1 0 15,-21-21-15,21 21 0</inkml:trace>
  <inkml:trace contextRef="#ctx0" brushRef="#br0" timeOffset="61787.74">7260 8467 0,'0'0'0,"21"0"47,0-21-47,1-1 16,-1 1-16,0 0 0,0 0 0,21 21 15,-20-21-15,-1 0 0,0-1 16,0 1-16,-21 0 0,0 0 0,0 0 15,0 0-15,0-1 16,-21 22-16,0 0 16,0 0-16,-1 0 0,1 0 0,-21 22 15,21-1-15,0-21 0,-1 21 16,1 0-16,0 0 0,0 0 16,0-21-16,0 22 0,21-1 0,0 0 15,-22 0-15,22 0 0,-21-21 16,21 21-16,0 1 0,0-1 15,0 0-15,0 0 0,21 0 16,1-21-16,-22 21 16,21-21-16,0 22 0,0-1 15,0-21-15,0 21 16,1 0-16,-22 0 16,21 0-16,-21 1 15,0-1-15,0 0 16,0 0-16,0 0 0,0 0 15,0 1-15,0-1 0,-21 0 0,-1 0 16,22 0-16,-21-21 16,0 21-16,21 1 0,-21-22 0,0 0 15,0 21-15,-1-21 0,1 0 0,0 0 16,0 0-16,0 0 16,0 0-16,-1-21 0,22-1 0,-21 1 15,21 0-15,-21 0 0,0 0 0,21 0 16,0-22-16,0 22 0,-21 0 15,21 0-15,0-22 0,-21 43 0,21-21 16,0 0-16,0 0 16,-22 21-1,22 21 1,0 0-16,0 0 16,0 1-16,22-1 0,-22 0 15,21 0-15,0 0 0,-21 0 0,21 1 16,0-1-16,0 0 0,1 0 15,-1 0-15,0 0 16,0 1-16,0-22 0,22 0 0,-22 21 16,0-21-16,0 0 0,0 0 15,0 0-15,22 0 0,-22 0 0,0 0 16,0-21-16,22 21 0,-22-22 0,0 1 16,0 0-16,0 0 0,22 0 15,-22 0-15,-21-1 0,21 1 16,0 0-16,0-21 0,-21 21 0,21-1 15,-21-20-15,22 21 0,-1 0 16,-21 0-16,21-1 0,0 1 0,-21 0 16,21 21-16,0-21 0,1 21 15,-1 0 1,-21 21-16,0 0 16,0 0-16,0 1 15,0-1-15,0 0 16,0 0-1,0-42 32,0 0-47,0 0 16,0-1-16,0 1 16,0 0-16,0 0 0,-21 21 15,21-21-15,-22 21 0,1 0 0,0 0 31,0 0-31,0 0 0,0 21 16,21 0-16,-22-21 16,22 21-16,0 0 15,0 1-15,0-1 0,-21 0 0,21 0 16,0 0-16,0 0 0,0 1 0,0-1 16,0 0-16,0 0 0,0 0 15,0 0-15,0 1 0,21-22 0,-21 21 16,22 0-16,-22 0 0,21-21 15,0 0-15,0 21 16,0-21-16,0 0 0,1 0 16,-1 0-16,0 0 0,0 0 15,0 0-15,0-21 0,1 21 0,-1 0 16,0-21-16,21 0 0,-21 0 16,1-1-16,-1 1 0,21 0 0,-21 0 15,0 0-15,1 0 0,-1-22 16,0 22-16,-21 0 0,0 0 0,0 0 15,21-1-15,-21 1 0,0 0 16,-21 21 0,0 0-16,0 0 0,-1 0 15,1 0-15,0 21 16,0-21-16,21 21 0,0 1 16,0-1-1,21-21 1,0 0-16,0 0 0,1 0 15,-22 21-15,21-21 16,0 0-16,-21 21 0,0 0 16,21-21-16,-21 21 15,0 1-15,0-1 0,0 0 16,0 0-16,0 0 16,0 0-16,0 1 15,0-1-15,21-21 0,-21 21 16,21 0-1,1-21-15,-1 0 16,0 0-16,0 0 0,0 0 16,0 0-16,1 0 0,-1 0 15,0-21-15,0 21 16,0-21-16,0 0 0,1-1 0,-1 1 16,0 0-16,-21 0 0,21 0 15,0 0-15,-21-1 0,0 1 0,0 0 16,21 0-16,-21 0 0,0 0 0,22 21 15,-22-22-15,0 1 16,0 42 15,0 1-31,0-1 16,-22 0-16,22 0 16,-21 0-16,21 0 0,0 1 15,0-1-15,0 0 0,0 0 16,0 0-16,0 0 15,0 1-15,21-22 16,1 0-16,-1 0 16,0 0-16,0 0 15,0 0-15,0 0 0,1-22 16,-1 22-16,0-21 0,0 21 0,-21-21 16,21 21-16,0-21 0,-21 0 15,0 0-15,22 21 0,-22-22 16,21 1-16,-21 0 0</inkml:trace>
  <inkml:trace contextRef="#ctx0" brushRef="#br0" timeOffset="62148.04">8721 8149 0,'0'0'0,"-22"0"16,1 21-16,0-21 0,0 22 0,21-1 15,-21-21-15,21 21 0,-21 0 16,21 0-16,0 0 16,21 1-1,0-22-15,0 0 0,0 0 16,0 0-16,1 0 0,-1 0 0,0 0 16,0-22-16,0 22 0,-21-21 15,0 0-15,21 21 0,-21-21 0,0 0 16,0 0-16,0-1 0,-21 22 15,0-21-15,0 21 0,0 0 16,0 0-16,-1 0 0,1 0 0,0 0 16,0 0-16,0 0 0,21 21 15,-21 1-15,21-1 16,0 0-16,0 0 0,0 0 0,0 0 16,21 1-1,0-22-15</inkml:trace>
  <inkml:trace contextRef="#ctx0" brushRef="#br0" timeOffset="62808.04">9144 8573 0,'0'-22'0,"21"22"15,0-21 1,0 21-16,-21-21 0,22 21 31,-22 21-15,0 0-16,0 1 15,0-1-15,0 0 0,0 0 0,0 0 16,0 22-16,0-22 0,0 21 16,0 0-16,0-20 0,0 20 0,0 0 15,0 1-15,-22-1 0,22 0 16,-21 1-16,21-1 0,0 0 16,0-21-16,-21 22 0,21-1 0,-21-21 15,21 22-15,0-1 0,0-21 0,-21 21 16,21-20-16,0 20 0,0-21 15,0 0-15,0 0 0,0 22 0,0-22 16,0 0-16,0 0 0,0 0 16,0-42 15,0 0-15,0 0-16,0 0 15,0 0-15,0-22 0,0 22 16,0 0-16,0-21 0,0 20 0,0-20 15,0 0-15,0-1 0</inkml:trace>
  <inkml:trace contextRef="#ctx0" brushRef="#br0" timeOffset="63236.43">9123 8657 0,'0'-21'16,"0"42"-16,0-63 0,0 21 0,0 0 15,0-1-15,0 1 16,0 0 0,21 0-16,0 21 0,0-21 0,0 21 15,1 0-15,-1 0 0,0 0 0,0 0 16,0 0-16,0 0 0,1 0 16,-1 0-16,0 21 0,-21 0 15,21 0-15,-21 0 0,0 1 16,0-1-16,0 0 0,0 0 15,0 21-15,-21 1 0,0-22 16,0-21-16,-1 21 0,1 0 16,0 0-16,0 1 0,0-22 0,0 21 15,-1-21-15,1 0 0,0 21 0,0-21 16,0 0-16,0 0 16,42 0 30,0 0-30,0 0-16,0 0 16,0 0-16,1-21 0,-1 0 15,0-1-15,0 22 0,0-21 16</inkml:trace>
  <inkml:trace contextRef="#ctx0" brushRef="#br0" timeOffset="63640.38">9758 8065 0,'0'0'0,"-21"21"31,21 0-31,-22 0 16,22 0-16,-21 0 0,21 1 0,0 20 15,0-21-15,0 21 0,0-20 16,0 20-16,0-21 0,0 21 0,0-20 16,0 20-16,0-21 0,0 21 0,0-20 15,0 20-15,0-21 16,0 21-16,0-20 0,0-1 0,0 0 16,0 0-16,0 0 0,0 0 0,0 1 15,0-1-15,0 0 16,21 0-16,1-21 15,-1 0 1,0 0-16,0-21 16,0 0-16,0 0 15,1-1-15,-22 1 16,0 0-16,0 0 16,0 0-16,0 0 0,0-1 15</inkml:trace>
  <inkml:trace contextRef="#ctx0" brushRef="#br0" timeOffset="63936.35">9567 8467 0,'0'0'0,"-21"0"16,42 0-1,0 0 1,1 0-16,20 0 0,-21-21 0,21 21 15,-20 0-15,20-22 0,0 22 16,-21-21-16,22 21 0,-22 0 0,0 0 16,0-21-16,22 21 0,-22 0 15,0 0-15,-21-21 0,21 21 16</inkml:trace>
  <inkml:trace contextRef="#ctx0" brushRef="#br0" timeOffset="64331.64">10731 8192 0,'0'0'0,"-21"0"16,0 0-16,0 0 0,0 0 15,0 0-15,-1 0 16,22 21-16,-21-21 16,0 21-16,21 0 0,-21 0 0,21 22 15,-21-22-15,21 0 0,-21 0 16,21 0-16,-22 0 0,22 1 15,0 20-15,0-21 0,0 0 0,0 0 16,0 1-16,-21-1 0,21 0 0,0 0 16,0 0-16,0 0 0,0 1 15,0-1-15,21 0 0,-21 0 16,22-21-16,-22 21 0,21-21 0,0 0 16,0 21-16,0-21 15,0 0-15,1 0 16,-1 0-16,0 0 0,0 0 15,0 0-15,0 0 0,1-21 16,-22 0-16,0 0 16,21 21-16</inkml:trace>
  <inkml:trace contextRef="#ctx0" brushRef="#br0" timeOffset="64753.06">11049 8107 0,'42'0'16,"-21"-21"-16,1 21 16,-1 0-16,0 0 0,0 0 15,21 21-15,-20-21 0,-1 21 0,0-21 16,0 21-16,0 0 0,0 1 15,1-1-15,-1 0 0,0 0 0,-21 0 16,21 0-16,-21 1 0,0-1 0,0 0 16,0 0-16,0 0 0,0 22 15,0-22-15,-21 0 0,0 0 16,0 0-16,-1 0 0,22 1 0,-21-1 16,0 0-16,-21 0 0,21 0 15,-1 0-15,1 1 0,0-22 0,21 21 16,-21 0-16,0 0 0,21 0 15,0-42 48</inkml:trace>
  <inkml:trace contextRef="#ctx0" brushRef="#br0" timeOffset="66840.55">1820 8573 0,'0'-22'0,"0"1"47,-21 21-32,21 21-15,0 1 16,0-1-16,0 0 0,0 0 15,0 0-15,0 0 0,0 22 16,0-22-16,0 21 0,0 1 0,0-1 16,0-21-16,0 21 0,21 1 15,-21-22-15,0 21 0,0-21 0,0 1 16,0 20-16,0-21 0,0 0 16,0 0-16,0 1 31,0-44 0,0 1-31,0 0 16,21 0-16,-21 0 0</inkml:trace>
  <inkml:trace contextRef="#ctx0" brushRef="#br0" timeOffset="67212.34">2138 8848 0,'0'21'31,"21"-21"16,0 0-47,0-21 16,-21 0-1,0-1 1,0 1-16,-21 21 16,0 0-16,0 0 15,0 0 1,21 21 0,0 1-16,0-1 15,0 0 1,0 0-16,0 0 15,0 0 1,21-21-16,0 0 16,0 0-16</inkml:trace>
  <inkml:trace contextRef="#ctx0" brushRef="#br0" timeOffset="68125.32">1968 10054 0,'-21'0'16,"0"0"-16,0 0 15,0 0 1,21-21 0,-21 21-16,21-21 0,0 0 0,0 0 15,0-1 1,0 1-16,21 21 0,-21-21 15,21 21-15,-21-21 0,21 21 0,0 0 16,0 0-16,1 0 16,-1 21-16,-21 0 15,21 0-15,0 1 0,-21 20 16,0-21-16,0 0 0,21 0 0,-21 22 16,0-22-16,0 21 0,0-21 15,0 22-15,0-22 0,0 21 0,0-21 16,-21 22-16,0-1 0,21-21 15,-21 0-15,0 22 0,-1-22 16,1 0-16,0 0 0,0-21 16,-21 21-16,20 1 0,1-22 0,0 0 15,0 0-15,0 0 0,0 0 16,-1 0-16,1-22 0,0 1 16,21 0-16,-21 0 0,0-21 0,21 20 15,0-20-15,0 21 0,0-21 16,0 20-16,0 1 0,0-21 0,0 21 15,21 0-15,-21-1 16,21 22-16,0 0 0,0 0 16,1 0-16,-1 0 0,-21 22 15,21-22-15,0 21 0,0 0 16,-21 0-16,21 0 0,1 0 16,-1 1-16,-21-1 0,0 0 0,21 21 15,0-21-15,-21 1 0,21-1 16,0 0-16,-21 0 15,22-21-15,-22 21 0,0 0 0,21-21 16,0 22 0,-21-44-1,21 1 1,-21 0-16,21 0 0,-21 0 16</inkml:trace>
  <inkml:trace contextRef="#ctx0" brushRef="#br0" timeOffset="68432.14">2307 10202 0,'21'0'0,"0"22"15,-21-1 1,22-21-16,-1 0 16,0 0-16,0 0 15,0 0-15,-21-21 16,0-1-1,0 1 1,-21 21-16,0 0 16,0 0-16,0 0 0,-1 0 15,1 0-15,21 21 16,-21-21-16,21 22 16,0-1-16,0 0 31,21-21-31,0 0 0,1 0 15,-1 0-15</inkml:trace>
  <inkml:trace contextRef="#ctx0" brushRef="#br0" timeOffset="71463.97">3048 10541 0,'0'21'16,"21"-42"47,0 21-63,0-21 0,1 0 15,-1 0-15,0-1 16,0 1-16,0 0 0,22-21 0,-22 21 15,0-1-15,21-20 0,-21 21 16,1 0-16,-1-22 0,0 22 0,0 0 16,-21 0-16,0-21 0,0 20 15,0 1-15,0 0 0,-21 0 16,0 21-16,0 0 16,-1 0-16,1 0 0,0 21 15,0-21-15,0 21 16,21 0-16,0 1 0,0-1 0,-21 0 15,21 21-15,0-21 0,0 22 0,0-22 16,0 21-16,0-21 0,0 22 16,0-22-16,21 21 0,-21-21 15,21 1-15,0-1 0,-21 0 0,21-21 16,0 21-16,1-21 0,-1 0 16,0 0-16,0 0 15,0-21-15,-21 0 16,21 21-16,-21-21 0,22-1 0,-1 1 15,-21 0-15,0 0 0,21 0 16,0-22-16,0 22 0,-21 0 16,21 0-16,1 0 0,-1 0 0,0-1 15,0 1-15,0 21 0,0-21 16,1 21-16,-1 0 0,0 0 0,0 0 16,0 0-16,0 0 0,1 21 15,-1 0-15,0-21 0,-21 22 16,0-1-16,0 0 0,0 0 15,0 21-15,0-20 0,0-1 0,0 0 16,0 0-16,0 21 0,0-20 16,-21-1-16,21 0 0,-21-21 15,21-21 17,0 0-32,0-1 15,0 1-15,0 0 0,0 0 16,0-21-16,0 20 0,21 1 0,-21-21 15,21 21-15,0 0 0,0-1 16,0-20-16,1 21 0,-22 0 0,21 0 16,0-1-16,-21 1 15,0 42 17,0 1-17,0-1-15,0 0 0,-21 0 0,21 0 16,-21 0-16,21 1 15,0 20-15,0-21 0,0 0 0,0 22 16,0-22-16,0 0 0,0 0 0,0 0 16,21 0-16,0 1 0,0-22 15,0 0-15,0 21 0,1-21 0,-1 0 16,0 0-16,21 0 0,-21 0 16,22-21-16,-22 21 0,21-22 0,-21 1 15,22 0-15,-1 0 0,0 0 16,-20 0-16,20-22 0,0 22 0,-21 0 15,1-21-15,-1 20 0,0 1 16,-21-21-16,0 21 0,0 0 0,0-22 16,0 22-16,-21 0 0,0 0 15,-1 21-15,1 0 0,21-21 16,-21 21-16,0 0 0,0 0 0,0 21 16,-1 0-16,1 0 15,21 21-15,-21-20 0,21-1 0,-21 0 16,21 21-16,0-21 0,0 22 15,0-22-15,0 0 0,0 0 0,0 22 16,21-43-16,0 21 0,0 0 0,1 0 16,-1-21-16,0 0 0,0 0 15,0 0-15,0 0 0,1 0 0,20 0 16,-21 0-16,0-21 0,0 0 16,1 21-16,-1-21 0,0-1 15,0 1-15,0 0 0,0 0 0,1 0 16,-22 0-16,21-1 0,0-20 15,0 21-15,-21 0 0,21 0 16,-21-1-16,21 22 0,1 0 47,-22 22-47,21-22 47,-21-22-16,0 1-31,0 0 16,-21 21-1,-1 0 1,1 0 0,0 21-1,21 0-15,-21 1 0,21-1 0,0 0 16,0 0-16,0 0 0,-21 0 0,21 22 15,0-22-15,0 0 0,0 0 16,0 22-16,0-22 0,0 0 16,21 0-16,0 0 0,0 0 0,0 1 15,1-22-15,-1 0 16,0 0-16,0 0 0,0 0 0,0 0 16,1 0-16,-1-22 0,0 1 15,0 0-15,21 0 0,-20 0 0,-1 0 16,0-1-16,0 1 0,0 0 15,-21-21-15,21 21 0,-21-1 16,22 1-16,-22 0 0,0-21 0,0 21 16,0-1-16,0 1 0,0 0 15,0 0-15,0 42 32,0 0-32,0 0 15,0 1-15,0 20 16,0-21-16,0 0 0,0 0 0,0 1 15,0 20-15,0-21 0,0 0 0,0 0 16,0 1-16,0-1 0,21 0 16,0-21-16,0 21 0,0-21 15,0 0-15,1 0 0,-1 0 16,0 0-16,0-21 0,0 0 0,22 0 16,-22 21-16,0-22 0,-21 1 15,21 0-15,0 0 0,0 0 0,-21 0 16,0-22-16,0 22 0,22 0 15,-22 0-15,21-22 0,-21 22 0,0 0 16,0 0-16,0 0 16,0 0-16,0-1 15,0 1 32,0 0-31,0 0-16,0 0 15,0 0-15,0-1 16,0 1-16,0 0 16,0 0-16,0 0 15,0 0-15,-21-1 16,21 1 0,0 42 15,0 1-31,0-1 0,0 0 15,0 0-15,0 0 0,0 22 0,0-22 16,0 21-16,0 0 0,0-20 16,0 20-16,0 0 0,0-21 15,0 22-15,0-22 0,0 21 0,0-21 16,0 22-16,0-22 0,0 0 16,0 0-16,0 0 0,21 1 15,0-1-15,0-21 0,0 0 16,0 0-16,1 0 0,-1 0 0,0 0 15,21 0-15,-21 0 0,1-21 0,-1-1 16,0 1-16,0 0 16,0 0-16,0 0 0,1 0 0,-22-1 15,21 1-15,-21 0 0,21 0 16,-21-21-16,0 20 0,0 1 0,0 0 16,0-21-16,21 42 0,-21-21 15,0-1-15,-21 22 31,21 22-31,-21-1 0,21 0 16,0 0-16,0 0 0,0 0 16,0 22-16,0-22 0,0 0 0,0 0 15,0 0-15,0 1 0,0-1 16,0 0-16,0 0 0,21 0 16,0-21-1,0 0-15,0 0 16,1 0-16,-1-21 0,0 0 0,0 21 15,-21-21-15,21 0 0,0 21 16,-21-22-16,22 1 0,-22 0 16,0 0-16,0 0 0,0 0 0</inkml:trace>
  <inkml:trace contextRef="#ctx0" brushRef="#br0" timeOffset="71679.85">5842 9927 0,'0'0'16,"-21"0"-16,21 21 0,21-21 16,0 0-1,21 0-15,-20-21 0,-1 21 16,21-21-16,-21 21 0,22-21 0,-22 21 16,0-21-16,0 21 0,0 0 15,0-21-15,1 21 0,-1-22 16,-21 1-1,21 21-15</inkml:trace>
  <inkml:trace contextRef="#ctx0" brushRef="#br0" timeOffset="72425.14">7302 9821 0,'0'0'0,"0"-21"0,0 0 0,0 0 0,0 0 15,0 0 1,0-1-16,-21 22 16,0 0-1,21 22-15,-21-1 0,21 0 16,0 0-16,-21 21 0,21-20 15,-21 20-15,-1 0 0,22 1 0,-21-1 16,0-21-16,21 21 0,-21 1 0,0-22 16,21 21-16,-21-21 0,21 1 15,-22-1-15,22 0 0,0 0 16,0 0-16,-21-21 0,21-21 31,0 0-31,0 0 0,21 0 16,-21-1-16,22-20 0,-1 21 15,-21-21-15,21 20 0,0-20 0,0 0 16,0-22-16,-21 22 0,22 0 0,-1-1 16,-21 1-16,0 0 0,0-1 15,21 22-15,-21-21 0,0 21 16,21 21-16,-21 21 16,0 0-16,21 0 15,-21 21-15,21 1 0,-21-1 16,0 0-16,22 1 0,-1-1 0,-21 0 15,0 1-15,0-1 0,21 0 16,-21 1-16,21-22 0,-21 21 16,21-21-16,-21 1 0,0-1 0,0 0 15,0 0-15,0 0 0,0 0 16,0-42 15,0 0-15,-21 21-16,21-21 0,-21 0 0,0 0 15</inkml:trace>
  <inkml:trace contextRef="#ctx0" brushRef="#br0" timeOffset="72609.03">7027 10139 0,'0'21'16,"21"-21"-1,1 0 1,-1 0-16,0 0 0,0 0 15,0 0-15,0 0 0,1-21 16,-1 21-16,0 0 0,0-21 0,0 21 16,0-21-16,1 21 0,-1-22 0,21 22 15,-21-21-15,0 21 0</inkml:trace>
  <inkml:trace contextRef="#ctx0" brushRef="#br0" timeOffset="73041.78">7853 9927 0,'21'-21'0,"0"21"16,-21-21-16,-21 21 15,0 0 1,0 0-16,-1 0 0,1 21 16,0 0-16,0-21 0,-21 21 0,20 1 15,1-1-15,0 0 0,0 0 16,0 0-16,21 0 0,0 1 15,0-1-15,0 0 0,0 0 16,21 0-16,0-21 16,0 0-16,0 0 0,1 21 0,-1-21 15,21 0-15,-21 0 0,0 0 16,1 0-16,-1 0 0,0 0 0,0 0 16,-21 22-16,0-1 15,-21-21 1,-21 21-16,20-21 0,-20 0 0,21 21 15,-21-21-15,-1 0 0,22 21 16,-21-21-16,-1 0 0,22 0 16,0 21-16,0-21 0,0 0 0,0 0 0,42 0 62,0 0-62,0-21 0,0 21 16,0-21-16,22 21 0</inkml:trace>
  <inkml:trace contextRef="#ctx0" brushRef="#br0" timeOffset="73780.37">8022 10075 0,'0'0'0,"0"-21"16,0 0-16,0 42 46,0 0-46,0 1 16,0-1-16,0 0 16,0 0-16,21 0 0,-21 0 15,0 1-15,21-22 0,-21 21 0,22-21 16,-1 21-16,0-21 16,0 0-16,0 0 15,0 0-15,1-21 16,-1 0-16,0-1 0,0 22 15,0-21-15,0 0 0,1 0 0,-22 0 16,0 0-16,21-1 0,-21 1 16,21 0-16,-21 0 0,0 0 0,0 0 15,0-1-15,0 44 47,0-1-31,0 0-16,0 0 0,0 0 0,0 0 15,0 1-15,21-1 0,-21 21 0,0-21 16,21 22-16,-21-1 16,0 0-16,21 1 0,1-1 0,-22 21 15,21-20-15,0 20 0,0 1 0,-21-22 16,21 22-16,0-1 0,-21-21 16,22 22-16,-1-1 0,0 22 0,-21-21 15,0-1-15,21-21 0,-21 22 0,21-1 16,-21 1-16,0-22 0,0 1 15,0-1-15,0 0 0,0-21 0,0 22 16,-21-22-16,0 0 0,21 0 0,-21-21 16,0 0-16,-1 0 0,1 0 15,0 0-15,0 0 0,-21 0 0,20 0 16,-20-21-16,0 0 0,21 0 16,-22-22-16,22 1 0,-21 0 15,21-1-15,-22 1 0,22-21 0,0-1 16,0 1-16,21-1 0,0 1 0,-21-1 15,21 1-15,0-1 0,0 22 16,0-22-16,0 1 0,0 20 0,21-20 16,-21 21-16,21-1 0,0 1 0,0 0 15,-21 20-15,21-20 0,1 21 16,-22 0-16,21 0 0,0-1 0,-21 1 16,21 21-16,0-21 0,0 21 15,1 0-15</inkml:trace>
  <inkml:trace contextRef="#ctx0" brushRef="#br0" timeOffset="74288.08">8636 10075 0,'-21'0'0,"0"0"15,-1 0 1,1 0-16,21 22 31,0-1-31,0 0 0,0 0 16,0 0-16,0 22 15,0-22-15,0 0 0,0 0 0,0 0 16,0 0-16,0 1 16,0-1-16,0 0 15,0-42 16,0 0-31,0-1 16,0 1-16,0 0 16,0 0-16,0 0 0,0 0 0,0-1 15,0 1-15,0 0 0,21 0 16,-21 0-16,22 0 0,-1-1 16,0 1-16,0 21 0,0 0 0,0-21 15,1 21-15,-1 0 0,0 0 16,0 21-16,0-21 0,-21 21 0,0 1 15,21-1-15,-21 0 0,0 0 0,0 0 16,0 0-16,0 1 0,0-1 16,0 0-16,0 0 0,0 0 15,0 0 1,0-42 15</inkml:trace>
  <inkml:trace contextRef="#ctx0" brushRef="#br0" timeOffset="74622.89">9271 9991 0,'0'-21'15,"0"-1"1,-21 22-1,0 0-15,-1 0 0,1 0 16,0 0-16,21 22 16,-21-1-16,0 0 15,21 0-15,0 0 0,0 0 0,0 1 16,0 20-16,0-21 0,0 0 16,0 0-16,0 1 0,0-1 0,0 0 15,0 0-15,21-21 0,0 21 16,0-21-16,0 0 0,1 0 15,-1 0-15,0 0 0,0 0 16,0-21 0,0 0-16,-21 0 15,0 0 1,0-1-16</inkml:trace>
  <inkml:trace contextRef="#ctx0" brushRef="#br0" timeOffset="76324.36">9483 10329 0,'0'22'0,"21"-1"15,0-42 17,0 21-17,0-22-15,-21 1 0,43 0 16,-22 0-16,0 0 0,0 0 16,21-22-16,-20 22 0,20-21 0,-21-1 15,21 22-15,-20-21 0,20 0 16,-21-1-16,0 1 0,0 21 0,-21 0 15,22-1-15,-22 1 0,0 0 0,-22 21 16,1 0 0,0 0-16,0 21 0,0 0 15,0 1-15,-1-1 0,22 0 16,-21 0-16,21 0 0,0 0 16,0 22-16,0-22 0,21 0 0,1 0 15,-1 0-15,0 1 0,0-1 16,0 0-16,0 0 0,1 0 0,-22 0 15,0 1-15,21-22 0,-21 21 16,0 0-16,0 0 16,-21-21-16,-1 0 0,1 0 15,0 0-15,0 0 0,0 0 16,0 0-16,-1 0 0,1 0 0,0-21 16,0 21-16,0-21 0,0 0 15,42 42 32,0-21-47,-21 21 0,21-21 16,0 21-16,0 0 0,1-21 15,-1 21-15,0-21 0,0 0 0,0 0 16,0 0-16,1 0 0,-1 0 16,0 0-16,0 0 0,0 0 15,0-21-15,-21 0 0,22 21 0,-1-21 16,0 0-16,0 0 0,-21-1 15,21 1-15,0-21 0,-21 21 0,22-22 16,-1 22-16,-21 0 0,21-21 16,-21 21-16,0-1 0,21 1 0,0 0 15,-21 0 1,21 21-16,1 21 16,-22 0-1,0 0-15,0 1 16,21-22-16,0 0 31,-21-22 0,0 1 1,-21 21-32,21-21 15,-21 21 1,-1 0-1,22 21 1,0 0-16,-21 1 16,21-1-16,0 0 0,-21 0 0,21 0 15,0 0-15,0 1 0,0-1 0,0 0 16,0 0-16,0 0 0,0 0 16,0 1-16,21-22 0,-21 21 0,21 0 15,1-21-15,-1 0 16,0 0-16,0 0 0,0 0 15,0 0-15,22 0 0,-22 0 16,0-21-16,21 0 0,-20-1 16,20 22-16,0-21 0,-21-21 15,22 21-15,-22 0 0,0-1 0,0-20 0,0 21 16,-21 0-16,0-22 0,0 22 16,0 0-16,0 0 0,0 0 0,0 0 15,-21 21-15,0 0 16,0 0-16,0 0 0,0 21 15,-1 0-15,1-21 0,21 21 16,0 0-16,0 0 0,0 1 16,0-1-16,0 0 0,0 0 0,0 0 15,0 0-15,21-21 0,1 22 16,-1-1-16,0 0 0,0 0 16,0-21-16,-21 21 0,21 0 15,1-21-15,-22 22 16,0-1-1,21-21-15,0 0 16,0 0-16,0 0 16,0-21-16,1-1 15,-1 1-15,0 0 0,0 21 16,0-21-16,0 0 0,1 0 16,-1-1-16,0-20 0,0 21 0,-21 0 15,21 0-15,0-1 16,-21 1-16,0 42 31,0 1-31,0-1 0,0 0 16,-21 0-16,21 0 0,0 0 15,0 1-15,0-1 0,0 0 16,0 0-16,0 0 0,0 0 16,21-21 15,1 0-16,-22-21-15,0 0 16,0 0-16</inkml:trace>
  <inkml:trace contextRef="#ctx0" brushRef="#br0" timeOffset="76660.36">11282 9673 0,'-21'0'0,"42"0"0,-64 0 0,22 0 16,0 0-1,0 0-15,21 21 0,-21 1 16,21-1-16,0 0 16,0 0-16,21-21 15,0 21-15,0-21 16,0 0-16,1 0 16,-22-21-16,21 0 0,-21 0 15,0 0-15,0-1 0,0 1 16,0 0-16,-21 0 15,21 0-15,-22 21 0,1 0 16,0 0-16,0 0 16,0 0-16,0 21 0,21 0 15,0 0-15,0 0 16,0 1-16,0-1 0,0 0 16,0 0-16,0 0 0,0 0 15,21 1-15,0-1 16,0-21-16</inkml:trace>
  <inkml:trace contextRef="#ctx0" brushRef="#br0" timeOffset="77024.14">11663 9843 0,'-21'0'15,"-1"0"1,22 21-1,0 0-15,-21 0 0,21 0 0,0 0 16,0 1-16,0-1 0,0 21 16,0-21-16,0 0 0,0 22 0,0-22 15,0 21-15,0 1 0,0-1 0,0-21 16,0 21-16,-21 22 0,21-22 16,0 1-16,0-1 0,-21 0 0,0 1 15,21-1-15,-21 0 0,21 1 0,0-22 16,-22 21-16,22-21 0,0 0 15,-21 1-15,21-1 0,0 0 0,0 0 16,0-42 31,0 0-47,21 0 0,-21-22 16,0 22-16,22 0 0,-22-21 15,21-1-15,-21 22 0</inkml:trace>
  <inkml:trace contextRef="#ctx0" brushRef="#br0" timeOffset="77335.97">11557 10012 0,'0'0'15,"0"-21"-15,0 0 0,0-1 0,0 1 16,0 0-16,0 0 16,21 0-16,-21 0 15,21 21-15,0 0 0,1-22 0,-1 22 16,0 0-16,0 0 0,0 0 15,0 0-15,1 0 0,-22 22 16,21-1-16,-21 0 0,0 0 16,0 0-16,0 0 0,0 1 0,0-1 15,0 0-15,0 0 0,-21 0 0,21 0 16,-22 1-16,1-1 0,0 0 16,21 0-16,-21-21 0,0 21 0,0 0 15,-1-21 1,22-21 15,0 0-15,22 0-16</inkml:trace>
  <inkml:trace contextRef="#ctx0" brushRef="#br0" timeOffset="77656.78">12065 9567 0,'0'0'0,"0"-21"15,0 0-15,0 0 16,0 42 31,0 0-47,-21 0 0,21 22 0,0-22 16,0 0-16,0 21 0,0 1 15,0-22-15,0 21 0,0 1 0,-21-22 16,21 21-16,0 0 0,0-20 0,0-1 15,0 21-15,0-21 0,0 0 16,0 1-16,0-1 0,0 0 16,21-21-1,0 0 1,0 0-16,-21-21 16,21 0-16,0-1 15,-21 1-15,0 0 16</inkml:trace>
  <inkml:trace contextRef="#ctx0" brushRef="#br0" timeOffset="77876.16">11959 9843 0,'0'0'0,"-21"0"0,42 0 47,0 0-47,0 0 15,1 0-15,-1-22 0,0 22 0,0 0 16,0-21-16,0 21 16,1 0-16,-22-21 15,21 0 1,0 21 0</inkml:trace>
  <inkml:trace contextRef="#ctx0" brushRef="#br0" timeOffset="78224">12679 9525 0,'0'-21'0,"-21"21"31,21 21-31,-22-21 15,1 42-15,0-20 0,21-1 0,0 0 16,-21 21-16,21-21 0,-21 22 16,21-1-16,0-21 0,0 22 0,0-22 15,0 21-15,-21-21 0,21 0 16,0 1-16,0-1 0,0 0 16,0 0-16,0 0 0,0 0 15,21-21-15,0 0 16,0 0-16,0 0 15,0 0-15,1-21 16,-1 21-16,-21-21 0,21 21 0,0-21 16,0 0-16,-21 0 0,21 21 15</inkml:trace>
  <inkml:trace contextRef="#ctx0" brushRef="#br0" timeOffset="78576.31">13060 9419 0,'0'0'0,"-21"-21"16,21 0-1,21 21 1,0 0 0,0 0-16,0 0 0,0 0 15,1 21-15,-22 0 0,21-21 0,0 21 16,0 1-16,-21 20 0,21-21 0,-21 0 15,0 22-15,0-1 16,21-21-16,-21 21 0,22-20 0,-22 20 16,0-21-16,0 21 0,0-20 0,0-1 0,0 21 15,0-21-15,0 0 16,0 1-16,-22-22 0,1 21 0,0 0 16,0 0-16,0-21 0,0 0 15,-1 0-15,1 0 16,0 0-16,0 0 15,0 0-15,0 0 16,21-21-16</inkml:trace>
  <inkml:trace contextRef="#ctx0" brushRef="#br0" timeOffset="79751.64">14224 9208 0,'0'0'16,"0"-22"-16,0 1 16,-21 21-16,0-21 15,21 42 48,21-21-63,0 21 15,0 1-15,0-1 0,0 0 16,22 0-16,-22 0 0,0 0 0,0 22 16,22-22-16,-22 0 0,21 21 15,0 1-15,-20-22 0,20 21 0,-21 1 16,21-1-16,1-21 0,-22 21 15,21 1-15,-21 20 0,22-20 0,-1-1 16,0 0-16,1 1 0,-22-1 0,21 0 16,1-21-16,-1 22 0,0-1 15,1-21-15,-1 22 0,-21-22 16,21 21-16,1-21 0,-22 0 0,21 1 16,-21-1-16,1 0 0,-1 0 15,0-21-15,-21 21 0,21-21 16,0 0-16,-21-21 15,0 0 1,0 0-16,0 0 16,0-1-16,0 1 15,0 0-15,0 0 16,-21 0-16,21 0 0,-21-1 16</inkml:trace>
  <inkml:trace contextRef="#ctx0" brushRef="#br0" timeOffset="80328.31">15621 9059 0,'0'0'15,"-21"-21"-15,21 0 16,-21 21 0,21-21-16,-22 21 15,1 0 1,0 0 0,0 21-16,0 0 15,0 0-15,-1 1 0,1-1 16,0 0-16,0 21 0,0-21 0,-22 22 15,22-1-15,-21-21 0,0 22 16,-1 20-16,1-21 0,0 22 0,-1-22 16,-20 22-16,20-1 0,1 1 15,0-1-15,-22-20 0,22 20 0,0 1 16,-22-22-16,22 21 0,-22-20 16,22 20-16,-22-20 0,22-1 15,0 21-15,-22-20 0,22-1 0,0 0 16,-1 1-16,1-1 0,0-21 0,20 22 15,-20-22-15,21 0 0,0 0 16,0 0-16,-1 0 0,1-21 0,21 22 16,-21-22-16,42 0 78,-21-22-63,21 22-15,1-21 0,-22 0 16,0 0-16,21 21 16</inkml:trace>
  <inkml:trace contextRef="#ctx0" brushRef="#br0" timeOffset="108112.15">7451 10901 0,'-22'0'16,"1"0"-16,21-21 16,-21 21-16,0 0 15,0 0-15,0 0 16,-1 0 0,1 0-16,0 0 15,0-21-15,0 21 0,0 0 16,-1 0-16,1 0 0,0 0 15,0 0-15,0 0 16,0 0-16,-1 0 16,1 0-16,0 0 15,42 0 32,0 0-47,1 0 0,-1 0 0,0 0 16,0 0-16,0 0 15,22 0-15,-22 0 0,21 0 0,0 0 16,-20 0-16,20 0 0,0 0 0,1 0 16,20 0-16,-21-22 0,1 22 15,-1 0-15,22 0 0,-22 0 0,21 0 16,1 0-16,-1-21 0,1 21 16,-1-21-16,1 21 0,-1 0 0,1 0 15,-1-21-15,22 21 0,0 0 0,-22 0 16,22 0-16,0 0 0,-1 0 15,1-21-15,-22 21 0,22 0 16,-21 0-16,-22 0 0,21 0 0,-20 0 16,-1 0-16,0 0 0,-20 0 15,20 0-15,-21 0 0,0 0 0,0 0 16,1 0 0,-44 0 77,1 0-93,0 0 0,0 0 16</inkml:trace>
  <inkml:trace contextRef="#ctx0" brushRef="#br0" timeOffset="109011.26">7324 11007 0,'0'0'0,"-22"0"0,22 21 15,-42-21 1,21 0-16,0 0 15,0 0 1,-1 0 0,44 0 77,-1 0-93,0 0 32,0 0-17,0 0-15,0 0 16,1 0-16,-1 0 0,0 0 16,0 0-16,0-21 0,22 21 15,-22 0-15,21 0 0,0 0 16,1 0-16,-1 0 0,22 0 15,-22 0-15,21-21 0,1 21 0,-1 0 16,1 0-16,21 0 0,-22-22 0,1 22 16,-1 0-16,22 0 0,-22 0 15,22 0-15,0-21 0,-1 21 0,-20 0 16,20 0-16,1-21 0,0 21 16,-22 0-16,1 0 0,-1 0 0,1 0 15,-22 0-15,0 0 0,1 0 0,-1 0 16,0 0-16,-20 0 15,-1 0-15,21 0 0,-21 0 0,0 0 16,1 0-16,-1 0 16,0 0-16,0 0 31,0 0-15,0 0 30,-21-21 1</inkml:trace>
  <inkml:trace contextRef="#ctx0" brushRef="#br0" timeOffset="110847.14">9610 10986 0,'-22'0'16,"1"0"-16,0 0 15,21-22 1,-21 22 15,21 22-31,0-1 16,0 0-16,0 0 16,0 0-16,0 0 0,0 1 15,0-1-15,0 0 0,0 0 0,0 21 16,0-20-16,0 20 0,0-21 0,0 21 15,0-20-15,0 20 16,0-21-16,0 21 0,0-20 0,0 20 16,0-21-16,0 21 0,0-20 0,21 20 15,-21-21-15,21 0 0,-21 0 16,0 22-16,21-22 0,1 0 0,-22 0 16,21 0-16,0 1 0,0-1 0,-21 0 15,21 0-15,0 0 0,1 0 16,-1 1-16,0-22 0,0 21 0,21 0 15,-20-21-15,-1 21 0,0 0 0,0-21 16,0 0-16,0 21 16,1-21-16,20 0 0,-21 0 0,0 0 15,0 0-15,1 0 0,-1 0 0,0 0 16,21 0-16,-21 0 0,1-21 16,-1 21-16,21-21 0,-21 0 0,0 21 15,22-21-15,-22 0 0,0-1 0,21 1 16,-20 0-16,20 0 0,-21 0 15,0-22-15,22 22 0,-22 0 0,0 0 16,21-21-16,-21 20 0,1-20 0,20 21 16,-21-21-16,0-1 0,22 22 15,-22-21-15,0-1 0,0 1 0,21 0 16,-20-1-16,-1 22 0,0-21 16,0 0-16,0-1 0,0 22 0,1-21 15,-1-1-15,-21 22 0,0-21 16,21 21-16,0 0 0,-21-22 0,0 22 15,0 0-15,21 0 0,-21 0 0,21-1 16,-21 1-16,22 0 0,-22 0 16,0 0-16,0 0 0,0-1 15,0 1-15,0 0 16,0 0 15,-22 21 32,1 0-48,21 21-15,-21 0 16,0-21-16,0 21 0,21 1 16,-21-1-16,-1 0 0,1 0 0,0 0 15,0 0-15,0 1 0,0-1 16,-1 0-16,1 0 0,0 0 15,0 0-15,21 1 0,-21-1 16,0-21-16,21 21 16,0-42 31,21 21-47,-21-21 15,21-1-15,0 22 0,0-21 0,0 0 16,1 0-16,-22 0 0,42 0 0,-21-1 15,0 1-15,0 0 0,1 0 16,-1 0-16,0 21 0,0-21 0,-21-1 16,21 1-16,0 21 0,-21-21 15,22 21-15,-22-21 16,21 21-16,0 0 31,0 0-15,-21 21-16,0 0 0,21 0 15,0 1-15,-21-1 0,22-21 16,-22 21-16,21 0 0,-21 0 0,21 0 16,0 1-16,-21-1 0,0 0 15,21 0-15,-21 0 16,21 0-16,-21 1 0,0-1 16,22-21-16,-22 21 31,-22-21 31</inkml:trace>
  <inkml:trace contextRef="#ctx0" brushRef="#br0" timeOffset="125367.93">12277 8255 0,'0'0'0,"-22"0"0,22-21 16,0 0-16,-21 21 15,21-21 1,0-1-16,0 44 62,0-1-62,0 0 16,0 21-16,0-21 0,0 1 16,21-1-16,-21 0 0,0 0 0,0 21 15,0-20-15,0-1 0,0 0 16,0 0-16,0 0 0,0 0 15,0 1-15,0-44 47,0 1-31,0 0-16,0 0 0,0 0 0,0 0 16,0-1-16,-21 1 0,21 0 0,-21-21 15,21 21-15,0-1 0,0 1 16,0 0-16,0 0 0,0 0 0,0 0 15,0-1-15,0 44 47,0-1-47,0 21 0,0-21 16,0 0-16,0 1 0,0 20 16,0-21-16,0 21 0,0-20 15,0-1-15,0 0 0,0 0 0,0 0 16,0 0-16,0 1 0,0-1 15,0 0-15,0 0 32,21-21 30,0 0-62,1 0 16,-1 0-16,0-21 0,0 0 15,0 21-15,0-21 16,1 21-16,-1-22 0,0 1 0,0 0 16,0 0-16,0 0 0,22 0 0,-22-1 15,21-20-15,1 21 0,-1-21 16,0-1-16,22 1 0,-22 21 0,22-22 16,-1 1-16,1 21 0,-22-21 15,21-1-15,-20 22 0,20 0 0,-20 0 16,-1 0-16,-21-1 0,21 22 15,-20-21-15,-1 21 0,0 0 0,0 0 16,-21-21 0,0 42 31,-21 0-47,0 1 15,0-1-15,-1 0 0,-20 0 16,21 0-16,-21 0 0,-22 1 15,22 20-15,-22-21 0,22 21 0,-22-20 16,1 20-16,-1-21 0,22 21 16,0-20-16,-22-1 0,22 0 0,21 21 15,-64 1-15,64-22 16,0-21-16,0 21 0,-1 0 0,1-21 16,0 21-16,0-21 0,0 21 15,0-21 1,21 22-16,-22-22 0,1 0 15,0 0 17,0 0 15,0 0-1,21-22-46,0 1 16,0 0-16,0 0 16,0 0-16,0 0 0,0-1 15,0 1-15,0 0 0,0-21 16,0 21-16,0-22 0,0 22 0,0-21 16,0-1-16,0 22 0,0-21 15,0 21-15,0-22 0,0 22 0,0 0 16,0 0-16,0 0 0,0 0 0,0 42 47,0 21-32,0-21-15,0 0 0,0 22 16,0-22-16,0 21 0,0 1 16,0-1-16,0-21 0,0 21 15,0 1-15,0-22 0,0 21 0,0-21 16,0 1-16,0-1 0,0 0 0,0 0 15,0 0-15,0 0 0,0-42 63,0 0-63,0 0 16,0 0-16,0 0 0,0-22 15,0 22-15,0-21 0,0-1 16,0 1-16,0 21 0,0-21 0,0 20 15,-21-20-15,21 21 0,0 0 16,0 0-16,0-1 0,-22 1 0,22 0 16,0 42 15,0 0-31,0 1 0,0 20 16,0-21-16,0 21 0,0-20 0,0 20 15,0-21-15,0 21 0,0-20 16,0 20-16,0-21 0,0 0 15,0 0-15,0 1 0,0-1 16,0-42 15,0-1-31,0 1 16,0 0-16,0-21 0,0 21 16,0-1-16,0-20 0,0 21 15,0-21-15,0-1 0,0 1 0,0 0 16,0 20-16,0-20 0,0 21 15,0 0-15,0 0 0,0-1 16,0 44 0,0-1-1,0 0-15,0 0 0,0 21 0,0-20 16,0 20-16,0 0 0,0 1 16,0-1-16,0 0 0,0-21 0,0 22 15,0-1-15,0-21 0,0 22 16,0-22-16,0 0 0,0 0 0,0 0 15,0 0-15,22-21 47,-1-21-47,0 0 16,0 0-16,0 0 16,0 0-16,22-1 0,-22 1 15,21-21-15,1 21 0,-1-22 0,0 22 16,106-106-1,-21 43-15,0 20 16,-63 22-16,-1 21 0,1-1 16,-22-20-16,43 0 0,-22 21 15,-41-1-15,-1 1 0,-21 0 16,21 21-16,0 0 16,-21-21-16,0 42 46,0 0-46,-21 0 0,0 1 16,0-1-16,-22 0 0,22 0 16,-21 21-16,-1-20 0,1 20 0,-21 0 15,-1 1-15,1 20 16,-1-21-16,-21 1 0,22-1 0,-64 43 16,0-1-16,85-41 15,-1-22-15,-20 42 16,42-41-16,-1-1 0,1-21 0,0 21 0,0-21 15,21 21-15,0-42 32,21 21-17,0-21-15,0 0 0,1 21 0,20-22 16,-21 1-16,21-21 0,1 21 0,-1-22 16,0 22-16,1-21 0,20 0 15,1-1-15,-1 1 0,22 0 16,-22-22-16,1 22 0,-1-1 0,1 1 15,169-127 1,-191 148 0,-21-1-16,0 1 0,1 21 0,-22-21 15,21 21-15,0 0 16,-21 21 15,0 0-31,-21-21 16,0 22-16,-1-1 0,22 0 0,-42 0 15,21 0-15,0 0 0,-22 1 16,1 20-16,-85 21 0,85-20 16,-22-1-16,1-21 0,-1 22 15,22-22-15,-64 42 16,43-20-16,41-43 0,1 21 16,0-21-16,0 21 0,0-21 15,21 21 1,-21-21-16,21 21 62,0 0-46</inkml:trace>
  <inkml:trace contextRef="#ctx0" brushRef="#br0" timeOffset="133375.53">14499 9313 0,'-21'0'15,"21"-21"1,-21 21-16,21-21 16,-21 21-16,-1-21 15,1 21-15,21-21 16,-21 21-16,0-21 15,21 42 48,0 0-47,21 0-16,0 0 0,0 0 0,1 1 15,-1-1-15,0 0 16,21 21-16,-21-21 0,1 22 0,20-1 15,-21 0-15,21 1 0,-20-1 16,20 0-16,0 1 0,-21-1 0,22 0 16,-1 1-16,0-1 0,1 0 0,-22-20 15,21 20-15,1 0 0,-22-21 16,21 22-16,0-22 0,-20 0 16,-1 0-16,0 22 0,0-43 0,0 21 15,0 0-15,1-21 0,-22 21 16,0-42 31,0 0-47,0 0 0,0-1 15,-22 1-15,1 0 16,21 0-16,0 0 0,-21-22 0,21 22 16</inkml:trace>
  <inkml:trace contextRef="#ctx0" brushRef="#br0" timeOffset="133840.26">15409 9144 0,'0'0'0,"0"-21"0,0 0 15,0 0 1,-21 42 31,0-21-47,0 21 16,0 0-16,-1 0 0,-20 22 0,21-22 15,-21 21-15,-1 0 0,-20 1 16,20-1-16,1 22 0,-21-22 0,20 21 15,1 1-15,-22 21 0,22-22 16,-21-21-16,20 22 0,1-1 0,-22-20 16,22 20-16,0-20 0,-1-1 15,1 0-15,0 1 0,-1-22 0,22 21 16,0-21-16,0 22 0,0-22 0,0 0 16,21 0-16,-22-21 0,22 21 15,-21-21-15,21-21 47,0 0-47,0 0 0,0 0 16,0-1-16,0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4:08:2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2096 0,'0'0'0,"-21"-64"15,21 43-15,0 0 16,0 0-16,0-1 0,0 1 15,-21 0-15,21 0 0,0 0 16,-21 42 15,21 0-15,0 21-16,0-20 0,0 20 0,0-21 16,0 21-16,0 1 0,0-1 15,0 22-15,0-1 0,0 1 0,-21-1 16,21 1-16,0 20 0,-22 1 15,22 0-15,0-1 0,-21 1 16,21 0-16,0 20 0,0-20 16,-21 21-16,21 0 0,-21 21 0,21-21 15,0-1-15,0 22 0,-21 0 16,0 0-16,21 0 0,-22 0 0,22 0 16,-21 0-16,0 0 0,21 0 15,-21 0-15,0 0 0,0 0 0,21 22 16,-22-22-16,1 0 0,0 0 0,0 0 15,0 0-15,0 0 0,21 0 16,-22 0-16,1 0 0,0 0 0,0 0 16,0 21-16,21-21 15,-21 0-15,-1 21 0,1-21 0,0 0 16,21 0-16,-21 0 0,0 0 0,0 0 16,21-21-16,-22 21 0,1-21 15,21-1-15,-21 1 0,0 0 0,21-21 16,-21 21-16,0-22 0,21 1 0,-22 0 15,1-1-15,0 1 0,21-22 16,-21 1-16,0-1 0,0-20 0,21-1 16,0 0-16,0-20 0,-22-22 15,1 0 1,21-22-16,0 1 0,0-21 0,0-22 0,0 1 16</inkml:trace>
  <inkml:trace contextRef="#ctx0" brushRef="#br0" timeOffset="2054.76">4551 1926 0,'21'0'15,"0"0"1,0 0-1,-21-21-15,21 21 16,1 0-16,-1 0 0,0 0 16,0 0-16,0 0 0,0 0 15,1 0-15,-1 0 0,0 0 0,21 0 16,-21 21-16,22-21 0,-22 21 16,21-21-16,1 22 0,-1-22 0,21 21 15,-20-21-15,41 0 0,-20 21 16,21-21-16,20 0 0,-20 0 15,42 0-15,-21 21 0,21-21 0,0 0 16,21 0-16,0 0 0,22 0 16,-1 0-16,0-21 0,22 21 15,-1 0-15,1-21 0,-1 0 16,22 21-16,0-22 0,-1 1 0,1 21 16,0-21-16,-1 0 0,22 0 15,0 21-15,-21-21 0,20-1 0,1 1 16,-21 0-16,21 21 0,0-21 15,-1 0-15,1 0 0,0-1 0,0 1 16,0 0-16,0 0 0,-1 0 16,-20 0-16,21 21 0,-21-22 0,20 1 15,-20 0-15,0 0 0,-22 0 16,22 21-16,-22-21 0,1-1 0,-1 1 16,1 21-16,-22-21 0,1 0 15,-22 0-15,0 21 0,0-21 16,-21-1-16,-21 22 0,21-21 15,-21 21-15,0-21 0,-22 21 0,1-21 16,0 21-16,-22-21 0,1 21 16,-22 0-16,21-21 0,-41 21 0,20 0 15,-21 0-15,0 0 0,0 0 16,1 0-16,-22 21 31,0 0-31,0 0 0,0 0 0,0 0 16,0 22-16,0-22 0,-22 21 15,22 1-15,-21 20 0,0-21 16,21 22-16,0 21 0,-21-22 16,0 1-16,21 20 0,-21 1 0,21 0 15,0-1-15,0 1 0,-22 21 16,22 0-16,-21-1 0,21 1 0,-21 21 16,21-21-16,-21 21 0,0 0 15,21 0-15,-21 21 0,-1-21 0,1 21 16,0-21-16,0 22 0,-21-1 0,20 0 15,1 0-15,0 21 16,0-20-16,0-1 0,0 0 0,-1 0 16,22 0-16,-21-21 0,0 21 0,0-21 15,21 22-15,-21-22 0,0 0 16,21 21-16,-22-21 0,1 0 0,0 0 16,0-21-16,0 21 0,0 0 15,-1-22-15,1 1 0,21 0 0,-21 0 16,0 0-16,0 0 0,21-22 15,-21 22-15,21-21 0,-22-1 0,1 1 16,21-21-16,0 20 0,0-20 0,-21-1 16,21-20-16,0 20 0,0-21 15,0 1-15,-21-1 0,21 0 0,-21 1 16,21-1-16,-21-21 0,-1 22 16,22-22-16,0 21 0,-21-21 0,0 0 15,0 1-15,0-1 16,0 0-16,-1-21 0,1 0 15,0 21-15,-21-21 0,21 0 0,-22 0 16,1 21-16,-22-21 0,1 0 16,-1 0-16,-20 21 0,-1-21 0,0 0 15,-20 22-15,20-22 0,-21 0 0,-21 21 16,0-21-16,0 0 0,-21 0 16,21 21-16,-42-21 0,20 21 15,-41-21-15,21 0 0,-22 0 0,22 0 16,-22 0-16,1 0 0,-1 0 0,1 0 15,-1 21-15,-20-21 0,-1 0 0,0 0 16,1 0-16,-1 0 0,0 0 16,-21 21-16,22-21 0,-1 22 15,-21-22-15,22 21 0,-1-21 0,0 0 16,1 21-16,-1-21 0,21 0 16,-20 21-16,-1-21 0,22 21 0,-22-21 15,21 21-15,1-21 0,-1 22 0,1-22 16,21 0-16,-22 21 0,22 0 15,-1-21-15,1 21 0,21-21 0,-21 21 16,20-21-16,1 0 0,0 21 0,21-21 16,0 0-16,0 0 15,0 22-15,0-22 0,0 0 0,21 0 16,0 0-16,22 21 0,-1-21 0,0 0 16,1 0-16,20 0 0,1 21 15,-1-21-15,1 0 0,-1 0 0,22 0 16,-22 0-16,22 21 0,0-21 15,-1 0-15,1 0 0,21 0 0,0 0 16,0 0-16,-1 0 0,1 0 16,0 0-16,21 21 15,-21-21 17,21 21-32,21-21 46,0 0-46,0 0 0</inkml:trace>
  <inkml:trace contextRef="#ctx0" brushRef="#br0" timeOffset="3331.08">3471 9313 0,'-21'-21'0,"42"42"0,-42-63 16,0 42-16,21-21 0,0 0 15,-21 0 1,21-1 0,0 1-1,21 21 1,0 0 0,0 0-16,0 0 0,22 0 15,-22 0-15,21 0 0,1 0 0,-1 0 16,0 0-16,22 0 0,-22 0 15,22 0-15,-1 0 0,1 0 0,20 0 16,-20 0-16,20-21 0,22 21 0,-21 0 16,21-21-16,0 21 15,-22 0-15,22-21 0,0 21 0,0-21 16,21-1-16,0 22 0,21-21 16,-21 21-16,21-21 0,0 0 0,22 0 15,-22 21-15,21-21 0,22-1 16,-22 1-16,0 0 0,22 0 0,-1 0 15,1 0-15,-1-1 0,1 1 16,-1 21-16,1-21 0,20 0 0,-20 0 16,-1 0-16,1-1 0,-1 22 0,1-21 15,-1 0-15,-20 21 0,20-21 16,-20 0-16,-1 21 0,0-21 0,1-1 16,-1 22-16,0-21 15,-21 21-15,-21 0 0,0-21 0,-21 21 16,21 0-16,-42 0 0,21-21 0,-22 21 15,1 0-15,-21 0 0,-1 0 16,1-21-16,-1 21 0,-21 0 0,1 0 16,-1 0-16,-21 0 0,0 0 15,22-21-15,-22 21 0,0 0 16,0 0-16,0 0 0,1 0 16,-1 0-16,21-22 0,-21 22 0,22 0 15,-1 0-15,0 0 0,1 0 16,-1 0-16,0 0 0,1-21 0,20 21 15,-21 0-15,22 0 0,-1 0 16,1 0-16,-22 0 0,22 0 16,-1 0-16,1-21 0,-22 21 0,22 0 15,-1 0-15,1-21 0,-22 21 16,21-21-16,-20 21 0,20 0 0,-20 0 16,-1-21-16,0 21 0,1 0 15,-1 0-15,0 0 0,1 0 0,-1 0 16,-21 0-16,21 0 0,-20 0 0,-1 0 15,0 0-15,-42 0 16,-22 0 0,1 0-16</inkml:trace>
  <inkml:trace contextRef="#ctx0" brushRef="#br0" timeOffset="3866.77">6689 9313 0,'0'0'0,"-127"0"16,21 22-16,21-22 0,22 0 0,-1 0 0,22 0 15,-1 0-15,22 0 16,0 0-16,0 0 0,42 0 31,0 0-31,22 0 0,-22-22 16,21 22-16,0 0 0,22-21 0,21 21 15,-22-21-15,43 0 0,-21 21 16,20-21-16,22 21 0,-21-21 0,21 21 16,21-22-16,1 1 0,-1 21 15,21-21-15,0 0 0,1 21 16,-1-21-16,22 0 0,-1 21 0,22-22 0,-22 1 15,22 21-15,21-21 0,-22 0 16,22 0-16,0 21 0,0-21 16,21-1-16,-21 1 0,0 21 15,-1-21-15,1 0 0,0 0 0,-21 21 16,-1-21-16,-20-1 0,-1 1 16,1 21-16,-22-21 0,-21 0 0,1 21 15,-44-21-15,1 0 0,-21 21 0,0 0 16,-22-22-16,-21 22 0,1 0 15,-22 0-15,0-21 0,-42 21 16,0 0-16,-22 0 16,1 0-16,-21 0 0,-22 0 0,0 0 15,-105 21-15,84-21 0,-21 22 16,0-22-16,-21 0 0</inkml:trace>
  <inkml:trace contextRef="#ctx0" brushRef="#br0" timeOffset="4857.16">8445 9102 0,'-84'0'0,"168"0"0,-253 0 0,106 0 0,-1 0 16,22 0-16,21 0 0,42-21 16,0 21-16,42-22 15,1 1-15,-1 0 0,43 0 16,21 0-16,0 0 0,43-1 15,-22 1-15,42 0 0,1-21 0,20 21 16,1-1-16,21 1 0,21 0 16,-21 0-16,21 0 0,0 0 0,0-1 15,0 22-15,0-21 0,0 21 0,0 0 16,-21-21-16,21 0 0,-43 21 16,22 0-16,-21 0 0,-22-21 0,1 21 15,-22 0-15,-21 0 0,0 0 16,-42 0-16,0 0 0,-21 0 0,-22 0 15,-20 0-15,-1 0 0,-21 0 16,-42 0 0,-21 0-16,-1 0 0,-20 0 0,-1 21 15,-20-21-15,-1 21 0,-21-21 16,-21 21-16,0-21 0,-21 21 0,0 1 16,-43-1-16,22-21 0,-43 21 15,1 21-15,-1-42 0,0 43 0,1-22 16,-1 0-16,0 21 0,1-21 0,-1 1 15,21 20-15,1-21 0,21 0 16,-1 0-16,1 1 0,21-1 16,21 0-16,21 0 0,0 0 15,21-21-15,22 0 0,21 21 0,-1-21 16,64 0-16,22 0 16,20 0-16,22-21 0,0 0 15,20 21-15,1-21 0,21 0 0,43 0 16,-1-1-16,0 1 0,22 0 15,20 0-15,1 0 0,444-43 16,-402 43 0,-21 0-16,0 0 0,0 0 0,0-1 15,-22 22-15,1-21 0,-22 21 0,1-21 0,-22 0 16,-21 21-16,1 0 16,-1-21-16,-42 21 0,-1 0 0,-41 0 0,-1 0 15,-20 0-15,-22-21 0,-42 21 16,-22 0-16,1 0 15,-21 0-15,-22 0 0,0 0 0,-21 21 16,-21-21-16,0 0 0,-21 21 16,-21-21-16,0 21 0,-1-21 0,-41 21 15,-1-21-15,0 21 0,1-21 16,-1 22-16,0-22 0,1 21 0,20-21 16,22 0-16,-1 0 0,1 21 0,42-21 15,0 0-15,21 0 0,22 0 16,20 0-16,22 0 0,-1 0 15,43-21-15,0 0 0,22 21 16,41-22-16,1 1 0,-1 0 0,22 0 16,21 0-16,-1 21 0,22-21 15,0-1-15,22 1 0,-1 0 0,0 21 16,21-21-16,1 0 0,-1 21 0,21-21 16,-20-1-16,-1 22 0,0 0 15,-20-21-15,-1 21 0,0 0 0,-21 0 16,0 0-16,-21 0 0,-22 0 15,-20 0-15,-1 0 0,-20 0 0,-22 0 16,0 21-16,-21 1 16,-21-22-16,0 21 0,-22 0 0,-20 0 15,-1 0-15,22 0 0,-21 1 16</inkml:trace>
  <inkml:trace contextRef="#ctx0" brushRef="#br0" timeOffset="5639.76">11049 10583 0,'-21'22'0,"42"-44"0,-63 65 16,42-22-16,0 0 0,0 0 15,42-21-15,0 0 0,22 0 16,-1 0-16,22 0 0,0 0 15,20 0-15,1-21 0,0 0 0,42 21 0,0-21 16,1 0-16,20-1 16,0 22-16,22-21 0,-1 0 0,22 0 15,0 21-15,-22-21 0,22 0 0,-22-1 16,22 1-16,-22 0 0,1 21 16,-1-21-16,1 0 0,-22 0 0,1-1 15,-22 22-15,-21-21 0,0 0 16,-21 0-16,-22 21 0,-20-21 0,-1 0 15,-20 21-15,-1-22 0,-21 22 16,0-21-16,-42 0 16,0 21-16,0 0 0,-22 0 0,-20 0 15,21 0-15,-22 0 0,-21 0 16,22 0-16,-22 0 0,1 0 16,-22 0-16,21 0 0,0 0 0,1 21 15,20-21-15,1 0 0,20 0 16,1 0-16,0 0 0,21 0 0,42 0 31,0-21-31,21 21 0,22-21 16,-22 21-16,22-21 0,-1 21 15,22 0-15,-22 0 0,22 0 0,-22 0 16,1 0-16,-1 0 0,1 0 0,-22 0 16,1 21-16,-22 0 15,21 0-15,-42 22 0,0-22 0,0 21 16,0 0-16,-21 1 0,0-1 15,0 22-15,-1-22 0,-20 0 0,0 1 16,-1-1-16,22 0 0,-21 1 0,21-1 16,-22-21-16,22 0 0,0 0 15,21 1-15,21-22 16,0 0-16,22-22 16,-1 1-16,0 0 0,1-21 15</inkml:trace>
  <inkml:trace contextRef="#ctx0" brushRef="#br0" timeOffset="6220.94">16891 10139 0,'0'-21'16,"-21"21"-1,21-21-15,0-1 0,0 1 16,21 0-1,0 0-15,0 21 0,0-21 0,1 21 16,20-21-16,-21 21 0,21 0 16,-20 0-16,20 0 0,-21 0 15,0 0-15,22 21 0,-22 0 0,0 0 16,0 21-16,-21-20 0,0 20 16,0-21-16,0 21 0,0 1 0,0-1 15,-21 22-15,0-22 0,0 0 16,-22 1-16,22-1 0,0 0 0,0-21 15,0 22-15,-1-22 0,1 0 0,0 0 16,0-21-16,21-21 31,0 0-31,21 0 0,0-22 0,0 1 16,1 0-16,20-1 0,-21 1 16,21-21-16,-20 20 0,20-20 15,0 20-15,-21-20 0,22 21 16,-22-22-16,21 22 0,-21-1 0,22 1 15,-22 21-15,-21 0 0,21 0 0,-21-1 16,0 44 0,0-1-16,0 0 0,-21 21 0,0 1 15,0-1-15,-1 0 0,1 1 16,0 20-16,0-21 0,0 22 0,21-22 16,-21 22-16,21-22 0,0 0 0,0 1 15,0-1-15,21 0 0,0-20 16,0 20-16,21-42 0,1 21 0,-1-21 15,22 0-15,-22 0 0,21 0 16,-20-21-16,20-21 0,-20 20 16,-1-20-16,0-21 0,-21-1 0,22 1 15,-1-1-15</inkml:trace>
  <inkml:trace contextRef="#ctx0" brushRef="#br0" timeOffset="6911.16">18203 2350 0,'0'-22'0,"0"1"15,0 42 64,0 1-79,0-1 15,0 0-15,0 0 0,0 21 0,0 1 16,0-1-16,0 22 15,-21-1-15,21 1 0,0 20 0,0 1 16,0 0-16,-21 20 0,21 1 16,-21 0-16,21 0 0,-21 21 0,21-21 15,-22 42-15,1-21 0,0 21 0,0 21 16,21-20-16,-21 20 0,0 0 16,-1 1-16,1 20 0,0-21 0,-21 22 15,21-22-15,-1 22 0,1-22 16,0 22-16,0-22 0,0 21 0,0-20 15,-22-1-15,22 0 0,0-20 0,0-1 16,0 0-16,-1-21 16,1 0-16,0 0 0,0-21 0,0-22 0,21 1 15,0-21-15,0-1 0,-21-21 16,21 1-16,0-22 0,0-63 16,0 20-1,0-41-15,0 21 0,0-22 0,21-21 16,0 1-16,0-1 0</inkml:trace>
  <inkml:trace contextRef="#ctx0" brushRef="#br0" timeOffset="7746.69">18309 2455 0,'0'0'0,"0"-21"15,-21 21 17,0 0-32,0 21 15,-1 1-15,1-1 16,21 21-16,-42 0 0,21 1 16,0-1-16,-1 0 0,-20 22 15,21-1-15,0 1 0,-22-1 0,22 1 16,0-1-16,-21 1 0,21-22 0,-1 22 15,-20-22-15,21 0 0,0 1 16,0-22-16,-1 0 0,22 0 0,0 0 16,0-42-1,0 0 1,0-21-16,0 21 0,22-22 16,-1 1-16,21-22 0,-21 22 15,0-21-15,1-1 0,20 1 16,0-22-16,1 21 0,-22-20 0,21 20 15,0-20-15,1 20 0,-1 22 16,-21-1-16,22 1 0,-22 21 0,0 0 16,0 0-16,0 21 0,0 0 15,-21 21-15,22 21 0,-1-21 0,0 43 16,-21-22-16,21 22 0,0-22 0,0 21 16,1 1-16,-1-1 15,0 1-15,0-22 0,0 22 0,-21-22 0,21 22 16,1-22-16,-1 0 15,0 1-15,-21-1 0,21-21 0,0 0 16,-21 0-16,0 1 0,21-1 16,1-21-16,-1 0 0,0 0 15,0 0-15,-21-21 16,21-1-16,0-20 0,1 21 0,-1-21 16</inkml:trace>
  <inkml:trace contextRef="#ctx0" brushRef="#br0" timeOffset="8745.14">19727 2540 0,'0'0'0,"-21"-21"0,0 0 0,0 0 16,21-22-16,-21 22 0,-1 0 15,22 0-15,-21-22 0,21 22 0,0 0 16,0 0-16,0-21 0,0 20 15,21 1-15,22 0 0,-22-21 0,0 21 16,21 21-16,1-22 0,-1 1 16,-21 21-16,22 0 0,-1 0 0,-21 0 15,0 21-15,22 1 0,-43-1 16,21 21-16,-21-21 0,0 22 0,0-1 16,0 21-16,0-20 15,0 20-15,-21 1 0,-1-22 0,22 22 16,0-22-16,-21 21 0,21-20 15,0-1-15,0 0 0,0-20 0,0 20 16,21-21-16,1 0 0,-1 0 0,0-21 16,0 0-16,21 0 0,-20 0 15,20 0-15,0 0 0,1-21 0,-1 0 16,0-21-16,1 21 0,-1-22 16,0 1-16,1-22 0,-1 1 15,-21 21-15,21-22 0,-20 1 0,-1-1 16,0 22-16,0-22 0,0 22 15,0 0-15,1 20 0,-22-20 16,21 21-16,-21 0 0,0 0 0,0-1 16,0 1-16,0 42 31,0 1-31,0-1 0,0 0 16,0 0-16,0 21 0,0 1 15,0-1-15,0 0 0,0 22 0,0-1 16,-21 1-16,21-1 0,0 1 15,0-1-15,-22 22 0,22-21 0,0 20 16,0-20-16,0 20 0,0 1 16,0-21-16,0 20 0,22 22 15,-1-21-15,-21-1 0,21 1 0,0 21 16,0 0-16,0 0 0,1-1 16,-1 1-16,0 0 0,0 0 0,-21-21 15,21 20-15,0 1 0,1 0 16,-1 0-16,-21 0 0,0-22 0,21 22 15,-21-21-15,0 0 0,0-1 0,0 1 16,0 0-16,0-22 0,0 22 16,0-22-16,-21 1 0,0-22 0,-1 0 15,22 1-15,-42-1 0,21-21 0,0 0 16,0 1-16,-1-22 0,-20 0 16,21 0-16,-21 0 0,-1-22 15,22 1-15,-21 0 0,-1-21 0,-20 21 16,21-22-16,-1-20 0,-20-1 15,20 1-15,-20-1 0,21 1 0,-1-22 16,1 0-16,0 22 0,-1-22 0,1-21 16,21 22-16,0-1 0,-1-21 15,22 0-15,0 22 0,0-22 0,0 21 16,0-21-16,0 1 0,22-1 16,-1 0-16,0 0 0,0 21 0,21-20 15,-20 20-15,20 0 16,0 1-16,1-1 0,-1 0 0,0 22 15,1-22-15,-22 22 0,21 20 0,-21-20 16,22 20-16,-22-20 0,-21 21 16,0-1-16,0 22 0,0-21 0,-21-1 15,-22 1-15,22 0 0,-21-1 16,-22 1-16,22 0 0,-22 21 0</inkml:trace>
  <inkml:trace contextRef="#ctx0" brushRef="#br0" timeOffset="10023.17">16214 1334 0,'0'0'0,"21"-22"0,-21 1 31,-21 21-15,-1 0-16,1 0 0,0 0 16,0 0-16,0 0 0,0 0 15,-1 0-15,1 0 0,-21 0 16,21 0-16,-22 0 0,1 0 0,21 0 16,-21 21-16,-1 1 0,22-22 15,-21 21-15,21-21 0,-1 21 0,1-21 16,0 21-16,0 0 0,21 0 15,0 1-15,0-1 0,0 0 16,0 0-16,0 0 0,0 22 16,0-22-16,0 21 0,0-21 0,0 22 15,0-1-15,0-21 0,0 21 16,0 1-16,0-1 0,0 0 0,0 22 16,0-22-16,-21 1 15,21-1-15,-21 21 0,-1-20 0,22 20 16,0 1-16,0-1 0,-21 1 0,21-1 15,-21 1-15,21-1 0,0 22 16,0-22-16,0 1 0,0-1 0,0 22 16,0 0-16,0-22 0,0 22 15,0 0-15,0-22 0,0 22 0,0-1 16,0 1-16,0-21 0,0 20 16,0 22-16,0-21 0,-21-1 15,21 1-15,-21 21 0,21-21 0,-21-1 0,21 22 16,-22-21-16,22 21 15,0-1-15,-21-20 0,0 21 0,21-21 16,-21 20-16,21-20 0,-21 21 16,0-21-16,21 20 0,-22-20 0,1 21 15,21-21-15,-21-1 0,0 1 0,0 21 16,0-22-16,-1 22 0,1 0 16,0 0-16,0-21 0,0 20 15,0-20-15,-1 21 0,1-21 0,0 20 16,0-20-16,0 21 0,0-21 0,-1-1 15,1 1-15,0 0 0,0-1 16,0 1-16,0 0 0,-1-1 0,1-20 16,0 20-16,0 1 0,0-21 15,21-1-15,-21 1 0,-1-1 0,22 1 16,0-1-16,-21 1 0,21-1 16,-21 1-16,21-22 0,0 21 0,-21-20 15,21-1-15,0 0 0,0-20 0,0 20 16,0-21-16,0 0 0,0 0 15,0 1-15,0-44 47,0 1-47,0 0 0,0 0 16,0 0-16,0 0 0,0-1 16,0 1-16,0-21 0,0 21 15,0 0-15,0-1 0</inkml:trace>
  <inkml:trace contextRef="#ctx0" brushRef="#br0" timeOffset="12887.25">4064 8636 0,'0'0'0,"-21"0"0,42 0 93,0 0-93,0 0 16,0 0-16,1 0 0,-1 0 16,21 0-16,-21 0 0,22 0 0,-1 0 15,0 0-15,22 0 0,-22 0 16,22 0-16,-1 0 0,1 0 0,-1 0 16,1 0-16,-1 0 0,22 0 15,-22 0-15,1 0 0,20-21 0,1 21 16,0 0-16,-1 0 0,1-21 0,0 21 15,21 0-15,-22-21 16,22 21-16,0-22 0,-21 1 0,42 21 16,-22-21-16,1 21 0,21-21 0,0 21 15,0-21-15,0 0 0,0 21 16,0-22-16,0 1 0,0 21 0,21-21 16,-21 21-16,22-21 0,-22 0 15,21 21-15,-21-21 0,0 21 0,21 0 16,-21-22-16,0 22 0,21 0 0,-21-21 15,0 21-15,0 0 0,21-21 16,-21 0-16,21 21 0,-21 0 0,22 0 16,-22-21-16,0 21 0,21 0 15,-21 0-15,21-21 0,-21 21 16,21-22-16,-21 22 0,0 0 0,0 0 16,0-21-16,0 21 0,-21 0 15,21 0-15,-21-21 0,21 21 0,-21 0 16,-1-21-16,1 21 0,0 0 15,21-21-15,-21 0 0,0 21 0,0 0 16,-1-22-16,1 22 0,0 0 16,0-21-16,0 21 0,-22 0 0,22 0 15,-21-21-15,0 0 0,20 21 0,-20 0 16,0 0-16,-22-21 0,22 21 16,0 0-16,-22-21 0,1 21 0,-1 0 15,1 0-15,-22-22 16,21 22-16,-20 0 0,-1 0 0,0 0 15,1 0-15,-1-21 0,0 21 16,-20 0-16,20 0 0,-21 0 0,21 0 16,-20 0-16,-1 0 0,0 0 0,0 0 15,-21-21-15,21 21 16,0 0-16,1 0 0,-1 0 16,0 0-16,0 0 15,0 0-15,22-21 0,-22 21 16,0 0-16,0 0 0,21 0 0,-20 0 15,-1 0-15,21 0 0,-21 0 16,0 0-16,1 0 0,-1 0 16,-21 21 31,0 0-32,0 0-15,0 1 16,0-1-16,0 0 15,0 0-15,0 0 0,0 22 16,0-22-16,0 21 16,0-21-16,0 22 0,0-1 0,0 0 0,0 1 15,0-22-15,0 21 0,0 0 0,0 1 16,0-22-16,0 21 16,0 1-16,0-22 0,0 21 0,0-21 15,0 22-15,0-22 0,0 21 16,0-21-16,0 0 0,-21 1 0,21-1 15,0 0-15,-22 0 0,22 0 16,-21-21-16,21 21 16,-21-21-16,0 0 0,0 0 0,0 0 15,-1 0-15,1 0 16,0 0-16,0 0 0,-21 0 0,20 0 16,-20 0-16,0 0 0,21 0 0,-22 0 15,1 0-15,-22 0 16,22 0-16,0 0 0,-1 0 0,1 0 15,-21 0-15,20 22 0,-20-22 0,-1 0 16,1 0-16,-1 21 0,-20-21 16,-1 0-16,0 0 0,1 21 0,-1-21 15,-21 0-15,21 0 0,-20 21 0,20-21 16,-21 0-16,0 0 0,0 21 16,1-21-16,-1 0 0,0 0 0,0 21 15,0-21-15,0 0 0,1 22 16,-1-22-16,0 0 0,-21 21 15,21-21-15,0 21 0,0-21 0,1 21 16,-1-21-16,0 0 0,-21 21 16,0-21-16,21 0 0,-21 21 0,0-21 15,0 0-15,0 22 0,0-22 0,0 21 16,21-21-16,-21 21 0,0-21 16,21 21-16,-21-21 0,22 0 0,-22 21 15,21-21-15,0 21 0,0-21 0,-21 22 16,21-22-16,0 21 0,-21-21 15,22 21-15,-1-21 0,-21 0 0,21 21 16,0-21-16,0 21 0,-21-21 0,21 0 16,1 21-16,-22-21 15,21 22-15,0-22 0,0 0 0,0 21 16,0-21-16,22 0 0,-22 21 0,0-21 16,0 0-16,0 21 0,22-21 15,-22 21-15,21-21 0,1 0 0,-1 21 16,0-21-16,1 0 0,-1 0 0,21 22 15,-20-22-15,-1 0 0,22 0 16,-1 21-16,1-21 0,-22 0 0,43 0 16,-22 21-16,1-21 0,20 0 0,1 0 15,0 0-15,-1 0 0,1 0 16,0 21-16,20-21 0,-20 0 0,21 0 16,-21 0-16,20 0 15,1 0-15,0 21 0,0-21 0,0 0 16,0 0-16,-1 0 0,1 21 0,0-21 15,-21 0-15,21 0 0,-1 0 16,1 22-16,-21-22 0,21 0 0,0 0 16,-22 0-16,22 0 0,-21 0 0,21 0 15,-22 0-15,22 0 0,-21 0 16,21 0-16,-1 0 0,1 0 0,0 0 16,0 0-16,0-22 15,21 1 1,-21 0-16,21 0 15,0 0-15,0 0 0,0-1 16,0 1-16,0 0 0,-22 0 0,22 0 16,0 0-16,-21-1 0,21 1 15,0 0-15,0-21 0,0 21 0,-21-1 16,21-20-16,0 0 0,-21 21 16,21-22-16,0 1 0,-21 0 0,21 20 15,0-20-15,0 0 0,0 21 16,0-22-16,0 22 0,0 0 0,0 0 15,0 0-15,0-1 0,0 1 16,21 21 31,0 0-47,0 0 16,0 21-16,22-21 0,20 0 15</inkml:trace>
  <inkml:trace contextRef="#ctx0" brushRef="#br0" timeOffset="13394.56">7726 8551 0,'0'0'0,"0"22"47,0-1-47,0 21 0,0-21 0,0 22 16,0-1-16,0 0 0,0 22 0,0-22 15,0 0-15,0 22 0,0-22 16,0 1-16,-21-1 0,21 0 0,-22 1 15,22-22-15,0 0 0,0 0 16,0 0-16,0 0 0,0-42 47,0 0-47,0 0 0,0 0 0,0 0 16,0-22-16,0 22 0,0-21 0,0-1 15,0 1-15</inkml:trace>
  <inkml:trace contextRef="#ctx0" brushRef="#br0" timeOffset="13943.32">7514 8573 0,'0'0'0,"0"-22"0,0 1 15,21 0 1,0 21-16,22 0 0,20-21 16,1 0-16,20 21 15,1-21-15,0-1 0,-1 1 0,22 21 16,0-21-16,0 0 0,21 0 15,-21 0-15,21-1 0,-21 1 0,-1 0 16,1 0-16,0 0 0,-21 21 16,-1-21-16,1-1 0,-21 22 0,20-21 15,-20 21-15,-1 0 0,1 0 0,-1 0 16,-20 0-16,-1 0 0,0 0 16,-21 0-16,22 0 0,-22 21 0,0-21 15,0 22-15,-21-1 0,0 0 16,0 21-16,21-21 0,-21 1 0,22 20 15,-22-21-15,0 21 0,0 1 16,21-22-16,-21 21 0,21 1 16,-21-22-16,21 21 0,-21 0 0,0 1 15,0-1-15,0 0 0,0 1 0,21-1 16,-21 0-16,21 1 0,-21-1 16,0-21-16,0 22 0,0-22 0,0 21 15,0-21-15,0 0 0,0 1 16,0-1-16,-21-21 0,0 21 15,0-21-15,-21 0 0,-1 0 0,-20 21 16,-1-21-16,-20 0 0,-1 0 16,0 0-16,-21 0 0,1 0 0,-1 0 15,-21 0-15,0 0 0,21 0 16,-21 0-16,0 0 0,21 0 16,0 0-16,0 0 0,22 0 0,-1 0 15,0 0-15,22 0 0,21 0 0,20 0 16,1 0-16,21-21 0,0 0 15,21 0-15,1-1 0,-1 1 16,0 0-16,21 0 0</inkml:trace>
  <inkml:trace contextRef="#ctx0" brushRef="#br0" timeOffset="14703.11">8530 8530 0,'-42'0'0,"84"0"0,-127 21 0,43-21 0,21 0 16,-21 0-16,20 0 0,44 0 31,-1-21-31,42 21 16,-20-21-16,20 21 0,22-21 0,-1 0 15,1 21-15,0-21 0,21-1 16,-22 1-16,1 21 0,0-21 15,-22 21-15,1 0 0,-1-21 0,-21 21 16,-20 0-16,-1 0 0,-42 21 16,-22-21-1,1 21-15,-22 0 0,1 1 0,-22-1 16,-21 0-16,1 0 0,-1 0 16,0 22-16,-21-22 0,21 21 0,-21-21 15,0 0-15,21 22 0,0-22 16,22 0-16,20 0 0,22 0 0,0-21 15,63 0 1,21 0-16,22-21 0,-1 21 0,22-21 16,-1 0-16,22 0 0,0 0 15,21-1-15,21 1 0,-21 0 16,21 0-16,-21 0 0,22 0 0,-22-1 16,0 1-16,-22 21 0,1 0 15,-21-21-15,0 21 0,-43 0 0,0 0 16,-63 21-16,0 0 15,-43 1-15,1-1 0,-22 0 16,1 0-16,-22 0 0,0 0 0,-21 22 16,-21-1-16,21-21 0,-21 22 0,-1-22 15,22 21-15,0 0 0,22-20 16,-1-1-16,42 0 0,1 0 0,20 0 16,22-21-16,64 0 15,-1 0-15,0 0 16,22-21-16,-1 21 0,22-21 0,0 0 15,-1 0-15,22 21 0,0-22 16,0 1-16,0 0 0,-22 21 0,22-21 16,-21 21-16,-22 0 0,1 0 15,-22 0-15,-21 0 0,-42 21 16,0 0-16,-43 0 0,22 1 16,-43 20-16,1-21 0,-22 21 15,0-20-15,-21 20 0,21-21 0,0 21 16,-21-20-16,22 20 15,-1-21-15,21 0 0,22 0 0,-1 1 16,43-1-16,0-21 0</inkml:trace>
  <inkml:trace contextRef="#ctx0" brushRef="#br0" timeOffset="14823.06">9123 10097 0,'0'0'16,"21"-170"-16,42-20 0,-20 42 0,-1 21 15,0 42-15,1 0 0,-1 43 0,-42 0 16,0 20-16,0 1 0,-21 21 0,-21 0 15,-22 21-15,-21-21 0,1 22 16,-1-1-16,-42 21 0</inkml:trace>
  <inkml:trace contextRef="#ctx0" brushRef="#br0" timeOffset="14906.05">8594 9292 0,'42'-21'0,"0"0"0,85-64 16</inkml:trace>
  <inkml:trace contextRef="#ctx0" brushRef="#br0" timeOffset="15815.09">15663 3895 0,'0'0'0,"0"-21"0,0-22 15,0 22 1,0 0 0,-21 42 15,21 0-31,0 0 0,0 22 0,0-1 16,0 0-16,0 1 0,0 20 15,0 1-15,0-1 0,0 1 0,0-1 16,0 1-16,0-1 15,0-20-15,0 20 0,0 1 0,-21-22 16,21 21-16,-21-20 0,21 20 16,-21-20-16,21-1 0,0-21 0,0 21 15,0-20-15,0-1 0,0 0 16,0 0-16,0-42 31,0 0-31,0 0 0,0-1 16,0 1-16,0-21 0,0 0 15,0-1-15,0 1 0,0 0 0,0-22 16,0 22-16</inkml:trace>
  <inkml:trace contextRef="#ctx0" brushRef="#br0" timeOffset="16423.05">15642 3768 0,'0'0'0,"0"-21"0,-21 21 15,42 0 1,21 0 0,-20-22-16,20 22 15,0 0-15,1 0 0,20-21 16,1 21-16,20 0 0,-20-21 16,-1 21-16,22 0 0,-22-21 0,1 21 0,-1-21 15,-20 21-15,-1 0 16,0 0-16,-20 0 0,-1 0 0,-21 21 31,0 0-31,0 0 0,-21 0 0,-1-21 16,22 43-16,-21-22 0,21 0 15,-21 21-15,21-20 0,0 20 0,-21 21 16,21-20-16,-21 20 0,21-20 16,-21 20-16,21 1 0,0-22 0,0 21 15,-22 1-15,22-1 0,-21 1 16,21-22-16,0 22 0,0-1 15,0 1-15,0-1 0,0 1 0,0-1 16,0 1-16,0-1 0,0-20 16,0 20-16,0-21 0,0 1 0,0-1 15,0 0-15,0-20 0,0 20 16,0-21-16,-21 0 0,0 0 0,0 1 16,0-22-16,-1 21 0,1-21 15,-21 0-15,0 21 0,-22-21 0,22 0 16,-22 0-16,1 0 0,-1 0 15,1 0-15,-1 0 0,-20 0 0,20-21 16,1 21-16,-1-21 0,22 21 16,-22 0-16,43 0 0,-21 0 0,21 0 15,-1 0-15,1 0 0,21-22 32,0 1-17,0 0-15,21 0 16,1 0-16,20 0 0,-21-1 0,0 1 15,0-21-15</inkml:trace>
  <inkml:trace contextRef="#ctx0" brushRef="#br0" timeOffset="17311.56">15748 4128 0,'0'0'0,"-21"0"0,0 0 16,-1 0-16,1 0 0,0 0 16,21-22-16,0 1 15,21 0-15,0 0 16,22 21-16,-1-21 0,0 21 16,1-21-16,-1 21 0,22-22 0,-1 22 15,-21 0-15,22 0 16,-22 0-16,1 0 0,-1 0 0,0 0 15,-42 22-15,0-1 0,0 0 16,-21 0-16,-21 0 0,-1 0 16,-20 22-16,-1-22 0,1 21 15,-1-21-15,1 22 0,-1-22 0,1 21 16,-1-21-16,1 1 0,21-1 16,-1 0-16,22 0 0,0 0 0,0 0 15,21 1 1,21-22-16,0 0 0,21 0 0,1 0 15,-1 0-15,0 0 0,22 0 16,-1-22-16,1 22 0,-1 0 0,22-21 16,-21 21-16,-1 0 0,1 0 15,-1 0-15,-21 0 0,1 0 16,-22 0-16,-42 0 16,-22 21-16,1 1 0,0-22 15,-22 21-15,1 0 0,-1 0 0,1 21 16,-1-20-16,1-1 0,-1 0 15,1 0-15,20 0 0,-20 0 0,42 1 16,-22-1-16,43 0 0,0 0 16,22-21-16,-1 0 15,21 0-15,-21 0 0,43 0 16,-22 0-16,22 0 0,-1-21 16,1 21-16,-1-21 0,1 21 15,-1 0-15,1 0 0,-1-21 0,-21 21 16,-20 0-16,-1 0 0,-21 21 15,-43 0-15,1 0 16,-21 0-16,-1 0 0,1 1 16,-22 20-16,0-21 0,1 21 15,-1 1-15,0-22 0,1 21 0,20-21 16,1 22-16,20-22 0,1 0 0,21 0 16,21 0-1,21-21-15,21 0 0,-21 0 0,43 0 16,-22 0-16,22-21 15,-22 21-15,22-21 0,-22 0 0,21 21 16,-20-21-16,20 21 0,-20 0 16,-22-21-16,21 21 0,-21 0 0,-21 21 15,-42 0 1,21 0-16,-22 0 0,1 0 16,0 1-16,-1-1 0,-20 0 0,21 0 15,-1 21-15,1-20 0,0 20 16,20-21-16,1 21 0,0-20 0,21 20 15,0-21-15,0 0 0,0 22 16</inkml:trace>
  <inkml:trace contextRef="#ctx0" brushRef="#br0" timeOffset="19931.65">13737 2096 0,'21'0'0,"-21"-22"16,0 1-16,0 0 31,0 0-31,0 42 63,0 0-48,0 0-15,0 1 16,0-1-16,0 0 0,0 0 16,0 0-16,0 0 15,-21 1-15,21-1 0,0 0 0,0 21 16,-21-21-16,21 22 0,0-22 16,0 21-16,0 1 0,0-1 0,0-21 15,0 21-15,0 1 0,0-1 16,0 0-16,0 1 0,0-22 0,0 21 15,0 1-15,0-1 0,-21-21 16,21 21-16,0 1 0,0-22 0,0 21 16,0 1-16,0-1 0,0 0 15,0 1-15,0-1 0,0 0 0,0 1 16,0-1-16,0 0 0,0 1 16,0-1-16,0-21 0,0 21 0,-21 1 15,21-1-15,0 0 0,0 1 0,0-1 16,0-21-16,0 22 15,0-1-15,0 21 0,0-20 0,0-1 16,0 0-16,0 22 0,0-22 16,0 1-16,0-1 0,0 0 0,0 22 15,0-22-15,0 0 0,0 1 0,0 20 16,0-20-16,0-1 0,0 21 16,0 1-16,0-22 0,0 22 0,-22-22 15,22 22-15,0-1 0,0-21 16,0 22-16,0-22 0,-21 22 15,21-1-15,0-20 0,-21 20 0,21-21 16,0 22-16,0-1 0,-21 1 16,21-22-16,-21 22 0,21-1 0,-21-20 15,21 20-15,0 1 0,-22-22 16,1 21-16,21 1 0,0-1 0,0 1 16,-21-1-16,21 1 0,-21-1 0,21 1 15,-21-1-15,21 1 0,-21-1 16,21 1-16,0-1 0,0-20 0,0 20 15,0-20-15,-22-1 0,22 21 16,0-20-16,0-22 0,0 21 0,0-21 16,0 1-16,0-1 0,0 0 15,-21-21 17,21-21-32,0 0 0,0-1 15,0-20-15,0 21 0,0 0 16,0-22-16,0 1 0,0 0 0,0-1 15,0-20-15,0 21 0</inkml:trace>
  <inkml:trace contextRef="#ctx0" brushRef="#br0" timeOffset="21335.62">13695 2180 0,'21'0'31,"-21"21"16,-21 1-47,0-1 16,21 0-16,0 0 0,-22 0 0,1 22 15,0-22-15,21 0 0,-21 21 16,0 1-16,21-22 0,-21 21 0,-1-21 16,22 0-16,0 22 0,-21-22 15,0 0-15,21 21 0,-21-20 0,21-1 16,0 0-16,-21 0 0,21 0 16,-21 0-16,-1 1 0,22-1 15,0 0-15,-21 0 16,21 0-1,-21-21-15,21 21 16,0-42 93,0 0-109,21 21 16,-21-21-16,21 21 16,-21-21-16,0 0 15,22 21-15,-22-22 0,21 22 0,-21-21 16,0 0-16,21 0 0,0 0 16,0 0-16,-21-22 0,21 22 0,1-21 15,-22-1-15,21 22 0,0-21 16,-21 0-16,21 20 0,0-20 0,0 21 15,-21 0-15,22 0 0,-1-1 16,-21 1-16,21 0 0,-21 0 0,21 0 16,-21 0-16,21-1 0,-21 1 15,21 21-15,-21-21 0,0 0 0,22 21 16,-22-21-16,21 21 16,-21-21-16,0 42 62,21 0-62,0 0 16,-21 0-16,21-21 15,-21 21-15,0 1 0,21-1 0,1 0 16,-22 0-16,21 21 0,-21-20 0,21-1 16,-21 21-16,21 0 0,0 1 15,-21-22-15,21 21 0,1 1 16,-22-1-16,0 0 0,21-21 0,0 22 15,-21-22-15,0 21 0,21-21 16,0 1-16,-21-1 0,0 0 16,0 0-16,21 0 0,-21 0 0,22 1 15,-22-44 63,0 1-62,0 0-16,0 0 0,0 0 16,0 0-16,0-1 0</inkml:trace>
  <inkml:trace contextRef="#ctx0" brushRef="#br0" timeOffset="22067.16">14753 2032 0,'0'-21'16,"-21"21"62,21 21-78,-21-21 16,21 21-1,0 0 1,0 1 0,0-1-1</inkml:trace>
  <inkml:trace contextRef="#ctx0" brushRef="#br0" timeOffset="24630.47">14711 2159 0,'0'-21'16,"0"0"15,0 0-15,0-1 0,0 1-1,0 0 1,0 42 78,0 0-79,0 1-15,0-1 16,-21-21-16,21 21 0,0 0 15,0 0-15,0 0 16,0 1-16,0-1 0,0 0 16,0 0-16,0 0 15,0 0-15,0 1 0,0-1 0,0 0 16,0 0-16,0 21 0,0-20 16,0-1-16,0 0 0,0 21 0,0-21 15,0 1-15,0 20 0,0-21 16,0 0-16,0 22 0,0-22 15,0 0-15,0 0 0,-22 21 0,22-20 16,0-1-16,-21 0 0,21 0 16,0 0-16,-21 22 0,21-22 0,0 0 15,0 0-15,-21 0 0,21 22 16,0-22-16,-21 0 0,21 21 0,0-21 16,0 22-16,0-22 0,0 0 15,-21 21-15,21-20 0,0 20 0,-22-21 16,22 21-16,0-20 0,0 20 0,0-21 15,0 0-15,0 22 0,-21-22 16,21 21-16,0-21 0,-21 0 16,21 1-16,0 20 0,0-21 15,0 0-15,-21 22 0,21-22 0,-21 0 16,21 21-16,0 1 0,0-22 0,-21 21 16,21-21-16,0 22 0,0-1 15,-22 0-15,22-21 0,0 22 0,0-1 16,0-21-16,0 22 0,0-1 15,0 0-15,0-21 0,0 22 0,0-22 16,0 21-16,0 1 0,0-1 16,0-21-16,0 21 0,0 1 0,0-1 15,-21 0-15,21-20 0,0 20 16,0 0-16,0 1 0,0-1 16,-21 0-16,21 1 0,0-22 0,0 21 15,0 0-15,0 1 0,-21-22 16,21 21-16,0 1 0,0-22 0,0 21 15,0 0-15,0-20 0,0 20 16,0 0-16,0-21 0,0 22 0,0-1 16,0-21-16,0 22 0,0-22 0,0 21 15,0-21-15,0 22 0,0-1 16,0-21-16,0 0 0,0 22 0,0-22 16,0 21-16,0-21 0,0 0 15,0 1-15,0 20 0,0-21 0,0 0 16,0 22-16,0-22 0,0 21 15,0-21-15,0 22 0,0-22 16,0 21-16,0-21 0,0 22 0,0-22 16,0 0-16,21 21 0,-21-21 15,0 1-15,0-1 0,0 21 0,0-21 16,0 0-16,0 1 0,0-1 16,0 0-16,0 0 15,0 0-15,0 0 31,0 1-31,0-1 16,21 0 0,-21 0-1,0 0 1,0 0-16,21-21 0,-21 22 16,0-1-16,0 0 0,0 0 0,0 0 15,0 0-15,0 1 0,0-1 0,0 0 16,0 0-16,0 0 15,0 0-15,0 1 0,0-1 16,0 0-16,0 0 0,0 0 16,0 0-1,0 1 1,0-1 15,-21-21 32,0 0-32,0 0-31,0 0 0,0 0 16,-1-21-16,1-1 15,0 1-15,0 0 0,0 21 16,0-21-16,21 0 0,-22-22 0,1 22 15,0 0-15,0 0 0,0-21 16,21 20-16,-21 1 0,-1-21 0,1 21 16,0 0-16,0-1 0,21 1 15,-21 0-15,0 0 0,21 0 16,-22 21-16,1-21 16,21 42 30,21-21-30,1 21-16,-1 0 0,0 0 16,0 0-16,0 1 0,0-22 15,1 21-15,-1 0 0,0 0 16,0 0-16,0 0 0,0 1 0,1-1 16,-1 0-16,0 0 0,0 0 0,0-21 15,-21 21-15,21 1 0,-21-1 16,22 0-16,-22 0 0,0 0 15,21 0-15,-21 1 0,0-1 16,21 0-16,-21 0 16,0 0-16,0 0 15,21-21 63,-21-21-78,21 21 0,-21-21 0,21 21 16,1-21-16,-1 0 16,0 0-16,0-1 0,0-20 0,0 21 15,22 0-15,-22-22 0,0 22 0,21-21 16,-20 21-16,-1-22 0,0 22 16,0 0-16,0 0 0,0 0 0,-21 0 15,0-1 1,22 22-16,-22 22 94,0-1-63,0 0 31,0 0 63</inkml:trace>
  <inkml:trace contextRef="#ctx0" brushRef="#br0" timeOffset="27951">14139 9694 0,'0'0'0,"21"0"0,1 0 15,-1 0 1,0 0-16,0 0 16,0 0-1,-42 0 16,0 22-15,0-22-16,0 21 0,-22-21 0,22 0 16,-21 21-16,-1-21 0,-20 0 15,21 21-15,-22-21 0,1 21 16,-1-21-16,-21 21 0,1-21 0,-22 22 16,21-1-16,-21-21 0,22 21 0,-22 0 15,21-21-15,-21 21 0,22 0 16,-1-21-16,0 22 0,1-1 15,-1 0-15,0-21 0,1 21 0,-1-21 16,0 21-16,1-21 0,20 21 0,1-21 16,-1 0-16,1 22 0,-1-22 15,22 0-15,0 0 0,-22 21 0,22-21 16,21 0-16,-22 0 0,1 0 0,0 0 16,-1 0-16,22 21 0,-21-21 15,-1 0-15,22 0 0,-21 0 0,21 0 16,-22 0-16,22 0 0,0 0 15,0 0-15,0 0 0,0 0 16,-1 21-16,1-21 0,0 0 16,0 0-16,0 0 15,0 0-15,-1 0 16,1 0-16,42 0 78,1-21-78,-1 21 0,0 0 0,0-21 16,0 0-16,22 21 15,-1-22-15,0 22 0,-21-21 0,43 0 16,-22 0-16,1 21 0,-1-21 0,0 0 16,22-1-16,-22 22 0,0-21 15,1 0-15,-22 21 0,21-21 0,-21 0 16,22 21-16,-22 0 0,0-21 15,0 21-15,0 0 0,1-22 16,-44 44 47,1-22-63,0 0 15,0 21-15,0 0 0,0-21 16,-1 0-16,1 21 0,0-21 15,0 21-15,0-21 0,0 21 0,-22 1 16,22-22-16,0 21 0,-21-21 0,20 21 16,-20-21-16,21 21 0,0-21 15,-22 0-15,22 21 0,0-21 0,0 0 16,0 21-16,0-21 0,-1 0 16,1 0-16,21 22 0,-21-22 15,21 21 79,0 0-78,0 0-16,21-21 15,-21 21-15,21-21 0,1 21 0,-22 1 16,21-22-16,0 21 0,0 0 15,0 0-15,0-21 0,1 21 0,-1 0 16,0 1-16,0-1 0,0 0 16,0-21-16,-21 21 0,22-21 0,-1 21 15,0-42 79,0 21-78</inkml:trace>
  <inkml:trace contextRef="#ctx0" brushRef="#br0" timeOffset="60816.11">6540 11769 0,'0'-21'16,"0"42"-16,22-42 0,-22-1 0,21 22 0,-21-21 16,0 0-16,0 0 31,-21 21-15,-1 0-16,1 0 0,0 0 0,0 0 15,-21 21-15,20 0 16,1 0-16,0-21 0,0 22 0,-21 20 15,20-21-15,1 0 0,-21 22 16,21-1-16,0 0 0,-1 1 0,1 20 16,-21-21-16,21 22 0,0-22 0,21 22 15,-22-22-15,1 0 0,21 1 16,-21 20-16,21-20 0,0-1 16,0 0-16,0 1 0,0-22 15,0 21-15,0 0 0,0 1 0,0-22 16,21 21-16,0-21 0,1 1 15,-1-1-15,-21 0 0,21 0 0,0 0 16,0 0-16,0 1 0,1-22 16,-1 21-16,0-21 0,0 0 0,0 21 15,0-21-15,1 0 16,-1 0 0,0 0-16,-21-21 62,-21 21-46,21-21-16,-21-1 0,-1 22 0,1-21 15,0 0-15,0 0 0,0 0 16,0 0-16,-1-1 0,1 1 16,21 0-16,-21-21 0,0 21 15,21-1-15,-21-20 0,0 21 0,21 0 16,-22-22-16,22 22 0,0-21 15,-21 0-15,21 20 0,-21-20 0,21 21 16,0-21-16,0-1 0,0 22 16,0-21-16,0-1 0,0 22 15,0-21-15,0 21 0,0-22 0,0 22 16,0-21-16,21 0 0,0 20 16,1 1-16,-1-21 0,-21 21 0,21 0 15,0-1-15,0-20 0,0 21 16,1 21-16,-1-21 0,0 0 0,0-1 15,0 22-15,0-21 0,1 21 16,-22-21-16,21 21 0,0 0 16,-21-21-1,-21 42 32,0-21-47,-1 21 16,1-21-16,0 21 0,0 1 0,0-22 15,0 21-15,-1 0 0,1 0 16,0 21-16,0-20 0,0 20 0,0 0 16,-1 1-16,1-1 0,0 21 15,0-20-15,0 20 0,21-20 0,-21 20 16,21-21-16,0 1 0,0 20 0,0-20 16,0-1-16,0 0 0,0 1 15,0-1-15,0 0 0,21 1 0,0-1 16,0-21-16,0 21 0,0-20 15,22-1-15,-22 0 0,0 0 16,0 0-16,0 0 0,22-21 16,-22 0-16,0 22 0,0-22 0,0 0 15,1 0-15,-1 0 0,0 0 16,0 0 0,-21-22-16,21 22 0,-21-21 31,0 0-31,0 0 15,0 0-15,0 0 16,21-1-16</inkml:trace>
  <inkml:trace contextRef="#ctx0" brushRef="#br0" timeOffset="62747.22">7027 12150 0,'0'0'0,"21"0"0,-21-21 16,22 21-16,-22-22 0,21 22 16,-21-21-16,0 0 0,0 0 15,0 0-15,-21 21 32,-1 0-17,1 0-15,0 21 16,21 0-16,-21 0 0,0 0 15,0 1-15,21-1 0,-22 21 16,1-21-16,21 22 0,-21-1 0,21-21 16,0 21-16,-21 1 0,21-22 15,-21 21-15,21 1 0,0-22 0,-21 21 16,21-21-16,0 0 0,0 22 16,0-22-16,0 0 0,0 0 0,0 0 15,21 1-15,0-22 0,0 21 16,0-21-16,0 0 0,1 0 15,-1 0-15,0 0 0,0 0 0,0 0 16,0 0-16,1-21 0,-1-1 16,0 1-16,0 0 0,21 0 15,-20 0-15,-1 0 0,0-1 16,-21 1-16,21 0 0,-21 0 0,21-21 16,-21 20-16,0-20 0,0 21 15,0 0-15,0-22 0,0 22 0,0-21 16,-21 21-16,0-22 0,21 22 0,-21 0 15,0 0-15,-1 0 0,22 0 16,-21-1-16,0 22 0,0 0 0,21-21 16,-21 21-16,0 0 0,-1 0 15,1 0-15,0 21 0,0-21 0,0 22 16,0-1-16,-1 0 16,1 0-16,0 21 0,0-20 0,0 20 15,21-21-15,0 21 0,-21-20 16,21 20-16,-22-21 0,22 21 0,0-20 15,0 20-15,0-21 0,0 21 16,0-20-16,0-1 0,0 21 0,22-21 16,-1 0-16,0 1 0,0-1 15,0 0-15,0 0 0,1-21 16,-1 0-16,0 0 0,0 0 0,0 0 16,0 0-16,1 0 0,20-21 15,-21 21-15,0-21 0,0 0 0,1-1 16,-1 1-16,0 0 0,0 0 15,0-21-15,-21 20 0,0 1 16,0-21-16,0 21 0,0-22 16,0 1-16,0 0 0,0 21 0,-21-22 15,21 1-15,-21 21 0,0-22 0,0 1 16,21 21-16,-22 0 0,1 0 16,21-1-16,-21 1 0,0 21 0,0 0 15,0 0-15,-1 0 16,1 0-16,0 0 0,-21 21 0,21 1 15,-1-1-15,1 0 0,0 21 16,0-21-16,0 22 0,0-1 16,21-21-16,-22 22 0,22-1 0,-21-21 15,21 21-15,-21 1 0,21-22 16,0 21-16,0-21 0,0 22 16,0-22-16,0 21 0,0-21 0,0 1 15,0-1-15,0 0 0,21 0 0,0 0 16,1 0-16,-1-21 15,0 0-15,0 0 0,0 0 0,22 0 16,-22 0-16,0 0 0,0 0 16,21-21-16,-20 21 0,20-21 0,-21 0 15,21 0-15,-20 0 16,-1-1-16,0 1 0,21-42 16,-21 42-16,-21-22 0,22 22 0,-22-21 15,0 21-15,0-22 0,0 1 16,0 21-16,0-22 0,-22 1 0,1 21 15,0-21-15,0 20 0,-43-41 16,43 42-16,0 0 16,-21 21-16,21 0 0,-1 0 0,1 0 15,-21 0-15,21 0 0,0 0 0,-1 0 16,1 21-16,0 0 0,0 0 16,0 0-16,21 0 0,0 22 0,-21-22 15,21 0-15,0 0 0,-22 22 16,22-22-16,0 0 0,0 0 0,0 0 15,0 0-15,0 1 0,0-1 16,0 0-16,0 0 0,0 0 16,0 0-16,0 1 15,0-1 1,22-21-16,-1 0 16</inkml:trace>
  <inkml:trace contextRef="#ctx0" brushRef="#br0" timeOffset="63194.96">7705 12806 0,'0'21'78,"0"0"-78,0 0 16,-22-21-16,22 22 0,-21-1 15,0 0-15,0 0 0,0-21 0,21 21 16,-21 0-16,-1-21 0,1 22 16,21-1-16,-21-21 0,0 0 15,0 0 1,21-21-16,0-1 15,-21 1 1</inkml:trace>
  <inkml:trace contextRef="#ctx0" brushRef="#br0" timeOffset="63397.9">7345 13208 0,'0'-21'15,"42"-21"-15</inkml:trace>
  <inkml:trace contextRef="#ctx0" brushRef="#br0" timeOffset="64966.58">7853 12827 0,'0'0'0,"-21"0"47,21-21 47,0 0-79,0 0-15,0-1 16,-22 22 0,1 0-16,21-21 0,-21 21 47,0 0-47,0 21 15,0-21 1,21 22-16,-22-22 0,1 0 62,21-22-62,0 1 16,0 0 0,0 0-16,21 21 15,1 0 1,-1 0-1,-21 21-15,0 0 16,0 0-16,0 1 0,0-1 16,0 0-16,0 0 0,0 0 15,0 0-15,0 1 16,-21-22 0,-1 0-1,22-22 1,0 1-16,0 0 15,0 0-15,0 0 0,0 0 16,0-1-16,0 1 0,0 0 16,22 21-16,-1 0 15,0 0-15,0 21 16,-21 0-16,21 1 16,-21-1-16,0 21 0,0-21 15,0 22-15,0-22 0,0 21 0,0 0 16,-21-20-16,0 20 0,0 0 15,0-21-15,-1 1 0,-20-1 0,21 0 16,0 0-16,0-21 0,-1 0 0,22-21 31</inkml:trace>
  <inkml:trace contextRef="#ctx0" brushRef="#br0" timeOffset="65782.73">8509 11980 0,'0'0'0,"-21"0"15,21-21-15,0 0 16,21 21 0,0 0-16,0 0 15,22-21-15,-22 21 0,21 0 16,-21 0-16,22 0 0,-1 0 0,-21 0 16,0 0-16,0 0 0,1 0 15,-1 0-15,-21 21 16,-21-21-1,-1 21-15,1-21 0,-21 0 16,0 21-16,20-21 0,-20 0 16,0 0-16,21 0 0,-22 0 0,22 0 15,0 0-15,0 22 0,0-22 16,-1 0-16,1 0 0,0 21 16,21 0-16,0 0 15,-21 0-15,21 0 16,0 1-16,0-1 0,-21 0 0,21 0 15,0 0-15,0 22 0,0-22 16,-21 0-16,21 0 0,-22 0 0,22 0 16,0 1-16,0-1 0,0 0 0,-21-21 15,21 21-15,0-42 47,0 0-31,21 21-16,1-21 0,-1-1 0,21 1 15,-21 21-15,0 0 16,1-21-16,20 21 0,-21 0 0,21 0 16,1 0-16,-22 0 0,21 0 15,-21 21-15,22-21 0,-22 21 0,0 1 16,0-1-16,-21 0 0,0 0 16,0 0-16,0 0 0,0 1 0,0-1 15,-42 0-15,21 0 0,0 0 0,-1 0 16,-20 1-16,21-1 15,0-21-15,-22 21 0,22-21 0,0 0 16,-21 21-16,21-21 0,-1 0 16,1 0-16,0 0 0,0 0 15,0 0-15,21-21 32,0 0-17,21 21-15,0-21 0,0 21 16,0-22-16</inkml:trace>
  <inkml:trace contextRef="#ctx0" brushRef="#br0" timeOffset="66791.24">9271 12213 0,'0'0'0,"0"-21"15,0 42 16,0 0-31,-21 1 16,0-1-16,-1 0 0,1 0 0,0 21 16,21-20-16,-21 20 0,21-21 15,-21 0-15,21 22 0,0-22 0,0 0 16,0 0-16,0 0 0,21-21 16,0 21-16,0-21 0,0 0 15,1 0-15,-1 0 0,21 0 0,-21 0 16,0 0-16,22 0 0,-22 0 0,0 0 15,0 0-15,0-21 0,1 21 16,-1-21-16,-21 0 0,0 0 16,0 0-1,-21-1-15,-1 1 0,1 0 0,0 0 16,0 0-16,0 0 0,0-1 16,-1 1-16,22 0 0,0 0 0,0 0 15,0 0-15,0-1 0,0 1 0,22 0 16,-1-21-16,0 21 15,21-1-15,-21 22 0,22-21 0,-1 0 16,0 21-16,1 0 0,-1 0 16,0 0-16,1 21 0,-22 0 0,21-21 15,-21 43-15,1-22 0,-22 0 16,0 0-16,0 22 0,0-22 0,0 21 16,0-21-16,0 0 0,0 1 0,-22-1 15,22 0-15,0 0 0,0 0 16,0 0-16,22-21 15,-1 0 1,0 0-16,0 0 0,0 0 16,0-21-16,1 21 0,-1-21 15,-21 0-15,0 0 16,0 0-16,0-1 0,0 1 16,0-21-16,-21 21 0,-1 0 15,1-1-15,0 1 0,0-21 0,0 21 16,0 0-16,-1 21 0,1-22 0,21 1 15,0 0-15,21 0 16,22 21 0,-22 0-16,0 0 0,21 0 15,1 0-15,-22 0 0,21 0 0,1 0 16,-22 21-16,0 0 0,0 0 16,0-21-16,0 22 0,1 20 15,-22-21-15,21 0 0,-21 0 0,0 1 16,0 20-16,0-21 0,0 0 15,0 0-15,0 1 0,0-1 0,0 0 16,0 0-16,21 0 0,0-21 16,21 0-16,-20 0 0,-1 0 15,0 0-15,21 0 0,-21 0 0,1 0 16,20 0-16,-21-21 0,0 0 16,0 21-16,1-21 0,-22 0 0,0-1 15,0-20-15,0 21 0,0-21 16,0 20-16,-22-20 0,1 0 0,0 21 15,-21-22-15,21 1 0,-22 21 16,22 0-16,-21-1 0,-1 22 16,22 0-16,-21 0 0,21 0 0,0 0 15,-1 0-15,1 22 0,0-1 16,21 0-16,-21-21 0,21 21 0,0 0 16,0 0-16,0 1 0,21-1 15,0-21-15,0 0 0,1 0 16,-1 0-16,21 0 0,-21 0 0</inkml:trace>
  <inkml:trace contextRef="#ctx0" brushRef="#br0" timeOffset="67123.11">10816 11621 0,'0'0'0,"-21"-22"16,42 22-1,0 22-15,0-1 0,22 0 16,-1 0-16,-21 0 0,22 0 16,-1 22-16,21-1 0,-20-21 0,-1 22 15,0-1-15,1 21 0,-22-20 16,21-1-16,-21 22 0,-21-22 16,0 0-16,0 22 0,0-22 0,-21 22 0,-21-22 15,0 21-15,-1-20 16,1 20-16,0-20 0,-22-1 0,1 0 15,20 1-15,-20-1 0,20-21 0,1 21 16,0-20-16,-1-1 0,22-21 16,0 21-16,0-21 0,0 0 0,21-21 15,0 0 1,0-1-16,0-20 0,0 0 0,21-1 16</inkml:trace>
  <inkml:trace contextRef="#ctx0" brushRef="#br0" timeOffset="68036.83">8932 11557 0,'0'0'0,"-42"0"0,21 0 0,0 21 15,-1-21-15,22 21 16,22-21 0,20 0-16,0 0 15,1 0-15,20 0 0,1 0 0,-1 0 16,1 0-16,-1 0 0,22 0 15,-1 0-15,-20 0 0,21 0 0,-1 0 16,1 0-16,0 0 0,-1 0 0,-20-21 16,-1 21-16,1 0 0,-22 0 15,0 0-15,1 0 0,-22 0 0,-42 0 32,-22 0-17,22 0-15,-21 0 0,-22 0 0,1 0 16,-1 0-16,1 21 0,-22-21 15,1 22-15,-1-22 0,0 0 16,1 21-16,-22-21 0,21 0 16,0 21-16,1-21 0,20 0 0,-20 21 15,20-21-15,22 0 0,-22 21 0,43-21 16,-21 0-16,42 21 16,21-21-16,0 0 15,43 0-15,-22 0 0,21 0 16,22 0-16,0 0 0,-22 0 0,22-21 15,0 21-15,-1 0 0,1-21 0,0 21 16,-1-21-16,1 21 0,-22 0 16,22-21-16,-21 0 0,-22 21 0,0 0 15,1 0-15,-22 0 0,0-22 16,-42 22 0,-22 0-16,22 0 0,-42 0 15,20 0-15,-20 0 0,-1 0 16,1 0-16,-22 22 0,22-22 0,-22 21 15,22-21-15,-1 21 0,1-21 16,-1 0-16,22 21 0,21-21 0,-1 0 16,1 0-16,21 21 0,21-21 15,1 0 1,-1 0-16,21 0 0,0 0 16,-20-21-16,20 0 0,21 21 15,-20-21-15,-1 21 0,22-21 0,-22-1 16,21 1-16,-20 0 0</inkml:trace>
  <inkml:trace contextRef="#ctx0" brushRef="#br0" timeOffset="70428.02">5863 14012 0,'21'-21'0,"-42"42"0,63-63 0,-20 21 0,-1 0 15,0 0-15,-21-1 16,-21 22 15,0 0-31,-1 0 0,-20 22 16,0-1-16,-1 0 0,1 0 0,0 0 15,-1 22-15,1-22 0,0 21 16,-1-21-16,1 22 0,0 20 0,21-21 16,-1 22-16,1-22 0,0 22 15,21-1-15,-21 1 0,21-1 0,0 1 16,0-1-16,0 1 0,21-22 15,0 22-15,0-22 0,22 0 0,-22 1 16,21-1-16,1 0 0,-1-21 16,-21 22-16,21-22 0,1 0 0,-1 0 15,0-21-15,1 0 0,-22 0 16,21 0-16,-21 0 0,1 0 16,-1 0-16,0 0 0,0 0 0,0-21 15,-21 0-15,21 21 0,-21-21 16,0 0-16,0-1 0,0 1 0,0 0 15,0 0-15,0 0 0</inkml:trace>
  <inkml:trace contextRef="#ctx0" brushRef="#br0" timeOffset="71410.31">6646 10668 0,'0'0'16,"0"-21"-16,0 0 0,0 0 15,21 21-15,1-22 16,-1 22-16,0 0 0,21 0 0,-21 0 15,22 0-15,-22 0 0,21 0 16,-21 0-16,22 22 0,-22 20 0,0-21 16,0 0-16,-21 22 0,0-1 15,0 0-15,0 1 0,0-1 0,0 0 16,-21 1-16,0-1 0,0 0 0,0 1 16,-1-22-16,1 21 0,-21 0 15,42-20-15,-21-1 0,0 0 16,21-42-1,0 0-15,0-1 16,21 1-16,0 0 0,0-21 0,0-1 16,22 22-16,-22-21 0,0 0 15,21-1-15,-21 1 0,1 0 0,-1-22 16,0 22-16,0-1 0,0 1 16,-21 0-16,21 21 0,-21-1 0,0 1 15,0 0-15,0 42 16,0 0-16,-21 1 0,0-1 15,21 21-15,-21 0 0,21 1 0,0 20 16,0-20-16,0-1 0,0 21 16,0-20-16,0-1 0,0 0 15,0 1-15,0-22 0,21 21 16,0-21-16,0 1 0,1-1 0,-1-21 16,21 0-16,-21 0 0,22 0 0,-1 0 15,0 0-15,22-21 0,-1-1 16,1 1-16</inkml:trace>
  <inkml:trace contextRef="#ctx0" brushRef="#br0" timeOffset="72214.88">9419 10266 0,'0'0'0,"0"21"15,0 0-15,0 0 16,0 22-16,0-22 0,0 0 15,0 21-15,0 1 0,0-1 16,0-21-16,0 22 0,0-1 0,0-21 16,0 0-16,0 22 0,21-22 15,-21 0-15,21 0 0,1-21 0,-22 21 16,21-21-16,0 21 0,0-21 16,0 0-16,0 0 0,22 0 0,-22-21 15,21 0-15,-21 0 0,22 0 0,-1 0 16,-21-1-16,22-20 0,-22 21 15,21-21-15,-21 20 0,0-20 16,1 0-16,-1 21 0,-21-22 0,0 1 16,0 21-16,21-22 0,-21 22 0,0 0 15,0 0-15,0 42 32,-21 0-32,21 0 15,0 22-15,0-22 0,0 21 16,0 1-16,0-1 0,0 0 0,0 22 15,0-22-15,0 0 0,0 1 0,0 20 16,0-20-16,0-1 0,0 0 16,21 1-16,0 20 0,-21-21 0,0 1 15,21 20-15,-21-20 0,21 20 16,-21-21-16,0 1 0,0 20 16,0-20-16,0-1 0,0-21 0,0 21 15,0-20-15,0-1 0,0 0 16,-21-21-16,0 0 15,0 0-15,0 0 0,0-21 16,-1 0-16,1-1 0,0-20 16,0 0-16,0-1 0,21 1 0,0-21 15,0-1-15,0 1 0,0-1 0,21 1 16,0-1-16,0 1 0,22-1 16,-1 1-16,21-1 0,-20 1 0,20 20 15,-20 1-15,20 0 0,1-1 16,-22 22-16,0-21 0,22 21 15,-22 21-15,-21-22 0,22 22 0,-22 0 0,0 0 16,0 0-16,0 0 16,-21 22-16,0-1 0,0 0 15</inkml:trace>
  <inkml:trace contextRef="#ctx0" brushRef="#br0" timeOffset="73322.86">6667 14288 0,'0'0'0,"0"-22"0,-21 22 0,21-21 31,21 21-31,1 0 0,-1 0 16,21-21-16,0 21 0,-20 0 15,20 0-15,0 0 0,1 0 0,-1 0 16,-21 0-16,21 0 0,-20 0 16,-1 0-16,0 0 0,-42 0 31,21 21-16,-21-21-15,-22 0 0,22 0 16,0 0-16,0 0 0,-22 0 16</inkml:trace>
  <inkml:trace contextRef="#ctx0" brushRef="#br0" timeOffset="73796.17">6731 14245 0,'-21'0'0,"42"0"0,-63 0 0,20 0 0,1 0 16,21 21-1,0 1-15,-21-1 16,21 0-16,0 0 0,0 21 15,0-20-15,-21-1 0,21 21 0,0-21 16,0 0-16,0 22 0,-21-22 16,21 0-16,-21 0 0,21 0 15,-22-21 1,22-21 15,0 0-31,0 0 16,22 0-16,-1 0 15,21-1-15,-21 1 0,0 21 16,22-21-16,-1 21 0,0 0 0,1 0 16,-1 0-16,0 0 0,1 0 15,-22 0-15,21 21 0,1 0 0,-22 1 16,0-1-16,0 21 0,0-21 0,-21 22 16,0-22-16,0 21 0,0-21 15,0 22-15,-21-22 0,-21 0 0,21 0 16,-22 0-16,22 0 0,-21 1 15,-1-22-15,1 0 0,21 21 16,-21-21-16,-1 0 0,22 0 0,-21 0 16,21 0-16,-1 0 0,1-21 15,0 21-15,0-22 0,21 1 16,0 0-16,0 0 16,0 0-1,21 21-15,0 0 0,0-21 0,1-1 16,20 22-16,-21-21 0,21 21 15</inkml:trace>
  <inkml:trace contextRef="#ctx0" brushRef="#br0" timeOffset="74788.73">7578 14436 0,'0'0'0,"21"0"0,-21-21 16,0 42 15,-21 0-31,21 21 0,-22-21 16,1 1-16,21 20 0,-21-21 15,21 21-15,0-20 0,0-1 0,0 21 16,0-21-16,0 22 16,0-22-16,0 0 0,0 0 0,21 0 15,0 0-15,1-21 0,-1 0 16,0 0-16,0 0 15,0 0-15,0 0 0,1 0 0,-1-21 16,-21 0-16,0 0 16,0 0-16,0 0 0,0-1 15,0 1-15,-21 0 0,21 0 0,-22 0 16,-20 0-16,42-22 0,-21 22 16,21-21-16,-21 21 0,21-22 0,0 22 15,0-21-15,21 21 0,21-1 16,-21 1-16,22 0 0,-1 0 0,0 0 15,22 21-15,-22 0 0,1 0 16,-1 0-16,0 0 0,-21 21 16,1 0-16,-1 0 0,0 0 15,-21 22-15,0-22 0,0 21 0,0 1 16,0-22-16,-21 21 0,21 0 0,-21-20 16,21-1-16,-22 21 0,22-21 15,0 0-15,0 1 0,0-1 16,22-21-1,-1 0-15,0 0 0,0 0 16,0 0-16,0 0 0,1 0 16,-1-21-16,-21-1 0,21 22 15,-21-21-15,21 0 0,-21 0 0,0 0 0,0 0 16,0-1-16,0 1 16,-21-21-16,0 21 0,0 0 0,-22-1 15,22-20-15,0 21 0,0 0 16,0 0-16,21-1 0,0 1 0,0 0 15,0 0-15,0 0 16,21 0-16,0 21 0,21-22 0,-21 22 16,22 0-16,-22 0 0,21 0 0,1 0 15,-1 0-15,-21 0 0,21 0 16,1 22-16,-22-1 0,21 0 0,-21 0 16,-21 0-16,0 22 0,0-22 15,0 0-15,0 21 0,0 1 16,0-22-16,0 21 0,0-21 15,0 22-15,-21-22 0,21 0 0,0 0 16,0 0-16,0 0 0,0 1 16,21-22-16,1 0 0,-1 0 15,0 0-15,21 0 0,1 0 0,-22 0 16,21-22-16,0 1 0,-20 0 16,20 0-16,-21 0 0,0 0 15,0-1-15,1 1 0,-22-21 0,0 0 16,0 20-16,0-20 0,-22 0 0,1 21 15,-21-22-15,21 22 0,-22-21 16,22 21-16,-21 21 0,0-22 16,20 22-16,-20 0 0,21 0 0,0 0 15,0 0-15,-1 22 0,1-22 16,21 21-16,0 0 0,0 0 0,0 0 16,0 22-16,0-22 0,0 0 0,21 0 15,1 0-15,-1 0 0,0 1 16,0-22-16,0 21 0</inkml:trace>
  <inkml:trace contextRef="#ctx0" brushRef="#br0" timeOffset="75019.66">9461 14690 0,'0'0'0,"22"21"15,-1-21 1,-21 21-16,0 0 0,21-21 15,-21 21-15,21-21 0,-21 22 16,21-1-16,-21 0 0,0 0 0,0 0 16,0 0-16,0 1 0,0 20 0,-21-21 15,0 21-15,0-20 0,-22 20 16,1-21-16,0 21 0,21-20 16,-22-1-16,1 0 0,0-21 0,-1 0 15,22 0-15,0 0 0</inkml:trace>
  <inkml:trace contextRef="#ctx0" brushRef="#br0" timeOffset="75280.52">10329 13970 0,'0'0'16</inkml:trace>
  <inkml:trace contextRef="#ctx0" brushRef="#br0" timeOffset="76094.83">10350 13843 0,'0'0'0,"-21"0"16,0 0 0,0 21-16,0-21 0,21 21 15,-21 22-15,-1-22 0,22 21 16,0-21-16,-21 22 0,0-1 0,21 0 16,-21 22-16,21-22 0,0 1 0,0-1 15,0 0-15,0 1 0,0-1 16,0 0-16,0-21 0,21 1 0,0-1 15,0 0-15,1 0 0,20-21 16,-21 0-16,21 0 0,-20 0 0,20 0 16,0 0-16,1-21 0,-22 0 15,21 0-15,0-1 0,-20-20 0,20 21 16,-21-21-16,0-1 0,0 1 0,-21 0 16,0-1-16,0 22 0,0-21 15,-21-1-15,0 1 0,0-21 16,-21 20-16,20 22 0,1 0 0,-21 0 15,0 21-15,20 0 0,-20 0 16,0 0-16,21 21 0,-22 0 0,1 21 16,21-20-16,-22 20 0,22 0 15,0 1-15,0-1 0,0 0 0,21 1 16,0 20-16,0-21 0,0 1 0,0-1 16,0-21-16,21 22 0,0-22 15,0 0-15,22 0 0,-22 0 0,0-21 16,21 0-16,-21 0 0,22 0 15,-22 0-15,21 0 0,1 0 0,-1-21 16,-21 0-16,21 0 0,1-22 16,-22 22-16,21 0 0,-21-21 15,1-1-15,-22 1 0,0 21 0,0-21 16,0-1-16,0 1 0,-22 0 16,1-1-16,-21 1 0,21 21 0,0-22 15,-22 22-15,22 0 0,-21 21 0,21 0 16,-1 0-16,-20 0 0,21 0 15,-21 21-15,20 0 0,-20 1 0,21 20 16,0 0-16,-22 1 0,22-1 16,21 0-16,0 1 0,-21-1 0,21 0 15,0 1-15,0-1 0,0 0 16,21-21-16,0 1 0,1-1 16,-1 0-16,0 0 0,0-21 0,21 0 15,-20 0-15,-1 0 0,21 0 0,-21 0 16,22-21-16,-22 0 0,21 0 15,-21-1-15,0-20 0,1 21 0,-1-21 16,-21-1-16,0 1 0,0 0 16,-21 20-16,21-20 0,42 0 0,-42-1 15,-42 22-15,20-21 0,1 0 0,-21 20 16,21 1-16,-22 0 16,22 21-16,0 0 0,0 0 0,0 0 15,-22 0-15,22 21 0,0 0 16,0-21-16,21 22 0,-21-1 0,21 0 15,-21 0-15,21 0 0,0 0 0,0 1 16,0-1-16,0 0 0,21 0 16,21-21-16,-21 0 0,0 0 15,22 0-15</inkml:trace>
  <inkml:trace contextRef="#ctx0" brushRef="#br0" timeOffset="76470.62">11197 13589 0,'0'0'0,"0"-21"0,0 0 15,0 0-15,21 21 16,0 0-16,1 0 16,-1 0-16,0 0 0,0 21 0,0 21 15,0-21-15,22 0 0,-1 22 16,-21-1-16,22 0 0,-22 22 0,21-22 15,-21 22-15,0-22 0,1 22 0,-1-1 16,-21 1-16,0-1 0,0 1 16,0-1-16,0 22 0,-21-22 15,-22 1-15,1-1 0,0 22 0,-1-22 16,-20-20-16,-1 20 0,1 1 16,-1-22-16,1 22 0,-1-22 0,1 0 15,-1 1-15,1-22 0,20 21 0,-20-21 16,42 0-16,0-21 0,-1 22 15,1-22-15,21-22 16,0 1-16,0 0 16,0 0-16,21 0 0,1-22 15,-1 22-15</inkml:trace>
  <inkml:trace contextRef="#ctx0" brushRef="#br0" timeOffset="88948.84">5059 17166 0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8B88-F374-4F64-8E12-602E6067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464C8-422F-4104-AD2A-B8115254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6544-24A1-48DC-906D-F43B6113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7C0B-F55E-4DF2-9806-D5B8B329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E807-1578-411B-9D03-45B8DAFF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25FA-1D03-4245-B581-E16FA1EB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DBA1-252A-4D8E-BF23-AEAA7744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6C2D-9139-48DD-8921-86FBCF4A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9D3D-CB7D-462A-A5F2-AC5C155C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50DD-887D-42EA-9148-6A0914DF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5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17C2B-F76C-470D-ADA6-382CAF56A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542D-E294-4F8B-B31B-8891EAD5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506C-AAD2-4755-8509-C7BDBA1B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02A0-B71C-41D2-B1B7-1A08332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FE8B-342D-41A5-B14F-01E9C95F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7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9E03-7F8C-41B0-B40A-529910CD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7DCC-EF74-49DC-8EB3-461169FA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AE9C-486D-43D9-89A3-F8B16A98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1EFE-543E-4EE3-BF58-0E2A389D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1EED-5D70-40AA-8D61-61F36E54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CDF8-E0F0-48C9-B1B7-CFC01C8F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BE11-C5CC-4FD2-9CF4-79AC0A89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6AB5-C707-40FF-BCA9-591F9EAB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BC74-1443-435E-9DD1-51D66E04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8B6D-2D04-4453-90B6-C91895D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4BDA-D28F-42A0-9EB1-406B8046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159C-3B0A-41A3-9EBC-4BD581E7D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193D1-A7D8-45D6-8032-E8537962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1CE31-8291-4BBA-B83D-7B30F8C7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8A504-46B4-42E5-ADA3-461A3F4D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ECEA-3B5F-4171-99A3-ADE4E06B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17A-99D1-48D0-8FF7-E550FE5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F695-1D79-45AA-BFFA-C7CB5DA0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FFB0A-5579-4D0F-9D8D-6B000121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07F8D-65A3-45CF-9B72-0654B273A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E2BF5-95A1-4601-A23F-0B9B1D22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38F63-0B38-46B1-A16C-C9EC4F5D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C8145-9AF8-4685-B04F-134CC817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4794-2B00-40AD-9866-A3372654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4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4B12-95E4-4A5C-92AD-A23981F9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83EAA-E6D7-4591-9ED1-1989FD8D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DA70C-EE71-4FC6-913D-A20D5060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F2552-1855-4402-A95D-A7BFC0BF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4F4E8-837A-442E-9658-CAF569E1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A0722-CF08-4545-A799-639CED4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85E9-C554-4E6D-82A4-50204DBA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A84F-B1CC-4B57-BB29-9445FAB6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7523-6026-4D30-A7D3-01314521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6D9A9-718D-4CDA-BC68-048D441B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21F1-F19D-49BB-A756-A51D0F8E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7AFB-B54A-4550-B7A8-3F3B1933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31860-2712-44AD-93B5-AB563A3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6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AD53-51BE-42B0-B438-C886D973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37752-0EF4-4344-9DB9-F0A0F5EE1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4F0A6-F0BB-4090-9E7B-BB0AE951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AED1B-40F2-4896-9F0A-264CC500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B243-7BD0-4E90-88FC-EACE2427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9837-4255-4E16-8AE6-D9C8665C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485B0-2104-4F54-8C27-A036B87E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55C8D-6D01-4C3C-9100-F1CF1EA9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C537-4F21-4CBC-9FF6-0AF3FC2E4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B706-DF99-4E4C-8CB3-42725AAE0D2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4DCC-72FE-4B27-B75C-2DCDB8C04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0EC0-D095-475C-A5F9-C4E17CFEC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339F6-9D73-4DAB-9C91-63672FFC9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C739-C03B-4F6D-8F5A-8926A21E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E5EE-E8CF-4EBA-8B6A-747C87D1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A863CA-7CFA-4FB1-A862-6D3AAF2FDDE0}"/>
                  </a:ext>
                </a:extLst>
              </p14:cNvPr>
              <p14:cNvContentPartPr/>
              <p14:nvPr/>
            </p14:nvContentPartPr>
            <p14:xfrm>
              <a:off x="380880" y="23040"/>
              <a:ext cx="9639720" cy="588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A863CA-7CFA-4FB1-A862-6D3AAF2FDD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3680"/>
                <a:ext cx="965844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1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C739-C03B-4F6D-8F5A-8926A21E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E5EE-E8CF-4EBA-8B6A-747C87D1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C60E99-70E3-4876-ABC6-5C7659BD086F}"/>
                  </a:ext>
                </a:extLst>
              </p14:cNvPr>
              <p14:cNvContentPartPr/>
              <p14:nvPr/>
            </p14:nvContentPartPr>
            <p14:xfrm>
              <a:off x="442080" y="137160"/>
              <a:ext cx="9487080" cy="524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C60E99-70E3-4876-ABC6-5C7659BD08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27800"/>
                <a:ext cx="950580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5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C739-C03B-4F6D-8F5A-8926A21E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E5EE-E8CF-4EBA-8B6A-747C87D1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1EA906-B0DE-42B5-9522-3F47DBAF7D65}"/>
                  </a:ext>
                </a:extLst>
              </p14:cNvPr>
              <p14:cNvContentPartPr/>
              <p14:nvPr/>
            </p14:nvContentPartPr>
            <p14:xfrm>
              <a:off x="556200" y="198000"/>
              <a:ext cx="938808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1EA906-B0DE-42B5-9522-3F47DBAF7D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88640"/>
                <a:ext cx="940680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70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C739-C03B-4F6D-8F5A-8926A21E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E5EE-E8CF-4EBA-8B6A-747C87D1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0335F-A094-426A-A596-9BDCC87428AF}"/>
                  </a:ext>
                </a:extLst>
              </p14:cNvPr>
              <p14:cNvContentPartPr/>
              <p14:nvPr/>
            </p14:nvContentPartPr>
            <p14:xfrm>
              <a:off x="700920" y="0"/>
              <a:ext cx="9159840" cy="68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0335F-A094-426A-A596-9BDCC8742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-9360"/>
                <a:ext cx="9178560" cy="68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3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C739-C03B-4F6D-8F5A-8926A21E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E5EE-E8CF-4EBA-8B6A-747C87D1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D95167-AD3B-4159-A646-B06820750A73}"/>
                  </a:ext>
                </a:extLst>
              </p14:cNvPr>
              <p14:cNvContentPartPr/>
              <p14:nvPr/>
            </p14:nvContentPartPr>
            <p14:xfrm>
              <a:off x="3268800" y="38160"/>
              <a:ext cx="2781720" cy="74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D95167-AD3B-4159-A646-B06820750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440" y="28800"/>
                <a:ext cx="280044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26BF55-14BC-4FB3-8E6B-4F53EA114431}"/>
                  </a:ext>
                </a:extLst>
              </p14:cNvPr>
              <p14:cNvContentPartPr/>
              <p14:nvPr/>
            </p14:nvContentPartPr>
            <p14:xfrm>
              <a:off x="586800" y="921960"/>
              <a:ext cx="6462000" cy="34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26BF55-14BC-4FB3-8E6B-4F53EA114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40" y="912600"/>
                <a:ext cx="648072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7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C739-C03B-4F6D-8F5A-8926A21E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E5EE-E8CF-4EBA-8B6A-747C87D1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CB7EAD-E9C0-4C21-8C4B-F484129A09B7}"/>
                  </a:ext>
                </a:extLst>
              </p14:cNvPr>
              <p14:cNvContentPartPr/>
              <p14:nvPr/>
            </p14:nvContentPartPr>
            <p14:xfrm>
              <a:off x="1226880" y="434520"/>
              <a:ext cx="636300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CB7EAD-E9C0-4C21-8C4B-F484129A09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425160"/>
                <a:ext cx="638172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52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2021-01-22T13:10:31Z</dcterms:created>
  <dcterms:modified xsi:type="dcterms:W3CDTF">2021-01-22T14:45:35Z</dcterms:modified>
</cp:coreProperties>
</file>