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3:10:3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1461 0,'0'0'0,"0"-22"15,0 1 1,0 0-16,0 0 16,0 0-16,0 0 0,0-1 15,0 1-15,0 0 16,0 0-16,0 0 0,0 0 0,0-1 16,0 1-16,0 0 0,0 0 15,0 0-15,0 0 0,0-1 16,0 44 15,0-1-31,0 0 16,0 0-16,-21 21 0,0 1 15,21-1-15,-21 0 0,0 1 0,21-1 16,-22 22-16,1-1 0,0 1 16,-21-1-16,21 1 0,-1 20 15,1-20-15,0-1 0,-21 22 0,21-22 16,-1 1-16,1-1 0,-21 1 15,21-22-15,0 22 0,-1-22 0,22 0 16,-21 1-16,0-1 0,0 0 16,21-20-16,-21-1 0,21 0 15,0 0-15,0-42 32,0 0-32,0 0 15,21-22-15,-21 1 0,21 0 0,0-1 16,0 1-16,1 0 0,-1-22 15,21 1-15,-21-1 0,0 1 0,1-1 16,-1-21-16,0 22 0,21-22 16,-21 1-16,22 20 0,-22 1 15,21-1-15,-21 1 0,22 20 0,-22-20 16,21 20-16,-21-20 0,22 21 16,-22-1-16,21 22 0,-21-21 15,1 21-15,-1-1 0,0 1 16,0 0-16,-21 42 31,21 0-31,-21 22 0,0-22 16,0 21-16,0 1 0,0 20 0,0-21 15,0 22-15,-21-1 0,21 1 16,-21 21-16,21-22 0,0 1 0,-21 20 16,0-20-16,-1 20 0,22-20 15,0-1-15,0 1 0,-21-1 0,21-20 16,-21 20-16,21-20 0,0-1 15,0 21-15,0-20 0,0-22 16,0 21-16,0-21 0,0 22 16,0-22-16,0 0 0,0 0 15,0-42 17,0 0-17,0 0-15,-21 0 0,0-1 0,0 1 16,-1 0-16</inkml:trace>
  <inkml:trace contextRef="#ctx0" brushRef="#br0" timeOffset="239.37">5080 2328 0,'21'0'46,"0"-21"-46,22 0 0,-22 21 16,0 0-16,21-21 0,1 21 16,-22-21-16,21 21 0,0 0 0,1-21 15,-1-1-15,0 22 0,-20 0 16,20 0-16,-21 0 0,0-21 0,0 21 16,1 0-16</inkml:trace>
  <inkml:trace contextRef="#ctx0" brushRef="#br0" timeOffset="643.38">6350 2138 0,'21'-21'15,"-21"0"-15,0-1 16,0 1 0,-21 21-16,21-21 0,-21 21 15,0 0-15,-1 0 16,1 0-16,0 0 0,0 21 16,0 0-16,0 1 0,-1-1 15,1 21-15,0-21 0,0 22 0,21-22 16,-21 21-16,0 0 15,-1 1-15,22-22 0,0 21 0,0 1 0,0-22 16,0 21-16,0-21 0,0 22 16,0-22-16,0 0 0,22 0 15,-1 0-15,0-21 16,0 0-16,0 21 0,0-21 0,1 0 16,20 0-16,-21 0 0,21 0 15,1 0-15,-22-21 0,21 0 0,1 0 16,-1 0-16,0 0 0,1-1 15,-1-20-15,0 21 0,-21-21 0</inkml:trace>
  <inkml:trace contextRef="#ctx0" brushRef="#br0" timeOffset="1039.33">7112 1312 0,'0'-21'0,"0"42"0,0-63 16,0 21-16,-21 42 47,0 0-47,21 0 16,-22 22-16,22-22 0,0 21 0,-21 22 15,0-22-15,21 22 0,-21-1 16,21 1-16,-21-1 0,0 22 0,21-22 15,-22 1-15,1-1 0,0-20 16,21 20-16,0 1 0,-21-22 0,21 0 16,-21 1-16,21-1 15,0 0-15,0 1 0,0-1 0,0-21 16,0 0-16,0 0 0,0 1 16,21-1-16,0-21 0,0 21 15,0-21-15,1 0 16,-1-21-16,0 0 0,0-1 15,0 22-15,0-42 0,1 21 0,-1 0 16,0 0-16,0-22 0,21 22 16</inkml:trace>
  <inkml:trace contextRef="#ctx0" brushRef="#br0" timeOffset="1320.84">7429 2096 0,'22'-22'0,"-44"44"0,44-65 0,-1 43 0,-21-21 16,0 42 15,0 0-15,0 1-16,0-1 0,0 0 0,-21 21 15,-1-21-15,22 1 0,-21 20 16,21-21-16,0 21 0,-21-20 0,21 20 16,0-21-16,-21 0 0,21 0 15,0 22-15,0-22 0,0 0 16,0 0-16,0 0 15,21-21 1,0 0-16,0 0 16,-21-21-16,22 0 0,-22 0 15,21 0-15,0 0 0,0-22 16</inkml:trace>
  <inkml:trace contextRef="#ctx0" brushRef="#br0" timeOffset="1691.31">7726 1630 0,'-21'0'0,"-1"0"16,1 21-16,0 0 0,21 0 16,-21 1-16,21-1 0,0 0 15,0 0-15,0 0 16,21-21-16,0 0 15,0 0-15,1 0 16,-1 0-16,0-21 0,-21 0 16,21 0-16,-21 0 15,0-1-15,0 1 0,0 0 0,0 0 16,-21 0-16,0 21 0,0-21 16,-1 21-16,1 0 15,0 0-15,0 0 0,0 0 0,0 0 16,-1 0-16,1 0 15,21 21-15,-21-21 16,21 21 0,-21-21-1</inkml:trace>
  <inkml:trace contextRef="#ctx0" brushRef="#br0" timeOffset="1983.81">6794 1926 0,'-21'0'16,"42"0"-16,-63 21 0,63-21 31,0 0-31,1 0 16,-1 0-16,21 0 0,-21 0 15,22 0-15,-22 0 0,21 0 16,-21-21-16,22 21 0,-22 0 0,0 0 16,0 0-16,0-21 0,0 21 15,1 0-15,-1 0 32,0 0-17</inkml:trace>
  <inkml:trace contextRef="#ctx0" brushRef="#br0" timeOffset="2703.74">8064 2138 0,'0'-21'15,"0"42"-15,0-63 0,0 20 16,0 1 0,-21 21 15,0 21-31,0 1 16,0-22-16,0 21 0,-1 0 15,1 0-15,21 0 0,-21 22 0,0-22 16,21 0-16,0 0 0,-21 21 15,21-20-15,0 20 0,0-21 0,0 21 16,0-20-16,0-1 16,0 0-16,21 0 0,0 0 0,0-21 15,0 21-15,1-21 0,-1 0 16,21 0-16,-21 0 0,0 0 0,22 0 16,-22-21-16,0 0 0,21 21 15,-20-21-15,-1 0 0,21-22 0,-21 22 16,0 0-16,1-21 0,-1 21 15,-21-22-15,0 22 0,0-21 16,0-1-16,0 22 0,0-21 0,0 21 16,0 0-16,-21-22 0,-1 22 15,-20 0-15,21 21 0,0-21 16,0 21-16,-22 0 0,22 0 0,0 0 16,-21 0-16,20 0 0,1 21 15,0-21-15,-21 21 0,21 0 0,-1 0 16,1 1-16,21-1 0,-21 0 15,21 0-15,-21 0 0,21 0 0,0 1 16,0-1-16,0 0 0,0 0 16,0 0-16,21 0 0,0-21 15,0 0-15,22 22 0,-22-22 16,21 0-16,-21 0 0</inkml:trace>
  <inkml:trace contextRef="#ctx0" brushRef="#br0" timeOffset="3285.2">8721 2096 0,'0'-22'16,"0"44"0,-22-1-1,22 0-15,0 0 16,0 0-16,-21 0 0,21 1 15,-21-1-15,21 0 0,-21 21 0,21-21 16,-21 22-16,0-22 0,21 0 16,-22 21-16,1-20 0,21-1 15,-21 0-15,21 0 0,-21 0 0,21 0 16,-21 1-16,0-44 47,21 1-47,0 0 15,0 0-15,0 0 0,0 0 16,0-1-16,0 1 0,0-21 16,21 21-16,-21 0 0,21-22 15,0 22-15,21-21 0,-20 21 0,20-1 16,-21 1-16,21 0 0,1 0 16,-1 0-16,0 21 0,1 0 0,-1 0 15,0 0-15,1 0 0,-1 0 0,0 0 16,-20 21-16,20 0 0,-21 0 15,0 0-15,0 1 0,1-1 0,-22 0 16,0 0-16,0 21 0,0-20 16,0 20-16,0-21 0,0 0 0,-22 22 15,1-22-15,0 21 0,0-21 16,21 0-16,-21 1 0,0-1 16,-1 0-16,22 0 15,-21-21-15,0 0 0,21-21 31,0 0-15,0 0-16,21-1 0,0 1 0</inkml:trace>
  <inkml:trace contextRef="#ctx0" brushRef="#br0" timeOffset="3903.66">9991 2159 0,'0'0'0,"21"0"0,0-21 0,-21 0 15,21 21-15,-21-21 16,0-1-16,0 1 16,-21 21-1,0 0-15,0 0 0,-1 0 16,1 0-16,0 0 0,-21 0 15,21 21-15,-22-21 0,1 22 0,21-1 16,-22 0-16,1 0 0,21 0 16,-21 0-16,20 1 0,1-1 15,0 0-15,0 0 0,21 0 16,0 0-16,0 1 0,0-1 16,21-21-1,-21 21-15,21-21 0,22 0 0,-22 0 16,0 21-16,21-21 0,-21 0 15,22 0-15,-22 21 0,21-21 0,-21 0 16,22 0-16,-22 21 0,0-21 0,0 0 16,0 0-16,1 22 0,-22-1 15,0 0 1,0 0-16,-22-21 16,1 21-16,0 0 0,0-21 15,-21 22-15,-1-1 0,22-21 16,-21 21-16,-1 0 0,1-21 0,21 21 15,-21-21-15,-1 0 0,22 21 0,-21-21 16,21 0-16,-1 0 0,-20 0 16,21 22-16,0-22 0,0 0 0,-1 0 15,1 0-15,0 0 16</inkml:trace>
  <inkml:trace contextRef="#ctx0" brushRef="#br0" timeOffset="15127.46">2794 4593 0,'0'-21'15,"0"42"-15,0-63 0,0 21 16,0 0-16,-21-1 0,21 1 16,0 0-16,-21 0 15,21 0-15,0 0 16,0-1-1,-22 22 17,22 22-32,0-1 15,0 0-15,0 21 0,-21-21 16,21 22-16,0-1 0,0 0 16,0 22-16,0-22 0,0 22 0,0-22 15,0 22-15,-21-1 0,21-21 16,0 22-16,-21-22 0,21 1 0,0-1 15,0 0-15,0 1 0,0-22 16,0 0-16,-21 0 0,21 0 16,0 0-16,0 1 0,0-1 31,0-42 0,0-1-31,0 1 16,0 0-16</inkml:trace>
  <inkml:trace contextRef="#ctx0" brushRef="#br0" timeOffset="15691.26">3027 5122 0,'0'0'0,"0"22"0,0-1 16,0 0-16,0 0 15,0 0 1,0-42 31,0 0-32,0 0-15,0 0 16,0-1 0,0 44 15,0-1-15,0 0-1,21-21 1,0 0-1,0-21 1,-21 0 15,0-1-31,-21 22 16,21-21-16,-21 21 16,0 0-1,0 0 1,21 21-16,0 1 15,0-1-15,0 0 16,21-21 15,0 0-31</inkml:trace>
  <inkml:trace contextRef="#ctx0" brushRef="#br0" timeOffset="16900.56">4276 4763 0,'0'0'0,"0"-22"16,0 1-16,0 0 16,0 0-1,0 42 16,0 0-31,0 0 16,0 1-16,0-1 0,0 21 16,0 0-16,0-20 0,0 20 15,0 0-15,0 1 0,0-1 0,0 0 16,0-21-16,0 22 0,0-1 16,0-21-16,0 0 0,0 22 0,0-22 15,0 0-15,-22-21 16,22 21-16,0 0 0,-21-21 47,21-21-32,-21 0-15,21 0 0,0 0 16,0 0-16,0-1 0,0-20 16,0 21-16,0-21 0,0 20 0,0-20 15,21 0-15,0 21 0,1-22 16,-22 1-16,21 21 0,0-22 0,0 22 15,0 0-15,0 0 0,22 0 16,-22 0-16,0-1 0,0 22 16,22 0-16,-22 0 0,21 0 15,-21 0-15,22 0 0,-22 0 0,21 0 16,-21 22-16,0-1 0,22 0 16,-22 0-16,0 0 0,0 0 0,-21 22 15,21-22-15,-21 21 0,22 1 16,-22-22-16,0 21 0,0-21 0,0 22 15,0-22-15,0 0 0,0 21 16,0-21-16,0 1 0,0-1 0,0 0 16,0 0-16,0 0 15,-22-21 17,1 0-17,21-21-15,0 0 16,0 0-16,0 0 0,0-22 0,0 22 15,0-21-15,0 21 0,0-22 16,21 1-16,1 0 0,-1 20 0,0-20 16,0 0-16,0 21 0,0-22 15,22 22-15,-22 0 0,21 0 0,-21 0 16,22 21-16,-22 0 0,0 0 16,21 0-16,-20 0 0,-1 0 0,0 21 15,0 0-15,0 21 16,0-21-16,-21 22 0,22-1 0,-22-21 15,0 22-15,0-1 0,0 0 16,0-21-16,0 22 0,0-1 0,-22-21 16,1 0-16,21 1 0,-21-1 15,21 0-15,0 0 0,0 0 0,-21 0 16,21 1 0,-21-22-16,21-22 46,0 1-46</inkml:trace>
  <inkml:trace contextRef="#ctx0" brushRef="#br0" timeOffset="17511.21">5948 4911 0,'0'-21'0,"-21"21"0,21-22 16,-22 22-16,1 0 15,0 0-15,0 0 16,0 0-16,0 22 15,-1-1-15,1 0 0,0 0 16,21 0-16,-21 0 0,0 1 16,21-1-16,-21 21 0,-1-21 0,22 22 15,-21-22-15,21 0 0,0 21 16,-21-21-16,21 1 0,0-1 0,0 0 16,0 0-16,0 0 0,0 0 15,0 1-15,21-22 0,0 21 0,1-21 16,-1 0-16,0 0 0,0 0 15,0 0-15,0 0 0,1 0 16,20 0-16,-21 0 0,0-21 0,22-1 16,-22 22-16,0-21 0,0 0 15,0 0-15,0 0 0,1-22 0,-1 22 16,-21 0-16,0-21 0,0 21 16,0-22-16,0 22 0,0-21 0,0 21 15,0-1-15,-21-20 0,-1 21 16,1 0-16,0 21 0,0-21 15,-21-1-15,20 22 0,1 0 0,0 0 16,0 0-16,0 0 0,0 0 16,-1 22-16,1-1 0,0 0 0,21 0 15,-21 0-15,21 0 0,0 1 16,0-1-16,0 21 0,0-21 0,0 0 16,0 1-16,0-1 0,0 0 15,0 0-15,21 0 0,0-21 16,0 0-16,1 0 15,-1 0-15</inkml:trace>
  <inkml:trace contextRef="#ctx0" brushRef="#br0" timeOffset="18487.86">6392 4974 0,'0'-21'16,"0"0"0,-21 21-1,0 21 1,21 0 0,0 0-16,0 22 0,0-22 15,0 0-15,0 0 0,0 22 0,0-22 16,0 0-16,0 21 0,0-21 15,0 1-15,0-1 0,0 0 0,0 0 16,0 0-16,0 0 16,0 1-16,21-22 0,0 0 15,0 0-15,1 0 16,-1 0-16,0 0 0,0 0 0,0-22 16,22 1-16,-22 21 0,0-21 15,0 0-15,0 0 0,0 0 0,1-1 16,20-20-16,-42 21 0,21 0 15,0-22-15,0 22 0,1-21 16,-22 21-16,21-22 0,0 22 0,-21 0 16,0 0-16,0 0 0,21 0 15,-21-1-15,0 44 32,0-1-17,-21 0-15,21 0 0,0 0 16,0 22-16,-21-22 0,21 0 0,-21 21 15,21-21-15,-22 1 0,22 20 16,0-21-16,0 0 0,0 0 0,0 1 16,0 20-16,0-21 0,0 0 15,0 0-15,0 1 16,22-22-16,-1 0 0,0 21 0,0-21 16,0 0-16,0 0 0,1 0 15,-1 0-15,0 0 0,21 0 0,-21-21 16,1 21-16,20-22 0,-21 1 0,0 0 15,0 0-15,22 0 0,-22 0 16,0-1-16,0-20 0,0 21 0,1-21 16,-1 20-16,0-20 0,0 21 15,0-21-15,-21 20 0,0 1 0,0 0 16,0 0-16,-21 21 31,0 21-15,0 0-16,21 0 15,0 1-15,0-1 0,0 0 0,0 0 16,0 0-16,0 0 16,21 1-16,0-1 0,-21 0 0,21 0 15,0 0-15,-21 0 16,22-21-16,-22 22 0,21-22 0,-21 21 16,0 0-1,0 0-15,-21-21 16,-1 0-16,1 0 15,0 21-15,0-21 0,0 0 16,0 0-16,-1 0 16,1 0-1,21-21 32,21 0-47,1 21 0,-22-21 0</inkml:trace>
  <inkml:trace contextRef="#ctx0" brushRef="#br0" timeOffset="18963.59">7895 5144 0,'0'0'0,"-21"0"15,42 0 17,0 0-32,0-22 0,1 1 15,-1 21-15,-21-21 0,21 0 0,0 21 16,0-21-16,-21 0 0,0-1 16,21 1-16,-21 0 15,0 0-15,0 0 0,0 0 16,-21-1-1,0 22-15,0 0 0,0 0 16,0 22-16,-1-22 0,1 21 16,0 0-16,0 0 0,0 0 0,0 22 15,-1-22-15,1 0 0,0 21 16,0 1-16,0-22 0,0 21 0,21-21 16,-22 0-16,22 22 0,0-22 15,0 0-15,0 0 0,0 0 0,0 1 16,0-1-16,22-21 0,-1 0 15,0 0-15,0 0 0,0 0 16,22 0-16,-22 0 0,21 0 16,-21 0-16,0 0 0,1-21 0,-1-1 15,0 22-15,0-21 0,-21 0 16,0 0-16,0 0 16,21 0-16</inkml:trace>
  <inkml:trace contextRef="#ctx0" brushRef="#br0" timeOffset="19619.25">8699 4403 0,'0'-21'0,"0"42"0,0-64 0,0 22 16,0 0-16,0 0 0,0 0 15,0 0-15,0-1 0,0 1 16,0 42 15,0 22-15,0-1-16,-21 0 0,21 1 0,-21-1 16,21 22-16,-21-1 0,0 1 15,21-1-15,-21 1 0,-1-1 0,1 1 16,0-1-16,0 1 0,0-1 0,0-21 15,-1 1-15,22-1 0,0 0 16,-21-20-16,0 20 0,21-21 0,0 0 16,-21-21-16,21-21 47,0 0-47,21 0 15,0-22-15,0 22 0,1-21 0,-1 0 16</inkml:trace>
  <inkml:trace contextRef="#ctx0" brushRef="#br0" timeOffset="19944.08">9207 4191 0,'0'-21'0,"0"42"0,0-63 15,0 63 1,-21 0-16,21 0 15,0 22-15,-21-1 0,21 0 16,-21 1-16,0 20 0,21 1 16,0-22-16,-21 21 0,-1 1 0,1-1 15,0 22-15,0-21 0,21-1 16,-21-21-16,0 22 0,-1-22 0,22 22 16,0-22-16,-21-21 0,21 22 15,-21-22-15,21 0 0,0 0 0,0 0 16,0 0-16,-21-42 47,0 0-32,21 0-15,-21 0 0,21 0 16</inkml:trace>
  <inkml:trace contextRef="#ctx0" brushRef="#br0" timeOffset="20147.97">8551 5101 0,'-21'0'0,"42"0"31,0 0-15,1 0-16,-1 0 0,0 0 16,21-21-16,1 21 0,-22-21 0,21 21 15,0 0-15,1-21 0,-1 0 0,0 21 16,1-22-16,-22 22 0,21-21 15,1 21-15,-22-21 0,21 21 0,-21 0 16</inkml:trace>
  <inkml:trace contextRef="#ctx0" brushRef="#br0" timeOffset="20607.68">9398 4847 0,'-21'0'16,"0"21"-1,-1 1-15,22-1 0,-21 0 16,0 0-16,21 0 0,0 0 0,-21 1 16,0-1-16,21 0 0,0 21 0,0-21 15,0 1-15,0-1 0,-21 0 16,21 0-16,0 0 0,0 0 0,0 1 16,0-1-16,21-21 0,-21 21 15,21-21-15,0 0 0,0 0 0,0 0 16,22 0-16,-22 0 0,0 0 15,21-21-15,1 0 0,-1 21 0,-21-22 16,22 1-16,-1 0 0,-21 0 16,21 0-16,-20 0 0,-1-1 15,-21 1-15,0 0 0,0-21 0,0 21 16,0-22-16,0 22 0,-21 0 16,-22-21-16,22 20 0,0 1 0,0 21 15,-22-21-15,22 0 0,0 21 16,0 0-16,-21 0 0,20 0 0,1 21 15,0 0-15,0 0 0,0 1 16,21-1-16,0 0 0,-21 0 16,21 21-16,0-20 0,-22-1 15,22 0-15,0 0 0,0 0 16,22-21-16,-1 0 16,0 0-16,0 0 0,0 0 15,22 0-15</inkml:trace>
  <inkml:trace contextRef="#ctx0" brushRef="#br0" timeOffset="21119.42">9991 4911 0,'0'0'15,"0"-21"-15,0-1 16,21 22-16,-21-21 0,21 21 15,0 0-15,0 0 0,0 0 16,1 0-16,-1 21 16,0 1-16,0-1 0,-21 0 0,21 0 15,0 0-15,-21 0 0,22 22 0,-22-22 16,0 21-16,0-21 0,0 1 16,0 20-16,0-21 0,0 0 0,0 0 15,0 1-15,0-1 0,-22 0 16,22 0-16,-21-21 0,21 21 0,0-42 47,0 0-32,21 0-15,1 0 0,-1-1 16,-21 1-16,21-21 0,0 0 0,0 20 16,0-20-16,1 0 0,-1 21 0,0-22 15,0 22-15,-21-21 0,21 21 16,0-1-16,1 1 0,-22 0 0,21 21 15,-21-21-15,21 21 16,-21-21-16,0 42 63,0 0-63,-21-21 15,21 21-15</inkml:trace>
  <inkml:trace contextRef="#ctx0" brushRef="#br0" timeOffset="21571.17">10562 5165 0,'0'0'0,"21"0"16,0 0-1,1 0-15,-1 0 0,0 0 16,0-21-16,0 21 0,0-22 0,1 22 16,20-21-16,-21 0 0,0 21 15,0-21-15,1 0 0,-1 0 0,0-1 16,-21 1-16,0 0 16,0 0-16,0 0 0,0 0 15,-21 21 1,0 0-16,-1 0 15,1 0-15,0 21 0,0-21 0,0 21 16,21 0-16,0 0 0,-21 0 16,21 1-16,-22 20 0,22-21 15,0 0-15,0 0 0,-21 22 16,21-22-16,0 0 0,0 0 0,0 0 16,0 1-16,0-1 0,0 0 15,21-21-15,1 21 0,-22 0 16,21-21-16,0 0 0,-21 21 0,21-21 15,0 0-15,0 0 16,1 0-16,-1 0 16,0 0-16,-21-21 15,21 21-15,0-21 0,0 21 16,1-21-16</inkml:trace>
  <inkml:trace contextRef="#ctx0" brushRef="#br0" timeOffset="22120.27">11303 4868 0,'0'-21'16,"0"0"-16,21 21 31,0 0-31,0 0 16,1 0-16,-1 0 15,-21 21-15,0 0 0,21-21 16,0 22-16,-21-1 0,21 0 0,-21 0 16,0 0-16,0 0 0,21 1 15,-21-1-15,0 0 0,22 21 0,-22-21 16,0 1-16,0-1 0,0 0 16,0 0-16,0 0 0,0 0 0,0 1 15,0-1-15,0 0 0,0 0 16,0 0-16,-22-21 15,1 0-15,0 0 16,21-21 15,0 0-15,0 0-16,0 0 0,21-1 16,0 1-16,1-21 0,-1 0 0,0 20 15,0-20-15,21 0 0,-20-1 16,-1 1-16,21 21 0,-21-21 0,0 20 15,22 1-15,-22 0 0,0 0 0,0 0 16,0 21-16,1 0 16,-1 0-16,0 0 15,-21 21 32,0 0-31,-21-21-16</inkml:trace>
  <inkml:trace contextRef="#ctx0" brushRef="#br0" timeOffset="23695.2">3006 6668 0,'-22'0'0,"1"0"15,0 0-15,0 0 16,21-22-16,-21 22 0,21-21 16,0 0-16,0 0 0,-21 0 15,21 0-15,0-1 16,0 1-16,0 0 0,0 0 16,21 21-16,0-21 0,0 21 15,0-21-15,0 21 0,1 0 16,-1 0-16,0 0 15,0 21-15,0 0 0,0 0 16,1 0-16,-1 22 0,-21-22 16,0 21-16,21 0 0,-21-20 15,0 20-15,0 0 0,0 1 0,0-1 16,-21 0-16,0-21 0,-1 22 16,22-1-16,-21 0 0,0 1 0,-21-1 15,21-21-15,-1 22 0,1-1 16,0-21-16,0 0 0,0 22 0,0-22 15,-1 0-15,-20 0 0,21-21 16,0 21-16,0-21 0,-1 0 16,1 0-16,0 0 0,0 0 15,0 0-15,0 0 0,-1-21 0,1 0 16,21 0-16,-21-22 0,21 22 16,-21-21-16,21 0 0,-21 20 0,21-20 15,0 0-15,0 21 0,0-22 16,0 22-16,21-21 0,0 21 15,0-1-15,0 1 0,-21 0 0,22 21 16,-1-21-16,0 21 0,0 0 16,0 0-16,0 0 0,1 21 15,-1 0-15,0 0 16,0 1-16,-21 20 0,0-21 0,21 0 16,0 22-16,-21-22 0,22 21 15,-22 0-15,0 1 0,21-22 0,-21 21 16,21 1-16,0-22 0,-21 0 15,0 21-15,21-42 0,-21 21 0,21 1 16,1-22 0,-1 0-16,0 0 15,-21-22-15,21 1 16</inkml:trace>
  <inkml:trace contextRef="#ctx0" brushRef="#br0" timeOffset="24039">3450 7091 0,'0'0'0,"0"21"0,0 0 16,21-21 15,0 0-31,1 0 16,-1 0-16,0 0 0,0 0 0,-21-21 15,21 0-15,0 21 16,-21-21-16,0 0 0,0-1 16,-21 1-1,0 21 1,0 0-16,0 0 0,0 0 16,-1 21-16,1 1 15,21-1-15,0 0 16,0 0-16,21-21 31,1 0-31,-1 0 0,0 0 16</inkml:trace>
  <inkml:trace contextRef="#ctx0" brushRef="#br0" timeOffset="25583.63">5165 6943 0,'21'0'16,"0"0"0,-21-21 15,0-1-31,0 1 16,0 0-1,-21 21-15,0-21 0,-1 21 0,1 0 16,-21-21-16,21 21 0,0 0 15,-1 0-15,1 0 0,-21 0 0,21 0 16,-22 21-16,22 0 0,-21-21 16,0 21-16,20 0 0,-20 1 0,0-1 15,21 21-15,-1-21 0,-20 0 16,42 22-16,-21-22 0,21 21 0,0-21 16,0 22-16,0-22 0,0 0 15,0 0-15,0 0 0,21 1 16,-21-1-16,21-21 0,0 0 15,1 21-15,20-21 0,-21 0 0,0 0 16,0 0-16,22-21 0,-22 0 16,21 21-16,-21-22 0,22 1 0,-22 0 15,21-21-15,-21 21 0,22-1 16,-22-20-16,21 21 0,-21-21 0,1-1 16,-1 22-16,0-21 0,0-1 0,0 1 15,-21 0-15,21-1 0,-21 1 16,22 0-16,-22-1 0,21 1 15,-21 0-15,0-1 0,0 22 0,0-21 16,0 21-16,0 0 16,0-1-16,0 44 31,0-1-31,-21 21 0,21-21 0,0 22 16,-22-1-16,1 21 0,21-20 15,-21-1-15,0 22 0,21-22 0,-21 21 16,21-20-16,-21-1 0,21 22 0,0-22 15,0 0-15,0 1 0,0-1 16,0-21-16,0 21 0,0-20 0,21-1 16,0 0-16,0-21 15,0 0-15,0 21 0,1-21 0,-1 0 16,0 0-16,0 0 0,0-21 16</inkml:trace>
  <inkml:trace contextRef="#ctx0" brushRef="#br0" timeOffset="26063.05">5863 6943 0,'0'-21'16,"-21"21"0,0 0-1,0 0-15,-1 21 0,1 0 16,0 0-16,21 0 0,-21 0 15,21 1-15,-21-1 0,21 0 16,0 21-16,0-21 0,0 1 0,0 20 16,0-21-16,0 0 0,0 22 15,0-22-15,0 0 0,0 0 0,0 0 16,21-21-16,0 21 0,0-21 16,0 0-16,1 0 0,-1 0 0,21 0 15,-21 0-15,22-21 0,-22 21 16,0-21-16,21-21 0,-21 21 0,22-1 15,-22-20-15,0 21 0,0-21 0,-21 20 16,0-20-16,0 21 16,0-21-16,0 20 0,0-20 0,0 21 15,-21 0-15,0 0 0,0-1 16,0 22-16,-22 0 0,22 0 0,0 0 16,-21 0-16,20 0 0,1 0 15,-21 0-15,21 22 0,0-1 0,-1 0 16,1 0-16,0 0 0,21 0 0,0 1 15,0-1-15,0 0 0,0 0 16,0 0-16,0 0 0,21 1 0,0-1 16,22-21-16,-22 0 0,0 21 15,0-21-15,0 0 0</inkml:trace>
  <inkml:trace contextRef="#ctx0" brushRef="#br0" timeOffset="26507.34">6456 7006 0,'0'0'0,"0"-21"16,0 0-1,-21 21 17,21 21-17,0 0-15,0 0 0,-22 1 16,1 20-16,21-21 15,0 0-15,0 0 0,0 22 0,0-22 16,0 0-16,0 0 0,0 0 16,0 1-16,0-1 0,0 0 0,21-21 15,1 21-15,-1-21 16,0 0-16,21 0 0,-21 0 0,1 0 16,20-21-16,0 0 0,-21 21 15,22-21-15,-1-1 0,-21 1 0,22 0 16,-22 0-16,0 0 0,0 0 0,-21-22 15,0 22-15,21 0 0,-21 0 16,0 0-16,0-1 0,0 1 0,0 0 16,0 0-1,-21 21 1,42 0 31,0-21-32</inkml:trace>
  <inkml:trace contextRef="#ctx0" brushRef="#br0" timeOffset="27123.5">7408 6414 0,'0'0'0,"0"-22"0,0 1 0,-21 21 0,0 0 15,0 0 1,21 21-16,-21 1 0,21-1 16,-22 21-16,22 0 0,0 1 15,0-1-15,0 0 0,0 1 0,0-1 16,0 22-16,-21-22 0,21 0 16,-21 1-16,21-1 0,0 0 15,0-21-15,-21 22 0,21-22 0,-21 21 16,21-21-16,0 1 0,0-1 15,0 0-15,-21 0 0,21-42 47,0 0-47,0 0 16,0-1-16,0 1 0,0 0 16,0 0-16,21 0 0,-21 0 0,21-1 15,0 1-15,0 0 0,0 21 16,1-21-16,-1 0 0,21 0 15,-21 21-15,0 0 0,22-22 0,-22 22 16,21 0-16,-21 0 0,22 0 16,-22 22-16,0-22 0,0 21 0,22 0 15,-43 0-15,21 0 0,-21 0 16,0 1-16,0-1 0,0 0 0,0 0 16,-21 0-16,-1 22 0,1-22 15,-21 0-15,21 0 0,0-21 0,-22 21 16,22 0-16,-21-21 0,21 22 15,-22-22-15,22 0 0,0 21 0,0-21 16,-22 0-16,22 0 0,0 0 0,0 0 16,0 0-1,21-21 17,21-1-17,0 1-15,0 21 0,0-21 0,1 0 16,-1-21-16</inkml:trace>
  <inkml:trace contextRef="#ctx0" brushRef="#br0" timeOffset="27466.84">8086 6456 0,'0'0'0,"0"-21"0,0 0 0,0-1 16,-22 22-1,1 22 1,0-1-16,0 0 16,21 21-16,0 1 0,-21-1 15,21 0-15,-21 1 0,21-1 0,-22 0 16,22 1-16,-21 20 0,21-21 0,0 1 16,0-1-16,-21 0 0,21 1 15,0-1-15,-21 0 0,21-20 0,0 20 16,0-21-16,0 0 15,0 0-15,0 1 0,0-1 0,0 0 16,0-42 15,21 0-31,0-1 16,0 1-16,-21 0 0,22-21 16,-1 21-16</inkml:trace>
  <inkml:trace contextRef="#ctx0" brushRef="#br0" timeOffset="27884.6">8191 6964 0,'0'21'15,"0"0"1,0 0-16,22-21 0,-1 0 16,0 0-16,0 0 15,0 0-15,0 0 16,1-21-16,-1 21 0,0-21 15,0 21-15,0-21 0,0 21 0,1-21 16,-22 0-16,21 21 0,-21-22 0,21 1 16,-21 0-16,0 0 15,0 0-15,-21 21 16,0 0-16,-1 0 16,1 0-16,0 21 0,0-21 0,0 21 15,0 0-15,-1 0 16,1 1-16,0-1 0,21 21 0,-21-21 15,0 0-15,21 22 0,-21-22 0,21 0 16,0 21-16,0-20 0,0-1 16,0 0-16,0 0 0,0 0 0,0 0 15,0 1-15,21-1 0,0-21 16,0 0-16,0 0 0,0 0 0,1 0 16,20 0-16,-21 0 0,0 0 0,22 0 15,-22-21-15,0 21 0,0-22 16,0 1-16,0 0 0,1 0 0,20 0 15</inkml:trace>
  <inkml:trace contextRef="#ctx0" brushRef="#br0" timeOffset="28554.21">9334 6922 0,'43'-22'16,"-43"1"-16,21 0 0,0 0 15,-21 0-15,0 0 16,0-1-16,0 1 16,-21 21-16,0-21 0,0 21 15,-1 0-15,1 0 16,0 0-16,0 0 0,-21 21 0,20 0 15,1 1-15,-21-1 16,21 21-16,0-21 0,-1 22 0,1-1 16,0 0-16,0 1 0,0-1 0,21 0 15,-21 1-15,21-1 0,0 0 16,0 1-16,0-22 0,0 0 0,21 0 16,0 0-16,0 0 0,21-21 15,-20 0-15,20 0 0,-21 0 0,21 0 16,1-21-16,-1 0 0,0 0 0,1 0 15,-22 0-15,21-22 0,1 22 16,-1-21-16,0 21 0,1-22 0,-1 1 16,0 0-16,1 20 15</inkml:trace>
  <inkml:trace contextRef="#ctx0" brushRef="#br0" timeOffset="28867.66">10054 6435 0,'0'0'0,"0"-21"0,0-1 16,0-20-16,0 0 15,0 21 1,-21 42 0,0-21-16,0 21 15,21 21-15,-22 1 0,1-1 0,0 0 16,0 1-16,21 20 0,-21-21 16,0 22-16,21-22 0,0 22 15,-22-22-15,1 22 0,0-22 16,21 21-16,0-20 0,-21 20 0,21-20 15,-21-1-15,21 0 0,0 1 0,0-1 16,0-21-16,0 21 0,0-20 16,0-1-16,0 0 0,0 0 15,21-21 1,0-21-16,0 0 16,0 0-16,1 21 0,-1-43 0,21 22 15,-21 0-15,22 0 0</inkml:trace>
  <inkml:trace contextRef="#ctx0" brushRef="#br0" timeOffset="29143.5">10393 6964 0,'0'0'0,"21"0"0,-42 21 47,21 0-47,-21-21 0,21 21 16,-22 1-16,1-1 0,0 0 15,21 21-15,0-21 0,-21 1 0,0 20 16,21-21-16,0 21 0,-21-20 16,21-1-16,-22 0 0,22 21 0,0-21 15,0 1-15,0-1 0,0 0 16,0 0 0,22-21-1,-1-21 1,-21 0-16,21 0 15,0-1-15,-21 1 0,21 0 0</inkml:trace>
  <inkml:trace contextRef="#ctx0" brushRef="#br0" timeOffset="29523.37">10562 6731 0,'0'-21'0,"0"42"0,-21-42 16,0 21-16,0 0 15,-1 0 1,22 21-16,0 0 0,0 0 16,22-21 15,-1 0-31,0 0 16,0 0-16,0 0 0,-21-21 15,21 0-15,-21 0 16,0 0-16,0 0 15,-21 21 1,0 0-16,0 0 16,0 0-16,0 0 0,-1 0 15,1 0-15,21 21 16,-21 0-16,21 0 0,-21 0 16,21 0-16,0 1 15,0-1-15,21 0 16,0 0-16,0 0 0,1-21 15,-1 21-15,0 1 0,21-22 16</inkml:trace>
  <inkml:trace contextRef="#ctx0" brushRef="#br0" timeOffset="29910.15">11218 6943 0,'0'0'16,"0"-43"-1,0 22-15,0 0 16,-21 21 0,0 0-16,0 0 0,0 21 15,-1-21-15,1 21 0,0 1 16,0-1-16,0 0 0,0 0 0,-1 0 16,1 0-16,0 1 0,21 20 0,0-21 15,-21 21-15,21-20 0,0-1 16,0 21-16,0-21 0,0 0 15,0 1-15,0-1 0,0 0 0,21 0 16,0 0-16,0 0 16,1-21-16,20 0 0,-21 0 0,0 0 15,22 0-15,-22 0 0,0 0 16,21 0-16,-21 0 0,22 0 0,-22-21 16,0 0-16,0 0 0,22 0 0,-22 0 15,0-1-15,0 1 0,0 0 16,0-21-16,1-1 0,20 22 0,-21-21 15,0 0-15,0-1 16,1-20-16,-1 20 0,0 1 0</inkml:trace>
  <inkml:trace contextRef="#ctx0" brushRef="#br0" timeOffset="30792.09">11917 6181 0,'0'-21'15,"0"42"17,0 0-32,-21 0 0,21 0 0,-22 0 15,1 22-15,21 20 16,0-20-16,0-1 0,-21 21 0,0 1 16,21-1-16,-21-20 0,21 20 0,-21-20 15,21 20-15,-22-21 0,22 1 16,-21-1-16,21 0 0,0 1 0,-21-1 15,0-21-15,21 22 0,-21-22 16,21 0-16,-21 0 0,21 0 0,0 0 16,0 1-16,0-44 31,0 1-15,0 0-16,0 0 0,21 0 15,0 0-15,0-1 0,-21-20 16,21 21-16,0 0 0,1-22 0,-1 22 15,0 0-15,0-21 0,0 21 16,0-22-16,1 22 0,20 0 0,-21 0 16,21 0-16,-20-1 0,20 1 15,-21 21-15,0-21 0,0 21 16,1 0-16,-1 0 0,0 0 0,-21 21 16,0 0-1,0 1-15,0-1 0,0 0 16,-21 0-16,0 0 0,-1 0 15,1-21-15,0 22 0,0-1 16,0-21-16,0 21 0,-1-21 0,1 0 16,0 0-16,0 21 15,0-21-15,0 0 16,21-21 0,-22 21-16,22-21 0,0 0 15,0 42 32,0 0-31,0 0-16,0 0 15,22 0-15,-22 1 0,0-1 0,0 0 16,21 0-16,-21 0 0,21 0 16,0 1-16,-21-1 0,21 0 0,0-21 15,1 21-15,-1-21 0,0 21 0,0-21 16,0 0-16,0 0 0,22 0 15,-22 0-15,0 0 0,0 0 0,22 0 16,-22-21-16,0 21 0,0-21 16,0 0-16,0 21 0,-21-21 0,22-1 15,-1 1-15,0 0 0,-21 0 0,21 0 16,-21 0-16,21 21 16,-21-22-16,-21 22 46,0 0-46,0 0 0,0 0 16,-1 0-16,1 0 0,0 0 16,-21 0-16</inkml:trace>
  <inkml:trace contextRef="#ctx0" brushRef="#br0" timeOffset="32031.72">2688 8551 0,'0'-21'15,"-21"21"-15,21-21 0,0 0 16,0 0-16,0 0 15,0-1-15,21 1 16,0 0-16,0 21 16,1 0-16,-1 0 0,0 0 0,0 0 15,0 0-15,0 21 16,1 0-16,20 1 0,-42-1 0,21 0 16,0 0-16,-21 0 0,0 22 15,0-22-15,0 0 0,0 21 0,0-21 16,-21 1-16,0 20 0,21-21 15,-21 0-15,0 0 0,-1 1 0,1-22 16,0 21-16,0 0 0,0-21 16,0 0-16,21 21 0,-22-21 15,22-21 1,0 0-16,0 0 16,22-1-16,-1 1 15,0 0-15,0 21 16,0-21-16,0 0 0,1 21 15,-1 0-15,0 0 0,0 0 0,0 0 16,0 0-16,1 0 0,-1 0 16,0 21-16,0 0 15,0 0-15,0 0 0,-21 1 0,0 20 16,0-21-16,0 0 0,0 0 16,0 22-16,0-22 0,-21 0 0,21 21 15,-42-20-15,21-1 0,0 0 16,-22 0-16,22 0 0,-21 0 0,-1 1 15,22-1-15,-21-21 0,0 21 16,-1-21-16,1 0 0,0 0 16,-1 0-16,22 0 0,-21 0 0,-1 0 15,22 0-15,-21 0 0,21-21 16,0 0-16,-1 21 0,1-22 16,0 22-16,0-21 0,21 0 15,0 0-15,0 0 16,21 0-1,0 21-15,0 0 16,1-22-16,-1 22 0</inkml:trace>
  <inkml:trace contextRef="#ctx0" brushRef="#br0" timeOffset="32387.51">3535 8890 0,'0'21'16,"21"-21"0,0 0-16,0 0 15,0 0-15,-21-21 16,22 0-16,-1 21 0,-21-21 15,21 0-15,0 21 0,-21-22 16,0 1-16,21 0 0,-21 0 16,0 0-16,-21 21 15,0 0-15,0 0 16,0 0 0,-1 0-16,22 21 15,0 0 1,0 0-1</inkml:trace>
  <inkml:trace contextRef="#ctx0" brushRef="#br0" timeOffset="33027.29">5757 8403 0,'0'0'0,"0"-21"0,0 0 0,0 0 16,0 0-16,-21 21 16,0 21-1,0 0-15,21 0 16,0 0-16,-21 22 0,-1-1 0,22 0 15,-21 22-15,21-22 0,0 22 16,-21 20-16,0-20 0,0-1 0,21 1 16,-21-1-16,-1-20 0,22 20 15,-21-21-15,0 22 0,0-43 16,21 21-16,0-20 0,0 20 0,-21-21 16,21 0-16,0-42 46,0 0-46,0 0 0,0 0 16,0-1-16,0-20 0</inkml:trace>
  <inkml:trace contextRef="#ctx0" brushRef="#br0" timeOffset="33859.81">5440 8636 0,'0'0'0,"0"-21"0,0-21 16,0 20 0,0 1-16,0 0 0,0 0 15,21 0-15,0 0 0,0-22 0,0 22 16,1 0-16,20 0 0,0 0 16,1-1-16,-1 1 0,0 0 15,1 0-15,-1 0 0,0 21 16,1 0-16,-1 0 0,0 0 0,1 21 15,-1 0-15,-21 21 0,0 1 16,0-1-16,1 0 0,-22 1 0,0-1 16,0 22-16,0-22 0,-22 21 15,1-20-15,0-1 0,-21 0 0,21 1 16,-22-1-16,22 0 0,0-20 0,-21 20 16,20-21-16,-20 0 0,21-21 15,0 21-15,0-21 0,-1 0 0,1 0 16,0 0-16,0 0 0,0 0 15,21-21-15,-21 21 16,21-21-16,0 0 16,0 0-16,21 21 31,0 0-15,0 0-16,0 21 0,0 0 15,-21 0-15,22 0 0,-1 1 16,-21 20-16,21-21 0,0 0 0,0 0 15,-21 22-15,21-22 0,1 0 16,-1 0-16,0 0 0,-21 1 0,21-1 16,0 0-16,0-21 0,1 21 0,-1 0 15,0-21-15,0 0 16,0 0-16,0 0 0,1 0 0,-1 0 16,0 0-16,0 0 15,0 0-15,0-21 0,1 0 0,-1 21 16,0-21-16,0 0 0,0-1 0,0 1 15,-21 0-15,0 0 0,22 0 16,-22 0-16,0-1 0,0 1 0,0 0 16,0 0-16,0 0 0,0 42 47,0 0-47,0 0 0,0 0 15,0 1-15,0-1 0,0 0 16,-22 0-16,22 0 15,0 0-15,0 1 0,0-1 16,0-42 31,0-1-31,0 1-16,0 0 15,0 0-15,0 0 0</inkml:trace>
  <inkml:trace contextRef="#ctx0" brushRef="#br0" timeOffset="34075.22">6625 8848 0,'0'-21'16,"0"-1"15,21 22 16,0 0-47,1 0 15,-1 0-15,0 0 16</inkml:trace>
  <inkml:trace contextRef="#ctx0" brushRef="#br0" timeOffset="34987.37">7260 9229 0,'21'0'0,"0"0"16,1-21-16,-22-1 15,21 22-15,0-21 0,-21 0 16,0 0-16,21 21 0,0-21 16,0 0-16,-21-1 0,0 1 0,0 0 15,0 0-15,0 0 0,0 0 16,0-1-16,-21 22 0,0-21 0,0 0 16,0 21-16,-22 0 0,22 0 15,-21 0-15,21 0 0,-22 0 0,1 21 16,0 0-16,-1 1 0,1-1 0,21 0 15,-21 21-15,20-21 16,1 1-16,0 20 0,0-21 0,21 21 16,0-20-16,0-1 0,0 0 15,0 0-15,0 0 0,0 0 0,0 1 16,21-22-16,0 0 0,0 21 0,1-21 16,-1 0-16,0 0 0,21 0 15,-21 0-15,1 0 0,20-21 0,-21-1 16,21 22-16,-20-21 0,-1 0 15,21 0-15,-21 0 0,0 0 16,1-1-16,-22 1 0,21 0 0,-21 0 16,0 0-16,0 0 15,-21 42 32,21 0-47,0 0 0,0 0 16,0 0-16,0 1 0,0 20 15,0-21-15,0 21 0,0-20 0,0 20 16,0 0-16,-22 1 0,22-1 16,0 21-16,0-20 0,-21 20 0,21-20 15,0 20-15,0 1 0,0-1 0,0 1 16,0-22-16,0 21 0,0 1 16,0-1-16,0 22 0,0-21 15,0-1-15,0 1 0,-21-1 0,21 1 16,-21-22-16,21 21 0,0-20 15,-21-1-15,0 0 0,-1 1 0,1-1 16,0-21-16,21 0 0,-21 1 0,0-1 16,0 0-16,-22 0 0,22-21 15,0 0-15,-21 0 0,-1 0 0,1 0 16,0 0-16,-22 0 0,1-21 0,20 0 16,-20 0-16,20-1 0,-20 1 0,21-21 15,-1 21-15,1-22 0,21 1 16,0 0-16,-1-22 0,1 22 0,0 0 15,21-22-15,0 22 0,0-1 16,0 1-16,0-21 0,0 20 0,0 1 16,21 0-16,0-1 0,1 1 15,-1 21-15,0-22 0,0 1 16,21 0-16,-20 21 0,-1-22 0,21 22 16,-21-21-16,22 21 0,-22-22 0,21 1 15,-21 21-15,22-22 0</inkml:trace>
  <inkml:trace contextRef="#ctx0" brushRef="#br0" timeOffset="35911.8">7937 8615 0,'0'0'0,"-21"0"0,21-21 0,-21 21 16,0 0-1,0 0-15,0 21 16,21 0 0,-22 21-16,22-20 0,0 20 15,-21 0-15,21 1 0,0-1 0,0 0 0,0 1 16,-21-22-16,21 21 15,-21 0-15,0 1 0,21-22 0,-21 21 16,21-21-16,-22 1 0,1-1 16,21 0-16,0 0 0,-21 0 0,21 0 15,-21-21-15,0 0 0,21-21 32,0 0-17,0 0-15,21 0 0,0 0 16,0-1-16,0 1 0,1 0 0,-1-21 15,0 21-15,0-1 0,0 1 0,0 0 16,22 0-16,-22 0 0,0 0 16,0 21-16,0 0 15,1 0-15,-22 21 16,0 0-16,21 0 16,-21 0-16,0 0 0,0 1 15,21-1-15,-21 0 0,0 0 0,0 0 16,0 0-16,21 1 0,-21-1 0,21 0 15,-21 0-15,21-21 0,1 21 16,-1-21-16,0 0 0,0 0 16,0 0-16,0 0 0,1 0 15,-1 0-15,0-21 0,0 21 16,0-21-16,0 0 0,1 0 0,-1-1 16,0 1-16,0-21 0,0 21 15,0-22-15,1 1 0,-22 0 0,21-22 16,0 22-16,0-22 0,-21 22 15,0 0-15,21-1 0,-21 1 0,21 0 16,-21-1-16,0 22 0,0 0 0,0 0 16,0 0-16,0 0 0,0 42 47,0 0-47,0 0 0,0 21 15,-21-20-15,21 20 16,-21 0-16,21 1 0,0-1 0,0 0 15,-21 1-15,0 20 0,21-21 0,-21 1 16,21-1-16,0 0 0,0 1 16,0-22-16,0 21 0,0 1 0,0-22 15,0 0-15,0 0 0,0 0 16,0 0-16,0 1 0,21-22 16,0 0-16,0 0 0,0 0 15,0 0-15,1 0 0,-1 0 16,0-22-16,0 1 0,0 21 0,0-21 15,-21 0-15,22 0 0,-1 0 16,0-1-16,-21 1 0,0 0 16</inkml:trace>
  <inkml:trace contextRef="#ctx0" brushRef="#br0" timeOffset="36151.73">8361 8848 0,'0'-21'32,"21"21"-32,0 0 0,0 0 15,0-22-15,1 22 16,-1 0-16,21 0 0,-21 0 0,0-21 16,22 21-16,-22 0 0,0 0 0,0 0 15,0 0-15,1 0 16,-1 0-16,0 0 31,0 0-31</inkml:trace>
  <inkml:trace contextRef="#ctx0" brushRef="#br0" timeOffset="37291.81">9525 8700 0,'0'-22'16,"0"1"0,0 0-16,0 0 0,0 0 15,0 0 1,-21 21 0,0 0-1,-1 21-15,1-21 0,0 21 16,0 0-16,0 21 0,0 1 0,-1-22 15,1 21-15,0 22 0,0-22 0,0 0 16,0 1-16,21-1 0,0 0 16,0 1-16,0-1 0,0-21 0,0 22 15,0-22-15,0 0 0,21 0 16,0-21-16,0 0 0,0 21 0,0-21 16,1 0-16,-1 0 0,0 0 15,21 0-15,-21-21 0,22 0 16,-1 21-16,-21-21 0,22 0 0,-1-22 15,0 22-15,22-21 0,-22 21 16,0-22-16,1-20 0,-1 20 16,-21 1-16,22-21 0,-1 20 0,-21-20 15,21 20-15,-20 1 0,-1 0 0,0-1 16,-21 1-16,0 0 0,21 21 0,-21-1 16,0-20-16,0 21 0,0 0 15,0 0-15,0 63 47,0-21-47,-21 0 0,21 22 0,0-1 16,-21-21-16,0 43 0,-1-22 15,1 0-15,0 1 0,0 20 0,0 1 16,0-22-16,-1 21 0,1-20 16,21-1-16,0 0 0,0 1 0,-21-1 15,21 0-15,0-20 0,0-1 0,0 0 16,0 0-16,21 0 0,-21 0 15,21-21-15,1 0 0,-1 0 0,0 0 16,0 0-16,21 0 0,-20 0 16,-1 0-16,21-21 0,-21 21 0,22-21 15,-22 0-15,21 0 0,-21 0 16,0-22-16,22 22 0,-22-21 16,0 21-16,0-22 0,0 22 0,-21 0 15,0 0-15,22 0 0,-22-1 0,0 1 16,0 42 15,0 1-15,0 20-16,-22-21 0,22 0 0,0 0 15,0 1-15,0-1 0,0 21 0,0-21 16,0 0-16,0 1 0,0-1 16,0 0-16,0 0 15,22-21 1,-1 0-16,0 0 15,0-21-15,0 0 16,0 0-16,1 21 0,-1-22 16,0 1-16</inkml:trace>
  <inkml:trace contextRef="#ctx0" brushRef="#br0" timeOffset="37643.6">10795 8594 0,'0'0'15,"-21"0"-15,0 0 0,-1 0 16,1 0-16,0 21 16,21 0-1,21-21 1,0 0 0,1 0-16,-1 0 15,0 0-15,0 0 0,0-21 16,-21 0-16,0 0 15,0-1-15,0 1 16,-21 0-16,-21 21 16,21 0-16,-1 0 15,1 0-15,0 0 0,0 0 16,0 21-16,21 0 16,0 1-16,0-1 15,0 0-15,0 0 0,0 0 0,0 0 16,21 1-1,0-22-15,0 0 0,0 21 0</inkml:trace>
  <inkml:trace contextRef="#ctx0" brushRef="#br0" timeOffset="38827.5">11472 8678 0,'0'0'0,"-21"0"16,0 0-16,0 0 0,0 0 15,-1 0-15,1 0 16,0 0-16,0 22 0,21-1 16,-21 0-16,21 0 0,-21 0 0,21 0 15,-22 1-15,22-1 0,-21 21 16,21-21-16,0 22 0,0-22 0,0 21 15,0-21-15,0 22 0,0-22 16,0 0-16,0 21 0,0-21 0,21 1 16,1-1-16,-1 0 15,0-21-15,0 0 0,21 0 0,-20 0 16,-1 0-16,21 0 0,-21 0 16,0 0-16,22 0 0,-22 0 0,0-21 15,21 0-15,-20-1 0,20 1 16,-21 0-16,0 0 0,0-21 0,22 20 15,-22-20-15,0 0 0,0-1 16,0-20-16,22 21 0,-22-1 0,0-20 16,0 20-16,0-20 0,1 21 15,-1-1-15,-21-20 0,21 20 0,0 1 16,-21 0-16,21 21 0,-21-1 16,0-20-16,0 21 0,0 0 15,0 42 1,0 0-1,-21 0-15,0 22 0,21-1 16,-21 0-16,21 1 0,-21-1 0,-1 0 16,22 1-16,-21 20 0,21-21 0,-21 22 15,0-22-15,21 22 0,-21-22 16,0 0-16,21 1 0,-22-1 0,22 0 16,0 1-16,0-22 0,0 0 15,0 0-15,0 0 0,0 1 16,0-44 15,0 1-15,0 0-16,0 0 0,22 0 0,-22 0 15,21-1-15,0-20 0,0 21 16,0-21-16,0 20 0,1-20 0,-1 21 16,0 0-16,0 0 0,0-1 15,0 1-15,1 0 0,-1 21 0,0 0 16,0-21-16,0 21 0,0 0 15,-21 21 1,0 0-16,0 0 16,0 1-16,0-1 15,-21-21-15,21 21 0,-21 0 0,0-21 16,0 21-16,0-21 0,-1 0 16,1 21-16,0-21 15,0 0-15,0 0 16,0 0-16,-1-21 0,22 0 15,-21 21 1,0 0 0,21 21 15,0 0-31,0 1 16,0-1-16,0 0 15,0 0-15,21 0 0,-21 0 0,21 1 16,-21-1-16,22 0 0,-1 0 15,0 0-15,-21 0 0,21-21 16,0 22-16,0-22 0,1 0 0,20 21 16,-21-21-16,0 0 0,0 0 15,1 0-15,20 0 0,-21 0 0,0 0 16,0-21-16,1-1 0,-1 1 16,0 21-16,0-21 0,-21 0 15,0 0-15,21 0 0,0-1 16,-21 1-16,0 0 15,0 0 1,-21 21 15,0 0-31,0 21 16,-21-21-16,20 21 0</inkml:trace>
  <inkml:trace contextRef="#ctx0" brushRef="#br0" timeOffset="39967.37">2519 10435 0,'0'-21'0,"0"42"0,0-63 0,0 21 15,0 42 32,0 21-47,0-21 0,0 22 16,0-1-16,0 0 0,-21 22 0,21-22 15,-22 1-15,1-1 0,0 21 16,21-20-16,-21-1 0,0-21 0,0 22 16,-1-1-16,1 0 0,0-21 15,0 22-15,0-22 0,0 0 16,-1-21-16,22 21 0,-21-21 16,21-21-1,0 0-15,0 0 0,0 0 16,0-1-16,21 1 0,1 21 0,-1-21 15,0 0-15,21 0 0,-21 21 16,22-21-16,-22 21 0,21-22 0,-21 22 16,22 0-16,-22 0 0,21-21 15,-21 21-15,22 0 0,-22 0 0,0 0 16,21-21-16,-20 21 0,-1 0 16,0-21-16,0 21 0,0-21 15,0 21-15,1-21 0,-22-1 16,0 1-16,0 0 15,0 0-15,0 0 0,0 0 16,0-1-16,0 1 16,0 0-16,-22 21 15,1 21 1,21 0-16,0 1 0,0-1 0,-21 0 16,21 21-16,-21-21 0,0 22 15,21-1-15,0 0 0,-21 1 0,-1-1 16,22 0-16,-21 1 0,21-22 15,0 21-15,-21 1 0,21-22 0,-21 21 16,21-21-16,0 0 0,0 1 16,0-1-16,0 0 15,0-42 17</inkml:trace>
  <inkml:trace contextRef="#ctx0" brushRef="#br0" timeOffset="40275.21">3408 11028 0,'0'-21'31,"0"0"-15,-21 21 31,-1 0-31,22 21-16,0 0 15,0 0 1,22-21 15,-1 0-31</inkml:trace>
  <inkml:trace contextRef="#ctx0" brushRef="#br0" timeOffset="40915.26">4805 10541 0,'0'-21'0,"0"42"0,0-63 0,0 21 15,0-1-15,21 1 0,-21 0 0,0 0 16,21 0-16,-21 0 16,0 42 15,-21 0-31,21 0 0,-21 21 15,21-20-15,-21 41 0,21-21 0,0 22 16,0-22-16,0 22 0,0-1 16,-22 1-16,22-1 0,-21-20 0,0 20 15,21 1-15,-21-1 0,0 1 16,21-22-16,0 21 0,-21-20 0,21-22 16,-22 21-16,22-21 0,0 1 15,0-1-15,0 0 16,-21-21-1,21-21-15,0 0 16,-21-1-16,21 1 0,0-21 0,0 21 16</inkml:trace>
  <inkml:trace contextRef="#ctx0" brushRef="#br0" timeOffset="41363.8">4339 10668 0,'-21'-21'16,"42"42"-16,-63-63 0,21 21 0,21-1 16,0 1-16,0 0 0,0 0 15,0 0-15,0 0 0,0-1 16,21 1-16,0 0 0,0 0 0,21 0 16,-20 0-16,20-1 0,0 1 15,22 21-15,-22-21 0,22 21 0,-22 0 16,21 0-16,1 0 0,-1 21 15,-20 0-15,20 1 0,-20 20 0,-1 0 16,0 22-16,1-22 0,-22 22 16,0-1-16,0 1 0,0-22 15,-21 21-15,0 1 0,0-1 0,0 1 0,0-22 16,0 22-16,-21-1 0,0 1 16,0-22-16,0 0 0,-1 1 15,1-1-15,-21 0 0,21-20 16,-22 20-16,22-21 0,-21 0 0,21 0 15,-22-21-15,1 22 0,0-22 0,21 0 16,-22 0-16,1 0 0,21 0 16,-22 0-16,22 0 0,0 0 0,0 0 15,42 0 32,21-22-47,-20 1 0,20 21 0</inkml:trace>
  <inkml:trace contextRef="#ctx0" brushRef="#br0" timeOffset="41867.51">5482 11345 0,'0'-21'15,"0"0"-15,0 0 0,0 0 16,21 0-16,0 21 0,1-22 16,-1 22-16,0 0 0,0-21 15,21 21-15,-20 0 0,20 0 0,-21 0 16,21 0-16,-20 0 0,20 21 16,-21-21-16,21 22 0,-20-1 15,-22 0-15,21 21 0,-21-21 0,0 1 16,0-1-16,0 21 0,0-21 15,0 0-15,0 22 0,-21-22 0,-1 0 16,22 0-16,-21 0 0,0 1 0,21-1 16,-21-21-16,0 0 15,21-21 1,0-1-16,0 1 16,0-21-16,0 21 15,0 0-15,21-22 0,-21 22 0,21-21 16,-21-1-16,21 1 15,0 21-15,1-21 0,-1 20 0,0-20 16,-21 21-16,21 0 0,0 0 0,0 21 16,1-22-16,-1 22 0,-21-21 15,21 21-15,0 0 16,-21 21 0,0 1-16,0-1 15,0 0-15,0 0 0,21-21 16</inkml:trace>
  <inkml:trace contextRef="#ctx0" brushRef="#br0" timeOffset="43243.37">6858 11409 0,'0'0'0,"0"-21"0,21 0 0,-21-1 16,0 1-16,0 0 0,0 0 0,0 0 16,0-22-16,-21 22 15,0 0-15,0 0 0,-1 21 0,1-21 0,0 0 16,0 21-16,0 0 0,0 0 16,-1 0-16,1 0 0,-21 0 15,21 0-15,0 0 0,-1 21 0,22 0 16,-21 0-16,0 21 0,0-20 15,0 20-15,0-21 0,-1 21 0,22 1 16,-21-22-16,21 21 0,0-21 0,0 22 16,0-22-16,0 0 0,0 0 15,0 0-15,0 1 0,0-1 0,21-21 16,1 21 0,-1-21-16,0 0 0,0 0 15,0-21-15,22 0 0,-22 21 0,0-22 16,21 1-16,-21 0 15,1 0-15,20 0 0,-21-22 0,0 22 16,0 0-16,1-21 0,-1 21 0,-21-22 16,0 22-16,21 0 0,-21 0 15,21 0-15,-21-1 0,0 1 16,0 42 15,0 1-31,0-1 16,0 0-16,-21 0 15,21 21-15,0-20 0,0-1 0,0 0 0,0 21 16,0-21-16,0 1 0,0-1 16,0 0-16,0 0 0,21 0 15,0 0-15,0 1 0,1-1 0,20-21 16,-21 0-16,0 21 0,22-21 16,-22 0-16,21 0 0,0 0 0,1 0 15,-1 0-15,0 0 0,-20-21 0,20 21 16,0-21-16,1-1 0,-22 1 15,21 0-15,-21 0 0,22 0 0,-22 0 16,0-1-16,0 1 0,0 0 0,0-21 16,-21 21-16,0-1 0,0 1 15,0 0-15,0 0 0,0 0 0,0 0 16,0-1-16,-21 22 16,0-21-16,0 21 0,0 0 15,0 0-15,-1 0 0,1 0 0,0 0 16,0 21-16,0 1 0,21-1 15,-21 0-15,-1 0 0,1 0 0,0 0 16,21 1-16,0-1 0,0 0 0,0 0 16,0 0-16,0 0 0,0 1 15,0-1-15,21-21 16,0 0-16,1 0 16,-1 0-16,0 0 0,0 0 0,0-21 15,0-1-15,1 1 0,-1 21 16,0-21-16,-21 0 15,21 0-15,0 0 16,-21-1 0,0 44 15,0-1-15,0 0-16,0 0 0,0 0 15,0 0-15,0 22 0,0-22 0,0 0 16,0 21-16,0 1 0,0-22 15,-21 21-15,21 1 0,-21-1 0,21 0 16,-21 1-16,21 20 0,-21-21 0,-1 22 16,22-22-16,0 22 0,-21-22 15,21 22-15,-21-1 0,21 1 16,-21-22-16,21 21 0,0 1 0,0-1 16,0-20-16,0 20 0,0 1 0,0-1 15,0-20-15,0 20 0,0-21 16,0 22-16,0-22 0,0 1 0,0-22 15,0 21-15,0-21 0,-21 0 0,21 1 16,-21-1-16,-1-21 16,1 0-1,0 0-15,0-21 16,0-1-16,0 1 0,-1 0 16,1 0-16,0-21 0,-21-1 0,21 1 15,-1 0-15,1-22 0,0 1 0,0-1 16,21 1-16,0-1 0,0-21 15,0 22-15,0-1 0,0 1 0,21-1 16,0-20-16,0 41 0,1-20 0,-1-1 16,21 22-16,-21-21 0,0 20 15,22 22-15,-22-21 0,21-1 16,-21 22-16,22 0 0,-22 0 16,0 0-16,0 21 0,-21-21 0,0-1 31</inkml:trace>
  <inkml:trace contextRef="#ctx0" brushRef="#br0" timeOffset="45278.14">8890 11197 0,'0'0'0,"21"0"0,0 0 0,0 0 16,1 0-16,-22-21 15,21 0-15,0 21 0,-21-21 16,0 0-16,0-1 0,0 1 0,0 0 15,0 0-15,0 0 0,0 0 16,0-1-16,-21 1 0,0 0 0,-1 0 16,1-21-16,0 20 0,0 1 0,-21 21 15,20-21-15,1 21 0,0 0 16,-21 0-16,21 0 0,-1 0 0,-20 21 16,21-21-16,-21 21 15,20 1-15,1 20 0,-21-21 0,21 0 16,21 22-16,-21-22 0,21 21 0,-22 0 15,22-20-15,0 20 0,0 0 16,0-21-16,0 1 0,0-1 0,22 0 16,-1 0-16,0-21 0,0 0 15,0 0-15,0 0 0,1 0 0,20 0 16,-21 0-16,0 0 0,22-21 16,-22 0-16,21 0 0,0-1 0,-20 1 15,20 0-15,-21 0 0,0-21 0,22 20 16,-22 1-16,0 0 0,0-21 15,0 21-15,-21-1 0,0 1 16,21 0-16,-21 0 0,0 0 0,22 21 16,-22-21-16,0 42 31,0 0-31,0 0 16,0 0-16,0 22 0,0-22 0,-22 0 15,22 21-15,0-21 0,0 22 16,0-22-16,0 21 0,0-21 0,0 22 15,22-22-15,-22 21 0,21-21 0,0 1 16,0-22-16,0 21 0,0-21 16,1 0-16,20 0 0,-21 0 0,0 0 15,22 0-15,-22-21 0,21 21 16,-21-22-16,22 1 0,-1 0 16,-21 0-16,0-21 0,22 20 15,-22 1-15,0 0 0,0-21 0,0 21 16,-21-1-16,0 1 0,0-21 0,0 21 15,0 0-15,0-1 0,-21 44 32,21-1-17,-21-21-15,0 21 0,21 0 16,0 21-16,0-20 0,-21-1 0,21 21 16,-22-21-16,22 0 0,-21 22 0,21-22 15,0 0-15,0 0 16,0 0-16,-21 1 0,21-1 15,0-42 17,0-1-32,21 1 15,0 0-15,-21 0 0,22 0 16,-1-22-16,-21 22 0,21 0 0,0-21 16,0 21-16,0-1 0,1 1 15,-22 0-15,21 0 0,0 21 16,0 0-16,0 0 15,0 21-15,-21 0 16,0 0-16,0 1 0,22-1 16,-1 0-16,-21 21 0,21-21 0,-21 1 15,21-1-15,0 0 0,-21 0 16,21 0-16,1 0 0,-22 1 0,21-1 16,0-21-16,0 0 0,0 21 15,0-21-15,1 0 0,-1 0 16,0 0-16,0-21 0,0 0 0,0 21 15,1-22-15,20 1 0,-21 0 16,0 0-16,0 0 0,1-22 16,20 22-16,-21 0 0,0-21 0,22 21 15,-22-1-15,0-20 16,0 21-16,21 0 0,-20 21 0,-1-21 0,0-1 16,0 22-16,0 0 0,0 0 0,1 0 15,-1 0-15,0 0 0,-21 22 16,0-1-16,0 0 0,21 0 15,-21 0-15,0 0 16,0 1-16,21-1 0,-21 0 0,0 0 16,0 0-1,21-21-15,1 0 16,-22-21 0,0 0-1,0 0-15,0 0 0,0-1 16,0 1-16,0 0 0,0 0 15,0 0-15,0 0 16,-22-1-16,1 22 0,21-21 0,-21 21 16,0 0-16,0 0 0,0 0 0,-1 0 15,1 0-15,-21 0 0,21 0 16,0 0-16,-1 21 0,1 1 0,0-1 16,0-21-16,0 42 0,0-21 15,-1 0-15,22 1 0,0-1 0,0 21 16,0-21-16,0 0 0,0 1 0,0 20 15,0-21-15,0 0 0,0 0 16,0 1-16,0-1 16,22-21-16,-1 0 0,0 0 15,0 0-15,0 0 16,22 0-16,-22 0 0,0-21 0,0 21 16,0-22-16,0 1 0,1 0 0,-1-21 15,0 21-15,21-22 16,-21 1-16,1 21 0,-1-22 0,0 1 15,0 0-15,0-1 0,0-20 0,1 21 16,-1-22-16,0 22 0,0-22 16,-21 22-16,21-22 0,0 22 0,1-21 0,-22 20 15,0 22-15,21-21 16,-21 21-16,0-1 0,21 1 0,-21 0 16,0 42-1,-21 0-15,21 1 16,-21 20-16,-1 0 0,22 1 0,-21-1 15,0 21-15,0 1 0,0-22 16,0 22-16,-1-1 0,1-20 0,0 20 16,21-21-16,-21 22 0,21-22 15,-21 22-15,21-22 0,0 0 0,0 1 16,0-22-16,21 21 0,0-21 0,0 1 16,0-1-16,1 0 0,20-21 15,-21 0-15,21 0 0,1 0 16,-1 0-16,0 0 0,-20 0 0,20-21 15,0 0-15,-21-1 0,22 1 16,-1 0-16</inkml:trace>
  <inkml:trace contextRef="#ctx0" brushRef="#br0" timeOffset="45847.13">12763 10329 0,'0'0'0,"0"-42"15,-21 63 17,21 0-17,-21 1-15,21 20 0,0 0 16,-21 1-16,0-1 0,21 21 0,-21-20 16,21 20-16,0 1 0,-22-22 15,1 0-15,21 22 0,-21-22 16,21 1-16,-21 20 0,0-21 0,21 1 15,-21-22-15,21 21 0,0-21 16,-22 22-16,22-22 0,0 0 16,0-42 15,0 0-31,0 0 0,0-1 16,0 1-16,0 0 0,0-21 0</inkml:trace>
  <inkml:trace contextRef="#ctx0" brushRef="#br0" timeOffset="46343.84">12128 10435 0,'0'0'0,"0"-21"0,-21 0 0,21 0 0,0 0 15,0-1-15,0 1 0,0 0 16,0 0-16,0 0 0,21 0 0,1-1 15,-1 1-15,21 0 16,-21 0-16,0 21 0,22-21 0,-22 0 16,21 21-16,1 0 0,-1-22 0,0 22 15,1 0-15,20 0 16,-21 0-16,22 0 0,-22 0 0,22 0 16,-1 0-16,-20 22 0,20-1 15,1 21-15,-22 0 0,0 1 0,1-1 16,-22 22-16,0-22 0,0 21 0,-21 1 15,0-22-15,0 22 0,0-22 16,-21 22-16,0-22 0,-22 0 0,1 1 16,0-1-16,-1 0 0,1 1 15,0-22-15,-1 21 0,1-21 0,0 22 16,-1-22-16,1 0 0,0 0 0,-1 0 16,1 0-16,0-21 0,21 22 15,-22-22-15,22 0 0,0 0 16,0 0-16,0 0 0,-1 0 0,1 0 15,0 0-15,21-22 0,-21 22 16,21-21-16,0 0 16,21 0-1,0 21 1,0 0-16,1 0 0,-1-21 0,0 21 16,0-21-16,21 21 0</inkml:trace>
  <inkml:trace contextRef="#ctx0" brushRef="#br0" timeOffset="46851.02">13335 10795 0,'21'0'0,"-42"0"0,42-21 0,-21 0 16,21 0-16,0 21 0,-21-22 15,22 22-15,-1-21 0,0 21 16,0-21-16,21 21 0,-20 0 16,-1 0-16,0 0 0,21 0 0,-21 0 15,1 0-15,20 21 0,-21 0 16,0-21-16,0 22 0,1 20 16,-22-21-16,0 0 0,0 0 0,0 22 15,0-22-15,0 0 0,0 0 16,-22 22-16,22-22 0,-21 0 0,0 0 15,0-21-15,0 21 0,21 0 16,-21-21-16,-1 22 0,22-44 31,0 1-15,0 0-16,0 0 0,0 0 16,0 0-16,0-1 0,22 1 15,-1-21-15,0 21 0,0-22 16,0 22-16,0-21 0,1 0 0,-1 20 15,0-20-15,21 21 0,-21 0 0,1 0 16,-1 21-16,0-22 0,0 22 16,0-21-16,0 21 31,-21 21-31,22-21 16,-22 22-16,21-1 15</inkml:trace>
  <inkml:trace contextRef="#ctx0" brushRef="#br0" timeOffset="47331.75">14436 10668 0,'21'0'16,"-21"-21"-16,-21 21 15,-1 0 1,1 0-16,0 0 0,21 21 0,-21 0 15,0-21-15,0 21 0,-1 1 16,1-1-16,0 21 0,0-21 0,0 0 16,0 1-16,21-1 0,0 21 15,-22-21-15,22 0 0,0 1 16,0-1-16,0 0 0,0 0 16,22-21-16,-1 0 0,0 21 15,0-21-15,0 0 0,22 0 0,-22 0 16,21 0-16,-21 0 0,22 0 0,-22 0 15,21-21-15,-21 21 0,22-21 16,-22 0-16,0 21 0,0-21 0,0-1 16,-21 1-16,0 0 0,21 0 15,-21 0-15,0-22 0,0 22 0,0-21 16,0 21-16,0-22 0,0 22 0,-21-21 16,0 21-16,0 0 0,21-1 15,-21 1-15,-22 0 0,22 21 16,0 0-16,0 0 0,0 0 15,0 0-15,-1 0 0,1 21 0,0 0 16,0 1-16,0-22 0,21 21 0,0 0 16,-21 0-16,21 0 0,0 0 15,0 1-15,0-1 0,0 0 16,21-21-16,0 0 0</inkml:trace>
  <inkml:trace contextRef="#ctx0" brushRef="#br0" timeOffset="48064.14">15049 10753 0,'0'-21'0,"0"-22"15,0 22-15,0 0 16,0 0 15,-21 21-15,21 21-16,0 0 0,0 21 15,0-20-15,0-1 16,-21 0-16,21 21 0,0 1 0,-21-22 16,21 21-16,0 0 0,0 1 15,-21-1-15,21 22 0,-21-22 0,21 0 16,-22 22-16,1-22 0,0 22 0,21-1 15,-21-21-15,0 22 16,0-22-16,-22 22 0,22-1 0,0-20 16,0 20-16,0 1 0,-1-22 0,1 21 15,0-20-15,0 20 0,0-20 16,0-1-16,-1 0 0,22 1 0,-21-1 16,0 0-16,0 1 0,0-22 0,21 0 15,-21 21-15,-1-21 16,22 1-16,0-44 15,22 1 1,-1 0-16,-21 0 0,21 0 16,0 0-16,0-22 0,0 1 15,22 0-15,-22-1 0,0-20 0</inkml:trace>
  <inkml:trace contextRef="#ctx0" brushRef="#br0" timeOffset="48447.92">14986 11028 0,'0'0'0,"0"-21"0,0-22 0,0 22 16,0 0-16,0 0 0,0-21 0,0 20 15,0 1-15,0 0 0,0 0 16,0 0-16,0 0 0,21-1 16,0 1-16,0 0 15,1 21-15,-1 0 0,0-21 16,0 21-16,0 0 0,22 0 0,-22 0 15,0 0-15,0 0 0,21 0 16,-20 21-16,-1-21 0,0 21 0,0 0 16,0-21-16,0 22 0,1-1 15,-22 0-15,0 0 0,0 0 0,0 0 16,0 1-16,-22-1 0,1 0 0,-21 21 16,21-21-16,-22 1 15,1-1-15,0 0 0,-1 0 0,1 0 0,0 0 16,-1 1-16,22-1 0,-21-21 15,21 21-15,0-21 0,-1 0 16,1 0-16,0 0 16,0 0-16,0 0 15,0 0-15,-1-21 0,1 21 0,0-21 16,-21 21-16</inkml:trace>
  <inkml:trace contextRef="#ctx0" brushRef="#br0" timeOffset="49795.53">5482 2879 0,'0'0'0,"-21"0"15,0 0-15,0 0 0,-1 0 16,1 0-16,0 0 16,0 0-16,0 0 15,42 0 32,21 0-31,-21 0-16,22 0 0,20 0 0,-20 0 15,41 0-15,-20 0 0,20 0 16,1 0-16,0 0 0,21 0 16,-1 0-16,-20 0 0,42 0 15,-21 0-15,21 0 0,-21 0 16,0 0-16,21 0 0,-22 0 0,1 0 15,0 0-15,21 0 0,0 0 16,0 0-16,-21 0 0,21 0 0,0 0 16,-21 0-16,0 0 0,-22 21 15,22-21-15,-21 0 0,-1 0 0,-20 21 16,21-21-16,-22 0 0,-21 0 16,22 0-16,-22 21 0,-21-21 0,22 0 15,-22 0-15,0 0 0,-42 0 47,0 0-47,-22 0 16,22 0-16,-21 0 0</inkml:trace>
  <inkml:trace contextRef="#ctx0" brushRef="#br0" timeOffset="50563.19">5292 2921 0,'0'0'0,"-43"0"16,43 21-16,-21-21 16,21 21-1,21-21 17,0 22-32,22-22 0,-22 0 15,0 0-15,21 0 16,1 0-16,-1 0 0,22 0 0,-22 0 15,43 0-15,-22 0 0,22 0 16,-1 0-16,1 0 0,0 0 16,21 0-16,-22 0 0,22 0 0,21 0 15,-21 0-15,0 0 0,21 0 16,-21 0-16,-1 0 0,1 0 0,21 0 16,-21 0-16,0 0 0,21 0 15,-21 0-15,0 0 0,-1 0 0,-20 0 16,0 0-16,-1 0 0,-20 0 15,-1 0-15,-20 0 0,-1 0 16,22 0-16,-22 0 0,-21 0 16,21 0-16,-20 0 0,20 0 0,-21 0 15,0 0 1</inkml:trace>
  <inkml:trace contextRef="#ctx0" brushRef="#br0" timeOffset="166859.26">13314 4868 0,'-21'0'94,"-1"22"-94,1-22 15,0 0-15,0 0 16,0 0-16,0 0 0,-22 21 0,22-21 15,0 0-15,-21 0 16,20 0-16,-20 0 0,21 0 0,0 0 0,0 0 16,-1 0-16,1 0 15,0 0-15,0 0 0,21 21 16,21-21 78,0 0-79,0 21-15,1-21 16,-1 0 0,0 0-16,0 0 0,0 0 15,0 0-15,1 0 0,-1 0 16,0 0-16,0 0 0,21 0 0,-20 0 15,-1 0-15,21 0 0,-21 0 16,22 0-16,-22 0 0,21 0 0,-21 0 16,22 0-16,-1 0 0,-21 0 15,21 0-15,1 0 0,-22 0 0,21 0 16,1 0-16,-1 0 0,0 0 16,1 0-16,-1 0 0,0 0 0,1 0 15,-1 0-15,21 0 16,-20 0-16,-1 0 0,22 0 0,-22 0 15,0 0-15,22 0 0,-22 0 16,0 0-16,1 0 0,-1 0 0,0 0 16,1 0-16,-1 0 0,0 0 15,-20 0-15,20 0 0,0 0 0,-21 0 16,22 0-16,-22 0 0,0 0 16,0 0-16,22 0 0,-22 0 0,0 0 15,0 0-15,0 0 16,0 0-16,1 0 15,-22-21 64,0 0-79,0 0 15,-22-1 1,1 1-16,0 0 15,0 21-15,0-21 0,0 0 16,-1 21-16,1-21 0,0 21 0,0-22 16,0 1-16,0 21 15,-1 0-15,1-21 0,0 21 0,0 0 16,21-21 0,-21 21-16,0 0 0,42 21 109,0-21-93,0 0-16,-21 21 0,21-21 15,0 0-15,1 21 0,-1-21 16,0 0-16,0 22 0,0-22 15,0 21-15,1-21 0,-1 0 0,0 21 16,0-21-16,0 0 16,0 21-16,1-21 0,-1 0 15,0 0-15,0 0 16,-21 21-16,21-21 16,-21 21 30,-21-21-46,0 22 0,0-22 16,0 21 0,-1-21-16,1 21 0,0 0 0,0-21 15,0 21-15,0 0 0,-1 1 16,-20-1-16,21 0 0,0 0 0,0 0 16,-22 0-16,22 1 0,0-1 15,0 0-15,-22 0 0,22 0 0,0 0 16,0-21-16,21 22 0,-21-1 15,0-21-15,21 21 0,-22-21 0,22 21 16,0 0 0,-21-21-16,42-21 62,1 21-62,-22-21 0,21 21 16,0-21-16,0 0 0,0-1 0,0 1 15,1 0-15,-1 0 0,21 0 16,-21 0-16,0-1 0,22 1 0,-22 0 16,0 0-16,0 0 0,22 0 15,-22-1-15,0 22 0,-21-21 0,21 0 16,0 21-16,-21-21 0,21 21 16,-21-21-16,0 0 46,22 21 33</inkml:trace>
  <inkml:trace contextRef="#ctx0" brushRef="#br0" timeOffset="168251.28">16087 4636 0,'0'-22'0,"0"1"0,21 21 16,-21-21-1,0 42 32,0 0-47,0 1 16,0-1-16,0 0 0,0 0 0,0 0 15,0 22-15,0-22 0,0 21 16,0 0-16,0-20 0,-21 20 0,21-21 16,-22 21-16,22 1 0,-21-22 15,21 0-15,0 21 0,0-20 0,0-1 16,-21 0-16,21 0 16,0 0-16,0 0 15,0-42 16,0 0-15,0 0-16,-21 0 0,21 0 0,0-22 16,0 22-16,0-21 0,0 21 15,0-22-15,0 1 0,0 0 0,21-1 16,0 1-16,0 0 0,1 20 16,-1-20-16,0 21 0,21 0 0,-21 0 15,22-1-15,-22 1 0,21 21 16,-21-21-16,22 21 0,-22 0 15,0 0-15,21 0 0,-20 0 16,-1 21-16,0-21 0,0 21 0,0 1 16,0-1-16,1 0 0,-22 21 15,21-21-15,-21 22 0,0-22 0,0 21 16,0-21-16,0 22 0,0-22 16,0 21-16,0-21 0,0 1 0,0 20 15,0-21-15,0 0 0,0 0 16,0 1-16,0-1 0,-21-21 47,-1-21-47,22-1 15,0 1-15,-21 0 0,21 0 16,0 0-16,0 0 0,0-22 0,0 22 16,0-21-16,0 21 0,21-22 15,1 22-15,-1-21 0,0 21 0,0-22 16,-21 22-16,21 0 0,0 0 15,22 0-15,-22-1 0,0 22 0,0-21 16,0 21-16,22 0 0,-22 0 16,0 0-16,0 0 0,0 0 0,1 0 15,20 21-15,-42 1 0,21-1 16,0 0-16,-21 0 0,21 21 16,-21-20-16,0 20 0,0-21 15,0 21-15,0-20 0,0 20 0,0-21 16,0 21-16,-21-20 0,0-1 15,21 0-15,-21 0 0,21 0 0,-21 0 16,21 1-16,-21-22 47,21-22-16,0 1-31,21 0 16,0 0-16</inkml:trace>
  <inkml:trace contextRef="#ctx0" brushRef="#br0" timeOffset="168826.95">17568 4593 0,'0'0'0,"0"-21"16,-21 21 0,0 0-1,0 0-15,0 0 16,-1 0-16,22 21 16,-21-21-16,0 21 0,21 1 0,-21-1 15,0 0-15,0 0 0,21 21 16,-22-20-16,1 20 0,0-21 0,21 21 15,-21-20-15,21 20 0,-21-21 16,21 0-16,0 22 0,0-22 0,0 0 16,0 0-16,0 0 15,0 0-15,21-21 0,0 22 0,0-22 0,0 0 16,1 21-16,-1-21 16,0 0-16,21 0 0,-21 0 0,1 0 15,-1 0-15,0 0 0,0-21 16,0-1-16,0 22 0,1-21 0,-1 0 15,-21 0-15,0 0 0,21-22 16,-21 22-16,21-21 0,-21 21 0,0-22 16,0 22-16,0-21 0,0 21 15,0-22-15,0 22 0,-21 0 0,0 0 16,0 0-16,-1 0 0,1 21 16,0-22-16,0 22 0,0 0 15,0 0-15,-1 0 0,1 0 16,0 0-16,0 0 0,21 22 15,-21-22-15,21 21 0,-21 0 0,21 0 16,0 0-16,0 0 16,0 1-16,0-1 15,0 0-15,21-21 0,0 0 0,0 21 16,0-21-16,0 0 0</inkml:trace>
  <inkml:trace contextRef="#ctx0" brushRef="#br0" timeOffset="169387.63">17801 4678 0,'0'0'0,"0"-21"0,0 0 16,21 21-16,0 0 15,-21-22-15,22 22 0,-1 0 16,0 0 0,0 0-16,-21 22 15,21-22-15,-21 21 16,21 0-16,-21 0 0,22 21 0,-22-20 16,0 20-16,0-21 0,0 21 15,0 1-15,0-22 0,0 21 0,0-21 16,0 22-16,0-22 0,0 0 15,0 0-15,0 0 0,0 1 0,0-1 16,0 0-16,0-42 47,0 0-47,0-1 0,0 1 16,21-21-16,0 21 0,-21-22 15,21 1-15,0 0 0,0-1 16,1 22-16,-22-21 0,21 0 0,0-1 15,0 22-15,0 0 0,-21 0 16,21 0-16,-21-1 0,22 22 0,-22-21 16,21 21-16,0 0 62,-21 21-46,21 1-1</inkml:trace>
  <inkml:trace contextRef="#ctx0" brushRef="#br0" timeOffset="169871.35">18457 4847 0,'0'0'0,"0"21"16,0 1-16,21-22 15,1 0-15,-1 0 16,0 0-16,0 0 16,0 0-16,0 0 0,1-22 15,-1 1-15,0 0 16,0 21-16,0-21 0,0 0 16,-21 0-16,22-1 15,-22 1-15,0 0 0,21 0 0,-21 0 16,0 0-16,0-1 0,0 1 15,-21 0 1,-1 21-16,1 0 16,0 0-16,0 0 0,0 21 15,0 0-15,-1 1 0,1-1 16,0 0-16,0 0 0,0 21 0,0 1 16,-1-22-16,1 21 0,21 1 15,0-22-15,-21 21 0,21 0 0,-21-20 16,21 20-16,0-21 15,0 0-15,0 0 0,0 1 0,21-1 16,0-21-16,0 21 0,1-21 0,20 0 16,-21 0-16,0 0 0,0 0 15,1 0-15,20 0 0,-21 0 0,0 0 16,0 0-16,1 0 0,-1-21 16,0 21-16,-21-21 0,21-1 0,0 1 15,0 0-15,-21 0 0,22 0 16,-1 0-16</inkml:trace>
  <inkml:trace contextRef="#ctx0" brushRef="#br0" timeOffset="171250.51">19325 4233 0,'0'-21'15,"-21"21"-15,21 21 63,0 1-63,0-1 15,21-21-15,0 21 16,0-21-16,22 0 0,-22 0 16,21 0-16,-21 0 0,22 0 0,-1 0 15,-21 0-15,22 0 0,-1 0 16,-21 0-16,21-21 0,-20 0 0,-1 21 16,0-22-16,0 1 0,0 0 15,-21 0-15,0-21 0,0 20 16,0 1-16,0 0 0,0 0 0,0 0 15,0 0 1,0-1-16,-21 22 16,0 0-16,0 22 15,21-1-15,-21 0 0,21 0 0,-22 21 16,1-20-16,21 20 0,-21 0 16,21 1-16,-21-1 0,0 0 0,0-21 15,21 22-15,-22-1 0,22 0 16,-21 1-16,21-1 0,-21 0 0,21-20 15,0 20-15,0 0 0,0-21 16,-21 22-16,21-22 0,-21 21 0,21-21 16,0 1-16,0 20 0,0-21 15,0 0-15,-21 0 0,21 1 16,-22-22-16,22 21 16,-21-21-1,21-21-15,-21 21 16,21-22-16,0 1 0,0 0 15,-21 21-15,0-21 0,21 0 0,-21 21 16,-1-21-16,22-1 0,-21 22 16,0 0-16,0 0 15,0 0 1,21 22 0,0-1-16,0 0 15,21 0-15,-21 0 16,21-21-16,0 21 0,0-21 15,1 22-15,20-22 0,-21 0 0,0 0 16,22 21-16,-22-21 0,0 0 16,21 0-16,-21 0 0,1 0 0,20 0 15,-21 0-15,0-21 0,0 21 16,1-22-16,-1 22 0,21-21 0,-21 0 16,0 0-16,-21 0 0,22 0 15,-1-1-15,0-20 0,-21 21 0,0 0 16,21 0-16,0-1 0,-21 1 15,-21 21 32,0 21-47,21 1 0,0-1 16,-21 0-16,21 0 0,-21 0 16,21 0-16,0 1 0,0-1 0,0 0 15,0 0-15,0 0 0,0 0 16,0 1-16,0-1 0,0 0 15,21-21 1,0 0-16,0 0 0,0 0 16,0 0-16,1 0 0,-1 0 0,0 0 15,0-21-15,0 0 0,0 21 16,1-22-16,-22 1 0,21 0 16,0-21-16,0 21 0,-21-22 15,0 22-15,21 0 0,-21-21 0,0 20 16,0-20-16,0 21 0,0 0 15,0 0-15,0-1 0,-21 22 0,0-21 16,21 0-16,-21 21 0,0 0 16,-1 0-16,1 0 0,0 0 15,0 0-15,0 0 0,0 0 16,21 21-16,-22-21 0,1 21 16,21 1-16,-21-22 15</inkml:trace>
  <inkml:trace contextRef="#ctx0" brushRef="#br0" timeOffset="173530.66">20849 4551 0,'-21'21'16,"0"-21"-16,0 0 15,42 0 17,0 0-32,0 0 0,0 0 15,0 0-15,1 0 0,-1-21 0,21 21 16,-21-21-16,0 21 0,22-21 15,-22-1-15,0 22 0,0-21 16,0 0-16,1 0 0,-22 0 0,0 0 16,0-1-16,0 1 0,0 0 15,0 0-15,0 0 0,0 0 16,-22-1-16,1 22 0,0 0 0,0 0 16,0 0-16,-22 0 0,22 0 15,-21 0-15,21 22 0,-22-1 0,22 21 16,-21-21-16,21 0 0,0 22 15,-1-22-15,1 21 0,0-21 0,21 1 16,0-1-16,0 0 0,0 0 16,0 0-16,0 0 0,0 1 15,0-1-15,21-21 0,0 21 0,1-21 16,-1 0-16,0 21 0,0-21 16,0 0-16,0 0 0,1 0 0,-1 0 15,0 0 1,-42 0 15,0 21-31,-1-21 16,1 21-16,0 1 0,0-1 15,0 0-15,21 0 0,-21 0 0,-1 0 16,1 22-16,21-22 0,0 0 16,-21 21-16,21-20 0,0 20 15,0-21-15,0 0 0,0 0 0,0 1 16,0-1-16,0 0 0,21 0 15,0 0-15,1-21 0,-1 0 16,0 0-16,0 0 0,0 0 16,22 0-16,-22 0 0,0-21 0,0 0 15,21 0-15,-20 0 0,20-1 16,-21-20-16,0 0 0,22-1 0,-22 1 16,0-21-16,21 20 15,-21-20-15,22 20 0,-22-20 0,21 21 0,-21-22 16,1 22-16,-1-22 15,21 22-15,-21 0 0,0-1 0,-21 1 16,22 0-16,-1 20 0,-21 1 16,0 0-16,0 0 0,0 0 0,0 42 31,-21 0-31,21 0 16,-22 22-16,1-1 0,0 0 15,0 1-15,0-1 0,0 0 0,-1 1 16,1-1-16,0 0 0,0 1 15,0-1-15,0 0 0,21 1 16,-22-1-16,22 0 0,0 1 16,0-1-16,0 0 0,0-21 0,0 22 15,0-22-15,0 0 0,22 0 16,-1 0-16,0 1 0,0-22 0,0 21 16,0-21-16,1 0 0,-1 0 15,21 0-15,-21 0 0,0 0 0,1 0 16,20-21-16,-21-1 0,21 1 15,-20 0-15,-1 0 0,0 0 0,0 0 16,0-1-16,0-20 0,-21 21 16,0-21-16,22 20 0,-22 1 15,0 0-15,0 0 0,0 0 0,0 0 16,0-1-16,-22 22 16,1 0-16,0 0 15,0 22-15,0-1 16,0 0-16,21 0 0,-22 0 0,22 0 15,-21 22-15,21-22 0,0 0 16,0 0-16,0 22 0,0-22 0,0 0 16,0 0-16,21-21 0,-21 21 15,22 0-15,-1-21 0,0 22 0,0-22 16,0 0-16,22 0 0,-22 0 16,21 0-16,-21 0 0,22 0 0,-22 0 15,0 0-15,21-22 16,-21 1-16,1 0 0,-1 0 0,0 0 15,0 0-15,0-1 0,0-20 16,-21 21-16,0 0 0,22 0 0,-22-1 16,0 1-16,0 0 0,0 0 15,0 0-15,0 42 32,0 0-32,0 0 15,0 0-15,0 1 0,0-1 16,0 0-16,-22 0 0,22 21 0,-21-20 15,21-1-15,0 0 16,0 0-16,0 0 0,0 0 0,-21 1 16,21-1-16,0 0 15,0-42 32,0 0-47,0-1 0,0 1 16,0 0-16,0 0 0,0 0 15,21 0-15,-21-22 0,21 22 0,1 0 16,-22-21-16,21 20 0,0 1 16,21 0-16,-21 0 0,1 0 0,-1 21 15,0-21-15,0 21 16,0 0-16,22 0 0,-22 0 0,0 0 16,0 0-16,0 21 15,-21 0-15,0 0 0,0 0 0,0 0 16,0 1-16,0-1 0,0 0 15,0 0-15,0 0 0,0 0 0,0 1 16,0-1-16,0 0 0,0 0 16,0 0-16,0 0 0,-21-21 0,21 22 15,-21-22-15,21 21 16,0-42 31,0-1-47,0 1 0,0 0 15,0-21-15,0 21 0,0-1 16,21 1-16,0-21 0,0 21 0,1-22 16,-1 22-16,0 0 0,21-21 15,-21 21-15,22-1 0,-22 1 0,21 21 16,-21-21-16,22 21 0,-22-21 16,21 21-16,-21 0 0,1 0 0,-1 0 15,0 21-15,-21 0 0,0 0 16,0 1-16,0 20 0,0-21 0,0 21 15,0-20-15,0 20 0,0-21 16,-21 0-16,0 22 0,21-22 16,-22 0-16,22 0 0,-21 0 0,0 0 15,21 1-15,0-1 0,-21 0 16,21-42 46,21 0-62,0-1 0,-21 1 0,21 0 16,1 21-16,-22-21 0</inkml:trace>
  <inkml:trace contextRef="#ctx0" brushRef="#br0" timeOffset="174799.44">23029 4953 0,'21'0'31,"-21"21"-31,22-21 16,-1 0-16,0 0 16,0 0-16,0-21 15,0 21-15,1-21 0,-1 0 0,0 0 16,0-1-16,0 1 16,-21 0-16,0 0 0,0 0 15,0 0-15,0-1 16,-21 22-1,0 0-15,0 0 16,0 0-16,-1 0 16,1 22-16,0-1 0,21 0 15,0 0-15,-21 0 16,21 0-16,0 1 0,0-1 0,0 0 16,0 0-16,0 0 0,0 0 15,0 1-15,21-1 0,0-21 0,-21 21 16,21-21-16,1 21 15,-1-21-15,0 21 0,0-21 16,0 0-16,0 0 0,1 0 16,-1 0-16,0 0 0,0 0 0,0-21 0,0 21 15,1-21-15,-1 0 0,0 0 16,0-1-16,-21 1 0,21 0 16,0 0-16,-21 0 0,0 0 0,0-1 15,22 1-15,-22 0 16,-22 42 31,22 0-47,0 1 0,0-1 15,-21 0-15,21 0 16,-21 0-16,21 0 0,0 1 16,-21-1-16,21 0 0,0 0 15,0 0-15,-21-21 16,21 21-16,0-42 47,0 0-47,0 0 15,0 0-15,0 0 16,21-1-16,-21 1 0,21 0 0,0 0 16,-21 0-16,21 0 0,1-1 15,-1 1-15,0 0 0,0 0 16,0 0-16,22 0 0,-22-1 15,0 22-15,21 0 0,-21-21 0,22 21 16,-22 0-16,21 0 0,-21 0 0,1 0 16,-1 21-16,-21 1 15,0-1-15,0 0 0,0 0 0,0 0 16,0 22-16,0-22 0,0 0 16,0 0-16,0 0 0,0 0 0,0 1 15,0-1-15,0 0 0,-21 0 16,21 0-16,0 0 0,21-21 31,0 0-31,0 0 16,0 0-16,0 0 0,1 0 15,-1 0-15,0-21 0,-21 0 16,21 0-16,0 0 0,0 0 0,1-1 16,-1-20-16,-21 21 0,21-21 15,0-1-15,-21 1 0,0 0 0,21-1 16,0 1-16,-21 0 0,22-1 15,-22 22-15,0-21 0,0-1 0,0 22 16,0 0-16,0 0 0,0 0 16,0 0-16,0-1 0,0 1 0,0 42 47,0 1-47,0-1 0,0 0 0,0 0 15,0 21-15,0-20 0,0 20 16,0-21-16,-22 21 0,1-20 0,21 20 15,-21 0-15,21 1 0,0-22 16,0 21-16,-21 0 0,21-20 0,0 20 16,0-21-16,0 0 0,0 22 15,0-22-15,0 0 0,0 0 16,0 0-16,0 0 16,21-21-1,0 0 1,0 0-16,1 0 15,-22-21-15,21 0 0,0 0 16,-21 0-16,0 0 16,21-1-16,0 1 0</inkml:trace>
  <inkml:trace contextRef="#ctx0" brushRef="#br0" timeOffset="175059.29">24236 4763 0,'0'-22'0,"-21"22"16,42 0 15,0 0-31,0 0 16,0 0-16,0 0 0,1 0 0,-1 0 16,0 0-16,-21-21 15,21 21-15,0 0 0,0 0 16,1 0-1,-22-21 1,0 0 15</inkml:trace>
  <inkml:trace contextRef="#ctx0" brushRef="#br0" timeOffset="175491.2">25167 4445 0,'0'0'0,"-21"0"0,0 0 16,0 0-16,-1 0 16,1 0-16,0 0 0,0 21 15,0 0-15,0 1 16,-1-1-16,1 0 0,21 0 16,-21 21-16,0-20 0,0-1 0,21 21 15,-21-21-15,21 22 0,-22-1 16,22-21-16,0 21 0,-21-20 0,21 20 15,0-21-15,0 21 0,0-20 16,0-1-16,0 0 0,0 0 0,21 0 16,-21 0-16,22 1 15,-1-22-15,-21 21 0,21-21 0,0 0 16,0 0-16,0 0 0,1 0 16,-1 0-16,0 0 15,0-21-15,0-1 0,0 22 16</inkml:trace>
  <inkml:trace contextRef="#ctx0" brushRef="#br0" timeOffset="175935.03">25442 4509 0,'43'-22'16,"-22"22"-16,-21-21 0,21 21 15,0 0-15,0 0 16,0 0-16,-21 21 16,22 1-1,-22-1-15,0 0 0,0 0 0,0 0 16,0 22-16,0-22 0,0 21 0,0-21 15,0 22-15,0-1 16,0-21-16,0 21 0,-22 1 0,22-22 16,-21 21-16,21-21 0,0 1 0,-21 20 15,21-21-15,-21 0 0,0 0 16,21 1-16,-21-22 0,-1 21 0,1 0 16,0 0-16,0-21 15,21 21-15,-21-21 16,0 0-16,-1 0 31,1 0 0</inkml:trace>
  <inkml:trace contextRef="#ctx0" brushRef="#br0" timeOffset="178103.64">14033 6773 0,'-21'0'15,"0"0"1,0 0-16,0 0 15,0 0-15,-1 0 16,-20 0-16,21 0 0,0 0 0,0 0 16,-1 0-16,-20 22 0,21-22 15,0 0-15,0 0 0,-22 0 0,22 0 16,0 0-16,0 0 0,0 0 16,-1 0-16,1 0 0,0 0 15,0 0-15,0 0 16,42 0 46,0 0-46,0 0-16,0 21 0,1-21 0,20 0 16,-21 0-16,21 0 0,1 0 15,-1 0-15,0 0 0,22 21 0,-1-21 16,1 0-16,-1 0 0,1 0 15,21 0-15,-22 0 0,1 0 0,-1 0 16,22 0-16,-22 0 0,1 0 16,-1 0-16,1 0 0,-1 0 0,-20 0 15,20 0-15,1 0 0,-22 0 16,0 0-16,1 0 0,-22 0 16,21 0-16,-21 0 0,0 0 15,-21-21 16,-21 21-31,0 0 16,0-21-16,0 21 0,0-22 0,-1 22 16,-20-21-16,21 21 0,0-21 15,0 21-15,-22-21 0,22 21 0,0 0 16,0 0-16,0-21 0,-1 21 16,1 0-16,0 0 15,0 0 1,42 0 31,0 21-47,0-21 15,1 0-15,-1 21 0,0-21 16,0 0-16,0 0 0,0 21 0,1-21 16,20 0-16,-21 0 0,0 0 15,0 0-15,22 21 0,-22-21 0,0 0 16,0 0-16,0 0 15,1 0-15,-22 22 32,0-1-17,-22-21-15,1 21 0,0-21 16,0 21-16,0 0 0,0-21 0,-1 21 16,1 1-16,0-1 0,-21 0 0,21 0 15,-22 0-15,22 0 0,0 1 16,-21-1-16,20 21 0,-20-21 0,21 0 15,0 1-15,0-22 0,-1 21 16,22 0-16,-21-21 0,0 21 16,42-21 31,0-21-47,1 0 15,-1 21-15</inkml:trace>
  <inkml:trace contextRef="#ctx0" brushRef="#br0" timeOffset="180740.79">16616 6985 0,'0'-21'31,"0"0"-31,21 0 16,-21-1-16,21 1 16,-21 0-16,0 0 0,0 0 15,0 0-15,0-1 0,0 1 16,0 0-16,0 0 0,0 0 16,-21 0-16,0 21 0,21-22 15,-21 22-15,-1 0 0,1 0 16,0 0-16,0 0 0,0 0 15,0 0-15,-1 22 0,1-1 16,0-21-16,0 21 0,0 21 0,21-21 16,0 1-16,-21-1 0,21 21 15,-22-21-15,22 22 0,0-22 0,0 0 16,0 0-16,0 21 0,0-20 16,0-1-16,0 0 0,0 0 0,0 0 15,0 0-15,0 1 0,22-1 0,-1 0 16,0-21-1,0 0-15,0 0 16,0 0-16,1 0 16,-1 0-16,0-21 0,0 0 0,21-1 15,-20 1-15,-1-21 0,0 21 16,21 0-16,-21-22 0,1 1 0,-1 0 16,0-1-16,0-20 0,0 20 15,0-20-15,1-1 0,-1 1 0,-21-1 16,0 1-16,0 21 0,0-1 15,21 1-15,-21 0 0,0 20 0,0 1 16,0 0-16,0 0 0,0 0 16,-21 21-1,0 21-15,-1 0 16,22 0-16,0 0 0,-21 22 16,21-1-16,-21 0 0,21 1 0,0 20 15,0-20-15,0 20 0,0 1 16,0-22-16,0 21 0,0-20 0,0-1 15,0 0-15,0 1 0,0-1 16,0 0-16,0-20 0,0 20 0,21-21 16,0 0-16,-21 0 0,22 1 15,-1-1-15,0 0 0,0-21 16,0 0-16,0 0 0,1 0 16,-1 0-16,0 0 0,0-21 15,0 0-15,0-1 0,1 1 0,-1 0 16,0 0-16,0 0 0,0 0 15,0-1-15,-21-20 0,22 21 0,-1 0 16,-21 0-16,21-1 0,-21 1 16,21 0-16,0 0 0,-21 42 47,0 0-32,0 0-15,0 1 16,0-1-16,-21 0 0,21 0 0,-21 0 15,21 0-15,0 1 0,0-1 16,0 0-16,0 0 0,0 0 0,0 0 16,0 1-16,0-1 15,21-21-15,0 0 0,0 0 0,1 0 16,-1 0-16,0 0 0,0 0 16,0 0-16,0-21 0,22 21 0,-22-22 15,0 1-15,0 0 0,0 0 0,1 0 16,-1 0-16,0-1 0,0 1 15,-21 0-15,0 0 0,0-21 0,0 20 16,0 1-16,0-21 0,0 21 16,0 0-16,0-1 0,0 1 15,-21 0-15,21 0 0,-21 0 16,0 21-16,-1 0 0,1 0 0,0-21 16,-21 21-16,21 0 0,-1 0 15,1 21-15,0 0 0,0-21 0,0 21 16,0 0-16,-1 0 0,1 22 15,21-22-15,0 0 0,0 0 0,-21 22 16,21-22-16,0 0 0,0 0 0,0 0 16,0 22-16,21-22 0,0 0 15,-21 0-15,22-21 0,-1 21 0,0 0 16,0 1-16,21-22 16,-20 21-16,-1-21 0,0 0 0,0 0 15,0 0-15,22 0 0,-22 0 16,0 0-16,21-21 0,-21-1 0,22 1 15,-22 0-15,0 0 0,0 0 0,22 0 16,-22-1-16,0 1 0,0 0 16,-21 0-16,21-21 0,0 20 0,-21 1 15,22 0-15,-22 0 0,0 0 16,0 0-16,0-1 0,0 44 47,0-1-32,0 0-15,0 0 0,0 0 16,-22 0-16,22 1 0,-21-1 16,21 21-16,-21-21 0,21 0 0,0 1 15,0-1-15,0 0 0,0 0 16,0 0-16,0 0 0,21-21 16,0 0-16,1 0 0,-1 0 0,0 0 15,21 0-15,-21 0 0,1 0 16,-1 0-16,0 0 0,21-21 0,-21 0 15,1 0-15,-1 21 16,0-21-16,0 0 0,0-1 0,0 1 16,1 0-16,-22-21 0,21 21 15,-21-1-15,21-20 0,-21 21 0,0 0 16,21 0-16,-21-1 0,21 1 16,-21 0-16,21 21 0,-21-21 15,0 42 1,0 0-1,0 0-15,-21 1 0,21-1 16,-21 0-16,21 21 16,0-21-16,-21 1 0,21-1 0,0 0 0,0 0 15,0 0-15,0 0 16,0 1-16,0-1 0,21 0 0,0 0 16,0-21-16,-21 21 0,22-21 15,-1 0-15,0 0 0,0 0 0,0 0 16,22 0-16,-22 0 0,0 0 0,0-21 15,0 0-15,0 0 0,1 0 16,-1-1-16,0 1 0,0 0 0,0 0 16,-21-21-16,21-1 0,1 1 15,-1 0-15,-21-1 0,21-20 0,0-43 16,0 42-16,-21 22 16,21-21-16,-21 20 0,0 1 0,0 21 15,0-22-15,0 22 0,0 0 16,0 0-16,-21 42 31,0 0-31,21 0 16,0 1-16,0 20 0,-21 0 0,21 1 15,-21 20-15,21-21 0,-21 1 16,21 20-16,-22-20 0,22-1 0,0 21 16,-21-20-16,21-22 0,-21 21 15,0 22-15,21-22 0,0-21 16,0 0-16,0 1 15,0-1-15,-21-21 0,21-21 47,0-1-47,0 1 0,0 0 16,21 21-16,-21-21 0,21 0 16,-21 0-16,21-1 0,-21 1 15,21 0-15,1 0 0,-1 0 0,0 21 16,0-21-16,0-1 0,22 22 15,-22 0-15,0 0 0,0 0 16,0 0-16,0 0 0,1 0 0,-1 22 16,0-22-16,0 21 0,-21 0 15,0 0-15,0 0 0,0 0 16,0 1-16,0-1 0,0 0 0,0 0 0,0 0 16,0 0-16,-21-21 15,0 22-15,0-1 0,-1 0 0,1 0 16,0 0-16,0-21 0,0 21 15,0-21-15,-22 0 0,22 22 0,0-22 16,0 0-16,0 0 0,-1 0 16,1 0-16,0 0 15,21-22 1,0 1 0,21 0-16,0 0 15,1 21-15,-1-21 16</inkml:trace>
  <inkml:trace contextRef="#ctx0" brushRef="#br0" timeOffset="181087.24">19833 6308 0,'0'0'16,"0"-21"-16,0-1 0,0 1 0,0 0 15,0 42 32,-21 0-47,21 22 0,0-22 0,-21 21 16,0 1-16,-1-1 0,22 21 16,-21-20-16,0 20 0,0-20 0,0-1 15,0 0-15,-1 1 0,1-1 0,21 0 16,-21-21-16,21 22 0,-21-22 15,0 0-15,21 0 0,0 0 0,0 1 16,0-1-16,0 0 16,0-42 15,21 0-31,0-1 16</inkml:trace>
  <inkml:trace contextRef="#ctx0" brushRef="#br0" timeOffset="181519.7">19854 6879 0,'0'21'16,"0"1"0,21-22-1,1 0-15,-1 0 16,0 0-16,0 0 0,0 0 15,0 0-15,1 0 0,20-22 0,-21 22 16,0-21-16,0 21 0,1-21 16,-1 21-16,0-21 0,0 0 0,-21 0 15,0-1-15,0 1 16,0 0-16,-21 21 16,0 0-16,0 0 15,-1 0-15,1 0 0,0 0 0,0 21 16,0 0-16,0 1 0,-1-1 15,1 0-15,0 0 0,21 0 0,-21 22 16,21-22-16,-21 0 0,21 0 16,0 0-16,0 22 0,0-22 15,0 0-15,0 0 0,21 0 16,0 0-16,0-21 0,0 22 16,1-22-16,-1 0 0,0 0 15,0 0-15,0 0 0,0 0 16,1 0-16,-1 0 0,0-22 0,0 1 15,0 21-15,22-21 0,-22 0 0</inkml:trace>
  <inkml:trace contextRef="#ctx0" brushRef="#br0" timeOffset="182459.85">21061 6668 0,'0'0'16,"0"-22"-16,0 1 0,0 0 15,-21 21 16,-1 0-31,1 0 16,21 21-16,-21 0 0,0 1 16,0-1-16,-22 0 0,22 0 15,0 21-15,0-20 0,-21 20 0,20-21 0,1 43 16,21-22 0,0-21-16,0 0 0,0 22 0,0-22 0,21 0 15,1 21-15,-1-21 0,21 1 16,0-1-16,1-21 0,-22 21 0,21-21 15,1 0-15,-1 0 0,-21 0 16,21 0-16,1 0 0,-22-21 16,21 21-16,1-21 0,-22-1 0,21 1 15,-21-21-15,22 21 0,-22 0 16,42-64-16,-42 43 0,1-1 16,-1 1-16,0 0 0,0-22 15,0 22-15,-21-22 0,21 1 0,1 20 16,-22-20-16,21 21 0,-21-1 15,0 1-15,0 21 0,0-22 0,0 22 16,0 0-16,0 0 0,0 0 16,0 0-16,-21 42 31,21 0-15,-22 0-16,1 21 0,21-20 15,0 20-15,-21 0 0,21 22 0,-21-22 16,0 0-16,21 22 0,-21-22 0,21 22 15,0-22-15,0 0 0,-22 1 16,22-1-16,-21 0 0,21-20 0,0 20 16,0-21-16,0 0 0,0 0 15,0 1-15,0-1 0,0 0 0,21-21 16,1 0 0,-1 0-16,0 0 0,0 0 0,0 0 15,22 0-15,-22-21 0,0 0 16,0-1-16,0 1 0,0 0 15,1 0-15,-1-21 0,0 20 0,0 1 16,-21-21-16,0 21 16,21 0-16,-21-1 0,0 1 15,0 42 1,0 1-16,-21-22 0,21 21 16,0 0-16,-21 0 0,21 0 15,-21 0-15,21 1 0,0-1 0,0 0 16,0 0-16,0 0 0,0 0 15,0 1-15,0-1 16,21-21 0,0 0-16,0 0 15,0 0 1,-21-21-16,0-1 0</inkml:trace>
  <inkml:trace contextRef="#ctx0" brushRef="#br0" timeOffset="182655.31">21992 6604 0,'0'0'15,"0"-21"1,0 0-16,-21 21 0,0 0 31,21 21 16,21-21-47</inkml:trace>
  <inkml:trace contextRef="#ctx0" brushRef="#br0" timeOffset="183739.69">22437 6731 0,'0'-21'0,"0"42"0,-22-63 16,22 21-16,-21 21 0,21-22 16,-21 22-16,0 0 15,0 0-15,0 0 16,-1 0-16,1 0 0,0 22 15,0-1-15,21 0 0,-21 0 16,0 0-16,21 22 0,0-22 16,-22 21-16,22-21 0,-21 0 15,21 22-15,0-22 0,0 0 0,0 21 16,0-20-16,0-1 0,21 0 16,1 0-16,-1 0 0,0-21 0,21 21 15,-21 1-15,1-22 0,20 0 16,-21 0-16,0 0 0,22 0 0,-22 0 15,0-22-15,21 1 0,-21 21 0,1-21 16,-1 0-16,0 0 0,21 0 16,-21-22-16,22-20 15,-22 20-15,0 1 0,0-21 16,0 20-16,1-20 0,-1 20 0,0-20 16,0-1-16,0 22 0,-21 0 15,0-22-15,21 43 0,-21-21 0,0-1 16,0 22-16,0 0 0,0 0 15,0 0-15,-21 42 32,21 0-32,-21 0 0,21 0 15,0 1-15,-21 20 0,0 0 16,0 1-16,21-1 0,-22 0 0,22 22 16,-21-22-16,21 0 0,-21 1 15,0-1-15,21 0 0,-21-20 16,0 20-16,21-21 0,-22 0 0,22 0 15,0 1-15,-21-1 0,21 0 16,-21-21-16,21-21 47,21 21-47,0-21 0,-21-1 0,22 22 16,-1-21-16,0 0 0,0 0 15,0 0-15,0 21 0,22-21 16,-22-1-16,0 1 0,0 21 0,0-21 15,22 21-15,-22 0 0,0-21 16,0 21-16,0 0 0,1 0 16,-22 21 15,-22-21-31,1 0 16,0 0-16,0 0 0,0 0 0,0 0 15,-1 0-15,1 0 0,0 0 16,0 0-16,0 0 0,0 0 15,-1 21 1,1-21-16,21 21 0,-21 1 16,21-1-1,0 0-15,0 0 16,0 0-16,0 0 16,0 1-16,0-1 0,21 0 15,0 0-15,1 0 0,-22 0 16,21-21-16,0 22 0,-21-1 15,21-21-15,0 21 0,0-21 0,-21 21 16,22-21-16,-1 0 0,0 21 16,0-21-16,0 0 0,0 0 0,1 0 15,-1 0-15,0 0 16,0 0-16,0 0 0,0-21 16,1 21-16,-1-21 0,-21 0 15,21 21-15,0-21 16</inkml:trace>
  <inkml:trace contextRef="#ctx0" brushRef="#br0" timeOffset="184109.2">23982 6414 0,'0'-22'0,"0"44"0,0-65 16,0 22-16,-21 21 16,-1 0-1,1 0 1,0 0-16,0 21 16,0 0-16,21 22 0,-21-22 15,-1 0-15,1 21 0,21 1 16,-21-1-16,0-21 0,21 22 0,-21-1 15,21-21-15,0 21 0,0-20 0,0 20 16,0-21-16,0 0 0,0 0 0,0 1 16,0-1-16,0 0 15,21 0-15,0-21 0,0 0 16,0 0-16,1 0 16,-1 0-16,0 0 0,0 0 15,0 0-15,0 0 0</inkml:trace>
  <inkml:trace contextRef="#ctx0" brushRef="#br0" timeOffset="184503.13">24426 6371 0,'21'-21'31,"1"42"0,-22 0-31,0 1 16,0-1-16,0 0 0,0 0 0,0 0 16,0 0-16,0 1 0,0 20 15,0-21-15,0 21 0,0-20 0,0-1 16,0 21-16,0-21 0,0 22 0,0-22 15,0 0-15,0 0 0,-22 0 16,22 0-16,0 1 0,-21-1 0,0 0 16,21 0-16,0 0 15,-21-21-15,0 21 0,0 1 16,-1-22-16,22 21 0,-21 0 16,0-21-16,0 0 15,0 0-15,0 0 16,-1 0-16,1 0 0</inkml:trace>
  <inkml:trace contextRef="#ctx0" brushRef="#br0" timeOffset="186186.67">14817 8869 0,'-22'0'32,"22"21"-32,-21-21 0,0 0 31,0 0-15,0 0-16,0 0 15,-1 0-15,1 0 0,0 0 16,0 0-16,0 0 0,0 0 15,-1 0-15,1 0 16,0 0-16,0 0 16,0 0-16,0 0 0,-1 0 15,1 0-15,0 0 0,0 0 0,0 0 16,0 0-16,-1 0 16,1 0-1,42 0 32,22 0-31,-22 0-16,21 0 0,-21 0 0,22 0 15,20 0-15,-20 0 16,-1 0-16,21 0 0,1 0 0,-1 0 16,1 0-16,-1 0 0,22 0 0,-21 0 15,20 0-15,-20 0 0,-1 0 16,1 0-16,-1 0 0,-20 0 0,-1 0 15,0 0-15,-21 0 0,22 0 16,-22 0-16,0 0 0,-21-21 31,0 0-15,-21 0-16,0 21 16,21-22-16,-21 1 0,-22 21 15,22-21-15,0 0 0,-21 21 0,20-21 16,-20 0-16,21 21 0,-21-22 15,20 22-15,-20 0 0,21 0 0,-21 0 16,20-21-16,1 21 0,0 0 16,0 0-16,42 0 47,0 0-47,22 0 15,-22 0-15,0 21 16,0-21-16,21 0 0,-20 0 0,20 0 15,-21 0-15,21 0 0,1 0 16,-22 22-16,21-22 0,-21 0 16,22 0-16,-22 0 0,0 0 0,0 0 15,0 0-15,1 0 0,-22 21 16,21-21-16,-21 21 16,0 0-1,0 0-15,-21-21 0,-1 21 16,1 1-16,0-1 0,0 0 15,0 0-15,-22 0 0,22 0 0,-21 1 16,0-1-16,-1 21 0,22-21 16,-21 0-16,-22 1 0,22-1 0,21 0 15,-22 0-15,1 0 0,21 0 16,0-21-16,0 22 0,-1-1 16,1-21-16,21 21 15,21-21 48,1-21-63,-1 21 15,0-21-15,21 21 0</inkml:trace>
  <inkml:trace contextRef="#ctx0" brushRef="#br0" timeOffset="188431.8">17484 8615 0,'21'-21'16,"0"21"0,-21-21-1,0-1 17,0 1-32,0 0 15,0 0 1,0 0-16,0 0 15,0-1-15,-21 22 0,0 0 16,-1 0-16,1-21 0,0 21 0,0 0 16,0 0-16,0 0 0,-22 0 15,22 0-15,0 21 0,-21 1 0,20-22 16,-20 21-16,21 0 16,-21 21-16,20-21 0,-20 1 0,21 20 0,0 0 15,-22 1-15,22-1 0,0 0 16,0 22-16,-21-22 0,20 0 15,1 22-15,0-22 0,21 1 16,-21-1-16,21 0 0,0 1 0,0-22 16,0 21-16,0-21 0,0 0 15,0 1-15,0-1 0,21 0 0,0 0 16,0 0-16,1-21 0,-1 0 0,0 0 16,0 0-16,0 0 0,22 0 15,-22 0-15,0 0 0,21 0 0,1 0 16,-22 0-16,21 0 0,0-21 15,-20 21-15,20-21 0,0 0 16,1 0-16,-22 21 0,21-22 0,-21 1 16,22-21-16,-22 21 0,0 0 15,0-1-15</inkml:trace>
  <inkml:trace contextRef="#ctx0" brushRef="#br0" timeOffset="188867.56">17632 9038 0,'-21'64'0,"42"-128"0,0 43 0,-21 0 0,0 0 15,-21 21 16,21 21-31,-21 0 16,21 0-16,-22 0 0,1 1 0,21-1 16,0 0-16,-21 0 0,21 0 15,-21 22-15,21-22 0,-21 0 0,21 0 16,0 0-16,0 0 0,0 1 16,0-1-16,0 0 15,21-21-15,0 0 16,0 0-16,0 0 0,1 0 15,-1 0-15,21 0 0,-21-21 0,0 0 16,1 21-16,-1-22 0,0 1 0,0 0 16,0 0-16,0 0 0,1 0 15,-22-22-15,0 22 0,0 0 0,0-21 16,0 20-16,0-20 0,0 21 16,0 0-16,-22 0 0,22-1 0,-21 1 15,0 0-15,0 21 16,0 0-16,0 0 0,-1 0 0,1 0 15,0 0-15,-21 0 0,21 21 16,-1 0-16,1 1 0,0-1 0,21 0 16,-21 0-16,21 0 0,-21 22 0,21-22 15,0 0-15,0 0 16,0 0-16,0 0 0,21-21 0,0 0 16,0 22-16,0-22 0,22 0 15,-22 0-15,0 0 0,21 0 0,-20-22 16</inkml:trace>
  <inkml:trace contextRef="#ctx0" brushRef="#br0" timeOffset="189414.95">18161 8932 0,'0'0'0,"0"-42"16,0 21 0,-21 21 15,0 21-16,21 0-15,0 0 0,0 1 16,0 20-16,0-21 0,-22 0 16,22 0-16,-21 22 0,21-22 0,-21 0 15,21 0-15,0 0 0,0 1 16,-21-1-16,21 0 0,-21 0 16,21 0-16,0 0 15,0-42 16,0 0-31,0 0 16,0 0-16,0 0 0,0-1 0,0 1 16,0 0-16,21-21 0,0 21 15,-21-22-15,21 22 0,0 0 0,1-21 16,20 20-16,-21 1 0,0-21 16,22 21-16,-22 21 0,21-21 0,-21-1 15,0 22-15,22 0 0,-22 0 16,0 0-16,0 22 0,0-22 0,1 21 15,-1 0-15,-21 21 16,21-21-16,-21 1 0,0 20 0,0-21 16,0 21-16,0 1 0,0-22 0,0 0 15,-21 21-15,0-20 0,-1-1 16,1 0-16,21 0 0,-21 0 0,21 0 16,-21 1-16,0-22 15,21 21-15,0-42 31,21-1-31,0 1 16,-21 0-16,21 0 0,0 0 0,1-22 16,-1 22-16</inkml:trace>
  <inkml:trace contextRef="#ctx0" brushRef="#br0" timeOffset="189787.74">19177 8382 0,'0'0'0,"0"-21"0,0 0 0,0 0 16,0-1-16,0 44 31,0-1-15,-21 21-16,0-21 0,-1 22 15,1-1-15,21-21 0,-21 43 16,0-22-16,0 0 0,0 22 0,-1-22 15,1 22-15,0-22 0,21 21 0,-21-20 16,0-1-16,21 0 0,0 1 16,0-22-16,0 21 0,0-21 0,0 1 15,0-1-15,0 0 0,0 0 16,0 0-16,21-21 16,0 0-16,0 0 0,0 0 15,1 0-15,-1 0 0,0-21 16,0 21-16,0-21 0,0 0 0,1 21 15,-1-21-15,-21-1 0,21 1 16,-21-21-16,21 21 0,-21 0 0,0-1 16</inkml:trace>
  <inkml:trace contextRef="#ctx0" brushRef="#br0" timeOffset="189995.62">18859 8848 0,'0'0'0,"-21"0"15,42 0 17,1 0-32,-1 0 0,0 0 0,0 0 15,0 0-15,0 0 0,22 0 16,-22 0-16,0 0 0,0 0 0,0 0 16,1-21-16,-1 21 0,-21-22 15,21 22-15,-21-21 16,21 21-16</inkml:trace>
  <inkml:trace contextRef="#ctx0" brushRef="#br0" timeOffset="191370.85">19431 8975 0,'0'0'0,"21"0"47,0 0-47,0 0 0,1 0 0,-1 0 15,0-21-15,0 21 0,0-22 16,0 22-16,1-21 0,-1 0 0,0 21 16,0-21-16,0 0 0,-21 0 15,21-1-15,-21 1 16,0 0-16,0 0 0,0 0 15,-21 21-15,0 0 0,0 0 16,0 0-16,0 0 0,-1 0 0,1 0 16,0 21-16,0-21 0,0 21 15,0 0-15,-1 22 0,1-22 0,0 21 16,0-21-16,0 22 0,0-22 16,21 21-16,0-21 0,-22 0 0,22 22 15,0-22-15,0 0 0,0 0 16,0 0-16,22 1 0,-22-1 0,21-21 15,0 21-15,0-21 0,0 0 0,0 21 16,1-21-16,-22 21 16,21-21-16,0 0 0,0 0 0,0 0 15,0 0-15,1 0 0,-1 0 0,0 0 16,0-21-16,0 0 0,0 21 16,1-21-16,-1 0 0,0 21 0,0-22 15,-21 1-15,21 0 0,0 0 16,1-21-16,-1 20 0,-21 1 0,21 0 15,0 0-15,0 0 0,0 0 16,-21-1-16,22 1 0,-1 0 16,0 0-16,0 21 0,0-21 0,0 21 15,1 0-15,20 0 0,-21 0 16,0 0-16,0 21 0,-21 0 16,22-21-16,-22 21 0,0 22 15,0-22-15,0 0 0,0 0 0,0 0 16,-43 0-16,43 1 0,-21 20 15,0-21-15,0 0 0,0 0 0,-1-21 16,22 22-16,0-1 0,-21 0 0,0-21 16,21 21-16,21-21 47,-21-21-47,21 0 0,1 0 15,-1 21-15,0-22 0,-21 1 16,21 0-16,0-21 0,0 21 15,22-1-15,-22-20 0,0 21 0,0-21 16,0 20-16,1 1 0,-1 0 16,-21 0-16,0 0 0,21 0 0,0 21 15,-21-22-15,0 44 32,-21-22-32,0 21 0,21 0 15,-21 0-15,21 0 0,0 0 16,-22 22-16,22-22 0,-21 0 0,21 21 15,0-20-15,0-1 0,0 0 16,0 0-16,0 0 0,0 0 16,21 1-16,1-1 0,-1-21 0,0 21 15,21-21-15,-21 0 16,1 0-16,-1 0 0,21 0 0,-21 0 16,0 0-16,22 0 0,-22 0 15,21 0-15,-21-21 0,1 0 0,-1-1 16,0 1-16,0 0 0,0 0 0,0-21 15,1 20-15,-1-20 0,0 0 16,0-22-16,0 22 0,0-22 16,-21 22-16,22-21 0,-22 20 0,21-20 15,-21 20-15,21 1 0,-21 0 0,0 21 16,0-22-16,0 22 16,0-21-16,0 21 0,0-1 15,0 1-15,0 42 31,-21 1-31,21-1 0,0 0 0,0 0 16,-21 0-16,21 22 0,-22-22 16,22 21-16,0 0 0,0 1 0,-21-22 15,21 42-15,-21-20 0,21-1 16,0 0-16,0 1 0,0-1 16,0 0-16,0 1 0,0-1 0,0-21 15,0 22-15,0-22 0,0 0 16,0 0-16,0 0 0,0 0 0,0 1 15,21-22-15,0 0 0,-21 21 16,22-21-16,-1 0 0,0 0 16,0 0-16,0 0 15,0-21-15,1-1 0,-1 1 16,0 0-16,-21 0 0,21 0 16,-21 0-16,21-1 0,-21 1 15,0 0-15,0 0 0,0 0 16,0 0-16,0-1 0</inkml:trace>
  <inkml:trace contextRef="#ctx0" brushRef="#br0" timeOffset="191587.25">20870 8721 0,'0'0'16,"-21"0"-16,42 0 31,0 0-31,1 0 0,-1 0 15,21 0-15,-21 0 0,0 0 16,22 0-16,-22 0 0,0 0 0,0 0 16,0 0-16,1 0 0,-1 0 0,0-21 15,0 21-15,0-22 16,0 22-16,1 0 16,-22-21-16</inkml:trace>
  <inkml:trace contextRef="#ctx0" brushRef="#br0" timeOffset="192719.56">22013 8700 0,'0'0'0,"0"-22"0,0 1 0,21 0 15,-21 0-15,0 0 0,0 0 16,0-1-1,-21 22-15,0 0 0,0 0 16,0 0-16,21 22 0,-21-1 16,-1 0-16,1 0 0,0 21 0,0 1 15,0-22-15,0 21 0,21 1 16,-22-1-16,22 0 0,0 1 0,0-1 16,0 0-16,0-21 0,0 22 15,0-22-15,22 0 0,-1 0 16,0 0-16,0 1 0,0-1 0,0-21 15,22 0-15,-22 0 0,0 0 16,21 0-16,-20 0 0,20 0 0,-21 0 16,0 0-16,22-21 0,-1-1 15,-21 1-15,21-21 0,1 21 0,-1-22 16,-21 1-16,22 0 0,-22-22 16,21 1-16,-21 20 0,22-20 0,-22-1 15,0 1-15,0-1 0,0 1 16,0 21-16,1-22 0,-1 1 15,-21 20-15,0 1 0,21 0 0,-21-1 16,21 22-16,-21 0 0,0 0 16,0 0-16,0 42 15,0 0-15,0 0 16,0 0-16,0 22 0,0-1 0,-21 21 16,0-20-16,0 20 0,21-20 15,-22 20-15,1-21 0,0 22 0,-21-1 16,21-20-16,21 20 0,-22-20 15,1 20-15,0-21 0,21 1 0,0-1 16,-21-21-16,21 22 16,0-22-16,0 0 0,0 0 0,0 0 15,21 0-15,0-21 0,0 0 0,1 0 16,-1 0-16,0 0 0,0 0 16,21 0-16,-20-21 0,-1 21 0,21-21 15,-21 0-15,0 0 0,1 0 16,20-1-16,-21-20 0,0 21 0,0-21 15,1 20-15,-22-20 0,21 21 16,-21-21-16,21 20 0,-21 1 0,0 0 16,0 42 15,-21 0-31,0 1 0,21 20 16,-22-21-16,22 0 0,0 22 15,-21-22-15,21 0 0,0 0 0,-21 0 16,21 22-16,0-22 15,0 0-15,0 0 16,21-21 15,0-21-31,-21 0 16,0 0-16,0-1 0,0 1 16,22 0-16,-22-21 0</inkml:trace>
  <inkml:trace contextRef="#ctx0" brushRef="#br0" timeOffset="193018.92">23050 8657 0,'22'0'32,"-1"0"-17,-21-21 1,0 0-1,0 0 1,0 0 0,-21 21-16,-1 0 15,1 0 1,21 21 0,-21-21-16,21 21 15,0 0-15,0 0 0,0 0 16,21-21-1</inkml:trace>
  <inkml:trace contextRef="#ctx0" brushRef="#br0" timeOffset="194119.32">23453 8742 0,'0'0'0,"0"-21"15,0 0 1,0-1-16,0 1 16,-22 21-1,1 0 1,0 0-16,0 0 0,0 0 16,0 21-16,21 1 0,-22-1 15,1 0-15,0 0 0,21 0 16,-21 22-16,0-22 0,21 21 15,0-21-15,-21 22 0,21-22 0,0 0 16,0 21-16,0-21 0,0 1 16,0-1-16,0 0 0,21 0 0,0 0 15,0-21-15,0 21 0,0 1 16,22-22-16,-22 0 0,21 0 0,-21 0 16,22 0-16,-1 0 0,-21 0 0,22 0 15,-1 0-15,-21-22 0,21 1 16,-20 0-16,20 0 0,-21 0 0,0-22 15,0 1-15,1 0 0,-1-1 16,0 1-16,0-21 0,0 20 16,0-20-16,-21 20 0,22-20 0,-1 21 15,0-22-15,-21 22 0,21-1 16,-21 1-16,21 0 0,0-1 0,-21 1 16,0 21-16,0-21 0,0 20 15,22 1-15,-22 42 31,0 1-31,0-1 0,-22 21 0,22 0 16,-21-20-16,0 20 0,21 0 16,0 1-16,-21-1 0,0 0 15,21 1-15,0-1 0,-21 0 0,-1 1 16,1-1-16,21 0 0,-21-21 16,21 22-16,0-1 0,-21-21 0,0 0 15,21 1-15,0-1 0,0 0 16,-21-21-16,21 21 0,-22-21 15,22-21 17,0 0-32,0 0 15,22-1-15,-1 1 0,-21 0 16,21 0-16,0 0 0,0 0 0,0-1 16,1 1-16,-1 0 15,0 0-15,0 21 0,0-21 0,0 0 16,1 21-16,-1 0 0,0 0 0,0 0 15,0 0 1,-21 21 0,-21 0-1,0 0-15,0 0 0,0-21 16,-1 21-16,1-21 16,0 0-16,0 22 0,0-22 15,0 0-15,-1 0 16,1 0-16,0 0 31,21 21 0,0 0-31,0 0 16,0 0-16,0 0 0,21-21 0,0 22 16,-21-1-16,22 0 0,-1 0 15,-21 0-15,21-21 0,0 21 0,0 1 16,0-1-16,1 0 0,-1-21 15,-21 21-15,21-21 0,0 0 16,0 0-16,0 21 0,1-21 16,-1 0-1,-21-21 17,0 0-17,0 0-15,21 0 0,0-1 16</inkml:trace>
  <inkml:trace contextRef="#ctx0" brushRef="#br0" timeOffset="194507.1">25125 8488 0,'0'0'0,"0"-21"0,0 0 0,0-1 16,0 1 0,-21 21-1,-1 0-15,1 0 16,21 21-16,-21-21 0,0 22 16,0-1-16,0 0 0,-1 0 0,1 0 15,0 22-15,0-22 0,0 0 0,21 21 16,-21-21-16,21 22 0,-22-1 15,22-21-15,0 22 0,0-22 0,0 21 16,0-21-16,0 22 0,0-22 16,0 0-16,0 0 0,0 0 15,0 0-15,0 1 0,0-1 16,22-21-16,-22 21 0,21-21 16,0 21-16,0-21 0,0 0 15,0 0-15,1 0 0,-1 0 16,0 0-16,21 0 0,-21-21 0,1 0 15</inkml:trace>
  <inkml:trace contextRef="#ctx0" brushRef="#br0" timeOffset="194899.94">25421 8509 0,'0'0'0,"21"-21"16,0 21-1,1 0 1,-1 21 0,-21 0-16,21-21 0,-21 21 15,0 1-15,0-1 0,0 0 0,0 21 16,0-21-16,0 22 0,0-22 15,0 21-15,0-21 0,0 22 16,0-1-16,0-21 0,0 22 16,0-22-16,0 21 0,0-21 0,-21 0 15,21 1-15,-21-1 0,21 0 0,0 0 16,-22 0-16,1 0 0,0-21 16,0 22-16,0-1 0,0-21 15,-1 0-15,1 21 16,0-21-16,0 0 0,0 0 31</inkml:trace>
  <inkml:trace contextRef="#ctx0" brushRef="#br0" timeOffset="198634.82">16806 11028 0,'-21'0'31,"0"0"-15,0 0-16,0 0 15,-1 0-15,1 0 0,0 0 16,0 0-16,0 0 0,0 0 0,-1 0 16,-20 0-16,21 0 0,-21 0 15,20 0-15,-20 0 0,21 0 0,-21 0 16,20 0-16,1 0 0,-21 0 0,21 0 15,0 0-15,-1 0 0,1 0 16,0 0-16,0 0 16,0 0-16,21 21 31,21-21 16,0 0-32,0 0-15,0 0 0,1 0 16,-1 0-16,21 0 0,0 21 0,-20-21 16,20 0-16,0 0 0,1 0 0,-1 0 15,21 0-15,-20 0 0,-1 0 16,0 21-16,1-21 0,20 0 0,-20 0 16,-1 0-16,21 0 0,-20 0 15,-1 0-15,22 0 0,-22 0 0,0 0 16,1 0-16,-1 0 0,0 0 15,1 0-15,-22 0 0,0 0 16,21 22-16,-21-22 0,1 0 16,-1 0-16,-21-22 62,-21 22-62,-1-21 16,1 21-16,0-21 0,0 21 15,0-21-15,0 21 0,-1-21 16,1 21-16,0 0 0,0-21 0,0 21 16,0-22-16,21 1 15,-22 21-15,1-21 0,0 21 0,21-21 16,-21 21-16,0 0 16,21-21-16,-21 21 0,21 21 125,0 0-110,21-21 1,0 0-16,0 0 0,0 21 15,0-21-15,1 0 0,-1 21 0,0-21 16,21 0-16,-21 0 0,1 22 0,20-22 16,-21 0-16,0 21 0,0-21 15,22 0-15,-22 0 0,-21 21 0,21-21 16,0 0-16,-21 21 16,0 0-1,0 0-15,-21 1 16,0-22-16,0 21 15,0 0-15,-1 0 0,-20-21 16,21 21-16,-21 0 0,-1 1 0,22-1 16,-21 0-16,-1 0 0,1 0 15,0 0-15,-1 1 0,22-1 0,-21-21 16,21 21-16,0-21 0,21 21 16,-22-21-16,1 0 15,21 21-15,21-21 47,1-21-47,-1 21 0,0-21 16,0 21-16,0-21 0,22 0 15,-22-1-15,21 1 0,0 0 0,-20 0 16,20 0-16,0 0 0,1-1 16,-1 1-16,0 0 0,-21 0 0,1 0 15,-1 21-15,0-21 0,0 21 0,0-22 16,-21 1-1,21 21 1,1 0 15</inkml:trace>
  <inkml:trace contextRef="#ctx0" brushRef="#br0" timeOffset="202715.95">19283 11134 0,'-21'0'0,"21"-21"32,0-1-17,0 1 1,-22 21-16,22-21 16,-21 21-1,0-21-15,0 21 0,0-21 16,0 21-16,-1 0 0,1 0 15,0 0-15,0 0 0,0 0 16,0 0-16,-1 0 0,1 0 16,0 21-16,0 0 15,0 0-15,0 0 0,-1 1 16,-20 20-16,42-21 0,-21 21 0,0 1 16,0-22-16,-1 21 0,22 1 15,0-1-15,0-21 0,0 21 0,0-20 16,0-1-16,0 0 0,0 0 15,0 0-15,0 0 0,22-21 16,-1 22-16,0-22 0,0 0 16,0 0-16,0 0 0,22 0 0,-22 0 15,0 0-15,0-22 0,22 22 0,-22-21 16,0 21-16,21-21 0,-21 0 16,22 0-16,-22 0 0,0-1 0,0 1 15,0-21-15,1 21 0,-1-22 16,0 22-16,0-21 0,-21 0 15,0-1-15,21 1 0,-21 0 0,21-1 16,-21 1-16,22 0 0,-22-1 16,0 1-16,0 0 0,21-1 0,-21 22 15,0-21-15,0 21 0,21-22 16,-21 22-16,0 0 0,0 0 0,0 0 16,0-1-16,0 44 31,-21-1-31,0 0 15,-1 0-15,22 21 0,0-20 16,-21 20-16,21 0 0,-21 1 0,0-1 0,21 0 16,-21 1-16,21-1 15,0 0-15,-21 1 0,21 20 0,-22-21 16,22-20-16,0 20 0,0 0 16,0 1-16,0-22 0,0 0 0,0 21 15,0-21-15,0 1 0,22-22 0,-22 21 16,21 0-16,0-21 15,0 21-15,0-21 0,0 0 16,1 0-16,-1 0 16,0 0-16,0 0 0,0-21 0,0 0 15,1 21-15,-1-21 0,0-1 16,0 1-16,0 0 0,0-21 16,1 21-16,-1-22 0,-21 22 0,21-21 15,0-1-15,-21 22 0,0-21 16,0 21-16,0 0 0,21-1 0,-21 1 15,0 0-15,0 0 0,-21 21 32,0 0-32,0 0 0,0 0 15,-1 21-15,22 0 16,-21-21-16,21 21 0,0 1 0,0-1 16,0 0-16,0 0 15,21-21-15,1 0 0,-1 21 16,0-21-16,-21 21 0,21-21 15,0 0-15,0 22 0,-21-1 16,22 0-16,-1 0 16,-21 0-16,0 0 15,0 1-15,0-1 0,0 0 16,0 0-16,0 0 0,0 0 16,0 1-16,0-1 0,0 0 15,0 0-15,0 0 16,21-21-16,0 21 15,0-21-15,0 0 0,1 0 16,-1 0-16,0 0 0,0 0 16,0 0-16,22 0 0,-22-21 15,0 21-15,21-21 0,1 0 0,-22 21 16,21-21-16,-21 0 0,22-1 16,-22 1-16,0 0 0,0 0 0,0 0 15,0-22-15,-21 22 0,0 0 0,22-21 16,-22 21-16,0-22 0,0 22 15,0 0-15,0 0 0,0 0 0,0-1 16,0 1-16,0 0 0,-22 21 16,1 0-16,0 0 0,0 0 15,0 0-15,0 0 16,-1 21-16,1-21 0,-21 21 0,21 22 16,0-22-16,-1 0 0,1 0 15,-21 22-15,21-22 0,0 21 16,-1-21-16,1 22 0,21-22 0,0 0 15,-21 0-15,21 0 0,0 0 16,0 1-16,0-1 0,0 0 0,21 0 16,0-21-16,1 0 15,-1 0-15,0 0 0,0 0 16,0 0-16,0 0 0,1-21 0,-1 21 16,0-21-16,0 21 0,0-21 15,0-1-15,1 22 0,-1-21 0,0 0 16,0 0-16,0 0 0,-21-22 15,21 22-15,1 0 0,-22 0 16,21-21-16,-21 20 0,0 1 0,21 0 16,-21 0-16,0 0 15,0 42 17,0 0-32,0 0 0,-21-21 15,21 21-15,-21 22 0,21-22 0,0 0 16,0 0-16,-22 22 0,22-22 15,0 0-15,0 0 0,0 0 0,0 22 16,0-22-16,0 0 0,0 0 16,22 0-16,-1 0 15,0-21-15,0 22 0,21-22 16,-20 0-16,-1 0 0,21 0 16,-21 0-16,22 0 0,-22 0 0,21 0 15,-21-22-15,22 1 0,-22 21 0,0-21 16,21 0-16,-21 21 0,1-21 15,-1 0-15,0-22 0,0 22 0,-21 0 16,21-21-16,0 20 0,-21-20 0,22 21 16,-22-21-16,0 20 0,0-20 15,0 21-15,0 0 0,0 0 16,0-1-16,0 1 0,-22 0 16,1 21-1,0 0-15,0 21 16,0-21-16,0 21 0,21 1 15,-22-1-15,1 0 0,0 21 0,21-21 16,-21 1-16,21-1 0,-21 0 16,21 21-16,0-21 0,0 1 0,0-1 15,0 0-15,21-21 16,0 0-16,0 0 16,0 0-16,1 0 0,-1 0 15,0 0-15,0-21 16,0 21-16,0-21 0,-21-1 0,22 22 15,-1-21-15,-21 0 0,21 21 0,-21-21 16,0 0-16,21 0 16,-21-1-16,21 22 0,-21-21 15,0 42 17,0 1-32,0 20 15,0-21-15,0 0 16,0 22-16,-21-22 0,21 21 0,0 0 15,-21 1-15,21-1 0,0 0 16,0 1-16,0-1 0,-21 22 16,0-1-16,21-21 0,-22 22 0,1-1 15,21 1-15,-21-1 0,0 1 16,0-1-16,21 1 0,0-22 0,-21 22 16,-1-22-16,22 0 0,0 1 0,0-1 15,-21 0-15,21 1 0,-21-1 16,0-21-16,0 22 0,21-1 0,-21-21 15,-1 0-15,1 22 0,0-22 0,-21 0 16,21 0-16,-1 0 0,-20 0 16,0 1-16,21-22 0,-22 0 15,1 0-15,0 0 0,-22 0 0,22 0 0,-22 0 16,22 0-16,-22-22 0,1 1 16,-1 0-16,1 0 0,-1 0 15,22-22-15,-21 22 0,20-21 0,-20-22 16,20 43-16,22 0 15,21-21-15,0 21 0,-21-1 16,21 1-16,0-21 0,0 21 0,0 0 0,21-22 16,-21 22-16,21-21 0,1-1 15,-1 22-15,0-21 0,21 0 16,-21-22-16</inkml:trace>
  <inkml:trace contextRef="#ctx0" brushRef="#br0" timeOffset="203839.85">21590 11070 0,'0'-21'15,"21"21"-15,0-21 0,-21 0 16,0 0-16,0-1 16,-21 1-1,0 21 1,0 0-16,0 0 0,-22 0 15,22 0-15,-21 21 0,21-21 0,-22 22 16,22-1-16,-21 0 0,21 21 16,-22-21-16,22 22 0,-21-1 0,21 0 15,-1-20-15,1 20 0,0 0 0,21-21 16,0 22-16,0-22 0,0 0 16,0 0-16,0 0 0,21-21 15,0 22-15,1-22 16,-1 0-16,0 0 0,21 0 0,-21-22 15,22 1-15,-1 0 0,-21 0 0,22 0 16,-1 0-16,0-1 0,1-20 16,-22 21-16,0-21 0,21 20 0,-21-20 15,1 0-15,-22 21 0,0-22 16,21 22-16,-21 0 0,0 0 0,0 0 16,0-1-16,-21 22 31,-1 0-31,22 22 0,-21-1 15,21 0-15,-21 0 16,21 0-16,0 22 0,0-22 0,0 21 16,0-21-16,0 0 0,0 22 15,0-22-15,0 0 0,21 0 0,0 0 16,-21 1-16,22-22 0,-1 0 0,0 21 16,0-21-16,0 0 0,0 0 15,1 0-15,-1 0 0,21-21 0,-21 21 16,0-22-16,1 1 0,-1 0 15,0 21-15,0-21 0,-21-21 16,21 20-16,-21 1 0,21 0 0,-21 0 16,0 0-16,0 0 0,0-1 0,0 1 15,0 42 17,0 1-32,0-1 15,-21 0-15,21 0 0,0 0 16,-21 0-16,21 1 0,0-1 15,0 0-15,-21 0 0,21 0 0,-21 0 16,21 1-16,0-1 0,0 0 16,-21-21-16,21-21 47,0 0-32,0-1-15,0 1 0,21 0 16,-21 0-16,21-21 0,0 20 15,0-20-15,0 21 0,1 0 0,-1-22 16,0 22-16,21 0 0,-21 0 16,1 0-16,-1 0 0,21 21 0,-21 0 15,0 0-15,1 0 0,-1 0 16,-21 21-16,21-21 0,-21 21 16,0 21-16,0-21 0,0 1 0,0 20 15,0-21-15,0 21 0,0-20 16,-21 20-16,21-21 0,-21 0 15,21 0-15,0 1 0,0-1 0,0 0 16,-22-21-16,22 21 0,22-21 47,-22-21-47,21 21 0,0-21 16,0 0-16</inkml:trace>
  <inkml:trace contextRef="#ctx0" brushRef="#br0" timeOffset="204475.99">22902 11113 0,'0'0'16,"0"-22"-16,0 1 0,0 0 16,0 0-16,0 0 0,0 0 15,-21 21 1,0 0-16,0 0 0,0 0 15,-1 0-15,1 0 0,0 21 16,-21 0-16,21 0 0,-1 0 0,-20 0 16,21 1-16,0-1 0,0 21 15,-22-21-15,43 22 0,-21-22 0,0 0 16,21 21-16,0-21 0,0 1 0,0-1 16,0 0-16,0 0 15,21-21-15,-21 21 0,21-21 0,0 0 16,1 0-16,20 0 0,-21 0 15,0 0-15,22 0 0,-22 0 0,0-21 16,21 0-16,-21 21 0,1-21 0,20 0 16,-21-22-16,0 22 0,0-21 15,1 21-15,-1-22 0,0 1 0,0 0 16,-21-1-16,21-20 0,0 20 16,1 1-16,-22-21 0,21 20 15,0-20-15,-21 20 0,21-20 0,0 21 0,0-1 16,-21 1-16,22 0 0,-1 20 15,-21 1-15,0 0 0,0 0 16,21 21 0,-21 21-16,0 0 15,-21 0-15,0 22 0,21-1 16,-22 0-16,1 1 0,-21-1 0,21 22 16,0-22-16,-1 21 0,1-20 0,0-1 15,21 22-15,0-22 0,-21 0 16,21 1-16,0-1 0,0 0 0,0 1 15,0-1-15,0-21 0,0 21 16,0-20-16,0-1 0,0 0 16,21 0-16,0 0 0,0-21 15,1 0-15,-1 0 16,0 0-16,0 0 0,0-21 0,0 0 16,1 0-16,-22 0 0,21-1 0,0 1 15</inkml:trace>
  <inkml:trace contextRef="#ctx0" brushRef="#br0" timeOffset="205898.81">24024 11176 0,'-21'0'0,"42"0"0,-63 0 16,42-21 0,0 0-16,-21 21 0,21-21 15,0-1-15,-22 1 0,22 0 16,0 0-16,-21 21 16,0-21-16,0 21 0,0 0 15,0 0-15,-1 0 16,1 0-16,0 0 0,-21 0 0,21 21 15,-1-21-15,-20 21 0,21 0 16,-21 0-16,20 1 0,1-1 16,-21 0-16,21 0 0,0 21 0,21-20 15,0-1-15,-22 0 0,22 0 16,0 0-16,0 0 0,0 1 0,0-1 16,22-21-16,-1 21 0,0-21 0,0 0 15,0 0-15,22 0 0,-22 0 16,21 0-16,-21 0 0,0 0 0,22 0 15,-22-21-15,21 0 0,-21-1 16,1 1-16,20 0 0,-21-21 16,0 21-16,0-22 0,1 1 0,-1 0 15,0-1-15,0 1 0,0 0 16,0-1-16,1 1 0,-1 0 0,0-1 16,-21-20-16,21 20 0,-21 1 0,21 0 15,-21-1-15,0 1 0,0 21 16,0-21-16,0 20 0,0 1 0,0 0 15,0 0-15,0 42 32,0 0-32,-21 0 15,21 1-15,-21-1 0,21 21 0,-21 0 16,21 1-16,-21-1 0,21 0 16,-22 1-16,22 20 0,0-20 15,0-1-15,0 0 0,0 1 0,0-1 16,0 0-16,0 1 0,0-22 15,0 21-15,0-21 0,0 0 0,0 1 16,0-1-16,0 0 0,0 0 0,0 0 16,22-21-1,-1 0-15,0 0 0,0 0 16,0-21-16,0 21 0,1-21 16,-1 0-16,21 0 0,-21-1 15,0 1-15,1 0 0,20-21 0,-21 21 0,0-1 16,0-20-16,1 21 15,-1-21-15,0 20 0,-21 1 0,0 0 16,0 0-16,0 0 0,0 0 16,-21 21-16,0 0 15,-1 0-15,1 0 0,21 21 16,-21 0-16,21 0 16,0 0-16,0 0 0,0 1 0,0-1 15,0 0-15,0 0 0,0 0 16,0 0-16,0 1 0,0-1 15,0 0-15,0 0 0,21 0 0,-21 0 16,21 1-16,-21-1 16,22 0-1,-1-21-15,0 0 0,0 0 16,0 0-16,0 0 16,1 0-16,-1 0 0,0-21 0,0 0 15,0-1-15,0 22 0,1-21 16,-1 0-16,0-21 0,0 21 15,0-1-15,-21 1 0,21 0 0,1 0 16,-22 0-16,21 0 0,-21-1 16,0 44 31,-21-1-47,-1 0 15,22 0-15,-21 0 0,21 0 0,0 1 16,0-1-16,0 0 0,-21-21 15,21 21-15,0 0 0,0 0 0,0 1 16,21-1-16,0-21 16,1 21-16,-1-21 0,0 0 15,0 0-15,0 0 0,0 0 0,1 0 16,-1 0-16,0-21 0,0 0 16,0-1-16,0 22 0,1-21 0,-1 0 15,-21 0-15,0-21 0,0 20 0,0 1 16,0-21-16,0 21 15,0 0-15,0-22 0,0 22 0,0 0 16,0 0-16,-21 21 16,-1 0-16,1 0 0,0 0 0,0 0 15,0 0-15,0 0 0,-1 21 0,1-21 16,0 21-16,0 0 16,0-21-16,21 21 15,21-21 1,0 0-16,0 0 15,0 0-15,1 0 0,-1 0 16</inkml:trace>
  <inkml:trace contextRef="#ctx0" brushRef="#br0" timeOffset="206320.57">25400 10922 0,'0'0'0,"0"-21"15,0 42 17,0 0-32,0 0 15,0 1-15,0-1 0,0 0 16,-21 0-16,0 21 0,21 1 16,-22-22-16,22 42 0,0-20 15,0-1-15,0 22 0,0-22 0,0 21 16,-21-20-16,21 20 0,-21 1 0,21-22 15,0 22-15,-21-22 0,0 21 16,0 1-16,21-22 0,-22 1 0,22 20 16,0-21-16,-21 1 0,21-1 0,-21 0 15,0 1-15,21-1 0,-21 0 16,0 1-16,21-22 0,-22 21 0,1-21 16,0 1-16,0-1 0,21 0 0,-21 0 15,0 0-15,21 0 16,0-42-1,0 0 1,21 0-16,0 0 0,0 21 16,0-21-16,0-22 0,1 22 15,-1 0-15,0-21 0,0-1 0,0 1 16</inkml:trace>
  <inkml:trace contextRef="#ctx0" brushRef="#br0" timeOffset="206742.85">25527 11049 0,'0'0'0,"0"-21"0,0 0 0,0 0 16,-21-1-16,21 1 0,0 0 0,0 0 16,0 0-16,0 0 15,21-1-15,0 22 16,0-21-16,0 21 0,1-21 15,-1 21-15,0 0 0,0 0 0,0 0 16,0 0-16,1 0 0,-1 0 16,0 0-16,0 0 0,-21 21 15,0 0-15,21-21 0,-21 22 16,0-1-16,0 0 0,0 0 0,0 0 16,-21 0-16,0-21 0,0 22 0,0-1 15,-1 0-15,-20 0 0,21-21 16,-21 21-16,20 0 0,-20-21 15,21 22-15,0-22 0,-22 21 0,22-21 16,0 0-16,0 21 0,0-21 16,21 21-16,21-21 47,0 0-47,0-21 0,0 0 15,22 21-15,-22-21 0,21-1 16</inkml:trace>
  <inkml:trace contextRef="#ctx0" brushRef="#br0" timeOffset="207111.64">26289 10583 0,'21'0'0,"-42"0"0,42-21 16,-21 0-16,0 0 15,-21 21 17,21 21-17,-21-21-15,0 21 0,21 0 0,-22 1 16,1-1-16,21 0 0,-21 0 0,0 21 16,21-20-16,0-1 0,-21 21 15,0-21-15,21 22 0,0-22 0,-22 21 16,22-21-16,0 22 0,0-22 15,0 21-15,0-21 0,0 22 0,0-22 16,0 21-16,0-21 0,0 0 0,22 1 16,-22-1-16,21 0 0,0-21 15,-21 21-15,21-21 0,0 21 16,0-21-16,1 0 0,-1 0 16,0 0-16,0 0 15,0-21-15,0 21 0,1-21 0</inkml:trace>
  <inkml:trace contextRef="#ctx0" brushRef="#br0" timeOffset="207487.35">26839 10626 0,'0'0'0,"21"-21"15,-21-1-15,22 22 16,-1 0-16,0 0 16,0 0-16,0 0 15,0 0-15,1 22 16,-1-1-16,-21 0 0,0 0 16,0 21-16,0-20 0,0-1 15,0 21-15,0-21 0,0 22 0,0-22 16,0 21-16,-21 0 0,21-20 0,-22 20 15,1 0-15,21-21 16,-21 22-16,0-22 0,0 21 0,21-21 0,-21 22 16,-1-22-16,1 0 0,21 0 15,-21 0-15,21 1 0,-21-22 16,0 21-16,21 0 0,-21-21 16,-1 0-1,1 0-15</inkml:trace>
  <inkml:trace contextRef="#ctx0" brushRef="#br0" timeOffset="211511.47">7112 3344 0,'0'-21'0,"0"42"0,21-63 0,-21 21 0,0 0 15,0 0-15,0-1 16,0 1-16,0 0 0,0 0 15,0 42 32,0 0-47,0 0 0,0 22 0,0-1 16,0 0-16,0-20 0,0 41 16,0-21-16,-21 1 0,21-1 0,-21 22 15,21-22-15,-21 0 0,21 22 16,0-22-16,-22 22 0,1-22 15,21 0-15,0 1 0,0-1 0,0 0 16,-21 1-16,21-22 0,0 21 16,0-21-16,0 0 0,0 1 15,0-44 17,0 1-17,0 0-15,0 0 0,0-21 16,0 20-16,21-20 0,-21 0 0,21-1 15</inkml:trace>
  <inkml:trace contextRef="#ctx0" brushRef="#br0" timeOffset="211844.27">7260 3196 0,'0'0'0,"0"-21"0,0 0 0,0 0 0,21 0 16,-21 42 15,0 0-31,0 0 16,0 21-16,0 1 0,0-1 0,0 22 15,0-22-15,0 21 0,0 1 16,0-22-16,0 22 0,0-22 0,0 22 16,0-22-16,0 21 0,-21-20 15,21-1-15,0 22 0,-21-22 0,21-21 16,0 21-16,0 1 15,0-22-15,0 0 0,0 0 0,0 0 16,0 1 0,-21-22-1,0 0 1,-1-22-16,1 22 16,21-21-16</inkml:trace>
  <inkml:trace contextRef="#ctx0" brushRef="#br0" timeOffset="212187.08">6710 3916 0,'0'0'0,"-21"-21"0,-1 0 16,22-1-1,22 22 16,-1 0-31,0 22 0,0-1 0,0 0 16,0 0-16,1 21 0,-1-20 16,0 20-16,-21-21 0,21 21 0,0 1 15,-21-22-15,21 21 0,-21-21 16,22 1-16,-1 20 0,-21-21 0,0 0 16,21 0-1,-21 1-15,21-22 0,-21 21 16,21-21-1,-21-21 1,0-1-16,21 1 16,1 0-16,-1 0 0,-21 0 15,21 0-15,0-1 0</inkml:trace>
  <inkml:trace contextRef="#ctx0" brushRef="#br0" timeOffset="212514.89">7641 3747 0,'0'-22'16,"-21"44"15,0-22-15,21 21-16,-21 0 0,-1 0 15,22 0-15,-21 22 0,0-22 0,0 21 16,21-21-16,-21 22 0,0-1 15,-22 0-15,22 1 0,0-1 16,0 0-16,0-21 0,-1 22 16,1-22-16,0 0 0,21 0 0,0 0 15,0 1-15,-21-1 0,0 0 16,21-42 31,21 0-32</inkml:trace>
  <inkml:trace contextRef="#ctx0" brushRef="#br0" timeOffset="213879.74">10922 2498 0,'0'0'15,"-21"0"-15,0 0 0,-1 0 16,1 0-16,0 0 0,0 0 31,21-21-15,0-1-16,0 1 31,21 21-31,-21-21 0,21 21 0,0-21 16,-21 0-16,22 21 0,-1-21 15,-21-1-15,21 22 0,0-21 0,0 0 16,0 0-16,1 0 0,20 0 16,-21-1-16,21 1 0,-20-21 0,20 21 15,0 0-15,1-22 0,-1 22 16,-21-21-16,21-1 0,22 22 0,-22-21 16,1 0-16,20-1 0,1 1 15,-1 0-15,1-1 0,20 22 16,1-21-16,0-1 0,-22 22 0,22-21 15,-1 21-15,1-22 0,0 22 16,21-21-16,-1 21 0,-20 0 16,42-1-16,-21-20 0,0 21 15,0 0-15,-1 0 0,1-1 0,-21 1 16,21 0-16,0 0 0,-22 0 16,22 0-16,0 21 0,0-22 0,0 1 15,-1 0-15,-20 21 0,21-21 16,0 21-16,0 0 0,-1-21 15,1 21-15,21 0 0,0 0 0,0 0 16,-21 0-16,0 0 16,0 0-16,0 0 0,-1 0 0,1 0 15,-21 0-15,21 0 0,-22 21 16,1 0-16,0-21 0,-1 21 0,1 0 16,-21 1-16,-1-1 0,22 0 15,-22 0-15,1 0 0,-1 0 16,22 1-16,-22 20 0,22-21 0,-21 0 15,20 0-15,-20 22 0,-1-22 16,1 0-16,-1 21 0,-20-20 0,20 20 16,-21-21-16,22 21 0,-22 1 15,1-1-15,-1 0 0,0 1 16,1-1-16,-1 0 0,0 1 0,1-1 16,-1 0-16,0 22 0,1-22 15,-1 1-15,0-1 0,-21 0 16,22 22-16,-1-22 0,-21 22 0,22-1 15,-22-21-15,0 22 0,0-1 16,-21 1-16,0-1 0,0-20 0,0 20 16,0-20-16,0-1 0,0 0 15,0 22-15,0-22 0,0-21 0,0 22 16,0-1-16,0-21 0,0 0 16,0 0-16,0 1 0,-21-1 0,21 0 15,0 0 1,-21-21 78,0 0-94,-1 0 15,1 0-15,0-21 16,0 21-16,0 0 0,0-21 0</inkml:trace>
  <inkml:trace contextRef="#ctx0" brushRef="#br0" timeOffset="214323">17886 3048 0,'0'-21'15,"0"42"-15,0-63 0,0 21 0,0-1 16,0 1 0,21 21-1,0 0 1,0 0-16,0 21 0,1-21 16,-1 22-16,0-1 0,0 0 15,0 0-15,22 0 0,-22 0 0,0 1 16,0 20-16,0-21 0,0 0 15,1 22-15,-1-22 0,0 0 0,0 21 16,0-21-16,0 1 0,1 20 16,-1-21-16,-21 0 0,21 0 0,0 1 15,-21-1-15,0 0 0,21 0 0,-21 0 16,21 0-16,1 1 16,-1-1-16,0-21 15,0 0 16,0-21-15,-21-1 0,0 1-16,21 0 0,1 0 15,-22 0-15,21 0 0,0-1 0,0 1 16,0 0-16</inkml:trace>
  <inkml:trace contextRef="#ctx0" brushRef="#br0" timeOffset="214695.78">19198 2858 0,'0'0'0,"21"-22"0,-21 1 15,21 0-15,1 21 16,-22-21-16,-22 21 47,1 21-47,0 0 15,0 0-15,-21 1 0,20-1 0,1 21 16,-21-21-16,21 22 0,-22-1 16,1 0-16,0 1 0,21-1 0,-22 0 15,1 1-15,0 20 16,-1-21-16,1-20 0,0 20 0,20 0 16,-20-21-16,21 1 0,0 20 15,0-21-15,-1-21 0,22 21 0,-21 0 16,21 1-1,-21-22 32,0 0-47,0 0 0,0 0 16</inkml:trace>
  <inkml:trace contextRef="#ctx0" brushRef="#br0" timeOffset="-210253.26">17293 5990 0,'0'0'0,"-21"0"15,0 0-15,0-21 16,-1 21-16,1 0 0,0 0 0,0 0 16,0 0-16,0 0 15,-1 0-15,1 0 0,0 0 16,42 0 31,0 0-32,1 0-15,20 0 16,-21 0-16,0 0 0,22 0 0,-22 0 16,21 0-16,0 0 0,1 0 15,-1 0-15,0 0 0,1 0 16,-1 0-16,0 0 0,22 0 15,-22 0-15,1 0 0,20 0 0,-21 0 16,22 0-16,-1 0 0,-20 0 16,20 0-16,22 0 0,-22 0 0,1 0 15,-1 0-15,1 0 0,-1 0 16,1 0-16,-1 0 0,1 0 0,-22 0 16,22 0-16,-22 0 0,22 0 15,-22 0-15,21 0 0,-20 0 0,20 0 16,1 0-16,-1 0 0,1 0 15,-1 0-15,-20 0 0,20 0 0,1 0 16,-1 0-16,1 0 16,-1 0-16,-21 0 0,1 0 0,20 0 15,-20 0-15,-1 0 0,21 0 16,-20-21-16,20 21 0,-20 0 0,20-21 16,1 21-16,-1 0 0,1 0 15,20-21-15,-20 21 0,-1 0 0,22 0 16,0 0-16,-22-22 0,22 22 15,-22 0-15,22 0 0,0 0 0,-1 0 16,-20 0-16,20 0 0,1 0 16,0 0-16,-1 0 0,1 0 0,-21 0 15,20 0-15,-20 0 0,-1 0 16,1 0-16,-1 0 0,1 0 16,-1 0-16,1 0 0,20 0 15,-20 0-15,-1 0 0,1 0 0,-22 0 16,22 0-16,-22 0 0,22 0 15,-43 0-15,21 0 0,-21 0 0,0 0 16,1 0-16,-1 0 16,0 0-1,-42 0 17,0 0-32,-1 0 0,-20 0 15,0 22-15,-1-22 0,1 0 0,-21 21 16</inkml:trace>
  <inkml:trace contextRef="#ctx0" brushRef="#br0" timeOffset="-209210.59">17611 7472 0,'0'0'0,"-22"0"0,1 21 0,0-21 16,0 0-16,0 0 0,0 0 16,-1 21-16,1-21 0,0 0 15,0 0-15,21 21 16,21-21 15,21 0-15,-20 0-16,20 0 0,0 0 0,1 0 15,-1 0-15,0 0 0,1-21 16,20 21-16,-21 0 0,22 0 16,-1 0-16,1-21 0,-1 21 15,1 0-15,21 0 0,-1 0 0,-20 0 16,20 0-16,1 0 0,0 0 16,-1 0-16,-20 0 0,21 0 0,-1 0 15,22 0-15,-21 0 0,21 0 0,-22 0 16,22 0-16,0 0 0,0-21 15,-22 21-15,22 0 0,0 0 0,-21 0 16,21 0-16,-1-21 0,1 21 16,0 0-16,0 0 0,-21 0 0,20 0 15,1 0-15,-21 0 0,0 0 16,20 0-16,-20-21 0,21 21 0,-21 0 16,20 0-16,-20 0 0,21 0 15,-21 0-15,-1 0 0,1 0 16,0 0-16,-22 0 0,22 0 0,-22 0 15,22 0-15,-22 21 0,1-21 16,-22 0-16,22 0 0,-22 0 0,0 0 16,1 0-16,-1 0 0,0 0 15,-20 0-15,-1 0 0,21 0 0,-21 0 16,0 0-16,1 0 16,-1 0-16,-42 0 62,-1 0-62</inkml:trace>
  <inkml:trace contextRef="#ctx0" brushRef="#br0" timeOffset="-208214.21">18394 9631 0,'0'0'0,"-21"21"0,-22-21 0,22 0 0,0 21 16,0-21-16,0 0 0,-22 0 0,22 21 15,0-21-15,0 0 0,0 0 16,-1 0-16,1 22 0,0-22 0,0 0 15,0 0 1,21 21 15,21-21-31,0 0 16,0 0-16,0 0 0,22 0 0,-22 0 16,42 0-16,-20 0 0,20 0 15,1 0-15,20 0 0,1 0 0,0 0 16,-1 0-16,1 0 0,21 0 15,-21 0-15,42 0 0,-22 0 0,1 0 16,0 0-16,21 0 0,-21 0 16,0 0-16,-22 0 0,22 0 0,0 0 15,0 0-15,21 0 0,-21 0 0,0 0 16,21 0-16,-22-21 16,22 21-16,-21 0 0,21 0 0,-21 0 15,21 0-15,-21 0 0,0 0 16,0 0-16,-1 0 0,-20 0 0,0 0 15,-22 0-15,1 0 0,-1 0 0,1 0 16,-22 0-16,22 0 0,-22 0 16,0 0-16,-21 0 0,22 0 0,-1 0 15,-21 0-15,22 0 0,-22-22 16,0 22-16,0 0 0,-42 0 47,0 0-32,0 22-15,-22-22 0,22 0 16,0 0-16,-21 0 0,-1 21 0</inkml:trace>
  <inkml:trace contextRef="#ctx0" brushRef="#br0" timeOffset="-207133.96">19304 12150 0,'0'0'15,"-21"21"-15,0-21 0,-1 0 16,1 0-16,0 0 0,0 0 16,21 21-16,-21-21 0,0 0 0,-1 0 15,1 0-15,0 0 0,0 0 31,21 21 16,21-21-31,0 0-16,0 0 16,1 0-16,-1 0 0,21 0 15,-21 21-15,22-21 0,-22 0 0,21 0 16,0 0-16,22 0 0,-22 0 0,1 0 15,20 0-15,1 0 0,-1 0 16,1 0-16,-1 0 0,22 0 0,-22 0 16,22 0-16,0 0 0,-1 0 0,22 0 15,0 0-15,-21 0 0,20 0 16,1 0-16,0 0 0,-21 0 0,21 0 16,-1 0-16,-20 0 0,21 0 0,0 0 15,0 0-15,-22-21 16,22 21-16,-21-21 0,21 21 0,-22 0 15,1 0-15,0-21 0,-1 21 0,1 0 16,0 0-16,-1 0 0,1 0 16,0 0-16,-1 0 0,-20 0 0,-1 0 15,22 0-15,-43 0 0,22 0 16,-1 0-16,-20 0 0,-1 0 0,0 0 16,1 0-16,-1 0 0,-21 0 0,0 0 15,0 0-15,1 0 0,-1 0 16,0 0-16,0 0 15,0 0 1,0 0-16,-21-21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3:12:00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3387 0,'0'-21'16,"0"-1"-1,0 1 1,0 0-16,0 0 16,0 42 31,-21 0-47,0 0 15,21 1-15,0-1 0,0 0 16,-21 0-16,21 21 0,-21-20 15,-1 20-15,22-21 0,-21 21 0,21 1 16,-21-1-16,0 0 0,0 1 16,21-1-16,-21 0 0,-1 1 0,1-1 15,0 0-15,21 22 0,-21-22 16,0 1-16,0-1 0,21 0 0,0 1 16,-22-1-16,22-21 0,-21 21 15,21 1-15,0-22 0,0 0 16,-21 21-16,21-20 0,-21-1 0,21 0 15,0 0-15,0 0 0,-21 0 16,0 1-16,-1-22 16,1 0 15,21-22-15,0 1-16,0 0 0,0 0 0,0 0 15,0 0-15,0-22 0</inkml:trace>
  <inkml:trace contextRef="#ctx0" brushRef="#br0" timeOffset="536.69">4022 3344 0,'0'-21'0,"0"0"16,0 0 31,0 42-32,0 0 1,0 0-16,0 1 0,0-1 16,0 0-16,0 21 0,0-21 0,0 22 15,21-1-15,-21 0 0,0 1 16,0-22-16,0 21 0,21 1 0,-21-1 16,0 0-16,21 1 0,-21-1 15,0 0-15,0 22 0,0-22 16,0 0-16,0 1 0,0 20 15,0-20-15,0-1 0,0 0 0,0-21 16,0 22-16,0-1 0,0-21 16,21 0-16,-21 1 0,0-1 15,0 0-15,21 0 0,-21 0 0,0 0 32,0-42-1,0 0-31,0 0 15,0 0-15,0 0 16</inkml:trace>
  <inkml:trace contextRef="#ctx0" brushRef="#br0" timeOffset="892.49">3619 4255 0,'0'0'0,"22"0"31,-1 0-31,0 0 0,0-22 16,0 22-16,0 0 15,22 0-15,-22-21 0,21 21 0,-21 0 16,22-21-16,-22 21 0,21 0 15,-21 0-15,1-21 0,20 21 0,-21 0 16,0 0-16,0 0 0,1 0 16,-1-21-1,-21 0 48,21 21-63</inkml:trace>
  <inkml:trace contextRef="#ctx0" brushRef="#br0" timeOffset="2131.83">4741 4191 0,'0'-21'0,"0"42"0,21-42 0,-21 0 15,22 21-15,-22-21 0,0-1 16,0 1-16,0 0 16,0 0-16,0 0 15,-22 0 1,1 21 0,0 0-16,0 0 0,0 0 15,0 21-15,-1-21 0,1 21 16,0 0-16,0 0 0,0 22 15,0-22-15,-1 21 0,1-21 0,0 22 16,21-1-16,0-21 0,-21 21 16,21-20-16,-21 20 0,21-21 0,0 21 15,0-20-15,0-1 0,0 0 16,0 0-16,0 0 0,21 0 0,0 1 16,0-1-16,0-21 15,1 0-15,-1 21 0,0-21 0,0 0 16,0 0-16,0 0 0,1 0 15,20 0-15,-21 0 0,0 0 0,0-21 16,22 21-16,-22-21 16,0-1-16,0 1 0,22 0 0,-22 0 15,0 0-15,0 0 0,0-22 16,0 22-16,1-21 0,-1-1 0,0 1 16,-21 0-16,21-1 0,0-20 15,0 21-15,1-1 0,-1 1 0,-21 0 16,21-1-16,0 1 0,-21 0 15,0-1-15,21 22 0,-21-21 0,21 21 16,-21-1-16,0 1 0,0-21 16,0 21-16,0 0 15,0-1-15,0 1 16,-21 21-16,0 0 16,0 0-1,21 21-15,-21-21 16,21 22-16,0-1 0,0 0 0,0 0 15,0 21-15,-21-20 0,21-1 16,0 21-16,0 0 0,0-20 0,0 20 16,0 0-16,-22 1 0,22-1 15,0 0-15,0 1 0,0-1 0,0 0 16,0 1-16,0-1 0,0 0 16,0-21-16,0 22 0,0-22 15,0 21-15,0-21 0,0 1 16,0-1-16,0 0 0,0 0 0,0 0 15,0 0-15,0 1 0,22-1 16,-1-21 0,0 0-16,0 0 0,0 0 15,0 0-15,1 0 16,-1-21-16,0 21 16,0-22-16,0 1 0,0 21 0,-21-21 15,22 0-15,-1 0 0,0 0 16,0-1-16,0 1 0,-21 0 0,21-21 15,1 21-15,-1-1 0,0 1 16,0 0-16,-21 0 0,21 0 0,-21 0 16,21-1-16,-21 1 0,0 0 15,0 42 17,0 0-32,0 1 15,0-1-15,0 0 0,0 0 0,0 0 16,0 0-16,0 22 0,0-22 15,-21 0-15,21 0 0,0 0 0,0 1 16,0-1-16,0 0 16,21-21-16,1 21 0,-1-21 15,0 0-15,0 0 16,0 0-16,0 0 16,1-21-16,-1 0 15,0 0-15,0-1 0,0 1 16,0 0-16</inkml:trace>
  <inkml:trace contextRef="#ctx0" brushRef="#br0" timeOffset="2388.67">5948 3725 0,'0'0'0,"-21"0"15,-1 0 1,1 0-16,21 22 78</inkml:trace>
  <inkml:trace contextRef="#ctx0" brushRef="#br0" timeOffset="2679.53">5207 4064 0,'-21'0'0,"42"0"47,0 0-31,0 0-16,0 0 0,1 0 0,20 0 0,-21-21 16,0 21-16,22 0 15,-22 0-15,21-21 0,-21 21 0,0 0 16,1 0-16,-1 0 0,0 0 15,-21-21 1,21 21-16</inkml:trace>
  <inkml:trace contextRef="#ctx0" brushRef="#br0" timeOffset="3488.19">6244 4128 0,'0'0'0,"0"-22"15,0 1 1,-21 21 31,0 21-47,0 1 16,21-1-16,-22 0 0,22 0 15,-21 0-15,0 22 0,21-22 16,0 0-16,0 21 0,-21-21 0,21 1 15,0-1-15,0 21 0,0-21 16,0 0-16,0 1 0,0-1 0,0 0 16,0 0-16,21 0 15,0 0-15,0-21 0,1 0 16,-1 0-16,0 0 16,0 0-16,0 0 0,0 0 0,1 0 15,-1-21-15,0 21 16,0-21-16,0 0 0,22 0 0,-22 0 15,0-1-15,0 1 0,-21 0 16,21-21-16,0 21 0,-21-22 0,0 22 16,0-21-16,0 21 0,0-22 15,0 22-15,0-21 0,0 21 0,-21-1 16,0 1-16,0 0 0,0 0 16,0 21-16,-22 0 0,22 0 0,-21 0 15,21 0-15,-1 0 0,-20 0 16,21 21-16,0 0 0,0 0 0,-1 1 15,1-1-15,21 0 0,0 0 16,-21 0-16,21 0 0,0 1 16,0-1-16,0 0 0,0 0 15,0 0-15,21-21 16,0 21-16,1-21 16,-1 0-16,21 0 0,-21 0 0,0 0 15</inkml:trace>
  <inkml:trace contextRef="#ctx0" brushRef="#br0" timeOffset="4163.72">6879 4043 0,'-21'0'0,"0"0"15,21 21 1,-21-21-16,21 21 0,0 0 0,-22 1 16,22-1-16,0 0 15,0 0-15,0 0 0,0 0 0,0 1 16,0-1-16,0 0 0,0 0 16,0 0-16,0 0 0,0 1 15,0-1-15,0 0 0,0 0 16,-21 0-16,21 0 0,0 1 0,0-1 15,-21 0-15,21 0 16,-21-42 31,21 0-47,0 0 16,0-1-16,0 1 15,0 0-15,0 0 0,0-21 16,0 20-16,0 1 0,21 0 15,0-21-15,0 21 0,1-1 16,-1 1-16,0-21 0,0 21 16,0 0-16,22-1 0,-22 1 0,21 0 15,-21 0-15,22 0 0,-1 0 16,-21 21-16,21 0 0,-20 0 0,20 0 16,-21 0-16,0 0 0,0 21 15,-21 0-15,22 0 0,-22 21 0,21-20 16,-21-1-16,0 21 0,0-21 15,0 22-15,0-22 0,0 21 0,0-21 16,0 22-16,-21-22 0,21 0 16,-22 0-16,22 21 0,0-20 0,-21-22 15,21 21-15,-21 0 0,21 0 16,0 0-16,0-42 62,0 0-62,0 0 0,0 0 16</inkml:trace>
  <inkml:trace contextRef="#ctx0" brushRef="#br0" timeOffset="4867.59">8043 4149 0,'0'0'0,"21"-21"0,-21-1 16,22 22-16,-22-21 0,21 21 16,-21-21-16,0 0 0,0 0 15,0 0-15,0-1 16,0 1-16,0 0 0,-21 21 15,-1 0-15,1 0 16,0-21-16,0 21 0,0 0 0,0 0 16,-1 0-16,1 0 0,-21 0 15,21 21-15,0 0 0,-1 0 0,1 1 16,0-1-16,0 0 0,0 21 16,0-21-16,-1 1 0,22-1 0,-21 0 15,21 0-15,0 0 0,0 0 16,0 1-16,0-1 0,0 0 15,21-21-15,1 21 16,-1-21-16,0 0 0,0 21 0,0-21 16,0 0-16,1 0 0,20 0 15,-21 0-15,0 21 0,0-21 16,1 0-16,-1 0 0,0 0 0,-21 22 16,21-22-16,0 21 15,-21 0-15,0 0 16,0 0-16,0 0 15,-21 1-15,0-22 16,0 21-16,0-21 0,-1 21 16,1-21-16,-21 0 0,21 21 0,-22-21 15,22 0-15,-21 21 0,21-21 16,-22 0-16,22 0 0,0 0 0,-21 0 16,21 0-16,-1 0 0,1 0 15,0 0-15,0 0 0,0 0 16,21-21-16,-21 21 0,-1 0 15,22-21-15,-21 21 0,21-21 32,21 21-1,-21-21-15,22-1-16,-1 22 0,0 0 15,0-21-15</inkml:trace>
  <inkml:trace contextRef="#ctx0" brushRef="#br0" timeOffset="8199.54">10308 4149 0,'21'0'15,"0"0"1,1 0-16,-22-21 16,21-1-16,0 1 15,-21 0-15,0 0 16,0 0-16,0 0 16,0-1-16,0 1 0,0 0 15,0 0-15,0 0 0,0 0 16,-21-1-16,0 22 0,21-21 15,-22 21-15,1 0 0,0-21 16,0 21-16,0 0 0,0 0 16,-1 0-16,1 0 0,0 0 15,0 21-15,0-21 0,0 21 0,-1 1 16,1-1-16,0 0 0,0 21 16,0 1-16,0-22 0,-1 21 15,1 0-15,0 1 0,21-1 16,0 0-16,-21 1 0,0-1 0,21-21 15,0 22-15,0-1 0,0-21 16,0 0-16,0 0 0,0 1 0,0-1 16,0 0-16,21-21 15,0 21-15,0-21 0,0 0 0,1 0 16,-1 0-16,0 0 0,0 0 16,0-21-16,22 21 0,-22-21 0,0 0 15,0-1-15,0 1 0,22 0 16,-22 0-16,0-21 0,0 20 0,0-20 15,-21 21-15,21-21 0,1-1 16,-22 1-16,21 21 0,-21-22 16,0 22-16,0-21 0,21 21 15,-21 0-15,0-1 0,0 1 0,0 0 16,21 0-16,-21 0 0,0 42 47,0 0-47,0 0 15,0 22-15,0-22 0,-21 21 16,21 0-16,0-20 0,0 20 0,0 0 16,0 1-16,0-1 0,0-21 15,0 21-15,0-20 0,0 20 0,0-21 16,0 0-16,21 0 0,-21 1 16,21-1-16,0 0 0,1-21 15,-1 21-15,0-21 0,0 0 16,0 0-16,0 0 0,1 0 15,-1 0-15,0 0 0,0 0 0,0 0 16,0 0-16,1-21 0,-22 0 16,21 0-16,0-1 0,0 1 15,0 0-15,0 0 0</inkml:trace>
  <inkml:trace contextRef="#ctx0" brushRef="#br0" timeOffset="8636.4">11663 4022 0,'0'0'0,"-21"21"16,-1-21-16,1 0 0,21 21 16,0 0-1,21-21 17,1 0-32,-1 0 15,0 0-15,0 0 0,21 0 16,-20 0-16,-1 0 0,21 0 0,-21 0 15,22 0-15,-22 0 0,21 0 16,-21 0-16,0 0 0,1 0 0,-1 0 16,0 0-16,0 0 0,-42 0 78,0 0-78</inkml:trace>
  <inkml:trace contextRef="#ctx0" brushRef="#br0" timeOffset="8940.74">11705 4297 0,'-21'0'15,"42"0"-15,-63 21 0,21-21 16,21 21-1,21-21 17,0 0-32,0 0 0,21 0 15,-20 0-15,-1 0 0,21 0 16,-21 0-16,22 0 0,-22 0 0,0 0 16,21 0-16,-21-21 0,1 21 15,-1 0-15,0 0 0</inkml:trace>
  <inkml:trace contextRef="#ctx0" brushRef="#br0" timeOffset="9804.46">13039 4085 0,'0'0'0,"-22"-21"15,22 0-15,0 0 16,0 0-16,0-1 16,0 1-16,22 0 15,-1 0-15,-21 0 0,21 0 0,0 21 16,0-22-16,0 1 15,1 0-15,-1 21 0,21-21 0,-21 21 16,22-21-16,-22 21 0,21 0 16,-21 0-16,0 0 0,22 0 0,-22 0 15,0 0-15,0 21 0,0 0 16,1-21-16,-22 21 0,0 22 0,0-22 16,0 0-16,21 21 0,-21 1 0,0-22 15,0 21-15,0 0 0,0 1 16,0-22-16,0 21 0,0-21 0,0 22 15,0-22-15,0 0 16,0 21-16,-21-20 0,21-1 0,0 0 16,-22 0-16,22 0 15,-21-21-15,21 21 0,-21-21 32,21-21-17,0 0-15,-21 0 0,21 0 16,0 0-16,0-1 0,0 1 0,0 0 15,0-21-15,0-1 0,0 22 0,0-21 16,21 0-16,0 20 0,0-20 16,1 21-16,-1-21 0,0 20 15,0 1-15,21 0 0,-20 0 16,20 0-16,-21 0 0,21-1 0,1 1 16,-22 21-16,21 0 0,1 0 15,-1 0-15,-21 0 0,0 0 0,22 21 16,-22-21-16,0 22 0,0 20 15,-21-21-15,0 0 0,0 22 0,0-22 16,0 21-16,0 0 0,0-20 16,0 20-16,0 0 0,0-21 0,0 22 15,0-22-15,0 0 0,-21 0 16,21 0-16,-21 1 0,21-1 0,-21 0 16,21 0-16,0 0 15,-22-21-15,22-21 47,0 0-47,0 0 0,22 0 16,-22-22-16</inkml:trace>
  <inkml:trace contextRef="#ctx0" brushRef="#br0" timeOffset="10296.19">14478 4128 0,'21'0'15,"0"0"-15,0 0 16,1 0-16,-1 0 0,0-22 16,0 22-16,-21-21 0,21 21 0,0-21 15,1 0-15,-1 0 0,0 21 16,0-21-16,0-1 0,-21 1 0,0 0 15,21 0-15,-21 0 0,0 0 16,0-1-16,0 1 0,0 0 16,-21 21-1,0 0-15,0 0 0,0 0 16,0 0-16,-1 0 0,1 0 0,0 21 16,0 0-16,0 1 0,0-1 15,-1 0-15,1 0 0,0 21 0,21-20 16,-21 20-16,21 0 0,-21-21 15,21 22-15,0-22 0,0 0 0,0 21 16,0-20-16,0-1 0,0 0 16,0 0-16,0 0 0,0 0 0,0 1 15,0-1-15,21-21 16,0 21-16,0-21 0,0 0 16,1 0-16,-1 0 15,0 0-15,0 0 0,0 0 16,0 0-16,1 0 0,-1-21 15,0 21-15,0-21 0,0-1 16,0 1-16,22 0 0,-22 0 0</inkml:trace>
  <inkml:trace contextRef="#ctx0" brushRef="#br0" timeOffset="11128.71">15261 3852 0,'0'0'0,"21"-21"0,-21 0 15,0 42 17,0 0-17,0 1-15,0-1 0,-21 0 16,0 21-16,21-21 0,-21 22 0,0-22 16,21 21-16,-22 1 0,1-22 15,21 21-15,-21-21 0,0 22 0,21-22 16,-21 0-16,21 0 0,0 0 15,0 0-15,0 1 0,0-1 0,0 0 16,21-21 15,0 0-31,0-21 0,-21 0 16,21 21-16,1-22 16,-1 1-16,0 0 0,21-21 0,-21 21 15,1-1-15,-1 1 0,0-21 16,0 21-16,0 0 0,0-1 0,1 1 15,-1 21-15,-21-21 0,21 21 16,-21-21-16,21 21 0,-21 21 31,0 0-31,0 0 16,0 1-16,0-1 0,0 0 0,0 0 16,0 0-16,0 0 0,0 1 15,-21-1-15,21 21 0,0-21 0,0 0 16,0 1-1,0-1-15,0 0 0,21 0 16,0-21-16,0 0 0,1 0 16,-1 0-16,0 0 0,0 0 15,0 0-15,0 0 0,1-21 0,-1 0 16,0 21-16,0-21 0,0-1 16,-21 1-16,21 0 0,1 0 0,-22 0 15,21-22-15,-21 22 0,0-21 16,0 0-16,0 20 0,0-20 15,0 21-15,0-21 0,0 20 0,0 1 16,0 0-16,0 0 0,-21 21 31,-1 0-31,1 0 0,0 0 16,21 21 15,21-21-15,0 0-16,1 0 15,-1 0-15,21 0 0,-21 0 0,0 0 16,1 0-16,-1-21 0,0 21 16,0 0-16,-21-21 15,21 0 17,0 21-17,1 0-15,-1-22 16</inkml:trace>
  <inkml:trace contextRef="#ctx0" brushRef="#br0" timeOffset="12186.01">17928 2985 0,'0'0'0,"21"-22"15,-21 1-15,0 0 16,-21 21 15,0 21-15,0-21-16,21 21 0,-21 22 15,21-22-15,0 21 0,-22 1 0,1-1 16,0 0-16,0 22 0,0-1 16,0 1-16,-1-1 0,1-20 0,-21 20 15,0 1-15,20-22 0,-20 21 16,0-20-16,-1 20 0,1-20 0,0 20 16,-1-21-16,22 1 15,-21 20-15,21-42 0,0 22 0,-1-1 16,1-21-16,21 22 0,0-22 15,-21-21-15,21 21 0,0 0 0,0-42 32,0 0-17,21 0-15,-21-1 0,21 1 16,1-21-16,-1 0 0,0-1 0,21 1 16,-21 0-16,22-1 0,-22-20 15,21 20-15,1 1 0,-1-21 0,0-1 16,1 22-16,-22-22 0,21 1 15,0 20-15,-20-20 0,20 21 16,-21-1-16,0 1 0,0 0 16,1-1-16,-1 1 0,0 21 0,0 0 15,-21-1-15,21 1 0,-21 0 16,21 21-16,1 0 16,-22 21-1,0 22-15,0-22 0,0 21 0,0 0 16,0 1-16,0 20 0,0-20 15,0 20-15,-22 1 0,22-22 16,0 21-16,-21-20 0,21 20 0,-21-20 16,0 20-16,21-21 0,-21 1 15,21 20-15,0-20 0,0-1 0,0 0 16,0 1-16,0-22 0,0 21 16,0-21-16,0 22 0,0-22 15,0 0-15,0 0 0,0 0 16,0-42 15,0 0-31,0 0 16,0 0-16,0-1 0</inkml:trace>
  <inkml:trace contextRef="#ctx0" brushRef="#br0" timeOffset="12423.87">17335 4106 0,'22'0'16,"-1"0"-16,21 0 15,-21-21-15,0 21 0,22-21 16,-1 21-16,-21 0 0,22-21 0,-22 0 16,21 21-16,-21 0 0,22-21 15,-22 21-15,0 0 0,0-22 16,0 22-16,0 0 31</inkml:trace>
  <inkml:trace contextRef="#ctx0" brushRef="#br0" timeOffset="12812.65">18542 3789 0,'0'0'0,"0"-21"0,0 0 0,0-1 16,0 1 0,-21 21-1,0 0-15,-1 0 0,1 0 16,0 21-16,0-21 0,-21 22 15,20-1-15,1 0 0,0 0 16,0 0-16,0 0 0,0 1 0,-1 20 16,1 0-16,0-21 0,0 22 15,21-1-15,-21-21 0,21 22 0,0-1 16,0-21-16,0 0 0,0 0 16,0 1-16,21-1 0,0 0 15,0 0-15,0-21 0,1 0 16,-1 0-16,0 0 0,21 0 0,-21 0 0,1 0 15,-1 0-15,0 0 16,21 0-16,-21-21 0,1 0 0,-1 0 16,21-1-16,-21 1 0,0 0 0</inkml:trace>
  <inkml:trace contextRef="#ctx0" brushRef="#br0" timeOffset="14407.81">19198 3027 0,'0'0'0,"0"-21"0,0 0 0,0-1 16,0 1-1,-21 42 1,21 1-16,0-1 15,-21 0-15,0 0 0,-1 21 0,22-20 16,-21 41-16,0-21 0,0 1 16,21 20-16,-21 1 0,0-1 15,-1-20-15,22 20 0,-21 1 16,0-22-16,0 21 0,21-20 0,0-1 16,-21 22-16,21-22 0,-21 0 15,21 1-15,0-1 0,-22 0 0,22-21 16,0 22-16,0-22 0,0 0 15,0 0-15,0 0 0,0 1 0,0-1 16,22-21 0,-1 0-16,0 0 0,0-21 15,0-1-15,0 1 0,1 0 16,20 0-16,-21 0 0,0 0 0,22-22 16,-22 22-16,0 0 0,21-21 15,-21 20-15,1 1 0,-1-21 16,0 21-16,0 0 0,0-1 15,0 1-15,1 0 0,-22 0 16,21 0-16,-21 42 47,0 0-47,-21 0 16,21 0-16,-22 1 15,22-1-15,0 0 0,-21 21 0,0-21 16,21 1-16,-21-1 0,21 21 15,0-21-15,-21 0 0,21 1 0,-21-1 16,21 0-16,0 0 16,0 0-16,21-21 15,0 0-15,0 0 16,0 0-16,0 0 0,1 0 0,20 0 16,-21 0-16,21-21 0,-20 0 15,-1 21-15,21-21 0,-21 0 0,0-1 16,22 1-16,-22-21 0,0 21 15,0 0-15,0-1 0,1 1 0,-1 0 16,-21 0-16,21 0 0,-21 0 0,21 21 16,-21-22-16,0 1 0,0 42 62,0 1-62,-21-1 16,21 0-16,-21 0 0,21 0 0,-21 0 15,21 22-15,0-22 0,0 0 16,0 0-16,-22 22 0,22-22 0,0 0 16,0 0-16,0 0 0,0 0 15,22 1 1,-1-22-16,0 0 16,0 0-16,0 0 0,0 0 15,1-22-15,-22 1 16,21 0-16,0 0 15,-21 0-15,0-22 0,0 22 0,0 0 16,0 0-16,0 0 0,0 0 16,-21-1-16,21 1 0,-21 0 0,21 0 15,-22 0-15,1 21 16,21-21-16,0-1 16,0 1-1,21 21-15,1-21 0,-1 21 0,0-21 16,0 21-16,21-21 0,-20 21 15,-1 0-15,0 0 0,0-21 0,0 21 16,22 0-16,-22 0 16,0 0-16,0 0 0,0 0 0,0 0 15,1 0-15,-22 21 16,21-21-16,-21 21 0,0 0 0,0 0 16,0 0-16,0 1 15,0-1-15,0 0 0,0 0 0,0 0 16,0 0-16,0 1 0,0-1 0,-21 0 15,21 21-15,0-21 16,0 1-16,-22-1 0,22 0 0,-21 0 16,21 0-16,0 0 15,0-42 32,0 0-31,0 0-16,0 0 0,0 0 0,0-1 15,0 1-15,0 0 0,21 0 16,1-21-16,-1 20 0,0 1 0,0 0 16,0 0-16,0 0 0,1 0 15,20-1-15,-21 1 0,21 0 0,-20 21 16,-1-21-16,0 21 0,21 0 0,-21 0 16,1 0-16,-1 0 0,0 0 15,0 21-15,-21 0 16,0 0-16,0 1 15,0-1-15,0 21 0,0-21 0,0 0 16,0 22-16,0-22 0,0 0 16,-21 0-16,21 0 0,-21 1 0,21-1 15,0 0-15,0 0 0,0 0 16,-21 0-16,-1-21 16,22 22-1,0-44 1,0 1-1,0 0-15,0 0 0</inkml:trace>
  <inkml:trace contextRef="#ctx0" brushRef="#br0" timeOffset="15123.4">21442 3831 0,'0'-21'16,"0"0"-16,0 0 16,21 0-1,0-1-15,-21 1 16,0 0-1,-21 21 1,0 0-16,0 0 16,-1 0-16,1 21 0,0 0 0,-21-21 15,21 22-15,-1-1 0,1 0 16,0-21-16,0 21 0,0 0 0,0 0 16,-1 1-16,22-1 0,0 0 15,0 0-15,0 0 16,22 0-1,-1-21 1,0 0-16,0 0 0,0 0 16,0 0-16,1 0 0,-1 0 15,0 22-15,0-22 0,0 0 16,0 0-16,1 21 16,-22 0-1,21 0-15,-21 0 16,0 0-16,0 1 15,-21-22 1,21 21-16,-22 0 0,1-21 0,0 21 16,0 0-16,0 0 0,0 1 15,-1-22-15,1 21 0,0-21 16,0 0-16,0 21 0,0-21 0,-1 0 16,1 0-16,0 21 0,0-21 15,0 0-15,0 0 0,-1 0 16,1 0-16,0 0 15,0 0 1,0 0 0,21-21 31,0 0-47,0 0 15,0-1-15</inkml:trace>
  <inkml:trace contextRef="#ctx0" brushRef="#br0" timeOffset="15715.58">19960 3048 0,'0'0'0,"-21"21"32,0-21-32,21 21 15,21-21 16,0 0-15,0 0-16,-21-21 16,21 21-16,-21-21 31,-21 21-31,0 0 31,0 0-31,0 21 16,21 0-1,-21-21-15,21 22 16,0-1 0,-22-21-16,22 21 15</inkml:trace>
  <inkml:trace contextRef="#ctx0" brushRef="#br0" timeOffset="16159.37">18775 3493 0,'21'0'32,"0"0"-32,0 0 15,0 0-15,22 0 0,-22 0 0,0 0 16,21 0-16,-20 0 0,20 0 15,-21 0-15,21 0 0,-20 0 16,-1 0-16,0 0 0,21 0 0,-21 0 16,1 0-16,-1 0 15,0 0-15,0 0 16,0 0 0,0 0 15,-21-22-16,22 22 1</inkml:trace>
  <inkml:trace contextRef="#ctx0" brushRef="#br0" timeOffset="17067.55">22648 3048 0,'21'-21'0,"-42"42"0,85-42 0,-43 0 0,0 21 15,0-21-15,0 21 0,1-22 16,-1 22-16,0-21 15,-42 21 32,0 0-47,-1 0 0,-20 21 16,21 1-16,0-1 0,-22 21 16,1-21-16,21 22 0,-21-1 0,-1 21 15,1-20-15,0 20 0,20 1 16,-20-1-16,0 1 0,-1-1 0,22 1 15,-21-1-15,21 1 0,0-1 16,-1 1-16,1-1 0,0 1 16,0-1-16,0 22 0,0-22 15,-1 1-15,22-1 0,0-20 0,0 20 16,0 1-16,0-22 0,0 22 16,0-22-16,0 0 0,0 1 0,22-1 15,-1 0-15,0-21 0,0 22 16,21-22-16,-20 0 0,20-21 0,0 21 15,1-21-15,-1 0 0,0 0 0,1 0 16,-22 0-16,21 0 0,0-21 16,1 0-16,-22 0 0,0 0 0,21-1 15</inkml:trace>
  <inkml:trace contextRef="#ctx0" brushRef="#br0" timeOffset="17791.66">23262 4022 0,'0'0'0,"0"-21"15,0-1-15,-21 1 0,0 0 16,0 0-16,-1 21 0,1-21 15,0 21-15,0 0 16,-21 0-16,20 0 0,1 0 0,0 0 16,-21 21-16,21-21 0,-22 21 15,22 21-15,-21-20 0,21 20 0,-22-21 16,22 21-16,-21 1 0,21-1 16,-1 0-16,1 1 0,0-1 0,0 0 15,21-20-15,0 20 0,0-21 16,0 0-16,0 0 0,21 1 0,0-22 15,0 21-15,1-21 0,-1 0 16,21 0-16,-21 0 0,0 0 0,22 0 16,-22 0-16,21-21 15,-21-1-15,22 1 0,-22 0 0,0 0 16,21 0-16,-20-22 0,-1 22 16,0-21-16,0 0 0,0-22 0,0 22 15,1-22-15,20 22 0,-21-22 16,0 1-16,0 21 0,1-22 0,-1 22 15,21-22-15,-21 22 0,0 0 16,1-22-16,-22 22 0,21-1 0,-21 22 16,0-21-16,0 0 0,0 20 15,0 1-15,0 0 0,0 0 16,-21 21 0,21 21-16,-22 0 0,1 0 15,0 1-15,0 20 0,21 21 16,-21-20-16,0-1 0,-1 22 15,1-1-15,0-21 0,0 22 0,21-1 16,0-20-16,-21 20 0,21-20 16,0 20-16,0-21 0,0 1 0,0-1 15,0 0-15,0-20 0,0-1 16,0 21-16,0-21 0,21-21 0,-21 21 16,21-21-16,0 0 15,0 0-15,1 0 0,-1 0 16,0 0-16,0 0 0,0-21 15,0 0-15,1 0 16,-1 21-16,0-21 0</inkml:trace>
  <inkml:trace contextRef="#ctx0" brushRef="#br0" timeOffset="18280.43">23643 3958 0,'0'0'15,"0"-21"-15,0 0 16,0 0 0,21 21-1,0 0 1,1 0-16,-1 0 0,0 0 16,0 21-16,0-21 0,0 21 15,1 0-15,-22 0 0,21 1 16,-21-1-16,21 0 0,-21 21 0,0-21 15,0 1-15,0 20 0,0-21 16,0 0-16,0 22 0,0-22 0,0 0 16,0 0-16,0 0 0,0 0 15,0 1-15,-21-22 0,21 21 0,-21-21 16,21-21 15,0-1-15,0 1-16,0 0 0,0 0 15,0 0-15,0 0 0,0-1 0,21-20 16,0 21-16,0-21 0,-21 20 16,21-20-16,0 21 0,1 0 0,-1-22 15,0 22-15,0 0 0,0 0 16,0 0-16,1 21 0,-1-21 16,-21-1-16,21 22 0,0-21 15,0 21 1,0 0-1</inkml:trace>
  <inkml:trace contextRef="#ctx0" brushRef="#br0" timeOffset="18588.29">24342 3937 0,'0'0'0,"0"21"47,0 0-47,0 1 0,0-1 16,0 0-16,0 0 0,-22 0 0,22 0 16,-21 22-16,21-22 0,0 0 15,0 21-15,-21-20 0,21-1 0,-21 0 16,21 0-16,0 0 0,0 0 15,0 1 1,0-44 15,0 1-31,0 0 16,0 0-16</inkml:trace>
  <inkml:trace contextRef="#ctx0" brushRef="#br0" timeOffset="18824.14">24363 3641 0,'0'0'0,"-21"-21"16,-1 21-16,1 0 16,21-22-16,0 44 62,0-1-46,0 0-16,21 0 15,1-21-15</inkml:trace>
  <inkml:trace contextRef="#ctx0" brushRef="#br0" timeOffset="19331.84">24659 3874 0,'0'0'0,"0"21"31,21 0-31,-21 0 15,21 0-15,-21 0 0,0 1 16,0-1-16,0 21 0,0-21 0,22 0 16,-22 22-16,0-22 0,0 0 15,0 0-15,0 22 0,0-22 0,0 0 16,0 0 0,0 0-16,0 0 15,0-42 16,0 0-15,21 0-16,-21 0 0,21 0 16,0-1-16,-21-20 0,21 21 0,0-21 15,1 20-15,-1-20 0,0 0 16,-21 21-16,21-22 0,0 22 16,0 0-16,1 0 0,-1 0 15,0-1-15,0 1 0,0 0 16,0 21-1</inkml:trace>
  <inkml:trace contextRef="#ctx0" brushRef="#br0" timeOffset="19775.58">25188 4022 0,'21'0'32,"1"0"-17,-1 0-15,-21-21 0,21 21 16,0-22-16,-21 1 15,21 21-15,0-21 0,-21 0 0,0 0 16,0 0 0,0-1-16,-21 22 15,0 0 1,0 0-16,0 22 0,0-1 16,21 0-16,-22 0 15,1 0-15,21 0 0,-21 1 0,0-1 16,0 21-16,21-21 0,0 0 15,-21 22-15,21-22 0,-22 21 0,22-21 16,0 1-16,0-1 0,0 0 0,0 0 16,0 0-16,0 0 0,0 1 15,22-22-15,-1 21 16,0-21-16,0 0 16,0 0-16,0 0 15,1 0-15,-1 0 16,0-21-16,0 21 0,-21-22 0,21 1 15,0 21-15,1-21 0</inkml:trace>
  <inkml:trace contextRef="#ctx0" brushRef="#br0" timeOffset="20259.57">25739 3958 0,'0'0'0,"0"-21"15,-22 21-15,22-21 16,0 0 0,0 0-1,22 21 1,-1 0 0,0 0-16,-21 21 15,21 0-15,0 0 0,0 21 16,-21-20-16,0-1 0,0 0 15,0 0-15,0 21 0,0-20 0,0-1 16,0 0-16,0 0 0,0 0 16,0 0-16,-21 1 0,21-1 15,-21 0-15,0 0 0,0 0 32,21-42-1,0 0-31,0 0 15,0 0-15,21-1 0,0 22 16,-21-42-16,21 21 0,0 0 0,1 0 16,-1-22-16,0 22 0,0 0 15,0-21-15,0 20 0,1 1 0,-1 0 16,0 0-16,0 21 0,-21-21 16,21 0-16,0-1 0,1 22 15,-1-21-15,-21 0 0,21 21 16,0-21-16,0 0 0</inkml:trace>
  <inkml:trace contextRef="#ctx0" brushRef="#br0" timeOffset="20755.28">26247 3217 0,'0'0'0,"-22"-21"0,1 21 0,0-21 16,0 21-16,21-21 0,-21 21 15,42 0 1,0 0 0,0 0-16,0 0 0,1 21 15,-1 0-15,0 22 0,21-1 16,-21-21-16,1 43 0,-1-22 0,0 0 15,-21 22-15,0-22 0,21 22 16,-21-22-16,0 21 0,0-20 0,0-1 16,0 22-16,0-22 0,-21 21 15,0-20-15,0 20 0,-1-20 16,1-1-16,0 21 0,0-20 0,0-1 16,0-21-16,-1 22 0,1-1 15,0-21-15,0 0 0,0 22 0,0-22 16,-1 0-16,1 0 0,0-21 15,-21 21-15,21 0 0,-1-21 0,1 22 16,0-22-16,0 0 0,0 0 16,21 21-16,-21-21 0,21-21 47,0-1-32,21 1-15,0 0 16,0 21-16</inkml:trace>
  <inkml:trace contextRef="#ctx0" brushRef="#br0" timeOffset="21127.58">26670 4339 0,'0'0'0,"-21"0"16,0 0 15,21 21 63,0 1-63,-22-22-31,1 21 0</inkml:trace>
  <inkml:trace contextRef="#ctx0" brushRef="#br0" timeOffset="21408.42">26501 4699 0,'0'21'31,"0"0"-15,0 1-1,-22-1-15,22 0 16,0 0-16,-21-21 16,21 21-16,-21 0 0,0-21 15,0 22-15,0-1 0,-22-21 0,22 21 16,-21 0-16,-1-21 0,1 21 0,0-21 15,-1 21-15,1 1 16</inkml:trace>
  <inkml:trace contextRef="#ctx0" brushRef="#br0" timeOffset="22436.1">22183 5165 0,'0'0'16,"-22"0"-16,1 0 0,0 0 16,0 0-16,0 0 0,0 0 0,-1 0 15,1 0-15,0 0 16,42 0 31,0 0-47,1 0 0,-1 0 15,21 0-15,-21 0 0,22 0 16,-1 0-16,0 0 0,22 0 0,20 0 16,-20 0-16,21 0 0,20 0 15,-20 0-15,21 0 0,0 0 0,-22 0 16,22 0-16,21 21 0,-21-21 16,0 0-16,21 0 0,-21 0 15,0 0-15,-1 0 0,1 0 0,-21 0 16,21 0-16,-22 0 0,22 0 0,-21 0 15,21 0-15,-22 0 16,1 0-16,0 0 0,-1 0 0,-20 0 16,21 0-16,-22 0 0,-21 0 15,22 0-15,-22 0 0,1 0 0,-1 0 16,-21 0-16,21 0 0,-20 0 16,-1 0-16,0 0 15,-42 0 16,0 0-31,-1 0 0,1 0 16,-21 0-16,21 0 16,-22 0-16,1 0 0,0 0 0</inkml:trace>
  <inkml:trace contextRef="#ctx0" brushRef="#br0" timeOffset="23428.28">22119 5355 0,'0'0'0,"21"0"94,0 0-94,1 0 0,-1 0 0,0 0 16,21 0-16,1 0 0,-1 0 15,0 0-15,22 0 0,-1 0 0,22 0 16,-22 0-16,22 0 0,0 0 16,-1 0-16,1 0 0,0 0 0,-1 0 15,22 0-15,0 0 0,0 0 16,-21 0-16,20 0 0,1 0 0,0 0 15,0 0-15,-21 0 0,20 21 0,-20-21 16,0 0-16,-1 0 0,1 0 16,0 0-16,-1 0 0,-20 0 15,-1 0-15,1 0 0,-22 0 16,1 0-16,-1 0 0,0 0 0,-21 0 16,1 0-16,20 0 0,-21 0 15,0 0-15,0 0 16,1 0 15,-22 22-31,21-22 16,-42 0 343,-1 0-359,1 0 16,0 0-16</inkml:trace>
  <inkml:trace contextRef="#ctx0" brushRef="#br0" timeOffset="24011.95">23368 5715 0,'0'0'0,"0"-21"15,0 42 48,0 0-63,0 0 15,0 1-15,0-1 0,-21 0 0,21 0 16,0 21-16,-21-20 0,21-1 0,0 21 16,0-21-16,0 0 0,-22 22 15,22-22-15,0 0 0,-21 0 0,21 0 16,0 22-16,0-22 0,0 0 15,0 0-15,0 0 0,0 1 16,0-1 0,-21-21 15,21-21-15,0-1-16,0 1 0,0 0 15,0 0-15,0 0 16,0 0-16,21-1 0</inkml:trace>
  <inkml:trace contextRef="#ctx0" brushRef="#br0" timeOffset="24339.73">23474 5673 0,'21'-21'0,"-42"42"0,42-64 0,0 22 16,-21 0-16,0 0 15,0 0-15,0 42 31,0 0-15,0 0-16,-21 22 0,21-22 0,0 21 16,-21 0-16,21 1 0,0-1 15,0 0-15,-21 22 0,21-22 0,-22 1 16,22-1-16,0 0 0,0-21 16,-21 22-16,21-1 0,-21-21 0,21 0 15,0 1-15,0-1 0,0 0 16,-21 0-16,21 0 0,0 0 15,0 1-15,-21-22 0,21 21 16,0-42 15,0-1-15</inkml:trace>
  <inkml:trace contextRef="#ctx0" brushRef="#br0" timeOffset="24627.56">23114 6181 0,'0'0'0,"-21"0"0,0 0 15,21 21 17,0 0-32,21 0 0,0-21 15,0 21-15,-21 1 0,21-1 16,0 0-16,-21 0 0,22-21 0,-22 21 15,21 0-15,-21 1 0,0-1 16,21 0-16,0-21 16,-21 21-16,21-21 31,0 0-15,1 0-1,-1-21-15,0 21 0,-21-21 16</inkml:trace>
  <inkml:trace contextRef="#ctx0" brushRef="#br0" timeOffset="24868.62">23812 6202 0,'0'0'0,"-21"21"31,0-21-15,21 21-16,-21 0 0,0 1 0,0-1 15,-1 0-15,1 0 0,0 0 16,0 0-16,0-21 0,0 22 0,-1-1 16,1 0-16,0-21 0,21 21 15,-21-21-15,21 21 16,-21-21-16,0 0 31,-1 0-31</inkml:trace>
  <inkml:trace contextRef="#ctx0" brushRef="#br0" timeOffset="25848.09">18902 7176 0,'0'-22'0,"0"44"0,0-65 16,0 22-16,0 0 0,0 0 0,0 0 15,0-1-15,21 1 16,-21 0-16,0 0 16,0 42-1,0 0 1,0 22-16,0-22 0,-21 21 16,21 0-16,0 1 0,-21-1 15,-1 22-15,1-22 0,21 0 0,-21 1 16,21-1-16,0 0 0,0 1 15,0-22-15,0 0 0,0 0 16,0 0-16,0 0 0,21-21 31,0-21-31,-21 0 0,22 0 16,-22 0-16,0 0 0,21-1 16,-21-20-16,21 21 0,-21-21 0,0 20 15,0-20-15,0 21 0,21 0 16,-21-22-16,0 22 0,21 21 0,-21-21 15,0 42 1,0 0 0,0 1-16,0-1 0,0 21 0,21-21 15,-21 22-15,22-22 16,-22 0-16,0 21 0,0-21 0,21 1 16,0-1-16,-21 0 0,21 0 15,0 0-15,0-21 0,1 0 0,-1 0 16,0 0-16,21 0 0,-21 0 15,22 0-15,-22 0 0,21 0 0,1-21 16,-1 0-16,-21 0 0,21 0 0,-20-1 16,-1-20-16,0 21 0,0-21 15,-21-1-15,0 1 0,0 0 0,0-22 16,0 22-16,0-1 0,0 22 16,-21-21-16,0 21 0,0 0 0,-1-1 15,1 1-15,0 21 16,0 0-16,-21 0 0,20 0 0,1 0 15,0 0-15,21 21 0,-21 1 16,21-1-16,0 0 16,21 0-1,0-21-15,0 0 0,22 0 16,-22 0-16,21 0 0,-21-21 0,22 21 16</inkml:trace>
  <inkml:trace contextRef="#ctx0" brushRef="#br0" timeOffset="26603.99">20172 6625 0,'0'0'15,"0"-63"-15,0 42 16,-21 21 0,-1 0-16,22 21 15,0 0-15,-21 0 0,0 0 0,21 22 16,-21-1-16,21-21 0,0 43 15,-21-22-15,0 0 0,-1 1 0,22-1 16,-21 21-16,21-20 0,-21-1 16,21 0-16,-21 22 0,21-22 0,-21-21 15,21 22-15,0-1 0,0-21 16,0 0-16,-21 1 0,21-1 16,-22-21-1,22-21 1,0-1-1,0 1-15,0 0 0,0 0 16,0-21-16,22 20 0,-1 1 0,-21-21 16,21 21-16,0 0 0,-21-22 15,21 22-15,0 0 0,1 21 0,-1-21 16,0 0-16,21 21 0,-21 0 16,1 0-16,-1 0 15,0 0-15,0 0 16,-21 21-16,0 0 0,0 0 0,0 0 15,0 22-15,0-22 0,0 0 0,0 21 16,0-21-16,0 1 0,0-1 16,0 21-16,0-21 0,0 0 0,0 1 15,0-1-15,0 0 16,21-21 0,0 0-16,1 0 0,-1 0 15,0-21-15,0 21 0,0-21 16,0-1-16,1 1 0,-1 0 15,0 0-15,0-21 0,-21 20 16,21 1-16,0-21 0,1 21 0,-22-22 16,0 22-16,0 0 0,21 21 15,-21-21-15,0 42 32,0 0-32,-21 0 15,21 1-15,-22-1 0,22 0 16,0 0-16,-21 21 0,21-20 0,-21-1 15,0 0-15,21 0 0,0 0 16,0-42 31,0 0-47,0 0 16,0 0-16,0-1 0</inkml:trace>
  <inkml:trace contextRef="#ctx0" brushRef="#br0" timeOffset="26779.89">20595 6985 0,'0'-21'15,"0"42"48,0 0-48</inkml:trace>
  <inkml:trace contextRef="#ctx0" brushRef="#br0" timeOffset="27095.71">20955 7027 0,'0'0'0,"-21"0"15,0 0 1,-1 0-16,1 0 0,0 22 16,0-22-16,0 21 15,0 0-15,-1 0 0,1 21 0,0-20 16,0 20-16,0-21 0,0 21 16,21 1-16,0-22 0,0 21 0,0-21 15,0 1-15,0-1 0,0 0 0,0 0 16,0 0-16,21 0 0,0-21 15,0 0-15,0 0 0,0 0 0,1 0 16,-1 0-16,21 0 0,-21 0 16,0 0-16,22-21 0,-22 21 15,0-21-15,21 0 0,-20 0 0,20 0 16,-21-1-16,0 1 0,22-21 16</inkml:trace>
  <inkml:trace contextRef="#ctx0" brushRef="#br0" timeOffset="27584.37">21442 6858 0,'21'-42'16,"-42"84"-16,42-105 0,0 20 0,-21 1 0,0 21 16,0-22-16,21 22 0,-21 0 15,0 0-15,0 42 32,0 21-32,-21-20 15,21 20-15,-21-21 0,21 21 16,-21 1-16,0-1 0,21 0 15,-22 22-15,1-22 0,21 1 0,-21-1 16,0 0-16,21 1 0,-21-1 16,0 0-16,21 1 0,-22-22 0,22 0 15,0 0-15,-21 0 0,21 0 16,0 1-16,-21-22 0,21-22 47,0 1-47,21 0 0,0 0 0,1 0 15,-22 0-15,21-22 16,0 22-16,0 0 0,21 0 0,-20-22 16,-1 22-16,21 0 0,-21 21 15,22-21-15,-22 21 0,21 0 0,-21 0 16,0 0-16,22 0 0,-22 0 0,0 0 16,-21 21-16,21 0 0,-21 0 15,21 1-15,-21 20 0,0-21 0,0 0 16,0 22-16,0-22 0,0 0 15,0 0-15,-21 0 0,0 0 0,21 1 16,0-1-16,0 0 0,-21-21 16,21 21-16,-21-21 0</inkml:trace>
  <inkml:trace contextRef="#ctx0" brushRef="#br0" timeOffset="28376.5">22733 6858 0,'0'-21'0,"0"42"0,21-63 0,-21 21 0,0-1 16,0 1 0,0 42-1,0 1-15,0-1 16,0 21-16,-21-21 0,0 22 0,21-1 15,-21 0-15,21 22 0,-22-22 16,1 0-16,21 1 0,0 20 0,-21-20 16,0-22-16,21 21 0,-21 0 15,21-20-15,0-1 0,0 0 16,0 0-16,-21-21 0,21-21 31,0 0-15,0 0-16,0-22 15,0 22-15,0 0 0,0 0 0,0-22 16,0 22-16,21 0 0,0 0 16,0 0-16,0 0 0,0-1 0,22 1 15,-22 21-15,21-21 0,-21 21 16,22 0-16,-1 0 0,-21 0 0,22 0 16,-22 21-16,21-21 15,-21 21-15,0 1 0,-21 20 0,0-21 16,0 21-16,0-20 0,0-1 15,-21 21-15,0-21 0,-21 0 0,21 1 16,-22-1-16,1-21 0,21 21 0,-22 0 16,22-21-16,-21 0 0,21 0 15,0 21-15,-1-21 0,1 0 16,21-21 0,0 0-1,21 0-15</inkml:trace>
  <inkml:trace contextRef="#ctx0" brushRef="#br0" timeOffset="28779.26">23135 7154 0,'0'-21'15,"0"0"1,21 21-16,0 0 0,1 0 15,-1 0-15,21 0 0,-21 0 16,0 0-16,22 0 0,-22 21 0,21 0 16,-21 1-16,1 20 0,-1-21 15,0 0-15,0 22 0,-21-22 16,0 21-16,0-21 0,0 0 16,0 22-16,0-22 0,0 0 0,-21 0 15,0-21-15,0 0 16,-1 0-1,1 0 1,21-21-16,0 0 0,0 0 0,0 0 16,0-22-16,0 22 0,0 0 0,0-21 15,21 20-15,1-20 0,-1 21 16,0-21-16,-21 20 0,21 1 0,0 21 16,0-21-16,1 0 0,-1 21 15,0 0-15,0 0 31,0 0-31</inkml:trace>
  <inkml:trace contextRef="#ctx0" brushRef="#br0" timeOffset="29243.6">24024 7112 0,'0'-21'16,"-21"21"0,0 0-16,0 0 15,-1 0-15,1 21 0,0-21 16,0 21-16,0 0 0,0 1 0,-1 20 16,-20-21-16,21 21 0,21-20 15,-21-1-15,21 21 0,-21-21 0,21 0 16,0 22-16,0-22 0,21 0 15,0-21-15,0 21 0,0 0 0,22-21 16,-22 0-16,21 0 0,0 0 16,-20 0-16,20 0 0,0-21 0,-21 0 15,22 0-15,-22 21 0,21-21 16,-21 0-16,1-22 0,-22 22 0,0 0 16,21-21-16,-21-1 15,0 22-15,0-21 0,0 21 0,0-22 16,-21 22-16,21 0 0,-22 0 0,1 0 15,0-1-15,0 22 0,-21 0 16,20 0-16,1 0 0,0 0 0,0 0 16,0 0-16,0 22 0,-1-1 15,22 0-15,0 0 16,0 0-16,0 0 0,22 1 16,-1-22-16,0 0 15,0 21-15,0-21 0</inkml:trace>
  <inkml:trace contextRef="#ctx0" brushRef="#br0" timeOffset="29844.04">24574 7070 0,'0'0'0,"0"-21"16,-21 21-1,21 21-15,-21-21 16,0 21-16,0 21 0,21-21 15,0 22-15,-21-22 0,-1 21 0,22 1 16,-21-1-16,21-21 16,0 21-16,-21-20 0,21-1 0,-21 0 15,21 0-15,0 0 0,0 0 16,21-21 0,0 0-1,0 0-15,-21-21 0,22 0 0,-1 0 16,0 0-16,0 0 0,0-1 0,0 1 15,1 0-15,-1 0 0,-21-21 16,21 20-16,0 1 0,-21 0 16,21 21-16,0 0 15,-21 21-15,0 0 16,0 1-16,0-1 16,0 0-16,0 21 0,0-21 0,0 1 15,0-1-15,0 0 0,0 0 16,0 0-16,22 0 0,-22 1 0,21-22 15,0 21-15,0-21 0,0 0 16,0 0-16,1 0 0,-1 0 16,0 0-16,0 0 0,0-21 0,0-1 15,1 1-15,-1 0 0,0 0 16,-21-21-16,0 20 0,21-20 0,-21 0 16,0 21-16,0-22 0,0 1 15,0 21-15,0 0 0,0-1 16,0 1-16,0 0 0,-21 0 15,0 21-15,0 0 16,-1 0 0,22 21-16,0 0 15,0 0-15,0 1 16,22-22-16</inkml:trace>
  <inkml:trace contextRef="#ctx0" brushRef="#br0" timeOffset="30247.81">25442 7218 0,'0'0'15,"21"-21"-15,-21 0 0,22 21 0,-22-22 16,-22 1 0,1 21-16,0 0 15,0 0-15,0 0 0,0 0 0,-1 21 16,22 1-16,-21-22 0,0 21 0,21 0 15,-21 0-15,21 0 0,0 0 16,0 1-16,0-1 0,0 0 16,0 0-16,0 0 0,21-21 15,0 21-15,0 1 0,1-1 0,-22 0 16,21-21-16,0 21 16,-21 0-16,0 0 0,0 1 15,0-1 1,-21-21-1,0 21-15,-1-21 0,1 0 0,0 0 16,0 0-16,0 0 0,0 0 16,-1 0-16,1 0 0,0 0 0,0-21 15,0 21-15,21-21 16,0-1 15,21 1-31,0 21 0</inkml:trace>
  <inkml:trace contextRef="#ctx0" brushRef="#br0" timeOffset="30633.6">25675 7472 0,'-21'0'16,"42"0"30,0-21-46,0 21 0,1 0 16,20-21-16,-21-1 0,0 22 16,0-21-16,1 0 0,-1 0 15,0 0-15,0 0 0,-21-1 0,0 1 16,0 0-16,-21 21 16,0 0-1,0 0-15,-1 0 0,1 21 16,0 0-16,0 1 0,0-1 0,0 0 15,21 0-15,-22 0 0,22 22 16,-21-22-16,21 0 0,0 0 0,0 0 16,0 0-16,0 1 15,0-1-15,21 0 0,1-21 16,-1 0-16,0 0 0,0 0 16,0 0-16,0 0 0,1 0 15,-1 0-15,0 0 0,21 0 0,-21 0 16,1-21-16</inkml:trace>
  <inkml:trace contextRef="#ctx0" brushRef="#br0" timeOffset="31015.37">26141 7366 0,'0'0'0,"0"-21"0,0 0 16,21 21 0,0-21-16,0 21 15,0 0-15,1 0 16,-22 21-1,21 0-15,0 0 0,-21 0 16,0 22-16,0-22 0,0 0 16,0 0-16,0 0 0,0 0 0,0 1 15,0-1-15,0 0 0,0 0 16,0 0-16,-21-21 0,0 21 16,-1-21-1,22-21 1,0 0-1,0 0 1,0 0-16,0 0 0,0-1 16,22 1-16,-1-21 0,0 21 0,0 0 15,0-22-15,0 22 0,1 0 16,-1 0-16,0 0 0,0 21 0,0-22 16,-21 1-16,21 21 0,1 0 15,-22-21-15</inkml:trace>
  <inkml:trace contextRef="#ctx0" brushRef="#br0" timeOffset="31876.39">22860 8488 0,'21'0'32,"0"0"-32,0 0 15,1-21-15,-1 0 0,0 21 16,-21-22-16,21 1 16,-21 0-16,0 0 0,0 0 15,0 0-15,-21-1 0,0 22 16,0 0-16,-1 0 0,-20 0 15,21 0-15,0 0 0,0 22 16,-1-1-16,-20 0 0,21 0 0,0 0 16,-22 22-16,22-22 0,0 21 15,0-21-15,0 0 0,0 22 16,21-22-16,0 0 0,0 0 0,0 0 16,0 1-16,21-22 15,0 0-15,0 0 16,0 0-16,0 0 0,22 0 0,-22 0 15,21-22-15,-21 22 0,22-21 0,-22 0 16,21 0-16,-21 0 0,1 0 16,-1-1-16,0 1 0,0 0 0,0-21 15,0 21-15,-21-1 0,22 22 16,-22-21-16,0 42 31,0 1-31,-22-1 16,1 0-16,21 0 0,-21 0 0,21 0 15,0 1-15,0-1 0,0 0 16,0 0-16,0 0 0,0 0 16,21-21-16,0 22 15,1-22-15,-1 0 0,21 0 0,-21 0 16,22 0-16,-1 0 0,0-22 16,-21 22-16,22-21 0,-1 0 0,0 0 15,1 0-15,-1 0 0,-21-1 0</inkml:trace>
  <inkml:trace contextRef="#ctx0" brushRef="#br0" timeOffset="32135.24">23664 8361 0,'0'0'0,"0"-21"0,0 0 16,0-1-16,-21 22 15,0 0-15,0 22 16,21-1-16,-21 0 0,21 21 16,0-21-16,-22 1 0,22 20 15,-21 0-15,0-21 0,21 22 0,-21 20 16,21-20-16,-21-1 0,0 21 0,-1-20 15,1 20-15,0 1 16,0-1-16,0-20 0,0 20 0,-1-21 0,1 22 16,0-22-16,0 1 0,21-1 15,0 0-15,-21-21 0,21 22 16,0-22-16,0 0 0,-21-21 0,21-21 31,0 0-31,0 0 16,21-1-16,-21-20 0</inkml:trace>
  <inkml:trace contextRef="#ctx0" brushRef="#br0" timeOffset="32440.07">23389 8615 0,'0'0'0,"21"-21"0,-21-22 0,0 22 0,0 0 16,21-21-16,1 21 0,-1-1 15,0 1-15,0 0 0,0 0 16,22 0-16,-22 21 0,21-21 15,0 21-15,1 0 0,-22 0 0,21 0 16,1 0-16,-22 0 0,0 0 16,0 21-16,0 21 0,-21-21 0,0 0 15,0 22-15,0-22 0,-21 0 0,-21 21 16,21-20-16,-22-1 0,22 0 16,-21 0-16,-1 0 0,1 0 0,21-21 15,-21 22-15,20-22 0,1 21 16,0-21-16,0 0 0,0 0 15,42 0 1,0-21 0,0-1-16,22 22 0,-22-21 0,21 21 15</inkml:trace>
  <inkml:trace contextRef="#ctx0" brushRef="#br0" timeOffset="32750.89">24193 8403 0,'0'0'0,"0"-21"0,0 0 16,-21 21 0,0 0-16,21 21 15,-21 0-15,0 0 16,0 22-16,21-22 0,0 21 16,0 1-16,-22-1 0,22 0 15,-21 22-15,21-22 0,-21 22 0,21-1 16,0-21-16,0 22 0,-21-1 0,0-20 15,0 20-15,-1-20 0,1-1 16,0 21-16,0-20 0,0-22 0,0 21 16,-1-21-16,1 22 0,0-22 15,21 0-15,21-42 32,0 0-32,1 0 0,-22-1 15,21 1-15,0 0 0</inkml:trace>
  <inkml:trace contextRef="#ctx0" brushRef="#br0" timeOffset="33063.46">24066 8678 0,'0'-42'15,"0"84"-15,0-105 0,22 21 0,-22 20 16,21 1-16,-21 0 0,0 0 0,21 0 16,0 0-16,0-1 0,0 22 15,1-21-15,-1 21 0,0 0 0,21 0 16,-21 0-16,22 0 0,-22 0 15,21 0-15,1 0 0,-22 21 16,0 1-16,0-1 0,0 0 0,-21 0 16,0 21-16,0-20 0,0-1 15,-21 0-15,0 0 0,0 0 0,0 0 16,-22-21-16,22 22 0,0-1 16,-21-21-16,20 0 0,-20 21 0,21-21 15,0 0-15,0 0 0,-1 0 16,1 0-16,21-21 15,0 0 1,0-1 0,21 22-16,1-21 0,-1 0 0</inkml:trace>
  <inkml:trace contextRef="#ctx0" brushRef="#br0" timeOffset="33535.85">24998 8170 0,'0'-42'0,"0"84"0,21-105 0,-21 42 0,21 0 16,-42 42 31,21 0-47,-21 21 0,0-21 15,-1 22-15,1-1 0,0 0 16,0-20-16,0 20 0,0 0 0,-1 1 15,1-1-15,0-21 0,0 21 16,21-20-16,0 20 0,0-21 0,0 0 16,0 0-16,0 1 0,21-22 15,0 0-15,0 0 0,1 0 16,-1 0-16,0 0 0,21 0 0,-21-22 16,1 22-16,20-21 0,-21 0 15,0 21-15,0-21 0,1 0 0,-1 0 16,0-1-16,-21 1 0,0 0 15,0 42 32,-21-21-47,21 21 0,-21 1 0,21-1 16,-22-21-16,22 21 0,0 0 16,0 0-16,0-42 46,0 0-30</inkml:trace>
  <inkml:trace contextRef="#ctx0" brushRef="#br0" timeOffset="33720.28">25231 8340 0,'0'0'15,"0"-21"1,21 42 46,0 0-46</inkml:trace>
  <inkml:trace contextRef="#ctx0" brushRef="#br0" timeOffset="35649.47">25612 8361 0,'0'-21'0,"-22"21"32,1 0-32,0 21 0,0-21 15,0 21-15,0 0 0,-1 0 0,1 1 16,0-1-1,0 0-15,21 0 0,0 0 0,0 0 0,0 1 16,0-1-16,0 0 16,0 0-16,0 0 0,0 0 15,21-21-15,0 0 0,0 22 16,1-22-16,-1 0 0,0 0 16,0 0-16,0 0 0,0 0 0,1 0 15,-1-22-15,0 22 0,21 0 16,-21-21-16,1 0 0,-1 21 0,0-21 15,0 21-15,0-21 0,22 0 0,-22 21 16,0-22-16,0 1 0,0 0 16,-21 0-16,21 0 15,-21 0-15,0-1 16,0 1-16,-21 21 16,0 0-16,0 0 0,0 0 0,0 0 15,-1 0-15,1 0 0,0 21 16,0-21-16,0 22 0,-22-1 0,22 0 15,21 0-15,-21-21 0,0 21 16,21 0-16,-21 1 0,21-1 16,0 0-16,0 0 0,0 0 15,21-21 1,0 0-16,0 0 0,0 0 0,1 0 16,-1 0-1,0-21-15,0 21 0,0-21 0,0 21 0,1-21 16,-1 0-16,-21-1 15,21 22-15,0-21 0,-21 0 0,0 0 16,0 42 15,0 0-31,0 0 16,0 1-16,-21-1 16,21 0-16,0 0 0,0 0 0,0 0 15,0 1 1,21-22-16,0 0 15,0 0-15,1 0 0,-1 0 16,0 0-16,0 0 16,0-22-16,0 22 0,-21-21 0,22 0 15,-1 0-15,0 0 0,0 0 16,0-22-16,-21 22 0,21-21 0,1-1 16,-1 1-16,0 0 0,0-22 15,-21 22-15,21 0 0,-21-1 0,21 1 16,-21 0-16,0 20 0,0 1 0,0 0 15,0 42 1,-21 22-16,0-22 16,0 21-16,21-21 15,-21 22-15,21-1 0,-21 0 0,21 1 0,0-1 16,-22 0-16,22 1 16,0-22-16,-21 21 0,21-21 0,0 22 15,0-22-15,0 0 0,0 0 0,0 0 16,21 0-16,1-21 15,-1 0-15,0 0 0,0 0 16,0 0-16,0 0 16,1-21-16,-1 21 0,0-21 15,0 0-15,0 0 0,0 0 16,1-1-16,-22 1 16,0 0-16,21 21 15,-21 21 16,-21 0-31,21 1 16,0-1-16,0 0 0,0 0 16,0 0-16,0 0 15,21-21 1,0 0 0,0 0-16,0 0 15,0 0-15,1-21 0,-1 21 16,0-21-16,0 0 0,0 0 15,0 0-15,-21-1 16,0 1-16,22 21 0,-22 21 47,-22-21-47,22 22 0,0-1 16,0 0-16,0 0 0,0 0 15,0 0 1,22-21 15,-1 0-31,0 0 16,0 0-16,-21-21 0,21 0 15,-21 0-15,0 0 16,0 0-16,0-1 0,0 1 16,0 0-16,0 0 0,-21 21 31,42-21 16,0 21-32,1 0-15,-1-21 16,0 21-16,0 0 0,0 0 16,0 0-1,1 0-15,-1 0 0,-21 21 16,0 0-16,0 0 15,0 0-15,0 0 16,0 1-16,0-1 16,0 0-16,0 0 15,-21-21-15,21 21 16,-22-21-16,22-21 62,0 0-46,0 0-16,0 0 0,22 21 16,-1-22-16,-21 1 0,21 0 0,0 0 15,0 0-15,0 0 0,1-1 16,-1 1-16,-21 0 0,21 21 0,0 0 16,-21 21-1,0 0 1,0 1-16,0-1 0,0 0 15,0 21-15,0-21 0,-21 1 16,21-1-16,-21 0 0,21 0 16,-21 0-16,21 0 0,0 1 15,-22-44 48,22 1-63,0 0 0,0 0 15</inkml:trace>
  <inkml:trace contextRef="#ctx0" brushRef="#br0" timeOffset="35879.91">27114 8149 0,'0'0'0,"-21"0"0,0 0 15,0 0 79,0 0-94,0 0 16</inkml:trace>
  <inkml:trace contextRef="#ctx0" brushRef="#br0" timeOffset="36107.4">26247 8255 0,'0'0'0,"21"0"31,0 0-31,0 0 0,0 0 15,0 0-15,1 0 0,20 0 0,-21 0 16,0 0-16,0 0 0,1 0 16,-1 0-16,0 0 0,0 0 0,-42 0 47,0 0-47,0 0 0</inkml:trace>
  <inkml:trace contextRef="#ctx0" brushRef="#br0" timeOffset="36764.08">20278 8170 0,'0'0'0,"0"-21"16,0 42 46,0 1-62,0-1 16,0 0-16,-22 0 15,1 0-15,21 0 16,0 1 0,21-22-1,1 0 1,-1 0-16,0 0 0</inkml:trace>
  <inkml:trace contextRef="#ctx0" brushRef="#br0" timeOffset="36959.92">20489 8149 0,'0'0'0,"0"-21"16,0 42 15,0 0-15,0 1-16,0-1 0,0 0 15,-21 0-15,21 0 16,0 0-16,0 1 31,21-1-15</inkml:trace>
  <inkml:trace contextRef="#ctx0" brushRef="#br0" timeOffset="39579.81">22479 9779 0,'-21'0'16,"21"21"-1,0 0-15,0 1 16,0-1 0,21-21-1,0 0-15,0 0 16,0 0-16,1 0 16,-1 0-16,21 0 0,-21 0 0,0-21 15,1 21-15,-1-22 0,0 22 0,0-21 16,0 21-16,-21-21 0,0 0 15,21 0-15,-21 0 0,0-1 16,0 1-16,0 0 16,0 0-16,-21 21 0,0 0 15,0 0-15,0 0 0,0 0 16,-1 0-16,1 0 0,0 0 0,-21 21 16,21 0-16,-22 0 0,22 1 15,0-1-15,0 21 0,0-21 0,-1 0 16,1 22-16,21-22 0,0 0 15,0 0-15,0 0 0,0 1 0,0-1 16,21-21 0,-21 21-16,22-21 0,-1 0 0,0 0 15,0 0-15,0 0 0,0 0 16,1 0-16,-1 0 0,0 0 16,-42 0 15,0 0-31,-1 21 0,1-21 15,0 21-15,0-21 0,0 21 16,0-21-16,-1 22 0,22-1 0,-21 0 16,0 0-16,0 0 0,21 0 15,0 22-15,0-22 0,-21 0 0,21 21 16,0-20-16,0-1 0,0 0 0,0 0 16,21 0-16,0 0 15,0-21-15,22 22 0,-22-22 0,0 0 16,21 0-16,1 0 15,-1 0-15,-21-22 0,21 1 0,1 21 16,-1-21-16,0 0 0,-20 0 0,20-22 16,0 22-16,-21 0 0,22-21 15,-22 21-15,0-22 0,21 1 0,-20 0 16,-1-1-16,21 1 0,-21 0 16,0-1-16,1-20 0,20 20 0,-21 1 15,0 0-15,0-1 0,1 1 16,-1 0-16,0-1 0,0 22 15,0 0-15,-21 0 0,0 42 32,0 0-17,-21 0-15,0 22 0,0-1 0,0-21 16,-1 22-16,1 20 0,0-21 0,0 1 16,0-1-16,-22 0 0,22 1 15,21-22-15,-21 21 0,0 1 0,21-1 16,-21-21-16,21 21 0,0-20 15,0-1-15,0 21 0,0-21 0,0 0 16,21 1-16,0-22 0,0 21 16,0-21-16,22 0 0,-22 0 15,21 0-15,-21 0 0,22 0 0,-22 0 16,21 0-16,1-21 0,-1-1 0,-21 22 16,21-21-16,1 0 0,-22 0 15,21 0-15,-21 0 0,1-1 16,-1-20-16,0 21 0,-21 0 0,0 0 15,0-1-15,0 1 0,0 0 16,0 0-16,-21 21 0,0 0 16,-1 0-16,1 0 0,0 0 15,0 21-15,0-21 0,0 21 16,-1 0-16,1 1 0,21-1 0,0 0 16,-21 0-16,21 0 15,0 0-15,0 1 0,0-1 0,0 0 16,0 0-16,21 0 0,0 0 15,1-21-15,20 0 16,-21 0-16,0 22 0,0-22 0,22 0 16,-22 0-16,21 0 0,-21 0 15,22-22-15,-1 22 0,0-21 0,-20 0 16,20 21-16,-21-21 0,21 0 16,-20 0-16,-1-1 0,-21 1 0,21 0 15,-21 0-15,21 0 0,-21 0 0,0-1 16,0 1-1,-21 42 17,21 1-17,-21-1-15,21 0 0,0 0 0,0 0 16,0 0-16,-21 1 0,21-1 16,0 21-16,-22-21 0,22 0 0,0 1 15,0-1-15,0 0 0,0 0 16,0 0-16,0 0 0,0 1 15,0-44 17,0 1-17,0 0-15,0 0 0,0 0 16,22 0-16,-1-1 0,0-20 16,-21 21-16,21 0 0,21-22 0,-20 22 15,-1 0-15,0 0 0,0 0 16,0 0-16,0 21 0,1 0 0,-1 0 15,0 0-15,0 0 0,0 21 16,-21 0 0,0 0-16,21 0 0,-21 0 15,0 1-15,0-1 0,0 21 16,0-21-16,0 0 0,0 1 0,0-1 16,0 0-16,0 0 0,0 0 15,0 0-15,0 1 16,0-44 31,0 1-32,0 0-15,0 0 0,0 0 16,0 0-16,0-1 0,0 1 0,22-21 16,-1 21-16,0 0 0,0-1 15,0-20-15,22 21 0,-22 0 16,21 21-16,-21-21 0,22-1 0,-1 22 0,-21 0 15,21 0-15,-20 0 0,20 0 16,-21 0-16,0 0 0,0 22 0,1-1 16,-1 0-16,-21 0 15,0 0-15,0 22 0,0-22 0,0 0 16,0 0-16,0 0 0,0 22 0,0-22 16,-21 0-16,21 0 0,-22 0 15,1 0-15,21 1 0,-21-1 16,0-21-16,21 21 15,-21-21-15,21-21 32,21 21-17,-21-21-15,21-1 0,0 1 16</inkml:trace>
  <inkml:trace contextRef="#ctx0" brushRef="#br0" timeOffset="40507.61">25188 10308 0,'21'0'31,"1"0"-31,-1 0 16,0 0-16,0 0 0,0 0 16,0 0-16,1-21 15,-1 21-15,0 0 0,-21-21 16,21 0-16,0 0 0,-21-1 15,0 1-15,0 0 16,0 0-16,0 0 16,-21 21-16,0 0 15,0 0-15,0 0 0,-1 0 0,1 0 16,0 0-16,21 21 0,-21 0 0,0-21 16,0 21-16,21 0 0,-22 1 15,22-1-15,0 0 0,0 21 0,0-21 16,0 1-16,0-1 0,0 0 15,0 0-15,0 0 0,22 0 0,-1-21 16,-21 22-16,21-1 0,0-21 16,0 0-16,0 0 0,1 0 15,-1 0-15,0 0 0,0 0 0,0 0 16,0 0-16,1-21 0,-1 21 0,0-22 16,0 1-16,0 0 0,0 0 15,1 0-15,-1 0 0,0-22 0,0 22 16,0 0-16,-21 0 0,21-22 15,-21 22-15,22 0 0,-22 0 0,0 0 16,0 0-16,0 42 47,0 0-47,0 0 0,-22 0 16,22 0-16,-21 1 0,21-1 15,-21 0-15,21 0 0,-21 0 0,21 0 16,0 1-16,0-1 0,-21 0 15,21 0-15,-21-21 0,21 21 0,0 0 16,-22-21-16,22 22 0,0-44 63,0 1-63,0 0 15,0 0-15,0 0 0,22 0 0,-1-1 16,0 1-16,-21 0 0,21 0 15,0 0-15,0 0 0,1-1 16,-1 1-16,0 0 0,21 0 0,-21 0 16,22 0-16,-22 21 0,21-22 15,-21 22-15,22 0 0,-22 0 0,0 0 16,0 0-16,0 0 0,-21 22 16,0-1-16,22 0 0,-22 0 15,0 0-15,0 0 0,0 1 0,0-1 16,0 0-16,-22 0 0,22 0 15,0 0-15,-21 1 0,21-1 0,-21 0 16,21 0-16,-21 0 0,21 0 16,0-42 46,0 0-62,0 0 0,21 0 16,0 0-16</inkml:trace>
  <inkml:trace contextRef="#ctx0" brushRef="#br0" timeOffset="40912.19">26564 9673 0,'0'0'0,"0"-21"0,0 0 0,21 0 0,-21 0 16,21-1-16,-21 44 31,0-1-15,0 0-16,0 0 0,0 0 0,-21 22 15,0-22-15,0 21 0,21 0 16,-21 1-16,0-22 0,-1 21 0,1 1 16,21-1-16,-21 0 0,0-21 15,0 22-15,0-1 0,21-21 16,0 22-16,-22-22 0,22 0 0,-21 0 15,21 21-15,0-20 0,0-1 16,0 0-16,0 0 0,0 0 16,21-21-1,1 0-15,-1 0 16,0 0-16,0 0 16,0 0-16,-21-21 15,21 21-15,1-21 16,-22 0-16,0 0 0,21 21 15,0-22-15,-21 1 0,21 21 16</inkml:trace>
  <inkml:trace contextRef="#ctx0" brushRef="#br0" timeOffset="41200.03">26416 9970 0,'0'0'0,"-21"0"16,42 0 15,0 0-31,0 0 0,0 0 0,1 0 16,20 0-16,-21 0 0,0 0 16,22 0-16,-22 0 0,21 0 15,-21 0-15,0 0 0,1 0 0,-1 0 16,0 0-16,0 0 15,0 0-15,-21-22 32,-21 22-17,0 0-15</inkml:trace>
  <inkml:trace contextRef="#ctx0" brushRef="#br0" timeOffset="41923.6">20595 9864 0,'0'0'0,"-21"0"0,21-21 15,-21 21 1,0 0-1,-1 0 1,1 21 0,21 0-16,-21 0 0,0-21 15,21 21-15,0 0 0,-21 1 16,21-1 0,0 0-1,21-21 1,0 0-1,0 0-15,0 0 16,1-21-16</inkml:trace>
  <inkml:trace contextRef="#ctx0" brushRef="#br0" timeOffset="42147.47">20786 9779 0,'0'-21'15,"0"0"1,0 42 0,0 0-1,0 0-15,0 0 0,0 1 16,0-1-16,0 0 16,0 0-16,0 0 0,0 0 15,0 1-15</inkml:trace>
  <inkml:trace contextRef="#ctx0" brushRef="#br0" timeOffset="58156.07">22479 5376 0,'0'-21'47,"-21"21"-32,0 0 1,-1-21-16,1 21 16,0 0-1,0 0-15,0 0 16,0 0-16,-1 0 16,44 0 62,-1 0-63,0 0-15,0 0 0,0-21 16,0 21-16,1 0 0,-1 0 16,0 0-16,21 0 0,-21 0 0,22 0 15,-22 0-15,21 0 0,-21 0 16,22-21-16,-1 21 0,0 0 0,-20 0 15,20 0-15,0 0 0,1 0 16,-22 0-16,21 0 0,0 0 0,1 0 16,-22 0-16,21 0 0,1 0 15,-1 0-15,0 0 0,1 0 0,-1 0 16,0 0-16,1 0 16,-1 0-16,0 0 0,1 0 0,-22 0 15,21 0-15,0 0 0,1 0 16,-22 0-16,21 0 0,1 0 0,-22 0 15,21 0-15,-21 0 0,22 0 16,-22 0-16,21 0 0,0 0 0,-20 0 16,-1 0-16,21 0 0,-21 0 15,0 0-15,22 0 0,-22 0 0,0 0 16,0 0-16,22 0 0,-22 21 16,0-21-16,0 0 0,21 0 0,-20 0 15,-1 0-15,0 0 0,21 0 16,-21 0-16,1 0 0,20 0 15,-21 0-15,0 21 0,22-21 16,-22 0-16,21 0 0,-21 0 0,0 0 16,22 0-16,-22 0 0,21 0 15,-21 0-15,1 0 0,20 0 0,-21 0 16,0 0-16,0 0 0,22 0 16,-22 0-16,0 0 0,0 0 0,0 0 15,1 0-15,-1 0 0,21 0 16,-21 0-16,0 0 0,1 0 0,-1 0 15,0 0-15,21 0 0,-21 0 16,1 0-16,-1 0 16,0 0-16,0 0 31,0 0-31,0 0 16,1 0-1,-1 0 1,0 0-1,-42 0 64,0 0-79,-1 0 15,1 0-15,-21 0 0,21 0 16,-22 0-16,22 0 0,-21 0 0,0-21 15,-22 21-15,22 0 0</inkml:trace>
  <inkml:trace contextRef="#ctx0" brushRef="#br0" timeOffset="59404.34">23177 5144 0,'-21'0'31,"0"0"-31,0-22 16,0 22-16,0 0 15,-1 0-15,1 0 16,0 0-16,0 0 16,0 0-16,0 0 0,-1 0 0,1 0 15,0 0-15,0 0 16,0 0-16,0 0 0,-1 0 0,1 0 16,0 0-1,0 0-15,0 0 0,0 0 16,-1 0-16,1 0 15,0 0-15,0 0 0,0 0 0,0 0 16,-22 0-16,22 0 0,-21 0 16,21 0-16,-1 0 0,1 0 0,0 0 15,0 0-15,0 0 0,0 0 16,42 0 15,0 22-15,0-22-16,0 0 15,0 0-15,1 0 0,20 0 0,-21 0 16,21 0-16,1 0 0,-1 0 16,0 0-16,1 0 0,20 0 0,-20 0 15,20 0-15,-21 0 0,22 0 16,-1 0-16,1 0 0,-22 0 16,22 0-16,-1 0 0,1 0 0,-1 0 15,1 0-15,-1 21 0,1-21 16,-1 0-16,1 0 0,-1 0 0,1 0 15,20 0-15,-20 0 0,-1 0 16,1 21-16,-1-21 0,1 0 0,-1 0 16,1 0-16,21 21 15,-22-21-15,1 0 0,-1 0 0,22 21 16,-22-21-16,1 0 0,-1 0 16,1 0-16,-22 21 0,22-21 0,-1 0 15,-21 0-15,22 0 0,-22 0 16,1 0-16,-1 0 0,0 0 0,1 0 15,-1 0-15,0 0 0,-21 0 16,22 0-16,-22 22 0,0-22 0,0 0 16,0 0-16,1 0 0,-1 0 15,0 0-15,0 0 16,0 0 0,-42 0 218,0 0-234,0 0 0,0 0 16,-1 0-1,1 0-15,21 21 0,-21-21 16,21 21-1,-21-21-15,0 0 0</inkml:trace>
  <inkml:trace contextRef="#ctx0" brushRef="#br0" timeOffset="62176.07">3937 5186 0,'-21'0'0,"42"0"0,-63 0 15,20 0-15,1 0 0,0 0 16,0 0-16,0 0 15,0 0-15,-1 0 16,44 0 47,-1 0-63,0 0 15,0 0-15,0 0 16,0 0-16,1 0 0,20 0 0,-21 0 15,21 0-15,1 0 0,-22 0 16,21 0-16,1 0 0,20 0 0,-21 0 16,22 0-16,-1 0 0,22-21 15,-21 21-15,20 0 0,-20 0 0,20 0 16,1 0-16,0 0 0,-22 0 16,22 0-16,0 0 0,-22 0 15,22 0-15,-1 0 0,1 0 0,0 0 16,-22 0-16,22 0 0,0 0 15,-22 0-15,1 0 0,20 0 0,-41 0 16,20 0-16,1 0 16,-1 0-16,-21 0 0,22 0 0,-1 0 15,-20 0-15,20 0 0,-20 0 16,20 0-16,-21 0 0,1 0 0,20 0 16,-20 0-16,-1 0 0,0 0 15,1 0-15,-1 0 0,0 0 0,-21 0 16,22 0-16,-1 0 0,-21 0 15,0 0-15,22 0 0,-22 0 0,0 0 16,0 0-16,0-21 0,22 21 16,-22 0-16,0 0 0,0 0 15,0 0-15,-21-22 78,0 1-46</inkml:trace>
  <inkml:trace contextRef="#ctx0" brushRef="#br0" timeOffset="63647.25">13843 4953 0,'0'0'16,"-21"0"-16,0 0 0,-1 0 15,1 0 1,42 0 62,1 0-78,-1 0 16,0 0-16,0 0 0,0 0 15,0 0-15,1 0 0,-1 0 16,21 0-16,-21 0 0,22 0 0,-1 0 15,-21 0-15,21 0 0,1 0 16,20 0-16,-20 0 0,-1 0 0,0 0 16,22 0-16,-22 0 15,0 0-15,1 0 0,20 0 0,-20 0 16,20 0-16,1 0 0,-1 0 0,1 0 16,20 0-16,1 0 0,0 0 15,-1 0-15,1 0 0,0 0 16,-22 0-16,22 0 0,-1 0 0,1 0 15,-21 0-15,20 0 0,1 0 16,0 0-16,20 0 0,-20 0 16,0-21-16,21 21 0,-22 0 0,1 0 15,0 0-15,-1 0 0,1 0 16,0 0-16,20 0 0,-20 0 0,0 0 16,-1 0-16,22 0 15,-21 0-15,-22 0 0,22 0 0,0 0 0,-22 0 16,1 0-16,-1 0 0,1 0 15,-1 0-15,22 0 0,-22 0 16,1 21-16,21-21 0,-1 0 16,-20 0-16,-1 0 0,22 0 0,-22 0 15,1 0-15,-1 0 0,22 0 16,-21 0-16,-1 0 0,1 0 16,-1 0-16,1 0 0,-1 0 0,1 0 15,-22 0-15,21 0 0,1 0 16,-1 0-16,-20 0 0,20 0 0,-20 0 15,20 0-15,-21 0 16,1 0-16,20 0 0,-20 0 0,20 0 16,-21-21-16,1 21 0,20 0 15,-20 0-15,-1 0 0,0 0 0,-21-21 16,22 21-16,-1 0 0,-21 0 16,22 0-16,-22 0 0,0 0 0,0 0 15,0 0-15,0 0 0,1-21 16,-1 21-16,0 0 0,-42 0 140,0 21-140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2A8-FC87-4454-8506-8D7D93A2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97FB-E461-4536-AC23-9A80195B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4EB9-2B38-4753-B84A-DF13F15F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1E3-08A9-4B47-A7B6-A6A32973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1685-282B-460D-A26F-49437277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A5AD-BD1B-4071-95C6-D7CCDA7C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37AA5-8D8B-4B09-8791-5E02F6F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1153-6A78-43F4-B7FC-F0D31F71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C5EF-15D8-4C34-879B-9A3BC34D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9075-1754-4B13-BE0B-55D4C3B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7ED2B-57BA-415F-87F0-DB95EC85D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5EBD-D20A-4074-9C2B-CE4AD823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EE06-5DF9-485D-834F-9269627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98C2-90BF-45F0-9D6C-5744F37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2B9B-EABD-4278-B155-2DFBCB7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3DBF-045F-4496-A296-B61BB626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0822-4A45-4370-9CBE-9124C6BB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9017-AE03-4A3C-AAF5-C6640F6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1443-A060-4812-BB9B-BD5308B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9E48-D74A-4310-AA99-FE1CDD34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EB3A-93D8-4DED-8053-D9122E91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18BB3-92A1-43AD-9B17-0F6A7706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4EDA-BB82-41B9-A0C9-7C1B09F6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30E4-4DDB-474E-ADB2-AED7F874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902B-CBB4-429C-B360-C003E67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9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99A-7404-41D6-960E-136E5558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83F2-1C67-4D4A-A9C3-01661D3B8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A9731-EEAB-4291-B685-EA8B47CB4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EF94-B9ED-432D-9475-A2CB213F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34C1-60C6-4892-8287-3A52F876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CE63-05AE-4E34-9E6F-3E472C3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F42D-B314-488D-9A1D-B56CBB13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7A72-EEEB-4B52-BFBB-A592B824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1D1B-B80F-44AC-AAA1-F67FE032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565DF-E862-44F2-A583-9F302FAF4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6BBD7-75EA-4216-85A9-A7DD7C681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0EAD9-93F7-4A57-A970-B331BA7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0E285-C109-4CBC-90E1-5EBA1EA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7C61-4A7E-465E-B368-C8FAE16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F0AF-6052-40CA-A8F5-7EE938E2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D6881-62D1-47C9-A5BF-507CAA73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54D74-5DE4-4AA4-AC91-C1CB57A8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5C3DF-0BFB-4E32-9464-01174A0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AFF98-03BB-45BA-8403-406675D7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7AD2-7102-43BF-A0A3-17E7D083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1B9B-7C68-4970-97E5-DD2F321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1346-B3B6-4CCF-A2D6-B8B89AD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D31A-97F9-47D7-9811-A76BF134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9D8A-7A48-4854-97EB-3F952A7D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9B0C3-9F26-45C5-9B39-316B727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8C48-5426-4209-A36A-26F3F433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F8468-431A-432C-BFBD-2D1A9F69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B2AB-FF9F-4102-A280-546FD4A8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596D7-85CE-49F5-994F-58F745475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F07E-B612-4C18-A5DD-A5D6FA942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148E-280C-46CA-B428-A210907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AF919-EA5C-4FEF-84F0-36A1375C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DBEE-24FC-43A7-9F37-9286563D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1D9FD-58E0-4D1B-B961-8151EB4A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80C2-2591-4D31-93AF-9E576EA2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98BF-75D4-48F8-8E1F-FF1A377DA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4FD9-F620-4C05-8071-04F38FF3246C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E76E-6A63-4E31-B0CC-0703E3AF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27EE-7DF9-4282-BC6D-3B4D8A3A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9FB8-CFC1-4D35-AF25-07783747E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AD1-39ED-4BE0-894D-0D787292E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CA388-0414-4CF5-A613-C67F95CA2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2514DF-1DE5-4816-9A7B-15F763130306}"/>
                  </a:ext>
                </a:extLst>
              </p14:cNvPr>
              <p14:cNvContentPartPr/>
              <p14:nvPr/>
            </p14:nvContentPartPr>
            <p14:xfrm>
              <a:off x="792360" y="350640"/>
              <a:ext cx="893880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2514DF-1DE5-4816-9A7B-15F763130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41280"/>
                <a:ext cx="895752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77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AD1-39ED-4BE0-894D-0D787292E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CA388-0414-4CF5-A613-C67F95CA2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24637-3978-4A6B-99B7-363A575388DF}"/>
                  </a:ext>
                </a:extLst>
              </p14:cNvPr>
              <p14:cNvContentPartPr/>
              <p14:nvPr/>
            </p14:nvContentPartPr>
            <p14:xfrm>
              <a:off x="1249560" y="1051560"/>
              <a:ext cx="854244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24637-3978-4A6B-99B7-363A57538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1042200"/>
                <a:ext cx="856116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3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2021-01-20T13:07:47Z</dcterms:created>
  <dcterms:modified xsi:type="dcterms:W3CDTF">2021-01-20T14:51:16Z</dcterms:modified>
</cp:coreProperties>
</file>