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14:56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2223 0,'21'0'47,"-21"21"-16,21-21-31,-21 21 16,21-21-1,-21 21-15,21-21 16,1 0-16,-1 0 0</inkml:trace>
  <inkml:trace contextRef="#ctx0" brushRef="#br0" timeOffset="472.78">1524 2265 0,'0'0'0,"0"-21"16,-21 21-16,21-43 31,0 22-31,0 0 15,0 0 1,0 42 31,0 0-31,-21 22-1,21-22-15,0 42 0,-22 1 16,22-22-16,0 0 0,0 107 31,0-44-15,-21-20-1,21-43 1,0-20 0,-21-1-1,21-42 16,-21-1-31,21 1 16,0 0 0</inkml:trace>
  <inkml:trace contextRef="#ctx0" brushRef="#br0" timeOffset="964.66">1482 2244 0,'0'-21'15,"0"42"-15,0-64 0,0 22 0,0 0 16,0 0-16,0 0 0,0-22 16,0 22-16,0-21 31,0 105 0,0-41-31,0 20 0,0 212 31,-43-85-15,1-21 0,42-63-1,0-43-15,-21 64 16,0-85 0,21-42 30,0 0-30,21-42 0</inkml:trace>
  <inkml:trace contextRef="#ctx0" brushRef="#br0" timeOffset="1293.38">1757 2688 0,'0'0'0,"0"21"16,21-21 0,-21 22-16,21-22 15,21 0 1,43-64 0,-43 1-1,-42 41 1,-21-20-1,-63 63 17,20 43-17,43-22 1,21 0 0,42-42 15</inkml:trace>
  <inkml:trace contextRef="#ctx0" brushRef="#br0" timeOffset="2132.71">3598 1947 0,'0'0'0,"21"-42"0,1-21 0,-22 20 16,21-20-1,0 20-15,-21-41 16,0 41 0,0 22-16,-42 106 31,20-43-16,-62 128 1,-1 41-16,-148 213 31,149-213-15,41-126 0,43-43-1,0-84 16,0 21-31,43-85 16,62-148 0,-41 127-1,148-381 17,-107 296-17,-83 128 1,-22 105-1,0 63 1,0-20-16,-22 275 31,22-255-31,-42 128 16,21-22 0,0-41-1,21-107-15,0 85 31,0-106-15,0-63 15,0 21-31,0-106 16,-43 42 0</inkml:trace>
  <inkml:trace contextRef="#ctx0" brushRef="#br0" timeOffset="6166.74">3154 2455 0,'-43'43'0,"86"-86"0,-86 107 15,65-64 1,-1 0 0,212-21-1,-191 0-15,148-43 16,22 1 15,-106-1-31,-43 1 31,-63 84 16,0 0-47,-42 127 31,21-127-31,0 43 16,21-22-16,-43 64 16,43-64-1,0-21-15,-21-21 0,21 22 16,0-44 0,0 1-1,0-21-15,21-64 16,85-106 15,-21 128 0,-64 84-31,21 0 16,1 0 0,-43 21-16,0 148 31,0-42-16,0-63 1,42-22 0,-21-42-16,170-42 31,-107-22-15,1-20-1,0-43 1,-64 0 15,-63 148 0,42 0-15,-22 0-16,-20 43 16,-21 126-1,41-105 1,-20-22-1,42-42 1,0-42 15,42-85-15,1 43 0,63-85-1,21 42 16,-106 106-15,-21 42 0,0 22-1,0 105 17,0-127-32,0 22 15,63-22 1,1-21-1,105-105 17,-84-22-17,-43 42 1,22-84 0,-64 127-1,0 0 1,-22 42-1,1 0 1,0 64 0,-21 21-16,42-85 0,0 148 31,0-126-15,84-22-1,-20-21 1,105-85 15,-148 64-31,43-64 16,-43 1-1,-21-22 1,-63-42 0,-1 126-1,-42 22 1,64 43-1,21-22-15,-64 169 32,85-105-17,42 0 1,43-22 0,42-42-1,0-21 1,42-84-1,-63-1 1,-63 43-16,41-64 16,1-42-1,-43-191 17,-42 233-17,0 64 1,-21 42-1,-21 190 17,21-147-32,-1 63 15,1 21 1,21 21 0,0 106-1,85-148 16,-43-85-31,22-21 16,147-64 15,-105-20-15,21-65 0,-63 44-1,-85-44 16,-64 149-15,0 43 0,-21 20-16,85-42 15,-63 170 1,84-64 0,0-64-1,0-41-15,42-22 16,127-43 15,-42-105 0,-63 42-15,-43 0 0,-21 64 15,-42 84-16,20 43 1,22 21 0,22 63 15,41-126-15,43-43-1,0-43 1,21-63-1,42-211 17,-105 148-17,-64-43 1,0 106 0,-22 85 15,1 63-31,0 22 15,0-22-15,0 149 16,0-43 0,21 85 15,42-85-15,0-106-1,1-21 1,62-63-1,-83 21 1,83-85 0,-41 21-16,21-42 15,-85 85 1,21 0 15,-42 105-15,-1 22-1,22 21 1,0 63 15,64-106-15,-1-63 0,22-42-1,0-21 1,42-64-1,-106 84-15,42-84 32,-63 106-17,-21 63 1,-42 149 15,63-170-31,0 43 16,0 41-1,0-62 1,106-22 15,-43-63-15,22-43 0,-22 0-1,-63 43-15,0 0 0,0-85 16,0 84-1,-21-20-15,-21 42 16,-43 21 0,-63 148 15,106-64-15,20 43-1,65-63 1,20-22-1,85-42 1,1-84 0,-44 20-1,-20-42 1,42-21 15,-106 85-31,-42 63 31,0 0-15,21 0-16,0 1 0,-64 105 31,64-43-31,-21 1 16,0 0 0,21-64 15,0-42-16,21-1 1,43-105 0,42-42-1,-85 127-15,42-1 16,43-41 0,-42 63-1,20 63 16,-84 64-15,0 0 0,0-64-16,0 21 15,0 86 17,0-128-17,21-21-15,43 0 0,-1 0 16,128-127 15,-106 21-15,-43 64-16,21-64 15,-20 21 1,-43 22 0,-85 63 15,0 63-16,64 22 1,21 42 0,106-21-1,-85-85-15,22 21 16,41 0 0,-84-20-1,0 20 1,-21-42-16,-42 21 15,41 0-15,-83 0 32,83-21-17,1 0 1,0-21 0,-21-85-1,42 64 1</inkml:trace>
  <inkml:trace contextRef="#ctx0" brushRef="#br0" timeOffset="6467.67">8636 1630 0,'-21'0'0,"42"0"0,-63-21 0,20 0 0,1 21 16,21-22-16,-21 22 16,21-21-16,-21 21 62,0 0-46,0 0-16,-1 0 0</inkml:trace>
  <inkml:trace contextRef="#ctx0" brushRef="#br0" timeOffset="6763.5">7070 2011 0,'-22'0'16,"44"0"0,-1-21-16,42 0 15,43-1 1,42 1-1,0-21 1,-126 42-16,62-21 16,-63 21-16,-21-21 31,-42 21-15,-21 0-16</inkml:trace>
  <inkml:trace contextRef="#ctx0" brushRef="#br0" timeOffset="7035.06">6096 1905 0,'0'0'0,"-42"0"0,-1 0 0,22 0 0,0 0 0,84 0 31,-41 0-15,62 0-16,64-21 31,-21 0-15,-84 0-1</inkml:trace>
  <inkml:trace contextRef="#ctx0" brushRef="#br0" timeOffset="7303.28">0 4763 0,'0'0'0,"0"21"0,0 0 0</inkml:trace>
  <inkml:trace contextRef="#ctx0" brushRef="#br0" timeOffset="8345.21">1439 4170 0,'0'21'16,"0"0"-1,-21-21 1,0 0-16,0 0 0,0 0 15,-1 0-15,22-42 16,0 21-16,0-85 31,0 85-31,22 0 16,62-64 0,-41 64-16,-22 0 15,0 21-15,64 0 16,-64 0-16,21 21 15,-21 0-15,22 42 16,-43-20-16,0 20 0,0 43 16,0-64-16,-43 191 15,1-127 1,0-42-16,-64 84 16,63-85-16,-20 1 15,21-22-15,-1-21 16,-63 43-1,1-64-15,41-43 16,22-20 0,21 21-16,21-1 15,0 1-15,0-85 16,0 63 0,21 43-16,0-21 0,0 21 15,0 0-15,64-1 16,-64 22-16,170 85 31,-149-43-31,0 64 16,-21 21-1,22-21 1,-22-64-16,21 22 16,-21-22-1,1-21-15,-1-21 0,21 0 31,0-42-15,22-21 0,-64 41-1</inkml:trace>
  <inkml:trace contextRef="#ctx0" brushRef="#br0" timeOffset="8659.15">2201 4678 0,'21'0'16,"1"0"0,-1 0-1,0 0-15,0 0 0,0 0 16,0 0-16,1-21 16,20 0-16,-21 21 15,-21-22-15,0-20 16,-21 42-1,0 0 1,-22 0 0,22 0-16,0 0 0,21 21 15,-21 0 1,21 1-16,-21-22 0,21 21 16,21-21-1</inkml:trace>
  <inkml:trace contextRef="#ctx0" brushRef="#br0" timeOffset="10140.87">3831 3831 0,'0'-21'16,"0"0"-16,0 0 16,-21 21-16,21-21 0,0-1 15,-21 22 1,21-21-1,-21 21-15,21 21 32,0 1-17,0-1-15,0 0 0,21 0 16,0 0-16,-21 22 0,106 147 31,-64-63-31,0-42 16,1 21-1,-43-85-15,21 0 0,21 85 32,-42-64-17,21-21 1,-21 0-16,22-21 62,-1 0-30,-21-21 77,0 0-78,0 0-15,0 0-16,-21 0 16</inkml:trace>
  <inkml:trace contextRef="#ctx0" brushRef="#br0" timeOffset="10598.61">3916 3789 0,'0'0'15,"0"-21"-15,0 0 0,0-43 16,0 22 0,0 21-1,0 42 17,0 21-32,0-21 0,0 22 15,0-1-15,0 43 16,0-22-16,0 1 0,0-1 0,-43 149 15,-20 42 1,21-127 0,20-85-16,1 85 15,-21-21 1,42-64 0,0-21-1,0-42 1,0 0-16,21-21 15,-21-1-15,21 22 16,22-127 0,-22 63-1</inkml:trace>
  <inkml:trace contextRef="#ctx0" brushRef="#br0" timeOffset="12087.11">3916 4022 0,'0'42'0,"0"-84"0,0 21 0,-21-22 16,-1 1 0,1 0-1,21 20-15,0 1 16,0 0-16,0 0 16,21 0-16,1 0 0,20-22 15,0 43-15,64-42 16,-21 42-1,-43 0-15,64 42 16,-85-21 0,21 43-16,-42-22 15,-42 191 1,-64-85 0,-21-21-1,64-63-15,20-43 16,22 0-16,-63 0 15,62-21 1,22-21 0,0 0-1,0 0-15,0 0 0,0-1 0,0 1 16,22 21 0,-1 0-1,0 0-15,0 64 16,-21-43-16,42 85 31,-20-22-31,-1-20 16,0-43-16,0 0 15,-21 0-15,21 1 0,0-22 16,106 42 0,-21-84-1,-42 20 1,-22 1-16,64-42 15,21-85 1,-106 105-16,-21 22 16,21-85-1,-21 85 1,0 0-16,0 63 31,-42-21-31,21 106 16,-22-42-1,43-43-15,0-20 16,0 83 0,64-62-1,21-22 1,-22-21 0,-42 0-16,127-42 15,-63-22 1,0-42-1,-85 64-15,21 0 16,-21-1-16,0 22 0,0-21 16,0 21-1,0 42 1,0 0 0,-21 0-16,21 0 0,-21 85 15,21-42 1,0-43-16,0 0 15,0 42-15,42-41 16,-21-22-16,21 0 16,128 0-1,-64-64 1,-64 64-16,21-42 16,22-64-1,-85 21 1,0 43-1,0 21 1,-21 21 0,21 21-16,-42 64 15,42-1 1,-22 1 0,22-43-16,-21-21 15,21 1-15,0-1 0,-21 0 0,21 21 31,0-21-31,0-42 16,0-21 0,0 21-1,0 0-15,64-106 16,-1 21 0,22 0-1,-22 64-15,-20 20 16,-22 1-16,148 21 15,-105 85 1,-22 0 0,-42-22-1,0-21-15,0 107 16,0-107 0,0 21-1,0-41-15,0-44 31,0 1-15,0 0-16,21 0 0,0 0 0</inkml:trace>
  <inkml:trace contextRef="#ctx0" brushRef="#br0" timeOffset="12623.75">7810 3937 0,'0'0'0,"0"-63"15,0 41-15,0 1 0,0 0 16,0 0-16,0 0 0,0 0 16,22-1-16,20-20 15,-21 42 1,21 0-16,-20 21 15,-1 43 1,0-22-16,0 0 0,64 234 16,-43-107-1,-21-21 1,0-21 0,1-85-16,-22 43 15,0-43 1,0-63 15,0 0-31,0 0 16,0 0-16,0-22 15,0-62 1,0-44-16</inkml:trace>
  <inkml:trace contextRef="#ctx0" brushRef="#br0" timeOffset="12903.58">8382 3895 0,'0'0'0,"42"-106"0,-42 85 0,21-22 16,-21 65 0,-42-1-1,21 21-15,0-21 0,-127 170 32,105-128-32,-147 149 15,42-85 1,63-64-1,-21 22 1,85-43 0,106-63 15,-1-42-15,-63 63-16,64-43 15,-64 22-15,22 21 0</inkml:trace>
  <inkml:trace contextRef="#ctx0" brushRef="#br0" timeOffset="13983.88">8318 4551 0,'22'21'0,"-22"0"16,21-21-16,-21 21 0,21-21 16,0 0-16,43 0 15,-43 0-15,0 0 16,85-42-1,-85 0-15,0 21 0,85-149 16,-64 107 0,-21-1-16,1 1 0,-1-1 15,63-232 1,-84 254 0,0 20-16,0-62 15,-21 84 1,21 21-16,-63 106 15,20-21 1,1 127 0,21-106-1,21 127 1,21-191 0,85 22-1,0-85 1,-85 0-16,21 0 15,64-43 1,-85 22-16,64-63 16,-22 41-16,-63 1 15,43-43-15,-43 64 16,0 0-16,0-21 16,0 63-1,0 0 1,0 21-16,0-21 15,-21 1-15,21-1 0,0 42 16,0 1 0,63-43-1,-21-21 1,-20 0-16,20 0 0,64-21 16,-43-22-1,-42 22-15,1 0 16,41-42-16,-42 20 15,0 22-15,-21 0 16,0 0 0,-21 63 15,21-21-31,-21 0 0,0 22 16,0 105-1,0 0 1,21-42-1,0-64-15,0 149 16,-43 126 0,1-126-1,21-1 1,0-126-16,-1 42 16,22-64-16,0 106 31,-21-148-16,21-21 1,-21 0-16,0 0 0,21-22 0,-21-20 16,21 20-1,21-422 1,21 317 0,1 84-16,62-148 15,-62 149 1,20-22-1,22 22 1,0-1 0,42-20-1</inkml:trace>
  <inkml:trace contextRef="#ctx0" brushRef="#br0" timeOffset="15567.57">10858 3979 0,'-21'-21'0,"42"42"0,-63-42 16,0 21-1,42-21-15,-43 21 16,43-21-1,43 0 1,41 0 0,-62-1-16,20 1 0,127-42 15,-105 20 1,-43 22-16,21-106 16,-42 106-1,0 0-15,0 0 0,0-43 31,-42 64-31,0 85 32,20-64-32,1 21 0,21 1 15,-63 168 1,63-84 0,0 43-16,0-128 15,0 22-15,0 63 16,0-85-16,0 64 15,0-85 1,-43-21 0,22 0-16,0 0 0,0-21 15,0 21-15,-64-127 32,43 42-32,42 43 15,-21 21-15,-1-1 16,1 22-16,21 22 31,0 41-31,0 1 16,0-43-16,21 0 15,22 0-15,-22 0 0,0-21 16,127 21 0,-21-21-1,43-42 1,-86 0-16,-63 21 15,43-43-15,-43-63 16,-21 64 0,0-1-1,0 43-15,-21 0 16,0 21-16,-43 63 16,22 1-1,21-22-15,21 22 16,-21-22-16,21-21 15,0 43-15,0-22 0,0-21 0,21 64 32,21-64-17,-21-21-15,43 0 16,20-21-16,-62 0 16,20 21-16,127-106 15,-84 21 1,-22-63-1,-63 106 1,0 20-16,-42 22 16,0 22-1,42-1-15,0 106 16,0-64 0,0 22-1,0-64-15,21 0 0,21 64 31,-42-64-15,0-42 15,-21 0-31,-21-22 16,-1-20 15,22 63-15,21 42-1,64 1 1,-1-22 0,64 0-1,-84-21 1,-1 0-16,-21 0 0,21-21 16,1 0-16,41-43 15,-41 43-15,-1-43 16,43-63-16,-43-42 15,-21 106-15,22-170 32,-43 169-17,0 22 1,-22 63 0,1 0-16,-42 127 15,42 1 1,-1-44-1,22-62-15,-21 105 16,21-106-16,0 64 16,21-42-1,1-43-15,-22 0 0,21-21 16,21 0 0,-21 0-16,0 0 0,64-42 15,-64-1 1,0 22-16,-21 0 15,22-85-15,-22 21 16</inkml:trace>
  <inkml:trace contextRef="#ctx0" brushRef="#br0" timeOffset="15780.45">12171 3979 0,'0'0'0,"0"22"16,0-1-16,21-21 15,0 0-15,43 21 16,-43-21-16,21 0 0,85 0 16,-21 0-1,-64 0 1,-21-42 0,-21 20-16,0-20 15</inkml:trace>
  <inkml:trace contextRef="#ctx0" brushRef="#br0" timeOffset="17725.24">13885 4466 0,'-21'21'0,"0"-21"0,0 0 0,0 0 15,-1 22-15,-20-22 16,21 0 0,-21 0-1,42-22 1,0-126 15,21 21-15,0 85-16,85-191 15,-43 127-15,170-84 32,-169 190-17,-43 42 1,-21-21-16,21 22 15,-21-22-15,0 21 0,0 22 32,0-22-17,0-21 1,0-42 0,0 0-16,21 21 15,-21-21-15,21-64 16,0 0-1,-21 43 1,-42-64 0,21 106-1,-64 42 1,64-20-16,-42 41 16,41-21-16,-147 191 15,127-106 1,21-84-16,-1 105 15,22-106-15,0 22 16,0-22-16,0-21 16,127 43-1,-21-43 1,42-21-16,1-43 16,-86 43-16,-21-21 15,1 0-15,41-42 16,-62 41-16,41-41 15,-42 21-15,0-1 0,-21-20 16,22-22 0,-22 64-16,0 0 0,-43 21 15,-20 42 1,-1 0 0,43-20-16,-21 41 15,21-21-15,-1-20 0,-62 105 31,84-64-31,21 1 16,21-64 0,-21 0-16,1 0 0,126-43 31,-85-20-15,-20-22-1,-1 0-15,-42 43 16,21-43-1,-21 64 1,0 42 0,0 1-16,-21-1 15,0 0-15,21 0 0,-43 106 16,43-21 0,0-85-1,0 0-15,22 0 16,-1-21-16,85 0 31,-1-42-31,-20-21 16,21-22-1,-85 64-15,0-22 16,0-41 0,-21 63-16,0-22 15,-21 43 1,0 0-16,0 21 0,0 1 15,0 41-15,21 1 16,0 20 0,0 1-1,0-64-15,21 0 16,-21 0-16,21 1 31,-42-22-15,0-22-1,-1 22-15,-41-63 16,21 63 0,20-21-1,22 63 17,22-42-32,20 21 15,21 0 1,22-21-1,127 0 1,-85-21 0,0-21-1,-43 0 1,-62 20-16,-1 1 0,0-106 31,-21 64-31,0-22 16,0 64-1,-21 21-15,0 0 16,-43 63 0,1 43-1,20 21-15,43-84 16,0-22-16,0 0 0,0 0 16,0 21-16,64 1 15,-1-43 1,1 0-1,-1-21 1,22-85 0</inkml:trace>
  <inkml:trace contextRef="#ctx0" brushRef="#br0" timeOffset="20303.86">16616 4297 0,'0'0'0,"0"21"0,-21-21 16,-1 21-16,22 0 15,22-42 16,-1 0-31,0 21 16,42-63-16,86-64 16,-22-22-1,-85 86-15,0 21 16,85-191 0,-84 148-1,-43-21 1,0 85-16,-22-21 0,1 42 15,0 0-15,-106 106 16,64-43 0,41-21-16,1 1 0,-21 41 15,21-41-15,21 63 16,0-64-16,0 21 0,42 128 16,22-64-1,-43-64 1,-21-41-16,21-1 15,-21 0-15,-21-21 16,0-21 0,-85-43-1,63 22-15,22 21 16,-42-22 0,42 43-16,-22 0 15,43 64 1,21-43-1,64 21 1,84 1 0,43-43-1,-43-21 1,-63-1 0,-63 1-16,105-148 31,-127 63-31,-21 21 15,-21 64-15,0 0 16,-1 21-16,1 0 0,-127 21 31,106 0-31,-1 1 0,22-1 16,-63 85-16,41-43 16,43-42-1,0 22-15,21 62 16,43-83-1,63-22 1,-21 0 0,-85-22-16,21 1 0,22-42 15,-1-22 1,-63-21 0,0 85-16,0-21 15,0 21-15,0-1 0,0 44 31,-21-1-31,0 42 16,21-42-16,0 1 16,-21 41-16,21-42 0,0 22 15,21 20 1,0-42-16,43 22 16,41-43-1,1 0-15,-85 0 16,85-43-1,-21-63 1,-85 64 0,21 21-16,-21-21 0,0-43 15,0 64-15,0 0 0,0 42 32,-42 42-17,21 43 1,-22 21-1,22-63 1,21-1-16,0-42 16,0-42 15,0 0-31,64-85 31,-22 21-15,-21 22-1,0 21-15,22-22 16,-43 43-16,21 0 16,0 63-1,-21 22 1,0-22-16,0-21 0,0 43 16,0-43-16,0 21 0,21 22 15,0-22 1,-21-21-1,21-21 1,1 0-16,-22-21 0,21 0 16,0-22-1,0 22-15,21-63 16,1 20 0,20-42-16,-42 64 15,1 21-15,20-43 16,-42 43-1,0 63 1,0-20-16,0-1 16,0 0-16,0 21 0,-21 1 0,21 41 15,0 1 1,42 21 0,0-85-1,1 0-15,-22-21 0,106 0 16,-85-21-1,1 21-15,-22-21 16,42-43-16,-20 1 16,-43 20-16,21-41 15,0-22 1,-21 64-16,0-1 16,0 22-1,-64 42 1,43-21-16,-42 170 15,63-149-15,0 42 16,0 43 0,0-64-1,0-20 1,21-22-16,0 0 0,21 0 16,22-43-1,-1 1 1,-20 21-16,-22 0 15</inkml:trace>
  <inkml:trace contextRef="#ctx0" brushRef="#br0" timeOffset="21938.44">19791 4403 0,'0'21'15,"21"-21"1,21-42 0,22-1-1,-22-20 1,-42 20-16,42 1 0,-20 0 0,41-106 16,-42 105-1,43-105-15,-1-21 16,1 21-1,-64 105-15,21-84 32,-42 148-17,0-21-15,-22 43 16,1 20-16,-170 318 47,191-190-32,21-22 1,0-127-16,42 43 16,-20-43-16,62 22 0,128-64 31,-127-64-15,42-41-1,-64-22 1,-42 84-16,0 1 15,22-43 1,-43 64-16,-21 21 16,-1 21-16,-41 43 15,63-22 1,0 127 0,0-126-1,0-1-15,21 0 16,64 1-1,-64-43-15,0 0 0,85 0 16,0-43 0,-85 22-16,21-42 15,-21 42-15,43-106 16,-22 42 0,-42 64-16,0 0 0,21-43 31,-21 106-16,0-20-15,-21 20 16,21-21-16,-63 127 31,63-105-15,-21 20-16,-1-63 16,22-21 15,0 0-31,22 21 15,20-85 1,-21 64-16,0-21 0,-21 20 16,21-20-16,1 21 0,62-106 15,-63 127 1,22-21 0,-43 42-1,0 0-15,0 0 0,0 64 16,0-43-1,0-21-15,0 43 16,0-43-16,0 0 0,0 0 16,0 22-16,0-22 0,0 21 31,0-63 0,0 0-31,21 0 0,0 0 16,-21-1-16,21 1 0,43-85 15,20 22 1,1-1 0,-21 43-1,-43 42-15,0 0 32,-21 42-32,-21 22 15,-22-1 1,43-42-16,-21 127 31,21-105-15,64 20-16,-1-63 15,-20 0 1,84-21 0,-106 0-16,21 0 15,64-85 1,-64 64-16,-21 20 0,1-20 15,-1 0-15,0 21 0,21-85 16,-42 85 0,0-1-1,-42 22 1,21 22-16,0-1 0,-64 106 31,64 0-15,21-64-1,0-20-15,63-22 32,-20-21-32,105-43 31,-127 22-31,64-42 16,-22-22-1,-63-21 1,0 0-1</inkml:trace>
  <inkml:trace contextRef="#ctx0" brushRef="#br0" timeOffset="22355.05">21526 3154 0,'0'0'0,"-21"0"0,0 0 16,-21 42 0,21-21-1,21 1 1,21-1-1,0-21-15,42 0 16,-41 0 0,-1-64-1,-21 43-15,0 0 16,0 0-16,-21 0 16,-1 21 15,1 21-31,21 0 15,-21 0 1,21 0-16,-42 22 16,21-22-16,-43 42 15</inkml:trace>
  <inkml:trace contextRef="#ctx0" brushRef="#br0" timeOffset="22671.87">19748 3683 0,'0'0'0,"-42"0"0,0 0 0,21 21 16,-1-21-16,22 21 0,22-21 16,20 0-1,0 0-15,1 0 0,84 0 16,-22 0-1,-62 0-15,20 0 0,128 0 32,-107 0-32,-62 0 0,62 0 15,-105 0 32,0 0-47,0 22 0,0-22 16,-22 21-16</inkml:trace>
  <inkml:trace contextRef="#ctx0" brushRef="#br0" timeOffset="24246.54">1206 6414 0,'-21'0'15,"42"0"-15,-63 0 16,21 0-16,0 0 0,-22 0 16,22 0-16,0-22 15,21-20 1,0 21 0,85 21-1,-64-21-15,127 21 31,-106 21-31,43 0 16,0 43-16,-64-1 16,-21-21-16,0-20 0,-106 105 31,-21-64-15,106-42-16,-64 22 15,22-22 1,42-21-16,-1-21 15,22-1 1,85-20 0,-43 21-1,170 21 17,-85 85-17,-85-43 1,-20-21-16,-22 85 15,-64-21 1,-190 84 0,106-127-1,42-42 1,85 0-16,-21 0 16,-1-42-1,-41-22 1,84 43-16,0 0 0,-22 0 15,22 0-15,0 0 32,22 21-32,20 0 15,21-22 1,-20 1-16</inkml:trace>
  <inkml:trace contextRef="#ctx0" brushRef="#br0" timeOffset="24581.5">2180 6816 0,'0'-21'78,"0"-1"-78,21 22 16,-21-21-16,21 21 15,-21-21-15,-21 21 47,21 21-31,-21-21-16,0 21 0</inkml:trace>
  <inkml:trace contextRef="#ctx0" brushRef="#br0" timeOffset="25120.71">3810 6223 0,'21'-21'16,"-42"42"-16,63-63 0,-21-1 0,1 22 16,-1 0-16,42-64 15,-42-20 1,-21 83-1,0 44 1,-21-1-16,21 21 0,-42 43 16,-22 84-1,1 43 1,42-128-16,0 43 16,-1-63-16,1-1 0,0 128 15,21-128 1,-21-41-16,21 20 15,0-63 17,-21 0-32,21-22 15,0 22-15,0 0 16</inkml:trace>
  <inkml:trace contextRef="#ctx0" brushRef="#br0" timeOffset="25890.4">3556 6519 0,'-64'-127'0,"128"254"0,-149-381 16,85 191 0,43-64-1,41 21 1,64 21 0,255 22 15,-255 148-16,-64 42 1,-62 21 0,-171 106-1,22-127 1,0-43 0,22-20-1,20-64 1,64-21-1,0-22 1,21 1 0,0 21-1,0 63 1,42 64 0,0-21-1,64 42 1,-21-64-1,-1-20 1,22-22 0,-85-21-16,255-43 31,-171 22-15,1-63-1,-21-1-15,-64 43 16,0 20-16,-21-105 15,0 64 1,-42 42 0,21 21-16,-43 21 15,43 0-15,0 21 0,-43 43 16,43-64-16,21 43 16,0 20-1,0-62-15,21 20 16,1-21-16,-1 0 0,63 0 31,-62 1-31,20-22 0,21 0 16,-63-22-16,43 1 15,-22-21 17,0 21-32,0 0 0</inkml:trace>
  <inkml:trace contextRef="#ctx0" brushRef="#br0" timeOffset="27310.51">5376 7091 0,'0'0'0,"0"-21"46,0 0-46,0-1 16,0 1-16,21 0 16,1 0-16,-1 0 0,21 0 0,-21-22 15,64-63-15,0 1 16,-64 83 0,21-83-1,-42 83-15,-85 22 31,64 0-31,0 0 0,-42 22 16,41-1-16,1 0 0,-21 42 16,42 1-1,0-43-15,21 0 16,21 43 0,-20-43-16,-1 0 0,21 43 31,-21-1-31,-21 1 15,21-43 1,22 0 0,126-21 15,-42-42-15,-42-1-1,-22-41 1,-20-107 15,-43 106-15,0 22-1,0 42-15,0 42 16,0 0 0,-22 21-16,1 1 15,0 84 1,21-106-16,-21 21 15,21 1-15,0-22 16,0 63 0,0-62-16,42-1 15,22-21-15,-1 0 16,-42 0-16,22 0 16,63-64-1,-43 1 1,-21-22-1,-42 64-15,22 0 0,-22 0 16,21-22-16,-21-41 16,0 62-1,0 44 1,-21-1-16,-1 21 16,1-21-16,21 0 0,-21 1 0,0 62 15,21-20 1,0-22-1,21-21-15,43-21 16,-43 0-16,21 0 0,149 0 31,-64-42-15,-43-22 0,-63 43-16,1-42 15,-1-85 1,-21 105-1,-21 43 17,-1 21-32,1 1 0,0 62 15,0 1 1,21 21 0,-21-85-1,21 0-15,-21 0 16,21 0-1,0-42 17,0 0-32,0 0 0,0 0 15,0 0-15,42-43 16,0 1-16,-21 41 0,85-126 16,-42 106-1,-22 21 1,-21 0-16,85 63 15,-64 43 1,-20 20 0,-22-62-16,0 20 15,0-42-15,0 64 16,-22-64-16,1 0 16,21 1-1,-21-22 1,0 0-16,21-85 15</inkml:trace>
  <inkml:trace contextRef="#ctx0" brushRef="#br0" timeOffset="29986.65">8361 6773 0,'0'0'0,"0"22"0,0-1 16,0 0-16,0 0 16,0 0-16,42-21 31,22 0-31,-22-21 15,-21 0-15,21 0 0,107-64 16,-22 0 0,0-42-1,-43 0 1,-63 64-16,1 21 0,-22-85 16,0-22-1,0 107-15,-64-64 16,22 43-1,21 63-15,-64 63 32,43-20-32,-43 105 15,-21 169 1,43-147-16,41-86 16,-41 445-1,63-423 1,-21 0-16,-43 296 15,43-169 1,0-127-16,0 0 0,-43 254 16,43-149-1,21-20 1,21-128 0,0-63-16,64-21 15,42-85 1,-85 64-16,107-85 15,-107 63-15,43-63 16,-43 64-16,0-1 16,22-211-1,-64 212-15,-21-128 16,-22 85 0,-63-63-16,64 127 0,-191-149 31,191 170-16,-43 0 1,106 21 0,1 0-1,20 0-15,85 0 16,42-42 0,-105 20-16,-1 1 0,22-21 15,-22 21-15,1 0 0,211-128 16,-211 86-1,-22-22 1,-42 64-16,0-42 16,-21 63-16,21-22 15,-64 22 1,1 22 0,20 20-1,22-21-15,-42 64 0,42-43 16,-1-21-16,22 127 15,0-105 1,43-22 0,-22-21-16,21 0 15,-21 0-15,85-85 32,-85 43-32,43-43 15,-43 43 1,-21 21-16,21-43 31,-21 128 0,0-43-31,21 64 16,-21-43 0,64 0-1,-64-21-15,127-21 31,-42-42-15,-1-43 0,-63 43-1,-21 21-15,0 0 0,22-64 16,-1 64-16,-21 42 31,0 0-15,0 0-16,0 1 0,0 105 31,0-22-15,21-62-1,21-43-15,43 0 16,84-85 15,-63-21-15,-21-42-1,-43 42 1,-21 43-16,22-85 16,-1-106 15,-42 232-15,-42 86 15,-1 63-31,-41 169 31,62-126-15,22-128-16,0 21 15,0 22 1,191-21 15,-85-64-15,0-43-1,-85 22-15,63-42 16,-62 41-16,41-41 16,-63 21-16,0-1 15,0 1-15,0 21 0,0-22 16,-21 43 0,-21 0-1,-1 85 1,22-21-16,21 20 15,0-63-15,21 43 16,64-1 0,21-41-1,232-22 17,-295-22-32,41 1 15,86-42 1,-64-43-1,-43-63 17,-84 126-17,-21 43 1,20 0-16,-62 43 16,41-22-16,-41 42 15,63-42-15,-1 22 0,-20-1 16,42 43-1,0-64-15,0 0 0,21 43 16,0-64 0,85 0-1,-85 0-15,64-43 16,-43 22 0,-20 0-16,20-64 15,21-63 1,-41 42-1,-1 64-15,85-360 32,-85 296-17,0 64-15,0-22 0,-21 22 16,0 63 0,-42 64-1,42-43-15,-106 191 16,64-106-1,20-64-15,1 1 16,-21 42-16,21-43 0,0 1 0,21 20 16,0-41-16,0 62 15,0-83 1,21 62-16,0-84 16,64 21-16,-1-21 15,-41 0 1,20-21-16,64-63 15,-106 62-15,0-20 16,1-21 0,-22-22-1,-43 43 1</inkml:trace>
  <inkml:trace contextRef="#ctx0" brushRef="#br0" timeOffset="30410.06">10329 6435 0,'0'0'0,"-21"0"0,0 0 32,21-21-1,0-1-31,21 1 16,0 0-1,-42 21 16,-42 64-15,41-1 0,22-42-1,22-21 1,41 0 0</inkml:trace>
  <inkml:trace contextRef="#ctx0" brushRef="#br0" timeOffset="32123.85">13525 6350 0,'0'0'0,"22"-21"16,-1 21-1,0-21-15,0 21 16,21-21-16,1-1 16,84-105 15,-85 0-15,-42 43-1,0-1 1,-63 106 15,41 85-15,1 63-1,21-63-15,0 85 16,0-128-16,0-20 16,0 62-16,0-62 15,21-1-15,-21 22 0,22-22 16,-22-21-16,0 43 15,-22-64 1,1 0-16,0 0 16,0 0-16,-43-64 15,43 43-15,-21-21 16,21-1-16,0 22 0,-22-42 16,43 41-16,-21-20 15,0 42-15,21 21 31,0 0-31,0 1 0,0 62 16,0-41-16,42 20 16,43 22-1,-64-85-15,0 21 16,64 0-16,-64-21 0,21 0 16,64 0-16,-63 0 15,-1 0-15,64-42 0,-64 21 16,0-1-16,128-105 15,-128 0 1,-21 22 0,-21 62-16,0-41 15,-21 62 1,-64 65 0,1 41-1,20 22 1,43-63-16,-21 62 15,42-83-15,0 41 16,0-42-16,0 0 0,127 43 31,0-64-15,-21-21 0,21-43-1,-85 43-15,85-85 16,-85-84 15,-42 84-15,-63 127 15,20 64-15,43 148 15,43-128-16,-22-62 1,0-22 0,-21 0-1,-63-84 17,20-1-17,22 64 1,85 85 31,-1-64-32,-42-21-15,85 0 32,-21-21-17,126-106 16,-126-21-15,-21-64 0,-22 21-1,-42 43 1,0 64 15,-64 189-15,-20 65-1,-1 63 1,85-85 0,0 85 15,21-170-15,64-42-1,0-21 1,-64 0-16,42-21 15,43-127 17,-106 63-1,21 64-31</inkml:trace>
  <inkml:trace contextRef="#ctx0" brushRef="#br0" timeOffset="32357.77">15325 6477 0,'0'0'0,"-22"0"0,1 0 15,21-21 1,21 21 0,64-42-1,0 20 1,63-20-1,42 0 17,-105 21-17</inkml:trace>
  <inkml:trace contextRef="#ctx0" brushRef="#br0" timeOffset="33842.23">16616 6223 0,'0'-21'15,"0"42"-15,0-106 16,-21-42 15,-22 127-15,22 0-16,-85 22 15,-42 83 1,21 65 0,42 232 31,149-254-32,-43-106-15,85 22 16,169-22-1,-127-42 1,149-190 31,-234 63-31,-42 84-16,-21-105 15,-21 85 1,-42 84-1,-128 191 17,149-128-32,21-63 15,-1 106 1,22-63-16,22-22 31,41-42-15,-42 0-16,43-21 15,-43 0-15,0 0 16,127-212 15,-105 106-15,-43 190 15,-64 128 0,64-106 1,21-43-17,43-21 1,147-84 15,-105-1-15,-85 22-16,106-106 15,-63-22 1,-64 43 15,-21 127-31,-85 106 32,85 42-17,21 22 1,63-65-1,1-41 17,-85-106-1,-1 42-15,-20-64-1,-21 22 16,41 42-15,22 42 0,22 0-1,20 1-15,106-22 32,-63-21-17,-43 0-15,85-21 16,-21-22-1,42-62 1,43-149 15,-191 169-15,0 21 0,-127 128-1,63-1 1,-42 234 15,127-213 0,149 1-15,-43-85 0,211-63 15,-211-64 0,-105 42-15,-22 64-16</inkml:trace>
  <inkml:trace contextRef="#ctx0" brushRef="#br0" timeOffset="34517.73">15198 6329 0,'0'0'0,"-22"21"0,-20 0 16,21 0 0,42-21 15,0 0-31,85 0 15,127-42 17,-170 42-17,1 0 17</inkml:trace>
  <inkml:trace contextRef="#ctx0" brushRef="#br0" timeOffset="36742.51">952 8869 0,'0'0'0,"22"0"15,-22-21-15,21 0 0,-21-1 16,0-20-16,0-64 31,0 64-15,0 21 0,-21 21-1,-1 84 1,1 86-1,0-43 1,-42 106 0,-86 63-1,86-190 1,21-64 0,42-63 15,0 0-31,63-64 31,-42 43-31,22-1 16,62-41-1,-20 63 1,42 21 0,-63 0-1,-1 0 1,1 0-1,20-22 17,-63-20-17,1-21-15,-22-1 16,-43-21 15,22 85-15,-21 22-1,42-1-15,-21 42 16,-22 128 0,43-107-1,0-62-15,0 20 16,-42 21-16,42 1 16,0-43-16,-21 21 31,21-63 16,0 0-47,0 0 0,42-21 15,-21-1 1</inkml:trace>
  <inkml:trace contextRef="#ctx0" brushRef="#br0" timeOffset="37185.12">1841 9292 0,'-21'0'46,"42"0"1,1 0-31,-1-21 0,-21 0-16,21 21 15,-21-21 1,0 0-16,-21 21 31,0 0-15,-1 21-1,22 21 1,-21-21 0,21 0-1,0-42 16</inkml:trace>
  <inkml:trace contextRef="#ctx0" brushRef="#br0" timeOffset="38438.54">3492 8975 0,'-21'0'0,"21"-21"16,0-1-16,-21 22 0,21-21 16,0-21-16,0 21 0,0-43 15,0-63 1,0 21 0,0 85-1,21-21-15,-21-22 0,0 43 16,0-63-1,0-22 1,0 127 15,0 0-31,0 64 16,-63 190 15,42-212-31,-22 213 16,22-107-1,-21-21 1,42 43 0,0-128-1,0-84 17,0 0-17,0 0-15,0-22 16,0-41-1,0 41-15</inkml:trace>
  <inkml:trace contextRef="#ctx0" brushRef="#br0" timeOffset="38810.42">3111 8573 0,'0'0'15,"-21"-22"-15,0-20 0,0 21 0,0-64 31,21 43-31,0 0 0,42-22 16,43 22 0,-43 21-16,85-1 15,-63 22-15,84 0 16,106 43 0,-191 20-1,-20 64-15,-43-84 16,0-1-16,-85 106 15,-63-42 1,0 0 0,105-85-16,1 21 0,-22 1 15,22-43-15,0 42 16,42-21 0,21-21-1,64 0 1,-64 0-16,21 0 0</inkml:trace>
  <inkml:trace contextRef="#ctx0" brushRef="#br0" timeOffset="40475.01">4170 9335 0,'0'0'16,"21"0"-16,0 0 15,0 0-15,-21-22 0,0 1 16,21 0-16,-21 0 0,0 0 16,0 0-16,0-64 15,-42 0 1,0 22 0,42 20-16,-21 22 0,-64-21 15,0 84 1,22 22-1,42-43-15,-22 106 16,1 42 15,42-63-15,42-64-16,1-20 16,-22-22-16,21 0 15,64-22 1,-43-20-1,1-21 1,-43 41-16,0-62 16,-21-43-1,0 63 1,0 43-16,0 0 16,-21 106 15,0-1-16,21-41-15,-21 41 16,21-20-16,63 20 31,-20-62-15,20-22-16,22 0 16,-43 0-16,-21-22 15,127-41 1,-21-43-1,-127 21 1,0 22 0,0 42-16,0 0 0,-42-22 15,0 43 1,21 43 0,21-1-1,0-21-15,0 0 0,63 106 16,-42-106-1,0 1-15,22 41 16,-22-42-16,-21 0 0,21 1 16,0-1-16,64 42 31,-43-63-15,64 0-16,-21-42 15,-64 21 1,0 21-16,85-64 15,-43-20 1,1-43 0,-64 105-16,0-62 15,-21-1 1,0 85-16,-22 0 16,22 0-16,-64 21 15,22 43 1,42-43-16,-22 0 0,-41 106 15,63-42 1,21-64-16,0 21 16,21 1-1,0-43-15,0 0 16,64 0 0,-22-22-1,22-62 1,-43 41-16,-21 22 15,1-127 1,-1 85 0,-21 20-1,0 64 1,0 1-16,-21-1 16,-1 21-16,1 43 15,21-1 1,21-20-1,43-22 17,42-42-32,0 0 15,-64-42 1,-21 21-16,0 0 16,64-85-1,-64 63-15,21-41 16,1-86-1,-1 22-15,-21 106 16,-21 0-16,0-64 16,0 85-1,-21 42 1,-42 85 0,41-64-16,22 0 0,-42 106 15,21-84-15,21 21 16,0 105-1,21-126 1,64-1 0,-22-63-1,-42 0-15,43-42 32,-43-1-17,-21 1 1,-21 42 15,0 0-15,0 21-16,-22-21 15</inkml:trace>
  <inkml:trace contextRef="#ctx0" brushRef="#br0" timeOffset="41550.46">974 9017 0,'0'0'0,"-22"-21"0,-20 0 16,21 21-1,0 0-15,-22-21 0,22 21 0,0 0 16,21-22-16,-21 22 15,0 0-15,42 0 47,0 0-31,0 0-16,22 0 0,-1 0 16,0 22-16,22-22 0,147 0 15,-105 0-15,85 21 16,147-21-1,213 21 1,-403-21-16,572 21 31,-297-21-15,-42 21 0,-64 0-16,-232-21 15,211 22 1,-190-22-1,-42 21 1,-85-21 31,-1 0-47,-20 0 16,21 0-16,-233 0 31</inkml:trace>
  <inkml:trace contextRef="#ctx0" brushRef="#br0" timeOffset="42186.15">1249 9271 0,'21'0'15,"0"21"1,0-21-16,0 0 0,22 0 16,168 21-1,1-21 1,-127 0-16,275 0 31,-22 0-31,-232 0 16,127 0-16,275-21 15,-381 21 1,0 0-16,339-21 16,-339 21-16,84 0 15,1 0 1,127 0 0,-276 0-16,149-21 15,-106 21 1,-1-21-1,-41 21 1,-22 0 15,-21 0-15,-42 0 0,-21 0-1,21 0-15,-191 0 31</inkml:trace>
  <inkml:trace contextRef="#ctx0" brushRef="#br0" timeOffset="42697.42">3090 8573 0,'21'0'63,"22"0"-63,-22 0 16,127 0-16,-84 0 15,84-22-15,148 22 16,-42-21-1,-169 21 1,42 0 15,-148 0 16,-1 21-47,-20 43 31,21-22-15</inkml:trace>
  <inkml:trace contextRef="#ctx0" brushRef="#br0" timeOffset="43202.15">3387 9208 0,'0'0'0,"0"21"16,21-21-1,21 0-15,-21 21 0,22-21 0,62 0 16,22 0 0,-42 0-16,-21 0 0,105 0 15,-84 0-15,-1 0 0,213 0 16,-192 0-16,86 0 15,-106 0-15,126 0 16,-84 0 0,-84 0-16,-22 0 0,0 0 31,-63 0 0,20 21-31,1-21 16,-42 0-1,42 0 1,-1 0-16,1 0 0</inkml:trace>
  <inkml:trace contextRef="#ctx0" brushRef="#br0" timeOffset="43520.49">4085 9419 0,'0'0'0,"0"21"16,21-21-16,170 0 31,20 0-31,65 0 16,-1-21-1,-212 21-15,22-21 16,-22 21-16,107-21 15,-64 21 1,-64-21 0,-21 21-16,-21-21 15,0-1 1,-21 22-16,0 0 16,0-42-1</inkml:trace>
  <inkml:trace contextRef="#ctx0" brushRef="#br0" timeOffset="43898.27">5207 9017 0,'0'0'0,"21"0"0,0 0 15,0 0-15,22 0 0,-22-21 16,106 0 0,-85 21-16,1 0 0,41 0 15,-41-21-15,-1 21 0,64 0 31,-64 0-15,-42 21 47,-21-21-63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4:24:54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2604 0,'0'-22'47</inkml:trace>
  <inkml:trace contextRef="#ctx0" brushRef="#br0" timeOffset="956.73">2857 910 0,'-21'0'15,"21"21"-15,21-42 63,1 21-63,-1-21 0,21 0 16,-21 0-16,85-64 15,-64 43-15,22-43 16,-22 22-1,-42 20 1,-169 64 0,127 1-1,-170 83 1,64-20 0,21 148 15,148-148-16,42-22-15,-20-42 16,20 43-16,128 63 31,-149-43-15,-42-41-16,0 20 16,-148 85-1,-148-21 1,190-105-1,-106-44 1,127-20 0,64 0-16,-106-106 31,106 126-31,0-62 0,21 20 16,42 22-1,128 0 16,-107 20-31</inkml:trace>
  <inkml:trace contextRef="#ctx0" brushRef="#br0" timeOffset="1306.53">3450 614 0,'0'0'0,"-63"0"16,41 0-1,1 0-15,21 21 0,-21 43 16,21 63 0,-21-85-16,0 148 15,21-126-15,-64 169 31,64-127-31,-21 42 16,21-106 0,0-21-16,0 0 15,21-21 1,0 0 0,-21-21-1,0 0-15,0-21 0,0-1 0</inkml:trace>
  <inkml:trace contextRef="#ctx0" brushRef="#br0" timeOffset="1556.39">3027 1376 0,'0'21'0,"21"-21"15,85 0 16,-22-21-15,-62 21-16,-1-21 16,42 0-1,-20-1 1,-1 1 0</inkml:trace>
  <inkml:trace contextRef="#ctx0" brushRef="#br0" timeOffset="1940.1">3514 1439 0,'0'0'15,"63"22"-15,1-22 32,-22 0-32,21-22 15,43-20 1,-42 0-1,-43-22 1,-21 22 0,-21 21-1,-43 0-15,43 21 16,-85 63 0,64-21-1,0 64 1,-1 0-1,43-85-15,0 127 16,21-105 0,43-43-1,-43 0-15,43 0 16,-43 0-16,0-21 0,85-43 16,-64 43-1,22-43-15</inkml:trace>
  <inkml:trace contextRef="#ctx0" brushRef="#br0" timeOffset="2275.91">4318 1207 0,'0'-22'0,"0"44"0,0-65 15,-21 43 1,0 0-16,21 21 16,-22-21-16,22 22 15,0 62 1,0 1-1,0-43-15,0 43 16,0-43-16,0 22 0,0 190 16,-42-85-1,21 22 1,-21-43 0,42-106-16,0-21 0,0 64 31,0-43-31,0-84 31,21 21-15,0 0-16,21-106 15,-21 42-15,1 21 16</inkml:trace>
  <inkml:trace contextRef="#ctx0" brushRef="#br0" timeOffset="2582.73">4276 1461 0,'-22'-22'0,"44"44"0,-44-86 0,1 1 16,0-22 0,42-21-1,43 85 1,20 21 0,1 21-1,0 127 16,-85-63-15,-64 21 0,-20-43-16,41-42 15,-41 43 1,62-64-16,1 21 16,21-42-1,0 0-15,0 0 16,21-1-16,22 1 15</inkml:trace>
  <inkml:trace contextRef="#ctx0" brushRef="#br0" timeOffset="3053.44">4953 1270 0,'-21'0'0,"63"-21"0,-63 42 0,63-42 0,-21 0 0,1 21 16,-1-21-16,0-1 0,0 22 15,-21-21-15,0 0 0,21 21 16,-21-42 0,-21 42-1,-85 42 1,43 0 0,42-20-16,-43 83 31,64-62-16,0-22-15,21 0 16,64 0 0,-64 0-16,85 22 31,-106-1-31,0-21 16,-21 22-1,-85 20 16,64-42-31,-43 0 0,21-21 16,22 0 0,21 0-1,0 0 1,-22-21 0,43 0-16,-21 0 15,21 0-15</inkml:trace>
  <inkml:trace contextRef="#ctx0" brushRef="#br0" timeOffset="4149.18">6371 677 0,'0'0'0,"0"-21"0,0-21 16,0 21-16,-21 0 16,0-22-1,21 22 1,-21 42-1,21 85 1,0 0 0,0-43-16,0 297 31,-22-233-15,22-84-16,0 41 15,-21-20 1,21-22-1,-21-42 17,21-42-17,0-43 1,0 64-16</inkml:trace>
  <inkml:trace contextRef="#ctx0" brushRef="#br0" timeOffset="5652.96">6202 847 0,'-21'-43'0,"42"86"0,-42-128 0,21 64 16,0-64-1,0 1 1,21 62-16,63-105 15,22 85 1,-42 42-16,20 0 16,107 85-1,-85 148 17,-127-85-17,-22-85-15,-63 64 16,1 0-1,-44-42 1,128-64 0,0-21-1,21-21 1,-21 0-16,21 0 16,0-1-1,0 44 1,21 20-1,0 43 1,43 42 15,-1-43-15,1-41 0,-22-22-1,0-21-15,128-43 31,-86-20-15,-41-1 0,-22 1-16,0-85 31,-21 169 16,0 42-32,-21 64 17,21-42-17,0-43 1,63-42 0,64-21 15,-63-42-16,-1 20 1,-41-41 0,-1-43 15,-21 106-15,0 42 15,0 0-31,0 0 0,0 21 15,-21 22 1,21-43-16,0 21 0,0-20 16,0-1-16,0 21 15,42-42 1,-21 0-16,0 0 0,106-21 31,-42-21-15,-64 20-16,43-41 15,-64 21 1,21-64 0,-21 85-1,0 63 17,-21 85-1,21-64-31,-22-41 15,22-1-15,0 0 16,-21 0 0,0-21 15,21-21-15,0 0-16,0-22 15,0-41-15,148-128 31,0 149 1,-105 63-32,63 0 15,-22 63 1,-41 170 15,-43-170-31,0-41 0,-22-1 16,22 21-16,-42 22 15,42-43 1,-21-21-16,21 21 16,0-42-1,21-22 1,43-41 0</inkml:trace>
  <inkml:trace contextRef="#ctx0" brushRef="#br0" timeOffset="6018.81">9398 656 0,'0'0'0,"0"-21"0,0 0 15,0-21 1,0 63-1,0 0 1,-64 212 15,43-127-15,0-64-16,-21 106 16,21-42-1,-22 21 1,43-106-1,-21-42 17,21 0-32,0 0 15,-21-1-15</inkml:trace>
  <inkml:trace contextRef="#ctx0" brushRef="#br0" timeOffset="6673.29">8826 1101 0,'-42'0'0,"84"0"0,-20 0 32,126-21-17,42-43 1,-42 22 0,106-128 15,-169 65-16,-85 41 1,0 22 0,-21 42 15,0 0-31,0 63 16,21-20-16,-43 84 15,1 63 1,42-105-1,-42 63 1,-1-21 15,22-106-15,0-21 0,21-85 15,0 64-31,21-42 15,43-64 1,20 42 0,86 43 15,-86 105-15,-84-20-16,21-1 15,-21 43 1,-63 63 15,42-127-31,0 21 16,-1-42-1,128-63 17</inkml:trace>
  <inkml:trace contextRef="#ctx0" brushRef="#br0" timeOffset="7047.88">10054 1164 0,'0'0'16,"0"21"-16,21-21 16,0 0-16,22 0 15,126-63 16,-127-1-15,-20-20 0,-22 63-16,0-22 15,-64 22 17,1 85-17,-1 41 1,43-62-16,0 20 0,0 107 31,84-86-15,22-84-1,-1 0 1,22-84 0</inkml:trace>
  <inkml:trace contextRef="#ctx0" brushRef="#br0" timeOffset="7602.85">11493 635 0,'0'-21'0,"0"42"0,22-63 0,-1-1 16,-21 22-16,0 0 0,21-21 15,-21-1 1,0 22-16,0 64 31,0 105-15,-21 21-1,-22 22 1,-41 41 0,63-126-1,-1 42 17,65-148-17,-1-21 1,-21 0-16,22-64 15,-43 64-15,42-106 16</inkml:trace>
  <inkml:trace contextRef="#ctx0" brushRef="#br0" timeOffset="7794.04">11324 995 0,'0'0'15,"-21"21"-15,21 0 16,21-21 15,64 0-15,-64 0-16,148-21 31,-148 0-31,64 0 16,-21 0-16</inkml:trace>
  <inkml:trace contextRef="#ctx0" brushRef="#br0" timeOffset="8174.82">11874 1037 0,'0'0'15,"0"21"-15,-21 1 16,64-22 15,-22 0-31,42-43 16,64-20-1,-84 20 1,-22 22-16,-21-63 16,0 62-1,-170 65 17,86 63-17,41-1 1,43-62-16,-21-1 15,42 85 17,43-106-17,21-21 1,-64 0-16,63-42 0,22-22 16</inkml:trace>
  <inkml:trace contextRef="#ctx0" brushRef="#br0" timeOffset="8546.6">12594 889 0,'0'-21'0,"0"42"0,0-84 31,-42 63-15,-22 42 0,43-21-16,0 21 15,0 64 16,42-85-15,64 43 0,-22-43-16,-21 64 31,-63-64-15,-63 21-1,-1-21 1,0-21-1,1 0 1,62 0 0,22-42-1,43 0 1,63-64 0</inkml:trace>
  <inkml:trace contextRef="#ctx0" brushRef="#br0" timeOffset="8858.17">13123 550 0,'21'-21'0,"-42"42"0,42-84 15,-21 84 17,0 0-17,0 0-15,-42 85 16,21-21-1,0-43-15,-43 170 16,43 0 0,21-128-1,42-41 17,43-43-17,-64 0-15,64-64 16,-64 1-1,-21-22 1,0 43 0</inkml:trace>
  <inkml:trace contextRef="#ctx0" brushRef="#br0" timeOffset="9040.17">12806 931 0,'0'0'16,"84"-21"-1,-41 0 1,-1 21-16,64-42 16,21 21-1,63-64 17</inkml:trace>
  <inkml:trace contextRef="#ctx0" brushRef="#br0" timeOffset="9408.58">14224 614 0,'0'0'0,"21"0"0,0-21 0,43-64 16,-43 64-16,42-64 15,-63 22 1,-21 63-1,-42 0 1,-22 63 0,43-42-16,-85 128 15,42-1 1,22 0 0,41 64-1,44-128 1,62-20-1,22-64 1,85-43 15,-1-62-15</inkml:trace>
  <inkml:trace contextRef="#ctx0" brushRef="#br0" timeOffset="10418.33">14626 953 0,'42'-43'0,"-42"-84"31,-105 381-31,168-338 0,-21-107 16,-84 191 0,0 21-1,21 0-15,-64 128 16,21-44 0,64-83-16,-21 62 15,21-41 1,43-22 15,41-42-15,-20-43-1,-43-21 1,21-63 15,-42 127-15,0 42-1,0 0 1,0 64-16,0 21 16,0-43-1,0-41 1,21 20 0,64-42-1,-43-42 1,22-22-1,21-105 17,-64 105-17,-21 43-15,0 63 32,21-20-32,-21-1 0,21 106 31,-21-43-16,42-20 1,-42-43 0,0 0 15,-21-21-15,21-21-16,-21 21 0,0-21 15,0 21-15,0-21 16,21 0-1,-22 21-15,22 21 16,0 21 15,43-21-15,-22-21-16,64 0 16,20-21-16,171-85 31,-171 43 0,-41-64-31,-64 63 16,-42 43 15,-22 106-15,43-64-16,-21 85 15,42-22 1,42 1 15,21-85-15,22-21-1,-43-21 1,-20 20-16</inkml:trace>
  <inkml:trace contextRef="#ctx0" brushRef="#br0" timeOffset="13149.58">16700 995 0,'0'0'0,"-21"21"16,0-21-1,21-21 1,0 0-1,21-22-15,43-41 16,-43 41 0,106-189-1,-21-1 1,-106 190-16,0-20 16,-43-1-1,-84 128 16,106-22-31,-21 85 16,42 64 0,42-64-1,22 0 1,-43-106-16,42 127 31,-63-127-15,-21 0-1,-63-21 1,20-42 0,-42-64-1,106 127 17,43 64-17,20-21 1,64-1 15,-85-63-31,107 0 16,41-21-1,-21-21 1,-105 20-16,84-105 16,-148 0-1,0 85 1,0 21-16,-63 0 15,41 21-15,-126 0 32,42 127-17,43-21 1,63-1 0,63-20 15,22-85-16,0-21 1,-64 21-16,0-21 0,64-85 16,-64 85-1,-21-64 1,21 22-16,0 41 0,-21 1 16,0 85 15,0 63-16,0-85-15,0 43 16,0-43-16,0 22 0,-42 168 31,42-62-15,0 20-16,-21-20 16,21-107-16,0 22 15,0-64-15,-21 21 16,21 1-1,0-65 1,0 1 0,0 0-16,21-21 0,63-212 15,-62 106 1,62-191 0,-41 148-1,-22 107-15,-21-1 0,42-254 31,-42 276-31,0-1 16,0 86 0,0 20-1,0 0-15,-21 43 16,21 42 0,0 0-1,0-106-15,0 43 0,0-43 16,21 0-16,21 0 15,1-21 1,41-42 0,-20-43-1,-1-84 1,-41 63 0,-22 85-16,0 0 15,0-1 1,0 44 15,-22 41-31,22-42 0,0 43 16,0-22-16,0 22 15,0-43-15,0 0 0,0 21 16,43 22 0,20-22-1,22-42 1,-64 0-16,64-21 15,-43 0-15,85-106 32,-106 106-32,0-106 0,-21 42 31,0 0-31,-21 85 16,0 0-16,-42 127 31,63 0-16,0-42 1,42-22 0,-21-41-1,0-22-15,0 0 0,1 0 16,126-22 0,-106-20-1,43-64 1,-85 85-16,21 0 15,0 0-15,-21-43 16,0 85 15,0 1-31,0 20 16,0-21-16,0 0 0,0 0 0,0 64 16,0-64-1,0 43 1,0-43-16,0-42 31,0 0-15,42-43-1,-20 43-15,20-64 16,-21 22-16,-21 42 16,21 21-16,0-22 15,-21 44 1,0 62-1,0-41 1,0-22-16,22 21 0,-1 43 16,21-43-1,0-42 1,22 0 0,42-63 15,-64-43-16,-21 85-15,0-85 16,22-42-16,-1-106 31,-21 169-15,-21 64 0,0 42-16,0 0 15,0 21-15,-42 85 16,21-42-1,21-43-15,0 149 16,0-106 0,0-64-16,0 21 0,0 22 15,42-43 1,-21-21 0,0 0-16,1-21 15,-1 21-15,-21-22 0,42-62 31,22-1-31,-64 106 32,0 0-17,0 1-15,0 41 16,0 1 0,0-22-16,0-21 15,0 0-15,0 0 16,0-42 15,0 0-31,0-21 16,63-43-1,-63 43-15</inkml:trace>
  <inkml:trace contextRef="#ctx0" brushRef="#br0" timeOffset="13284.51">20045 699 0,'0'-22'15,"0"-20"1,-21 233-16,42-318 0,-21 42 31,-21 106 16,-1-21-31</inkml:trace>
  <inkml:trace contextRef="#ctx0" brushRef="#br0" timeOffset="13485.39">19494 804 0,'-21'0'15,"42"0"-15,-63 0 0,63 0 32,64 0-17,21-21 1,0 0-1,-1 21 1</inkml:trace>
  <inkml:trace contextRef="#ctx0" brushRef="#br0" timeOffset="15201">20574 953 0,'21'0'15,"0"0"-15,-21-22 16,21 1-16,-21 0 16,0 0-16,0 0 15,0 0-15,0-106 32,-63 84-17,21 43-15,-43 43 16,64-22-1,-43 42-15,-20 149 32,84-149-17,21-20 1,0-43 0,0 0-16,127-43 31,-84-41-16,-43-22 1,0 85-16,21-106 16,-42 21 15,0 127-15,0 21-16,0 85 31,43 106-16,20-190 1,22-22 0,-22-21-1,1-43 1,-43 22-16,21-85 16,-20-21-1,-1 85 1,0-21-16,42-276 15,-41 148 1,-1 86 0,-21 83-1,0 44-15,-85 168 32,43 1-17,42-22 1,0 43-1,42-64 1,22-85 0,-43-63-1,63 0-15,1-84 32,-21-43-17,-22 42 1,-42 21-16,63-105 0,-41 106 15,-1-213 1,-21 234 0,0 63-1,-64 106 1,1 43 0,63-128-16,-21 275 31,63-168-16,21-86 1,1-42 0,21-21-1,-1-42 1,22-85 0,-85 63-1,-21 86 16,0 20-15,0 0 0,0-21-16,0 22 15,0-22 1,21-21-16,64 0 16,-64 0-16,43-21 31,-1-43-31,-42 1 15,-21 42-15,43-64 32,-43 127 15,0-21-47,-21 1 0,-1 41 15,22 1 1,0 84-1,0-106-15,0 64 16,0-43-16,0-20 0,0 190 16,0-128-1,0 128 1,0-169-16,0 84 16,0-106-16,0 128 15,-21-149 1,0 42-1,0-42-15,0-21 16,0 0-16,-1-21 0,-41-63 31,-22-43-15,1-43-16,62 107 16,-20-85-16,42 63 0,0 0 15,21-169 1,22 170-1,62-65 1,-62 128-16,-22 0 0,21 0 16,-21 0-16,22 0 0,63-43 15,-43 43 1,-42 0 0,-21 0-1,-63 21 1,20 0-16</inkml:trace>
  <inkml:trace contextRef="#ctx0" brushRef="#br0" timeOffset="17835.63">2900 2053 0,'-21'0'16,"42"0"-16,-64 0 0,22 0 15,64 0 63,-22 0-78,42 0 16,-42 0-16,43 0 0,42 0 16,42-21-1,127 21 16,-84 0-31,-22-21 16,0 21 0,-105 0-16,-22 0 15,127 0 1,1 0-16,20 0 16,-126 0-1,126 0-15,-126 0 16,211 0-1,-42-21 1,0 21 0,-43-21-1,-126 21-15,-1 0 0,106-22 16,-105 22-16,148-21 16,20 21-1,-20-42 1,-148 42-16,211-21 31,-212 21-31,85-21 0,43 21 16,-106-22-1,105 22-15,-148 0 0,234-21 32,-107 0-17,-84 21 1,-22 0-16,64 0 15,-63 0-15,105 0 16,0 0 0,-105 0-1,42 0 1,-85 0-16,169 0 31,-84 0-15,0-21-16,84 21 31,-41 0-15,-1-21-16,0 21 15,275 0 17,-190-21-17,-21 21 1,-149 0-16,85 0 15,-84 0-15,169 0 16,21 0 0,127 0-1,-297 0 1,43 0-16,106 0 16,-21 0-1,-127 0-15,169 0 31,-64 0-31,-21 0 16,1 0 0,-107-22-16,1 22 15,169 0 1,-191 0-16,21 0 16,149-21-1,-148 21-15,41 0 0,-41 0 16,275 0-1,-212-21 1,148 21 0,-64-21-1,-147 21-15,211 0 16,-190-21-16,84 21 16,149 0-1,-86 0 1,255 0 15,-339 0-15,64-21-16,-64 21 15,-63 0-15,-22 0 16,234 0 0,-64 0-1,-22 0 1,-147 0-16,84 0 15,-85 0-15,255-22 16,-191 22 0,-64 0-16,170 0 15,-169 0 1,-1 0-16,1 0 0,253 0 16,-190 0-1,148 0 1,-148 0-1,-84 0-15,84 0 16,106 0 0,-128 0-16,86 0 15,-128 0-15,1 0 16,-1-21-16,-20 21 0,20 0 16,128-21-1,-85 21 1,-64 0-16,85-21 15,-85 21-15,43 0 16,148-21 0,-127 21-1,-43 0 1,-42 0 0,0 0-1,-21-21 16,-21 21 79,0 0-110,0 0 0,0 0 15</inkml:trace>
  <inkml:trace contextRef="#ctx0" brushRef="#br0" timeOffset="19037.61">3260 3217 0,'0'-21'15,"0"-21"-15,0 21 16,0-22 0,0 1-16,0 0 15,0 21 17,-22 21-32,22 21 46,0 0-46,0 21 0,0-21 16,0 22-16,0-22 0,0 64 16,0 42-1,0 0 1,-21-85-16,21 43 16,0-64-16,-21 85 15,21-85 1,0 0-1,0-42 48,0 0-47,0-1-16</inkml:trace>
  <inkml:trace contextRef="#ctx0" brushRef="#br0" timeOffset="19435.38">3683 3577 0,'0'21'15,"-21"-21"-15,21 22 16,21-22 15,0 0-15,0 0-16,-21-22 16,21 1-1,-21 0 1,-21 0-1,-21 21 1,21 21 0,0 0-1,-1 0-15,22 1 0,0-1 32,22-21-17,-1-21 1</inkml:trace>
  <inkml:trace contextRef="#ctx0" brushRef="#br0" timeOffset="21927.46">5821 3217 0,'0'0'0,"-21"0"16,21-21-1,0 0 1,21 0 0,21 0-1,-21 0-15,22-1 16,-43 1-16,21 0 0,21-42 15,-21 41-15,22-83 16,-43 20 0,-22 64-1,-20 21-15,-21 0 16,20 0-16,22 0 0,-106 21 16,64 21-1,63 1 1,0-22-16,0 21 15,0-21-15,0 0 0,21 22 0,42 41 32,1 1-32,-43-21 15,0-22 1,0 43-16,-21-43 0,-21 106 31,-64-84-15,1-22-1,-1-21 1,43-21-16,21 0 0,-85-21 31,85 0-31,-43-64 0,1-21 16,41 0 0,22 22-1,0 63 1,0 42-1,106 106 17,-63-21-17,-22-85-15,63 63 16,-20 1 0,42-21-1,63-43 1,-42-21-1,-21-64 1,-21 43 0,-43-21-16,64-64 15,-64-42 1,-42 84 0,0 43-16,0-64 15,-42 64 1,21 42-1,-22 43 1,22 42 0,21-64-16,0-21 0,0 106 31,21-42-15,0-64-16,43-21 15,-43 0-15,0 0 16,64-21-1,21-21 1,21-43 0,-85 21-1,-21 22-15,0 0 0,43-170 16,-22 64 0,-42 84-16,21-63 15,1 22 1,-22 20 15,0 127-15,0 22-1,0-43-15,0 21 16,-43 128 0,22 41-1,0-63 1,21-63-1,0-43-15,0-20 0,42 83 16,1-62 0,-22-43-16,85 0 15,-43-21 1,-21-1-16,128-83 31,-149 83-31,21-62 0,22-43 31,-64 42-31,-21 22 32,-22 63-32,1 21 15,21-21-15,0 84 16,-1-62 0,22 20-16,-21 85 15,21-42 1,21-43-1,1-21-15,20 21 16,-21-42-16,106 0 16,-21-42-1,-43 0 1,-41-1-16,41-20 16,-42 42-16,0-22 0,64-105 15,-21 85 1,-64 20-1,21 43 1,0 0 0,-21 43-1,0-22 1,42 21 0,-21-42-1,1 0 1,-22-42-1,0 0 1,0 20 0,-22 22-16,1-21 15,-21 21 1,0 0 0,-1 43-1,43-1-15,-42 85 16,42-106-1,0 85-15,0 0 16,21-43 0,0-42-1,106 22 1,-42-43 0,0-21-1,-22-22-15,-42 22 16,85-191-1,-64 64 1,1 0 0,-43-21-1,42-43 1,-42 149 0,0 20-1,0 64 1,0 1-16,0-1 0,-21 127 31,0-21-31,21 21 16,0 0-1,0-105-15,0-1 16,0 0-16,0-21 0,0 22 16,21 84-1,0-106 1,0 0-1,0-21-15,1 0 0,-1 0 16,42-63 0,-42 41-16,1-20 15,-1-21 1,0-1 0,-21 43-16,0 0 0,0 0 15</inkml:trace>
  <inkml:trace contextRef="#ctx0" brushRef="#br0" timeOffset="22147.33">8403 3006 0,'0'21'0,"21"-21"32,43 0-17,20-21-15,-41 21 16,-22 0-16,127-43 15,-63 22 1,-64 21 0</inkml:trace>
  <inkml:trace contextRef="#ctx0" brushRef="#br0" timeOffset="23512.39">10202 3302 0,'21'0'31,"1"-21"-31,-22 0 15,21 0-15,0-1 0,-21-62 32,0-1-17,-42 43 1,-22-22 0,22 43-16,-22 0 15,-20 21 1,-65 127-1,107-21 1,21-64-16,21 85 16,0-42-1,63 42 1,-20-106 0,-22-21-16,85-21 15,-64 0 1,0-1-16,43-83 31,-21-1-31,-22 0 16,-21-21-1,0 42 17,0 106-1,-21 22-16,0-1-15,0 127 16,0-84 0,22 21-1,-1-85-15,-21 21 0,42-20 16,-42-1-16,127-21 16,-21-43-1,0-20 1,-22-43-1,-62 64-15,-1-1 0,21-147 32,-21 42-32,0 63 15,-21 43-15,0-1 16,0 22-16,0 0 0,0 0 31,0 42-31,0 21 16,-42 107-1,21-44-15,21-62 16,0-1-16,0 212 16,0-212-1,0 1-15,0 63 16,63-64 0,-41-42-16,83 0 15,-62 0-15,41-85 16,1 1-1,0-43 1,-64 84-16,42-147 31,-63 63-31,22-43 16,-22 128 0,0 21-1,0 42 1,0 0-16,0 0 15,-22 22-15,22 63 16,-42 42 0,42-106-16,-42 149 15,42-43 1,0-85 0,21 1-1,0-64-15,21 0 31,-20 0-31,20-21 16,0-22-16,1-20 16,-22 42-16,-21-22 0,21 22 15</inkml:trace>
  <inkml:trace contextRef="#ctx0" brushRef="#br0" timeOffset="23994.63">12975 2731 0,'0'0'15,"0"-22"-15,0 1 0,0 0 0,21-21 16,-21 21-16,0-1 0,0 1 0,0-21 31,0 63-15,0 43-16,0-43 15,-21 127-15,21-85 16,0-20-16,-42 126 16,21-127-16,-1 128 15,1-43 1,21-43 0,-21-62-16,21 41 15,-21-63 16,21-21-31,0 0 0,-42-43 16,20 43-16</inkml:trace>
  <inkml:trace contextRef="#ctx0" brushRef="#br0" timeOffset="24884.73">12467 3133 0,'0'0'0,"42"0"47,-20 0-47,83 0 16,44-21-16,253-85 31,-275 21-15,-21-21-1,-85 43 1,-21-107 15,-43 170 0,43 22-31,-21 20 16,0 64-16,-21 148 31,42-212-31,-21 85 16,-1 21-1,22-84 1,-21 20 15,21-126 1,0 21-32,21-21 15,106-170 16,-42 106-15,-21 85 0,-43 21-1,21 21 1,-42 43-16,0 126 31,0-105-15,0-22-1,21-42 1,43 1 0,-22-22-16,-21 0 15,22-22-15,-22 1 0,127-42 16,-63-1 0,20-42-1,-83-21 1,-22 43 15,-64 84-15,1 84-1,63 1 1,0-64-16,-22 43 16,22-43-16,43 85 31,-1-106-16,0 0 1,22-21 0,-22-43-1,-21 43-15,1-21 0</inkml:trace>
  <inkml:trace contextRef="#ctx0" brushRef="#br0" timeOffset="27994.13">15261 3239 0,'-21'21'0,"21"0"47,0 0 312,0 0-359,0 0 16,21-21 0,-21 22-16,21-22 15,0 0 1,1 0 0,-1-22-1,-21 1 1,21 21-16,-21-42 0,21 21 15,0-22-15,-21 1 16,64-43-16,-64 43 16,21 0-16,42-64 15,-20 64 1,-1 20 0,-21 22-1,0 0-15,-21 43 16,22-22-1,-22 0-15,0 0 16,21-21 15,-21-21 1,0 0-17,0 0-15,0 0 16,0-1-16,-21 22 15,-1-21-15,1 21 0,0 0 16,-21 21 0,21 1-16,-22 20 15,1 64 1,21 42 0,21-106-16,0 128 31,42-107-31,0-42 15,-20-21-15,62 0 16,43-21 15,-21-42-31,-85 20 0,64-63 16,-64 85-16,0-21 16,0-22-16,1 22 15,-1 0-15,42-106 16,-20-22-1,-1 22-15,-42 63 16,0 43 0,0 0-1,0 84-15,-21 43 16,0 63 0,-1 0-1,22 148 16,0-190-15,43-42-16,63 20 16,126-84 15,-126-42-15,0-43-1,-64 22 1,1-22-1,-22-84 1,-21 84 0,-64 85-1,22 21 1,-21 43 0,20-43-16,-41 106 15,41-21 1,43 0-1,0-85-15,0 21 16,64 1 15,-1-43-15,-42-22-16,43-20 16,-1-21-1,-20-43 1,-22-21-1,0 42 1,-21 43 15,0 105-15,-21 1 0,21-43-16,-21 85 15,21-85-15,0 85 16,0-43-1,21-42-15,0-21 0,0 22 16,22-22 0,-22 0-16,0 0 0,85-43 31,-22 1-31,22-43 16,-85 43-16,1 21 15,20-43-15,-21 22 16,0-64-1,-21 85 1,-21 21 0,0 21-16,21 0 15,-21 0-15,21 64 16,0 0 0,0-64-16,21 21 15,0 43 1,-21-64-16,0 0 15,-21-21 32,0 0-47,21-21 0,-21 21 16,-1-21 0,1 21-16,-21-21 15,21 21 1,21 21-1,0 21 1,0-21 0,21 1-1,0-22-15,-21 21 0,64-21 16,-43 0-16,127 0 16,-85-21-1,-20-1-15,63-41 16,-1-1-1,-83 22-15,62-85 32,-63 21-32,-21 43 15,0 20 1,-21 43 0,0 43-1,-21 41 1,42 1-1,0-43-15,0 22 0,0-43 16,0 0-16,0 85 16,21-42-1,-21-43 1,0 0 0,-21-21-16,-22 0 15,22 0 1,0 0-1,0 0-15,0 0 0,-22 0 16,22 0-16,0 0 16,-21 21-16</inkml:trace>
  <inkml:trace contextRef="#ctx0" brushRef="#br0" timeOffset="29146.61">3154 4805 0,'-21'0'0,"-1"0"15,1 0 1,0-21 0,21 0-16,-21-1 15,21 1-15,0-21 16,0 21-16,42-22 15,43 1 1,21 21 0,-85 21-1,85 42 1,-64 1-16,0 41 16,-42-41-16,0-1 15,0 43-15,0-43 0,-21 0 16,-106 128-1,64-86 1,-43 22 0,64-85-16,-64 43 15,85-64-15,-106 21 16,105-21-16,-20 0 16,-21-85-1,63 43 1,0 21-16,0 0 0,42-85 15,0 85 1,-21-1 0,1 22-16,20 0 0,21 43 15,-20-22-15,63 106 32,-64-85-17,21 64 1,-20-64-16,-22-20 15,21-1 1,-21-21 15,-21-21-15,22-1-16</inkml:trace>
  <inkml:trace contextRef="#ctx0" brushRef="#br0" timeOffset="29352.49">3895 5207 0,'0'0'0,"21"0"0,-21-21 94,0 0-94,0 0 0</inkml:trace>
  <inkml:trace contextRef="#ctx0" brushRef="#br0" timeOffset="30603.34">6181 4614 0,'0'0'0,"0"-21"15,21-85 1,-21 85-16,0-21 16,0 63 15,0 0-31,0 0 0,0 22 0,0 84 16,0 63-1,0-126-15,0-1 16,0 149-1,-43-85 1,22-21 0,21-64-16,0-21 15,-21-21-15,21-21 32,0-21-17,0 21-15,0-85 16,0 85-16,0-233 15,0 148 1,0 42-16,0-84 16,21 21-1,0 106-15,1-21 16,147-64 0,-106 106-1,-20 0-15,105 21 16,-63 42-1,-43 107 1,-84-64 0,-64-1-1,0-20 1,85-64-16,-106 22 16,84-43-1,22-64 1,0 43-1,21 0-15,0 42 32,21-21-32,22 106 15,-22-43 1,0-42-16,21 43 16,1 42-1,20-43 1,1 1-16,-43-64 15,85 21-15,-85-21 16,21 0-16,106-42 16,-42-43-1,-64 64 1,1-85 0,-1 0-1,-42 43-15,0 63 31,0 84-15,0 22 0,0 0-1,-21-64 1,21 1 0,0-65 30,0 1-46,0 0 16,0 0-16,0-43 0</inkml:trace>
  <inkml:trace contextRef="#ctx0" brushRef="#br0" timeOffset="30800.23">7175 4741 0,'0'-21'16,"0"42"-16,0-63 31,0 63 16,22-21-31,-22 21-1,21-21-15</inkml:trace>
  <inkml:trace contextRef="#ctx0" brushRef="#br0" timeOffset="31633.28">7768 5165 0,'0'0'0,"21"0"0,-21-21 16,21-1-16,22-83 15,-22 20 17,-21 43-32,-64-85 31,43 127-31,-63 0 16,-1 63-1,0 43 1,43 21-1,42-21 1,21-43 0,127-63 15,0-84-15,-84-1-1,-22 43 1,-42-1 15,0 64-15,0 22-1,0 84 1,-21 21 0,0 148 15,21-126-16,0-107-15,0 128 16,0 63 0,0-22-1,0-41 1,-42-128 0,-43 1-1,-190-128 16,84-105 1,43-43-17,106 22 1,105-212 15,1 275-15,63-21-1,-85 105 1,64-41 0,-64 62-16,85-41 15</inkml:trace>
  <inkml:trace contextRef="#ctx0" brushRef="#br0" timeOffset="32477.56">8424 4530 0,'0'0'0,"0"-21"0,0-1 16,-21 22-16,0 0 0,21 22 31,-21-1-31,-22 106 16,22-21-1,0 84 1,0-126-16,0 168 16,0-168 15,21-43-31,0-42 31,0-21-15,105-191 15,-62 148-15,-1 43-1,0 63 1,-42 64 0,22 147 15,20-147-16,0-64 1,43-21 0,21-42-1,-43 0 1,107-297 15,-107 106 0,-42 191-31,0-85 16,1 106 0,-22 105 15,-43 64-15,-20 43-1,63 21 16,0-128-15,21 22 15,21-106-15,22-42 0,-43-64-1,-42-63 16</inkml:trace>
  <inkml:trace contextRef="#ctx0" brushRef="#br0" timeOffset="32705.49">8805 4953 0,'0'0'0,"-21"0"16,106 0 15,21 0-16,-1 0 17,-20-21-17,-64 0 1,0 21-16,-42-21 47,0 21-32</inkml:trace>
  <inkml:trace contextRef="#ctx0" brushRef="#br0" timeOffset="33708.39">9779 4932 0,'0'0'0,"85"-42"16,-64 20-16,0 1 0,0-85 31,-21 85-15,-21 21 0,-64 0-1,-63 233 16,106-64-15,21-63 0,21 0-1,211-42 17,1-149-1,-85 21-16,0-63 1,85-232 15,-149 105-15,-42 127 0,-21 84-1,0 64 1,-21 106-1,0 85 1,-21 169 15,42-254-15,63-42 15,22-64-15,-22-42-1,128-127 17,-149-1-17,-21 22 1,0 106-16,-21 0 16,0 106 15,-42 42-16,42-21 1,0-64 0,0-21-16,0 21 31,21-105 0,22-43-15</inkml:trace>
  <inkml:trace contextRef="#ctx0" brushRef="#br0" timeOffset="34056.87">11176 4551 0,'-21'0'0,"21"21"0,-43 0 16,43 0 15,22-21 0,-22-21-15,21-42 15,-21 42-15,0-1-16,-21 22 15,-43 43 1,22 20 0,42 43 15,42-85-15,-21-21-16</inkml:trace>
  <inkml:trace contextRef="#ctx0" brushRef="#br0" timeOffset="35135.83">11620 4678 0,'0'0'0,"0"-64"16,-21 64-1,-21 0 16,-43 127-15,43 22 0,21-22-1,21-43 17,0-63-32,63 43 15,-42-64-15,43 0 16,21 0-1,-43-21-15,85-64 16,-85 43 0,64-339 15,-85 211-15,-21-62-1,21 168 1,-21 170 15,-21 106-15,0-43-1,0-42 17,0 85-1,0-170-16,21-63 17,42-106-17,21 21 1,149-85 15,-170 170-15,-20 21-16,41 0 15,-42 43 1,-21 41 0,-84 1-1,20-43 1,1-21 0,41-21-16,-83 0 31,83-42-16,22 21 1,0 84 15,0-41-31,0 126 32,43-42-17,41-43 1,43-42-1,-84-21-15,41 0 16,1-21 0,0-85 15,-85 85-15,0 0-1,0 42 48,-21 0-63,-1-21 0,1 21 15</inkml:trace>
  <inkml:trace contextRef="#ctx0" brushRef="#br0" timeOffset="36739.66">3217 6773 0,'0'0'0,"-21"0"0,0 0 0,0 0 15,-43 0 1,43 0-1,0-21 17,42-21-17,148-64 17,-63 85-17,0 42 16,-64 64-15,-42 21 0,-105 42 15,-1-85-15,-21 22-1,63-64 1,22-21 15,42-21-15,0 0-16,63-22 15,-20 22 1,-22 0-16,85 21 16,63 0 15,-84 42-16,-1 22 1,-62 21 0,-86 84 15,-21-106-15,-42 1-1,22-43 1,-128 0 15,169-42-15,22-21-1,21 42 1,21-21 15,0-1-15,21 22-16,42-42 31,1 21-31</inkml:trace>
  <inkml:trace contextRef="#ctx0" brushRef="#br0" timeOffset="37541.8">4064 6964 0,'-21'0'63,"0"0"-48,21 21 1,0 21 0,0-20-1,0-1 1,21-21 15,0 0-15,0-43-1,-21 22 1,0 0-16,0 0 16,-42 21 15,21 0-16,21 21 1,0 0 0,42 0 15,-21-21-15</inkml:trace>
  <inkml:trace contextRef="#ctx0" brushRef="#br0" timeOffset="39613.24">5927 6900 0,'0'-21'15,"0"0"1,0 0-1,0 0 17,-22 21-17,44 0 63,-1 0-62,0 0 0</inkml:trace>
  <inkml:trace contextRef="#ctx0" brushRef="#br0" timeOffset="40175.15">5884 6583 0,'0'-21'0,"0"42"0,0-21 78,0 21-62,0 0-1,0 0 32,21-21 31,-21-21-46,22 21-32,-22-21 15</inkml:trace>
  <inkml:trace contextRef="#ctx0" brushRef="#br0" timeOffset="41871.57">5948 6498 0,'0'-21'0,"0"42"32,0 0-17,0 1-15,0-1 0,0 0 16,21 0-1,21-21 1,43 0 0,84-85 15,-63 1-15,-85 63-16,-21-22 15,21 22-15,-21 0 16,0 0-16,-21 0 15,0 21-15,-21 0 16,21 63 0,-1 43-1,22-64-15,0 297 32,0-149-17,0-20 1,0-107-1,0 43 17,-42-85-17,0-42 1,-43-64 0,64 64-16,-64-127 31,22 106-31,42-1 31,21 65-15,0 20-1,42 43 1,21-22 0,22 1-1,0-1 1,126-42-1,-41-21 1,-128-21 0,43-21-16,21-22 15,-1-126 17,-105 105-17,0-21 1,-21 64-1,-42 63 17,20 64-17,43-1 1,0 1-16,0 106 31,43-170-15,20-21-1,22 0 1,42-85 0,-21 22-1,-22-43 1,-62 63-16,41-41 16,-21 20-1,-42 43-15,-21 21 31,0 21-31,21 0 16,0 1-16,-21 83 16,21-41-1,0 21 1,106-1 0,-85-41-1,0-43-15,-42-22 47,-43-20-31,-20 21-1,41 21 1,1 0 0,42 42-1,64 64 16,20-85-15,-63-21-16,85 0 16,21-42-1,106-85 1,-106 0 0,-42-21 15,-85 21-31,0 84 15,21-211 1,-21 191 0,0 42-1,0 42 1,0 191 15,-21-64-15,0 21-1,-1-21 1,22-42 0,22-21-1,41-64 1,1-42 0,-1-22-1,-42 22 1,0 0-16,22-64 15,-22-20 1,-21 62 0,-21 1-16</inkml:trace>
  <inkml:trace contextRef="#ctx0" brushRef="#br0" timeOffset="42116.43">7937 6879 0,'-21'0'0,"42"0"0,-21 0 16,64 0 0,-22 0-16,1-21 0,41 0 15,-41 21-15,147-64 32,-169 64-32,0-21 15,1 21-15,-1-21 0,0 21 16,0 0-1,-21-21 1</inkml:trace>
  <inkml:trace contextRef="#ctx0" brushRef="#br0" timeOffset="42644.72">9059 6583 0,'0'0'16,"0"-21"-16,0 0 0,0-1 16,0 1-16,0 0 0,0-21 15,0 21 1,0 42-1,0 0-15,0 42 16,0-20-16,0 84 16,-63 127 15,20-106-15,22-63-1,0-22 1,21-42-1,0-63 1,0 21 0,0-85-1,0 0 1</inkml:trace>
  <inkml:trace contextRef="#ctx0" brushRef="#br0" timeOffset="42968.54">8911 6689 0,'0'-64'0,"0"128"0,0-191 16,0 84-1,0 22-15,21 0 16,0 21-16,43 0 31,-43 21-31,21 0 0,1 22 0,41 41 16,22 43 0,-63-84-16,-22-1 15,85 106 1,-85-127-16,0 22 15,21 41 1,-21-62-16,1 20 0,-22-21 0,0 0 16,0-42 15,0-21-15,0-22-16,0 43 15,21 0-15,0-170 16,42 64-1</inkml:trace>
  <inkml:trace contextRef="#ctx0" brushRef="#br0" timeOffset="43236.39">9842 6435 0,'0'-64'16,"0"128"-16,0-170 0,0 85 16,-21 21-1,-21 127 16,21-85-31,-22 106 16,1 0 0,21-63-16,0-21 0,0-43 15,21 21-15,-43 85 16,43-63 0,0-43-1,21-21 1,-21-21-16,64-22 15,21-20 1,-22-1 0</inkml:trace>
  <inkml:trace contextRef="#ctx0" brushRef="#br0" timeOffset="43949.98">10710 6498 0,'64'-84'0,"-128"168"0,149-232 16,-85 85 0,-42 20-1,-22 43 1,-84 170 15,127-107-31,-64 128 16,22-86-1,41-41-15,-20 63 16,42-106-16,0 21 0,0 22 16,0-43-16,42 43 15,43-43 1,-64-21-16,85 0 16,-64 0-1,-20-21-15,-1 21 0,0-22 16,0-20-1,-21 0-15,-21 42 16,0-21 0,-43 21-16,43 0 15,0 0-15,0 0 16,42 0 46,0 0-46,0 0-16,0 21 16,-21 0-16,22 64 15,-22-43 1,0 85-16,-43 85 16,-41-1-1,-43 64 16,42-105-15,64-128-16,0 43 16,-1-43-1,22-84 32,0 21-47,22-64 16,-22 64-16</inkml:trace>
  <inkml:trace contextRef="#ctx0" brushRef="#br0" timeOffset="45844.64">3133 8594 0,'0'0'0,"-22"-21"0,1-1 15,0 1 1,0 0-16,0 0 0,0 21 15,21 42 17,-22 106-17,22 22 1,-42-43 0,21-85-16,21 0 15,-21-20-15,21-1 0,-21 0 16,21-42 15,0 0-31,0-1 16,21 1-16,0 21 0,106-42 15,-64 42 1,43 0 0,-42 0-1,-43 0-15,0 0 16,43-21-1,-43-22 1,-21-20 0,0 21-1,-64-22 17,43 85-17,0 0-15,0 64 0,21 21 16,0-43-1,0 149 17,0-148-17,0-43-15,0 42 0,21-20 16,-21-22 15,21-85 0,0 43-31</inkml:trace>
  <inkml:trace contextRef="#ctx0" brushRef="#br0" timeOffset="46299.17">3979 8996 0,'0'0'0,"21"0"0,1 0 0,-22-21 63,-22 21-47,22-21-1,-21 21-15,21 21 31,0 0-15,0 0-16,0-42 94,0 42 0</inkml:trace>
  <inkml:trace contextRef="#ctx0" brushRef="#br0" timeOffset="49008.71">6181 8551 0,'0'0'0,"21"-21"0,0 0 0,0 21 15,-21-21-15,21 0 16,0 0-16,22-22 16,-22 22-16,0 0 0,-21-43 15,0 43-15,0-106 31,-42 85-15,-22 0-16,-63 63 16,-127 254 15,212 0-15,42-127-1,0-84-15,42 211 31,64-85-15,-21-147 0,-64-43-16,85-21 15,-22-1 1,-41-20-16,168-106 16,-105 21-1,-21 0 1,-85 85-1,0 20-15,0 44 32,-21-1-32,0 85 15,-1-85-15,22 21 16,0 0-16,0 1 0,0-1 0,0 106 31,43-105-15,-22-22-16,64 0 15,20-21 1,-62 0-16,168-106 16,-105 0 15,-85-42-15,-21 42-16,-169-127 31,106 191-16,-86 42 1,44 42-16,20 107 31,85 62-15,21-63-16,43-63 16,-22-64-1,64 22 1,-64-43-16,43 0 0,-43 0 0,106-43 31,22-20-31,-107 20 0,-21 22 16,170-148-1,-170 105 1,-20-20 0,-22 105 15,0 0-31,-43 106 15,22-42 1,21-43 0,0-21-16,0 0 0,0 22 0,-21-22 0,21 21 31,21-42 0,0-21-31,-21 0 0,21 0 16,43-127-1,-22 84 1,-21 22-16,22-43 16,-22 43-1,0 42-15,0 42 16,0 0 0,1 43-1,-22-64-15,21 85 16,-21-85-16,42 64 15,-21-64-15,22 43 32,41-64-17,-41-22-15,-1-20 16,-21 21-16,127-170 31,-105 86-15,-22 20-1,0 64 1,0 63 0,-21 22-1,0-22-15,0 64 16,0-22 0,0-20-1,85 21 16,-1-85-15,-62-22-16,-1 1 0,21 0 16,106-148 15,-105 105-31,20-84 16,-21 85-1,-42 84 16,0 0-15,0 64 0,0-1-16,0-63 15,0 1-15,0 62 16,43-41 0,-1-22-1,-21 0-15,0-21 0,22 0 16,190-106 15,-191 85-31,43-64 16,-22-21-1,-21-21 1,-63 43 0,-21 84-1,21 21-15,-43 21 16,43 1-16,0-22 15,0 0-15,0 21 16,21-21-16,-64 149 16,64-86-1,0-41 1,0-22-16,64 0 16,-22 0-16,-21-21 15,21 0-15,107-42 16,-107 42-16,21-42 15,64-64 1,-84 63-16,-22 22 0,21-42 16,-21 42-16,1-43 31,-1 64-15,-21 42-16,0-20 15,0-1-15,0 21 16,-21 64-1,21-64 1,0-21-16,42 1 16,43-1-16,-43-21 15,127 0 1,-84-43 0,42-84-1,-21-63 1,-64 148-16,-21-22 0,22-84 15,-1-21 1,-42-1 0,0 107-1,0 84 1,0 0 0,-42 43-16,-22 84 15,43 0 1,0-106-16,0 64 15,-1 21 1,22-21 0,0-21-1,0-64-15,0 21 0,22-42 16,-1 0 0,21 0-16,22 0 15,41-63 1,1-22-1,-63-42 17,-43 85-17,-22 20-15</inkml:trace>
  <inkml:trace contextRef="#ctx0" brushRef="#br0" timeOffset="49260.57">10626 8678 0,'-22'0'0,"44"0"0,-1 0 16,42 0 0,107-42-1,-107 42-15,128-21 16,-107 0 0,-41 21-16,41 0 15,-41-21 1,-43-1 31</inkml:trace>
  <inkml:trace contextRef="#ctx0" brushRef="#br0" timeOffset="49784">12425 8276 0,'0'-21'0,"0"42"0,0-63 0,0-22 16,42-41 15,-42 83-31,21 22 15,-21 43 1,0-22-16,0 21 16,0-21-16,-21 128 15,0 20 1,-21 43 0,20-128-1,22-20-15,0-22 0,-21-21 0,0 106 16,0-106-1,21 1-15,0-1 16,21-21 0,0-21-1,43-64-15,-1 43 16</inkml:trace>
  <inkml:trace contextRef="#ctx0" brushRef="#br0" timeOffset="50196.67">13039 8488 0,'21'-21'0,"-42"42"0,63-42 0,-42 42 31,-21 0-15,-43 43-16,1 20 16,42-63-16,-22 64 15,22-64-15,0 43 16,21-43-16,0 21 0,42 22 15,-21-64-15,22 0 16,20 0 0,-20 0-16,-22-21 0,85-22 15,-85 22-15,63-106 32,-84 21-17,-63 0 1,21 64-16,-1 21 0,22 0 15,-127 21 1,63 0 0,43 21-1,42 0 1,-21-21 15,0 0-15</inkml:trace>
  <inkml:trace contextRef="#ctx0" brushRef="#br0" timeOffset="50439.53">12340 8467 0,'0'0'0,"0"-21"16,0-1-16,0 1 15,106-21 1,21 0-1,106-1 1,-64 1-16,-21 21 31,-127 21-31,22-21 16,-64 21 15,-22 0-31</inkml:trace>
  <inkml:trace contextRef="#ctx0" brushRef="#br0" timeOffset="52161.59">15198 8297 0,'0'0'0,"21"-21"47,-21 0-47,21 21 0,0-21 0,0 0 16,64-43-1,-43 22-15,43-85 16,-64 106-16,-21 0 15,21-43-15,-21 43 16,0-43 0,-42 64-1,0 64 1,20 63 0,22-64-16,-21 170 15,21-63 1,0-22-1,0-106-15,0-21 0,0 64 16,0-64-16,-42 64 16,-22-64-1,43-21 1,0 0-16,-64-21 16,64 0-16,0-1 0,-85-83 31,85 62-31,0 22 0,0-21 15,-22-43-15,22 43 16,21 21-16,0-1 0,0 44 31,21 41-15,43 43 0,21-21-1,-64-43-15,0-21 0,106 64 16,-85-64-16,1-21 15,-1 0-15,-21 0 0,106 0 16,-21-21 0,-64 0-16,106-106 31,-148 84-31,22-84 16,-22 64-1,-22-22 1,-20 64-1,21 106 1,-21-1 0,42-20-1,0 42 1,21 42 0,21-127-1,22-21 1,-22 0-16,-21 0 0,43 0 15,-22-21-15,106-64 16,-106 43-16,43-43 16,-21-21-1,-43 64-15,-21 0 16,0-1-16,0 22 31,0 42-15,-43 64-1,43 21 1,22 21 0,-1-64-1,-21-20 1,0-22 0,-43-42 15,-20-22-16,-43-20 1,85 42 0,-21 21-1,42 42 1,42 0 0,21 22-16,1-43 15,-43-21 1,85 0-16,-64 0 0,1 0 15,126-42 1,-63-22 0,-22-21-1,-62 43-15,41-64 16,-42-105 0,-21 168-16,0-126 15,0 63 1,0 64-1,0 63-15,0 64 16,-42 42 0,21 63-1,21-148-15,0 43 16,-21-43-16,21-20 0,0 105 31,21-64-31,-21-21 16,42-42-1,-21 0-15,0 0 16,22-21 0,-22 0-1,0-42 1,-21 41-16,0-20 0,0 21 16</inkml:trace>
  <inkml:trace contextRef="#ctx0" brushRef="#br0" timeOffset="52350.48">16764 8403 0,'-21'0'0,"42"0"31,21-21-31,43 21 16,-64-21-16,21 21 15,107-42 1,-86 42-1,1-43-15,-1 22 16</inkml:trace>
  <inkml:trace contextRef="#ctx0" brushRef="#br0" timeOffset="52666.3">17738 8065 0,'-22'-22'0,"44"44"0,-65-44 0,43 1 0,-21 21 16,0-21-1,0 42-15,-22 85 32,1 21-17,21 64 1,0-86-16,21 22 31,0-63-15,0-85 15,0 0-15,0-1-16</inkml:trace>
  <inkml:trace contextRef="#ctx0" brushRef="#br0" timeOffset="52942.19">17441 8340 0,'0'-85'0,"0"170"0,0-191 0,0 42 31,64 64-15,-43 22-16,64 41 16,-1 43-16,86 84 31,-107-105-16,-42-43 1,-21-20 0,21-22-1,-21-43 17,22 22-32,-22-21 15,0 21-15,21-22 0</inkml:trace>
  <inkml:trace contextRef="#ctx0" brushRef="#br0" timeOffset="53182.34">18224 8086 0,'0'0'0,"0"-64"0,0 22 0,0 21 0,0-22 15,-21 43 1,-42 85 0,20 0-1,22-22-15,0-20 16,-85 232-1,64-148 1,0-43 0,20-20-16,22-43 0,0 0 15,0 0 1,22-21 0,20-42-1,21 0-15</inkml:trace>
  <inkml:trace contextRef="#ctx0" brushRef="#br0" timeOffset="53894.2">18944 8213 0,'0'-43'0,"0"86"0,21-107 0,-21 22 15,0-22-15,0 43 0,-21-63 31,0 84-15,-43 42-16,-20 64 16,41-64-16,22 0 15,-127 170 1,106-127 0,21 21-1,21-64 1,21-21-16,0 0 0,0-21 0,64 0 15,-64 0-15,42 0 16,-41 0-16,62-42 16,-63 0-1,-21-85 17,-84 105-17,-1 22 1,22 0-1,105 0 17,64-21-17,-43 21 1,-20 0 0,-22 0-16,0 85 15,-21-64-15,0 0 16,0 0-16,0 43 15,-64 42 1,1 127 15,42-106-31,21 42 16,0-127-16,0 43 16,0-64-16,0 21 0,-21 43 31,-1-64-31,1-21 0,0 21 15,-21-21 1,21-21 0,-43-63-1</inkml:trace>
  <inkml:trace contextRef="#ctx0" brushRef="#br0" timeOffset="54690.75">2476 10520 0,'22'0'0,"-1"0"0,0 0 16,0 0-16,21 0 15,-20-21-15,20 21 0,0 0 16,170-43-1,-106 43-15,84-21 16,-169 21 0,1 0-16,-1-21 15,0 21 1,-106-21 0,1 21-1,41-21 1</inkml:trace>
  <inkml:trace contextRef="#ctx0" brushRef="#br0" timeOffset="55166.99">2900 10393 0,'-106'85'15,"42"-22"1,234-211-16,-403 402 16,212-148-1,21-64-15,-21 64 16,21-64-1,0-21 1,21-21 0,0-21-1,21-21 1,43-22 0,-64 43-16,21 0 15,1 21-15,84 0 16,-85 42-1,0 22 1,-20-43-16,-22 0 0,0 43 16,-85 169 15,0-170-15,64-42-16,-106 22 15,85-22 1,-85-42 15,106-22-15,21 22-1,0-21-15,21 21 16,63-64 0</inkml:trace>
  <inkml:trace contextRef="#ctx0" brushRef="#br0" timeOffset="55366.88">3683 10922 0,'21'0'0,"0"0"16,0 0-16,1 0 16</inkml:trace>
  <inkml:trace contextRef="#ctx0" brushRef="#br0" timeOffset="57151.95">5905 10456 0,'0'0'15,"-21"0"-15,0 0 0,21 22 32,0-1-32,0 0 15,0 0-15,21 0 16,64 0-1,0-21 1,63-84 0,-21-1-1,-43 0 1,-41 1 0,-43 63-16,0-22 31,-43 43-16,22 21-15,21 43 16,0 63 0,-21 212 15,21-297-31,0 106 16,-21-106-16,0 107 15,0-107 1,21-21-16,-22 21 0,22-20 0,-42 20 15,21-42 1,-43-42 0,64 20-16,-42-20 15,21 0-15,21 21 0,-85-106 16,43 84 0,21 1-1,0 42 1,21 21-1,0 43 1,63-1 0,1 43-16,-43-85 15,0 21-15,0-20 16,0-1-16,22 0 0,168 21 16,-126-42-1,127-63 1,-64-22-1,-106 64-15,85-148 32,-127 42-17,0 84-15,0-20 16,-85 84 15,43 42-15,0 43-1,42 0-15,0-85 0,21 170 32,64-128-17,-1-63 1,-20 0 0,169-127 15,-170 64-31,64-64 15,-63 21 1,-64 42 0,21 64 15,-85 64-15,22 42-1,42 0 1,0-22-1,63 64 1,-41-148 0,-1 0-1,-21-21 1,-43-21 0,-84-43 15,85 64-16,21 63 1,0 1 0,21-22-16,0 0 0,42 64 31,43-64-15,-1-21-1,1 0-15,-43 0 0,85-42 16,64-85-1,-170 105 1,64-62-16,-64 63 16,21-22-16,1-84 15,-43 64-15,0-22 16,0 22-16,0-149 16,0 170-1,0 84 1,0 64-1,0 21 1,-22 127 15,22-106-15,0-42 0,22-43-1,41-42 1,-21-21-1,-20-42 1,20 0-16,-42-85 31,0 42-15,-21 22-16</inkml:trace>
  <inkml:trace contextRef="#ctx0" brushRef="#br0" timeOffset="57383.82">8001 10837 0,'-21'22'0,"42"-44"0,-21 44 16,148-22 15,-42-22-15,0 1-1,-64 0-15,43 0 16,-43 0-16,-21 21 0,22-21 31,-65 21 0,22-22-31</inkml:trace>
  <inkml:trace contextRef="#ctx0" brushRef="#br0" timeOffset="57880.09">9377 10732 0,'0'0'15,"0"-22"-15,-21-20 0,21 21 16,0 0-16,-22 0 16,22-22-1,0 64 1,0 1-16,0 20 15,0-21-15,-21 106 16,0-85-16,0 107 16,21-107-16,-21 21 15,0-20-15,-1-1 0,-41 127 16,42-105 0,21-85 30,0 0-46,0-1 0,0 1 16,0-85-16,0 1 16,0 62-16,0 1 15</inkml:trace>
  <inkml:trace contextRef="#ctx0" brushRef="#br0" timeOffset="58138.94">9144 10753 0,'0'0'0,"21"-43"0,-21-20 0,42-22 15,-20 43 1,62 42-1,22 85 1,-21 42 0,-64-85-16,85 106 15,-43-63 1,-42-43-16,1-21 0,83 191 31,-83-170-15,-22-21-1,0-105 17,42-22-17,-42 64-15</inkml:trace>
  <inkml:trace contextRef="#ctx0" brushRef="#br0" timeOffset="58395.66">10096 10583 0,'0'0'0,"22"-42"16,-1-21-16,-21-22 15,0 106 17,-21 0-32,-43 127 31,43-84-31,-21 21 0,-22 63 16,43-106-16,-43 64 15,43-64-15,0 85 31,21-63-15,21-64 0,0 0-16,1 0 15,126-127 1</inkml:trace>
  <inkml:trace contextRef="#ctx0" brushRef="#br0" timeOffset="59053.17">10880 10541 0,'21'-21'0,"-42"42"0,63-63 0,0-85 31,-42 106-31,-21 21 16,0 0-16,-43 21 16,-63 85-1,85-85-15,-21 42 0,20-20 16,-63 105-1,1 0-15,83 21 16,22-126 0,0-22-16,0 0 0,22 21 15,126 1 1,-21-43 0,0-64-1,0-21 1,-85-63-1,-127 106 17,-20 21-32,41 21 15,43 0-15,-64 0 32,106 0-17,22 0 1,-1 0-16,-21 0 0,106 42 31,-106-21-31,1 0 0,-1 1 16,0-1-16,0 63 15,-21 43-15,0-84 16,0-1-16,-21 170 16,0-106-1,-43 84 1,43-126-16,-21 20 15,21-41-15,-85 147 16,85-126 0,-1-64-1,22-22 1,0 1 0,22-21-16,20-64 15,-21 43-15</inkml:trace>
  <inkml:trace contextRef="#ctx0" brushRef="#br0" timeOffset="59471.93">11896 10859 0,'0'21'16,"-22"0"0,1 0-16,64-21 62,-43-21-62,21 0 0,0 21 16,-21-21-1,0-22-15,-21 43 16,0 0 0,-1 0-16,22 21 0,-21 1 15,21-1-15,-21 42 16,0-63-16,21 21 16,0 1-16,0 20 15,21-42 1,43-21-1,-43 0-15,0-1 16</inkml:trace>
  <inkml:trace contextRef="#ctx0" brushRef="#br0" timeOffset="59859.7">13102 10202 0,'0'-21'0,"0"42"0,0-63 0,0 0 16,0 63 15,21 21-31,0-21 15,-21 22-15,85 168 16,-21-62 0,-43-86-16,0-21 0,0 43 15,43 21 1,-64-85-16,21 0 0,0 43 31,-21-43-31,21-21 16,-21-21-1,0 0-15,0-1 0,0 1 16,0-42-16</inkml:trace>
  <inkml:trace contextRef="#ctx0" brushRef="#br0" timeOffset="60150.54">13610 10202 0,'0'-21'0,"0"0"16,0 0-16,-21 42 31,-21 21-15,-107 170-1,44-43 1,-65 22 0,64-85-1,64-64-15,21-21 0,-43 64 31,43-85-15,42 0 0,1-21-1,147-85 1,-84 42-16</inkml:trace>
  <inkml:trace contextRef="#ctx0" brushRef="#br0" timeOffset="60968.58">14076 10266 0,'42'0'0,"-84"0"0,105-21 0,-42 21 15,-21 42 1,-63 85 15,63-85-31,-21 22 0,21-22 0,-43 64 16,43 63 15,-21-105-15,21-43-1,0-84 32,0 20-47,0-41 16,0-43-1,64-127 1,-22 190 0,43-42-1,-43 106 1,-21 0-16,0 0 0,1 0 0,41 64 31,-42 42-31,-21-22 16,0-41-16,0 84 15,21-85-15,-21-21 16,0 85 0,0-64-1,0-21 1,0-42 0,22-85-1,41-42 16,1-21-15,-1 42-16,-21 85 16,64-43-1,-42 106 1,-22 64 0,-21 21-1,0 169 16,-21-169-15,-21-1 0,-21-20-1,21-64 1,21-42 31,0 0-47,0 0 0,21-64 15</inkml:trace>
  <inkml:trace contextRef="#ctx0" brushRef="#br0" timeOffset="61411.33">15579 10139 0,'-43'21'0,"149"-84"16,-169 105-16,147-106 0,-63 43 0,-21 0 0,22 21 15,-1 0 1,-21 42 0,0 43-1,-43 42 1,-41 106 0,20-148-1,43-43-15,-42 64 16,41-85-16,22 21 0,-21-21 15,21 1-15,-21-1 0,21 42 16,42-63 0,1 0-16,20 0 15,-20 0-15,-1 0 0,64-21 16,-64 0-16,0 0 0,85 0 31,-84 21-31,-1-43 0,22 43 16,-43 0-1,-42 0 32,-1 0-31,1 0-16,-21 0 0,0 0 0</inkml:trace>
  <inkml:trace contextRef="#ctx0" brushRef="#br0" timeOffset="62468.56">3048 12531 0,'0'0'0,"0"-21"0,0-1 15,0 1-15,-21 0 16,0 21 0,-1 0-16,1 0 15,0 21-15,0-21 0,21 21 16,-64 43-16,43-22 16,0 1-16,0-1 0,21 0 15,-21 1-15,-22 168 16,43-105-1,0-64-15,22 64 16,20-63 0,-21-22-16,21 0 0,-20-21 0,83 0 15,1-21 1,-42-22 0,-43 22-16,0 0 15,-21-21-15,-42-64 31,-64 64-15,64 20-16,-1 22 16,-20 22-16,42-1 0,-1-21 15,-62 84 1,63-62-16,-1 20 16,22 0-16,0 1 15,22-22-15,-1-21 16,21 0-16,85 0 15</inkml:trace>
  <inkml:trace contextRef="#ctx0" brushRef="#br0" timeOffset="62772.38">3810 12891 0,'-21'0'0,"42"0"0,-21 21 16,-42 0-1,20 0 1,22-42 15,0-21-15,22 42 0,-22-22-16,0-20 15,-22 42 16,1 0-31,0 0 0,21 21 16,-21-21-16,21 21 0,-21 22 16,42-43 15,21 0-31</inkml:trace>
  <inkml:trace contextRef="#ctx0" brushRef="#br0" timeOffset="64583.55">5884 12340 0,'0'-21'0,"0"42"0,0-63 0,0 21 15,0 0-15,0-1 0,0 1 16,0 0-16,0 0 0,0 0 16,-21-22-16,21 65 31,0-1-31,0 21 0,0 0 15,0 1-15,0 20 0,0 361 32,-42-255-17,-1-21 1,43-106-16,-21 22 16,0-43 15,21-42-16,-42-43 1,-22-63 0,-42-42 15,43 0-15,42 126-16,21 1 0,42-127 15,254-64 16,-84 191-15,-106 42 0,42 42-1,0 191 17,-190-85-17,21-106-15,-64 43 16,0-22-1,43-41-15,21-1 0,-85-21 32,43-21-32,20-43 31,22 64-31,42 21 31,43 43-15,-1 63-1,-20 0 1,84 42 15,-43-127-15,22-42 0,21-21-1,64-127 16,-107 0-15,-41 42 0,-43 0-1,0 64-15,0 105 32,0-41-32,0 83 15,0 1 1,0 0-1,0-64-15,63 22 32,-42-64-32,64 0 15,0-42 1,-22-1 0,85-147 15,-127 105-31,-21-21 15,0 64 1,0 63 0,0 148 15,0-63 0,0-21-31,43-43 16,147-21 15,-126-84 0,42-43-15,-85-21-16,-21-21 31,0 127-15,0 63-1,0-21-15,-21 64 16,-22 105 15,22-105-15,21-64-16,-21 0 0,0 22 16,21-22-1,0-42 16,0-22-15,0-84 0,63 0-1,-42 85-15,128-127 16,-65 126 0,22 65-1,-42 62 1,-22 128 15,-42-85-15,-21 0-1,0-42 1,-22-43 0,43-63-1,0-22 1,0 22-16,21-42 15</inkml:trace>
  <inkml:trace contextRef="#ctx0" brushRef="#br0" timeOffset="65032.35">9398 12488 0,'0'0'15,"0"-21"-15,0-127 16,0 106-16,0-43 15,0 43 1,0 84 0,0 85-1,0-85 1,0 318 0,-21-212-1,-22-21 1,-20-21-1,21-42 17,20-85-17,-62-64 1,63 43 0</inkml:trace>
  <inkml:trace contextRef="#ctx0" brushRef="#br0" timeOffset="65940.14">8721 12764 0,'-43'0'0,"86"0"0,-86-22 0,43 1 32,43 0-32,84 21 15,190-85 17,-63 1-17,-63-1 1,20-42-1,-105 0 1,-106 85 0,-21-1-1,-43 43 1,1 106 0,-1 0-1,64-64-15,-42 212 31,21-63-15,0-64 0,-22-21-1,43-85-15,0 21 32,0-63-17,22-64 1,41-42-1,-63 85-15,148-148 32,-127 168-32,43 1 15,-43 21-15,0 0 16,-21 21-16,21 1 16,-21-1-16,22 148 15,-22-84 1,63 21-1,-21-43 1,1-63 0,20 21-16,-20-21 15,-22 0-15,148-63 16,-21-43 0,-84 42-1,20-84 1,-84 42-1,0 85-15,-63 0 32,-43 106-17,85-1 1,0 22 0,21-63-16,42 84 31,22-85-16,-43-21-15,42-21 16,22-21 0,63-85 15,-127 85-15,43-64-1,-43 64 1</inkml:trace>
  <inkml:trace contextRef="#ctx0" brushRef="#br0" timeOffset="67597.45">12150 12700 0,'-22'0'0,"44"0"0,-65 21 0,64-42 47,1 21-47,41-42 15,-21 21-15,149-106 31,-43 0-15,-63-43 0,-64 43-1,-21 85-15,0 0 0,-42-64 32,-1 106-17,-41 42 1,-1 149-1,21-1 1,-41 339 15,83-381-15,-41 128 0,21-1-1,20-212-15,22 1 0,-21-1 16,21 1-16,0 105 15,0-105-15,127 147 32,-42-168-32,63-43 15,-63-64 1,84-84 15,-148 106-31,64-128 16,-64 1-1,-21 0 1,-233-191 15,149 317-15,20 22 0,43 21-1,42 0 1,127-21-1,-105 21 1,41-42 0,213-106-1,-192 84 1,65-126 0,-149 126-1,-21 43 1,-64 148 31,64-106-47,0 85 15,22-21 1,-1-43 0,169-21 15,-63-84-16,0-43 1,-84 21 0,84-232 15,-106 147-15,-21 128-16,0 0 15,21-85-15,-21 84 16,21 22-16,-21 63 31,-42 107-15,21-65-1,-22 107 1,22-43 0,21-106-16,0 170 31,21-106-16,85-85 1,42-42 0,-42-22-1,21-62 1,-42-1 0,-43-85 15,-42 149-16,-63 42 1,-22 63 0,0 191 31,85-211-47,0 20 0,0-42 15,43 22-15,-43-22 0,21 0 16,21-21-16,43 21 15,148-84 17,-149 20-17,1-41 1,-43 20 0,-42 22-1,0-22 1,0 22-16</inkml:trace>
  <inkml:trace contextRef="#ctx0" brushRef="#br0" timeOffset="67852.89">13483 12129 0,'-42'-22'16,"21"22"0,42 0 30,42 0-46,-42 22 16</inkml:trace>
  <inkml:trace contextRef="#ctx0" brushRef="#br0" timeOffset="68143.39">15325 12806 0,'0'0'15,"21"0"1,-21 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4:26:20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529 0,'21'0'16,"-21"21"-1,0 1 1,0-1-16,0 0 31</inkml:trace>
  <inkml:trace contextRef="#ctx0" brushRef="#br0" timeOffset="548.67">2773 550 0,'0'0'0,"0"-21"0,0 0 16,0 0-16,0 0 15,21 21-15,-21-43 31,0 65 1,0 62-17,-21 234 17,21-191-32,-43 127 15,22-191 1,0 1-16,21 20 15,-21 43 1,21-84-16,0-22 0,0 21 16,0-21-1,-21-42 1,21 0-16,-21 0 16,21 0-16,0-22 0,0-84 15</inkml:trace>
  <inkml:trace contextRef="#ctx0" brushRef="#br0" timeOffset="1352.93">2582 868 0,'-63'-85'0,"126"170"16,-147-191-16,84 85 0,-22 0 0,22 0 15,0-1-15,0-62 16,22 63-16,20-43 15,43 1 1,-43 41-16,21 1 0,43 0 16,169 63-1,-169 64 1,-63 0 0,-43 42-1,-43-84-15,-147 190 16,42-148-1,21-22 1,42-63 0,64-21-16,-43 0 31,64-21-31,0 0 16,0 0-1,21 21-15,22 0 16,-1 63-1,0 43 1,-20-63 0,-1-1-16,21 43 15,64 84 17,-43-127-17,86-21 1,-22-42-1,21-42-15,-21-1 16,-43-42 0,-62 85-16,-1-63 15,-21 62 1,0-20-16,0-64 16,-64 106-1,43 21-15,-21 1 16,-1 62-1,22 86 17,21-65-17,0-83-15,64 41 16,-1-63 0,-42 0-16,22 0 0,63-21 31,-43-21-16,-42 42-15,22-43 0,-1-20 16,-42 42-16,42-43 16</inkml:trace>
  <inkml:trace contextRef="#ctx0" brushRef="#br0" timeOffset="1919.66">4487 1397 0,'-21'0'0,"42"0"0,-63 0 0,21 21 0,0-21 16,42 0 15,0 0-31,0 0 0,21 0 16,-20 0-16,20 0 0,85-21 15,-85 21-15,-21 0 16,43-21 0,-43 21-16,0 0 62,0 21-46</inkml:trace>
  <inkml:trace contextRef="#ctx0" brushRef="#br0" timeOffset="3417.06">5059 1693 0,'0'22'0,"21"-22"16,0 0-1,-21-22 1,0 1-16,21 0 16,0 0-16,1-21 0,20-43 15,-42 64-15,21-22 16,64-168 0,-85 41-1,0 107 1,-21 63-1,-43 21 1,1 148 15,63-105-15,0-43 0,63-21-1,-42 0-15,106-85 31,-84 64-15,-43 42 0,0 22-1,0-22-15,0 42 16,-43 149 15,43-85-15,0-63-1,43-1 1,105-63 15,-106-21-31,64-43 16,-43 22 0,1-64-1,-43-63 1,-21 42 15,0 106-31,-21 21 16,0 106 15,21-64-31,0 43 31,0 20-31,0-83 0,0 41 16,63 22 15,-20-85-15,-22 0-16,63-43 15,1-41 1,-43-22 0,-20 85-16,-1-43 15,-21 22-15,0-22 16,21 22-1,-21 63 17,0 0-32,0 1 0,0 105 31,-21-85-31,21 0 16,0 106-1,0-105 1,63-22-1,-42-21-15,22 0 0,-1 0 16,22-21-16,20-43 16,-63 43-16,22-42 15,-1-22 1,-42 64-16,0-22 0,0 22 16,0 0-16,0-42 15,-21 63 1,0 63-1,0 1 1,21-43-16,0 21 16,0 64-1,-22-43-15,22-20 16,0-22 0,-21-21 15,21-21-31,0 0 15,0-22 1,0 1-16,0-22 16,21 22-16,1 0 0,83-106 15,1 63 1,21 64 0,-21 42-1,-85 0-15,0 0 0,22 22 0,-43-1 16,21 0-16,-21 22 15,0-22-15,-21 64 16,-22-21 0,22-43-16,0 43 31,21-107-15,21-62-1</inkml:trace>
  <inkml:trace contextRef="#ctx0" brushRef="#br0" timeOffset="5943">8572 1376 0,'0'0'0,"-21"0"0,0 21 16,0 0-16,0 0 16,0-21-1,42 0 1,0 0-16,0 0 15,21 0-15,64-63 16,64-22 0,-86 1-1,-20 41-15,-22 1 0,22-64 16,-22 64-16,-21-170 16,-21 64-1,-21 42 1,0 64-16,-43-1 15,-42 149 17,85-42-32,-21 169 15,-22 42 1,43 0 0,-21 318-1,21-382 1,21-105-16,0 106 15,0 63 1,0 127 0,0-275-1,0 21 1,0-127-16,21 1 16,0-22-16,64-85 15,-64 43 1,42-43-16,22-63 15,-43 84-15,-20 22 0,41-85 16,-42-212 15,-63 212-15,-106-63-16,0 63 16,84 106-16,22-22 15,-106 22 1,84 21-1,64 21 1,64 0 0,84-21-1,21-84 1,64-43 0,-106 42-1,-85 43-15,1-1 0,62-147 16,-105 126-1,0 22-15,-21-43 16,0 85 0,0 0-16,-21 22 15,-22 41 1,43-42-16,-21 64 16,-1 21-16,43-64 15,-21 64-15,21-85 16,21 43-1,22-64 1,-1 0 0,43-85-1,20-106 17,-83 128-17,-22 84 16,0 0-31,0 22 16,0 41-16,42 64 31,21-105-15,-20-43 0,-1 0-1,85-106 16,-63 21-31,-43-42 16,0 85 0,-21 21-1,0 42 1,21 127 15,0-63-15,43-1-1,-22-41 1,0-43-16,43 0 16,-64-21-1,64-22-15,-22-41 16,-41 41 0,20-168-1,-42-22 1,0 63-1,0 22 1,0 85 0,0 84-1,0 106 1,0 21 0,-21-106-16,21 64 15,0-63-15,0 20 0,0-21 0,0 43 16,0 84-1,42-84 1,43-21 0,21-64-1,-85 0-15,21-22 16,106-83 0,-84 20-1,-22 0 1,-21-21-1,-21 64 1,-21 42 0,0 21-16,-64 149 31,64-65-15,42-41-1,64-1 1,254-41 15,-107-44-15,-168-20-1,42-43 1,-43-20 15,-63-1-15,-84 42 15,-1 85-15,-21 64-1,64 21 1,-1-21-16,43-22 16,0 1-1,43-64 1,-22 0-16,0 0 0,85-43 31,0-84-15,-64 21-1,-21 64-15,43-170 16,-43 85 0,0 43-1,0 20-15,64-232 16,-85 190 15,0 170-15,-42 84-1,20-85-15,-126 382 32,106-234-17,42-168-15,0 20 16,42 43-1,22-85 1,253-127 15,-253 64-15,-22 21-16,0 0 16,-20 0-16,41-64 15,-63 43 1,-85-43-1,64 85-15</inkml:trace>
  <inkml:trace contextRef="#ctx0" brushRef="#br0" timeOffset="6194.94">10181 974 0,'0'0'0,"-21"0"16,0 0-16,0-21 0,-1 21 15,-20-22 1,21 22-16,42 0 62,0 0-46</inkml:trace>
  <inkml:trace contextRef="#ctx0" brushRef="#br0" timeOffset="7856.5">13801 1122 0,'0'21'0,"21"-21"47,42-63-32,85-43 1,-105 63-16,84-105 31,-64 0-15,-63 63-1,-84 149 17,-1 275-17,64-191 1,0-85-16,-22 276 16,1-191-1,21-63 1,21-43-16,-64 64 31,1-106-15,-1-106-1,22 0 1,-22-190 15,64 275 0,0 105-15,22 22 0,83 106 15,65-106-15,-22-106-1,42-43 1,43-147 15,-190 42-15,-43 21-1,0 84 1,-106 192 15,85-128-15,-1 85-1,22 21 1,43-64 0,20-42-1,85-42 17,-21-106-17,-63 21 1,-1-42-1,-63 63 1,0 64 0,0 127 15,0 42-15,0-63-1,43-22 1,-22-20-1,-63-86 32,-22-41-31,43 63-16,0-1 16,0 22-1,-1 22 1,22 41-1,106 64 17,64-106-1,-128-21-31,106-21 16,21-42-1,1-149 16,-128 85-15,0-106 0,1-21-1,-22 64 17,-21 168-17,0 149 1,-21 22-1,-22 62 1,22-20 0,0 84 15,42-233-15,22-21-1,-1-21 1,0-42-1,-21 21-15,1-64 16,-22-42 15</inkml:trace>
  <inkml:trace contextRef="#ctx0" brushRef="#br0" timeOffset="8084">15325 1270 0,'0'21'0,"0"-42"0,21 42 16,63-21-1,149-42 17,-127-22-17,-42 43 1,-1 0-1,-42 21 1</inkml:trace>
  <inkml:trace contextRef="#ctx0" brushRef="#br0" timeOffset="9512.42">16637 1143 0,'42'-63'0,"-84"126"0,105-148 16,1-105 15,-64 21-15,0 126 0,-85 64-1,-21 64 1,85-64-16,-127 191 15,21 105 17,127-105-17,42-148 1,1-43-16,63 21 16,-22-21-1,234-84 16,-234-22-15,-41-21 0,-43 22-1,-21-1 17,-64 148-1,64-41-31,-43 62 15,1 64 1,42-105 0,21 20-1,42-63 1,21-21 0,64-106 15,-63 42-16,-1-63 1,-20 64 0,-86 168 15,22-41-31,0 41 16,0 107 15,106-149-16,63-42 17,-42-42-17,21-43 1,21-105 15,-106 147-15,-42 107 15,0-43-31,21 169 31,-21-147-15,0 20 0,0-42-1,-84-42 16,20-21-15,43 21 15,21 42 1,85 42-1,-22-41-31,128-22 31,-64 0-15,-85 0-16,170-106 31,-128-42-15,-84 63-1,0 0 1,-42 85 15,-64 85-31,0 127 31,127-107 1,43-83-17,-22-22-15,106 0 16,1-22-1,20-41 17,-148 42-32,43-22 15,-64 22 1</inkml:trace>
  <inkml:trace contextRef="#ctx0" brushRef="#br0" timeOffset="10649.78">3217 2498 0,'0'0'0,"-21"-21"0,0 21 0,-21 0 0,20-22 16,1 22-16,0-21 31,127 21 0,42 0-15,21 0 0,424-21 15,-466 21-31,402-21 15,254-21 17,-105 20-17,846-20 17,-889 21-17,487 0 1,-403 0 15,255-1-31,-741 22 0,486 0 16,1123-42 31,-953 42-32,-42-21 1,-234 0-1,-20-22 1,550 22 15,-466 0-15,-84 21 0,-233 0-1,127 0 1,-339 0 15,-169 0 0,0 0-31,-64 0 16,21 0 0</inkml:trace>
  <inkml:trace contextRef="#ctx0" brushRef="#br0" timeOffset="11823.75">2730 4424 0,'-21'0'0,"42"0"0,-63 0 0,0 0 15,-22 0 1,43 0-1,42 0 1,0 0-16,297 0 31,-22 0-15,-21 0 0,-190-21-16,169 0 15,42-22 16,-232 43-15,-64-21 15,-106 0-15,64 0 0,-43 0-1,64 21 1,0 0-1,0 0 17,42 0-17,21 0-15,43 21 16,-22 127 15,-63-85-15,-21 22-1,-85 42 1,43-63 0,-64 41 15,106-105-31,21 22 0,-22-22 16,22-64 15,22 43-16</inkml:trace>
  <inkml:trace contextRef="#ctx0" brushRef="#br0" timeOffset="13188.55">5228 3598 0,'21'-21'16,"-42"42"-16,42-63 0,-21 21 0,0 0 0,21-22 15,-21 22-15,0-21 16,0 21-16,0 42 31,0 64-15,0 126-1,-21-41 1,21-128-16,-21 254 31,21-232-31,-21-1 32,21-105-1,0 21-31,21 0 0</inkml:trace>
  <inkml:trace contextRef="#ctx0" brushRef="#br0" timeOffset="13487.49">5546 3874 0,'0'21'0,"0"0"15,0 0-15,0 0 16,21-21-16,0 21 15,42-21 1,-41 0-16,-1-21 0,21 0 16,0-85 15,-190 85 16,127 42-47,0 0 15,-21 22 1,42-22-16,21-21 31</inkml:trace>
  <inkml:trace contextRef="#ctx0" brushRef="#br0" timeOffset="15695.21">8107 3535 0,'0'0'0,"-21"21"0,21 0 0,-22 22 31,65-65 16,-22 1-47,0 21 0,21-21 16,-20-21-16,41-22 15,1-42 1,-43 22 0,-42-64 15,-1 105-31,1 22 16,0 21-1,0 0 32,0 0 94,0 21-126,-1 0-15,1 43 16,-21 42 0,42-43-16,-21 1 0,-22 84 15,43-63-15,-63 317 31,63-254-15,0-106-16,42 22 16,85-1-1,-42-63-15,21-63 16,63-64 0,-42-21-1,-106 105 1,43-274-1,-128 63 1,-20 84 0,-22 43-1,-106 85 17,170 84-32,-64 170 15,85 21 1,21-21-1,148 105 17,21-232-17,-21-85 1,43-64 0,63-105 15,-212 42-16,-42 106 1,0 0 0,-21 169 15,-21-21-15,-1 0-16,22-85 15,21 22 16,0-86-15,21-20 0,1 0-16,20-22 15,21-42 1,1-63 0,-22 169-1,-21 64 1,1-22-1,41 148 17,-21-126-17,43-22 1,-64-42-16,22 0 16,105-63 15,-85-43-16,22-42 1,-22 42 0,1 64-1,-22 20 1,-21 86 0,-21-43-16,0 21 31,0-20-31,22-22 15,-1-22 32,-21-41-31,0 42 0,-21 0-16,-43-43 15,43 64 1,-21 42-1,-1 22 1,-20 148 15,63-85-15,0-106-16,0 42 16,63 1-1,149-43 1,-43-85-1,-63 1 1,-21-43 0,-64 64-16,42-128 31,-63 128-15,-63 63-1,-1 64 1,22 42-1,42-21 1,21-22 0,43-41-1,20-43 1,86-21 0,-86-43-1,-62 43-15,20-21 16</inkml:trace>
  <inkml:trace contextRef="#ctx0" brushRef="#br0" timeOffset="18987.21">12065 4106 0,'0'0'0,"-21"0"15,0 22 1,21-44 15,0 1-31,21 21 16,0-21-16,21 0 0,1-21 16,20-43-1,-42 64-15,0-22 0,22-84 16,-43 64-1,0 42-15,0-64 16,-43 64 0,22 21-16,0 21 0,-42 43 31,41-22-31,22 43 0,-21 105 16,21-105-1,0-43-15,21 0 0,64 85 31,-21-127-15,20 0 0,1-42-16,-64 21 15,85-127 1,-43 42 0,22 0-1,-21 21 1,-43 64-16,0 21 0,42 0 15,1 64 1,-64-43-16,0 85 16,0 0-1,0-64-15,-21-21 0,-22 85 32,1-64-32,42-21 0,-21 1 15,21-1-15,0-42 31,0-1-31,21 1 0,0-42 16,22-1 0,62-105-1,1 0 1,-63 42 0,-22 105-1,-21 44 1,-21-1-16,-22 21 15,22-21-15,0 22 0,0-22 0,-22 106 16,43-85 0,-21 43-16,21 42 15,43-64 1,-1-42-16,-21-21 0,254 0 31,-190-21-15,63-85-1,-42-42 1,-85 85 0,-21 20-16,0-41 15,-21 41 1,-64 43 0,-21 149 15,106-1-16,0-64 1,43 1-16,105-43 31,-42-42-15,0-21 0,-1-42-16,44-85 31,-65 21-16,-41 63 1,-22 22-16,0-1 0,0 43 16,0 0-1,0 22 1,1-1-16,-22 0 16,0 0-16,0 0 0,0 0 15,21-21 1,-21-21 15,0 0-15,0 0-16,0 0 15,0 0-15,0-1 16,-43 1-16,-20 0 16,21 42-1,20 0-15,1 1 16,-42 83-1,42-41-15,21-43 0,0 21 16,0 1-16,0-22 16,0 21-16,0 22 15,105 20 1,-83-84-16,62 22 16,22-22-1,-85 0-15,22-22 0,-22 1 16,0 0-16,0 0 0,85-85 15,-85 85-15,0-43 16,22-41 0,-22 83-16,-21 1 15,0 0-15,0 0 0,0 21 32,0 63-32,-21 43 31,-1 0-31,22-85 15,0 64 1,22-64 0,41-21-1,-21-21 1,1 21-16,-22-21 0,64-64 16,-64 43-16,21-22 15,22-63 1,-22 64-1,-42 42-15,21-1 16,-21 86 15,-21 21-31,0-1 16,21-41-16,0 62 31,21-41-15,85-64-1,-43-21 1,85-85 0,-105 0-1,-1-21 1,0-106 0,-20 106-1,-22 64-15,42-212 31,-84 380 1,-1 65-17,22-1 1,0 43 0,21-170-16,0 43 15,0 21-15,0-22 31,42-63-31,-21-21 16,43 0 0,-22-42-16,-21 21 15,43-21-15,-43-1 0,85-63 32,-43 43-17,-41 21 1,-86 190 15,43-127-31,0 64 16,21-22-1,0-42-15,42 22 16,0-22 0,170-85 15,-127-20-16,-1 20 1,-41-21 0,-1 22-1,-42 63 17,0 42-17,-21 43-15,0 0 16,21-22-1,63-21 17,-42-42-32,22 0 15,41 0 1,-41-21-16,-43 0 16,21-21-16,-21-106 31,-64 84-16,1 43 1,-1 21 0,107-21 15,20 0-15,22-1-1,-64 1-15,21 21 0,1 0 0,41-21 31,-62 21-31,41 0 0,1 42 16,-64 22 0,0-43-16,-64 106 31,43-63-31,0-22 16,0-21-16,21 21 15,-22-20 1,22-44 31,0 1-47,0-21 15,106-149 1,0 86 0,21 20-1,-21 43 1,-85 42-16,0 0 0,43 63 15,-64 1 1,0-43-16,0 42 16,0 64-1,-21-106-15,21 1 0,0 62 32,-22-63-32,22 1 0,-21-1 15,21-42 32,0-1-47,0 1 0,0 0 16,-21-85-1</inkml:trace>
  <inkml:trace contextRef="#ctx0" brushRef="#br0" timeOffset="19199.09">16997 3196 0,'0'0'0,"-21"-21"16,21 0-16,-22 21 15,1 0 79,0 0-94</inkml:trace>
  <inkml:trace contextRef="#ctx0" brushRef="#br0" timeOffset="19422.96">15557 3471 0,'0'0'0,"0"22"0,22-22 16,20 0 0,0 0-16,85 0 15,0-22 1,-84 1-16,-1 21 16,43-21-1,-22 21-15,-42-21 16</inkml:trace>
  <inkml:trace contextRef="#ctx0" brushRef="#br0" timeOffset="19924.68">18944 3704 0,'0'0'0,"0"-21"0,21 0 0,-21 0 15,21 0-15,-21-1 0,0-20 16,0 21-16,22 21 16,-22 21-1,-22 0 1,22 0-16,-63 106 15,42-84-15,0-22 0,21 21 16,-22-21-16,-41 85 31,63-85-31,-21 1 0,42-44 47,0 1-47,43-21 16,-1 0-16</inkml:trace>
  <inkml:trace contextRef="#ctx0" brushRef="#br0" timeOffset="20317.45">19389 3598 0,'0'0'15,"42"-21"-15,43 0 0,-22 0 16,-84 21 15,-21 21-31,-107 43 16,44-22-1,41 0 1,64-21 0,21 1-16,64-22 31,-43 0-31,64 0 0,21 21 16,-106-21-16,22 21 15,-22 0-15,-21 0 16,0 43-1,-85-43 1,-63 0 0,42 0-1,0-21 1,85 0-16,-42-42 31,63-22-15,0 22-1</inkml:trace>
  <inkml:trace contextRef="#ctx0" brushRef="#br0" timeOffset="20483.89">19008 3366 0,'-22'-22'0,"44"44"0,-65-86 15,43 43 1,0 0 15,-21 21-15,0-21-16</inkml:trace>
  <inkml:trace contextRef="#ctx0" brushRef="#br0" timeOffset="22315.17">22013 3048 0,'21'-21'0,"-42"42"0,64-63 0,-22-1 16,0 22-16,-21 0 0,21-85 15,-21 64 1,0 21-16,-21 0 0,-64-1 15,43 22-15,0 0 16,-22 22-16,22-1 0,-191 148 16,106-42-1,85-42-15,-22-22 0,-63 170 16,85-148 0,-1 42-16,22 148 31,64-233-16,105 1 1,-42-43-16,-64-22 16,21 22-16,-20-21 0,105-63 15,-63 41 1,-1-63 0,-63 1-1,-21 83-15,-21 22 16,-42 22-1,20 62 1,1 1 0,21-43-16,21-21 0,0 43 31,0-43-31,63 43 16,1-64-16,-43 0 0,85 0 15,-85-22-15,21 1 16,22-42-1,-22-1-15,-21-42 32,-21 43-32,-21 21 15,0 20-15,-64-62 16,22 84 0,42 0-16,0 21 0,-64 42 15,43-20 1,20-1-16,22-21 0,-21 85 15,21-85-15,0 0 16,85 1 0,-43-22-16,22 0 15,-43 0-15,233-127 32,-191 42-17,1 0 1,-64 106 15,-21 64-15,-22 0-1,22-43 1,21 22 0,0-43-1,0-42 1,0-1-1,64-62 1,-1-1 0,22-42-1,-64 85 1,0 42-16,0 21 31,-21 0-31,0 21 0,0 64 16,0-42-1,0-43 1,0 0-16,43 43 16,-1-64-1,0 0 1,22-43 0,-1-41 15,-41 41-31,41-41 15,-63 41-15,21 1 16,0 42 15,-21 63-31,-21 1 16,21 21 0,0-64-16,43 42 31,-1-42-31,-21-21 15,0 0-15,85 0 16,-42 0-16,-43-21 16,21 0-16,43-64 15,-85 43 1,42-106 0,-42 63-16,0 64 15,0 0-15,0 42 31,0 0-31,-21 85 16,-21 0 0,42-64-16,0 1 0,-43 105 15,43 0 1,-21 21 0,21-126-16,-21 62 15,0-62-15,21 20 0,0-20 16,-43 126-1,22-127-15,0-21 16,21 22-16,-42 20 16,21-20-16,21-65 31,0 1-31,0 0 16,0 0-16,0 0 0,21 0 15,-21-22-15,42-63 16,-21 64-16,0-43 15</inkml:trace>
  <inkml:trace contextRef="#ctx0" brushRef="#br0" timeOffset="22608">23241 3747 0,'0'-254'16,"0"190"-1,0 382-15,85-699 16,-43 359-16,148 44 31,-126 20-15,-43 21-1,-84 22 1,-86 21 15,86-85-15,42 0-16,42-21 31,42 0-15,-41 0-1</inkml:trace>
  <inkml:trace contextRef="#ctx0" brushRef="#br0" timeOffset="24205.38">23601 3747 0,'21'0'15,"0"0"1,85-85 0,-85 64-1,0 0-15,149-191 16,-128 127 0,0 22-16,22-128 31,-64 85-31,0 43 15,21 63 1,-42 0-16,-22 42 16,22 1-16,-21 62 15,0 44 1,20-86 0,22 22-16,0-22 0,0-20 15,0 62 1,43-20-16,41-21 15,-62-64 1,20 0-16,-21 0 0,0 0 16,0 0-16,64-43 15,-64 1 1,0 21-16,22-64 16,-43 43-16,0-1 15,0 22-15,0 0 0,0 0 16,-21 42-1,-22 64 1,43-1 0,0-62-16,0-1 15,0 63 1,21-62 0,22-1-16,-22-21 0,42 0 15,-41 0 1,62-64-1,-41 43-15,-1-42 16,-21 20-16,43-84 16,-22 0-16,-21 85 15,-21-22-15,85-190 16,-85 170 0,0 63-1,0 42 1,-43 42-16,1 64 15,-21 21 1,63 1 0,0-107-16,0 85 15,0-106-15,21 85 32,42-64-17,-42-42-15,43 0 0,21 0 16,-64 0-16,21-21 15,64-42 1,-43-64 0,-63 42-1,0 64 1,-84 42 15,20 64-15,64 20-1,0-62-15,127 41 32,-21-62-17,-64-22-15,85 0 16,-105 0-16,62-22 16,-41 1-16,126-127 31,-148 127-31,21-43 15,-42-41 1,-21 105 0,-42 0-1,-43 63 1,0 85 15,85-63-15,21-43-1,42-21 1,43-21 0,0-63-1,-64 21 1,85-128 0,-64 1 15,21-43-31,-41 170 15,-1-22-15,0-84 16,0 64 0,-42 126 15,0-21-31,-85 254 31,85-148-31,21-84 16,-21 62-16,21 22 15,0 0 1,42-84 0,21-22-1,22-21 1,-21 0 0,-43 0-16,21 0 0,43-21 31,-64-22-16,0 1 1,-21 0-16</inkml:trace>
  <inkml:trace contextRef="#ctx0" brushRef="#br0" timeOffset="24494.26">24786 3196 0,'-21'0'0,"42"0"0,-63 0 0,21 0 16,21-21-16,21 21 15,0 0-15,85-21 16,-85 21-16,21 0 0,1 0 16,-1 0-16,0 0 15,85-21 1,-106 21-16,1 0 15,-44 0 17,1 0-32,0 0 0,-42 21 15,20-21 1</inkml:trace>
  <inkml:trace contextRef="#ctx0" brushRef="#br0" timeOffset="26076.07">5122 5757 0,'-21'0'15,"21"-21"1,-21 21-16,0 0 15,0 0-15,-1-21 16,1 0 0,0 21-16,21-21 15,0 0-15,0-1 0,0-20 32,21 21-32,43 0 15,-43 21-15,0 0 16,21 42-16,-42-21 0,43 149 31,-43-22-15,-21-21-1,-1-85-15,1 0 16,0 1-16,0-1 0,-127 149 16,63-128-1,-42 1 1,106-43-16,-106 0 15,106-21-15,-106-21 16,63-43 0,64 22-16,0-22 15,0 22-15,0-64 16,21 64-16,1 0 16,83-22-1,-83 64-15,41 0 16,-21 21-1,22 43-15,21 84 32,-43-63-17,0 42 1,-21-106 0,64 21 15,-43-42-16,-20-21-15,-1 0 16</inkml:trace>
  <inkml:trace contextRef="#ctx0" brushRef="#br0" timeOffset="26416.88">5673 6202 0,'0'21'16,"-22"0"-16,22 0 16,0 1-16,0-1 15,22-21 1,-1 0-16,0 0 16,0 0-16,21-21 15,-20-1-15,-1 1 0,-21-21 16,0 21-1,0 0-15,-85-22 16,64 43 0,0 0-16,0 0 0,-22 21 15,22-21-15,21 22 16,0-1 0,21-21-1,0 0 1</inkml:trace>
  <inkml:trace contextRef="#ctx0" brushRef="#br0" timeOffset="29243.95">7556 6054 0,'0'21'0,"22"-21"16,-1 0-16,0 0 15,42 0 1,-41-21-16,-1 0 0,42-22 15,-20 22-15,62-64 16,-83 43-16,83-106 16,-83 63-1,-22 43-15,21-85 16,-21 106-16,0-22 16,0 22-16,0 0 0,0-21 15,0 63 1,0 21-1,-43 85-15,43-63 16,-21-1-16,-21 85 0,21-84 16,0 21-16,-85 232 15,85-232-15,-64 275 16,43-191 0,42 148-1,0-105 1,21 0-1,127-128 17,-21-147-17,-42-64 1,-1-21 0,-41-22-16,-43-41 15,-127-43 16,0 148-15,0 42 0,84 64-16,22-21 0,0 21 15,-21 0 1,63-21 0,42 0-1,-20 0-15,-1 0 0,106-64 16,-106 43-16,22 20 0,84-83 15,-21-22 1,-21 42 0,-85 64-16,-21-22 15,21 22-15,-21 42 32,-21 22-32,21-22 15,-21 85-15,21-22 16,0-62-16,0-1 15,0 63 1,21-62 0,21-22-1,1 0 1,-22-22-16,21 1 0,-21 0 0,43-42 16,-43 41-16,43-83 15,-22 41 1,43 1-1,-43 41-15,-21 1 0,64 21 32,-43 43-32,-21 20 15,-21-42-15,0 64 16,0-43-16,-63 43 31,20 0-15,43-64-16,0-42 31,0-1-15,0 1-16,43-63 15,-1 20 1,-21 22-16,22-43 0,-43 43 16,21-1-16,0 22 0,21-63 15,-42 126 16,0 0-31,0 22 16,-21-43-16,0 148 31,21-148-31,0 22 0,21-1 16,43-21 0,-43-21-16,0 0 0,127-21 31,-84 0-16,-43 0-15,63-43 16,-84 22-16,0 21 16,0-22-16,0-20 15,-21 21 1</inkml:trace>
  <inkml:trace contextRef="#ctx0" brushRef="#br0" timeOffset="29448.12">8975 5440 0,'-43'-42'0,"86"84"0,-107-84 0,43 20 31,0 22-15,42 0 30,0 0-46</inkml:trace>
  <inkml:trace contextRef="#ctx0" brushRef="#br0" timeOffset="29853.89">11430 5482 0,'0'-21'0,"0"42"0,0-84 15,0-1-15,0 22 0,0 21 16,0-64-1,0 64 1,-42 63 0,20 85-16,22-63 15,0-22-15,-21 212 16,0-85 0,21-63-1,-21 0 1,0-85-16,21 22 0,0-1 15,-21-42 1,-43-21 0,43 0-1</inkml:trace>
  <inkml:trace contextRef="#ctx0" brushRef="#br0" timeOffset="30665.36">10858 5906 0,'-21'-22'16,"42"44"-16,-42-65 0,191 1 31,20-22-31,22 1 16,-149 42-1,22-22-15,42-20 16,-64 42-16,149-149 16,-170 65-1,-42 41 1,-21 64-1,-63 127 1,62-85 0,22 1-16,-63 147 15,42-42 1,21-105-16,-43 147 31,22-147-31,21-22 0,-21 21 31,21-63 1,21-21-32,0 20 15,85-168 1,-85 169-16,22-43 16,20 22-1,-42 42 1,-21 21-16,22 64 15,-1-1 1,0 22 0,0-63-1,0-22-15,0-21 0,106 42 32,-63-42-32,-43 0 0,85-21 15,-21-21 1,-43-1-16,0 1 15,1-43 1,-22-21 0,-21 22-1,0 63-15,-21-1 16,-1 22-16,-105 106 16,106 0-1,21-64 1,0-20-16,0 20 0,0 43 15,148-1 17,1-84-17,-65-42 1,22 0 0,0-43-1</inkml:trace>
  <inkml:trace contextRef="#ctx0" brushRef="#br0" timeOffset="32760.89">14436 6033 0,'-22'21'16,"44"-42"-16,-65 42 0,22-21 0,0 0 16,0 0-1,0 0 1,42-21-1,21-22 1,-21 22-16,43-21 16,-43 21-16,85-64 15,-22 0 1,-62-21 0,-22 85-16,0 0 0,0-21 15,-43 42 1,-41 42-1,62 0-15,1 22 16,0-22-16,-21 170 31,42-170-31,0 22 16,0 20-16,21-41 16,0-22-16,0-21 0,64 0 31,21-21-31,-85 0 15,21-1-15,43-20 0,-43 21 16,43-43-16,-43 43 16,128-233-1,-149 191 1,-21 20-16,0 1 16,0 21-16,-43 21 0,22 0 15,0 0-15,-64 85 16,64-22-1,42 22 1,22-64 0,-1 0-16,22 0 15,84 0 1,-64 22 0,-84-1-16,22-21 0,-22 22 15,0-22-15,-22 0 16,-20 21-1,42-21 1,21-21 0,0 0-16,1-21 15,-1 0-15,63-21 16,-41 21-16,-1-43 16,0 43-16,22-106 15,-43 63 1,-21 22-16,0-85 15,-42 106 1,-43 63 0,85 1-1,0-22-15,21 106 32,-21-106-32,64 42 15,-22-20 1,-21 20-1,22 22 1,-43-64-16,63-21 16,1 0-1,20 0 1,1-42 0,84-128 15,-126 86-16,-1-43 1,-42 148 15,0 0-31,-21 0 0,0 43 16,-64 105 15,85-105-15,0-22-1,42-21-15,-21-21 16,106 0 0,-84 0-16,-22-21 15,85-43 1,-43-20 0,-63 63-16,0-22 0,0-63 15,0 22 1,0 63-16,0-22 0,-63-20 15,20 42 1,1 21-16,21 0 0,-148 63 16,105 1-1,1 20 1,41-63-16,1 64 16,21-64-16,64 22 31,-1-43-31,43 0 15,-64-22-15,22-20 16,-22 21 0,-21 0-16,106-85 15,-84 64 1,-22 20-16,21-20 16,-21 42-1,-21 21 1,0 0-16,0 43 15,0-43-15,0 85 16,0-64 0,0-21-16,0 1 0,0 62 15,43-41 1,-22-43-16,42 21 16,-41-21-16,41 0 15,-42 0-15,0 0 0,106-43 31,-21-20-31,42-64 32,-63 21-32,-64 64 15,22-43-15,-22-21 16,-21 64 0,-21 42-1,-43 21 1,43 0-16,0 0 0,-22 43 15,43 21 1,0-64-16,85 63 16,-43-41-1,-20-22-15,-1-21 0,42 63 16,-63-20 0,-21-22-1,0-21-15,0 0 0,-43 21 16,43-21-16,0 21 15,-64-21 1,64 0 0,-21 0-1,-22-21 1,43 21-16</inkml:trace>
  <inkml:trace contextRef="#ctx0" brushRef="#br0" timeOffset="33962.92">4424 7980 0,'0'0'0,"-21"0"0,-1 0 0,1 0 15,21-21-15,-21 21 0,0 0 16,0-21-1,21-1 1,0-20-16,21 21 16,64 0-16,-43 21 15,-21 0-15,106 0 16,-42 42 0,-1 43-1,-84 21 1,0-64-16,0 0 0,-148 128 15,106-149 1,-85 63 0,85-84-16,-22 22 15,43-22-15,21-22 16,0-20 0,63 0-1,-20 21-15,20-1 16,-42 22-16,22 0 15,105 22 1,-42 41 0,-43 43-1,-63-43 1,-84 128 0,-86-64-1,86-64 1,-65 1-1,107-43-15,0 0 0,-106-21 16,126 0-16,-20-21 16,0-42-1,21-1 1,21 43-16,0 0 0,0-64 31,42 43-15,-21 42-16,21-21 0,22-1 15,-43 1-15,0 0 16</inkml:trace>
  <inkml:trace contextRef="#ctx0" brushRef="#br0" timeOffset="34318.23">5397 8467 0,'0'0'0,"22"0"31,-1 0-31,0 0 16,0-21-1,21-22 1,-63 1-1,0 21 1,-42 21 0,-1 42 15,64 0-15,0-20-16,0-1 15,64-42 16</inkml:trace>
  <inkml:trace contextRef="#ctx0" brushRef="#br0" timeOffset="34878.91">8594 7747 0,'0'0'0,"0"-21"0,0 0 0,21 0 0,0-64 16,0 0-1,-21 43-15,21 21 16,-21-64-1,0 85 1,-21 42 0,0 170-1,-21 84 1,-1-84 0,22-148-16,-21 126 15,21-148-15,-1 64 16,22-21-1,0-106 17,0 0-32,0-1 15,0 1-15,0 0 0,0-21 0</inkml:trace>
  <inkml:trace contextRef="#ctx0" brushRef="#br0" timeOffset="37492.28">8361 7938 0,'-21'-106'0,"42"212"0,-42-445 31,42 275-15,0 22-16,106-85 15,42 85 1,128 84 0,-170 64-1,-85 21 1,-63 0-1,0-85-15,-191 170 32,148-170-32,-20 22 0,-22-1 15,42-63 1,64-42 15,0 0-15,43 20-16,-22 22 0,21 0 15,22 64 1,-43-43 0,85 191-1,-43-149 17,-42-42-32,64 43 15,-64-64-15,106 21 0,-42-21 16,275-148 15,-276 21-15,-84 63-1,0-41 1,0 83-16,0 1 0,-63-21 31,21 63-15,20 0-16,-41 64 0,63 42 15,0-85-15,0 1 16,0 62 0,42 1-1,85-42 1,-84-64-16,-1 0 16,0 0-16,1 0 0,189-43 15,-189 22-15,63-42 16,42-85-1,-106 42 1,0 42-16,-42 22 0,64-254 31,-64 169-31,21 42 16,-21 64 0,0 42-1,0 21 1,-21 43-1,-21 105-15,-22 64 32,22 22-17,-1-44 1,22 44-16,0-171 16,21 1-16,0 106 0,0-106 15,0 0-15,-42 444 16,21-338-1,21 84 1,-22-127 0,22-148-16,0 1 0,0 20 15,22-42 17,20-64-32,-21 43 0,64-106 15,-43 85-15,-21 0 16,106-191-1,-106 148-15,22-63 16,-43-85-16,-21-42 16,-1 190-1,-20 1-15,-170-276 16,43 212 0,106 105-1,20 22 1,22 21-16,21-21 15,42 0-15,22 0 16,42-43 0,-64 43-16,64-64 15,-64 43-15,191-170 32,-169 128-32,20-43 31,-41 63-31,-22 43 0,-21 0 15,21 0 1,-21 42 0,0 0-1,0 64-15,0-64 16,0 0-16,21 127 16,0-63-1,0-64-15,43 21 16,-1-21-1,-41-21-15,147-21 32,-21-42-17,-63-22-15,-64 64 16,21-21-16,-21-64 16,-21 42-1,-63 22 1,-1 42-1,-63 127 17,127-106-32,0 85 15,0-64 1,0-21-16,0 22 16,106-1-1,-85-42-15,43 0 16,21 0-1,-43-21-15,64-43 16,-64 43-16,170-190 31,-149 105-15,-20 42-16,-43 22 16,-85 63 15,64 0-31,-22 64 15,43 0 1,0 20 0,106 1-1,-63-42 1,-22-64 0,-42 0 15,-1-21-16,1 21-15,21-22 0,-63-20 16,42 42-16,-1-21 0,-20 0 16,21 21-16,0 21 15,21 21 1,21 43 0,21-64-1,-21-21-15,43 21 16,42-21-1,21-21 1,-85 0-16,85-43 16,0 1-1,21-276 1,-127 149 0,1 20-1,-22 22 1,0 85 15,0 105-15,0 64-16,-43 42 15,-20 127 17,20-127-17,43-21 1,0-63-1,0-43 17,0-42-17,64-85 1,-1-21 0,86-63-1,-107 190 1,-42 84-1,0 22 1,0-21 0,0-64-16,85 191 31,20-170-15,-62-42-16,20 0 15,22-21 1,63-127 15,-148 63-15,0 43-1,0-22-15</inkml:trace>
  <inkml:trace contextRef="#ctx0" brushRef="#br0" timeOffset="38000.11">14753 7641 0,'0'0'0,"0"-42"0,42 0 15,-42-1-15,85-84 16,-85 85-1,0 63 1,-63 127 0,41-84-16,-20 42 15,0 63 1,-1 64 0,1-22 15,42-147-16,0-85 17,-85-106-17</inkml:trace>
  <inkml:trace contextRef="#ctx0" brushRef="#br0" timeOffset="38828.32">14287 7938 0,'22'0'31,"83"0"-15,65-22-1,190-83 17,-128-1-17,-83 21 1,-44-63-1,-83-43 17,-22 170-32,-85 42 15,43 22 1,-43 126 0,-63 127-1,105-126 1,1-64-1,42-22 1,0-41 15,0-86 1,21 22-32,0-42 15,149-149 1,-64 148-1,-64 64 1,-21 0 0,0 149 15,-21-22-15,43-22-1,20-41 1,64-43 15,0-84-15,0-43-1,-85 42 1,-20 22-16,-1-127 16,-21 126 15,-43 43-31,-41 64 15,41 169 17,43-128-17,43-62 1,20-43 0,107-64 15,-65-20-16,-62 41 1</inkml:trace>
  <inkml:trace contextRef="#ctx0" brushRef="#br0" timeOffset="40382.97">17589 8128 0,'0'0'0,"0"21"0,-21-21 0,0 21 15,0 1 1,0-22 0,21-43 15,63-41-16,43-65 1,-42 65 0,105-255-1,-148 212 1,-21 64 0,-42 84-1,-43 212 16,85-85-15,42 106 0,-20-170-1,20 22 17,-63-106-1,0-21-31,-22-42 15,-63-22 17,85 85-17,21 21 1,0 21 0,0-20-16,127 41 31,-21-63-16,21 0-15,106-63 16,84-107 15,-168 1-15,-128 127-16,42-128 16,-63 22-1,-42-127 16,-22 275-15,1 127 0,21 21-1,-1 170 17,43-149-17,21-63 1,43 0-1,105-43 17,-105-63-17,-22 0 1,-63 0 328,0 0-204,21-21-140,-21 21 16,21-21-16,-22 0 16</inkml:trace>
  <inkml:trace contextRef="#ctx0" brushRef="#br0" timeOffset="41144.54">17907 7345 0,'0'21'62,"0"21"-62,0-20 0,0 20 0,0 21 16,-42 107 0,42 63-16,-106 211 31,85-317-15,-43 127-1,22-106 1,42-84-16,-21 63 15,-1-106 17,22-106-17,0-84 1,0 0 0</inkml:trace>
  <inkml:trace contextRef="#ctx0" brushRef="#br0" timeOffset="41467.67">17632 7874 0,'0'-21'0,"0"42"0,0-63 16,0 21-16,42-106 15,22 63 1,-43 64-16,63-63 16,1 63-1,42 21 16,-127 63-15,0 1 0,-63 0-16,-43 42 31,85-85-15,-1-21-1,22-42 16,22 0-15,-1 0-16</inkml:trace>
  <inkml:trace contextRef="#ctx0" brushRef="#br0" timeOffset="41915.48">18203 7705 0,'0'0'0,"0"-21"0,-21-1 15,21 1 1,0 0-16,0 0 16,21 21-1,22 21 1,62 43-1,-41 20 1,-43 1 0,-21 63-1,-42-106 1,-1-20 0,22-22-1,21-43 1,0-63-1,43 22 1,-22-1 0,42 22 15,-42 41-31,22 1 16,20 0-1</inkml:trace>
  <inkml:trace contextRef="#ctx0" brushRef="#br0" timeOffset="42405.71">18944 7345 0,'0'-21'0,"0"42"0,0-85 16,0 43-16,-21 0 31,0 21-31,0 42 15,-43 170 17,22-21-17,-1-86 1,22 1 0,64 0-1,41-106 1,-20-21-1,-22 0 1,22-43-16,-43 43 16,-21 0-16,42-106 15,-42-64 1,0 43 0,-42 64-1,-1 20 1,-84 128 15,106-43-31,-63 106 16,62-21-1,1-43 1,42 22 0,43-43-16,-1-21 15</inkml:trace>
  <inkml:trace contextRef="#ctx0" brushRef="#br0" timeOffset="42940.92">19177 7916 0,'0'0'0,"42"0"16,1-42 0,84-85 15,-43 0-16,-63 64-15,-21 41 16,0-41-16,0 84 31,-42 43-15,21-22-16,0 64 16,0-64-16,-1 43 15,22-43-15,-21 0 0,21 276 31,0-64-15,0-85 0,0 43-1,-21 127 17,-64-170-17,64-148-15,-63 43 16,20-64-1,43 0-15,-106-85 16,106 64-16,-22-22 16,-41 1-1,20-43 1,64 64-16,0-127 31,0-21-15,43-1-1</inkml:trace>
  <inkml:trace contextRef="#ctx0" brushRef="#br0" timeOffset="43310.7">19516 7197 0,'0'0'16,"21"0"31,0 0-31,0 0-16,21-21 15,-20-22 1,-22-20-1,-22 63 17,-41 42-17,21-21-15,42 0 16,-43 85 0,43-85-16,0 1 15,64 20 1,-43-42-1</inkml:trace>
  <inkml:trace contextRef="#ctx0" brushRef="#br0" timeOffset="44405.42">19981 7684 0,'0'0'0,"21"0"16,22 0-1,-22-22-15,42-41 16,-63 21 0,22-64-1,-44 0 17,-62 127-17,84 0-15,-43 85 16,22-21-1,21-64-15,0 21 0,0 43 16,0-64-16,0 21 16,21-20-16,-21-1 0,127 0 31,-84-21-31,63 0 16,-43-21-1,22-43 1,42-126-1,-64 84 1,22-21 15,-64 127-15,0 63 0,-21-41-16,0 20 15,0 0 1,0-21-1,21-21 17,-21-42-17,0-43 1,0 43 0,-21 0 15,0 42-31,-21 21 15,-22 64 1,1-1 0,42 86-1,63-43 1,43-85 0,-22-21-1,170-21 16,-170-63-15,43-43 0,-63-21-16,41-212 31,-63 170-15,1 84-16,-1 0 15,-21 43 1,0 63-1,0 22 1,0 20 0,-64 149-1,64-43-15,-21-127 16,21 1-16,-21 84 16,21 0-1,0-64 1,0-42-16,21-21 15,0 22-15,0-22 0,22 0 16,20-22 0,-20-20-1,-1-21 1,-21-43 0,-21 63-1</inkml:trace>
  <inkml:trace contextRef="#ctx0" brushRef="#br0" timeOffset="44677.77">21082 7324 0,'0'-21'16,"21"-1"-16,0 22 16,85-21-1,0 0 1,21 21-1,-64 0 1,-41 0 15,-44 0 1,-41 0-32,21 0 0,-1 21 15</inkml:trace>
  <inkml:trace contextRef="#ctx0" brushRef="#br0" timeOffset="45783.74">3471 10668 0,'21'-21'16,"-42"42"-16,42-63 0,-21 21 0,0-1 16,0 44 15,0 41-31,0-21 0,0 1 15,0-1-15,-21 85 16,21-21 0,0-64-16,-21 1 0,0 20 0,-21 64 15,-1-63 1,43-22 0,0-63-1,0 0 1,0-1-16,21-20 15,22 21-15,84-21 16,-106 42-16,21 0 16,-21 0-16,1 0 0,105 0 31,-106 0-31,21 0 16,-21 0-16,0-22 15,-21 1-15,43-21 16,-43 21-16,21-64 15,-21 22 1,0-1 0,-21 64-16,0 0 15,-1 21-15,1 22 16,0 20-16,0 22 16,0-43-16,21 149 15,0-86 1,0-62-16,0 168 31,0-168-31,0-22 16,0 21-1,0-21 1,0-84 0,21-22-1</inkml:trace>
  <inkml:trace contextRef="#ctx0" brushRef="#br0" timeOffset="46095.24">4530 11324 0,'-22'0'0,"44"0"0,-22-21 0,21 21 15,0 0-15,-21-21 0,0 0 16,0 0-16,0-1 15,0 1 1,0 0-16,-42 0 16,20 21-1,1 0-15,-21 21 16,42 21 0,-21 1-1,21-22 1,21-21-1,0 0-15,0-21 16,0 0-16,1-1 0</inkml:trace>
  <inkml:trace contextRef="#ctx0" brushRef="#br0" timeOffset="46871.3">6371 10753 0,'-21'0'16,"21"-21"15,21 21-31,0-22 15,64-41 1,0 21-16,-64-1 0,21 22 16,0-21-16,1-1 15,-1 1-15,85-170 16,-127 107 0,-42 41-1,-85 64 1,84 0-16,-147 127 15,84 42 1,64 64 0,42-127-1,21-64-15,0 1 0,0-22 0,127 64 32,-105-64-32,-1-21 0,149 0 15,-107 0 1,-63-21-16,1 21 15,-22-22-15,-22 22 16,-83 0 0,62 0-16,-147 85 15,105-21 1,0 41 0,22 65-1,63-86 1,85-41-1,-22-43 1,191-85 0,-169 22-1,42-22 1</inkml:trace>
  <inkml:trace contextRef="#ctx0" brushRef="#br0" timeOffset="47148.14">7175 10689 0,'0'0'0,"0"-42"0,22 42 16,-1 0-16,0 21 15,0 0-15,0 0 0,0 1 16,128 168 15,-44-84-15,-41-21-16,-43-22 15,-21-42-15,0 43 16,0-43 15,-21-63-15,0-43 0,21 21-16</inkml:trace>
  <inkml:trace contextRef="#ctx0" brushRef="#br0" timeOffset="47387">7620 10732 0,'0'-64'0,"0"43"16,-21 106-1,-22-43 1,-41 64 0,20-22-1,43-41-15,-21-1 0,21 0 0,-22 22 16,22-22-16,-42 64 15,41-42 1,44-64 0,-1-22-1,21 1-15,-21 0 0,0 0 16,85-64-16</inkml:trace>
  <inkml:trace contextRef="#ctx0" brushRef="#br0" timeOffset="48045.63">8001 10710 0,'63'-42'16,"-126"84"-16,126-105 0,-41 42 16,-1 21-1,-21 63 1,0 128 0,0-22-1,0 85 1,0-106-1,0-84-15,0 359 16,0-275 0,-43 85-1,22 42 1,21-232-16,-21 168 16,21-190-1,-21-21 1,21-84-1,0 63-15,0-212 32,0 169-32,0 1 15,0-234 1,0 128-16,0 84 0,0 1 16,0-276-1,0 106 1,0 190-16,0-126 15,0 126-15,42-20 16,-21 63-16,1-22 0,62 1 16,-20 63-1,-1 21 1,-20 43 0,-43-64-16,0 22 15,-22 41-15,-20-41 16,21-22-16,-64 42 15,-21 1 1,106-43-16,-21-21 16,42 0 15,1 0-31,-1-21 16,0 0-16,21 21 0,-21-22 15,1 22-15</inkml:trace>
  <inkml:trace contextRef="#ctx0" brushRef="#br0" timeOffset="49341.43">8848 10880 0,'84'-64'0,"-20"-42"16,-212 276-16,296-424 16,-148 233-16,0-43 15,-43 64 1,1 21-16,-64 106 15,0 43 1,106-149 0,-21 42-16,85 22 31,-1-85-15,22-42-1,-22-22 1,-41 43-16,20-127 31,-42 84-31,0 85 31,0 1-15,-21-1-16,21 21 0,0 64 31,0-43-31,21-20 16,0-22-16,0-21 0,22 21 15,-22-21-15,21 0 0,127-42 32,-126 42-32,-1-21 0,64-64 31,-64 64-31,-21-22 0,1 22 16,-22 0-16,0 0 15,0 42 16,0 0-31,0 0 0,-43 43 16,43-43-16,-21 64 16,21-43-1,21-42 17,0-21-17,1 0-15,20-22 16,64-41-1,-43 41 1,1 22-16,-43 21 16,21 21-1,-42 22 1,64 20 0,-22-20-1,-21-22-15,0-21 0,85 42 16,0-42-1,42 0 1,-105-21-16,84 0 16,-85 0-16,64-43 15,-64 22 1,-42 21-16,21-1 0,-21-62 16,0 20-1,0 43-15,-21 21 0,-127-21 31,84 42-31,43 0 0,-63 64 16,41 0 0,43-64-16,0 106 31,21-127-15,1 0-16,41 0 15,43-21 1,-64 21-16,64-85 15,-42 0 1,-22-84 0,-21 0-1,-21 105-15,0 1 0,21-191 32,-21 105-17,0 107-15,0 84 16,-84 234 15,41-65-15,43 1-1,0-170-15,0 128 16,85-1 15,-22-148-15,22-42-16,-21-43 15,41-84 1</inkml:trace>
  <inkml:trace contextRef="#ctx0" brushRef="#br0" timeOffset="50976.64">12912 9991 0,'-22'0'0,"22"21"16,0 0-16,-21-21 0,21 21 15,-21 0-15,21 1 16,0-1-16,21-21 16,0 0-1,22-21-15,20-1 16,-20 1-16,-22 0 0,169-106 16,-147 64-1,-43-22 1,0 64-16,0 0 15,-22 21-15,1 21 16,-21 42 0,-22 107-1,22-1 1,21-63-16,0-43 16,0-20-16,-22 168 15,22-126 1,0-64-16,0 21 0,0-20 0,-1 20 15,-41-21 1,42-21-16,-43 0 16,43-21-16,0-43 15,-21-41 1,20-1 0,22 63-16,0 1 0,-21-85 31,21 148-16,0 0-15,0 64 16,0-43-16,106 149 31,21-106-15,-42-64 0,42 0-1,127-42 1,-127-22-1,-43-41 1,-20 41 0,-64 1-16,21 0 0,-21-106 31,0 84-31,-42 64 16,-1 21-1,22 0-15,21 1 0,-21 105 31,21-106-31,0 21 0,0 43 16,21-64 0,22 42-16,-22-63 15,85 0 1,-22 0 0,22-42-1,-85 21-15,22 0 0,20-22 16,-42 1-16,22 21 0,20-106 15,-42 106-15,0-43 16,-21 1 0,-21 63-16,21 21 15,-21 0-15,21 0 0,-42 64 16,42 0 0,0 42-1,0-64 1,0-42-16,0 0 0,0 1 15,21-1 1,-42-21 15,-22-64-15,-20 1 0,-22 20-1,85 65 16,-21 20-31,21 21 16,21-41-16,22 20 16,62-21-1,149-21 17,-148-21-32,0-43 15,0-20 1,-85 63-16,0-22 15,64-126 1,-43-64 0,-21 21-1,-21 128 1,22 20 0,-22 128-1,-43 42 1,1 21-1,-43 190 1,85-169 0,0-42-1,0-42 1,0-43-16,21 0 0,22-21 31,20 0-15,-63-21-16,43 0 0,20-64 15,-63 64-15,0-85 32,0 42-32</inkml:trace>
  <inkml:trace contextRef="#ctx0" brushRef="#br0" timeOffset="51183.52">14457 10287 0,'-21'0'0,"42"0"0,-64 0 15,65 0 1,41 0-16,22 0 16,-1-42-1,43 21 1,-84 21-16,-22 0 0,21-22 16,-21 22-16,1 0 15,-1-21 1</inkml:trace>
  <inkml:trace contextRef="#ctx0" brushRef="#br0" timeOffset="54001.92">16362 10139 0,'0'0'0,"21"-85"15,0 64-15,-21-21 16,21-22-16,-21 22 0,0-43 16,0 64-16,0-21 15,-63-22 1,42 43-16,-22 21 0,1 0 16,21 0-16,-85 85 15,21 63 1,43-85-16,-43 213 15,64-86 1,21 22 0,42-128-1,-20-62-15,20-1 0,170-21 32,-85-64-17,21-84 1,-64-42-1,-62 20 1,-22-20 0,-43 84-16,-63-85 15,85 170 1,-190 21 0,189 43-16,-105 84 15,64 127 1,42-85-1,42 0 1,85-21 0,21-63-1,233-85 17,-212-63-17,21-64 1,-84 21-1,-43-21 17,-63 169-17,0 0-15,0-20 16,21 41 0,-22 128-1,44-128 1,20-63-1,-42 21-15,42-21 0,1 0 16,-1 0-16,127-127 16,-105 43-1,-43-22 1,21 21 0,-42 64-16,0 0 0,0 0 15,0 42 1,0 21-1,-21-21-15,0 64 16,21-64-16,0 21 16,0 43-1,42-21 1,43-22 0,-22-42-16,-20 0 15,-1 0-15,106-85 16,-84 22-1,-22-43 1,-21 42-16,0 22 0,-21-64 16,43-190-1,-22 105 1,0 64 0,-21 106-16,0 0 0,21 21 15,-21 42 1,0-20-16,0 62 0,-63 128 15,42-43 1,21-21 0,0-105-16,0-1 15,0 106 1,21-84-16,0-43 0,0 0 16,0-21-16,0 0 15,1 21-15,62-21 16,-63 0-16,22-21 0,84-64 15,-64 64 1,-42 0-16,64-42 16,-64-1-1,0 43-15,-21 0 0,0-43 16,0 43 0,-21 42 15,0 22-31,21-22 0,-85 169 31,43-63-15,-21 0-1,-1 21-15,-42 43 16,-63 105 15,105-169-15,1-21-1,63-85 1,21-42 0,64-64-1,-64 43 1,64-85-16,-22-21 16,64-106-1,85-275 16,-85 359-15,-85 128 0,43 42-1,-43 21 1,-21 64 0,-21 42-1,-42-42 1,0-22-1,-43-63 17,43-42-17,20 21 1,22-1-16,0 44 47,0-1-47,22 0 15,-1 0-15,42 0 16,-42-21-16,1 0 16,105 0-1,-43 0-15,43-63 32,-106 63-32,64-85 0,-64 64 15,0 0-15,1-64 16,-1 22-1,-21 41 1,-21 22 0,-1 22-16,1 83 15,21-20 1,0-21 0,0-43-16,0 0 15,0 0-15,21-21 0,43 0 16,21 0-1,-22-42 1,-63 21 0,42-22-16,-20 22 0,-22 0 15,63-106 1,-42 63 0,0 43-1,-21 42 1,0 22-16,0-22 15,0 21-15,0 43 16,22-22 0,20-20-1,85-22 1,-42-63 0,-22-1-1,1-41 1,-64 41-16,21 22 15,42-169 1,-20 20 0,20-20-16,-21 63 15,-42 63-15,0 22 16,22-64 0,-65 127-1,1 43 1,0 84-1,20-106-15,1 22 0,-21 190 16,42-191 0,-21-20-16,21 105 15,21-42 1,0-85-16,0 0 0,64 0 31,0-21-31,42-42 16,-43-1-1,-41 22 1,41-42 0,-63-1-16,-21 1 15,0 42-15,0-22 16</inkml:trace>
  <inkml:trace contextRef="#ctx0" brushRef="#br0" timeOffset="54259.3">19960 9843 0,'21'0'0,"-42"0"0,21-22 16,21 22-1,22 0-15,62-42 16,65 0 0,-86 21-1,65-22 1,-86 43-1,-63-21 1,-42 21 0,-64 0-1,64 0-15,-170 0 16,148 21 0</inkml:trace>
  <inkml:trace contextRef="#ctx0" brushRef="#br0" timeOffset="54542.66">17822 9821 0,'-21'0'0,"42"0"0,-63 0 16,63-21-1,21 21 1,-20-21-16,20 21 0,-21 0 15,106-42-15,-42 42 16,-43-21-16,85 21 31,-148 0-15,0 0 0,-85 42-16,64-21 15,-1 0-15</inkml:trace>
  <inkml:trace contextRef="#ctx0" brushRef="#br0" timeOffset="55173.36">3535 12912 0,'21'0'0,"0"-21"0,0 21 0,0-22 16,22 22-16,-1-21 15,-21 21-15,22-21 0,105 0 16,0-21 0,-85 42-1,-41 0-15,-1 0 0,-64 0 32,22 0-17,0 0-15,-21 0 0</inkml:trace>
  <inkml:trace contextRef="#ctx0" brushRef="#br0" timeOffset="55648.23">3683 12848 0,'-42'21'0,"84"-42"0,-106 64 0,1 62 16,63-62-16,-42 20 16,20 22-1,1-43-15,0 1 16,21-22-1,21-21 17,43-64-17,105-20 1,-127 62-16,107 1 16,-65 42-1,-20 43 1,-43 63-1,-63 106 17,-22-149-17,-21-20 1,1-43 0,-43-42 15,106-21-16,21 20 1,0-20 0,105-21 15,1-1-15</inkml:trace>
  <inkml:trace contextRef="#ctx0" brushRef="#br0" timeOffset="55946.78">4530 13272 0,'21'21'0,"0"-21"32,64-21-17,-43-1 1,-42 1-16,0-21 15,0 21 1,-21 0 0,-22 21-1,22 21 1,-21 63 15,42-62-31,0-1 31</inkml:trace>
  <inkml:trace contextRef="#ctx0" brushRef="#br0" timeOffset="57051.43">6244 13250 0,'0'0'0,"21"-42"15,43-43 1,-64 43-16,0 0 0,-21-128 31,-1 149-31,-83-42 16,41 63-1,-42 106 1,43 232 15,63-84-15,63 0-1,-20-190 1,62-22 0,-83-42-16,20 0 0,170-63 15,-43-22 1,21-63 0,-147 84-16,63-42 15,-64 43-15,64-276 31,-106 212-15,0 64 0,-21 84-1,-22 148 1,22 1 0,21 62-1,0-147 1,85 127-1,-64-191-15,64 0 16,-1-21 0,22-21-1,42-127 1,-127 127-16,1-85 16,-22 63-1,0 22 1,-43 148 15,22-63-15,0 20-1,-21 22-15,42-63 32,0-65-17,0-20 1,0 21-16,0 0 0</inkml:trace>
  <inkml:trace contextRef="#ctx0" brushRef="#br0" timeOffset="57220.45">7599 13187 0,'0'-21'0,"0"42"0,0-63 16,21 42 30,0 0-46,-21 21 16,21-21-16,22 21 16</inkml:trace>
  <inkml:trace contextRef="#ctx0" brushRef="#br0" timeOffset="58033.14">8213 13229 0,'0'0'0,"0"-21"0,0-21 15,0 21 1,-64 21 0,22 21-1,21 0-15,-22 42 16,22-41-16,21 20 0,-21 21 16,21-41-16,0 20 0,-21 85 31,42-42-16,0-64-15,43 0 0,-43-21 0,21 0 16,22 0-16,126-64 31,-105-41-15,-1-1 0,-62-21-16,-22 63 15,0 22-15,0-191 16,0 106-1,0 42 1,0 107 0,0-1-16,0 212 31,0-85-15,-22 21-1,22-148-15,-21 85 16,21-64-1,0-20 1,0-44 0,0 1-16,21-106 31,22 43-15,-43 62-16,42-20 15,0 21 1,-20 42 15,-22 64-15,-43-43-1,-20 22 1,42 84 0,42-85-1,21-20 1,64-22-1,42 0 17,-63-21-17,-85-21 1,0-22 0,0 1-16</inkml:trace>
  <inkml:trace contextRef="#ctx0" brushRef="#br0" timeOffset="60476.63">10562 13208 0,'0'0'0,"-21"0"0,0 21 0,0 0 31,-22 22-31,43-22 16,21-21 15,43-42-16,-43 20-15,170-105 16,-149 106-16,64-85 16,105-190 15,-211 169-15,-21 21-16,-85 22 15,-63 147 16,63 233-15,64-147 0,42-65-16,-21 191 15,-43 276 17,64-297-17,-21 63 1,21-105-16,0-149 15,0-20-15,64 126 32,-43-169-32,63 0 15,65-63-15,-86-1 16,64-253 15,-127 147-15,-106-41-1,0 84 1,-63 42 15,148 85-15,42 0 0,21 0-1,1-21-15,338-127 16,-191 42 15,22-64-15,-106 43-16,-106 64 15,-21-1 1,-149 64 15,64 85-15,43 0-1,42 21 1,63-1 0,43-105-1,-22 0 1,-42-21-16,1 0 16,41-21-16,-21 21 0,-20-1 15,83-105 1,-83 43-1,-22 63 1,0 42 15,-22 106-15,22-21 0,0-85-16,22 42 15,20-42 1,-21-21-16,21 0 15,43 0 1,21-42 0,-21-21-1,-22-1-15,-42-21 16,-21 64 0,0 0-16,0-21 0,0 21 31,0 84-16,0 43 1,0-43 0,21 43 15,1-106-31,62 0 16,1 0-1,0-42 1,42-64-16,0-127 31,-106 0-15,-21 64-1,0 84 1,0-63 15,-21 169-31,-22 128 16,1-1-1,21 148 17,21-105-17,42-64 1,0-64-16,107-21 31,-44-42-15,-20-42-1,63-64 1,0-63 0,-148 148-1,0 0-15,0-43 16,0 85 0,-42 0-1,42 43 1,0 42-1,0-43-15,0-42 16,0 1-16,106 62 16,0-63-1,42-21 1,-42 0 0,-43-21-16,-20 0 0,-1 0 0,148-64 15,-147 43 1,20-106-1,-63 0 1,-21 105-16,-21-41 16,21 62-1,-149 1 1,107 106 0,-22 42-1,22 0 1,63 63 15,21-147-15,63-22-1,-20-42 1,63-64-16,-42 0 16,42-105-1,-64-1 1,1-20-1,-64 147-15,21-20 16,0-43-16,-21 63 0,0 1 16,21-64-1,-21 105-15,0 44 16,-21 20 0,-43 170-1,-63 232 1,106-232-1,21-43 1,0 0 0,43-126-1,-22-22-15,21 0 16,0-21-16,-20 0 0,62-21 16,-41 0-16,147-85 31,-148 85-31,22-22 15,-43 22-15,21-63 16,-42-22-16,-63 63 16</inkml:trace>
  <inkml:trace contextRef="#ctx0" brushRef="#br0" timeOffset="60700.54">12573 12552 0,'-42'0'0,"84"0"0,-106 0 0,22 0 15,21 0 1,0 0-16,21-21 16,21 21 15,0-21-31,0 21 15</inkml:trace>
  <inkml:trace contextRef="#ctx0" brushRef="#br0" timeOffset="62283.2">16002 12340 0,'21'0'0,"-42"21"0,21-42 0,-21 42 16,21 1-16,21-22 31,0 0-31,0 0 0,85-64 16,-64 43-16,43-21 15,148-149 17,-170 64-17,-63 85 1,-105 232 15,62-20-15,-20 84-1,63-85 1,-43 127 15,-20-211-15,21-64-1,20-21-15,-83-21 16,41-43 0,1-41-1,-22-22 1,43 21 15,42 148-15,0 64-1,21-43 1,0-20-16,21 20 0,85 22 16,-42-43-1,63-42 1,-84 0-16,84 0 16,-106 0-16,0-21 0,85-42 15,-42-22 1,-43-42-1,-20 106-15,-22-22 0,0 1 16,0 21-16,0-21 0,-22-22 31,-20 64-31,21 42 16,0-20 0,-22 62-16,43-41 15,-21-1-15,0 106 16,21-84-1,42 20 1,-20-84-16,-1 21 0,21-21 0,-21 0 16,0 0-16,170-42 15,-85-21 1,-85 41-16,42-41 16,-20-22-1,-22 64-15,-21-21 0,0-106 31,0 105-31,-21 64 16,0 43 0,21-22-16,0 128 31,21-86-15,0 22-1,0-85-15,0-21 16,-42-21 31,0 21-47,21-21 0,-42 0 15,42 0-15,-22 21 0,1-22 16,21 44 0,0-1-1,0 0-15,0 0 16,0 0-16,85 22 15,0-43 1,-64 0-16,21 0 16,43-43-16,-43 43 0,0-21 15,1 0-15,-22 0 0,21 0 16,85-128 0,-63 22-1,-22-21 1,-42 85-16,0-43 0,0 64 15,0-22-15,0-84 16,0 190 15,0 1-31,-21 84 16,21-85-16,-42 212 16,20-106-1,22-42 1,0-43-1,0-41-15,0-1 0,0 21 16,43-42 0,-22 0-16,42-21 15,-41-43 1,-22 43-16,0 0 16,0-42-16</inkml:trace>
  <inkml:trace contextRef="#ctx0" brushRef="#br0" timeOffset="62469.87">17738 12615 0,'0'0'0,"-22"0"0,44 0 47,-1 0-47,42 0 15,-42 0-15,43 0 16,-43 0-16,170-42 31,-170 21-31,63-21 16</inkml:trace>
  <inkml:trace contextRef="#ctx0" brushRef="#br0" timeOffset="62723.72">18859 12256 0,'22'0'15,"-22"21"1,-22 21-16,1-21 0,0 22 16,21-22-16,-42 63 15,21-20-15,-1-22 0,-83 170 16,41-127 0,43-22-1,21-42-15,0 0 16,0-21 15,0-42-15,0 0-16</inkml:trace>
  <inkml:trace contextRef="#ctx0" brushRef="#br0" timeOffset="62985.57">18584 12510 0,'21'-170'0,"1"86"16,-1 84-1,85 169 1,-64-84 0,21 42-1,1 0 1,42 21 0,-85-127-1,-21 0 1,21-21-1,0-21-15,-21-43 32,0-20-17,43-22-15</inkml:trace>
  <inkml:trace contextRef="#ctx0" brushRef="#br0" timeOffset="63242.43">19389 12150 0,'0'-43'0,"0"86"0,21-128 0,-21 64 0,0-43 15,0 22 1,-21 63 0,-22 85-1,1-21 1,21-22-16,0 1 0,-1 42 16,1-43-16,21-21 0,-21 107 15,-21-1 1,42-85-1,0-42-15,0 1 16,21-22 0,0 0-16,0-22 15,0 1-15,22 21 0</inkml:trace>
  <inkml:trace contextRef="#ctx0" brushRef="#br0" timeOffset="63867.96">20299 12425 0,'0'-64'0,"0"128"0,0-149 0,0 22 15,0 42-15,-21-1 0,-1-20 16,1 21-16,-42 0 16,42 21-16,-1 21 0,-41 21 15,42-21-15,-22 22 0,-105 190 31,64-85-15,41 0 0,43-63-1,85-43 1,0-42 0,-22-21-1,-21-43 1,-20 1-1,-22 42-15,0-1 0,-43-41 16,-20 42 0,42 0-1,-1 21-15,22 21 47,22 0-47,-1 64 16,0-1-1,-21-41-15,0-1 0,0 233 32,0-148-17,-21 127 1,0-42-16,21-149 16,-43 149-1,22-85 1,0-106-1,0-21 1,21-21-16,0-43 16,42-63-1,22 22 1</inkml:trace>
  <inkml:trace contextRef="#ctx0" brushRef="#br0" timeOffset="64286.72">21061 12467 0,'0'0'0,"-21"21"0,-1 1 16,1-22-16,-21 42 15,0 0 1,42-21-16,-22 1 0,22-1 16,22-21 15,-22-21-31,21 21 0,-21-22 16,21 1-16,-21 0 0,21 0 15,-21 0-15,0-22 16,0 22-16,0 0 0,-21 21 31,0 0-31,0 0 16,-1 42-16,22-20 15,0-1-15,0 0 16,22-21 0,-1 0-1,21 0-15,-21 0 0</inkml:trace>
  <inkml:trace contextRef="#ctx0" brushRef="#br0" timeOffset="64556.57">21463 12213 0,'-42'85'0,"84"-170"0,-42 64 0,21 0 16,0 0-16,-21 0 0,64-22 31,-22 64-31,-21 1 16,22 83-16,20 22 15,43 85 17,-21-127-32,-22-1 15,-42-62 1,22-1-16,-43 0 16,0-42-1,0 0 1</inkml:trace>
  <inkml:trace contextRef="#ctx0" brushRef="#br0" timeOffset="64800.43">22140 12192 0,'0'0'0,"0"-85"0,0 64 0,-21 21 15,0 21 1,-64 85-1,-21 0 1,1 42-16,-128 127 31,169-190-15,64-64 0,21-21-1,1 0 1,-1 0-16,85-63 0</inkml:trace>
  <inkml:trace contextRef="#ctx0" brushRef="#br0" timeOffset="65570.39">22479 12150 0,'0'-21'0,"0"42"0,21-42 15,-21 63 16,0 0-31,0-21 0,0 22 16,-21 41-16,21 65 16,0-107-16,0-21 15,0 127 1,0-84 0,0-43-1,0-42 16,-21-85-15,21 42 0,0 22-16,42-127 15,43-43 1,-43 127 0,-21 64-16,0 0 0,64 42 31,-85 85-16,21-85-15,-21 106 16,21 43 0,1-22 15,-1-106-15,-21-84 15,21 21-16,21-43 1,22-42 0,-43 64-16,0 0 0,64-107 15,-22 86 1,-42 21-16,22 42 0,-1 0 16,-21 63-1,-21-21-15,0-20 16,0 20-16,0 0 0,0 1 0,0 62 15,-21-62-15,21 20 16,0-20-16,0-22 16,0 42-16,0-42 0,0 22 15,0-22-15,-21 0 32,21-42-17,0-21 1,42-22-1,-21 43-15</inkml:trace>
  <inkml:trace contextRef="#ctx0" brushRef="#br0" timeOffset="65928.32">23918 11980 0,'0'0'0,"64"-84"15,-64 63 1,0 84-1,0 1-15,-21-22 0,-22 43 16,22-22-16,-64 85 16,64-105-16,-42 84 15,-1 21 1,64-64 0,21-84-1,22 22-15,-22-22 16,21 0-16,22 0 15,-1 0-15,64 0 16,-63 0-16,42-22 16,-43 22-1,-42-21-15,-21 0 47,-21 21-47,0 0 16,0 0-16,-22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4:28:09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868 0,'0'0'0,"21"0"93,1 0-77,-1 0 93,0-21-93,0 21 0,0 0-16,0-21 15,22-43 1,-1 22 0,-21-22-1,43-84 16,-85 63-15,-43 85 0,22 0-16,-43 22 15,43-1-15,-233 127 32,169-42-17,85-85-15,-1 42 0,22 22 16,106 21 15,0-43-31,-64-20 16,64 41-16,-21-20 15,-43-22 1,-42-21-16,21 64 16,-21-64-16,0 64 15,-42-22 1,0-41-16,-1-1 0,-62 21 15,62-21-15,-168 0 16,41-42 0,107 0-1,-1-42 1,43 20-16,0 22 0,0-42 31,21 41-31,21 1 31,42 0-31,-41 21 16,-1-21-16</inkml:trace>
  <inkml:trace contextRef="#ctx0" brushRef="#br0" timeOffset="339.82">5419 614 0,'0'-21'16,"0"42"-16,0-63 0,0 20 16,0 1-16,-22 42 31,22 22-15,0-22-16,0 21 0,-21 1 0,21 62 15,0-41-15,-21-1 16,0 1-16,0 21 0,21-22 0,0 1 15,-21 105 1,21-84-16,0-43 0,0 43 16,21-22-1,0-42 1,0-21-16,0 0 16,-21-21-1,0-21 1,0-22-1,0 43-15</inkml:trace>
  <inkml:trace contextRef="#ctx0" brushRef="#br0" timeOffset="551.69">5122 1334 0,'-21'0'16,"42"0"-16,-21 0 15,21 0 1,1 0-16,-1 0 0,0 0 15,21-22-15,-21 22 0,22-21 16,-22 21-16,85-42 16,-22 0-1,-20 20 1,-43 22-16</inkml:trace>
  <inkml:trace contextRef="#ctx0" brushRef="#br0" timeOffset="1303.08">5630 1355 0,'0'0'0,"0"21"0,0 21 15,43-21 1,41-21 0,22-42-1,0 0 1,-21-22-1,-22-20 1,-42 20 0,-21 22-1,-148 21 1,63 84 0,1 1-1,20 84 1,64 0 15,0-42-15,43-64-16,41 0 15,-41-42-15,62 0 16,1-63 0,42-43-1,-63 43 1,-85 20-16,21 22 15,0-42 1,-21 41-16,0-20 0,0 0 16,0 63 15,0 0-31,0 0 0,-21 0 16,21 22-16,0 84 15,0 42 1,0 22-1,0-107-15,-21 234 16,0-43 0,0-21-1,21-169-15,-21 105 16,-1-126-16,1 105 31,21-127-15,-21-42-16,21-21 15,0 0 1,0-43 0,0-63-16,0-105 31,0 83-31,0 86 16</inkml:trace>
  <inkml:trace contextRef="#ctx0" brushRef="#br0" timeOffset="1665.89">6308 1651 0,'0'0'16,"-22"-21"-16,1-43 0,21-20 15,0 41 1,0-20 0,21 42-16,1-22 0,20 1 31,43-43-31,-43 64 0,0 21 15,22 0-15,42 0 16,-85 0-16,0 21 16,21 64-1,-42-43 1,-21 1-16,-42 20 16,-22 22-16,43-64 15,20 0-15,-105 64 16,85 0-1,21-64 1,42-21 0,85-85 15,-85 64-31</inkml:trace>
  <inkml:trace contextRef="#ctx0" brushRef="#br0" timeOffset="2105.66">7048 1397 0,'22'0'16,"-44"0"-16,107-42 16,-64 42-16,0-21 0,1-1 15,41-62 1,-63 63 0,0-1-1,-63 22 1,-64 85-1,21 21 1,85-64 0,21-21-16,0 22 15,21-1 1,85 0 0,-43-20-1,1-1 1,-22 42-1,-42-42 1,-106 22 0,43-22-1,-64 0 1,63 0 0,43-21-1,0 0-15,0 0 16,21-21-1,0 0 1</inkml:trace>
  <inkml:trace contextRef="#ctx0" brushRef="#br0" timeOffset="2621.42">8953 762 0,'0'0'0,"0"-42"0,43-43 16,-22 43-16,21-64 16,-42 0-1,21 85 1,-21 0-16,0 42 16,0 0-1,0 0-15,0 64 16,0 84-16,0 43 15,-42 0 1,42-149-16,0 1 16,-42 126-1,21-105 1,-1-22 0,22-42-16,0 1 0,-21-22 15,21-22 16,21 1-31,22-42 16,-22 42-16</inkml:trace>
  <inkml:trace contextRef="#ctx0" brushRef="#br0" timeOffset="3022.2">9250 1122 0,'21'-21'0,"-42"42"0,42-21 31,-21 63-16,-21 22 1,21-64-16,-21 64 16,-1-22-1,22 22 1,22-64-16,20-21 16,21 0-1,1-42 1,-43 42-16,21-21 0,1-85 15,-43 21 1,-21 1 0,-22 20-1,22 43-15,-21 21 0,-43 0 32,22 21-32,-1 21 15,43-20 1,0-22-16,0 0 15,21-22 17,0 1-32</inkml:trace>
  <inkml:trace contextRef="#ctx0" brushRef="#br0" timeOffset="3286.05">8826 1016 0,'-21'0'0,"42"0"0,-63 0 16,84-21 0,128-21-1,-64 20 1,-64 1-16,21 0 0,-20 21 16,20-21-16,-20 0 0,-1 21 0,85-21 31,-106 21-16,0 0-15,-42 0 47,0 0-47</inkml:trace>
  <inkml:trace contextRef="#ctx0" brushRef="#br0" timeOffset="6207.88">11155 1270 0,'0'0'0,"21"21"16,0-21-16,0 0 0,0 0 15,22-21 1,-1-42-16,-21 41 16,43-41-1,-22-43-15,-42 85 16,0 0-16,0-85 15,-42 64 1,21 42-16,-1-22 0,-41 22 16,-43 22-1,64-1-15,-1 0 0,1 21 0,-85 106 32,42-21-32,64-21 15,21-21 1,21-64-1,43 0 1,21-21-16,-64 0 0,148-84 16,-148 62-1,22 1-15,-22-21 0,21 0 16,0-22 0,-20 22-1,-22 21 1,0 42-1,0 0 1,0 0-16,0 21 0,0 43 16,-22 106-1,22-128-15,0 1 0,0 84 16,0-64-16,0 1 0,0 169 16,0 0-1,43 127 1,-22-212-1,0-84-15,-21 0 16,0 232 0,-42-190-1,-43-42 1,-63-43-16,106-42 16,-22 0-16,-211-63 15,63-22 1,149 43-16,-128-106 15,85-1 1,85 86-16,64-276 31,-22 276-31,63-107 16,149-189 0,127-22-1,-64 105 1,-20 44-16,-65 62 15,-105 1 1,-127 42 15,-43 106-15,43 21-16,-42 21 16,-22 42-1,0 128 1,85-64-1,22 0 1,20-85 0,-21-21-16,148-21 15,-105 0 1,-22 0-16,64-63 16,-64 42-16,22-22 15,-22 1-15,-21 21 0,43-106 31,-43 63-31,-21 43 16,0-21 0,0 63-1,0 43 1,0 41 0,-21-62-1,0-1-15,21-21 0,0 22 16,0-22-16,-21 0 0,21 0 15,0-42 17,42-21-17,-42 20-15,21-20 0,43-64 32,-22 22-17,-21 62-15,21 1 0,-20 21 16,-1 0-1,-21 85 1,0-64-16,0 21 0,21 43 16,0-64-16,-21 22 15,21-22 1,0 21-16,43 0 16,-22-42-1,43 0 1,21-63-1,42-106 1,-148 42 0,0 84-1,0 1 1,-21 42 0,-64 85 15,85-43-31,-21 21 15,21 22 1,0 21 0,42-85-16,-21 0 15,85-21 1,-21-21 0,63-42-1,-84-22 1,-43 64-16,0-22 0,42-62 15,-41 62 1,-22 64 15,0 1-31,0-1 16,0 42-16,0 22 16,21 21-1,-21-85-15,0 0 16,21-21-16,0 21 0,106 0 31,-63-21-31,41-21 16,-62 21-1,63-63-15,-64 42 16,-21-1-16,64-147 16,-85 42-1,0 85 1,-85 42-1,64 0-15,-43 21 16,-20 64 0,20 42-1,43-64 1,42 64 15,0-127-15,43 0-16,-1 0 15,-41-21-15,62-64 32,-84 1-17,0-1 1,0 43-16,0 20 16,0 44-1,0-1 1,0 0-16,0 42 15,0-41-15,0-1 0,0 42 16,0-42-16,0 1 0,0 62 16,43-63-1,-22-21-15,21 22 16,-21-22-16,0 0 0,64 0 16,21-64-1,-85 43-15,21 0 0,64-106 31,-63-21-31,-22-22 32,-21 22-32,0 106 0,0-1 15,0-20 1,0 84 0,0 0-16,0 0 15,0 22-15,0-1 0,0 0 16,-21 1-16,-22 232 15,22-169 1,21 21 0,0-85-16,0-21 0,0 22 15,21-22-15,0 0 0,43-21 16,-43 0-16,64 0 16,21-21-1,-64 0-15,-21-1 16,0 1-16,22 0 0,-22-21 15,21-85 1,-42 84-16,0-20 31,-21 63-31,0 0 16,0 42-16,-22 22 16,22 20-1,21-20 1,0-1-1,21-63-15,0 22 0,43-22 16,-43 0-16,43 0 16,84-22-1,-64-20 1,-41 21-16,-22 0 0,21-85 16,-21 21-1,-21 43 1</inkml:trace>
  <inkml:trace contextRef="#ctx0" brushRef="#br0" timeOffset="6479.72">14478 868 0,'0'0'0,"0"21"15,21-21 1,0 0-1,0 0-15,22 0 0,105 0 16,-63-21 0,-1 0-1,-41 21-15,-1 0 0,43-21 16,-43 21 15</inkml:trace>
  <inkml:trace contextRef="#ctx0" brushRef="#br0" timeOffset="7031.64">17526 931 0,'0'-63'16,"0"126"-16,21-168 0,0-65 31,-21 86-15,0 41-16,0-41 16,0 62-16,0 1 15,-21 21-15,0 0 0,-21 64 16,20-43-1,1 21-15,-21 212 16,21-84 0,0-107-16,-43 318 15,22-212 1,42-126-16,-21 41 16,-1-41-16,22-22 0,0 42 15,0-41-15,0-1 31,0-42-15,0-1-16,0 1 16,0-42-16,-21 42 0,21-22 15,0-20-15</inkml:trace>
  <inkml:trace contextRef="#ctx0" brushRef="#br0" timeOffset="8212.56">17081 995 0,'0'0'0,"-21"-42"0,0-1 0,0 1 16,21 0-16,-42-22 16,42 22-16,-22-64 15,22 85-15,106-127 16,21 42 0,64 21-1,-1 64 1,-126 21-16,-1 0 0,85 42 31,-105 1-31,20 62 0,-20 65 16,-43-107-1,-22 64-15,-20-63 0,21-1 16,-43 1-16,-84 84 16,-42-42-1,105-43 1,43-42-16,-1-21 0,1 22 0,-21-22 15,41 0-15,-41-43 16,63-63 0,0 22-1,0-22 1,63 42 0,-20 86-1,-43-1-15,42 106 16,-42 0-1,0-64-15,0-20 16,42 84 0,22 0-1,-1-64 1,-20-42-16,-1-21 16,0 0-16,128 0 15,-64-63 1,-64 42-16,43-43 15,-43 1 1,-42-43 0,-42 42 15,-43 85-15,43 64-1,-22 42 1,43 21 15,21-127-31,42 22 16,64-22-1,0-21 1,169-127 0,-190 63-1,42-105 1,-85 84-1,-21 43-15,22-212 16,-43 191 0,0-43-1,0 85 1,-22 21 0,22 42-1,-21 0-15,21 1 0,0-1 16,0 43-16,0 105 15,0-126-15,21-1 16,1 149 0,-22-149-16,0 85 15,-22 170-15,-20-170 16,21-63-16,-21-1 16,-64 319-1,63-255 1,-41 63-1,63-105 1,-1-85-16,1 22 0,21-22 16,0-42 15,0 0-31,0-1 0,21-20 0,22-21 16,-22-1-16,21 22 15,64-233 1</inkml:trace>
  <inkml:trace contextRef="#ctx0" brushRef="#br0" timeOffset="8558.36">18563 1799 0,'0'0'0,"-21"-84"0,0 41 0,21 22 0,-21-21 15,21 21-15,0-85 16,63 42-1,22 1 1,-43 42-16,43-22 16,-43 22-16,0 21 0,64 0 15,-85 21-15,1 22 16,-22 41 0,-43 1-1,22-64-15,0 0 0,-106 85 31,85-85-31,20 0 0,-20 1 16,21-1 0,42-42 15,0 21-15,0-22-16,22 1 0</inkml:trace>
  <inkml:trace contextRef="#ctx0" brushRef="#br0" timeOffset="9019.1">19219 1334 0,'21'-22'15,"-42"44"-15,42-65 0,-42 43 32,0 21-32,0 22 15,-21 20 1,42-42-16,-22 43 15,1-1 1,21 22 0,43-43-1,20-42 1,1 0 0,63-105-1,-106-22 1,-21 21-1,-21 63-15,-1 1 16,-41 0 0,-1 42-1,1 63 1,42 1 0,0-43-16,21 0 0,0 43 31,0-43-31,63 0 15,-42-21 1,22 0-16,-1 0 0,-21 0 16,85-21-16</inkml:trace>
  <inkml:trace contextRef="#ctx0" brushRef="#br0" timeOffset="9424.56">19664 1334 0,'0'-22'0,"0"-62"31,0 190-31,21-233 16,0 127-16,0-22 0,0 22 15,1 0-15,20 22 16,-42-1-16,0 0 0,21 42 16,-21-20-1,0-1-15,0-21 0,0 127 31,0-84-15,0-43-16,-21 0 16,0-21 15,21-84-15,42-1-1,-21 43-15,22-85 16,20 0-1,1 0 17,-43 105-17,42 22 17</inkml:trace>
  <inkml:trace contextRef="#ctx0" brushRef="#br0" timeOffset="9817.06">20743 656 0,'0'0'0,"0"-42"0,21 21 0,1-64 32,-22 43-17,0 63 1,0 0-16,0 0 0,-22 43 15,22-22-15,-21 0 0,0 1 16,-85 168 0,-21 1-1,85-64 1,42-105-16,-21-1 0,21 106 31,21-127-31,85 22 16,-64-43-1,-21 0-15,85-22 32,-85 1-32,43 0 0,-43 0 15,0-21-15,0 20 16,-21 1-16,21-21 16,-21 21-16,0 0 0,0-22 15</inkml:trace>
  <inkml:trace contextRef="#ctx0" brushRef="#br0" timeOffset="10100.75">20510 974 0,'0'0'16,"0"-21"-16,43-1 15,-1 22-15,85-42 16,169-21 15,-147 20-15,-22 1-1,-85 42 1,-21 0 0,-42 0-1,0 21-15,-22 0 16,22 0-16,0 1 0,-64 20 15</inkml:trace>
  <inkml:trace contextRef="#ctx0" brushRef="#br0" timeOffset="11400.26">5207 2371 0,'-21'0'0,"42"0"0,-63 0 0,20 0 16,1 0-16,0 0 0,21-21 0,21 21 31,64 0-16,-22 0 1,-20 0-16,63 0 16,63 0-16,85 0 31,-21 0-31,-149 0 16,1 0-16,402 0 15,-21 0 1,-85 0-1,21-22 1,254 1 15,-148 21-15,21-21 0,-84 21-1,486-21 1,-423 0-1,190 0 1,22-1 0,360 1 15,-361 0-15,-190 21-1,-21-21 1,487 21 15,-825 0-31,465 0 16,-318-21-1,-148 21-15,466-21 16,-317 21 0,-170 0-16,297-22 15,-318 22-15,635 0 31,-635-21-31,169 21 16,-148 0 0,-63 0-16,105-21 15,-84 21 1,-64 0 0,-20 0-16,-1 0 0,-21-21 46,-21 21-14,-1 0-17,1 0-15</inkml:trace>
  <inkml:trace contextRef="#ctx0" brushRef="#br0" timeOffset="20820.95">3217 3874 0,'-21'-43'0,"21"22"16,0 0-16,-21-21 15,21 63 32,0 0-47,0 0 0,0 21 0,21 170 32,-21-85-32,0-63 0,0 105 15,0-63 1,0-64-16,0 85 31,0-63-31,0-43 16,0-42 15,0-1-15,0 1-16,0 0 0,0 0 15</inkml:trace>
  <inkml:trace contextRef="#ctx0" brushRef="#br0" timeOffset="21571.04">3641 4318 0,'0'0'0,"21"64"16,-21-43-1,0 0-15,0 21 16,0-21-1,0 1 1,21-22-16,0 0 31,0-43-15,-21 22-16,0 0 16,0 0-16,0 0 15,-21-22-15,0 43 16,0 0-1,0 21 1,21 1-16,0-1 0,0 21 16,0-21-16,-22 0 15,22 1-15,22-1 32,-1-21-32,42-43 15,-42 1 1,-21 0-1,0-43 1,-21 64 15,0 21-31,-21 0 16,21 21-16,21 0 16,-22 43-16,22-43 15,0 0-15,0 0 16,0 0-1,22-21 1,-1 0-16,0 0 16,-21-21-16,21 21 0,-21-21 15,0-21 1,0 21-16,0-1 16,-21 22-1,0 0 1,0 0-1,-1 22 1,1-1 0,21 0-1,21-21 1,22 0 0</inkml:trace>
  <inkml:trace contextRef="#ctx0" brushRef="#br0" timeOffset="23579.54">5842 3916 0,'0'0'0,"0"-21"0,21-43 15,-21 43-15,0 0 16,0-85 0,0 21-1,-42 22 1,-43 63-1,64 21-15,-43 64 16,22 21 0,-21 148-1,41 21 1,22 0 15,43-169-31,63-43 16,-1-42-1,-62-21-15,-1 0 0,127-84 32,-126 63-32,63-64 15,-22-42 1,-20-42 0,-43-128-1,-85 107 1,-63-1-1,43 128 1,-149 20 0,42 128-1,86 42 1,62 0 0,43-63-16,0 20 0,85 255 15,-22-233 1,86 0-1,41-43 1,-126-63 0,211-42-1,-169-1 1,-64 22-16,64-42 16,0-43-16,-85 64 15,0 20-15,0-41 16,-42 126 15,-21-20-15,42-1-16,-43 170 31,43-149-31,0-20 16,43-65 30,-43 1-46,21 0 0,0 0 0,-21-43 16,63-63 0,1 0 15,-43 127-15,21 85-1,-20-43 1,41 85-1,-21-63 1,1-43 0,-22 0-16,21-21 15,-21 0-15,64-21 32,-21-42-32,20-43 15,-41 21 1,62-63 15,-105 127-31,22 21 16,-1 0-16,-21 63 15,0-42-15,0 1 16,21 41 0,-21-42-1,0 0-15,21-21 16,0 0-1,0-21-15,-21 0 16,0 0 0,0 0-16,0-64 15,-21 64 1,0 0-16,-21-22 0,-22 43 16,22 0-1,-22 85 1,22 21-1,42-64-15,0-21 0,0 85 32,0-63-32,0 41 15,64-41-15,20-1 16,-41-42 0,-1 0-16,170-21 15,-107-22 1,44-20-16,-65 21 15,-63 20-15,1-20 0,-1 21 16,0-21-16,0-107 16,-21 86-1,0 42 1,-21 21-16,0 0 16,0 21-16,-1 0 0,-41 85 31,42 0-31,0 63 31,21-127-31,148 64 31,-85-106-15,22 0-16,-43-21 16,22 0-16,-43 0 15,21 0-15,43-85 16</inkml:trace>
  <inkml:trace contextRef="#ctx0" brushRef="#br0" timeOffset="27175.01">10266 3979 0,'0'0'0,"-21"0"0,21-21 16,0 0 15,63 0-15,-42 21-16,43-21 16,63-64-1,0 0 1,-64-20-1,-63-1 1,-42 42 0,-64 43-16,-42 42 31,42 64-31,-21 63 31,127-42-31,0-64 16,0 1-16,42 126 15,-20-148-15,20 43 16,64-22 0,-85-42-16,21 0 0,22 0 15,-22 0-15,0 0 0,22-42 16,-43 20-16,-21 1 16,0 0-1,-21 21-15,-21 0 16,-1 0-16,22 21 0,-169 85 15,147-85 1,22 22-16,0-1 0,0-21 16,-22 43-16,22 41 15,21-83 1,43 62 0,20-63-16,-42-21 15,64 0 1,0 0-16,-43 0 15,-21-21-15,64-63 16,-43 41 0,0 1-16,22-64 15,-43 64-15,21-1 0,-20 1 16,20 21-16,170-85 16,-170 106-1,21 0-15,43 42 16,-63 64-1,-43-63-15,-22 126 32,-41-42-17,-1-64 1,64-41-16,0-44 31,0 1-15,22 0-16,-1-21 15,0 21-15,21-64 0,-21 43 16,1-1-16,-1 1 0,63-85 16,-20 21-1,-43 64 1,-21 63 0,-85 106 15,64-42-16,0-43-15,0 64 0,21 0 16,63-1 15,86-83-15,-22-22 0,21-43-16,-85 22 15,107-106 1,-65-21-1,-105 84 1,0-41 0,0 83-16,-21 1 0,-85 0 15,22 85 1,63-43-16,-64 106 16,85-43-1,0 43 1,190-21 15,-41-106-15,-107 0-16,64-21 15,-22-42 1,-20-1 0,-22-42-1,43-84 16,-22 147-15,-41 43-16,-1 0 16,21 85 15,-21-85-31,-21 21 16,21-21-1,-21-21 16,0-21-31,0-22 16,-21 43 0,0 21-16,-42 0 31,20 21-31,22 0 16,-21 22-16,21-1 15,21-21-15,-22 43 16,1-22-16,21 149 15,0-128 1,64 1 0,-1-43-1,191-42 17,-148-22-17,0-63 1,-43 22-1,-63 41-15,0 1 0,22-64 32,-22 149-1,-22-22-31,22 0 0,0 21 16,-21-21-16,-21 64 15,42-43 1,0 43-1,21-64-15,0-21 16,22 0-16,-22 0 0,85 0 16,-1-21-1,-20-64 1,-43 22 0,-20 42-16,-1-22 0,0-105 31,0 106-31,-21 21 15,0 42 1,0 21-16,-21 85 31,0-42-31,21 0 16,0-43 0,0-21-16,42 0 15,-21-21-15,106 21 16,-42-21-1,-64-21-15,64-21 16,-1-64-16,-62 85 16,-1-43-16,0 22 0,64-212 15,-43 64 1,0-43 0,-21 63-1,1 43 16,-44 212-15,1 63 0,0-105-16,21 20 15,-42 170 1,21-43 0,21-84-16,-22-42 0,22-22 15,0 64 1,64 42 15,42-148-15,-22-42-1,1-22 1,21-169 0,-85 170-1,-21 84 16,0 0-31,0 0 16,0 1-16,-21-1 0,0 148 31,21-148-15,0 0-16,21 22 16,0-43-16,21 0 15,22-21 1,84-85-1,-63 0 1,-1 21 0,-41 22-1,-22 84 17,-42 85-17,0-43 1,-1 1-1,22-1 1,64-42 0,-43-21-16,0 0 15,22 0-15,20-21 16,-42 0 0,0-64-1,-21-20 1,0 83-16,-63-62 15,-1 63 1,-63-1 0,106 22-1,106-21 17,-43 21-32,149-42 31,-64 21-16,-64 21 1,-42 42 0,-21 85-1,0-85 1,0 64 0,0-42-1,-21 20 16,0-84-31,0 22 16,21-1 0,-21-21-1,0 0-15,21-64 32,0 43-32,21-64 15,85-84 1,-85 127-16,63-43 15,170-21 1,-148 127 0,-85 85-1,-21 21 1,-84 64 15,41-107-15,22-20-1,21-43 1,0-84 15,0 41-31,0-62 16</inkml:trace>
  <inkml:trace contextRef="#ctx0" brushRef="#br0" timeOffset="27390.1">15833 3556 0,'0'0'0,"-43"-21"16,1 0 0,21 21-1,0 0 1,-43 21 31,22-21-47</inkml:trace>
  <inkml:trace contextRef="#ctx0" brushRef="#br0" timeOffset="27652.4">14182 3831 0,'0'0'0,"-22"0"0,44 0 31,-1 0-31,42 0 0,85 0 16,22-21 15,-149 21-31,42-21 15,-63 0 17</inkml:trace>
  <inkml:trace contextRef="#ctx0" brushRef="#br0" timeOffset="28103.68">17759 4001 0,'0'-22'16,"0"-20"-16,0 21 0,0-21 16,0-1-1,0 22-15,0 42 31,0 43-15,-43 84 0,22-21-1,-42 42 1,63-126 0,0-22-16,21-42 46,0-1-46</inkml:trace>
  <inkml:trace contextRef="#ctx0" brushRef="#br0" timeOffset="28495.96">18119 3979 0,'148'-105'16,"-296"210"-16,359-253 15,-253 148 16,21 0-31,0 0 0,-22 0 16,-41 43 0,20-1-1,64 0-15,0-21 16,0 1 0,85 62-1,-22-20 1,-20-22-1,-43 43 1,-64-22 15,-42-42-15,22 1 0,-1-22-1,21-43 16,64-41-15,0 20-16</inkml:trace>
  <inkml:trace contextRef="#ctx0" brushRef="#br0" timeOffset="28690.85">17759 3641 0,'0'-21'16,"-21"21"15,21-22 1</inkml:trace>
  <inkml:trace contextRef="#ctx0" brushRef="#br0" timeOffset="30474.91">20637 3556 0,'0'0'0,"0"-21"0,43-43 15,-22-41 1,0 62-16,-21-84 15,0 43 1,-190 41 15,20 170-15,22 64 0,21 20-1,0 276 16,148-233-15,106-106 0,0-105-1,233-107 17,-254 1-17,-21-85 1,-85 105-16,0-63 15,-64 22 17,22 126-17,-43 106 1,85-42-16,42 85 31,64-128-15,0-63-1,0 0 1,84-127 0,-190 42-1,-21-42 1,-42 0 0,-149 22 15,106 126-16,43 85 1,20-1 0,43-62-16,43 126 15,105-84 1,-85-85 0,107-21-1,-149 21-15,148-106 31,-148 63-31,43-20 16,-64-22 0,0 64-1,0 42 1,-42 64 0,20 21-1,1-43 1,21-42-16,0 1 0,0-1 31,21-64 0,22 1-15,-43 0-16,84-128 16,-62 107-1,20 21 1,-21 63-1,0 148 1,-21-84 0,0-1-1,0-41 1,106-43 15,-64-21-15,43-85-1,-43 0 1,43-85 0,-85 170 15,0 64-15,0 84-1,0 21 1,42-64-1,-20-84-15,20 22 16,64-22 0,63-106 15,-127 0-15,22-42-1,-43 0 1,-21 126-1,0 44 1,-21 105 0,-21 21-1,20-106-15,-20 127 16,42 1 0,-42 190 15,21-191-16,21-106-15,-22 107 16,22-128-16,-21 64 16,0-64 15,21-63-15,0 0-16,0-43 15,0-63-15,64-63 16</inkml:trace>
  <inkml:trace contextRef="#ctx0" brushRef="#br0" timeOffset="32169.17">22267 4191 0,'0'-42'0,"0"84"0,21-169 16,64 21-1,-21 85 1,41 21-1,-62 127 17,-86-21-17,-41-21 1,63-64-16,-22 0 0,1 0 16,0 0-16,20 22 31,22-22-16,149 0 1,-65-21 0,107-42-1,84-107 17,-169-20-17,-64 21 1,-21 0-1,-21 105-15,0-41 16,-21 105 0,-85 148-1,64-42 1,21 64 0,42-64-1,85 0 16,-22-127-15,22-21 0,0-64-1,0-106 1,-106 86 0,0 83-1,-64 65 1,43-1-1,0-21-15,0 106 16,21-21 0,0-85-1,21 0-15,64 1 16,126-22 15,-41-106-15,-64 0-1,-1-42 1,-20-170 0,-85 234-1,0 41 1,-63 107 0,-43 211 15,106-127-16,0-42 1,42 21 0,64-64 15,0-63-15,-22-42-16,-20-21 15,-1-149 16,-63 148-15,-42 107 15,0 84-15,42-106-16,0 42 16,42-20-1,22-1 1,126-42 15,-42 0-31,43-63 16,-64-1-1,-21-126 17,-106 126-17,-22 64-15,-62 0 16,63 0-16,-22 0 0,-20 42 15,20-20-15,-62 105 32,83-22-17,22-62 1,22-43-16,41 21 16,85-21-1,-63-85 1,-22-21-1,1-21 1,-1-275 15,-20 212-15,-43 20 0,0 149-1,0 127 1,-21 42-1,-43 106 1,64-190-16,-21-22 16,0 233-1,42-148 1,0-106-16,21 22 16,43-43-1,84-21 16,-42-64-15,-105 21 0,-1 22-1,-21 21-15,0-21 16</inkml:trace>
  <inkml:trace contextRef="#ctx0" brushRef="#br0" timeOffset="32428.21">24003 3704 0,'0'0'0,"-21"0"0,0 21 16,42-21-16,85 0 31,-64 0-31,85 0 15,21 0 1,-106 0-16,22-21 16,21 21-1,-212 64 17</inkml:trace>
  <inkml:trace contextRef="#ctx0" brushRef="#br0" timeOffset="33647.51">2942 6265 0,'-21'0'0,"0"0"16,0 0-16,-1 0 0,1 0 16,0 0-16,-21-21 15,42 0-15,0 0 0,0-21 31,42-22-31,-21 43 0,43-21 32,20 42-32,43 105 31,-105-20-31,-1 84 31,-64 43-31,22-148 16,-148 168-1,21-126 1,63-63 0,64-43-16,-43 0 15,-20-106 17,84-64-17,21 86-15,64-64 16,63 148 15,-42 127-15,-64-43-1,21 107 1,22-1 0,-21-126-1,-1-22 1,-21-42-1,43-127 17,-43 64-32</inkml:trace>
  <inkml:trace contextRef="#ctx0" brushRef="#br0" timeOffset="33849.4">3873 6668 0,'0'0'15,"22"-22"1,-1 22 0,-21-21 46,0 0-46,21 21-1</inkml:trace>
  <inkml:trace contextRef="#ctx0" brushRef="#br0" timeOffset="34347.62">5948 5884 0,'0'0'0,"0"-21"0,-21 0 16,21 0-16,-22-21 15,22 20-15,0 1 16,0 64 0,0-1-16,0 127 15,22 64 1,-22 212-1,-43-276 1,-126 275 15,148-422-15,0-65 0,-22-41-1,1 20 1</inkml:trace>
  <inkml:trace contextRef="#ctx0" brushRef="#br0" timeOffset="36879.08">5355 6392 0,'-21'-84'0,"-21"-128"32,105 508-32,-126-634 0,84 274 0,148-84 15,-63 85 1,317 20 15,-296 86-15,43 126-1,-149-106-15,-21 22 16,-106 190 0,-42-105-1,105-128 1,-84 43-1,106-85-15,-42-22 16,42-41 0,-1 21-16,22-43 15,0 43 1,127 169 15,-84 0-15,20 21-1,-20-42 1,105-1 0,0-83-1,-21-44 1,-85 1 0,43 0-16,-22-21 0,-20 21 15,126-149 1,-148 64-1,-21 1 1,-21 83-16,-21-20 16,-64 84-1,64 64 1,20 0 0,22-64-16,0 43 15,0-64-15,0 22 0,0-1 0,106 64 16,0-64-1,85-42 1,-22-42 0,170-170 15,-149-21-15,-105 43-1,-85 42 1,0 84-16,0-275 31,0 297-31,-21 63 16,-1 64-1,-83 254 17,62-107-17,22-147-15,-21 169 16,-22 127-1,64-296-15,-21 21 0,-42 380 32,41-295-17,22-106-15,0 253 16,0-147 0,43 20-1,-22-189 1,0-22-16,43 0 15,-1-64 1,22-84 0,42-43-1,-43 22 1,-62 106-16,-44-467 31,-83 298-15,-44 62-1,-41 43 1,63 85 0,127 21-16,85-43 31,42 1-15,84-43-1,-41-21 1,126-148 15,-190 148-15,-106 42-1,0 106 17,0 0-32,0 1 15,21 41 1,0 64-1,0-21-15,85 0 32,-64-85-17,-20-21-15,-1 0 16,85-21-16,-1-22 16,-83 1-1,147-148 1,-148 126-1,-21 43-15,0-43 16,0 43-16,-21 0 16,-85 0 15,64 63-31,21 43 16,21-43-16,0 1 15,0 147 16,0-169-31,105 43 16,-20-43 0,-21-21-1,168-85 17,-147 1-17,0-86 1,-85 107-1,-21 42 1,-1 42-16,-20 21 31,42 0-31,0 1 0,0 20 16,85 85 15,-85-105-15,42-22-1,-42 0 1,-85-21 0,64 0-1,-85-42 1,64 42-16,21 0 16,42 84 15,43-41-16,20-43 1,22 0 0,148-106 15,-212 85-31,85-64 16,-63 0-16,21-105 15,-64-170 16,-21 254-15,0 22-16,-21 274 47,-22 1-31,-20-43-1,20 0 1,22 0-1,21-42 1,0-85 0,21-21-1,22-21 1,-43 0-16,21-22 0,85-84 31,-64 85-31,43-64 0,-1 43 16,-41 63-1,-43 127 17,-21 21-17,-1-42 1,1-85-16,21 42 31,0-41-15,0-44-1,0 1 1,0 0-16,0 0 0,0 0 0</inkml:trace>
  <inkml:trace contextRef="#ctx0" brushRef="#br0" timeOffset="37343.19">12107 5948 0,'0'0'0,"0"-42"0,21-43 16,-21 64 0,0 63-1,-21-21-15,0 106 16,0 43-1,0-128-15,-22 148 16,1 1 0,42-149-16,-63 170 31,41-191-31,22 21 16,-21-42-16,-42-21 15,42 0 1,21 0-16</inkml:trace>
  <inkml:trace contextRef="#ctx0" brushRef="#br0" timeOffset="38215.56">11451 6456 0,'21'0'16,"0"0"-1,1 0-15,41 0 16,-21 0-16,234-64 15,-149 22 1,148-64 0,-212 85-16,43-42 15,-64 20-15,1 1 0,63-127 32,-85 63-17,-21 42 1,0 43-16,-43 0 0,22 21 15,-42 42 1,20 64 0,22-64-16,-21 64 15,42-63-15,-42 105 16,-64 212 15,63-233-15,22-85-1,21-21-15,0-42 32,21-21-32,22-43 15,-22 64-15,42-85 16,22 21 15,-64 85-31,0 127 31,-21 0-15,0-42 0,22 0-1,41-22 17,85-63-17,-21-42 1,-21-43-1,85-148 17,-191 127-17,0 64-15,0-21 16,-85 63-16,-63 190 31,105-42-15,43-42-1,43-64 1,232 1 15,-106-86-15,-84-20 0,-43-22-1,-21 1 1</inkml:trace>
  <inkml:trace contextRef="#ctx0" brushRef="#br0" timeOffset="38688.35">14711 6096 0,'0'-21'0,"0"0"0,0-43 15,21 22-15,0-43 16,-21-42 15,0 85-31,0 63 16,0 106 15,0 127-15,0-85-16,0-84 15,-42 190-15,-64 297 32,42-318-17,43-43 1,0-41-1,21-1 1,-21-232 15,21 41-31,-21-105 16,21-105 0</inkml:trace>
  <inkml:trace contextRef="#ctx0" brushRef="#br0" timeOffset="38988.18">14457 6710 0,'0'-127'0,"0"-21"15,0 423-15,42-656 16,-21 360-16,64-64 16,21 43-1,190 42 16,-232 63-15,-64-42-16,-22 85 16,-62 0-1,-86 42 1,128-127 0,21 1-16,-21-65 31,84-20-16,0-1 1</inkml:trace>
  <inkml:trace contextRef="#ctx0" brushRef="#br0" timeOffset="39389.64">15049 6181 0,'22'-21'0,"-22"-1"0,21 22 15,0 0-15,21-42 16,128 42 15,-65 42-31,1 43 16,-85-21 0,-63 168 15,0-189-16,-1-1 1,22-42 0,21-85-1,0-84 1,21 63 0,22 22-1,-1-1 16,0 85-15,1 42 0,-1-21-1</inkml:trace>
  <inkml:trace contextRef="#ctx0" brushRef="#br0" timeOffset="40346.43">16171 6138 0,'21'-42'0,"-21"0"16,-21 42 0,-42 0 15,-1 42-31,43 0 0,-127 170 47,148-85-47,0-63 31,21-43-31,64-21 16,190-64 15,-148-20-15,-85 62-16,22-105 15,-64 22 1,-191-1-1,64 106 17,43 42-32,-1 64 15,127 63 17,128-105-17,-86-64 1,107-43-1,63-62 17,-148-1-17,-85 42 1,0 43 0,-21 85 15,-21-1-16,-22 106 1,22-20 0,21-107-16,-42 297 31,21-64-15,0-42-1,-1 42 1,-20-85-1,42-126-15,-21 63 16,0-64 0,21-105 15,0 21-31,0 0 0,21-424 31,-21 149-15,0 105-1,21 128-15,43-64 16,63-43 15,-43 43-15,-63 64 0,-21-43-1,0 64 1</inkml:trace>
  <inkml:trace contextRef="#ctx0" brushRef="#br0" timeOffset="40689.85">16997 5779 0,'0'0'0,"-21"0"0,21 21 47,21-21-32,0 0-15,0 0 16,0-43-16,-21 1 16,-21 0 15,-21 42-16,-1 42 1,22 22 0,21-43-16,0 106 31,43-85-15,-22-42-16,0 21 15</inkml:trace>
  <inkml:trace contextRef="#ctx0" brushRef="#br0" timeOffset="41687.67">17378 6223 0,'84'21'16,"-41"-21"0,41-63-1,-41-64 1,-43 42-1,0 64 1,-64 42 0,-20 85-1,84 84 17,21-84-17,21-85-15,22 22 16,84-43-1,-42-43 1,-22-41 0,-20 20-1,-43 22-15,0 21 16,21-127 0,-20 105-1,-1 43 1,0 21-1,21 1 1,1-1 15,-22-21 1,-21-21-32,0-1 15,0-20 1,0 21-16,0 0 0,-21 21 15,-22 0 1,22 0-16,-21 42 16,21-42-16,-22 85 15,43-64 1,-21 64-16,21-43 16,0 21-16,21 22 15,64-43 1,-43-42-1,106 0-15,-84 0 16,-22 0-16,64-21 16,21-42-1,-85 42-15,-20-1 0,62-105 16,-63 85-16,22-43 16,-1-232-1,-42 190 1,0 85-16,42-128 31,-42 213-15,-63 105-1,42 21 1,21 170 15,0-297-31,0 85 16,63 0-1,1-42 1,84-106 15,-85-43-15,-41 64-16,62-106 16</inkml:trace>
  <inkml:trace contextRef="#ctx0" brushRef="#br0" timeOffset="41952.61">18923 5948 0,'0'-21'16,"0"0"-16,63 21 15,43-43 1,0 22-1,127 0 17,-170 0-17,-63 0 1,-42 21 0,-85 0-1</inkml:trace>
  <inkml:trace contextRef="#ctx0" brushRef="#br0" timeOffset="43037.11">2857 8594 0,'-21'-21'0,"21"-1"15,-21 22-15,21-21 0,-21-21 16,21 21-1,42-43 1,-21 64-16,43-21 16,148 63 15,-191-20-31,21 20 0,-42 85 16,-42-42-1,-85 63 16,106-148-15,-1 0 0,1-21-1,127-64 1,0 85 0,0 0-1,21 42 1,-43 170-1,-84-127 1,-21-64-16,-85 85 16,1-22-1,-107 1 17,127-85-17,22-21 1,-1-43-1,64-20 1,21 20 0,43 22-1,-22 42-15,-21-21 16</inkml:trace>
  <inkml:trace contextRef="#ctx0" brushRef="#br0" timeOffset="43223.34">3958 8827 0,'0'0'0,"21"0"0,22 0 15,-22 0 1</inkml:trace>
  <inkml:trace contextRef="#ctx0" brushRef="#br0" timeOffset="44871.61">5630 8530 0,'-21'21'16,"42"-42"-16,-84 64 0,42-22 0,-22 21 16,43-21-16,0 22 15,0-22-15,0 21 16,148-21 15,1-105-15,-65 41-16,22-63 15,21-84 17,-127 84-17,-63 85 1,41 63-1,-20 85 1,21 21 0,21-84-16,-21 63 15,21-64-15,0 22 0,0 42 16,-21 42 0,21-105-16,-22-22 0,1 64 15,0 0 16,-21-127-15,-22-43 0,22 1-1,-106-170 1,105 191 15,1 63-31,42 85 16,85 84 15,42-84-15,-43-85-1,86-21 1,105-63 15,-106-43-15,-84 21-1,-43-21 1,-21-42 0,-63 148-1,-21 64 1,20 41 0,22 65 15,21-64-31,21-85 15,22 0 1,-1 0-16,43-21 16,169-42-1,-64-43 1,-63-21 0,-85 64-16,1-22 15,-43-105 16,-21 211 1,-1 64-32,22 42 31,22-42-15,-1-85-16,-21 43 15,21-22 1,-21-21 15,0-42-15,-64-21-1,43 0 1,-21 20 15,42 44-15,21 20-1,21 0 1,128-42 0,-43-21 15,84-85-31,-84 22 16,-84 41-16,105-190 31,-127 191-31,21-212 15,-42 85 1,0 42 0,0 84 15,-42 149-15,-21 106-1,20-43 1,22 191 15,42-254-15,43-21-1,20-64 1,-20-21 0,-22-43-1,22-20-15,-64 42 16,0-64-1,0 64-15,0-43 16,-21 43-16</inkml:trace>
  <inkml:trace contextRef="#ctx0" brushRef="#br0" timeOffset="45064.77">7726 9038 0,'-43'0'15,"107"0"1,-85 0-16,105 0 15,149-42 1,-127 0 0,-21-1-1,-64 43 1,-21-42 0</inkml:trace>
  <inkml:trace contextRef="#ctx0" brushRef="#br0" timeOffset="46498.29">9207 8805 0,'0'-21'0,"0"-42"16,0 42-16,0-1 16,0 1-16,0 0 0,22-127 31,-22 42-31,0 64 16,0 21-1,-43 21-15,-105 127 31,63 105-15,22-20 0,42 0-1,0 169 17,105-275-17,-63-85-15,149-21 16,-22-43-1,-85 22-15,128-106 16,-106 43 0,-43 20-16,21-42 15,-41 64-15,-22-22 0,0 1 16,0-64-16,-22-42 16,1 105-16,0 1 0,0 20 15,-127-105 1,-43 169-1,107 43 1,-86 126 0,86 212 15,126-190-15,106-85-1,0-106 1,-84-21-16,274-42 31,-232-22-31,0 22 16,-64 0-16,43-43 15,-85 43-15,0 21 0,21-64 32,-21 106-17,-21 64 1,0-64-16,21 21 15,-42 64 1,42-21 0,0-43-1,21-21-15,21 0 16,-21-21-16,127-42 16,-21-43-1,-84 43 1,41-85-1,-41 0 1,-43 106 0,0 42-1,0 0 1,-21 106 0,-1-106-16,22 85 15,0-42 1,22-1-1,62-63 1,22 0 0,42-63-1,-63 20 1,-64 22-16,148-233 16,-126 85-1,-22-22 1,21 1-1,1-64 1,-43 233-16,0-22 16,0 22-1,0 42-15,0 1 0,0 62 16,-22-41-16,-41 168 31,63-147-31,-42 105 16,42 0-16,0-105 15,0 21 1,84 105 0,-41-169-1,20-21 1,43-21 0,-43-42-1,-41 41-15,20-83 31,-42 83-31,0-62 16,-42 20-16</inkml:trace>
  <inkml:trace contextRef="#ctx0" brushRef="#br0" timeOffset="46722.16">10922 8784 0,'-42'21'0,"84"-42"0,-84 64 16,63-43-1,127-22 1,-21-20 0,63 0-1,-84 21 1,-85-1-16,64 1 31,-85 0-15,21 21-16,-21-21 15</inkml:trace>
  <inkml:trace contextRef="#ctx0" brushRef="#br0" timeOffset="49632.61">13610 8805 0,'0'0'0,"-21"0"0,21 22 0,-21-1 0,21 0 15,21-21 16,0-21-15,0 0-16,22-1 16,-1-41-16,0 21 15,1 20-15,-22-20 0,21 0 0,22-43 16,41-42 0,-83 85-16,-1-22 0,0-84 31,-21 63-31,0 64 15,0 85 1,-21-22-16,-43 191 16,64-148-16,-42 211 15,21-84 1,0-107-16,-1 213 16,1-212-16,0 0 15,-21 275 1,42-212-1,0 106-15,0-106 16,21-126 0,42-22-1,1-21 1,-22 0-16,-21-42 0,64-43 16,-21-42-1,-43 85-15,-21-1 0,21-105 16,-21 85-16,0-43 15,0 42-15,-106-169 16,43 149 0,41 41-16,1 1 0,-127-106 31,127 127-15,21-22-1,85 1 1,20-21-1,44-43-15,168-127 32,-211 127-17,-85 85-15,0-43 16,-42 86 15,-64 126 0,85-127-31,-42 106 16,42 21 0,0-84-1,0-22 1,85-42 0,-1-21-1,1-43-15,-64 22 16,64-170-1,-85 128 1,-42-65 0,-22 86-1,22 42 1,21 21-16,-1 0 0,-62 84 16,63-41-16,-22 20 15,43 64 1,0-84-16,0-22 0,0 42 15,21-42-15,64 1 16,-21-22 0,-43 0-16,21 0 0,64-64 15,-21 22 1,-43-1-16,0 1 0,191-170 31,-148 85-15,-64 0-16,-21 22 15,0 83-15,0 1 16,0 42 0,0 1-1,-21 20-15,-43 127 16,64-63 0,0-42-16,0-1 0,-21 191 15,42-190 1,85 41-1,-42-83 1,-22-22-16,-21 0 0,148-22 31,-20-20-31,-22-21 16,-106 41-16,21-20 16,-21 21-16,0 0 0,1-22 15,-22-105 1,-43 85-1,-20 20 1,-43 65 0,0 105-1,85-106-15,-43 106 16,64-21 0,0-64-1,0 0-15,0-21 0,85 1 16,0-22-1,-22-43 1,-42 43-16,64-84 16,-64 62-16,0-20 0,64-127 31,-21-1-31,-22-41 16,-21 126-1,-21 43 1,0 21-16,0-22 15,-21 64-15,0 22 16,0 20 0,-22 64-16,43-84 15,-21 62-15,0 44 16,21-22 0,21-43-1,0-63-15,0 1 0,22 20 16,-22-42-16,127 0 15,-63-42 1,-22-1 0,1-63-1,-43 64-15,-21 21 0,21-85 32,-21 85-17,0 42 1,0 0-16,0 22 0,-21-22 15,0 169 1,21-105 15,42-43-31,22-42 16,-1 0 0,64-63-1,-42-1 1,63-147 15,-127 211-15,-21 42-1,0 43 1,0-43 0,0-21-16,0 0 0,0 0 15,0 1-15,0-1 0,21-21 16,22 0-1,-1 0 1,0-43 0,1-20-16</inkml:trace>
  <inkml:trace contextRef="#ctx0" brushRef="#br0" timeOffset="52534.01">18690 8975 0,'0'0'0,"0"21"0,-21-21 16,42 0 31,0 0-47,0-21 0,1 0 15,-1-1-15,0 1 0,106-85 32,-85 64-32,22-43 15,-22 43-15,0-43 0,-20 43 0,-1-64 16,-21 64-16,0-22 31,21 64 0,21 0 1,-21 0-17,1 0-15,20 0 16,-21 0-16,43-21 16,-43 21-16,0 0 0,42 43 15,-41 20 1,-22 22-1,0-64-15,0 21 16,0-21-16,-22 1 0,22-1 16,0-42 15,0-1-15,0 1-16,0 0 0,0 0 15,0 0-15,0-43 16,0 43-16,0-64 15,-21 43 1,0 21-16,0 21 0,0 0 16,-64 106-1,64-64 1,0 0-16,-85 128 16,64-43-1,42-64-15,0-20 0,21 126 16,42-84-1,43-64 1,21-21 0,-85-21-16,128-22 15,-128 1-15,170-127 32,-106-1-17,-106 107 1,0 42-16,0-43 15,0 43 1,-43 21 0,43 42-1,43 1 1,20-1 0,22 43-1,-43-22 1,-21 1-1,22 63 17,-22-106-17,21 0-15,43-21 16,63-42 15,0-43-15,-42 0-16,-85 43 15,21-22-15,-20 22 0,-22 0 16,21-85 0,-21 63-1,-64 64 1,1 43 0,42-43-16,-1 42 0,-62 64 15,63-22 1,21-62-16,0 83 15,0-83-15,21 62 16,0-63-16,85 22 31,-64-43-31,106 0 0,-21 0 16,-21-21 0,-64-1-16,22 1 0,105-106 31,-105 85-16,-43-64-15,0 85 0,-21-21 16,0-1-16,0 22 16,-85 21-1,1 42 1,-1 43 0,64-64-16,-21 43 15,20-22-15,1-21 0,0 85 16,42-64-1,22-20 1,41-44 0,-63 22-16,106-105 31,-42-1-15,-85 63-16,21 1 15,0-43 1,-63 191 15,42-63-31,-21 41 16,21 1-1,63 0 1,86-64 15,-22-21-15,-43-64-1,1-42 1,0-148 15,-43-42-15,-21 127 0,-21 63-1,-21 169 16,-21 64-15,20 85 0,1-64-1,42 85 1,43-148 0,-22-22-1,128-63 16,-128 0-31,-21 0 0,21-21 0,22-21 16,-1-22 0,-41 43-16,41-106 15,-63 42 1,0 64 0,-21 21-1,0 21-15,0 1 16,-22 20-16,22-21 15,-21 170 1,84-107 15,22-41-15,-22-43-16,0 21 0,85-21 16,191-43 15,-107-20-16,-105-22 1,-21 1-16,-64 62 16,0-105-1,-42 85 1,-42 42-16,-43 0 16,-64 106 15,86-21-16,63 20 1,21-41-16,0-43 16,84 21-1,1-42 1,-22 0 0,1-42-1,-43 21-15,0 0 0,85-149 16,-42 43-1,-22 22 1,-21 41-16,0 1 0,22-128 16,20-105 15,-42 232-15,-63 128-1,-64 105 1,21 170 15,64-128-15,21-62-1,0-107-15,0 21 16,85 64 0,-64-127-16,21 22 15,-20-22-15,41 0 16,22-22-1,-43 1-15,106-21 16,-127 21 0,22 0-16,-43-43 15,0 1 1</inkml:trace>
  <inkml:trace contextRef="#ctx0" brushRef="#br0" timeOffset="52884.81">21717 8192 0,'0'0'16,"-21"0"-16,21-22 16,21 1-16,0 21 0,85-21 15,42 0 1,0 0 0,-105 21-16,-1 0 15,0 0-15,1 0 0,-1 0 16,21 0-1,-84 0 1,0 0 0,-42 0-16,41 0 0</inkml:trace>
  <inkml:trace contextRef="#ctx0" brushRef="#br0" timeOffset="54292.31">3027 10964 0,'-21'-21'0,"42"42"0,-64-63 16,43 21-16,0 0 15,0 0-15,-21-1 16,0 22 0,21 22-16,0 41 15,0-42-15,0 22 0,0 62 16,-21-41-16,21-1 16,-85 191-1,43-148-15,-22 42 16,64-126-1,-21-1-15,21 0 0,0-42 32,0 0-17,64-64 1,-22 64 0,-21 0-16,85-1 15,-42 22 1,-43 0-16,0-21 0,0 21 15,0 0-15,0 0 0,22-21 16,-22 21-16,42-63 16,-63 41-1,22-41-15,-1-1 16,-21-63 0,0 85-16,0-43 31,-21 85-16,-22 85 1,1 106 0,21-86-1,0 86 1,-1-106 0,1-43-16,21 64 15,0 42 16,0-190 16,21-1-31,22 1-16</inkml:trace>
  <inkml:trace contextRef="#ctx0" brushRef="#br0" timeOffset="54833.01">3852 11557 0,'21'0'78,"-21"-21"-62,0 0-1,-21 21-15,0 0 16,0 0-1,0 0-15,21 21 16,-21 21 0,21 1-1,21-1 1,0-42-16,21 0 16,43-42-1,-64-1 1,0 1-1,-21 21 1,0 0-16,0-1 16,-21 22-16,0 0 15,0 0 1,21 22-16,-21-22 16,21 21-1</inkml:trace>
  <inkml:trace contextRef="#ctx0" brushRef="#br0" timeOffset="56812.26">5588 10943 0,'21'0'63,"0"-21"-63,0 21 0,43-21 15,21-21 1,20-1 0,-83 43-16,62-84 15,-63 62 1,-21-41 0,-42 42-1,-64 0 1,85 21-16,-64 63 15,-20 85 1,83-63 0,22-43-16,0-21 15,0 1-15,43 41 16,-22-42-16,0-21 0,106 43 31,-21-43-15,-64 0-16,-63 0 31,0 0-15,-21 21-16,20 0 15,-20 21-15,-85 43 16,0 63 0,64 21-1,63-84 1,42-64-1,-21-21-15,43 21 16,-43-21-16,127 0 16,-85-21-1,-41 0-15,83-42 16,-62 20 0,-43 22-16,42-21 15</inkml:trace>
  <inkml:trace contextRef="#ctx0" brushRef="#br0" timeOffset="57063.5">6265 11134 0,'21'-21'16,"-42"42"-16,64-85 15,-1 64 1,21 85 0,1 0-1,-43-64-15,0 21 0,85 85 16,-64-63-1,1-22 1,-43-21-16,0 0 16,21-21-16,-21 21 31,0-42-31,0-21 16,0 21-16</inkml:trace>
  <inkml:trace contextRef="#ctx0" brushRef="#br0" timeOffset="57292.81">6773 11113 0,'0'-22'16,"0"44"-16,0-65 0,0 22 16,-21 21-1,-42 64 1,-22 41 0,0 1-1,1 0 1,62-64-16,1-20 0,-63 105 15,84-106 1,21-21 0,21 0-1,-21-21-15,0-1 0,64-20 16</inkml:trace>
  <inkml:trace contextRef="#ctx0" brushRef="#br0" timeOffset="57619.62">7027 11070 0,'21'-42'0,"-42"84"0,42-63 31,-21 85-15,0-43-16,0 254 16,0-148-1,22 148 1,-22 170 15,0-191-15,0-106-1,0-106-15,0 64 16,21-43-16,0-63 16,0 0-1,-21-21-15,21-190 31,0 62-15</inkml:trace>
  <inkml:trace contextRef="#ctx0" brushRef="#br0" timeOffset="59146.08">7133 11705 0,'-21'-106'0,"21"64"0,-21-106 31,21 106-31,0-1 0,21 1 0,42-43 15,-20 43 1,126 0 15,-127 63-15,-20 63-16,-22 22 16,-22-63-16,-126 105 31,85-85-16,20-42-15,22 1 16,0-22-16,63 0 31,-20 0-15,-1 0-16,63-43 16,-20 1-16,-22 42 15,-21-21-15,22 0 0,84-22 16,-21-41-1,-64 62-15,-21-20 0,43 0 16,-64-43 0,0 43-16,0 21 15,-22 21 1,1 0-16,-21 42 0,-43 43 16,-21 63-1,106-106-15,-42 64 31,42-64-15,21-42 0,0 0-16,1 0 0,-1-21 15,106-106 1,-85 85 0,-42-1-16,21 1 15,0 0 1,-21 63-1,0 0-15,0 21 16,0 64 0,0-63-1,22-22-15,-22 0 0,105 0 32,-41-21-32,63-42 15,-42-1 1,-43 22-16,0-21 15,-21-22 1,1 43 0,-1 0-16,-21 63 31,-43 85-15,43-84-1,0-1 1,22-63 15,-1 0-15,-21 0-16,21-1 0,0 1 0,0-21 15,0 21-15,43-64 16,-64 64-16,42 0 31,-42 42-31,21 21 16,1 22-1,-22-22-15,21-21 0,0 0 16,42 43 0,64-43-1,22-21 1,-107 0-16,85-21 16,-42-21-1,42-43 1,-106 64-16,0-64 15,-21 43-15,0 21 0,-42-106 32,-64 127-17,63 0-15,1 21 16,-64 42-16,-21 85 16,85-42-1,42-85 1,63 85-1,22-106 1,21 0 0,0-63-1,21-64 1,-85 42 0,22-127-1,-64 43 1,0 127-16,0-22 0,0-169 15,0 149 1,-22 63 0,22 42-16,-21 21 15,0 22-15,21-22 0,0 254 32,0-126-17,0-65-15,0-62 0,21 84 16,22 0 15,-43-106-15,21-21-16,0-21 15</inkml:trace>
  <inkml:trace contextRef="#ctx0" brushRef="#br0" timeOffset="60643.12">10964 10732 0,'0'0'0,"0"21"0,-21 0 15,21 0 1,21-42 15,0 21-31,1-21 0,-1 0 16,0-1-16,42-41 16,-20 21-16,-22-1 0,0 22 15,0-64 1,-21 43-1,0 63 1,-21 106 0,0-63-16,21-22 0,0 149 15,0-22 1,0 0 0,0-105-16,0-22 0,0 43 15,-21-64-15,21 21 16,0 22-1,-43-64 1,22 0 0,-42-64-16,42 22 15,21 21-15,-106-149 16,0 86 0,21 20-1,64 85 1,42 106-1,0-84-15,64 63 16,-21-22 0,84 1-1,-85-64-15,149-21 16,-127 0 0,105-85-1,-42-20 1,-84-22-1,-85-85 17,-1 191-32,-20 21 15,0 63 1,42 1 0,0 42-1,0 21 1,63-64-1,107-21 1,-43-42 0,-22-63-1,-62 42-15,41-43 16,-62 43-16,-1 0 0,63-148 31,-84 84-15,-21 85-1,0 21-15,0 0 0,21 22 16,0 62 0,0-20-1,42 42 1,-21-63-16,1-43 16,-22-42 30,-22 21-46,1 0 16,0-22-16,0 1 16,0 21-16,21 21 31,0 1-31,21-1 16,0-21-16,43 21 31,-22-21-31,0 0 0,64-64 31,-64 43-31,22-21 0,-22 0 0,1 20 16,62-126-1,-41 21 1,-22-84 0,-42 105-1,0 42-15,-21-20 0,0-1 16,0 64-16,21 105 31,0-41-31,-21 84 16,21-64-16,-22-20 0,-20 168 31,21-20-15,0-85-1,21-64 1,0-21-16,21-21 15,64-63 1,-64-22 0,-21 64-1</inkml:trace>
  <inkml:trace contextRef="#ctx0" brushRef="#br0" timeOffset="60801.03">12636 11028 0,'-21'0'15,"64"0"-15,-1 0 16,85 0 0,63-42-1,-147-1 1,20 1 0</inkml:trace>
  <inkml:trace contextRef="#ctx0" brushRef="#br0" timeOffset="62083.34">14139 10964 0,'0'0'15,"0"-21"1,0 0-16,0 0 0,0-106 31,-63 0-15,-22 85 0,22 42-1,41 21-15,-83 63 16,-1 107-1,85-43 1,21-106-16,21 149 16,42-106-1,43-22 1,106-63 0,-64-85-1,-85 22 1,-20-43-1,-86-148 1,22 212 0,-106-106-1,85 126-15,-64 22 16,-21 127 15,85 64-15,42-64-16,21 0 15,191-21 17,-128-106-17,64-64 1,1-42 0,-44-63 15,-105 84-16,0 107 17,0 126-17,0-85 1,0-42-16,22 43 16,-1-64-16,42 0 15,-42 0-15,1 0 16,105-64-1,-43 1 1,-63 42-16,22-22 16,-22-41-1,-21-22 1,0 127 0,0 43-1,0 63 1,0-64-1,63 64 17,-41-106-32,83-21 15,22 0 1,22-84 0,-44-1-16,-41-21 15,-1-233 16,-63 170-15,0 42 0,0 85-1,-21 63 1,-21 296 15,21-105-15,21-43-1,0-63 1,63 0 0,1-106 15,-22-85-15,-42 22-16,0 42 0,0-64 15</inkml:trace>
  <inkml:trace contextRef="#ctx0" brushRef="#br0" timeOffset="62251.8">15473 10774 0,'0'21'0,"21"-21"16,42 0 0,64 0-1,0-21 1,-21 0-1,-21-43 1,-43 43 0</inkml:trace>
  <inkml:trace contextRef="#ctx0" brushRef="#br0" timeOffset="64499.62">16870 11049 0,'0'0'0,"0"21"0,-21 43 16,21-43 0,63-21-1,-21 0-15,128-42 16,-1-43-1,170-190 17,-276 105-32,-63 86 15,0-22 1,0 85-16,-106 21 31,22 106-31,-64 148 16,84-85-1,43-84-15,-21-1 16,-64 276 0,63-169-16,22-107 15,-63 149 1,62-148-16,1-1 0,0 65 16,0 168-1,21-232 1,63-43-1,1-42 1,-22-21-16,-21 0 0,106-64 16,43-105-1,-43 20 1,-106 107-16,21-22 16,1-42-16,-43-212 31,-106 170-16,42 127-15,22 42 16,0 0-16,20 0 0,1 0 16,0 21-1,42-21 1,106 0 0,0-42-16,-84-1 15,-1 22-15,148-106 16,-84 64-1,-63 20-15,84-63 16,-106 64 0,-42 42 15,-1 42-31,-20 1 16,21-22-16,0 0 0,21 85 15,0-85-15,0 85 31,21-64-31,0-21 0,43 1 16,-22-22 0,-21 0-16,21 0 0,85-64 31,-84-42-15,-43 43-1,-21-43 1,-128-42-1,107 148 1,-106 21 0,84 21-1,43 1-15,21-22 0,0 21 0,-21 85 32,85-42-17,-22-43-15,0-42 0,22 0 16,-22 0-16,0 0 15,255-106 1,-191 22 0,21-65-1,-85 1 1,-21 0 0,-21 42-1,-21 85 16,0 169-15,0 43 0,21-107-1,21 128 1,63-106 0,-41-85-1,84 0 1,106-42-1,-106-42 1,-64 20 0,1-41-16,-43 41 15,-21 22-15,21-85 16,-42 85 0,-64 21-1,-21 42 1,-21 85-1,85-63 1,42-43-16,-21 64 16,21-43-1,21-21-15,21-21 16,64 0 0,-21-63-1,21-1-15,-22-42 16,-63 64-16,1 0 15,41-85 1,-42-43 0,-21 107-16,0-85 0,0 84 15,0 1-15,0 42 16,0-1 0,-21 65-1,0-1-15,21 0 0,-21 43 16,0 127-1,21-149-15,0-20 0,0 147 32,0-126-32,0-22 0,63 64 15,22-64 1,42-42 15,-64 0-31,-20 0 0,62-63 16,-83 20-16,-1 22 15,0 0-15,-21 0 0,21-43 16,0 1 0,-21 42-1,-42 21 1,21 21-16,-22 21 16,22-21-16,-21 85 15,21 0 1,21-43-1,0-41 1,21-22-16,0 0 0,43 0 16,-1-43-1,64-41 1,-106 62-16,43-41 16,-43 42-16,21-22 15,43-20 1,-85 84-1,0 0 1,0 0-16,0 1 0,0-1 16,0 63-1,0-62 1,21-1-16,85 0 16,0-21-1,-64 0-15,64-42 16,-85 20-16,21-20 15,-20-43 1</inkml:trace>
  <inkml:trace contextRef="#ctx0" brushRef="#br0" timeOffset="65643.92">3238 13145 0,'0'0'0,"-21"0"0,0 21 0,0-21 16,42 0 15,0 0-31,0 0 0,22 0 16,-1 0-16,-21 0 0,85 0 15,-21 0-15,-43-21 16,0 21-16,64-22 16,-127 22 15,-21 0-31,21 0 0,-22 0 15,1 0-15,21 0 0,-85 0 16,0 0 0,21 0-1,64 22-15,0-1 16,0 0-16,0 0 0,-43 64 31,43-22-31,0-42 0,-21 106 16,20-84-1,1-43 1,21 21 0,0-63-16,64-22 15,-22 22 1,-21 42 0,0 0-16,22 0 0,84 0 15,-85 0-15,85 84 16,-42 22-1,-64 0 1,-21-85-16,-85 106 16,1-63-1,62-43-15,-41-21 16,-43 0 0,21-21 15,64 0-16,64-1 1,-22 22 0,0-21-16,85 0 15</inkml:trace>
  <inkml:trace contextRef="#ctx0" brushRef="#br0" timeOffset="65836.81">4085 13674 0,'42'0'0,"-84"0"0,106 0 0,-43 0 16,0 0 0,-42 0 31,0 0-32,21-21 1</inkml:trace>
  <inkml:trace contextRef="#ctx0" brushRef="#br0" timeOffset="66632.75">6075 13187 0,'0'0'16,"0"-21"-16,0 0 0,-21-1 0,-1 1 0,1-42 15,-21-1 1,21 43-16,0 0 0,-1 0 0,-20 21 16,21 0-16,-21 21 15,20 0-15,1 0 16,-42 106-16,-1 21 15,64-84 1,-42 211 0,42-127-16,0-84 15,42 84-15,-21-106 16,43 22-16,-22-43 16,1 0-16,147-21 15,-148 0-15,64-42 16,42-43-1,43-105 1,-149 126-16,64-126 16,-64-1-1,-42 128-15,22-22 0,-22-84 16,0 84 0,0 64-16,0 0 0,-43 63 31,22 106-31,-21 85 15,21-106 1,21-64-16,0 64 16,0 22-1,42-44 1,-21-83-16,21-1 16,64-21-1,-85 0-15,1-21 0,83-64 16,-83-21-1,-22 21 1,0 64-16,0-21 16,0 105 15,-22 22-15,-20 0-16,21-1 15,0-62-15,21-1 16,-21-21-1,42 0 1,0-21-16,-21-22 0,42 1 16</inkml:trace>
  <inkml:trace contextRef="#ctx0" brushRef="#br0" timeOffset="66806.64">7091 13335 0,'0'0'0,"0"-21"15,-21 21 17,21 21-32,0 0 15,0 0 1,21-21 0,0 22-16</inkml:trace>
  <inkml:trace contextRef="#ctx0" brushRef="#br0" timeOffset="67508">7366 13377 0,'-21'0'15,"-22"106"1,1 21 15,42 43-15,0-86-1,64-20-15,126-43 32,-148-42-32,128-85 15,-64 0 1,-22-21 0,-41-85-1,-22 170 1,0-191-1,-21 212-15,21 0 16,-21 63 0,0 64-1,-21 85 1,-85 84 15,85-148-15,21-85-1,63-127 17,-41 64-32,41-85 31,1 1-31,-64 41 16,-22 64-1,1 0-15,-106 64 31,106-22-31,0 43 16,21 42 0,42-85-1,43 43 1,63-22 15,-84-63-15,-43 0-16,21 0 15,22-85 1,-22 22-16</inkml:trace>
  <inkml:trace contextRef="#ctx0" brushRef="#br0" timeOffset="70829.62">9758 13843 0,'0'0'0,"-43"21"0,22-21 16,-63 43 0,62-22-1,44-42 1,41-43-1,-21 22-15,149-149 32,-64 64-32,-64-42 15,-63 105 1,0 43-16,-169-21 31,42 127-15,42 105-1,85 1 1,85-1 15,63-148-15,-21-42-16,0-42 16,-63 21-16,126-148 31,-105-1-16,-64 64 1,-21 64 0,-42 127 15,21 63-15,-1-21-1,1-21 1,21-22 15,0-105 0,21 0-31,43-106 16,-22 21 0,1 0 15,-1 149-16,-42 41 1,21 22-16,0-21 31,0-43-31,22-21 16,41-42 15,1-85-15,42-21-1,-42 43 1,-1 20 15,-84 85-15,43 106 0,-22-42-1,85 84 16,0-105-31,21-64 32,0 0-32,105-106 31,-168 64-15,-1-85-1,-63 42-15,-84 0 31,-22 107-15,-21 83 0,63-20-1,64 127 17,43-170-17,63-42 1,-85 0-16,63-63 15,43-64 17,-84 21-17,-43 85-15,0-1 16,0 44 15,0 83-15,0-20-1,0 0 1,63-43 0,43-42-1,-21-42 17,-22-22-32,1-20 15,42-86 16,-106 149-15,0 42 0,0 43-1,0-43-15,42 106 32,43-64-17,-22-41 1,106-22-1,107-106 17,-192 0-17,1-63 1,-64-43 0,-21 148-16,21-211 31,-21 254-16,-21 85 1,-42 105 0,20 148 15,43-147-15,0-107-1,21-42-15,43 64 16,42-64-1,0-21 1,63-21 0,-63-21-1,0-22 1,-85-20 0,-21-43-1,0 105-15,-148-41 31,42 84-15,42 64-16,43-22 16,-21 128 15,42-149-15,84-42-1,-20-21 1,42-106-1,-43 21 17,-20 64-17,-43 169 17,0-64-17,21 22 1,42-85-1,-42 0-15,128-21 32,-1-127-1,-85 21-15,-20-85-1,-22-106 16,-21 276-31,0-43 0,-21 149 32,-43 105-17,-21 149 17,43-191-17,42-85-15,0 0 0,0 22 16,-21-43-1,21-63 17,63-64-17,1 42 1,84-41-16,21 126 31,-169 63-15,0 1-1,-105 0 1,-1-1 15,63-84-15,1-42 0,21-21-1,0 41 1,63 65 31,0-1-32,-20-21-15,62 22 16,170-43 15,-148-43-15,42-41-1,-84-22 1,-43 63-16,85-380 31,-106 338-15,21-20 0,-106 295 30,64-148-46,-42 170 16,20-21 0,43-107-1,170 86 17,-43-170-32,21-22 15,21-83 1,-105 20-1,-64 0 1,0 43 15,-106 127-15,63 20 0,43-62-16,0 63 15,0-64 1,149 0 15,-44-63-15,44-64-1,41-20 1,-42-22 0,-105 42-1</inkml:trace>
  <inkml:trace contextRef="#ctx0" brushRef="#br0" timeOffset="71070.62">12975 13123 0,'0'0'0,"-21"0"0,-43 22 16,43-22-16,-21 0 16,42-22 15,0-20-15</inkml:trace>
  <inkml:trace contextRef="#ctx0" brushRef="#br0" timeOffset="72344.38">16531 12912 0,'0'0'0,"21"-21"16,-21-22-16,21 22 0,1-85 15,-1 22 16,0 105-15,-21 127 0,21 318 15,-21-276-15,0 22-1,-21-128 1,21-62-16,-21-22 15,0-85 1,21-42 0,0 42-1,0 22-15,105-361 32,-41 234-17,-1 84 1,22 106-1,-85 275 1,-42-127 0,21-105-16,-22 41 15,-41 22 1,62-63 0,1-43-1,0 0 1,42 84 31,64 43-32,-43-84 1,85-1 0,148-63 15,-232 0-31,63-22 0,42-63 15,-106 43 1,-21 42-16,0-43 0,-63-63 31,-85 191-15,64-22 0,-1 64-1,64-64-15,0 106 31,127-84-15,21-64 0,0-42-1,149-191 17,-191 63-17,-106 43 1,0 43-1,0 147 1,-43 107 0,1-1-1,21-84-15,-22 42 16,-62 359 15,83-41-15,22-276-1,0 149 1,0-22 0,22-275-1,-1-84 1,21-85 0,-42-233 15,0 211-16</inkml:trace>
  <inkml:trace contextRef="#ctx0" brushRef="#br0" timeOffset="73303.75">17970 13716 0,'0'64'0,"0"-128"0,0-63 16,0 21 0,0 85-16,64-42 15,21-1 1,232 43 15,-275 21-31,22 42 16,-64 64-1,-42-21 1,20-64-16,-41 21 0,-85 22 16,84-43 15,85-21-16,43-42 1,84-43 0,64-63 15,-85 21-15,-85 106-1,-42-1 1,0 44-1,0-1-15,-42 127 32,42-106-32,0 43 15,0-43-15,63 22 16,1-64 0,-43 0-16,64-21 15,-22-43 1,-21-42-1,-42 64-15,-42-149 32,-43 170-17,-42 64 1,64 20 0,42 22-1,42 21 16,64-106-15,84-43 0,-106 1-1,-41 21-15,295-64 32,-190 85-17,-42 64 1,-85 20-1,0-63-15,0 106 16,-21-63 0,-1-64-1,1 0 1,21-21 0,0 0-16,0-43 15,43-42 1,-22 85-16,-21-21 0,42-191 31,0 85-15,-20 63-1,62-42 1,22-42 0</inkml:trace>
  <inkml:trace contextRef="#ctx0" brushRef="#br0" timeOffset="73896.91">20087 12531 0,'42'0'0,"-42"21"31,-42-42-31,84 63 0,-42 0 0,-21 64 16,0 85 0,21-128-1,-21-20-15,21-1 0,0 0 0,0 1 16,0-1-16,0 127 31,42-126-31,1-22 16,20-21-1,1-21 1,20-43 15,-63-21-15,-21 43 0,-63 148 15,63-21-16,0-64-15,0 85 32,63-64-32,107-21 31,-43-84-15,-64-1-1,22-21 1,21-20 15,-85 105-31,-21 42 31,0-21-31,21 43 16,85 20 0,-21-63-1,-43-21 1,-21 0-16,43-21 15,-22-127 17</inkml:trace>
  <inkml:trace contextRef="#ctx0" brushRef="#br0" timeOffset="74131.38">19854 13018 0,'0'0'0,"-21"0"0,-21 0 0,-1 0 16,192 0 15,-22-43-15,63 22-1,22-21 1,-22 21-1,-126-1 1</inkml:trace>
  <inkml:trace contextRef="#ctx0" brushRef="#br0" timeOffset="74510.75">21569 13314 0,'0'21'0,"0"0"32,0 0-1,21-21-16,42-21-15,-41 0 16,20-21 0,-21-1-1,-21 1 1,-63 42 0,20 21-1,22 22 1,0-22 15,42-21-31,0 0 16,22-21-16</inkml:trace>
  <inkml:trace contextRef="#ctx0" brushRef="#br0" timeOffset="74792.74">22225 12848 0,'21'-42'0,"-42"84"0,42-126 15,0-22-15,-21 42 32,0 107-17,0 84 1,-21 105 0,-21 22 15,42-63-16,0-128-15,0-41 16,63-44 15,-20-41-15,-1 21-16</inkml:trace>
  <inkml:trace contextRef="#ctx0" brushRef="#br0" timeOffset="75047.47">22542 12933 0,'64'-212'0,"-64"191"32,-64 254-32,128-424 0,-64 445 31,0-105-15,0-107-16,0 64 15,0-43 1,21 22 15,0-85 0,-21-21-31,0-43 16,-84-20-16</inkml:trace>
  <inkml:trace contextRef="#ctx0" brushRef="#br0" timeOffset="76421.56">22394 13208 0,'-84'-21'16,"20"21"-1,297 21-15,-318-21 0,-42-42 32,233 42-32,-64 0 15,128-43 1,-1 1-16,-105 42 16,190-106-1,-191 43 1,-63-22-1,-42 64 1,21 0-16,-22 0 0,-63-1 31,85 22-31,42 0 16,43 0 0,42 0-1,-64 0-15,127 0 16,-63 0-1,0 0 1,-127-21 15,-21 21-15,-22 0 0,43 0-1,0 43 1,21-22-16,-43 106 15,22 0 1,21-64-16,-21 85 16,21-63-1,0-64-15,0 106 32,21-106-17,22-21 1,-1-63-1,43-64 17,-22-42-32,-42 105 15,43-63 1,-43 21-16,-21 85 16,0 42-1,0 22 1,0 20-16,-21 43 15,0 0 1,21 0 0,0-43-1,0-42-15,0 43 16,0-43 0,0-42 30,21-43-30,0 22 0,-21-22-1,42 1 1,-21-64 15,-21 106-31,43-85 16,-43 64-16,106-85 31,-85 127-15,0 148-1,-21-21 1,0-85-16,0 64 16,0-21-1,0-1 1,21-63 15,0-21-31,0-21 0,-21-21 16,64-64-1,-43 85 1,0-21-16,64-107 16,0 22-1,-1 0 1,-63 127-1,-21 212 17,0-43-17,-21 1 1,21-86 0,0-20-1,0-22 1,0-63 31,0 0-47,0-43 15,43-20 1,-22 41-16</inkml:trace>
  <inkml:trace contextRef="#ctx0" brushRef="#br0" timeOffset="76793.98">24617 12785 0,'0'-43'0,"0"86"0,0-107 15,21 1 1,-21 42-16,0 63 16,0 64-1,0 21 1,-21 0 0,0-64-16,-1 64 15,1-21 1,0-42-16,21-1 15,0-21 1,0-20-16,0-1 16,64 0-16,-22-21 15,254 0 17,-105-42-32,-85 20 31,-43 1-16,-42 0 1,-42 21 15,-21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16:51.1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4911 2667 0,'0'0'0,"0"21"125,0 0-109,0 1-16,-22-1 16</inkml:trace>
  <inkml:trace contextRef="#ctx0" brushRef="#br0" timeOffset="2396">4805 677 0,'0'-21'16,"0"0"-1,21 21 1,-21-21-16,0 0 16,0 0-1,0-1-15,0 1 16,21 0-16,0 0 16,-21-21-16,0 20 15,43-105 1,-22 85-1,0 0 1,-21 21 0,0 42 31,-42 42-47,20-20 15,1-1-15,-21 64 16,-22 84-1,43-126-15,0-1 0,-64 234 16,43-170 0,0 42-1,42-106 1,0-41-16,0-1 0,0 0 16,0-42 15,0 0-16,0-1-15,0-41 0,0 42 16,21-127 0,21 42-1,1-85 1,-22 149 0,0-22-16,-21 22 0,21 0 0,21-43 15</inkml:trace>
  <inkml:trace contextRef="#ctx0" brushRef="#br0" timeOffset="2730.81">4932 296 0,'21'-42'0,"-42"84"0,42-126 31,-21 105-15,0 0-16,0 43 16,0-22-16,0-21 15,0 106 1,0 42-1,0-63-15,0-42 16,0 63-16,0-85 0,0 22 16,0-22-16,0 85 15,21-42 1,-21-1 0,0-63-1,0-42 16,0 0-15,0 0-16,-21 0 16,21 0-16,-21 21 0,21-22 15,-43-20-15</inkml:trace>
  <inkml:trace contextRef="#ctx0" brushRef="#br0" timeOffset="4779.72">4487 1207 0,'-21'0'16,"42"0"-16,-63 0 0,42 21 16,-21-21-1,63 21 1,43-21 0,-43 0-16,106-21 15,-21 0 1,-84-1-16,20 1 0,85-21 15,-21-22 1,-21 1 0,-85 21-1,0 20-15,-21 1 16,22 21 0,-44 21 15,22 1-31,-21-1 0,21 0 15,0 21-15,-21 43 16,0-22 0,0-41-16,21 62 15,-21 1-15,21-64 16,0 0-16,-22 22 16,22-65 15,0 1-16,22-63 1,83-107 15,-83 170-31,41-64 16,1 43 0,-43 42-16,0 0 15,0 63 1,-21 43-1,21-21 1,-21-64-16,21 43 16,22-1-1,63-21 1,-22-42 0,-63 0-16,22 0 15,20-42 1,-42 21-16,1 0 0,20-85 31,-21 21-31,-21 1 16,0 41-1,0 22-15,0 0 16,0 42 0,-21 21-1,0 1-15,21-1 16,0 0-16,0-20 15,0 41-15,-21 22 16,-1-22 0,22-42-16,0 22 15,0-22-15,0-42 47,0 0-47,0-1 0,22 1 16,-22 0-16,21 0 0,0-21 15,-21 20-15,21-20 16,0 21-16,0-43 0,43-20 16,-43 63-1,21-1 1,-42 44-16,0 62 31,0 1-15,0 0-16,0-1 15,22-63-15,-22 1 16,42 41 0,0-63-1,64 0 1,-21-21 0,-64 0-16,127-85 15,-106 42 1,1-20-1,-22 63-15,-21-43 16,0 43-16,21 0 31,-21 42-15,0 0-16,-21 21 16,21-20-16,0-1 15,-42 127 1,42-63-1,0-64-15,0 21 16,21-21 0,63 0-1,43-21 1,-84-21 0,20-63-1,1-43 16,-64 0-15,-21 63 0,-43-21-16,1 43 15,41 21-15,-126 21 32,64 42-17,20 64 1,64-42-1,0-22-15,0 148 16,21-126 0,64-22-1,0-42 1,42-21 0,-43 0-1,64-127 1,-63-22 15,-64 128-31,0-127 16,1 63-16,-1-21 15,-21 85 1,0-85 0,0 105-1,0 44 1,0-1-1,-21 106 1,21-85-16,-22 43 16,22 126-1,-21-62 1,0 41 0,21-126-1,0-22 1,0-21-1,21-21-15,0 0 0,43 0 32,21-42-32,-64 21 15,0-1-15,42-41 16,-63 42-16,0-106 31</inkml:trace>
  <inkml:trace contextRef="#ctx0" brushRef="#br0" timeOffset="5041.58">7239 1016 0,'-21'0'0,"42"0"0,-42 21 16,42-21-1,0 0-15,64-21 16,21 0-1,-64 21-15,-21 0 16,21-21-16,1 21 0,-22 0 0,64-43 31,-64 43-31,-21-21 16,-21 21 15,-1 0-31,1 0 16,0 0-16</inkml:trace>
  <inkml:trace contextRef="#ctx0" brushRef="#br0" timeOffset="7838.13">8064 1249 0,'22'0'16,"-1"0"-16,0-21 31,0 21-31,21-43 15,-20 22 1,-1-63 0,-21 62-16,0-20 15,0-21-15,-85-22 32,-21 106-17,43 43 1,20-43-16,22 21 15,-42 149 1,42-128 0,21 43-1,21-64 1,85-21 0,-64-42-1,21-42 1,-20 20-1,-22 22-15,42-127 16,-63 85 0,0 20-16,22-20 15,-22 42 1,0 42 15,0 21-31,0-21 0,0 85 16,0-85-1,0 43-15,0-22 0,0-21 16,0 43 0,21-1-1,0-42-15,0-21 0,0 0 16,22 0-16,-22 0 16,0-21-16,42-21 15,1-43 1,-22 1-1,-21 41-15,1-20 0,20-85 16,-21 84-16,-21-148 31,21 85-31,-21 43 16,0 63-16,0-22 16,0 1-16,0 84 31,-21 22-16,21 105 1,-21-63 0,0 190-1,0-190 1,21 42 0,0-105-16,21-1 15,-21-21-15,42 21 0,0-42 31,22 0-15,42-42-16,-64 0 16,85-106 15,-127 105-31,64-84 16,-64 85-1,0 0 1,0 84 15,0 21-15,0 22-1,-22-43-15,22-20 0,0 41 16,0 1 0,22-22-1,20-21 1,-21-21-16,0 0 0,64-42 15,-22-1 1,-20-20 0,-22 42-16,0-43 15,-21 43-15,21 0 0,0-64 32,-21 22-32,0 42 15,0 42 16,0 0-31,0 85 16,0-22 0,0 1-1,0-21 1,0-43-16,0 0 16,64 21-1,21-42 1,-22 0-1,-21-21-15,107-64 32,-107 22-32,-21-22 15,-21-21 1,0 64-16,0 21 0,-106-106 31,22 63-31,-22 43 16,63 21-1,-20 21-15,21 1 0,20-22 16,-41 127 0,63-22-1,0-20 1,0-64-16,21 85 16,0-85-16,85 43 15,-64-43-15,64-21 16,-21 0-1,21 0 1,-64-21-16,0 0 0,1-1 0,105-62 31,-127 63-31,43-64 16,-43 21-16,-21 1 16,0 42-16,0 0 15,0-1 1,0 44-1,-21 41 1,21 22 0,-43 42-1,43-106-15,0 64 16,-21-43 0,0 0-1,21-21-15,0 1 16,0-44 15,0 1-31,0-42 16,0 42-16,21-22 0,21-63 15,22 1 1,-43 62-16,0 22 16,22-42-16,20-1 15,-42 64-15,0 0 16,43 0-1,-43 21-15,21 43 16,-42 20 0,22 1-1,-22 63 1,0-105 0,0-22-16,0 42 15,0-42-15,21 1 16,0-22-16,42 21 15,1-21 1,63-43 0,-64 1-1,-41 21-15,20 0 0,85-106 32,-64 21-17,-20-21-15,-43 106 16,0-22-16,0 22 0,0 0 15,-64 21 1,22 21 0,-43 85-1,64-64-15,21 1 16,-21-22-16,21 85 16,63-43-1,22-20 1,-43-22-1,1 0 1,-22 0 0,-21 0-1,-64-21 1,1 0 0,-1 0-1,43 0-15,0 0 16,-21 0-1,21-21 1,-1-21 0,22 21-16</inkml:trace>
  <inkml:trace contextRef="#ctx0" brushRef="#br0" timeOffset="8372.37">9800 423 0,'0'0'0,"-21"0"0,0 0 16,0 0-16,21 22 15,-22-22-15,1 21 16,21 0-1,21-21 1,1 0-16,-1 0 0,0 0 16,0 0-16,21 0 0,-20-21 15,-22-22 1,0 22-16,-22 21 16,1-21-16,0 21 15,0 0-15,-21 0 16,-22 21-1,43 0 1,21 22-16,0-22 16,21 21-1,0-42 1</inkml:trace>
  <inkml:trace contextRef="#ctx0" brushRef="#br0" timeOffset="8696.19">8615 699 0,'0'0'0,"21"0"31,0 0-31,0 0 0,22 0 16,41 0-1,64-22 1,-63 1 0,-64 21-16,22-21 15,-65 21 16,1 21-15,-42-21-16,42 21 0</inkml:trace>
  <inkml:trace contextRef="#ctx0" brushRef="#br0" timeOffset="9569.68">4593 1842 0,'-21'0'16,"0"0"-1,42 0 48,0 0-48,0 0-15,22 0 0,-22 0 16,21 0-16,0 0 0,1 0 0,63 0 16,-43 0-16,1 0 15,-1-22-15,1 22 0,20 0 0,1 0 16,275-21-1,-43 0 1,-84 21 0,-106 0-16,296-21 15,-274 21-15,507 0 16,-127-21 0,0 21-1,0-21 1,-381 21-16,22 0 0,422-22 15,-253 1 1,-148 0 0,-128 21-16,106-21 15,-126 21-15,-22 0 0,21 0 32,-42-21-32,-21 21 15,0 0-15,-64 0 16,43 0-16,0 0 15,-128 21 1,43-21-16</inkml:trace>
  <inkml:trace contextRef="#ctx0" brushRef="#br0" timeOffset="10583.76">4805 1863 0,'0'0'0,"-43"0"0,22 0 15,-21 0-15,0 0 0,-1 0 0,22 0 16,-106 0-1,64 21 1,20-21 0,64 0-1,1 0 1,-1 0-16,0 0 0,21 21 16,128-21-1,-128 0-15,21 0 16,1 0-16,-1 21 0,340-21 15,-298 0 1,1 0-16,212 0 16,-212 0-16,21 0 0,0 0 15,0 0-15,169 0 16,297 0 0,-255-21-1,149 21-15,-339 0 0,170 0 16,-149-21-16,530 21 31,-445 0-15,169 0-16,-338 0 15,63 0 1,-64 0-16,-41 0 0,126 0 16,-127 0-1,-20 0-15,-1 21 31,0-21 32,-21 21-63,21-21 16,0 0-16,0 0 15,1 0-15,20 21 16,0-21-1,-21 0 1</inkml:trace>
  <inkml:trace contextRef="#ctx0" brushRef="#br0" timeOffset="10736.67">10858 1969 0,'0'21'0,"-21"-21"15,0 0 1,21 21-16,0 0 31</inkml:trace>
  <inkml:trace contextRef="#ctx0" brushRef="#br0" timeOffset="49142.26">2201 2646 0,'0'-21'31,"0"0"0,0-1-31,-21 1 16,21-21-1,0 21 1,0 0-16,0-85 16,0 21-1,-21 43 1,21 21 0,0-1-16,0 1 15,-21 21 1,21-21-1,-21 85 1,21-43-16,0 63 16,-43 276 15,22-127-15,0-106-1,21 0 1,0-106-16,0 85 31,0-85-15,-21-21-1,21-21 1,0-148 15</inkml:trace>
  <inkml:trace contextRef="#ctx0" brushRef="#br0" timeOffset="49935.98">2011 2498 0,'-21'0'16,"21"-21"-16,-22-1 15,1-20 1,21 21 0,0-21-1,0 20 1,85-41 0,63-1-1,-42 43 1,-64 21-16,85 0 15,0 170 17,-127-65-17,-21-62-15,0-1 0,-85 106 16,21-63 0,43-43-16,-148 64 31,147-106-16,1 0 1,42-42 0,85-1-1,42-20 1,63 21 15,-105 42-31,169 84 31,-212 22 1,-42-21-17,0-64-15,-85 64 16,-232 105 15,190-169-15,42-21-1,-21 0 1,22-84 15,84 41-15,0 22 0,169-64 30</inkml:trace>
  <inkml:trace contextRef="#ctx0" brushRef="#br0" timeOffset="50408.4">2921 2963 0,'0'0'0,"21"22"16,0-22-16,0 0 16,1 0-16,-1 0 15,0-22-15,21 1 16,22-21 0,42-22-1,-85 43 1,0-63 15,-85 41-15,22 43-16,-21 0 15,-86 127 17,107-42-17,21 21 1,21-85-16,0 64 15,21 42 17,21-85-17,22-42 1,-43 0-16,127-85 31,-127 64-15</inkml:trace>
  <inkml:trace contextRef="#ctx0" brushRef="#br0" timeOffset="50987.22">3450 3048 0,'0'21'0,"0"-42"0,21 42 31,43-63-15,42-22 0,-1 1-1,-62 42-15,41-64 16,-20-21 0,-22-84 15,-42 84-16,0 64 1,-42 42 0,-43 21 15,64 42-31,-21 85 31,-22 1-31,-20 189 31,41-147-15,-20 84 0,42-148-1,-22 212 1,43-212 0,0-106-1,0 21 1,43-42-16,-22 0 15,42-63 1,1-43 15,-64 0-31,0 64 0</inkml:trace>
  <inkml:trace contextRef="#ctx0" brushRef="#br0" timeOffset="52099.99">1376 2921 0,'0'21'16,"21"-21"15,0 0-31,21 0 16,-20-21-16,20 0 15,-42 0 1,0-64 15,-64 85-31,-20 0 16,-1 21-1,-63 85 17,106-21-17,42-43 1,0 0-1,84-42 1,1-63 0,0 21 15,-43-1-31,-21 22 16,0 0-16,0-21 15,-21 63 16,0 63-15,22-41 0,-22-22-16,0 0 15,105 0 17,-20-42-17,-43-21 1,1-22-1,-22-126 1,-42 84 0,0 64-16,-64-64 15,43 85 1,-43-43-16,21 64 0,22-21 16,-191 42-1,127 43 1,-63 63-1,127-85-15,-64 148 16,106 213 0,63-276-1,43 21 1,-42-106-16,42 0 16,232 22 15,-190-106-16,1-43 1,-86 0 0</inkml:trace>
  <inkml:trace contextRef="#ctx0" brushRef="#br0" timeOffset="52879.54">3514 3048 0,'0'-21'16,"21"21"-1,0 0-15,-21-21 16,21 21-16,21-21 16,22-1-1,21 1 1,-22 21-1,-42 21-15,0 1 0,64 105 16,-85-22 0,0 44-1,0 62 1,-190 86 15,126-234-15,43-42-16,-64 43 15,43-64 1,21 0 0,21-21-16,0-1 15,21-147 17</inkml:trace>
  <inkml:trace contextRef="#ctx0" brushRef="#br0" timeOffset="53498.96">3852 3090 0,'0'0'0,"-21"0"16,0-21-16,0 21 15,0 0 1,21-21-1,42 0 1,85-43 15,-85 43-31,22-21 0,84-22 16,-63 22 0,-64 42 15,-21 21-16,0 85 1,0-42-16,-21-43 16,21 21-16,0-21 0,0 64 15,0-43 1,21 1 0,0-43-16,21 0 15,-21 0-15,1 0 0,62-43 16,1-20-1,-43-43 1,-42 42 0,0 43-16,0 0 0,-42-64 31,21 64-31,-43 0 16,22 21-16,-43 0 0,64 0 15,-42 0-15,41 21 16,1 0-16,0 22 15,21-1 1,0 0 0,21-20-16,0-22 0,1 21 15,-1-21-15,106 0 16</inkml:trace>
  <inkml:trace contextRef="#ctx0" brushRef="#br0" timeOffset="53959.6">4805 2836 0,'0'0'0,"-21"0"0,-1-21 15,1 21-15,21-21 16,21 21 0,1 0-1,41 0 1,-42 0-16,0 0 0,43 21 15,21 85 1,-85-21 0,0-43-1,-22 22 1,1-64-16,0 21 0,-21-21 16,21 0-1,-1-43 1,22 1-1,0 21-15,0 0 0,64-106 16,-43 63 0,0 22-16,0 21 15,43-43-15,-22 64 16,-42-21-16,21 21 16,1 0-1,-22 21 1,0 0-1,0 43 1</inkml:trace>
  <inkml:trace contextRef="#ctx0" brushRef="#br0" timeOffset="54305.4">5249 2963 0,'0'0'0,"43"22"15,-1-22 1,43-22-1,-1-41 1,-63 42-16,22 0 16,-22-1-16,0 1 0,-21-63 31,0 41-31,-42 43 16,21 0-16,-1 0 15,-62 43 1,-22 84-1,85-106-15,21 63 16,0-20 0,0-1-1,42-20 1,22-43 0,-22 0-1,0-21 1,-21-1-16,1 1 0</inkml:trace>
  <inkml:trace contextRef="#ctx0" brushRef="#br0" timeOffset="56464.69">6837 3112 0,'0'-22'47,"0"1"-47,0 0 16,21 0-16,21 0 0,-21-43 16,1 43-16,-1-21 0,0-1 15,42-84 1,-20 64-16,-1-43 15,-21 64-15,0-64 16,1 21-16,-22 64 16,0 0-16,-85 21 15,-21 42 1,43 1 0,20-1-16,22-21 0,0 64 15,21-43-15,0 0 0,0 1 16,42 63-1,64 42 1,-42-85-16,-1 22 16,-42-64-16,-21 64 31,-42-43-15,21-21-16,-43-21 15,-84 0 1,0-63-1,63-22 1,22 22 0,42-1-1,21 43-15,21 21 32,0 21-32,64 64 15,-22-22 1,-42-20-16,0-22 0,43 63 31,-43-62-31,43 20 0,41-42 16,-62 0-1,-22 0 1,85-64-16,-64 22 16,-21 21-16,43-106 15,-64 106 1,21-22-16,-21 22 15,21-106 1,-21 148 15,0 22-31,0-1 16,0 85 0,0-63-1,21-1 1,22-21-1,-22-42-15,0 0 0,64 0 32,-43-21-32,43-42 15,-64-1 1,0 43-16,-21 0 16,0-85-1,0 64-15,0 21 16,0-1-16,0 1 15,0 42 17,0 1-32,0-1 0,0 21 15,0 43 1,0-64-16,0 42 16,0-41-16,0-1 0,21 63 15,21-62 1,43-22-1,-43-22 1,-20 22-16,20-21 0,64-85 31,-64 43-31,0-64 32,-20 85-32,-22-22 31,0 85-16,0 0 1,0 43 0,0-43-16,0 21 0,0 22 15,0-1 1,0-41-16,0 20 16,21-21-1,0 0-15,0-21 0,21 0 16,22-21-1,21-42 1,-64 41-16,21-41 16,-42 42-16,21-22 15,64-105 1,-43 0 0,1-42-1,-43 105-15,21-42 31,-42 148 1,21 0-32,-22 0 0,1 22 15,21-22-15,0 21 0,-42 106 16,21-63 0,21 42-1,0-85-15,0 43 16,0-64-16,0 22 0,0-22 15,0 42 1,0-42-16,42 22 0,0-22 16,64-21-1,-85 0-15,128-64 32,-65 1-17,1-22 1,-64 22-16,0-107 31,-42 149 0,-42 21-15,41 43-16,1 20 16,21-21-16,-21 107 31,21-65-16,42-41 1,-42-22-16,64 0 16,-43-21-16,0 0 15,0 0-15,22 0 0,-22 0 16,106-42 0,-42-43-1,-43 43 1,21-1-1,-63 22-15,0-64 16,-21 43 0</inkml:trace>
  <inkml:trace contextRef="#ctx0" brushRef="#br0" timeOffset="56754.53">8594 2625 0,'21'-21'16,"0"21"-16,21-22 16,1 1-16,62-21 31,1 0-31,-63 20 15,-22 22-15,106-42 16,-106 21 0,-21 0-1,-21 21 1,-22 0-16,22 0 16</inkml:trace>
  <inkml:trace contextRef="#ctx0" brushRef="#br0" timeOffset="57139.59">8297 2434 0,'0'0'0,"-21"0"0,21 21 15,-21 1-15,21-1 16,0 0-1,0 0-15,21-21 32,0-21-32,-21 0 15,21 21-15,-21-21 16,0-1-16,0 1 0,0-21 16,0 21-1,-42 21 1,21 0-16,0 0 15,21 21 1,0 0 0,0 0-1,0 0-15,21 1 16,-21-1-16,21 0 16</inkml:trace>
  <inkml:trace contextRef="#ctx0" brushRef="#br0" timeOffset="58271.04">5651 4466 0,'0'0'0,"22"0"16,20 0 0,-21-21-1,0-42 1,-21 41-16,0-20 15,0-21 1,-63 20 0,42 22-16,-1 0 0,-105 21 31,43 42-31,-1 22 16,43 42-1,42-85-15,-21 21 16,21 64-1,0-64 1,42 1 0,-21-43-16,0 0 15,22 0-15,-1-22 0,0 1 16,-21 0-16,43-42 16,-22-22-1,-21 0 1,-21 64-16,0-64 15,0 107 17,0-1-32,0 42 15,0-42 1,0 64 0,0-21-16,22-43 0,-22 0 15,42 21-15,-21-42 16,21 0-16,-20 0 0,20 0 15,-21 0-15,85-42 16,0-22 0,-22-63-1,-84 64 1,0 21-16,0-1 0,-21-147 16,-42 105-1,-64-63 1,63 127-16,22 0 0,0 21 15,-22 0-15,1 0 0,-191 42 32,190-21-32,-21 21 0,-147 191 15,105-21 1,105-127-16,1 274 31,42-295-31,85 42 16,85-22-1,-85-84 1,169-42 0,-148-21-1,-21-1 1,-43-21 0,-63 64-16</inkml:trace>
  <inkml:trace contextRef="#ctx0" brushRef="#br0" timeOffset="58746.76">7091 4170 0,'0'-42'0,"0"84"0,0-106 0,0 22 15,0 21-15,0 0 0,0 0 16,0-22-16,0 64 31,0 22-31,0-22 16,0 21-16,0 1 0,0 20 0,-21 128 31,-22-43-31,1-42 31,42-85-31,-21 42 0,21-42 16,0 1 0,0-44-1,0 1 1,21 0-16,-21 0 0,0 0 16</inkml:trace>
  <inkml:trace contextRef="#ctx0" brushRef="#br0" timeOffset="59319.43">6964 4170 0,'0'0'0,"-21"-21"0,-1 0 16,1-64-1,21 21-15,21 22 16,1 21 0,62-21-16,149 42 31,-85 63-16,-105 1 1,-43 41 0,-85 65-1,21-128 1,-41 22 0,83-64-16,1 0 15,21-22 1,0-20-1,21 42-15,1-21 0,-1 0 16,42 0-16,-42 21 0,64 0 16,-64 0-16,22 0 0,62 42 31,-83-42-31,41 63 0,-42-41 0,0 41 31,-21 22-31,-21-43 16,0-21-16,-148 85 15,-1-21 1,22-64 0,106-21-1,-106-42 1,127-1 0,21 22-16,0 0 15,0 0-15,21 0 0,0-1 16,0 22-16,0-21 0,85-21 31</inkml:trace>
  <inkml:trace contextRef="#ctx0" brushRef="#br0" timeOffset="59753.94">7810 4487 0,'0'0'0,"0"22"16,22-22 0,-1 0-1,0 0 1,0 0-16,-21-22 0,106-62 31,-85 41-15,0-20-16,-21 21 15,-63 42 1,-85 105 15,84-20-15,43-64-16,0 85 16,21-42-1,21-1 1,85-21 15,0-42-15,-85 0-16,63-42 15,-20 21 1,-43 0-16,0 0 0,22-1 0,-22 1 0</inkml:trace>
  <inkml:trace contextRef="#ctx0" brushRef="#br0" timeOffset="61080.7">8530 4043 0,'0'0'0,"0"-42"0,0-22 16,0-21-1,-21 22 1,0 42-16,-43 63 31,43 64-15,0 42-1,21 43-15,-42-1 16,42-126-16,-22-1 16,1 106-16,0-105 15,0 21-15,21-22 0,-42 106 16,42-20 0,-22-86-16,22 1 0,-21 232 15,21-254-15,0 43 16,43-22-1,41-41 1,-63-22-16,85-127 31,-63 84-31,-22 1 0,106-149 16,-106 149-16,0-127 16,-21 105-1,-63-211 1,-22 148-1,21 64 1,-41-1 0,83 43-16,1 21 0,0 0 15,21-21 1,42 0 0,22-22-1,-22 22-15,106-42 16,-42-22-1,-63 64-15,20-43 16,-42 43-16,22 0 16,-22-21-16,-21 20 0,21 22 15,-21-21 1,0 0-16,-42 42 16,42 0-1,-22 1-15,22 20 16,-21-21-16,21 85 15,0-64 1,0-21-16,21 43 16,22-22-1,-22-42-15,0 0 0,43 0 16,-43 0-16,42-21 16,1-21-1,-43 21-15,21-43 16,-42 22-16,0-106 15,-21 84 1,-42 22 0,41 42-16,1 0 0,-42 0 15,42 0-15,-85 63 32,63 22-17,43-43-15,0-21 16,22 22-16,-1-22 0,-21 0 15,127 0 17,-21-63-17,-43 0 1,1-43 0,-43 64-16,21-43 0,85-20 31,-85 84-16,22 84 1,-22 22 0,-42-42-1,0-43-15,-21 106 32,-21-64-32,42-42 15,-21-21 1,-1-21-1,22 0 1,0-21-16,0 21 16,0-1-16,0 1 0,43-85 15,-22 43 1,0 42-16,-21 0 0,85-85 16,-43 106-1,-21 0 1,0 0-1,-21 21 1,0 0-16,22-21 0</inkml:trace>
  <inkml:trace contextRef="#ctx0" brushRef="#br0" timeOffset="61473.47">9821 4403 0,'0'21'15,"0"-42"-15,21 42 16,22-21-1,20 0 1,43-21 0,-42-43-1,-22-20 1,-42 41 0,0 22-16,0 0 0,-21-43 15,-22 64 1,-20 0-1,21 22-15,-1 20 16,22-21-16,0 0 0,-43 106 31,43-42-31,21-22 16,0-41-16,21-1 16,1 0-16,-1 0 0,0-21 15,106 21 1,-85-21-16,43 0 15,-22-21 1,-41 21-16,41-63 0,-42 41 16,0-20-16</inkml:trace>
  <inkml:trace contextRef="#ctx0" brushRef="#br0" timeOffset="64089.9">11197 3662 0,'0'21'15,"0"0"1,0 0-1,0 1-15,0-1 0,0 42 16,0-42 0,21 1-1,0-22-15,1 0 0,-1 0 16,21 0 0,0 0-16,22-43 0,-22 1 15,-21 42 1,22-42-16,-22 20 0,-21 1 0,21 0 15,-21-64 1,0 43 0,0 21-16,-21 21 15,0 21 1,21 0-16,-43 149 16,43-128-16,0 43 15,-21 63 1,21-85-16,-21 22 15,21-43-15,0-21 0,0 106 32,0-105-32,0 20 15,-21-21-15,-21-21 16,-43-42 15,43-22-15,-43-42-1,43 64-15,42 21 16,0 0-16,-43 21 31,22 42-15,21 43-16,21-22 16,43 1-1,42-1 1,42-42 15,-64-21-31,1-42 16,-43 42-16,-20-21 15,20 0-15,-21 0 0,21-1 0,43-105 32,-85 22-17,0 62-15,0 22 16,0-21-16,-21 42 15,-21 0 1,-1 63 0,22-20-16,21-1 15,0-21-15,-21 85 16,21-85-16,0 21 0,0 22 16,0-43-16,85 21 15,-22-42 1,1 0-1,-43 0-15,21 0 0,106-84 32,-84 41-32,84-84 15,-85 22 1,-41 83 0,-22-62-1,-22 84 1,1 0-16,0 0 0,21 21 15,-42 21-15,21-21 16,21 1-16,0 83 16,21-20-1,21-43 1,-21 1 0,0-22-16,1 0 15,-44-21 32,22-21-47,-21 21 0,0-21 16,-21 21-1,21-21-15,-1 21 0,-20 0 16,42 21 0,0 0-1,0 21 1,64-21-1,-1 1 1,-42-1-16,22-21 0,-22 0 16,0 0-16,21 0 0,64-21 15,0-43 1,-43 22 0,22-106-1,21-85 16,-64 21-31,1 127 16,-43-20 0,0 83-16,0 1 0,0 0 31,0 42-31,-43 43 16,22-22-16,-21 85 15,21-85-15,21 22 16,-64 169-1,43-85 1,21-85 0,0-20-16,0 41 0,21-84 15,-21 22-15,85-1 16,-1-21 0,-62 0-16,20 0 15,-21 0-15,43-43 16,20-105 15,-84 42-15,0 64-16</inkml:trace>
  <inkml:trace contextRef="#ctx0" brushRef="#br0" timeOffset="64357.81">12763 3916 0,'0'0'0,"0"21"16,22-21-16,-1 0 16,169 0-1,-169 0 1,64-21-16,63-21 16,-21 20-1,-63 22 16,-85 22 1,-1-22-32,-41 42 15</inkml:trace>
  <inkml:trace contextRef="#ctx0" brushRef="#br0" timeOffset="65551.31">7408 6392 0,'0'22'0,"0"-1"0,0 0 16,21-21-1,1 0-15,-1 0 16,0-21-16,0 0 15,21-43 1,-20 43-16,-22 0 0,0 0 16,0-1-16,0 1 0,-43-63 31,-20 41-15,42 43-16,-64 0 15,0 21 1,-21 106-1,64-21 1,42 0 0,0-85-16,21-21 15,0 21-15,64-42 16,-21 0 0,63-85-1,-64 22 1,-42 62-16,0 1 0,22-85 15,-43 43 1,-21 63 15,21 21-31,-22-21 0,22 127 32,0-63-17,0-43-15,0 21 16,22 22-16,-1-43 15,21-21-15,0 0 16,43 0 0,-64-21-16,106-64 15,-63 0 1,-22-190 15,-84 148-15,-64-63-1,21 105 1,-105 0-16,-128 170 31,149 63-15,-64 148 0,191-211-1,-22 381 1,85-360-1,64 42 1,106-64 0,-1-62-1,-21-22 1,22-64 0,-149 64-16,43-42 15,-64 21-15,43-64 31</inkml:trace>
  <inkml:trace contextRef="#ctx0" brushRef="#br0" timeOffset="66115.98">8657 5906 0,'0'0'0,"0"-22"0,-21 22 0,21-21 15,-21 0-15,0 21 16,-1 0-16,1 0 0,0 0 16,0 21-16,0 43 15,0 63 1,-1 84 0,22-105-1,0-63-15,0 20 0,0 106 16,0-147-1,0-1-15,0 0 16,22-21-16,-1-21 31,0-43-31,-21 22 16</inkml:trace>
  <inkml:trace contextRef="#ctx0" brushRef="#br0" timeOffset="66704.66">8572 5969 0,'0'0'0,"-21"-85"0,0 22 15,63-43 1,1 85 0,-1 0-16,64 21 15,42 21 1,-84 42-1,-43 149 17,-127-85-17,21-63 1,22-22 0,20-42-1,65-42 1,232-22 31,-191 64-47,85 64 15,-127-43-15,43 42 16,-64 64 15,-21-21-31,-22-42 16,-126 20-1,-21-41 17,84-43-17,42-22-15,22-41 16,21 42 0,21 0-16,0-22 15,21 22-15,0 21 0,0-21 16,0 21-16,1 0 15,62-42-15,-41 20 0,-22 22 16</inkml:trace>
  <inkml:trace contextRef="#ctx0" brushRef="#br0" timeOffset="67102.42">9377 6350 0,'0'0'0,"21"0"15,0 0-15,0 0 16,0 0-16,22-21 31,41-21-31,-20-1 16,-22 1 0,-42 21-16,0 0 15,0-1-15,-42 22 31,-22 22-15,-20 62-16,63-41 16,-1 84-1,22-22 1,0-41 0,22-1-1,-1-63-15,0 22 0,42-22 16,-20 0-1,-1-22-15,64-62 16,0-1 0,-85 64-16</inkml:trace>
  <inkml:trace contextRef="#ctx0" brushRef="#br0" timeOffset="68035.2">10266 6011 0,'21'-63'0,"-21"42"0,-21 105 0,42-189 0,-21 62 15,0-41 1,0 20 0,-21 43-1,-22 42 1,22 21-16,-42 107 16,42-86-16,-1 1 15,22-1-15,-21 22 0,0-22 0,-42 128 16,41-85-16,-41 84 15,42-84-15,-22 127 16,-41 211 0,63-169-1,-1-190-15,22 63 16,0 22-16,64-43 31,-1-127-15,-41 0-16,62-64 15,1-42 1,84-232 0,-148 105-1,-21 21 1,-84-84 0,20 232-1,-63-42 1,106 85-16,0 21 0,21-42 31,63 0-15,-41 20-16,62-20 15,22-21 1,212-149 0,-255 148-1,-42 22-15,43-21 16,-64 41-1,0 1-15,0 0 0,-21 21 32,-1 0-32,-20 64 15,21-43 1,21 21-16,-21 43 16,0-43-16,21-21 0,0 85 15,42-64 1,-21-20-16,21-22 15,43 0 1,-64 0-16,0-22 0,85-62 31,-63-22-31,-43 42 16,0 43-16,0-63 16,-22 41-16,1 22 15,-85 0 1,43 21-1,42 0-15,-64 21 16,22 43-16,63-43 16,0 42-1,21-20 1,63-22 0,22-21-1,-63 0-15,-22 0 0</inkml:trace>
  <inkml:trace contextRef="#ctx0" brushRef="#br0" timeOffset="68436.49">10985 6350 0,'0'-21'0,"0"-21"16,22 20 0,20 1-16,0-21 15,85 63 16,-63 21-15,-22 22 0,-42-1-16,0-20 0,0-22 15,0 0-15,0 85 16,-21-64 0,-21-42-1,42-21 1,0 0-16,0-64 15,0 64 1,0-21-16,21-43 16,21 0-1,-21 64-15,0 0 0,22-42 32,-1 41-32,-21 22 15,0 0 1,-21 22-16,22-22 15,-22 21-15,0 0 0</inkml:trace>
  <inkml:trace contextRef="#ctx0" brushRef="#br0" timeOffset="68808.3">11620 6477 0,'0'0'0,"22"0"0,-1 0 31,0 0-31,42-85 16,1 43 0,-1-21-1,-41-1 1,-22 43-16,0 0 16,-43 0-1,1 63 1,-43 21-1,85 1 1,-21-22-16,21 64 16,0-21-1,0-64 1,21 0-16,106 0 16,-84-21-1,20-21 1,1-42-1</inkml:trace>
  <inkml:trace contextRef="#ctx0" brushRef="#br0" timeOffset="70807.03">12658 6244 0,'21'0'0,"-42"0"0,63-21 16,-42 0-16,0 0 15,21 21-15,0-43 0,-21 1 16,0 21 0,0 0-1,-42 21-15,21 0 16,-22 42-1,1 0-15,21-20 16,-43 105 0,43-85-16,21 0 0,0 1 15,-21-22-15,21 148 16,42-127 0,22-20-1,-22-22-15,-21 0 0,64 0 16,-43-22-16,1 1 0,105-63 15,0-22 1,21-64 0,-147 128-16,20 0 0,-21-22 15,0 22-15,0-22 16,1-126 0,-22 105-16,0-21 15,0 85-15,0 0 16,-22 42-1,1 22 1,0-22-16,0 106 16,0-43-1,0-41-15,21 63 0,-22-64 0,1 0 16,21 1-16,-21 84 16,21 0-1,64-22 1,-43-83-16,21-1 15,-21-21-15,22 0 0,62 0 16,-20-21 0,0-43-1,-1-21 1,-84 43-16,22 21 0,-1-85 31,-21 21-31,-43 64 16,22 0-1,0 21-15,0 0 16,0 0-16,-106 85 16,84-1-1,22-20 1,21-43-16,0 64 16,0-64-16,0 21 0,21 1 15,1-43-15,20 21 16,85-21 15,-64-85-15,-20 0-1,-43 64-15,0-42 16,0-22-16,0 0 16,0 64-16,0 0 15,0 42 16,-21 22-31,21-22 16,-22 21-16,22-21 16,0 22-16,0 62 15,0-41 1,43-22 0,-22-42-16,21 21 15,106-42 1,-42-21-1,-85 21-15,85-64 16,-63 64-16,-22 0 16,21-22-16,-21 22 0,22-85 31,-43 64-15,-43 63-1,22 0-15,21 64 31,0-64-31,0 22 16,0 62 0,0-62-16,21-1 15,0 0-15,-21 1 16,22-43 0,-44 0 15,22-21-16,-21-1-15,0 22 16,21-21-16,-42-42 16,-1 42-1,1 42 17,42 21-32,0 22 15,21-22 1,0-42-16,1 21 15,83 0 1,-41-21 0,63-21-1,-42-21 1,-64 21-16,21-1 0,64-83 16,-43 41-1,22-63 1,-64 64-1,-21 41-15,0 1 0,0-21 16,-21 42 0,-64 63-1,43 1 1,21-22-16,21-21 0,0 64 31,0-43-31,21 22 0,0-43 0,43 43 16,-43-43-1,0 0-15,-21 0 16,21-21-16,-21 21 16,-63-21-1,20 0 1,22 21-16,-63-21 16,62 0-16,-20 0 15,21 0 1</inkml:trace>
  <inkml:trace contextRef="#ctx0" brushRef="#br0" timeOffset="72199.36">7916 8615 0,'21'0'0,"-21"-21"0,0 0 16,0-1 0,22 1-16,-22 0 15,0 0-15,0-21 16,-22-22 0,1 43-16,0 0 0,-42-43 15,20 64-15,-41 0 16,-22 85-1,63-22 1,22-20-16,21-1 0,-21 43 16,21-43-16,0-21 0,0 85 15,42-42 1,64-43 0,-42-42-1,-43-1-15,21 1 16,64-63-1,-85 41-15,0 22 16,22-106 0,-43 42-16,0 64 15,0 0-15,0 0 16,0 42 0,-21 21-1,21-20-15,0-1 0,0 42 16,0-20-16,0-22 0,21 85 15,21-43 1,22-42 0,-1-21-1,-42 0-15,0 0 0,106-63 32,-84-1-32,20-63 15,-63 21 1,0 64-16,0-21 15,-21-149 1,-21 106 0,-22-21-1,22 106-15,-64-64 0,64 64 16,-64 21-16,-85 42 16,128 1-1,-191 168 1,127 22-1,21-21-15,85 21 16,106 84 15,126-232-15,-105-64 0,85-21-1,41-21 1,-105-21-16,-105 20 15,62-83 1,-63 83-16</inkml:trace>
  <inkml:trace contextRef="#ctx0" brushRef="#br0" timeOffset="72746.59">9271 8086 0,'0'-21'0,"0"42"0,0-64 15,0 65 17,0-1-32,0 0 0,0 21 15,0 1-15,0-1 0,0 43 16,0-22-16,-21 64 16,21-85-16,0 1 0,0-1 15,-21 64 1,-1-21-1,22-64 1,0-42 0,0-1-1,0 1-15,0-21 0,0 21 16,0-64 0</inkml:trace>
  <inkml:trace contextRef="#ctx0" brushRef="#br0" timeOffset="73329.25">9207 8022 0,'0'0'0,"0"-21"0,0 0 15,0 0 1,0 0-16,43-1 16,-22 1-16,0 21 15,21-21-15,1 21 0,-22 0 16,127 0-1,-63 42 1,-43-20-16,43 83 16,-64-83-16,-21 62 15,0-63-15,0 22 0,-127 84 16,21-64 0,0-20-1,64-22 1,21-21-16,21-43 15,0 1 1,42 0 0,0 21-16,-20 21 0,41-22 15,-21 22-15,1 0 0,168 43 32,-84 63-17,-127-22 1,-42-20-1,-212 105 17,148-148-17,64-21-15,-22 0 16,22 0 0,21 0-16,21-42 15,0 21-15,0-22 31,21 22-31,21 0 0,22-21 16</inkml:trace>
  <inkml:trace contextRef="#ctx0" brushRef="#br0" timeOffset="73728.03">10160 8594 0,'42'21'0,"-84"-42"0,105 42 16,-41 0 0,-1-21-16,0 0 0,0 0 15,0-21-15,0 21 16,1-21-16,20-22 16,0-20-1,-21 21 1,-21 20-16,0 1 0,0 0 0,0-42 15,-42 41 1,21 22 0,0 0-16,0 0 0,-1 22 0,-20 20 15,21-21-15,0 0 0,-64 127 32,64-42-17,21-21-15,21-64 16,106 21 15,-85-42-31,22-21 16,42-42-1,0-1-15</inkml:trace>
  <inkml:trace contextRef="#ctx0" brushRef="#br0" timeOffset="75192.87">11091 7916 0,'0'0'0,"0"-42"0,-21-21 16,0 41-16,-21-20 16,-22 42-1,1 85 1,41-43-16,22 0 16,-63 191-1,21-42-15,20-43 16,1-85-16,0 86 15,0-65-15,21 1 0,-21 0 16,-43 232 0,22-84-1,0 0 1,42-170-16,0 85 16,0-105-16,0-1 0,21 43 15,42-85 1,22-64-1,0-42 1,-43 64-16,85-233 31,-127 169-31,0 43 0,0-128 16,-64 22 0,-126-85 15,169 233-16,0-1 1,42 1 0,169-85 15,-147 85-31,105-63 16,-42-1-1,-22 21 1,-63 43-16,1-42 31,-22 84-15,-22 64-1,22-1 1,22 107 15,-1-170-31,0 0 16,42-21-1,1 0 1,-1-42-16,-41 21 16,-1-43-16,-21 43 15,0 0-15,0-43 0,0 22 16,0 21-16,-64-106 16,43 84-1,-64 22-15,1 42 16,20 43-1,1 148 17,63-128-17,63-20 1,1-64 0,84-21 15,-42-64-16,-43 21 1,22-20-16,-85 63 16,21-1-16,0-62 15,-42 84 17,0 63-17,63 22 16,22 0-15,-43-43 0,21 21-1,-21 1 17,-21-22-17,43-21 1,-1-21-1,64-42 1,0-21 0,-85 41-16,21-20 15,43-85 1,-64-21 15,-42 127-15,-64 84-1,1 22 1,41 127 15,43-149-15,43-21 0,62-42-1,-41 0 1,63-127 15,-127 106-31</inkml:trace>
  <inkml:trace contextRef="#ctx0" brushRef="#br0" timeOffset="78055.91">13187 8403 0,'0'-21'16,"0"42"-16,0-63 0,0 21 0,0 0 15,0-22 1,0 64-1,0 22 1,-21-1-16,21 22 16,0-22-16,0 0 0,-43 64 15,43-64-15,-42 85 32,42-105-17,0-44 1,0 1-1,85-106 1,-85 85 0,63-64-1,22-21-15,-43 85 16,85 21 15,-106 84-15,0 43-1,-21 0 1,22-22 15,-1-84 1,0-21-32,0 0 15,0 0-15,0 0 0,85-191 47,-42 127-47,-43 85 16,0 0-1,0 170 17,-21-86-17,21 1 1,1-43-1,-1-20-15,0-1 0,85 0 32,-22-21-32,1-42 15,0-22 1,42-84 15,-106 42-15,-21 43-1,-42 63 1,-85 84 15,84-41-15,43 126 0,0-106-1,0-41-15,106 41 31,-21-42-31,-43-21 16,43-21 0,-1-21-16,149-212 47,-127 63-32,0 1 1,-85 105-1,-21-21-15,-42 127 32,21 1-32,-85 147 31,42-21-15,64-106-16,0 1 0,0 41 15,0 128 16,0-191-31,43 22 0,41-1 16,1-42 0,84-64 15,-63-63-15,-64 64-1,1-128 1,-1 43-1,-42 0 1,21 42 0,-21 85-16,0 42 15,-42 22 1,-22 274 15,43-253-31,0 20 16,0 64-16,0-63 15,0 0 17,63-106-1,0-43-15,64-105 15,-64 126-16,1 65 1,-43 20 0,0 85 15,0-106-31,21 0 16,0 0-16,21 1 15,43-22 1,42-64 15,-21 1-15,-64-1-1,1 1 1,-43 41-16,-22 22 31,22 22-31,-42 20 16,0 43-1,21-22 1,21 43 0,84-85 15,-41-21-15,41 0-16,43-106 31,-106 43-16,-21-43 1,-21 64-16,-21-22 16,-64 1 15,64 63-15,42 42-1,63 0 1,191-21 15,-63-21-15,-107 0-1,-20-21 1,-1 0 15,-105 21-15,21 21-1,0 0-15,-85 22 0,-42 84 32,148-106-32,-43 64 15,43-22 1,0-21 0,127 1-1,-42-43 1,-21-64-1,41-20 1,65-213 15,-64 64-15,-22 64 0,1-43-1,-43 128 1,-42 84 15,-84 63-15,-22 64-1,21 43-15,-42 84 16,85-64 0,42-105-1,0-43-15,0-21 16,106 106-1,-22-106 1,86-42 0,-43-21-1,84-127 32,-190 84-31,-21 21-1,-84 1-15</inkml:trace>
  <inkml:trace contextRef="#ctx0" brushRef="#br0" timeOffset="78402.75">14478 8192 0,'42'0'16,"1"0"-16,-22 0 15,190-64 1,22 22-1,21 21 17,-211 21-32,20 0 15,-84 21 1,-64 21 0,-84 22-1</inkml:trace>
  <inkml:trace contextRef="#ctx0" brushRef="#br0" timeOffset="79614.28">8276 10816 0,'0'0'0,"-42"21"0,21 1 16,-1-22-16,-41 42 15,63-21 1,0-42 15,21 21-31,0-21 0,0 0 16,1-1-16,20-41 16,-42 42-16,0-85 31,-64 85-16,-41 63 1,62 0 0,-126 255 15,169-213-15,0 1-1,42-64 1,1-21-1,-22 0-15,106-127 32,-106 106-32,0-21 15,0-43 1,-21 0 0,0 43-16,-21 148 46,21-21-30,0-1 0,0-41-16,42 84 31,22-106-15,42-42-1,-64-22 1,0 22-16,107-169 31,-128 168-31,0-62 16,0-128-1,-63 43-15,21 105 16,-128-147 0,-20 84-1,21 127 1,-21 0-1,-170 127 1,127 105 15,85-41-31,64 21 16,84 169 15,42-233-15,-20-106-16,63 64 15,-64-85-15,85 21 16,148-63 15,-148-21-15,-42-22-16</inkml:trace>
  <inkml:trace contextRef="#ctx0" brushRef="#br0" timeOffset="79956.14">9059 10647 0,'-21'-21'16,"42"0"-1,43 21 1,-22 0-16,-21 0 0,106-22 16,-63 1-1,190 0 17,-212 21-17,-63 0 16,0 0-15,0 0-16,-128 21 16</inkml:trace>
  <inkml:trace contextRef="#ctx0" brushRef="#br0" timeOffset="80208">9313 10562 0,'-21'0'0,"42"0"0,-63 0 15,-22 106 16,64 0-15,-21 21 0,21-85-16,-21 22 0,0 20 15,21-41-15,-21 63 16,0-64-16,21-21 0,-22 85 16,22-85-1,0 0-15,0 0 0,0-42 31,43-42-15,-1 20 0</inkml:trace>
  <inkml:trace contextRef="#ctx0" brushRef="#br0" timeOffset="81326.42">9461 11070 0,'22'0'16,"-1"0"-16,42-21 31,1-21-31,-43 21 16,64-43 0,-64 43-1,-21-106 1,-64 127 15,-20 0-15,-22 169-1,85-126-15,-1 105 32,22-21-32,0-64 15,127-20 16,0-43-15,64-85 0,-43-21-1,-106 85-15,170-191 32,-191 128-17,-21 62 1,-21 22-1,0 0-15,-85 127 16,106-84 0,0 41-1,42 1 1,85 21 15,-84-85-15,-43 0-1,-127-21 17,106 0-32,-85-21 15,63 21 1,22 0 0,21 21-1,21 22 1,43-22-1,-43 0-15,106-21 16,-21 0 0,84-85-1,-41 1 1,-44-22 0,-20-21-1,0-212 16,-43 191-15,-42 42 0,0 64-1,-42 169 17,-22 63-17,43-42-15,0 22 31,21-43-31,0-106 16,0 21-16,0 1 0,85 41 31,-1-84-15,-41 0 0,62-84-1,-62 20 1,-1-42-1,-42 43 1,-21 20 0</inkml:trace>
  <inkml:trace contextRef="#ctx0" brushRef="#br0" timeOffset="81587.37">10880 10795 0,'-22'0'0,"1"0"0,64 0 0,-107 0 16,85 0-1,106 0 1,64-63 0,-43 41-1,0-20 1,64 0 0,-191 42-16,21-21 31,-63 42-16,-64 21 17,43-42-32</inkml:trace>
  <inkml:trace contextRef="#ctx0" brushRef="#br0" timeOffset="82763.72">5863 12954 0,'21'0'0,"-21"21"0,21-21 15,1 0 1,-1-21-16,-21 0 16,21 0-16,0-22 15,0-20 1,-21-1-1,0 43-15,0 0 0,0 0 16,-63-21-16,-1 20 16,43 22-1,0 0-15,0 0 0,-22 43 16,22-22-16,0 21 0,0 85 31,21-21-31,0-21 16,21-85-1,0 0-15,0 0 16,85 0 0,-63-43-16,-1-20 31,-21 42-31,0-22 0,22-41 16,-43 63-16,21-22 0,-21-41 15,0 41 16,-21 64-15,21 1-16,0 189 31,42-63-15,-21-105-16,43 20 16,-1-20-1,-21-43-15,170-43 31,-106-20-15,-21-43 0,-43 0-16,-42 64 15,0-128 1,-21 22 0,-43 0-1,-20 0 1,41 127-16,-41-43 0,-65 64 15,-20 43 1,-21 84 0,126-85-16,-42 64 15,43-43-15,-1 22 0,-105 211 32,148-84-32,42-43 15,0-126-15,85 41 16,-64-63-16,1 1 15,147-1 1,-63-21 0,0-43-1,-63 22-15,-22 0 16,-21 0-16,85-64 16</inkml:trace>
  <inkml:trace contextRef="#ctx0" brushRef="#br0" timeOffset="83511.97">8064 12700 0,'0'0'0,"22"-21"0,-22 0 16,0 0-16,0-1 15,21 22-15,-21 22 32,-21-1-32,-1 21 0,1-21 15,0 22-15,-42 105 16,-22 21-1,0-42 1,1-21-16,-1-21 31,85-107-15,0 1 0,42-42-16,-21 42 15,1-22-15,147-211 16,-106 127-1,-41 64-15,62-43 16,-63 42-16,1 22 0,20-21 16,-21 41-16,0 1 0,0 42 31,-21 85-31,22 42 16,-22 22-1,0-128-15,0 191 31,0-148-15,0-64 0,-43-64 15,1 22-15</inkml:trace>
  <inkml:trace contextRef="#ctx0" brushRef="#br0" timeOffset="84867.2">7662 13018 0,'0'21'16,"43"0"-1,-1-21-15,-21 0 0,21 0 0,149 0 32,-85 0-32,-64-21 0,212-43 15,-21-20 1,-170 62-1,213-105 1,-107 22 0,-84-22-16,-64 84 15,0-20 1,-21 42-16,-21-64 16,-22 106-1,-84 170 1,64-86-1,42-20-15,0-21 0,-106 232 16,42-63 0,0 0-1,22-1 1,42-147-16,21 0 0,0 232 31,0-211-31,84 0 16,22-85-1,85-190 17,-43-22-17,-85 22 1,-63-43 0,-169-148 15,0 255-16,20 20-15,22 64 16,85 21 15,106 0-15,20 0-16,64-43 16,-84 22-16,253-85 31,-253 64-31,-1 21 15,1-21-15,105-85 16,-21 21-16,-105 63 16,20-126-1,-63 127 1,-42-1 0,-22 43-1,43 0-15,-21 43 0,-22 41 16,43 43-1,0 43 1,21-128-16,0 64 16,64 127 15,-1-212-15,-21 0-1,43-42-15,42-85 31,-63 21-15,-43-20 0,0 41-16,-21 43 15,0-21 1,0 63 0,0 0-16,0 64 15,0-1 1,0-63-16,21 85 31,-21-85-31,64 22 16,20-43-1,-41 0 1,41-64-16,1-42 31,-43-42-15,-42 127-1,0 85 17,0 84-17,21-106 1,22 22 0,-1-64-1,85 0 1,-42-64-1,-43 43-15,43-43 16,-64 1 0,-21 42-16,0 0 0,-42-106 31</inkml:trace>
  <inkml:trace contextRef="#ctx0" brushRef="#br0" timeOffset="85138.15">9525 12637 0,'-42'0'15,"84"0"-15,-63 0 16,42 0 0,0 0-16,0 0 0,64-22 15,42 1 1,-85 0-16,64 0 0,42 0 15,-63 0 1,42-1 0,-42 22-1</inkml:trace>
  <inkml:trace contextRef="#ctx0" brushRef="#br0" timeOffset="88039.76">11917 12552 0,'0'0'0,"21"-21"15,-21-22-15,0 22 0,0 0 16,0-42-16,0 41 15,0-20-15,-21 21 16,0 21-16,-1 0 16,-41 42-1,21 64 1,42-64-16,-22 85 16,1-63-16,0 42 15,21-43-15,-21-20 0,-21 126 16,42-84-1,0-43 1,0-21 0,0-42-1,0 0-15,21-43 16,-21 43-16,0-21 0,21-22 16,-21-42-1,0 64-15,0 0 16,0-149-1,0 149-15,0-85 16,0 42 0,21 85-1,0 21 1,0 1-16,128 147 31,-44 0-31,-20-21 31,-64-84-31,22-43 16,20 0 15,-42-63-31,0 42 16,22-64-16,-22 43 0,42-85 16,-41 64-16,62-127 31,-41 84-31,-1-21 15,-42 85 1,0 42 0,0 85-1,0-42 1,0 105 0,-21-21-1,21-106-15,0 22 16,0-22-16,0-21 0,63 64 15,-20-85 1,62 0 0,-62 0-16,20-21 15,22-21-15,-43 20 0,64-83 32,-85 83-32,43-62 0,-43-43 15,-21 63 1,0 43-16,0 0 15,-64 0 1,22 42 0,-21 64-16,41-64 15,1 21-15,-21 43 0,42-43 16,0-21-16,0 85 16,21-21-1,85-22 1,-85-63-16,21 0 15,-20 0-15,20 0 0,148-63 16,-105 20 0,63-84-1,-63 0 1,-64 85-16,0 0 0,64-170 31,-85 106-31,0 64 16,0 0-16,0 84 31,-21-21-31,0 21 0,21-20 16,-22 62-1,22-20-15,-21 105 16,21-63-16,0-64 0,0 1 16,21 84-1,22-85 1,-1-21-1,-21-21-15,0 0 0,43 0 16,-22-21-16,85-64 16,-21-42-1,-42 0 1,-43 85-16,21-64 16,-42 64-16,0-1 15,0-126 1,0 148-1,-42 42 1,21 85-16,-1-85 16,-20 148-1,0-42 1,-1 22 0,22-65-1,21-63-15,0 1 0,0 20 31,21-42-31,22-21 16,41-64 0,-41 22-1,20-22 1,-63 64-16,21 21 16,-21 21 15,0 0-31,0 64 15,0-22 1,0-20 0,0-1-16,22-21 0,-1-21 15,42 0 1,-20 0 0,-22 0-16,63-42 15,-62 42-15,62-64 16,-63 22-16,64-64 15,-64 43 1,-21 41-16,21 22 16,-21 43 15,-21 20-15,-21 22-16,42-22 15,0 22 1,0-64 15,21 0-31,43-21 16,-22 0-16,0-21 15,-21 0 1,1 0-16,-1-43 16,-21 22-16,0 0 15,0-43 1,-64 0-1,43 64-15,0 0 0,-21 21 16,63 0 15,0 21-15,21-21-16,-21 21 0,276-21 31,-128 0-15,-105 0-16,41-21 15,44-21 1,-86 21 0,-105 21 15,21 0-31,-1 0 16,-189 127-1,126-43 1,0 1-1,43 0 1,42-43-16,0 22 16,21-43-1,0-21-15,22 0 16,-22 0-16,21 0 0,-21-21 16,1-1-16,-1 22 0,127-127 31,-85 0-16,-41 85-15,-1 0 0,63-128 16,-62 128-16,-1-21 16,85-170-1,-64 169-15,0-42 16,-21 1 0,1 62-1,-22 64-15,-64 43 16,1 63-1,20-21 1,43-43-16,-21 1 0,-42 105 16,41 43-1,22-22 1,0-105 0,43-22-1,-22-63-15,0 22 16,127-1-1,-21-42 1,-21-43 0,0 1-1,-43-1 1,-20 1 0,-43 41-16,0 1 0,0-42 15,-64-1-15</inkml:trace>
  <inkml:trace contextRef="#ctx0" brushRef="#br0" timeOffset="88391.57">13631 12488 0,'0'0'0,"21"0"15,1 0-15,-1 0 0,42-21 16,22 21-1,105-21 1,-126 21-16,-22-21 0,22 21 16,-43 0-16,0 0 0,0 0 15,-42 0 1,0 0 0,0 0-16,0 0 0,-22 21 15</inkml:trace>
  <inkml:trace contextRef="#ctx0" brushRef="#br0" timeOffset="89677.83">5397 14923 0,'22'0'31,"-1"0"-16,-21-22-15,21 1 16,-21 0-16,0 0 16,0-64-1,0 64-15,-21-21 16,-64-1 0,0 22-1,64 21-15,-127 64 16,85-1-1,20 22 1,22 0 0,21-22-1,0-42-15,21 0 16,106-63 15,-42-21-15,-43-22-1,1 0 1,-43-21 15,0 128-15,0-1 0,-22 0-16,22 0 0,0 0 15,0 0-15,0 1 0,0 105 16,0-64-1,43 1 1,-22-64-16,21 0 16,-21 0-16,1 0 0,83-22 15,-41-20 1,63-64 0,-85 64-16,1-22 15,-43 22-15,-22-233 31,-20 233-31,-21-43 16,-107-21 0,107 64-16,-128-22 15,64 64-15,64 0 16,-170 64 0,-21 63-1,190-64-15,1 1 0,-64 105 16,85-105-16,-1 20 0,22 1 15,-21 0-15,42 63 16,0-64-16,0 107 16,127-43-1,84-63 1,-105-85-16,148-21 31,-127-22-15,0-20-1,-21-22-15</inkml:trace>
  <inkml:trace contextRef="#ctx0" brushRef="#br0" timeOffset="90416.61">6985 14753 0,'21'-21'0,"-42"42"0,42-84 0,0 20 16,-21 22-16,0-63 16,0 41-1,0 86 1,0-22-1,-21 63 1,-21 22-16,21-63 0,-1 20 0,-20 43 16,-148 169 15,126-190-15,64-43-16,0-63 31,42-127-16,64-64 1,-63 149-16,20-86 16,64-147-1,-21 148 1,-43 63 0,22 191 15,-64 42-16,-21 43-15,0-85 16,0-22 0,0-41-16,-21 126 15,21-148 1,-21 21 0,0-42-16,-22 0 15,22 0-15,0-21 16,0 0-16</inkml:trace>
  <inkml:trace contextRef="#ctx0" brushRef="#br0" timeOffset="91772">6583 14965 0,'-21'21'16,"42"-42"-16,-21 63 16,84-42-1,65 0 1,126-63-1,0-43 1,-212 85 0,22-22-16,106-62 15,-149 62-15,127-168 32,-169 105-32,0 63 15,-21 43 1,0 22-16,-64 126 31,64-85-31,0-20 0,-64 211 31,64-191-31,-21 128 16,21-107-16,-85 297 16,42-84-1,64-213 1,-42 191-1,63-63 1,21-170 0,22-42-1,-43-21-15,0 0 0,22 0 16,-22 0-16,0-22 0,127-211 31,-127 191-31,0 21 0,1-191 16,-65 42-1,22 149-15,-106-149 32,85 149-32,-43-21 15,22 41 1,84 22 15,21 0-15,-21-21-16,127-42 15,-63 42 1,-43-22-16,22 22 0,169-127 16,-191 106-1,0 20-15,43-147 16,-64 106 0,-21 20-16,0 1 15,0 21-15,0 0 16,-21 21-1,-21 42-15,21-21 16,-1 106-16,1-85 16,0 149-1,21-43 1,0-42 0,0-64-16,0 1 0,21-43 15,0 21-15,43 0 16,-22-21-1,-21 0-15,85-85 16,-42 22 0,20-22-1,-41-21 17,-43 85-17,0 63 16,-21 64-15,21-63-16,0 62 31,21-83-15,42-22 0,1-43-16,-43 43 15,0-21-15,64-64 16,21-20-1,-85 83-15,0 1 16,0 0-16,-21 0 0,0 42 31,0 21-15,0-20-16,0 62 16,0-63-16,21 64 15,0-64-15,-21 0 16,64 22-1,-1-43-15,22 0 16,0-21 0,-64-1-16,0 1 15,21 0-15,-20-42 16,-1 20 0,-21 22-16,0 0 0,-64-64 15</inkml:trace>
  <inkml:trace contextRef="#ctx0" brushRef="#br0" timeOffset="92012.38">8213 14732 0,'-22'0'0,"44"0"0,-22 0 31,21 0-16,21-21-15,127-43 16,-20 22 0,-107 42-16,21-21 15,107 0 1,-107 0 0,-42 21-1</inkml:trace>
  <inkml:trace contextRef="#ctx0" brushRef="#br0" timeOffset="93779.87">10520 14838 0,'0'-21'0,"42"-43"16,-42 43-16,21 0 15,0 0-15,22-85 16,-22 42-1,-21 43 1,-21 21-16,-43 0 16,43 0-16,-21 21 0,-43 64 15,22 42 1,41 0 0,22 0-1,0-85-15,0 1 0,43 84 31,41-85-31,65-42 16,-1-42 0,-106 21-1,106-64 1,85-169 0,-148 21-1,-43 21 1,-42 85-1,0 64 1,0 84 0,-63 127-1,20 22 1,43-1 0,0-21-1,0-106-15,0 22 0,43 42 31,-22-85-31,42 21 0,107 1 16,-43-43 0,-85-22-1,106-62 1,-42-22 0,-85 85-16,-21-43 15,0 22-15,0-22 16,-21 22-16,0 21 0,-64-64 15,-21 85 1,43 64 0,20-1-1,22-20-15,0-22 0,21 148 32,0-127-32,0 1 15,21-22-15,43-21 16,-43 0-16,0 0 15,64-21 1,21-64 0,-64 43-16,-21-1 0,0-20 15,-21 42-15,21-22 16,-21-62 0,-21 105-1,0 0 1,0 21-16,0 42 15,0-20-15,21 62 16,0-41 0,84-1-1,22-41 1,-64-22-16,1 0 0,147-22 31,-147 1-31,62-42 16,-41 20-16,-1-20 15,-41 21-15,-1 20 16,-21-83 0,-21 105-1,-1 21 1,-20 42-16,42-42 16,-21 1-16,21 83 15,0-41 1,63-1-1,-41-41 1,-22-1-16,21-21 16,-21-21-1,0-1 1,0 1 0,-21 21-16,-1-21 0,1 21 0,-42-21 31,20 21-16,43 42-15,0-21 16,0 1 0,64-1-1,-43-21-15,64 0 16,-22 0 0,-20 0-16,41 0 0,-63-21 15,22 21-15,84-85 16,-106 64-1,-21 0-15,63-85 16,-20-21 0,-1 21 15,-42 127-15,-42 64-1,-22 21 1,22-22-1,21 1 1,-64 63 0,64-127-1,0 0 1,-22-21-16,22 0 16,-106 0-1</inkml:trace>
  <inkml:trace contextRef="#ctx0" brushRef="#br0" timeOffset="94894.27">4403 16679 0,'0'0'0,"0"22"16,0-44 46,0 1-62,0 0 0,0 0 16,-22 21-16,22-21 0,0 0 16,-21-1-16,-42-62 15,42 84 1,-43 42 0,64-21-16,-21 43 15,0 190 16,21-106-15,21-85 0,21-41-1,-21-22-15,1 0 0,20-22 16,21-41 0,-41 21-16,20-43 15,0-63 1,-42 21-1,-21 106 17,0 42-17,21 190 17,0-189-32,42 105 15,22-64 1,42-63-1,-22-21 1,86-233 15,-170 127-15,-43-85 0,-20 106-1,-128-63 1,1 84-1,-276 234 17,149 210-17,190-83 1,105-22 0,22-191-16,22 64 15,105 21 1,-85-105-16,318 62 31,-170-105-15,128-105-1,-212 62 1,-64 1-16,0 21 0,1-22 16</inkml:trace>
  <inkml:trace contextRef="#ctx0" brushRef="#br0" timeOffset="96853.61">6540 16637 0,'0'-42'0,"0"84"0,0-127 0,0 64 16,0-21-16,0 21 0,0 0 0,-21-22 15,21 1 1,-21 42-16,21 169 31,-21 1-15,-21 105-1,-22-127 1,43-85-16,-43 43 16,1-42-1,21-107 16,42 22-31,0-148 16,21 63 0,-21 43-16,63-149 15,-42 127 1,43-84 0,63 42-1,-64 148 1,64 297 15,-105-86-15,-1-62-1,-21-149-15,21 42 16,-21-41-16,0-1 47,-106-64-32,-84-41 1,41 20 0,-126-20 15,254 84 0,63 21-31,43 0 16,148-21-1,402-191 17,-402 64-17,0-21 1,-128 21 0,-83 106-16,-22-85 15,-85 64 16,21 190 1,-41 148-17,41-84 1,-42 338 15,85-296 0,63-42-15,22-127 0,21-85-1,105-233 17,-169 21-17,-21 1 1,-84 62-1,-43 1 1,21 85 0,63 63-1,43 21 17,22-21-17,105 0 1,169-106-1,-127 21 1,64-63 0,-64 0 15,-105-106 0,-85 233-15,-43 63-1,22 64 1,0 254 15,42-212-15,42-63 15,43-64-15,42-85 15,-43-41-15,-63 20-1,1 0 1,-22 64 0,21 85 15,-21 63-16,42-43 1,0-41 0,43-22-1,106-106 17,-86-21-1,-20 0-16,-64 64 1,-21 169 15,21-21-15,22-43 0,20-41-1,107-65 16,-128-20-15,-42-64 15,-21 63-31</inkml:trace>
  <inkml:trace contextRef="#ctx0" brushRef="#br0" timeOffset="97136.06">8043 16531 0,'0'0'0,"-21"0"0,21 21 0,21-21 32,85-42-17,63 0 1,64 21-1,-42-1 1,126 22 15,-274-21 1</inkml:trace>
  <inkml:trace contextRef="#ctx0" brushRef="#br0" timeOffset="98565.03">10520 16976 0,'0'21'0,"0"-42"0,0 63 16,-21-42-16,21-21 31,0-21-15,0 20-16,63-83 15,-21 62-15,1-20 16,-1 20-16,43-105 15,-1 21 1,-41-63 0,-43 84 15,-106 169-15,21 43-1,1 85 1,84 147 15,84-168 0,43-128-15,-42-42 0,190-127-1,-190 42 1,-43-63 15,-42 85-31,0 42 16,-63-43-1,20 85 1,22 43 0,0-43-16,0 85 15,21 42 1,63-63-1,22-85 1,0 0 0,84-106 15,-63-21-15,-64 21-1,-21 64 1,-42-1-1,-42 64 1,20 64 0,43 0-1,21 84 1,22-105 0,-22-43-1,0-21 1,-21-21 15,0-1-15,0 1-16,-21 0 0,0 0 15,0 21-15,-1-21 0,1 21 16,21 42 0,0-21-1,0 0-15,0 1 16,0-1-16,21 0 0,1 0 0,41-21 31,-42 0-31,43 0 16,-22 0-16,64-21 0,-64 0 15,43-22-15,-43 22 16,1 0-16,84-106 16,-43 0-1,-20-21 1,-43-21-1,-21 105-15,21-105 16,-21 126 0,0 65-1,-21 20-15,-21 21 16,20-20-16,1-1 0,21 0 0,-63 170 31,42-64-31,21-21 16,0-106-1,0 22-15,0-22 0,0 0 0,42 43 16,21-64 0,-41 0-1,83-64 1,-41-21 0,-43-20-1,-21 62 1,-21 1-1</inkml:trace>
  <inkml:trace contextRef="#ctx0" brushRef="#br0" timeOffset="98822.33">11980 16425 0,'0'0'0,"-21"0"16,21-21-16,42 21 15,43-21 1,-64 21-16,22 0 16,126-42-1,-42-1 1,-21 22 0,-64 0-16,0 21 0,-20-21 15,20 0 1,-84 21-1,-64 0 1,63 0-16</inkml:trace>
  <inkml:trace contextRef="#ctx0" brushRef="#br0" timeOffset="99077.18">10626 16383 0,'-43'21'0,"86"-42"0,-128 42 15,64 0-15,0-21 0,-1 0 16,44 0 0,-1 0-16,0 0 15,21 0-15,85-21 16,-21 0-16,63-21 16,-126 21-1,-1 21-15,43-22 16,-64 22-16,-42 0 15,-85 0 1,0 43 0</inkml:trace>
  <inkml:trace contextRef="#ctx0" brushRef="#br0" timeOffset="100351.39">2095 17822 0,'0'0'0,"0"22"16,0-44 15,0 1-15,0-21-16,0-43 16,0 64-16,-21-42 15,0 20-15,-42-20 16,-22 20-1,0 43 1,43 43 0,-22 63-1,43-64-15,0 170 16,21-170 0,21 43-1,22-43 1,41-42-1,-63-21-15,22 0 16,-22-1-16,21-41 16,-21 42-16,43-85 15,-43 64-15,0-64 32,-21 85-32,0 42 15,0 21 1,21-21-16,-21 0 0,0 106 31,22-84-31,-22-22 0,63 42 16,-21-63-1,-20 0-15,-1 0 16,63 0 0,22-84-1,-63 63-15,-22-22 0,21 1 16,22-85-16,-43 85 15,-21-1-15,-21-168 16,-22 126 0,-41-42-1,41 85-15,-20-1 0,-43 1 16,42 42-16,1 0 16,-170 42-1,-127 106-15,191-42 16,21 42-1,105-84-15,-20 21 16,-43 232 0,106-105-1,21-85-15,0-64 16,43 43-16,-22-85 16,1 22-16,105 20 15,42-63 1,-147 0-16,84-42 15,-22-1-15,-41 22 16,-22 0-16,233-127 31,-211 106-31,-1 20 0</inkml:trace>
  <inkml:trace contextRef="#ctx0" brushRef="#br0" timeOffset="100936.06">3662 17822 0,'0'0'0,"-21"0"0,-1-21 0,1 0 16,-63 0-1,41 21 1,22 0-16,0 0 0,-21 85 16,20-22-1,22-21-15,0 1 0,-21 63 16,21-64-16,-21 43 16,0-43-16,0 0 0,21 1 15,-43 62 1,22-83-16,21-1 15,0-42 1,0-1-16,21-189 31,22 84-15,-1-21 0,22 21-1,84 84 16,-85 128-15,-42-43-16,22 22 16,-43 84-1,21-85-15,-21 22 16,0-43 0,-42-20-1,-1-22 1,1 0-16,-22-22 15,43 22-15</inkml:trace>
  <inkml:trace contextRef="#ctx0" brushRef="#br0" timeOffset="102202.85">3090 18203 0,'0'0'16,"43"0"-1,-22 0-15,21 0 16,149 0-1,-64-21 1,-43 0-16,191-85 16,-105 0-1,-43 22 1,-43-22 0,-84 85-16,0 0 0,-21-85 31,-21 106-16,21 42-15,-22 43 16,1 211 15,0-105-15,21-128-16,21 64 16,-43 42-1,43 43 1,0-170-16,0 43 15,0-64 1,21-21-16,22 0 16,-22-21-16,0 0 15,43-43-15,-43-20 16,-21-22 0,0 64-16,0-22 15,0 22-15,-21-1 0,-43-41 16,1 20-1,41 43-15,-20 21 16,21-21-16,0 21 16,21-21 15,21 21-31,0 0 16,127-64-1,-105 43-15,-1 0 0,21-21 16,-20 20-16,211-105 15,-148 43 1,-64 41-16,0 22 0,43-106 16,-64 64-1,0 42-15,-21-1 0,-21-20 16,-21 42 0,-22 42-1,43 1-15,0-1 0,0 43 16,0-43-16,21 22 0,-22 105 31,22-42-15,22-42-1,41-22-15,-42-42 16,64-21 0,-22-21-1,-41 21-15,62-63 16,-20-1-1,-43 43-15,0 0 0,43-106 16,-43 63 0,-21 43-16,21 0 15,-21 127 32,0-64-47,0 0 16,0 43-1,0-43 1,21-42 0,21 0-1,43-42 1,-43 21-16,-20 0 0,-1 0 16,63-85-1,-41 106 1,-43 21 15,0 21-31,0 64 31,0-85-31,0 0 0,0 22 16,0-22-16,0 0 16,0-63 15,21-1-16,-21 1-15,-21 0 0,0-1 16</inkml:trace>
  <inkml:trace contextRef="#ctx0" brushRef="#br0" timeOffset="102485.69">4762 17738 0,'-21'0'0,"42"0"0,-63 0 0,63 0 47,0 0-47,22-21 0,-22 21 16,0-22-16,106-20 16,-85 42-16,43-42 15,-43 42-15,1-21 0,147-22 31,-105 43-15,-64 0-16,0 0 16,-42 0-1</inkml:trace>
  <inkml:trace contextRef="#ctx0" brushRef="#br0" timeOffset="104477.33">6752 17907 0,'0'0'0,"0"-21"31,0 0-31,21 0 16,22-22 0,20-41-1,-21 62-15,43-126 16,-85 64-1,0 62-15,-21 1 16,-43 21 0,-126 148 15,148-21-15,42 22-1,21-86 1,127 106-1,-63-105 1,-64-1 0,-21 1-1,-148 42 17,-43-106-17,106 0 1,43-21-16,-64-43 15,0-21 1,85 43-16,0 21 0,0-64 16,21 1-1,63 105 17,-20 21-17,-1-21-15,43 64 16,-22-22-16,64 64 31,-21-63-31,85-22 31,-149-42-31,43-63 16,63-43 0,-42-63 15,-106 84-16,21 64 1,-42 105 31,21-41-47,0 41 16,0 22-1,21-21 1,63-64 15,-41-21-15,20-63-16,-20 41 15,-1-20-15,-21 21 16,0-21-16,64-85 16,-64 63-1,0 64 1,-21 127 31,0-63-32,0 41 1,21-83 0,85-22-1,-42-64 1,20-21-1,-41 22 1,-1-64 15,-21 127 1,-21 63-17,0-41-15,21 83 31,-21-83-31,22 20 16,20-21-16,0-21 16,22 0-1,84-127 17,-85-21-17,-20 63 1,-22-126-1,-21-43 17,0 211-32,0 22 0,-21 42 31,21 22-31,0-22 16,-43 190-1,43 1 1,0-170-1,0 43-15,0 21 16,85 0 15,-21-85-15,-1-21 0,22-21-16,-1-43 31,-20-20-31,21-107 31,-85 128-15,0 41-1,-43 22 1,22 43 0,0 63-1,21-43 1,0 43-1,85 0 17,-22-85-17,22-21 1,21-85 0,84-63-1,-105 63 16,-43-42-15,-42 64 0,0 42-16</inkml:trace>
  <inkml:trace contextRef="#ctx0" brushRef="#br0" timeOffset="104744.69">8594 17653 0,'-43'0'0,"86"0"0,-65 0 31,65-42-15,63 21-1,84-43 1,-42 22-1,-42 21 1,-42-22 0,-128 43-1,43 0 1,0 0-16</inkml:trace>
  <inkml:trace contextRef="#ctx0" brushRef="#br0" timeOffset="105130.15">8234 17420 0,'-21'0'0,"-1"0"16,1 0-16,0 21 0,-21 22 15,42 20 1,0-42-16,63 43 47,-42-64-47,22-21 15,20-43 1,-63 22 0,-21-43 15,-21 85-16,21 21 1,21 1 0,-22-1-16,22 0 0,0 21 31,0-21-31,0 1 16</inkml:trace>
  <inkml:trace contextRef="#ctx0" brushRef="#br1" timeOffset="128568.44">11705 2371 0,'-21'0'32,"0"0"-1,0 0-15,-1 0-16,1 0 15,0 0-15,0 21 16,0-21-1,0 0 1,-1 0 0,22 21 124,22-21-108,-1 0-32,0 0 15,0 0-15,0 0 16,0 0-16,43 0 15,-43 0-15,0 0 16,0 0-16,22 0 0,63 0 31,-1 0-31,1 0 16,-85 0-16,22 0 16,-1 0-16,-21 0 0,22 0 15,62-21 1,-62 21-16,20 0 15,-20 0-15,105 0 16,-106 0-16,22-21 0,-22 21 0,21 0 16,-20 0-16,168 0 15,-126 0 1,84-21 0,-147 21-16,41 0 15,-21 0-15,107-22 31,-128 22-31,0 0 0,64 0 16,-64 0 0,0 0-1,-42 0 204,0 0-203,-1 0-16,1 0 15,0 0-15,0 0 0,0 0 0,0 0 16,-85 0 0,21 0-16,43 0 0,-128 22 15,107-22 1,-64 21-16,63-21 0,1 0 15,-191 21 1,63 0 0,107-21-1,63 0-15,-43 21 16,43-21-16,-85 0 16,64 0-1,21 0-15,-43 0 16,22 0-1,21 0 17,42 0 46,0 0-63,0 0-15,0 0 0,85-21 16</inkml:trace>
  <inkml:trace contextRef="#ctx0" brushRef="#br1" timeOffset="129496.11">13631 2117 0,'0'0'0,"0"-21"16,-21 21-16,21-22 16,-21 22-1,0-21-15,0 21 16,21-21-1,0 42 64,0 0-79,21 1 15,0-22 1,0 21-16,0 0 0,0 0 15,22-21 1,-22 21-16,42 0 16,-41-21-16,41 22 15,-21-22 1,-20 0-16,-1 0 0,21 21 16,-21-21-1,-21 21 32,-21-21-47,0 0 0,-21 21 16,-22 21-1,-21 1 1,43-1-16,-43 22 16,1 20 15,-1-20-16,64-43-15,0 21 16,-22-21 0,1 22 15,63-43 63,-21-21-79,21 21-15,-21-22 16,22 1-16,-22 0 16</inkml:trace>
  <inkml:trace contextRef="#ctx0" brushRef="#br1" timeOffset="132656.47">15917 1799 0,'21'-42'16,"-21"21"-1,0-22 1,0-20 15,0 42-31,0 0 16,-21-1-16,-21 22 31,-22 0-15,43 0-1,-21 64 1,-64 169 15,64-106-15,42-85-16,-21 64 15,-1 0 1,22 63 15,64-84-15,-1-1 0,-20-41-1,84-22 16,-106-21-31,64 0 16,20-42 0,1-22-1,64-84 1,-65 21 0,-83 21-1,-1 0 1,-21-127 15,-85 128-15,0 20-1,-42 43 1,-63 42 0,84 21-1,21 42 1,1 64-1,63 85 17,21-85-17,42-21 1,0-43 0,22 1-1,20-22 1,149-42 15,-85-21-15,-21-21-1,-42-1 1,0-41 0,-43 20-1,-21 1 1,0 41 15,-21 44 0,0-1-15,-21 0-16,0 64 31,-21-1-15,42-41-1,0 41 1,0-20 15,0-107 16,0 1-31,0-43-1,21 1 1,0 63-16,21-43 16,-20 43-16,62-43 31,-41 64-15,-1 0-1,-42 22 1,0 83 15,0-83-31,0 41 16,0 22-1,0-43 1,0-21-16,63 43 31,-20-64-15,20 0-1,1-43 1,63-84 0,-64 43-1,1-64 1,-43-1 0,21-41-1,-42 169 1,0-85-1,0 0 1,-21 85 15,-21 63-15,21 85 0,-1-42-1,1-43-15,-21 191 31,42-106-15,-21-21 0,21-85-16,0 21 15,0 43 17,42-43-32,0-42 31,-20 0-31,20 0 0,-21-21 15,64-63 1,-64 62-16,42-20 16,-20-21-1,-22 20 1,0 43-16,-21-21 31,0 42 0,0 22-15,-42 62 15,42-41-15,0-22 0,0-21-1,21-21-15,21 0 16,1 0-16,-22 0 15,0 0-15,42-21 16,1-42 0,21-1-1,-64 43-15,21-64 32,-21 64-32,0 0 15,-21 0 1,-21 63 31,0 1-32,-42 20 1,41 22 0,1-1-16,-21 86 31,42-149-31,0 127 15,0-42 1,21 63 0,0 85 15,-42-127-15,-42-42-1,20-64 1,-20-21-1,42 0-15,-22-42 16,22 21-16,0-191 31,21 170-31,0-64 16,0 63-16,21-105 16,64-42-1,42-64 16,-64 169-15,22 22 0,-64 41-1,21 22 17</inkml:trace>
  <inkml:trace contextRef="#ctx0" brushRef="#br1" timeOffset="135119.71">19516 1778 0,'0'0'16,"21"-21"-16,-21-43 15,0 43 1,0 0-16,0 0 15,-64 0 1,22 21 0,-85 63 15,63 1-15,43-22-16,-42 64 15,42-43 1,-22 170 15,43-106-31,21-42 16,22-22-1,41 1 1,22-64 15,-85 0-31,64 0 16,42-42-1,-85 20-15,-20 1 0,147-85 16,-42 1 0,-64-1-1,-41 0 1,-1-63 0,-85-107 30,-63 192-46,43 41 16,-128 22 0,-127 64 15,255 41 0,41 64-15,43-21-1,85 170 17,0-213-17,20 1 1,22-64 0,43 0 15,-64-21-16,-1-21 1,22-21 0,0-43-1,-63 22 1,-43-1 0,-21 43-16,21-21 15,-21-22 16,0 85-15,0 1 0,0-1-16,-21 0 15,21 0-15,-42 106 16,-1-63 0,43-1-1,0-21 1,0 1 15,0-64 16,22 21-47,-22-43 16,21 1-1,21-43 1,22 22-1,-1-1 1,-21 64 0,1 0-1,-22 43 1,42 62 15,-41-41-15,41-22-1,1-21 1,20 1 0,-63-22-1,22-43 1,-1-20 0,0-1-16,107-126 31,-86 147-16,-21 22 1,-20 21 0,-1 21-1,0 43 1,-21-22 0,0-21-1,0 1 16,0-44 1,0 1-32,0 0 15,0 0-15,0 0 0,0-43 32,-21 43-17,-22 21 1,1 0-16,0 42 15,42-20 1,-64 83 0,43-41-1,0-1 1,21 43 15,0-21-15,63-43-16,1-21 15,84-21 17,-127 0-32,85-63 15,42-1 1,-105 22 0,84-85-1,-64 64 1,-21-22-1,-20 43 1,-22-1 15,-43 43-15,22 21 0,-64 85-1,64-85-15,-42 85 16,42-42-1,21 20 1,0-62 0,127-1 15,-106-21-31,63 0 16,-62 0-16,41 0 15,-21 0-15,-20-21 16,20-1-1,-42 1 32,-21 21-31</inkml:trace>
  <inkml:trace contextRef="#ctx0" brushRef="#br1" timeOffset="145147.16">14372 4128 0,'0'21'15,"-21"-21"-15,0 0 16,0 0 15,-1 0-31,-41 0 16,63 21-1,-21-21-15,-22 0 0,-20 0 32,42 0-17,0 0 1,-1 0 0,1 0 77,42 0-15,1 0-78,-1 0 0,0 0 16,0 0-16,0 0 16,43 0-16,-43 0 15,21 0-15,-21 0 0,85 0 16,-42 0 0,-43 0-16,21 0 0,22 0 15,-22 0-15,22-21 16,-43 21-16,21 0 0,170 0 31,-170 0-31,0 0 0,64 0 16,-63 0-16,-1 0 0,21 0 15,43-21 17,-21 21-17,-64 0-15,0 0 0,0-22 16,-21 1 31,0 0-16,-21 0-15,0 21-16,0-21 15,0 21-15,-22-21 16,22-1-16,0 22 15,0 0-15,0-21 0,-43 0 16,22 0 0,21 21-1,-22-21 1,22 21 0,42 0 93,1 21-93,-1 0-16,0-21 15,0 0-15,-21 21 0,21-21 16,0 0-16,1 21 0,-1-21 0,21 0 15,22 22 1,20-22 0,-41 21-1,-22-21-15,0 0 16,0 0 0,-21 21 30,0 0-46,-21-21 16,0 21-16,-22 0 16,-41 43-1,-1-1 1,64-41-16,-106 83 16,42-41-1,43-43 1,21 0-16,-43 22 15,64-22-15,-42 0 32,42-42 30,21 0-62,0 21 16,0-22-16,1 1 0,-1 21 0,0-21 15,0 0-15,85-64 16,0 22 0,0-1-1,-64 43 1,64-64 0,-85 85-1,-21-21 1,0 0 93,-21 21-93,0-21-16,-1 21 15,1 0-15,-21-21 16,21 0-16,-22-1 16,-20 1-1,42 0-15,-22 21 0,1-21 16,0 21-16,21 0 0,-43-21 16,43 21-16,0 0 15,0 0 1,42 0 62,0 0-78,0 21 0,0-21 16,22 21-16,41 0 15,-63-21-15,22 0 16,20 21-16,-42-21 0,1 0 15,62 22 1,-41-22 0,-22 0-16,0 0 15,0 0-15,-21 21 32,0 0-17,0 0-15,-21-21 16,-43 42-1,64-20-15,-21-1 0,-85 63 16,22-20 0,-43 42-1,84-64 1,22-21-16,-21 0 0,-43 43 31,64-43-31,0 0 16,21-42 93</inkml:trace>
  <inkml:trace contextRef="#ctx0" brushRef="#br1" timeOffset="164824.54">16637 3725 0,'0'0'0,"0"-21"0,0 0 16,0 0 15,-21 21 0,0 21-31,21 0 16,0 0-16,0 1 0,-22-1 16,22 0-16,0 0 0,0 0 15,0 0-15,0 1 16,43-1-1,-1-21 1,-21 0-16,0 0 0,22 0 16,-22 0-16,0 0 0,64-64 15,21 1 1,-64 20 0,-21 22-16,0-42 15,22-1 16,-43 43-15,0 42 0,-43 106 15,43-63-15,0-43-16,-21 42 15,21-20-15,-21 41 16,21-41-16,0 20 0,0 85 15,-21-21 1,0-84 0,-1 41-1,1-62 1,0-22 0,0 0-16,-21 0 15,20-22-15,1 1 16,0 0-16,0 0 0,0 0 15,-22-43 1,22-20-16,0 41 16,21 64 31,0 1-47,0-1 0,0 0 0,0 0 15,0 21-15,0-20 0,0-1 16,0 0-16,21 21 0,0 1 15,85 41 1,-42-84 0,42 0-1,-85 0-15,21 0 16,0-21-16,-20 21 0,20-21 0,106-85 31,-84 43-31,-43 41 0,42-126 16,-63 106-1,0 21-15,21-22 0,-21-62 32,-42 105-1,0 0-31,21 21 16,21 42-16,-43 22 15,22-22 1,21 64-1,0-105-15,0 20 16,0-21-16,0 0 0,0 0 0,64 22 16,-1-43-1,1 0 1,-43 0-16,42-21 16,-42-1-16,1 1 0,83-85 31,-41 22-16,-22-22 1,-21 42 0,-21 86 15,-21-1-31,21 0 0,0 64 16,0-64-16,-21 0 15,21 21-15,0 22 16,0 20-1,0-41 1,21-22 0,-21-42 15,-21 0-15,21-1-16,-42-41 15,-1-1 16,1 64-15,21 22 0,21 20-16,21 43 31,21-43-15,22-21-1,-43-21-15,0 0 16,0 0-16,1 0 0,83-21 15,-83 0 1,-1 0-16,85-64 16,-43-21-1,-42 64-15,43-128 16,-64 128 0,21-43-16,0-20 15,-21 62-15,0-20 16,0 42-1,0-1 1,0 44 0,-21-1-16,21 0 15,0 0-15,-21 64 0,21-43 16,-43 191 0,43-127-1,0 21 1,0-43-1,0-20 1,0-43 0,22-21-16,-1 0 15,42 0 1,-42-21-16,22-21 31,-22 42-31,-21-43 0,0 22 0,21-21 16,-21-1-1,0 22-15,0 0 16,-42-21-16</inkml:trace>
  <inkml:trace contextRef="#ctx0" brushRef="#br1" timeOffset="165111.37">17928 4191 0,'0'0'0,"21"0"47,43-21-32,42-21 1,-64 42-16,64-43 0,-43 43 16,22-21-1,-64 0-15,21 21 31,-20-21-31</inkml:trace>
  <inkml:trace contextRef="#ctx0" brushRef="#br1" timeOffset="168260.28">19389 4233 0,'0'-63'16,"0"42"-16,0-22 15,0 22-15,0-21 16,0 21-16,-22 42 47,22 0-47,-21 0 0,0 85 15,21-64-15,-42 149 32,21-64-17,-1-85 1,22-21 0,0-63 15,22 21-31,-1-43 15,21-20 1,22-107 15,-22 85-15,-42 64-16,21 42 16,21 85 15,1-22-31,-43-42 0,21 85 15,0 0 1,0-85 0,0 0-16,1 43 15,20-64 1,0 0 0,-21 0-16,1-21 15,-1 21-15,42-127 16,-63 63-1,43-42 1,-22 64-16,-21-21 16,0 41-16,21 1 0,0-21 15,-21 63 17,0 0-32,0 64 15,0-43-15,0 85 31,21-63-31,0-1 16,22-20 0,-22-43-16,0 0 15,0 0-15,22 0 16,41-22 0,22-41-1,-64 21-15,-20 20 0,20 1 16,21-148-1,-63 84 1,0 1 0,0 62-16,0 1 15,-21 21-15,0 0 16,0 0 0,0 21-16,-22 43 0,1 21 15,42-64-15,-21 106 16,0-43-1,21 1 1,84-43 0,1-42-1,0 0 1,-1-21 0,-41 21-16,20-63 15,1-22 1,-43 43-16,0-1 0,21-41 15,-20-64 1,-1 105-16,0-126 16,-21 105-1,0 43-15,0 0 32,-21 63-1,0 43-31,21-43 15,-22 149 1,1-43 0,21-42-16,0-43 15,0-41-15,0 20 16,64 21 0,-22-63-1,0 0 1,-20 0-16,62-21 0,-63 0 15,1 0-15,83-85 16,-41-42 0,-1 0-1,-41 0 1,-22 105-16,0 1 0,0-43 31,0 64-31,0 0 0,-22 21 16,1 0-1,21 21-15,-21 21 0,-21 107 32,21-1-17,-1-42 1,22-64-16,0 0 0,0 1 0,-21 20 16,21-21-16,0 22 15,0-43-15,0 21 16,0-63 15,21 21-31,1-42 16,41-64-1,-21 21 1,-42 43 0,22 21-16,-1 0 0,-21 0 31,21 21-31,0 63 15,-21-42-15,0 64 16,42 84 15,-20-148-15,41 1 0,1-22-1,-1 0 1,-42 0-16,127-149 31,-84 65-15,-22-22-1,-42 85 1,0 0-16,0 63 16,-42 85 15,21-21-16,21-43 1,0-20 0,63-22 15,1-42-15,-43 21-16,0-43 15,21-20 1,-20 42-16,-22-128 31,0 128-31,-43-63 16,1 84-1,-22 0 1,64 21 0,22 0-1,-1 0-15,63-21 16,86 0 15,-22-42-31,-106 42 16,170-43-1,-191 43-15,0-21 16,0 21 0,-63 0-1,-43 43 1,22-1-1,-22 21 1,1 107 15,41-86-15,43-20 0,21-64-1,43 21-15,84-42 31,-42-64-15,-64 22 0,22-43-1,42-190 17,-85 211-32,21-84 15,-42 105 1,0-42-1,-21 127 17,0 22-17,21-22-15,-43 212 32,22-149-17,0 65-15,-21-22 16,42-85-16,-21 0 15,-1 85 1,22-42 0,0-43-1,64-21-15,63 1 32,-85-22-17,-21 0-15,43-22 0,-43 1 16,0 21-16,43-42 15,-43 42-15,0-21 0,43-43 16,-64 22 0,0 21-1,0-22 1,-22 22-16</inkml:trace>
  <inkml:trace contextRef="#ctx0" brushRef="#br1" timeOffset="168798.97">21061 3979 0,'0'0'0,"-21"0"16,42 0 31,0 0-47,21-21 15,1 21 1,-22 0-16,42-21 15,1 0 1,-22 21 0,-21-21 15,-42 21 16</inkml:trace>
  <inkml:trace contextRef="#ctx0" brushRef="#br1" timeOffset="171315.32">15960 6287 0,'-22'0'0,"1"0"32,0 0-17,0 0-15,0 0 16,0 0-16,-1 0 15,1 0-15,0 0 0,0 0 16,0 0-16,-64 0 16,64 0-1,0 0-15,0 0 16,-1 0 0,1 0-16,42 0 46,1 0-46,-1 0 16,0 0-16,0 0 0,21 0 16,-20 0-16,83 0 15,1 0 1,106 0-16,-170 0 16,22 0-16,-22 0 0,0 0 0,22 0 15,126-22 1,-84 22-1,-21-21 1,-43 21 0,-42-21-1,-21 0 1,0 21 0,0 0-16,-22-21 15,22 21-15,-21-21 16,-64-1-1,64 1 1,-22 21-16,43 0 0,-42 0 16,41 0-1,1 0 1,0 0 0,42 0 30,0 0-46,1 21 0,-1-21 16,85 22 0,-64-1-1,85 0 1,-106-21-16,43 0 16,20 0-1,-41 0 1,-43 21-1,0 0 1,-22 22 0,-20-22-1,-148 85 1,147-85 0,-147 106-1,84-64 1,21-20-1,85-22 1,21-21 31,1-21-47,-1 21 0,0-22 16,0 22-1,-21-21 16</inkml:trace>
  <inkml:trace contextRef="#ctx0" brushRef="#br1" timeOffset="175793.39">17949 5906 0,'0'-22'16,"0"1"0,0 0-1,0 42 32,0 0-47,0 1 16,0-1-16,0 106 15,0-85 1,0 0-16,0 1 0,0 84 16,0-43-1,0-41-15,0-1 0,0 85 16,0-63 0,0-43-16,0 0 15,0-42 16,0 0-31,0-1 0,0 1 16,0-63 0,0-1-16,0 43 0,0-1 15,0-20-15,0-85 32,0 21-32,21 105 15,-21-20-15,0-21 16,43-22-16,-22 43 15,0 42-15,21-43 16,-20 43-16,41 0 16,-21 0-1,-20 21-15,62 43 16,-63-43-16,1 0 0,20 85 31,-42 0-31,-64-21 16,1-22-1,42-42-15,0 0 16,-43 1 0,43-22-1,21-22 17,0 1-32,0 0 15,21 21-15,21-21 16,-20 21-16,20 0 15,-21-21-15,0 21 0,22 0 16,126 42 0,-127-21-1,-21 43 1,-21 20 0,0-62-16,-127 126 31,43-106-16,20-42 1,43 0-16,-42 0 16,41-21-16,1 0 15,-42-85 17,63 127 14,63 43-30,1-22 0,-22 0-1,-21-21-15,22 1 16,-22-22-16,42 21 16,1-21-1,-1 0 1,-20-21-16,-22 21 15,21 0-15,-21-22 0,0 22 16,22-21 0,-22 21-1,0 0-15,-21-21 172,-21 21-172,0-21 0,0 21 16,-1-21-16</inkml:trace>
  <inkml:trace contextRef="#ctx0" brushRef="#br1" timeOffset="177917.91">18521 6604 0,'0'42'15,"0"-20"-15,21-1 32,0-21-32,0 0 15,0 0-15,1 0 0,62-21 16,-63-1-16,1 22 15,41-42-15,-21 0 16,-20 42-16,-1-43 0,21 22 16,0-42-1,1-22-15,-43 0 32,21 22-32,-21 42 0,0 0 15,0-1 1,-21 22-1,0 0 1,-1 22-16,1-1 16,21 0-16,-21 0 0,-21 170 15,21-128 1,21 43 0,0-85-16,0 43 15,0-43-15,63 0 31,1-21-15,20-21-16,22-43 16,-85 43-1,106-106 1,-42 21 0,-22 0-1,-41 22-15,-22 63 16,21-22-16,-21-41 15,0 20 1,-21 64 15,-1 85-15,-62 148 15,20-1-15,43-126-1,-42 85 1,63-149-16,0 85 16,-22-42-1,22 126 1,0-126 0,0-64-16,22 43 15,-22-43-15,21 42 0,-21-41 16,63-22-1,-20-22 1,41-83 0,-63 83-16,43-83 15,-22-107 1,-42 43 0,-42 105-1,-22-21 1,43 64-16,0 0 0,-21 0 31,21 0-15,21 0 15,21 21-31,0 0 0,64-22 16,-1-20-1,-20 0 1,-22 21-16,-21-1 0,64-41 15,-43 21-15,1-43 16,-22 64-16,0-43 16,-21 22-1,0 21 1,-21 21 15,0 21-31,-1 64 16,1-22-1,21-42-15,21 149 32,-21-149-17,22 0-15,20 21 16,0-42-16,-21 0 16,22 0-1,-22 0-15,21-63 16,1 20-1,-22-20-15,0 21 0,-21 20 16,0-20-16,0-21 16,0-1-1,-64 22 1,43 21-16,0 21 16,0 0-16,0 0 0,-106 84 31,127-63-31,-21 1 0,-1 62 15,22 1 1,43-22 15,20-63-15,1 0 0,-22-42-16,-21 42 0,22-21 15,41-64 1,-20 43-1,-43 21-15,42-22 16,-41 43 0,-1 0-1,-21 22 1,0-1-16,0 42 16,0 1-1,0-43-15,0 0 0,0 64 31,42-43-31,0-21 16,22-21 0,42-21-1,42-85 17,-127 85-32,21-64 15,-20 1 1,-22 20-1,0 43 1,-64 21 15,43 42-15,0-20-16,0 62 16,21 1-1,0-22 1,0-41-16,21-1 15,21-21 17,22 0-17,-43-21 1,0-22-16,-21 22 16,0-21-1,0 21 1</inkml:trace>
  <inkml:trace contextRef="#ctx0" brushRef="#br1" timeOffset="180711.51">21950 6519 0,'0'22'0,"0"-1"16,0 0-1,0 0 1,0 0-1,0-42 32,0 0-47,0 0 16,0 0-16,0-1 16,21 1-16,0-21 0,-21 0 15,21-22-15,22-42 16,-1 64-1,0-64 1,-21 106-16,1 0 0,-1-21 16,0 21-16,21 21 15,-42 0 1,21 0 0,-21 1-1,22-22 16,-22-22-15,0 1 0,0 0-16,0 0 15,0 0-15,0 0 16,-22 21 0,1-22-16,0 22 15,0 0-15,0 0 16,21 22-16,-64 41 15,43-21-15,0 22 16,0 21 0,0 42-1,21-106-15,42 106 16,0-64 0,43-63-1,42 0 1,0-42-1,127-170 17,-148 43-17,-22-22 1,-84 107 0,0-43-1,0 84-15,0-62 16,0 62-1,-21 86 17,0-22-32,0 85 15,0-64-15,21 0 0,-21 149 32,-1-64-32,22-43 15,22 22 1,-1-85-16,63 85 31,-62-85-31,-1-21 0,85 0 16,-64-21-1,-21 0-15,0 0 16,0 0-16,64-106 16,-43 84-1,43-62 1,-21 41-1,41 1 1,-41 63 0,-22 21-1,1 42 1,-43-42-16,21-21 0,-21 64 31,0-43-31,0 0 16,0-42 31,0 0-32,0 0-15,-21 0 0,21-22 16,-22 22-16,1 0 16,0 0-16,-21-22 15,-22 43 1,22 0-1,-22 43-15,43-22 16,-21 42-16,-22 22 16,43 21-1,0 0 1,21-85-16,0 0 0,0 0 16,0 0-16,0 1 0,64 20 31,-43-42-31,0 0 15,42-21-15,1-43 16,-64 43-16,21 0 16,43-64-1,-22-42 1,-21 64 0,0-1-16,-21 43 15,0 0-15,0 42 31,0 0-31,0 0 16,-21 1-16,21-1 16,-21 21-16,21-21 0,0 127 15,0-105 1,0 20 0,0-42-16,0 22 15,21-43-15,85 21 31,-85-21-31,64-21 16,-1-22 0,22-62-1,-21-1 1,-22-21 0,-41 84-1,-22 22-15,-22 42 31,1 1-31,-21 41 16,21 1 0,0 20-1,21 22 17,42-64-17,-21 1 1,0-43-1,-21-21 17,-21 21-17,-21-43-15,-1 22 16,1 0 0,-21 21-1,41 0 1,22 42-1,0-21-15,0 1 16,0-1-16,0 0 0,43-21 16,20 21-1,1-21 1,-22 0-16,0 0 16,-20 0-16,-1-21 0,127-64 31,-106 43-16,1 21-15,62-85 16,-62 42-16,20-41 31,-63 62-15,-42 43 0,0 43-1,20-22 1,1 63-1,21-20 1,0-43-16,0 21 16,0 85 15,21-105-15,-21-1-16,0 0 15,-63 0 16,-1-21-31,1 0 16,42 0 15,0 0-31,21 21 78,-22-21-62,22 21-16,-21-21 16</inkml:trace>
  <inkml:trace contextRef="#ctx0" brushRef="#br1" timeOffset="189320.47">18648 8467 0,'-21'0'140,"-1"0"-124,1 0-16,0 0 0,0 0 16,0 0-16,0 0 15,-1 0-15,1 0 0,0 0 16,-21 0 0,21 0-16,-22 0 0,22 0 15,0 0 1,0 0-16,42 0 94,0 0-94,0 0 15,0 0-15,1 0 0,-1 0 0,42 0 16,-42 0-16,43-21 15,21 21 1,-1 0 0,-63 0-16,1 0 0,41 0 31,1 0-31,20-22 31,-63 22-31,1 0 16,-22-21-1,21 0 1,-21 0 0,0 0-1,-21 21 1,-1-21-16,1-1 16,0 22-16,-21-42 15,-1 21 1,43 0-16,-21 0 0,-21-22 15,21 22 1,-22-21 0,1 21-1,42-1-15,21 44 78,0-22-62,1 21-16,-1-21 16,0 21-16,0-21 0,0 21 15,0 0-15,1-21 0,-1 21 0,63 1 16,-20 20 0,-1-21-1,-41 0 1,20 0 15,-42 22-15,0-22-1,-21-21-15,-64 63 16,22-20 0,-22-1-1,0 0 1,1 22-1,62-43-15,1-21 0,0 21 0,0 0 16,-85 85 15,64-85-15,21 1 0,-1-22-16,22 21 31,0-42-16,64-22 1,21-20 0,84-64-1,-63 42 1,0 22 0,-22 20-16,1 1 31,-85 21 125</inkml:trace>
  <inkml:trace contextRef="#ctx0" brushRef="#br1" timeOffset="196954.94">20341 8192 0,'-21'0'31,"21"-22"0,-21 22-31,21-21 16,0 0 0,0 0-1,0 0-15,0 0 16,0-1-16,0 1 0,0 0 15,0 0-15,0-21 16,0-1 0,0 22-16,0 0 15,0 0 1,0 42 15,0 0-31,0 0 0,0 43 16,0-22-16,0 0 0,-21 64 15,21-42-15,-22-1 0,1 149 32,-21-64-32,21-21 15,0-63 1,21-43-16,0 0 16,0-42 15,0 0-16,0-1-15,0-20 0,0 0 16,0 21-16,0-43 16</inkml:trace>
  <inkml:trace contextRef="#ctx0" brushRef="#br1" timeOffset="197627.57">20151 8128 0,'0'-21'0,"-22"21"0,44 21 0,-44-63 0,22-22 31,0 22-31,43-22 16,-22 64 0,21-42-16,-21 42 0,1 0 15,105-21 1,-85 21-16,-21 0 15,106 85 1,-85 42 0,-42-85-16,-63 106 15,-43-63 1,85-64-16,-64 21 16,1 1-1,41-43 1,43-43-1,43 1 1,20 21 0,-42 21-16,127 0 31,-42 0-31,-63 21 16,62 21-1,-41 22-15,-64-43 16,-21 106-1,-43-85 1,-84 64 0,42-64-1,64-20-15,0-22 0,-64 0 16,85 0-16,-22 0 16,22 0-16,-42-22 15,63 1-15,0 0 16,0 0-1,0 0-15,0 0 16,21 21 0,42-22-1,-42 1-15,22 21 16</inkml:trace>
  <inkml:trace contextRef="#ctx0" brushRef="#br1" timeOffset="198029.34">20680 8573 0,'21'0'0,"0"0"15,0 0 1,0 0 0,1 0-16,-1-22 15,0 22-15,0-21 0,64-21 16,-1-43-1,-62 85-15,20-63 16,-42 42-16,0-1 16,0 1-16,-21 21 31,0 0-31,-1 0 0,1 0 0,0 0 16,-64 85-1,22 0 1,63 42-1,0-22 1,0 1 0,63-63-1,-63-22-15,22-21 0,20 0 16,0 0 0,-21 0-16,1-21 0,83-85 15</inkml:trace>
  <inkml:trace contextRef="#ctx0" brushRef="#br1" timeOffset="199520.49">21569 7916 0,'0'0'0,"0"-63"0,0 42 0,0 0 0,0-1 0,0 1 15,-21 21 1,-1 0-16,1 21 0,0 1 15,21 20 1,-42 127 0,21-126-16,21-1 0,0 64 15,-22-43-15,22 1 0,-21 126 16,-21 22 0,21-149-16,-22 170 15,-20 0 1,42-148-16,-43 317 31,64-233-15,0-84-16,21-22 15,64-41 17,42-107-17,-42-21-15,-1-42 16,-62 106-1,-1-22-15,0-169 16,-21 170-16,0-107 16,-42 65-1,-43-44 1,64 128-16,0-21 0,-106-22 16,127 43-1,-22 21 1,44 0-1,-1 0 1,21-21 0,0 0-16,64-21 15,-85 20-15,106-62 0,-63 41 16,-22 22-16,64-106 31,-85 64-15,-21 20-16,0 22 0,0 0 15,0 42 17,0 0-17,-21 22-15,0 63 16,21-22 0,0-20-1,42-1 1,-21-63-16,22 0 15,63 0 17,-43-84-17,-42 20 1,-21 1 0,0-64-1,-63 84 1,20 22-1,-20 21-15,42 0 16,21 21-16,-64 43 16,64-1-1,0 22 1,0-64-16,0 0 16,0 0-16,21-21 0,43 22 15,-1-22 1,1-43-1,-22 22 1,1 0-16,-22 0 0,0 21 0,85-106 31,-85 64-31,0-1 16,-21 64 31,0 1-47,0-1 0,0 0 15,0 0-15,0 0 0,0 22 16,0-1-16,0-21 0,21 0 16,43 22-1,20-43 1,-20 0 0,-1-43-1,22 1 1,-64 21-16,64-127 31,-85 63-15,-42 85-1,20 0 1,-62 106 0,63 0-1,21-64 1,0 21-1,0 1-15,42-43 16,0-21 0,22 0-1,-22 0 1,-21-21-16,22 21 0,-1-42 16,-21 20-16,-21 1 0,21 21 0</inkml:trace>
  <inkml:trace contextRef="#ctx0" brushRef="#br1" timeOffset="202492.62">23939 8297 0,'-21'0'0,"42"0"0,-42-21 0,21 0 0,-21 21 16,-64-106 0,22 64-1,42 0 1,0 42-1,-1 0 1,1 105 0,-21 44-1,0 105 1,42-233-16,-22 85 16,22-43-1,0-42 1,0-42-1,0 0 1,0 0-16,64-106 16,-64 106-16,42-43 15,-42 22-15,21 21 0,-21-22 16,64-147 0,-22 84-16,-21 0 15,1 106 1,-1 0-1,-21 42-15,21 1 16,0-1-16,-21 22 16,21 84-1,0-127-15,1 64 16,-22-64-16,0 0 0,42 42 16,21-63-1,-20-42 1,20-21-1,1-22 1,-43 43-16,0 20 0,43-105 31,-43 0-31,0 43 16,-21 63 0,0 42-1,0 0 1,0 21-16,0 43 15,0 63-15,0-106 16,-21-20-16,21 62 16,0-63-16,0 106 15,21-63 1,42-43 0,-41-21-16,-1 0 15,0 0-15,0 0 0,85-63 16,-43 20-1,1-41 1,-64 20 0,0 43-16,0 0 0,0-85 31,-21 106-15,-22 21-16,22 0 0,0 43 15,0-43-15,0 42 16,21 22-1,0-64-15,0 43 16,21-1 0,42-42-1,-41 1-15,105-22 16,-64-22 0,43-41-1,-85 42-15,0 0 0,43-43 16,-43 22-16,42-149 15,-41 85 1,-1-21 0,-21 85-16,0-21 15,0 41-15,0-20 32,0 63-32,0 127 15,0-21 1,0-84-16,0-1 15,-21 170 1,21-106 0,0-64-1,21-21-15,-21 0 0,21-21 16,148-21 15,-84-42-15,0-43-1,-43 0 1,-21 85-16,0-191 16,0 85-1,-21 42 1,0 64 0,0 85-1,0 105 1,-21-105-1,0 126 1,21-169-16,-42 106 16,42-84-1,0-1 1,0-84 31,21 42-47,21-85 15,1-42 1,-22 127-16,0-42 16,21 20-1,-21 44 1,-21-1 0,0 85-1,0-43 1,0 1-16,22-43 15,-1 0-15,0 0 16,21-21 0,22 0-1,-1-42 1,-20-22 0,-22 64-16,-21-21 0,84-106 15,-62 64 1,-1 41-1,-21 44 17,0-1-32,0 0 0,-21 0 15,21 0-15,-22 43 16,1-1-16,21-42 16,0 1-16,0-1 0,0 0 0,0 0 31,64-21-16,-22 0 1,-21-42 0,22-64-1,-43 21 1,0 43 0,-22 21-16,1-22 15,0 43 1,-21 0 15,42 22-31,0-1 16,84-21-1,-62 0-15,105 0 32,-106 0-32,63 0 0,107 0 31,-170-21-31,0 21 15,-63 0 17,-22 42-17,-20 0-15,63-21 16,-22 22-16,-20 20 16,63-20-1,-21 20 1,21-42-16,0 0 15,21-21 1,0 0-16,21 0 16,22-42-1,-22 0 1,-21 21-16,85-170 31,-85 43-15,22 0-1,-43 127-15,42-85 16,-42 21 0,21 0-1,-21 64 1,0 85 0,-21 20-1,0 22 1,-22 64-1,43-128-15,-42 170 32,42-149-17,0-21-15,0-20 0,0 20 16,0-21 0,21-21-16,43 21 15,-1-21 1,22 0-1,-22-42-15,-41 42 16,-1-21-16,21-43 16,0 22-1,-42 0 1</inkml:trace>
  <inkml:trace contextRef="#ctx0" brushRef="#br1" timeOffset="202937.37">25061 8213 0,'0'0'0,"-21"0"16,0 0-16,-43 0 16,43 21-16,42-21 31,22 0-16,-22 0-15,0 0 0,0 0 0,22 0 0,105 0 32,-85-21-32,1 21 15,-85 0 48,21 21-63,-22 0 0,1-21 0,0 0 15,21 21-15,-42-21 0</inkml:trace>
  <inkml:trace contextRef="#ctx0" brushRef="#br1" timeOffset="212019.71">17632 12742 0,'-21'0'94,"-1"0"-63,1 0-15,0 0-16,0 0 31,-21 0-16,-1 0 1,22 0 0,0 0-16,-21 0 31,20 0-15,1-21-16,0 21 46,0 0 329</inkml:trace>
  <inkml:trace contextRef="#ctx0" brushRef="#br1" timeOffset="-212009.67">23558 5038 0,'0'0'0,"-21"0"0,0 0 16,0 21-16,21 0 15,-21 0-15,21 0 16,0 1-16</inkml:trace>
  <inkml:trace contextRef="#ctx0" brushRef="#br1" timeOffset="-210249.92">24892 6308 0,'0'-21'79,"21"21"30,-21 21-109,21-21 0,-21 21 0,21 0 16,-21 0-16,0 0 0,22 1 15,-1 20 1,0 21-16,0 1 15,21-22 1,-42-21 0,0 1-16,22-1 15,-1 0 1,0-21 46,0 0-62,-21-21 16,21 21 0,0-21-16,1 21 0,-1-22 0,63-41 31,22-22-31,106-63 16,-106 85-1,-43 20-15,1 1 16,232-127-1,-190 84 1,0 0 0,-85 85-16,0-21 15,-21 0 1,21 21 0,-21 21 687,0 0-688,-21-21-15,0 0 0,-21 21 16,-1 1-16</inkml:trace>
  <inkml:trace contextRef="#ctx0" brushRef="#br1" timeOffset="-208288.16">18711 12869 0,'-21'0'15,"0"0"1,0 0-1,0 0-15,-1 0 16,-20 0 0,-21 0-16</inkml:trace>
  <inkml:trace contextRef="#ctx0" brushRef="#br1" timeOffset="-206692.82">16912 12404 0,'0'0'16,"0"-21"-16,-21-1 16,0 1-1,21 0-15,0 0 31,0 42 48,21 0-64,0 0-15,0 1 0,-21 20 16,43 0-1,-1 64 1,-21-64-16,0 1 16,0-1-16,1 22 15,20-1 1,0 1 0,-42-43-16,21-21 15,1 0-15,-1 0 31,0 0-31,0-21 16,0-1-16,43-20 16,-43 21-16,21-21 0,128-85 31,41 0-15,-84 42-16,106-21 15,-169 85-15,20-21 16,191-64-1,-126 42 1,-128 43-16,63-21 16,-41 21-1,-22-1 1,-42 22 750,21 22-766,-21-22 15,-1 21-15,1 0 16,0-21-16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33:53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3556 0,'-22'0'31,"22"-21"-15,-21 21-1,0 0-15,0 0 16,-21 0 0,20 0-16,1 0 0,-63 0 15,62 0-15,-20 0 16,21 0 0,-21 0-16,42 21 15,-22-21 1,44 0 15,-1 0-31,0 0 0,42 0 16,22 0-16,-43 0 0,1 0 15,253-21 1,-63 0 0,-148 0-16,-1-1 0,1 22 15,-22-21-15,149 0 16,63 0-1,-127 21 1,-105 0 0,-22 0-1,-42 0 63,0 0-62,-1 0-16,1 0 0,0 0 16,-42 0-1,20 0-15,1 0 16,0 0-16,20 0 0</inkml:trace>
  <inkml:trace contextRef="#ctx0" brushRef="#br0" timeOffset="345.8">7705 3620 0,'-43'21'0,"86"-42"0,-107 63 0,22-42 15,-1 21-15,22-21 0,-21 21 32,127-21-17,84 0 1,127-42-1,233-43 17,-402 64-17,22 0 1,-107 0-16,-21 21 0,43 0 16,-43 0-16,0 0 0,-21 21 15,0 0 1,0 21-1,0-20 1,0-1-16,-21-21 16,0 21-16</inkml:trace>
  <inkml:trace contextRef="#ctx0" brushRef="#br0" timeOffset="2484.1">7154 18711 0,'0'0'0,"-21"22"16,0-22-16,0 21 15,0-21 1,21 21-16,-22-21 0,-20 21 16,21-21-1,-21 0 1,20 21 0,1-21-16,0 0 15,0 0 1,-21 0-1,42-21 17,21 21-17,0-21-15,21 0 0,64 0 16,106-43 0,-43 22-1,254-1 16,-126 1-15,-107 42 0,-126 0-16,42 0 15,21 0 1,-85 0 0,-63 0 30,0 0-30,-1 0-16,-62 0 16,-1 21-1</inkml:trace>
  <inkml:trace contextRef="#ctx0" brushRef="#br0" timeOffset="2918.67">7112 18944 0,'-64'21'0,"22"1"0,0-22 0,-1 21 16,1 0-16,0-21 0,21 0 16,-22 0-16,1 0 0,21 0 15,-43 0-15,107 0 31,41 0-15,-41 0-16,147 0 16,1 0-1,359-148 17,-275 84-17,-63 1 1,-43 42-16,-105-1 31,-64 1 16,-22 0-31,1 21-16,-21-21 15,-22-43 1</inkml:trace>
  <inkml:trace contextRef="#ctx0" brushRef="#br0" timeOffset="18654.36">7472 5292 0,'-21'0'0,"-1"0"16,1 0 0,0 0-1,0 0-15,0 0 16,0 0-1,-1 0-15,-20 0 0,21 0 16,0 0-16,-85 0 16,21 0-1,1 0 1,41 0-16,1 0 16,21 0-16,0 0 0,-1 0 31,44 0-16,-1 0-15,21 0 0,0-21 16,1 21-16,20 0 0,-20-22 16,316-41-1,-210 42 1,83 0 0,-83-1-16,-86 22 0,1-21 15,126 0 1,-148 21-1,-63 0 32,0 0-47,21 21 16,-21-21-16,-21 0 0,20 0 0,-41 0 16,-64 0-1,85 0-15</inkml:trace>
  <inkml:trace contextRef="#ctx0" brushRef="#br0" timeOffset="18936.16">7070 5313 0,'-22'21'0,"44"-42"0,-44 63 16,44-42-1,-1 0-15,63 0 16,149 0-1,233-63 17,-85-1-17,-233 43 1,-42-21 0,-85 42-1,-21 21 16,0 0-31</inkml:trace>
  <inkml:trace contextRef="#ctx0" brushRef="#br0" timeOffset="20762.47">23516 14944 0,'0'-21'32,"-21"21"-32,21-22 0,0 1 15,0 0-15,-21-21 16,0 42-16,-1-43 16,22 22-1,0 0-15,-21 21 16,0-21-1,21 42 17,0 0-32,0 0 15,0 1-15,0-1 16,0 21-16,0 0 16,0 1-16,0-1 15,0 0-15,0 1 0,0 84 16,0-85-16,64 170 15,-22 21 1,-21-64 0,-21-42-1,0-64-15,21-20 0,-21 232 16,0-169 0,0-64-16,0 43 15,0-64-15,0 64 16,0-64-16,0 21 31,0-63-15,-21 0-1,0-22-15,21 1 0,0 21 16,0-148 0,0 105-1</inkml:trace>
  <inkml:trace contextRef="#ctx0" brushRef="#br0" timeOffset="21598.37">23283 14901 0,'0'0'0,"-21"0"0,0 0 0,0 0 15,42 0 32,0 0-47,0 0 0,22-21 0,-1 21 16,297-42 0,-22 0 15,-232 42-31,190-43 15,0 22-15,64 0 32,-64 0-32,-169 21 15,0 0 1,-1 21 15,-105 0-31,43 21 16,-43 22-1,0-43 1,0 64 0,0-1-1,0-41-15,0 84 16,0-85-16,0 85 0,0-63 16,0 126-1,21-42 1,0 43-1,0-107-15,0-20 16,-21-22-16,22 149 16,-1-64-1,-21-64 1,-43 1 0,22-43-16,-21 0 15,-43 21-15,1-42 16,41 22-16,-147-22 15,126 21-15,-190-21 16,170 21 0,-22-21-16,-254 21 15,85-21 1,42 21 0,148-21-16,22 0 15,-22 0-15,-42 0 0,-42 0 16,126 0-1,22 0 1,42 0-16,22-21 16,-22 0-16,212-85 15</inkml:trace>
  <inkml:trace contextRef="#ctx0" brushRef="#br0" timeOffset="22131">26204 14965 0,'0'-21'0,"0"42"0,-21-63 0,0 20 15,21 1-15,-21 0 16,0 0-16,-1 0 16,-20 0-1,42 42 17,0 0-32,0 0 15,0 43-15,0 84 16,21-85-16,-21-20 15,21 84-15,-21-43 16,0 43-16,0-63 0,0 20 16,-42 276-1,0-148 1,-1-85 0,22 63-1,21-147-15,0-1 0,0 64 16,0-85-1,0-42 1,0-43 0,21-126 15,43 21-31,-43 20 16</inkml:trace>
  <inkml:trace contextRef="#ctx0" brushRef="#br0" timeOffset="22868.57">26204 15007 0,'0'0'0,"-21"-21"0,-64-64 15,43 64 1,42 0 0,64-21-1,20 21 1,255-22 15,-254 43-31,105-21 0,106-21 16,-20 21-1,210-1 17,-380 22-32,21 0 15,-84 0 1,-22 0-16,0 43 31,-21-22-31,21 21 0,-21-21 0,0 43 16,0-22-1,0 1-15,0-1 0,0-21 16,0 127 0,0 0-1,-21-21 1,21-63-16,-21-22 0,21 22 15,0-22-15,0 22 0,0 147 16,0-105 0,0-64-16,0 1 0,21 105 15,0-21 1,-21-106-16,0 21 0,21 64 16,-21-42-1,0-43-15,-21 42 16,-64-20-1,64-43-15,-85 21 16,-63 21 0,21-21-16,63-21 15,-190 22-15,169-22 16,0 0-16,-105 21 0,105-21 16,0 0-16,-211 0 15,-43 0 1,106-21-1,190 21-15,22 0 16,-22 0-16,43 0 0,-42-22 16,63 1-16,21 0 15,169-85 1,-41 43 0</inkml:trace>
  <inkml:trace contextRef="#ctx0" brushRef="#br0" timeOffset="23407.89">28702 14901 0,'0'0'0,"-21"-21"0,0 21 16,-43-42 0,43 21-16,0 21 0,0 0 15,21-21-15,-22 21 0,1 0 16,21 21 15,0 0-31,0 0 0,0 43 16,0-22-16,0 21 15,0 128-15,0-128 16,21 170 0,-21-63-16,0-86 0,0 1 15,0 148-15,0-170 16,0 212 0,0-84-1,-21-64 1,21-21-1,0-85 1,0-42 15,0-106-15,43-21 0,-1-43-16,-21 128 15</inkml:trace>
  <inkml:trace contextRef="#ctx0" brushRef="#br0" timeOffset="24118.32">28660 15219 0,'0'0'0,"-43"-21"0,22 0 16,-21-22 0,21 22-1,21 0 1,21 21-16,0-21 0,233 0 15,-42-22 1,-43 22 0,-84 0-16,169 0 15,-170 0-15,1 21 0,148-22 16,-22 22 0,-147 0-16,84 0 15,-63 0 1,-64 0-16,0 22 15,21 20 1,-20 0 0,-1 43-1,0-64-15,-21 0 0,21 0 16,0 149 0,0-86-1,1 22-15,-22-63 16,0-1-16,0 43 15,0-43-15,0 0 0,0 128 16,0-1 0,0-106-16,0 43 15,0-42-15,0 84 16,0-106-16,42 149 16,-42-128-1,0-20-15,21-22 0,-21 63 16,0-41-1,-21-43-15,0 21 0,-170 21 32,43-42-17,-106 0-15,148 21 16,0-21-16,-105 0 0,105 0 16,0 0-16,-296 0 15,148 0 1,169-21-16,-105-21 15,63 21 1,-85-106 0,149 63-1,41 43-15,1-21 16,21-22 0</inkml:trace>
  <inkml:trace contextRef="#ctx0" brushRef="#br0" timeOffset="25290.2">23368 15642 0,'0'21'0,"21"-21"31,0 0-31,0 0 0,1 0 15,-1 0-15,63-42 16,-20 0 0,-64 21-16,0-43 31,0 43-31,-64 21 31,1 0-31,-1 21 16,64 0-1,-42 85 1,42-85-16,0 64 16,85-22-1,-22-41 1,1-22 0,42-22-1,-43-20 1,-42-21-1,-21-1 1,-21-63 0,-21 85-1,42 21-15,-21 21 16,-22 0 0,43 21-16,0 0 15,0 85 1,0-22-1,0-62-15,43 20 0,-1 21 16,-21-63 0,106 22-1,-63-22 1,-22-22 0,0-41-16,-21 42 15,-21 0-15,0-85 16,-21 0-1,-85-21 1,1 42 0,62 64-16,1 0 15,-191 0 1,64 105 0,84 22-1,64 42 1,21-21-16,0-84 15,42 126 1,43-63 0,42-21-1,-42-64-15,-43-21 16,127-21 0,-63-22-1,0-63 1</inkml:trace>
  <inkml:trace contextRef="#ctx0" brushRef="#br0" timeOffset="25531.07">24151 15388 0,'0'0'0,"0"-21"16,21 0 15,0 21-31,1 0 15,-1 0-15,85-21 16,21 21-16,-43 0 16,-41 0-1,-65 0 17,1 0-17,0 0-15,0 0 16</inkml:trace>
  <inkml:trace contextRef="#ctx0" brushRef="#br0" timeOffset="25739.97">24426 15367 0,'-21'0'0,"0"21"16,106-84-16,-191 169 16,169-170-16,-126 233 31,63-147-31,21 62 16,-21 22-1,0-64 1,21 22-1,0-43-15,22-42 47,-22-21-31</inkml:trace>
  <inkml:trace contextRef="#ctx0" brushRef="#br0" timeOffset="26231.69">24680 15663 0,'21'-21'0,"-42"42"0,64-42 15,-1 0 1,-42-21-16,0-1 31,-42 43 1,20 0-32,-20 43 0,21-22 15,-21 85 1,42-64-1,0 22 1,0-43-16,42 21 16,85-21-1,-21-21 1,21-21 0,-43-21-1,-41-43 1,-43 22-1,0 41 1,0 44 15,0 20-31,0 43 16,0-64 0,-21 42-1,-1-42-15,22 1 0,-21 41 31,21-84 1,0 0-32,0 0 0,0-1 0,0 1 15</inkml:trace>
  <inkml:trace contextRef="#ctx0" brushRef="#br0" timeOffset="26474.55">25273 15346 0,'0'-21'15,"0"42"-15,0-63 16,0 63 0,0 21-16,0 43 15,0-22 1,0-42-16,0 64 16,0 42-1,0-42 1,0-43-16,0-21 0,0 22 15,21-43 1,0 0 0,-21-22-1,0 1-15,0-21 0</inkml:trace>
  <inkml:trace contextRef="#ctx0" brushRef="#br0" timeOffset="26670.44">25167 15621 0,'21'0'31,"0"0"-15,1 0-16,20 0 0,-21 0 0,85-42 16,0-1-1,-64 43-15,0-21 0,149-21 31</inkml:trace>
  <inkml:trace contextRef="#ctx0" brushRef="#br0" timeOffset="27528.41">26733 15558 0,'0'0'0,"0"21"0,22-21 31,-1 0-15,-21-21-16,21-1 0,21-41 15,-42 42 1,0 0-16,0-1 0,0-41 31,-42 63-31,-43 42 16,1 43-1,84-64 1,-22 0-16,1 64 16,21-22-1,0-20 1,21-43-16,1 0 0,-1 0 15,0 0-15,0 0 0,21-43 16,1 1 0,-22-43-1,-21 43 1,0 21-16,0 0 0,0 42 47,0 0-47,0 0 15,0 0-15,0 1 0,0-1 16,42 42 0,22-42-1,-43-21-15,64 0 16,42 0 0,-64-42-1,43 0 1,-85 21-16,0-1 0,0-62 15,-63-107 17,-64 85-32,-21 43 15,64 63-15,-43 0 16,-212 127 15,149 63-15,148-147-16,-43 168 15,64-168-15,0-1 16,64 106 0,21-84-1,42-43 1,21-21-16,-85 0 16,-20-21-16,168-85 15,-105 21 1</inkml:trace>
  <inkml:trace contextRef="#ctx0" brushRef="#br0" timeOffset="28285.03">27517 15092 0,'-64'0'0,"128"0"0,-149 0 0,64 21 31,21 0-31,63 0 15,1-21 1,20 0 0,-41 0-16,20 0 15,-20 0-15,-43-21 16,-22 0 0,1 21-1,0 0-15,-42 0 16,20 0-1,-20 42 1,42 43 0,21 63 15,0-127-31,0 43 16,0-1-1,0 1 1,0-22-16,63-42 47,1-63-32,-22 20 1,0-41 0,-21 20-1,-42 85 16,21 22-15,-21-22-16,21 21 16,0 1 15,21-43-15,22 0-1,-1-22 1,21-62-1,-41 84 1,-1 0 0,-42 84 31,-22-62-32</inkml:trace>
  <inkml:trace contextRef="#ctx0" brushRef="#br0" timeOffset="29203.33">29019 15240 0,'-21'21'0,"0"0"16,21 1 0,-21-22-1,0 0 48,21-22-63,-21 22 15,-1 0 1,1 43-16,0 20 16,0 43 15,21-85-16,63 0 1,-20-21 0,41-84 15,-62 20-15,-22 43-16,0 0 15,0 0-15,0 0 16,0 42-1,0 0-15,0 42 16,0-41 0,0 41-16,0-21 15,127 22 17,-43-64-17,1-21 1,0-149 15,-85 86-15,-43-22-1,-41 21 1,-22 22 0,-21 42-1,-64 42 1,64 63-1,0 86 1,85-128-16,42 0 0,-21 170 31,63-106-15,106-43 0,-63-41-1,105-22 1,64-85-1,-127 0 1,-105 43 0</inkml:trace>
  <inkml:trace contextRef="#ctx0" brushRef="#br0" timeOffset="29444.23">29591 15113 0,'-21'0'0,"42"0"0,-21 0 31,42 0-15,1 0-1,84 0-15,-85-21 16,64 21-16,21 0 31,-127-21 0,-64 21-31,22 0 16</inkml:trace>
  <inkml:trace contextRef="#ctx0" brushRef="#br0" timeOffset="30064.55">29803 15092 0,'-43'63'16,"22"1"-1,85-191-15,-128 339 0,64-128 16,0-41-16,-21 62 31,0-41-15,21-22-1,21-42 17,21-42-17,-21 21-15,43-43 16,21-20-1,-43 41 1,-21-20 15,-42 84 1,0 0-17,-22 64-15,43-64 16,0 21-1,22-42 1,20 0 0,21 0-1,22-84 17,-64 62-32,22-20 15,-43 21-15,21 21 16,0 0-1,-21 85 17,0-43-17,-21-42 1,21 21 0,84-84 15,-41-1-16,-22 1 1</inkml:trace>
  <inkml:trace contextRef="#ctx0" brushRef="#br0" timeOffset="30304.49">30353 15261 0,'21'-106'15,"0"-42"1,-21 106 0,-42 338-16,84-571 31,-42 339-31,0 41 15,-42 65 17,42-149-32,0 42 15,0-41 1,0-44 31,0 1-32,0 0-15</inkml:trace>
  <inkml:trace contextRef="#ctx0" brushRef="#br0" timeOffset="30483.94">30353 15282 0,'0'22'16,"42"-22"30,-21 0-46,-21-22 0,22-20 16,-22-21 0,0 41-16,0 1 0</inkml:trace>
  <inkml:trace contextRef="#ctx0" brushRef="#br0" timeOffset="35018.24">4932 5482 0,'0'-21'16,"21"21"-16,0-21 16,0 0-16,0 0 15,-21-1-15,22 22 16,-22-21-16,21 0 15,0 0 1,-21 0-16,0 0 16,0-1-1,-21 22-15,0 0 16,-1-21-16,-20 21 0,-106-42 31,42 42-15,43 0-1,-86 21 1,44 43 0,-1-1-1,-21 64 1,84-85-16,-41 64 16,63-85-16,-106 233 31,105-127-16,22-42 1,22 21 0,41-64-1,-21-21 1,-20 1-16,83-1 16,22 0-1,85 21 1,-21-21-1,-43 22 1,212 105 15,-170-63-15,22 63 15,-85-64-31,63 65 31,1 41-15,-107 1 15,-84-43-15,0-42 0,-21 42-1,-148 127 16,63-127-15,0-63 0,-42 21-1,106-85-15,-106 42 16,63-20 0,-42-1 15,106-42-16,21-21 17,42 0-32,127-22 47,-147 22-47,41 21 15,1 0-15,41 0 31,-20 21-31,63 85 32,-63-21-1,-22 21-15,-20 63-1,-43 106 16,0-127-15,0-105-16,-64 105 16,22-21-1,0 0 1,-107 169 15,86-105-15,-22 63-1,85-127 1,-63 84 0,20 1-1,43-149-15,0 86 16,0-86-16,0 85 16,64-21-1,232 233 16,-84-212-15,-85-105 0,106 41-1,63-41 1,-105-43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31:37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5144 0,'0'0'0,"0"-381"16,0-43-16,0 64 0,0 64 15,0 42-15,0 64 0,0-64 16,0 63 0,0 149-16,0 21 0,0-1 15,0-20 1,0 21-16,21 0 0,0-22 15,0-20 1</inkml:trace>
  <inkml:trace contextRef="#ctx0" brushRef="#br0" timeOffset="1216.96">4381 1609 0,'0'-21'16,"0"-1"-1,64-41 17,-22-1-17,-21 1 1,-21 21-1,-42 42-15,21 0 16,-85 0 0,-42 42-16,-106 106 31,148-21-15,85-42-1,21-43-15,42 43 16,149 84 15,-128-127-31,-20-20 16,-22-1-16,42 63 15,-63-20 1,0-43-16,-127 64 16,0-64-1,-42-21 1,84 0-1,-126-127 17,189 127-17,44 0 1,41 21 0,-21 0-16,-20 0 0,126 106 31,-85-84-16,-42-43-15,106 42 16,-63-42 0,148-63 15,-85-22-15,21-42-1,21-106 1,-63 43-16,-43-43 31,-63 190-31,0 1 16,0 63-1,0 43 1,-21-43-16,0 42 0,0 22 16,0-21-16,-22 232 31,22-169-16,21-85 1,0-21-16,21 1 16,22-22-1,41-22 17,-62-62-17,-22 63 1</inkml:trace>
  <inkml:trace contextRef="#ctx0" brushRef="#br0" timeOffset="1416.18">4551 2074 0,'-43'0'0,"86"0"0,-107 0 0,85 0 31,1 0-31,-1 0 0,85 0 16,-1-21-1,-62 21 1,126-42 0,-127 42-1,1-21-15</inkml:trace>
  <inkml:trace contextRef="#ctx0" brushRef="#br0" timeOffset="2921.53">5461 2244 0,'21'21'0,"-42"-42"0,63 42 15,-21-21-15,43 0 16,-1-85 0,-20 22-1,-64-85 16,-22 105-15,22 22-16,-64 0 16,-20 42-1,62 0-15,-41 64 16,20 21 0,43-64-16,-21 85 15,42-85-15,0 1 16,42-1-1,-21-42-15,64 0 16,63-63 15,-63-43-15,-64 85-16,0-22 0,0-41 16,-21 62-16,0 1 15,0-42 1,0 84-1,0 0-15,0 43 16,0-22-16,0-21 16,0 21-16,0 43 15,0-64-15,0 22 16,64 41 0,-1-63-1,-42-21-15,85-21 16,-85 0-16,43-21 15,42-128 1,-22 1 0,-63 106-16,64-234 31,-85 234-31,0-43 0,0 0 16,0 85-16,0-21 15,0 63 1,-21 0-1,0 85 1,0 0-16,-1-43 16,22 1-16,0-1 0,-21 1 0,0-1 15,21 1-15,0 84 16,0-64 0,0-62-16,42 62 15,22-63 1,-43-21-16,64 0 15,-1-42 1,-20-43 0,-43 64-16,0-85 15,-21 64-15,0-64 32,0 85-32,0 42 15,0 0-15,0 1 16,0 62-16,0-41 15,0-22-15,0 106 16,43-43 0,-22-62-16,21 20 15,64-21 1,-64-21 0,170-169 15,-85 21-16,-64 21 1,22 42 0,-43 43-1,-42 84 1,0-21-16,0 43 16,0-43-16,0 21 15,0-21-15,0 0 16,22-21-1,-1-21 1,-21 0 0,0-42-1,-21-86 17,-1 107-17,1 42-15,0 0 0,-21 64 16,-1 20-1,1 43 1,0 0 0,63 0 15,42-63-15,22-64-1,0 0 1,21-64-1,-64 22 1,0 0 0,-42 20-16,0-41 0,0 42 15,0 0-15</inkml:trace>
  <inkml:trace contextRef="#ctx0" brushRef="#br0" timeOffset="3066.45">7006 1228 0,'0'0'0,"-21"21"0,0 0 0,0-21 0,-1 21 16</inkml:trace>
  <inkml:trace contextRef="#ctx0" brushRef="#br0" timeOffset="3182.39">7112 1249 0,'0'-21'16,"-64"-43"-1,43 43 1,-21 0 0</inkml:trace>
  <inkml:trace contextRef="#ctx0" brushRef="#br0" timeOffset="3261.34">6921 1207 0,'0'21'16,"0"0"-16,0 0 0,0 0 15,-21 22 1,21-22 0</inkml:trace>
  <inkml:trace contextRef="#ctx0" brushRef="#br0" timeOffset="3412.25">6138 1672 0,'0'0'16,"-21"0"-16,-21 43 15</inkml:trace>
  <inkml:trace contextRef="#ctx0" brushRef="#br0" timeOffset="3497.21">6308 4466 0,'0'0'16,"63"0"-16,43 0 15,21-21 1,-42 21-1</inkml:trace>
  <inkml:trace contextRef="#ctx0" brushRef="#br0" timeOffset="4591.08">6075 1651 0,'0'0'0,"-21"0"15,-1 21-15,1-21 16,21 21-16,0 1 16,21-22-1,1 0-15,41 21 16,-21-21-16,-20 0 0,147 0 15,64-21 1,-127 21 0,21-22-1,-106 22-15,0 0 32,21 0-17</inkml:trace>
  <inkml:trace contextRef="#ctx0" brushRef="#br0" timeOffset="5229.37">8721 1312 0,'0'0'0,"21"-42"16,-21 21-16,0-21 16,0 20-1,-21 22-15,-1 0 0,1 0 16,0 0-16,-21 0 0,-106 43 31,63 20-15,21 1-16,64 20 15,85 1 17,21-64-17,21 22 1,-64 20 15,-63-42-31,0 43 0,-148 126 31,42-126-15,1-1 0,41-42-1,43-21-15,42 0 32,0 0-17,0 0-15,22 22 16,-22 20-1,0 21 1,-21 107 15,-21-86-15,-21 1 0,42-43-1,-22 1 1</inkml:trace>
  <inkml:trace contextRef="#ctx0" brushRef="#br0" timeOffset="5813.11">8382 4043 0,'0'-21'16,"0"42"-16,0-63 0,0 20 0,0 1 15,0 0-15,106-42 32,-64 63-17,-42 63 1,-212 191 15,107-127-15,20 0-1,64-106-15,21 64 16,127-22 0,0-20-1,-64-22 1,22 21 0,-85 43-1,0-64-15,-169 127 31,84-63-15,21-43 0,1 1-16,-43-22 31,64-21-15</inkml:trace>
  <inkml:trace contextRef="#ctx0" brushRef="#br0" timeOffset="6432.68">4657 7874 0,'0'0'0,"0"-21"15,0 0-15,0-22 16,0 1-1,0 21-15,0 0 0,-22-22 32,22 65-17,0 83-15,0 86 16,-21 211 15,-21-190-15,21-106-1,0-22 1,21-63 15,-43-105-15,43 41-16</inkml:trace>
  <inkml:trace contextRef="#ctx0" brushRef="#br0" timeOffset="6751.5">4339 7874 0,'-42'-127'16,"42"0"-1,42 381-15,127-656 32,-105 402-32,105 0 15,22 106 1,-128 0-1,-232 232 17,63-253-17,-148 84 1,212-148-16,-22 22 16,43-43 15,63 0-16,107-85-15</inkml:trace>
  <inkml:trace contextRef="#ctx0" brushRef="#br0" timeOffset="7282.95">5948 7916 0,'0'-21'0,"0"42"0,21-42 0,-21 0 16,21 0-16,-21 0 16,0 0-1,0-1-15,0 1 0,0 0 16,-148 0 0,21 63-1,85-21-15,-85 64 16,42 0-1,85 126 32,127-168-31,0 20 0,-21-20-1,-43-1 1,-84 85-1,-169-42 1,105-43 0,-63-21-1,0 0 1,42-21 15,85 0-15,21-21-1,84-21 1,43-22 0,-84 43-16,-1 0 15</inkml:trace>
  <inkml:trace contextRef="#ctx0" brushRef="#br0" timeOffset="7618.77">6244 7874 0,'0'0'0,"21"-21"0,0-43 32,1 43-17,-1 42-15,-21 1 16,0-1-16,21 148 16,0-21-1,0-63 1,0-43-16,1 85 15,20 21 1,-21-84 0,-21-43-16,21 85 31,-21-127 0,0-43-15,64-105-1</inkml:trace>
  <inkml:trace contextRef="#ctx0" brushRef="#br0" timeOffset="7901.11">6921 7874 0,'22'-21'0,"-22"0"0,-22 42 31,1 0-31,-85 170 32,43-64-32,-43 105 31,43-126-15,20-21-1,43-64 1,-21 0-16,42-42 31,0 0-15,1 0-16,-1 0 0</inkml:trace>
  <inkml:trace contextRef="#ctx0" brushRef="#br0" timeOffset="8755.62">7324 7895 0,'0'0'0,"0"-21"0,0 0 0,0 42 47,0 0-47,0 64 16,-22 127 15,22-64-16,-21-85 1,21-20-16,0 62 16,-42 1 15,42-85-15,0-42-1,0 0 1,0 0-16,42-212 31,-42 170-31,64-128 16,-1 64-1,-20 106-15,20-43 16,85 107 15,-127-22-31,1 64 16,20 20-1,-42 44 1,0-44 0,0-62-16,0 20 15,0 1 1,0-43-16,0 0 16,0-42-1,21-43 1,-21 43-16,64-85 15,-22 1 1,170-213 15,-107 233-15,44 43 0,-86 106-1,-63 168 16,0-105-31,0-84 16,0 105 0,-42-42-1,42-85-15,-21 85 16,21-85-16,0-42 47,0-22-47,0 1 15</inkml:trace>
  <inkml:trace contextRef="#ctx0" brushRef="#br0" timeOffset="9507.45">9864 8446 0,'0'-22'0,"0"1"0,0 0 15,0 0-15,0-64 16,21-42 15,-21 106-31,-21-64 16,-85 85-1,42 43 1,22-22-16,0 0 0,-149 170 31,149-149-15,21-21-16,-1 21 15,22 1 1,64 20 0,42-20-1,-43 20 1,1-21 0,-64 128 15,-85-64-31,0-43 31,-20 22-31,41-85 31,64-64 1,85 1-17,21 42 1,-43 63-1,-63-21 1,0 43-16,0-43 16,0 85-16,-21-85 15,0 21-15,-64 106 16,64-84 0,0-1-1,21-20 1</inkml:trace>
  <inkml:trace contextRef="#ctx0" brushRef="#br0" timeOffset="10120.11">9186 11367 0,'0'-22'15,"0"1"-15,0 0 0,21-21 16,1-22 0,-22 43-16,21 0 0,0-21 15,-21 20-15,-21 22 32,0 22-17,-22 20-15,-20 64 16,42-64-16,-1 0 15,-41 128 1,63-128-16,0 106 16,63-63-1,22 0 1,106 20 0,-64-20-1,-106 21 1,-64-21-1,-253 84 17,106-84-17,-1-43 1,43-21 0,0-63-1,127-43 1,42-63-1</inkml:trace>
  <inkml:trace contextRef="#ctx0" brushRef="#br0" timeOffset="10559.9">9398 10118 0,'0'0'16,"-21"0"-16,42 0 31,0 0-31,21 0 15,-20 0-15,147 0 16,-21 0 0,-63 0-16,190 0 0,233 0 31,-233 0-15,-169 21-1,-43-21 1,-84 21 15,-85 0-15,-21 22-16,0-22 15,-169 42 1</inkml:trace>
  <inkml:trace contextRef="#ctx0" brushRef="#br0" timeOffset="10857.91">9440 10562 0,'-63'21'16,"126"-42"-16,-126 64 15,147-43 1,-41 0-16,147 0 16,64 0-1,-148 0-15,190-43 16,-190 43-16,85-21 15,-85 21-15,126-21 16,-168 21-16,-1 0 0,43 0 16,-63 0-1,-65 0 1,1 21-16,-148 21 31,127-42-31,-128 43 16,128-22-1</inkml:trace>
  <inkml:trace contextRef="#ctx0" brushRef="#br0" timeOffset="11118.35">9631 11113 0,'21'-22'0,"-42"44"0,42-22 15,0 0 1,85 0-16,0 0 15,-43-22-15,234-20 16,-86 21 0,128-43 15,-191 22-15,-127 0-1,-21-22 1,0 43-16,-21-42 15</inkml:trace>
  <inkml:trace contextRef="#ctx0" brushRef="#br0" timeOffset="11992.5">7959 3154 0,'21'0'31,"0"0"-31,21 0 16,-21 0-16,22 0 0,274-42 31,-84 20-15,63 1-1,-84 21 1,-127 0 0,-64 0-16,21 0 31,-105 21 0,-43 22-15,64-43-16</inkml:trace>
  <inkml:trace contextRef="#ctx0" brushRef="#br0" timeOffset="12289.68">7853 3556 0,'0'0'0,"-21"0"0,21 21 16,84-21 15,128 0-15,211-42-1,-105 21 1,-170 21 0,64 0-1,-107 0 16,-147 21-15,-21 0 0,20-21-16,-190 42 15</inkml:trace>
  <inkml:trace contextRef="#ctx0" brushRef="#br0" timeOffset="12543.11">7810 3810 0,'-42'21'16,"84"-42"-16,-63 42 15,42-21-15,22 0 16,-1 0-16,22 0 0,63 0 16,84 0-1,107 0 1,-234 0-16,255-21 15,-127 21 1,-170 0 0,0 0-1,-42-21 1</inkml:trace>
  <inkml:trace contextRef="#ctx0" brushRef="#br0" timeOffset="12629.06">9779 3366 0,'63'-22'16</inkml:trace>
  <inkml:trace contextRef="#ctx0" brushRef="#br0" timeOffset="13745.09">11155 2582 0,'0'0'0,"0"-21"15,0 0 1,0 0-16,0 0 15,0 0-15,0-1 0,0 1 0,0 0 16,0-21 0,0 21-1,0 42 32,0 0-47,21 0 0,0 21 0,0 22 16,-21-22-16,21 22 15,22 105 1,-22-42 0,-21-106-16,63 212 31,-20-106-15,20-63-1,1-1 1,126-105 15,22-64-15,211-148-1,-42 21-15,-233 148 16,22 1-16,465-213 16,-170 128-1,65 0 1,-340 105-1,-84 43-15,169-64 16,-254 64 0,0 21-16,1 0 78,-1 0-47,0 0 0,0 0 63,-21 21 78,0 1-156,0-1-1,0 0 1,-42-21-16,21 0 0,-43 0 15,22 21-15</inkml:trace>
  <inkml:trace contextRef="#ctx0" brushRef="#br0" timeOffset="15068.33">17314 1693 0,'0'-21'0,"21"-21"15,-21 21-15,0-22 0,0-20 16,0 42-1,0 42 17,0 21-17,0 1-15,-21 84 16,0 148 0,0-127-1,21-21 1,0-42-1,0-64-15,0 42 16,0-84 15,0 0-31,0 0 16,0-22-16,0 22 0,0-21 0,63-64 16</inkml:trace>
  <inkml:trace contextRef="#ctx0" brushRef="#br0" timeOffset="15215.24">17738 1122 0,'0'0'0,"-22"-21"0,1-22 15,-21 1-15</inkml:trace>
  <inkml:trace contextRef="#ctx0" brushRef="#br0" timeOffset="15811.41">16785 1080 0,'-21'21'0,"-64"63"16,43-41-16,0-1 16,20 0-16,-41 64 0,-1 148 15,43-127 1,21-63-16,64 274 31,-22-232-15,64 21-1,42 43 1,85-22 0,0-85-1,-106-63 1,63 0-1,-126-21-15,-1 0 0,149-64 16,-43-63 0,-105 42-1,-22 64-15,0-64 16,-20 64-16,-22-255 31,0 192-31,-64-128 16,43 190-16,-64-84 15,64 85 1,-64-127 0,22 84-16,-64-42 31,42 85-31,43 21 16,-85-1-16,-85 22 15,22 64 1,20-1-1,107-20-15,21-1 0,-1-21 16,1 22-16,0-22 0,-85 106 16,63-64-1,1 22 1,63-43-16,-22-21 0</inkml:trace>
  <inkml:trace contextRef="#ctx0" brushRef="#br0" timeOffset="17376.33">12827 10139 0,'-21'0'0,"0"-21"31,21 0 48,0 42-33,0 0-46,0 0 16,0 0-16,0 0 16,21 22-16,0 63 15,-21-64-15,0 0 0,0 149 16,0-128 0,0-20-16,0-1 0,21 43 15,0-85-15,-21 21 16,0 0-16,21-21 0,43 0 31,-43 0-31,85-21 16,42-64-1,43-42-15,-128 85 16,85-64-16,43-21 16,-85 63-16,232-105 15,-20 21 1,-212 106-16,-1-1 0,1 1 15,-21 0-15,0-1 0,211-63 32,-233 85-32,-41 21 31,-44 0 16,1 0-32,0 0 1</inkml:trace>
  <inkml:trace contextRef="#ctx0" brushRef="#br0" timeOffset="18120.9">17949 9271 0,'0'0'16,"-21"-21"-16,21 0 0,-21 21 0,0-21 16,0-1-16,-22-62 15,22 20 1,21-63 0,42 43-16,-20 62 15,20 1-15,43-21 16,-22 63-1,-21 0-15,43 85 16,-43 63 0,-42-126-16,0 20 0,0 149 15,-84-64 1,-86 43 0,22-86-1,-148 1 16,190-106-15,64 0-16,21 0 16,-85-106-16,85 85 15,-22-127 1,43 85 0,0 41-16,64-41 15,-22 63-15,-21 0 0,64 21 16,-43 0-16,128 64 15,-107-43-15,43 43 16,-21-22 0,-43-41-16,43 41 15,-43-42-15,-21-21 0,127 21 32,-63-42-17,-43-42 1,22-22-1,-22-63-15</inkml:trace>
  <inkml:trace contextRef="#ctx0" brushRef="#br0" timeOffset="18831.97">18521 8530 0,'-21'-21'0,"42"42"0,-64-84 0,22 20 0,0 1 15,-21 21-15,21-21 0,-85-43 16,63 64-16,-105-22 16,0 43-1,-85 43 1,106-1 0,43 0-16,-467 297 31,424-191-16,-106 170 1,149-1 0,84 64 15,42-317-31,0 63 0,-20-85 16,20 22-16,-21-1 0,64 22 15,63 63 1,-106-106-16,255 106 15,-234-126-15,128 20 16,-128-42 0,128 0-16,-1 0 15,-126-21-15,84-22 16,360-232 15,-424 191-15,65-128-1,-86-21 1,-63 21 0,-42-190-1,-22 148 1,43 191-16,-21-22 16,-85-84-1,84 126-15,-211-126 31,43 148-31,41 21 32,107 0-32,21 21 0,-107 43 31,86-22-15,42-21-1</inkml:trace>
  <inkml:trace contextRef="#ctx0" brushRef="#br0" timeOffset="22986.13">8826 3196 0,'0'0'0,"-21"0"16,0 0 15,0 0-15,0 0-1,0 0-15,-1 0 16,1 0-16,0 0 0,-42 0 16,20 0-1,1 0-15,21 0 0,0 0 16,-22 0-16,22 0 0,-106 0 31,85 0-31,21 0 0,-1 0 0,-62 0 16,63 0-1,-22 0-15,22 0 16,0 0-16,0 0 16,0 0-16,-1 0 15,44 0 32,20 0-47,-21 0 0,21 0 16,22 0-16,-22 0 0,85 0 15,-42-21-15,63 0 16,-42 21-16,-21-21 0,232 0 31,-169 21-31,-105 0 0,147-22 16,-126 22-1,-43 0-15,0 0 16,0 0-16,-21 22 31,-21-22-15,-43 0 0,22 21-1,-21-21 1</inkml:trace>
  <inkml:trace contextRef="#ctx0" brushRef="#br0" timeOffset="23478.72">8318 3429 0,'-21'0'0,"42"0"0,-63 0 0,21 0 0,0 0 16,0 0-16,-1 0 16,-41 21-1,42-21 1,42 0-1,0 0 1,0 0-16,22 0 0,-22 0 0,127 0 16,-21 0-1,127-21 1,-191 21-16,1 0 0,-22 0 16,22 0-16,126-21 31,-147 21-31,-22 0 15,0 0-15,-42 0 47,0 0-47,-1 0 16,-41 0 0,-1 21-16,43-21 0,0 0 15,-85 0 1,85 21-16</inkml:trace>
  <inkml:trace contextRef="#ctx0" brushRef="#br0" timeOffset="23827.52">8107 3768 0,'-21'21'0,"42"-42"0,-64 42 0,43 0 16,0 0 0,64-21-1,105 0 1,-42 0 0,106 0-16,-148-21 15,-1 21-15,213-21 16,-64 0-1,-128 0 1,-62 21 0,-43 21 15,0 0-31,-21-21 16,-1 0-16,1 21 15,0-21-15</inkml:trace>
  <inkml:trace contextRef="#ctx0" brushRef="#br0" timeOffset="25285.38">9525 10287 0,'0'-21'0,"-21"21"62,0 0-62,-1 0 0,1 0 16,-21 0 0,21 0-16,0 0 0,-22 21 15,43 0-15,-21-21 16,21 21-16,42 1 31,85-22-31,64 0 16,-106 0-16,84 0 15,-84 0-15,-1 0 0,213 0 32,-128 21-17,-127-21-15,43 0 16,21 0 0,-85 21 15,-63 0 0,20 0-31,-83-21 16,83 21-1</inkml:trace>
  <inkml:trace contextRef="#ctx0" brushRef="#br0" timeOffset="25653.17">9610 10710 0,'-43'0'0,"86"0"0,-107 22 0,43-22 0,0 0 15,0 0 1,21 21 0,105-21-1,44 0 1,147-21-1,-148 21 1,-84 0-16,20-22 0,149 22 16,-64-21-1,-126 21-15,41 0 16,-41 0-16,20 0 16,-42 0-16,-42 0 46,0 21-46,-21-21 16,21 0-16,-170 22 31</inkml:trace>
  <inkml:trace contextRef="#ctx0" brushRef="#br0" timeOffset="26034.95">9864 11113 0,'0'0'0,"-22"21"15,1-21-15,0 21 0,21 0 0,0 0 32,21-21-32,22 0 0,126 0 31,21-42-31,43 0 15,-42 20 1,-128 22 0,149-42-1,-170 42-15,43-21 16,21 21 0,-85 0-16,0 0 15,0 0 16,0 0-15,-21-21 0,22 0-16,-1 21 15</inkml:trace>
  <inkml:trace contextRef="#ctx0" brushRef="#br0" timeOffset="41987.79">5101 9419 0,'-21'0'0,"0"0"0,0 0 16,-1 0-16,1 0 0,0 0 16,0 21-1,-43-21-15,1 22 16,42-22 0,0 0-16,21 21 31,0 0 16,21-21-47,0 0 15,0 0-15,0 0 0,22 21 16,41-21 0,-41 0-16,-1 0 0,106 21 15,-106-21 1,64 0-16,127 21 15,-42-21 1,-107 0-16,255 0 31,-191 0-31,127 0 32,-211 0-32,63 0 0,-64-21 0,64 21 15,43-21 1,-22 0-1,0 0 1,-106 0-16,106-1 16,-105 22-16,-1 0 0,106-63 15,0 21 17,-63-22-32,-21 22 15,20-85 16,-41 21-15,-43 42 0,21-41-1,-21 20 1,0 43-16,0 20 16,0 1-16,0-42 15,-64-22 1,1-21-1,20 22 1,22 62-16,0-20 0,-64-85 16,1 21 15,41 85-31,1-42 16,-43-1-16,-105-42 31,148 85-31,-128-42 31,43-1-31,-106 22 31,85-1-31,-21 22 16,105 21-16,22-21 16,-64 21-1,43 0-15,-191-21 16,106 21-1,42-21 1,-85 21 0,149 0-16,-191 0 15,85 21 1,63-21 0,43 21-16,21-21 0,-22 0 15,-105 64 16,85-22-31,-1 0 16,-20 1 0,62-22-16,-20 0 15,-43 42 1,1 1-16,-1 42 16,64-64-1,0-21-15,0 22 0,-1-1 16,1 0-16,-63 106 15,84-105-15,0-1 16,-43 149 0,43-64-1,0-64-15,0-21 0,21 149 16,43 21 0,-22-128-1,106 107 1,128 84 15,-107-148-15,0-42-16,128-1 15,126-63 17,-148-21-17,21 0 1,1-21-16,-191 21 15,-1-21-15,276-21 16,-21-43 0,-190 22-1,-107 41-15,22-20 0,-22 21 16,22-21-16,-22 20 0,213-147 31,-149 21-31,-43 21 16,-20 0-1,-22-169 17,-42 147-17,-63 22 1,-22 0-16,-84-84 31,63 126-31,63 43 16,-168-128-1,-43 43 1,-170 0 15,361 106-31,-255-21 16,64 21 0,-21 21-1,-85 21 1,106 0-1,-105 85 1,253-64 0,85-42-16,-1 21 15,-20 1-15,21-1 16,42-21 46,21-21-62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32:27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931 0,'0'0'0,"0"-21"15,0 0 1,0 0 0,21-21-16,1-43 31,-1 0-15,-21 64-16,0 0 31,0 63 0,0 1-31,-64 274 31,1-63-15,-22 0 0,0-63-1,64-107 16,0-20-15,21-128 0</inkml:trace>
  <inkml:trace contextRef="#ctx0" brushRef="#br0" timeOffset="190.89">4635 1185 0,'0'-21'0,"43"-127"16,-1-21-1,0 42-15,-20 84 16,-1-41 0,0 84-1,0 42 1,0 85 0,-21-85-16,21 234 15,-42-234 1</inkml:trace>
  <inkml:trace contextRef="#ctx0" brushRef="#br0" timeOffset="355.4">4868 1757 0,'0'-21'0,"0"0"0,0-1 16,-21 1-16,0 0 15,-21-21-15,20 21 0,1-1 16,0 1-16,0 21 0</inkml:trace>
  <inkml:trace contextRef="#ctx0" brushRef="#br0" timeOffset="422.36">4339 1461 0,'-42'21'0,"-22"21"15</inkml:trace>
  <inkml:trace contextRef="#ctx0" brushRef="#br0" timeOffset="638.24">5016 1630 0,'22'-21'0,"20"0"16,0-1-16,64-83 15,-64 41 1,-20-21-1,-22 64 1,0 0 0</inkml:trace>
  <inkml:trace contextRef="#ctx0" brushRef="#br0" timeOffset="736.18">5249 1376 0,'0'21'16,"0"21"0,0-105-16,0 148 0,0-22 15,-21 43 1,-21-21-1,21-43 17</inkml:trace>
  <inkml:trace contextRef="#ctx0" brushRef="#br0" timeOffset="766.16">5165 1799 0,'0'-21'0</inkml:trace>
  <inkml:trace contextRef="#ctx0" brushRef="#br0" timeOffset="910.08">5334 1355 0,'0'0'15,"0"-21"-15,42 21 16,-21 0-16,1 0 16,-1 21-1,-21 0-15,42 42 16,-42 22 0</inkml:trace>
  <inkml:trace contextRef="#ctx0" brushRef="#br0" timeOffset="1909.73">5588 1757 0,'0'0'16,"42"0"-1,22 0-15,20-21 16,65-106 15,-107 42-15,-21 43-16,-21-43 16,0 64-16,0 0 15,0-22 1,-21 43-1,0 0 1,21 64 0,-21-43-16,21 0 0,-43 43 15,43 20 1,0 1 0,0-64-16,0 0 0,0 22 15,0-22-15,0 0 16,0-42 15,0 0-31,0 0 0,21-22 16,-21 22-16,0 0 15,43-64 1,-43 64-16,42-42 0,-21 41 16,0-20-16,1 21 0,-1 21 15,0 0 1,0 42-1,-21 1 1,21 62 0,0-20-1,1-64-15,62 64 16,-63-85 0,43 0-1,-43 0-15,0 0 0,0 0 0,22-42 16,-22 20-16,85-83 15,-85 41 1,21-42 0,-21 43-1,1 63 17,-22 21-17,-43 64 1,22-43-16,21-21 0,0 0 15,0 85 1,0-42 0,42-22-1,43-21 1,-64-21-16,22 0 16,41-21-1,-20-21 1,-22-64-1,-21 21 1,-21 43-16,0-22 16,-63-63-16,20 85 15,-189 0 17,126 63-17,-21 63 1,84-20-1,22 105 1,21-84 0,127-64-1,-106 0 1</inkml:trace>
  <inkml:trace contextRef="#ctx0" brushRef="#br0" timeOffset="1993.68">6985 910 0,'0'-42'0</inkml:trace>
  <inkml:trace contextRef="#ctx0" brushRef="#br0" timeOffset="4196.6">5038 1080 0,'0'0'0,"21"-64"16,-21 43-16,0 0 0,0 0 16,0-43-16,0 43 15,0 0-15,0 0 0,-21-1 16,-1 22 0,1 22-16,0-1 15,-42 212 1,-1-64-1,43-106-15,-43 149 16,1-43 0,21-20-1,-1-44 17,43-126-17,0-21 1,64-106-1,20-127 17,-41 63-32,-1 0 15,-21 43 1,-21 127-16,21-1 16,-21-20-1,22 84 1,-1 42-16,-21-20 15,42 84-15,-42-64 0,0 1 16,21 20-16,22 170 16,-43-84-1,21-86 1,0-41-16,-21 41 16,0-62-16,21-1 15,0-21 1,-21-43-1,0-41 1,0 63-16,0-22 0,-63-63 31,-1 43-31,43 63 0,-42-21 16,20 21-16,22 0 16,-42 0-16,20 21 0,1 127 31,42-42-16,0-43 1,0-41-16,63 41 16,-41-63-16,105 0 15,21-42 1,-85-1 0,64-62-1,-84 83-15,-22-20 0,63-43 16,-62 1-1,-22 63-15,0-22 16,0 22 0,0 42-1,0 0-15,0 1 16,0 20-16,-22-21 0,22 21 16,-21 22-16,0 42 15,21-85-15,0 21 16,-21 22-1,21-43 1,-21-21 0,21-21-1,0 0-15,21-106 16,21 42 0,1 0-1,-1 22 1,-21 63-16,0 0 15,22 0 1,-1 42 0,-21 0-16,-21 43 15,0-43-15,0-20 0,0-1 16,21 63 0,0-41-1,1-43-15,20 0 16,-21 0-16,-21-21 15,64-43 1,20-42 0,-41 0-1,-43 85-15,21 0 0,-21 0 16,0 0-16,0 0 0,0-1 16,-21 22-1,-22 22 1,43 41-1,-42 43 1,42-21 0,0-43 15,0-63-15,0 0-1,21-64 1,0-21-16,0 85 15,1-21-15,-1-22 16,21 43 0,-21 42-1,0 0-15,-21 0 16,0 1-16,0 20 0,0 85 16,0-85-1,0-21-15,0 43 16,22-64-16</inkml:trace>
  <inkml:trace contextRef="#ctx0" brushRef="#br0" timeOffset="7031.1">7027 1630 0,'0'0'16,"0"21"-1,0 0-15,0 0 16,0 1 0,0-1-16,21-21 15,1 0 1,-1 0-16,21-43 15,0 1-15,-20 21 16,62-127 0,-20 0-1,42-106 1,-64 63 0,0-63-1,-42 169 1,-21 128 15,0-22-31,21 21 0,-21 1 0,21-1 16,-43 85-16,22 85 15,21-149-15,-21 22 16,21-22-16,-21-20 16,21 126-16,0-127 0,0 1 15,21 41 1,0-63-16,22 1 15,41-22 1,-41-22 0,-1 1-16,-21 0 0,106-106 15,-42 42 1,-64 43-16,21 0 16,-42-1-16,0 1 15,0 21-15,0 0 0,-42-22 16,-22 43-1,43 0-15,-21 22 16,21-1-16,-22 21 16,22 0-16,0-20 0,-42 126 31,63-85-15,0-42-16,0 43 15,21-43 1,148-63-1,-84-22 17,-1-20-17,-62-1 1,-1 21-16,-21 22 16,0 84 30,-21 43-30,-1 0 0,22-22-1,0-20-15,64 20 32,-1-63-32,22-42 15,21-43 1,0-63 15,-64 21-15,-21 63-16,0-105 15,-21 63-15,0 43 16,0-1-16,0-84 16,0 127-16,0-21 15,-21 42 1,0 21-1,0 0-15,21 21 0,-21 233 32,0-84-17,21-22 1,0-126-16,0 84 16,42 21-1,0-85 1,43-42-1,-22-21-15,-41 0 16,105-84 0,-106 41-16,42 1 15,1-43 1,20-20 0,-84 83-16,22 1 15,-22 42 16,0 64-15,0 21 15,0-43-15,21-41-16,-21-1 0,21 0 0,0 0 16,0-21-16,0 0 0,1 0 15,41 0 1,22-42-1,21-43 1,-64 22-16,-21 41 16,21-41-16,1-22 15,-22 64 1,-21 42 15,0 0-31,0 64 16,0-21-1,0-43-15,0 21 16,0 22 0,21-43-1,0-21 1,64 0 0,-43-43-16,22 1 15,-43 21-15,0 0 16,0-85-1,-21 64 1,0 20-16,-63-62 16,42 84-16,-1 0 0,1 0 15,0 0-15,-106 21 16,106-21 0,21 42-1,21-42 16,0 0-31,106-42 16,-21 0 0,42-1-1,-63 43 1,-22 0 0,-20 43-1,-43-22-15,21 21 16,-21 106-1,-21-63 1,0-43 0,-1 22-1,22-43 1,0-42 15,22-43-15,41-42-1,-42 64-15,22-21 16,-22 41-16,63-62 16,-62 63-16,-1-1 15,0 22-15,0 0 0,21 0 32,-42 43-17,0 20 1,0-42-16,0 43 0,0-43 15,0 106 1,22-63 0,41-1-1,1-42 1,-22-21-16,-21 0 0,127 0 16,-42-63-1,-64 42-15,64-43 16,-63 1-1,-1 20-15,-21 22 0,43-148 32,-64 126-17,0 22-15,0 0 0,-64 21 16,43 21 0,-43 64-1,22-22-15,42-20 16,0-22-16,0 0 15,21 21-15,0-42 0,1 22 16,62-1 0,-41 0-1,-22-21-15,0 42 16,0-21 0,-21 1-16,0-1 0,-42 21 15,21-42-15,-22 42 16,-20 1-1,-1-22 1,43-21-16,0 0 0,0 0 31,-43-42-15,64-1-16,-21-20 16</inkml:trace>
  <inkml:trace contextRef="#ctx0" brushRef="#br0" timeOffset="7412.39">9758 614 0,'0'0'0,"-21"0"16,21-21-16,-22 21 16,22-21-16,0-1 15,0 1 1,0 42 15,0 1-15,0-1-16,-21-21 0,-21 84 31,42-62-15</inkml:trace>
  <inkml:trace contextRef="#ctx0" brushRef="#br0" timeOffset="7706.22">8615 974 0,'-43'0'16,"86"0"-16,-128 21 0,64 0 0,-21-21 0,20 0 15,44 0 16,20 0-31,64 0 16,-22-21 0,-41 0-16,41 0 0,-41 21 15,-1-22-15,64-20 16,-85 42 0,-21-21-1,-42 0 1,21 21-16,-1 0 0,-20 0 15</inkml:trace>
  <inkml:trace contextRef="#ctx0" brushRef="#br0" timeOffset="7974.07">7556 1016 0,'0'0'0,"-21"0"0,42 0 31,64 0 0,-64 0-31,64-21 0,-64 21 16,43-21-16,20 0 16,-63 21-1,-42 0 1,0 0-1,0 0-15,-64 42 16</inkml:trace>
  <inkml:trace contextRef="#ctx0" brushRef="#br0" timeOffset="8652.9">5016 2371 0,'-21'0'0,"0"0"16,0 0 0,0 0-16,42 0 46,0 0-46,21 0 16,1 0-16,-1 0 0,0 0 16,22 0-16,275 0 15,-128-21 1,149 21 0,-233 0-16,191-22 15,-170 22-15,21 0 0,-21-21 0,551-21 31,-530 42-31,339-21 16,-169 0-16,253-43 16,-211 43-1,22 0 1,-128 0 15,-254 21-15,-106-22-1,-63 22 1,-360-21 15,191 21-15,211 0 0</inkml:trace>
  <inkml:trace contextRef="#ctx0" brushRef="#br0" timeOffset="9161.61">5101 2286 0,'-42'0'0,"84"0"0,-105 0 0,41 0 0,1 0 0,0 0 15,21 21-15,21-21 16,0 0-16,22 0 16,-1 0-16,106 0 15,64 0 1,169 0 0,-169 0-1,-107 0-15,149 0 0,149-21 16,-255 21-16,127 0 15,148-21 1,106 0 0,-402 21-16,466-21 31,-254-1-15,-149 22-1,-42 0 1,-126 0 15,-44 0-15,1 0-1,-21 0-15,21 22 0,-64-22 16,22 21-16</inkml:trace>
  <inkml:trace contextRef="#ctx0" brushRef="#br0" timeOffset="14997.7">5948 3916 0,'21'0'0,"0"0"15,0 0 63,-21-21-62,21 21-16,-21-21 0,0-1 16,0-20 15,0 0-16,0 21-15,-21 21 16,-21-22-16,-85 22 31,42 22-15,64-1-16,0 21 16,-43 64-1,43 127 16,21-170-15,0 1 0,43-64-1,84-64 17,-43-20-17,-41-1 1,-1-42-1,0 21 17,-42 85-17,0 42 1,0 106 15,0-21-15,0-85-16,21 43 15,1-43 1,105-21 15,-43-64-15,-63 43-16,43-42 16,-1-22-1,-63-127 16,-42 85-31,-43 0 32,43 85-32,-43-43 0,-147 1 31,83 126-15,-62 85-1,41 21 1,-62 212 15,210-170-15,22-20-1,106-1 1,-85-148-16,191 64 31,-170-85-31,85 0 0,-21 0 31,-21-42-31,0-64 32,-43 42-17</inkml:trace>
  <inkml:trace contextRef="#ctx0" brushRef="#br0" timeOffset="19858.41">7070 3620 0,'0'-22'16,"0"1"0,0 0-16,0 0 15,0 0-15,0 0 16,-22-1-1,1 1 1,21 0-16,-21 21 0,21-21 16,-21 21 31,21 42-47,-21 1 0,21-22 15,0 21-15,0 149 31,-21-86-15,-1 86 0,22-64-1,-21 21 1,0-106 0,21-20-16,0-44 31,0 1-16,0-42 1,0-1-16,0 22 16</inkml:trace>
  <inkml:trace contextRef="#ctx0" brushRef="#br0" timeOffset="20640.48">6858 3704 0,'-21'-21'16,"21"0"0,0 0-1,0 0-15,0-1 16,0 1-16,21 0 15,0-21-15,0 21 0,0 21 16,64-64-16,-64 64 16,85-21-1,-21 21 1,-22 21 0,-42 64-1,-21-64-15,0 127 16,-42-84-1,-21 20 1,-1-20 0,43-43-16,0 0 0,0 0 15,-1-21 1,1 0-16,0 0 16,21-21-1,0 0 1,85-43-1,-43 43 1,-21 0-16,85 21 16,-64 0-1,85 21 1,-84 0 0,-1 64-1,-42-43 1,0 1-16,-63 84 15,20-64 1,-63 22 0,85-64-16,0-21 0,-21 21 15,21-21-15,-22 0 16,-63 21 0,43-21-1,21 0-15,20 0 0,-20 0 16,42-21-1,0 0 1,0 0 0,0-21-1,21 20 1</inkml:trace>
  <inkml:trace contextRef="#ctx0" brushRef="#br0" timeOffset="21049.55">7832 3514 0,'0'-21'16,"0"-1"-1,0 44 17,-22-1-32,22 0 0,0 42 15,0-41-15,0 83 16,0 22 0,0-84-1,-21 168 1,21-147-1,0-1 1,0-41 0,0-1-16,0-42 31,0-1-15,0 1-16,0-21 0,0 0 15</inkml:trace>
  <inkml:trace contextRef="#ctx0" brushRef="#br0" timeOffset="21405.34">7683 3620 0,'-21'-64'16,"21"43"-16,0 0 15,21 0 1,43 21-1,21 21 1,-1 42 0,-63-42-16,22 1 15,-22-1-15,0 21 0,0-21 0,22 64 32,-22-22-32,0 1 15,-21-43 1,0-42 46,0 0-46,0 0-16,0-1 0,42-41 16</inkml:trace>
  <inkml:trace contextRef="#ctx0" brushRef="#br0" timeOffset="22061.89">8509 3408 0,'0'0'0,"0"-21"0,-21 21 32,0 0-32,-1 0 15,1 21-15,0 0 16,0 0-16,0 0 0,0 22 15,-1-22-15,1 0 0,21 21 16,-21-20-16,-21 41 16,-1 1-1,43-22 1,0-21-16,0 0 16,43-42 30,-43 0-46,21 0 0,0 21 0,21-64 16,-20 43-16,105-127 31,-106 106-31,42-43 16,-42 43 0,1-1-1,-22 22 1,21 42-1,0 43 1,-21 20 0,0-20-1,0 232 1,0-211 0,0-43-16,-21 85 15,21-21 1,0 63 15,0-147 0,0-44 1,0 1-17,0 0 1</inkml:trace>
  <inkml:trace contextRef="#ctx0" brushRef="#br0" timeOffset="24624.64">15600 3937 0,'0'0'0,"21"0"0,0 0 16,0 0-16,0 0 16,1 0-16,-1 0 15,0 0-15,0 0 16,0 0 0,-21-21-1,0 0 1,0 0-16,21 21 0,-21-22 15,0 1-15,0-21 16,-42 21 0,21 0-1,0-1-15,0 1 0,-1 21 0,1-21 0,-42 0 16,-22 0 0,0 42-1,43 21 1,21-21-16,0 1 0,21-1 15,-21 63 1,21-20-16,0-22 16,0-21-16,0 64 15,21-21-15,0-64 16,0 21-16,64 0 16,-64-21-16,0 0 15,85-42 1,-85 20-16,64-41 15,-1-22 1,-84 64-16,22 0 0,20-85 31,-42 64-15,0 21 0,0 42-1,0 0 1,0 0-16,-21 43 15,21 20 1,0 1 0,0 0-1,106-43 1,-43-63 0,43-22-1,21-62 1,0-44 15,-85 44-31,-42-22 16,0 42-1,-148-84 17,0 42-32,0 84 15,0 22 1,105 21-16,-253 21 31,42 106-15,127-63-1,-21 84 1,-43 148 0,128-105-1,20 84 1,43-148-1,0-64-15,22 22 0,83 42 16,1-21 0,64-43-1,-1-41 1,-106-22-16,1 0 0,169-22 31,-43-41-15,-126 21-1,-43 20-15,42-41 0,-63 42 16,0-43-16,22 43 16,-1 0-16</inkml:trace>
  <inkml:trace contextRef="#ctx0" brushRef="#br0" timeOffset="25347.23">16722 3535 0,'-22'0'15,"44"0"-15,-86 0 0,43 0 16,0 0-16,42 0 31,21 0-31,-21 0 16,1 0-16,20-21 0,85 21 16,-21 0-1,-43-21-15,-20 21 0,84 0 16,-64-22-16,22 22 15,-43 0-15,64-21 16,-127 21 15,0 0-31,-1 0 0,1 21 16,-21-21-16,-127 43 31,105-22-15,43-21-1,0 21 48,21 0-63,-21-21 16,21 21-16,0 43 15,0 42 1,0 0-1,-22 63 1,1-42 0,21-85-16,0 128 31,0-128-15,0-63 15,0 0-16,21-64 1</inkml:trace>
  <inkml:trace contextRef="#ctx0" brushRef="#br0" timeOffset="26604.02">17505 3979 0,'0'22'15,"0"-1"1,21-21 0,0 0-1,0 0-15,0 0 16,1-21-16,41-43 31,-42 22-31,0-1 16,-21 22-1,0 0-15,0 0 16,-42 21 0,0 0-1,-1 21-15,22-21 0,0 21 16,-21 22 0,-22 147-1,64-148-15,0 22 16,0 21-1,21-43-15,1-21 16,-1 0-16,85-21 16,-22 0-1,-20-21 1,-43 0-16,21 0 0,22-22 16,-43 22-16,0 0 0,106-127 31,-63 63-16,-43 1 1,-21 41-16,-21 43 31,21 21-15,-22-21-16,22 22 0,-21 20 16,21 0-16,0-21 15,0 1-15,0 83 16,21-62-1,1-1-15,-1-21 16,-21 0-16,21 1 0,0-1 16,-21 0 15,-21-21-15,0 0-16,-43-21 15,-20 21 16,62 0-15,22 21 0,0 21-1,64 1 17,21-43-17,-1 0 1,43-64-1,64-84 17,-85-21-17,-64 84-15,0-42 16,-21-106 15,-21 85-15,0 106-1,0 20 1,0 44 0,-84 147-1,63-21 1,21-21 0,-22-42-1,22-1 1,-21-41-16,21-1 0,0 0 0,0 43 15,0-43 1,0-20-16,0 20 16,21-42-16,1 0 0,-1 0 0,-21 21 15,21-21-15,0 0 0,43 0 16,-43-21 0,0 0-16,0 21 0,21-43 15,-20 22-15,20-42 16,-42 42-1,42-64 1,-42 64-16,0-22 0</inkml:trace>
  <inkml:trace contextRef="#ctx0" brushRef="#br0" timeOffset="26943.82">18521 3747 0,'-21'0'0,"42"0"0,-64 0 0,43 21 16,22-21 15,-1 0-31,21 0 0,-21 0 16,22 0-16,41 0 15,-41 0-15,20-21 0,43 21 16,-21-22-1,-64 22-15,0 0 16,21-21 0,-63 21 46,0-21-62,0 21 0,0 0 16,-1 0-16</inkml:trace>
  <inkml:trace contextRef="#ctx0" brushRef="#br0" timeOffset="28144.31">14097 4614 0,'21'0'16,"-42"0"-16,42 22 15,-42-22 16,0 0-15,0 0-16,-1 0 0,1 0 16,0 0-16,0 0 0,0 0 0,0 0 15,-128-43 1,65 22 0,-22-21-1,64 42-15,-85-43 16,-106-41 15,21 20-15,43 1-1,63 20-15,42 43 0,-253-63 32,84 21-17,21 20-15,22 1 16,-43 0 15,64 0-31,-43 21 31,43 0-31,105 0 16,1 0-16,-107 0 16,-20 42-1,126-42-15,-168 43 16,83-22-1,86 0-15,-1-21 0,-168 42 16,105-21 0,21 1-1,21-1 1,64-21-16,0 21 0,0-21 31,-1 0 47,22-21-78,0 0 0,0-1 16</inkml:trace>
  <inkml:trace contextRef="#ctx0" brushRef="#br0" timeOffset="28737.87">9758 3704 0,'0'-21'16,"-21"21"31,-1 21-47,1-21 15,21 21-15,-21 1 0,0-1 16,-106 127 0,85-63-1,-64 20 1,63-41-1,1-43-15,-64 64 16,43-43 0,20-42-1,22 21-15,0-21 16,21 21 15,21 1-15,22-1-1,62 21 1,65 43 0,-64-22-1,-22-20 1,-41-43-16,-1 42 16,21 0-1,-41-21 1,-22 1-16,0-1 15,-43 21 1,1-42-16,21 21 16,-64-21-16</inkml:trace>
  <inkml:trace contextRef="#ctx0" brushRef="#br0" timeOffset="29430.5">5694 5503 0,'0'0'0,"-21"0"0,-1 0 0,1 0 16,-42 0-16,-1 0 31,43 0-15,42 22 15,0-22-31,1 0 0,20 0 15,-21 0-15,43 0 0,-22 0 16,21 0-16,1 0 0,169 0 16,-149-22-16,1 22 0,211-21 31,1 21-31,63-42 16,-212 21-1,-64 21-15,-20-21 0,211-1 31,-233 22-31,-20 0 16,41 0-16,-42 0 16,-42 0 15,-42 0-31,41 0 0,-20 0 16,0 22-16,-43-22 15,43 21-15,-64 0 16,64 0-16</inkml:trace>
  <inkml:trace contextRef="#ctx0" brushRef="#br0" timeOffset="29857.27">5694 5906 0,'-21'21'15,"42"-42"-15,-85 42 0,43-21 0,0 0 0,0 0 16,42 0 15,0 0-31,106 0 16,0 0 0,-42 0-16,296-43 15,190 1 1,-84-21 15,-402 63-31,211-22 16,-148 22-1,-84 0 1,-85 0 31,-1 0-47,1 0 0,0 22 15,0-22-15,-43 0 0,43 21 0,-63 0 16,41-21 0</inkml:trace>
  <inkml:trace contextRef="#ctx0" brushRef="#br0" timeOffset="30315">5842 6308 0,'0'0'0,"-21"21"16,0-21-16,-1 21 16,44-21 15,20 0-31,0 0 0,1 0 15,-1 0-15,21 0 0,86 0 16,-65 0-16,1-21 0,0 21 16,338-42-1,-211 20 1,-128 22-16,191-42 16,22 21-16,-255 21 15,127-21 1,-126 21-16,-22 0 15,0 0 1,0 0 0,-63 0 31,-43 0-32,22 21-15,-1 0 16</inkml:trace>
  <inkml:trace contextRef="#ctx0" brushRef="#br0" timeOffset="63788.65">6921 4911 0,'-21'0'78,"21"21"-62,21-21 46,1 0-62,-1 0 16,0 0-16,21 0 16,1 0-16,189-21 31,-83-22-15,-1 22 15,-42 21-31,84-21 31,-105 21-15,-1 0-1,-41 0 1,-22 0 0,-42 0 77,0 0-93,-1 0 16,1 0-16,0 0 0,-21-21 16</inkml:trace>
  <inkml:trace contextRef="#ctx0" brushRef="#br0" timeOffset="64457.77">6964 5080 0,'0'0'0,"-21"0"31,21 21-31,0 0 47,21-21-47,21 0 16,-21 0-16,85 0 31,21-42-15,-21 21-1,127-21 1,-127 20-1,-1 1 1,-41 0 0,-1 21 15,-41 0 0,-44 0 94,1 0-109,-63 0-1</inkml:trace>
  <inkml:trace contextRef="#ctx0" brushRef="#br0" timeOffset="71153.5">8001 3090 0,'0'-21'0,"-21"21"0,0-21 16,-1 21-16,1-21 16,0 21-16,0 0 0,-43-21 15,1 0 1,-1 21 0,43 0-16,-85 0 15,85 0-15,0 0 0,-64 21 16,1 0-1,-1 21 1,64-21-16,0-21 16,-43 22-16,43-1 0,-21 0 15,-43 21 1,22 22 0,-1-22-16,43-21 15,0 0-15,0 1 0,-1-1 0,1 0 16,-63 106-1,62-85 1,1-21-16,-21 22 16,21 20-1,0-42-15,-1 1 0,-20 83 16,21-83 0,21 83-1,-21-83-15,21 41 16,0-42-16,0 127 15,0-105 1,21 41 0,-21-62-16,0-1 0,0 0 15,21 0-15,0 0 0,43 64 32,-43-43-17,21 22-15,-21-43 16,1 0-16,-22 0 15,21 0-15,63 106 16,-20-63 0,-22-1-1,-21-41-15,22-1 16,105 127 15,-85-106-15,-41-42-16,41 43 15,-21-22 1,128 21 15,-107-42-15,64 0 0,-21 0-1,42-21 1,-42-21-1,-64 20 1,1 1 0,84-42-1,-85 20 1,0 1 0,1-21-1,-22 41-15,0 1 0,0 0 0,43-42 31,-43 20-31,21-20 16,1 20 0,-22 22-16,42-63 31,-42 20-15,1 43-16,-1-21 15,0-1 1,21-41-1,-42 20 1,0 1 0,0-22-16,0 64 15,0 0-15,0-43 16,0 43-16,0-43 16,0 43-16,-21-21 15,0 42-15,21-64 16,-21 64-16,21-21 0,-21 0 0,-1-21 31,1-1-31,-21-20 16,42 42-1,0 0-15,-21-1 16,0-41 0,-1-22-1,22 64-15,-21-42 16,0-1-16,21 43 15,-21 0-15,0-22 16,0-20 0,-22 21-1,-20-22 1,-43 1 0,42 20-1,1 1 1,-43 0-1,-84 20 17,105 1-17,-21 21 1,21 0 0,-126 43 15,126-1-16,64-21-15,-43 0 16,-20 22 0,63-43-16,-106 63 31,21-21-31,42-20 16,-63 41-1,0 64 16,85-85-15,0 22 0,-1-1-1,1 1-15,21-1 16,21-20 0,0 20-1,0 1-15,0-43 16,0 85-1,0-22 1,0-20 0,0-22-16,0 22 15,0-22 1,42 43 0,0 21 15,-20-64-16,20 0-15,-21 1 16,64 20 15,-43-21-15,0 1-16,22-22 16,-43-21-1,0 21-15,43 0 16,-1 22-1,-20-22 1,-22 0-16,0-21 0,21 21 16,64 43-1,-42-43 1,-1 0 0,-42-21-1,0 0-15,1 0 0,41 0 31,1 0-31,-43 0 16,63 0-16,-41 0 16,-1 0-16,85-42 31,-106 42-31,0-22 0,85 1 16,-21-21-1,-22 21 1,1-22-1,-22 22 1,-21 21-16,22-21 16,-43 0-16,42 0 15,-42 0-15,64-43 16,-43 43 0,0-21-16,21-22 15,-21 22 1,1-43 15,-1 43-31,0-22 16,0-20-1,0-65 17,-21 65-17,0 20 1,0 22-16,0 21 15,0-85 1,-42 42 0,21 22-16,-22-43 15,22 64 1,-21-42-16,42 42 0,-42-106 31,-22 42-15,43 43-16,-21-1 15,-22-41 17,22 62-17,-22 1 1,1 0-16,-64 0 31,21 21-31,0 0 16,64 0-1,-64 0-15,85 0 16,0 0-16,-64 0 16,21 21-1,-20 0 1,63-21-16,-64 43 16,-84 20 15,63 1-16,21-43 1,0 42 0,43-20-1,-43 20-15,43 1 16,-64 63 15,106-106-31,-21 21 16,0-21-16,21 43 15,-21-22 1,21-21-16,-21 64 16,21-22-1,0-20 1,0-22-16,0 42 16,0-41-16,0 105 15,0-106-15,0 21 16,42 64-1,0-43 1,43 64 15,-43-84-15,-21-43-16,1 42 16,20 0-1,85 43 16,-64-43-15,1 1 0,-1-22-1,1 0 1,-43 0-16,0-21 0,85 43 31,-42-43-15,41 0-1,-20 0-15,0 0 16,-1 0 0,107 21 15,-149-21-31,85 0 16,-42 0-1,21-21 1,63-64 15,-105 43-15,20-22-1,-20 22 1,42-64 15,-64 42-15,-21 22-16,21-21 15,-20-43 1,20-106 0,-42 106-1,0 43 1,0 20-16,0 22 0,0-63 16,0 62-16,0 1 15,-21-21-15,0 21 16,-1 0-16,-41-64 15,21 0 1,20 43-16,-20 0 16,-43-64-1,-20 0 17,20 64-17,21 42 1,22-22-16,-21 1 31,41 21-31,1 0 16,-42 43-1,63-22 1</inkml:trace>
  <inkml:trace contextRef="#ctx0" brushRef="#br0" timeOffset="72378.33">16298 4360 0,'0'0'0,"-21"0"0,21 22 15,0-1 1,-21 0-16,0-21 0,21 21 16,-21-21-1,21 21 16,21-21-31,0 0 16,0 0-16,0 0 0,22 0 16,62 0-1,-41 0-15,-1 0 0,-20 0 0,168-21 16,-126 21-16,63-21 16,-63 21-16,0-21 0,232 0 31,-105-22-16,-43 22 1,-42 0-16,-85 0 16,-20 21-16,20 0 0,21-21 15,-41 21 1,-1 0 0,-42 0 15,-22 0-16,-20 0 1,20 0-16,22 0 16,-63 0-16,-1 0 15</inkml:trace>
  <inkml:trace contextRef="#ctx0" brushRef="#br0" timeOffset="72857.06">16616 4487 0,'-21'22'0,"-43"-1"16,85-21 31,0 0-47,1 0 0,20 0 0,170 0 31,-149 0-31,149-21 16,42 21-1,-21-43 1,169 22-1,-296 21 1,21 0 0,-106 0-16,21 0 15,-21 0-15,0 0 0,1 0 16,-1 0 0,-21 21-1,-21-21 16,-1-21-15,22 0-16,0 0 16</inkml:trace>
  <inkml:trace contextRef="#ctx0" brushRef="#br0" timeOffset="75307.09">5376 6011 0,'0'0'0,"-42"0"0,21 0 0,0 0 0,-22 0 16,1 0-1,-43 0 1,106-21 15,22 21-15,-22 0-16,21-21 0,22 21 15,126-42-15,64-1 16,0 1 0,0 21-1,-169 21-15,-22-21 0,255-22 32,-22 22-17,-148 21-15,-84-21 16,42 21-16,-64 0 15,127 0 1,-147 0 0,-1 0-16,-21 21 15,-21-21 1,-1 21-16,1-21 0,0 22 16,0-22-16,-21 0 15,-1 21-15,-41-21 16</inkml:trace>
  <inkml:trace contextRef="#ctx0" brushRef="#br0" timeOffset="75786.81">5376 5800 0,'0'0'0,"0"-21"0,21-1 16,1 22 0,-1 0-16,21-21 0,22 21 15,-1 0-15,1-21 0,190-21 16,42 21-1,-190-1-15,296-20 16,-317 42 0,-1-21-16,1 21 0,-22 0 0,213 0 31,-192 0-15,22 0-1,-64 0 1,-42 42 15,-63 1-15,-22 20-1,-63-21 1,106-20-16,-1-1 0,-62 0 16</inkml:trace>
  <inkml:trace contextRef="#ctx0" brushRef="#br0" timeOffset="76156.6">5863 6371 0,'0'0'0,"-21"21"0,0 1 15,21 20-15,0-21 16,63 0-1,43-21-15,-64 0 16,22 0-16,317-42 16,-148 21-1,-22-22 1,-20 22 0,-149 21-16,22-21 0,84 0 15,-63 0 1,-64 21-1,0 0 1,0 0 0,-21 21-1,0 0-15,0 0 0,-42 0 32</inkml:trace>
  <inkml:trace contextRef="#ctx0" brushRef="#br0" timeOffset="80265.81">7048 8128 0,'0'0'0,"0"21"0,0 0 15,0 1 32,22-22 0,-1 0-47,-21 21 16,42-21-1,-21 0 16,0 0 16</inkml:trace>
  <inkml:trace contextRef="#ctx0" brushRef="#br0" timeOffset="80465.69">7175 8192 0,'0'-22'0,"0"1"16,0 0 15,0 0-15,22 21 30,-1-21-46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35:10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1693 0,'0'0'0,"0"-21"15,0 0-15,0 0 0,0 0 16,0 0-16,0-1 0,0 1 0,0-42 31,0 42-15,0-1-16,-21 22 15,0 22 17,21 20-32,0 21 0,0-20 15,0 147 1,0-126-16,0-1 0,0 1 15,0 20-15,0-20 0,0 190 16,0-85 0,0-84-1,0-43-15,0-21 0,0 43 16,0-43-16,0 0 0,0 0 31,0-42-15,0 0-16,-21 0 15,21 0-15,0-22 0,-21 1 0,21 21 16,0-64-16</inkml:trace>
  <inkml:trace contextRef="#ctx0" brushRef="#br0" timeOffset="835.59">6540 1990 0,'0'0'0,"-21"-21"0,-42-43 16,42 22-16,-22-43 16,43-42-1,0 21 1,64 22 0,-43 41-16,0 22 15,148-64 1,-84 43-1,-43 21-15,85 21 16,-42 0-16,-43 21 16,128 127-1,-128-63 1,22 127 0,-43-107-1,-21-41-15,21-1 0,0 128 16,0-64-1,0 0 1,-21-85 0,0-21-16,0 1 15,0-44 17,0-20-32,0 21 15,22-21-15,-22-1 0,0 22 16,21-106-1,42-106 1,22 64-16,-64 105 16,21 22-16,1-21 0,-1 20 15,127-105 1,-126 106-16,41-1 16,1 43-1,21 22 1,-43 62-1,-20 297 17,-43-211-17,0-22 1,0-106-16,-21 64 16,-1 42-1,22-21 1,0-63-1,0-43 1,0-42 47,-21-1-63,21 1 15,0 0-15,0 0 0</inkml:trace>
  <inkml:trace contextRef="#ctx0" brushRef="#br0" timeOffset="1416.26">11832 1418 0,'-21'-21'0,"42"42"0,-84-42 15,41 21-15,1 0 0,0 0 16,42 0 15,64-21-31,-22 21 16,1 0-16,-1 0 0,22 0 15,360-21 1,-382 21 0,170 0-1,-191 0-15,43 0 16,-64 0-16,43 0 15,-64 21 1,-127 42 0,21-41-1,63-22-15,1 0 16</inkml:trace>
  <inkml:trace contextRef="#ctx0" brushRef="#br0" timeOffset="1827.03">12636 1461 0,'-42'0'0,"21"0"31,0 0-15,21 63-16,0 1 16,0-22-1,0 43-15,0-43 0,0 0 16,21 191 0,21-85-1,1 0 1,-22-21-1,0 43 1,-21-128 0,0-21-16,-64 43 15,-41-43 1,62-21-16,-63 0 16,-42 0-1,-42-64 1,63-20-1,106 63-15,-1-1 16,1-41 15,21 42-15,64 0 0,63-43-1</inkml:trace>
  <inkml:trace contextRef="#ctx0" brushRef="#br0" timeOffset="3449.69">16023 1545 0,'0'0'16,"42"-21"-1,-20 0-15,41-85 16,-42 64-1,0-22 1,1 22-16,-22 21 0,0 0 16,0-1-16,-22 1 0,-105 0 15,22 21 1,-22 42 0,84-20-16,-41 41 15,41-42-15,1 22 0,-106 126 31,105-127-31,1 43 0,0 84 32,42-84-32,0-64 15,0 0-15,84 43 16,-20-43 0,42-21-1,-85 0-15,106 0 16,-85 0-16,64 0 0,-21-21 15,-43 21-15,64 0 16,0 0 0,-64 21-1,-21-21-15,22 106 32,-43-43-17,-64 1-15,-42 20 16,64-62-16,0 20 15,-107 21 1,107-41-16,-106 41 16,21-21-1,63-20-15,43-22 0,0 0 16,-85 0 0,85 0-1,0 0 16,0 0 1,0 0 15,42 0 62,0 0-93,0 0-1,0 0 1,0 0-1,1-22 17,-1 22-32,-21-21 453,0 0-391,0 0-62,21 21 16,0 0-16,-21-21 0,21 21 16,0-21-16,-21-1 15,0-20-15</inkml:trace>
  <inkml:trace contextRef="#ctx0" brushRef="#br0" timeOffset="5136.37">8424 1270 0,'0'0'0,"0"-21"0,-42-21 15,42-1-15,-21 22 0,-22-42 16,-62-64 0,83 105-16,-168-126 31,-1 64-15,22 41-1,-64 22 1,-190 21 15,211 64-15,1-1-16,20 43 31,-63 169-15,212-211-16,-85 147 31,63-63-31,22 106 15,63 127 17,64-148-17,-22-63 1,-20-107-16,41 85 16,170 106 15,-106-148-16,22-42 1,63-22 0,105-21 15,-147-63-15,84-22-1,-42-20 1,42-86 15,-148 86-15,-42-22-16,-1-64 15,1-41 17,-43-1-17,-42 43 1,0-43-1,-106-127 1,-21 191 0,43 85-1,-170-43 1,-191 21 15,276 85-15,63 0-1,64 21-15,21 43 16,21 21 0,0-43-16</inkml:trace>
  <inkml:trace contextRef="#ctx0" brushRef="#br0" timeOffset="6159.84">5757 4657 0,'0'-21'0,"0"-1"15,0 1-15,0-21 16,0-22 0,-21 43-1,-42 0 1,-43 42 15,63 0-31,22 1 16,0 62-1,0-20 1,42-22 0,0-42-1,22-85 16,-22 43-31,0-106 32,0 127-17,21 21 1,-42 21 0,106 106 15,-42-85-16,-22-21 1,0-42 0,22-42-1,-22-107 17,-126-41-17,20 126 1,1 43-16,-86-64 15,-147 42 17,233 64-32,-107 106 15,86 64 1,62 41 0,86 149-1,42-169 1,42-86-1,-42-105 1,105-63 15,-126-43-15</inkml:trace>
  <inkml:trace contextRef="#ctx0" brushRef="#br0" timeOffset="6426.69">6350 3916 0,'0'0'0,"0"-21"0,-21 21 15,0 0 1,-1 21-16,22 0 0,-21 148 31,21-42-31,0 22 31,0-65-31,21-20 16,-21-43 0,0-106 15,0 43-15</inkml:trace>
  <inkml:trace contextRef="#ctx0" brushRef="#br0" timeOffset="6925.22">6223 4043 0,'0'-148'16,"0"296"-16,21-317 15,0 169-15,43-22 16,-1 22 0,22 43-1,-64 105 16,-42-42-15,-64 0 0,43-43-1,42-84 17,21 0-32,0 0 15,22-1-15,-1 1 16,21 21-16,86 21 31,-128 22-15,-21 41-1,-21 1 1,-128 42 15,65-106-31,20-21 16,43 0-1,0-21 17,21-42-17,63 20 1</inkml:trace>
  <inkml:trace contextRef="#ctx0" brushRef="#br0" timeOffset="7733.2">6964 3895 0,'-21'0'16,"-1"0"-16,1 21 16,21 21-1,0 22 1,0 42-1,0-85-15,0 21 0,0 106 32,0-84-32,0-1 31,0-42-31,-21-42 47,21-63-32,0 41-15,0-63 16,0-148 15,42 170-15,1 84 0,20 21-1,1 106 16,-43-85-31,0 64 0,-21 0 32,0-64-32,0 22 15,0-43 1,21-169 31,0 42-32,22-63 1,-1 84 0,0 43-1,22 63 17,-22 127-17,-42-106-15,0 85 16,0 43-1,0-43 1,0 0 15,0-149 16,0 1-47,-21-42 31</inkml:trace>
  <inkml:trace contextRef="#ctx0" brushRef="#br0" timeOffset="9890.9">12488 868 0,'0'-21'0,"0"0"16,-21 21 0,-42-22-16,41 22 15,-62 0 1,-191 64 15,148 21-15,-43 20-1,64 1 1,-42 127 0,85-106-1,-1 42 1,22-20-1,42-86-15,-21-21 16,21 22-16,-21-22 0,21 1 16,0 168-1,0-105-15,0-42 16,0 84 0,21-85-16,106 170 31,-43-106-16,43-21 1,0-43 0,85 22-1,21-43 1,-43-42 0,-105-21-1,211-127 16,-211 85-15,63-43 0,-63 0-1,63-169 1,-106 63 0,-20 43-1,-22-1 1,-64-189 15,1 168-15,-22-63-1,43 127 1,-149-169 0,43 190-1,0 85 1,-64 21-1,149 0 1,-213 84 0,65 1-1,20 42 1,-20 64 0,-22 41-1,169-62 1,43-1-1,21-105-15,0 105 16,127 170 15,-63-170-15,41-21 0,22 21-1,64 22 1,-1-64-1,-105-85 1,-43-21 0,1-21-16,105 22 0,148-22 31,-126-64-15,-65 22-1,1-43 1,85-127 15,-149 128-15,-42 41-16,21-126 15,-21 0 1,0 63-16,-21-85 16,-42-84-1,-1 64 1,43 126-16,-21 21 15,-43-105-15,-21 42 16,64 85 0,-1-1-16,-84-20 15,85 63-15,-85-21 16,42 21 0,-42 21-1,106-21-15,-63 21 16,-1 64-1,64-64-15,21 21 16,0 1-16,0-22 0,0 42 16,0-42-16</inkml:trace>
  <inkml:trace contextRef="#ctx0" brushRef="#br0" timeOffset="10526.6">9567 2244 0,'-21'0'15,"42"0"-15,-63-21 0,21 21 0,0 0 16,-1 0-1,1 0-15,21-22 0,21 22 16,170-21 0,63 0-1,21 0 1,-169 0-16,338 21 31,-232 0-15,-170 0-1,-63 21 1,-233 42 15</inkml:trace>
  <inkml:trace contextRef="#ctx0" brushRef="#br0" timeOffset="10752.02">9377 2540 0,'-43'0'0,"86"0"0,-64 0 16,42 0-1,127-21-15,233-43 32,-296 43-32,84 0 15,-84 21-15,-22-21 0,106 21 16,-63-21-1,-85 21-15,85-43 32</inkml:trace>
  <inkml:trace contextRef="#ctx0" brushRef="#br0" timeOffset="11238.82">13758 1905 0,'0'0'0,"-21"0"0,21-21 16,21 21-1,0-21-15,1 21 16,232-21-1,-22 21 1,-126 0 0,-63 0-16,20 0 15,43 0 17,-85 0-17,-42 0 1,0 0-16,-22 0 15,-105 21 1</inkml:trace>
  <inkml:trace contextRef="#ctx0" brushRef="#br0" timeOffset="11440.7">13504 2159 0,'0'0'0,"21"21"31,106-21-16,127-21 1,-21 0 0,-169 0-16,190 0 15,-170-1 1,-62 22-16,-1 0 0,0-21 16,-21 0-1,21 0-15</inkml:trace>
  <inkml:trace contextRef="#ctx0" brushRef="#br0" timeOffset="12431.14">16256 572 0,'0'0'0,"-42"0"0,20-22 16,-20 22 0,0-21-16,-43 21 0,43 0 15,-128 0 1,22 43-1,-42 41 1,-85 64 0,211-105-16,22-1 0,-128 127 15,65 1 1,-1 63 0,85-170-16,-43 191 15,64-85 1,0-84-16,0 0 0,42 402 31,22-360-15,-43-64-16,127 128 15,-21-43 1,0-21 0,275 42 15,-232-169-16,41-42 1,-147 21-16,21-1 0,126-83 16,1-22-1,-149 84-15,213-168 16,-149 41 0,-43 64-1,-63 43-15,22-1 0,-1-84 16,-21 85-16,22-22 0,-1-232 31,-42 41-15,-21 22-16,0 170 15,-22-107-15,22 128 16,-21-22-16,-85-105 16,-64 20-1,64 128 1,43 21-16,-192 21 15,-147 63 1,106 22 0,41 42-1,213-21 1,63-64-16,0 0 0,0 43 16</inkml:trace>
  <inkml:trace contextRef="#ctx0" brushRef="#br0" timeOffset="13447.68">17272 3598 0,'0'0'0,"63"0"16,-41 0 0,-1 0-1,-21-63 1,0 21-1,-21-1 1,-106 22 0,84 63-1,-41 43 1,62-43 0,22 22 15,22-85 0,-1 0-31,63-43 31,-62 43-15,20 21 0,-42 21-1,63 64 16,-20-43-31,20 0 16,1-42 0,-1 0-1,22-42 1,21-64 15,-106 64-31,0-64 16,0-21-1,-127-21 1,-170 21 15,43 169-15,85 64 0,21 63-1,127-105-15,-64 232 16,85-232-16,42 63 15,85 0 1,0-85 0,22-42-1,147-63 17,-190-1-17,-64 22-15</inkml:trace>
  <inkml:trace contextRef="#ctx0" brushRef="#br0" timeOffset="13986.88">18373 3239 0,'0'0'0,"0"-43"0,-22 43 0,1 0 15,-42 21 1,42 1-16,-1 20 15,1 0-15,-21 64 16,-22 127 15,43-127-31,21-22 16,0-62 0,0-1 15,21-64-16,22-20 1,-1-43-16,64-169 31,-21 127-15,-64 105 0,0 43-1,21 127 16,-42 43-15,21-22-16,1-106 16,-22-21-16,42 85 31,-21-85-15,-21-42 15,0 0-31,-21 21 0,21-21 15,-21 0-15</inkml:trace>
  <inkml:trace contextRef="#ctx0" brushRef="#br0" timeOffset="14191.83">18224 3704 0,'-63'0'0,"126"0"0,-147 0 31,84-21-16,63 21-15,22-21 16,105-43 15,-126 64-15,-22-21 0,-21 0-16</inkml:trace>
  <inkml:trace contextRef="#ctx0" brushRef="#br0" timeOffset="14954.73">18838 3344 0,'0'0'16,"0"-21"-16,-21 21 31,21 21-31,0 1 16,0-1-16,0 0 15,0 64 1,0-64-16,0 0 0,0 64 16,0-1-1,0 22 17,0-127 14,0 0-46,0 0 16,0-170 15,21 43-31,0 63 32,-21 64-32,43-21 15,-22 63 1,0 42-1,-21-41-15,0-1 0,0 85 16,21-22 0,-21 1-1,0-64-15,21 21 16,1-42 0,-22-21 15,42-21-16,0-106 1,64-64 15,-85 170-31,43-43 16,-22 64 0,-21 21-16,0 42 15,-21 43 1,0 84-1,0-126-15,-21 84 16,21 0 0,0-106-16,0 21 0,-21 85 31,0-106-31,-21-21 16,-22 0-1,22-21 1</inkml:trace>
  <inkml:trace contextRef="#ctx0" brushRef="#br0" timeOffset="15661.19">11599 3704 0,'0'0'16,"-21"-21"-16,-42 0 0,41 21 15,1 0-15,21-21 0,43 21 32,-1 0-32,85-21 15,169 21 17,-126 0-17,-65 0 1,-62 0-16,41 21 31,-126 0-15,21-21-16,-64 21 15,43-21 1</inkml:trace>
  <inkml:trace contextRef="#ctx0" brushRef="#br0" timeOffset="15931.16">11917 3683 0,'-21'0'16,"42"0"-16,-64 0 16,22 0-16,21 42 15,-21-20-15,21 41 16,0 43 0,0 190 15,0-190-16,0-64 1,0-20 0,0-44-1,21-41 1</inkml:trace>
  <inkml:trace contextRef="#ctx0" brushRef="#br0" timeOffset="17001.86">12150 4106 0,'0'22'0,"0"-44"0,63 44 31,1-44-15,-1-41 15,-42 42-31,0-85 15,-42 21 17,-63 85-17,-1 64 1,21 42 0,64-64-16,-21 127 31,21-148-31,64 43 31,20-64-15,43-42-1,-21-85 17,-85 105-32,-21-41 15,0 21 16,0 63-15,0 21 0,22 22-1,-22-43-15,63 106 32,-42-85-17,-21-21 1,-42 0 15,0-21-15,-22 0 15,64 22 0,21-22-15,106 0 15,-42-43-15,42-41-1,-21-22 1,-85 21 0,0 43-16,0-233 31,-21 169-16,0 21 1,-21 85 0,-21 148 15,21 64 0,-1-22-15,22-126-1,64 105 17,-22-169-17,43-42 1,-43-22 0,-21 1 15,-21-22-16,0 43 1</inkml:trace>
  <inkml:trace contextRef="#ctx0" brushRef="#br0" timeOffset="17275.95">12806 3916 0,'-21'0'0,"42"0"0,148-85 47,-21 22-32,-42 42 17,-85-1-17,-42 22 32,-42 0-31,41 0-16,1 0 15</inkml:trace>
  <inkml:trace contextRef="#ctx0" brushRef="#br0" timeOffset="18154.46">5990 5271 0,'-21'0'0,"0"0"15,0 0-15,-22 0 16,-20 21-1,-1 42 32,22-42-31,63-21 0,85-21-1,402-169 16,-423 169-31,296-128 16,-85 44 0,-127 41 15,-84 43 0,-106 63 0,-22-21-15,22 1-16,-63 20 16,-43 21-1</inkml:trace>
  <inkml:trace contextRef="#ctx0" brushRef="#br0" timeOffset="18556.75">5757 5546 0,'0'0'0,"-21"21"0,0 0 15,0-21-15,42 0 16,0 0-1,0 0-15,254-85 16,-190 64-16,84-21 16,212-85-1,-105 42 1,62-42 15,-190 64-15,-105 42-1,-22-1 64,0 22-79</inkml:trace>
  <inkml:trace contextRef="#ctx0" brushRef="#br0" timeOffset="23193.05">17145 4360 0,'0'0'0,"-21"0"0,0 0 16,-1-21-16,1 0 15,0 21-15,21-21 0,-21 21 0,0-21 16,0 0-16,-64-22 15,43 22 1,-43 0 0,64 21-16,-43 0 15,43 0-15,0 0 16,42 21 0,127-21-1,43 0 1,253 0 15,-169 0-15,-148-21-1,106 0-15,-21 21 32,-127 0-17,-43 0 1,-84 0 15,20-21-31,1 21 0,-21-22 16,21 22-16,-22 0 0,-20-42 15,21 42-15,-43-21 16,43 21-16,-107-21 16,128 21-1</inkml:trace>
  <inkml:trace contextRef="#ctx0" brushRef="#br0" timeOffset="23539.36">17357 4149 0,'-127'63'0,"0"1"15,381-191-15,-593 317 16,318-190-16,0 21 16,42 1-1,190-22 1,-41-22-1,-107 22-15,85-42 16,22 21 0,-107 0-16,191-43 15,-106 43 1,-84 21 0,-43-21-16,0 21 0,22 0 15,-43-21 32,0 0-31,-22-1-1,22-41 1</inkml:trace>
  <inkml:trace contextRef="#ctx0" brushRef="#br0" timeOffset="27137.06">6075 5271 0,'-21'0'16,"21"21"-16,-22-21 0,1 0 15,0 21-15,0-21 16,-64 21-1,22 0 1,42-21-16,-1 21 16,22-42-1,43 0 1,20-21-16,1 21 16,126-85-16,1 21 15,486-232 16,-486 232-31,147-42 16,-168 63 0,-128 43-1,64 0 1,-106 42 15,0 0 0,-21 1-15,-1-22-16,1 0 0,0 21 16,0-21-16,-21 0 15</inkml:trace>
  <inkml:trace contextRef="#ctx0" brushRef="#br0" timeOffset="27540.84">6138 5419 0,'0'0'0,"-21"21"0,-21 0 0,21 0 16,-22 0-16,22 1 15,0-22-15,0 21 16,148-64-1,63-20 1,1-1 0,232-105-1,-127 42 1,234-85 15,-403 149-15,-64 42-1,-63 0 17,-42-1-17,21 1 1</inkml:trace>
  <inkml:trace contextRef="#ctx0" brushRef="#br0" timeOffset="28948.34">6181 3112 0,'0'0'0,"-64"0"0,22 0 15,-1 0-15,-62 0 16,62 21-16,-253 42 15,190-20 1,-63 41 0,21 22-1,105-64-15,-168 191 16,105-21 0,0 127-1,85-170 1,21-63-16,42 444 31,0-465-31,85 148 16,64-43-1,63-21 1,42-63 0,276-21-1,-212-85 1,-128 0-1,192-106 1,-318 64-16,253-106 16,-147-1-1,-148 86-15,84-85 16,-85 42 0,-42 42-16,1 22 0,-1-254 15,-21 169 1,0 84-16,-43-147 15,-41-1 1,63 128-16,-233-233 31,84 147-15,107 107-16,-64-43 16,-64-20-16,128 83 15,-212-41 1,190 42-16,-63 21 15,-170 0 1,170 0 0,85 21-16,-22 0 0,-233 64 15,107 21 1,-86 63 0,107 0-1,-128 297 16,213-233-15,105 42-16,21-127 16,275 360 15,-84-339-15,-128-105-16,192 63 15,-1-42 1,148-1-1,0-84 1,-105-21 0,-128-21-1,-105 21-15,0-1 0,317-168 16,-233 63 0,-42-21-1,-63 42 1,-43 42-16,-21 22 0,0-360 31,-64 190-15,-105-63-1,21 42 1,-275-148 15,317 318-31,42 42 16,1-1-16,-128 1 15,-20 42 1,126 1-16,-211 126 16,232-85-1,1 22 1,63-43-16,21-21 16,21-21-16</inkml:trace>
  <inkml:trace contextRef="#ctx0" brushRef="#br0" timeOffset="29632.33">10541 2244 0,'0'0'16,"-21"0"-16,0 21 0,-1-21 15,22 21 1,-21-21-16,42 0 16,64-21-1,-21 0-15,190-43 16,-170 43-16,128-64 15,-106 43-15,0 0 0,338-128 32,-148 43-32,-20 22 15,-213 83 1,-21 22-16,-20-21 31,-44 21-15,-62 43-1,41-43-15,22 21 0,-21 0 0,0 0 16,-22-21-16,22 21 0,-1 0 0</inkml:trace>
  <inkml:trace contextRef="#ctx0" brushRef="#br0" timeOffset="29951.38">10774 2667 0,'0'0'0,"-21"21"0,21 0 16,0 1-16,21-22 16,21-22-16,64-20 15,84-43 1,-41 22-16,105-43 16,-149 64-16,-20 21 15,360-128 1,-255 86-1,-42 21 1,-105 20 0,-65 44 15,-41 20-15,-64 0-1,63-21-15,-41 22 16</inkml:trace>
  <inkml:trace contextRef="#ctx0" brushRef="#br0" timeOffset="30279.2">10964 3090 0,'0'0'0,"0"43"0,0-22 15,43-21-15,-1 0 16,0-21-16,85 0 0,-42-22 15,0 22-15,211-64 16,-190 43-16,127-21 16,169-64-1,-42 21 1,-43 0 15,-253 106-15,-43-21-1,-85 42 17,43 0-32,-21 0 15,-1 0-15</inkml:trace>
  <inkml:trace contextRef="#ctx0" brushRef="#br0" timeOffset="34700.18">4403 7154 0,'0'0'0,"0"22"0,-22-22 0,22 21 0,-21-21 15,21 21-15,0 0 16,21 0 15,1 0-31</inkml:trace>
  <inkml:trace contextRef="#ctx0" brushRef="#br0" timeOffset="35306.33">4445 7408 0,'0'22'16,"-21"-22"-16,21-22 31,0 1-15,0 0-16,0-21 0,0-43 31,0-21-15,0 43-1,-43 20-15,-105 86 31,106-22-31,-43 64 16,1 20 0,20 22-1,106 106 17,43-190-17,-43-43-15,107 21 16,-22 21-1,42 43 17,-211 21-17,-85 21 1,-22-43 0,-105-41 15,149-43-16,105-43 1,0-41 15,127-107 1</inkml:trace>
  <inkml:trace contextRef="#ctx0" brushRef="#br0" timeOffset="35615.56">4530 7091 0,'0'-85'16,"0"22"-1,0 211-15,-22-296 16,22 169 0,0 21-1,0-21-15,85 233 31,-43-63-15,-20-128-16,20 64 16,-21-42-1,21 21 17,1-106-17,20-42 1,-20-43-1,-22 64-15</inkml:trace>
  <inkml:trace contextRef="#ctx0" brushRef="#br0" timeOffset="36972.08">5059 7472 0,'42'-64'0,"-21"1"16,-84 190-16,126-275 0,-42 105 16,-21-20-1,-127 42 16,64 84-15,63 22 0,-21 63-1,42 21 17,-21-147-32,42 41 15,-21-42 1,43-21-1,-64-21-15,42-85 16,-21 22 0,-21-22-1,0 21 1,0 0 15,0 107-15,0-1-16,22 21 15,83 106 17,-83-127-32,41 22 15,1-22 1,-22-21 0,64-148-1,-64 21 1,-42-43-1,-21 43 1,-85-105 15,21 126-15,64 85-16,0-22 16,21 64 15,0 22-31,64 63 15,-1 21 1,22 21 0,21 42-1,21-20 1,-106-149-16,21 0 16,22-21-1,-43-42 1,42-107 15,-42 44-31,-21 20 16,0 43-1,22 42 17,-1 21-17,0 21 1,0 0-16,21 1 31,1-43-15,-1-43-1,0-20 1,-42-1 0,43-105 15,-1 106-31,-42 41 15,0 1 1,21 0-16,0 21 16,-21-21 62,-21 21-63,0 0 1,0 0 0,21 42-1,0 22 1,0 126 15,42-105-31,-42-64 16,21 0-16,22 22 15,-1-22 1,-21-21-16,22 0 16,-22-21-16,0 21 0,21-85 31,-21 0-15,-21 22-1,0 20-15,-21 1 16,0 21-16,0 0 0</inkml:trace>
  <inkml:trace contextRef="#ctx0" brushRef="#br0" timeOffset="37198.56">6159 6308 0,'-42'0'0,"84"0"0,-105 0 0,42 21 0,0-21 15,-1 0-15,22 21 79,0 0-64</inkml:trace>
  <inkml:trace contextRef="#ctx0" brushRef="#br0" timeOffset="37429.98">5482 6879 0,'0'0'0,"-21"21"0,0 1 16,0-22-1,42-22 1,21 1 0,-21 0-16,22 21 0,62-63 31</inkml:trace>
  <inkml:trace contextRef="#ctx0" brushRef="#br0" timeOffset="37674.99">4699 7430 0,'0'0'0,"-21"21"0,0 0 0,-1-21 15,44-21 1,-1 0-1,0-1-15,169-105 16,-84 64 0,21-1-1,-63 64 1</inkml:trace>
  <inkml:trace contextRef="#ctx0" brushRef="#br0" timeOffset="38129.96">4297 8573 0,'0'0'15,"-21"21"-15,-1 0 0,22 0 0,-21 0 0,0 0 16,21 1 0,21-22-1,43 0 1,126-64 0,128-105-1,-128 42-15,107-43 16,20 1-1,43-21 1,-127 63 0,-127 63-1,-43 43 1,-84 21 15,0 21-15,-22 0-16,-20 22 15,42-43-15,-127 63 16,105-21 0</inkml:trace>
  <inkml:trace contextRef="#ctx0" brushRef="#br0" timeOffset="38507.29">4254 8869 0,'0'21'15,"22"-21"1,-1 0-16,21 0 0,0-42 16,22 21-16,232-106 15,-42-22 1,85-41-1,-85 21 1,106-43 15,-339 170-31,64-1 16,-64 43 0,-21-21-1,0 0 16,0-21-15,-21 42 0</inkml:trace>
  <inkml:trace contextRef="#ctx0" brushRef="#br0" timeOffset="40261.49">5228 6054 0,'0'-21'0,"0"-1"31,-21 22-31,0 0 0,0 0 16,-22-21-16,-41 21 16,41 0-16,22 0 15,-106 0 1,64 0-16,-43 0 15,-64 21 1,43 22 0,64-22-16,-1 21 0,-147 64 15,63 0 1,84-64-16,-21 43 16,-63 42-1,106-85-15,0 1 0,-85 126 16,105-106-16,-41 64 15,21-63-15,-1 84 16,22-63-16,21 63 16,0-63-16,85 296 31,42-149-15,21-20-1,42-43-15,213 64 31,-65-106-15,-84-42 0,-190-64-1,147 0-15,1-21 16,233-42 15,-276-22-15,43-63-1,-64-21 1,-64 64 0,-62 62-16,20-20 0,106-191 31,-127 127-15,-21 64-16,21-170 15,-21 43 1,0-21-1,-127-234 17,22 276-17,-22 0-15,-85-64 16,43 64 0,63 85-1,-106-22 16,64 85-15,21 21 0,0 21-16</inkml:trace>
  <inkml:trace contextRef="#ctx0" brushRef="#br0" timeOffset="40812.35">3154 6625 0,'0'0'0,"-21"0"0,-22 0 15,22 0 1,42 21 15,0 1-31,1-22 16,20 42-16,21-21 0,1 0 16,-1 22-16,22-22 15,211 85-15,-190-64 0,169 21 16,-148-20-1,22-1-15,528 149 16,-275-64 0,-84-22-1,-43 1 1,42 106 0,-190-127-1,-106-64 1,22 0-1,-22-21 1,-21-21 0,0-22-1,-21 22-15,-22-42 16,22 42 0,-85-85-1</inkml:trace>
  <inkml:trace contextRef="#ctx0" brushRef="#br0" timeOffset="41268.6">6159 6350 0,'0'-21'0,"0"42"0,0-63 0,-21 42 15,0-21-15,0 21 16,-21 0 0,20 0-16,1 21 0,0-21 15,-106 148 1,64-42 0,20-43-16,-41 64 15,20-42-15,-211 402 16,42-22-1,43-147 1,41-22 0,-41 22 15,148-255-31,20 43 16,1-64-16,21-20 0,0 20 15,0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3:58:59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2688 0,'0'-21'63,"-21"21"-48,21-21-15,-21 21 16,21-21-16,0 0 15</inkml:trace>
  <inkml:trace contextRef="#ctx0" brushRef="#br0" timeOffset="921.47">1820 1905 0,'0'-21'15,"0"0"1,0 0-16,0-22 16,0 22-16,0 0 15,0-21-15,0-22 16,0 43 0,0 42 46,0 21-62,0-20 0,0-1 16,0 127-1,0-106-15,0 1 16,0 126 0,0-127-16,0 1 0,0 105 15,0 21 1,0-127-16,0 234 31,0-107-15,0-127-16,0 149 15,0-85 1,21 169 0,-21-169-1,0 126 1,0-168-1,0-1-15,0 1 0,0 190 16,0-127 0,0-64-16,0 1 0,0 63 15,22 63 1,-22-147-16,21-1 0,-21 85 16,0-106-1,0 0-15,0 1 0,0-1 16,0-42-1,0-22 1,0 22-16,0-85 16,0-105-16,0 20 15</inkml:trace>
  <inkml:trace contextRef="#ctx0" brushRef="#br0" timeOffset="2255.71">1693 1926 0,'0'-21'0,"0"0"16,0 0-1,0 0-15,0-1 16,0 1-1,21 0 1,1 21 0,-1 0-1,21-21-15,0 21 16,22 0 0,-22 0-16,1 0 0,-1 0 15,21 0-15,1-21 0,21 21 16,190-21-1,-169 21-15,-1 0 0,361-22 16,-339 22 0,0 0-16,0 0 0,0 0 15,381 0 1,-254 0 0,-127 0-16,85 0 15,-106 0-15,148 0 0,-191 0 16,1 0-16,105 0 15,-84 0 1,-22 43 0,-42-22-1,-21 64 17,0 20-17,0 1 1,-21 0-1,21-64-15,-21 43 16,-43 190 0,43-148-1,0 254 17,21-169-32,0-149 15,0 22-15,0 106 16,21-1-1,-21-126-15,43 253 16,-43-169 0,0 0-1,0-42 1,0-63-16,0-1 0,0 148 31,0-105-31,-22 84 16,22-147-16,-21 20 15,21-21-15,-21 0 0,21 22 16,-21 20 0,0-42-16,0 0 15,-1-21 1,-20 22-16,-64-1 31,85-21-31,-64 0 16,-42 21-1,85-21-15,0 0 0,-64 0 16,42 0-16,-211 21 16,21-21-1,85 0 1,63 0-16,0 21 0,-232-21 16,232 21-16,-275 1 31,190-22-31,-169 21 15,276-21-15,20 21 16,-20-21-16,20 0 0,-190 42 31,148-42-15,43 0 0,63-21 15,21 0-31,21 0 0,-21-22 15,22 1-15,-1 0 0,43-22 0</inkml:trace>
  <inkml:trace contextRef="#ctx0" brushRef="#br0" timeOffset="3040.13">6752 2265 0,'0'0'0,"0"-21"0,0 0 15,0-1-15,0-20 0,0 21 0,0-21 16,0-22-16,0 22 16,0-64-1,-21 85 1,0 21 0,-22 0-1,-20 84 1,21 276 15,20-190-15,22-86-16,-42 276 15,42-169 1,-63 401 0,63-317-1,0-169-15,0 148 16,0-84-1,0-86-15,0-20 0,0 232 32,0-169-32,0-85 0,0 1 15,0 63 1,0-64-16,0-21 0,0 0 16,0-42 15,0-85-16,0 64-15,0-106 16,0 84-16,0-20 0,84-319 16</inkml:trace>
  <inkml:trace contextRef="#ctx0" brushRef="#br0" timeOffset="4034.95">6689 1990 0,'0'-21'0,"0"42"0,0-64 16,0 22-16,21-21 15,0 42 1,21-21 0,64 21-1,-64 0-15,1 0 0,126-43 16,0 43 0,255-63-1,-297 42-15,-21 0 16,42-1-16,-21 1 0,0 21 15,317-63 1,-20 42-16,-43-1 16,-254 22-16,-22 0 15,86 0-15,-128 0 16,1 0-16,84 22 16,-42 20-1,-64 0 1,-21 1-16,-21-22 0,43 42 15,-43-42-15,0 22 0,0 63 16,0 63 0,0-63-1,0-43-15,-21 128 16,-1-128-16,1 22 0,-21 127 16,-22 20-1,43 22 1,21-42-1,0-127-15,0-22 0,0 212 32,0-126-32,0-86 15,0 170 1,0-127-16,-21-64 16,0 64-16,-21 42 15,42-106-15,-22 22 16,22 42-1,-42-22 1,21-62-16,-43 20 16,-41-21-1,-1 0 1,-42-21 0,84 0-16,-126 21 15,-509-21 16,149 0-15,126 22 0,86-1-1,-22 0 1,233-21 0,-127 0-1,190 0 1,22 0-16,42-21 31,21 0-31,0-1 0,1 1 16,105-85-16</inkml:trace>
  <inkml:trace contextRef="#ctx0" brushRef="#br0" timeOffset="4747.5">11536 2180 0,'0'0'0,"0"-21"0,42-21 16,-42-1-16,21 22 15,-21-42-15,21 42 0,1-43 16,-22 43-16,21 0 16,0-64-1,-21 64-15,0 0 0,0 0 16,0-22-16,0 22 16,0 42 15,0 22-31,0 84 15,-21 63 1,21 85 0,0-169-16,0 0 0,0 0 15,0 402 1,-21-254-16,21-127 0,0 127 16,0-127-16,-22 106 15,22-106-15,-21-22 0,0 319 31,0-149-15,21-212-16,-21 64 0,21 22 16,0-107 15,0-84-15,0-1-1,0 1-15,0-64 0,0 43 16,21-1-16,21-105 0</inkml:trace>
  <inkml:trace contextRef="#ctx0" brushRef="#br0" timeOffset="5729.97">11642 1969 0,'0'-22'0,"-22"22"0,22-21 0,0 0 15,0 0 16,22 21-31,20 0 16,0 0-16,1-21 0,20 21 16,1 0-16,168-21 15,-126 21-15,360-43 32,-318 22-32,191 0 0,169 0 15,-318 0-15,149-1 16,-170 1-16,466-21 31,-487 42-31,-21 0 0,0-21 0,64 21 16,-106 0-16,-22 0 15,43 0-15,-64 0 16,1 0-16,20 21 16,-21 21-1,-20 22 1,-22 84-1,0-106-15,0 1 0,-22 105 16,1 21 0,21 43-1,0-64 1,0-63-16,0-1 0,0 1 0,0 169 31,-21 42-31,0-211 0,0 190 16,-22 21-1,43-211-15,-21 0 16,-21 253 0,21-189-16,-43 126 15,43-169 1,0-43-16,0-21 16,21 1-16,-64 84 15,1-64 1,-1-42-1,43 1-15,-85-1 16,64-21-16,0 0 0,-212 0 16,-127 0-1,105-21 1,128 21-16,-360-22 16,-487 22 15,403 0-31,126 22 15,149-1 1,232-21-16,21 21 16,-84-21-1,148-21 1,85-43 0,84-20-16,-105 62 15,-1-41-15</inkml:trace>
  <inkml:trace contextRef="#ctx0" brushRef="#br0" timeOffset="6364.1">16976 2371 0,'0'-21'0,"0"42"0,0-64 16,0 22-16,0 0 0,0 0 0,0-21 15,0 20-15,0-41 16,0 42-16,0-106 31,0 148 0,0 64-15,0 550 15,-64-254-15,22 21 0,-22 0-16,43-275 15,-21 339 1,-1-149-1,43-63 1,0-190-16,0-1 0,0 43 16,0-64-16,0 1 0,0 20 15,0-42 1,0-42 0,0-21-16,0-64 15,22 64-15,-1-1 16,-21-105-16</inkml:trace>
  <inkml:trace contextRef="#ctx0" brushRef="#br0" timeOffset="7338.06">16679 2625 0,'0'-64'15,"0"128"-15,0-170 0,0 64 16,0-1-16,0 1 0,21 21 0,-21-22 16,22 22-16,-1 0 15,0 0-15,42-43 0,64 22 16,85-21 0,63 20-1,254-63 16,-275 64-31,297-43 16,-424 64 0,169-21-16,-169 42 0,21-21 15,191-22 1,21 22 0,-212 21-1,-21 0-15,-106 0 16,21 0-16,22 64 15,-43-1 1,-21-42-16,0 106 16,0-21-1,0-63-15,0 20 0,0 212 16,0-105 0,-42 168-1,21-253-15,21 0 16,0-1-16,0 22 0,0-21 15,0 275 1,0-255-16,21-20 0,21 190 16,-21-190-16,-21-22 15,21 22-15,-21-21 0,0 20 16,43 234 0,-43-212-1,0 42 1,0-85-16,0 43 15,0-85-15,-43 85 16,1-64 0,-21 1-1,41-22-15,-41 21 16,21-42-16,-1 21 0,-105-21 16,-148 22-1,-22-22 1,64 0-1,148 0-15,-42 0 0,-550-22 32,423 22-17,-255-42 1,86 0 0,126 21 15,255-1-31,63 1 31,0 0 0,63 0-15,-41 0-16,105-22 16</inkml:trace>
  <inkml:trace contextRef="#ctx0" brushRef="#br0" timeOffset="7697.22">20383 4784 0,'0'0'0,"0"-21"31,0-1 63</inkml:trace>
  <inkml:trace contextRef="#ctx0" brushRef="#br0" timeOffset="7898.1">21040 4741 0,'0'0'0,"21"0"0,0 0 16,21 0-16,-21 0 16,22 0-1,-22 0 1,0 0-1,0 0 1,0 0-16,1-21 16</inkml:trace>
  <inkml:trace contextRef="#ctx0" brushRef="#br0" timeOffset="8103.98">21992 4720 0,'0'0'15,"42"0"1,-20 0 0,-1 0-1,0 0 1,0 0 0,-21-21-16,42 21 0,22-21 15</inkml:trace>
  <inkml:trace contextRef="#ctx0" brushRef="#br0" timeOffset="8278.67">22669 4657 0,'64'0'0,"-43"0"15,-106 0-15,191 0 0,-85 0 0,1 0 47,-1 0-31,0 0-1,0 0 1,0 0 0</inkml:trace>
  <inkml:trace contextRef="#ctx0" brushRef="#br0" timeOffset="8456.12">23177 4657 0,'43'0'15,"-86"0"-15,107 0 16,-22 0-1,1 0 1,-22 0 0,0 0-16,-21-21 62</inkml:trace>
  <inkml:trace contextRef="#ctx0" brushRef="#br0" timeOffset="9153.87">23939 3810 0,'0'0'0,"43"-63"16,-43 41-16,0 1 0,0 0 0,0 0 15,0-21 1,0 20 0,0 44-1,0-1-15,0 21 0,0-21 16,0 22-16,0-1 0,0 64 15,0 21 1,0-85-16,-21 127 16,21-20-1,0-107-15,0-21 0,0 21 0,0 22 16,0-43 0,0 0-16,21-42 46,-21 0-30,0 0-16,21 0 0,0-1 16</inkml:trace>
  <inkml:trace contextRef="#ctx0" brushRef="#br0" timeOffset="10023.54">24490 3937 0,'0'0'15,"0"-21"-15,21 21 0,-21-42 16,-21 42 15,0 0-31,-1 21 0,1 0 0,0 0 16,0 0-16,0 22 0,-22 84 16,22-85-1,0 21-15,0-20 0,21 63 16,0-85-16,0 42 15,0-42-15,85 43 32,20-64-17,1-42 1,-42 20-16,-1-232 47,-147 43-32,20 147 1,-21 1 0,43 42-1,63 21 17,0 0-32,43 0 0,63 0 15,190-22 16,-168 22-15,-86 0 0,-42 0-16,-21 22 15,0 41 1,-21 1 0,-64 63-1,43-64-15,21-21 16,0 107-1,21-86 1,42 1 0,22-43-1,-43-21-15,21 0 0,85-21 16,-85-1-16,-20 1 16,62-106-1,-84 64-15,21-43 16,-21 64-16,-63-170 31,21 170-31,-1-1 16,22 43-16,0 0 15,-21 0-15,20 0 16,-20 21 0,21 1-1,21-1 1,21-21-16,21 0 15,-20 0-15,-1 0 16,21 0-16,-21 0 16</inkml:trace>
  <inkml:trace contextRef="#ctx0" brushRef="#br0" timeOffset="10318.12">25612 3831 0,'0'0'0,"-22"0"15,1 0-15,21-21 16,21 21 0,1 0-16,126-21 15,-64 21 1,-41 0-16,20-21 16,-20 21-16,105 0 15,-85 0 1,-42 0-1,-42 0 1,0 0 0,0 0-16,0 0 15,0 0-15,-22 0 16,22 0-16</inkml:trace>
  <inkml:trace contextRef="#ctx0" brushRef="#br0" timeOffset="10653.44">25971 3810 0,'-21'0'16,"0"21"-1,21 0 1,-21-21 0,21 22-16,-42-1 0,42 0 15,-43 64 1,22-1-1,-21-20 1,42-43-16,-21 64 16,-1-43-16,22-21 0,-42 85 31,42-85-31,0 0 16,21-42 30,0 0-46,1 0 16,-1 0-16,0 21 0,0-22 16</inkml:trace>
  <inkml:trace contextRef="#ctx0" brushRef="#br0" timeOffset="11118.57">26352 3979 0,'22'-21'16,"-22"0"0,0 0-1,-22 21 16,-20 0-15,0 21-16,21-21 16,-1 21-16,-83 43 15,20 20 1,21 22 0,64-63-16,0-22 15,22 63 1,20-84-1,64 22 1,-43-22 0,-42 0-16,1 0 0,41 0 15,-63-22-15,21 22 16,0-21 0,-21 0-16,0 0 15</inkml:trace>
  <inkml:trace contextRef="#ctx0" brushRef="#br0" timeOffset="18256.38">3789 1016 0,'0'-21'31,"0"0"-16,0-22-15,0 22 16,0 0-16,0-64 16,0-84 15,0 106-15,-43-43-1,43 85 1,0-1-16,-21 22 15,0 43 1,0 41 0,21 43-1,0 212 17,0-170-17,0 1 1,0-86-1,0 43 1,21-105 0,-21-65 31,0 22-47,0-42 15,0-43 1,21 21 15</inkml:trace>
  <inkml:trace contextRef="#ctx0" brushRef="#br0" timeOffset="18835.68">3704 487 0,'0'-21'0,"-21"21"16,21-21-16,21 21 31,21 0-15,-20 0-16,-1 21 16,85 21-1,-1 0-15,-62-20 16,84 20-1,169 85 1,-169-85 15,-85-21-31,22 1 16,-43-1-16,43 21 0,-64 0 31,-64 1-15,-63 20-1,0 22 1,-106 84 15,22-42-15,62-42 0,65-43-1,-1 22 1,64-64 15,21-21 0,21-22-15,43-41 0,-64 41-16</inkml:trace>
  <inkml:trace contextRef="#ctx0" brushRef="#br0" timeOffset="20053.45">3789 762 0,'-21'-21'0,"21"0"15,0 42 16,0 0-31,0 0 16,0 0-16,0 106 16,0-84-16,0 126 15,0-127-15,0 43 16,0-43-16,0 43 16,-22-43-1,22-20-15,0-1 31,0-64-15,22 1 0,-1-43-1,42-190 17,-63 212-32,21-22 15,1-63 1,-1 84-1,0 107 1,-21-1-16,0 85 31,0 21-31,-21 0 16,-22 1 0,43-65 15,0-105 0,0 0-31,0-21 16,64-234 15,-22 171-15,-21 20-1,1 64 1,-22 105 15,0 65-15,0-65-1,0-63-15,0 106 16,0-105-16,0-1 16,0 0-16,0-42 31,0-22-16,21 22-15,-21 0 0,0 0 16,42-64-16,0-169 31,-20 148-15,-22 85 0,0 64-1,0 147 16,0-42-15,0-84 0,0-22-1,0-21 1,42-63 15,-21 21-31,21-64 16,22-21-1,21-84 17,-85 296-1,0-22-15,0-41-16,-22 147 31,22-148-16,-21 1 1,0-43 0,0 0-16,21 21 0,-42-21 15</inkml:trace>
  <inkml:trace contextRef="#ctx0" brushRef="#br0" timeOffset="21338.26">7705 720 0,'0'0'0,"0"-43"0,0 22 16,0 0-16,0-21 0,-22 21 0,22-43 31,-21 43-31,21 42 32,0 43-32,0-22 15,21 21-15,1 213 16,-22-128-1,0-85-15,-43 107 16,22-65 0,0-41-16,21-43 15,0 0-15,0-42 16,0 0 0,0 0-16,0 0 0,0-22 15</inkml:trace>
  <inkml:trace contextRef="#ctx0" brushRef="#br0" timeOffset="22256.68">7514 635 0,'0'-85'0,"0"170"0,-21-212 0,21 64 16,42 63 15,85 42-15,148 85-1,-211-106-15,84 43 16,-84-43-16,274 148 31,-253-105-15,-85 20-16,-42-20 16,-64 20-1,-148 107 16,84-85-15,86-64 0,-43-21-1,106-42 17,21-21-32,0-1 15,63-41 1,-42 41-16,43-105 15,42-106 1,-106 233 15,-22 63-31,1 1 0,-63 105 16,-43 85 15,127-191-15,0 0-1,21-42 1,42-42 0,-20-43-1,-22 64-15,42-212 32,-63 128-17,-21 83 1,0 22-16,0 22 15,-64 210 17,85-105-17,0-84 1,0-22 0,127-63 15,-42-43-16,-22-21 1,-20 0 0,20 64-1,-63 84 1,0 1-16,0 84 16,0-22-1,-21 107 16,21-191-31</inkml:trace>
  <inkml:trace contextRef="#ctx0" brushRef="#br0" timeOffset="22854.89">13102 445 0,'0'0'0,"0"-22"0,-21 1 0,21 0 15,-21 0-15,-43 106 32,64 63-17,0 148 1,21-105-1,43 20 1,-43-126 15,0-85-15,-21-42-16,0 20 0,0-189 31</inkml:trace>
  <inkml:trace contextRef="#ctx0" brushRef="#br0" timeOffset="23237.29">13123 402 0,'0'0'0,"0"-63"0,0-64 31,0 148-15,127 106 0,21 0-1,-84-106-15,-1 21 16,276 85-1,-275-105 1,63-1-16,0 0 16,-85 0-1,-42 43 1,-148 63 15,-64 42-15,85-106-1,-127 86 1,42-22 0,107-85-1,83-42 1,44-106 15,-22 64-31,42-43 16,-21-21-16</inkml:trace>
  <inkml:trace contextRef="#ctx0" brushRef="#br0" timeOffset="23770.98">13314 656 0,'0'-42'0,"0"21"0,0 84 0,0-147 0,-21 62 15,-43 65 1,1 84 0,20 84-1,22-62 1,21-44-1,0-83-15,0 20 16,0-21-16,21-21 31,0-21-31,1 0 0,41-106 16,1-21 0,-64 105-1,63-147 1,-42 169-16,-21-1 15,21 22-15,1 0 16,-1 43-16,-21-1 16,0 0-16,0 149 15,0-106 1,0-64-16,0 21 16,21-42-1,64 0 16,-1-85-31,-20-20 16,20-1 0,-62 63-16,-1 22 15,21-21 1,-42 105 0,0 1-16,0-1 15,0-20-15,-42 41 0,21-20 16,-1-22-16,-20 64 15,42-42 1</inkml:trace>
  <inkml:trace contextRef="#ctx0" brushRef="#br0" timeOffset="24355.68">18182 487 0,'0'0'0,"0"-21"0,0 0 0,-21-1 0,0-41 15,21 42 17,-21 63-32,-1 0 15,1 64-15,21-42 16,-21 20-16,0 65 0,0-65 15,-22 191 1,22-105 0,21-86-1,0-62-15,0 41 0,0-42 16,0-42 15,0 0-31,0 0 0,21-64 16</inkml:trace>
  <inkml:trace contextRef="#ctx0" brushRef="#br0" timeOffset="25295.15">18076 677 0,'21'-63'0,"-42"126"0,64-295 15,-43 168 1,0 43-16,0 0 0,21 42 16,-21 0-1,63 64 1,43 21-1,-64-64-15,85 43 0,-63-64 16,-1 21-16,191 64 16,-148-64-1,-42-21-15,63 1 16,-85 20 0,-169 106 15,-85-42-16,128-64-15,-22 1 0,-233 105 16,128-42 15,126-64-31,64-21 32,21-42-17,21 0-15,21-64 16,43-21-1,21-63 1,-22 42 0,-62 63-16,20 1 0,0-149 15,-42 149 1,-42 63 0,21 21-16,0 0 0,-1 21 15,1 1-15,0 20 0,21-20 0,-21 126 16,21-42-1,0-106-15,0 43 16,42-22 0,-21-42-16,1 21 15,41-21 1,-42-21-16,0 0 16,1 0-16,62-64 15,-41 21-15,-22 22 16,63-127-1,-41 148 1,-43 63 0,0 43-1,0-43-15,0-21 0,0 43 16,0-22 0,0-21-1,21-42 1,0 21-1,0-42 1,43-43-16,20-42 31,-41 63-31,-22 43 32,-21 148-17,0-21 1,0 21-1,42 0 17,1-127-17</inkml:trace>
  <inkml:trace contextRef="#ctx0" brushRef="#br0" timeOffset="26506.3">22500 7387 0,'0'0'0,"-21"-21"0,0 21 0,0-21 16,-22 21-16,22 0 0,0 0 15,-21 0-15,20 0 0,-232 127 32,106 0-17,-85 148 1,22 148 15,190-359-31,-1 211 16,65-106-1,105 22 1,191-1 15,-64-168-15,21-44-1,-63-41 1,254-276 15,-339 128-15,-42-128 15,-106 106-31,-64 21 16,-253-190 15,63 296-15,0 85-1,42 42 17,85 43-17,42-1 1,1 43-1,63-63 1</inkml:trace>
  <inkml:trace contextRef="#ctx0" brushRef="#br0" timeOffset="26929.83">22161 7895 0,'0'21'16,"0"-42"-16,-21 64 0,0-22 0,0 0 15,21 0-15,0 0 16,21-21-1,0 0 1,64-106 15,-85 64-15,-21 42 0,0 0-1,-22 64 32,43-22-47,0-21 31,21-21-15</inkml:trace>
  <inkml:trace contextRef="#ctx0" brushRef="#br0" timeOffset="27280.18">22691 7895 0,'0'21'15,"-22"-21"1,1 43 0,21-1-1,64-42 1,-1 0-1,-42-21-15,22-85 32,-43 64-1,-43 42-15,22 0-16,0 0 15,-85 84 16,106-20-15,-21-64-16</inkml:trace>
  <inkml:trace contextRef="#ctx0" brushRef="#br0" timeOffset="27646.99">22225 8361 0,'0'0'15,"-21"0"-15,21 21 0,-21 0 16,-1-21-16,22 43 16,22-22 15,62-21-16,64-21 1,128-85 15,-213 85-15,-42-1 0,-21 44 30,0-1-30,21 0 0</inkml:trace>
  <inkml:trace contextRef="#ctx0" brushRef="#br0" timeOffset="28204.96">22691 9567 0,'0'-21'16,"0"42"-16,0-63 0,-22 21 0,22 0 15,0-43 1,0 85 15,0 64-15,22 21-1,-22-64-15,63 297 32,-63-233-17,0 63 17,0-84-17,0-1 16,-63-84 1,41-63-17,1-22 1</inkml:trace>
  <inkml:trace contextRef="#ctx0" brushRef="#br0" timeOffset="28698.72">22669 9864 0,'0'21'0,"0"-42"0,-21 21 0,-21 0 16,21 21-16,-64 64 15,-21 84 17,22-21-1,41-106-16,43-20 1,21-65 15,43-41-15,42-22 0,0-21-1,42 21 16,-85 85-15,1 42 0,42 42-1,-1 22 1,1 0 0,0-1 30,-85-62-30,-42-86 15,-42 22-15</inkml:trace>
  <inkml:trace contextRef="#ctx0" brushRef="#br0" timeOffset="31135">24257 5017 0,'0'0'0,"-21"0"0,0 0 15,21 21-15,-22-21 16,44 0 0,-1 0-16,0 0 15,0 0-15,318 0 32,-170 0-17,-105 0-15,190-21 0,-43-1 16,64 22 15,-190-21-15,-43 21-1,-20 0-15,-44 0 32,1 0-17,0 0-15,0 0 0,-21 0 16,-43 0-1,0 21 1</inkml:trace>
  <inkml:trace contextRef="#ctx0" brushRef="#br0" timeOffset="31532.77">23812 5398 0,'-21'0'16,"42"0"0,22 0-16,-1 0 0,43 0 15,-43 0-15,170 0 16,-149-22-16,107 22 15,-86 0-15,1-21 0,84 0 16,64 21 0,-148-21-16,-43 21 0,149 0 31,-128-21-31,-42 21 0,0 0 16,1 0-16,-44 0 78,1 0-78,0 0 0</inkml:trace>
  <inkml:trace contextRef="#ctx0" brushRef="#br0" timeOffset="63584.63">9652 7049 0,'0'0'0,"0"-22"0,-21 1 16,0 0-16,21-42 15,-43 41 1,43-20-1,0 84 48,0 1-63,0-22 16,21 21-16,1 1 0,-22-1 15,0 21-15,42 149 16,-42-106-1,0-43-15,0 86 16,0-107-16,0 0 16,0 1-16,0-1 0,0 170 15,0-191 1,0 21-16,0 43 16,0-64-16,21 21 15,-21-21 1,0-42 31,0 0-47,0 0 0,0 0 15,-21 0-15,21-43 16,0-21 0,0 43-16</inkml:trace>
  <inkml:trace contextRef="#ctx0" brushRef="#br0" timeOffset="64529.08">9525 6858 0,'0'-21'15,"0"0"-15,0 0 32,21 21-17,0 0 1,0 0-16,1 0 15,-1 0-15,42 42 16,-42-21 0,1 0-16,62 22 15,-63-22-15,22 0 0,84 42 16,-21-20 0,-64-22-16,0 0 15,1 0-15,-1 0 16,43 1-16,-43-1 0,0-21 15,149 63 1,-85-42 0,21 22-1,-43-22-15,-63-21 16,22 0-16,20 21 16,-20 0-1,-22-21-15,0 21 16,-21 1-1,0-1 1,0 0-16,-42 0 16,-43 21-1,-42 22 1,85-64-16,-1 21 0,-147 64 31,105-43-31,43-21 0,-43 22 16,43-22-16,-85 63 15,84-62-15,-168 105 32,105-64-17,64-42-15,-22 22 16,1-1 0,41-21-1,1-21 16,21-21 110,0 0-125</inkml:trace>
  <inkml:trace contextRef="#ctx0" brushRef="#br0" timeOffset="67578.19">9440 7154 0,'0'0'0,"0"-21"0,0 0 16,0 0-1,0 0-15,0 0 31,0-1 1,21 22-1,1 22-31,-22-1 16,63 63-1,-42-20 1,0-22-16,1 85 15,20 21 1,-21 128 0,-21-255-1,0 21-15,0 22 0,0-22 16,0-21-16,0 43 16,0-1-1,0-42 1,21-21-1,-21-21-15,0 0 16,0 0-16,21-85 16,-21 0-1,0-21 1,0 21 0,0 43-16,0 20 0,22-62 15,-22-22 1,0 84-16,0-41 0,0-22 15,0 85-15,0-64 16,0 64-16,21 0 16,-21-1-1,0 44 17,0-1-32,0 0 15,0 21-15,21 85 16,-21-21-1,0-42-15,21-22 0,-21 127 16,0-21 0,0-105-16,0-1 0,21 85 31,-21-106-31,0 64 16,21-22-1,-21-41 1,22-22-1,-22-85 17,21-42-17,-21 63-15,0 22 16,-21-106-16,21 84 16,-22 1-16,1-106 15,-42-22 1,63 128-1,0-43 1,-21 21 15,21 106-15,0 0 0,0 1-16,21 20 0,0 85 15,21 42 1,-42-105-16,0-1 15,21 43-15,-21 42 16,0-105-16,0-1 16,0 106-1,0-106 1,0 22 0,0-43-16,0 0 15,22-42 1,-22 0-1,0 0-15,0-64 16,21-21 0,-21 64-16,0 0 0,0-191 15,21 42 1,-21 107 0,0 41-16,21-63 15,-21 85-15,0 0 0,0-21 31,0 21-15,0 42 0,0 0-16,0 0 0,0 0 15,21 22-15,-21 105 16,0-21 0,0-64-16,0 107 15,0-43-15,0-106 16,0 21-16,0 43 15,0-64 1,0 0-16,0-42 31,0 0-31,21 0 16,-21-64-16,22-21 16,-22 64-1,0-43-15,21-63 16,-21 106-16,0-22 15,21-84 1,0 84-16,-21 22 16,0 21-16,0 0 15,21 21 1,-21 21 0,21 21-1,-21 43 1,0-43-16,0 64 0,0-42 15,0-22-15,0 21 0,0 86 16,0-1 0,0-42-1,0-85 1,0 0-16,0-42 47,0 0-47,22-1 0,-22 1 15,21-21-15,-21 21 0,0-22 16,63-147 0,-20-1-1,-22 107 1,21-22 0,-42 64-1,21 42-15,-21 21 16,0 21-1,0 85 1,0-85-16,0 1 0,0 41 16,0-41-16,0-1 0,-21 64 15,0-64-15,21 1 16,0 20 0,0-42-1,0-42 16,0 0-31,0 0 16,0 0-16,21-1 0,-21-20 0,21 21 16,-21-64-16,0 43 15,43-127 1,-43 126 0,21 22-1,-21 42 1,21 85-1,-21-21 1,0 21 0,0-64-16,0 21 15,0-41-15,0-1 0,0 0 16,0-42 15,0 0-15,0-1-16,21 1 0,-21 0 15,21-85 1,0-21-16,1 21 16,-22 64-1,21 21-15,0 42 16,0 43 0,-21-22-16,0 21 15,0 43 1,0-21-1,0-64-15,0 0 0,0 22 16,21-43 15,0 0-31,-21-22 0,22-20 16,41-106 0,-42 127-1,0-43-15,1-20 16,-1 84-16,-21 21 31,21 21-15,-21-21-16,0 0 0,0 1 15,0-1-15,0 0 0,0 0 16,0 21-16,0-20 16,0-1-16,21-21 15,0 0 1,22-21-1,-43-1 1,21 22-16,0-21 0,-21-21 0,63-43 16,-41 43-1,-1 21 1,0 42 0,-21 0-16,0 21 15,0 22 1,0-43-16,0 0 0,0 0 15,0 1-15,0-1 16,-21-21 15,0 0-31,-1-21 16,1 21-16,0-22 16,0 1-16</inkml:trace>
  <inkml:trace contextRef="#ctx0" brushRef="#br0" timeOffset="69814.11">9715 6943 0,'-21'0'0,"42"0"0,-42-21 0,0 21 16,42 0 15,0 0-31,1 0 15,20 21-15,21 0 16,-41 0-16,105 21 16,84 43-1,-147-64-15,169 64 32,-43-43-17,-126-21-15,63 22 0,-64-22 0,85 21 16,-21 1 15,-106-22-31,1-21 0,-1 21 16,-21 0-1,0 0-15,-21-21 16,-1 21-16,-62 1 16,20-1-1,22 0-15,0-21 0,-1 21 0,-63 0 16,1 22-1,41-22-15,22 0 0,-233 106 16,169-64 0,-64 22-1,128-64-15,0 0 0,-43 43 16,43-43-16,21-21 0,-43 42 16,22-42-1,42-21 16,0 0-31,0 0 0,0 0 16,21 0-16,21-22 16,22 1-16,-43 0 0,21 20 15,85-83 1,-42 20-16,-43 43 16,22 20-16,105-126 15,-105 106 1,-22 21-16,64-22 15,-85 43 1,-21 22 0,0-1-16,-21 0 0,0 0 15,-128 85 1,107-64-16,-85 43 16,64-43-16,-86 64 31,65-64-31,63-42 15,21-21 17,0 0-32,21 0 15,21-21-15,0 20 0,-20-20 16,20 21-16,85-85 16,-42 43-16,-43 41 15,0-20-15,106-43 16,-105 64-16,-22 21 15,0 0-15,21 0 16,-42 21 0,0 1-16,-21-1 15,-85 63-15,-21 22 16,-42 0 0,-21 21-1,63-42 16,127-106 1,63-1-32,-42 1 0,22-21 15,62-43 1,44 1 0,-107 41-16,0 1 0,64-22 15,42-20 1,-84 63-16,-43-1 0,85 1 15,-85 0 1,-42 21 0,-64 64-1,43-43-15,-64 42 16,42-42-16,-84 64 16,-21 0-1,42-22-15,0-20 31,148-43 1,21 0-32,1 0 15,-22-22-15,106-41 16,21-1 0,-63 1-1,-22 42-15,22-43 0,-43 43 0,1-21 16,-22 21-16,42-64 15,-63 43 1,0 20-16,-127-20 16,43 42-1,41 0-15,-63 0 16,-63 0-16,84 21 16,-42-21-1,106 0-15,0 0 0,0 0 31,42 0-15,0 0-16,0 0 0,128 21 16,-107-21-1,43 22-15,-22-22 16,-21 0-16,170 21 16,-106-21-1,0 21 1,-64-21-16,-21 0 0,0 0 15,-21 21-15,-21-21 16,-63 0 0,-43 0-1,-43 0 1,107 0-16,-1 0 0,-147-21 16,105 21-1,63 0 1,65 21 15,-1-21-31,42 21 16,1 0-1,-22-21-15,85 22 0,-85-22 16,1 0-16,-1 21 0,0-21 16,107 0-1,-192 0 16,22 0-15,0 0-16,-21 0 0,-1 21 0,-84 0 16,0 0-1,43 0 1,41 1 0,43-1-16,0 0 0,21-21 31,22 0-31,-1 0 0,-21 0 15,64 0-15,-22 0 16,-41 0-16,20 0 16,64-21-1,-106 0 1</inkml:trace>
  <inkml:trace contextRef="#ctx0" brushRef="#br0" timeOffset="77523.02">11557 8911 0,'0'0'0,"0"21"16,21-21 30,-21-21-30,21 0-16,0 21 0,43-85 16,-22 22-1,1 42-15,-1-22 16,64-126 15,-106 127-15,-64 42 15,-84 42-15,106 0-1,-1 22 1,22-22 0,21-21-16,0 43 15,0 21 1,0-43-1,0-21-15,43 21 16,20 64 15,1-21-31,-43-43 16,-21 43 0,0 0 15,-64-22-16,43-42-15,-85 22 16,64-43 0,-85-22 15,85-20-31,20 21 16,1-64-1,-21 22 1,42 42-16,0-22 15,0 22-15,21 42 47,0 0-47,-21 1 0,21-1 16,-21 0-16,0 0 0,43 43 16,-1-1-1,-21-42-15,85 64 31,-42-85-15,41 0 0,-20 0-1,-64-21-15,170-64 32,-64-21-17,-64 22 1,-42 62-16,1 1 0,-22-21 15,0-43 1,-43 64 0,1 42-1,0 43 1,-22 84 15,43-63-15,21-64-16,0 63 15,0-62-15,127 41 32,-106-63-32,64 0 15,21 0 1,-1-21 0,107-85 15,-64 21-16,-63 43 1,-64 21-16,0 0 0,64-43 16,-64-20 15,-63 20-31,21 64 16,-85 0-1,-85 106 16,85 0-15,85-43 0,0 22-1,21-22 17,42-63-17,22 0-15,21-21 16,84-106 15,-84 43-15,-64 41-1,0 22-15,-21 0 0,0 0 16,0 42 31,0 0-32,0 21-15,0 149 32,-21-1-17,-22 1 1,22-64 0,-42 444-1,42-295 1,21-44-1,-22-20 1,1 127 15,21-233-31,0-64 16,0-63 0,43-212 15,62-212-16,-62 234 1,41-107 0,1 1-1,21-64 1,-85 211-16,0 107 16,-21-22-16,43-275 15,-43 255 1,0-44-1,0 86 1,0 21 0,21 20 15,-21 44-15,0 20-1,0 0-15,0 128 31,0-86-15,0 1 0,21 0-1,85-43 17,-43-63-17,22-22 1,0-62-1,-22-22 1,-42 0 0,-21 63-1,0 43 1,-21 42 15,21 0-15,0 22-16,0 41 15,0 1 1,0 63 15,42-106-15,64-20 0,-42-22-16,-22 0 15,170-106 1,-170 63-1,0-62 1,-42 20 0,0 0 15,-42 64-15,0 42-1,21 0-15,-43 43 16,43 84-1,21-21 1,42-106 0,-21 0-16,106 1 31,-63-22-15,-43 0-16,85-64 15,-43 1 1,1-64 15,-64 63-15,0 43-16,0 63 47,-21 43-32,0 0 1,21-64-1,0 63 1,0-105 47,0 0-63,21-21 0,0-43 15,21 0 1,-21 43-1,1 0 1,-1 42 0,0 21-16,21 64 31,1-1-15,-1-41-1,0 20 1,22-42-1,-43-21-15,21 0 0,22 0 16,-22-21 0,-21 0-16,64-85 15,0-63 17,-64 84-1,0 85-16,-21 42 17,0-20-32,0-1 15,0 0 1,0-42 31,0 0-47,0-1 15,-21 1 1,21 0 0,-64 21-1,43 21 1,-21 43 0,42-43-16,-21 0 15,-22 148 1,43-84-1,0-21 1,43-22 0,41-21-1,1-21 1,-64 0-16,0-21 0,64-21 16,-22-22-1,-41 43-15,-1-21 0,0-1 16,42-168-1,-41 105 1,-1-85-16,0 128 0,-21-64 16,0 84-16,0-20 15,0-64 1,0 106-16,-42 21 31,20 21-31,1 42 0,0-20 16,21-1-16,-42 233 15,21-105 1,21-65 0,0 44-1,0-107-15,0 0 0,63 64 16,-21-42 0,-20-64-16,41 0 15,-21 0 1,-20 0-16,105-127 31,-43 0-15,-20-22-16,-1-105 15,-63 191 1,0-1-16,21-84 16,-21 85-16,0-22 15,0 43 1,-21 63-1,-21 148 17,21 43-17,21-106-15,0 105 16,0-62 0,0-107-16,21 21 15,0-41-15,0 41 16,0-42-16,1-21 15,-1 0-15,0 0 16,21 0-16,-21-21 16,22-21-16,-22 42 15,0-21-15,0-1 0,0 1 0,-21 0 16,43-42 0,-43 84 15,0 21-16,0-21-15,0 22 16,0-1 0,0-21-16,84 21 15,-20-42 1,-22 0-16,43-21 16,-64 21-16,43-42 15,-43 21-15,42-106 31,-63 84-15,0 1 0,0 63 15,0 0-15,-42 64-1,21-21 1,0-22-16,-22 275 31,43-126-15,0-128-16,0 213 15,43 147 17,-22-211-17,0 42-15,-21-43 16,0-20 15,0-170-31,-42 42 16,20-41-16,-41-22 15,21 0 1,20-22-16,-105-168 16,64-43-1,63 64 1,0-106-1,42-170 1,1 297 0,41-64-1,1 106 1,-43 64-16,-21 21 0,85-85 31,-21 43-31,-43-22 16,-42 64-1,0 0-15</inkml:trace>
  <inkml:trace contextRef="#ctx0" brushRef="#br0" timeOffset="77863.83">15240 8700 0,'0'0'0,"42"0"0,-21 0 0,22-22 0,41 22 15,43-42 1,-63 21-16,-22 21 0,170-42 31,-106 42-15,-22-22 0,-84 1 15</inkml:trace>
  <inkml:trace contextRef="#ctx0" brushRef="#br0" timeOffset="80017.67">11261 10160 0,'-22'0'0,"44"0"62,-1 0-62,0 0 0,0 0 16,0 0-16,0 0 0,149 0 15,-1 0 1,64 0 0,42 0-1,-190 0-15,21 0 0,486-21 31,-338 21-31,254-21 16,-106 0 0,-275 21-16,0 0 15,508-22 1,-402 1 0,-127 21-16,190 0 15,-147-21 1,168 21-1,-232 0 1,-64 0 0,-42 0 15,0 0-31,-1 0 16,1 0-16,-21 0 0,0 0 15,-1 0-15,1 0 0,-64 0 16,64 0-16,-106 0 31,105 0-31,1 0 0</inkml:trace>
  <inkml:trace contextRef="#ctx0" brushRef="#br0" timeOffset="80621.85">15198 10647 0,'-22'0'0,"44"0"0,-65 0 0,22 21 16,0-21-16,42 0 31,127 0 0,106-21-15,106-21-1,-148 20-15,465-41 32,-275 21-17,-317 42-15,84-43 16,-84 43-16,42-21 15,-85 21-15,22-21 0,-1 21 16,-20-21 0,-22 0-16,-21-1 31,-21 22-31,-1 0 16,22 22 30</inkml:trace>
  <inkml:trace contextRef="#ctx0" brushRef="#br0" timeOffset="81109.57">17695 10922 0,'-21'0'0,"42"0"0,-42 21 0,-42 0 16,41 1-16,1-1 15,42-21 17,1 0-32,41 0 15,85 0 1,-84 0-16,63 0 15,-43-21-15,86-1 0,-64 1 16,-1 21-16,1-21 0,339 0 16,-212 0-1,211 0 1,-338 21-16,169 0 16,-211 0-16,211-22 31,-169 22-16,-85 0-15,0 0 16,0 0 0,0 0-1,0 0 17,-21 22-17,22-1 1</inkml:trace>
  <inkml:trace contextRef="#ctx0" brushRef="#br0" timeOffset="81480.36">20574 11345 0,'0'0'0,"-21"0"0,0 22 0,-1-22 0,22 21 15,-42-21-15,21 21 0,21 0 16,21-21 0,275 0 15,-147 0-16,-65-21-15,64 0 16,170 21 0,-233-21-16,-22 21 0,255 0 15,-234 0 1,-41 0-16,20 21 16,-63 0 15</inkml:trace>
  <inkml:trace contextRef="#ctx0" brushRef="#br0" timeOffset="82254.42">20468 11705 0,'0'0'0,"0"-42"16,0 21-16,0 42 47,0 0-47,0 0 0,0 0 15,0 1-15,0 20 0,0-21 16,0 127-1,0 64 1,0-43-16,21 22 16,-21-107-1,64 276 1,-22-127 0,0 63-1,-42-232-15,0-1 0,0 22 16,22-21-16,-1 211 15,0-169 1,21-1 0,-42-62-16,0-22 0,43 21 15,-43-21-15,21-21 16,0 0-16,21-63 16,-21-22-1,-21 43-15,0 0 0,43-85 16,-22 42-16,-21 0 0</inkml:trace>
  <inkml:trace contextRef="#ctx0" brushRef="#br0" timeOffset="83167.91">21230 11642 0,'0'0'0,"-21"-21"15,21-1 1,-21 22-16,0 0 16,21-21-1,21 21 1,85 0 15,42 0-15,21 21-16,85 1 15,-169-22-15,-1 0 16,361 0 0,-360 0-16,169 0 15,-43-22 1,1-20-1,-106 21 1,0 21 0,-22 0-1,-41 0 1,-22 0-16,0 63 16,-21 43-1,0 85 1,0-64-1,0-64-15,0 22 0,21 254 32,-21-276-32,0 85 0,0 85 31,-21-21-31,21-149 16,0 339-1,0-338-15,0-22 16,42 191-1,1-106 1,-1 106 0,-42-127-1,-21-43 1,-43 1 0,43-43-16,0 0 0,-170 43 15,86-43 1,-86 0-1,128-21-15,-170 42 16,148-42-16,-21 0 16,-254 21-1,276 1-15,-191-22 16,84 21-16,-126-21 16,253 0-1,-232-21 1,211-1-1,-21-62 1,64-1 0,42 43-16,0 21 0,0-22 0</inkml:trace>
  <inkml:trace contextRef="#ctx0" brushRef="#br0" timeOffset="83634.64">21188 12425 0,'-21'-21'0,"-1"21"0,22-21 0,-21 21 16,-21-22 0,63 22 15,21 0-31,-20 0 0,-1 0 0,21 0 16,149 0-1,-1 0 1,-105 0-16,-22-21 0,234 21 31,-22 0-15,-148 0-16,-64 0 0,-20 0 15,-1 0-15,0 0 0,1 0 16,-1 0-16,21 21 16,-63 1-1,-42-22 1,-21 21-16,20-21 0,1 21 15,-22-21-15</inkml:trace>
  <inkml:trace contextRef="#ctx0" brushRef="#br0" timeOffset="83979.8">21421 12848 0,'0'0'16,"-22"0"-16,44 0 31,-1 0-31,0 0 0,21 0 16,22 0-16,-22 0 16,22 0-16,-22-21 0,21 21 15,1-21-15,126 21 16,-126-21-16,84 21 0,-84-21 15,-1 21-15,149 0 16,-128-22 0,-20 22-1,-85 0 1,0 0 0,-1 22-16,-20-22 0,21 0 0,-64 21 15,64-21-15,-21 21 16</inkml:trace>
  <inkml:trace contextRef="#ctx0" brushRef="#br0" timeOffset="84262.64">21251 13356 0,'0'0'0,"21"0"16,1 0-16,20 0 16,21 0-1,-20 0-15,-22 0 0,191 0 16,-43-21 0,-106 21-16,86 0 15,-44 0 1,-62 0-16,-22 0 0,0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4:06:51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2244 0,'0'21'31,"21"-42"48,-21 0-64,0-1-15,0 1 16,0 0-1,-21 0-15,-22 21 16,22 0-16,0 0 16,-42 0-1,20 63 1,1 86 15,42-107-15,21 0-1,0-42 1,64-21 0,-22-21-1,1-22 1,-64 22 0,21 21-16,-21-43 15,0 43 1,0 42 15,0 0-31,0 1 0,0-1 16,0 42-16,0-20 15,21-1 1,0-21-16,1 0 16,-1-21-16,42 0 31,-20-21-31,20-21 15,-63 21-15,21-1 16,-21 1-16,21 0 0,-21-21 16,-21-106-1,-63 21 1,-22 42 0,0 43-16,64 20 15,-1 22-15,-105 0 16,85 22-16,-22 41 15,0 64 1,64-63-16,21 41 16,0-41-16,0-1 0,21 107 15,0-128-15,43 22 16,42 20 0,21-63-1,-85-21-15,0 0 0,107 0 31,-65-42-31,1-43 16,-22 22 0</inkml:trace>
  <inkml:trace contextRef="#ctx0" brushRef="#br0" timeOffset="651.62">3387 1990 0,'0'0'0,"0"-21"0,0-1 15,-22 1 1,1 42 0,0 1-16,21-1 0,-21 42 15,21-42-15,-21 128 32,21-65-17,0 1 1,0-64-1,21-63 17,-21-22-17,0-63 1,0 21 0,0 1-1,21 83 1,0 22-16,0 0 15,1 0-15,-1 22 16,-21-1-16,0 85 16,0-85-1,-64 63 1,43-62 0,0-22-16,21 21 31,21-21-31,43 0 15,-43 0-15,42 0 16,-42 0 0,43 63-1,-64-20 1,0-1 0,0-21-16,-85 21 15,-42 22 16,106-64-15,0 0-16,21-21 31,0 0-15,21-1-16</inkml:trace>
  <inkml:trace contextRef="#ctx0" brushRef="#br0" timeOffset="1304.76">3810 2096 0,'0'21'31,"0"0"-15,-21 21-16,21-21 0,0 1 15,-21-1-15,21 42 16,0 1-16,0-22 15,0-21-15,0 0 0,-22 22 16,22-22 0,0-42 31,0 0-47,0-1 0,0-20 15,0-64 1,0 85-16,22-64 15,-22 22-15,42 42 32,0 63-17,-21 0 1,-21 43-16,0-43 16,22 22-1,-22-43 1,0 0-1,21-42 1,-21 0 0,21 0-16,0-22 15,0-41 1,0 41-16,1-20 0,-1 21 0,-21 20 16,21 1-16,21 42 31,-42 43-31,0 63 15,0-64 1,0 107 15,0-149-31,0 0 16,21-21 0</inkml:trace>
  <inkml:trace contextRef="#ctx0" brushRef="#br0" timeOffset="1902.46">3027 2921 0,'-21'0'0,"42"0"0,-64 0 0,22 21 16,0-21-16,0 0 15,42 0 17,0 0-32,22 0 15,84-42 1,63 21-1,-42 21-15,254-43 32,-275 43-17,-42 0 1,-64 0-16,-42 0 62,21 22-62,-21-22 16,0 0-16,-22 21 16,1-21-1</inkml:trace>
  <inkml:trace contextRef="#ctx0" brushRef="#br0" timeOffset="2675.73">3048 3112 0,'0'0'0,"-21"21"0,0-21 15,-1 0-15,1 21 32,42 0-1,43-21-31,211 0 31,-190 0-31,42 0 16,127-21-1,-148 21 1,-22 0 0,-63 0 15,-42 0 16,0 0-32,0 0-15,0 0 16,0 0-16,-1 0 0,1 0 16</inkml:trace>
  <inkml:trace contextRef="#ctx0" brushRef="#br0" timeOffset="3284.38">2984 3471 0,'0'22'0,"0"-44"0,-21 44 16,0-22-16,0 0 15,21 21 1,21-21 15,0 0-31,0 0 16,64 0-16,-43 0 0,22 0 15,275-43 1,-64 1 0,-106 21-1,-84 21-15,105-21 0,-126 21 16,-22 0-16,43 0 15,-43 0 1,-21 0 0,0 0 31,-42 21 62,0 0-109</inkml:trace>
  <inkml:trace contextRef="#ctx0" brushRef="#br0" timeOffset="4404.55">2455 4763 0,'0'0'0,"21"0"16,-21-22-16,0 1 15,22 0-15,-22 0 16,0-21-16,0 20 16,0 1-16,-22 0 15,1 21 1,-42 0-1,-1 42 1,43-20-16,-21 83 31,42-41-31,0-43 16,42-21 0,-21 0-1,0 0-15,1-21 0,-1 21 16,42-64-1,-20 1-15,-43 42 16,21-22-16,-21 1 16,0 21-16,21 21 15,-21-21 1,0 42 0,0 0-16,0 0 15,0 0-15,0 1 0,0-1 16,0 0-16,0 0 0,0 43 15,21-22 1,21-42 0,-20 0-16,41-21 15,-21 0 1,-20-1-16,41-105 31,-42 64-31,-42-85 16,-85 63-1,-148 64 17,64 106-17,105-1 1,22 43-16,63-63 16,-22-22-16,22 85 15,0-85-15,43 43 16,41-21-1,22-43 1,-85-21-16,22 0 0,126-64 16,-84 1-1,-43 20-15,0 22 16</inkml:trace>
  <inkml:trace contextRef="#ctx0" brushRef="#br0" timeOffset="4872.28">3281 4360 0,'0'0'0,"-21"0"16,21 22-1,-22 20-15,-20 43 32,21-1-32,21-63 15,-21 22-15,21-1 16,-21 0-1,21-20 1,0-44 0,0-41 15,21 42-31,-21-64 16,21 0-16,0 22 15,-21 42-15,42 21 31,-20 42-15,-1 43 0,0-1-1,-21-20 1,0 21 0,0-64-1,-21-42 16</inkml:trace>
  <inkml:trace contextRef="#ctx0" brushRef="#br0" timeOffset="5012.74">3111 4699 0,'22'-21'31,"41"0"-16,22 0 1,42-43 0,-64 43-1</inkml:trace>
  <inkml:trace contextRef="#ctx0" brushRef="#br0" timeOffset="5602.2">3641 4445 0,'21'0'0,"-42"0"31,-1 64-15,22-22 0,0-21-16,-21 0 0,21 64 31,0-43-15,0-21-1,-21-42 16,21 0-15,-21-64 0,21 43-16,0-43 15,0 43 1,21 42 0,0 0-16,0 0 15,1 21-15,-22 0 16,42 43-1,-42-43-15,21 0 0,0 22 16,-21-22 0,21-21 15,1-21-31,-1-43 31,21-21-15,22 1-1,-22 41-15,0 43 16,-21 22 0,1 83-1,-22-83-15,0 62 16,0 1 0,0-22-1,0 22 16</inkml:trace>
  <inkml:trace contextRef="#ctx0" brushRef="#br0" timeOffset="6016.63">3196 5228 0,'-42'21'0,"-22"1"0,170-65 0,-254 86 0,106-22 16,-1-21-16,22 0 0,21 21 15,21-21 1,43 0-16,-1 0 16,318-21-1,-63-43 1,42-20-1,-297 84-15,149-64 32,-191 64-17,0 0 17,-42 0 14,0 21-46,0-21 16,-1 0-16</inkml:trace>
  <inkml:trace contextRef="#ctx0" brushRef="#br0" timeOffset="7256.97">7726 2519 0,'21'0'16,"-21"-21"-1,0 0 1,42-43-16,-42 43 16,0-43-1,-42 22 1,-106 63 15,127 0-31,-1 43 16,22 21-1,0-22 1,22-21 0,83-63 15,-20-63-16,-21-1 1,-43 21 0,0 22-1,-42 84 17,-43 64-17,64-21 1,-21-22-16,85-20 31,-43-43-31,106-21 16,-64-22-1,22-84 1,-85-148 15,-85 169-15,-42 43-1,-106 63 1,-42 211 15,191-41-15,84-107-16,0 85 16,42-21-1,191-21 16,-170-106-31,85-21 16,1-42 0,-107 41-16,0 1 0</inkml:trace>
  <inkml:trace contextRef="#ctx0" brushRef="#br0" timeOffset="7880.92">8340 2117 0,'0'42'0,"0"-84"16,0 21-1,0 42 1,-22 63-16,1 149 31,21-106-15,0-42 0,0-64-1,-21-42 16,21 0-31,0-85 16,0-63 0,0 84-1,64-84 17,-1 169-17,-63 63 1,0 1-1,-63 105 17,-1-127-17,85-63 17,0 0-32,22-21 15,105 20 16,-106 44-15,-42 62 0,-21-20-1,-106 42 17,42-43-17,64-63-15,42-21 47,-21 0-47,22 21 0</inkml:trace>
  <inkml:trace contextRef="#ctx0" brushRef="#br0" timeOffset="8518.78">8721 2223 0,'21'-22'16,"-42"44"-16,42-1 31,-21 0-31,-21 106 16,-1 42 15,1-105-15,0-64 15,21-21-16,0-64 1,0 64-16,0-85 16,42-42-1,1 84 1,41 128 31,-62 20-32,-22 22 1,0-63 0,21 20-16,21-105 47,43-85-32,-1 0 1,1-21-1,-21 105 1,-64 64-16,21 64 31,-21-64-31,0 106 16,-21 0 0,21-21-16,-22 0 15,1-64 1,21-21-1,-63-42 17</inkml:trace>
  <inkml:trace contextRef="#ctx0" brushRef="#br0" timeOffset="8911.62">8043 2815 0,'0'0'0,"-127"21"0,43 1 15,62-22-15,1 21 16,64-21 0,62 0-1,-41 0-15,359-21 31,-253-1-15,-86 22-16,213-42 16,-170 42-1,-64 0 17,-84 0 14,0 0-30,0 0 0,-1 0-16,-41 21 15,-43 0 1,85-21-16</inkml:trace>
  <inkml:trace contextRef="#ctx0" brushRef="#br0" timeOffset="9322.68">7937 3090 0,'-63'22'0,"126"-44"0,-274 65 15,168-43 1,22 0-16,0 21 16,21 0-1,148-21 16,-84 0-31,190 0 16,-21-21 0,42 0-1,-64 21 1,-20-21 0,-106 21 15,-85 21 31,-22-21-46,-41 0 0,42 0-16,-64 0 15,64 21 1</inkml:trace>
  <inkml:trace contextRef="#ctx0" brushRef="#br0" timeOffset="9971.9">7726 3408 0,'-43'21'0,"86"-42"0,-107 42 0,22-21 15,-43 21 1,43 0-1,42 1-15,0-1 16,63 0 0,-20-21-16,-1 0 15,593-21 17,-190-22-17,-64 22 1,-149 0-1,-105 21 32,-105 0-31,-1 0 62,-21 21 0,21-21 32,0 0-79,-21-21-16</inkml:trace>
  <inkml:trace contextRef="#ctx0" brushRef="#br0" timeOffset="11032.16">7408 4784 0,'0'-21'15,"0"-1"-15,0 1 16,0 0-16,0-21 16,0-43 15,-63 64-31,-22 21 15,43 0 1,21 21 0,-22 64-1,43-43 1,0 22 0,21-43-1,106-42 1,-63-22-1,21-20 1,-43-1 0,-42 1 15,0 84-15,0 64-1,-21-22 1,21-42-16,21 127 15,21-126 1,43-22 0,0-43-1,42-63 1,-127 85 0,21-148-1,-106 42 1,43 106-16,-43-22 15,-21 43 1,64 0-16,-233 127 31,211-63-31,22 105 16,42-42 0,63-21-1,-20-85-15,168 43 31,-126-85-15,127-64 0,-85 0-1,-85 43-15</inkml:trace>
  <inkml:trace contextRef="#ctx0" brushRef="#br0" timeOffset="11433.09">8234 4487 0,'21'-21'0,"-42"42"0,63-63 0,-42 0 16,0 63 15,0 64-15,-21-1-1,0 22 1,0-85-16,21 0 0,0 85 31,0-85-15,0-42-1,0 0-15,21 0 16,21-170 0,-21 86-1,0-1 1,1 254 31,-1-42-32,-21-64 1,0 0-16,0 22 16,0-22-1,0-21-15,-43-21 32,22 0-17</inkml:trace>
  <inkml:trace contextRef="#ctx0" brushRef="#br0" timeOffset="12110.15">8149 4784 0,'0'0'0,"-21"-21"32,42-1-32,0 22 0,43-21 31,-43 0-31,42 0 0,-20 21 0,63-42 16,21-1-1,0 1 1,-85 42-1,-42 21 1,-21 191 15,0-149-15,-1 1 0,22-85 15,0-1-16,0 1-15,43-63 16,-22 20 0,0 1-1,0 41-15,22 1 32,-22 64-32,-21-22 15,0 0-15,0 42 16,0 22-1,0 21 17,42-127-17,0-43 1,107-126 15,-22 42-15,-64 126-1,-21 22 1,-42 149 15,0-1-15,-42 0 0,21-106-1,21 43 1,0-127-1</inkml:trace>
  <inkml:trace contextRef="#ctx0" brushRef="#br0" timeOffset="13260.58">12615 2752 0,'0'0'0,"43"0"16,-22-21-16,0-1 16,0 1-16,43-42 15,-64-22 1,0-21 0,-22 85-16,1 0 15,0 21-15,0 0 0,-85 21 16,64 21-1,21-20-15,-1 62 16,1-20 0,21-43-16,0 0 0,0 43 31,43-64-31,-22 0 16,21-22-1,22-20-15,-22 21 16,-21 0-16,43-64 15,-43 22 1,-21 41-16,0-20 16,0 21-1,0 42 1,0 64 0,0-64-16,0 85 15,0-22 1,42-62-1,-21-22-15,85-22 16,-21-41 0,-64 42-16,85-85 15,-64-21 1,-42 85 0,0-43-16,-85-42 15,-42 0 1,-42 85-1,106 42-15,-43 21 16,63 0-16,-147 191 16,169 42-1,21-85 1,63-42 0,128 0 15,-107-127-31,65 0 15,20-85 1,-63-21 0</inkml:trace>
  <inkml:trace contextRef="#ctx0" brushRef="#br0" timeOffset="13870.74">13652 2159 0,'0'-21'16,"0"42"-1,0-21 1,0 64 0,0 41-1,-42 22 1,42-63 0,0-22-1,-21-21 1,21-42-1,0 0-15,0 0 16,0-43-16,21-20 16,0 41-16,0 22 15,-21-21-15,22 0 16,20-1 0,0 43-1,-21 21 1,-21 85 15,-84-42-15,-1-22-1,43-42 1,84 0 15,-21 21-31,0-21 0,106 43 16,0-1 15,-105 21-15,-22-41-16,-85 20 15,64-42 1,0 0-16,-64 21 16,64 0-16,-22-21 15,22 0 1,21-42-1,0 21-15,21 21 0,106-127 16</inkml:trace>
  <inkml:trace contextRef="#ctx0" brushRef="#br0" timeOffset="14463.82">14097 2244 0,'42'0'0,"-84"0"0,105 0 15,-63 42 1,-63 64-1,63-85-15,-21 21 16,-43 85 0,43-63-1,21-43 1,0-42 15,0-21-15,42-43-1,-20 64-15,-22-22 0,42-84 16,0 64 0,-21 21-16,-21 20 0,22 1 0,-1 0 31,0 85-15,0 63-1,-21-64-15,0 64 31,0-85-31,0-20 16,0-44 0,0 1-1,85-85 1,-22-21 0,43 22-1,-64 62-15,-20 22 16,-1 0-16,21 42 15,-42 21 1,0 1-16,0 63 16,0-1-1,0-62-15,0-22 0,0 21 0,-42 43 16,42-22 0,-21-20-1,-1-43 1,1 0-1</inkml:trace>
  <inkml:trace contextRef="#ctx0" brushRef="#br0" timeOffset="14849.85">12763 2963 0,'0'0'0,"-63"22"0,-1-22 15,-105 42 1,211-42 0,43 0-1,211-21 1,445-43 15,-275 22-15,-233 42-1,-170 0-15,22 0 16,-22 0 0,-105 21 15,21-21-31,0 0 16,0 0-16,-43 21 15,-84 0-15,84-21 16,1 22-16,-1-22 0</inkml:trace>
  <inkml:trace contextRef="#ctx0" brushRef="#br0" timeOffset="15170.81">12785 3217 0,'-233'64'16,"466"-128"-16,-509 128 15,213-43-15,63 0 31,85-21-31,359 21 32,1-84-17,-22 42 1,-254 0 0,85 21-1,-148 0 1,-85 0 15,-84 21-15,20-21-16,-105 21 15,0-21 1</inkml:trace>
  <inkml:trace contextRef="#ctx0" brushRef="#br0" timeOffset="15635.21">12700 3535 0,'-64'21'0,"128"-42"0,-191 63 0,42-21 16,276-21 15,-107 0-31,107 0 16,148-21-16,-212 0 15,317-21 1,1-1-1,-340 43 1,-83 0 0,-1-21-16,-21 42 62,0 1-46,-21-22 31,-1 0 62,1 0-93,0 0-16,0 0 15</inkml:trace>
  <inkml:trace contextRef="#ctx0" brushRef="#br0" timeOffset="17820.65">12636 5101 0,'43'-42'15,"-22"21"1,-21 0-16,21-43 16,-21-42-1,0 85-15,-21 0 16,0 0-16,21 0 0,-85-43 16,64 64-1,0 0-15,-43 42 16,22 64-1,21-85-15,21 22 16,0 41 0,0-62-16,0 41 15,21-42 1,64-21 0,42-84-1,-64 20 1,-42-21-1,0 1 1,-21 63 0,0 42-1,0 0 1,-21 85 0,0-43-1,21-42-15,0 1 0,0 62 31,64-84-15,-1 0 0,1-63-1,-43 42-15,63-128 16,-84 44 0,-21 83-16,-42-83 15,-22 41 1,-211-21 15,211 85-31,43 22 16,21 20-16,-43 21 15,43-20-15,21-1 0,-21 64 16,21-64-16,0 22 0,42 84 16,22-63-1,20-22 1,1-63-1,-64 0-15,21 0 0,22 0 0,105-63 32,-126 41-32,62-20 0,1-21 15,-63 20-15,-1 22 16,64-106-16,-22 0 31,-84 106-31,0 42 31,-21 0-15,0 0-16,-21 85 16,21-42-1,-1-22-15,22-21 0,-21 0 0,0 43 16,0-22 0,21-63 15,21 0-31,0 0 15,0-22 1,1 1-16,20-64 0,0-84 31,-21 147-15,1 86 0,-22 20-1,21 149 16,-21-106-15,0-85-16,0 0 0,0 64 16,0-64-1,-64-21 1,1-21 0,-22-64-1,43 43 1,21 21-16,-1-1 0,1-41 31,21 42-31,43 0 0,41-1 16,22 1-1,-85 21-15,22-21 16,147-21 0,-21 21-1,-126 21 1,-43 169 31,-21-127-47,-1 1 15,1 20 1,0-42-16,21-105 47,42-1-32,-42 43-15,43-85 16,-1 84 0,0 64 15,-42 43-15,0 42-1,0-22 1,0-62-16,0 20 15,22-42 17,-22-21-17,21 0-15,63-106 16,1 0 0,-43 105-16,-20-20 15,20 21-15,-21 0 0,64 0 16,-64 21-16,0 105 31,-21-41-31,0 105 16,-21-126-16,21 20 15,-21-42-15,21 0 16,-21 1-16,21-1 16,0-64-1</inkml:trace>
  <inkml:trace contextRef="#ctx0" brushRef="#br0" timeOffset="18734.14">17441 2667 0,'0'-21'15,"0"0"-15,0 0 16,0-1-16,0-20 16,0 21-16,0 0 0,0 0 15,0-1-15,0 1 0,-21 0 16,-42 0-1,20 21-15,-20 106 16,42-43 0,21-20-16,0-22 15,0 85 1,42-85 0,43-21-1,-22-43-15,-21 22 16,-20 0-16,20-64 15,-21 64-15,0-42 16,-21 42 0,0 42-1,-21 0 1,0 42-16,21 22 16,21 0-1,21-22 1,-20-63-16,-1 0 0,63 21 31,22-42-31,42-63 16,-105 62-1,-22-41-15,-21 21 0,0 20 16,-85-210 0,-21 126-1,85 85-15,-106-22 16,-21 86-1,-64 232 17,170-106-17,42-105-15,0-22 0,0 43 16,21-64-16,85 63 16,-85-84-16,233 0 31,-42-84-16,-106 20-15</inkml:trace>
  <inkml:trace contextRef="#ctx0" brushRef="#br0" timeOffset="19287.05">18478 2307 0,'22'-84'0,"-44"168"0,44-190 0,-22 85 0,0 0 16,-43 63-1,22-20-15,0-1 16,21 21-16,-64 85 15,43 21 1,0-105-16,0 62 16,21-83-16,0 20 15,0-63 17,21 0-32,-21-1 15,21-41-15,-21 21 0,21-43 16,1-21-1,20-42 1,-21 106 0,43 20-1,-43 65-15,-21 105 32,-64-63-17,-63-22 1,85-42-1,0-21 17,63 0-32,42 0 15,85-21-15,22 42 16,-107 22 0,-42 105 15,-84-106-16,-85 43 1,42-64 0,85-63 15,42-1-31</inkml:trace>
  <inkml:trace contextRef="#ctx0" brushRef="#br0" timeOffset="19909.04">19156 2328 0,'0'22'0,"0"-1"0,0-64 0,0 128 15,-85 63 1,43-84 0,21-1-1,21-42-15,-22 1 0,22-1 16,0 0-16,-21-21 15,21-21 17,0 0-32,0-1 0,21-41 15,1 21-15,-1-1 16,42-105 0,-42 85-16,43-1 15,-43 64 1,-21 21-1,0 0-15,0 106 16,0-21 0,-21-42-1,0-22-15,-22 22 0,43-43 16,0 0-16,0 0 0,-21 21 31,21-63-15,43-42-1,-1-22 1,0 43-16,22-85 16,-1 63-16,22 1 31,-64 63-31,0 127 31,-21-21-31,0-64 16,0 21-16,-21 1 15,-21 21 1,21-22 0,-1-42-1,1-21-15,-63 0 16</inkml:trace>
  <inkml:trace contextRef="#ctx0" brushRef="#br0" timeOffset="20230.86">17695 3239 0,'0'0'0,"-42"21"0,21-21 16,0 0-16,-1 0 16,86 0-1,105 0 1,64-21-16,-127-1 15,0 22-15,317-42 16,-338 42-16,126-21 16,-105 0-1,-63 21 1,-65 0 0,-41 0-1,-106 0 1,-43 21-1,127 0-15</inkml:trace>
  <inkml:trace contextRef="#ctx0" brushRef="#br0" timeOffset="20467.87">17653 3366 0,'-148'21'0,"84"0"16,-42 21 0,128-42-1,210 0 1,1 0-1,127 0 1,-85-21 0,-63 0-16,-43 0 31,-148 21-15,-63 0-1,-85 0-15,64 0 16</inkml:trace>
  <inkml:trace contextRef="#ctx0" brushRef="#br0" timeOffset="20715.89">17335 3683 0,'-105'42'0,"210"-84"0,-253 106 16,191-64-1,126 0 1,85 0-16,-148-22 0,0 22 15,338-42 1,-148 21 0,-84 0-1,-170 21-15,22 0 0,-43-21 16,21 21-16,-20 0 0,20 0 16,-63 0 15,0 0-31,-22 0 15</inkml:trace>
  <inkml:trace contextRef="#ctx0" brushRef="#br0" timeOffset="22285.38">17653 4995 0,'0'-21'0,"0"0"16,0 0-1,0 0-15,0 0 16,0-1-16,0 1 0,0 0 16,21-21-16,-21 21 15,0-43 1,-42 43-1,-1 42 1,-41 85 0,63-43-1,-1-20-15,1-22 0,0 85 32,21-85-32,85-21 15,-22-42 1,1-43-1,-1-42 17,-63 85-17,0 63 1,-21 21-16,-42 106 31,41-105-15,22 20-1,0-42-15,22-21 16,-1 0-16,63 0 16,1-42-1,0-22 1,-85 22-16,21-64 16,-21-21-1,-64 21 1,-63 43-1,22 63 1,20 42-16,-63 170 31,148-85-15,0-64-16,21-20 16,64 41-16,-64-62 15,21-1-15,85 0 16,0-21-1,-85 0-15,128-42 16,-22-22 0,-106 22-16,170-191 31,-191 127-15,-21 85-16,-21 42 31,-106 191-16,106-85 1,0-106-16,-1 64 16,22-64-16,0 21 15,0-21-15,0-42 32,0-21-17,22 21-15,-1-1 16,0-20-16,0-21 15,0 20-15,0 1 0,64-106 16,-64 84 0,0 107-1,-21-1 1,0 43 0,0-43-16,0 64 15,0-85-15,0 21 16,0 1-1,0-22 1,-21-21 0,-21-21-1,21 21-15,-43-43 16</inkml:trace>
  <inkml:trace contextRef="#ctx0" brushRef="#br0" timeOffset="22997.96">18224 5017 0,'0'21'0,"0"-42"0,0-1 16,22 1-1,62-21 1,-41 21-16,20 0 16,170-85 15,-127 85-15,-64 21-16,-21 21 15,-21 63 1,-21 1-1,-21 0 1,42-64-16,0 0 16,0 0-16,-21-21 0,21 21 31,0-42-15,0-21-1,21-43 1,63-126 15,-41 147-15,-22 64-16,0 21 15,-21 85 17,0-21-32,-21 21 15,0-85-15,21 0 16,0 42 15,0-84-15,0-21-1,0 21-15,0 0 0,0-1 16,0 1-16,63-106 16,22 0-1,63 21 1,-84 85-16,-43 21 15,0 0-15,-21 148 16,0-63 0,-85 106-1,43-128 1,21-21-16,0-20 0,-85 83 31,85-83-31,-1-22 16,1 0-16,0-22 31,21 1-31,-42 0 0</inkml:trace>
  <inkml:trace contextRef="#ctx0" brushRef="#br0" timeOffset="24949.89">4466 2328 0,'0'-21'62,"21"0"-46,0 21-16,1-21 0,83-43 16,-41 43-16,42-21 15,84-43 1,-42 22 0,-84 42-16,84-1 15</inkml:trace>
  <inkml:trace contextRef="#ctx0" brushRef="#br0" timeOffset="25284.69">4635 2815 0,'22'0'46,"-1"0"-46,0-21 0,0 0 16,85-21 0,21-22-1,-21 1 1,-64 41-16</inkml:trace>
  <inkml:trace contextRef="#ctx0" brushRef="#br0" timeOffset="25680.47">4614 3175 0,'21'0'15,"-21"-21"-15,22 0 16,-1 21-16,21-21 16,-21-1-16,0 1 0,64 0 15,-21 0 1,-43 21-16,0 0 16,0 0-1</inkml:trace>
  <inkml:trace contextRef="#ctx0" brushRef="#br0" timeOffset="26057.26">4720 3620 0,'21'0'31,"-21"-22"-31,21 22 0,1-21 0,20-21 16,-21 42-16,64-85 15,42 1 17,-106 62-32,0 22 15</inkml:trace>
  <inkml:trace contextRef="#ctx0" brushRef="#br0" timeOffset="26433.39">4466 4382 0,'21'0'0,"0"0"0,1-22 0,-1 22 16,0-21-16,0 21 0,0-21 15,64-21 1,-64 42-16,0 0 0,22-21 16,-43-1-16,21 22 15</inkml:trace>
  <inkml:trace contextRef="#ctx0" brushRef="#br0" timeOffset="26786.19">4487 5165 0,'21'0'16,"1"0"-16,-1-21 0,21-22 15,0 22-15,-20-21 16,62-1-16,22-41 16,-85 63-16,22-1 15,-22 22-15,21-21 16</inkml:trace>
  <inkml:trace contextRef="#ctx0" brushRef="#br0" timeOffset="27750.09">3365 9102 0,'0'-21'0,"0"42"0,0-64 0,0 22 16,0 0-16,0 0 15,-63 0 1,42 21-16,-22 0 0,-253 127 31,169-21-15,-21 126-1,127 1 1,42 21 15,106-127-15,-21-106 0,0-21-1,21-63 1,0-85-1,-127 63 1,-64 22 0,43 41-16,-106-41 15,85 63-15,-149 0 16,43 63 0,63 22-1,64-43 1,21-20-16,0-1 0,64 0 15,41-21 1</inkml:trace>
  <inkml:trace contextRef="#ctx0" brushRef="#br0" timeOffset="28051.93">3937 9208 0,'0'-22'16,"0"44"-16,0-65 16,0 64-1,0 1-15,21-1 16,-21 0-16,21 21 0,64 64 16,0 0-1,42 21 1,0-21-1,-106-85-15,21 0 0,85 64 32,-85-64-32,-42 0 15,0-42 1,-21-43 0</inkml:trace>
  <inkml:trace contextRef="#ctx0" brushRef="#br0" timeOffset="28318.78">4720 9165 0,'0'-42'0,"-21"42"16,0 0-16,0 0 16,-1 21-16,-83 64 15,-22 42 1,84-64-16,-84 107 15,21-1 1,43-63 0,-1 21-16,43-106 0,21 21 15,0 1-15,21-43 32,22-64-32,-1 43 15,-21-21-15</inkml:trace>
  <inkml:trace contextRef="#ctx0" brushRef="#br0" timeOffset="29156.38">5736 9229 0,'0'0'0,"0"-21"0,0-1 16,0 1 0,-21 21-16,0 0 15,0 0 1,-1 21-16,1 1 31,0-22-15,21 21-16,0-42 140,21 21-124,0 0 0,1 0-16,-22-22 15,21 22 1,-21-21 0,0 0-1,0 0 16,0 42-15,0 0 0,0 0-16,0 85 15,0 42 1,-21 64 0,-1-85-1,1 0 1,0-42-1,21-64 1,42-85 0,22-41-1,-22 83-15</inkml:trace>
  <inkml:trace contextRef="#ctx0" brushRef="#br0" timeOffset="29863.73">6371 9165 0,'0'0'0,"0"21"15,-42 43 1,-1-1-16,-62 86 31,83-107-31,-41 85 0,63-85 16,0 1-16,0 41 15,21-41 1,85-43 0,-43 0-1,-20 0-15,63-43 0,-22-41 32,-84 41-32,0-20 15,-84-43 1,-43-21 15,105 63-15,22 22-16,0 21 0,22 0 15,-1 0-15,169-1 32,-63 22-17,-42 43-15,-43-22 16,22 42-16,-43-41 0,0-1 15,0 21-15,-21-21 0,0 85 16,-21-21 0,-21 63-1,42-85 1,0-41-16,127-1 31,-21-21-15,-85-21-16,85-22 15,-1-84 1,-105-42 0,-21 105-1,-21 22-15,21 0 0,-22 21 16,-62-43-16,41 43 16,43 21-16,-21 0 15,20 0-15,-41 0 16,63 21-1,0 0 1,21-21-16</inkml:trace>
  <inkml:trace contextRef="#ctx0" brushRef="#br0" timeOffset="30598.79">4445 11832 0,'42'-42'0,"-84"84"0,105-126 16,-63 62-16,22-20 0,-22 0 15,0-22 1,-22 64-16,1 0 16,-21 21-16,21 1 0,-127 126 31,42 42-31,0 22 16,85-127-1,0-22-15,-1 64 0,44 191 31,105-234-15,0-84 0,42-42-1,-106 0 1,1-43 0,-149-106-1,1 149 1,-128-43-1,64 85 1,84 0-16,-105 85 31,127-64-31,-22 43 0,64-1 32,21-42-32,0-21 0,1 0 15,83 0 1,44-63-1,-86 42-15</inkml:trace>
  <inkml:trace contextRef="#ctx0" brushRef="#br0" timeOffset="31384.85">5313 11959 0,'-21'0'15,"-1"21"-15,-62 64 32,63-64-32,-43 106 15,-21 0 1,64 0-16,0 0 16,148-42 15,42-85-16,-20-42 1,-22-1 0,-85 22-16,0-64 31,-63 43-31,-64-64 16,22 22-1,-1-1 16,64 21-31,64-20 16,42 41 0,169 1 15,-190 84-31,20 64 31,-105 21-31,0-84 0,-63 126 31,42-127-31,0 64 16,-1 0 0,22-85-16,22 43 15,147-43 1,-63-64 0,-22-20-1,-41 42-15,41-85 16,-62 64-16,-1-149 31,-64 1-15,-41 84-16,-22 63 15,85 43 1,-106 22 0,42 41-16,85-42 15,-21 43 1,0-1-16,21-42 15,0 1-15,106-1 16,-22-42 0,-41-1-16</inkml:trace>
  <inkml:trace contextRef="#ctx0" brushRef="#br0" timeOffset="31733.17">6964 12023 0,'-64'0'16,"128"0"-16,-149 0 0,64 0 16,21-21-16,0-1 0,21 1 15,64 0 1,-22 21-1,64-21-15,-84 21 16,20 0-16,22 0 16,-43 0-16,22 0 0,20 0 15,-63 0 1,-21 21 0,-21-21-1,0 0-15,0 21 0,-85 0 16,21-21-1,64 0-15,0 0 16</inkml:trace>
  <inkml:trace contextRef="#ctx0" brushRef="#br0" timeOffset="31972.03">7154 11980 0,'0'0'0,"0"22"32,0 20-17,0-21-15,-21 64 16,0 126-1,0-84 1,0 0 0,21-42-1,0-43-15,0 43 32,21-106-17,63-43 1,-41 43-16,-1 0 15</inkml:trace>
  <inkml:trace contextRef="#ctx0" brushRef="#br0" timeOffset="32349.81">8424 12150 0,'0'0'0,"21"-21"0,22-64 16,-43 21-1,-21 1 1,-128-1 15,22 128-31,22 42 16,-1 42 0,-21 85-1,127-149 1,0-20-1,0-43-15,21 0 0,85 22 16,127-43 15,-106-22-31,21 1 16,-127 21-16,21-21 16,1 21-16,-22 0 0,-21-21 15,-21 21 1,-1 0-1,-20 0-15,21 0 0</inkml:trace>
  <inkml:trace contextRef="#ctx0" brushRef="#br0" timeOffset="32836.05">3133 13356 0,'0'0'0,"21"0"15,0 0 1,21 0-16,85 0 0,148 0 31,-148 0-31,297 0 0,295-21 16,-295 0 0,655-43-1,-423 22 1,-253 21-1,-192 21-15,-41-21 0,189 21 16,573-43 15,-784 43-15,0 0-16,-127 0 16,-42 0-1,-21 0-15,-170 0 16,22 22-16</inkml:trace>
  <inkml:trace contextRef="#ctx0" brushRef="#br0" timeOffset="33182.85">3746 13589 0,'64'0'0,"-128"0"0,191 0 0,-63 0 16,126 21-16,-105-21 0,42 0 15,466 0 1,-424 0-16,424 0 15,-149-21 1,530 0 0,571-64-1,-804 43 1,-21 0 0,-509 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4:20:0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1185 0,'21'-21'0,"-21"0"16,0 0-16,0 0 15,0-22 1,0 1-16,0 21 31,0 42 0,0 0-15,0 0-16,0 1 0,0 41 16,0 85-1,21-63 1,-21-43-16,22 106 15,-22 22 1,21 126 15,0-211-15,-21-1 0,21-62-16,-21-1 15,-21-42 32,21-1-31,0 1-16,0 0 0</inkml:trace>
  <inkml:trace contextRef="#ctx0" brushRef="#br0" timeOffset="1266.85">5186 1418 0,'0'-21'16,"-21"0"-1,-1 21 17,1 21-17,21 0-15,0 0 0,0 1 16,-21-1-16,21 21 0,0 0 16,-21 1-16,21-1 0,0 149 15,0-86 1,0 1-1,0-63-15,0 20 16,0-42-16,21 0 0,64 22 16,-43-22-1,64-21 1,-64 0 0,-21 0-16,1 0 15,41-64 1,-42 43-16,-21 0 0,21-106 31,-21 42-31,0 43 0,0 0 16,-63-64-1,42 64-15,-22-1 16,22 22-16,0 0 0,-21-21 16,-22 20-16,43 22 15,0 0-15,0 0 16,0 0-1,21-21 1,21 21 15,0-21-31,21 0 16,1 21-16,41-42 16,-20 20-1,-22 1-15,0 21 16,128-63-1,-128 63-15,0 0 0,64-21 32,-85 21-32,22 0 0,-22 21 15,0 21 1,-21 22 0,0 20-1,-21 64 1,-21-21-1,42-84-15,-22 126 32,22-84-17,0-1-15,0-62 16,0 20-16,43 0 16,20-21-1,-42-21-15,22 0 16,-22 0-16,42-21 15,-20 0-15,-22 0 16,0 0-16,0 0 0,0-1 16,64-41-1,42-233 1,-127 211 0,-21-106-1,-21 107 1,20 63-16,-105-106 31,64 105-15,21 22-1,20 0 1,1 0-16,-42 64 31,42-22-15,21 1-1,0-22 1,21-21 0,0 0-16</inkml:trace>
  <inkml:trace contextRef="#ctx0" brushRef="#br0" timeOffset="1776.08">7197 1461 0,'0'0'0,"-43"0"15,43-22-15,-21 22 0,0 0 16,0 0 0,42 0 30,0 0-46,0 0 0,0-21 16,22 21-16,-22 0 0,21 0 16,64 0-16,42-42 31,22 21-31,-22 0 16,42-1 15,-147 22-31,-22 0 15,21 0-15,-63 0 63,0 0-63</inkml:trace>
  <inkml:trace contextRef="#ctx0" brushRef="#br0" timeOffset="2238.81">7726 1503 0,'-21'0'0,"-1"0"31,22-21-15,-21 21-16,21 21 47,0 0-47,0 0 0,0 0 16,0 1-16,0 41 15,0-21-15,0 85 16,0-84-16,0 20 0,0 107 15,-21-65 1,-21-20 0,42 0-1,-21-64-15,-1 42 32,22-84 14,22 21-46,41-63 16,-42 42-16</inkml:trace>
  <inkml:trace contextRef="#ctx0" brushRef="#br0" timeOffset="3592.62">9080 1609 0,'0'0'16,"0"-21"-16,0-1 0,0 1 15,0 0 1,0 0-16,-21 21 0,0 0 16,-42-21-1,-1 21 1,-42 0 0,22 42-1,41-21-15,-63 85 16,43-42-1,-22 105 1,64-42 0,21-106-16,0 21 0,0 64 15,21-63 1,43-1 0,-43-42-16,0 0 0,43 21 15,-22-21-15,0 0 0,43 0 31,21-42-31,0 21 16,-85-1 0,0 22-16,42-21 0,-41 21 15,-22-21-15,42 21 16,-42 21 15,0 0-15,-21 1-16,0-22 15,-1 0-15,1 21 16,0-21-16,0 21 0,-43 0 16,22-21-16,21 0 15,-21 0-15,-22 21 16,-84-21 0,84 0-1,-20-42 1,41 21-16,-20-85 31,63 64-31,-21-1 16,21-63-16,0 85 15,21-63-15,0 41 16,106-105 0,-106 106-16,22 21 15,-1-22-15,64-20 16,-64 42-16,0 21 0,-20-22 15,-1 22-15,21 0 0,64 0 16,-64 22 0,-42-1-1,21 0 1,-21 0-16,-21-21 47,0 0-32,0 0 1,0 0-16,0 0 0,-43 0 16,1 0-1,-1 0 1,1 0 0,-64 0 15,105 21-31,-62 64 15,20 0 1,43 20 0,-21 149 15,42-169-15,21 0-1,42-64-15,-20-21 16,-1 0-16,0 0 0,22 0 15,-22 0-15,1 0 0,-1 0 16,43-42 0,-22 20-16,-42 22 0,0 0 15,1-21 1,-1 21-16,-21-21 0,0 0 47,0 0-32</inkml:trace>
  <inkml:trace contextRef="#ctx0" brushRef="#br0" timeOffset="8125.8">5778 3874 0,'22'0'0,"-1"0"16,-42 0 46,-1 0-62,1 0 16,21-22-16,0 1 16,0 0-16,0 0 15,0 0 1,0-22-16,21 1 15,-21 21-15,22 0 0,-1 21 16,42-21 0,-42 21-16,1 0 15,-1 0-15,85 84 16,-85 1-16,0-43 16,0 64-16,-63 212 15,-43-128 16,-84 1-15,126-149-16,-41 21 16,-43 1-1,0-128 1,106 22 0,-1-127-1,22 42 1,64 21-1,-43 85-15,0 21 16,22 0-16,-22 0 16,190 127-1,-168-64 1,41 22 0,-62-64-16,20 64 15,-42-64-15,63 42 16,-41-63-1,-1 0 1,21-21 0,-21 0-16</inkml:trace>
  <inkml:trace contextRef="#ctx0" brushRef="#br0" timeOffset="8583.06">6858 4001 0,'0'0'0,"0"-22"0,0 1 16,0 0 0,-21 21-16,0 0 15,-1 0-15,1 42 16,-42 64 0,20 42-1,22-84-15,21 84 16,-21-106-16,21 1 0,0 41 15,0-62-15,0 41 16,21-42-16,64 0 16,-43-21-16,22 0 15,-22-21-15,0 21 0,128-127 16,-86 0 0,-41-21-1,-64-85 1,-64 106-1,64 85-15,-22 21 16,-126-22 0,148 43-16,-21 0 15,20 64 1,22-1 0,22 22-1,62-21 1</inkml:trace>
  <inkml:trace contextRef="#ctx0" brushRef="#br0" timeOffset="9439.39">8128 4530 0,'0'21'15,"21"-21"1,0-42-1,0 42-15,1-22 0,83-126 32,-62 106-32,-1-43 15,64-148 1,-43 85-16,-63 0 16,-42-42 15,-21 168-16,20 44 1,1 41 0,0 149-1,-43 275 17,43-149-17,-1-41 1,43-22-1,-21-191-15,0 1 0,0 84 16,21 64 0,0-169-16,0 63 15,0-85-15,0 0 0,0 1 0,0 41 16,42-62 0,-21-22-16,0 0 0,64-85 31,0-21-16,21-127 1,-22-42 0,-84 127-1,0 84-15,-148-295 32,127 316-32,-64-20 0,-21-1 15,22 43 1,84 0-1,21 21 17,21-21-17,-21 21-15,1-21 0,147-43 32,-42 1-17</inkml:trace>
  <inkml:trace contextRef="#ctx0" brushRef="#br0" timeOffset="10612.98">9207 4106 0,'0'0'0,"0"-42"0,0 21 0,-42-21 16,0 42 0,-1 0-16,-105 84 31,64 43-16,-1 43 1,85-65 0,0-62-16,42 84 31,22-106-15,20-21-1,-62-21-15,41-22 0,106-126 31,-126 42-15,-22 21 0,-21 43-1,0 63 1,0 21 0,0 42-1,-21-20-15,21-22 0,0 42 16,0-20-16,0-22 0,0 85 15,21-43 1,0-42 0,0-21-16,22 0 15,-22 0-15,0 0 0,42-63 16,22-22 0,-21-21-1,-43 64-15,21-21 16,-42 41-16,0-20 31,0 63-15,0 0-16,0 1 0,0 20 15,-21 43-15,21-43 16,0 0-16,0 43 16,0-22-1,21-63-15,0 43 16,43-43-1,-43 0-15,21 0 0,64-43 16,-64 22-16,22-42 16,21-43-1,-1-42 1,-41 84-16,-22-20 0,42-170 16,-42 148-1,-21 42-15,22 22 0,-22-22 16,21 1-1,-21 84 1,0 43 0,-64 105-1,1 64 1,42-64 0,-1 43-1,22-149 1,0-20-16,43 41 15,84-63 17,0-84-17,-21-1 1,-85 22-16,42-21 16,-42 20-16,1 1 0,-1-106 31,-21 105-31,-21 43 15,-1 22 1,-20 20-16,42-21 16,-42 106-1,42-21 1,0-21 0,0-64-16,0 0 0,0 0 0,21 0 15,0-21-15,21 21 16,22-21-1,-43 0-15,21 0 0,43-42 16,21 0 0</inkml:trace>
  <inkml:trace contextRef="#ctx0" brushRef="#br0" timeOffset="11291.6">11578 4170 0,'0'0'0,"0"-21"0,0 0 0,0-1 0,0 1 16,0-21-16,-21 0 16,0 20-16,0 22 15,-1 0-15,-20 0 16,0 43-16,21-22 16,-1 0-16,-41 85 15,-1 0-15,43-64 16,0-21-16,-21 85 15,42-64-15,-21 1 16,21 20 0,0-42-1,21-21-15,0 0 0,85 0 32,-22-84-17,1-1 1,-64 43-16,22-64 0,62-296 31,-83 211-15,-1 64-1,0-42-15,-21 84 32,-21 128-17,0-22 1,-1 21-16,1 85 15,0-63-15,0-1 0,-21 170 16,20-85 0,1 85-1,21-191-15,0 85 16,0-84-16,21 62 31,43-83-15,-43-22-16,64 0 15,21-22 1,105-83 0,-105-22-1,-106 42 1,0 43 0</inkml:trace>
  <inkml:trace contextRef="#ctx0" brushRef="#br0" timeOffset="11763.32">9588 3641 0,'0'0'0,"-21"0"0,21 21 0,0 0 16,0 0-16,0 0 15,21-21 1,1 0-16,-1 0 0,21-21 16,0 0-1,-20 21-15,-22-21 0,0-21 16,0 20 0,-22 22-16,1 0 0,-42 0 31,42 0-31,-1 0 0,1 22 15,0-1 1,0 0-16,21 0 16</inkml:trace>
  <inkml:trace contextRef="#ctx0" brushRef="#br0" timeOffset="12647.16">11832 1820 0,'0'0'0,"-21"0"0,0 0 15,0 0 1,-1 0 0,44 0 31,-1 0-47,21 0 0,0-21 15,64 21-15,106-21 16,-149 21-16,22 0 15,63-21-15,22 0 16,-86 21-16,1 0 0,21 0 16,232-21-1,-168 21 1,-22 0 0,-127 0-16,0 0 15,-42 21 32,-21-21-16,21 0-31,-22 0 16</inkml:trace>
  <inkml:trace contextRef="#ctx0" brushRef="#br0" timeOffset="13210.84">11938 1969 0,'-21'0'0,"21"21"32,21-21-1,0 0-15,21 0-16,-20 0 0,20 0 15,-21 0-15,21 0 0,276-43 31,-43 1-15,-42 21 0,0 0-1,84 0 1,-190-1 15,-63 22-31,-43 0 16,-42 0 78,0 0-79,21-21-15,-22 21 16,22-21-16</inkml:trace>
  <inkml:trace contextRef="#ctx0" brushRef="#br0" timeOffset="13913.39">13420 1291 0,'0'0'0,"-22"-21"15,22 42 32,0 0-47,0 1 16,22-22-16,-22 21 0,21 0 0,0 0 15,21 0 1,43 43-16,-43-43 0,43 42 16,21-20-1,-64-22-15,-21-21 16,85 21 0,0 0-1,-85-21 1,0 0-1,-21 21 1,-42-21-16,21 0 16,0 0-16,-85 64 15,21-22 1,43-21-16,-149 128 31,85-44-15,1-20-1,-1 21 1,63-64 0,1 22-1,21-64-15,21 21 16,0 0 15,-21-21 32,21-21-63,-21 21 31,21-21-31</inkml:trace>
  <inkml:trace contextRef="#ctx0" brushRef="#br0" timeOffset="16586.63">16235 1524 0,'-21'-21'0,"-1"0"15,22 0 1,0-1-16,0 1 16,-21 21-16,21-21 0,0-21 15,0 21-15,0-1 16,0 1-16,0 0 0,43-21 16,-22 21-16,21 21 15,22 0 1,-1 84-1,-42-63-15,0 1 0,22 105 32,-43-85-32,0 43 15,-21-22-15,-43 22 16,43-43-16,-64 43 0,22-43 0,20 0 16,-147 64-1,84-42 1,43-64-1,20 0-15,22 0 0,-21 0 16,21-21-16,21-22 0,-22-41 16,22-22-1,0 42 1,22 22-16,41-43 16,-42 64-16,0 0 0,64 21 31,-43 21-31,22 64 15,-1 21 1,-41-85-16,-22 0 16,42 42-1,-42-41-15,21 20 16,-21 0-16,21-42 0,0 21 16,1 1-16,-1-22 15,63 0 1,-62-22-1</inkml:trace>
  <inkml:trace contextRef="#ctx0" brushRef="#br0" timeOffset="17031.37">16954 1651 0,'0'0'0,"0"-21"0,0-21 15,0 20-15,0 1 31,-21 21-31,-21 21 16,-22 64 0,1 21-1,-1 42 1,43 0 0,42-127-1,22-21 1,63 0-1,42-127 17,-106 43-17,-21-64 1,-42 63 0,-127 0 15,106 106-16,-1 22 1,43-22-16,-21 0 16,21 64-1,0-64-15,21 0 16</inkml:trace>
  <inkml:trace contextRef="#ctx0" brushRef="#br0" timeOffset="18523.11">17399 1566 0,'0'0'0,"-21"22"62,21-1-62,-21-21 0,-1 21 16,22 0-16,-21 64 15,-21-1 1,-22 65 15,43-107-15,21-63 15,0-64-15,21 22-1,1-43 1,-1 63-16,0 22 16,0 0-16,0 0 0,-21 0 0,85-22 31,-22 86-16,-41 20 1,-1 22 0,-21 21-1,0-43 1,0-42 0,-21-21 15,21-21-16,0-21 1,42-43 0,43-63 15,-64 106-31,42-1 16,-20 22-1,-22 42-15,21 106 31,-42-21-15,0-42 0,21-22-1,43 0 17,20-42-17,1-42 1,21-21-1,-64 41-15,43-105 16,-85 85 0,21 21-1,-42 21 1,-43 85 15,22-1-15,42 1-1,0-43 1,85-21 15,21-21-15,-22-42 0,1-21-1,-64 41-15,43-105 31,-43 85-15,-21 84 15,-64 64-15,64-85-16,-21 22 16,0 20-1,0-20 1,42-107 46,-21 43-62,21 0 16,0 0-16,22-85 16,41 0-1,1 21 1,21 22-1,-85 63-15,0 0 0,43 0 16,-64 21-16,21 0 0,0 0 16,-21 0-16,0 22 0,0-1 15,0 106 1,-21-127-16,0 1 0,-1 41 16,-41 22-1,42-43 1,0-42-16,21 21 15,-22-21 1,1 0 0,0-63-1,21 42-15,0-43 16</inkml:trace>
  <inkml:trace contextRef="#ctx0" brushRef="#br0" timeOffset="18948.07">18224 1164 0,'0'0'0,"-21"0"16,0 0-16,0 21 15,-21 43 1,42-22-1,0 1 1,42-43 0,21 0-1,-41 0-15,-1 0 16,0-85 15,-21 43-31,0 20 0,-85-20 31,43 21-31,-43 63 32,43 1-17,21-1 1,21 21 0,0-41-16,0 20 15,0-21 1</inkml:trace>
  <inkml:trace contextRef="#ctx0" brushRef="#br0" timeOffset="32587.08">3958 7091 0,'0'0'0,"0"-21"0,0 0 15,0-1-15,0 1 16,0-21-1,0 21-15,0 42 32,0 21-17,0 1-15,0-1 0,0 106 16,0 21 0,0-84-16,0 21 0,-42 423 31,21-338-31,-22 126 15,22-126 1,21-149-16,0 0 0,0 85 31,0-106-31,0-42 32,0-42-32,0 20 0,0-41 15,0-43 1,0 63-1</inkml:trace>
  <inkml:trace contextRef="#ctx0" brushRef="#br0" timeOffset="33277.22">3958 7176 0,'0'0'0,"0"-22"16,21 1-16,-21 0 0,43-21 15,-22 42-15,-21-21 16,21 21-16,64-22 16,-43 1-16,21 21 15,128-42 1,126-43 0,-147 43-16,-86 42 15,149-64-15,-148 43 16,-22 21-16,149-21 15,-21 21 1,-86 21 0,-62 0-16,-22 1 15,0-1-15,0 21 0,22 85 32,-43-63-32,0 105 0,0 43 15,0-22 1,0-126-16,0 253 31,0-126-31,0-22 16,0-21-1,0-84-15,0-22 16,0 127 0,0-105-1,-22 63 1,-41-64-16,42-42 15,0 1-15,-106 20 16,63-21-16,-148 0 16,-63 0-1,169-21-15,-126 22 16,105-22-16,-381 0 16,317 0-1,43 0 1,84 0-1,43 0-15,21-22 0,0 1 16,64-85 0,84-63-1,-85 127-15</inkml:trace>
  <inkml:trace contextRef="#ctx0" brushRef="#br0" timeOffset="34646.43">4572 7366 0,'-21'0'0,"0"0"15,-1 0-15,1 0 16,-21 0 0,21 0-16,-22 21 31,22 0-15,42-21 30,1 0-30,-1 0-16,0 0 0,21 0 16,22 0-1,-22 0-15,64-21 16,21 0 0,127 0-1,-169 21 1,-43 0-16,64-21 15,-64 21-15,127 0 16,-42-21 0,-84 21-1,-22 0 1,0 0 0,-42 0 46,0 0-62,0 0 16,-22 0-16,1 0 15,21 0-15</inkml:trace>
  <inkml:trace contextRef="#ctx0" brushRef="#br0" timeOffset="35141.83">4318 7641 0,'0'0'0,"21"0"16,21 0-1,-20 0-15,20 0 0,0 0 0,149 0 32,20 0-32,-147-21 15,359-64 1,-232 43-1,-43 21 1,-127 21 0</inkml:trace>
  <inkml:trace contextRef="#ctx0" brushRef="#br0" timeOffset="35665.87">4403 8022 0,'0'21'0,"21"-21"31,-21 22-31,42-22 0,-21 0 16,149 0 0,-65 0-1,65-43-15,-107 22 16,297-85-1,-233 64 1,85 0 15</inkml:trace>
  <inkml:trace contextRef="#ctx0" brushRef="#br0" timeOffset="36374.5">7429 7345 0,'0'0'0,"0"-21"0,0 0 0,0-1 15,0 1-15,-21-21 16,0 21-16,21-43 15,-21 43-15,0-42 16,0 20 0,21 64 15,0 22-31,-22 84 16,22 21-1,0-85-15,-21 170 16,21-169-16,0 20 0,-42 234 31,21-1-15,0-168-16,21-65 0,0 43 15,-22-63-15,22-1 16,-21 128 0,21-149-16,0 22 15,0-22 1,21-42-16,1 0 0,-22-21 15,63-106 1,-42 21 0,0 42-16,1 1 0</inkml:trace>
  <inkml:trace contextRef="#ctx0" brushRef="#br0" timeOffset="37152.06">7324 7176 0,'-22'-43'15,"44"86"-15,-44-107 0,22 43 0,0 0 16,22 0 0,-1-1-1,21 22-15,0-21 0,64 0 16,42 0-16,-63 0 15,0 0-15,317-43 16,-190 22 0,-107 42-16,1-21 0,191-1 15,-65 1 1,-168 21-16,190 0 31,-212 0-31,43 43 16,-43-1-16,1 43 15,-43 105 17,0-21-17,0-20 1,0 41 0,0-105-1,0-22-15,0 85 16,21-84-16,42 84 15,-20-42 1,-22-64-16,63 191 16,-62-212-16,-22 64 15,0-22 1,-43 22 0,1-64-16,-127 127 31,42-84-16,84-22-15,-105 22 16,-64-22-16,-317 0 31,212-42-15,-107 0 0,255 0-1,-148-21 1,253 0-1,22 21 1,21 0-16,21-21 16,0 0-16,21-64 15,0 43 1</inkml:trace>
  <inkml:trace contextRef="#ctx0" brushRef="#br0" timeOffset="37684.76">7959 7535 0,'0'0'0,"-22"0"0,1 0 16,21-21-16,-21 21 0,0 0 16,0 0-1,42 0 1,0-21-1,21 21-15,1 0 0,380-85 32,-359 64-17,20 21-15,128-42 16,-64 0-16,-106 42 16,43-22-1,-64 22 1,-42 0 15,0 0-31,0 0 16,0 0-16,-1 0 15,1 0 1,0 0-16,-21-21 16,21 21-16</inkml:trace>
  <inkml:trace contextRef="#ctx0" brushRef="#br0" timeOffset="38065.79">7874 7620 0,'0'0'0,"-21"21"15,21 0 1,0 1-1,21-22-15,0 21 0,0-21 16,127 0 0,212-21 15,-317 21-31,168-43 16,-126 22-1,-64 21-15,43 0 16,-64-21-1,-22 21 17,-20 0-32,21 0 0,-85 0 31,43 21-15,-43 0-1,63 0-15</inkml:trace>
  <inkml:trace contextRef="#ctx0" brushRef="#br0" timeOffset="38381.12">7747 8022 0,'-21'21'16,"42"-42"-16,-85 85 0,43-43 0,0 0 16,21 0-1,64-21 1,-22 0-16,0 0 0,170-63 31,-43 20-31,1-20 16,-128 42-16,0 0 15,43-1-15,-43 1 16,106 0 0,-105 21-1,-22-21 1,0 21-1,43 0 1,-22-21 0,-21 21-1</inkml:trace>
  <inkml:trace contextRef="#ctx0" brushRef="#br0" timeOffset="38970.15">11155 7133 0,'0'0'0,"-21"-21"15,-1 0-15,22 0 0,-21-43 16,0 43-16,21 0 0,-21 0 15,0 0-15,21 42 32,0 21-32,0 0 15,0 64-15,0-42 0,0 84 16,0-63-16,0 105 16,0 85-1,0 22 1,0-213-16,-21 149 0,21-169 15,-22 63-15,22-64 16,0-21-16,0 107 16,0-86-1,0-42-15,0-42 32,0 0-32,0 0 0,0-170 31,-21 22-31,21 42 15</inkml:trace>
  <inkml:trace contextRef="#ctx0" brushRef="#br0" timeOffset="39773.19">11155 7027 0,'-21'-21'0,"42"42"0,-42-63 0,-1 42 0,22-21 16,0 0-16,0 0 31,22-1-31,20 1 0,-21 21 0,64-21 15,-43 0-15,22 0 0,-1 21 16,1-21-16,-1 21 0,22-22 16,190-20-16,-85 0 15,-84 42-15,-21-21 16,190-1-16,-42 1 16,-170 21-16,1 0 15,105 43 1,-63 20-1,-42 43 1,-22 84 0,-42-147-16,21 20 0,0 128 15,-21-85 1,21-43-16,1 43 16,-22-43-16,0-20 0,63 168 15,-21-20 1,-42-149-16,0 85 15,0 0 1,0-106-16,0 64 16,0-64-16,0 0 0,-42 106 31,-21-42-15,41-64-16,1 0 15,-63 22-15,62-43 16,-20 21-16,-275 21 15,147-42 1,-126 0 0,-22 0-16,213 0 15,20 0-15,-21 0 0,-169 0 16,169 0 0,43 0-16,-43 0 15,21 0 1,64 0-16,0 0 15,21-21 1,0-21 0,21 21-1,21-22-15,1 22 0</inkml:trace>
  <inkml:trace contextRef="#ctx0" brushRef="#br0" timeOffset="40420.97">11705 7366 0,'21'0'47,"0"0"-31,1 0-16,-1 0 0,21-21 0,43 21 15,380-106 17,-338 85-17,-21 0 1,-85 21 0,-42 0 46,0 0-62,0 0 16,0 0-16,-22 0 15,1 21-15,-64 21 16,22-21-16</inkml:trace>
  <inkml:trace contextRef="#ctx0" brushRef="#br0" timeOffset="40738.87">11684 7641 0,'0'21'0,"0"-42"0,-21 42 0,21 1 0,0-1 15,21-21 1,21 0 0,43 0-1,42-43 1,42 22-16,-126 0 15,105 0 1,-106 21-16,85-21 16,-148 21 31,0 0-32,0 0-15,-1 21 0,-20 0 16,-21 0-1,20 0-15,1 1 0,-64 20 16</inkml:trace>
  <inkml:trace contextRef="#ctx0" brushRef="#br0" timeOffset="40991.73">11515 8170 0,'0'0'0,"0"22"0,21-22 32,0 0-32,0 0 0,21 0 15,43-22-15,63-20 16,-84 42-16,42-21 16,-64 0-16,191-22 31,-170 22-31</inkml:trace>
  <inkml:trace contextRef="#ctx0" brushRef="#br0" timeOffset="45145.01">5630 5355 0,'0'0'0,"-42"0"15,21 0 1,0 0-16,-1 0 0,1 0 16,0 0-16,0 0 15,0 0 1,0 0 0,42 0 30,21 0-46,64 0 32,21 0-17,85 0 1,-64 0-16,-106 0 16,127 0-1,-126 0-15,41 0 16,-41 0-16,84 0 15,-43 0 1,-62 0-16,83 0 31,-83 0-31,-1 21 16,-42-21 62,-1 0-78,1 0 16,0 0-16,-21 0 0,21 0 15,-1 0-15,-41 0 16</inkml:trace>
  <inkml:trace contextRef="#ctx0" brushRef="#br0" timeOffset="46165.43">5524 5525 0,'0'0'0,"-21"0"16,0 0-1,0 0 1,0 0-1,21 21 1,-21-21-16,21 21 78,21-21-62,0 0-16,0 0 0,0 0 15,0 0-15,22 0 0,20 0 16,128 0 0,-128 0-16,85 0 15,-42 0 1,42 0 0,-84 0-16,-22 0 0,1 0 0,62 0 15,22 0 1,-84-21-1,-22 21 1,-42 0 359,0 0-359,-1 0-16,1 0 15,21-21-15,-21-1 16,0 22 0</inkml:trace>
  <inkml:trace contextRef="#ctx0" brushRef="#br0" timeOffset="47203.03">4805 2604 0,'0'0'0,"-21"0"0,-1 0 16,-83-22-1,83 1 1,1 21-16,42 0 31,212 0 0,-148 0-31,190-21 16,127 21 0,-317-21-16,84 21 15,212-21 17,-233 21-17,-105 0 1,-22 0-1,-85 0 32,22 0-31,21 0-16,-85 21 16,-21 0-1</inkml:trace>
  <inkml:trace contextRef="#ctx0" brushRef="#br0" timeOffset="47620.16">4487 2773 0,'0'0'0,"-21"0"0,21 21 16,21-21 0,22 0-16,84 0 15,84-21 1,318-43 15,-190 43-15,-127 21-1,-22-21 1,-84 21 0,-85 0 15,-21-21 16,21 21-47,1 0 31,-1 0-31</inkml:trace>
  <inkml:trace contextRef="#ctx0" brushRef="#br0" timeOffset="50076.15">1418 1778 0,'0'0'0,"21"0"0,-21-21 0,0 0 16,0 0-16,-63-43 31,-22 64-15,43 21-1,-1 0-15,-62 43 16,-86 169 15,128-85-15,20 0-16,43 21 31,0-42-31,106 0 31,0-105-15,-43-22 0,43-43-1,0-20 1</inkml:trace>
  <inkml:trace contextRef="#ctx0" brushRef="#br0" timeOffset="51088.89">1566 2307 0,'0'-42'0,"-84"21"32,168 84-32,-232-126 0,63 105 31,22 22-31,21 105 31,42-127-31,0-21 16,0 85-1,42-85 1,21-21 0,-20-42-1,20-43 1,-42 43-1,1 0-15,-22-43 32,0 64-17,0 42-15,0 43 16,0 63 15,0-64-15,0-42-1,21 0-15,85-63 32,-64 0-17,43-85 1,-43 63 0,21-20-1,-20 84 1,-22 63-1,21 43 1,-42-64 0,0 43-1,0-43 1,-42-42 0,0 0-1,-43-63 16,64 42-15,0-1 0,21 86 15,42-22-15,0-42-1,-21 0-15,1 0 16,20 0-16,85-42 31,-64-22-15,1 1-1,-64-22 1,0 43-16,0-64 31,-21 106-15,0 42-16,21 43 15,-22 106 17,22-107-17,0-41 1,0-22 0,106-21-1,0-64 1,-42 1-1</inkml:trace>
  <inkml:trace contextRef="#ctx0" brushRef="#br0" timeOffset="51628.36">2857 2223 0,'0'-22'0,"22"1"0,-1-21 31,-21-22-31,21 1 16,-21 21 0,0 20 15,0 65-15,0 63-1,0-43-15,0-21 0,0 149 31,0-64-15,0-64 0,-42-20-1,-43-22 17,0 0-17,43-21 1,-22 0-1,128 0 17,-1 0-17,1-21 1,84-21 15,-127 20-15,0 1-16,22-21 15,-1 0 1</inkml:trace>
  <inkml:trace contextRef="#ctx0" brushRef="#br0" timeOffset="51838.84">3365 2265 0,'0'-21'15,"0"-22"1,-21 22 0,21 42 31,0 1-32,0-1-15,0 21 16,0-21-1</inkml:trace>
  <inkml:trace contextRef="#ctx0" brushRef="#br0" timeOffset="52015.81">3323 2582 0,'21'0'0,"-42"0"0,0 22 0,0 20 16,0-42-1,21 21 63</inkml:trace>
  <inkml:trace contextRef="#ctx0" brushRef="#br0" timeOffset="52635.2">995 4276 0,'0'0'16,"0"-21"-16,0-43 16,0 43-16,0 0 0,0 0 15,0-1-15,0 1 0,-21 0 16,-1 21 0,1 0-16,0 0 0,0 0 15,0 0-15,0 0 0,-43 42 16,-42 107-1,-21 126 17,127-64-17,0-126 1,0-43-16,43 64 16,62 21-1,-20-106 1,21-21-1,-43-21 1,22-21 0</inkml:trace>
  <inkml:trace contextRef="#ctx0" brushRef="#br0" timeOffset="53752.08">1397 4678 0,'0'0'0,"0"-21"0,-21-22 16,-85 1 15,42 42-15,22 21-1,21 64 1,0 105 0,21-63-1,0-42 1,0-64-1,42 0 1,0-42 0,22-63-1,-1-22 1,-41-42 0,-1 84-1,-21 22 1,21 42-16,-21 21 15,0 21 1,0 64 0,0-85-16,21 170 31,0-170-31,0 21 16,85-42-1,-85 0-15,43 0 16,126-148 15,-105 0-15,-43 42-1,-20 64 1,-22 21 0,0 42-16,0 0 15,0 0-15,0 106 31,0-63-31,0-1 16,21-21 0,-21-20-16,0-1 0,0 0 31,0 0-15,-21-21-1,21-21-15,-22 21 0,-41-64 31,42 43-15,0 21 0,21 85 15,0-43-15,0-21-1,21-21-15,0 0 0,21 22 16,-21-22-16,1 0 0,83-22 15,1-41 1,0-1 0,-85 43-16,43-42 15,-43 20-15,0 1 0,21-64 32,-42 64-32,0-43 15,0 64 1,-42 21-16,21 0 15,-21 85 1,20-1 0,22 22-1,0 0 1,0-85-16,0 0 0,64 64 16,-22-64-1,1-21 1,-1 0-1,-21-21-15,0 21 16,22-85 0,20 1-16</inkml:trace>
  <inkml:trace contextRef="#ctx0" brushRef="#br0" timeOffset="54413.71">3111 4551 0,'0'0'0,"0"-21"16,-21 0 0,21-1-16,0 1 0,0 0 15,0-21 1,0 21-16,43-22 15,-22 43-15,85 0 32,-85 0-32,42 85 15,-63-64-15,21 43 16,-21 126 15,-42-126-15,21-22-16,0 21 15,0-41-15,-43 62 0,43-41 16,-64 41 0,43-84-1,21 0-15,-22 0 16,22-42 0,21-43-1,0 1 1,0-1-1,43 85 1,-22 0-16,21 0 16,43 127 15,-43-64-15,0-20-16,1 20 15,-22-42-15,21 22 31,-42-22-15,21-21 15,-21-21-31,22-43 16,-22 43 0</inkml:trace>
  <inkml:trace contextRef="#ctx0" brushRef="#br0" timeOffset="54691.56">3852 4636 0,'0'-22'31,"0"1"-31,21 0 16,1 21 31,-1 0-32,-21 21 1,0 0 0,0 1-16,0-1 15,0 0-15</inkml:trace>
  <inkml:trace contextRef="#ctx0" brushRef="#br0" timeOffset="54887.44">3873 5059 0,'0'21'16,"0"0"-16,0 0 47,-21-21-47,21-21 31,0 0-15,0 0-1</inkml:trace>
  <inkml:trace contextRef="#ctx0" brushRef="#br0" timeOffset="79140.56">6900 5461 0,'-21'0'0,"0"0"0,0 0 16,0 0-16,-22 0 15</inkml:trace>
  <inkml:trace contextRef="#ctx0" brushRef="#br0" timeOffset="79815.03">6477 5440 0,'0'0'0,"-21"0"0,0 0 16,-1 0-16,1 0 15,0 0-15,0 0 16,0 0-16,0 0 16,-1-21-1,1 21 1,21-21 15,21 21 0,1-22-31,-1 22 16,85 0-16,148-42 31,42 0-15,-148 21-1,-63 21-15,550-64 32,-254 43-17,0 0 1,-85 21 0,-211 0-16,21 0 15,190 0-15,466-21 31,-360-1-15,-127 22 15,170-21-15,-212 0 0,275-21 15,-318 21-16,-105 21 1,-106 0 31,-128 0-16,-20 0-31</inkml:trace>
  <inkml:trace contextRef="#ctx0" brushRef="#br0" timeOffset="80882.6">6794 5525 0,'-21'0'0,"42"0"0,-63 0 16,21 0-16,-21 0 15,20-22 1,1 1-1,0 21 1,0 0-16,-85 0 47,85 0-47,-21 0 16,-22 0-1,22 0 1,21 0-1,42 0 64,0 0-79,106 0 15,63-21 16,297-21 1,-169 21-17,105-1 1,-84 1 0,-22 0-1,234 21 16,-234 0-15,-63 0 15,127-21-15,64 21 0,147-42 15,-359 20-16,63 1 1,-126 21 0,168-63 15,-295 63-31,20-21 16,1 21-1,-43-22 1,0 22-1,-21-21 64,-21 21-79,-64-42 31,22 0-16,-85-22 17,126 64-17</inkml:trace>
  <inkml:trace contextRef="#ctx0" brushRef="#br0" timeOffset="86908.85">6159 5525 0,'-21'0'47,"0"21"-47,0-21 15,0 21-15,0-21 16,-22 21-16,22 0 0,0-21 16,0 0-16,0 21 0,-1-21 15,-83 22 1,20-1 0,21-21-1,-41 0 1,83 0-16,-20 0 0,-64 0 15,22-21 1,-1-22 0,21 1-1,43 21-15,0 0 0,0 21 0,-43-43 16,1-20 0,-22-1-1,43 22 1,21 21-16,0 0 0,-43-85 31,22 63-31,21 1 16,-1 21-16,1-43 0,0 22 15,21-43-15,-21 64 16,-21-127 0,42 127-16,-22-64 15,1-21 1,21 1-1,0 62-15,0-126 16,0 127-16,0-85 16,0 42-1,43-42 1,-22 0 0,21 21-1,0 43 1,-20 20-16,41-41 15,-42 62-15,22 1 16,62-63 0,-20 20-1,-43 43-15,149-43 16,-106 22 0,-43 42-16,275-85 15,-211 64 1,127-21-1,-127 21 1,106-22 0,-22 1-1,64 0 1,-190 42-16,274-43 31,-190 22-15,-84 21-16,105-21 15,-21 21 1,1-21-16,-86 21 16,212-21-1,-63 21 1,-85-21 0,-42 21-16,-22 0 0,106 0 0,-84 0 15,317 0 1,-169 0-1,-85 0 1,149 0 0,-213 0-16,-20 0 0,190 0 31,-127 0-31,-64 21 16,107-21-16,-1 0 15,148 21 16,-211-21-15,21 0 0,-84 0-16,20 21 0,-21-21 15,149 21 1,-106 0 0,42 1-1,-64-1-15,-21-21 16,-20 21-16,83 0 15,-41 21 1,-43-42-16,64 43 16,21 20-1,-85-42-15,85 64 32,-64-43-32,21 22 15,-41-43-15,20 43 16,64 105 15,-85-106-15,0 1-1,21-1 1,-42-41-16,22 62 16,-1 22-1,-21-64 1,0 1-16,0 41 15,0-62-15,21 126 16,-21-42 0,0-43-1,0-21 1,-42 43 0,20-64-1,1 0-15,21 1 16,-21-1-16,0 0 0,0 0 15,-43 43 17,1-22-17,20-21-15,1 21 16,42-20 0,-21-22-16,-64 63 15,43-42 1,-43 43-1,22-1 1,20-63-16,22 21 0,-63 22 16,62-22-16,-41 0 15,42 0-15,-64 22 16,0-1 0,64-21-16,-21-21 0,-64 64 31,-42-22-16,0-21 1,84-21 0,-63 21-1,43-21 1</inkml:trace>
  <inkml:trace contextRef="#ctx0" brushRef="#br0" timeOffset="87673.07">15303 4276 0,'0'0'0,"0"-21"0,0-1 0,0 1 16,-21 0-16,21 0 0,-21 0 15,21 0-15,-21 21 0,21-22 16,-21 1-1,0 42 1,21 1-16,0 41 16,0-42-16,0 233 15,0-63 1,-22 20 0,-20-20-1,21-149-15,-64 191 31,64-127-15,21-85-16,0 0 16,0-42 15,0 0-31,0 0 16,0 0-16,0-43 0</inkml:trace>
  <inkml:trace contextRef="#ctx0" brushRef="#br0" timeOffset="88366.9">14944 4530 0,'0'0'0,"0"-21"15,-22 21-15,1-22 0,0 1 0,21 0 16,-42-42-1,42 41-15,0-62 16,0 63-16,21-22 16,0 22-16,0 0 15,191-106 1,-149 106-16,1 0 16,-1-1-16,107 22 15,-86 0-15,-20 0 16,84 212-1,-148-127 1,0-22-16,-42 128 16,-22-85-1,-126 84 1,147-148-16,-105 64 16,42-42-1,64-43-15,0 0 0,-106 21 31,126-63-15,22-63 0,0 41-1,22-20-15,62 63 16,-63 0 0,22 21-16,-22 0 15,21 0-15,22 64 16,-22-22-1,-21-41-15,106 168 32,-84-148-32,-22 22 15,21-43 1,-42 0 15,21-21-31,-21-21 16,21 21-16,1-42 15,20-22-15,-21 43 16</inkml:trace>
  <inkml:trace contextRef="#ctx0" brushRef="#br0" timeOffset="88831.29">15790 5165 0,'0'0'0,"0"21"0,0 21 15,0-21 1,0 1 0,43-22-1,-22 0-15,0 0 16,0-22-16,43-20 16,-22 42-16,-21-21 0,64-43 31,-85 22-31,0 21 15,0-21-15,-21 20 16,-1 22 0,-83 22-1,83-1-15,1 0 16,-21 64-16,21-64 16,21 21-16,0 22 15,0-43-15,0 85 16,0-43-1,0-42 1,0 0-16,0 1 16,21-22-16,0 21 15,21-21 1,-20 0-16,-1 0 16,0-21-16,0 21 0,0-22 0,-21 1 15,21 21-15,1-21 0,20-21 16</inkml:trace>
  <inkml:trace contextRef="#ctx0" brushRef="#br0" timeOffset="89101.13">16468 5228 0,'0'21'31,"21"-21"-31,0 0 15,42 0 1,1 0 0,-22 0-1,-21 0-15,1 0 0,-1 0 16,0 0-16,-21-21 62,0 0-62,21 21 16</inkml:trace>
  <inkml:trace contextRef="#ctx0" brushRef="#br0" timeOffset="89655.82">16870 5122 0,'0'0'0,"0"-21"0,0 0 15,0 0 1,0 0-16,0 0 16,0-1-16,0 1 15,84 0 1,1 21-1,-64 0-15,85 64 32,-42 20-17,-43 1-15,-21-64 16,0 0-16,0 43 0,0-43 16,0 0-16,-43 64 15,22-85-15,0 42 16,-42 0-1,41-42 1,1 0 0,21-21-16,0-21 15,21-43 1,22-21 0,-43 85-16,21-21 15,21-43-15,-42 64 16,21-21-16,1 21 0,-1-22 15,-21 22 1,21 21 0,0 0-1,21 0 1,-20 0-16</inkml:trace>
  <inkml:trace contextRef="#ctx0" brushRef="#br0" timeOffset="90967.7">17568 5080 0,'0'0'0,"0"-21"16,0 0-16,0 0 15,0-1-15,0 1 16,0 42 31,0 1-47,0-1 15,0 0-15,-21 64 16,21-43-16,-21 64 16,21-22-1,0-62-15,0 20 16,0-21-1,21-21-15,-21 21 0,21-21 0,43 0 32,-22 0-17,-21 0-15,22-21 0,-22 0 16,21-21-16,-21 20 16,0 1-16,1-42 15,-1-22 1,-21 43-1,0 21-15,0-22 0,0 22 16,0 0-16,0 0 16,0 42 15,0 0-15,0 0-16,0 0 0,0 106 15,0-84 1,0-22-16,0 0 15,0 21-15,0 22 16,0-43-16,21 0 31,21-21-31,1 0 16,-22 0-16,21-21 16,22-21-1,-1-43 1,-63 22-1,42-43 1,-42 85-16,0-43 31,0 85 1,0 0-32,-42 85 31,42-85-31,0 22 0,0-1 15,0-21-15,-21 0 16,21 1-16,-21-1 0,21 42 31,-21-63-15,21 21-16,0-42 31,0 0-15,0-21-16,0-22 15,42 1 1,21-64 0,-20 63-1,168-63 17,-126 127-17,-21 21 1,-43 43-16,0 84 31,-21-63-15,-42-22-16,20-42 15,22 22-15,-21-22 16,21 0 0,0-42 15,0 0-31,0 0 15</inkml:trace>
  <inkml:trace contextRef="#ctx0" brushRef="#br0" timeOffset="93809.26">19579 5122 0,'0'0'16,"0"22"-16,0-1 15,21-21 17,0 0-32,43 0 15,63-85 1,0 0 0,-21-20-1,42-192 16,-148 149-15,0 106-16,0-106 16,-42 42-1,-85-42 17,21 148-17,42 63 1,43-21-16,-21 1 0,-1 63 15,-62 338 17,62-105-17,22-255-15,0 234 16,0-128 0,0 64-16,-85 339 31,63-360-16,22-170-15,21 128 16,-21-128-16,21 64 16,0-105-16,0 20 15,0 0-15,64-42 16,-43 0-16,0 0 16,64-42-1,42-64 1,-106 85-16,42-43 15,-42 22-15,64-85 16,-64 64-16,0 20 0,22-147 16,-43-191 15,-127 169-15,0 127-1,-64 1 1,-42 41 15,191 43-15,63-21-16,0 0 0,43 0 31,169-64-15,-127 43-1,42-22 1,-85 22-16,-20 21 0,84-64 15,-85 64-15,64-127 32,-106 42-17,-21 85-15,-22 21 16,-84 21 15,64 64-31,-1 42 16,43-85-1,21 85 17,0-106-17,21-21-15,64 0 16,-64-21 0,43-42-1,-22-22 1,-21 64-16,0-64 15,-21 43 1,21 42-16,-21 63 47,0-42-47,0 64 16,22-64-16,-1 64 15,21-43 1,0-42-1,-20 0-15,41 0 16,-42 0-16,0 0 16,64-42-1,-43-22 1,1 1-16,-43 42 16,0-22-16,0 22 15,0 0-15,0 0 16,0 42-1,0 0 1,0 0-16,-21 22 16,21-22-16,0 0 0,0 85 31,0-43-31,0-41 16,21-1-1,0-21-15,0 0 0,64 0 31,-43-21-31,43-43 16,-64 43-16,21-21 16,-21 20-16,1-20 0,-22 0 15,63-85 1,-63-21-16,42-85 16,-42 190-1,0 1-15,0 0 16,0 21-16,0-22 0,22 1 15,-22 63 17,0 0-32,-22 106 15,-62 191 17,63-170-17,-1 0 1,22-21-1,43-63 17,20-64-17,-20 0 1,-22-22-16,42-20 16,1-43-16,-43 64 15,0-21-15,21-64 16,-20 43-1,-44 63 1,1 0 0,0 0-16,0 21 0,0 0 15,0 0-15,-1 0 0,1 43 16,0-1 0,21 22-1,21-64 1,-21 0-16,21 0 0,1-21 15,83 22 1,-20-22-16,21 0 16,0-43-1,-64 22-15,0 21 0,1-21 16,41-43 0,-20 1-1,-43-22 1,-21 64-16,0 0 0,0 0 0,0 0 15,-21 21 1,0 0-16,-64 0 16,22 63-1,41-42-15,-20 22 16,21-1-16,0-21 0,0 106 31,21-85-15,0 1-16,42-22 15,64-42 17,-43-43-17,-20 22-15,-22 21 16,63-85-16,-62 64 16,-1-22-16,106-232 15,-85 84 1,0 43-1,1 21 1,-22 63 0,-21 64-16,0 42 31,-21 64-15,-22-22-16,1 85 15,-21 43 1,63-128-16,-22 1 15,1-22-15,21 22 0,-42 84 16,42-106-16,-21 0 16,21 85-1,0-21 1,21-63 0,0-43-1,127 0 16,-63-64-15,21 1 0,-22-1-16,-41-42 31,-64 43-15</inkml:trace>
  <inkml:trace contextRef="#ctx0" brushRef="#br0" timeOffset="94296.03">20426 4805 0,'0'0'0,"0"21"0,21-21 47,0 0-32,-21-21-15,21 0 0,0 21 16,-21-21-16,0-1 16,-21 22-1,-42 0 1,42 0-1,-1 0-15,1 22 16,21 20 15,64-21-15,-43 0 0</inkml:trace>
  <inkml:trace contextRef="#ctx0" brushRef="#br0" timeOffset="95059.28">20637 6308 0,'0'0'0,"-42"0"16,63-21 15,22 21-31,-22 0 16,21 0-16,191-22 16,-43 1-1,107 0 1,-234 0-16,64 21 15,64 0 17,-234 0-17,-41 0 1,63 0-16,-170 21 31</inkml:trace>
  <inkml:trace contextRef="#ctx0" brushRef="#br0" timeOffset="95384.58">21209 6308 0,'0'0'0,"0"21"47,0 0-47,0 0 0,0 0 16,0 64-1,0 63 1,-42-42 0,42-64-16,-22 1 0,1 84 15,0-43 1,21 1 0,0-43-1,0 1 1,0-64 15,0-1-31,0 1 16,21 0-16,0 0 0</inkml:trace>
  <inkml:trace contextRef="#ctx0" brushRef="#br0" timeOffset="97809.23">21399 6922 0,'22'0'0,"-1"0"16,0 0-1,0-22 1,21 1 0,-42 0-16,22 0 15,-1-43 1,-21 1-1,0 42-15,0-22 16,-85 107 15,43-1-15,-1 43 0,22-21-1,21 21 16,21-85-15,43-21 0,21-21-16,84-85 31,-84 21-15,-1-21-1,-63 85-15,-21 0 16,0 0-16,0 42 31,0 0-15,0 64-1,0-22 1,0 22 0,0-64-1,0 0 1,0 1-1,-21-44 17,0 22-17,0 0 1,0 0-16,0 22 31,21-1-15,21 0-1,0-21-15,21 0 16,-21 0-16,85-42 31,-21-1-15,21-41 0,-43-22-1,1-127 1,-43 85-1,-21 21 1,0 106 0,0-1-16,0 86 31,-64 84-15,64-42-1,0-64-15,-42 128 16,42-43-1,0-64 1,21-42 0,64 0-1,-43-42 1,1-21 0,20-22-1,-42 22-15,64-64 31,-22 64-15,-63 21-16,22 21 16,-1 0-1,-21 21-15,0 0 32,0 0-17,21-21 1,-21-21-1,0 0 1,0-21 0,0 20-1,-21 22 1,0 22-16,-43 41 16,43 1 15,-21-1-31,42 22 15,42-22 17,64-63-17,21 0 1,-21-21 0,63-85 15,-127 22-16,-42 62-15,0-41 16,0 21 0,-63 63-1,42-21-15,-43 63 16,22 43 0,21-42-1,21 20 16,21-84-31,21 0 16,0-21 0,1-21-1,41-64 17,-62 64-17,-22 63 16,0 63-15,0-62-16,0-1 16,0 21-1,42-21 1,21-21 15,1-42-15,-22 0-1,-21 20-15,22 1 16,-43 0-16,84-21 16,-62 42-1,-1 0 1,-21 21 0,0 0-16,0 0 0,-21 0 15,21 1 1,-22-22-1,1 0 1,0 0-16,0 0 31,21-22-15,0 44 31,0-1-32,21 0 1,0-21 0,43 0-1,20 0 1,-20 0-16,84-85 31,-106 1-15,-42 20-1,0 22 1,-21 42 15,21 21-31,0 0 16,-63 85 0,63-64-1,0 1 1,21-43-1,42 0 17,22-22-17,0-20 1,-64-21 0,-21-22-1</inkml:trace>
  <inkml:trace contextRef="#ctx0" brushRef="#br0" timeOffset="98164.66">21992 6329 0,'0'0'0,"21"0"15,22 0 1,-22 0-16,63-21 16,-41 21-16,20 0 0,1 0 0,211-21 31,-106-1-16,-126 22 1,-22 0-16,0 0 0,-21-21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31B-667A-42B5-A917-E43735A5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4E845-B2A0-449B-9021-BDD5A989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37E0-6E72-47F0-8ABE-B0F0841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5CED-B8AC-4A10-88E1-399A0442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C156-755D-46B0-9E90-E1ECDAD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8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4949-74B6-44FF-9619-3D592AA0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A8B66-C928-47E0-A8BA-9C8515C06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531-7CEE-4309-BB88-DB33338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7331-1DCF-4189-B033-719B362A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2479-0599-4735-910C-89AFB37A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8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85620-A49C-426D-AB5F-380D1591F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C4405-F43F-4E45-9BFE-895D14ED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46A2-24A4-453F-97B1-CDC4B0AD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3DC4-D80D-40E4-8B63-35954D11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2996-B8A1-4AA5-A8D5-E2A35E5E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1F94-6C27-4E36-B258-3212026D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F331-2101-4726-9B27-C59DCC99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291C-0298-4D74-BC04-AE3F8A42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326F-200F-4C94-8054-2B273EF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707B-E583-43AB-9C78-A59F9292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B130-6703-4F0B-9053-B3D76F7A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CB034-7125-492D-891E-EC63369B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1DC8-770F-403F-A68E-651DD5E6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6C32-2D37-481F-A827-74031BBE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76DE-C3C3-40E6-96B1-3F7CDCD0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1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BD70-BEE2-4269-9D1E-75525E1D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5BEB-C74D-4544-ACB7-7BACEFC0B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E242-8FF5-4C7F-8714-82ADEC406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1164-CD3A-4FCD-9CAE-CE5ED703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2705-BE06-4DBE-A301-F5DE8289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0573-C8CF-4709-9E14-4D54FC3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0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883F-30F8-41F6-85DF-4449186D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E79D-355A-46E4-A3A9-681361CE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5E33-31A8-4419-B061-60E346ADF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25DC7-B4C5-4B4A-AEF8-C1FFBE28B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E3227-C417-4EE3-BA22-B9E5E1BD1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C784A-0C6A-4924-9130-9F1FB7AB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FF21A-3A61-43B1-8A55-E6E9557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EE660-7478-49E6-8BA1-81D3EEAE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5AE8-DA8C-410F-AFAD-273739C9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D1B52-E6DE-4FB9-8B62-D26BE17F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CD9DE-1A90-4F4C-A1D2-28A4A8F6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8C817-8FFE-40CD-AA86-8CD54C58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5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85521-7531-491A-BC22-0143DF4B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C4787-BD04-4878-B0A5-8ED427F4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DAEBF-DD95-4D00-8127-56873916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0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EE40-226F-4DDD-BD62-575555E3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DCB0-00AF-4C73-B48C-5F7FF576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3C9A9-BEB5-4EEF-BA51-0362AAB5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B04B-23CB-47A6-832E-4F5FBDF2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0D4DD-5A97-47B0-8A1D-D132A592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10FA0-F033-4D4C-A349-EEB3709F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3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7523-580C-49A2-A2AA-06D75A81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1631D-126F-4156-8857-B7023ABD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A291E-7BAA-4311-A073-D34CA390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50DF7-4827-4403-B50A-D1D9B37C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26472-BC07-4928-8568-CBFA4F14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C003-2C14-473C-BC2A-AF005859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21646-CC2E-4157-A465-3BCD5C15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9941-FE7E-4965-B96C-35225E76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673-4FD1-4449-9F66-39DC99DA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FBE6-D06F-43AB-AB41-7A6020824E2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E4C9-340E-42E9-AC69-FB5845D84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9C73-7426-4767-96F3-816B3D3A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81CE-E2F1-4BD4-903B-6EA408353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2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C729-E66C-45D4-8356-598D382A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B594-B433-4510-91A9-DAFF288C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B77728-7F54-44BA-AF91-2C7662898AFA}"/>
                  </a:ext>
                </a:extLst>
              </p14:cNvPr>
              <p14:cNvContentPartPr/>
              <p14:nvPr/>
            </p14:nvContentPartPr>
            <p14:xfrm>
              <a:off x="0" y="525960"/>
              <a:ext cx="8100360" cy="296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B77728-7F54-44BA-AF91-2C7662898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6600"/>
                <a:ext cx="811908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05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D5C926-9063-4C2A-8FC2-566914FCB5A6}"/>
                  </a:ext>
                </a:extLst>
              </p14:cNvPr>
              <p14:cNvContentPartPr/>
              <p14:nvPr/>
            </p14:nvContentPartPr>
            <p14:xfrm>
              <a:off x="906840" y="83880"/>
              <a:ext cx="836712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D5C926-9063-4C2A-8FC2-566914FCB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74520"/>
                <a:ext cx="838584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7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9BF910-1F6C-4752-B3DF-170F521A9736}"/>
                  </a:ext>
                </a:extLst>
              </p14:cNvPr>
              <p14:cNvContentPartPr/>
              <p14:nvPr/>
            </p14:nvContentPartPr>
            <p14:xfrm>
              <a:off x="274320" y="68760"/>
              <a:ext cx="9532800" cy="675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9BF910-1F6C-4752-B3DF-170F521A9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9400"/>
                <a:ext cx="9551520" cy="67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B7CB7F-45D2-400E-8535-6F912BEC760D}"/>
                  </a:ext>
                </a:extLst>
              </p14:cNvPr>
              <p14:cNvContentPartPr/>
              <p14:nvPr/>
            </p14:nvContentPartPr>
            <p14:xfrm>
              <a:off x="1394280" y="1226880"/>
              <a:ext cx="9677880" cy="562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B7CB7F-45D2-400E-8535-6F912BEC76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920" y="1217520"/>
                <a:ext cx="969660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2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978A88-BC42-4D47-B56A-4E08DD5D2F8E}"/>
                  </a:ext>
                </a:extLst>
              </p14:cNvPr>
              <p14:cNvContentPartPr/>
              <p14:nvPr/>
            </p14:nvContentPartPr>
            <p14:xfrm>
              <a:off x="1257120" y="335160"/>
              <a:ext cx="5563080" cy="41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978A88-BC42-4D47-B56A-4E08DD5D2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325800"/>
                <a:ext cx="558180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04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9CA0C-D29F-4E16-84DE-43B4632F1A21}"/>
                  </a:ext>
                </a:extLst>
              </p14:cNvPr>
              <p14:cNvContentPartPr/>
              <p14:nvPr/>
            </p14:nvContentPartPr>
            <p14:xfrm>
              <a:off x="1523880" y="190440"/>
              <a:ext cx="5349600" cy="27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9CA0C-D29F-4E16-84DE-43B4632F1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181080"/>
                <a:ext cx="5368320" cy="27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6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86CEFF-1F62-429F-8764-DC4FBB924589}"/>
                  </a:ext>
                </a:extLst>
              </p14:cNvPr>
              <p14:cNvContentPartPr/>
              <p14:nvPr/>
            </p14:nvContentPartPr>
            <p14:xfrm>
              <a:off x="1104840" y="167760"/>
              <a:ext cx="5867640" cy="308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86CEFF-1F62-429F-8764-DC4FBB924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58400"/>
                <a:ext cx="5886360" cy="31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148413-F417-40EC-BD23-83E74CC860AF}"/>
                  </a:ext>
                </a:extLst>
              </p14:cNvPr>
              <p14:cNvContentPartPr/>
              <p14:nvPr/>
            </p14:nvContentPartPr>
            <p14:xfrm>
              <a:off x="609480" y="76320"/>
              <a:ext cx="888552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148413-F417-40EC-BD23-83E74CC86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66960"/>
                <a:ext cx="8904240" cy="52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967C2D-7CAF-41EF-BB5E-39D8E79956E5}"/>
                  </a:ext>
                </a:extLst>
              </p14:cNvPr>
              <p14:cNvContentPartPr/>
              <p14:nvPr/>
            </p14:nvContentPartPr>
            <p14:xfrm>
              <a:off x="754200" y="655200"/>
              <a:ext cx="6256440" cy="424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967C2D-7CAF-41EF-BB5E-39D8E7995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0" y="645840"/>
                <a:ext cx="627516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1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FF5CC-89B3-49FE-9DE9-49FD024E5AE3}"/>
                  </a:ext>
                </a:extLst>
              </p14:cNvPr>
              <p14:cNvContentPartPr/>
              <p14:nvPr/>
            </p14:nvContentPartPr>
            <p14:xfrm>
              <a:off x="198000" y="358200"/>
              <a:ext cx="848916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FF5CC-89B3-49FE-9DE9-49FD024E5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48840"/>
                <a:ext cx="850788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95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D859C-6F35-418C-A0F3-122A11D5B815}"/>
                  </a:ext>
                </a:extLst>
              </p14:cNvPr>
              <p14:cNvContentPartPr/>
              <p14:nvPr/>
            </p14:nvContentPartPr>
            <p14:xfrm>
              <a:off x="685800" y="15120"/>
              <a:ext cx="7566840" cy="512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D859C-6F35-418C-A0F3-122A11D5B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5760"/>
                <a:ext cx="7585560" cy="51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01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E30-7169-4910-9652-D3B4C2D37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D7F7-B3C3-49D4-9F31-D52A27CC3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00991-6EF2-4FD3-96A2-2A9D08EA7560}"/>
                  </a:ext>
                </a:extLst>
              </p14:cNvPr>
              <p14:cNvContentPartPr/>
              <p14:nvPr/>
            </p14:nvContentPartPr>
            <p14:xfrm>
              <a:off x="891360" y="137160"/>
              <a:ext cx="858060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00991-6EF2-4FD3-96A2-2A9D08EA7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127800"/>
                <a:ext cx="859932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07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2021-02-02T13:10:15Z</dcterms:created>
  <dcterms:modified xsi:type="dcterms:W3CDTF">2021-02-02T14:52:09Z</dcterms:modified>
</cp:coreProperties>
</file>