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5T13:20:16.2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5461 5186 0,'0'0'0,"0"-381"0,0 0 16,0 42-16,21 64 0,-21 42 16,0 64-16,21 42 0,-21 21 0,0 21 15,0 22-15,0 21 0,0-1 16,0 22-16,0 0 0,0 0 16,0 42 30,0 0-46,0 0 16,0 0-16,0 1 0,0-1 0,0 0 16,0 0-16,0 21 0,0 1 15,0-1-15,-21 0 0,21 1 16,-21 20-16,21 1 0,-21-1 0,21 1 16,0-1-16,0 1 0,-21-1 15,21 1-15,-22 20 0,1 1 0,21 0 16,-21-1-16,21 1 15,0 0-15,-21-1 0,0 22 0,21-21 16,0 0-16,-21 20 0,21 1 0,-22 0 16,1-21-16,21 21 15,-21-1-15,0 1 0,0 0 0,21 0 16,-21 0-16,-1 0 0,1-1 16,0-20-16,21 42 0,-21-21 0,0 0 15,0 21-15,-1-21 0,1-1 16,0 22-16,0-21 0,21 21 0,-21 0 15,0-21-15,-1 21 0,22 0 0,-21-21 16,0 21-16,21 0 0,-21 0 16,0-21-16,21 21 0,-21-21 0,-1-1 15,22 22-15,-21-21 0,21 0 16,0 21-16,-21-21 0,0 0 0,21 0 16,-21-1-16,21-20 15,0 21-15,0 0 0,-21 0 0,21-22 16,0 22-16,0-21 0,-22-1 15,22 1-15,0 0 0,0-1 0,0 1 16,0 0-16,0-1 0,0-20 16,0-1-16,0 1 0,0-1 0,-21-20 15,21-1-15,0 0 0,0-20 0,0 20 16,0-21-16,0-42 16,0 0-16,0-22 15,0 1-15,0 0 0</inkml:trace>
  <inkml:trace contextRef="#ctx0" brushRef="#br0" timeOffset="3763.66">5905 2985 0,'-21'0'15,"0"0"-15,0 0 0,0 0 0,0 0 16,-1 0-16,1 0 16,0-22-16,0 22 0,0 0 15,0 0-15,-1 0 16,1 0 0,0 0-16,0 0 15,0 0 16,42 0 1,0 22-17,0-22-15,0 0 16,1 0-16,-1 0 0,0 0 0,0 0 16,0 0-16,22 0 0,-1 0 15,0 0-15,1 0 0,-1 0 0,21 0 16,-20 0-16,20 0 0,-20 0 15,20 0-15,22 0 0,-22-22 16,22 22-16,0-21 0,-1 21 16,1 0-16,-22-21 0,22 21 15,0 0-15,-1 0 0,1-21 0,-21 0 16,20 21-16,22 0 0,-21-21 16,-1 21-16,22 0 0,0-22 0,-21 22 15,21 0-15,-1-21 0,1 21 16,0-21-16,0 21 0,21-21 0,0 21 15,0 0-15,0-21 16,-21 21-16,21 0 0,0-21 0,0 21 16,21-22-16,-21 22 0,21 0 15,0-21-15,-21 0 0,0 21 16,21-21-16,1 21 0,-1-21 0,0 0 16,-21 21-16,21-22 0,-21 22 15,21-21-15,0 0 0,1 21 0,-1-21 16,21 0-16,-21 21 0,0-21 15,1-1-15,-1 22 0,0-21 0,21 0 16,-21 21-16,1-21 0,20 0 16,-21 21-16,0-21 0,22 21 15,-22-22-15,21 22 0,-21-21 0,0 21 16,1-21-16,20 21 0,0-21 16,1 21-16,-22-21 0,0 21 15,21-21-15,-21 21 0,22 0 16,-22-22-16,0 1 0,0 21 0,0-21 15,1 21-15,-1 0 0,0-21 16,0 21-16,0-21 0,0 21 0,-21 0 16,22-21-16,-22 21 0,21 0 15,0-22-15,-21 1 0,21 21 0,-21 0 16,0 0-16,-21-21 0,21 21 16,-21 0-16,0 0 0,-1-21 15,1 21-15,-21 0 0,21 0 0,-22 0 16,1-21-16,-21 21 0,-1 0 15,1 0-15,-22 0 0,21 0 16,-41 0-16,20 0 0,-21 0 16,0 0-16,0 0 0,-21 21 47,0 0-32,0 0-15,-21 0 16,21 1-16,-21-1 0,21 0 0,-21 0 15,21 0-15,-21 0 16,21 1-16,0 20 0,0-21 0,-21 21 0,21 1 16,-22-1-16,22 22 15,0-1-15,0-21 0,0 22 0,0-1 16,-21 1-16,21-1 0,0 1 16,0 21-16,0-22 0,-21 1 15,21 20-15,0 1 0,0-22 0,0 22 16,0-21-16,0 20 0,0-20 15,0 20-15,0 1 0,0 0 0,0 21 16,0-22-16,0 22 0,0-21 16,0-1-16,0 22 0,0-21 0,0 21 15,0 0-15,0-22 0,0 22 16,0 0-16,0-21 0,0 20 0,0-20 16,0 21-16,0 0 15,0 0-15,0-1 0,0-20 0,21 21 16,-21-21-16,0 20 0,21 1 15,-21-21-15,0 21 0,0 0 0,0-1 16,0 1-16,22-21 0,-22 21 16,0 0-16,21-1 0,-21-20 0,0 21 15,0 0-15,21-22 0,-21 22 16,21-21-16,0 0 0,-21 20 0,0 1 16,21-21-16,-21 0 0,22-1 15,-22 1-15,21 0 0,-21-1 16,0 1-16,21 0 0,-21-1 0,21 1 15,-21 0-15,21-1 0,-21 1 16,0-22-16,21 1 0,1 21 0,-22-22 16,0 1-16,0 20 0,21-20 15,-21-1-15,21 1 0,-21-1 0,0 1 16,0-1-16,21 1 0,-21-22 16,0 22-16,0-22 0,0 21 0,21 1 15,-21-22-15,21 22 0,-21-22 16,0 22-16,0-22 0,0 21 0,0-20 15,22-1-15,-22 0 16,0 1-16,0-1 0,0 0 0,0 1 16,0-1-16,0-21 0,0 22 0,0-22 0,0 21 15,0-21-15,0 22 16,0-22-16,0 0 0,0 21 0,0-21 16,-22 1-16,22-1 0,0 0 15,0 0-15,-21 0 0,21 0 0,-21 1 16,21-1-16,-21-21 0,21 21 15,-21-21-15,21 21 0,-21-21 16,-1 0-16,1 0 16,0 0-16,0 0 15,0 0-15,0 0 0,-1 0 16,1 0-16,0 0 16,0 0-16,0 0 0,0 0 15,-1 0-15,-20 0 0,21 0 16,0 0-16,-22 0 0,1 0 0,21 0 15,-21 0-15,-22 0 0,22 0 16,-1 21-16,-20-21 0,21 0 0,-22 0 16,1 21-16,20-21 0,-20 0 0,-1 22 15,1-1-15,-1-21 0,1 21 16,-22-21-16,22 21 0,-22-21 0,0 21 16,1-21-16,-22 21 0,21 1 15,-21-22-15,22 21 0,-1-21 0,-21 21 16,21 0-16,-20-21 0,-1 21 15,0 0-15,-21 1 0,21-22 16,0 21-16,0 0 0,1-21 0,-1 21 16,-21 0-16,21-21 0,-21 21 15,0 1-15,21-1 0,-21-21 0,0 21 16,21 0-16,-21 0 0,21 0 16,-21-21-16,0 22 0,0-1 0,22 0 15,-22 0-15,0-21 0,21 21 16,0 0-16,-21 1 0,21-22 0,-21 21 15,21 0-15,-21-21 0,21 21 16,-21 0-16,22-21 0,-22 21 0,21 1 16,-21-1-16,0-21 0,0 21 15,0 0-15,0-21 0,0 21 16,0 0-16,0 1 0,-21-1 0,-1-21 16,22 21-16,-21 0 0,21 0 0,-21 0 15,21 1-15,-21-22 0,21 21 16,-169 21-16,169-21 0,-22-21 15,1 21-15,21 1 0,-21-1 16,0-21-16,0 21 0,21 0 0,-21 0 16,21-21-16,-22 21 0,22 1 15,0-22-15,-21 0 0,21 21 16,0-21-16,0 0 0,0 0 0,21 0 16,1 0-16,-22 0 0,21 0 15,0 0-15,0 0 0,0 0 16,22 0-16,-22-21 0,21 21 0,0 0 15,1-22-15,-1 22 0,0-21 0,1 21 16,-1-21-16,0 21 0,1-21 16,-1 21-16,22-21 0,-22 21 15,21-21-15,1 21 0,21-22 0,-22 22 16,22-21-16,-22 21 0,22-21 0,0 21 16,-1-21-16,1 21 0,0 0 15,-1-21-15,1 21 0,0 0 16,20-21-16,-20 21 0,0 0 0,-1 0 15,1 0-15,0-22 0,-1 22 16,1 0-16,0 0 0,-1 0 16,1 0-16,21 0 0,-21 0 0,20 0 15,-20 0-15,21 0 0,-21 0 16,20 0-16,1 0 0,0 0 0,0 0 16,0 0-16,0 0 0,-1 0 15,1 0-15,0 0 0,0 0 0,0 0 16,0 0-16,-1 0 0,1 0 15,0 0-15,0 0 0,0 0 0,0 0 16,-1 0 0,1 0-1,21-21 17,-21 21-17,0 0 16,21-21 1,-21 21-32,0 0 15,-1 0 17,22-21-17,-21 0-15,21 0 16,0-1-1,0 1-15,-21 0 0,21 0 16,-21 0-16,21 0 0,0-1 16,-21 1-16,21 0 0,-21-21 0,-1 21 15,1-22-15,21 22 0,-21-21 16,0 21-16,21-22 0,0 22 0,-21-21 16,0 21-16,21-22 0,-22 22 15,22 0-15,0-21 0,-21 20 16,21 1-16,-21-21 0,21 21 0,-21 0 15,21-22-15,-21 22 0,21 0 16,0-21-16,0 20 0,0-20 16,0 21-16,0-21 0,0 20 0,0 1 15,-21-21-15,21 21 0,0 0 16,0-22-16,0 22 0,0 0 16,-22 0-16,1 0 0,21-1 0,-21 1 15,21 0-15,0 0 0,-21 0 16,0 0-16,0 21 0,21-22 0,0 1 15,-22 0-15,22 0 16,-21 0-16,21 0 0,0-1 0,0 1 0,0 0 16,0 0-16,0 0 15,0 0-15,0-1 0,0 1 16,0 0-16,0 0 0,0 0 16,0 0-16,21-1 0,-21 1 15,22 0-15,-1 0 16,-21 0-16,0 0 0,21 21 0</inkml:trace>
  <inkml:trace contextRef="#ctx0" brushRef="#br0" timeOffset="11731.05">9779 4403 0,'0'-21'15,"-21"21"-15,0 0 32,-1 0-17,22 21-15,0 0 16,0 0-16,0 0 15,0 0-15,0 1 0,-21-1 16,21 0-16,0 0 0,0 0 0,0 22 16,0-22-16,0 21 0,0 0 15,0 1-15,0 20 0,0-20 0,0 20 16,0-21-16,0 22 16,0-22-16,0 22 0,0-1 0,0-20 15,0 20-15,0 1 0,0-1 0,0-21 16,0 22-16,0-1 0,0 1 15,0-1-15,0 1 0,0-1 0,0 1 16,0-1-16,0 64 16,0-63-16,0-1 0,0 1 0,0-1 15,0 1-15,0-1 0,0 22 0,0-21 16,0-1-16,0 1 0,0-1 16,0 1-16,0-1 0,0 1 0,0-1 15,0 22-15,0-22 0,0 1 16,0 20-16,0-20 0,0-1 15,0 1-15,0-1 0,0 1 0,21 21 16,-21-22-16,0 1 0,0-1 16,0 1-16,0 20 0,22-20 0,-22-1 15,0 1-15,21-1 0,-21 1 0,0-1 16,0 1-16,21-1 0,-21 1 16,0-1-16,0 1 0,0-1 0,21 1 15,-21-22-15,21 22 0,-21-22 0,0 21 16,0-20-16,21-1 0,-21 0 15,22 1-15,-22-1 0,0-21 16,0 0-16,0 1 0,21-1 0,-21 0 0,0-42 47,0 0-47,0-1 0,0-20 0,-21 0 16,21-1-16,-22-20 0</inkml:trace>
  <inkml:trace contextRef="#ctx0" brushRef="#br0" timeOffset="14355.78">9927 4509 0,'0'0'0,"-21"0"16,0 0 0,0 0-16,-1 0 15,1 0-15,0-22 0,0 22 16,0 0-1,0 0-15,-1 0 16,22-21 0,22 21 31,-1 0-32,0 0-15,0 0 0,0 0 0,0 0 16,22 0-16,-1 0 0,-21 0 15,22 0-15,20 0 0,-21 0 16,1 0-16,-1 0 0,22 0 16,-22 0-16,0 0 0,22 0 0,-22 0 15,0 0-15,1 0 0,20 0 16,-20-21-16,20 21 0,1-21 0,-22 21 16,21 0-16,1 0 0,-1-21 0,1 0 15,-1 21-15,1-22 0,-1 22 16,1-21-16,-22 21 0,22-21 15,-22 21-15,22-21 0,-22 21 0,21-21 16,1 21-16,-1 0 0,1-21 16,-1 21-16,1 0 0,-1-22 15,22 22-15,-21-21 0,-1 21 0,22-21 16,-22 21-16,1 0 0,20-21 16,-20 21-16,21 0 0,-1 0 0,1-21 15,0 21-15,-1 0 0,1 0 16,0-21-16,20 21 0,-20 0 0,0-22 15,-1 22-15,1 0 0,0-21 16,-1 21-16,1 0 0,0-21 0,-1 21 16,1 0-16,0-21 0,21 21 15,-43-21-15,22 0 0,-1 21 0,1-22 16,0 22-16,-1 0 0,1-21 16,0 21-16,-1-21 0,22 21 15,-21 0-15,21 0 0,-22-21 0,1 21 16,0-21-16,-1 21 0,1 0 15,21 0-15,-21 0 0,-1 0 0,1 0 16,0 0-16,-1 0 0,1 0 16,0 0-16,-22 0 0,1 0 0,-1 0 15,1 0-15,-22 0 0,0 0 16,-21 0-16,22 0 0,-22 0 16,0 0-16,-21 21 62,0 0-46,0 0-1,0 0-15,-21 1 0,21-1 16,0 0-16,-21 0 0,21 0 16,0 22-16,0-22 0,-21 21 0,21-21 15,-22 22-15,22-1 0,0-21 16,0 21-16,0 1 0,0-1 0,0 22 15,0-22-15,0 21 0,0-20 16,0 20-16,22 1 0,-22 20 16,21-20-16,-21 21 0,21-22 0,0 22 15,-21-22-15,21 22 0,-21 0 16,21-1-16,1-20 0,-22 20 0,0 1 16,21 0-16,-21-1 0,21-20 15,-21 21-15,0-1 0,21 1 0,0 0 16,-21-1-16,21 1 0,-21 0 0,22-1 15,-1 1-15,-21 0 0,21-22 16,0 22-16,-21-22 0,21 22 16,0-22-16,-21 22 0,22-21 0,-1 20 15,-21-20-15,21-1 0,0 1 0,-21-1 16,0-20-16,21 20 0,0 1 16,-21-1-16,22-21 0,-22 22 15,21-22-15,0 22 0,-21-22 0,0 22 16,21-22-16,0 0 0,-21 1 15,0-1-15,0 0 0,21 1 0,-21-22 16,0 21-16,0-21 0,0 22 0,0-22 16,0 0-16,0 0 0,0 0 15,0 0-15,0 1 0,0-1 0,-21 0 16,0 0-16,0-21 0,0 0 16,0 0-16,-1 21 15,1-21-15,0 0 0,0 0 16,0 0-16,0 0 0,-22 0 15,22 0-15,0 0 0,0 0 16,-22 0-16,22 0 0,-21 0 0,21 21 16,-22-21-16,1 0 0,21 0 15,-21 22-15,-1-22 0,1 0 0,0 21 16,-1 0-16,1-21 0,0 21 0,-1-21 16,1 21-16,-22-21 0,1 21 15,21 1-15,-22-22 0,1 21 0,-1-21 16,1 21-16,-22 0 0,21 0 0,1-21 15,-1 21-15,-20 1 0,20-1 16,-20-21-16,20 21 0,-21 0 16,22 0-16,-22-21 0,22 21 0,-1 1 15,1-22-15,-1 21 0,1-21 16,-1 21-16,22-21 0,-22 21 0,1-21 16,-1 21-16,1-21 0,-1 21 0,1-21 15,-1 22-15,1-22 0,-22 0 16,22 21-16,-1-21 0,22 0 0,-22 21 15,22-21-15,-21 0 0,20 21 0,1-21 16,0 0-16,-1 0 0,1 21 16,0-21-16,-22 0 0,22 0 0,-1 21 15,1-21-15,-21 0 0,20 0 16,-20 0-16,-1 22 0,1-22 16,-1 0-16,1 0 0,-1 21 0,1-21 15,-1 21-15,1-21 0,20 0 0,-20 0 16,21 0-16,-22 21 0,22-21 15,-1 0-15,-20 0 0,21 0 0,-1 0 16,-20 0-16,20 21 0,-20-21 16,-1 0-16,1 0 0,21 0 0,-22 0 15,1 21-15,-1-21 0,1 0 0,-1 0 16,1 0-16,-1 0 0,22 0 16,-22 22-16,1-22 0,-1 0 0,1 0 15,-1 21-15,1-21 0,-1 0 16,1 0-16,-1 0 0,1 21 15,-1-21-15,1 21 0,-1-21 0,22 0 16,-22 21-16,22-21 0,-21 0 16,20 21-16,1-21 0,21 0 0,-22 0 15,22 0-15,0 0 0,0 0 16,0 0 0,0 0-16,-1 0 15,22 22-15,-21-22 16,0 0-16,0 0 0,0 0 15,0 0-15,21 21 16,-22-21-16,1 0 16,0 0-16,0 0 31,0 0-31,21 21 0,-21-21 16,21-21 62,0 0-78,0-1 15,0 1 1,0 0-16,0 0 16,0 0-16,0 0 0,0-1 0</inkml:trace>
  <inkml:trace contextRef="#ctx0" brushRef="#br0" timeOffset="15163.22">6540 7027 0,'-42'0'15,"84"0"-15,-126-21 0,41 21 0,1-21 0,0 21 16,-1 0-16,1 0 0,0-21 16,-1 21-16,1 0 0,0 0 15,21 0-15,-22 0 0,22-21 0,0 21 16,0 0-16,0 0 0,-1 0 15,1 0-15,42 0 32,1-21-32,20 21 0,0-22 15,1 22-15,-1-21 0,21 0 16,22 0-16,0 0 0,21 21 0,-1-21 16,1-1-16,21 1 0,0 0 0,0 0 15,0 0-15,0 0 16,21-1-16,1 1 0,-22 21 0,0-21 15,0 0-15,0 21 0,0-21 16,-22 0-16,1 21 0,0-22 0,0 22 16,0-21-16,-22 21 0,1 0 0,-21-21 15,20 21-15,-41 0 0,20 0 16,-21 0-16,-20-21 0,20 21 0,-21 0 16,-42 0 15,-21 0-31,20 0 0,-20 0 0,-21 0 15,20 0-15,-20 0 16,-22 21-16,22-21 0</inkml:trace>
  <inkml:trace contextRef="#ctx0" brushRef="#br0" timeOffset="15619.59">6011 7324 0,'-42'0'0,"84"0"0,-105 21 16,42 0-16,-1-21 0,65-21 31,-22 0-31,21 21 16,22-21-16,-22-22 0,22 22 0,20 0 15,1 0-15,0 0 0,20-22 16,1 22-16,0 0 0,0 0 0,0 0 16,0-22-16,-1 22 0,22 0 15,-21 0-15,21 0 0,-21-1 0,0 1 16,0 0-16,0 0 0,-22 0 0,1 21 16,0-21-16,-22-1 0,1 22 15,-1-21-15,1 0 0,-22 21 16,21-21-16,-41 21 0,20 0 0,-21-21 15,21 21-15,-20 0 16,-22-21-16,21 21 0,-21-22 31,-21 22-31,-1 0 16,1 0-16,0 0 0,21-21 0,-21 21 16,0 0-16,21-21 0,-21 21 15,21-21-15,0 0 0</inkml:trace>
  <inkml:trace contextRef="#ctx0" brushRef="#br0" timeOffset="16176.26">8678 6011 0,'0'0'15,"0"-21"-15,-21 21 0,21-21 0,0 0 16,-21 21-16,0-21 0,21 0 0,-21 21 15,42 21 17,0-21-32,21 21 15,-21 0-15,22 0 0,-1 0 16,0 1-16,1-22 0,-1 21 16,22 0-16,-22 0 0,0 0 15,22-21-15,-22 21 0,0-21 0,22 22 16,-22-22-16,1 0 0,20 0 0,-21 21 15,22-21-15,-22 0 0,1 0 16,-1 0-16,21 0 0,-41 0 0,20 0 16,0 0-16,-21 0 0,1 0 15,-22 21 1,-43 0 0,22-21-16,-21 21 15,-1 0-15,1 1 0,-21 20 0,20-21 16,-20 21-16,-1 22 0,1-22 15,-1 1-15,1 20 0,-1 1 16,1-1-16,-1-21 0,1 22 0,20-1 16,-20 1-16,21-22 0,20 22 0,-20-22 15,21 0-15,0 1 0,0-1 16,-1 0-16,1 1 0,21-1 0,0-21 16,-21 0-16,21 1 0,-21-1 15,21 0-15,0 0 0,-21-21 0,21 21 16,0-42 15,0 0-31,-21 0 0,21 0 0,-22-22 16</inkml:trace>
  <inkml:trace contextRef="#ctx0" brushRef="#br0" timeOffset="16955.55">5334 5355 0,'0'0'0,"0"-21"0,0 0 16,0 0-16,0 0 0,0-1 16,0 1-16,-21 21 15,21 21 16,0 1-31,0-1 16,0 21-16,0 0 0,0 1 0,0-1 16,0 0-16,21 22 0,-21-1 15,0-20-15,0 20 0,0 1 16,0-22-16,21 22 0,-21-22 16,0 0-16,0-21 0,21 22 0,-21-1 15,0-21-15,0 0 0,0 1 16,0-1-16,0 0 0,21-21 15,-21-21 1,0 0 0,0-22-16,0 22 0,0 0 15,0-21-15,0-1 0,0 1 16</inkml:trace>
  <inkml:trace contextRef="#ctx0" brushRef="#br0" timeOffset="17258.68">5292 5398 0,'-22'0'0,"22"-22"32,22 22-17,-1 0-15,0-21 0,21 0 0,-21 21 16,22-21-16,-1 0 0,0 21 15,1-21-15,-1-1 0,0 22 0,1-21 16,-22 0-16,21 21 16,-21 0-16,1-21 0,-1 21 0,-21 21 31,0 0-15,-21 0-16,-1 1 15,1-1-15,0-21 0,0 21 16,0 0-16</inkml:trace>
  <inkml:trace contextRef="#ctx0" brushRef="#br0" timeOffset="17519.61">5397 5927 0,'0'0'0,"22"0"31,-1 0-31,0-21 0,0 21 16,0-22-16,0 1 0,22 21 0,-22-21 15,0 0-15,0 0 0,22 21 0,-43-21 16,21 21-16,0 0 0,0-22 16,0 22 30</inkml:trace>
  <inkml:trace contextRef="#ctx0" brushRef="#br0" timeOffset="18011.36">5821 5821 0,'0'-21'15,"0"0"-15,0-1 16,0 1-16,21 0 16,0 0-16,0 21 15,-21-21-15,21 21 0,1 0 16,-1 0-16,0 0 0,0 0 16,0 0-16,0 0 0,1 21 15,-1 0-15,0 0 0,-21 0 16,21 1-16,-21-1 0,21 21 0,-21-21 15,0 22-15,0-22 0,0 0 16,0 0-16,0 21 0,0-20 0,0-1 16,0 0-16,0 0 0,0 0 15,-21-21 17,21-21-17,0 0-15,0 0 0,0 0 16,0-1-16,0-20 0,0 21 15,-21-21-15,21-1 0,0 22 0,0-21 16,0-1-16,0 22 0,0-21 16,0 21-16,0 0 0,21-1 0,-21 1 15,0 0-15,21 21 0,0 0 32,-21 21-32,0 0 15,22 1 1,-22-1-16,21 0 0</inkml:trace>
  <inkml:trace contextRef="#ctx0" brushRef="#br0" timeOffset="18607">6731 5757 0,'0'0'15,"0"-63"1,0 42-16,-21 0 0,0-1 16,21 1-16,-22 21 0,1-21 15,0 21-15,0 0 0,0 0 16,0 0-16,-1 0 0,1 0 16,0 0-16,0 21 0,21 0 15,-21 1-15,0 20 0,-1-21 0,22 21 16,0 1-16,0-22 0,0 21 15,0 1-15,0-1 0,0-21 0,0 21 16,0-20-16,0-1 0,0 0 16,0 0-16,22 0 0,-1 0 0,0-21 15,0 0-15,0 0 0,0 0 16,1 0-16,-1 0 0,21 0 16,-21-21-16,0 0 0,1 0 15,-1 0-15,0 0 0,0-1 16,0-20-16,-21 21 0,21-21 0,-21-1 15,22 22-15,-22-21 0,0-1 0,0 1 16,0 21-16,0-21 0,0 20 16,0 1-16,0 0 0,0 0 15,0 42 1,0 0-16,0 0 16,0 1-16,0-1 0,0 0 15,0 21-15,0-21 0,0 22 0,0-22 16,0 21-16,0-21 0,0 1 15,21 20-15,-21-21 0,0 0 16,21 0-16,0 1 0,0-1 16,0-21-16,1 0 15,-1 0-15,0 0 0,0 0 16,0 0-16,0-21 16,-21-1-16,22 1 0,-1 0 0</inkml:trace>
  <inkml:trace contextRef="#ctx0" brushRef="#br0" timeOffset="19346.59">7175 5588 0,'0'0'0,"-21"0"31,0 0-15,21 21-16,0 0 15,0 1-15,0-1 0,0 21 16,0-21-16,0 0 0,0 1 15,0-1-15,0 0 0,0 0 0,0 0 16,0 0-16,0 1 0,21-1 16,-21 0-16,0 0 0,0 0 15,21-21 1,-21-21 15,0 0-15,0 0-16,0 0 0,0-1 15,0-20-15,0 21 0,0 0 0,0 0 16,0-1-16,0 1 0,0 0 16,0 0-16,0 0 0,0 0 0,22 21 15,-1 0-15,0 0 16,0 0-16,0 0 16,-21 21-16,0 0 0,21 0 15,-21 0-15,22 0 0,-22 1 0,21-1 16,-21 0-16,0 0 0,0 0 0,0 0 15,21-21-15,-21 22 16,0-1-16,0 0 0,0 0 16,21-21-1,-21-21 17,0 0-32,0 0 15,0-1-15,0 1 0,0 0 0,0 0 16,0-21-16,0 20 0,0 1 15,0-21-15,0 21 0,21 0 0,0-1 16,1 1-16,-22 0 0,21 0 16,0 21-16,0 0 15,0 0-15,0 0 0,1 21 16,-1 0-16,-21 0 16,0 1-16,21-1 0,0 0 0,-21 0 15,21 0-15,-21 0 0,0 1 0,0-1 16,0 0-16,0 0 0,0 0 15,0 0-15,0 1 0,0-1 0,0 0 16,0-42 31,0 0-31</inkml:trace>
  <inkml:trace contextRef="#ctx0" brushRef="#br0" timeOffset="19743.36">7895 5673 0,'21'0'15,"-21"-21"1,21 21-16,1-22 0,-22 1 15,21 21-15,-21-21 0,0 0 0,0 0 16,0 0-16,0-1 16,-21 22 15,-1 0-31,1 22 16,21-1-16,-21 0 0,21 0 0,-21 0 15,21 0-15,-21 22 0,21-22 16,0 21-16,0-21 0,0 1 0,0-1 15,0 21-15,0-21 0,0 0 16,0 1-16,0-1 16,21-21-16,0 0 15,0 0-15,0 0 16,1 0-16,-1 0 0,0-21 16,0-1-16,0 22 0,-21-21 0,21 0 15,1 0-15</inkml:trace>
  <inkml:trace contextRef="#ctx0" brushRef="#br0" timeOffset="20247.07">8361 5482 0,'-21'0'46,"-1"0"-46,1 21 0,0-21 16,21 22-16,0-1 0,-21-21 0,0 21 16,21 0-16,-21 0 0,21 0 15,0 1-15,0-1 0,0 0 16,0 0 0,21-21-1,0 0 1,0 0-1,0 0-15,0 0 0,1 0 16,-1 0-16,0 0 16,-21 21 15,0 0-15,-21 1-16,0-1 15,-1-21-15,1 21 0,0-21 16,0 21-16,0-21 15,0 21-15,-1 0 16,1-21-16,0 0 16,21 22 31</inkml:trace>
  <inkml:trace contextRef="#ctx0" brushRef="#br0" timeOffset="24986.9">1312 910 0,'0'0'0,"0"-21"0,0 0 0,-21 0 16,21 0-16,0-1 0,-21 1 15,21-21-15,0 21 0,0 0 16,0-1-16,0 1 0,-21 0 15,21 42 17,0 22-17,0-22-15,0 21 0,0 0 16,21 22-16,-21-1 0,0 1 0,0-1 16,21 1-16,-21-1 0,0 1 15,0-1-15,21-20 0,-21 20 16,0 1-16,0-1 0,0-20 15,0-1-15,0 21 0,0-41 0,0 20 16,0-21-16,0 0 0,0 0 16,0-42-1,0 0 1,0-21-16,0-1 0,0 1 16,0 0-16,0-22 0,0 22 15</inkml:trace>
  <inkml:trace contextRef="#ctx0" brushRef="#br0" timeOffset="25251.23">1228 762 0,'0'0'0,"21"0"31,0 0-31,21-21 0,-21 21 16,22 0-16,-1 0 0,22-21 15,-22 21-15,0 0 0,1 0 0,-1-21 16,0 21-16,1 0 0,-22 0 16,21 0-16,-21 0 0,0 0 15,-21 21 17,-21-21-32,0 21 15,0-21-15,0 21 0,0 0 16</inkml:trace>
  <inkml:trace contextRef="#ctx0" brushRef="#br0" timeOffset="25443.12">1249 1249 0,'0'21'16,"0"-42"-16,0 63 0,21-42 16,0 0-16,0 0 15,22 0-15,-22 0 0,0 0 16,21 0-16,-21 0 0,1-21 15,-1 21-15,0 0 0,0 0 0,0-21 16,0 21-16,1 0 16</inkml:trace>
  <inkml:trace contextRef="#ctx0" brushRef="#br0" timeOffset="25922.98">1841 1376 0,'0'-21'16,"0"0"0,0-1-16,0 1 0,0 0 15,22 0-15,-1 21 0,0-21 16,0 21-16,0 0 0,0 0 15,1 0-15,-1 0 0,0 21 16,0 0-16,0 0 0,0 0 16,-21 1-16,0-1 0,22 0 15,-22 21-15,0-21 0,0 22 16,0-22-16,0 21 0,0 1 0,0-22 16,0 21-16,-22-21 0,22 0 15,0 1-15,0-1 0,0 0 16,-21-21-1,21-21-15,0 0 16,0-1-16,0-20 0,0 21 0,0-21 16,0-1-16,0 1 0,0 0 15,0-1-15,0 1 0,21 0 16,-21 20-16,22-20 0,-1 0 0,0 21 16,0-22-16,-21 22 15,21 21-15,0-21 0,-21 0 0,22 21 16,-1 0-16,0 0 15,-21 21-15,0 0 16,21-21-16,0 21 0,0 0 0,-21 1 16</inkml:trace>
  <inkml:trace contextRef="#ctx0" brushRef="#br0" timeOffset="26486.66">2942 1482 0,'0'0'0,"0"-21"16,0-1-16,0 1 0,0 0 15,0 0-15,0 0 16,0 0-16,0-22 0,0 22 0,0 0 16,0 0-16,0 0 0,-21-1 15,0 1-15,0 21 0,-1 0 16,1 0-16,0 0 0,0 0 15,0 21-15,0 1 0,-1 20 16,-20-21-16,21 21 0,21 1 16,-21-22-16,0 21 0,21 1 15,-22-1-15,22 0 0,0 1 0,0-1 16,0-21-16,0 21 0,22-20 16,-1-1-16,0 0 0,0-21 0,0 0 15,0 0-15,1 0 0,20 0 16,-21-21-16,0 0 0,22-1 15,-22 1-15,0 0 0,0-21 0,0 21 16,0-22-16,1 22 0,-1-21 16,0-1-16,-21 22 0,0-21 0,0 21 15,0-22-15,0 22 0,0 0 16,0 0-16,0 0 0,-21 21 31,0 21-15,21 0-16,0 0 0,0 0 0,0 22 15,0-22-15,0 0 0,0 21 16,0-20-16,0-1 0,0 21 0,0-21 16,0 0-16,0 1 0,21-1 15,0 0-15,-21 0 0,21-21 0,0 0 16,0 0-16,1 0 0,-1 0 16,0-21-16,0 0 0,0 0 15</inkml:trace>
  <inkml:trace contextRef="#ctx0" brushRef="#br0" timeOffset="27204.34">3429 1228 0,'0'0'0,"0"-21"0,0 42 47,0 0-47,-21 0 0,21 0 15,0 0-15,0 1 0,-21-1 16,21 0-16,0 21 0,0-21 0,0 1 15,0-1-15,0 21 0,-22-21 16,22 0-16,0 1 0,0-1 0,0 0 16,-21 0-16,21 0 0,0-42 47,0 0-47,0-21 15,0 20-15,0 1 0,0 0 16,21-21-16,-21 21 0,22-22 0,-22 22 15,21 0-15,0-21 0,0 20 16,0 1-16,0 0 0,1 0 16,-1 0-16,0 21 0,0 0 0,0 0 15,0 0-15,1 0 0,-1 0 16,0 21-16,-21 0 0,0 0 16,21 0-16,-21 1 0,21-1 0,-21 21 15,0-21-15,0 0 0,0 22 16,0-22-16,0 0 0,0 0 15,0 22-15,0-22 0,0 0 0,0 0 16,0 0-16,0-42 47,0 0-47,0 0 0,0-22 0,0 22 16,21-21-16,1 21 0,-1-22 15,0 1-15,0 0 0,21 21 0,-20-22 16,20 1-16,0 21 15,-21-22-15,22 22 0,-1 21 0,-21-21 16,0 21-16,22 0 0,-22 0 16,-21 21-16,21 0 0,0 1 15,-21-1-15,0 0 0,0 21 0,0-21 16,0 22-16,0-22 0,0 21 16,0-21-16,0 22 0,0-22 0,0 0 15,0 21-15,0-20 0,0-1 16,-21 0-16,21 0 0,0 0 15,0-42 17,0 0-32,0 0 0,0 0 15,21-1-15,0 1 0,-21 0 0,22 0 16</inkml:trace>
  <inkml:trace contextRef="#ctx0" brushRef="#br0" timeOffset="27587">4424 1376 0,'0'0'0,"-21"21"0,21 0 0,0 0 16,0 1-1,21-22-15,0 0 16,0 0-16,0 0 0,22 0 16,-22 0-16,0-22 0,21 22 15,-21-21-15,1 0 0,20 0 16,-21 0-16,0 0 0,0-1 0,1 1 15,-1 0-15,-21 0 0,0 0 16,0 0-16,0-1 0,0 1 0,0 0 16,-21 21-1,-1 0-15,1 0 0,0 21 0,0 0 16,-21 1-16,20-1 0,-20 0 16,0 21-16,21-21 0,-1 22 15,-20-22-15,21 21 0,0 1 0,0-22 16,-1 21-16,22 0 0,0-20 0,0 20 15,0-21-15,0 21 16,0-20-16,43-1 0,-22 0 0,0-21 16,21 0-16,-20 0 0,20 0 15,0 0-15,1 0 0,-1 0 0,0-21 16,1 0-16</inkml:trace>
  <inkml:trace contextRef="#ctx0" brushRef="#br0" timeOffset="28094.98">5440 1270 0,'0'0'15,"0"-21"-15,0 0 16,0 0-16,0-1 16,0 1-1,-21 21 1,-1 0-16,1 0 0,0 21 15,21 1-15,-21-22 0,0 21 0,0 0 16,-1 21-16,1-21 0,0 1 16,21-1-16,-21 0 0,21 0 0,-21 0 15,21 0-15,0 1 0,0-1 16,0 0 0,21-21-16,0 21 15,0-21-15,0 0 0,1 0 0,-1 0 16,0 0-16,0 0 0,0 0 15,0 0-15,1 0 0,-1 0 0,0 0 16,0 0-16,0 21 0,-21 0 16,0 1-1,0-1 1,0 0-16,-21 0 16,-21 0-16,21-21 0,-1 21 15,-20-21-15,21 22 0,-21-1 16,-1-21-16,22 21 0,-21-21 0,21 21 15,-1-21-15,-20 0 0,21 21 16,0-21-16,0 0 0,-1 0 16,22-21 31</inkml:trace>
  <inkml:trace contextRef="#ctx0" brushRef="#br0" timeOffset="28947.43">2053 2498 0,'0'0'16,"-21"0"-16,0 0 0,0 0 0,-22 0 16,22 0-16,0 0 0,-21 0 0,20 0 15,1 0-15,0 0 0,0 0 16,-21 0-16,20 0 0,1 0 15,0 21-15,0-21 0,0 21 0,0-21 16,-1 0-16,1 0 16,21 21-1,21-21-15,22 0 16,-1 0-16,0 0 0,22 0 16,-1-21-16,22 21 0,0-21 15,-1 21-15,43-21 0,0 21 0,0-21 16,0 21-16,22-22 0,-22 1 15,21 21-15,0-21 0,21 0 0,-21 21 16,1-21-16,-1 0 0,0 21 16,0-22-16,0 1 0,-21 0 0,0 21 15,-21-21-15,21 0 0,-42 0 16,21 21-16,-43-22 0,22 22 16,-43-21-16,22 21 0,-22 0 15,-21-21-15,21 21 0,-42-21 0,22 21 16,-1 0-16,-42 0 31,-1 0-31,1 0 16,-21 0-16,0 0 0,-1 21 0,-20 0 15,-22-21-15</inkml:trace>
  <inkml:trace contextRef="#ctx0" brushRef="#br0" timeOffset="29443.23">2307 2836 0,'-42'0'16,"84"0"-16,-148 0 0,64 0 0,21 0 15,-22 0-15,22 0 0,0 0 0,0 0 16,0 0-16,21-21 47,21 21-32,0 0-15,21-21 0,22 21 0,-1-21 16,1 21-16,21-21 0,20 21 16,1-21-16,0-1 0,21 1 0,0 21 15,0-21-15,21 0 0,-21 0 16,21 0-16,1-1 0,-1 1 0,-21 0 15,0 0-15,0 0 0,0 0 16,-21-1-16,-1 22 0,1-21 16,-21 0-16,-22 21 0,1-21 0,-1 21 15,-20 0-15,-22 0 0,21 0 16,-21-21-16,1 21 31,-44 0 0,1 0-31,0 0 0,0 21 16,0-21 0,0 0-16,-1 0 15,1 21-15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5T13:23:27.5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3831 7938 0,'0'0'0,"0"21"16,-21-21-16,0 0 0,-22 21 16,22-21-16,0 0 0,0 21 0,-21 0 15,20-21-15,-20 21 0,0-21 16,-1 0-16,1 22 0,0-1 15,-1-21-15,1 21 0,-21-21 16,20 21-16,1-21 0,0 21 16,-1-21-16,-20 21 0,20 1 0,1-22 15,0 21-15,21-21 0,-22 0 16,22 21-16,0-21 0,0 0 0,0 0 16,-1 0-16,44 0 31,-1 0-16,0 0-15,21 0 0,1 0 0,-1 0 16,21 0-16,1-21 0,-1 0 16,1 21-16,21-22 0,-1 1 15,1 0-15,0 21 0,-1-21 16,1 0-16,0 0 0,-22 21 16,22-22-16,-22 1 0,1 0 0,-1 21 15,-20-21-15,20 0 0,-21 21 16,1-21-16,-1 21 0,0 0 0,-20 0 15,-1-22-15,0 22 0,-42 0 32,0 0-17,-1 0-15,1 0 0,-21 0 0,21 0 16,0 0-16,-22 0 0,22 0 16,-21 0-16,21 0 0,-1 0 15,1 0-15,-21 0 0,21 0 16,0 0-16,-1 0 0,1 0 0,0 0 31,42 0 0,-21 22-31,21-22 0,1 0 16,-1 0-16,0 0 0,0 0 16,0 0-16,0 0 0,1 0 0,-1 0 15,0 0-15,0 0 0,21 0 16,-20 0-16,-1 0 0,21 0 0,-21 0 15,0 0-15,1 0 16,-1 0-16,0 0 0,0 0 0,-21 21 16,0 0-16,0 21 15,0-21-15,-21 22 0,0-1 16,0 0-16,-22 1 0,22-1 16,-21 22-16,21-22 0,-22 21 0,22-20 15,0-1-15,0 0 0,0 1 16,-1-1-16,1 0 0,0 1 15,21-1-15,0-21 0,0 22 0,0-22 16,0 0-16,0 0 0,0-42 47,0 0-31,0-22-16,0 22 0,0-21 15,0 21-15,21-43 0,0 22 0,-21 0 16</inkml:trace>
  <inkml:trace contextRef="#ctx0" brushRef="#br0" timeOffset="7696.62">5101 4530 0,'0'-21'31,"0"42"47,0 0-46,0 0-17,21-21 1,0 0-1,1 0 1,-22-21-16,21 21 0,0-21 16,-21 0-16,21-1 15,-21 1-15,0 0 16,0 0 0,0 0-1,-21 21-15,0 0 16,0 0-16,-1 0 15,22 21-15,0 0 16,0 0-16,0 0 0,-21-21 16,21 22-16,0-1 0,0 0 15,0 0-15,21 0 32,1-21-32,-1 0 15,0 0-15,0-21 16,0 21-1,-21-21-15,21 21 0,-21-21 0,0 0 16,0-1 0,0 1-16,0 0 15,-21 0 1,0 21-16,0 0 16,0 21-1,21 0 1,0 0-1,0 1-15,0-1 16,0 0 0,21-21 62,0-21-47,-21 0 0,0-1-15,0 1 0,0 0-16,0 0 15,0 0-15,0 0 16,0-1-16,0 1 15,0 0-15,21 0 0,-21 0 16,21 0-16,-21-1 0,0 1 16,22 0-16,-1 0 0,-21 0 15,21 0-15,-21-22 0,21 22 16,-21 0-16,21 0 0,-21 0 0,21-1 16,1 1-16,-22 0 0,21 0 15,0 21-15,0-21 0,-21 0 16,21-1-16,0 1 0,1 0 15,-1 0-15,0 0 16,0 0-16,0-1 16,0 1-16,1 0 15,-1 21-15,-21-21 0,21 21 0,0-21 16,0 0-16,0-1 16,1 1-16,-1 21 0,0-21 15,0 21-15,0-21 0,0 0 0,1 0 16,-1 21-16,0-22 0,0 1 15,0 0-15,0 21 0,1-21 0,20 0 16,-21 0-16,0-1 0,0 1 16,1 21-16,-1-21 0,0 0 15,0 0-15,0 0 0,0-1 16,22 1-16,-22 21 0,0-21 16,0 0-16,22 21 0,-22-21 0,0 0 15,21 21-15,-21-22 0,1 22 16,20-21-16,-21 21 0,0-21 0,0 21 15,22 0-15,-22-21 0,0 0 16,21 21-16,-20 0 0,-1-21 16,21 21-16,-21 0 0,0-22 0,22 22 15,-22 0-15,0-21 0,0 21 16,0-21-16,1 21 0,-1 0 0,0-21 16,0 21-16,0 0 0,0-21 15,22 21-15,-22-21 0,0 21 16,0 0-16,0-22 0,1 1 15,-1 21-15,21-21 0,-21 21 0,0-21 16,1 21-16,20 0 0,-21-21 16,0 21-16,22 0 0,-22-21 15,0 21-15,0-22 0,0 22 0,0 0 16,1-21-16,20 21 0,-21 0 16,0-21-16,22 21 0,-22 0 0,0-21 15,21 21-15,-21-21 0,22 21 16,-22 0-16,21-21 0,-21 21 15,1 0-15,20 0 0,-21-22 16,0 22-16,22 0 0,-22 0 0,0-21 16,0 21-16,0-21 0,0 21 15,1 0-15,-1 0 0,0-21 16,21 21-16,-21 0 0,1 0 0,-1-21 16,0 21-16,21-21 0,-21 21 15,1 0-15,20 0 0,-21-22 16,21 22-16,-20 0 0,20 0 0,-21 0 15,0-21-15,22 21 0,-1 0 16,-21 0-16,21 0 0,-20 0 0,20-21 16,-21 21-16,21 0 0,-20 0 15,20 0-15,-21 0 0,21-21 16,-20 21-16,-1 0 0,0 0 16,21 0-16,-21 0 0,1 0 15,-1 0-15,21 0 0,-21 0 0,0 0 16,1 0-16,20 0 0,-21 0 15,0 0-15,0 0 0,22 0 0,-22 0 16,0 0-16,21 0 0,-20 0 16,-1 0-16,0 0 0,21 0 0,-21 0 15,1 0-15,20 0 0,-21 0 16,0 0-16,22 0 0,-22 0 16,0 21-16,0-21 0,0 0 15,22 0-15,-22 21 0,0-21 16,21 0-16,-21 21 0,1-21 0,-1 0 15,0 22-15,0-22 0,21 0 16,-20 21-16,-1 0 0,0-21 0,0 0 16,21 21-16,-20-21 0,-1 21 15,0-21-15,0 21 0,21-21 0,-20 22 16,-1-22-16,21 21 0,-21-21 16,0 21-16,22 0 0,-22-21 15,0 21-15,21 0 0,-20-21 16,20 22-16,-21-22 0,0 21 0,0 0 15,1-21-15,20 21 0,-21-21 16,0 21-16,0 0 0,22-21 0,-22 22 16,0-22-16,0 21 0,22 0 15,-22-21-15,0 21 0,0 0 0,0-21 16,0 21-16,1-21 0,-1 22 16,21-1-16,-42 0 0,21-21 0,0 21 15,1 0-15,-1-21 0,0 21 16,0 1-16,-21-1 0,21 0 0,0 0 15,1-21-15,-22 21 0,21 0 16,0 1-16,-21-1 0,21 0 0,0 0 16,-21 0-16,21 0 0,1 1 15,-22-1-15,21 0 0,0 0 16,-21 0-16,0 0 0,21 1 16,-21-1-16,21-21 0,-21 21 0,0 0 15,21 0-15,1 0 0,-1 1 16,-21-1-16,0 0 0,21 0 15,-21 0-15,21-21 16,-21 21-16,0 1 0,21-1 16,-21 0-16,21-21 0,-21 21 15,0 0-15,22 0 16,-1 1-16,0-22 16,-21 21-16,0 0 15,21-21-15,-21 21 0,21 0 16,-21 0-16,21 1 15,1-1-15,-22 0 16,21 0 15,0 0 79,-21 0-95,0 1 1,21-1 0,-21 0-1,-21-21 110,0 0-109,0 0-16,-1 0 0,1 0 15,0 0-15,0 0 0,-21-21 16,20 21-16,1 0 0,0 0 16,0-21-16,0 21 0,-22 0 0,22 0 15,0-22-15,0 22 0,0-21 16,0 21-16,-1 0 0,1-21 16,0 21-16,0-21 0,0 21 0,0 0 15,21-21-15,-22 21 0,1-21 16,0 21-16,21-22 0,-21 22 15,0 0-15,21-21 16,-21 21-16,-1-21 16,44 21 77,-1 0-93,0 21 0,0-21 16,0 21-16,0-21 16,1 22-16,-1-22 0,0 0 0,21 21 15,-21-21-15,1 21 0,-1-21 0,21 21 16,-21-21-16,0 21 0,1-21 16,-1 0-16,0 21 0,0-21 15,0 0-15,0 22 0,1-22 0,-1 0 16,0 21-16,0 0 0,0-21 15,0 0-15,1 21 16,-1-21-16,0 0 16,-21 21-16,21-21 0,0 0 15,-21 21-15,21-21 16,1 0 46,-22-21-30,0 0-32,0 0 15,0 0-15,0 0 16,0-1-16,0 1 0,0 0 0,0 0 16,0 0-16,0 0 0,0-22 0,0 22 15,0-21-15,0 21 0,0-22 16,21 22-16,-21-21 0,0 21 15,21-1-15,-21-20 0,21 21 0,-21 0 16,0 0-16,21-1 0,-21 1 16,21 0-16,-21 0 0,0 0 0,0 0 15,22 21-15,-22-22 0,21 22 16,-21-21-16,0 0 16,0 42 30,0 0-30,0 1-16,0-1 0,0 0 16,0 0-16,0 0 0,0 0 15,-21 1-15,21-1 0,0 0 0,0 0 16,-22 0-16,22 0 0,0 1 16,0-1-16,0 0 0,-21 0 0,21 21 15,0-20-15,-21-1 0,21 0 0,-21 0 16,21 21-16,0-20 0,-21-1 15,21 0-15,-21 21 0,21 1 16,-22-22-16,22 0 16,-21 0-16,21 0 0,-21 0 0,21 1 15,0-1-15,0 0 16,-21-21-16,21 21 16,0 0-16,-21-21 93,0 0-77,-1 0-16,1 0 16,0 0-16,0 0 0,0-21 15,0 21-15,-1-21 0,1 21 16,0 0-16,0-21 0,0 21 15,0 0-15,-1-21 0,1 21 16,-21-22-16,21 22 0,0 0 0,-1-21 16,1 0-16,0 21 0,0 0 15,0-21-15,0 21 0,-1-21 0,1 21 16,0-21-16,0 21 0,0 0 16,0-22-16,-1 22 0,1-21 15,0 21-15,0 0 0,0 0 31,21-21-31,-21 21 0,42 0 79,0 0-64,0 0 1,0 0-16,0 0 0,1 0 15,-1 0-15,0 0 0,0 0 16,0 21-16,22-21 0,-22 21 0,21-21 16,-21 0-16,22 22 0,-22-22 15,21 0-15,0 21 0,-20-21 16,-1 0-16,21 21 0,-21-21 0,0 0 16,1 21-16,-1-21 0,0 0 15,0 0-15,-21 21 0,21-21 16,-21 21-16,21-21 0,-42 0 62,0 0-62,0 0 0,0-21 16,0 21-16,-1-21 0,1 21 16,-21 0-16,21-21 0,0 21 15,-22 0-15,22-21 0,-21 21 0,21 0 16,-22 0-16,22-21 0,0 21 15,-21-22-15,20 22 0,-20 0 0,21 0 16,0-21-16,0 21 0,-1 0 16,1 0-16,0 0 0,0 0 0,0 0 15,0-21-15,-1 21 16,1 0-16,42 0 78,1 0-78,-1 0 0,0 0 0,0 0 16,0 21-16,22-21 0,-22 0 15,21 0-15,-21 21 0,22-21 0,-1 0 16,-21 0-16,21 22 0,-20-22 16,20 0-16,-21 0 0,0 21 0,22-21 15,-22 0-15,0 0 0,0 21 0,0-21 16,0 0-1,1 0-15,-22 21 16,-22-21 31,1 0-47,0 0 16,0 0-16,-21 0 0,20-21 0,1 21 15,-21 0-15,21 0 0,0-21 16,-1 21-16,-20 0 0,21-21 0,0 21 15,0-22-15,-1 22 16,1 0-16,0 0 0,0 0 0,0 0 0,0-21 16,-1 21-16,1 0 15,0 0-15,21 21 63,21-21-63,0 22 15,1-1-15,20-21 0,-21 0 0,21 21 16,-20-21-16,20 21 0,0-21 16,1 21-16,-1-21 0,0 0 0,1 0 15,-22 21-15,21-21 0,0 0 0,-20 0 16,20 0-16,-21 0 0,0 22 16,0-22-16,1 0 0,-1 0 0,0 0 15,0 0 1,-42 0 15,0 0-15,0 0-16,-22 0 0,22 0 0,0 0 15,0-22-15,-22 22 0,22 0 16,-21 0-16,21 0 0,-22-21 0,1 21 16,21-21-16,-21 21 0,-1 0 15,1-21-15,21 21 0,-22 0 0,1-21 16,0 21-16,21 0 0,-22-21 0,1 21 15,21 0-15,0 0 0,-22 0 16,22-22-16,0 22 0,0 0 16,42 0 31,0 0-47,0 0 0,0 0 15,1 22-15,20-22 0,-21 0 0,21 21 16,1-21-16,-1 21 0,-21-21 15,22 21-15,-1-21 0,0 21 0,1-21 16,-22 21-16,21-21 0,0 22 16,22-22-16,-43 21 15,0-21-15,22 21 0,-22-21 16,-42 0 15,-1 0-15,1 0-16,0 0 0,0-21 15,-21 21-15,20-21 0,1-1 0,-21 22 16,21-21-16,0 0 0,-22 0 16,22 21-16,0-21 0,-21 0 15,20-1-15,1 1 0,0 21 16,0-21-16,-21 21 0,42-21 16,-22 21-16,1 0 15,42 0 32,1 0-47,-1 21 0,0-21 16,0 21-16,0-21 0,22 21 15,-22-21-15,21 22 0,0-1 0,43 0 16,-43-21-16,22 0 16,-22 0-16,1 21 0,-1 0 0,0-21 15,1 0-15,-1 21 0,0-21 0,1 0 16,-22 0-16,21 22 0,-21-22 15,0 0-15,1 21 16,-1-21 0,-21 21 15,0-42 31,0 0-62,-21-1 16,21 1-16,-22 21 0,22-21 0,0 0 16,0-21-16,0 20 0,0 1 15,-21-21-15,21 0 0,0 20 0,0-20 16,0 0-16,0 21 0,0-22 16,0 1-16,0 21 0,0-22 0,0 1 15,0 21-15,0-21 0,0-1 16,0 22-16,0 0 0,0-21 15,0 20-15,0 1 0,0 0 0,0 0 16,-21 0-16,21 0 16,0-1-1,0 44 17,0-1-32,0 0 15,-21 0-15,21 0 0,0 0 0,-21 1 16,21 20-16,0-21 0,0 21 15,0-20-15,0 20 0,0-21 16,0 21-16,0 1 0,-21-22 0,21 21 0,0-21 16,-22 22-16,22-1 15,0 0-15,0 1 0,0-22 0,0 21 16,0 1-16,-21-22 0,21 21 16,0-21-16,0 22 0,0-22 0,0 0 15,0 0-15,0 0 0,0 0 16,0-42 15,0 0-15,21 0-16,-21 0 15,0 0-15,0-1 0,0-20 0,22 21 16,-22-21-16,0-1 0,21 1 16,-21 0-16,0-1 0,0 1 0,0 0 15,0-1-15,0 22 0,0-21 16,0-1-16,0 1 0,0 0 0,0-1 15,0 22-15,0-21 0,0 21 16,0-22-16,0 22 0,0 0 0,0 0 16,0 42 15,0 0-31,21 0 0,-21 1 16,21 20-16,-21-21 0,0 21 15,0 1-15,0-1 0,21 0 16,-21-20-16,21 20 0,-21 0 15,0 1-15,0-1 0,0-21 0,0 21 16,22 1-16,-22-22 0,0 21 0,0-21 16,0 22-16,0-22 0,0 0 15,0 0-15,0 0 0,0 1 0,0-1 16,0 0 0,-22-21 30,1 0-46,0-21 0,0 21 16,-21-21-16,20 21 0,1-22 16,-21 1-16,21 21 0,-22-21 0,-20 0 15,21 0-15,-1 0 0,1 21 16,0-22-16,-1 22 0,-41-21 16,41 21-16,-20 0 15,20 0-15,22 0 0,-21-21 16,21 21-16,0 0 0,-1 0 0,1 0 15,0 0-15,0 0 0,0 0 16,0 0 0,-1 0-16,44 0 47,-1 0-32,0 0-15,0 21 0,21-21 0,-20 0 16,-1 0-16,21 21 0,-21-21 15,22 0-15,-22 0 0,21 22 0,-21-22 16,22 0-16,-1 0 0,-21 21 16,21-21-16,1 0 0,-22 0 0,0 21 15,21-21-15,-20 0 0,-1 0 0,0 21 16,0-21 0,-21-21 46,0 0-46,0 0-16,0-1 0,0 1 15,0 0-15,-21 0 0</inkml:trace>
  <inkml:trace contextRef="#ctx0" brushRef="#br0" timeOffset="9693.79">5186 4360 0,'-21'0'16,"-1"0"0,22 22 15,0-1-16,0 0-15,0 0 16,0 0-16,0 0 0,0 1 16,0-1-16,0 0 0,22-21 15,-1 21-15,0-21 16,-21 21-16,21-21 0,0 0 16,0 0-16,1 0 15,-1 0-15,-21-21 16,21 21-16,-21-21 0,0 0 0,0 0 15,0-1-15,0 1 16,-21 0-16,0 0 0,-1 0 16,1 21-16,21-21 0,-21-1 15,0 22-15,0 0 0,0-21 16,-1 21-16,1 0 16,21 21-16,-21 1 15,21-1-15,0 0 16,0 0-16,0 21 0,0-20 15,0-1-15,0 0 0,21 0 0,0 0 16,1 0-16,-1-21 16,0 22-16,0-22 0,0 0 15,0 0-15,1 0 0,-1 0 16,0-22-16,0 22 0,0-21 0,0 0 16,-21 0-16,22 0 15,-22 0-15,0-1 0,0 1 16,0 0-16,-22 0 0,1 0 15,0 0-15,0-1 0,0 1 16,-22 0-16,22 21 0,0-21 0,-21 21 16,21 0-16,-1 0 0,1 0 15,0 0-15,0 0 0,0 0 0,21 21 16,0 0-16,0 0 0,0 1 16,0-1-16,0 0 0,0 0 15,0 0-15,0 0 0,21 1 0,0-1 16,0 0-16,0 0 0,1 0 15,-1-21-15,0 0 16,0 0-16,-21 21 0,21-21 16,0 0-16,1 0 15,-1-21-15,0 0 16,-21 0-16,0 0 0,0 0 16,0-1-16,-21 22 15,0-21-15,-1 21 16,22-21-16,-21 21 0,0 0 15,21 21 1,0 0-16,0 1 16,0-1-16,0 0 15,0 0 1,0 0-16,0 0 31,0-42 16,0 0-47,0 0 16,0 0-16,0 0 0,0-1 15,0-20-15,0 21 0,0 0 16,0-22-16,0 22 0,0-21 0,0 0 16,21 20-16,0-20 0,-21 0 15,22-1-15,-22 1 0,21 0 16,0 21-16,0-22 0,-21 1 15,21 21-15,0-22 0,1 1 0,-1 21 16,0-21-16,0-1 0,0 22 16,0-21-16,1-1 0,-1 1 15,21 0-15</inkml:trace>
  <inkml:trace contextRef="#ctx0" brushRef="#br0" timeOffset="16367.53">11430 14542 0,'-21'0'31,"21"-22"-31,0 1 16,0 0-1,-21 21-15,21-21 0,0 0 16,-22 0-16,1 21 0,0-22 16,0 22-16,0-21 0,0 21 0,-1 0 15,1 0-15,-21 0 0,21 0 16,-22 0-16,1 0 0,0 0 0,-1 0 16,1 0-16,21 21 0,-21 1 15,-1 20-15,1-21 0,21 21 0,0-20 16,-1 20-16,1 0 0,21 1 15,0-1-15,0 21 0,0-20 0,0-1 16,0 0-16,0 1 0,21-1 16,1-21-16,-1 22 0,0-22 0,21 0 15,-21 0-15,1 0 16,20 0-16,-21-21 0,21 0 0,-20 0 16,20 0-16,-21-21 0,0 0 15,0 0-15,22 0 0,-22 0 0,0-1 16,-21-20-16,21 21 0,0-21 0,-21-1 15,22 1-15,-22 0 0,0-22 16,0 1-16,0-1 0,0 1 0,0-1 16,0 1-16,0-1 0,0-21 15,0 22-15,0 21 0,-22-22 0,22 1 16,-21 20-16,21 1 0,0 0 16,0-1-16,0 22 0,0 0 15,-21 0-15,21 42 31,0 0-31,0 0 0,0 22 16,21-22-16,-21 21 0,0 0 0,21 1 16,-21 20-16,22-20 0,-1 20 15,-21 1-15,21-1 0,0 1 0,-21-1 16,21-21-16,0 22 0,1-22 16,-1 1-16,0-1 0,0 0 0,0 1 15,0-22-15,1 0 0,-1 0 16,0 0-16,0-21 0,0 0 0,0 0 15,1 0-15,-1 0 0,0 0 16,0 0-16,0-21 0,0 0 16,1 0-16,-1 0 0,-21-22 0,21 22 15,-21-21-15,0-1 0,0 1 16,0 0-16,0 21 0,0-22 0,0 1 16,-21 21-16,0 0 0,-1-1 15,1 1-15,0 0 0,0 21 0,0 0 16,0 0-16,-1 0 15,22 21-15,0 0 0,-21-21 0,21 22 16,0-1-16,21-21 31,1 0-31,-1 0 0,0-21 16,21-1-16,-21 22 0,22-21 16,-22 0-16,21 0 0,-21 0 15,22 0-15,-22 21 0,0-22 0,21 22 16,-20 0-16,-1-21 0,0 21 15,0 0-15,0 0 0,0 21 16,-21 1-16,0-1 0,0 0 16,0 0-16,0 0 0,0 22 15,0-22-15,0 21 0,0 0 0,0-20 16,0-1-16,22 21 0,-22-21 16,21 0-16,-21 1 0,21-1 0,0 0 15,0-21-15,0 0 16,1 0-16,-1 0 0,0 0 15,0 0-15,0-21 0,0 0 0,1-1 16,-1 1-16,0 0 0,0-21 16,-21 21-16,21-22 0,-21 22 0,21-21 15,-21-1-15,0 1 0,0 21 16,0-21-16,0 20 0,0 1 0,0 0 16,0 42 15,0 0-31,0 1 15,0 20-15,0-21 0,0 0 16,22 22-16,-22-22 0,0 0 0,0 21 16,0-21-16,0 1 0,0-1 15,0 0-15,0 0 0,0 0 0,0 0 16,0-42 15,0 0-31</inkml:trace>
  <inkml:trace contextRef="#ctx0" brushRef="#br0" timeOffset="16536.43">12404 14055 0,'0'0'0,"0"-21"0,-22-1 0,1 22 0,0-21 16,21 0-16,0 0 15,21 21 16,0 0-31,1 0 16,-1 0-16</inkml:trace>
  <inkml:trace contextRef="#ctx0" brushRef="#br0" timeOffset="17708.62">12912 14139 0,'-64'0'15,"43"-21"1,21 0 0,0 0-16,21 21 15,0-21-15,0 21 16,1 0-16,-1 0 0,0 0 0,0 0 16,0 21-16,0-21 0,1 21 15,-22 0-15,21 0 0,-21 1 0,21 20 16,-21-21-16,0 21 0,0-20 15,0 20-15,0-21 0,0 21 16,21-20-16,-21-1 0,0 0 0,0 0 16,21 0-16,0-21 15,1 0 1,-1-21-16,-21 0 0,21 0 16,0-22-16,-21 22 0,0-21 15,0 21-15,21-22 0,-21 1 0,0 21 16,21-21-16,-21 20 15,0-20-15,0 21 0,0 0 0,0 0 0,0-1 16,0 1-16,22 21 16,-22 21-1,0 1 1,21-1-16,-21 21 0,0-21 0,0 0 16,0 22-16,0-22 0,21 21 0,-21-21 15,21 22-15,-21-22 0,21 21 16,0-21-16,1 1 0,-22-1 0,21 0 15,0-21-15,0 0 0,0 0 16,0 0-16,22 0 0,-22 0 0,0 0 16,0-21-16,22 0 0,-22-1 15,0 1-15,0-21 0,0 21 0,-21 0 16,21-22-16,-21 22 0,22-21 0,-22 21 16,0-22-16,0 22 0,0-21 15,0 21-15,0-22 0,0 22 16,0 0-16,0 0 0,0 0 15,0-1-15,-22 1 0,1 21 16,0 0-16,21 21 16,0 1-16,0-1 0,0 0 0,-21 21 15,21-21-15,0 22 0,0-22 16,0 21-16,0 1 0,0-22 0,0 21 16,0 0-16,0 1 0,0-22 0,21 21 15,-21-21-15,21 1 0,0-1 16,1 0-16,20-21 0,-21 0 0,0 0 15,22 0-15,-1 0 0,-21 0 16,21-21-16,-20 0 0,20-1 16,-21 1-16,0-21 0,22 21 0,-22-22 15,-21 22-15,21-21 0,0 0 16,-21 20-16,0-20 0,0 0 0,0 21 16,0-22-16,0 22 0,0-21 15,0 21-15,0-1 0,-21 22 16,0 0-1,0 22-15,21-1 0,0 0 16,-22 0-16,22 0 0,-21 0 0,21 1 16,0-1-16,0 0 15,21 0-15,1-21 16,-1 0-16,0 0 16,0 0-16,0-21 0,0 21 15,1-21-15,-1 0 0,0-1 0,-21 1 16,21 21-16,-21-21 0,21 0 15,-21 0-15,21 0 0,1 21 32,-22 21-17,0 0 1,0 0-16,0 21 0,0-20 0,0-1 16,0 0-16,0 21 0,0-21 0,0 1 15,0 20-15,0-21 0,0 0 16,21 0-16,-21 1 0,0-1 15,0 0-15,0 0 0,21 0 0,0-21 16,0 21-16,0-21 16,1-21-1,-22 0-15,21 0 0,-21 0 16,21 0-16</inkml:trace>
  <inkml:trace contextRef="#ctx0" brushRef="#br0" timeOffset="18011.45">15155 13991 0,'-21'21'0,"42"-42"0,-63 64 0,42-22 0,-21 0 16,21 0-16,-21-21 0,21 21 0,21-21 31,0 0-15,-21-21-16,21 0 0,0 0 15,-21 0 1,-21 21 15,0 0-31,21 21 0,0 0 16,-21-21-16,0 21 0,-1 0 16,22 0-1,0-42 1</inkml:trace>
  <inkml:trace contextRef="#ctx0" brushRef="#br0" timeOffset="19768.41">16827 14012 0,'0'0'0,"0"22"16,0-1-16,0 0 15,0 0-15,-21 0 0,21 0 16,0 1-1,0-1-15,-21-21 32,21-21-17,0-1-15,0 1 16,21 0-16,0-21 16,1 21-16,-1-43 0,0 22 0,0-1 15,0-20-15,22-1 0,-22-20 16,0 20-16,0 1 0,0-1 0,-21 1 15,0 20-15,0-20 0,0 21 16,-21 20-16,0-20 0,-21 21 0,20 21 16,-20 0-16,0 0 0,-1 0 15,22 0-15,-21 21 0,0 0 0,-1 0 16,1 22-16,0-22 16,20 21-16,1 1 0,21 20 0,0-21 15,0 1-15,21 20 0,1 1 16,20-22-16,0 0 0,1 22 0,-1-22 15,0 1-15,1-22 0,20 21 16,-21-21-16,-20 0 0,20 22 0,-21-22 16,0-21-16,0 21 0,-21 0 15,0 0-15,-21 1 0,0-22 16,0 0-16,-21 0 0,20 0 16,-20 0-16,0 0 0,-1 0 0,-20 0 15,21 0-15,-1-22 0,-20 1 16,20 0-16,-20-21 0,-1 21 15,22-1-15,-21-20 0,20 21 0,-20-21 16,20 20-16,22 1 0,-21 0 16,42 0-16,21 42 15,0 0-15,22 0 16,-1 22-16,0-22 0,22 21 0,-1-21 16,-20 22-16,20-1 0,1-21 15,-1 22-15,-21-22 0,22 21 0,-22-21 16,1 0-16,20 1 0,-21-1 15,1-21-15,20 0 0,-20 0 0,-1 0 16,-21 0-16,21 0 0,1-21 16,-22-1-16,21 1 0,-21 0 15,22 0-15,-22-21 0,-21 20 0,21-20 16,-21 0-16,0-1 0,0 1 16,0 0-16,0-1 0,0 1 0,0 0 15,-21-1-15,21 1 0,0 21 16,0 0-16,-21 21 0,21 21 15,0 0 1,0 21-16,0-20 0,0 20 0,0 0 16,0 1-16,0-1 0,0 0 15,0 1-15,21-1 0,-21-21 0,21 21 16,0-20-16,0-1 0,1 0 16,-1 0-16,0 0 0,0-21 15,0 0-15,0 0 0,22 0 0,-22 0 16,0-21-16,0 0 0,0 0 15,1 0-15,-1-1 0,0-20 0,-21 21 16,0-21-16,21 20 0,-21-20 16,0 0-16,0 21 0,0-22 0,0 22 15,0 0-15,0 0 0,0 42 32,0 0-17,0 0-15,0 0 0,0 22 0,0-22 16,0 21-16,21-21 0,0 22 0,-21-22 15,22 0-15,-22 0 16,21 0-16,0 1 0,0-1 0,-21 0 16,21-21-16,0 0 0,1 0 15,-1 0-15,0 0 0,0 0 16,0-21-16,0 0 0,1-1 0,-1 1 16,-21-21-16,21 21 0,0-22 15,-21 22-15,0-21 0,0 0 0,0-1 16,0 1-16,0 0 0,0-1 15,0 1-15,0 0 0,0 20 0,0 1 16,0 0-16,0 42 16,0 22-1,0-22-15,0 0 16,0 21-16,0 1 0,0-22 0,0 21 16,21 0-16,-21-20 0,21 20 0,-21-21 15,22 21-15,-1-20 0,0-1 16,-21 0-16,21-21 0,0 21 0,0-21 15,1 0-15,-1 0 0,0 0 16,0 0-16,0-21 0,0 21 0,1-21 16,-1 0-16,0-1 0,-21-20 0,21 21 15,-21-21-15,21 20 0,-21-20 16,0 0-16,0-1 0,0 1 0,0 21 16,0-21-16,0-1 0,0 22 15,0 0-15,0 42 31,0 0-31,0 0 16,0 22-16,0-22 0,0 21 16,0-21-16,0 22 0,0-22 0,0 21 15,0-21-15,0 22 0,0-22 0,0 0 16,21 0-16,-21 0 0,0 1 16,22-1-16,-1-21 15,0 0-15,-21-21 16,0-1-16,21 1 0,-21 0 15</inkml:trace>
  <inkml:trace contextRef="#ctx0" brushRef="#br0" timeOffset="20104.22">18754 13314 0,'0'0'15,"-22"0"-15,1 0 16,21 21-16,0 0 15,21-21 1,1 0-16,-1 0 16,0 0-16,0 0 15,-21-21-15,21 0 0,-21 0 16,0 0-16,0-1 16,0 1-16,-21 21 15,0 0-15,0 0 0,0 0 16,-1 0-16,1 0 0,0 0 0,0 0 15,0 21 1,21 1-16,0-1 0,0 0 0,0 0 16,0 0-16,0 0 0,21 1 15,0-1-15,0 0 0,0 0 16,1-21-16,-1 0 0,0 0 16,0 0-16,21 0 0</inkml:trace>
  <inkml:trace contextRef="#ctx0" brushRef="#br0" timeOffset="20391.57">19325 12996 0,'0'0'0,"0"-105"15,0 83-15,0 1 0,0 0 16,0 42 0,0 22-1,0-1-15,0 0 0,0 1 16,0-1-16,0 21 0,0-20 15,0 20-15,-21 1 0,21-1 0,-21 1 16,21-1-16,0 1 0,0-1 16,-21 1-16,21-22 0,-22 22 0,22-22 15,0 21-15,0-41 0,0 20 16,0 0-16,0-21 0,0 1 0,0-1 16,22-21-16,-1 0 15,-21-21 1,21-1-16,-21 1 0,21 0 0,-21 0 15</inkml:trace>
  <inkml:trace contextRef="#ctx0" brushRef="#br0" timeOffset="21244.18">19156 13737 0,'0'0'0,"-21"0"16,-1 0-16,22 21 16,22-21-1,-1 0 1,0 0-16,21 0 0,-21 0 0,22 0 15,-1-21-15,-21 21 0,22-21 16,-1 21-16,0-21 0,1 0 0,-1 0 16,0-1-16,-21 1 0,22 0 15,-1 0-15,-21 0 0,0 0 0,1-1 16,-1 1-16,-21 0 0,0 0 16,0 0-16,-21 21 31,-1 0-31,1 21 15,0-21-15,0 21 0,0 21 0,0-20 16,21-1-16,-22 21 0,22 0 0,0-20 16,0 20-16,0 0 0,0-21 15,0 22-15,0-22 0,22 21 0,-1-21 16,0 1-16,0-1 0,0 0 16,0-21-16,22 0 0,-1 0 0,-21 0 15,22 0-15,-1 0 0,0 0 16,-21-21-16,22 0 0,-1-1 0,-21-20 15,22 21-15,-22-21 0,0-1 16,21 1-16,-21 0 0,1-22 16,-22 22-16,21-22 0,-21 1 0,21 20 15,-21-20-15,0-1 0,0 1 16,0-1-16,0 1 0,0-1 0,0 22 16,0-21-16,-21 41 0,0-20 0,21 21 15,0 0-15,-22 21 16,1 0-16,21 21 0,0 21 0,0-21 15,-21 22-15,21 20 0,0-20 16,0 20-16,0-21 0,0 22 0,0-1 16,0-20-16,0 20 0,0 1 15,0-1-15,0 1 0,0-1 16,0-20-16,-21 20 0,21-21 0,0 1 16,0-1-16,0-21 0,0 22 15,0-22-15,0 0 0,0-42 31,0 0-31,0-1 0,0 1 16,0-21-16,21 0 0,0-1 0,0 1 16,1 0-16,-1-22 0,0 22 15,0 21-15,21-22 0,-20 22 0,-1 0 16,0 0-16,21 0 0,-21 21 16,1 0-16,-1 0 0,0 21 15,0-21-15,0 21 0,-21 21 0,0-21 16,0 1-16,21 20 0,-21 0 15,0 1-15,0-1 0,0-21 0,0 21 16,0 1-16,0-1 0,-21-21 16,21 22-16,0-22 0,0 0 0,0 0 15,0 0-15,0 0 0,21-21 16,-21-21 0,22 0-16,-1 0 0,0 0 0,0-22 15,0 22-15,0-21 0</inkml:trace>
  <inkml:trace contextRef="#ctx0" brushRef="#br0" timeOffset="21704.26">20870 13145 0,'-21'0'0,"42"0"0,-63 0 16,21 0-16,0 0 0,63 0 31,-21 0-31,0 0 0,22-22 16,-22 22-16,21 0 0,0-21 15,1 21-15,-22 0 0,21-21 0,1 21 16,-22-21-16,21 21 0,-21 0 16,0-21-16,1 21 0,-1 0 0,-42 0 47,-1 0-47,1 21 0,-21 0 0,21 0 15,0 0-15,-22-21 0,22 22 16,-21-1-16,21 0 0,-1 0 0,1-21 15,21 21-15,0 0 0,-21-21 0,21 22 16,0-1-16,0 0 16,0 0-16,0 0 0,0 0 0,0 1 15,0 20-15,0-21 0,0 21 16,0-20-16,0 20 0,0-21 0,0 21 16,0-20-16,0 20 0,0 0 0,0-21 15,0 22-15,0-22 16,0 21-16,0-21 0,0 1 0,0-1 15,0 0-15,0 0 0,0 0 16,0 0-16,21-21 16,0 0-16,-21-21 15,22 0-15,-1 0 0,0 0 16</inkml:trace>
  <inkml:trace contextRef="#ctx0" brushRef="#br0" timeOffset="22061.06">21463 13420 0,'0'0'0,"-21"21"16,0 0 0,-1 0-16,1 22 15,21-22-15,-21 21 0,0-21 0,0 22 16,21-22-16,0 21 0,0-21 16,0 22-16,0-22 0,0 0 0,0 0 15,0 0-15,21 0 0,0 1 0,0-22 16,0 0-16,22 0 0,-22 0 15,21 0-15,-21-22 0,22 1 0,-22 0 16,0 0-16,21 0 0,-20 0 0,-1-22 16,0 22-16,0-21 0,0-1 15,0 1-15,-21 0 0,0 21 16,0-22-16,0 1 0,0 21 16,0 0-16,0-1 0,0 1 0,-21 0 15,0 21-15,0 0 0,0 0 16,-22 0-16,22 21 0,-21 0 15,21-21-15,-22 22 0,1-1 0,0 0 16,21-21-16,-22 21 0,22 0 0,0 0 16,0 1-16,21-1 0</inkml:trace>
  <inkml:trace contextRef="#ctx0" brushRef="#br0" timeOffset="22560.13">22945 13674 0,'0'0'0,"0"21"16,-22-21-16,22 21 15,22-42 16,-22 0-15,0 0 0,-22 21 15,1 0-31,0 0 0,0 21 16,21 0-16,-21-21 0,0 21 0,-1 0 15,22 0-15,0 1 0,0-1 0,0 0 16,0 0-16,0 0 15,22-21 1,-1-21 0,0 0-16,0 0 0</inkml:trace>
  <inkml:trace contextRef="#ctx0" brushRef="#br0" timeOffset="25176.45">24003 13631 0,'-106'43'16,"212"-86"-16,-233 107 0,85-64 0,20 0 15,44-21 17,-1-22-32,0 22 0,0 0 15,21-21-15,-20-1 0,20 1 0,-21-21 16,21 20-16,1-20 0,-22-1 16,21 1-16,-21-22 0,1 0 0,-1 1 15,-21 20-15,0-20 0,0 20 0,0-21 16,0 22-16,-21-1 0,-1 1 15,-20 21-15,21-22 0,-21 43 0,-1-21 16,1 20-16,0 1 0,-1 21 16,1 0-16,0 21 0,20 1 0,-20 20 15,21 0-15,-21 22 16,20-1-16,1 22 0,21 0 0,0 20 16,0 1-16,0 0 0,0 21 15,0 0-15,21 0 0,1 21 0,-1-21 16,0 21-16,0 1 0,0 20 0,-21-21 15,21 21-15,1 22 0,-1-22 16,0 1-16,-21 20 0,21-21 0,0 1 16,0-1-16,1-21 0,-22-21 15,21 21-15,0-42 0,-21 0 0,0-21 16,21-22-16,0 1 0,-21-1 0,0-42 16,0 22-16,21-43 0,1 0 15,-1-21-15,-21-22 16,21 1-16,-21 0 0,21-22 0,0-21 15,0 1-15,-21-1 0,22 0 0,-22-20 16,21-1-16,-21 0 0,0 0 16,0-21-16,0 21 0,0 0 0,-21 1 15,-1-1-15,1 0 0,0 21 16,-21-21-16,21 22 0,-22 20 0,-20-20 16,20 20-16,-20 22 0,-1-22 0,1 22 15,-1 21-15,1-22 0,-1 22 16,1 0-16,-1 21 0,22 0 0,0-21 15,-1 21-15,1 0 0,21 0 16,21-21-16,0 0 16,42-1-16,-21 1 15,22 21-15,-1-21 0,22 0 16,-1 0-16,1-22 0,-1 1 0,1 21 16,-1-21-16,22-22 0,-22 22 15,1-22-15,-1 22 0,-20 0 0,-1-22 16,-21 22-16,0-1 0,0 1 15,-21 0-15,0 21 0,0-22 0,0 22 16,-21 0-16,0 0 0,0 0 0,0 21 16,0 0-16,-1 0 0,-20 0 15,21 0-15,0 0 0,0 21 0,-1 0 16,1 0-16,21 21 16,0-20-16,0 20 0,0 21 0,0-20 15,0-1-15,21 0 0,1 1 0,20-1 16,-21 0-16,0-20 15,0-1-15,22 21 0,-22-21 0,0-21 0,21 21 16,-20-21-16,20 0 0,-21 0 16,21 0-16,-20 0 0,20-21 0,-21 0 15,21 0-15,-20 0 0,20 0 16,-21-22-16,0 22 0,0-21 16,1-1-16,-22 22 0,0-21 0,0 0 15,0-1-15,0 22 0,0-21 16,0 21-16,-22-1 0,1 1 0,21 0 15,-21 21-15,0 0 0,0 0 16,0 0-16,-1 0 0,1 21 0,21 0 16,-21 1-16,0-1 0,0 21 0,0 0 15,21-20-15,0 20 0,0 0 16,0 1-16,0-22 0,0 21 0,0-21 16,0 0-16,0 1 0,21-1 15,-21 0-15,21-21 0,0 0 0,0 0 16,0 0-16,1 0 0,-1 0 15,0 0-15,0-21 0,0 0 16,0-1-16,1 1 0,-1-21 0,-21 21 16,21 0-16,-21-22 0,21 22 15,-21-21-15,0 21 0,0-1 0,0 1 16,0 0-16,0 0 0,0 42 31,0 0-31,0 0 0,0 1 16,0-1-16,0 0 0,0 21 15,0-21-15,21 1 0,-21 20 0,21-21 16,1 0-16,-22 0 0,21 1 16,0-22-16,0 21 0,0-21 15,0 0-15,1 0 0,-1 0 0,0 0 16,0 0-16,0-21 0,0-1 16,1 1-16,-1 0 0,0 0 0,0 0 15,0 0-15,0-22 0,-21 22 0,0-21 16,22 21-16,-22-1 0,0-20 15,0 21-15,0 0 0,0 0 0,0-1 16,0 44 0,0-1-1,0 0-15,0 0 0,0 0 0,0 0 16,0 22-16,0-22 0,0 21 16,0-21-16,0 1 0,0 20 15,0-21-15,0 0 0,0 0 0,0 1 16,0-1-16,0 0 0,0 0 15,0-42 17,0 0-32,0 0 0,0-22 15,0 22-15,0 0 0,0-21 16,21-1-16,-21 1 0,0 0 0,0 20 16,21-20-16,0 21 0,-21-21 0,21 20 15,-21 1-15,21 21 0,1 0 16,-1 0-16,0 0 15,-21 21-15,21 1 0,-21-1 16,0 0-16,21 0 0,0 0 16,1 22-16,-22-22 0,21 21 0,0-21 15,-21 0-15,21 22 0,-21-22 16,21 0-16,-21 0 0,0 0 0,21 1 16,-21-1-16,22-21 0,-22 21 15,21-21-15,-21-21 16,21 0-16,-21-1 15,21 1-15,0 0 0,-21-21 16,0 21-16,21-22 0,1 1 0,-1 0 16,0-1-16,-21 1 0,21 21 15,0-22-15,0 1 0,1 21 16,-1 0-16,0 0 0,0-1 0,0 1 16,0 21-1,1 21-15,-22 1 0,0-1 16,0 0-16,0 0 0,0 21 0,0-20 15,0 20-15,0-21 0,0 21 16,0 1-16,21-1 0,-21-21 0,21 22 16,0-22-16,-21 21 0,21-21 15,0 0-15,1 1 0,-1-1 0,0 0 16,21-21-16,-21 0 0,22 0 0,-22 0 16,21 0-16,-21 0 15,22-21-15,-1 0 0,-21-1 0,22 1 16,-1 0-16,-21 0 0,0-21 0,0 20 15,1-20-15,-1 21 0,0-21 16,-21 20-16,0 1 0,0-21 0,0 21 16,0 0-16,0-1 0,0 1 0,0 0 15,-21 21 1,0 0-16,21 21 16,-22 0-16,1 1 0,0-1 15,21 0-15,-21 0 0,21 21 0,0-20 16,0 20-16,-21-21 0,21 21 0,0-20 15,0 20-15,0-21 16,0 21-16,0-20 0,0-1 0,0 0 16,21 0-16,21 0 0,-21-21 15,1 0-15,-1 0 0,21 0 16,-21 0-16,22-21 0,-1 21 0,0-21 16,-21 0-16,22 0 0,-1-1 15,0 1-15,1-21 0,-22 21 0,21-22 16,1 1-16,-22 21 0,21-21 0,-21-1 15,22 1-15,-22 21 16,0-22-16,-21 22 0,0-21 0,0 21 0,0 0 16,-21 21-1,0 0-15,-1 0 16,1 21-16,0 0 0,-21 0 0,21 0 16,-1 0-16,22 1 0,0-1 15,0 0-15,0 0 0,0 0 0,0 0 16,22 1-16,-1-1 0,0 0 0,0 0 15,0-21-15,0 21 0,1 0 16,-1-21-16,21 22 0,-21-22 16,0 0-16,-21 21 0,22-21 15,-22 21 1,-22-21-16,1 0 16,0 0-16,21 21 0,-21-21 15,0 0-15,0 0 16,-1 0-16,1 0 15,0 0-15,0 0 16,0 0-16,0 0 16,-1-21-16</inkml:trace>
  <inkml:trace contextRef="#ctx0" brushRef="#br0" timeOffset="28008.65">9165 15663 0,'0'0'0,"0"-21"0,0 0 0,21 0 16,-21 0-16,21 0 0,-21-1 0,0 1 15,0 0-15,0 0 0,0 0 16,0 0-16,0-1 0,0 1 16,0 0-16,0 42 47,0 0-47,0 1 0,0-1 0,0 21 15,0 0-15,22 1 0,-22-1 16,0 0-16,0 1 0,0 20 0,0-20 15,0 20-15,0-21 0,0 1 0,0 20 16,0-20-16,0-22 0,0 21 16,0 0-16,0-20 0,0-1 0,0 0 15,0 0-15,0 0 16,21-21 0,-21-21-1,0 0-15,0 0 0,0 0 16,21-22-16,0 22 0</inkml:trace>
  <inkml:trace contextRef="#ctx0" brushRef="#br0" timeOffset="28367.78">9610 15769 0,'0'21'0,"0"1"0,0-1 15,0 0-15,0 0 16,0 0-16,0 0 15,0 1-15,0-1 0,0 0 16,21-21 0,0 0-1,0 0-15,0-21 16,0 0-16,-21-1 0,22 22 0,-22-21 16,0 0-16,0 0 0,0 0 15,0 0-15,0-1 16,-22 22-16,1 0 0,0 0 15,0 0-15,0 0 16,0 0-16,-1 0 0,1 22 16,21-1-16,0 0 0,0 0 15,-21 0-15,21 0 0,0 1 0,0-1 16,0 0-16,0 0 16,21-21-16,0 0 15,22-21-15,-22 0 0</inkml:trace>
  <inkml:trace contextRef="#ctx0" brushRef="#br0" timeOffset="31001.3">11472 15536 0,'-21'0'0,"42"0"0,-42 22 0,21-1 15,-21 0-15,21 0 16,0 0-16,0 0 0,0 1 0,0-1 16,21 0-16,0-21 15,0 21-15,1-21 0,-1 0 16,0 0-16,0 0 0,0 0 16,0-21-16,22 21 0,-22-21 0,0 0 15,21-1-15,-20 1 0,-1-21 16,0 21-16,21-22 0,-42 22 0,21 0 15,-21-21-15,0 21 0,0-1 16,0 1-16,0 0 0,0 0 0,0 0 16,0 0-16,-21 21 15,21 21 1,0 0-16,0 21 16,0-21-16,0 22 0,0-1 15,0 0-15,21 1 0,-21-1 0,0 22 16,22-22-16,-1 0 0,-21 22 15,0-22-15,21 22 0,-21-22 0,21 21 16,-21-20-16,21-1 0,-21-21 16,0 22-16,0-1 0,0-21 0,0 0 15,0 0-15,0 1 0,0-1 16,0 0-16,-21-21 16,0 0-16,0 0 0,0 0 15,-1 0-15,-20 0 0,21-21 16,0 21-16,0-21 0,-22-1 0,22 1 15,0-21-15,-21 21 0,20 0 16,1-1-16,0 22 0,21-21 0,-21 21 16,21 21 15,21 1-31,0-1 0,0 0 16,1 0-16,20 21 0,-21-20 15,43 20 1,-22-42-16,0 21 0,-21-21 0,22 0 0,-1 0 15,-21 0-15,22 0 16,-1 0-16,-21 0 0,21-21 0,-20 0 16,20 0-16,-21-1 0,21 1 0,-20-21 15,-1 21-15,0-22 0,0 22 16,0-21-16,-21 0 0,0 20 0,0-20 16,0 21-16,0-21 0,0 20 15,0 1-15,0 0 0,0 0 0,0 42 31,0 0-15,0 22-16,0-22 0,0 0 16,0 21-16,0-21 0,0 22 0,0-1 15,-21-21-15,21 22 0,0-22 16,0 0-16,0 0 0,0 0 16,-21 0-16,21 1 0,0-1 15,0-42 1,0-1-1,0 1-15,0 0 0,0 0 16,0 0-16,21-22 0,-21 22 0,21-21 16,-21 0-16,0 20 0,0-20 0,21 21 15,1-21-15,-22 20 0,21 22 16,-21-21-16,21 21 16,0 0-1,-21 21-15,21 1 0,-21-1 0,0 0 16,0 0-16,0 21 0,21-20 15,-21 20-15,22-21 0,-22 0 0,21 22 16,-21-22-16,21 0 0,0 0 0,-21 0 16,21 0-16,0 1 0,1-1 15,20-21-15,-21 0 0,0 0 0,22 0 16,-1 0-16,-21 0 0,21 0 16,1-21-16,-1-1 0,0 1 0,-20 0 15,20 0-15,0 0 0,-21-22 16,1 22-16,-1 0 0,0-21 15,-21 21-15,21-22 0,-21 22 0,0-21 16,0 21-16,0-22 0,0 22 16,-21 0-16,0 0 0,0-22 0,-1 22 15,1 0-15,0 21 16,0 0-16,0 0 0,0 0 16,-1 21-16,1 0 0,0 1 0,0-1 15,0 21-15,0 0 0,-1-20 16,1 20-16,0 0 0,21 1 15,0-1-15,0-21 0,0 21 0,0-20 16,0 20-16,0-21 0,21 0 0,0 0 16,-21 1-16,22-22 15,-1 0-15,0 21 0,0-21 0,0 0 0,0 0 16,1-21-16,-1 21 0,0-22 16,0 1-16,0 0 0,0 0 15,1-21-15,20-22 0,-21 22 16,0-1-16,22-126 15,-43 127-15,0-22 16,0 22-16,0 0 0,0-22 16,0 22-16,0-1 0,0 1 15,21 0-15,-21-1 0,0 1 0,0 21 0,0 0 16,0 0-16,0 42 31,0 0-15,0 0-16,-21 21 0,21-20 0,0 20 15,0 0-15,0 1 0,-22 20 0,22-21 16,0 1-16,-21-1 0,21 22 16,0-22-16,0 21 0,0-20 0,0-1 15,0 0-15,0 1 0,0-1 16,0 0-16,21-20 0,1-1 0,-1 0 16,0 0-16,0 0 0,0-21 15,22 0-15,-22 0 0,21 0 0,-21 0 16,22-21-16,-22 0 0,21 0 0,-21 0 15,0-1-15,22 1 16,-22 0-16,-21-21 0,21 21 0,-21-1 16,21-20-16,-21 21 0,0-21 15,0 20-15,0 1 0,0 0 0,0 0 16,-21 0-16,21 0 0,-21 21 0,0 0 16,0 0-1,-1 21-15,22 0 16,0 0-16,0 0 0,0 22 15,0-22-15,0 21 0,0-21 0,0 0 16,0 22-16,0-22 0,0 0 16,0 0-16,0 0 0,22 1 0,-1-1 15,-21 0-15,21-21 0,0 0 16,0 21-16,0-21 0,1 0 16,-1 0-16,0 0 0,0-21 15,-21 0-15,21 21 0,0-21 16,1-1-16,-1-20 0,0 21 0,0 0 15,0-22-15,0 1 0,1 21 0,-1-21 16,0-1-16,0 1 0,21 21 16,-20 0-16,-1-22 0,0 22 0,0 0 15,0 21-15,-21-21 16,21 21-16,-21 21 16,0 0-16,0 0 15,0 0-15,0 1 0,0-1 16,0 0-16,0 21 0,-21-21 0,21 22 15,-21-22-15,0 0 0,21 21 0,0-20 16,-21-1-16,21 0 0,-21 0 16,21 0-16,0 0 15,21-42 1,0 0 0,0 0-16,0 0 0,-21-22 15,21 22-15,1-21 0,-1 21 16,0-22-16,0 1 0,21-21 15,-42 20-15,22 22 0,-1 0 0,-21 0 16,0 0-16,0-1 0,0 1 16,0 42 15,0 1-31,0-1 0,-21 0 0,21 0 16,-22 0-16,22 22 0,-21-22 0,21 0 15,0 21-15,0-21 0,0 22 16,0-22-16,0 0 0,21 0 0,1 0 15,-1 1-15,0-1 0,0 0 16,0-21-16,22 0 0,-22 0 16,0 0-16,0 0 0,21-21 0,-20 0 15,-1 21-15,0-22 0,0 1 16,0 0-16,-21 0 0,0 0 16,0 0-16,0-1 0,0 1 15,0 0-15,0 0 16</inkml:trace>
  <inkml:trace contextRef="#ctx0" brushRef="#br0" timeOffset="32113.23">9165 17611 0,'0'-21'0,"0"42"0,-21-42 0,21-1 15,-21 1-15,21 0 16,0 0-16,-21 21 0,21-21 16,-22 0-16,1-1 0,21 1 15,0 0-15,0 0 16,0 0-16,0 0 0,21 21 16,1-22-16,-1 22 0,0 0 15,0 0-15,0 0 0,0 0 0,1 0 16,20 22-16,-21-1 0,0 0 15,22 21-15,-22 1 0,0 20 16,0-21-16,-21 22 0,0-22 16,0 22-16,0-1 0,0 1 15,-42-22-15,21 22 0,-1-22 0,1 0 16,-21 1-16,21-1 0,0-21 16,-1 21-16,1-20 0,0-1 15,0-21-15,0 0 0,0 0 0,-1 0 16,1 0-16,21-21 15,-21-22-15,0 22 0,21 0 0,-21-21 16,21 20-16,0 1 0,-21-21 16,21 21-16,0-22 0,0 22 15,0 0-15,0 0 0,21 21 16,0 0-16,0 0 16,0 0-16,22 21 0,-22-21 0,21 21 15,-21 0-15,22 1 0,-22-1 16,0 21-16,21-21 0,-21 0 15,1 1-15,-1-1 0,0 0 0,-21 0 16,21-21-16,-21 21 0,21 0 16,0-21-16,1-21 47,-22 0-32,21 0-15</inkml:trace>
  <inkml:trace contextRef="#ctx0" brushRef="#br0" timeOffset="32333.15">9991 17780 0,'0'0'0,"21"0"0,0 0 15,-21-21-15,21 21 0,0-21 16,-21 0 0,21 21 15,1 0 0,-22 21-31,21-21 0,0 0 16,0 0-16,0 0 15,0-21-15,1 21 16,-22-22-16</inkml:trace>
  <inkml:trace contextRef="#ctx0" brushRef="#br0" timeOffset="35059.93">12446 17844 0,'0'0'0,"-21"0"16,21-22-1,0 1-15,-21 0 16,21 0-16,-22 0 0,22 0 16,0-1-16,-21-20 0,0 21 0,0 0 15,21-22-15,-21 22 0,-22 0 16,22-21-16,-21 21 0,21-1 0,-22 22 16,-20-21-16,21 21 0,-1 0 15,-20 0-15,-1 0 0,22 0 0,0 0 16,-22 21-16,22 1 0,-1-1 15,1 21-15,21 0 0,0 1 16,0-1-16,21 0 0,0 22 16,0-22-16,0 1 0,0-1 15,21 0-15,0 1 0,0-1 0,0-21 16,22 0-16,-22 0 0,21-21 16,0 0-16,-20 0 0,20 0 15,0 0-15,1-21 0,-1 0 0,0 0 16,-21 0-16,22-22 15,-1 1-15,-21 21 0,22-21 0,-22-1 16,0 1-16,0 0 0,0-1 16,-21 1-16,0 0 0,0 20 0,0-20 15,0 21-15,0 0 0,0 42 32,0 0-32,0 0 15,0 0-15,0 22 0,0-22 16,21 21-16,1 1 0,-1-1 0,-21-21 15,21 21-15,0-20 0,21 20 16,-20-21-16,41 21 0,-21-42 16,1 0-16,-22 0 15,21 0-15,1 0 0,-1 0 0,0-21 16,-21 0-16,22 21 0,-22-42 0,21 21 16,-21-1-16,1-20 0,-1 21 15,0-21-15,0-1 0,-21 22 16,0-21-16,0 21 0,0-22 15,0 22-15,-21 0 0,0 0 0,0 0 16,-22-1-16,22 22 0,0 0 16,0 0-16,0 0 0,-1 0 0,1 22 15,0-1-15,0 0 0,0 0 16,21 21-16,0-20 0,0 20 0,-21 0 16,21 1-16,0-1 0,0 0 15,0 1-15,0-22 0,0 21 16,0-21-16,21 0 0,-21 1 15,21-22-15,0 0 0,0 0 16,0 0-16,1 0 0,20 0 0,-21-22 16,0 1-16,22-21 0,-22 21 15,0-22-15,0 1 0,0 0 0,-21-1 16,21 1-16,1 0 0,-22-22 16,0 22-16,0 0 0,0-22 0,0 22 15,0-1-15,0 1 0,0 0 16,-22-1-16,22 1 0,-21 21 0,21 0 15,0 0-15,0-1 0,0 44 32,0-1-32,0 21 0,0-21 15,0 22-15,0-1 0,0 0 16,21 1-16,1-1 0,-22 0 16,21 22-16,-21-22 0,21 0 0,0 1 15,21-1-15,-20 0 0,-1-20 16,0 20-16,21-21 0,-21 0 0,1-21 15,20 0-15,-21 21 0,0-21 16,0 0-16,1 0 0,-1-21 0,0 0 16,0 0-16,0 0 15,0 0-15,-21-1 0,22-20 0,-22 21 16,21-21-16,-21-1 0,0 1 16,0 21-16,0-22 0,0 22 0,0-21 15,0 21-15,0 0 0,0-1 16,0 1-16,-21 21 0,-1 0 15,1 0-15,21 21 0,-21-21 16,0 22-16,21-1 0,0 21 0,-21-21 16,0 22-16,21-1 0,-22 0 15,22 1-15,0-1 0,0 0 0,0 1 16,0-22-16,0 21 0,0-21 16,0 0-16,22 1 0,-1-1 0,-21 0 15,21-21-15,0 0 0,0 0 16,0 0-16,1 0 15,-1-21-15,0 0 0,0-1 16,-21-20-16,21 21 0,-21-21 0,21 20 16,-21-20-16,0 0 0,0-22 15,0 22-15,0 0 0,0-1 16,0-20-16,0 20 0,0 1 0,0-21 16,0 20-16,0 1 0,-21 21 0,21-22 15,0 22-15,0 0 0,-21 0 16,21 42-1,0 0-15,0 0 0,0 1 16,0 20-16,0-21 0,0 21 16,0 1-16,0-1 0,0 0 0,0 1 15,0 20-15,0-20 0,0-1 16,0 0-16,0 1 0,21-1 16,0-21-16,-21 21 0,22-20 15,-1-1-15,0-21 0,0 0 16,21 0-16,-20 0 0,-1 0 15,21 0-15,-21-21 0,22-1 0,-22 1 16,21 0-16,-21-21 0,0 21 16,1-1-16,-1 1 0,0-21 0,-21 21 15,0 0-15,0-1 0,0 1 16,0 0-16,0 0 0,0 0 16,0 42 15,0 0-31,0 0 0,0 0 15,0 22-15,0-22 16,0 0-16,0 0 0,21 0 0,0 1 16,-21 20-16,21-21 0,1 0 15,-1 0-15,0 1 0,21-22 0,-21 21 16,1-21-16,20 0 0,-21 0 16,21 0-16,1 0 0,-1 0 0,0 0 15,-20-21-15,20-1 0,0 1 16,1 0-16,-22-21 0,21 21 15,-21-22-15,0 22 0,1-21 16,-22 21-16,0-22 0,0 22 0,0-21 16,0 21-16,0-1 0,0 1 15,0 0-15,0 0 0,0 0 0,-22 21 16,1 0-16,0 0 16,21 21-16,0 0 15,-21-21-15,21 21 0,0 0 0,0 1 16,0-1-16,0 0 0,0 0 15,0 21-15,0-20 0,21-1 0,0-21 16,0 21-16,1 0 0,-22 0 16,21-21-16,0 0 0,0 0 0,21 0 15,-20 0-15,-1 0 16,21-21-16,-21 0 0,22 0 0,-22 21 16,21-21-16,-21-1 0,0-20 15,1 21-15,-1 0 0,-21 0 0,0-1 16,0 1-16,21 0 0,-21 0 15,0 0-15,0 0 0,-21 21 16,0 0-16,-1 0 16,1 0-16,0 21 15,0 0-15,21 0 0,0 0 16,0 0-16,0 1 0,0-1 16,21 0-16,0 21 0,0-21 15,1 1-15,-1-1 0,0-21 16,0 21-16,21 21 0,-20-42 15,-1 0-15,-21 21 0,21-21 16,-42 0 15,0 0-31,21-21 0,-22 0 16,1 21-16,0-21 0,0 21 16,0 0-16,0 0 0,42 0 31,0 0-31,0 0 15,0 0-15,0 0 0,1 0 16,-1 0-16,21 0 0,-21 0 16,22 0-16,-22-21 0,0 21 0,21-21 15,-21 21-15,1-22 0,20 22 0,-21-21 16,0 0-16,0 0 0,-21 0 16,22 0-16,-1-1 0,-21 1 0,0 0 15,0 0-15,0 0 0,0 0 16,0-1-16,0 1 0,0 0 15,-21 21-15,-1 0 16,22 21 15,22 0-31,-1-21 16,0 22-16,0-1 0,0 0 16,0 0-16,-21 0 0,22 0 15,-22 1-15,0-1 16,0 0-16,0 0 15,-22-21-15,1 0 0,0 0 0,0 0 16,0 0 0,0-21-16,21 0 0,0 0 0</inkml:trace>
  <inkml:trace contextRef="#ctx0" brushRef="#br0" timeOffset="36031.87">17039 17399 0,'0'0'0,"-106"-21"16,85 0-16,-21 21 0,-1 0 0,22 0 16,-21 0-16,21 0 15,-22 0-15,22 21 0,-21 0 0,21 21 16,0-20-16,-1 20 0,1 0 16,21 1-16,-21-1 0,21-21 0,0 21 15,0 1-15,0-22 0,0 21 16,0-21-16,21 1 0,0-22 0,1 0 15,-1 0-15,0 0 0,21 0 16,-21-22-16,1 1 0,20 0 16,-21-21-16,0-1 0,0 22 0,1-21 15,-22 0-15,0 20 0,0-20 16,0 21-16,0-21 0,-22 20 0,1 1 16,0-21-16,-21 21 0,-1 0 15,22-1-15,-21 1 0,0-21 16,-1 21-16,22-22 0,0 22 0,0-21 15,21 21-15,0-22 0,0 22 16,0-21-16,21 21 0,0 0 0,21-22 16,-20 22-16,20 21 0,0-21 15,1 21-15,-1 0 0,21 0 0,-20 0 16,-1 21-16,-21 0 0,22 0 16,-1 22-16,-21-1 0,0 0 15,0 22-15,-21-1 0,0 1 0,0-1 16,22 22-16,-22-21 0,0 20 0,0 1 15,0 21-15,0-22 0,21-20 16,-21 21-16,21-1 0,0-20 16,0-1-16,0 1 0,1-1 15,-1 1-15,0-1 0,21-20 0,-21-1 16,1 0-16,20-21 0,-21 22 16,-21-22-16,21 0 0,-21 0 0,21-21 15,-42 0 1,0 0-16,0-21 15,-21 0-15,-1 0 0,22-22 16,-21 1-16,-1 0 0,1-1 16,21-20-16,-21-1 0,20 1 0,1-1 15,-21 1-15,42-1 0,-21 1 16,21-1-16,0 1 0,0-1 0,0 1 16,0 21-16,21-22 0,0 22 15,-21-1-15,21 1 0,0 0 0,22-1 16,-22 22-16,0-21 0,21 21 15,-20-22-15,20 22 0,0 0 16,1-21-16</inkml:trace>
  <inkml:trace contextRef="#ctx0" brushRef="#br0" timeOffset="36307.76">18013 16701 0,'0'0'0,"0"-43"0,0 22 0,0-21 16,0 21-16,0 42 31,0 0-31,-21 21 16,21-21-16,0 22 0,0-1 15,0 0-15,0 22 0,0-22 0,0 22 16,0-22-16,0 22 0,0-22 16,0 21-16,0-20 0,0-1 0,-22 0 15,22 1-15,0-22 0,0 21 16,0-21-16,0 1 0,0-1 0,22-21 15,-1-21 1,0-1-16,-21 1 16,21-21-16,21 0 0,-20-1 0</inkml:trace>
  <inkml:trace contextRef="#ctx0" brushRef="#br0" timeOffset="36932.41">18288 16701 0,'0'0'0,"0"-43"0,0 1 15,0 0-15,0-22 16,0 43-16,0 42 15,0 0-15,0 22 16,0-1-16,0 0 0,0 1 16,0 20-16,0-21 0,0 22 0,0-22 15,0 22-15,0-1 0,21-20 16,-21-1-16,0 0 0,0 1 16,0-1-16,0-21 0,0 0 15,0 22-15,0-22 0,21-21 16,-21-21-1,21 21-15,1-22 0,-22 1 16,0 0-16,21-21 0,0 21 0,-21-1 16,21 1-16,-21-21 0,0 21 15,21 0-15,0 21 16,1 0 15,-22 21-31,21-21 0,0 21 0,0 0 16,-21 0-16,21-21 15,0 21-15,1-21 0,-1 0 0,21 0 16,-21 0-16,0 0 0,22 0 16,-1 0-16,-21 0 0,22 0 0,-22-21 15,21 0-15,-21 21 0,0-21 0,1 0 16,-1 0-16,0-1 0,-21 1 16,21 0-16,-21-21 0,0 21 0,0-1 15,0-20-15,0 21 0,0 0 16,-21 0-16,0-1 0,0 1 0,-1 21 15,1 0-15,0 21 16,21 1-16,-21-1 0,21 0 16,0 0-16,0 21 0,0-20 15,0 20-15,0-21 0,0 21 16,21-20-16,-21-1 0,21 0 0,0-21 16,1 21-16,-1 0 0,0-21 15,0 0-15,0 0 0,22 0 0,-22 0 16,21-21-16,-21 0 0,22 0 0,-22 0 15,21-1-15,-21 1 16,0 0-16,1 0 0,-1-21 0,-21 20 16,0 1-16,0-21 0,0 21 0</inkml:trace>
  <inkml:trace contextRef="#ctx0" brushRef="#br0" timeOffset="37165.28">18330 16997 0,'0'0'0,"-21"21"15,21 21-15,-21-20 0,21-1 0,-21 0 16,21 0-16,0 0 0,21-21 16,0 0-1,0 0-15,0-21 0,1 0 16,20 21-16,-21-21 0,0 0 0,22-1 15,-22 1-15,0 0 0,0 0 16,21 0-16,-20-22 0</inkml:trace>
  <inkml:trace contextRef="#ctx0" brushRef="#br0" timeOffset="39936.1">20701 17060 0,'-21'0'0,"42"0"0,-63 0 0,20 0 16,1 0-16,0 0 0,0 0 16,0 0-16,21-21 15,0 0 1,21 21-16,0-21 0,-21 0 16,21 0-16,0-1 0,22-20 0,-22 21 15,0 0-15,0-22 0,0 1 16,-21 21-16,0 0 0,0-22 15,0 22-15,0 0 0,0 0 16,-42 0-16,21 21 0,-21 0 0,20 0 16,-20 0-16,0 0 0,-1 21 0,1-21 15,0 21-15,-1 21 0,1-20 16,21 20-16,0 0 0,21 1 0,0-1 16,0 21-16,0-20 0,21-1 15,0 22-15,0-22 0,22 0 0,-1 1 16,-21-22-16,21 0 15,1 0-15,-1 0 0,0 0 0,1-21 16,-1 0-16,0 0 0,1 0 16,-1-21-16,-21 0 0,22 0 0,-22 0 15,21 0-15,0-22 0,-20 1 16,-1 0-16,21-1 0,-21-20 0,0 20 16,22-20-16,-22 21 0,0-22 15,0 1-15,-21-1 0,0 22 0,0-22 16,0 1-16,0 20 0,0-20 15,0 21-15,0-1 0,-21 1 0,21 21 16,-21 0-16,21-1 0,-21 22 16,21 22-16,-21-1 15,21 21-15,0 0 0,0 1 16,-22 20-16,1 1 0,21-1 16,0 1-16,-21-1 0,0 22 0,0 105 15,21-126 1,0-22-16,0 22 0,0-43 0,21 21 15,0 1-15,0-22 0,0 0 16,1-21-16,20 0 0,0 0 0,-21 0 16,22 0-16,-1 0 0,0-21 15,1 0-15,-22-1 0,21-20 16,1 21-16,-1-21 0,-21-1 0,0 22 16,22-21-16,-43-1 0,0 22 0,0-21 15,0 0-15,0 20 0,0 1 16,0-21-16,-22 21 0,1 0 15,0 21-15,0 0 0,0 0 16,21 21-16,-21 0 0,-1 0 16,22 0-16,0 0 0,-21 22 0,21-1 15,-21-21-15,21 22 0,0-1 16,0-21-16,0 21 0,0-20 0,0-1 16,21 21-16,0-21 0,1-21 0,-1 21 15,0-21-15,21 0 0,-21 0 16,22 0-16,-22 0 0,21-21 15,-21 0-15,22 0 0,-22 0 16,21 0-16,-21-22 0,1 22 16,-1 0-16,0-21 0,-21 20 0,21-20 0,-21 21 15,0 0-15,0-22 0,0 22 16,0 0-16,0 0 0,0 0 0,0 0 16,0 42-1,0 0-15,0 0 16,0 0-16,0 0 0,0 22 15,0-22-15,0 21 0,0-21 0,0 22 16,0-22-16,0 0 0,0 21 0,0-20 16,0-1-16,0 0 0,0 0 15,0 0-15,0 0 16,0-42 15,0 0-31,0 0 0,0 0 16,21-22-16,0 22 0,-21-21 0,0 21 15,22-22-15,-22 1 0,21 0 0,-21 21 16,0-22-16,21 22 0,0 0 16,-21 0-16,0 0 0,21 21 15,0 21-15,-21 0 16,22 0-16,-22 0 0,0 0 16,0 1-16,0-1 0,21 0 0,-21 21 15,0-21-15,0 1 0,21-1 0,-21 0 16,0 0-16,0 0 0,0 0 15,21-21-15,-21 22 16,21-22-16,0-22 16,-21 1-1,22 21-15,-22-21 0,0-21 0,21 21 16,0-1-16,0-20 0,-21 21 16,21-21-16,-21 20 0,21-20 0,1 21 15,-22-21-15,0 20 0,21 22 0,-21-21 16,21 21-1,-21 21 1,0 1-16,0-1 0,0 0 0,0 0 16,0 21-16,0-20 0,0 20 15,0-21-15,0 21 0,21-20 0,0-1 16,-21 0-16,21 0 0,1 0 16,-1 0-16,21 1 0,-21-22 0,22 0 15,-1 0-15,-21 0 0,21 0 16,1 0-16,-1 0 0,-21 0 0,22-22 15,-22 1-15,21 0 0,-21 0 16,0 0-16,-21 0 0,0-1 0,22 1 16,-22 0-16,0 0 0,0 0 15,0-22-15,0 22 0,-22 0 16,22 0-16,-21 0 0,0 0 0,0 21 16,0 0-16,0 0 0,-1 0 0,1 0 15,21 21-15,-21 0 16,21 0-16,0 0 0,0 0 0,0 1 15,0-1-15,0 21 0,21-21 16,0 0-16,1 1 0,20-1 0,-21 0 16,0-21-16,22 21 0,-1-21 15,-21 0-15,21 0 0,1 0 0,-1 0 16,0 0-16,1 0 0,-22-21 0,21 21 16,-21-21-16,1 0 15,-1-1-15,0 1 0,0 0 0,0 0 16,-21 0-16,0 0 0,0-1 15,0-20-15,0 21 0,0 0 0,0 0 16,0-1-16,0 1 0,-21 21 16,0 0-1,0 0-15,21 21 0,0 1 0,-21-1 16,21 0-16,0 0 0,0 0 16,0 0-16,0 1 0,0-1 15,0 0-15,0 0 0,0 0 0,0 0 16,0 1-16,21-22 31,0-22-31,-21 1 16,21 21-16,0-21 0,-21 0 15,21 0-15,-21-22 0,22 22 0,-22 0 16,21 0-16,0-21 0,-21 20 0,21 1 16,-21 0-16,21 0 15,-21 42 1,0 0-16,0 0 15,0 1-15,0-1 0,0 0 0,0 21 16,0-21-16,0 1 0,0 20 0,0-21 16,0 0-16,0 0 0,0 1 15,0-1-15,0 0 0,21-21 16,1 0-16,-1 0 0,0 0 16,0 0-16,0 0 0,0 0 15,1-21-15,-1 0 0,21-1 0,-21 1 16,0-21-16,1 21 0,-1-22 15,-21 1-15,21 0 0,0-1 0,0 1 16,-21 0-16,0-1 0,0 1 0,21-21 16,-21 20-16,0 1 0,22 0 15,-22-1-15,0 22 0,0 0 16,0 0-16,0 0 0,0 42 16,0 0-16,0 0 15,0 21-15,0-20 0,0 20 16,0-21-16,0 21 0,0 1 15,0-1-15,0 0 0,0 22 0,0-22 16,0 1-16,21-1 0,-21-21 16,21 21-16,-21 1 0,21-22 0,-21 0 15,21 21-15,-21-20 0,21-1 16,1-21 0,-1-21-16,0-1 15,-21 1-15,21 0 0,0 0 16,-21-21-16,21 20 0,1-20 15,-22 0-15,21-1 0,0 22 0,0-21 0,0 21 16,-21 0-16,21-1 16,1 1-16,-1 21 0,0 0 15,-21 21 1,0 1-16,0-1 16,0 0-16,0 21 0,0-21 0,0 1 15,0-1-15,-21 0 0,21 21 0,-21-42 16,21 21-16,-22 1 0,1-1 15,0-21-15,0 21 0,0-21 16,0 0-16,-1-21 16,1 21-16,0-21 0</inkml:trace>
  <inkml:trace contextRef="#ctx0" brushRef="#br0" timeOffset="40163.97">23855 16404 0,'0'0'0,"21"0"0,0 0 16,0 0-16,22 0 0,-22 0 0,21 0 16,0 0-16,-20-21 0,20 0 0,0 21 15,-21-21-15,1 21 0,20-21 16,-21 21-16,-21-22 15,0 1-15,-21 0 16,0 21-16,0-21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5T13:26:43.8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11811 6541 0,'-21'-22'0,"42"44"0,-42-65 0,0 22 15,21 0-15,-22 0 0,1 0 16,0-1-16,21 1 0,-21 0 0,0 0 16,0 0-16,21 0 15,-22 21-15,1-22 0,21 1 0,-21 21 16,0-21-1,0 21-15,21 21 16,0 0-16,0 22 16,0-1-16,0 0 0,0 1 0,21 20 15,0 1-15,0-1 0,-21 1 16,21-1-16,1 1 0,-1 20 0,0-20 16,-21 21-16,21-1 0,0-20 15,-21 20-15,0-20 0,0-1 0,21 1 16,-21-1-16,0-20 0,0-1 15,0 0-15,22 1 0,-22-1 16,0-21-16,0 0 0,0 1 16,0-44-1,0-20 1,0 21-16,0-21 16,0-1-16,-22 1 0,22-22 0,-21 1 15</inkml:trace>
  <inkml:trace contextRef="#ctx0" brushRef="#br0" timeOffset="752.56">11599 6265 0,'0'0'0,"-21"-21"16,0 0-16,0 0 0,0 21 0,-1 0 15,22-21-15,-21 21 0,0 0 16,42 0 15,0 0-31,22 0 0,-1 0 16,0-21-16,22 21 0,21-22 15,-1 1-15,1 0 0,21-21 16,0 21-16,21-1 0,0-20 0,0 21 16,21-21-16,0 20 0,21-20 15,-21 21-15,1-21 0,20 20 0,-21-20 16,21 21-16,-20 0 0,-1 0 15,-21-22-15,0 22 0,0 0 0,-21 0 16,-1 0-16,1-1 0,-21 1 16,0 0-16,-1 21 0,-20-21 0,-1 0 15,-20 21-15,20 0 0,-42-21 16,22 21-16,-22 0 0,0 0 16,-21 21-1,0 0-15,0 21 0,0-21 16,0 1-16,0 20 15,-21 0-15,0 1 0,-1-1 0,1 21 16,21-20-16,-21 20 0,0-20 16,21 20-16,-21 1 0,21-22 0,0 21 15,0 1-15,0-1 0,0 1 0,0-1 16,21 1-16,-21-1 0,21-20 16,-21 20-16,21 1 0,-21-22 0,0 22 15,0-22-15,0 0 0,0 1 16,0-1-16,0-21 0,0 21 0,-21 1 15,0-22-15,0 21 0,0-21 16,-22 22-16,22-22 0,-21 0 0,-1 21 16,1-20-16,-21-1 0,-1 21 15,1-21-15,-22 22 0,-21-22 0,0 21 16,-21-21-16,0 22 0,0-1 16,-42-21-16,21 21 0,-22 1 0,1-1 15,0 0-15,-1 1 0,1-1 0,21 0 16,-21 1-16,20-1 0,22 0 15,0-20-15,22 20 0,-1-21 16,0 0-16,42 0 0,1-21 0,21 0 16,-1 22-16,22-22 0,0 0 0,21-22 15,0 1-15,21-21 16,21 21-16,-20 0 0,20-22 16,0 22-16,1-21 0,-1-1 15,21 22-15</inkml:trace>
  <inkml:trace contextRef="#ctx0" brushRef="#br0" timeOffset="1065.39">12658 6795 0,'0'-22'0,"0"44"0,0-86 0,0 43 16,0 0-16,0 0 0,0-1 15,0 44 1,0 20-1,0-21-15,21 21 0,0-20 16,-21 20-16,21 0 0,-21 22 0,0-22 16,21 0-16,-21 22 0,21-22 15,-21 22-15,0-22 0,0 0 0,0 1 16,0-1-16,0 0 0,0-20 16,0-1-16,0 0 0,0 0 0,0 0 15,22-21-15,-1 0 16,-21-21-1,0 0-15,0 0 0,0 0 0,0-22 16,0 1-16,0 0 0,0-22 16</inkml:trace>
  <inkml:trace contextRef="#ctx0" brushRef="#br0" timeOffset="1627.12">12721 6795 0,'-21'-22'0,"42"44"0,-63-65 0,-1 22 0,22 0 15,-21 21-15,42-21 16,-21 21-16,0 0 0,21-21 31,21 21-31,21 0 0,-21-22 16,22 1-16,-1 21 0,0-21 0,22 0 15,-1 0-15,1 0 0,20-1 16,-20 1-16,-1 0 0,22-21 16,-21 21-16,-1-1 0,22 1 0,-43 0 15,22 0-15,-1 0 0,-21 0 16,22 21-16,-22-22 0,1 22 15,-1 0-15,-21 0 0,21 0 0,-20 0 16,-1 0-16,0 0 16,-21 22-16,21-1 15,-21 0-15,0 0 0,0 0 16,0 22-16,0-22 0,0 0 16,0 21-16,0-21 0,0 22 0,0-22 15,0 0-15,0 21 0,0-20 16,0-1-16,0 0 0,0 0 0,0 21 15,0-20-15,0-1 0,0 0 16,0 0-16,0 0 16,0 0-16,-21 1 0,0-1 0,0 0 15,-22 0-15,1 0 0,0 22 16,-22-22-16,22 0 0,-22 21 0,-20-21 16,20 22-16,-21-1 0,22-21 0,-1 22 15,1-22-15,-1 0 16,1 21-16,21-21 0,-1 1 0,1-1 0,-22 0 15,43 0-15,0-21 16,21-21 47,0 0-63,0 0 0,0-1 0,0 1 15</inkml:trace>
  <inkml:trace contextRef="#ctx0" brushRef="#br0" timeOffset="4167.71">12340 6985 0,'0'0'16,"-21"21"-16,0-21 0,0 0 0,-1 21 15,1-21-15,0 0 0,0 0 16,21 22-16,-21-22 0,0 0 0,-1 0 15,1 0-15,21 21 0,-21-21 16,0 0-16,0 0 0,0 0 0,21 21 16,-22-21-16,1 0 0,0 0 0,0 0 31,21 21-31,21-21 31,0 0-15,0 0-16,1-21 0,-1 21 0,0-21 15,21 21-15,-21-21 0,22 21 0,-1-22 16,-21 22-16,22-21 0,-1 21 16,-21-21-16,21 0 0,-20 21 0,20-21 15,-21 21-15,0-21 0,0 21 16,1 0-16,-1 0 0,0-22 16,0 22-16,-21-21 15,-21 21 32,0 0-47,0 0 16,-1 0-16,1 0 0,0 0 15,0 0-15,0 0 0,0 0 16,-1 0-16,1 0 16,0 0-16,0 0 15,0 0 16,21 21-31,21-21 32,0 0-32,0 0 15,0 0-15,1 0 0,-1 0 16,21 0-16,0 0 16,-42-21-16,22 21 0,-1 0 0,0 0 15,0-21-15,0 21 16,-21 21-1,-21 0 1,0 1-16,21-1 16,-21 0-16,0 0 0,-1 0 0,1 0 15,0 1-15,21-1 0,-21 0 0,0 0 16,0 0-16,21 0 0,0 1 16,-22-22-16,22 21 0,-21-21 15,0 0-15,21-21 16,0-1-1,0-20-15,0 21 0,0-21 0</inkml:trace>
  <inkml:trace contextRef="#ctx0" brushRef="#br0" timeOffset="5208.34">10689 4995 0,'0'-21'0,"-21"21"15,21-21-15,-21 21 16,0-21-16,21 42 78,0 0-78,0 0 0,0 1 0,0-1 16,0 0-16,0 0 0,0 0 15,0 22-15,0-22 0,0 0 0,0 21 16,0-21-16,0 1 0,0-1 0,21 0 16,0 0-16,0 0 0,0 0 15,0-21-15,1 0 0,-1 0 16,0 0-16,0 0 0,0 0 15,0 0-15,1 0 0,-1-21 16,0 0-16,0 21 0,0-21 16,0 0-16,-21 0 0,22-1 0,-22 1 15,21 0-15,-21 0 0,0-21 16,0 20-16,0 1 0,0 0 0,0 0 16,0-21-16,-21 20 0,-1 1 15,1 0-15,0-21 0,0 21 0,0-1 16,0 22-16,-1-21 0,1 0 15,0 21-15,0 0 0,0 0 0,0 0 16,-1 0-16,1 0 0,0 0 16,0 0-16,0 21 0,0-21 0,-1 21 15,1 1-15,21 20 0,-21-21 16,21 0-16,-21 22 0,21-22 16,0 21-16,0-21 0,0 0 0,0 22 15,0-22-15,0 0 0,21 0 16,0 0-16,0 1 0,1-1 0,-22 0 15,21 0-15,0-21 0,0 21 0,0 0 16,0-21-16,1 22 0,-1-22 16,0 0-16,0 0 0,0 0 0,0 0 15,1 0-15</inkml:trace>
  <inkml:trace contextRef="#ctx0" brushRef="#br0" timeOffset="6203.8">14838 5757 0,'0'-21'0,"-21"0"31,21 0-15,-22 21-16,22 21 47,0 0-31,0 0-16,0 1 15,22-1-15,-22 0 0,0 0 0,0 0 16,21 0-16,-21 1 0,21-1 0,-21 0 15,21 0-15,-21 0 0,0 0 16,0 1-16,21-22 0,-21 21 0,0 0 16,21-21-1,1 0 1,-22-21 0,0 0-1,0-1-15,0 1 0,0-21 16,0 21-16,0-22 0,0 22 0,0-21 15,0 21-15,0-22 0,0 22 16,0 0-16,0 0 0,0 0 16,0 42 15,0 0-31,0 0 16,0 0-16,0 22 0,0-22 0,0 0 15,0 0-15,0 22 0,0-22 16,0 0-16,0 0 0,0 0 0,0 0 15,0 1-15,0-1 0,0 0 0,0 0 16,0 0-16,21-21 16,-21 21-16,21-21 0</inkml:trace>
  <inkml:trace contextRef="#ctx0" brushRef="#br0" timeOffset="7327.69">13229 6816 0,'0'0'16,"-21"0"-16,0 0 0,0 0 16,-1 0-1,1 0-15,0-21 16,0 21-16,21-22 16,0 1-16,21 0 15,0 21 1,0 0-16,1 0 0,-1 0 15,0 0-15,0 0 0,0 21 16,0-21-16,-21 21 0,22 1 16,-1-1-16,-21 0 15,0 0-15,0 0 0,0 0 16,0 1-16,0-1 0,-21 21 16,-1-21-16,1 0 0,0 1 15,0-1-15,0-21 0,0 21 0,-1 0 16,1 0-16,0-21 0,21 21 15,-21-21-15,42-21 63,-21 0-63,21 21 0,22-21 16,-22 0-16,21 21 15,-21-21-15,22-1 0,-1 1 0,21 0 16,-20 0-16,-1 0 15,0 0-15,-20 21 0,20-22 16,-21 22-16,21 0 0,-20-21 0,-1 21 16,0 0-1,0 0 63,-21 21-78,21-21 16,-21 22-16,21-1 0,1-21 16,-22 21-16,21-21 0,0 21 15</inkml:trace>
  <inkml:trace contextRef="#ctx0" brushRef="#br0" timeOffset="12833.19">13716 18479 0,'-21'0'0,"42"0"0,-63 0 0,-1 21 16,22-21-16,0 0 0,0 0 0,0 21 15,-1-21-15,-20 0 0,21 0 16,0 0-16,0 0 0,-22 21 16,22-21-16,0 0 0,-21 0 0,20 0 15,1 21-15,-21-21 0,21 0 16,0 0-16,-1 21 0,1-21 0,0 22 15,0-22-15,0 0 0,0 0 16,-1 0-16,22 21 0,-21-21 0,42 0 63,22-21-63,-1 21 0,22-22 0,-1 1 15,1 0-15,20 0 0,1-21 16,0 20-16,20-20 0,1 0 0,0 21 15,0-22-15,21 1 0,-21 21 16,0-22-16,-1 22 0,1-21 0,0 21 16,-21 0-16,-1-1 0,-20 1 15,-1 0-15,1 0 0,-1 21 0,-20-21 16,-1 21-16,-21 0 0,22 0 16,-43-21-16,21 21 0,0 0 15,-21-22 16,21 22-15,-21-21 0,21 0-16,0 0 15,1 0-15</inkml:trace>
  <inkml:trace contextRef="#ctx0" brushRef="#br0" timeOffset="13340.11">18034 17187 0,'0'0'0,"-42"22"16,-1-22-16,1 21 0,0-21 0,-1 21 16,1-21-16,0 21 0,-1-21 0,1 0 15,0 21-15,20-21 0,-20 0 16,21 0-16,0 21 0,0-21 16,-1 0-16,44 0 31,20 0-31,0 0 0,1 0 0,20 0 15,-21-21-15,22 0 0,-1 21 16,22-21-16,-21 0 0,20 0 0,1-1 16,0 1-16,20-21 0,1 21 0,0 0 15,21-22-15,0 22 16,0 0-16,-21-21 0,21 20 0,127-20 16,-148 21-16,0 21 15,-22-21-15,1 21 0,0 0 0,-22 0 16,1 0-16,-22 0 0,0 0 0,1 0 15,-22 0-15,0 0 0,0 0 16,0 0-16,0 0 0,1 0 16,-1-21-16,0-1 15,0 22-15,0-21 0</inkml:trace>
  <inkml:trace contextRef="#ctx0" brushRef="#br0" timeOffset="13715.06">23114 16320 0,'21'21'0,"-42"-42"0,63 63 0,-42-21 16,0 0-1,0 0-15,-21 1 0,21-1 16,21-21 15,22 0-31,-22 0 0,42 0 0,-20-21 16,20-1-16,1 1 0,20 0 0,1 0 15,0 0-15,20 0 0,1-22 16,0 22-16,0-21 0,0 21 0,0-22 16,-1 22-16,-20-21 0,0 21 15,-1-1-15,-20 1 0,-1 0 16,-20 0-16,-22 0 0,21 21 0,-42-21 15,21 21-15,1 0 32,-1 0-32,0 0 15,21 0-15,1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5T13:38:30.8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7239 762 0,'0'-21'15,"0"0"1,0 0-1,0-1-15,-21 22 16,21-21-16,-21 0 0,21 0 16,0 0-16,0 0 15,-22-1-15,22 1 16,0 0-16,-21 21 0,21-21 0,0 0 16,0 42 30,0 0-46,0 0 0,0 0 16,0 1-16,0 20 16,0 0-16,0 1 0,0 20 0,0 1 15,0-1-15,0 1 0,0-1 16,0 22-16,0-22 0,0 1 0,0 20 16,0-20-16,0-1 0,0 1 15,0-1-15,0 1 0,0-22 0,0 1 16,0 20-16,0-21 0,0-20 15,0 20-15,0-21 0,0 0 0,0 0 16,0 1-16,0-1 16,-21-21-16,0 0 15,21-21-15,0-1 16,0 1-16,0 0 0,-21 0 0,21-21 16,-21-1-16,21 1 15,0 0-15</inkml:trace>
  <inkml:trace contextRef="#ctx0" brushRef="#br0" timeOffset="408.39">6816 910 0,'0'0'0,"0"-21"16,-22 0-16,1 0 0,0 0 0,0-1 15,0 1-15,21 0 0,0 0 0,0 0 16,0 0-16,0-1 15,0 1-15,0 0 0,21 0 0,21 0 16,-21 0-16,22-1 0,-1 1 16,0 0-16,1 0 0,20 0 15,-20 21-15,20 0 0,1 0 0,-1 0 16,-21 0-16,22 0 0,-1 21 16,1 0-16,-1 21 0,-20-20 0,-1 20 15,-21 0-15,0 1 0,-21 20 16,0-21-16,0 22 0,-21-22 0,-21 22 15,21-22-15,-22 22 16,1-22-16,0 0 0,-1 1 0,1-1 16,0-21-16,21 0 0,-22 0 15,22 1-15,0-1 0,0 0 0,0-21 16,21 21 0,0-42 15,21 21-31,0-21 0,0 0 0,0 21 15,0-22-15</inkml:trace>
  <inkml:trace contextRef="#ctx0" brushRef="#br0" timeOffset="1159.47">7959 1524 0,'0'-42'16,"0"21"-16,0-1 15,0 1-15,0 0 0,0 0 16,0 0-16,0 0 0,-22-1 15,22 1-15,-21 21 0,0 0 16,21-21-16,-21 21 16,0 0-16,0 0 15,-1 21-15,1 0 0,21 1 16,-21-1-16,0 0 0,0 0 0,0 21 16,21 1-16,-22-1 0,1 0 15,0 1-15,21-1 0,0 22 0,0-22 16,0 0-16,0 1 0,0-1 15,0-21-15,0 0 0,21 22 0,0-22 16,1 0-16,-1-21 0,0 21 16,21-21-16,1 0 0,-22 0 15,21 0-15,0 0 0,-20-21 0,20 0 16,-21 0-16,0-1 0,22-20 0,-22 21 16,0-21-16,0 20 15,-21-20-15,0 0 0,0-1 0,0-20 16,0 21-16,0-1 0,-21 1 15,0 0-15,0-1 0,-1 1 0,1 21 16,-21 0-16,0-22 0,20 43 16,-20-21-16,0 21 0,21-21 0,-22 21 15,1 0-15,21 0 0,-22 0 16,22 21-16,0 0 0,-21 0 0,21 1 16,-1-1-16,1 21 0,21-21 15,0 22-15,0-1 0,0-21 0,21 21 16,1 1-16,20-22 15,0 0-15</inkml:trace>
  <inkml:trace contextRef="#ctx0" brushRef="#br0" timeOffset="1576.23">8615 1291 0,'0'0'0,"-21"-21"0,-1 0 0,1 21 0,0-21 16,21 0-16,-21 21 0,0-22 16,21 44-1,0-1 1,0 0-16,0 0 0,0 21 16,0 1-16,0-1 0,0 0 0,0 1 15,0 20-15,0 1 0,0 20 16,0-20-16,0 21 0,0-22 0,0 22 15,0-1-15,0-20 0,-21 21 16,21-1-16,-22 1 0,22 0 0,-21-22 16,21 22-16,0-22 0,0 1 15,0-1-15,0-20 0,0-1 0,0 0 16,-21 1-16,21-22 0,0 21 16,0-21-16,0 0 15,0-42 1,0 0-1,0 0-15,21 0 0,-21-22 0,0 1 16,0 0-16,21-22 0,-21 1 16,22-1-16,-22-20 0,21 20 0,-21-21 15</inkml:trace>
  <inkml:trace contextRef="#ctx0" brushRef="#br0" timeOffset="1913.41">8445 1418 0,'0'0'0,"0"-21"0,-21 0 0,0-21 0,21 20 16,-21 22-16,21-21 0,0 0 16,0 0-16,0 0 0,0 0 15,21-1-15,21 1 16,-20 21-16,20-21 0,0 21 16,1 0-16,-1 0 0,21 0 0,-20 0 15,-1 0-15,0 0 0,-20 21 16,20 0-16,-21 1 0,0-1 0,-21 0 15,0 21-15,0-21 0,-42 22 16,21-1-16,-22-21 0,1 22 16,0-1-16,-1 0 0,1-21 0,0 22 15,-1-22-15,1 21 0,0-21 16,21 1-16,-1-1 0,1-21 0,21 21 16,21-21 15,1 0-31,-1-21 0,21 0 15,-21-1-15,22 22 0</inkml:trace>
  <inkml:trace contextRef="#ctx0" brushRef="#br0" timeOffset="2355.67">9292 1270 0,'0'-21'0,"0"42"0,0-63 0,0 21 15,0-1 1,0 44 15,-21-1-31,21 0 0,0 0 0,-21 21 16,21-20-16,0 20 0,0 0 16,0-21-16,0 22 0,0-1 0,0 0 15,0 1-15,0-1 0,0-21 16,0 22-16,0-22 0,0 0 15,21 0-15,0 0 0,0 0 0,0-21 16,1 0-16,-1 0 16,0 0-16,21-21 0,-21 0 0,1 0 15,-1 0-15,0-22 0,0 22 16,0-21-16,0 21 0,-21-22 0,0 1 16,22 0-16,-22-1 0,0 1 15,21 21-15,-21-21 0,0 20 0,0 1 16,0 0-16,0 0 0,0 0 15,21 42 48,0-21-63</inkml:trace>
  <inkml:trace contextRef="#ctx0" brushRef="#br0" timeOffset="2773.43">10160 1185 0,'0'-21'0,"0"0"16,0 0-16,-21 21 31,21 21-31,0 0 0,0 0 16,0 1-16,0-1 0,-21 21 15,21 0-15,-22 1 0,22-1 0,0 0 16,-21 22-16,21-22 0,-21 22 16,0-1-16,21 1 0,0 20 0,-21-20 15,21-1-15,0 22 0,-21-21 0,21-1 16,0 1-16,0 20 0,0-20 16,0-1-16,0 1 0,0-1 0,0 1 15,0-1-15,0-20 0,0-1 16,0 0-16,21 1 0,-21-1 15,21-21-15,-21 0 0,0 0 0,0 1 16,0-44 15,0 1-31,0 0 0,0 0 16,21 0-16,-21-22 0,21 1 16,-21 0-16,0-22 0,0 22 0,21-22 15,-21 1-15,0-22 0,0 22 16,0-22-16,0 22 0</inkml:trace>
  <inkml:trace contextRef="#ctx0" brushRef="#br0" timeOffset="3080.25">9991 1461 0,'-22'-43'0,"44"86"0,-65-128 0,43 64 16,-21-22-16,0 22 0,21-21 0,-21 21 16,21-22-16,0 22 0,0 0 15,0 0-15,42 0 0,-21 0 0,22-1 16,-22 22-16,21 0 0,22 0 15,-22 0-15,0 0 0,1 0 0,-1 22 16,-21-1-16,21 0 0,-20 0 16,-1 0-16,0 22 0,0-22 15,-21 21-15,0 0 0,0-20 0,0 20 16,-21 0-16,0-21 0,-22 22 0,1-22 16,21 21-16,-21-21 0,-1 22 15,1-22-15,0 0 0,-1 0 16,1 0-16,21 1 0,0-22 0,-1 21 15,1-21-15,0 0 0,0 0 32,0 0-17</inkml:trace>
  <inkml:trace contextRef="#ctx0" brushRef="#br0" timeOffset="3552.6">7175 2540 0,'-63'21'16,"126"-42"-16,-190 42 0,85-21 0,0 0 0,-1 0 15,1 0-15,21 0 0,-21 0 0,20 0 16,22-21 0,22 21-1,20-21-15,0 21 0,1-21 0,20 0 16,1 21-16,-1-22 0,22 1 16,21 21-16,-1-21 0,22 0 15,22 21-15,-1-21 0,0 21 0,0-21 16,21-1-16,1 22 0,-22 0 0,21 0 15,-21-21-15,1 21 0,-1 0 16,-21 0-16,0 0 0,0 0 0,0 0 16,-21 0-16,-1 0 0,1 0 15,-21 0-15,-22 0 0,1 21 0,-1-21 16,-20 0-16,-22 0 0,0 0 16,0 0-16,-21 22 0,-21-22 31,-21 21-31,-1-21 0,1 0 15,-21 0-15,-1 21 0,1-21 0,-22 0 16,0 21-16,-21-21 0</inkml:trace>
  <inkml:trace contextRef="#ctx0" brushRef="#br0" timeOffset="3960.18">6921 2900 0,'-63'0'0,"126"0"0,-190 0 16,64 21-16,21-21 0,20 0 15,1 0-15,21-21 16,21 21-16,1-21 0,20 0 0,21-1 16,22 22-16,0-21 0,-1 0 15,1 0-15,42 0 0,0 0 0,0-1 16,21 1-16,0 0 0,1 21 15,20-21-15,0 0 0,1 0 16,-1-1-16,-21 22 0,21-21 16,1 21-16,-22 0 0,0-21 0,21 21 15,-42 0-15,22 0 0,-22 0 16,-22 0-16,1 0 0,0-21 0,-42 21 16,-1 0-16,1 0 0,-22 0 0,0 0 15,-21 0-15,1 0 0,-1 0 16,0 0 15,0-21-15,0 21-16,0 0 0,1-21 0,-1-1 15,0 1-15</inkml:trace>
  <inkml:trace contextRef="#ctx0" brushRef="#br0" timeOffset="5324.44">14711 1545 0,'0'0'0,"0"-42"16,-21 21-16,-1 0 0,1-22 0,21 22 15,0 0-15,-21-21 0,0 20 16,0-20-16,21 21 0,-21-21 0,21 20 16,0-20-16,-22 21 0,22 0 15,0 0-15,-21 21 0,21 21 32,0 0-32,-21 21 15,21 1-15,-21-1 0,21 0 16,0 22-16,-21-1 0,0-20 0,21 20 15,-22 1-15,1-1 0,0 1 16,21-1-16,-21-21 0,21 22 0,-21-22 16,21-21-16,0 22 0,0-22 15,0 0-15,0 0 0,21-42 32,0 0-32,-21 0 15,21-22-15,0 1 0,1 0 16,-1-1-16,0 1 0,0-21 15,0 20-15,0 1 0,1-22 0,-1 22 16,0 21-16,0-21 0,0 20 16,-21-20-16,21 21 0,1 21 15,-22 21 1,21 0-16,-21 0 0,21 22 16,-21-1-16,21 0 0,-21 22 15,0-22-15,0 22 0,21-22 0,-21 0 16,21 1-16,1-1 0,-22 0 15,21 1-15,0-22 0,0 0 0,-21 0 16,21 0-16,0 1 0,1-22 16,-1 0-16,0 0 0,21 0 15,-21 0-15,1-22 0,-1 22 16,21-21-16,-21-21 0,0 21 0,22-22 16,-22 1-16,0 0 0,0-1 15,0 1-15,1-21 0,-1 20 0,0-20 16,-21 20-16,0 1 0,21 0 15,-21 21-15,0-22 0,0 22 0,0 0 16,0 0-16,0 42 31,0 0-31,-21 0 16,21 22-16,-21-22 0,21 21 16,0 0-16,0 1 0,0-1 0,0 0 15,0 1-15,0-1 0,0 0 16,0 1-16,0-22 0,21 21 0,-21-21 15,21 1-15,0-1 0,0 0 16,1 0-16,-1-21 0,0 0 16,0 0-16,0 0 0,0 0 0,22-21 15,-22 0-15,0 0 0,21-1 0,-20 1 16,-1-21-16,21 21 0,-21-22 16,0 1-16,22 0 0,-22-1 15,-21-20-15,21 21 0,0-1 16,-21 1-16,0 21 0,0-22 0,0 22 15,0 0-15,0 0 0,0 42 32,0 0-32,0 0 15,0 22-15,0-1 0,0-21 0,0 22 16,0-1-16,0 0 0,0 1 16,0-1-16,0 0 0,0 1 0,0-22 15,0 21-15,0-21 0,0 22 16,0-22-16,21-21 0,1 21 0,-22 0 15,21-21-15,0 0 0,0 0 16,-21-21-16,21 0 0,-21 0 16,21-1-16,-21 1 0,22-21 15</inkml:trace>
  <inkml:trace contextRef="#ctx0" brushRef="#br0" timeOffset="5696.78">16044 995 0,'-21'0'0,"42"0"0,-63 0 0,21 0 16,0 21-16,-1 0 0,1 0 0,0 1 15,0-1-15,21 0 16,0 0-16,0 0 0,0 22 0,0-22 0,0 0 16,0 0-16,21-21 15,0 0-15,0 0 0,1 0 16,-1 0-16,21 0 0,-21 0 15,0 0-15,22-21 0,-22 0 0,0 21 16,0-21-16,0-22 0,-21 22 16,22 0-16,-22 0 0,0 0 0,0-1 15,-22-20-15,1 21 0,0 21 16,0-21-16,0 0 0,0 21 0,-1 0 16,1 0-16,0 0 0,0 21 15,0 0-15,0 0 0,-1 0 16,22 0-16,-21 22 0,21-22 0,0 21 15,0-21-15,0 22 0,0-1 0,0-21 16,0 0-16,21 22 16,1-22-16,-1 0 0,0 0 0</inkml:trace>
  <inkml:trace contextRef="#ctx0" brushRef="#br0" timeOffset="6208.97">16446 1545 0,'0'21'32,"0"1"-17,0-1 1,0 0-16,0 0 0,0 0 0,0 0 16,0 1-16,0-1 0,0 0 15,0 21-15,0-21 0,-21 1 0,21-1 16,0 0-16,-21 0 0,21 0 15,0 0-15,0 1 0,-21-22 16,0 0 0,21-22-1,-21 1 1,21-21-16,0 21 0,0-22 16,0 1-16,0 21 0,0-21 15,21-1-15,-21 1 0,21 0 0,0-1 16,21 1-16,-20 21 0,20-22 15,-21 22-15,21 0 0,-20 21 0,20 0 16,0 0-16,-21 0 0,22 0 16,-22 0-16,0 0 0,21 21 0,-20 0 15,-1 1-15,-21 20 0,0-21 16,21 0-16,-21 22 0,0-22 0,0 21 16,0-21-16,0 22 0,0-22 0,-21 0 15,0 0-15,21 0 0,-22 0 16,22 1-16,-21-1 0,21 0 15,-21 0-15,42-42 47,0 21-47,1-21 0</inkml:trace>
  <inkml:trace contextRef="#ctx0" brushRef="#br0" timeOffset="6809.14">17568 1566 0,'0'0'0,"0"-21"16,0 0-16,0 0 15,-21 0-15,0 0 0,0-1 16,0 22-16,-1 0 0,-20 0 16,21 0-16,0 0 0,0 0 0,-22 0 15,22 0-15,-21 22 0,21-1 0,-1 0 16,-20 0-16,21 0 0,0 0 15,0 22-15,-1-22 0,1 21 0,21 1 16,0-1-16,0 0 0,0-21 16,0 22-16,0-22 0,0 21 0,0-21 15,0 1-15,0-1 16,0 0-16,21 0 0,1 0 0,-1-21 16,0 0-16,0 0 0,0 0 15,0 0-15,1 0 0,20 0 0,-21 0 16,0-21-16,22 0 0,-22 0 0,0 0 15,0-22-15,21 1 0,-20 0 16,-1-22-16,0 1 0,0-1 0,0 1 16,0-1-16,-21 1 0,0-1 15,22-21-15,-22 22 0,0-1 0,0 22 16,0-21-16,0 20 0,0 22 16,0-21-16,0 21 0,0-1 15,-22 22-15,1 0 0,21 22 16,-21-1-1,0 21-15,21 0 0,-21 1 0,21-1 16,0 0-16,0 22 0,-21-1 16,21-20-16,0 20 0,0 1 0,0-22 15,0 22-15,0-1 0,0-21 0,0 1 16,0 20-16,21-42 0,-21 22 16,21-1-16,0-21 0,-21 0 0,21 1 15,-21-1-15,21 0 0,1-21 16,-1 0-16,0 0 0,0 0 15,0 0-15,0 0 0,1-21 16,-1 0-16,0-1 0,0 1 16</inkml:trace>
  <inkml:trace contextRef="#ctx0" brushRef="#br0" timeOffset="7298.12">18203 1566 0,'0'-21'16,"0"42"-16,0-63 0,0 21 15,-21 21-15,0 0 16,0 0-16,0 0 16,-1 21-16,22 0 0,-21 0 15,0 1-15,21-1 0,-21 0 0,21 21 16,-21-21-16,0 22 0,21-22 16,0 21-16,0-21 0,0 1 15,0 20-15,0-21 0,0 0 16,0 0-16,0 1 0,0-1 0,21 0 15,0-21-15,0 0 16,21 0-16,-20 0 0,20 0 0,-21 0 16,21 0-16,-20-21 0,20 0 0,-21-1 15,0 22-15,22-21 0,-43-21 16,21 21-16,-21 0 0,21-22 0,-21 1 16,0 0-16,0-1 0,0 1 15,0 0-15,-21 20 0,0 1 0,-1-21 16,1 21-16,0 21 0,0 0 15,0 0-15,0 0 0,-1 0 16,1 0-16,-21 0 0,21 21 16,0 0-16,-1 0 0,1 0 0,0 1 15,0 20-15,0-21 0,21 21 16,-21-20-16,21 20 0,-22-21 0,22 21 16,0-20-16,0-1 0,0 0 0,0 0 15,0 0-15,22 0 0,-1 1 16,0-22-16,0 0 0,0 0 0,22 0 15,-22 0-15,21 0 0,0 0 16</inkml:trace>
  <inkml:trace contextRef="#ctx0" brushRef="#br0" timeOffset="7923.8">18859 1651 0,'0'0'0,"22"-63"16,-22 41-16,0 1 0,-22 21 31,22 21-31,-21 1 16,21-1-16,-21 0 0,21 21 15,-21-21-15,21 22 0,0-1 0,0 0 16,0-20-16,-21 20 0,21-21 16,0 21-16,0-20 0,0-1 15,0 0-15,0 0 0,0 0 0,0 0 16,21-21-1,0 0-15,0-21 16,0 0-16,1 0 16,-22 0-16,21-22 0,0 22 0,0-21 15,-21 21-15,21-22 0,0 1 16,1 21-16,-1 0 0,-21 0 0,0-1 16,21 1-16,-21 0 0,21 21 0,-21 21 31,0 0-31,0 1 15,0 20-15,0-21 16,0 0-16,0 0 0,21 22 0,-21-22 16,0 0-16,0 21 0,0-20 15,21-1-15,-21 0 0,22-21 0,-1 21 16,-21 0-16,21-21 0,0 0 0,0 0 16,0 0-16,22 0 0,-22 0 15,0 0-15,0-21 0,0 0 0,22 0 16,-22 0-16,0-1 0,0-20 15,-21 0-15,0-1 0,21 1 16,-21 0-16,0-22 0,0 22 16,0 0-16,0 20 0,-21-20 0,0 21 15,21 0-15,-21 0 0,0-1 0,0 1 16,-1 21-16,1 0 16,0-21-16,0 21 0,21 21 31,0 0-31,21-21 15,0 0-15,0 0 16</inkml:trace>
  <inkml:trace contextRef="#ctx0" brushRef="#br0" timeOffset="9531.93">21442 1397 0,'0'0'0,"-21"-21"0,-1 0 15,1 0-15,0 21 16,0-22-16,0 22 16,0 0-16,-1 0 0,1 22 15,21-1-15,-21 0 0,0 0 16,21 21-16,0-20 0,-21 20 16,21 0-16,-21 22 0,21-22 0,0 0 15,0 1-15,0-1 0,-22 0 16,22 1-16,0-22 0,0 0 0,0 0 15,0 0-15,0 1 0,22-22 32,-1-22-17,-21 1-15,21 0 0,0-21 0,0 21 16,-21-22-16,21 1 16,1 21-16,-1-22 0,-21 22 0,21-21 15,0 21-15,-21 0 0,21 21 16,0 0-16,1 0 15,-1 21-15,-21 0 16,21 21-16,-21-21 0,0 22 0,0-22 16,21 21-16,-21-21 0,21 22 15,-21-22-15,21 21 0,1-21 16,-22 1-16,21-1 0,0-21 0,0 21 16,0-21-16,0 0 0,22 0 15,-22 0-15,0 0 0,0-21 0,0 0 16,1-1-16,20 1 15,-21 0-15,0 0 0,0-21 0,-21-1 16,22 1-16,-22 0 0,21-1 16,-21 1-16,0 0 0,0 20 0,0-20 15,0 21-15,0 0 0,0 0 16,0 42 0,0 0-1,0 0-15,0 0 0,0 22 0,-21-1 16,21 0-16,0-21 0,-22 22 15,22-1-15,0 0 0,0-20 0,0 20 16,0-21-16,0 21 0,22-20 16,-1-1-16,0 0 0,0-21 15,0 21-15,0-21 0,1 0 16,-1 0-16,0 0 0,0 0 0,21-21 16,-20 0-16,20 0 0,0-1 15,-21-20-15,22 21 0,-1-43 0,-21 22 16,22 0-16,-22-22 0,21 1 15,-21-1-15,0 1 0,1-22 0,-1 22 16,0-1-16,-21-21 0,0 22 16,0-1-16,0 22 0,0 0 0,0-1 15,0 22-15,-21 21 16,21 21 0,-21 22-16,-1-22 0,22 42 15,-21-20-15,21 20 0,0 1 0,-21-1 16,0-20-16,21 20 0,-21 1 15,21-1-15,0 1 0,0-22 0,0 21 16,0-20-16,-21-1 0,21 0 16,0 1-16,0-22 0,0 0 0,0 0 15,0-42 17,21 0-32,0 0 15,-21 0-15,21-22 0,0 22 16,-21-21-16,21 21 0,1-22 15,-1 22-15,0-21 0,-21 21 0,21 21 16,0-22-16,0 22 16,1 0-16,-22 22 15,21-1-15,-21 0 0,0 0 16,0 0-16,0 22 0,0-22 0,0 21 16,0-21-16,0 0 0,21 22 15,-21-22-15,21 0 0,-21 0 0,0 0 16,21 1-16,0-22 0,1 0 0,-1 21 15,0-21-15,0 0 16,0 0-16,0 0 0,1-21 0,20-1 16,-21 1-16,0 0 0,0 0 15,1 0-15,-1-22 0,0 22 16,0-21-16,0 0 0,0-1 0,1 22 16,-22 0-16,0 0 0,21 0 0,-21-1 15,0 44 1,0-1-1,0 0-15,0 0 0,0 0 16,0 0-16,0 22 0,0-22 0,0 0 16,0 0-16,0 0 0,0 1 15,0-1-15,0 0 0,0 0 16,21-21 0,0 0-1,-21-21-15,21 0 16,-21 0-16,21-22 0,-21 22 15,22 0-15</inkml:trace>
  <inkml:trace contextRef="#ctx0" brushRef="#br0" timeOffset="9696.92">23347 1397 0,'0'-21'0,"0"42"0,0-63 16,0 21-16,-21 21 0,21-22 0,-22 22 16,1 0-1,0 0 1,21 22-1,0-1 1,21 0 0,0 0-16</inkml:trace>
  <inkml:trace contextRef="#ctx0" brushRef="#br0" timeOffset="10472.71">23876 1503 0,'0'0'0,"-21"0"16,0-21-16,-1 21 0,1 0 15,0-21-15,0 21 16,0 0-16,0 0 0,-1 0 0,1 0 16,0 21-16,0 0 0,0 0 15,0 0-15,21 0 0,-22 22 0,22-22 16,-21 21-16,21 1 0,0-1 15,0-21-15,0 21 0,0 1 0,0-22 16,0 21-16,21-21 0,1 1 16,20-1-16,-21-21 0,21 21 0,1-21 15,-1 0-15,0 0 0,1 0 16,-22-21-16,21 21 0,1-21 16,-1-1-16,0 1 0,-21-21 0,22 21 15,-22-22-15,21 1 0,-21 0 16,1-22-16,-1 22 0,0-22 0,0 22 15,0-21-15,0-1 0,1 22 16,-1-22-16,0 1 0,-21-1 0,0 22 16,0 0-16,0-1 0,0 22 15,0 0-15,0 0 0,-21 21 16,0 0-16,-1 0 0,22 21 16,-21 21-16,0-21 0,21 22 0,-21-1 15,21 22-15,0-22 16,-21 21-16,21-20 0,0 20 0,0-20 15,0 20-15,0 1 0,0-22 16,0 0-16,0 22 0,0-22 0,0-21 16,0 22-16,0-22 0,0 0 15,0 0-15,0 0 0,0-42 32,0 0-32,21 0 15,-21-22-15,21 22 0,-21-21 16,21 0-16,0-1 0,-21 1 0,22 21 15,-1-22-15,21 22 0,-21-21 16,0 21-16,22 0 0,-22 21 16,0 0-16,21 0 0,-20 0 0,-1 0 15,0 0-15,0 0 0,0 21 16,0 0-16,-21 0 0,0 0 0,0 22 16,0-22-16,0 21 0,0-21 15,0 0-15,0 22 0,0-22 0,0 21 16,-21-21-16,0 1 0,21-1 15,-21-21-15,21 21 0,21-42 47,0 0-31,-21-1-16</inkml:trace>
  <inkml:trace contextRef="#ctx0" brushRef="#br0" timeOffset="11473.17">26628 1418 0,'21'-21'0,"-42"42"0,42-63 0,-21 21 16,0 0-16,-21-1 0,-1 1 16,1 0-16,21 0 15,-42 0-15,21 0 0,0-1 0,-22 1 16,1 21-16,21 0 0,-22 0 16,1 0-16,0 0 0,-1 21 0,1 1 15,0-1-15,-1 0 0,1 21 16,21 1-16,-21-1 0,20 21 0,1-20 15,0 20-15,0 1 0,21-22 16,0 22-16,0-22 0,0 21 0,0-20 16,21-22-16,0 21 0,0-21 15,1 1-15,20-22 0,-21 0 16,21 0-16,1 0 0,-1-22 16,0 1-16,-20-21 0,20 21 0,0-22 15,-21 22-15,22-21 0,-22 0 16,0-1-16,0 1 0,0 0 0,-21-1 15,0 1-15,0 0 0,0 20 16,0-20-16,0 21 0,0 0 16,0 42-1,-21-21-15,21 21 16,0 0-16,0 22 0,0-22 16,0 0-16,0 21 0,0-21 0,0 22 15,0-22-15,21 21 16,1-21-16,-1 1 0,0-1 0,21 0 0,-21 0 15,1-21-15,20 0 16,0 0-16,-21 0 0,22 0 0,-1-21 16,0 0-16,1 0 0,-22-1 15,21-20-15,-21 21 0,1 0 16,-1-22-16,0 22 0,-21-21 0,0 21 16,0 0-16,0-22 0,0 22 0,0 0 15,0 0-15,0 0 0,0-1 16,-21 22-16,21 22 15,-21-1-15,21 0 16,-22 21-16,22 1 0,-21-1 16,21 0-16,-21 22 0,21-1 15,0 1-15,0 20 0,0-20 0,0-1 16,-21 22-16,21-21 0,0 20 16,-21-20-16,21-1 0,0 1 0,0-1 15,0 1-15,0-22 0,0 0 16,0 1-16,0-22 0,0 0 0,0 0 15,0-42 17,0-21-32,0 21 0,0-22 0,21 1 15,-21 0-15,21-1 0,-21-20 16,0 20-16</inkml:trace>
  <inkml:trace contextRef="#ctx0" brushRef="#br0" timeOffset="11740.02">27030 1630 0,'0'-21'0,"0"42"0,0-85 15,0 43-15,0 0 0,0 0 16,0 0-16,0 0 0,0-1 16,21 22-16,0-21 0,0 21 15,22 0-15,-1 0 0,-21 0 0,21 0 16,1 0-16,-1 0 0,0 0 16,-20 0-16,-1 21 0,0 1 0,0-1 15,-21 0-15,0 0 0,0 21 16,-21-20-16,0 20 0,0 0 0,-22-21 15,22 22-15,-21-22 16,-1 0-16,22 21 0,-21-20 0,21-22 16,0 21-16,-1 0 0,1-21 15,42-21 1,-21 0 0,43-1-16</inkml:trace>
  <inkml:trace contextRef="#ctx0" brushRef="#br0" timeOffset="12038.36">27728 1291 0,'0'0'0,"-21"0"15,0 0 1,0 0-16,0 21 16,21 1-16,-22 20 0,22-21 0,-21 21 15,21 1-15,0 20 0,0-20 16,0 20-16,0 1 0,0 20 0,0-20 15,0-1-15,0 22 0,0-22 16,0 1-16,0-1 0,0 1 0,0-1 16,0 1-16,0-22 0,0 1 15,0-1-15,0 0 0,0-21 0,0 1 16,0-1-16,0-42 31,0-1-31,0 1 0,21-21 16,-21 21-16,22-22 0,-22 1 15,0 0-15,0-22 0</inkml:trace>
  <inkml:trace contextRef="#ctx0" brushRef="#br0" timeOffset="12306.21">27644 1820 0,'0'-63'15,"0"126"-15,0-168 0,0 41 0,0 22 16,0-1-16,0 22 0,0-21 0,0 21 16,0 0-16,0-1 0,21 1 15,21 0-15,-21 21 0,0-21 0,22 21 16,-1 0-16,0 0 15,1 0-15,-1 0 0,-21 0 0,22 21 16,-22 0-16,-21 0 16,0 22-16,0-22 0,0 0 0,-21 0 15,-22 22-15,22-22 0,-21 0 16,21 21-16,-22-21 0,22 1 0,-21-1 16,21 0-16,-1-21 0,1 21 15,42-42 16,1 0-31,20 0 0,-21-1 16,0 1-16,0 0 0</inkml:trace>
  <inkml:trace contextRef="#ctx0" brushRef="#br0" timeOffset="12657.44">28088 1524 0,'0'21'0,"21"-21"31,22 0-15,-22 0-16,21 0 0,0 0 0,1-21 16,-1 0-16,-21 21 0,22-21 15,-1 0-15,-21-1 0,0 22 0,0-21 16,-21 0-16,0 0 16,-21 21-1,0 0-15,0 0 0,0 0 16,-22 0-16,1 0 0,21 21 0,-21-21 15,-1 21-15,22 0 0,0 1 16,-21-1-16,20 21 0,22-21 0,0 0 16,0 22-16,0-22 0,0 21 15,0-21-15,0 1 0,0-1 0,22 0 16,-1 0-16,0-21 0,0 21 16,21-21-16,-20 0 0,20 0 0,-21 0 15,21 0-15,1-21 0,-1 21 16,0-21-16,1 0 0,-1 0 15,22-1-15</inkml:trace>
  <inkml:trace contextRef="#ctx0" brushRef="#br0" timeOffset="13089.19">28956 1503 0,'0'0'0,"42"-106"15,-42 85-15,0 0 16,0 0-16,0-1 16,-21 22-16,0 0 15,0 0-15,0 0 0,-1 0 16,1 22-16,0-1 0,-21 0 0,21 0 15,-1 0-15,1 22 16,0-22-16,0 21 0,0 0 0,21 1 16,0-22-16,0 21 0,0-21 15,0 1-15,0-1 0,0 0 0,0 0 16,21-21 0,0 0-16,0 0 0,0 0 0,-21-21 15,22 0-15,-1 0 0,0-1 16,0 1-16,0 0 0,0 0 0,-21 0 15,0-22-15,22 22 0,-22 0 16,21 0-16,-21-21 0,0 20 0,0 1 16,0 42 15,0 1-31,0-1 16,0 0-16,0 0 0,0 21 15,0-20-15,0 20 0,0-21 16,0 21-16,0-20 0,0-1 0,21 0 15,-21 0-15,21 0 0,0 0 16,0-21-16,1 22 0,-1-22 16,0 0-16,0 0 0,0 0 15,0-22-15,1 1 0,-1 21 0</inkml:trace>
  <inkml:trace contextRef="#ctx0" brushRef="#br0" timeOffset="13492.48">29273 1545 0,'0'0'0,"0"-21"0,0 0 0,0 0 0,-21 0 15,21-1-15,0 1 16,21 21 15,1 0-31,-1 0 16,0 21-16,0-21 0,0 22 0,0-1 16,-21 0-16,22 0 0,-1 0 15,0 0-15,-21 1 0,0 20 0,0-21 16,0 0-16,0 22 0,0-22 15,0 0-15,0 0 0,0 0 16,0 0-16,-21-21 16,0 0-16,-1 0 15,22-21 1,0 0-16,0 0 16,0-21-16,0 20 0,0-20 15,0 21-15,0-21 0,22 20 0,-1-20 16,0 21-16,-21-21 0,21 20 15,0 1-15,0 0 0,1 0 0,-1 0 16,0 21-16,0 0 0,-21-21 16,21 21-16,0 0 0,1 0 15,-1 0-15,0 0 16,-21 21 0,0 0-16</inkml:trace>
  <inkml:trace contextRef="#ctx0" brushRef="#br0" timeOffset="13968.72">30141 1588 0,'0'-22'16,"0"1"-16,0 0 0,0 0 15,0 0-15,0 0 16,0-1-16,0 1 0,0 0 15,0 0-15,-21 21 0,0-21 0,0 21 16,0 0-16,-22 0 16,22 0-16,0 0 0,-21 0 0,20 21 15,1 0-15,0 0 0,0-21 16,0 21-16,21 1 0,-21-1 16,21 0-16,0 0 0,0 0 15,42 0-15,-21 1 0,0-22 16,0 21-16,22-21 0,-22 21 0,21 0 15,-21-21-15,22 21 0,-22-21 16,0 21-16,0-21 0,0 22 16,-21-1-16,0 0 15,0 0-15,0 0 16,-21-21-16,0 0 0,-21 21 16,21-21-16,-22 0 0,1 22 15,21-22-15,-22 0 0,1 21 0,21-21 16,-21 0-16,20 0 0,-20 0 15,21 0-15,0 0 0,42 0 47,0-21-47,0-1 16,22 22-16</inkml:trace>
  <inkml:trace contextRef="#ctx0" brushRef="#br0" timeOffset="14727.61">31602 1334 0,'-21'-22'0,"42"44"0,-64-44 16,22 1-16,0 21 0,0 0 15,0 0-15,0 0 0,-1 0 0,1 0 16,0 0-16,0 0 0,0 21 16,0 1-16,-1-1 0,1 0 0,0 0 15,0 0-15,0 22 0,21-22 16,0 21-16,0-21 0,0 22 0,0-22 16,0 0-16,0 0 0,21 0 15,0 0-15,0 1 0,0-22 16,1 0-16,-1 0 0,0 0 0,0 0 15,0 0-15,0-22 0,-21 1 16,0 0-16,22-21 0,-22 21 16,21-1-16,-21-20 0,0 21 15,0-21-15,0-1 0,0 22 0,0-21 16,0-1-16,21-20 0,-21 21 16,21-1-16,-21 1 0,21 0 0,-21 20 15,21-20-15,-21 21 0,22-21 16,-1 42-16,-21-22 0,21 22 15,0 0-15,0 22 16,-21-1-16,21 0 0,1 21 16,-22 1-16,21-1 0,-21 0 15,21 1-15,-21-1 0,21 21 0,-21-20 16,0-1-16,0 0 0,21 22 16,-21-22-16,0 22 0,0-22 0,0 22 15,0-22-15,0 21 16,0-20-16,0-1 0,0 0 0,0 1 15,-21-1-15,21 0 0,-21-20 16,0 20-16,21-21 0,0 0 0,0 0 16,-21-21-16,-1 22 15,1-22-15,21-22 16,0 1-16,0 0 16,-21 0-16,21 0 0,0-22 15,0 1-15,0 0 0,0-1 0,0-20 16,0 21-16,0-22 0,0 22 15,21-22-15,0 22 0,1-22 16,-1 22-16,0 0 0,21 21 16,1-22-16,-22 22 0,21 0 0,0 0 15,1 0-15,-22-1 0,0 22 16,0 0-16</inkml:trace>
  <inkml:trace contextRef="#ctx0" brushRef="#br0" timeOffset="15445.2">14351 3196 0,'21'-21'0,"-42"42"0,42-63 0,-21 21 15,0 0-15,0 42 16,0 0 0,0 21-16,0 1 0,0 20 15,0-21-15,0 22 0,0-1 16,0 1-16,-21-1 0,21 1 0,0-1 16,0 1-16,-21-1 0,21-20 15,-21 20-15,21-20 0,0-1 0,0 0 16,0-21-16,-22 1 0,22-1 15,0 0-15,0 0 0,-21-21 16,0 0-16,0 0 0,0-21 16,0 0-16</inkml:trace>
  <inkml:trace contextRef="#ctx0" brushRef="#br0" timeOffset="16253.26">13695 3831 0,'-21'0'0,"42"0"0,-21 0 31,21 0-31,21 0 0,1 0 16,-1 0-16,21-21 0,1 21 0,-1-21 16,22 0-16,0 21 0,-22-21 15,22-1-15,-22 1 0,1-21 0,-1 21 16,1 0-16,-22-22 0,1 22 16,-1-21-16,-21-1 0,21 1 15,-20 0-15,-1-1 0,-21 1 0,0 0 16,0-1-16,0 22 0,0 0 0,0 0 15,0 0-15,0 0 16,-21 21-16,-1 0 0,22 21 0,-21 0 16,21 0-16,0 21 0,-21 1 15,21 20-15,0-20 0,-21 20 0,21 1 16,0-1-16,-21-21 0,21 22 0,0-1 16,0-20-16,0-1 0,0 0 15,0 22-15,-21-43 0,21 21 0,0 1 16,0-22-16,-22 0 0,22 0 15,0-42 17,0 0-32,0-21 15,0 20-15,0-20 0,0 0 0,0 21 16,22-22-16,-1 1 0,0 0 16,0 20-16,0-20 0,0 21 0,22 0 15,-22 0-15,21-1 0,1 22 16,-22 0-16,0 0 0,21 0 0,-21 22 15,1-1-15,-1 0 0,-21 0 16,0 0-16,0 22 0,0-22 0,0 21 16,0-21-16,0 22 0,0-22 15,0 21-15,0-21 0,0 22 0,0-22 16,0 0-16,0 0 0,0 0 16,0 0-16,21-21 0,0 0 15,21 0-15,-20 0 0,20 0 0,-21 0 16,21-21-16,1 0 0,-1 0 15,0 0-15,1 0 0,-1-1 0,-21-20 16,22 21-16,-1-21 0,-21-1 16,0 22-16,0-21 0,1-1 15,-22 22-15,0-21 0,0 21 0,0 0 0,0-1 16,-22 1-16,1 21 0,0 0 16,0 0-16,0 0 0,0 21 0,-1 1 15,1-1-15,0 0 16,0 21-16,0-21 0,0 22 0,21-1 15,0-21-15,0 22 0,0-1 0,0 0 16,0-21-16,0 22 0,0-22 16,0 0-16,21 0 0,0 0 0,0 1 15,21-22-15,-20 0 0,-1 0 16,21 0-16,0 0 0,-20-22 0,20 1 16,21 0-16,-20 0 0,-1-21 15,22 20-15</inkml:trace>
  <inkml:trace contextRef="#ctx0" brushRef="#br0" timeOffset="16748.23">17357 3323 0,'0'0'0,"21"-21"15,0 21-15,0-21 0,-21 0 0,21 0 16,0-1-16,1 22 0,-1-21 15,0-21-15,-21 21 0,0 0 0,0-1 16,0 1-16,0 0 0,-21 0 16,-22 21-16,22 0 15,-21 0-15,21 0 0,-22 0 0,1 21 16,0 0-16,-1 0 16,1 22-16,0-22 0,-1 21 0,1 1 15,21 20-15,0-21 0,0 1 16,21-1-16,0-21 0,0 22 0,0-22 15,0 21-15,21-21 0,0 0 16,21 1-16,-21-1 0,22-21 0,-1 21 16,0 0-16,1-21 0,-1 21 15,22-21-15,-22 21 0,0-21 0,1 22 16,-1-1-16,-21-21 0,0 21 0,0-21 16,-21 21-16,0 0 15,-21-21-15,0 21 0,-21-21 0,-1 22 16,1-22-16,-21 0 15,20 0-15,-20 21 0,-1-21 0,1 0 16,20 0-16,1 0 0,0 0 0,-1 0 16,1 0-16,21 0 0,0 0 15,0 0-15,21-21 0,0-1 16,21 1 0,0 21-16,0-21 0,21 0 0,-20 0 15</inkml:trace>
  <inkml:trace contextRef="#ctx0" brushRef="#br0" timeOffset="18344.73">18119 3408 0,'0'0'16,"0"-21"-1,0 0-15,-22 21 31,1 0-31,0 21 0,0 0 16,0 0-16,0 0 0,-1 22 16,1-22-16,0 21 0,0 0 0,0-20 15,0 20-15,21 0 0,-22-21 16,22 22-16,-21-22 0,21 21 16,0-21-16,0 1 0,0-1 0,0 0 0,0 0 15,21-21-15,1 0 0,-1 21 16,0-21-16,0 0 0,0 0 0,0 0 15,22-21-15,-22 0 16,21 21-16,1-21 0,-1 0 0,-21-1 16,21 1-16,1 0 0,-22 0 0,21-21 15,-21 20-15,1-20 0,-1 21 16,0 0-16,-21-22 0,0 22 0,0 0 16,0 0-16,0 0 15,-21 21-15,0 0 0,-1 0 0,1 0 16,0 0-1,21 21-15,0 0 0,0 0 16,0 0-16,21 1 16,0-1-16,1 0 0,-1 0 0,0 0 15,0 0-15,0 1 0,0-1 16,1 0-16,-1 0 0,-21 0 0,21-21 16,0 21-16,0 1 0,0-22 0,-21 21 15,22-21-15,-1 21 0,0-21 16,0 0-16,0 0 0,22 0 0,-22 0 15,0 0-15,21 0 0,-21-21 16,1 21-16,20-21 0,-21-1 16,21 22-16,-20-21 0,20 0 0,-21 0 15,0 0-15,22-22 0,-22 22 16,0 0-16,-21 0 0,0-21 0,0 20 16,0 1-16,0 0 0,0 0 15,0 0-15,0 0 0,-21 21 16,0 0-16,-1 0 15,1 0-15,0 21 0,0 0 16,0 0-16,0 0 0,-1 0 0,1 1 16,21-1-16,0 21 0,-21-21 0,21 0 15,0 22-15,0-22 0,0 0 16,0 0-16,21 0 0,-21 1 16,21-1-16,1 0 0,20 0 0,-21-21 15,21 0-15,-20 21 0,20-21 0,0 0 16,1 0-16,-1 0 15,0-21-15,1 21 0,-1-21 0,0 0 16,1 21-16,-1-21 0,-21-1 0,21 1 16,-20 0-16,-1 0 0,0 0 15,0-22-15,0 22 0,-21 0 0,21-21 16,-21 21-16,0-1 0,0 1 16,0 0-16,0 0 0,-21 21 15,0 0-15,0 0 16,0 21-16,0 0 0,-1 0 15,22 1-15,-21-1 16,21 0-16,-21 0 0,21 21 0,0-20 16,0-1-16,0 0 0,0 0 0,0 0 15,0 0-15,21 1 0,0-1 16,1-21-16,-1 21 0,0-21 0,0 0 16,0 0-16,22 0 0,-22 0 15,0 0-15,21 0 0,-21-21 0,1 21 16,-1-21-16,21-1 0,-21 1 15,-21 0-15,21 0 0,1 0 0,-1 0 16,-21-1-16,0 1 0,0-21 0,0 21 16,0 0-16,21-22 0,-21 22 15,0 0-15,0 0 0,0 42 32,-21 0-32,21 0 0,-21 0 15,21 1-15,-22-1 16,22 21-16,0-21 0,0 22 0,-21-22 15,21 0-15,-21 21 0,21-21 0,-21 1 16,21-1-16,0 0 0,0 0 16,0 0-16,-21 0 0,21 1 15,-21-22 1,21-22 0,0 1-16,0 0 15,0 0-15,0 0 0,0 0 16,0-22-16,21 1 0,0 21 0,0-22 15,-21 1-15,42 0 0,-20-1 16,-1 1-16,0 0 0,21-1 16,1 1-16,-22 21 0,21 0 0,0 21 15,-20 0-15,20 0 0,0 0 0,-21 21 16,22 0-16,-22 21 0,0-20 16,0 20-16,-21-21 0,0 21 0,0 1 15,0-1-15,0 0 0,0 1 0,0-22 16,0 21-16,0-21 0,0 22 15,-21-22-15,21 0 0,0 0 0,-21-21 16,21 21-16,-21-21 31,21-21-31,-21 0 0,21 0 16,-22 0-16</inkml:trace>
  <inkml:trace contextRef="#ctx0" brushRef="#br0" timeOffset="18884.96">15219 2413 0,'-43'21'0,"86"-42"0,-107 42 0,43-21 0,0 0 15,-21 21-15,20-21 16,1 0-16,42 0 16,22 0-1,20 0-15,1 0 0,20 0 0,1 0 16,21 0-16,21-21 0,0 21 16,42-21-16,-21 21 0,22 0 0,-1-21 15,0 21-15,22 0 0,-22 0 16,22 0-16,-22 0 0,0-21 0,-20 21 15,20 0-15,-42 0 0,21 0 16,-21 0-16,-21 0 0,-21 0 0,-1 0 16,-20 0-16,-22 0 15,0 0-15,1 0 0,-22 0 0,0 0 16,0 0 0,0 0-16,1-21 15</inkml:trace>
  <inkml:trace contextRef="#ctx0" brushRef="#br0" timeOffset="19631.79">21802 2371 0,'-22'0'0,"44"0"0,-86 0 15,22 0-15,-1 0 0,1 0 16,0 0-16,-1 0 0,22 0 0,-21 0 16,0 21-16,-1-21 0,1 0 15,21 0-15,0 0 0,-1 0 0,1 0 16,42 0-1,22 0-15,-22 0 16,42 0-16,1 0 0,-1 0 16,22-21-16,0 21 0,21 0 0,-1-21 15,1 21-15,21 0 0,0-22 16,0 22-16,0-21 0,0 21 0,0 0 16,0-21-16,0 21 15,-21 0-15,0-21 0,21 21 0,-42 0 16,-1 0-16,1 0 0,-22 0 15,1 0-15,-22 0 0,1 0 0,-22 0 16,0 0-16,0 0 0,-21-21 63,0 0-48,0-1-15</inkml:trace>
  <inkml:trace contextRef="#ctx0" brushRef="#br0" timeOffset="20654.41">26310 2350 0,'-21'0'0,"42"0"0,-84 0 0,41 0 16,-20 0-16,21-22 0,0 22 16,-22 0-16,22 0 0,0-21 0,0 21 15,0 0-15,0 0 0,21-21 16,-22 21-16,1 0 0,0 0 16,42 0 30,0 0-46,1 0 0,20 0 16,21 0-16,-20 0 0,20 0 0,22 0 16,0 0-16,20 0 0,22 0 15,22-21-15,-22 0 0,42 0 0,0-1 16,22 1-16,20 21 0,-20-21 16,21 0-16,-22 0 0,22 21 15,-22 0-15,1-21 0,-22 21 16,-21 0-16,-21 0 0,0 0 0,-21-22 15,-21 22-15,-22 0 0,-20 0 16,-1 0-16,-21 0 0,0 0 0,-21-21 16,0 0-1,-21 21 1,21-21 0,0 0-1,21 0 1,0 21-16,22-22 0,-1 1 15</inkml:trace>
  <inkml:trace contextRef="#ctx0" brushRef="#br0" timeOffset="21060.15">31115 1672 0,'0'0'0,"-21"0"15,-22 0-15,22 0 0,-21 0 0,21 0 16,21-21 0,21 21-1,21 0-15,1 0 0,20-21 16,1 0-16,20 21 0,1 0 15,21-21-15,0 21 0,-1 0 0,1-22 16,0 22-16,21 0 0,-21-21 16,0 21-16,-22 0 0,1 0 15,0 0-15,-22-21 0,-20 21 0,-1 0 16,0 0-16,-21 0 0,1 0 16,-22-21-1,-22 21 32,-20 0-47,21 0 0,-21 0 16</inkml:trace>
  <inkml:trace contextRef="#ctx0" brushRef="#br0" timeOffset="22055.58">14287 4614 0,'0'0'0,"-21"0"0,0-21 15,0 21-15,0 0 16,0 0-16,21-21 0,-22 21 15,1 0-15,0 0 0,0 0 16,0 0 0,42 0 15,0 0-31,21 0 0,-20 0 16,20 0-16,21 0 0,-20 0 15,20 0-15,22 0 0,0 0 0,-1 0 16,22 0-16,21 0 0,0 0 15,21-21-15,0 21 0,1 0 0,-1 0 16,21 0-16,0-21 0,1 21 16,-1-21-16,0 21 0,22 0 15,-1-22-15,1 22 0,-1 0 0,1 0 16,-1-21-16,1 21 0,21 0 16,-22 0-16,1 0 0,-1 0 0,1 0 15,-1 0-15,1 0 0,-1 0 16,-21 0-16,1 0 0,-22 0 0,0 0 15,-21 0-15,0 0 0,-21 0 16,0 0-16,-22 0 0,1 21 0,-21-21 16,-1 0-16,-21 0 0,1 0 15,-22 0-15,0 0 0,0 0 0,0 0 16</inkml:trace>
  <inkml:trace contextRef="#ctx0" brushRef="#br0" timeOffset="29539.73">2117 5715 0,'0'0'0,"0"-21"16,0-21-16,0 20 0,0-20 15,0 21-15,0-21 0,0 20 16,0 1-16,0 0 0,0 0 0,0 0 15,0 0-15,0-1 0,0 1 16,0 42 15,0 1-31,0-1 0,0 21 16,0-21-16,0 43 0,0-22 0,0 22 16,0-1-16,21 1 0,-21-1 15,0 1-15,21-1 0,-21 1 0,0-1 16,0-21-16,0 22 0,0-22 15,0 22-15,0-22 0,0 0 16,0 1-16,0-1 0,0-21 0,0 0 16,0 1-16,0-1 0,0 0 15,0-42 32,0 0-47,0-1 0,0 1 16,0 0-16,0 0 0,0-21 15,21 20-15,0 1 0,0 0 0</inkml:trace>
  <inkml:trace contextRef="#ctx0" brushRef="#br0" timeOffset="30084.23">2879 6138 0,'0'-21'16,"0"0"-1,0 0 1,0 42 31,0 0-47,-22-21 0,22 21 15,0 1-15,0-1 16,0 0-16,0 0 16,22-21-1,-1 0-15,0 0 0,0 0 16,0 0-16,0-21 15,1 0-15,-1 0 16,-21-1-16,0 1 16,0 0-16,-21 21 15,-1-21-15,1 21 16,0 0-16,0 0 16,0 21-1,0-21-15,21 21 0,0 0 16,0 1-16,0-1 15,0 0-15,0 0 16,21-21 15</inkml:trace>
  <inkml:trace contextRef="#ctx0" brushRef="#br0" timeOffset="30949.67">5143 5673 0,'0'-21'0,"0"42"0,0-85 0,0 43 16,0-21-16,0-1 0,0 22 0,0-21 16,0 21-16,0 0 15,-21-1-15,21 1 0,-21 21 31,21 21-31,-21 1 0,21 20 16,-21 0-16,21 22 0,-21-1 16,-1 1-16,1-1 0,0 22 0,-21-22 15,21 1-15,-22 21 0,1-22 16,0 22-16,-1-22 0,1 22 0,0-22 16,20 1-16,-20-22 0,21 1 15,0-1-15,0 0 0,21-21 16,0 1-16,0-65 31,0 22-31,21-21 0,0-1 16,0 1-16,0-21 0,0 20 0,-21-20 15,22-1-15,-1 1 0,0-1 16,0-20-16,21 20 0,-20-21 0,-1 1 16,21 20-16,-21 1 0,22-1 15,-22 22-15,0 0 0,0 20 0,0 1 16,0 0-16,1 21 15,-1 21-15,-21 22 0,0-1 0,21 0 16,-21 22-16,21-1 0,-21 1 16,0-1-16,0 1 0,0 20 15,0-20-15,0-1 0,0 1 16,0-1-16,0 1 0,0-1 0,0-20 16,0-1-16,0 0 0,0 1 15,0-1-15,0-21 0,21 0 0,-21 1 16,0-44-1,0 1 1,0 0-16,0-21 16,0 21-16,-21-1 0,0-20 0</inkml:trace>
  <inkml:trace contextRef="#ctx0" brushRef="#br0" timeOffset="31121.16">4868 6308 0,'-21'0'0,"42"0"0,-42-21 31,42 21-31,0 0 16,22-22-16,-22 22 0,0 0 0,21-21 16,1 0-16,-22 21 0,21-21 15,-21 21-15,22-21 0,-22 21 0,21-21 16,-21 21-16,1-22 0,-1 22 16,0 0-16,0-21 0,0 21 15</inkml:trace>
  <inkml:trace contextRef="#ctx0" brushRef="#br0" timeOffset="32497.58">5588 6477 0,'0'21'0,"0"-42"0,0 63 0,0-20 0,21-22 31,0 0-31,0-22 16,1 1-16,-1-21 0,0 21 15,0-22-15,0 22 0,0-21 16,1 0-16,-1-1 0,-21 1 0,0 0 16,21-1-16,-21-20 0,0 20 15,0-20-15,0-1 0,0 22 0,0-21 16,0-1-16,0 1 0,0 20 16,0 1-16,0 21 0,-21 0 0,21-1 15,0 1-15,-21 21 0,21 21 16,0 1-1,0-1-15,-22 21 0,22 0 16,0 22-16,0-22 0,0 22 0,0-22 16,0 22-16,0-22 0,0 21 15,0-20-15,0 20 0,0-20 0,0-1 16,0 0-16,22 1 0,-22-1 16,21 0-16,0-21 0,0 22 15,0-22-15,0 0 0,1-21 16,-1 0-16,21 0 0,-21 0 0,22 0 15,-22 0-15,21 0 0,-21-21 16,22 0-16,-22-22 0,21 22 0,-21 0 16,22-21-16,-22 21 0,21-22 15,-21 1-15,0 0 0,1 20 0,-1-20 16,-21 0-16,0-1 0,0 22 16,0-21-16,0 21 0,0 0 15,0-1-15,0 1 0,-21 21 16,-1 0-1,1 21-15,21 1 16,0-1-16,-21 0 0,21 0 0,-21 21 16,21-20-16,0-1 0,0 21 15,0 0-15,0-20 0,0-1 0,0 21 16,0-21-16,0 22 0,0-22 16,0 0-16,0 0 0,21 0 0,-21 0 15,21-21-15,0 0 0,1 22 16,-1-22-16,0 0 0,21 0 0,-21 0 15,1-22-15,20 22 0,-21-21 16,21 0-16,-20 0 0,20 0 16,-21 0-16,21-1 0,-20-20 15,-1 21-15,21-21 0,-21 20 0,0-20 0,-21 21 16,22-21-16,-22 20 0,0-20 16,21 21-16,-21 0 0,0 0 15,-21 21 16,21 21-31,21 0 32,0-21-32,0 0 0,0 0 15,0 0-15,1 0 0,-1 21 0,0-21 16,0 0-16,0 0 16,0 21-16,1 0 0,-22 1 15,0-1-15,0 0 16,0 0-16,0 0 0,0 0 15,0 1-15,0-1 16,0 0-16,0 0 0,0 0 16,0 0-16,21 1 0,0-22 15,0 21-15,0-21 16,0 0-16,1 0 0,-1 0 16,0 0-16,0 0 15,0 0-15,0-21 0,1 21 0,-1-22 16,0 1-16,21 0 0,-21 0 0,-21 0 15,22 0-15,-1-22 0,0 22 16,0-21-16,-21-1 0,21-20 0,0 21 16,-21-22-16,0 22 0,22-22 15,-1 1-15,-21 20 0,21-20 0,-21 21 16,0-1-16,0 1 0,0 21 16,0-22-16,0 22 0,0 0 15,-21 21 1,0 0-16,21 21 0,-22 0 15,1 1-15,21-1 0,0 21 16,0 0-16,-21 1 0,21-1 16,0 22-16,0-22 0,0 0 0,0 22 15,0-22-15,0 0 0,0 1 16,0-1-16,0 0 0,0 1 0,0-1 16,21-21-16,-21 0 0,21 22 15,1-22-15,-22 0 0,21 0 0,0 0 16,0-21-16,-21 22 0,21-22 15,0 0-15,1 0 0,20 0 16,-21 0-16,0-22 0,0 22 16,1-21-16,-1 0 0,0 0 15,0 0-15,0 0 0,0-22 16,-21 22-16,22 0 16,-22-21-16,0 20 0,0 1 0,0 0 15</inkml:trace>
  <inkml:trace contextRef="#ctx0" brushRef="#br0" timeOffset="32768.06">7408 5800 0,'0'0'0,"64"-21"47,-22 21-47,0-22 0,64 1 15,-63 0-15,20 0 0,-21 21 16,22-21-16,-22 21 0,1-21 0,-1 21 16,0 0-16,-21-22 0,22 22 15,-22-21-15,0 21 0,0 0 0,0 0 47,1 0-31,-22-21-16</inkml:trace>
  <inkml:trace contextRef="#ctx0" brushRef="#br0" timeOffset="33176.51">9356 4974 0,'0'0'16,"0"-21"-16,0 0 0,0 0 16,-22 21-1,22 21 1,0 0-16,0 0 0,-21 0 16,0 22-16,0-1 0,21 0 15,-21 1-15,0 20 0,-1 1 0,-20-1 16,21 1-16,-21 20 0,-1-20 15,1 21-15,-22-1 0,22 1 0,-21 0 16,-1-1-16,22 1 0,-22 0 0,22-1 16,-22 1-16,22 21 15,0-22-15,-1-20 0,-20 84 0,42-84 16,0-1-16,-1 1 0,1-22 16,21 0-16,0 1 0,0-1 0,0-21 15,0 0-15,0 0 0,0 1 0,0-44 31,21 1-31,1 0 16,-22 0-16,21 0 0</inkml:trace>
  <inkml:trace contextRef="#ctx0" brushRef="#br0" timeOffset="34170.58">9631 5525 0,'0'0'0,"-21"0"16,-1 0-1,1 0 16,0 0-15,21-22 31,42 22-47,-20 0 16,20 0-16,0 0 0,1 0 15,20 0-15,1 0 0,-1 0 0,22 0 16,-22 0-16,1 0 0,20-21 0,-20 21 15,-22 0-15,22 0 0,-22 0 16,22 0-16,-22 0 0,-21 0 0,21 0 16,-20 0-16,-1 0 0,0 0 15,-21 21-15,-21 1 32,0-22-32,-1 0 15,1 0 1,0 0-16,0 0 0,0 0 0,0 0 15,-1 0-15</inkml:trace>
  <inkml:trace contextRef="#ctx0" brushRef="#br0" timeOffset="34592.33">10393 5525 0,'-21'0'0,"-43"21"16,43-21 0,0 0-16,0 21 15,-1-21-15,22 21 0,-21-21 16,21 21-16,0 0 0,0 1 15,0 20-15,0-21 0,0 0 16,0 22-16,0-22 16,0 21-16,21 0 0,1-20 0,-1 20 15,-21 0-15,21-21 0,0 22 0,-21-22 16,0 21-16,21 1 0,-21-22 16,21 0-16,-21 21 0,0-21 0,0 22 15,0-22-15,0 0 0,0 21 16,0-20-16,-21-1 0,0 0 0,0 0 15,0 21-15,0-42 0,-22 22 0,22-1 16,-21-21-16,-1 0 0,1 0 16,21 0-16,-21 0 0,-1 0 0,1-21 15,0 21-15,-1-22 0,1 1 16,21 0-16,-22 21 0,22-21 16,0 0-16,0 0 0,21-1 15,-21 1-15,21 0 16,0 0-1,21 21 1,0 0-16,0-21 0,22 21 16,-22 0-16,0 0 0,21-21 0,1-1 15,-1 22-15,0-21 0,1 0 16</inkml:trace>
  <inkml:trace contextRef="#ctx0" brushRef="#br0" timeOffset="35166.01">11515 5694 0,'21'-21'0,"-42"42"0,63-63 0,-42 20 0,21 1 16,-21 0-16,0 0 0,0 0 15,0 0-15,-21 21 16,0 0-16,0 0 0,-22 0 15,22 21-15,-21 0 0,-1 0 16,1 0-16,0 22 0,-1-22 16,-20 21-16,21 0 0,-1-20 15,22 20-15,-21-21 0,21 21 0,-1-20 16,1-1-16,21 0 0,0 0 0,0 0 16,0 0-16,0 1 15,21-22-15,1 0 0,20 21 0,-21-21 16,21 0-16,-20 0 0,20 0 15,0 0-15,1 21 0,-22-21 0,21 0 16,0 0-16,-20 0 0,20 0 0,-21 0 16,0 0-16,0 0 0,1 21 15,-22 0 1,0 0-16,-22 1 16,1-22-16,0 21 15,-21 0-15,-1-21 0,1 21 0,0-21 16,-1 21-16,-20-21 0,21 21 15,-1 1-15,1-22 0,0 0 0,-1 21 16,22-21-16,-21 0 0,21 0 0,-1 0 16,1 21-16,0-21 0,0 0 15,21-21 32,0 0-47,42-1 16,-21 22-16,1-21 0,20 0 15,0-21-15,22 21 0,-22-1 0</inkml:trace>
  <inkml:trace contextRef="#ctx0" brushRef="#br0" timeOffset="35537.03">12552 5144 0,'0'-43'0,"0"86"0,0-128 15,0 64-15,0-22 16,0 22-16,-21 0 0,21 0 0,-22 0 0,1 21 16,0 0-16,0 0 15,21 42-15,-21-21 16,0 22-16,21-1 0,0 21 0,-22 1 16,1-1-16,0 22 0,0-21 15,0 20-15,0 1 0,-1 21 16,-20-22-16,21 1 0,-21 0 0,-1-1 15,22 22-15,-21-21 0,-1 21 16,1-22-16,0 1 0,21 0 0,-22-1 16,22 1-16,-21-21 0,21-1 0,-1 1 15,1-1-15,21-21 0,0 22 16,-21-43-16,21 21 0,-21-20 0,21-1 16,0 0-16,0 0 0,0-42 31,0 0-31,21 0 15,0-1-15,-21-20 0</inkml:trace>
  <inkml:trace contextRef="#ctx0" brushRef="#br0" timeOffset="38032.22">13398 6456 0,'-21'0'16,"0"21"-16,0-21 15,21 21 1,-21 0-16,0-21 0,-1 0 16,1 0-1,0 0-15,0 0 16,0 0-16,21-21 16,-21 21-16,21-21 0,-22 0 15,22 0-15,-21-22 0,21 22 0,-21-21 16,21 21-16,0-22 0,0 1 15,-21 0-15,21-1 0,0-20 0,0 21 16,0-22-16,0 1 0,21-1 16,-21 22-16,21-1 0,22 1 0,-22 0 15,0 21-15,21-1 0,-21 1 16,1 21-16,-1 0 0,0 21 16,0 1-16,0-1 0,0 0 0,1 0 15,-1 21-15,-21-20 0,0-1 16,0 21-16,0-21 0,0 0 15,0 1-15,0-1 0,0 0 0,0 0 16,0-42 31,-21 0-47,21 0 0,-22-1 0,1 1 16,0-21-16,21 21 0,-21-22 15,0 22-15,0-21 0,-1 0 0,-20 20 16,21 1-16,0 0 0,0 0 15,21 0-15,-22 21 0,1 0 0,0 0 16,0 0-16,0 0 0,21 42 16,-21-21-16,-1 22 0,1-1 15,21 21-15,0-20 0,-21 20 0,21 1 16,0-1-16,-21 1 0,21-1 16,0 22-16,0-22 0,0 1 0,0-1 15,21 1-15,0-1 0,0-20 16,1-1-16,-1 0 0,0 1 0,0-22 15,21 0-15,-20 0 0,20 0 16,-21-21-16,21 0 0,1 0 0,-22-21 16,21 0-16,1 0 0,-22-21 15,21-1-15,0 1 0,-20 0 0,20-1 16,-21-20-16,21 20 0,-20 1 16,-1-21-16,0 20 0,-21 1 15,0 0-15,21-1 0,-21 1 0,0 21 16,0 0-16,0-1 0,0 44 31,0-1-31,0 0 16,0 0-16,0 0 0,0 22 0,0-22 15,0 21-15,0 0 0,0 1 16,0-1-16,21 0 0,-21-20 0,21 20 16,1 0-16,-22-21 0,21 1 15,0-1-15,0 0 0,0 0 0,0-21 16,1 0-16,20 0 0,-21 0 15,0-21-15,22 0 0,-22 0 16,0-1-16,0 1 0,0-21 16,0 21-16,1-22 0,-22 22 0,0-21 15,0 21-15,0-22 0,-22 22 0,1 0 16,-21-21-16,21 21 0,-22-1 0,1 1 16,21 0-16,-21 0 0,-1 21 15,1 0-15,21 0 0,-22 0 0,22 0 16,0 0-16,-21 21 0,42 0 15,-21-21-15,21 21 0,0 1 16,21-1 0,0-21-16,21 0 15,-21 0-15,22 0 0,-1 0 0,0 0 16,1 0-16,-1-21 0,0-1 16,1 22-16,20-21 0,-20 21 0,-1-21 15,0 21-15,1 0 0,-1-21 16,-21 21-16,21 0 0,-20 0 0,-1 0 15,0 0-15,0 0 0,0 21 16,-21 0-16,0 0 0,0 1 16,0-1-16,0 0 0,0 0 0,0 0 15,0 0-15,0 22 0,0-22 16,0 0-16,-21 0 0,21 0 16,0 22-16,0-22 0,-21-21 15,21 21-15,-21 0 0,21-42 31,0 0-15,0 0-16,0-22 0,0 22 0,0-21 16,0 21-16,21-22 0,-21 1 15,21 0-15,0-1 0,0 22 0,22-21 16,-22 21-16,0-22 0,0 22 16,22 21-16,-22-21 0,0 21 15,0 0-15,0 0 0,-21 21 0,21 0 16,-21 1-16,22-1 0,-22 0 15,0 0-15,0 21 0,0-20 0,0 20 16,0-21-16,0 21 0,21 1 16,-21-22-16,21 21 0,-21-21 0,21 22 15,0-22-15,0 0 0,1 0 16,-1 0-16,0-21 0,21 0 16,-21 0-16,22 0 0,-1 0 0,-21-21 0,22 0 15,-1 0-15,0 0 0,1 0 16,-22-1-16,21-20 0,-21 0 15,0 21-15,1-22 0,-1 1 0,0 0 16,0-43-16,-21 43 16,0-22-16,0 22 0,0-22 0,0 22 15,0-22-15,0 22 0,0 0 16,0-1-16,0 22 0,0-21 0,0 21 16,0 42-1,0 0 1,0 0-16,0 22 0,0-1 15,-21 0-15,21 22 0,-21-1 0,21-20 16,0 20-16,0 1 0,-21-1 0,21 1 16,-22-1-16,22 22 0,0-1 15,-21 1-15,21-21 0,-21 20 16,21 1-16,-21 0 0,21-1 16,-21-20-16,21 20 0,0 1 0,0-21 15,-21 20-15,21-20 0,0-1 0,0 1 16,0-1-16,0-20 0,0 20 15,0-21-15,0 1 0,0-1 0,0 0 16,0-20-16,21-1 0,0 0 0,-21 0 16,21-21-16,0 0 0,0 0 15,1-21-15,-1 0 0,0 0 16,0-22-16,21 22 0,-20-21 16,-1-1-16,21 1 0,-21 0 0,0-22 15,1 22-15,-1-22 0,-21 1 16,0-1-16,0 1 0,0 21 0,0-22 15,-21 1-15,-22-1 0,22 22 16,-21-22-16,-1 22 0,1-22 0,0 22 16,-1 21-16,-20-21 0,-22-1 15,43 22-15,0 21 0,-1 0 16,22 0-16,-21 0 0,21 0 0,42 0 31,0-21-15,0 0-16,21 21 0,1-21 0,-1-1 15,0-20-15,1 21 16,-1-21-16,43-22 0,-43 22 16,0-1-16,-20 1 0,20 0 15,-21-1-15,0 1 0,0 0 16,1-1-16,-1 1 0,-21 21 0,21 0 16,-21-22-16,0 65 31,0-1-16,0 0-15,0 0 0,0 0 0,0 22 16,0-22-16,-21 0 0,21 0 16,0 0-16,0 0 0,0 1 15,0-1-15,0 0 0,0 0 0,0 0 16,0 0 0,0-42 15,0 0-31,0 0 0,0 0 15,0 0-15</inkml:trace>
  <inkml:trace contextRef="#ctx0" brushRef="#br0" timeOffset="38204.29">15748 5736 0,'-21'0'15,"0"0"1,42 0 31,0 0-47,0 21 15</inkml:trace>
  <inkml:trace contextRef="#ctx0" brushRef="#br0" timeOffset="38648.07">16044 5990 0,'-42'0'16,"42"-21"-1,0 0-15,0 0 16,0 0-16,21-1 16,0 22-16,0 0 0,1 0 15,-1 0-15,0 0 0,0 0 16,21 0-16,-20 22 0,-1-22 0,0 21 15,0 0-15,0 21 0,0-21 0,-21 1 16,0-1-16,0 21 0,0-21 16,0 0-16,0 22 0,0-22 0,0 0 15,-21 0-15,21 0 0,0 1 16,-21-22-16,21 21 0,0-42 31,0-1-15,0 1-16,0 0 0,0 0 0,0 0 15,0 0-15,0-1 0,0-20 16,0 21-16,0 0 0,0-22 0,21 22 16,-21 0-16,21 0 0,-21 0 15,22 0-15,-22-1 0,0 1 0,21 0 16,0 0-16,-21 0 0,21 21 16,0-21-1,0 21-15,1 0 16,-1 0-16</inkml:trace>
  <inkml:trace contextRef="#ctx0" brushRef="#br0" timeOffset="39430">16489 5990 0,'0'0'15,"-21"0"-15,21-21 0,0 0 16,0 0-16,0 0 0,21-1 16,0 22-16,0-21 15,0 21-15,0 0 16,1 0-16,-22 21 16,0 1-16,21-1 0,-21 0 15,0 0-15,0 0 0,0 22 0,0-22 16,0 0-16,0 21 0,0-21 15,0 1-15,-21-1 0,21 0 0,-22 0 16,22 0-16,0 0 0,0-42 47,0 0-47,0 0 0,0 0 16,0 0-16,0-1 0,0-20 15,22 21-15,-1-21 0,0 20 16,-21-20-16,21 21 0,0-21 0,0 20 15,1 1-15,-1 0 0,0 21 16,0 0-16,0 0 0,0 0 16,1 0-16,-1 21 15,-21 0-15,21 1 0,0 20 0,-21-21 16,0 0-16,0 0 0,21 22 0,-21-22 16,0 0-16,0 0 15,0 0-15,0 1 0,0-1 0,0 0 0,0 0 16,-21-21-1,21-21 1,0 0 0,0 0-16,0-1 15,0-20-15,0 21 0,0-21 0,21 20 16,0-20-16,1 0 0,-1-1 16,0 1-16,21 0 0,-21-1 0,1 22 15,20 0-15,0 0 0,-21 0 16,1 21-16,20 0 0,-21 0 0,0 0 15,0 21-15,1 0 0,-1 0 16,0 22-16,0-1 0,0-21 16,-21 21-16,21 1 0,-21-1 0,0 0 15,0 1-15,0-22 0,0 21 16,0-21-16,0 1 0,0 20 0,0-21 16,0 0-16,0 0 15,22-21 1,-1 0-16,0 0 15,0-21-15,0 0 0,22 0 0,-22 0 16,21 0-16,0-1 0</inkml:trace>
  <inkml:trace contextRef="#ctx0" brushRef="#br0" timeOffset="41265.83">17992 5927 0,'0'0'0,"21"0"0,0-21 16,-21-1-16,0 1 0,0 0 15,0 0-15,0 0 16,0 0-16,0-1 0,-21 1 0,21 0 15,-21 0-15,-1 21 0,1 0 0,0 0 16,0 0-16,0 0 16,0 0-16,-1 21 0,22 0 0,-21 22 15,0-22-15,0 21 0,0-21 16,21 22-16,0-1 0,-21-21 16,21 21-16,0-20 0,0 20 0,0-21 15,0 0-15,0 22 0,0-22 0,21-21 16,-21 21-16,21 0 0,0-21 15,0 0-15,0 0 0,1 0 16,-1 0-16,0 0 0,0 0 0,0-21 16,0 0-16,1 0 0,20-1 15,-21 1-15,0 0 0,0 0 0,-21-21 16,22 20-16,-1-20 0,0 0 0,-21 21 16,0-22-16,0 22 0,0-21 15,0 21-15,0-1 0,0 44 31,0-1-31,0 21 0,-21-21 16,21 22-16,0-22 0,0 21 16,0-21-16,0 22 0,0-22 15,0 21-15,0-21 0,21 0 0,0 1 16,0-1-16,-21 0 0,21 0 16,1-21-16,20 0 0,-21 0 0,0 0 15,0 0-15,1 0 0,-1 0 16,0 0-16,0-21 0,0 0 0,22 21 15,-22-21-15,0-22 0,0 22 0,-21-21 16,21 21-16,0-22 0,1 1 16,-1-22-16,-21 22 0,0-21 15,21-1-15,-21 22 0,21-22 0,-21 22 16,0-22-16,0 43 0,0-21 0,0 21 16,0 0-16,-21 21 15,0 0-15,21 21 0,-21-21 16,-1 42-16,22-21 0,-21 22 15,21 20-15,-21-21 0,21 1 0,-21 20 16,21-20-16,0-1 0,0 21 0,0-20 16,0-1-16,0 0 0,0-20 15,21 20-15,0-21 0,0 0 0,1 0 16,-1 1-16,0-1 0,0-21 16,0 0-16,0 0 0,1 0 0,-1 0 15,0 0-15,0 0 0,21-21 0,-20 21 16,-1-22-16,0 1 15,0-21-15,0 21 0,0-22 0,1 22 16,-1-21-16,0 0 0,0-1 16,0 22-16,0-21 0,-21 21 0,22-1 15,-22 1-15,21 21 0,-21 21 32,0 1-32,0-1 0,0 0 0,0 0 15,0 21-15,0-20 0,0 20 16,0-21-16,0 0 0,0 22 0,0-22 15,0 0-15,0 0 0,0 0 16,0 0-16,21-21 16,0 0-16,0 22 0,0-22 0,1 0 15,-1 0-15,0 0 0,0 0 16,0-22-16,0 22 0,1-21 0,-1 0 16,21 0-16,-21 0 0,0-22 15,1 22-15,-1-21 0,0 21 0,0-22 16,0 22-16,0-21 0,1 21 15,-22 0-15,0-1 0,0 44 32,0-1-32,0 0 0,0 21 15,0-21-15,0 1 0,-22 20 0,22-21 16,0 0-16,0 22 0,0-22 16,0 0-16,0 0 0,0 0 15,0 0-15,22 1 0,-1-22 16,0 0-16,0 0 15,21 0-15,-20 0 0,-1 0 0,0 0 16,21 0-16,-21-22 0,1 22 16,-1-21-16,21 0 0,-21 0 0,0 0 15,-21-22-15,22 22 0,-22-21 0,21 0 16,-21 20-16,0-20 0,0 0 16,0-1-16,0 22 0,-21-21 0,-1 21 15,-20 0-15,21 21 16,0 0-16,-22 0 0,1 0 0,21 21 0,-21-21 15,20 21-15,-20 0 16,21 21-16,0-20 0,21-1 0,0 0 16,0 0-16,0 0 0,0 0 0,0 1 15,0-1-15,21-21 0,0 21 16,0-21-16,0 0 0,22 0 0,-22 0 16,21 0-16,-21 0 0,22 0 15,-22-21-15,21 0 0,-21 21 0,22-22 16,-22 1-16,21 0 0,1 0 15,-1 0-15,-21 21 0,21-21 0,1-1 16,20 22-16,-42 0 16,1 0-16,-1 0 0,0 0 15,-21 22-15,0-1 16,0 0-16,0 0 0,0 21 16,0-20-16,-21-1 0,0 0 0,21 0 15,0 21-15,-22-20 0,1-1 0,21 0 16,0 0-16,0 0 15,-21 0-15,21 1 16,0-44 15,0 1-31,0 0 0,0 0 16,21 0-16,0 0 0,1-22 16,-1 22-16,0-21 0,42-43 15,-41 43-15,20-1 16,0 1-16,1 21 0,-1-21 0,-21 20 15,64-20-15,-64 21 0,0 21 16,0 0-16,-21 21 0,0 0 16,21 0-16,-21 1 0,0 20 0,0 0 15,0 1-15,0-1 0,0 0 16,0-21-16,0 22 0,0-1 16,0 0-16,0-20 0,0-1 0,0 21 0,22-21 15,-1 0-15,0 1 16,0-22-16,0 21 0,0-21 0,22 0 15,-22 0-15,0 0 0,21 0 0,-20 0 16,20 0-16,-21-21 0,21 21 16,-20-22-16,-1 1 0,21 0 0,-21 0 15,0 0-15,22-22 0,-22 22 16,0-21-16,0 0 0,-21-1 16,21-41-16,-21 20 0,0 22 15,0-1-15,0 22 0,0-21 0,0 0 16</inkml:trace>
  <inkml:trace contextRef="#ctx0" brushRef="#br0" timeOffset="41544.67">20320 5144 0,'0'0'0,"-85"-43"16,64 22-16,0 21 0,-21 0 0,42-21 16,0 0-16,-22 0 15,1 21 17,21 21-17,0 0-15,-21-21 0,0 21 16,0 0-16,0 0 0,-1-21 15,1 22-15,-21-1 0,21 0 0,-22 0 16</inkml:trace>
  <inkml:trace contextRef="#ctx0" brushRef="#br0" timeOffset="41828.51">18351 5694 0,'0'0'0,"-84"42"16,105-42-1,0 0-15,21 0 16,-20-21-16,20 0 0,0 21 0,1-21 16,-1 21-16,0-21 0,1 21 15,-1 0-15,0-22 0,-21 22 0,22 0 16,-22 0-16,0 0 0,0 0 0,-42 22 47,-21-1-32,21-21-15</inkml:trace>
  <inkml:trace contextRef="#ctx0" brushRef="#br0" timeOffset="43200.91">2286 8488 0,'0'0'0,"-21"0"15,0 0-15,21-21 0,0 0 16,-22 21-16,1-22 0,21-20 0,-21 21 16,21 0-16,0-22 0,0 22 15,0-21-15,0 21 0,0-22 16,0 22-16,0-21 0,21 21 0,0 0 15,1 21-15,-1 0 0,0 0 16,0 0-16,21 0 0,-20 21 0,20 0 16,-21 21-16,21 1 15,-20-1-15,20 21 0,-21-20 0,0 20 16,0-20-16,-21 20 0,0 1 16,0 20-16,0-20 0,-42 20 0,21 1 15,-21-21-15,-22-1 0,22 22 16,-22-43-16,1 22 0,-1-1 15,22-21-15,-22 1 0,1-22 0,21 21 16,-1-21-16,1-21 0,0 0 16,20 0-16,-20 0 0,21 0 0,0-21 15,0 0-15,21-21 0,0-1 16,0 1-16,0 0 0,0-22 0,0 1 16,0-1-16,0 22 0,21-22 15,0 1-15,0 21 0,0-1 16,0 1-16,1 0 0,-1 20 15,0 22-15,0 0 0,21 0 16,-20 0-16,-1 0 0,21 22 0,-21-1 16,0 21-16,22-21 0,-22 22 15,0-1-15,0 0 0,0 1 16,1-1-16,-1 0 0,-21 1 0,21-1 16,0 0-16,-21-21 0,0 22 0,21-22 15,0 0-15,1 0 16,-22 0-16,0 1 0,21-22 0,0 0 15,0 0-15,0 0 16,0 0-16,1 0 0,-1-22 16,0 1-16,0 0 0,0 0 15</inkml:trace>
  <inkml:trace contextRef="#ctx0" brushRef="#br0" timeOffset="43503.93">3111 8700 0,'0'0'0,"0"21"16,0 0-16,0 0 15,22-21 17,-1 0-32,0-21 15,0 21-15,-21-21 0,0 0 0,21 21 16,-21-22-16,0 1 15,0 0-15,-21 0 16,0 21-16,0 0 16,0 0-16,-1 0 15,1 0 1,21 21-16,-21-21 16,21 21-16</inkml:trace>
  <inkml:trace contextRef="#ctx0" brushRef="#br0" timeOffset="44047.99">4149 8382 0,'0'-42'0,"0"84"0,0-105 0,0 41 16,0 1-16,-22 0 0,22-21 16,0 21-16,-21-1 0,21 1 0,0 0 15,0 0-15,0 0 0,0 0 16,-21 21-16,0 0 0,21 21 15,0 21-15,0 0 0,0 1 16,0-1-16,-21 22 0,21-1 0,0 1 16,0-1-16,0 22 0,0-22 15,-21 22-15,21-22 0,0 1 0,0 21 16,0-43-16,0 21 0,-22-20 16,22-1-16,0 0 0,0 1 15,-21-22-15,21 0 0,0 0 0,0-42 31,0 0-31,21 0 16,1-22-16</inkml:trace>
  <inkml:trace contextRef="#ctx0" brushRef="#br0" timeOffset="44320.52">4466 8086 0,'21'-43'0,"-42"86"0,63-128 0,-20 64 16,-1 0-16,0 0 0,0 21 0,0 0 15,0 21-15,-21 21 16,22 0-16,-1 22 0,-21-1 0,0-20 16,0 20-16,0 22 0,0-22 15,0 1-15,0-1 0,0 22 0,0-21 16,0-1-16,0 22 0,0-22 16,0 1-16,0-22 0,0 22 0,0-22 15,0 0-15,0-21 0,0 22 16,0-22-16,0 0 0,0 0 15,-21-42 1,21 0 0,-43 21-16,22-21 0</inkml:trace>
  <inkml:trace contextRef="#ctx0" brushRef="#br0" timeOffset="44684.44">4276 9102 0,'0'0'16,"-43"0"-16,1 0 0,21 0 0,-22 0 15,22 0-15,0 0 0,0 0 0,21 21 31,21-21-31,0 0 0,22 21 16,-1-21-16,0 0 0,1 0 16,20 0-16,1-21 0,-1 0 0,1 0 15,-1-1-15,1 1 0,-1 0 16,1-21-16,-22 21 0,21-1 16,-20-20-16,-22 21 0,21 0 15,-21-22-15,1 22 0,-22 0 0,0 0 16,0 0-16,-22 42 31,22 0-31,0 0 16,0 0-16,0 22 0,0-22 15,0 21-15,0-21 0,0 22 0,-21-22 16,21 0-16,0 0 0,0 0 16,0 1-16,0-1 0,0 0 0,0 0 15,0 0 1,-21-21-16,21-21 15,0 0-15,0 0 16,0 0-16,0-22 0,0 22 16</inkml:trace>
  <inkml:trace contextRef="#ctx0" brushRef="#br0" timeOffset="44824.36">5016 8573 0,'0'-22'0,"0"44"0,0-65 0,0 22 15,0 42 32,22 0-31,-1 1-16,0-1 15</inkml:trace>
  <inkml:trace contextRef="#ctx0" brushRef="#br0" timeOffset="46547.88">5990 8890 0,'0'0'0,"0"-21"31,0 0-31,0 0 16,0-1-16,0 1 0,0-21 0,-21 21 16,21 0-16,-21-1 15,0 1-15,-22 21 0,22-21 0,0 21 16,0 0-16,-22 0 0,22 0 15,-21 0-15,21 21 0,0-21 0,-22 21 16,22 22-16,-21-22 0,21 21 0,-1 1 16,-20-1-16,21 0 0,0 1 15,0-1-15,21 0 0,-22-21 0,22 22 16,0-22-16,0 21 0,0-21 16,22 1-16,-1-22 0,0 21 0,0-21 15,0 0-15,22 0 0,-22 0 16,21 0-16,-21 0 0,22-21 15,-1-1-15,-21 1 0,21-21 0,1 21 16,-22-22-16,21 1 0,-21-21 16,1 20-16,-1-20 0,0 20 0,0-20 15,0-1-15,-21 1 0,21 21 16,-21-22-16,0 1 0,0-1 0,0 22 16,0-22-16,0 22 0,0 0 15,0 20-15,0-20 0,0 21 0,0 42 31,0 21-31,0 1 16,0-1-16,0 0 0,0 1 0,0-1 16,0 22-16,0-22 15,0 21-15,0 1 0,0-1 0,0-20 16,22 20-16,-1-20 0,-21 20 16,21-21-16,0 1 0,0-1 0,0-21 15,1 22-15,20-22 0,-21-21 16,21 21-16,-20-21 0,20 0 0,0 0 15,1 0-15,-1-21 0,21 0 0,-20-1 16,-1 1-16,0 0 0,1 0 16,-1-21-16,0 20 0,-20-20 0,-1 0 15,0 21-15,-21-22 0,0 1 16,0 21-16,0-22 0,0 22 16,-21 0-16,0 0 0,-1 0 0,1 21 15,-21 0-15,21 0 0,0 0 16,-22 0-16,1 0 0,21 21 0,-22 0 15,22 0-15,-21 0 0,21 22 0,0-22 16,-22 21-16,22 1 0,21-1 16,0 0-16,-21-21 0,21 22 0,0-1 15,0-21-15,0 0 0,0 22 16,21-43-16,-21 21 0,21 0 0,0-21 16,1 0-16,20 0 0,-21 0 15,21 0-15,-20-21 0,20 0 16,-21 0-16,21-1 0,1 1 0,-22-21 15,21 0-15,-21-1 0,22-20 16,-22 20-16,0 1 0,0-21 0,0-1 16,-21 1-16,0 20 0,22-20 15,-22-1-15,21 1 0,-21-1 0,0 1 16,0 20-16,0-20 0,0 21 0,0 20 16,0-20-16,0 21 0,0 0 15,-21 21-15,-1 0 0,1 21 16,21 21-16,0-21 0,-21 43 15,21-22-15,-21 1 0,21 20 16,0 1-16,0-1 0,0 1 0,0-22 16,0 21-16,0 1 0,0-1 15,0 1-15,0-1 0,0 1 0,21-22 16,0 1-16,0-1 0,1 0 16,-1 1-16,42-1 0,-20-21 15,-1-21-15,0 0 0,-21 0 16,22 0-16,-1-21 0,0 21 0,1-21 15,-22 0-15,21-22 0,1 22 0,-22-21 16,21 21-16,-21-22 0,22 1 16,-22 0-16,-21-1 0,21 1 0,-21 0 15,0-1-15,0 22 16,0-21-16,0 21 0,0-1 0,0 1 0,-21 21 16,0 0-16,-1 0 0,1 0 15,0 0-15,0 0 0,0 21 16,0 1-16,21-1 0,-22 0 0,22 0 15,-21 21-15,21-20 0,0 20 16,0-21-16,0 21 0,0-20 0,21 20 16,1-21-16,-1 0 0,0 0 0,0 1 15,0-1-15,22-21 0,-1 0 16,-21 0-16,21 0 0,-20 0 0,20 0 16,0-21-16,1 21 0,-22-22 15,0 1-15,21 0 0,-21-21 16,1 21-16,-1-22 0,0 22 0,-21 0 15,0-21-15,0 20 0,0 1 16,0 0-16,21 0 0,-21 0 0,0 0 16,0 42 15,0 0-31,0 0 0,0 0 16,0 0-16,0 22 0,-21-22 15,21 21-15,0-21 0,0 22 0,0-22 16,-21 0-16,21 21 0,-21-20 0,21-1 15,-22 0-15,22 0 16,0 0-16,0 0 0,-21-21 0,0 0 16,21-21-1,0-21 1,0 21-16,0 0 0,21-22 16,0 1-16,1 0 0,-1-1 15,0 1-15,21 0 0,-21 20 0,22-20 16,-22 0-16,42-1 0,-20 22 15,-22 21-15,21 0 0,-21 0 16,1 0-16,-1 0 0,0 0 0,0 21 16,0 1-16,0 20 0,-21-21 15,0 0-15,22 22 0,-22-1 0,0-21 16,0 21-16,0 1 0,0-22 16,0 21-16,0-21 0,-22 1 15,22 20-15,0-21 0,0 0 16,0-42-1,0 0 1,22 0-16</inkml:trace>
  <inkml:trace contextRef="#ctx0" brushRef="#br0" timeOffset="49672.24">9758 8509 0,'0'-21'16,"-21"0"-16,-1 0 0,1-1 15,0 1-15,0 0 0,0 0 0,-22 21 16,1-21-16,21 21 16,-21 0-16,-1 0 0,1 0 0,21 0 15,-22 21-15,1 0 0,0 0 16,21 22-16,-22-1 0,22-21 0,0 21 15,0 22-15,21-22 0,0 1 0,0-1 16,0 21-16,0-20 0,21-1 16,0-21-16,0 22 0,0-22 0,1 21 15,-1-21-15,0-21 0,21 21 16,-21-21-16,22 0 0,-22 0 0,0 0 16,21-21-16,-20 0 0,20 0 15,-21 0-15,21-22 0,-20 1 16,-1 21-16,21-21 0,-21-22 0,0 22 15,1-1-15,-1-20 0,0 21 16,0-22-16,-21 1 0,0-1 0,21 1 16,-21-22-16,0 21 0,0 1 15,0-1-15,0 1 0,0 21 0,0-1 16,0 22-16,0 0 0,0 0 16,0 42-1,-21 21-15,21-21 16,0 22-16,0 20 0,0 1 0,0-1 15,-21 1-15,21-1 0,-21 1 0,21-1 16,-21 1-16,21-1 16,0 1-16,0-1 0,0 1 0,0-1 0,0-20 15,0-1-15,21 0 16,-21 1-16,21-22 0,0 0 0,21 0 16,-20-21-16,-1 0 0,21 0 0,0 0 15,-20-21-15,20 0 0,0 0 16,1-22-16,-22 22 0,21-21 15,0-1-15,-20 1 0,20 21 0,-21-21 16,0-1-16,0 1 0,1 21 16,-1-22-16,0 22 0,-21 0 0,0 0 15,0 0-15,0 0 0,0 42 32,0 0-32,0 0 15,0 0-15,0 0 0,0 1 16,0 20-16,0-21 0,0 21 0,0-20 15,0 20-15,0-21 0,0 21 16,0-20-16,0 20 0,0-21 0,0 0 16,21-21-16,-21 21 0,21-21 0,0 22 15,1-22-15,-1 0 0,0 0 16,0-22-16,0 1 0,0 0 0,1 21 16,-1-42-16,21 21 0,-21-1 15,0 1-15,1-21 0,-1 21 16,0 0-16,0-22 0,0 22 0,0 0 15,-21-21-15,0 20 0,22 1 16,-22 0-16,21 21 0,-21-21 0,0 42 47,0 0-47,0 0 0,0 1 16,0 20-16,0-21 0,0 0 15,0 0-15,0 1 0,0 20 0,0-21 16,0 0-16,21 0 0,0 1 0,0-1 15,0 0-15,1-21 16,-1 0-16,0 0 0,0 0 16,0 0-16,0 0 0,1-21 0,-1 0 15,0-1-15,0 1 0,0 0 16,0 0-16,22-21 0,-43-1 16,0 22-16,21 0 0,-21-21 15,21 20-15,-21 1 0,0 0 0,21 0 16,-21 0-16,0 0 0,0-1 0,0 44 47,0-1-47,-21 0 0,21 0 15,0 0-15,-21 0 0,21 1 16,0 20-16,0-21 0,0 0 16,0 0-16,0 22 0,0-22 0,0 0 15,21 0-15,-21 0 0,21 1 16,0-22-16,1 0 0,-1 0 15,0 0-15,0 0 0,0 0 16,0-22-16,1 22 0,-1-21 0,0 0 16,0 0-16,0 0 0,0-22 0,-21 22 15,22 0-15,-1 0 16,-21 0-16,0-22 0,0 22 0,21 0 0,-21-21 16,0 21-16,0-1 0,0 1 15,21 0-15,-21 0 0,0 0 16,0 42-1,0 0 1,0 0-16,0 0 0,0 1 16,0 20-16,0-21 0,0 0 0,0 22 15,0-22-15,0 0 0,0 21 16,0-21-16,0 1 0,21-1 0,-21 0 16,21 0-16,-21 0 0,22 0 0,-1-21 15,0 0-15,0 0 0,0 0 16,0 0-16,22 0 0,-22 0 0,0-21 15,21 21-15,-20-21 0,-1 0 16,0 0-16,21 0 0,-21-22 16,1 22-16,20 0 0,-21-21 0,0 20 15,0 1-15,1-21 0,-22 21 16,0 0-16,0-1 0,0 1 0,0 0 16,-22 21-16,1 0 15,0 0-15,0 21 0,0-21 16,21 21-16,0 1 0,-21-1 0,21 0 15,0 0-15,0 0 0,0 0 16,21 1-16,0-1 0,0 0 0,0 0 16,-21 0-16,21 0 0,1 1 0,-1-22 15,-21 21-15,21 0 0,-21 0 16,-21-21 15,0 0-31,-1 0 0,1 0 16,0 0-16,0-21 0,0 21 0,0 0 15,21-21-15,-22 21 0,1 0 16,21 21 15,21 0-31,1 0 16,-1-21-16,0 0 0,21 0 16,-21 0-16,1 0 0,20 0 15,-21 0-15,21 0 0,-20 0 0,20 0 16,-21 0-16,21-21 0,-20 0 15,20 0-15,-21 0 0,0 21 16,22-22-16,-22 1 0,0-21 0,0 21 16,0 0-16,-21-1 0,0-20 15,21 21-15,-21-21 0,0 20 0,0 1 16,0 0-16,0 0 0,0 0 0,0 0 16,-21 42-1,21 0 1,-21 0-16,21 0 0,-21 0 15,21 1-15,0 20 0,-21-21 0,21 21 16,0-20-16,-21 20 0,21-21 16,0 0-16,0 22 0,0-22 15,0 0-15,21 0 0,0 0 0,0-21 16,0 0-16,0 0 16,22 0-16,-22 0 0,0 0 0,0-21 15,22 0-15,-22 0 0,0 0 0,21-1 16,-21 1-16,1 0 0,20 0 15,-21 0-15,0-22 0,22 22 16,-22 0-16,21-21 0,-21 21 0,0-1 16,-21 44 15,0-1-31,0 0 16,0 0-16,0 0 0,-21 0 0,21 1 15,0 20-15,0-21 0,0 0 0,0 0 16,0 1-16,0-1 0,0 0 15,21 0-15,1 0 16,-1-21-16,0 0 0,0 0 16,0 0-16,0-21 0,1 0 15,-22 0-15,21 0 0,-21-1 16,21 1-16,-21 0 0,0 0 0,0 0 16,0 0-16,0-22 0,0 22 0,-21 0 15,0-21-15,-1 20 0,22 1 16,-42 0-16,42 0 0,-21 21 15,0 0-15,0 0 0,-1 0 0,1 0 16,42 0 15,1 0-31,-1 0 0,0 0 16,0 0-16,21 0 0,-20 0 16,-1 0-16,21 0 0,-21 0 0,0 0 15,1-21-15,-1 21 0,0 0 0,0 0 16,0 0-16,0 0 0,1 0 15,-1 0-15,0 21 0,0-21 0,-21 21 16,0 0-16,21 0 16,-21 1-16,0-1 0,21-21 15,-21 21-15,0 0 0,0 0 0,0 0 16,0 1-16,0-1 16,0 0-16,0 0 0,0 0 15,-21 0-15,0-21 16,21-21 15,-21 0-15,21-21-16,0 21 15,0-1-15,0 1 0,0-21 0,0 21 16,0-22-16,21 1 0,-21 0 16,21-1-16,0 1 0,1 21 15,-1-21-15,0 20 0,0 1 0,0 0 16,22 21-16,-1 0 15,-21 21-15,0 0 0,-21 22 0,21-22 16,-21 21-16,0 1 0,0-1 0,0 0 16,0 1-16,0-22 0,0 21 15,0-21-15,0 22 0,-21-22 0,21 0 16,0 0-16,-21-21 0,21 21 0,-21 0 16,21-42 15,0 0-31,0 0 0,-21 0 15,0 0-15,-1-1 0,1 1 16,21 0-16</inkml:trace>
  <inkml:trace contextRef="#ctx0" brushRef="#br0" timeOffset="49892.63">12890 7938 0,'-21'-22'0,"42"44"0,-63-44 16,21 22-16,0 0 0,21-21 31,-21 21 16,-1 0-47,1 0 0,0 0 16,0 0-16</inkml:trace>
  <inkml:trace contextRef="#ctx0" brushRef="#br0" timeOffset="50084.52">11790 8192 0,'0'0'0,"-21"0"0,-1 0 16,1 21-16,0-21 0,0 0 31,21-21-15,-21-1-1,0 22-15</inkml:trace>
  <inkml:trace contextRef="#ctx0" brushRef="#br0" timeOffset="50268.41">10880 8319 0,'-22'21'16,"1"-21"-16,-21 0 15,42 21-15,-21-21 16,21 21 15,0 0-31,0 0 16</inkml:trace>
  <inkml:trace contextRef="#ctx0" brushRef="#br0" timeOffset="51702.08">1757 10753 0,'-21'21'16,"-1"-21"-16,1 0 15,0 0-15,0 0 16,0 0 0,21-21-16,0 0 15,0-1-15,0 1 0,21 0 16,-21 0-16,21 0 0,0 0 16,0-1-16,1 1 0,20 0 15,-21 0-15,0 0 0,22 21 0,-22 0 16,0 0-16,21 0 0,-21 21 15,22 0-15,-22 0 0,0 22 16,0-1-16,0-21 0,-21 21 0,0 1 16,0-1-16,0-21 0,0 22 15,0-22-15,-21 21 0,0-21 16,0 22-16,0-22 0,0 0 0,-1 0 16,1-21-16,0 21 0,0-21 15,0 0-15,0 0 0,-1 0 16,1 0-16,21-21 15,0 0 1,0 0-16,0 0 0,21-1 0,1 1 16,20 0-16,-21 0 0,21 0 15,-20 21-15,20 0 0,0-21 0,22 21 16,-22 0-16,0 0 0,1 21 16,20-21-16,-20 21 0,-1 0 15,-21 21-15,0-20 0,0 20 16,-21-21-16,0 21 0,0 22 0,-21-22 15,-21 1-15,21 20 0,-22-21 16,-20 1-16,21-1 0,-1 0 0,-20 1 16,20-22-16,-20 0 0,21 21 15,-1-20-15,-20-22 0,20 21 0,1-21 16,0 0-16,-1 0 0,1 0 16,0 0-16,21-21 0,-22-1 0,22 1 15,0 0-15,0 0 0,21 0 16,0 0-16,0-1 0,0-20 15,0 21-15,0 0 0,21 0 16,0-1-16,0 1 0,0 21 16,1-21-16,20 0 0,-21 0 0,21 0 15</inkml:trace>
  <inkml:trace contextRef="#ctx0" brushRef="#br0" timeOffset="52071.89">3027 10922 0,'0'0'0,"0"21"0,0 0 0,0 1 16,0-1-16,0 0 15,0 0-15,0 0 16,21-21-1,0 0 1,0-21-16,0 0 0,1 0 16,-1 21-16,-21-21 0,0-1 15,0 1-15,0 0 16,0 0-16,0 0 16,-21 21-16,-1 0 0,1 0 15,0 0-15,0 21 0,0-21 16,21 21-16,0 0 0,-21-21 15,21 21-15,0 1 0,0-1 16,0 0-16,21-21 16</inkml:trace>
  <inkml:trace contextRef="#ctx0" brushRef="#br0" timeOffset="55969.08">4381 11007 0,'-21'0'31,"21"21"16,0 0-31,21 0-16,1 0 15,-1 1-15,-21-1 0,21 0 0,0 0 16,0 0-16,0 0 0,1 1 16,-1-1-16,0 0 0,0-21 15,-21 21-15,21-21 0,0 0 16,1 0-1,-22-21 1,0 0-16,21 0 0,-21-22 16,0 22-16,0-21 0,21-1 0,-21 1 15,21 0-15,0-1 0,-21-20 16,0 21-16,0-22 0,21 1 0,-21 20 16,22-20-16,-22 20 0,21 1 15,0 0-15,-21 21 0,21-1 0,-21 1 16,21 21-16,0 0 15,1 0-15,-22 21 0,21 1 0,0-1 16,-21 0-16,21 0 16,-21 21-16,0-20 0,21-1 0,-21 0 15,21 0-15,-21 0 16,0-42 15,0 0-15,0 0-16,0 0 0,0-1 0,0 1 15,0 0-15,-21 0 0,21 0 16,-21 0-16,0-22 0,0 22 0,0 0 16,-1 0-16,1 0 15,0 21-15,0 0 16,21 21-16,-21 0 16,21 21-16,0-21 0,-21 22 0,21-1 15,0 0-15,0 22 0,0-22 16,0 22-16,0-22 0,0 22 0,0-22 15,0 21-15,0-20 0,21 20 16,0-20-16,0 20 0,0-21 0,22-20 16,-22 20-16,21 0 0,-21-21 15,22 1-15,-1-22 0,0 0 0,1 0 16,-1 0-16,0 0 0,22 0 16,-22-22-16,22 1 0,-22 0 0,21-21 15,1-1-15,-22 22 0,22-21 16,-22 0-16,22-1 0,-22 1 15,0 0-15,-21-1 0,1 1 0,-1 0 16,-21-1-16,0 1 0,0 0 16,0-1-16,-21 22 0,-1-21 0,1 21 15,0 21-15,0-22 0,0 22 16,0 0-16,-22 0 0,22 22 0,0-1 16,0 0-16,0 0 0,-1 21 0,-20-20 15,21 20-15,21 0 0,-21 1 16,21-1-16,-21 0 0,21 1 15,0-1-15,0-21 0,0 21 16,0-20-16,0 20 0,21-21 0,0-21 0,0 21 16,0-21-16,0 0 15,1 0-15,20-21 0,-21 21 16,0-21-16,0 0 0,1-22 0,-1 22 16,0 0-16,0-21 0,-21 21 15,0-22-15,21 1 0,-21 0 0,0-1 16,0 22-16,0-21 0,0-1 15,0 1-15,0 21 0,0 0 0,-21 0 16,21 42 0,0 0-16,0 0 15,0 0-15,0 22 0,0-1 16,0-21-16,0 21 0,0 1 16,0-1-16,0 0 0,21 1 0,0-1 0,1-21 15,-1 22-15,0-22 16,0 21-16,0-21 0,0 0 0,1-21 15,20 0-15,-21 0 0,21 0 16,-20 0-16,-1 0 0,21-21 0,-21 0 16,22 0-16,-22 0 0,0 0 0,21-22 15,-21 22-15,1-21 16,-1-1-16,0-20 0,-21 21 0,0-22 16,0 22-16,0-22 0,0-20 0,0 20 15,0 1-15,0-1 0,0 1 0,0 20 16,0-20-16,0 20 15,0 1-15,0 21 0,0 0 0,-21 0 16,0 21-16,21 42 16,-22-21-1,22 21-15,0 1 0,0-1 0,-21 22 16,21-1-16,0 1 0,0-1 16,0 22-16,0-22 0,0-20 0,0 20 15,0 1-15,0-22 0,21 0 16,1 1-16,-1-1 0,0 0 15,21-21-15,-21 22 0,22-43 0,-22 21 16,21-21-16,-21 0 0,22 0 16,-1 0-16,0-21 0,1 0 0,-1-1 15,0 1-15,1 0 0,-22-21 16,21 21-16,-21-22 0,22 22 0,-22-21 16,0-1-16,0 22 0,-21-21 15,21 0-15,-21-1 0,0 22 0,0-21 16,0 21-16,0-1 0,-21 1 15,0 21-15,0 0 0,0 0 16,0 0-16,-1 21 0,1 1 0,0-1 16,0 21-16,21-21 0,-21 22 15,0-22-15,21 21 0,0 0 0,0 1 16,0-22-16,0 21 0,0-21 0,21 22 16,0-22-16,0 0 0,0 0 15,0 0-15,22 1 0,-22-1 16,21-21-16,1 0 0,-22 0 15,21 0-15,0 0 0,1-21 0,-22-1 16,21 1-16,1 0 0,-1 0 16,-21 0-16,21-22 0,-20 22 15,-1-21-15,21 21 0,-21-43 0,-21 22 16,0 0-16,21 20 0,-21-20 16,0 21-16,0 0 0,0 0 0,0 42 31,-21 0-16,21 0-15,-21 21 0,21-20 0,0-1 16,0 21-16,0-21 0,0 22 0,-21-22 16,21 0-16,0 21 0,0-21 15,-21 1-15,21-1 0,0 0 0,0 0 16,0 0-16,0-42 31,21 0-15,0 0-16,-21 0 0,0-1 15,21 1-15,0-21 0,1 0 0,-22 20 16,0-20-16,21 0 0,-21 21 16,21-22-16,-21 22 0,21 0 15,-21 0-15,0 0 0,21 21 0,0 0 16,1 21 0,-22 0-16,21 0 15,-21 21-15,0-20 0,0-1 16,21 21-16,-21-21 0,21 22 0,0-22 15,-21 0-15,21 0 0,1 21 0,-1-20 16,0-1-16,21-21 0,-21 21 16,22 0-16,-22-21 0,21 0 15,1 0-15,-22 0 0,21 0 0,0 0 0,1 0 16,-1-21-16,0 21 0,1-21 16,-1 0-16,0-1 0,-20 1 15,20 0-15,-21-21 0,21 21 0,-20-1 16,-1-20-16,0 21 0,-21-21 15,21-43-15,-21 64 0,0-22 16,0 1-16,0 21 0,0 0 16,-21 0-16,0 21 0,0 0 15,-22 0-15,22 0 0,0 0 0,0 21 16,-22 0-16,22 0 0,-21 21 16,21 1-16,-22 20 0,22-20 15,0-1-15,0 0 0,21-21 16,0 22-16,0-22 0,0 21 15,0-21-15,0 22 0,0-22 0,21 0 16,0 0-16,0-21 16,1 0-16,-1 0 0,0 0 15,0 0-15,21 0 0,-20-21 0,-1 0 16,0 0-16,0 0 0,0-22 16,22-20-16,-22 20 0,0-41 15,0 41-15,-21-20 16,21-1-16,-21 1 0,0-1 0,0 1 15,0 21-15,0-22 0,0 22 16,0-1-16,0 1 0,0 0 16,0 21-16,0-1 0,0 1 0,-21 21 15,0 0-15,0 21 16,21 1-16,0-1 16,0 0-16,0 21 0,0 1 0,0-1 15,0 21-15,0-20 0,0 20 16,0-20-16,0 20 0,0-21 0,0 22 15,0-22-15,0 1 0,21-1 0,-21 0 16,0 1-16,21-22 0,0 21 16,0-21-16,1 0 0,20 22 15,-21-43-15,21 0 0,-20 0 16,20 0-16,0 0 0,-21 0 16,22 0-16,-22-21 0,21-1 0,1 1 15,-1-21-15,0 21 16,-21 0-16,1-22 0,-1 22 0,0 0 15,-21-43-15,0-20 16,0 63-16,0-1 16,0 1-16,0 0 0,0 0 15,0 42 17,-21-21-32,21 21 15,0 0-15,0 1 16,0-1-16,0-42 62,0-1-46,0 1 0,0 0-16,0 0 15,0 0-15,-21 21 47,-1 0-47,22 21 16,0 0-16,-21-21 0,21 21 15,-21 0-15,21 1 0,-21 20 0,21-21 16,0 0-16,-21 0 0,21 1 16,-21-1-16,21 21 0,0-21 15,0 0-15,0 1 0,0-1 16,0 0-16,0 0 0,0 0 15,21-21 17,0 0-32,0 0 15,0 0-15,0 0 16,1 0-16,-1 0 16,0 0-1,0 0-15,0 0 0,0-21 16,1 0-16,-1 21 0,-21-21 15,21 21-15,0-21 0,0 21 0,0-22 16,1 1-16,-1 0 0,0 0 0,-21 0 16,21-22-16,0 22 15,0-21-15,-21 21 0,0-64 0,22 43 16,-22 21-16,0-22 0,0 22 16,0 0-16,0 0 0,0 0 0,-22 21 15,1 0 1,0 0-16,0 21 15,21 0-15,0 0 0,-21 0 0,21 0 16,-21-21-16,21 22 0,0-1 0,0 0 16,0 0-16,21-21 15,0 0-15,0 0 16,0 0-16,0 0 16,1 0-16,-1-21 0,0 0 0,0 0 15,0-1-15,0 1 16,1 0-16,-1 0 0,-21 0 15,21 21-15,-21-21 0,0 42 32,0 0-32,0 0 0,0 0 15,0 22-15,0-1 0,-21-21 0,21 21 16,0 1-16,0-1 0,0-21 16,0 22-16,0-22 0,0 21 0,0-21 15,0 0-15,0 1 0,21-1 16,0 0-16,0-21 0,22 0 15,-1 0-15,0 0 0,1 0 16,-1 0-16,0 0 0,-21-21 0,22 0 16,-1-1-16,-21 1 0,22-21 15,-1 0-15,-42 20 16,0-20-16</inkml:trace>
  <inkml:trace contextRef="#ctx0" brushRef="#br0" timeOffset="58284.9">1884 11197 0,'0'0'0,"0"21"0,0 1 16,0-1 0,0-42 15,21-1-15,0 1-16,0 0 0,0-21 15,22-1-15,-1 1 0,0 0 0,22-22 16,-1 1-16,1-1 15,21 1-15,-22-22 0,22 22 0,-22-22 16,1 0-16,20 22 0,-41-1 16,20 1-16,-20-1 0,-1 1 0,0 20 15,1 22-15,-22-21 0,0 21 16,-21 0-16,-42 42 16,20 0-1,1 0-15,-21 21 0,0 1 0,-1-1 16,1 22-16,0 20 0,-22 1 15,1 0-15,-1-1 0,1 22 0,-1-21 16,1 21-16,-22-1 0,21 1 16,1-21-16,-1 21 0,22-22 15,0 1-15,-1-21 0,22-1 16,0 1-16,0-22 0,21 0 0,-21-21 16,21 1-16,0-1 0,21-42 15,0-22 1,0 22-16,0-21 15,22-22-15,-22 1 0,21-1 0,1-20 16,-1-1-16,0 0 0,22 1 16,-1-22-16,1 0 0,-1 0 15,1 0-15,-1 0 0,1 1 16,-22 20-16,22 0 0,-22 1 0,0 20 16,1 22-16,-1-1 0,-21 1 15,-21 21-15,0 42 16,0 0-16,0 0 15,-21 22-15,0-1 0,0 22 0,-22 20 16,1-20-16,0 20 0,-22 22 16,22-21-16,-22 0 0,-20 20 0,20-20 15,-21 21-15,22-21 0,-22 20 16,22-20-16,20 0 0,-20-22 16,21 1-16,-1-1 0,1-20 0,21-1 15,0-21-15,-1 21 0,1-20 16,21-44-1,0 1 1,0 0-16,21-21 0,1-1 0,-1 1 16,21-21-16,-21-1 0,22-21 15,-1 1-15,0-1 0,1 0 16,20 1-16,1-22 0,-1 21 16,1 1-16,-1-22 0,1 21 0,-1 22 0,1-22 15,-1 43-15,-21-22 0,-20 43 16,20-21-16,-21 20 0,0 22 15,-21 22 1,-42 20-16,21 0 0,-22 1 0,1 20 16,0 1-16,-22-1 15,-20 22-15,20-1 0,-21 1 0,22 0 16,-22-1-16,22 22 0,-22-21 16,22 0-16,-1-1 0,1-20 0,20-1 15,1 1-15,0-22 16,20 0-16,1-20 0,21-1 0,0-42 15,21-1 1,1-20-16,20 0 0,-21-22 16,21 1-16,1-1 0,-1-20 15,22-1-15,-1 0 0,1 1 0,-1-1 16,1-21-16,-1 0 0,1 22 16,-1-1-16,1 0 0,-1 1 0,-21 20 15,1 22-15,-1-1 0,-21 22 16,0 0-16,-21 0 0,0 42 15,-42 21-15,21 1 16,-21-1-16,-1 22 0,-20 20 16,20-20-16,-20 20 0,-1 1 0,1 0 15,-22 21-15,22-22 16,-1 22-16,1-21 0,-1-1 0,22 22 16,-22-42-16,22 20 0,0-41 15,21 20-15,-1-20 0,22-22 0,0 0 16,0-42-1,22 0-15,-1-1 0,0-20 0,21-21 16,-21-1-16,22 1 0,-22-1 16,21-21-16,1 1 0,-1-1 0,-21 0 15,21 1-15,1-22 16,-22 21-16,0 1 0,0 20 0,0 1 16,-21 20-16,0 1 0,0 21 0,-21 42 15,0 0 1,0 21-16,0 1 0,-22 20 15,1 43-15</inkml:trace>
  <inkml:trace contextRef="#ctx0" brushRef="#br0" timeOffset="59457.21">1799 12912 0,'0'0'0,"-21"0"0,0 0 16,0 0-16,-1 0 0,1 0 0,0 0 15,0 0-15,0 0 16,21-21-16,0-1 16,0 1-16,0 0 15,0 0-15,21 0 0,-21 0 0,21-1 16,21 1-16,-20 0 0,-1 0 15,0 0-15,21 21 0,-21 0 0,1 0 16,20 0-16,-21 0 0,0 0 16,0 21-16,1 0 0,-1 21 15,0 1-15,-21-22 0,0 21 0,0 1 16,0-1-16,0 21 0,-21-20 16,0-1-16,-22 0 0,22 1 0,0-22 15,-21 21-15,20-21 0,1 22 16,0-22-16,0-21 0,0 21 15,0-21-15,-1 0 16,22-21 0,0 0-16,0 0 0,22-1 15,-1 22-15,0-21 0,0 0 16,0 0-16,0 21 0,22 0 0,-22 0 16,0 0-16,21 0 0,-20 0 15,20 0-15,0 21 0,1 0 16,-22 0-16,0 1 0,21-1 0,-42 21 15,0-21-15,0 22 0,0-1 16,0 0-16,0 1 0,-42-1 0,21 0 16,-22 1-16,22-1 15,-42 0-15,20-21 0,1 22 0,-21-1 16,-1-21-16,1 0 0,-1-21 16,1 22-16,-1-22 0,22 0 15,-22 0-15,22 0 0,21-22 0,-22 1 16,22 0-16,0 0 0,0 0 15,21-22-15,0 22 0,0-21 16,21 21-16,0 0 0,0-22 0,1 22 16,-1 0-16,21-21 0,-21 20 15,22 1-15</inkml:trace>
  <inkml:trace contextRef="#ctx0" brushRef="#br0" timeOffset="59728.05">2667 13272 0,'0'0'0,"21"0"0,0 0 15,0 0-15,1 0 16,-22-22-16,21 22 0,-21-21 16,0 0-1,-21 0 1,-1 21-16,1 0 15,0 0-15,0 0 16,21 21-16,0 0 16</inkml:trace>
  <inkml:trace contextRef="#ctx0" brushRef="#br0" timeOffset="60220.29">4614 12383 0,'0'0'0,"0"-22"16,0 1-16,0 0 0,0 0 0,0 0 15,-21 21-15,21-21 16,-21 21-16,0 21 16,21 0-16,0 21 0,0-21 15,0 22-15,0-1 0,0 0 0,0 1 16,21 20-16,0 1 0,-21-1 16,0 1-16,0-1 0,0 1 0,21-1 15,-21 1-15,0-22 0,0 22 16,0-22-16,0 0 0,0 1 15,0-1-15,0-21 0,0 21 16,0-20-16,0-1 0,0-42 31,0-1-31,0 1 0,0 0 16,0-21-16</inkml:trace>
  <inkml:trace contextRef="#ctx0" brushRef="#br0" timeOffset="60456.18">4466 12531 0,'-42'-21'16,"84"42"-16,-105-64 0,63 22 0,-22 21 16,22-21-16,0 0 15,22 0-15,-1 21 0,21-21 16,0 21-16,22-22 0,-22 22 16,22-21-16,-1 0 0,1 21 0,-22-21 15,22 21-15,-22 0 0,0 0 16,1 0-16,-1 0 0,-21 0 0,0 0 15,-21 21 1,0 0-16,-21 0 16,0-21-16,0 22 0,-22-1 15,22 0-15</inkml:trace>
  <inkml:trace contextRef="#ctx0" brushRef="#br0" timeOffset="60643.8">4678 12827 0,'0'21'15,"0"-42"-15,0 63 0,0-20 0,21-22 16,0 21-16,0-21 0,0 0 16,1 0-16,-1 0 0,21 0 15,-21-21-15,0-1 0,22 22 0,-22-21 16,0 0-16,0 21 0,0 0 16,1-21-16,-1 21 0,0 0 0,0-21 15,0 21-15,0-21 16</inkml:trace>
  <inkml:trace contextRef="#ctx0" brushRef="#br0" timeOffset="60871.75">5503 12721 0,'0'0'16,"0"21"-16,0 1 0,0-1 0,0 0 15,0 21-15,0 1 0,0-22 0,0 21 16,0 0-16,-21 1 0,21-22 15,-21 21-15,21 1 0,-21-1 0,21-21 16,0 21-16,0-20 0,0-1 0,0 0 16,0 0-16,0 0 15,0-42 17,0 0-32,21 0 0,0 0 15</inkml:trace>
  <inkml:trace contextRef="#ctx0" brushRef="#br0" timeOffset="61204.56">5630 12510 0,'0'0'15,"-21"-22"-15,0 22 0,0 0 16,0 0-16,-1 22 0,22-1 16,-21 0-16,21 0 15,0 0-15,0 0 16,21-21-1,1 0-15,-1 0 16,0 0-16,0 0 0,0-21 0,0 21 16,1-21-16,-1 0 0,0 0 15,-21 0-15,0-1 16,-42 1-16,20 0 16,1 21-16,-21 0 0,21 0 0,0 0 15,-22 0-15,22 0 16,0 0-16,0 0 0,0 0 0,-1 0 15,22 21-15,0 0 0,0 1 16,0-1-16,22 0 16,-1-21-16,21 0 0,-21 0 0,22 0 15,-1 0-15</inkml:trace>
  <inkml:trace contextRef="#ctx0" brushRef="#br0" timeOffset="61497.08">6308 12107 0,'0'0'16,"0"-21"-16,-22 0 0,1 0 16,0 21-16,0 0 15,21 21-15,0 0 0,-21 22 0,21-22 16,0 21-16,0 0 16,0 22-16,0-22 0,0 22 0,0-22 15,0 22-15,0-1 0,0 1 16,0-1-16,0 1 0,0-1 0,0 1 15,0-22-15,0 21 0,0-20 0,0-1 16,0 0-16,0 1 0,0-22 16,0 0-16,0 0 0,0 0 0,21-21 15,0 0 1,0-21-16,0 0 16,-21 0-16,22 0 0,-1-22 0,-21 1 15</inkml:trace>
  <inkml:trace contextRef="#ctx0" brushRef="#br0" timeOffset="61860.7">6477 12869 0,'0'22'16,"0"-1"-1,21-21-15,0 0 16,0 0-16,1 0 0,-1 0 16,21 0-16,-21 0 0,22-21 0,-1-1 15,0 1-15,1 0 16,-1 0-16,-21-21 0,21 20 0,-20 1 15,-1 0-15,0 0 0,-21 0 0,0 0 16,0-1-16,0 1 0,0 0 16,-21 0-16,0 0 0,-1 21 0,1 0 15,-21 0-15,21 0 0,-22 0 16,1 21-16,21-21 0,-21 21 0,20 21 16,-20-20-16,21 20 0,0 0 15,0 22-15,21-22 0,0 0 0,0 1 16,0-1-16,0-21 0,21 22 0,0-22 15,0 21-15,0-21 0,22 0 16,-22-21-16,21 22 0,0-1 16,-20-21-16,20 0 0,0 0 15,1 0-15,-22 0 0,21-21 0,-21-1 16,22 1-16,-22 0 0,21-21 0,-21 21 16,0-22-16</inkml:trace>
  <inkml:trace contextRef="#ctx0" brushRef="#br0" timeOffset="65161.51">8826 12658 0,'0'0'0,"-21"0"0,21 21 0,0 0 16,-21-21-16,21 21 0,-21 0 0,0 1 15,21-44 16,0 1-15,0 0-16,0 0 0,21 0 0,-21 0 16,21-22-16,0 22 0,-21-21 15,21-1-15,-21 1 0,22-21 16,-22 20-16,21-20 0,-21-1 0,0 1 16,0-1-16,0 22 0,0 0 15,-21-1-15,-1 1 0,1 21 0,21 0 16,-21-1-16,0 22 15,0 0-15,21 22 0,0-1 0,0 21 16,-21 0-16,21 1 0,0 20 16,0 1-16,0-1 0,0 1 0,0 20 15,21-20-15,0-1 0,-21 22 0,21-21 16,0-1-16,0 1 0,1-22 16,20 0-16,-21 1 0,21-1 15,-20-21-15,20 0 0,0 0 16,-21-21-16,22 0 0,-22 0 0,21 0 15,-21-21-15,22 0 0,-22 0 0,21-21 16,-21-1-16,22 1 0,-22 0 16,0-1-16,0 1 0,0-22 0,1 22 15,-1-21-15,0-1 16,-21 1-16,0-1 0,0 1 0,0-1 16,0 1-16,0 20 0,-21-20 0,21 20 15,-21 1-15,21 0 0,-22 21 16,22-1-16,0 65 31,0-22-31,0 21 0,0 22 0,0-22 16,0 22-16,0-1 0,0 1 15,0 20-15,0-20 0,0-1 0,22 1 16,-1-1-16,0 1 0,0-22 16,0 22-16,0-22 0,22-21 0,-1 21 15,0-42-15,1 22 0,-1-22 16,22 0-16,-22 0 0,21-22 0,-20 1 15,20 0-15,-20-21 0,20-1 16,-21 22-16,1-21 0,-1 0 16,-21-1-16,22 1 0,-22 0 0,0-1 15,-21 1-15,0 0 0,0-1 0,0 1 16,0 21-16,0-22 0,0 22 16,0 0-16,0 0 0,0 42 31,-21 0-31,21 0 0,0 1 0,0 20 15,0-21-15,0 21 0,0 1 0,0 20 16,0-20-16,0 20 0,21 1 16,-21-1-16,21 22 0,-21-1 0,21 1 15,0 0-15,-21-1 0,22 1 16,-1 21-16,0-21 0,-21-1 16,21 22-16,0-21 0,0-1 0,1 1 15,-22-21-15,0 20 0,0-20 0,21-22 16,-21 22-16,0-22 0,0-21 15,0 21-15,0-20 0,0-65 32,0 22-32,0-21 0,0-1 0,0 1 15,-21-21-15,21-1 0,0-21 0,-22 1 16,1-1-16,21 0 0,-21-20 16,21-1-16,0 21 0,-21-21 15,21 0-15,0 1 0,0 20 0,0-21 16,0 21-16,0 1 0,0 20 15,0-20-15,0 20 0,0 22 0,0-22 16,0 22-16,0 0 0,21 20 16,-21-20-16,21 21 0,0 21 15,1 0-15,-1 21 0,0 0 0,0 0 16,0 22-16,0-22 0,1 21 16,-1 1-16,0-1 0,-21 0 15,0 1-15,0-1 0,0 0 0,0 1 0,-21-1 16,0-21-16,-1 0 0,1 22 15,0-43-15,0 21 0,0-21 0,0 0 16,-1 0-16,1 0 16,-21 0-16,21-21 0,0 21 0,-1-22 15,1 1-15,0 0 0,0 0 0,21 0 16,0 0-16,-21 21 0,0 0 16,42 21 15,-21 0-31,21 0 0,0-21 15,0 21-15,0 0 0,22-21 0,-22 0 16,21 0-16,1 0 0,-1 0 16,21 0-16,-20 0 0,-1 0 0,22-21 15,-22 21-15,21-21 0,-20 0 16,20 0-16,-20-22 0,-1 22 0,0-21 16,1 21-16,-22-22 0,21-20 15,-21 21-15,-21-22 0,0 1 16,21-1-16,-21 1 0,0-1 0,0 1 15,0-1-15,0 1 0,0-1 0,0 22 16,-21-1-16,21 22 0,0 0 16,-21 0-16,0 0 0,0 21 0,0 0 15,-1 21 1,22 0-16,-21 21 0,21 1 0,0-1 16,0 0-16,0 22 0,0-1 0,0 1 15,0-1-15,0 1 16,0-1-16,0 1 0,0-1 0,21-20 15,1 20-15,-1-20 0,0-1 0,0 0 16,0-21-16,0 22 16,1-22-16,-1 0 0,21 0 0,0-21 15,1 0-15,-22 0 0,21-21 16,-21 0-16,22 0 0,-1 0 0,-21-1 16,22-20-16,-22 21 0,0-21 0,42-22 15,-41 22-15,-1 21 16,-21-22-16,21 22 0,-21 0 15,21-21-15,-21 20 0,0 1 0,0 42 32,0 1-32,0-1 15,0 0-15,-21 0 0,21 0 0,0 0 16,0 22-16,0-22 0,0 21 16,0-21-16,0 1 0,0-1 0,0 0 15,21 0-15,-21 0 0,21 0 0,0 1 16,1-22-16,-1 0 0,0 0 15,0 0-15,21 0 0,-20 0 0,20 0 16,-21 0-16,0-22 0,22 1 16,-22 0-16,0 0 0,42-21 15,-41 20-15,-1-62 0,-21 41 16,21 22-16,-21-21 16,0 0-16,0-1 0,0 1 0,0 0 15,0-1-15,-21 22 0,0-21 0,-22 21 16,22-1-16,0 22 0,-21 0 15,20 0-15,-20 0 0,0 0 0,21 22 16,-22-1-16,1 0 0,21 0 0,0 21 16,-22 1-16,22-1 0,21-21 15,0 22-15,-21 20 0,21 22 16,0-64-16,21 21 0,0 1 0,0-1 16,22-21-16,-1 0 15,43 43-15,-22-43 0,1-21 16,-22 0-16,22 0 0,-1 0 0,1 0 15,20 0-15,-20 0 0,-1-21 16,1 0-16,-1-22 0,1 22 16,-1 0-16,1-21 0,-22-1 0,0 1 15,1 21-15,20-64 0,-42 43 16,-21-43-16,0 43 16,0-1-16,0 1 0,0 21 0,0-21 15,0 20-15,-21 1 0,0 21 0,0 0 16,0 0-16,0 0 0,-1 0 0,1 21 15,0 1-15,0-1 0,0 0 16,0 21-16,21-21 0,-22 22 16,1-1-16,21 0 0,-21 1 0,21-22 15,0 21-15,0 1 0,0-22 16,0 21-16,0-21 0,0 0 0,0 1 16,0-1-16,0 0 0,21-21 0,0 0 15,1 0-15,-1 0 0,0 0 16,21 0-16,-21 0 0,1-21 0,20 0 15,-21-1-15,0 1 0,43-42 16,-43 42-16,0-22 0,0 1 16,0 0-16,1-1 0,-1 22 15,0-21-15,-21 21 0,21-22 16,-21 22-16,0 0 0,0 0 0,0 42 31,0 0-15,0 0-16,0 0 0,0 1 0,0 20 15,0-21-15,0 21 0,0-20 0,0 20 16,21-21-16,0 21 0,1-20 16,20 20-16,-21-21 0,21 0 0,22 0 15,42 1-15,-43-22 16,1 21-16,-1-21 0,1 0 16,-1 0-16,1-21 0,-1 21 0,-20-22 15,41-20-15,-41 0 0,-22 21 16,21-22-16,-21 22 0,-21-21 15,0-1-15,0 1 0,0 0 0,0-1 16,0 1-16,-21 21 0,0-21 16,0 20-16,0 1 0,-1 0 0,1 0 15,-42 21-15,42 0 16,-22 0-16,22 0 0,0 21 0,-21 0 16,20 0-16,1 1 0,-21 20 15,21 21-15,0-20 0,21-22 0,0 21 16,0 1-16,0-22 0,0 21 15,0-21-15,0 22 0,0-22 16,21 0-16,0 0 0,0 0 16,0-21-16,0 0 0,1 0 15,-1 0-15,0 0 0,21 0 0,-21-21 16,1 0-16,20 0 0,-21 0 16,0-22-16,0 1 0,22 0 15,-22-1-15,0-20 0,21-64 0,-20 63 16,-1 1-16,0-22 15,0-63-15,0 63 0,-21-63 16,0 63-16,0 22 0,0-1 16,0 1-16,0 21 0,0-1 15,0 1-15,0 21 0,-21 0 0,0 21 16,0 0-16,0 0 0,-1 21 16,-20 21-16,21-21 0,0 43 15,-22-22-15,22 43 0,0-22 0,0 1 16,0 20-16,21 1 0,0 63 15,0-84-15,0 20 16,21-20-16,0 21 0,21-22 0,22 43 16,-1-64-16,-20 1 0,20-22 15,1 0-15,-1 0 0,1-21 16,84 0-16,-85 0 0,1-21 16,-1 0-16,1 0 0,21-22 15,-43 22-15,21-21 0,43-43 16,-63 22-16,-1 20 0,0 1 0,1 0 15,-22-1-15</inkml:trace>
  <inkml:trace contextRef="#ctx0" brushRef="#br0" timeOffset="66436.32">1460 14838 0,'0'0'0,"0"-21"0,0 0 0,-21-22 15,21 22-15,-21-21 0,21 21 16,-21-22-16,0 22 0,21 0 0,0 0 16,-21 21-1,21 21-15,0 0 0,0 21 16,0-20-16,0 20 0,0 0 15,0 1-15,0-1 0,0 21 0,-22-20 16,22 20-16,-21 1 0,21-22 16,-21 22-16,0-22 0,0 0 15,21 1-15,-21-22 0,21 0 0,0 0 16,0 0-16,21-42 31,-21 0-31,21 0 0,0 0 16,21 21-16,-20-22 0,20 1 15,-21 0-15,21 0 0,1 0 0,-1 0 16,0-1-16,1 1 0,-1 0 16,0 0-16,1 0 0,-22 0 0,21-1 15,-21 1-15,22 0 0,-22 0 16,0 0-16,-21 0 0,0-1 16,0 1-16,0 0 0,0 0 15,0 0-15,0 0 0,-21-1 16,0 22-16,0-21 0,-1 21 0,1 0 15,0 0-15,0 0 16,0 21-16,21 1 16,0-1-16,0 0 0,0 21 15,0 1-15,0-22 0,21 21 16,0 0-16,-21 1 0,21-22 0,-21 21 16,0 1-16,21-22 0,-21 21 15,22-21-15,-22 22 0,0-22 0,21 0 16,-21 0-16,21-21 15,-21-21 1,21 0-16,0 0 16</inkml:trace>
  <inkml:trace contextRef="#ctx0" brushRef="#br0" timeOffset="66636.42">2582 14732 0,'0'0'0,"-21"0"47,42-21 15,0 21-62</inkml:trace>
  <inkml:trace contextRef="#ctx0" brushRef="#br0" timeOffset="67140.13">5440 14309 0,'0'0'16,"0"-21"-16,0-22 0,0 22 0,0 0 15,0 0-15,-21 0 0,-1-22 0,1 43 16,0-21-16,0 0 0,0 21 16,0 0-16,-1 0 15,1 21-15,0 0 0,21 0 0,0 22 16,0-1-16,0 22 0,0-1 15,0 1-15,0-1 0,0 1 0,0-1 16,0 1-16,0-1 0,0 1 16,0-1-16,0-21 0,0 22 0,0-22 15,0 1-15,0-1 0,0-21 16,21 21-16,0-20 0,1-22 0,-1 0 16,0-22-1,-21 1-15,0-21 0,0 0 16</inkml:trace>
  <inkml:trace contextRef="#ctx0" brushRef="#br0" timeOffset="67380.75">5270 14203 0,'-21'0'16,"42"0"-16,-63 0 0,63 0 31,0 0-31,22-21 0,-1 0 15,0 21-15,1-22 0,20 22 16,1-21-16,-22 21 0,22-21 0,-1 21 16,-21 0-16,1 0 15,-1-21-15,-21 21 0,0 0 0,1 0 16,-1 0-16,-21 21 16,-21 0-16,-22 0 15,22 1-15,-21-22 0</inkml:trace>
  <inkml:trace contextRef="#ctx0" brushRef="#br0" timeOffset="67555.7">5355 14669 0,'-21'42'0,"42"-84"0,-42 105 0,21-42 0,0 0 16,0 1-16,21-22 16,0 0-16,0 0 0,1 0 15,20 0-15,-21 0 0,21-22 0,1 1 16,-22 21-16,21-21 0,1 0 15,-22 0-15,21 0 0,-21-1 0,22 1 16,-22 0-16,21 21 0</inkml:trace>
  <inkml:trace contextRef="#ctx0" brushRef="#br0" timeOffset="67820.11">6392 14436 0,'0'42'0,"0"-21"16,-21 0-16,21 1 0,-21-1 16,21 0-16,0 21 15,-21-21-15,21 1 0,0-1 0,0 21 16,-21-21-16,21 22 0,-22-22 16,22 0-16,-21 0 0,21 21 0,0-20 15,0-1-15,0 0 0,0 0 0,0 0 16,21-42 15,1 21-31,-1-42 16,0 21-16,0-1 0</inkml:trace>
  <inkml:trace contextRef="#ctx0" brushRef="#br0" timeOffset="68167.95">6540 14161 0,'-21'-22'0,"-42"1"15,42 21-15,-1 0 16,1 0-16,0 0 0,21 21 16,0 1-16,0-1 15,0 0-15,21 0 16,0-21-16,1 0 0,-1 0 16,0 0-16,0 0 0,21 0 15,-20-21-15,-1 0 0,21 21 16,-21-21-16,0-1 0,-21 1 15,0 0-15,0 0 0,-21 0 16,0 0-16,-21 21 16,-1 0-16,22-22 0,-21 22 0,0 0 15,-1 0-15,22 0 0,0 0 16,-21 22-16,20-22 0,22 21 0,-21 0 16,21 0-16,0 0 0,0 0 15,0 1-15,0-1 0,0 0 0,21-21 16,1 21-16,20-21 0,-21 0 15,21 0-15,1 0 0,-1 0 16</inkml:trace>
  <inkml:trace contextRef="#ctx0" brushRef="#br0" timeOffset="68448.49">7302 13822 0,'0'0'0,"-42"0"16,42 21-1,-21-21-15,0 42 0,21-20 0,-21 20 16,21-21-16,0 21 0,0 22 16,0-22-16,0 22 0,0-22 15,0 22-15,0-1 0,0 1 16,0 20-16,0-20 0,-22-1 0,22-20 16,0 20-16,0 1 0,0-22 0,0 0 15,0 1-15,0-22 0,22 0 16,-22 0-16,0 0 0,21 0 0,0-21 15,0 0-15,0 0 0,-21-21 16,21 0-16,1 0 0,-22 0 16,21-22-16,0 1 0,0 21 0</inkml:trace>
  <inkml:trace contextRef="#ctx0" brushRef="#br0" timeOffset="68824.42">7578 14520 0,'0'0'0,"0"22"15,0-1-15,0 0 16,21-21-16,0 0 16,0 0-16,0 0 15,0 0-15,22 0 0,-22 0 0,0-21 16,21 0-16,-20-1 0,-1 1 0,0 0 16,21 0-16,-42 0 0,21 0 15,-21-22-15,22 22 0,-22 0 0,0 0 16,0-22-16,0 22 15,-22 0-15,1 21 0,0-21 0,0 21 16,-21 0-16,20 0 0,-20 0 0,21 21 16,-21 0-16,20 0 0,-20 22 15,21-1-15,0 0 0,0 1 16,-1-1-16,22 22 0,-21-22 0,21 0 16,0 1-16,0 20 0,0-42 0,21 22 15,1-1-15,-1-21 0,0 0 0,0 0 16,0 1-16,22-1 0,-1-21 15,-21 0-15,21 0 0,1 0 0,-1 0 16,0 0-16,1 0 0,-1-21 0,0-22 16,1 22-16,-1-21 15</inkml:trace>
  <inkml:trace contextRef="#ctx0" brushRef="#br0" timeOffset="71127.97">9906 14669 0,'0'0'0,"0"-22"0,0 1 0,21 21 15,-21-21-15,0 0 0,0 0 16,0 0-16,21-1 0,-21 1 16,21 0-16,-21 0 0,0 0 15,0 0-15,0-1 0,0 1 0,0 0 16,0 0-16,0 0 0,-21 21 16,21-21-16,-42-1 0,21 22 0,-22 0 15,1-21-15,0 21 0,-1 0 16,1 0-16,0 21 0,-1 1 0,1-1 15,0 21-15,-1-21 0,1 22 16,0 20-16,21-21 0,-1 1 16,1 20-16,21-20 0,0-1 0,0 21 15,0-20-15,21-1 0,1-21 16,-1 22-16,0-22 0,21 0 0,-21 0 16,22-21-16,-22 0 0,21 0 0,1 0 15,-1-21-15,0 21 0,1-21 16,-1-22-16,-21 22 0,21-21 0,1 0 15,-1-1-15,-21 1 0,22-22 16,-1 1-16,-21-1 0,0 1 0,0-1 16,1-20-16,-22 20 0,0 1 15,0-1-15,0 1 0,0-1 0,0 1 16,-22-1-16,22 1 0,-21 20 16,0 1-16,0 0 0,0 21 15,21-1-15,-21 22 0,-1 0 0,1 43 16,21-1-1,0 0-15,0 1 0,0 20 0,0 1 16,21 20-16,-21-20 0,22 21 16,-1-1-16,0 1 0,0 0 0,0-22 15,0 1-15,1-1 0,-1 1 16,0-22-16,0 0 0,0 1 0,0-22 16,22 0-16,-22 0 0,0-21 15,21 0-15,-20 0 0,-1 0 0,21-21 16,-21 0-16,22-22 0,-22 22 15,21-21-15,-21 0 0,22-1 0,-22 1 16,0 0-16,0-1 0,0 1 16,0 0-16,-21-1 0,0 1 0,0 21 15,0-22-15,0 22 0,22 21 16,-22-21-16,0 42 16,0 0-16,0 1 15,0-1-15,0 21 0,0 0 0,0-20 16,0 20-16,0 0 0,0 1 0,0-22 15,21 21-15,0-21 0,0 0 16,0 1-16,0-1 0,22-21 16,-22 0-16,21 0 0,-21 0 0,22 0 15,-22 0-15,21 0 0,-21-21 16,1-1-16,20 1 0,-21 0 0,0 0 16,0 0-16,1-22 0,-22 22 15,0-21-15,0 0 0,0-1 0,0 1 16,0 21-16,0-22 0,-22 1 0,1 21 15,0-21-15,0 20 16,-21 1-16,-1 0 0,22 0 0,-21 21 16,-1 0-16,22 0 0,-21 21 0,21 0 15,-22 0-15,22 1 0,0-1 0,-21 21 16,42 0-16,-21 1 0,21 20 16,0-20-16,0-1 0,0 0 15,0 1-15,21-22 0,21 21 0,-21-21 16,22 0-16,-1 1 0,-21-22 15,21 0-15,22 0 0,-22 0 0,1 0 16,-1 0-16,0 0 0,1-22 0,-1-20 16,-21 21-16,21 0 0,1-22 15,-1 22-15,-21-21 0,0 0 0,22-1 16,-22 22-16,-21-21 0,21-1 16,-21 22-16,21-21 0,-21 21 0,0 0 15,0-1-15,0 1 16,0 42-1,0 1-15,0-1 16,0 0-16,0 21 0,0-21 0,0 22 16,0-1-16,0 0 0,0 1 15,0-1-15,0 0 0,0 1 0,0-22 16,21 21-16,1-21 0,-1 1 16,0-1-16,0 0 0,21 0 0,-20-21 15,-1 0-15,21 0 0,-21 0 0,22 0 16,-22 0-16,21-21 0,-21 0 15,0 0-15,1-1 0,-1 1 0,0-21 16,0 21-16,0-22 16,0 22-16,-21-21 0,0 0 0,22 20 15,-1-20-15,-21 21 0,0 0 0,0 0 16,0-1-16,0 1 0,0 42 31,0 1-31,0-1 0,0 0 16,0 0-16,0 21 0,0-20 15,0-1-15,0 21 0,0-21 0,0 22 16,21-22-16,0 0 0,-21 0 16,21 0-16,0 0 0,1 1 15,-1-22-15,0 0 0,0 0 0,0 0 0,0 0 16,22 0-16,-22 0 0,0-22 16,0 22-16,0-21 0,1-21 15,-1 21-15,0 0 0,0-22 0,-21 22 16,0-21-16,0-1 0,0 22 15,0-21-15,0 0 0,0 20 0,0-20 16,-21 21-16,0-21 0,0 20 16,-1 1-16,1 0 0,0 21 0,0 0 15,0 0-15,0 0 0,-1 0 16,1 0-16,0 21 0,21 0 0,0 1 16,0-1-16,0 0 0,0 0 15,21 0-15,0 0 0,1-21 16,-1 0-16,21 0 0,-21 0 15,22 0-15,-1 0 0,-21 0 0,21 0 16,1-21-16,-1 0 0,0 0 16,1 0-16,-1 0 0,0-1 15,1 1-15,-1 0 0,-21 0 0,0 0 16,1 0-16,-1-1 0,0 1 16,-21 0-16,0 0 0,0 42 31,0 0-31,0 0 0,0 1 15,0-1-15,0 0 0,0 0 0,0 21 16,0-20-16,0 20 16,0-21-16,0 21 0,-21 1 0,21-22 15,-21 21-15,21 1 0,0-22 0,0 0 16,0 21-16,-22-21 0,22 1 16,0-1-16,-21 0 0,21-42 31,0 0-31,0-1 15,0 1-15,0-21 0,0 21 0,0-22 16,0 1-16,0 0 0,21-1 16,1 1-16,20-21 0,-21 20 15,21 1-15,1 0 0,20-1 0,-20 1 16,-1 21-16,21-22 0,-20 22 16,-1 21-16,-21 0 0,22 0 0,-22 0 15,0 21-15,0 1 0,-21-1 0,0 21 16,0-21-16,0 22 0,0-1 15,0 0-15,0 1 0,-21-1 0,0 21 16,0-20-16,-1-1 0,1 0 0,0 1 16,21-1-16,0-21 0,-21 22 15,21-22-15,0 0 0,0 0 0,21-21 16,0 0 0,0 0-16,1-21 0,-1 0 15,0-22-15</inkml:trace>
  <inkml:trace contextRef="#ctx0" brushRef="#br0" timeOffset="73114.39">13885 14669 0,'0'-43'16,"0"22"-16,21 0 0,-21 0 15,0 0-15,22 21 0,-1-22 16,0 1-16,-21-21 0,21 21 16,0 0-16,0-22 0,1 22 0,-1-21 15,0-1-15,0 1 0,0 0 0,22-1 16,-22 1-16,0 0 0,0-22 16,0 1-16,0-1 0,1 1 15,-22 20-15,0-20 0,0-1 0,0 22 16,0 0-16,0-1 0,-22 22 15,1 0-15,0 0 0,0 21 0,0 0 16,-22 0-16,22 0 0,0 21 16,-21 0-16,21 22 0,-1-1 0,-20 0 15,21 22-15,21-22 0,-21 22 16,21-1-16,0 1 0,0-1 0,0 1 16,0-1-16,0 1 0,0-22 0,21 21 15,0-20-15,0-1 0,0 0 16,1 1-16,20-22 0,0 0 15,-21 0-15,22 0 0,-1-21 16,0 0-16,1 0 0,-1-21 0,0 0 16,-20 0-16,20-21 0,0 20 0,1-20 15,-1 0-15,-21-1 0,21 1 16,-20 0-16,-1-1 0,0 1 0,0 21 16,0-21-16,-21-1 0,0 22 15,0 0-15,0 0 0,0 0 0,-21 21 31,0 21-31,21 0 0,0 0 16,0 0-16,-21 0 0,21 1 0,0 20 16,0-21-16,0 21 0,0-20 15,0-1-15,0 21 0,0-21 16,21 0-16,0 1 0,0-1 0,0 0 16,1 0-16,-1-21 0,21 0 15,-21 0-15,22 0 0,-22 0 0,21 0 16,-21 0-16,22 0 0,-22-21 0,0 0 15,21 0-15,-21-1 0,1 1 16,-22-21-16,0 21 0,0 0 0,0-22 16,0 22-16,0-21 0,0-1 15,0 22-15,-22-21 0,1 0 16,0 20-16,-21-20 0,21 21 0,-1 0 16,1 0-16,-21-1 0,21 22 15,0 0-15,-1 0 0,1 0 0,-21 22 16,21-1-16,0 0 0,-1 0 0,1 21 15,0 1-15,21-22 0,0 21 16,0 1-16,0-22 0,0 21 0,0 0 16,21-20-16,0 20 0,1-21 15,-1 21-15,21-20 0,0-1 0,-20 0 16,20 0-16,0-21 0,1 21 16,-1-21-16,0 0 0,22 0 0,-22 0 15,0 0-15,1-21 0,-1 0 16,0 21-16,1-21 0,-1 0 0,0-22 15,1 22-15,-22 0 0,21-21 16,-21 20-16,22-20 0,-22 21 0,0-21 16,-21 20-16,0-20 0,0 21 15,0 0-15,0-22 0,0 22 0,0 0 16,-21 21-16,0 0 0,0 0 16,-1 0-16,1 0 0,-21 21 15,21 0-15,0 1 0,-1-1 0,1 0 16,0 0-16,0 21 0,21-20 15,-21 20-15,21-21 0,0 0 0,0 22 16,0-22-16,0 0 0,0 0 0,21 0 16,0 0-16,0-21 15,0 0-15,1 0 0,-1 0 0,0 0 16,0 0-16,0 0 0,0 0 0,-21-21 16,22 0-16,-1 0 0,0 0 15,0 0-15,0-1 0,-21 1 0,21 0 16,1-21-16,-22 21 0,21-1 15,-21 1-15,21 0 0,-21 0 16,0 42 15,0 0-31,0 0 0,0 1 16,0-1-16,21 0 16,0 0-16,0 0 0,1 0 0,-1 1 15,0 20-15,0-21 0,0 0 0,43 0 16,-43 1-16,21-1 15,43-21-15,-43 0 0,22 0 16,-22 0-16,0 0 0,22 0 0,-22-21 16,1-1-16,-1 1 0,21 0 15,-20 0-15,-22 0 0,21-22 0,1 22 16,-1-21-16,-21 0 0,21 20 16,-20-20-16,-1 0 0,0 21 0,-21-22 15,0 22-15,0 0 0,0-21 16,-21 42-16,0-22 0,-22 1 15,22 21-15,-21 0 0,-1 0 0,1 0 16,0 0-16,-1 21 0,-20 1 0,21-1 16,20 0-16,-20 21 0,0-21 15,21 22-15,-1-22 0,22 21 0,0-21 16,0 22-16,0-22 0,0 0 16,0 21-16,22-20 0,-1-1 0,0-21 15,21 21-15,-21 0 0,22-21 0,-22 0 16,0 0-16,21 0 0,-20 0 15,20 0-15,-21-21 0,21 0 0,-20 21 16,-1-21-16,0-1 0,21-20 16,-21 21-16,1 0 0,-1-22 15,21-41-15,-21 20 0,-21 22 16,21-22-16,-21 1 0,22-1 0,-22 1 16,0-22-16,0 22 0,0-1 15,0 1-15,0-1 0,0 1 0,0-1 16,0 22-16,0-22 0,0 43 15,0-21-15,-22 21 0,1 0 0,0 21 16,0 21-16,0 0 16,0 21-16,21 1 0,0-1 0,0 21 15,0 1-15,0-1 0,0 1 0,0 21 16,0-22-16,21 22 16,0-1-16,0-20 0,0-1 0,0 1 15,22-1-15,-22 1 0,21-22 0,1 1 16,20-1-16,-21-21 0,22 21 15,42 1-15,-43-22 0,1-21 16,42 0-16,-43 0 16,-21 0-16,1 0 0,-1-21 0,-21 21 15,22-21-15,-22-22 0,-21 22 16,0 0-16,0 0 0,0 0 16,-21-1-16</inkml:trace>
  <inkml:trace contextRef="#ctx0" brushRef="#br0" timeOffset="74140.34">1799 16298 0,'0'0'0,"-42"-21"0,21 21 0,-1-21 15,-20 21-15,21 0 0,0-21 0,0 21 16,-1 0-16,22-21 16,0 0-16,0-1 15,22 22-15,20-21 0,0 21 16,1 0-16,-1-21 0,0 21 15,1-21-15,-1 21 0,0 0 0,-21 0 16,22 0-16,-1 0 0,-21 0 16,0 0-16,1 0 0,-22 21 31,-22-21-31,1 21 16,0-21-16,0 0 0,0 0 0,0 0 15,-22 0-15,1 0 0,0 0 16</inkml:trace>
  <inkml:trace contextRef="#ctx0" brushRef="#br0" timeOffset="74612.95">1799 16150 0,'-85'43'0,"1"-22"16,253-85-16,-359 149 0,147-85 16,22 21-16,21 0 0,-21 0 0,0 1 15,21-1-15,-21 0 0,21 0 16,0 0-16,0 0 0,0 1 16,0-1-16,0 0 0,0 0 15,0 0-15,-22 0 0,22 1 0,0-1 16,0 0-16,-21 0 15,21-42 17,0 0-17,21 21-15,1-21 0,-1-1 0,0 22 16,0-21-16,0 0 0,0 21 16,1-21-16,-1 21 0,0 0 15,0-21-15,0 21 0,0 0 0,1 0 16,20 0-16,-21 0 0,0 0 15,22 21-15,-22 0 0,0-21 16,0 21-16,0 0 0,0 1 0,-21 20 16,0-21-16,0 21 15,0-20-15,0 20 0,0-21 0,-21 21 16,-21 1-16,21-22 0,0 0 16,-22 0-16,22 0 0,-21 1 0,-1-1 15,22 0-15,-21-21 0,0 0 16,-1 0-16,22 0 0,-21 0 15,21 0-15,-1 0 0,1 0 16,0-21-16,0 0 0,21-1 16,0 1-16,0 0 15,21 21-15,0-21 16,0 0-16,1 21 0,20-21 0,-21-1 16</inkml:trace>
  <inkml:trace contextRef="#ctx0" brushRef="#br0" timeOffset="74804.77">2709 16531 0,'0'0'15,"43"0"-15,-22 0 0,0 0 16,0 0 31,0 0-32,0 0-15,1 0 16,-1-21-16,0 0 0</inkml:trace>
  <inkml:trace contextRef="#ctx0" brushRef="#br0" timeOffset="75979.36">5694 16277 0,'0'0'15,"0"-21"-15,-21 0 0,21 0 0,0 0 16,-22-1-16,22 1 0,-21 0 0,21 0 16,-21 0-16,0 21 0,0 0 15,-22 0-15,22 0 0,-21 0 16,0 0-16,20 21 0,-20 0 0,0 21 16,-1 1-16,1-1 0,21 0 15,-21 1-15,20 20 0,1-20 0,0 20 16,21 1-16,0-1 0,0 1 15,0-1-15,0-21 0,21 22 0,22-22 16,-22-21-16,42 22 16,-20-22-16,20-21 0,1 0 0,-1 0 15,22 0-15,-1-21 0,-20 0 16,21-22-16,-1 1 0,-20 0 0,-1-1 16,1-20-16,-1 20 0,-20-20 15,20 21-15,-21-1 0,-20-20 16,20-1-16,-21 22 0,0-22 0,-21 22 15,0 0-15,0-22 0,0 22 16,-21 0-16,0-1 0,21 22 0,-21 0 16,0 0-16,-1 21 0,1 0 15,21 21-15,-21 21 0,0-21 16,21 22-16,-21-1 16,21 0-16,0 22 0,0-22 0,0 1 15,0 20-15,0-21 0,-21 1 16,21 20-16,0-20 0,0-1 0,0 0 15,0 1-15,0-22 0,0 21 16,0-21-16,0 0 0,0 1 0,21-22 16,0 0-16,0 0 15,0-22 1,0 1-16,-21 0 0,0-21 16,22 21-16,-1-1 0,0-20 0,0 21 15,-21-21-15,21 20 0,0 1 16,1 0-16,-1 0 0,0 0 15,0 21-15,0 0 0,0 0 16,1 0-16,-1 21 0,-21 0 16,21 21-16,-21-20 15,21-1-15,-21 21 0,0-21 0,0 22 16,0-22-16,21 0 0,0 0 16,1 0-16,-22 0 0,21-21 0,0 0 15,21 0-15,-21 0 0,1 0 16,20 0-16,-21-21 0,21 0 0,-20 0 15,20-21-15,-21 20 0,21 1 16,-20-21-16,-1 21 0,0-22 16,-21 22-16,0-21 0,0 21 0,0 0 15,0-1-15,0 1 0,0 0 16,0 0-16,-21 42 31,21 0-31,0 0 0,0 1 0,0-1 16,0 0-16,0 0 0,0 0 15,0 0-15,0 1 0,0-1 0,0 0 16,0 0-16,0 0 0,0 0 16,21-21-16,0 0 15,0 0-15,-21-21 16,0 0-16,21 0 16</inkml:trace>
  <inkml:trace contextRef="#ctx0" brushRef="#br0" timeOffset="76331.88">7175 15917 0,'0'-21'0,"0"42"0,-21-42 15,0 21-15,0 0 0,21 21 16,0 1-16,0-1 16,0 0-16,0 0 0,0 0 0,0 0 15,0 1-15,0-1 0,21-21 16,0 21-16,0-21 0,1 0 15,-1 0-15,0 0 0,0 0 16,0-21-16,0 0 0,1-1 16,-22 1-16,0 0 0,21 0 0,-21 0 15,0 0-15,0-1 0,0 1 16,-21 0-16,-1 0 0,1 0 0,0 0 16,0-1-16,0 22 0,0 0 15,-22 0-15,22 0 0,0 0 0,0 0 16,0 0-16,-1 0 0,1 22 15,21-1-15,0 0 0,0 0 16,0 0-16,0 0 0,21 1 16,1-1-16,-1-21 0,0 0 15,0 0-15</inkml:trace>
  <inkml:trace contextRef="#ctx0" brushRef="#br0" timeOffset="76614.84">7832 15685 0,'0'21'31,"0"0"-31,0 0 16,0 0-16,0 22 0,0-1 16,0 21-16,0-20 0,0 20 0,0 1 15,0-22-15,0 22 0,0-1 16,0 1-16,0-22 0,0 21 0,0 1 15,-22-22-15,22 22 0,0-22 16,0 0-16,0 1 0,0-1 0,0-21 16,0 0-16,0 1 0,0-1 15,22-21-15,-22-21 16,21-1-16,0 22 0,0-21 16</inkml:trace>
  <inkml:trace contextRef="#ctx0" brushRef="#br0" timeOffset="77153.25">8488 16383 0,'21'0'0,"-42"0"0,63-21 0,-21 21 16,0-21-16,1 21 0,-22-21 0,0-1 16,0 1-1,0 0-15,-22 21 16,1-21-16,0 21 0,0 0 15,0 0-15,0 0 0,-1 21 0,1 0 16,0 0-16,0 1 0,0-1 16,21 21-16,-21-21 0,-1 22 15,1-22-15,21 21 0,-21 0 0,21 1 16,0-1-16,0-21 0,0 22 16,0-1-16,0-21 0,0 21 0,0-20 15,21-1-15,0 0 0,1-21 16,-1 0-16,0 0 0,0 0 0,0 0 15,22-21-15,-22 0 0,0-22 16,21 22-16,-21-21 0,1-1 16,20 1-16,-21 0 0,0-22 0,0 1 15,1-1-15,-1 1 0,0-1 16,-21-20-16,0 20 0,0-21 0,0 1 0,0 20 16,0 1-16,0-1 0,0 22 15,0 0-15,-21-1 0,0 22 16,21 0-16,-22 21 0,1 0 15,21 21-15,-21 0 0,21 22 0,0-22 16,-21 42-16,21-20 0,0 20 0,0 1 16,0 20-16,0-20 0,0 20 15,0-20-15,21-1 0,0 22 0,0-21 16,1-1-16,20-21 0,0 22 16,-21-22-16,22 1 0,-1-1 15,0 0-15,1-21 0,-1-21 0,0 0 16,1 0-16,-1 0 0,-21 0 15</inkml:trace>
  <inkml:trace contextRef="#ctx0" brushRef="#br0" timeOffset="77944.53">11324 16044 0,'0'0'0,"-127"-148"16,106 106-16,-21 0 0,20 20 15,-20-20-15,21 21 0,-21 0 16,20 21-16,1 0 0,0 0 0,0 0 16,0 21-16,0 0 15,21 21-15,0 1 0,0 20 0,0-20 16,0 20-16,21 1 0,0-1 16,-21 1-16,21-1 0,0 1 0,0-1 15,1-21-15,-22 1 0,0-1 16,21 0-16,-21 1 0,21-22 0,-21 21 15,21-21-15,-21 1 16,0-44 0,0 1-1,0 0-15,0 0 0,0 0 0,0 0 16,21-22-16,-21 1 0,21 0 16,-21 20-16,22-20 0,-1 0 0,0-1 15,0 1-15,0 0 0,22 21 16,-22-1-16,21 1 0,0 21 0,-20 0 15,20 0-15,0 0 0,-21 21 16,22 1-16,-22 20 0,0-21 0,0 21 16,-21-20-16,0 20 15,0 0-15,0 1 0,-21-22 0,0 21 16,0 0-16,0-20 0,-1 20 16,-20-21-16,21 21 0,0-20 0,-22-1 15,22-21-15,0 21 0,0-21 16,0 0-16,0-21 15,21 0-15,0-1 0,0 1 16,0-21-16,0 21 0,21 0 16,0-1-16,0-20 0</inkml:trace>
  <inkml:trace contextRef="#ctx0" brushRef="#br0" timeOffset="78320.32">11790 16087 0,'0'-21'15,"0"42"-15,0-64 16,21 43 0,0 0-16,0 0 0,0 0 0,1 22 15,20-1-15,-21 0 0,21 0 16,1 0-16,-22 0 0,21 22 0,1-22 16,-22 21-16,21-21 0,-21 22 15,0-22-15,1 21 0,-22 1 16,0-22-16,0 21 0,0-21 0,0 22 15,0-22-15,-22 0 0,22 0 16,-21 0-16,0 0 0,0-21 16,0 0-16,0 0 0,-1-21 15,22 0-15,0 0 16,0 0-16,0-22 0,0 1 16,0 21-16,0-21 0,0-1 0,22 1 15,-22-22-15,21 22 0,0 0 16,0-1-16,0 1 0,0 0 15,1 21-15,-1-1 0,0 1 0,0 0 16,0 21-16,0 0 0,1 0 16,-1 0-16,0 0 0</inkml:trace>
  <inkml:trace contextRef="#ctx0" brushRef="#br0" timeOffset="78771.88">12869 16129 0,'0'-21'31,"0"0"-15,-21 21-16,0 0 0,21-21 0,-21 21 15,0 0-15,-1 0 16,1 0-16,0 21 0,0-21 0,21 21 16,0 0-16,-21 0 0,21 22 15,-21-22-15,21 0 0,0 21 0,0-21 16,0 22-16,0-22 0,0 21 15,0-21-15,0 1 0,0 20 0,0-21 16,21 0-16,0 0 0,0-21 16,0 0-16,0 22 0,22-22 0,-22 0 15,21 0-15,-21-22 0,1 1 0,20 0 16,-21 0-16,0 0 0,0 0 16,1-1-16,-1-20 0,0 21 15,-21-21-15,0-1 0,0 22 0,0-21 16,0-1-16,0 1 0,-21 21 0,0-21 15,-1 20-15,-20-20 16,21 21-16,0 21 0,-22 0 0,22 0 16,0 0-16,0 0 0,0 0 15,0 21-15,21 0 0,0 0 0,-22 22 16,22-22-16,0 21 0,0 1 0,0-22 16,0 21-16,0-21 0,22 0 15,-1 1-15,0-1 0,21 0 0,-21-21 16,22 0-16</inkml:trace>
  <inkml:trace contextRef="#ctx0" brushRef="#br0" timeOffset="79352.78">13398 16129 0,'0'-21'0,"0"0"16,0 42 15,0 0-31,0 0 0,0 22 15,0-22-15,22 21 0,-22 0 0,21-20 16,-21 20-16,0 0 0,0-21 16,0 22-16,21-22 0,-21 0 15,0 0-15,21 0 0,0-21 16,0 0-16,1 0 16,-1-21-1,-21 0-15,21 0 0,0 0 0,-21 0 16,21-1-16,-21-20 0,21 21 0,-21 0 15,0-22-15,0 22 0,0 0 16,0 0-16,22 0 0,-22 42 31,21 0-31,-21 21 16,0-20-16,0 20 0,0-21 16,0 21-16,0-20 0,21 20 0,0 0 15,-21-21-15,21 1 0,0-1 16,-21 0-16,22 0 0,-1-21 15,21 0-15,-21 0 0,0 0 0,22 0 16,-22-21-16,21 21 0,-21-21 16,1 0-16,-1-1 0,0-20 0,0 21 15,0-21-15,-21 20 0,0-20 16,0 0-16,0-1 0,0 1 0,0 0 16,0-1-16,-21 1 0,0 0 15,0-1-15,0 1 0,21 0 0,-22 21 16,1-1-16,0 1 0,0 0 0,0 21 15,0 0 1,21 21-16,0 0 0,0 1 16,0-1-1,0 0-15,0 21 0,21-42 0,0 21 16,-21 1-16,42-1 0,-21-21 0</inkml:trace>
  <inkml:trace contextRef="#ctx0" brushRef="#br0" timeOffset="79760.2">14626 16044 0,'21'-21'0,"-42"42"0,42-63 0,-21 21 0,0 0 16,0 0-16,0-1 15,0 1-15,0 0 0,-21 0 16,0 0-16,0 21 0,0 0 16,-1 0-16,1 0 0,0 0 15,0 21-15,0 0 0,0-21 0,-1 21 16,1 0-16,0 1 0,21 20 15,0-21-15,0 0 0,0 0 0,0 1 16,21-1-16,0 0 0,1 0 16,-1 0-16,21 0 0,-21-21 0,0 22 15,22-22-15,-22 21 0,0-21 16,0 0-16,0 21 0,1-21 0,-1 0 16,-21 21-16,0 0 15,0 0-15,0 1 16,-21-22-16,-1 0 15,1 0-15,0 21 0,-21 0 0,21-21 16,-22 0-16,1 21 0,21-21 16,-22 0-16,1 0 0,21 21 0,-21-21 15,20 0-15,1 0 0,0 0 16,42 0 0,0 0-1,1-21-15,-1 21 0,21-21 0</inkml:trace>
  <inkml:trace contextRef="#ctx0" brushRef="#br0" timeOffset="80484.5">14774 16298 0,'21'0'16,"1"0"-1,-1 0-15,0 0 0,0-21 0,0 21 16,0-21-16,1 0 0,20 0 0,-21 0 15,0-1-15,22 1 0,-22 0 16,0-21-16,0 21 0,0-22 0,0 22 16,-21-21-16,0 21 0,0-1 15,0-20-15,0 21 0,0 0 16,-21 21-16,0 0 16,0 0-16,0 21 15,0 0-15,-1 0 0,1 22 0,0-22 16,21 21-16,-21 0 0,21-20 15,-21 20-15,21 0 0,-21 1 0,21-22 16,0 21-16,0-21 0,0 22 0,0-22 16,0 0-16,21 0 0,0 0 15,0-21-15,0 21 0,22-21 0,-1 0 16,0 0-16,1 0 0,20 0 0,-21 0 16,1-21-16,-1 21 0,0-21 15,1 0-15,-1 0 0,-21-22 16,0 22-16,22 0 0,-22-21 0,0 21 15,-21-22-15,0 22 0,21-21 16,-21-1-16,0 1 0,0 21 0,0-21 16,0 20-16,-21 1 0,0 0 15,0 21-15,0-21 0,-1 21 0,1 0 16,0 0-16,0 0 16,42 0-1,21 0-15,-20 0 0,-1-21 16,0 21-16,0 0 0,0 0 15,0 0-15,22 0 0,-22 0 16,0 0-16,0 21 0,-21 0 16,0 0-16,0 0 0,21 1 15,-21-1-15,0 0 0,0 21 0,0-21 16,0 1-16,0 20 0,0-21 16,0 0-16,0 0 0,0 1 0,0-1 15,0 0-15,22-21 16,-1 0-1,0 0-15,0 0 0,0 0 0,0 0 16,1-21-16,-1 21 0,0-21 16,-21-1-16,21 1 0,0 0 0,0 0 15,-21 0-15,0 0 0,0-1 0,0-20 16,22 21-16,-22 0 16,0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5T13:41:55.2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4170 593 0,'0'0'0,"21"-21"0,0-1 15,-21 1-15,0 0 16,0 0-16,0 0 16,0 0-1,0 42 17,0 0-17,0 0-15,-21 21 0,21-20 16,-21 20-16,21 0 0,-21 22 0,-1-22 15,22 22-15,-21-1 0,-21 1 16,21-1-16,0 1 0,-22-1 16,22 1-16,0-22 0,-21 0 0,20 22 15,1-22-15,0-21 0,0 22 16,0-22-16,0 21 0,21-21 0,0 0 16,0-42 15,0 0-16,0 0-15,0 0 0,21-22 16,-21 1-16,21 0 0,0-1 0,0 1 16,0-21-16,1-1 0,-1 1 15,0-22-15,0 21 0,-21 1 16,21-1-16,-21 22 0,21-21 0,-21 20 16,22 1-16,-22 0 0,0 20 15,0 1-15,21 0 0,-21 0 16,21 21-16,0 21 15,0 0 1,-21 0-16,21 22 0,-21-1 16,0 0-16,22 22 0,-22-1 0,21 1 15,-21-1-15,0 1 0,0-1 16,0 1-16,0-1 0,0-20 0,0 20 16,0-20-16,0-1 0,0-21 15,0 21-15,0 1 0,0-22 16,0 0-16,0 0 0,0 0 0,0 1 15,0-44 17,0 1-17,0 0-15,0 0 16,0 0-16,0 0 0</inkml:trace>
  <inkml:trace contextRef="#ctx0" brushRef="#br0" timeOffset="206.88">3979 1355 0,'0'0'0,"-21"21"0,42-21 31,0 0-31,1 0 16,20-21-16,0 0 0,1-1 0,-1 1 16,21 21-16,1-21 0,-22 0 15,22 0-15,-22 21 16,0-21-16,1 21 0,-22 0 0,21-22 15,-21 22-15,-21-21 0</inkml:trace>
  <inkml:trace contextRef="#ctx0" brushRef="#br0" timeOffset="1843.61">4805 1503 0,'0'0'0,"0"21"0,21-21 47,-21-21-47,0 0 0,21 0 0,0-1 16,0 1-16,-21 0 0,22 0 15,-1-21-15,-21-1 0,21 1 16,0 0-16,-21-22 0,21 22 0,-21-22 15,0 1-15,21-1 0,-21 1 16,0 20-16,0-20 0,0 21 0,0-1 16,0 1-16,0 21 0,0-22 15,0 22-15,0 0 0,0 0 16,-21 42 15,21 0-31,-21 0 0,21 1 0,0 20 16,0 0-16,-21 1 0,21-1 15,-21 21-15,21-20 0,0 20 16,0 1-16,0-1 0,0-20 0,0 20 16,0-21-16,0 1 0,0 20 15,0-42-15,0 22 0,0-1 0,0-21 16,0 0-16,0 1 0,0-1 16,21 0-16,0 0 0,0-21 15,0 0-15,1 0 16,-1 0-16,0 0 0,0 0 0,0 0 15,0-21-15,1 0 0,-1 21 16,21-21-16,-21-1 0,0 1 16,1 0-16,-1-21 0,0 21 0,0-1 15,21-20-15,-20 21 0,-1-21 16,-21 20-16,21-20 0,0 21 0,-21 0 16,0 0-16,0-1 0,0 1 15,0 0-15,0 0 0,-21 21 16,0 0-1,0 0-15,-1 21 16,1-21-16,0 21 0,21 0 0,-21 1 16,0 20-16,21-21 0,0 0 15,-21 22-15,21-22 0,0 21 16,0-21-16,0 0 0,0 22 0,0-22 16,0 0-16,0 0 0,0 0 15,21 1-15,0-1 0,0-21 0,0 21 16,0 0-16,1-21 0,-1 0 15,21 21-15,-21-21 0,0 0 16,22 0-16,-22 0 0,21 0 0,-21 0 16,22-21-16,-22 21 0,0-21 15,21 0-15,-20 0 0,20-1 16,-21 1-16,0 0 0,0-21 16,1 21-16,-1-1 0,0-20 0,0 21 15,-21 0-15,0 0 0,0-1 16,0 1-16,0 0 0,0 0 0,-21 42 47,21 0-47,-21 0 15,21 1-15,0-1 16,0 0-16,0 0 0,0 0 31,21-21-31,0 0 0,0 0 16,0 0-16,1-21 15,-1 21-15,-21-21 0,21 0 0,0 21 16,0-21-16,0-1 0,-21 1 16,22 0-16,-22 0 0,21 0 15,-21 0-15,21-1 0,0 22 32,-21 22-17,0-1-15,0 21 16,0-21-16,0 0 0,0 22 15,-21 84 1,21-106-16,0 21 0,0-21 16,0 1-16,0-1 0,0 0 15,21 0-15,0 0 0,0 0 16,1 1-16,-1-22 0,0 0 0,0 0 16,21 0-16,-20 0 0,-1 0 15,21-22-15,-21 22 0,22-21 0,-22 0 16,0 0-16,21 0 0,-21 0 15,1-1-15,-1-20 0,0 21 16,0-21-16,0-1 0,0-20 0,1 20 16,-22-20-16,21-1 0,-21 1 15,0 21-15,21-22 0,0 1 16,-21-1-16,21 22 0,-21-1 16,0 1-16,0 0 0,0 21 0,21-1 15,-21-20-15,0 21 0,0 0 16,0 42 15,-21 0-31,21 0 0,-21 0 16,0 1-16,21 20 0,-21-21 0,0 21 15,21 22-15,-22-22 0,22 22 16,-21-22-16,21 22 0,-21-1 16,21-21-16,0 22 0,0-22 15,0 22-15,0-22 0,0 0 0,0 1 16,0-22-16,0 21 0,21 1 15,0-22-15,1 21 0,-22-21 16,21 0-16,0 1 0,0-1 0,0-21 16,0 0-16,1 21 0,20-21 15,-21 0-15,0 0 0,0 0 0,1-21 16,-1 21-16,0-21 0,0-1 16,0 22-16,0-21 0,-21 0 0,22 0 15,-1 0-15,-21 0 0,0-1 16,21 1-16,0 0 0,-21 0 0,0 0 15,21 0 1,-21-1-16,0 1 0,21 0 0,-21 0 16,0 0-16</inkml:trace>
  <inkml:trace contextRef="#ctx0" brushRef="#br0" timeOffset="2115.14">6816 1080 0,'-22'21'0,"44"-42"0,-22 21 31,21 0-31,21-22 16,-21 1-16,22 21 0,-1-21 0,0 0 16,1 21-16,-1-21 0,0 0 15,-21-1-15,22 22 0,-1-21 16,-21 0-16,0 21 0,1 0 0,-1-21 15,0 21 1,-21-21-16,21 21 16,-21-21-16,21-1 15,0 22-15</inkml:trace>
  <inkml:trace contextRef="#ctx0" brushRef="#br0" timeOffset="2555.59">8953 254 0,'0'-21'0,"0"42"0,0-63 16,0 21-16,0-1 0,0 1 15,-21 21 1,21-21-16,0 42 31,0 22-31,-21-22 16,0 21-16,0 0 0,0 1 15,-1-1-15,1 22 0,0-1 0,-21 1 16,-1 20-16,1-20 0,0 42 16,-1-22-16,1 1 0,0 0 0,-1-1 15,1-20-15,-21 20 0,20-20 16,1 21-16,21-22 0,-22 1 0,1-1 15,21 1-15,0-1 0,0-21 16,-1 1-16,1-1 0,21 0 0,-21-20 16,21 20-16,0-21 15,0 0-15,0 0 0,21-42 47,0 0-47,1-21 16,-1 21-16,-21-1 0,21-20 0,21 0 15</inkml:trace>
  <inkml:trace contextRef="#ctx0" brushRef="#br0" timeOffset="3190.99">8805 614 0,'21'0'16,"1"0"0,-1 0-16,0 0 0,21 0 15,-21-21-15,22 21 0,-1 0 0,22-21 16,-22 21-16,21 0 0,-20 0 15,20-22-15,1 22 0,-1 0 0,1 0 16,-1 0-16,22-21 0,-22 21 16,-20 0-16,20 0 0,-20 0 15,-1 0-15,0 0 0,-21 0 0,1 0 16,-1 0-16,-42 0 31,-1 0-31,1 0 16,0 0-16,0 21 0,-21-21 0,20 0 15,1 0-15,-21 0 0</inkml:trace>
  <inkml:trace contextRef="#ctx0" brushRef="#br0" timeOffset="3588.97">9546 572 0,'0'0'0,"-21"0"16,21 21-1,0 0 1,0 0-16,0 0 15,0 22-15,0-22 16,0 0-16,0 21 0,21 1 16,-21-1-16,0 0 0,0 1 0,0-1 15,0 0-15,0 1 0,21-1 16,-21 0-16,0 1 0,0-22 0,21 21 16,-21-21-16,0 22 0,0-22 15,0 0-15,0 0 0,0 0 0,0 0 16,0 1-16,-21-1 0,0 0 15,0-21-15,0 21 0,0-21 0,-1 0 16,-20 21-16,21-21 0,0 0 16,-22 0-16,22 0 0,-21 0 15,21 0-15,-22-21 0,22 0 16,-21 21-16,21-21 0,-22 21 0,22-21 16,0 21-16,0 0 0,0-22 15,0 22-15,21-21 16,21 0-1,0 21 1,-21-21-16,42 21 16,-21-21-16</inkml:trace>
  <inkml:trace contextRef="#ctx0" brushRef="#br0" timeOffset="5064.81">10329 1249 0,'-21'0'16,"21"21"-16,-21-21 0,21-21 31,0 0-31,0 0 16,21-1-16,0 1 15,-21 0-15,0 0 0,0 0 0,0 0 16,0-1-16,0 1 16,0 0-16,-21 21 0,0 0 15,0 0-15,0 0 0,-1 0 16,1 21-16,-21 0 0,21 1 16,0-1-16,-1 21 0,1 0 0,-21-20 15,21 20-15,0 0 0,21-21 16,-22 22-16,22-22 0,-21 21 0,21-21 15,0 1-15,0-1 0,0 0 16,0 0-16,0 0 0,21-21 0,1 0 16,-1 0-16,0 0 0,0 0 15,0 0-15,22 0 0,-22-21 0,0 21 16,0-21-16,21 0 16,-20 0-16,-1-1 0,0-20 0,0 21 15,0 0-15,-21-22 0,0 22 16,21-21-16,-21 0 0,0 20 0,0-20 15,0 21-15,0 0 0,0 0 16,0-1-16,0 44 16,0-1-1,0 0-15,0 0 0,0 21 16,0-20-16,-21 20 0,21-21 0,0 21 16,0-20-16,0-1 0,0 21 0,0-21 15,21 0-15,1 1 16,-1-1-16,0-21 0,0 0 15,0 0-15,0 0 16,1 0-16,-1 0 0,0-21 0,0-1 16,0 22-16,0-21 0,1 0 15,-1 0-15,0-21 0,0 20 0,-21 1 16,21-21-16,0 21 0,-21-22 16,0 22-16,22-21 0,-22 21 0,21 0 15,-21-1-15,0 1 16,0 42 15,0 1-31,0 20 0,0-21 0,0 0 16,0 22-16,0-22 0,0 21 15,0-21-15,0 22 0,0-22 0,0 0 16,0 21-16,0-21 0,0 1 16,21-1-16,0 0 0,0-21 15,0 0-15,1 0 0,-1 0 16,21 0-16,-21 0 0,0-21 0,1 0 15,20-1-15,-21 22 0,0-21 16,0 0-16,-21-21 0,22 21 0,-1-1 16,-21 1-16,21-21 15,-21 21-15,0 0 0,0-22 0,21 22 16,-21 0-16,0 0 0,0 0 16,0-1-16,0 1 0,0 0 15,-21 21-15,0 0 16,0 0-1,21 21-15,-22-21 0,22 21 16,22-21 0,20 0-16,-21 0 15,0 0-15,0-21 0,22 21 16,-1-21-16,-21 21 0,22-21 16,-1 0-16,0 21 0,-21-21 15,22 21-15,-22-22 0,21 22 0,-21-21 16,1 21-16,-1 0 0,-21-21 15,-21 21 1,-1 0 0,-20 21-16,21 0 15,0 1-15,0-1 0,-1 0 0,1 0 16,-21 21-16,21 1 0,0-1 16,-1 0-16,1 1 0,0-22 15,21 21-15,0 1 0,-21-22 0,21 21 16,0-21-16,0 0 0,0 1 15,0-1-15,0 0 0,21 0 0,0-21 16,0 0-16,1 0 16,-1 0-16,0 0 0,0-21 0,21 0 15,-20 21-15,-1-21 0,0-1 16,-21-20-16,21 21 0,0-21 0,0-1 16,1 1-16,-1 0 0,-21-1 15,21-20-15,0-1 0,0 22 0,-21-22 16,0 22-16,0 21 0,0-21 15,0 20-15,0 44 16,0-1 0,0 21-16,0 0 0,-21 1 15,21 20-15,0-20 0,0-1 0,0 0 16,0 1-16,0-1 16,0 0-16,0 1 0,21-22 0,0 0 15,1 21-15,-1-21 0,0-21 16,21 22-16,-21-22 0,22 0 0,-1 0 15,0 0-15,1-22 0</inkml:trace>
  <inkml:trace contextRef="#ctx0" brushRef="#br0" timeOffset="8075.79">12975 762 0,'21'0'32,"0"0"-32,1 0 0,-1-21 0,0 0 15,0 0-15,21-1 0,-20 1 16,20 0-16,0 0 0,-21-21 16,22 20-16,-22 1 0,0 0 15,-21 0-15,0-21 0,0 20 0,0 1 16,-42 0-16,21 0 15,-22 21-15,22 0 0,-21 0 0,-1 0 16,1 21-16,0 0 16,21 22-16,-22-22 0,22 21 0,0 0 15,0 22-15,21-22 0,0 22 0,0-22 16,0 22-16,21-1 0,0-21 16,0 22-16,0-22 0,1 22 15,20-22-15,-21 0 0,21-20 0,-20 20 16,20-21-16,-21 21 0,0-20 15,0-1-15,1 0 0,-22 0 0,0 0 16,0 0-16,0 1 0,0-1 16,-22 0-16,-20-21 0,21 21 0,-21 0 15,-1-21-15,-20 0 0,20 0 16,-20 0-16,21 0 0,-22 0 16,22 0-16,-1-21 0,1 0 0,0 0 15,-1 0-15,1-1 0,21-20 16,0 21-16,0 0 0,-1-22 15,1 22-15,21 0 0,0 0 16,0 0-16,0 0 0,21 21 16,1 0-1,-1 0-15,0 21 0,0-21 0,0 21 16,0 21-16,1-21 0,-1 1 16,0-1-16,0 21 0,0-21 0,0 0 15,1 22-15,-1-22 0,0 0 16,0 0-16,0 0 0,0 1 15,1-1-15,20 0 0,-21-21 0,0 0 16,0 0-16,1 0 0,20 0 0,-21 0 16,0-21-16,0 21 0,22-21 15,-22-1-15,0 1 0,0 0 16,0-21-16,1 21 0,-1-22 16,0 22-16,0-21 0,0-1 0,0 1 15,-21 21-15,22-21 0,-1 20 16,0-20-16,-21 21 0,21 21 15,-21-21-15,21 21 0,0 0 16,1 0 0,-22 21-16,21-21 0,-21 21 0,0 0 15,0 0-15,0 1 16,0-1 0,0-42 30,0-1-46,0 1 0,0 0 16,-21 0-16,21 0 16,-22 0-16,1 21 15,0 0 1,21 21 0,0 0-16,0 0 0,-21 0 15,21 0-15,0 22 0,-21-22 16,21 0-16,0 21 0,0-20 15,0 20-15,0-21 0,0 0 0,0 22 16,0-22-16,0 0 0,0 0 16,21 0-16,0-21 0,0 21 0,0 1 15,1-22-15,-1 0 16,0 0-16,0 0 0,0 0 16,0 0-16,22-22 0,-22 1 0,0 0 15,0 0-15,22 0 0,-22 0 16,0-22-16,0 22 0,0 0 0,0-21 15,-21 20-15,22-20 0,-22 21 16,21-21-16,-21 20 0,0 1 0,0 0 16,-21 42 15,21 0-15,-22-21-16,22 22 0,0-1 0,0 0 15,0 0-15,0 0 16,0 0-16,22-21 15,-1 0-15,0 0 16,0 0-16,0 0 0,0-21 16,1 0-16,-1 21 0,0-21 15,0 0-15,0 0 0,0-1 16,-21 1-16,22 0 0,-22 0 16,0 0-16,0 0 0,21 21 15,-21 21 16,0 0-15,0 0-16,0 0 0,0 0 0,0 22 16,0-22-16,0 0 0,0 0 15,0 22-15,0-22 0,0 0 0,0 0 16,0 0-16,0 0 0,0 1 16,21-1-16,0 0 0,0-21 15,0 0-15,1 0 0,-1 0 16,0 0-16,0 0 0,0-21 15,0 21-15,22-21 0,-22-1 16,0 1-16,0 0 0,0 0 16,1-21-16,-1 20 0,-21 1 15,21-21-15,0 21 0,-21-22 0,0 22 16,21 0-16,0 0 0,-21 0 16,0 0-16,0-1 0,22 22 0,-22 22 31,0-1-16,0 21-15,0-21 0,0 0 16,0 1-16,0 20 0,0-21 0,0 21 16,0-20-16,0-1 0,0 0 15,0 0-15,0 0 0,0 0 16,21 1-16,0-22 0,0 0 16,0 0-16,0 0 0,1 0 0,20 0 15,-21 0-15,21 0 0,-20 0 16,20-22-16,0 1 0,-21 0 0,22 0 15,-22 0-15,0 0 16,0-1-16,22 1 0,-43-21 0,21 21 16,0-22-16,0 22 0,0-21 0,-21 21 15,0 0-15,21-1 0,1 1 0,-22 0 16,0 42 15,0 0-31,0 1 16,0 20-16,0-21 0,0 21 0,0 1 15,0-1-15,0 22 0,0-22 16,-22 21-16,22 1 0,-21 21 0,21-22 16,-21 22-16,21-1 0,0 1 15,-21 0-15,21-22 0,0 22 0,-21 0 16,21-22-16,0 1 0,0-1 16,0 1-16,0-1 0,-21 1 0,21-22 15,0 0-15,0-21 0,0 1 0,-22-1 16,22 0-16,0 0 15,0-42 1,0 0-16,0 0 0,0-1 16,0-20-16,0 0 0,0-1 0,0 1 15,0-21-15,0-1 0,0 1 0,0-1 16,0-21-16,0 22 0,0-22 16,0 1-16,0 20 0,0-21 0,0 1 15,0 20-15,0 1 0,0-1 16,0 22-16,0-22 0,0 22 0,0 0 15,0-1-15,22 1 0,-1 21 16,21-21-16,-21 20 0,0 1 16,22 0-16,-1 21 0,-21 0 0,22 0 15,-22 0-15,21 0 0,-21 21 16,0 0-16,1 1 0,-1-1 16,0 0-16,-21 0 0,0 0 0,0 22 15,0-22-15,0 0 0,0 0 16,-21 0-16,0 0 0,21 1 0,-22-22 15,1 21-15,0-21 0,0 0 16,0 0-16,0 0 16,-1 0-16,1 0 15,21-21-15,-21 21 16,0-22-16,21 44 47,21-22-47,0 0 15,-21 21-15,21-21 0,1 0 0,-1 21 16,0-21-16,0 0 0,0 0 16,0 0-16,1 0 0,20 0 0,-21 0 15,0-21-15,0 21 0,1-21 16,-1-1-16,21 22 0,-21-21 0,0-21 16,-21 21-16,22-22 0,-1 22 15,0-21-15,0-22 0,0 22 16,-21-21-16,21-1 0,1-21 15,-1 22-15,0-1 0,-21 1 0,21-1 16,-21 1-16,21 21 0,-21-1 16,0 1-16,0 21 0,0 0 15,0-1-15,0 1 0,-21 21 16,21 21-16,-21 1 16,0-1-16,21 0 0,0 21 0,-21 1 15,21-1-15,-22 0 0,22 22 16,0-22-16,0 22 0,0-22 0,0 21 15,0 1-15,0-22 0,0 1 16,0-1-16,22 0 0,-1 1 0,-21-1 16,21-21-16,-21 0 15,21 0-15,0 1 0,0-22 0,1 0 0,-1 0 16,0 0 0,0 0-16,0 0 0,22 0 0,-22 0 15,0-22-15,0 1 0,0 0 16,0 0-16,1 0 0,-1-22 15,0 22-15,-21-21 0,0 0 0,0 20 16,0-20-16</inkml:trace>
  <inkml:trace contextRef="#ctx0" brushRef="#br0" timeOffset="8287.31">16023 826 0,'-21'21'0,"42"-42"0,-21 42 31,21-21-31,0 0 0,22-21 16,-1 21-16,0-22 0,1 1 16,20 21-16,-20-21 0,-1 0 0,0 0 15,1 21-15,-1-21 0,-21-1 16,0 22-16,0-21 0,1 21 0,-22-21 16,-22 21-1,1-21-15,0 21 0</inkml:trace>
  <inkml:trace contextRef="#ctx0" brushRef="#br0" timeOffset="8580.76">15176 720 0,'-21'21'15,"42"-42"-15,-63 63 0,42-21 0,0 0 16,0 1-16,21-22 15,0 0-15,1 0 0,20 0 16,-21 0-16,0-22 0,0 1 0,22 21 16,-22-21-16,-21 0 0,21 21 15,-21-21-15,0 0 0,0-1 16,-21 22 0,0-21-16,0 21 0,-1 0 0,1 0 15,0 0-15,0 0 0,0 21 16,0-21-16,-1 22 0,1-1 0,21 0 15,0 0-15,0 0 16</inkml:trace>
  <inkml:trace contextRef="#ctx0" brushRef="#br0" timeOffset="9106.04">17568 0 0,'0'0'0,"43"0"0,-22 0 16,0 0-16,0 0 0,0 0 0,0 0 15,1 0-15,-44 0 31,1 0-15,0 42-16,0 43 0,0 0 16,-22-1-16,22 22 0,-21-21 0,0 21 15,-1 0-15,1-1 16,-22 1-16,22 0 0,0 0 0,-1 0 0,1-22 16,0 1-16,-1 0 15,1-1-15,21-20 0,0-1 0,0-20 16,21-1-16,-22 0 0,22 1 15,0-22-15,0 0 0,22-21 16,-1-21 0,-21 0-16,21 0 0,0-22 15</inkml:trace>
  <inkml:trace contextRef="#ctx0" brushRef="#br0" timeOffset="13852.38">19029 445 0,'0'0'0,"-21"-22"0,-1 1 0,1 0 16,0 0-16,21 0 0,-21 0 0,0-1 16,0 22-16,-1 0 0,1 0 15,0 0-15,0 0 0,0 22 16,0-1-16,-1 0 0,1 21 0,0 1 15,0-1-15,0 21 0,0 1 16,-1-1-16,22 22 0,0 0 0,0-1 16,-21 1-16,21 0 0,0-1 15,0 1-15,0-21 0,0-1 16,21 1-16,-21-22 0,22 0 0,20 1 16,-21-22-16,21 0 15,-20-21-15,20 0 0,0 0 0,-21 0 16,22 0-16,-1-21 0,0 0 15,1-22-15,-1 22 0,0 0 0,-20-21 16,20-1-16,-21 1 0,21 21 16,-20-22-16,-22 1 0,0 0 0,21-1 15,-21 1-15,0 21 0,0 0 16,0 0-16,0-1 0,0 1 0,0 42 31,0 1-31,0 20 0,0-21 16,0 21-16,0-20 0,0 20 15,0 0-15,0-21 0,0 22 16,0-1-16,0-21 0,0 0 0,21 1 16,0-1-16,0 0 0,-21 0 15,21 0-15,1-21 0,-1 0 0,0 0 16,21 0-16,-21 0 0,1 0 16,20-21-16,-21 0 0,0 0 0,22 0 15,-22-1-15,0 1 0,0-21 16,-21 21-16,0 0 0,0-1 0,0-20 15,-21 21-15,0 0 0,-22-22 16,22 22-16,-21 0 0,0 21 0,-1-21 16,1 21-16,0 0 15,-1 0-15,22 0 0,-21 0 0,21 0 16,-1 0-16,44 0 31,-1 0-31,0 0 0,21 0 0,1-21 16,-1 0-16,0 21 0,1-22 15,-1 1-15,21 21 0,-20-21 0,-1 21 16,0-21-16,1 21 0,-1 0 16,0 0-16,-20 21 0,-1 0 15,21 0-15,-42 1 0,21-1 0,-21 0 16,0 21-16,0 1 0,0-22 16,0 21-16,0-21 0,0 22 15,0-22-15,0 0 0,-21 0 16,21 0-16,0 0 0,0 1 0,-21-1 15,21 0 1,0-42 0,0 0-1,0-1-15,0-20 0,0 21 16,0-21-16,0 20 0,0-20 16,21 0-16,0-1 0,0 1 0,-21 21 15,22-21-15,-1-1 16,0 22-16,0 0 0,0 21 0,0 0 15,1 0-15,-1 0 0,0 0 0,0 21 16,-21 0-16,21 0 16,-21 22-16,21-1 0,-21-21 0,22 22 15,-22-1-15,0 0 0,0-21 16,0 22-16,21-1 0,-21-21 0,21 22 16,-21-22-16,0 0 0,21 0 15,0 0-15,0 0 0,1 1 0,-1-22 16,0 0-16,0 0 0,21 0 15,-20 0-15,20-22 0,0 1 16,1 0-16,-1-21 0,-21 21 0,21-1 16,1-20-16,-22 0 0,21-1 15,-21-20-15,1 21 0,-1-22 16,21 1-16,-42-1 0,21 1 16,0-1-16,-21 1 0,22-1 0,-22 22 15,0-1-15,0 1 0,0 0 16,0-1-16,0 22 0,0 0 0,0 0 15,0 0-15,-22 21 16,1 21-16,0 0 0,21 0 16,0 22-16,0-1 0,-21 0 15,21 22-15,-21-1 0,21 22 16,-21 0-16,21-22 0,0 22 16,0 21-16,-22-22 0,22 22 0,-21-21 15,21 21-15,0-1 0,0 1 16,-21 0-16,21 21 0,0-21 0,0 21 15,0 0-15,0 0 0,0-21 16,0 0-16,0-22 0,21 1 0,-21 0 16,0-22-16,21-21 0,1 1 15,-22-1-15,21 0 0,-21-20 0,21-1 16,0-21-16,0 0 16,0-21-16,1 21 0,-1-22 0,0-20 15,0 21-15,0-21 0,0-1 16,1 1-16,20 0 0,-21-22 0,0 1 15,-21-1-15,0 1 0,21-22 16,-21 0-16,0 1 0,0 20 16,0-21-16,-21 1 0,0 20 0,0-20 15,0 20-15,-22 1 0,22-1 16,-21 22-16,21-22 0,-22 22 0,1 21 16,21-22-16,-21 22 0,20 0 15,-20 0-15,21 21 0,0 0 0,0-21 16,21 0-1,0-1 1,21 1-16,21 21 0,-21-21 0,0 0 16,22 0-16,-1-22 0,-21 22 15,22 0-15,-1-21 0,43-22 16,-43 22-16,-21 21 16,21-22-16,-20 1 0,-1 21 0,0-21 15,-21-1-15,0 22 0,21 0 16,-21-21-16,0 20 0,0 1 0,0 0 15,0 42 17,0 22-17,0-22-15,-21 21 0,21 0 16,0 1-16,-21-1 0,21 0 0,0-20 16,0 20-16,0 0 0,0-21 15,0 1-15,0-1 0,0 0 16,21 0-16,0-21 0,0 21 15,0-21-15,1 0 0,-1 0 16,0 0-16,0-21 0,21 21 16,-20-21-16,20 0 0,-21-22 0,21 22 15,-20-21-15,20 0 0,-21-1 16,0 1-16,0 0 0,1-1 16,-22 1-16,0 0 0,0 20 15,0-20-15,0 21 0,0 0 0,-22 21 16,1 0-16,0 0 15,0 21-15,0 0 16,21 0-16,-21 0 0,21 1 0,0 20 16,0-21-16,0 0 0,0 0 15,0 1-15,0 20 0,21-21 16,0 0-16,0 0 0,0-21 0,0 22 16,1-1-16,-1 0 0,-21 0 15,21-21-15,0 21 0,0 0 0,0-21 16,1 0-16,-22 22 0,21-22 15,0 0-15,0 0 0,0 0 16,0 0-16,1 0 0,-1 0 16,0 0-16,0-22 0,0 1 15,-21 0 1,0 0-16,21 0 0,-21 0 0,0-22 16,0 22-16,22-21 0,-22 21 15,0-22-15,0 22 0,0 0 0,0 0 16,0 0-16,21-1 0,-21 1 15,21 21 1,-21 21-16,0 1 0,0-1 16,0 0-16,0 0 0,0 21 15,0-20-15,0 20 0,0-21 0,0 0 16,0 22-16,0-22 16,0 0-16,0 0 0,-21 0 0,21 0 15,0 1 1,0-44-1,0 1 1,21 0-16,-21 0 16,0 0-16,21-22 0,0 22 0,-21-21 15,21 21-15,-21-22 0,22 22 16,-1-21-16,0 21 0,0 0 0,0-1 16,0 1-16,1 21 0,-1 0 15,0 0-15,0 21 0,-21 1 16,0 20-16,21-21 0,-21 21 15,21-20-15,-21 20 0,0-21 16,0 21-16,0 1 0,0-22 16,0 0-16,0 0 0,0 0 0,0 1 15,0-1-15,0 0 0,22-21 32,-1 0-17,0-21-15,0 0 0,-21-1 0,21 1 16,0-21-16,1 21 0,-1-22 15,21 1-15,-21 0 0,0 21 16,1-22-16,20 1 0,-21 0 16,0 20-16,0-20 0,22 42 0,-43-21 15,21 0-15,0 21 0,0 0 16,-21 21-16,0 0 16,21 0-16,-21 0 0,0 22 0,0-22 15,0 21-15,22 1 0,-22-22 16,0 21-16,0-21 0,21 22 0,0-22 15,0 0-15,0 21 16,0-21-16,1-21 0,-1 22 0,21-1 16,0-21-16,-20 0 0,20 0 0,0 0 15,22 0-15,-22 0 0,0 0 0,1 0 16,20-21-16,-20-1 0,-1 1 16,-21 0-16,21 0 0,-20 0 15,-1-22-15,0 1 16,-21 0-16,0-1 0,0 1 0,0 0 0,0-1 15,0 1-15,0 21 0,-21-21 16,0 20-16,-1 1 0,-20 21 16,21 0-16,-21 0 0,20 0 0,-20 0 15,21 21-15,0 1 0,-22 20 16,22-21-16,0 21 0,0 1 0,0-1 16,21 0-16,0 1 0,0-1 15,0-21-15,0 22 0,0-22 16,0 21-16,21-21 0,0 0 0,0-21 15,0 22-15,1-22 0,-1 0 16,0 0-16,0 0 0,0 0 16,0 0-16,22-22 0,-22 1 0,0 0 15,-21 0-15,21 0 0,0-22 16,1 22-16,-1-21 0,-21 0 16,21-1-16,0 1 0,-21 0 0,0 20 15,21-20-15,-21 21 0,21 0 0,-21 0 16,0-1-16,0 44 15,0-1 1,0 21-16,0-21 0,0 22 16,-21-22-16,21 21 0,0 0 15,0 1-15,0-22 0,0 21 16,0-21-16,0 22 0,21-22 0,1 0 16,-1 0-16,0-21 0,0 21 15,21-21-15,-20 0 0,-1 0 16,21 0-16,-21-21 0,0 0 15,1 0-15,-1 0 0,21 0 16,-21-22-16,0 1 0,1 0 0,-1-1 16,0-20-16,0-1 15,0 22-15,-21-22 0,21-63 16,-21 64-16,22-1 0,-22-41 16,0 41-16,0 22 0,0-1 15,0 1-15,0 21 0,0 0 16,-22 21-16,1 0 0,21 21 15,-21 21-15,21-21 0,-21 43 16,21-22-16,0 1 0,0 20 0,0 1 16,0-1-16,0 1 0,0-1 15,0 1-15,0-1 0,0 1 0,0-22 16,0 21-16,0-20 0,0-1 16,0-21-16,21 22 0,-21-22 15,21 0-15,0-21 0,1 0 0,20 0 16,-21 0-16,0 0 0,0 0 15,22-21-15,-22 21 0,21-21 16,-21-1-16,1-20 0,20 21 16,-21-21-16,0 20 0,22-20 0,-1-21 15,-21 20-15,0 22 16,-21 0-16,21-21 0,1 20 16,-22 44-1,0-1-15,0 0 16,0 0-16,0 21 0,-22-20 15,22 20-15,0-21 0,0 21 0,0-20 16,0 20-16,0-21 0,0 0 16,0 0-16,0 1 0,0-1 15,0 0-15,22 0 16,-1-21-16,0 0 0,0 0 0,0 0 16,0 0-16,1 0 0,-1 0 15,0-21-15,0 0 0,0 0 0,-21-1 16,21 1-16,1 0 0,-1-21 15,0 21-15,0-22 0,-21 22 0,21-21 16,0 21-16,-21-1 0,0 1 16,0 0-16,0 42 31,0 0-31,0 1 0,0-1 16,-21 0-16,21 21 0,-21-21 15,21 22-15,0-22 0,0 0 0,0 0 16,0 0-16,0 1 0,0-1 15,0 0-15,0 0 0,21-21 16,0 0-16,1 0 16,-1 0-16,0 0 0,0 0 0,0 0 15,0-21-15,1 0 16,-22 0-16,21-1 0,-21 1 16,0-21-16,0 21 0,0 0 0,0-22 15,0 22-15,0 0 0,-21 0 16,-1 0-16,1-1 0,0 1 15,0 21-15,0-21 16,21 0 15,21 21-31,0 0 0,0-21 0,0 21 16,22-21-16,-22 21 0,21 0 16,1-22-16,-22 22 0,21-21 0,0 21 15,1 0-15,-22 0 0,21 0 16,-21 0-16,22 0 0,-22 21 15,0 1-15,0-1 0,0 0 16,1 0-16,-22 0 0,21 43 16,-21-43-16,0 0 0,21 21 15,-21-20-15,0-1 0,0 0 0,0 0 16,0 0-16,0 0 0,0 1 16,0-1-16,0 0 0,0 0 15,-21-21-15,0 0 31,-1 0-15,22-21-16,0 0 16,0 0-16,0-1 0,0 1 15,0 0-15,0-21 0,22 21 0,-1-22 16,21 1-16,-21 0 16,0-1-16,22 1 0,20-43 15,-42 43-15,22 0 0,-1 20 16,-21 1-16,0 21 0,22 0 15,-22 0-15,0 0 0,0 0 0,-21 21 16,21 22-16,-21-22 0,22 21 0,-22 1 16,0-1-16,0 0 0,0 1 15,0-1-15,0 0 0,-22 1 0,22-22 16,-21 21-16,21 0 0,0-20 16,-21-1-16,21 0 0,0 0 0,-21 0 15,21 0-15,0-42 47,0 0-31,-21 0-16,21 0 0,-21 0 15</inkml:trace>
  <inkml:trace contextRef="#ctx0" brushRef="#br0" timeOffset="14059.29">25717 445 0,'0'0'16,"-63"-22"0,21 22-16,20 0 0,1 0 15,0 0 48,0 0-63,0-21 15,0 21-15</inkml:trace>
  <inkml:trace contextRef="#ctx0" brushRef="#br0" timeOffset="14279.17">24342 593 0,'0'0'0,"0"21"0,21-21 15,21 0 1,0 0-16,1-21 0,20 0 0,1 21 16,-1-22-16,1 22 0,-22-21 15,22 21-15,-1-21 0,-21 21 0,1-21 16,-22 21-16,0-21 0,-21 0 16,-21 21-16,0 0 0,-22-22 15</inkml:trace>
  <inkml:trace contextRef="#ctx0" brushRef="#br0" timeOffset="14472.05">22669 529 0,'0'0'0,"-21"0"0,21 21 0,-21-21 16,0 0-1,0 0-15,0 0 16,-1 22 0,1-22-16,0 0 0</inkml:trace>
  <inkml:trace contextRef="#ctx0" brushRef="#br0" timeOffset="15462.67">3852 1969 0,'-21'0'16,"42"0"-16,-84 0 0,42 0 0,-1 0 15,1 0-15,0 0 0,0 0 16,0 21-16,0-21 0,21 21 0,-22-21 16,22 21-16,22 0 15,20-21-15,0 0 16,1 0-16,-1 0 0,43 0 16,-22 0-16,43 0 0,0 0 15,21 0-15,21 0 0,0 0 0,0 0 16,22 0-16,20 0 15,1-21-15,-1 21 0,1-21 0,-1 0 16,1 21-16,20-21 0,-20 21 16,-1-22-16,-20 22 0,20 0 0,-21-21 15,1 21-15,-22-21 0,0 21 16,0 0-16,-42 0 0,0 0 0,-21 0 16,-1 0-16,-41 0 0,20 0 15,-42 0-15,0 0 0,1 0 0,-1 0 16,0 0-16,-21-21 31</inkml:trace>
  <inkml:trace contextRef="#ctx0" brushRef="#br0" timeOffset="16255.56">10033 2159 0,'0'0'0,"-42"0"16,-149 21-1,149-21-15,-1 0 0,-20 0 0,21 0 16,20 0-16,-20 0 0,21 0 16,0 0-16,0 0 0,-1 0 15,22-21 1,22 21 0,20 0-16,0 0 0,1-21 0,20 21 15,22 0-15,-1 0 0,1-21 16,21 21-16,0 0 0,21-21 0,0 21 15,0 0-15,42-22 0,-21 22 16,22-21-16,-1 21 0,21-21 0,1 0 16,-1 21-16,1-21 0,21 21 15,-22-21-15,22 21 0,-22-22 0,22 1 16,-22 21-16,1-21 16,-1 21-16,-20-21 0,20 21 0,-42 0 0,1-21 15,-1 21-15,-21-21 16,-21 21-16,-22-22 0,1 22 0,-22 0 15,-20-21-15,-1 21 0,-21 0 0,0-21 16,-21 0 0,0 0-1,0 0-15,0-1 16,0 1-16,0 0 0</inkml:trace>
  <inkml:trace contextRef="#ctx0" brushRef="#br0" timeOffset="16966.53">18394 1863 0,'0'0'0,"-43"0"0,22 0 15,-21 21-15,21-21 0,-22 0 0,1 21 16,0-21-16,-1 0 0,1 21 16,0-21-16,-1 21 0,22-21 15,-21 0-15,0 0 0,20 22 0,1-22 16,0 0-16,0 0 15,21 21-15,42-21 16,-21 0-16,43 0 0,-22 0 16,43 0-16,21 0 0,0 0 0,21-21 15,0 21-15,21-22 0,0 22 16,42-21-16,-20 0 0,41 0 0,-20 21 16,42-21-16,0 0 0,-22-1 15,43 1-15,-21 0 0,21 21 0,-21-21 16,21 0-16,0 21 15,0-21-15,0-1 0,0 1 0,-21 0 16,0 21-16,-1-21 0,-20 0 16,-21 0-16,-22 21 0,-21-22 15,0 22-15,-21-21 0,-21 21 0,-21 0 16,-22-21-16,1 21 0,-22 0 16,0 0-16,-20 0 0,-1 0 0,-21-21 15,-21 21 1,-1 0-1,1-21-15,0 21 0,0 0 0,0 0 16,0 0-16</inkml:trace>
  <inkml:trace contextRef="#ctx0" brushRef="#br0" timeOffset="21751.35">1799 3937 0,'0'0'0,"0"-21"0,0 0 0,0 0 16,-21-1-16,21 1 0,0 0 0,0 0 15,0 0-15,0 0 0,0-1 16,0 44-1,0-1 1,0 0-16,21 21 0,-21 1 16,0-1-16,0 21 0,0 1 15,0-1-15,0 1 0,0-1 0,0 1 16,0-1-16,0 1 0,0-22 16,0 22-16,0-22 0,0 0 15,0 1-15,0-1 0,0-21 16,0 22-16,0-22 0,0 0 0,0 0 15,0-42 17,21 0-32,-21 0 15,21-1-15,1 1 0,-22-21 16,21 21-16,0 0 0</inkml:trace>
  <inkml:trace contextRef="#ctx0" brushRef="#br0" timeOffset="22082.67">2244 4297 0,'0'21'16,"0"0"-16,0 0 15,0 1-15,0-1 0,0 0 16,0 0-16,0 0 16,0 0-16,21-21 15,0 0-15,0 0 0,0 0 16,0 0-16,1 0 0,-1-21 0,0 21 15,0-21-15,0 0 0,-21 0 16,0 0-16,0-1 0,0 1 16,0 0-16,0 0 15,-21 0-15,0 21 0,0 0 16,0 0-16,-1 0 16,1 0-16,0 0 15,0 21-15,0 0 0,21 0 16,-21 0-1</inkml:trace>
  <inkml:trace contextRef="#ctx0" brushRef="#br0" timeOffset="23423.9">3577 4022 0,'0'0'0,"0"-21"16,0-1-16,0 1 0,0 0 16,0 0-16,0 0 0,0 0 15,0-1-15,0 44 31,0 20-15,21-21-16,-21 21 0,0 22 16,0-22-16,0 22 0,0-22 0,0 22 15,0-22-15,0 0 16,0 22-16,-21-22 0,0 0 0,21 1 0,0-22 16,0 21-16,0-21 15,-21 1-15,21-1 0,0 0 0,21-21 31,-21-21-31,21 0 0,0-22 16,0 22-16,1-21 0,-1-1 16,0 1-16,0 0 0,0-1 15,0 1-15,1 0 0,-22-1 0,21 1 16,0 0-16,0 21 0,-21-1 16,21 1-16,-21 0 0,21 21 15,-21 21-15,0 0 16,22 1-16,-22-1 0,0 21 0,0 0 15,0-20-15,0 20 16,0 0-16,0 1 0,21-1 0,-21-21 16,21 21-16,0 1 0,-21-22 15,21 0-15,0 0 0,1 0 0,-1 1 16,0-22-16,0 0 0,0 0 16,22 0-16,-22 0 0,0 0 0,0 0 15,21-22-15,-20 22 0,20-21 16,-21 0-16,0-21 0,0 21 0,1-22 15,-1 1-15,0 0 0,0-1 16,0 1-16,0-22 0,1 1 0,-1 21 16,-21-22-16,21 22 0,0-1 15,0 1-15,-21 21 0,0-21 16,21 20-16,-21 1 16,22 21-16,-22 21 15,0 22 1,0-22-16,0 21 0,0 1 0,0-1 15,0 0-15,0 1 0,0 20 16,0-21-16,0 1 0,0-1 0,0 0 16,0 1-16,0-22 0,21 21 15,-21-21-15,21 1 0,0-1 16,21 0-16,-20 0 0,-1-21 0,21 0 16,-21 0-16,22 0 0,-22 0 15,21 0-15,0-21 0,-20 0 0,20 0 16,0-1-16,-21-20 0,22 21 15,-22-21-15,21 20 0,-21-20 0,1 0 16,-1-1-16,0 1 0,0-43 16,-21 43-16,0 0 0,0 21 15,0-22-15,0 22 0,0 0 16,0 0-16,-21 0 0,0 21 0,0 0 16,-1 0-16,1 0 15,21 21-15,-21 0 0,0 0 0,0 21 16,21 1-16,0-1 0,0 0 15,0 1-15,0-1 0,0 0 0,0 1 16,0-1-16,21 0 16,0 1-16,-21-22 0,42 0 0,-20 21 15,-1-20-15,21-22 0,-21 21 16,0 0-16,22-21 0,-22 0 0,21 0 16,-21 0-16,22 0 0,-22 0 15,21-21-15,43-85 16,-43 85-16</inkml:trace>
  <inkml:trace contextRef="#ctx0" brushRef="#br0" timeOffset="26346.55">7197 4551 0,'-22'0'16,"22"-21"-1,0 0-15,0-1 16,0 1-16,0 0 0,0-21 16,0 21-16,22-22 0,-1 1 0,0 0 15,-21-22-15,21 22 0,0-22 0,0 1 16,1 20-16,-1-20 15,0 21-15,21-22 0,-21 22 0,22 21 16,-22-1-16,21 1 0,-21 0 16,1 21-16,-1 0 0,0 0 0,0 0 15,0 0-15,-21 21 0,0 0 16,0 1-16,21-1 0,-21 0 0,0 0 16,0 0-16,22-21 0,-22 21 15,0 1-15,0-1 0,0 0 16,21-21-1,0 0-15,-21-21 16,0 0-16,0-1 16,0 1-16,0 0 15,0 0-15,0 0 0,0 0 0,0-1 16,-21 22-16,0-21 0,-1 0 16,1 21-16,0 0 0,0 0 15,0 0-15,0 0 0,-1 0 16,22 21-16,-21 0 0,0 1 15,21 20-15,0 0 0,-21-21 0,21 43 16,-21-22-16,21 22 0,0-22 16,0 22-16,0-1 0,0-21 15,0 22-15,0-22 0,21 22 0,0-22 16,0 0-16,22-20 0,-22 20 16,21-21-16,0 0 0,1 0 0,20 1 15,-20-22-15,-1 0 0,21 0 16,-20 0-16,-1 0 0,0 0 0,22-22 15,-22 1-15,1 0 0,-1 0 16,-21 0-16,21-22 0,1 22 0,-22-21 16,0 0-16,0-1 0,0 1 15,-21 0-15,0-22 0,0 22 0,0-1 16,0 1-16,0 0 0,0-1 16,0 22-16,0 0 0,0 0 0,0 0 15,-21 0-15,0 21 0,0 0 16,0 0-16,0 21 0,21 0 15,-22 0-15,1 21 0,0 1 16,0-22-16,0 42 0,21-20 16,-21-1-16,-1 0 0,22 1 0,0-1 15,0 0-15,0 1 0,0-1 16,0-21-16,0 0 0,0 1 0,0-1 16,0 0-16,22 0 0,-1-21 15,0 0-15,0 0 0,0 0 0,0 0 16,1-21-16,20 0 0,-21 0 15,0-1-15,0 1 0,1-21 0,-1 21 16,0 0-16,0-22 0,0 1 16,-21 0-16,21 20 0,-21-20 15,0 0-15,0-1 0,0 22 0,0-21 16,0 21-16,0 0 0,-21 42 31,21 0-15,-21 0-16,21 0 0,-21 22 0,21-22 15,0 21-15,0 0 0,0-20 16,0 20-16,0 0 0,0-21 0,0 22 16,0-22-16,0 21 0,21-21 15,0 1-15,0-22 0,22 21 0,-22 0 16,0-21-16,21 0 0,1 0 16,-22 0-16,21 0 0,1-21 15,-1 0-15,0-1 0,1 1 0,-1 0 16,-21 0-16,0-21 0,22 20 15,-22 1-15,0-21 0,0 0 0,-21 20 16,0-20-16,21 21 0,-21-21 16,21-1-16,-21 22 0,0 0 0,0 0 15,0 0-15,-21 42 32,0 0-32,21 0 0,-21 0 15,21 0-15,0 22 0,-21-1 16,21-21-16,-21 22 0,-1-1 0,22-21 15,0 21-15,0-20 16,-21 20-16,21-21 0,-21 0 0,21 0 16,0 1-16,0-1 15,0-42 17,0-1-32,21 1 15,0 0-15,-21 0 0,22-21 0,-22 20 16,0-20-16,21 0 0,0 21 15,-21-22-15,21 1 0,0 21 0,-21-22 16,0 22-16,0 0 0,21 21 16,1 0-1,-22 21 1,0 22-16,0-22 0,0 0 16,21 21-16,-21 1 0,0-1 0,0-21 15,21 21-15,0 1 0,-21-1 16,21-21-16,0 22 0,1-22 0,-1 0 15,0 0-15,0 0 0,0 0 0,0 1 16,1-22-16,20 0 16,-21 0-16,0 0 0,22 0 0,-22-22 15,0 1-15,0 0 0,21 0 0,-20 0 16,-1 0-16,0-22 0,0 22 0,0-21 16,0-1-16,1 1 0,-1 0 15,0-1-15,0-20 0,0 21 16,-21 20-16,21-20 0,1 0 0,-22 21 15,21-1-15,-21 1 16,21 21-16,-21 21 16,0 1-16,0-1 15,0 0-15,-21 21 0,0-21 0,-1 22 16,22-1-16,0-21 0,-21 22 0,0-1 16,21-21-16,-21 21 0,21-20 15,0-1-15,0 0 0,0 0 0,-21 0 16,21 0-16,21-21 31,-21-21-15,21 0-16,0 0 0,-21 0 15,21 0-15,1-1 0,-1-20 0,-21 0 16,21 21-16,0-22 0,0 1 16,-21 21-16,21-22 0,1 22 15,-22-21-15,0 21 0,21 0 16,0 21-16,-21 21 15,0 0-15,21 0 0,-21 21 16,0-20-16,21 20 0,-21 0 16,0 1-16,0-22 0,0 21 15,21 0-15,1-20 0,-22 20 16,21-21-16,0 21 0,0-20 0,43 20 16,-43-42-16,21 21 0,0-21 15,-20 0-15,20 0 0,0 0 16,1 0-16,-1 0 0,-21-21 0,21 0 15,-20 0-15,20-1 0,-21 1 16,0 0-16,0-21 0,1 21 16,-1-22-16,0 1 0,0 0 0,0-22 15,-21 22-15,21-1 16,-21 22-16,22 0 0,-22 0 0,0 0 16,0 0-16,0 42 15,0 0 1,0 0-16,0 0 0,-22 0 0,22 22 15,0-22-15,-21 21 0,21-21 16,0 22-16,0-22 0,0 21 0,0-21 16,0 1-16,0 20 0,0-21 15,21 0-15,1-21 0,-1 21 0,0-21 16,0 0-16,0 0 0,22 0 0,-22 0 16,0 0-16,0 0 0,21 0 15,-20-21-15,-1 0 0,0 21 0,0-21 16,-21 0-16,21-22 0,0 22 15,-21 0-15,0-21 0,0-1 16,0 1-16,0 0 0,0-1 0,0 1 16,0 21-16,0-21 0,0-1 15,0 22-15,0 0 0,-21 0 0,0 0 16,0-1-16,0 22 0,0 0 0,-1 0 16,-20 0-16,21 0 0,0 22 15,-22-1-15,22 0 0,0 0 16,0 21-16,0-20 0,0 20 0,21 0 15,0 1-15,0-1 0,0 0 16,0 1-16,0-22 0,0 21 0,21-21 16,0 0-16,21 22 0,-21-43 0,1 21 15,20 0-15,0 0 0,1-21 16,-22 0-16,21 0 0,0 0 0,1 0 16,-22 0-16,21-21 0,-21 0 15,22 0-15,-22 0 0,0-1 0,0-20 16,22 0-16,-22-1 0,0 1 15,21-43-15,-42 22 16,43-43-16,-43 64 0,0-22 16,0 22-16,21 0 0,-21-1 0,0 1 15,0 0-15,0 20 0,0 1 16,0 0-16,0 0 16,-21 21-16,21 21 15,-22 0-15,1 0 0,21 22 16,-21-22-16,21 21 0,0 1 15,0-1-15,0 0 0,0 1 0,0 20 16,0-21-16,0 22 0,0-22 16,0 22-16,0-22 0,0 0 0,21 1 15,0-1-15,1 0 0,-1-20 16,0 20-16,21 0 0,-21-42 16,1 21-16,-1-21 0,0 0 0,0 0 15,0 0-15,0 0 0,1-21 16,-1 21-16,0-21 0,0 0 15,0 0-15,22-22 0,-22 1 16,-21 21-16,0-21 0,21-1 16,-21 1-16,0 0 0</inkml:trace>
  <inkml:trace contextRef="#ctx0" brushRef="#br0" timeOffset="26551.54">11705 3831 0,'0'0'0,"-42"0"0,-1 21 0,1-21 0,21 0 15,21 22-15,42-22 16,-21 0 0,43 0-16,-22 0 0,22-22 15,-1 22-15,1-21 0,-1 21 16,1-21-16,-1 21 0,-20 0 0,-1-21 16,0 21-16,-21 0 0,1 0 0,-1-21 15,0 21-15,-21-21 0,0-1 16</inkml:trace>
  <inkml:trace contextRef="#ctx0" brushRef="#br0" timeOffset="27203.54">14160 4445 0,'0'21'0,"0"-42"0,0 63 0,-21-42 16,0 22-16,0-22 0,21-22 31,0 1-15,21 0-16,0 0 0,0 0 16,1-22-16,20 22 0,-21-21 0,0 0 15,0-1-15,1-20 0,-1 20 16,0 1-16,0 21 0,-21-21 0,21 20 15,-21 1-15,0 0 0,0 0 16,0 42 0,0 0-16,0 0 15,0 1-15,0 20 0,0-21 0,0 21 16,0-20-16,0 20 0,0-21 16,0 0-16,0 22 0,0-22 15,0 0-15,0 0 0,0 0 0,0 0 16,0 1-16,0-44 31</inkml:trace>
  <inkml:trace contextRef="#ctx0" brushRef="#br0" timeOffset="27568.33">14457 3662 0,'0'0'0,"-21"-21"0,-1-22 0,1 22 0,0 0 15,0 0-15,0 21 0,-22 0 16,22 0-16,0 0 0,0 0 0,21 21 16,-21 0-16,21 0 15,0 1-15,0-1 0,21 0 16,0-21-16,0 0 16,22 0-16,-22 0 0,0 0 0,21 0 15,-21 0-15,22-21 0,-22 21 16,0-21-16,0-1 0,0 22 0,1-21 15,-22 0-15,0 0 0,0 0 16,-22 0-16,1 21 0,0-22 16,0 1-16,-21 21 15,20 0-15,-20 0 0,0 0 0,21 0 16,-22 21-16,22 1 0,-21-1 16,21 0-16,-1 0 0,22 21 0,0-20 15,0 20-15,0-21 0,0 21 0,0-20 16,22 20-16,-1-21 0,0 0 15,0 0-15,0 1 0,22-1 0</inkml:trace>
  <inkml:trace contextRef="#ctx0" brushRef="#br0" timeOffset="30228.79">14922 3937 0,'-21'0'31,"0"21"-31,21 0 16,-21 1-16,21-1 0,0 0 16,0 0-16,0 0 0,0 22 0,0-22 15,0 0-15,0 21 0,0-21 16,0 1-16,0-1 0,0 0 0,0 0 16,0 0-16,0 0 15,-21-21 16,21-21-31,0 0 16,0 0-16,0 0 0,0 0 16,0-22-16,0 22 0,0-21 15,0-1-15,21 1 0,0 0 0,0-1 16,-21 1-16,43 0 0,-22 21 16,0-22-16,21 22 0,-21 0 15,1 21-15,20 0 0,-21 0 0,0 0 16,22 0-16,-22 21 0,0 0 0,-21 0 15,21 1-15,-21 20 0,21 0 16,-21-21-16,0 22 0,21-1 0,-21 0 16,0 1-16,0-1 0,0 0 0,0-20 15,22 20-15,-22-21 16,21 0-16,0 0 0,-21 1 0,21-1 16,0-21-16,0 0 0,22 0 15,-22 0-15,0 0 0,21 0 0,-20-21 16,20-1-16,-21 1 0,21 0 15,1 0-15,-22-21 0,21 20 0,-21-20 16,22 0-16,-22-1 0,0 1 16,0 0-16,22-1 0,-43 1 0,21 21 15,-21-21-15,0 20 0,0 1 0,0 0 16,-21 21 0,-1 0-16,1 0 15,0 21-15,0 0 0,0 22 16,21-22-16,-21 0 0,21 0 15,0 22-15,0-22 0,0 0 16,0 21-16,21-21 0,0 1 0,0-1 16,0 0-16,0 0 0,1 21 0,-1-42 15,0 22-15,0-1 0,0 0 16,-21 0-16,0 0 16,-21-21 15,0 0-31,0 0 0,0-21 15,-1 21-15,1 0 0,0-21 0,0 21 16,21-21-16,-21 21 0,0 0 16,-1 0-16,22 21 31,0 0-31,0 0 16,22-21-16,-1 0 0,0 21 15,0-21-15,21 0 0,-20 0 16,20 0-16,0 0 0,-21 0 0,22 0 15,-1-21-15,0 21 0,1-21 16,-1 0-16,-21 0 0,22 0 16,-22-1-16,21 1 0,-21 0 0,0-21 15,1 21-15,-22-22 0,21 1 0,0 0 16,-21-1-16,21 22 0,-21-21 16,0-1-16,0 1 0,21 0 15,-21 21-15,0-22 0,0 22 0,0-21 16,0 21-16,0-1 0,0 1 15,0 0-15,0 0 0,0 0 0,0 42 32,0 0-17,0 21-15,0-20 0,0 20 0,21 0 16,-21 1-16,0-1 16,0 0-16,0 22 0,0-1 0,0 1 15,0-1-15,0 22 0,0-22 0,0 22 16,0 0-16,0-1 0,0 1 15,0 21-15,0 0 0,0 0 0,0-1 16,0 1-16,0-21 0,0 21 16,0 0-16,0-22 0,0 1 0,0 0 15,0-22-15,22 22 0,-22-43 0,0 22 16,0-22-16,0-21 0,0 21 16,0-20-16,0-44 31,0 1-31,0 0 0,0-21 15,0-1-15,0 1 0,0-21 16,0-1-16,0 1 0,0-1 0,0-21 16,-22 1-16,22-1 0,-21 0 15,21-20-15,-21 20 0,0-21 0,21 21 16,-21-20-16,21 20 0,-21 0 16,21 1-16,0-1 0,0 0 0,0 22 15,0-22-15,0 22 0,0-1 16,21 22-16,0-22 0,0 22 0,0 0 15,0 20-15,1 1 0,-1 0 16,21 0-16,-21 21 0,0 0 16,1 0-16,20 0 0,-21 21 0,0 0 0,0 0 15,1 22-15,-1-22 0,0 21 16,-21-21-16,21 22 0,-21-22 16,0 21-16,0-21 0,0 1 15,0 20-15,-21-21 0,0 0 0,0-21 16,21 21-16,-22-21 0,1 0 15,0 0-15,0 0 0,0 0 0,0 0 16,-1-21-16,1 0 0,0 0 16,0 0-16,0 0 15,21-1-15,-21 22 0,-1 0 16,22 22 15,22-22-15,-1 21-16,0-21 0,0 21 0,0-21 15,22 0-15,-22 0 0,21 0 16,-21 0-16,22 0 0,-1 0 0,21 0 16,-20 0-16,-1 0 0,0 0 0,22 0 15,-22-21-15,1 21 0,-22-21 16,21-1-16,-21 1 0,0 0 16,1 0-16,-1 0 0,0-22 15,-21 22-15,21-42 0,-21 42 16,0-22-16,0 22 0,0 0 0,0 0 15,0 0-15,-21-1 0,0 1 16,0 21-16,-1 0 0,1 0 16,0 0-16,0 0 0,0 21 15,0 1-15,21-1 0,0 0 0,0 0 16,0 21-16,0-20 0,0-1 16,0 21-16,0-21 0,21 22 0,0-22 15,21 21-15,-21-21 16,22 0-16,-1 1 0,-21-1 0,22 0 15,-1-21-15,0 0 0,1 0 16,-22 0-16,21 0 0,-21 0 0,0 0 16,22-21-16,-22 0 0,0-1 0,0 1 15,-21 0-15,21 0 0,1 0 16,-1-22-16,-21 22 0,0-21 0,0 21 16,21 0-16,-21-22 0,0 22 15,21 0-15,-21 0 0,0 0 0,0-1 16,21 22-1,0 22 1,-21-1 0,0 0-16,0 0 0,22-21 15,-1 0 17,-21-21-1,0 0-31,0 0 15,0-1 1,-21 22-16,-1 0 16,1 0-16,0 22 15,0-22 1,21 21-16,-21 0 0,21 0 16,0 0-16,0 22 0,0-22 0,0 0 15,0 21-15,0-21 0,0 22 16,0-22-16,0 21 0,0-21 15,21 22-15,0-22 0,0 0 0,0 0 16,1-21-16,-1 21 0,0-21 16,0 0-16,21 0 0,-20 0 0,-1 0 15,0 0-15,0 0 0,21 0 16,-20-21-16,-1 0 0,0 0 0,0-21 16,0 20-16,0-20 0,1 0 15,-1 21-15,0-22 0,21-41 16,-21 20-16,1 22 0,-22-1 15,21-20-15,0 21 0,0-1 16,-21-20-16,0 20 0,21-20 0,-21 21 0,21 20 16,-21-20-16,0 21 15,0 0-15,0 0 0,0-1 0,-21 22 16,0 0 0,0 22-16,0-1 0,0 0 15,-1 21-15,22-21 16,-21 22-16,0 41 0,0-41 0,21 20 15,0-20-15,0-1 0,0 0 16,0 1-16,0-1 0,0 0 0,0 1 16,0-1-16,21 0 0,0-21 15,0 22-15,1-1 0,20 0 16,-21-20-16,-21-1 0,42-21 16,-20 0-16,-1 21 0,0-21 15,0 0-15,0 0 0,0 0 0,1-21 16,-1 21-16,0-21 0,0-1 15,0 1-15,0 21 0,-21-21 0,22 0 16,-1 0-16,-21-22 0,21 22 16,-21 0-16,0 0 0,0 0 0,0 0 15</inkml:trace>
  <inkml:trace contextRef="#ctx0" brushRef="#br0" timeOffset="30502.83">18394 3641 0,'-43'0'16,"86"0"-16,-107 0 0,107-21 16,-22 21-1,42-22-15,-20 22 0,20-21 0,1 21 16,-1-21-16,1 21 0,-1-21 16,-21 21-16,22-21 0,-22 21 0,-21 0 15,22 0-15,-22-21 0,0 21 16,0 0-16,0 0 0,-42 0 47,0 0-47,0 0 15,0 0-15,0 0 0,-1 21 0,1-21 16,-21 21-16,0 0 0</inkml:trace>
  <inkml:trace contextRef="#ctx0" brushRef="#br0" timeOffset="31951.56">1736 6096 0,'-22'0'31,"1"0"-31,0 0 16,0-21-16,0 21 16,21-21-16,0 0 0,0-1 15,0 1-15,0 0 16,0 0-16,21 0 16,0 0-16,0-1 0,0 1 0,1 0 15,-1 0-15,0 21 0,0 0 16,0 0-16,0 0 0,1 0 0,-1 21 15,0 0-15,0 0 0,0 1 16,0-1-16,1 21 0,-1-21 0,-21 22 16,0-1-16,0 0 0,0 1 15,0-22-15,0 42 0,0-20 0,0-1 16,-21 0-16,-1 1 16,1 20-16,0-21 0,-21 1 0,21-22 15,-22 21-15,1 1 0,0-22 16,-1 0-16,1 0 0,0 0 0,-1 0 15,1-21-15,0 0 0,-1 0 16,1 0-16,21 0 0,-22 0 0,22-21 16,0 0-16,21 0 0,0 0 15,-21-22-15,21 22 0,0-21 0,0 0 16,0-1-16,0 1 0,21 21 16,-21-22-16,21 22 0,0 0 0,1 0 15,-1 0-15,21 21 0,-21 0 16,0 0-16,1 0 0,20 0 15,-21 21-15,0 0 0,22 0 0,-22 0 16,0 1-16,0 20 0,0-21 16,0 0-16,1 22 0,-22-22 15,21 0-15,0 21 0,-21-21 0,0 1 16,21-1-16,-21 0 0,21 0 16,-21 0-16,0 0 0,21-21 0,-21 22 15,22-22-15,-1 21 16,0-21-1,0 0-15,-21-21 16,21-1-16</inkml:trace>
  <inkml:trace contextRef="#ctx0" brushRef="#br0" timeOffset="32151.45">2265 6477 0,'0'0'0,"21"-21"16,-21 0 15,21 21 16,0-21-31,0 21-16,-21-22 15</inkml:trace>
  <inkml:trace contextRef="#ctx0" brushRef="#br0" timeOffset="33412.25">3958 6054 0,'0'-21'0,"0"42"0,-21-64 0,0 22 0,21 0 16,0 0-16,-21 0 0,-1 0 15,22-1-15,-21 22 0,21-21 0,0 42 31,0 1-15,0-1-16,0 21 0,0 0 0,21 1 16,-21-1-16,0 0 0,0 22 15,0-22-15,22 22 0,-22-1 0,0-20 16,0 20-16,0-21 0,0 1 16,21-22-16,-21 21 0,0-21 0,0 1 15,21-44 16,-21 1-31,21 0 0,-21 0 0,0-21 16,0 20-16,21-20 0,0 0 16,-21-1-16,22 1 0,-22 0 15,0-1-15,0 1 0,21 21 0,0-21 16,-21 20-16,0 1 0,21 0 16,0 21-16,0 0 15,1 0-15,-1 21 0,0 0 16,-21 1-16,0-1 0,21 0 15,-21 21-15,21-21 0,-21 1 16,0-1-16,0 21 0,21-21 16,1 0-16,-22 1 0,21-1 15,0 0-15,0 0 0,0-21 16,0 0-16,1 0 0,-1 0 16,0 0-16,21-21 0,-21 0 0,1 0 15,20-1-15,-21 1 0,0 0 16,0-21-16,1 21 0,-1-22 15,-21 1-15,21 0 0,0-1 0,-21 1 16,21 0-16,-21-1 0,21 1 0,-21 21 16,22-22-16,-22 22 15,21 0-15,-21 0 0,0 0 0,0 42 32,0 0-32,0 0 15,0 22-15,0-22 0,0 21 16,0 0-16,0 1 0,0-22 0,0 21 15,21 1-15,-21-1 0,0-21 16,21 21-16,0-20 0,-21 20 0,21-21 16,1 0-16,-1 0 0,21 1 15,-21-1-15,0-21 0,22 0 0,-22 0 16,21 0-16,-21 0 0,22-21 16,-1-1-16,0 22 0,1-21 15,-1 0-15,0 0 0,1 0 0,-22-22 16,21 22-16,-21 0 0,1-21 15,-1 21-15,0-22 0,-21 22 0,21-21 16,-21-1-16,0 1 0,0 21 16,0-21-16,0 20 0,0-20 0,-21 21 15,0 21-15,21-21 0,-21 21 16,-1 0-16,1 21 0,0 0 16,0 0-16,0 22 0,21-22 15,-21 21-15,21 0 0,-22 1 0,22-22 16,0 21-16,0 1 0,0-22 15,22 21-15,-1-21 0,0 0 16,0 22-16,21-22 0,-20 0 16,20-21-16,0 21 0,1-21 0,-22 0 15,21 0-15,0 0 0,1 0 16,-1 0-16,-21 0 0,0 0 0,1-21 16,-1 0-16,0 21 0,0-21 0,0 0 15,-21-1-15,21 1 0</inkml:trace>
  <inkml:trace contextRef="#ctx0" brushRef="#br0" timeOffset="36456.46">7959 6350 0,'0'0'0,"-43"0"16,22 0-16,0-21 0,21 0 15,-21 0-15,21-1 16,0 1-16,0 0 15,0 0-15,0-21 0,0 20 16,21-20-16,-21 21 0,21-21 16,0-1-16,0 1 0,1 0 0,-1-1 15,0-20-15,0 20 0,0 1 16,0 0-16,1-1 0,20 22 0,-21 0 16,0 21-16,0 0 15,1 0-15,-22 21 0,21 0 16,-21 22-16,21-22 0,-21 0 15,21 21-15,-21-20 0,0-1 0,0 21 16,0-21-16,0 0 0,21-21 16,-21 22-16,0-1 0,21-21 31,-21-21-15,0-1-16,0 1 0,0 0 15,0 0-15,0 0 0,0 0 16,0-1-16,0-20 0,0 21 0,0 0 15,0 0-15,0-22 0,-21 22 16,21 0-16,-21 0 0,0 21 16,0 0-16,0 21 15,-1 0-15,1 21 16,21-20-16,-21 20 0,21 0 16,0 1-16,0-1 0,0 21 15,0-20-15,0-1 0,0 0 0,0 1 16,0-1-16,0 0 0,0-20 15,0 20-15,0-21 0,21 21 0,0-20 16,1-1-16,-1 0 0,0 0 16,0-21-16,21 0 0,-20 0 0,20 0 15,0 0-15,1 0 0,-1 0 16,0-21-16,1 0 0,-1 0 0,21-1 16,-20 1-16,20 0 0,-20 0 15,-1-21-15,0 20 0,1-20 16,-22 0-16,0-1 0,0 22 0,0-21 15,-21 0-15,21-1 0,-21 1 0,0 0 16,0-1-16,0 22 0,0-21 16,-21 21-16,0-1 15,0 22-15,0 0 0,0 0 0,-1 22 16,1-1-16,-21 0 0,21 0 16,0 21-16,-1 1 0,1-22 0,-21 21 15,42 1-15,-21-1 0,0 0 16,21 1-16,0-1 0,0-21 0,0 21 15,0-20-15,0-1 0,0 0 16,21 0-16,0 0 0,0-21 16,0 0-16,22 0 0,-22 0 0,0 0 15,21 0-15,-21-21 0,1 0 16,20 0-16,-21 0 0,0-1 16,22 1-16,-22 0 0,0-21 15,0 21-15,-21-22 0,0 1 0,21 21 16,-21-22-16,21 1 0,-21 0 15,0 21-15,0-22 0,0 22 0,0 0 16,0 0-16,0 42 31,-21 0-31,21 0 0,0 22 16,-21-22-16,21 21 0,0-21 16,0 22-16,0-1 0,0-21 0,0 21 15,0 1-15,0-22 16,21 21-16,0-21 0,1 1 0,-1-1 15,0 0-15,0 0 0,0-21 0,0 0 16,22 21-16,-22-21 0,21 0 16,-21 0-16,22 0 0,-1 0 0,0-21 15,-20 0-15,20 0 0,-21 21 16,21-21-16,-20-1 0,-1 1 0,0 0 16,-21 0-16,21 0 0,-21 0 0,21-1 15,-21-20-15,0 21 0,0 0 16,0 0-16,0-1 0,0 1 15,0 0-15,0 0 0,0 0 0,0 0 16,-21 21-16,21-22 0,-21 22 16,21-21-16,-21 21 15,21 21 1,-21-21-16,21 22 0,0-1 16,0 0-16,0 21 0,0-21 15,-22 22-15,22-22 0,0 21 0,0-21 16,-21 22-16,21-22 0,0 21 15,0-21-15,-21 22 0,21-22 0,-21 0 16,21 21-16,0-20 0,0-1 16,0 0-16,0 0 0,0 0 15,0-42 17,0 0-32,0 0 15,0-22-15,0 22 0,21 0 16,0-21-16,0 21 0,1-22 0,-1 1 15,0 0-15,-21 20 0,42-20 16,-21 21-16,1-21 0,-22 20 0,21 1 16,0 0-16,-21 0 0,21 21 0,0 0 31,-21 21-31,21 0 0,1 0 0,-22 1 16,0-1-16,21 0 15,-21 0-15,21 0 0,0 22 0,-21-22 16,21 0-16,0 0 0,1 0 0,-1 0 15,0-21-15,21 22 0,-21-1 16,1-21-16,-1 0 0,21 0 0,-21 0 16,22 0-16,-22 0 0,0 0 15,21 0-15,-21 0 0,1 0 0,-1-21 16,0-1-16,0 1 0,0 0 16,0 0-16,1 0 0,-22-22 15,0 22-15,21-21 0,-21 21 0,0-22 16,0 1-16,0 21 0,0-21 0,0 20 15,0 1-15,0 0 0,0 0 16,0 42 0,0 0-1,0 0-15,0 1 0,0 20 16,-21-21-16,21 21 0,0-20 0,-22 20 16,22-21-16,-21 21 0,21-20 15,0-1-15,0 21 0,0-21 0,-21 0 16,21 1-16,0-1 0,-21 0 15,21-42 17,0 0-32,21-1 15,0 1-15,-21 0 0,21 0 0,1 0 16,-22-22-16,21 22 0,-21-21 16,21 21-16,0-22 0,-21 22 15,21-21-15,-21 21 0,21 0 0,-21-1 16,22 22-16,-1 0 15,-21 22-15,0-1 16,0 0-16,21 0 0,-21 0 16,0 0-16,0 1 0,21 20 0,0-21 15,-21 0-15,21 0 0,1 1 16,-22-1-16,21 0 0,0 0 16,0 0-16,0-21 0,0 21 0,1-21 15,20 0-15,-21 0 0,0 0 16,0 0-16,22 0 0,-22 0 0,0-21 15,0 21-15,22-21 0,-22 0 0,0 0 16,0 0-16,0-1 0,0 1 16,-21 0-16,22 0 0,-22-21 0,21-1 15,-21 1-15,0 21 16,0 0-16,21-1 0,-21 1 0,0 42 31,0 1-15,-21-1-16,21 0 0,0 0 15,0 0-15,0 22 0,0-22 0,0 21 16,0-21-16,0 0 0,0 1 16,0-1-16,21 0 0,0 0 0,0 0 15,0 0-15,1-21 16,-1 0-16,21 0 0,-21 0 0,0 0 0,22 0 16,-22 0-16,21 0 0,-21 0 15,1-21-15,20 0 0,-21 0 0,0 0 16,0 0-16,1-1 0,-22 1 15,0 0-15,0-21 0,0 21 0,0-22 16,0 1-16,0 21 0,-22-22 0,22 1 16,-21 21-16,-21-21 15,21-1-15,0 22 0,-43-21 16,43 42-16,-21 0 0,20 0 16,-20 0-16,21 0 0,-21 21 0,20 0 15,1 21-15,0-20 0,0 20 16,21-21-16,0 21 0,0 1 0,0-1 15,0-21-15,0 22 0,21-22 0,0 21 16,0-21-16,22 0 16,-22 1-16,21-22 0,1 21 0,-1-21 0,0 0 15,1 0-15,-1 0 16,21 0-16,-20 0 0,20-21 0,-20-1 0,-1 1 16,0 0-16,1 0 15,-1 0-15,-21 0 0,21-22 0,1 1 16,-22 0-16,42-43 0,-41 43 15,20-22-15,-21 22 16,0-43-16,0 43 0,-21-43 16,22 43-16,-22-1 15,0 22-15,0 0 0,-22 42 16,1 0-16,21 1 16,-21-1-16,0 21 0,21 0 15,-21-20-15,21 41 0,-21-21 0,21 1 16,0 20-16,-22-20 0,22-1 15,0 21-15,0-20 0,0-1 16,0 0-16,0 1 0,0-22 0,0 21 16,22-21-16,-22 1 0,21-1 15,0-21-15,0 21 0,0-21 0,0 0 16,1 0-16,-1 0 0,0 0 16,0 0-16,0-21 0,0 21 0,22-21 15,-22-1-15,0 1 0,0 0 16,0 0-16,1 0 0,-22 0 0,21-1 15,-21 1-15,21-21 0,-21 21 0,0-22 16,0 22-16,0-21 0</inkml:trace>
  <inkml:trace contextRef="#ctx0" brushRef="#br0" timeOffset="36690.83">12319 5482 0,'-21'0'0,"42"0"0,-21 0 15,21 0 1,21 0-16,-20 0 0,20 0 0,0 0 16,1 0-16,-1-21 0,21 0 15,-20 21-15,-1-21 0,0 0 0,1 21 16,-1-22-16,0 22 0,-20 0 16,-1 0-16,0-21 0,0 21 15,-21-21 16</inkml:trace>
  <inkml:trace contextRef="#ctx0" brushRef="#br0" timeOffset="38946.56">15071 5800 0,'0'-21'16,"-22"-1"-1,22 1-15,-21 0 0,21 0 16,0 0-16,0 0 0,0-1 0,0 1 16,0 0-16,0 0 0,0 0 0,21 0 15,1 21 1,-1 0-16,0 0 0,0 0 16,0 21-16,0 0 15,1 21-15,-1-21 0,0 22 16,-21-1-16,21 0 0,-21 1 15,0-1-15,0 0 0,0-20 0,0 20 16,0 0-16,0-21 0,0 22 16,0-22-16,0 0 0,0 0 0,-21 0 15,21 1-15,-21-22 0,21-22 32,0 1-32,0 0 15,0 0-15,21 0 0,0 0 16,0-22-16,-21 22 0,21-21 0,1-1 15,-1-20-15,0 21 0,0-1 16,0 1-16,0 0 0,1-1 16,-1 1-16,21 21 0,-42 0 15,21-1-15,0 22 0,1 0 0,-1 0 16,0 22-16,0-1 16,-21 0-16,21 0 0,-21 21 0,0-20 15,21 20-15,-21-21 0,0 21 0,0 1 16,0-22-16,22 21 0,-22-21 15,0 22-15,0-22 0,0 0 0,0 0 16,21 0-16,0-21 16,0 0-16,0 0 15,0 0-15,1 0 16,-1-21-16,0 0 0,0 0 16,0 0-16,-21 0 0,21-22 15,1 22-15,-1-21 0,0-1 0,0 1 16,0 0-16,0-1 0,1 1 15,-1 21-15,0-21 0,-21 20 0,21 1 16,0 0-16,-21 42 16,21 0-1,-21 1-15,0-1 0,0 21 0,0-21 16,0 22-16,0-1 16,0 0-16,0 1 0,0-1 0,0-21 15,0 21-15,0-20 0,22 20 0,-1-21 16,0 0-16,0 0 0,21 1 15,-20-1-15,20 0 0,-21-21 0,21 0 16,1 0-16,-22 0 0,21 0 16,1 0-16,-1-21 0,-21 0 0,21 21 15,-20-22-15,20 1 0,-21 0 16,0-21-16,0 21 0,1-1 16,-1-20-16,0 21 0,0-21 0,-21 20 15,0-20-15,0 21 0,0 0 16,0 0-16,0-1 0,0 44 47,0-1-47,0 0 0,0 0 0,0 0 15,0 22-15,0-22 0,0 0 16,0 0-16,0 21 0,0-20 0,0-1 16,0 0-16,21 0 0,0-21 0,-21 21 15,22 0-15,-1-21 0,0 0 16,0 0-16,21 0 0,-20 0 0,-1 0 15,0 0-15,0 0 0,21 0 16,-20-21-16,-1 0 0,0 0 0,0 21 16,0-42-16,0 20 15,1 1-15,-22 0 0,0-21 0,0 21 16,0-22-16,0 1 0,0 0 0,0-1 16,0 22-16,-22-21 0,1-1 15,0 22-15,0 0 0,0 0 0,0 0 16,-22 0-16,22 21 0,0 0 15,-21 0-15,20 0 0,-20 0 0,21 21 16,-21 0-16,20 0 0,1 0 16,0 22-16,0-22 0,0 21 0,21 0 15,0 1-15,0-22 0,0 21 16,0 1-16,0-22 0,21 21 16,0-21-16,0 0 0,0 1 0,1-1 15,20-21-15,0 21 0,1-21 16,-22 0-16,21 0 0,0 0 0,1 0 15,-1 0-15,0-21 0,1 0 16,-22-1-16,21 1 0,1 0 0,20-21 16,-42-1-16,0 22 15,22 0-15,-22-21 0,0 21 0,0-1 16,0-20-16,1 21 16,-1 21-16,-21-21 0,0 0 0,21 21 15,-21 21 1,0 0-16,0 0 15,0 0-15,0 0 0,0 1 0,0 20 16,0-21-16,0 0 0,0 22 16,0-22-16,0 0 0,0 21 0,0-21 15,0 1-15,0-1 0,21-21 16,-21 21-16,21-21 0,0 0 16,1 0-16,-1 0 0,0 0 15,0 0-15,-21-21 16,21 0-16,0-1 0,1 1 0,-22 0 15,21-21-15,0 21 0,-21-22 16,21 22-16,0-21 0,0 21 0,-21-22 16,22 22-16,-22 0 15,21 0-15,-21 0 0,0-1 0,0 44 32,0-1-17,0 0-15,0 0 0,0 0 0,0 0 16,0 22-16,0-22 0,0 0 15,0 21-15,0-20 0,0-1 0,0 21 16,0-21-16,0 0 0,21 1 16,0-22-16,0 21 0,0 0 0,1-21 15,-1 0-15,0 0 0,21 0 0,-21 0 16,22 0-16,-1 0 0,-21 0 16,22 0-16,-22-21 0,21 21 0,-21-21 15,0-1-15,1 1 16,20-21-16,-21 21 0,0-22 0,0 22 15,1-21-15,-1 0 0,0-1 16,0 22-16,0-21 0,0-22 16,-21 43-16,22-21 0,-44 42 31,1 0-31,0 0 0,0 21 16,0 0-16,0 21 0,21-20 15,-22 20-15,22-21 0,-21 21 0,21 1 16,0-22-16,0 21 0,0-21 15,0 22-15,0-22 0,21 0 16,1 0-16,-1 0 0,0 1 0,0-22 16,0 0-16,22 21 0,-22-21 15,0 0-15,0 0 0,21 0 0,-20 0 16,-1 0-16,0-21 0,0 21 16,0-22-16,0 22 0,1-21 0,20 0 15,-42 0-15,21 0 16,-21 0-1</inkml:trace>
  <inkml:trace contextRef="#ctx0" brushRef="#br0" timeOffset="40963.65">1609 7895 0,'0'-21'0,"0"42"0,21-42 16,-21 0-16,21 21 15,-21-21-15,0 0 0,0-1 16,0 1-16,0 0 15,0 0-15,0 0 0,21 0 16,-21-1-16,21 22 16,0-21-16,1 21 0,-1 0 15,0 0-15,0 0 0,0 0 0,0 0 16,1 0-16,-1 21 16,0 1-16,0-1 0,0 0 0,0 0 15,-21 21-15,0 1 0,0-22 16,0 21-16,0 1 0,-21 20 0,0-21 15,0 1-15,0-1 0,0 0 16,-1-20-16,1 20 0,0-21 0,0 0 16,0 0-16,0 1 0,-1-22 15,1 0-15,21-22 16,0 1 0,0 0-16,0 0 0,0 0 15,0 0-15,21-1 0,1 1 16,-1 0-16,0 0 0,0 21 15,0-21-15,0 0 0,1 21 0,-1 0 16,0 0-16,0 0 0,0 0 16,0 21-16,1 0 0,-1 0 0,0 0 15,-21 22-15,0-22 0,21 21 16,-21 0-16,0 1 0,0-22 0,0 21 16,0 1-16,-21-1 0,0-21 15,0 21-15,-22 1 0,22-22 0,0 21 16,-21-21-16,-1 1 15,22-1-15,-21 0 0,-1-21 0,1 21 16,21-21-16,-21 0 0,-1 0 16,22 0-16,-21 0 0,-1 0 15,22-21-15,0 0 0,-21 21 0,21-21 16,-1-1-16,22 1 0,-21 21 16,21-21-16,0 0 0,-21 21 0,21-21 15,0 0 1,21 21-1,0 0-15,1 0 0,-1 0 0,0-22 16,0 22-16,21-21 0,-20 21 16</inkml:trace>
  <inkml:trace contextRef="#ctx0" brushRef="#br0" timeOffset="41311.44">2836 8213 0,'0'21'16,"0"-42"46,0 0-46,21 21-16,-42 0 47,0 21-47,21 0 0,-21-21 15,0 21-15,21 0 0,0 0 16,-21-21-16,21 22 0,-22-1 0,22 0 16,22-21 15,-1-21-16,0 0-15</inkml:trace>
  <inkml:trace contextRef="#ctx0" brushRef="#br0" timeOffset="42212.45">5313 7874 0,'21'-21'0,"-42"42"0,42-63 0,0 42 16,-21-21-16,0-1 0,0 1 0,0 0 15,0 0-15,0 0 0,0 0 16,0-1-16,0 1 0,0 0 15,-21 21-15,0 0 16,0 0-16,-1 21 0,1 0 16,0 1-16,0-1 0,0 0 15,21 21-15,-21 1 0,-1-1 16,22 0-16,0 22 0,-21-22 0,21 22 16,-21-22-16,21 21 0,0 1 15,0-1-15,0-20 0,0 20 0,0-20 16,0-1-16,0 0 0,21 1 15,0-22-15,1 21 0,-1-21 0,0 0 16,21 1-16,1-22 0,-1 0 0,0 0 16,1 0-16,20 0 15,-21 0-15,22 0 0,-22-22 0,22 1 16,-22 0-16,22 0 0,-22-21 16,0 20-16,1 1 0,-1-21 0,0 0 15,-21-1-15,1 1 0,-1 0 0,-21-1 16,0 1-16,0-22 0,0 22 15,-21-21-15,-1 20 0,1-20 0,-21 20 16,21 1-16,-22 0 0,1 21 16,0-22-16,-1 22 0,1 0 15,0 0-15,-1 21 0,1 0 16,0 0-16,-1 0 0,1 0 0,0 21 0,21 0 16,-22 0-16,22 22 15,0-22-15,0 21 0,21 0 0,0-20 16,0 20-16,0 0 0,0 1 15,0-22-15,21 21 0,0-21 0,21 0 16,-20 1-16,20-22 0,0 0 0,1 0 16</inkml:trace>
  <inkml:trace contextRef="#ctx0" brushRef="#br0" timeOffset="42523.33">6477 7768 0,'0'-21'0,"0"42"0,0-63 0,0 21 16,0 42 0,0 0-1,0 0-15,-21 22 0,21-22 16,0 21-16,0 0 0,0 1 16,0-1-16,0 0 0,-21 1 0,21 20 15,0-20-15,0-1 0,0 0 16,0 22-16,0-43 0,0 21 0,0 1 15,0-1-15,0-21 0,0 0 0,0 0 16,-22 1-16,22-1 0,0 0 16,-21-21-1,21-21 1,0 0 0,0-1-16,0 1 0,21-21 0,1 21 15</inkml:trace>
  <inkml:trace contextRef="#ctx0" brushRef="#br0" timeOffset="43004.57">6985 7832 0,'0'0'0,"21"0"15,-21-21-15,0-1 16,0 44 0,-21-1-16,0 0 0,0 0 15,-22 0-15,22 0 0,-42 22 16,20-1-16,1 0 0,-22 1 0,22-22 15,-21 21-15,20 1 0,1-22 16,0 21-16,-1-21 0,1 0 0,21 1 16,-22-22-16,22 21 0,0-21 15,21-21 1,0-1 0,21 22-16,0 0 15,1 0-15,-1 0 0,0 0 16,0 0-16,21 0 0,-20 0 15,-1 22-15,0-1 0,21 0 16,-21 0-16,1 0 0,-1 0 0,0 1 16,0-1-16,0 0 0,0 0 15,1-21-15,20 21 0,-21 0 0,0-21 16,0 0-16,1 22 0,20-22 0,-21 0 16,21 0-16,-20 0 0,20 0 15,-21 0-15,21-22 0,1 22 0,-22-21 16,0 0-16,21 0 0,-20 21 15,-1-21-15,-21 0 0,0-1 0,21 1 16,-21 0-16,0 0 0,0 0 0,0 0 16,0-1-16,0 1 0,-21 0 15,21 0-15,-21 0 0,-1 0 16,-20-1-16,21 1 0,-21 0 0</inkml:trace>
  <inkml:trace contextRef="#ctx0" brushRef="#br0" timeOffset="43459.31">4657 7430 0,'-22'0'16,"1"21"-1,0 0-15,21 21 0,0 1 16,0-1-16,-21 0 0,21 22 15,0-1-15,0 22 0,0-22 16,0 43-16,0-21 0,0 0 0,0-1 16,0 1-16,0-22 0,0 22 15,0-21-15,0-1 0,0 1 0,0-22 16,0 0-16,0 1 0,0-1 16,0-21-16,0 21 0,0-20 0,0-1 15,0-42 1,0-1-1,0 1-15,0-21 0,0 0 16,0-1-16,0 1 0,0 0 0</inkml:trace>
  <inkml:trace contextRef="#ctx0" brushRef="#br0" timeOffset="44180.29">4699 7514 0,'0'-21'0,"0"42"0,0-63 15,0 21-15,21 21 16,0 0 0,0 0-16,22 0 0,-1 0 15,0 0-15,22 0 0,-1 0 0,1 0 16,21 0-16,-1-21 0,22 21 16,21-22-16,0 22 0,0-21 15,21 0-15,0 21 0,1-21 0,20 0 16,-21 0-16,21 21 0,-20-22 15,-22 1-15,21 0 0,-21 21 0,0-21 16,0 21-16,-21 0 0,-22 0 16,22-21-16,-42 21 0,-1 0 0,-21 0 15,1 0-15,-1 0 0,-21 0 16,0 0-16,-21 21 0,22-21 16,-22 21-16,0 0 0,0 0 15,0 1-15,0-1 0,0 21 0,0-21 16,0 22-16,21-22 0,-21 21 15,0 0-15,0 1 0,0-1 16,0 0-16,21 1 0,-21 20 0,0-20 16,0 20-16,0-21 0,0 22 15,0-1-15,0 1 0,0-1 0,0 1 16,0-22-16,0 22 0,0-22 16,0 22-16,0-22 0,0 0 0,0 22 15,0-22-15,0 0 0,0 1 0,0-1 16,0-21-16,0 22 0,0-1 15,0-21-15,0 21 0,-21-20 0,0-1 16,-1 0-16,1 0 0,-21 0 16,0-21-16,-1 21 0,-20 1 0,-1-22 15,-20 0-15,-1 0 0,0 21 16,-21 0-16,1-21 0,-22 21 16,0-21-16,-22 21 0,1-21 0,0 21 15,0-21-15,0 22 0,-22-22 0,22 21 16,0-21-16,21 21 0,0-21 15,0 21-15,0 0 0,21-21 0,-21 21 16,43-21-16,-22 22 0,21-22 16,0 0-16,22 21 0,-1-21 0,22 0 15,0 0-15,21 0 0,-1 0 16,1 0-16,42 0 16,1 0-1,-1-21-15,21 21 0,0-22 16,1 1-16,20 0 0,-20 0 0,20-21 15</inkml:trace>
  <inkml:trace contextRef="#ctx0" brushRef="#br0" timeOffset="45943.43">9567 8509 0,'0'-21'15,"0"0"-15,0 0 16,0-1-16,0-20 15,0 21-15,0 0 0,21-22 0,-21 1 16,0 0-16,0 21 0,0-22 16,0 1-16,0 0 0,0-1 0,-21 22 15,0-21-15,0 21 0,0-1 16,0 1-16,-1 0 0,-20 0 0,21 21 16,-21 0-16,20 0 0,1 0 15,-21 21-15,21 0 0,-22 22 16,22-1-16,0-21 0,-21 43 0,21-22 15,-1 0-15,1 1 0,21 20 16,-21-21-16,21 1 0,0-1 0,0-21 16,21 22-16,22-22 0,-22 0 15,0 0-15,21 0 0,-21-21 0,22 0 16,-1 0-16,-21 0 0,22 0 0,-22 0 16,21 0-16,-21-21 0,22 0 15,-22 0-15,0 0 0,21-1 0,-21-20 16,-21 21-16,22 0 15,-22-22-15,21 22 0,-21-21 0,0 21 16,0-22-16,0 22 0,0 0 16,0 0-16,0 0 0,-21 21 15,21 21 1,0 0-16,0 0 16,0 0-16,0 1 0,0 20 15,0-21-15,0 21 0,0-20 0,21 20 16,0-21-16,0 0 0,0 0 15,0 1-15,1-1 0,-1 0 0,21-21 16,-21 0-16,22 0 0,-1 0 0,-21 0 16,21 0-16,1-21 0,-1 21 15,0-21-15,22-1 0,-22-20 16,-21 21-16,22 0 0,-1-22 16,-21 1-16,0 0 0,1 21 0,-1-22 15,-21 1-15,21 21 0,-21-22 0,0 22 16,0 0-16,0 0 0,0 0 15,-21 21 1,21 21 0,-21 0-16,21 0 0,-22 22 0,22-22 15,0 21-15,0 0 0,-21-20 0,0 20 16,21 0-16,-21 1 0,21-22 16,0 0-16,0 21 0,-21-21 15,21 1-15,-21-1 0,21 0 16,0-42 15,0 0-31,21-1 16,-21-20-16,0 21 0,21-21 0,0-1 15,0 1-15,-21 0 0,21-1 16,-21 1-16,22 0 0,-22-1 0,0 22 16,21 0-16,-21 0 0,21 0 0,-21-1 15,21 22-15,-21 22 16,0-1-16,21 0 15,-21 21-15,21-21 0,-21 22 16,0-1-16,22 0 0,-1-20 16,0 20-16,0 0 0,0 1 0,22-22 15,-1 21-15,-21-21 0,21 0 16,1 1-16,-1-22 0,0 21 0,1-21 16,20 0-16,-20 0 0,-1 0 0,21 0 15,-20 0-15,-1-21 0,0-1 16,1 1-16,-1 0 0,-21 0 15,22 0-15,-22-22 0,0 22 0,0-21 16,0 0-16,-21 20 0,21-20 0,-21 0 16,0 21-16,0-22 0,0 1 0,0 21 15,-21 0-15,0-1 16,-21 1-16,21 0 0,-1 21 0,-20 0 16,0 0-16,21 0 0,-22 0 0,1 0 15,0 21-15,20 0 0,-20 1 16,21 20-16,-21 0 0,20-21 15,-20 64-15,21-43 0,21-20 16,0 20-16,0-21 0,0 21 0,0-20 16,21-1-16,0 0 0,0 0 0,1 0 15,-1-21-15,0 0 0,21 0 16,1 0-16,-22 0 0,21 0 16,0 0-16,-20 0 0,20-21 0,0 0 15,-21 0-15,22-22 0,-22 22 16,0-21-16,21 0 0,-20-1 0,-1 1 15,0 0-15,-21-22 0,21 22 16,0-22-16,0 1 0,1 20 16,-1-20-16,0-1 0,-21 1 0,21-1 15,-21 1-15,21 21 0,-21-22 0,0-21 16,0 64-16,0-21 16,0 21-16,0 42 15,0 0-15,-21 21 16,0 1-16,21-1 0,-21 22 0,0-1 15,21-21-15,-22 22 0,22 21 16,0-22-16,-21 1 0,21-1 16,0 1-16,0 20 0,0-20 0,0-22 15,21 22-15,1-1 0,-1-21 0,0 1 16,0-1-16,0-21 0,0 0 16,22 1-16,-22-1 0,0 0 15,21-21-15,-20 0 0,-1 0 0,21 0 16,-21 0-16,22-21 0,-22 0 0,0-1 15,21 1-15,-21-21 0,22 0 0</inkml:trace>
  <inkml:trace contextRef="#ctx0" brushRef="#br0" timeOffset="48644.42">13864 8340 0,'0'-21'0,"-21"21"0,-21 0 16,20 0-1,1-22-15,0 1 0,21 0 16,0-21 0,0 21-16,0-1 0,0-20 0,0 0 15,0-1-15,0 1 0,0 0 16,21-1-16,-21 1 0,21 0 0,22-1 16,-22 1-16,0-21 0,0 20 15,0 1-15,22 0 0,-22 20 0,21-20 16,-21 21-16,22 0 0,-22 21 15,0 0-15,21 0 0,-20 0 0,-1 21 16,0 0-16,-21 0 0,21 0 16,-21 1-16,0-1 0,0 0 0,0 0 15,21 0-15,-21 0 0,0 1 16,0-1-16,21-21 16,-21-21 15,0-1-16,0 1-15,0 0 0,-21 0 16,0 0-16,0 0 0,21-1 0,-21 1 16,0 0-16,-1 0 0,-20 0 15,21 0-15,0 21 0,0 0 0,-1 0 16,-20 0-16,21 0 0,0 21 16,-22 0-16,22 21 0,0-21 15,0 22-15,0-1 0,0 0 16,21 22-16,0-22 0,0 22 0,0-1 15,0 1-15,0-22 0,0 22 16,0-1-16,0-21 0,21 1 0,21-1 16,-21 0-16,22 1 0,-1-22 15,0 0-15,1 0 0,-1 0 0,0-21 16,22 0-16,-1 0 0,-20 0 0,20 0 16,-21 0-16,22-21 0,-22 0 15,22-21-15,-22 21 0,22-1 16,-22-20-16,0 0 0,1-1 0,-1 1 15,0 0-15,-21-1 0,1 1 0,-22 0 16,0-1-16,0 22 0,0-21 16,0 0-16,-22 20 0,1 1 15,0 0-15,-21 0 0,21 21 0,-1 0 16,1 0-16,-21 0 0,21 0 16,0 21-16,-22 0 0,22 0 0,0 22 15,0-22-15,0 21 0,-1 1 16,1-1-16,0 0 0,0 22 15,21-22-15,0 0 0,0 1 0,0-22 16,0 21-16,0-21 0,21 1 0,0-1 16,0-21-16,1 0 0,-1 0 0,21 0 15,-21 0-15,22 0 0,-22-21 16,21-1-16,-21 1 0,22 0 16,-22-21-16,0 21 0,0-22 15,0 22-15,0-21 0,-21-1 0,22 22 16,-22-21-16,0 0 0,0 20 0,0 1 15,0-21-15,0 21 0,-22 21 16,1-21-16,0 21 16,0 21-16,0-21 15,21 21-15,0 21 0,0-21 0,0 22 16,0-1-16,0 64 16,0-64-16,0 1 0,0-1 15,21-21-15,0 0 0,0 22 16,0-22-16,22-21 0,-1 21 15,-21 0-15,22-21 0,-1 0 0,21 0 16,-20 0-16,-1 0 0,0-21 16,1 0-16,-1 21 0,0-21 0,-20-1 15,-1 1-15,0 0 0,0-21 16,0 21-16,0-22 0,-21 22 0,0-21 16,0-1-16,0 1 0,0 0 0,0 21 15,0-1-15,0 1 0,0 0 16,0 0-16,0 0 0,0 42 31,-21 0-31,21 0 0,-21 22 16,21-22-16,-21 21 0,21 0 0,0-20 15,0 20-15,0 0 0,-21-21 16,21 22-16,0-22 0,0 0 0,0 0 16,0 0-16,0 1 0,0-1 15,0-42 16,0-1-31,0 1 16,0-21-16,21 21 0,0-22 0,-21 22 16,21-21-16,-21 0 0,0-1 15,21 1-15,1 21 0,-1-22 0,-21 22 16,0 0-16,21 21 16,0 0-16,-21 21 15,0 0-15,0 22 16,21-22-16,-21 21 0,0-21 15,0 22-15,21-1 0,-21-21 0,22 22 16,-22-22-16,21 0 0,0 0 16,-21 0-16,21 0 0,0 1 15,0-22-15,1 0 0,-1 0 0,0 0 16,0 0-16,0 0 0,0 0 16,1 0-16,-1-22 0,21 22 0,-21-21 0,0-21 15,1 21-15,-1 0 16,0-22-16,21 1 0,1-43 15,-22 43-15,21 21 0,-21-22 16,22 22-16,-22-21 0,0 21 0,0 21 16,21-21-16,-20 21 15,-1 0-15,0 21 16,0 0-16,-21 0 0,0 0 16,21 0-16,-21 1 15,21-1-15,-21 0 31,22-21-31,-1 0 16,-21-21 0,0 0-16,0-1 0,0 1 15,0 0-15,0 0 0,0 0 16,0 0-16,0-1 16,0 1-16,-21 21 0,21-21 0,-22 21 15,1 0-15,0 0 16,0 0-16,0 21 0,21 0 15,-21 1-15,-1-1 0,1 0 16,0 0-16,0 21 0,0 1 16,0-22-16,-1 21 0,22 1 0,0-22 15,0 21-15,0 0 0,0-20 0,0 20 16,0-21-16,22 0 0,-1 0 16,0 1-16,0-1 0,21-21 15,-20 21-15,20-21 0,0 0 0,-21 0 16,22 0-16,-1 0 0,0 0 0,1 0 15,-1-21-15,-21 0 0,22-1 16,-1 22-16,-21-21 0,21 0 16,-20-21-16,20 21 0,-21-1 15,0-20-15,22 0 0,-22 21 0,0-22 16,0 1-16,0 0 0,-21 20 0,0-20 16,21 21-16,-21 0 0,0 0 15,0-1-15,-21 22 16,0 0-1,0 0-15,0 22 0,0-1 0,-1 0 16,1 0-16,0 0 0,0 0 16,21 22-16,0-1 0,-21-21 0,21 22 15,0-22-15,0 21 0,0-21 0,0 22 16,21-22-16,0 0 0,0 0 16,0 0-16,1-21 0,20 21 0,-21-21 15,0 0-15,22 0 0,-1 0 16,-21 0-16,21 0 0,-20-21 15,20 21-15,-21-21 0,0 0 0,22 0 0,-22 0 16,0-22-16,0 22 16,0-21-16,0-1 0,22 1 15,-43 0-15,42-43 0,-21 43 16,0-22-16,1 22 0,-1-64 16,-21 43-16,21 20 0,-21-20 15,21 20-15,-21 1 0,0 0 0,0-1 16,0 22-16,0 0 0,0 0 0,0 42 31,0 0-31,0 0 0,-21 22 16,21-22-16,0 21 15,-21 22-15,21-22 0,0 0 0,0 22 16,0-22-16,0 22 0,0-1 0,0-20 16,0 20-16,0-21 0,0 1 15,0 20-15,21-20 0,0-22 0,0 21 16,0-21-16,1 0 15,-1 1-15,0-1 0,21-21 0,1 0 16,-22 0-16,21 0 0,0 0 16,-20-21-16,20-1 0,0 1 0,-21 0 15,22 0-15,-22 0 0,0 0 0,0-22 16,0 22-16,-21-21 16,0-1-16,0 22 0,0-21 0</inkml:trace>
  <inkml:trace contextRef="#ctx0" brushRef="#br0" timeOffset="49263.73">13462 7049 0,'0'0'0,"0"21"0,-21 0 0,0 0 0,21 21 16,0 1-16,-22-1 0,22 22 15,0-1-15,-21 1 0,21-1 0,0 22 16,0-1-16,0 1 0,0 0 16,-21-1-16,21 1 0,-21 0 15,21-1-15,0-20 0,0-1 0,0 1 0,0-22 16,0 22-16,0-22 15,0-21-15,0 22 0,0-22 0,0 0 16,0 0-16,0 0 16,0-42-1,0 0 1,0-21-16,-21 20 0,21 1 16,0-21-16</inkml:trace>
  <inkml:trace contextRef="#ctx0" brushRef="#br0" timeOffset="50523.65">13483 7112 0,'0'0'0,"0"-21"15,21 21 1,0-21-1,22 21-15,-22 0 0,21 0 0,22 0 16,-1 0-16,1-21 0,20 21 16,22 0-16,-21-22 0,21 22 15,21 0-15,0 0 0,0-21 0,21 21 16,0 0-16,21 0 0,-20-21 16,20 21-16,0 0 0,22 0 0,-22-21 15,0 21-15,1 0 0,-1 0 16,0-21-16,-20 21 0,20-21 0,-21 21 15,0-22-15,0 22 0,-21-21 16,22 21-16,-22-21 0,-22 21 0,22 0 16,0-21-16,-21 21 0,-21 0 15,21-21-15,-43 21 0,22 0 0,-43 0 16,1 0-16,-1 0 0,-21-21 16,0 21-16,0 0 0,-21 21 31,0 0-16,0 0-15,0 0 16,0 0-16,0 1 16,0-1-16,22 21 0,-22-21 0,0 22 15,0-1-15,21 0 0,-21 22 16,0-22-16,0 22 0,21-22 0,-21 21 16,0 1-16,0-22 0,0 22 15,21-1-15,-21 1 0,21-22 0,0 22 16,-21-1-16,0 1 0,0-1 15,22-21-15,-22 22 0,0-22 16,21 22-16,-21-22 0,0 0 0,0 1 16,0-22-16,0 21 0,0-21 15,0 1-15,0-1 0,-21 0 0,21 0 16,-22 0-16,1-21 0,21 21 0,-21-21 16,0 0-16,0 0 0,0 22 15,-1-22-15,1 0 0,0 0 0,-21 0 16,-1 0-16,22 0 0,-21 0 15,-22 0-15,22 0 0,-21 21 0,20-21 16,-20 0-16,-1 0 0,1 21 0,-22-21 16,22 21-16,-1-21 0,-21 21 15,1-21-15,-1 21 0,0 1 16,1-22-16,-22 21 0,21 0 0,-21 0 16,1 0-16,20 0 0,-21 1 15,-21-1-15,21 0 0,-21 0 16,21 0-16,-21 0 0,0 1 0,22-1 15,-22 0-15,21-21 0,-21 21 0,21 0 16,-21-21-16,0 21 0,0-21 0,21 0 16,0 0-16,-21 22 0,21-22 15,1 0-15,-1 0 0,0 0 0,21 0 16,1 0-16,-1 0 0,0 0 16,22 0-16,-1 0 0,22 0 15,0 0-15,20 0 0,-20 0 0,21 0 16,0 0-16,0 0 15,-1 0 1,44 0 109,-1-22-125,-21 1 16,21 21-1,-21-21-15,0 0 47,-21 21-31,0 0-1,-1 0 1,1 0-16,0 0 16,0 0-16,0 0 0,0 0 15,-1 0 1,22-21-16,-21 21 16,21-21-16,0-1 0,0 1 0,0 0 15</inkml:trace>
  <inkml:trace contextRef="#ctx0" brushRef="#br0" timeOffset="120351.84">1418 10668 0,'0'-21'0,"0"0"15,21 0-15,-21-1 16,21 1-16,-21 0 16,0 0-16,0 0 0,0 0 15,0-1-15,22 1 16,-22 0-16,0 0 0,0 0 0,0 0 15,0-1-15,0 1 16,0 0-16,0 0 16,0 42 31,0 0-47,0 0 15,0 22-15,0-22 0,0 21 16,0 22-16,0-22 0,0 0 0,0 22 15,0-22-15,0 22 16,0-22-16,0 22 0,0-22 0,0 21 16,0-20-16,0-1 0,-22 22 15,22-22-15,-21 0 0,21 1 0,0-1 16,0 0-16,0-21 0,0 1 16,0-1-16,0 0 0,0 0 0,0 0 15,0-42 16,0 0-15,0 0-16,0 0 0,0-1 16,0 1-16,0-21 0,0 0 0,0-1 15</inkml:trace>
  <inkml:trace contextRef="#ctx0" brushRef="#br0" timeOffset="120702.64">1884 10308 0,'0'0'0,"0"21"0,0 1 16,0 20-16,0-21 15,0 21-15,0 1 0,0-1 0,0 0 16,0 1-16,0-1 0,0 0 15,0 1-15,0 20 0,0-20 16,0-1-16,0 0 0,0 1 0,-21-22 16,21 21-16,0 0 0,0-20 15,-22 20-15,22-21 0,0 21 0,0-20 16,0-1-16,0 0 16,0 0-1,-21-21-15,0-21 16,21 0-1,-21 0-15,0-1 16,0 1-16</inkml:trace>
  <inkml:trace contextRef="#ctx0" brushRef="#br0" timeOffset="120919.03">1439 11049 0,'21'0'31,"1"-21"-31,-1 21 0,0 0 16,21-21-16,-21 0 0,1 21 0,20-22 15,-21 22-15,21-21 0,-20 21 16,-1-21-16,21 21 0,-21 0 0,0-21 16,1 21-16,-1 0 0,0-21 15,0 21-15</inkml:trace>
  <inkml:trace contextRef="#ctx0" brushRef="#br0" timeOffset="123463.9">2540 11134 0,'0'0'0,"0"-21"0,21-1 16,-21 1-16,0 0 0,0 0 15,0 0-15,0 0 0,0-1 16,-21 1-16,0 0 0,21 0 16,-21 21-16,-1-21 0,1 21 15,0-21-15,0 21 0,0 0 0,0 0 16,-22 0-16,22 0 0,0 0 16,-21 21-16,20 0 0,1 0 15,-21 0-15,21 0 0,0 1 16,-1-1-16,1 21 0,0 0 0,0 1 15,0-1-15,0 0 0,21 1 16,0-22-16,0 21 0,0 1 0,0-22 16,0 0-16,0 0 0,0 0 15,0 0-15,0 1 0,21-22 16,0 0-16,0 0 0,0 0 16,0 0-16,1-22 0,-1 22 15,21-21-15,-21 0 0,0 0 0,22-21 16,-22 20-16,0 1 0,0-21 15,0 21-15,1-22 0,-1 22 0,0-21 16,-21 0-16,21-1 16,-21 22-16,21 0 0,-21 0 0,0 0 15,0-1-15,0 1 0,0 0 16,0 42 15,0 0-31,0 1 16,-21-1-16,21 0 0,0 0 0,0 21 15,0-20-15,0 20 0,0-21 16,0 21-16,0-20 0,21-1 0,-21 21 16,21-21-16,1 0 0,-1 1 15,21-1-15,-21-21 0,0 0 0,22 21 16,-22-21-16,21 0 0,-21 0 16,22 0-16,-22-21 0,21 0 0,-21 21 15,1-22-15,-1 1 16,0 0-16,0 0 0,0 0 0,-21-22 15,0 22-15,21 0 0,-21-21 16,22 21-16,-22-1 0,0 1 0,0 0 16,0 0-16,0 0 0,0 0 15,0 42 17,-22 0-32,22 0 15,0 21-15,-21-20 0,21-1 0,0 21 16,0-21-16,0 0 15,-21 22-15,21-22 0,-21 0 0,21 21 0,0-20 16,0-1-16,0 0 16,0 0-16,0 0 0,0-42 47,0 0-32,0 0-15,0 0 0,0-22 0,21 22 16,-21-21-16,21 21 0,0-22 15,-21 22-15,0 0 0,0 0 0,22-22 16,-22 22-16,21 21 0,-21-21 0,21 21 31,0 0-31,-21 21 16,0 0-16,21 1 16,-21-1-16,21 21 0,-21-21 0,22 0 15,-22 22-15,0-22 0,0 0 16,21 0-16,0 0 0,-21 1 0,21-1 15,0 0-15,0-21 16,1 0-16,-1 0 16,0 0-16,0 0 0,0-21 15,-21 0-15,21-1 0,1 1 0,-1 0 16,0 0-16,0 0 0,0-22 16,0 22-16,1-21 0,-1 21 0,0-22 15,0 22-15,0 0 0,43-21 16,-43 21-16,21-1 15,-21 1-15,1 21 0,-1 0 0,21 0 16,-21 0-16,0 0 0,1 0 0,-1 0 16,0 0-16,0 21 15,-21 1-15,21-1 0,0 0 16,-21 0 0,0 0-1,0-42 16,0 0-15,0 0 0,0 0-16,0-1 15,0 1-15,-42 0 16,21 21-16,21-21 16,-21 21-16,0 0 0,-1 0 0,1 0 15,0 0-15,0 21 0,0 0 16,0-21-16,-1 21 0,1 1 15,0-1-15,0 0 0,21 21 0,-21-21 16,21 1-16,-21 20 0,21-21 16,0 21-16,0-20 0,0-1 0,0 21 15,0-21-15,0 0 0,0 1 16,0-1-16,0 0 0,0 0 0,0 0 16,21-21-16,0 0 15,0 0-15,0 0 0,0 0 16,1 0-16,-1-21 15,0 0-15,0 0 0,0 0 0,0-1 16,1-20-16,-1 21 0,0-21 0,-21 20 16,21-20-16,-21 0 15,21-1-15,-21 22 0,0-21 0,0 0 0,21-1 16,-21 1-16,0 0 0,0-1 16,0 1-16,0 0 0,0-1 0,0 1 15,0 21-15,0-22 16,0 22-16,0 0 0,0 0 0,0 0 15,0 42 17,0 21-32,0-21 0,0 22 0,0-1 15,0 0-15,0-20 0,0 41 16,0-21-16,0 1 0,0-1 0,0 0 16,0 1-16,0-1 0,0 22 15,0-22-15,0-21 0,0 21 16,0 1-16,0-1 0,22-21 0,-22 0 15,0 1-15,21-1 0,0 0 16,0-21-16,0 0 0,0 0 16,1 0-16,-1 0 15,0 0-15,0 0 0,0-21 0,0 0 16,22-1-16,-22-20 0,0 21 0,0-21 16,0 20-16,1-20 0,-1 0 15,21-22-15,-21 22 16,0-43-16,1 43 0,-22 0 15,21-43-15,-21 43 16,0-22-16,0 22 0,0-1 16,0 1-16,0 21 0,0 0 0,0 0 15,0-1-15,0 1 0,-21 21 16,-1 0-16,1 0 16,21 43-1,0-22-15,-21 0 16,21 21-16,0 1 0,0-22 0,0 21 15,-21 0-15,21 1 0,0-1 16,0 0-16,-21 1 0,0-1 0,21 0 16,0 1-16,0-1 0,-22 0 0,22 1 15,0-1-15,0 0 0,0-20 16,0 20-16,0-21 0,0 0 0,22 0 16,-1 1-16,0-1 0,0-21 15,0 0-15,0 21 0,22-21 16,-22 0-16,21 0 0,1 0 0,-22 0 15,21 0-15,0-21 0,-20 21 16,20-21-16,-21-1 0,0 1 0,22 0 16,-22-21-16,0 21 0,0-1 15,0-20-15,-21 21 16,21 0-16,-21-22 0,22 1 0,-1-21 16,-21 41-16,0 1 15,0 0-15,0 0 0,0 0 16,0 0-16,-21 21 15,-1 0 1,1 21-16,0 0 0,21 0 16,-21 0-16,21 0 0,-21 1 15,21 20-15,0-21 0,0 0 16,0 22-16,0-22 0,0 0 0,0 21 16,0-21-16,21 1 0,0-1 15,-21 0-15,21 0 0,0 0 16,22 0-16,-22-21 0,42 22 0,-41-22 15,20 0-15,0 0 16,-21 0-16,22 0 0,-1 0 0,0-22 16,1 1-16</inkml:trace>
  <inkml:trace contextRef="#ctx0" brushRef="#br0" timeOffset="124258.81">1566 11769 0,'-42'21'16,"84"-42"-16,-126 42 0,20-21 0,22 0 16,-1 21-16,1-21 0,0 21 15,-1-21-15,22 0 0,0 0 0,0 0 16,0 21-16,0-21 15,21 22-15,21-22 16,0 21-16,0-21 16,0 21-16,22-21 0,-22 0 15,21 21-15,22-21 0,-22 0 0,21 0 16,1 0-16,21 0 16,-1 0-16,-20 0 0,42 0 0,-22 0 15,22 0-15,0 0 0,21 0 16,0 0-16,0 0 0,0-21 0,0 21 15,0 0-15,0-21 0,21 0 16,0 21-16,0-22 0,-21 22 0,22 0 16,-22-21-16,21 21 0,-21-21 15,0 21-15,0-21 0,0 21 0,-21-21 16,-1 21-16,-20 0 0,0 0 0,-1-21 16,-41 21-16,20 0 15,-20 0-15,-22 0 0,0 0 0,0 0 16,-21-22-1,-21 22 1,0 0-16,21-21 31,0 0-15,0 0-16,0 0 16</inkml:trace>
  <inkml:trace contextRef="#ctx0" brushRef="#br0" timeOffset="124694.8">6117 10922 0,'0'21'16,"0"0"-1,0 1 1,21-22 0,0 0-1,1 0 1,-22-22-16,0 1 15,0 0 1,-22 21 15,1 0-15,0 0-16,21 21 31,0 0-15</inkml:trace>
  <inkml:trace contextRef="#ctx0" brushRef="#br0" timeOffset="125082.41">6202 11494 0,'0'0'0,"0"21"15,21-21 32,-21-21-47,0-1 16,0 1-16,0 0 15,-21 21 17,0 0-17,-1 21 1,1 0-16,21 1 16,0-1-16,0 0 31,21-42-16,-21 0 1,22 21-16,-1-22 0</inkml:trace>
  <inkml:trace contextRef="#ctx0" brushRef="#br0" timeOffset="129794.92">8890 9483 0,'0'-21'0,"0"-1"16,0 1 0,-21 21 46,21 21-46,0 1-16,0-1 15,0 0-15,0 0 0,0 0 0,0 0 16,0 22-16,0-1 0,0-21 16,0 22-16,0-1 0,21 0 0,-21 22 15,0-22-15,0 0 0,0 22 0,0-22 16,0 22-16,0-22 0,0 22 16,0-1-16,0 22 0,-21-22 0,21 1 15,-21 20-15,21-20 0,0 21 16,0-22-16,-22 22 0,22-22 15,-21 22-15,21 0 0,-21-1 0,21 1 16,0-22-16,-21 22 0,21-21 16,-21-1-16,21 1 0,-21-22 0,21 21 15,0-20-15,0-1 0,0 0 0,-22-20 16,22-1-16,0 0 0,0 0 16,0-42-1,0 0-15,0 0 16,0-1-16</inkml:trace>
  <inkml:trace contextRef="#ctx0" brushRef="#br0" timeOffset="131587.15">8869 9462 0,'0'0'0,"-21"0"0,42 0 78,0 0-78,0 0 16,0 0-1,0 0-15,1 0 0,-1 21 0,0-21 16,21 0-16,-21 0 0,22 21 15,20-21-15,-20 0 0,-1 0 0,21 0 16,1 0-16,-1 21 16,1-21-16,-1 0 0,1 0 0,21 21 15,-22-21-15,22 0 0,-22 0 16,22 21-16,0-21 0,-22 0 0,22 0 16,-1 0-16,1 0 0,0 0 15,21 0-15,-22 0 0,22 0 0,0 0 16,0 0-16,0 0 0,-1 0 0,1 0 15,0 0-15,-21 0 0,21 0 16,-1 0-16,1 0 0,0 0 0,0 0 16,0 0-16,0-21 0,-1 21 15,-20 0-15,21 0 0,-21 0 0,20 0 16,-20 0-16,21-21 16,-21 21-16,-1 0 0,1 0 0,0 0 15,-22-21-15,1 21 0,-1 0 16,-21 0-16,1 0 0,-1 0 0,0-21 15,-20 21-15,-1 0 0,0 0 0,0 0 32,0 21 30,-21 0-62,0 0 0,0 0 16,0 1-16,21 20 0,-21-21 15,22 0-15,-22 22 0,0-1 16,0 0-16,0-21 0,0 22 0,0-1 16,0 0-16,0 1 0,0-1 15,0 22-15,0-22 0,0 0 0,0 22 16,0-22-16,0 22 0,0-1 0,0 1 16,0-22-16,0 21 0,0 1 15,0-1-15,0-20 0,0 20 0,0 1 16,0-22-16,0 22 0,0-1 0,21-21 15,0 22-15,-21-1 16,0-20-16,0 20 0,0-20 0,21-1 0,-21 0 16,0 1-16,0-1 0,0-21 15,0 21-15,0 1 0,0-22 16,0 21-16,0-21 0,0 1 0,0 20 16,0-21-16,0 0 0,0 22 0,-21-22 15,21 0-15,0 0 0,-21-21 16,0 21-16,21 0 0,-22-21 0,1 22 15,0-22-15,0 0 0,0 0 16,0 21-16,-1-21 0,1 0 16,0 0-16,0 0 0,0 0 0,0 0 15,-1 0-15,-20 0 0,21 0 0,-21 0 16,20 0-16,-20 0 16,0 0-16,21 0 0,-22-21 0,1 21 15,0 0-15,20 0 0,-20 0 0,0 0 16,-1 0-16,1 0 0,0 0 15,-1 0-15,1 0 0,0 0 0,-22 0 16,1 0-16,-1 0 0,1 0 16,-22 0-16,0 0 0,22 0 0,-43 0 15,43 0-15,-22 0 0,0 0 0,22 0 16,-1 0-16,1 0 0,-1 0 16,1 0-16,-1 21 0,1-21 0,-1 0 15,-20 0-15,20 0 0,1 0 16,-22 0-16,21 0 0,-20 0 15,-1 0-15,22 0 0,-22 0 0,21 0 16,-20 0-16,20 0 0,-20 0 16,20 0-16,1 0 0,-1 0 0,1 0 15,-1 0-15,22 0 0,-22 0 0,22 0 16,-22 0-16,22-21 0,-21 21 16,20 0-16,1 0 0,0 0 0,-1 0 15,1 0-15,21-22 0,-22 22 16,1 0-16,21 0 0,-21 0 0,20 0 15,-20 0-15,21 0 0,0 0 0,0 0 16,-1 0-16,1 0 16,0 0-16,0 22 0,0-22 15,0 0-15,-1 21 16,1-21-16,0 0 0,0 0 16,0 0-16,0 21 0,-1-21 0,1 0 15,0 0-15,0 0 16,0 0-16,0 0 15,-1 0-15,1 0 16,0 0 0,0 0-16,0 0 0,0 0 15,-1 0 1,44 0 62,-1 0-78,0 0 0,0 0 0,0 0 16</inkml:trace>
  <inkml:trace contextRef="#ctx0" brushRef="#br1" timeOffset="135503.09">10118 10308 0,'0'0'0,"0"-21"16,0 0-1,0 0-15,0 0 0,0-1 32,-22 22-17,22 22 16,0-1-31,0 0 16,0 21-16,0-21 0,0 22 16,0-22-16,0 21 0,0 1 0,0-1 15,0-21-15,0 21 0,0 1 16,0-1-16,0-21 0,0 22 0,0-22 16,0 21-16,0-21 0,0 0 0,0 1 15,0-1-15,0 0 0,0 0 16,0 0-16,0-42 47,0 0-32,0 0 1,0 0-16,0-1 0,0 1 0</inkml:trace>
  <inkml:trace contextRef="#ctx0" brushRef="#br1" timeOffset="136923.94">10096 10224 0,'22'0'0,"-1"0"16,-21-22-16,21 22 31,0 0-31,0 0 32,0 0-32,1 0 15,-1 0-15,0 0 0,0 0 16,0 0-16,0 0 0,1 0 15,-1 0-15,21 0 0,-21 0 16,0-21-16,22 21 0,-22 0 16,21 0-16,1 0 0,-1 0 15,0 0-15,1 0 0,20 0 0,-21 0 16,22 0-16,-1-21 0,-20 21 16,20 0-16,-20 0 0,20 0 0,-21 0 15,1 0-15,-1 0 0,0 0 0,-20 0 16,20 0-16,-21 0 0,0 0 15,0 0-15,1 0 0,-1 0 0,0 0 16,0 0-16,0 0 0,0 0 16,1 0-16,-1-21 0,0 21 0,0 0 15,0 0-15,0 0 16,1 0-16,-1 0 16,-21 21 46,0 0-46,0 0-16,0 1 0,0-1 15,0 0-15,0 0 16,0 0-16,0 0 0,0 1 16,0 20-16,0-21 0,0 0 15,0 0-15,0 1 0,0-1 0,0 21 16,0-21-16,0 0 0,0 1 15,0-1-15,0 0 0,0 21 16,0-21-16,0 1 0,0-1 0,0 0 16,0 0-16,0 0 0,0 0 15,0 1-15,0-1 16,0 0-16,0 0 0,0 0 16,-21 0-16,-1-21 15,22 22-15,-21-22 16,0 0-1,0 0-15,0 0 16,0 0 0,-1 0-16,1 0 0,0 0 15,0 0-15,0 0 16,0 0-16,-1 0 0,1 0 0,-21 0 16,21 0-16,0 0 0,-1 0 0,1 0 15,-21 0-15,21 21 0,0-21 16,-22 0-16,22 0 0,-21 0 0,-1 0 15,22 0-15,-21 0 0,0 21 0,20-21 16,-20 0-16,0 0 0,-1 0 16,1 0-16,0 0 0,-1 0 15,22 0-15,-21 21 0,0-21 0,20 0 16,-20 0-16,21 0 0,-21 0 16,20 0-16,1 0 0,0 0 0,0 0 15,0 0-15,0 0 0,-1 0 16,1 0-16,0 0 0,0 0 0,0 0 15,0 0-15,-1 0 0,1-21 16,0 21 0,0 0-16,0 0 15,0 0-15,-1-21 16,1 21 0,0 0-1,0 0-15,21-21 156,0-1-124,21 1-32,0 0 15,0 0-15,-21 0 16,22 0-16,-1 21 16,-21-22-16,0 1 0</inkml:trace>
  <inkml:trace contextRef="#ctx0" brushRef="#br1" timeOffset="137966.48">8848 12044 0,'-22'0'16,"1"0"0,0 0-1,21-21-15,-21 21 0,0 0 16,0 0-16,21-21 0,-22 21 16,1 0-16,0 0 15,21-22 1</inkml:trace>
  <inkml:trace contextRef="#ctx0" brushRef="#br1" timeOffset="146003.07">8763 10647 0,'-21'0'125,"21"21"-125,0 0 16,0 0-1,0 1 1,0-1-16,0 0 16,0 0-1,21-21 1,0 0-1,0 0-15,0 0 16,1 0 0,-1 0-1,0-21 1,-21 0-16,0 0 16,0-1-1,0 1-15,0 0 0,0 0 16,0 0-16,-21 21 15,21-21-15,-21 21 0,21-22 16,-22 1-16,1 21 16,0 0-16,0 0 15,0 0-15,0 0 16,21 21-16,0 1 16,-22-1-1,22 0-15,0 0 16,0 0-16,0 0 0,0 1 15,0-1-15,22 0 16,-1-21 0,-21 21-16,21-21 0,0 0 15,0 0 1,0 0-16,1 0 0,-1 0 16,0 0-16,0-21 15,0 21-15,-21-21 16,21 21-16,-21-21 0,0-1 15,0 1 1,0 0-16,0 0 0,0 0 16,0 0-16,0-1 15,-21 1-15,21 0 0,-21 21 16,0 0-16,0 0 16,0 0-16,-1 0 0,1 0 15,0 0 1,0 0-16,21 21 0,-21 0 15,21 1-15,0-1 0,0 0 16,0 0-16,0 0 16,0 0-16,0 1 15,0-1 1,21-21-16,0 21 16,0-21-16,0 0 15,1 0-15,-1 0 0,0 0 16,0 0-16,0 0 15,0 0-15,1-21 16,-1 21-16,-21-21 0,21-1 16,-21 1-16,0 0 15,0 0 1,0 0-16,0 0 0,0-1 16,-21 1-16,0 0 15,-1 21 1,1 0-16,21-21 0,-21 21 0,0 0 15,0 0-15,0 0 16,-1 0-16,22 21 16,-21 0-16,0 0 15,21 1-15,0-1 0,-21 0 16,21 0-16,0 0 16,0 0-16,0 1 0,0-1 15,0 0-15,21-21 16,0 0-16,0 0 0,-21 21 15,22-21-15,-1 0 0,0 0 0,0 0 16,0 0 0,0-21-16,1 0 15,-1 0-15,-21-1 16,0 1-16,0 0 16,0 0-16,0 0 15,0 0-15,-21 21 16,21-22-16,-22 22 0,1 0 15,0 0 1,0 0-16,0 22 16,0-1-1,-1 0-15,22 0 0,0 0 16,0 0 0,0 1-1,0-1-15,22-21 16,-1 0-1,0 0-15,0 0 16,0 0-16,-21-21 16,21 21-1,-21-22-15,0 1 0,0 0 16,0 0 0,-21 21-16,21-21 15,-21 21-15,0 0 16,0 0-1,21 21 1,-21-21-16,21 21 0,0 0 16,0 0-1,0 1-15,0-1 47,0-42 78,0-1-109,0 1-1,21 21 1,-21-21 0,0 0-1,0 0-15,0 0 16,21-1 0,-21 1-1,21 21-15,-21-21 16,0 0-16,0 0 0,21 21 15,-21-21-15,21-1 16,-21 1-16,0 0 16,22 21-1,-22-21-15,0 0 0,21 21 0,-21-21 16,0-1-16,21 22 0,0-21 16,0 21-1,-21-21-15,0 0 0,21 21 16,1 0-1,-22-21-15,21 21 16,0-21 0,0 21-1,-21-22-15,21 22 16,-21-21-16,21 21 16,1 0-16,-22-21 15,21 21-15,-21-21 16,21 21-16,0-21 15,0 21-15,-21-21 16,21 21-16,1 0 16,-22-22-1,21 22-15,0 0 16,-21-21 0,21 21-16,0 0 15,0-21 1,1 21-1,-1 0 1,0-21-16,0 21 16,0 0-1,0 0-15,1-21 16,-1 21-16,0 0 16,0 0-1,-21-21-15,21 21 16,0 0-1,1 0-15,-1 0 16,0 0-16,-21-22 16,21 22-16,0 0 0,0 0 15,1 0-15,-1 0 16,0 0-16,0 0 16,0 0-1,0 0-15,1-21 16,-1 21 15,0 0-31,0 0 31,0 0-15,0 0 0,1 0-1,-1 0-15,0 0 16,0 0-1,0 0-15,0 0 16,1 21 0,-1-21-16,0 0 31,0 22-15,-21-1-1,21-21 1,0 0-16,-21 21 15,22 0 17,-22 0-1,21-21-31,0 0 16,-21 21-1,0 1 1,0-1-1,0 0 17,21-21-17,-21 21 1,0 0 46,-21-21 63,0 0-125,21-21 16,-21 21-16,-1 0 16,1 0-1,21-21-15,-21 21 16,0 0-16,0 0 31,0 0-15,21-21-16,-22 21 31,1 0 16,42 0 15,1 0-46,-1 0-16,-21 21 16,21-21-16,0 0 0,-21 21 15,21-21-15,0 0 0,1 21 16,-1-21-16,0 0 31,0 21-31,-21 1 16,21-22 15,-21 21-15,0-42 77,0-1-77,0 1-16,0 0 16,0 0-16,0 0 15,0 0-15,0-1 16,0 1-16,0 0 16,0 0-16,21 0 15,-21 0 1,0-1-16,0 44 78,0-1-62,0 0-16,0 0 15,0 0-15,-21-21 16,21 21-16,0 1 15,0-1-15,0 0 16,0 0-16,0 0 0,0 0 16,0 1-1,0-1-15,0 0 16,0 0 0,-21-21-1,21 21-15,-21-21 94,0 0-78,21-21-1,-21 21-15,-1-21 16,1 0-16,0 21 0,21-21 15,-21 21-15,0 0 16,21-22-16,-21 22 0,-1-21 16,1 21-1,0 0-15,21-21 16,0 0 31,21 42 78,0-21-110,1 21-15,-1-21 16,0 0-16,0 21 0,0-21 16,0 22-16,1-22 0,-1 0 15,-21 21-15,21-21 16,0 0-16,-21 21 0,0 0 16,21-21-1,-21 21 1,-21-21 46,21-21-46,-21 21-16,21-21 16,-21 21-16,0 0 0,21-21 15,-22 21-15,22-21 0,-21 21 16,0 0-16,21-22 15,-21 22-15,0 0 16,21-21-16,-21 21 0,42 0 94,0 21-79,0-21-15,-21 22 0,21-22 16,0 0-16,-21 21 0,22-21 0,-1 0 16,0 21-16,-21 0 15,21-21 1,0 21 0,-21-42 77,0 0-61,0 0-32,0 0 0,0-1 15,0 1-15,0 0 16,0 0-16,0 0 15,0 0-15,0-1 0,0 1 16,0 0 0,0 0-16,0 0 31,0 42 16,0 0-32,0 0 1,0 0-16,0 1 0,0-1 16,0 0-16,0 0 0,0 0 15,-21-21-15,21 21 0,0 1 16,0-1-16,0 0 0,0 0 16,0 0-16,0 0 15,0 1 1,0-44 31,0 1-32,21 0 1,-21 0-16,0 0 0,21 0 16,-21-1-16,0 1 0,22 21 15,-22-21-15,0 0 0,0 0 0,0 0 16,0-1-16,0 1 15,0 0 1,0 0 0,0 42 31,0 0-47,0 0 0,0 1 15,0-1-15,0 0 16,0 0-16,-22 0 15,22 0-15,0 1 0,0-1 0,0 0 16,0 0-16,-21 0 16,21 0-16,0 1 15,0-1 1,-21-21-16,21-21 47,0-1-47,0 1 15,21 21-15,-21-21 0,0 0 0,21 0 16,-21 0-16,0-1 16,0 1-16,0 0 0,0 0 15,0 0-15,22 0 0,-22-1 16,0 1-16,0 0 0,0 0 16,0 0-16,21 21 0,-21-21 15,0 42 32,0 0-47,0 0 16,0 0-16,0 0 0,0 1 15,0-1-15,0 0 16,0 0-16,0 0 0,0 0 16,0 1-16,0-1 0,0 0 15,0 0-15,0 0 0,0 0 16,0-42 46,0 0-62,0 0 16,21 0-16,-21 0 16,0-1-16,0 1 0,0 0 15,0 0-15,0 0 0,0 0 0,0-1 16,0 1-16,0 0 15,0 0-15,0 0 0,0 0 0,0-1 16,0 1-16,0 0 31,0 42-15,0 0 0,0 1-16,0-1 0,0 0 15,0 0-15,0 0 0,0 0 16,0 1-16,0 20 0,0-21 15,0 0-15,-21 0 0,21 1 0,0-1 0,0 0 16,0 0 0,0 0-16,0 0 0,0 1 15,0-44 32,0 1-31,0 0-16,0 0 15,0 0-15,0 0 0,0-1 16,0 1-16,0 0 16,0 0-16,21 21 31,-21 21 16,0 0-47,0 0 15,0 1-15,0-1 16,0 0-16,0 0 0,0 0 0,0 0 16,0 1-16,0-1 0,0 0 15,0 0 1,0 0-16,0 0 16,0-42 202,0 0-218,0 0 16,0 0-16,0 0 16,0-1-16,0 1 15,0 0 16,0 42 16,0 0-31</inkml:trace>
  <inkml:trace contextRef="#ctx0" brushRef="#br1" timeOffset="150471.03">15134 10774 0,'0'0'0,"0"-21"32,21 0-32,-21-1 15,0 1-15,0 0 16,0 0-16,0 0 16,0 0-16,0-1 0,-21 1 0,0 21 15,21-21-15,-21 0 0,0 0 16,-1 21-16,1 0 0,0 0 15,0 0-15,0 0 16,0 0-16,-1 21 0,1 0 16,0 0-16,0 0 0,0 1 15,0 20-15,-1-21 0,1 0 0,0 22 16,21-22-16,-21 21 0,0-21 16,21 22-16,0-22 0,0 0 0,0 0 15,0 0-15,0 0 0,0 1 0,21-1 16,0-21-16,0 21 0,0-21 15,1 0-15,-1 0 0,0 0 0,21 0 16,-21 0-16,1 0 0,-1 0 16,0-21-16,0 21 0,0-21 0,-21-1 15,21 22-15,1-21 0,-1-21 16,-21 21-16,0-22 16,21 22-16,-21-21 0,21 21 0,-21-22 15,0 1-15,0 0 0,0-1 16,21 1-16,-21 0 0,0-1 0,21-20 15,-21 42-15,0-22 0,0 22 16,0-21-16,0 21 0,0 0 16,0-1-16,0 44 31,0-1-31,0 0 16,0 21-16,0-21 0,0 22 0,0-1 15,0 0-15,0 1 0,0-1 16,0 0-16,0 1 0,0-22 15,0 21-15,0 1 0,0-1 0,0-21 16,0 21-16,0-20 0,0-1 0,22 0 16,-22 0-16,21 0 0,0 0 15,0-21-15,0 0 0,-21 22 0,21-22 16,1 0-16,-1 0 0,0 0 16,0 0-16,0-22 0,0 1 15,1 21-15,-1-21 0,-21 0 0,21 0 16,0 0-16,0-1 0,-21 1 15,0 0-15,0 0 0,0 0 0,21-22 16,-21 22-16,0 0 16,0 0-16,0 0 0,0 0 0,0-1 15,-21 22 1,0 0-16,21 22 16,0-1-16,-21-21 0,21 21 0,-21 0 15,21 0-15,0 0 0,0 1 16,0-1-16,0 0 0,0 0 15,0 0-15,21-21 16,0 0-16,0 0 16,0 0-16,1 0 0,-1 0 15,0-21 1,0 0-16,0 0 0,0 21 16,-21-21-16,22-1 0,-22 1 15,21 21-15,-21-21 0,21 0 0,-21 0 16,0 0-16,0 42 47,0 0-47,0 0 15,0 0-15,0 0 0,0 1 16,0-1-16,0 0 0,0 21 16,0-21-16,0 1 0,0-1 15,21 0-15,-21 0 0,21-21 16,0 21-16,1-21 15,-1 0-15,0 0 0,0 0 16,0 0-16,0 0 16,1 0-16,-22-21 15,0 0-15,21 0 0,0 0 16,-21-1-16,0 1 16,0 0-16,0-21 0,0 21 0,0-1 15,0 1-15,0 0 0,0 0 0,0 0 16,0 42 15,0 0-15,0 0-16,0 0 0,0 1 15,0-1-15,0 21 0,0-21 0,0 0 16,0 1-16,0-1 16,0 0-16,0 0 0,0 0 15,0-42 32,21 0-31,-21 0-16,0 0 0</inkml:trace>
  <inkml:trace contextRef="#ctx0" brushRef="#br1" timeOffset="150670.91">16002 10541 0,'-21'0'16,"42"0"-16,-63 0 0,63 0 62,0 0-46,0 0-16</inkml:trace>
  <inkml:trace contextRef="#ctx0" brushRef="#br1" timeOffset="151998.78">16383 10753 0,'0'0'0,"-42"0"16,20 0-1,22-21-15,0-1 0,0 1 16,0 0-16,22 21 0,-1-21 16,0 0-16,0 0 0,0 21 0,0-22 15,1 22-15,-1 0 0,0-21 16,0 21-16,0 0 0,0 0 15,1 21-15,-22 1 16,0-1-16,0 0 0,0 21 16,0-21-16,0 1 0,0-1 0,0 21 15,0-21-15,0 0 16,0 1-16,0-1 0,0 0 0,0 0 16,0 0-1,21-21 1,0 0-1,0-21-15,-21 0 16,21 0-16,0 21 0,-21-21 0,0-1 16,22-20-16,-1 21 0,0 0 0,-21 0 15,0-22-15,21 22 0,-21 0 16,21-21-16,-21 20 0,0 1 0,0 0 16,0 0-16,0 0 15,0 42 1,0 0-1,0 0-15,0 0 0,0 1 16,0-1-16,0 0 0,0 0 0,0 0 16,0 22-16,0-22 0,0 0 15,0 0-15,0 0 0,0 0 0,0 1 16,0-1-16,0 0 16,21 0-16,1-21 0,-1 0 15,0 0-15,0 0 0,0 0 16,0 0-16,1 0 15,-1 0-15,0-21 0,-21 0 16,21 0-16,0-1 0,0 1 0,-21 0 16,22 0-16,-22 0 0,21 0 15,-21-22-15,0 22 0,21-21 0,-21 21 16,21-1-16,-21-20 0,0 21 16,0 0-16,0 0 0,0-1 15,0 44 1,-21-1-1,0 0-15,21 0 0,0 21 16,0-20-16,-21-1 0,21 21 16,0-21-16,0 0 0,0 22 0,0-22 15,0 0-15,0 0 0,0 0 16,0 1-16,0-1 0,21 0 16,0-21-16,0 0 15,0 0-15,0 0 16,1 0-16,-1 0 0,0 0 0,0 0 15,0-21-15,0 0 0,1-1 0,-1 1 16,0 21-16,0-42 0,0 21 16,0 0-16,-21-1 0,22-20 0,-22 21 15,0 0-15,0-22 0,21 22 16,-21 0-16,0 0 0,0 0 16,-21 21-1,-1 0 1,22 21-16,-21-21 0,21 21 0,-21 0 15,21 0-15,0 1 16,-21-22-16,21 21 0,0 0 16,21-21-1,0 0 1,0 0-16,1 0 0,-1 0 16,-21-21-16,21 21 0,0-21 15,-21-1-15,21 22 0,-21-21 0,0 0 16,21 21-16,-21-21 0,22 21 0,-1 0 31,-21 21-15,0 0-1,0 0-15,0 22 0,-21-22 0,21 0 16,-22 0-16,22 22 0,-21-22 0,21 0 16,0 0-16,0 0 0,0 0 15,0 1-15,0-1 0,0 0 0,0 0 16,0 0-1,21-21 1,1 0 0,-1-21-1,0 0 1,0 0-16</inkml:trace>
  <inkml:trace contextRef="#ctx0" brushRef="#br1" timeOffset="152218.2">17970 10732 0,'0'21'16,"22"-42"62,-22-1-78,21 1 16,0 0-16</inkml:trace>
  <inkml:trace contextRef="#ctx0" brushRef="#br1" timeOffset="154015.23">18859 10859 0,'-21'21'0,"42"-42"0,-63 42 0,21-21 16,21-21 15,0-1-31,21 1 0,-21 0 16,21 0-16,0 0 0,1-22 0,-22 22 15,21-21-15,0 0 16,0-22-16,0 22 0,0-1 0,1-20 15,-22 21-15,0-1 0,21 1 16,-21 21-16,0-22 0,0 22 0,0 0 16,0 0-16,0 0 0,-21 0 15,-1 21-15,1 0 0,0 0 16,0 21-16,0 0 0,0 0 0,-1 0 16,1 0-16,21 1 0,0-1 15,0 0-15,0 21 0,0-21 0,0 22 16,21-22-16,1 21 0,-1 1 15,0-22-15,0 21 0,0-21 0,0 0 16,1 22-16,-1-22 0,0 0 16,0 0-16,0 0 0,0 1 15,-21-1-15,0 0 0,0 0 16,-21-21 0,0 0-16,0 0 0,0 0 0,0 0 15,-1 0-15,-20 0 0,21 0 16,0-21-16,-22 21 0,22-21 0,0 0 15,0-1-15,-21 22 0,20-21 0,1 0 16,0 0-16,0 0 0,0 0 16,21 42 31,0 0-47,0 0 0,21 0 15,0 0-15,0-21 0,0 22 16,1-1-16,-1 0 0,0-21 0,0 21 15,21-21-15,-20 21 0,20-21 16,-21 0-16,21 0 0,-20 0 0,20 0 16,-21 0-16,21 0 0,1 0 0,-22 0 15,21 0-15,-21-21 0,22 0 16,-1 0-16,-21 0 0,0-1 16,22 1-16,-22 0 0,0 0 0,0-21 15,-21 20-15,0 1 0,21-21 16,-21 21-16,0 0 0,22-1 0,-22 1 15,0 0-15,0 0 0,0 42 32,0 0-32,-22 0 15,22 1-15,-21-1 0,21 0 0,0 21 16,0-21-16,0 1 0,0-1 0,0 21 16,0-21-16,0 0 0,0 1 15,0-1-15,0 0 0,0 0 16,21-21-16,1 0 0,-1 0 15,0 0-15,0 0 0,0 0 16,0 0-16,1-21 16,-1 0-16,0 0 15,-21-1-15,21 1 0,0 0 0,-21-21 16,0 21-16,0-1 0,21 1 16,-21-21-16,0 21 0,0 0 0,22-1 15,-22 1-15,0 42 31,0 1-31,0-1 16,0 0-16,0 0 0,0 0 16,0 22-16,0-22 0,0 0 0,0 0 15,0 0-15,0 0 0,21 1 0,-21-1 16,21 0-16,0 0 16,0 0-16,0-21 0,1 0 15,-1 0-15,0 0 16,0 0-16,0 0 15,-21-21-15,21 0 0,1 0 16,-22 0-16,0-1 16,0 1-16,0 0 0,21-21 0,-21 21 15,0-1-15,0-20 0,0 21 16,0 0-16,21 0 0,-21-1 0,0 44 47,0-1-47,0 0 0,0 0 15,0 21-15,0-20 16,0-1-16,0 0 0,0 0 0,0 0 16,0 0-16,0 1 0,0-1 15,21-21-15,0 0 0,0 21 16,1-21-16,-1 0 16,0-21-16,0 0 15,0-1-15,-21 1 16,0 0-16,21 0 0,1 0 0,-22 0 15,0-1-15,0 1 16,21 0-16,-21-21 0,21 42 0,-21-21 16,0-1-16,0 44 31,0-1-31,0 0 0,0 0 16,0 0-16,0 0 0,0 1 15,0-1-15,0 0 0,0 0 0,0 0 16,0 0-16,0 1 0,0-1 15,0-42 32,0-1-31,0 1-16,0 0 16,0 0-16,0 0 0</inkml:trace>
  <inkml:trace contextRef="#ctx0" brushRef="#br1" timeOffset="154199.12">20362 10308 0,'-21'-21'31,"0"21"-15,42 0 30,0 0-46,0 0 16</inkml:trace>
  <inkml:trace contextRef="#ctx0" brushRef="#br1" timeOffset="154806.76">20722 10287 0,'0'-21'16,"0"42"-16,0-63 0,0-1 0,0 22 15,0 0-15,0-21 0,0 21 0,0-1 16,0 1-16,0-21 0,0 21 0,0 0 16,0-1-16,0 1 15,-21 21 1,21 21 0,0 1-16,0-1 0,0 21 0,0-21 0,0 22 15,0-1-15,0 0 0,0 1 16,0 20-16,0-21 0,0 22 15,0-22-15,0 22 0,0-22 0,0 0 16,0 1-16,0-1 0,0-21 16,0 0-16,0 1 0,0-1 0,0 0 15,21-21-15,0 0 16,0 0 0,1 0-16,-22-21 15,0 0-15,21-1 16,-21 1-16,0 0 0,0 0 0,0 0 15</inkml:trace>
  <inkml:trace contextRef="#ctx0" brushRef="#br1" timeOffset="155000.66">20616 10499 0,'-21'21'16,"42"-42"-16,-63 42 0,21-21 0,21 21 15,21-21 16,0-21-31,0 21 0,0-21 0,22 21 16,-22-21-16,21 21 0,-21 0 0,1-22 16,20 22-16,-21 0 0,0-21 15,0 0-15,1 21 0,-1 0 0,0-21 16,0 21-16</inkml:trace>
  <inkml:trace contextRef="#ctx0" brushRef="#br1" timeOffset="155814.51">21167 10393 0,'0'-21'0,"0"0"31,-22 21-31,22-22 0,-21 22 16,0 0-1,21 22-15,0-1 0,-21-21 16,21 21-16,-21 0 0,21 21 0,0-20 15,-21-1-15,21 21 0,-22-21 16,22 22-16,0-22 0,0 0 0,0 21 16,0-21-16,0 1 0,0-1 15,22 0-15,-1 0 0,0-21 16,0 0-16,0 0 0,0 0 16,1 0-16,-1 0 0,0-21 15,0 21-15,0-21 0,0 21 0,1-21 16,-22-1-16,21 1 0,0 0 0,-21-21 15,21 21-15,-21-22 16,21 1-16,-21 0 0,21-1 0,-21-20 16,22 20-16,-1 1 0,-21 0 15,0-22-15,0 22 0,21 21 0,-21-22 16,0 1-16,0 21 0,0-21 0,0 20 16,0 1-16,0 0 15,-21 21 1,21 21-16,-21 0 0,21 1 15,0 20-15,0-21 0,0 21 0,0-20 16,0 20-16,0 0 0,0 1 0,0-1 16,0-21-16,0 21 0,0 1 15,0-1-15,0 0 0,0 1 0,-22-22 16,22 0-16,0 21 0,-21-20 16,21-1-16,0 0 0,0 0 15,0 0-15,0-42 47,0 0-47,0 0 0,21 21 16,1-21-16,-22-1 0,21 1 15,-21-21-15,21 21 0,0 0 16,-21-1-16,21 1 0,0-21 0,1 21 16,-1 0-16,0 21 0,0-22 15,0 1-15,0 21 0,1 0 0,-1 0 16,0 0-16,-21 21 15,0 1-15,21-22 0,-21 21 0,0 0 16,0 21-16,0-21 0,0 1 0,0 20 16,0-21-16,0 0 0,0 22 15,-21-22-15,21 0 0,0 0 0,-21 0 16,0 0-16,21 1 0,0-1 16,-22-21-1,44-21 16,-22-1-31</inkml:trace>
  <inkml:trace contextRef="#ctx0" brushRef="#br1" timeOffset="156298.15">21886 10012 0,'0'0'0,"21"0"47,1 0-47,-1 0 15,0 0-15,21 0 0,-21-21 0,22 21 16,-22 0-16,0 0 0,21 0 16,-20 0-16,20-21 0,-21 21 0,0 0 15,0 0-15,1 0 0,-1 0 16,-42 0 15,-1 0-31,1 21 16,0-21-16</inkml:trace>
  <inkml:trace contextRef="#ctx0" brushRef="#br1" timeOffset="156596.81">22077 10054 0,'0'0'0,"-21"0"16,21 21-16,-22-21 0,22 22 15,0-1-15,0 0 16,0 0-16,0 0 0,0 0 15,0 22-15,0-22 0,0 0 16,0 21-16,0-20 0,0 20 0,0-21 16,0 21-16,0-20 0,0 20 0,0-21 15,0 0-15,0 0 16,0 1-16,0-1 0,0 0 0,0 0 16,0 0-16,0 0 15,0-42 32,22 0-47,-22 0 0,21 0 16,0 0-16</inkml:trace>
  <inkml:trace contextRef="#ctx0" brushRef="#br1" timeOffset="157074.91">22373 10372 0,'0'-21'0,"0"42"0,0-21 62,0 21-62,0 0 0,-21-21 16,21 21-16,0 0 0,-21 22 0,21-22 16,-21 0-16,21 0 0,0 0 15,0 1-15,0-1 0,0 0 0,0 0 16,0 0-16,0 0 0,0 1 0,0-1 15,21-21 1,-21 21-16,21-21 0,0 0 16,0 0-16,0 0 0,1 0 15,-1 0-15,0-21 0,0 21 16,-21-21-16,21-1 0,0 22 0,1-21 16,-22 0-16,0 0 0,21-21 0,0 20 15,-21 1-15,0-21 0,0 21 16,0-22-16,0 22 0,0-21 0,0 21 15,0 0-15,0-1 0,0 1 16,-21 21-16,0 0 0,-1 0 16,1 0-16,0 0 0,0 0 0,0 0 15,0 0-15,-1 0 0,1 0 16,0 21-16,0 1 16,0-1-16,21 0 15,0 0-15,0 0 0,0 0 16,0 1-16,21-22 15,0 0-15,0 0 0,0 0 16,1 21-16</inkml:trace>
  <inkml:trace contextRef="#ctx0" brushRef="#br1" timeOffset="157394.79">23029 10499 0,'0'21'0,"21"-21"47,1 0-47,-22-21 0,21 0 16,-21-1-1,-21 22 1,21-21-16,-22 21 15,1 0-15,0 0 0,0 0 16,0 0-16,0 0 16,-1 21-16,22 1 15,-21-22-15,21 21 0,21-21 32</inkml:trace>
  <inkml:trace contextRef="#ctx0" brushRef="#br1" timeOffset="159502.82">23982 10520 0,'21'-21'32,"-21"0"-17,21-1-15,-21 1 16,0 0-16,0 0 0,21 0 15,-21 0-15,0-1 0,0 1 16,0 0-16,0 0 0,0 0 0,-21 0 16,0-1-16,21 1 0,-21 0 15,0 21-15,-1-21 0,1 21 16,0 0-16,0 0 0,0 0 0,-22 0 16,22 0-16,0 21 0,0 0 15,-21 22-15,20-22 0,1 21 0,0 0 16,0 22-16,21-22 0,0 1 0,-21 20 15,21-21-15,0 1 0,0-1 16,0-21-16,0 22 0,21-22 0,0 0 16,0 0-16,0 0 0,1-21 15,-1 0-15,0 0 0,0 0 0,21 0 16,-20 0-16,-1 0 0,0-21 16,0 0-16,0 0 0,0 0 15,1-1-15,-1 1 0,0-21 0,0 21 16,0-22-16,-21 1 0,0 21 0,21-21 15,-21-1-15,22 1 0,-22 0 16,0 20-16,0-20 0,0 21 0,0 0 16,0 0-16,0 42 31,0 21-15,0-21-16,0 0 15,0 22-15,0-22 0,0 21 0,0 1 16,0-22-16,0 21 0,0-21 0,0 0 15,0 22-15,0-22 0,0 0 16,0 0-16,21 0 0,0-21 16,0 0-16,0 0 15,0 0-15,1 0 0,-1 0 0,0-21 16,0 0-16,0 0 0,0 0 0,1 0 16,-1-1-16,0-20 0,0 0 15,0-1-15,-21 1 0,21 0 0,1-1 16,-1 1-16,-21 0 0,21-1 15,-21 1-15,21 0 0,-21 21 0,21-22 16,-21 1-16,0 21 0,0 0 16,0-1-16,0 1 0,0 0 15,0 42 1,0 0 0,0 1-16,0 20 0,0-21 15,-21 21-15,0-20 0,21 20 0,-21 0 16,21 1-16,0-1 0,0 0 15,0 1-15,-21-1 0,21 0 0,0 1 16,0-1-16,0-21 0,0 21 0,21-20 16,-21 20-16,21-21 0,0 0 15,0-21-15,0 21 0,1 1 0,-1-22 16,0 0-16,21 0 0,-21 0 16,1 0-16,20 0 0,-21 0 15,21-22-15,-20 1 0,-1 21 0,0-21 16,0 0-16,0 0 0,0 0 15,1-22-15,-1 22 0,-21 0 0,0-21 16,21 20-16,-21 1 0,0-21 0,0 21 16,0 0-16,0-1 0,0 1 15,0 0-15,-21 21 16,0 0 0,-1 0-16,22 21 0,-21 0 15,0-21-15,0 22 0,0 20 0,21-21 16,0 0-16,-21 0 0,21 1 15,0 20-15,0-21 0,0 0 0,0 0 16,0 1-16,0 20 0,21-42 0,0 21 16,-21 0-16,21 0 0,0-21 15,0 22-15,1-22 0,-1 0 0,0 0 16,0 0-16,0 0 0,0 0 0,1 0 16,-1 0-16,0 0 0,0 0 15,0-22-15,0 1 0,1 0 0,-1 0 16,0-21-16,-21 20 15,21 1-15,-21-21 0,21 21 16,-21-22-16,0 22 0,0 0 0,0-21 16,0 21-16,0-1 15,0 1-15,21 21 78,1 0-78,-1 0 0,0 0 0,0 0 16,0 0-16,0 0 16,-21 21-16,22-21 15,-22 22-15,21-22 0,-21 21 16,0 0-16,0 0 16,0 0-16,0 0 0,0 1 15,0-1-15,0 0 0,0 0 16,0 0-16,0 0 0,0 1 15,0-1-15,0 0 16,0 0-16,0 0 16,21-21-1,0 0-15,0 0 0,0 0 16,1 0-16,-1 0 16,0-21-16,0 21 0,0-21 0,-21 0 15,21 21-15,1-21 0,-1-1 16,0 1-16,-21 0 0,21-21 15,-21 21-15,21-22 0,-21 1 0,0 21 16,21-22-16,-21 1 0,22 0 0,-22-1 16,21 1-16,-21 0 0,0-1 15,0 1-15,0 21 0,0-21 0,0 20 16,0 1-16,0 0 0,-21 21 31,21 21-31,0 0 16,0 1-16,-22-1 0,22 0 15,0 21-15,-21-21 0,21 22 0,0-22 16,0 21-16,0-21 0,0 22 16,0-1-16,0 0 0,0-20 15,0 20-15,0 0 0,0-21 0,0 22 16,0-22-16,21 21 0,-21-21 16,22 1-16,-1-1 0,0 0 15,0-21-15,0 0 0,0 0 16,1 0-16,-1 0 15,0 0-15,0-21 0,-21 0 16,21-1-16,0 22 0,-21-21 0,0 0 16,22 0-16,-22 0 15,21 0-15,-21-1 0,21 22 0,-21-21 16,21 0-16,-21 0 0</inkml:trace>
  <inkml:trace contextRef="#ctx0" brushRef="#br1" timeOffset="159818.64">25823 10139 0,'-21'0'16,"42"0"-16,-63 0 0,63 0 16,0 0-1,22 0-15,-22 0 0,21 0 0,0 0 0,-20-21 16,20 21-16,0 0 0,-21 0 15,22-21-15,-22 21 0,21 0 16,-21 0-16,1-22 0,-1 22 16,0 0-16,-21-21 31,0 42 0,0 1-15,-21-22-16,0 21 0,-1-21 15,1 21-15,0-21 0,-21 21 0</inkml:trace>
  <inkml:trace contextRef="#ctx0" brushRef="#br1" timeOffset="164363.78">26606 10139 0,'22'-21'15,"-1"21"-15,-21-21 16,0-1-16,0 44 62,0-1-62,0 0 16,-21 0-16,-1 0 16,22 0-16,-21 1 0,21-1 15,0 21-15,0-21 0,-21 0 16,21 22-16,0-22 0,-21 21 0,21-21 15,0 1-15,0 20 0,0-21 0,0 0 16,0 22-16,0-22 0,0 0 16,0 0-16,0 0 0,21 0 15,-21 1-15,21-22 0,-21 21 16,21 0-16,1 0 16,-1 0-1,0-21 1,0 0 15,0 0-31,-21-21 16,0 0-1,21 21-15,-21-21 0,22 21 0</inkml:trace>
  <inkml:trace contextRef="#ctx0" brushRef="#br1" timeOffset="164895.1">27009 10181 0,'21'0'16,"-21"-21"0,21 21-1,0 0 1,-21 21 0,0 0-1,21-21-15,-21 22 0,21-1 16,-21 0-16,0 0 0,0 0 0,22 0 15,-1 1-15,-21 20 0,21-21 0,-21 0 16,0 0-16,21 22 0,0-22 16,-21 0-16,0 0 0,0 0 0,0 22 15,0-22-15,0 0 0,0 0 16,0 0-16,0 1 0,0-1 0,0 0 16,-21-21-16,21 21 0,-21 0 15,0 0-15,0 1 0,21-1 16,-22-21-16,1 21 0,0-42 94,0 21-94,0 0 0</inkml:trace>
  <inkml:trace contextRef="#ctx0" brushRef="#br1" timeOffset="166131.21">16700 11621 0,'0'-22'0,"0"1"15,0 0 1,0 0-16,-21 21 47,0 21-31,21 0-16,-21 0 0,0 1 15,0-1-15,21 0 0,-22 0 16,22 21-16,0-20 0,-21-1 0,21 21 15,-21-21-15,21 22 0,0-22 16,0 21-16,0-21 0,0 0 0,0 1 16,0 20-16,0-21 0,21 0 15,0 0-15,1-21 16,-1 0-16,-21 22 0,21-22 0,0 0 16,0 0-16,0 0 0,1 0 15,-1 0-15,-21-22 0,21 1 0,0 21 16,0-21-16,-21 0 0,0 0 0,21 0 15,1-1-15,-22 1 0,0-21 16,21 21-16,-21 0 0,0-22 0,0 22 16,0 0-16,0-21 0,0 20 15,0 1-15,0-21 0,0 21 16,-21 0-16,-1 21 0,22-22 0,-21 1 16,0 21-16,0 0 0,0 0 15,0 0-15,-1 0 0,1 0 16,0 0-16,0 21 0,0 1 15,0-22-15,-1 21 0,1 0 0,0 0 16,21 0-16,0 0 16,0 1-16,0-1 0,0 0 0,0 0 15,21-21-15,0 0 16,1 0-16,-1 0 0</inkml:trace>
  <inkml:trace contextRef="#ctx0" brushRef="#br1" timeOffset="166478.63">17103 11578 0,'0'-21'0,"0"42"62,21-21-62,-21 21 0,0 1 16,0-1-16,0 0 0,21 0 16,-21 21-16,0-20 0,0-1 0,0 0 15,0 21-15,0-21 0,0 22 0,0-22 16,0 21-16,0-21 0,0 22 16,-21-22-16,21 0 0,0 0 0,-21 0 15,21 1-15,0-1 16,0-42 15,0-1-15,21 1-16,0-21 0,0 21 15</inkml:trace>
  <inkml:trace contextRef="#ctx0" brushRef="#br1" timeOffset="166911.38">17526 11663 0,'0'0'16,"-21"21"15,0-21-15,-1 21-16,1-21 16,21 21-16,-21-21 0,0 0 0,0 22 0,0-22 15,-1 0-15,1 21 16,-21-21-16,21 0 0,0 0 0,-1 0 15,1 21-15,0-21 16,0 0 0,21 21-16,0 0 15,0 0-15,0 1 16,21-1-16,0 0 0,0 0 16,1 0-16,-1 0 0,0 1 15,0-1-15,0 0 0,0 0 0,1 0 16,-1 0-16,0 1 0,0-22 15,0 21-15,0 0 0,1 0 0,-1-21 16,-21 21-16,21 0 16,0-21-1,0 0 17,-21-21-17,21 21-15,1-21 0,-22 0 0</inkml:trace>
  <inkml:trace contextRef="#ctx0" brushRef="#br1" timeOffset="167682.94">18203 11959 0,'0'0'16,"-21"0"-16,0 0 16,42 0 15,0 0-16,0 0-15,22 0 0,-22 0 16,21 0-16,1 0 0,-1-21 0,0 21 16,22 0-16,-22 0 0,0 0 15,22 0-15,-22 0 0,1 0 0,-1 0 16,0-21-16,1 21 0,-22 0 16,0 0-16,0 0 0,0 0 0,0-21 15,1 21 1,-22-21-16,0-1 31,0 1-31,-22 21 16,1 0-16,0 0 0,21-21 0,-21 21 15,0 0-15,0-21 0,-1 21 16,1 0-16,0 0 16,0 0-16,42 0 62,0 0-62,0 0 16,1 0-16,-1 0 0,0 0 15,0 0 1,0 0-16,0 0 16,-21 21-16,0 0 15,0 0 1,0 1-16,0-1 0,-21 0 15,0 0-15,21 0 0,-21 0 16,0 1-16,0-1 0,21 0 0,-22 0 16,1 0-16,0 0 0,21 1 15,-21-1-15,0 0 0,21 0 16,-21 0-16,-1-21 0,22 21 16,-21-21-16,0 0 31,21-21-16</inkml:trace>
  <inkml:trace contextRef="#ctx0" brushRef="#br1" timeOffset="170863.4">20235 12002 0,'0'-22'47,"21"1"-47,-21 0 16,0 0-16,0 0 15,22 0-15,-22-1 0,0 1 16,0 0-16,0 0 0,0 0 16,0 0-16,0-1 0,-22 1 15,1 0-15,0 21 0,0-21 0,0 21 16,0 0-16,-1 0 15,1 0-15,-21 0 0,21 0 0,0 21 16,-1-21-16,1 21 0,-21 0 0,21 1 16,0-1-16,21 21 0,-22-21 15,22 22-15,-21-22 0,21 21 0,0-21 16,0 22-16,0-22 0,0 0 16,0 0-16,0 0 0,21 0 0,1 1 15,-1-22-15,0 0 0,0 0 16,0 0-16,0 0 0,1 0 15,-1 0-15,0-22 0,0 1 16,0 0-16,0 0 0,1 0 16,-1-22-16,0 22 0,0 0 0,0-21 15,0 21-15,-21-1 0,0 1 16,0-21-16,0 21 0,0 0 0,0-1 16,0 1-16,0 0 0,0 0 15,0 42 16,0 0-31,0 0 0,0 1 0,22-1 16,-22 0-16,21 0 0,-21 21 16,21-20-16,0 20 0,-21-21 0,21 21 15,0-20-15,-21-1 0,22 21 16,-1-21-16,0 0 0,0-21 16,0 22-16,22-22 0,-22 0 0,0 0 15,0 0-15,21 0 0,-20 0 16,-1-22-16,21 22 0,-21-21 0,0 0 15,1 0-15,-1 0 0,0 0 16,0-22-16,-21 22 0,21 0 0,0-21 16,-21 20-16,0 1 0,22 0 0,-22 0 15,21 0-15,-21 0 16,21-1-16,-21 1 0,21 21 16,0 0-1,-21 21 1,0 1-1,0-1 1,21-21-16,-21-21 47,0-1-47,0 1 16,0 0-1,0 0-15,0 0 0,-21 21 16,0 0-1,0 0-15,0 0 16,0 0 0,21 21-16,0 0 0,0 0 0,0 0 15,0 22-15,0-22 0,0 0 16,0 0-16,0 22 0,0-22 16,0 0-16,0 21 0,21-21 0,-21 1 15,21-1-15,0 0 0,-21 0 16,21 0-16,0 0 0,1 1 15,-1-1-15,0-21 0,0 0 0,0 0 16,0 0-16,1 0 0,-1 0 0,0 0 16,0 0-16,0 0 0,-21-21 0,21 21 15,1-22-15,-1 1 0,0 0 16,0 0-16,0 0 0,0-22 16,1 22-16,-1-21 0,0 21 15,0 0-15,0-22 0,0 22 0,1-21 16,-1 21-16,0-1 0,0 1 0,0 21 15,0-21-15,1 21 16,-1 0-16,-21 21 16,21 0-16,-21 1 15,0-1-15,21-21 0,-21 21 0,0 0 16,0 0-16,21-21 16,0 0-1,-21-21 16,0 0-31,0 0 16,0 0-16,0-1 16,0 1-16,-21 0 0,0 0 15,0 21-15,0 0 16,0 0-16,-1 0 16,1 0-16,0 0 0,21 21 15,-21-21-15,0 21 0,0 0 16,-1 1-16,1-1 0,21 0 15,-21 0-15,0 0 0,21 22 0,0-22 16,-21 0-16,21 21 0,-21-21 0,21 22 16,0-22-16,0 0 0,0 0 15,0 0-15,0 1 0,21-1 16,0 0-16,0 0 0,0-21 0,22 0 16,-22 21-16,21-21 0,0 0 15,-20 0-15,20 0 0,0 0 0,1-21 16,-1 21-16,-21-21 0,21 0 0,-20 0 15,-1-1-15,21 1 16,-21 0-16,0 0 0,-21 0 0,43-43 16,-43 43-16,21 0 15,-21-21-15,0 20 0,0 1 0,0 0 16,0 0-16,0 0 0,0 0 0,0-1 16,-21 44 15,0-22-31,-1 21 15,22 0-15,-21 0 0,21 0 0,-21 0 16,21 1-16,0-1 0,0 21 16,0-21-16,0 0 0,0 1 0,0-1 15,0 0-15,0 0 0,21 0 0,0 0 16,1 1-16,-1-22 0,0 21 16,21-21-16,-21 0 0,1 0 0,-1 0 15,21 0-15,-21 0 16,0 0-16,1 0 0,-1 0 0,0-21 15,0 21-15,0-22 0,0 1 0,1 0 16,-1 0-16,-21 0 0,21-22 16,0 22-16,-21 0 0,21-21 0,-21 21 15,21-1-15,-21 1 0,0 0 16,22 0-16,-22 0 0,21 0 0,-21-1 16,0 44 15,0-1-31,0 0 15,0 0-15,0 0 0,0 0 16,0 22-16,0-22 0,0 21 16,0 1-16,0 20 0,0-21 0,0 22 15,0-22-15,0 22 0,-21-22 16,21 22-16,0-1 0,0-21 0,0 22 16,0-1-16,0 1 0,0-22 0,-22 22 15,22-1-15,-21-20 0,21 20 16,0 1-16,0-22 0,-21 0 0,21 1 15,-21-1-15,21 0 0,0-21 0,-21 1 16,21-1-16,-21 0 0,21 0 16,0-42-1,0 0 1,0 0-16,0-1 16,0 1-16,0-21 0,21 21 0,-21-22 15,21-20-15,-21 21 0,0-22 0,21 22 16,-21-22-16,21 1 0,-21-22 15,0 22-15,0-1 0,0 1 0,0-1 16,0 1-16,0-1 0,0 1 16,0-1-16,0 1 0,0 20 0,-21-20 15,21 20-15,-21 1 0,21 0 16,0-1-16,0 1 0,0 0 0,0 21 16,0-1-16,0 1 0,0 0 15,0 0-15,0 0 0,21 21 0,0 0 16,0 0-16,1 0 0,20 0 15,-21 0-15,0 0 0,0 0 0,1 21 16,-1-21-16,0 21 0,0 0 16,0 0-16,0 1 0,-21-1 15,0 0-15,0 21 0,0-21 0,0 1 16,0-1-16,0 0 0,0 0 0,0 0 16,0 0-16,0 1 15,-21-22 1,0 0-16,0 0 0,0 0 15,21-22 1,-21 22-16,-1-21 16,22 42 31,0 1-32,22-22-15,-1 21 0,0-21 16,0 21-16,21-21 0,-20 0 15,-1 0-15,0 0 0,21 0 0,-21 0 16,1 0-16,-1 0 0,0 0 0,0 0 16,0 0-16,0 0 0,1-21 15,-1 0-15,0-1 0,-21 1 0,21 0 16,0 0-16,-21-21 0,0 20 16,21-20-16,-21 21 0,22-21 15,-22-1-15,0 1 0,0 0 0,21-1 16,-21 1-16,21 0 0,-21-1 15,0 1-15,21 21 0,-21-22 0,0 22 16,0 0-16,0 0 0,0 0 16,0 0-16,0 42 15,-21-21 1,21 21-16,-21 21 0,21-21 16,0 22-16,0-22 0,0 21 15,-21 1-15,21-22 0,0 21 0,0 0 16,-22 1-16,22-1 0,0-21 15,0 22-15,0-22 0,0 21 0,0-21 16,0 22-16,0-22 0,0 0 16,0 21-16,22-21 0,-22 1 0,21-22 15,-21 21-15,0 0 0,0 0 16,21-21-16,0 0 16,0 0-1,0 0 1,1-21-16,-22 0 15,0 0 1,21 21-16,-21-22 16,0 1-16,0 0 15,0 0-15</inkml:trace>
  <inkml:trace contextRef="#ctx0" brushRef="#br1" timeOffset="171164.24">23135 11748 0,'-21'0'16,"42"0"-16,-21 0 31,21 0-31,0 0 0,1 0 0,20 0 16,-21 0-16,21 0 0,1 0 15,-22 0-15,21-22 0,-21 22 16,22 0-16,-22 0 0,0 0 0,0-21 15,0 21-15,1 0 94,-1 0-78</inkml:trace>
  <inkml:trace contextRef="#ctx0" brushRef="#br1" timeOffset="171570.78">24151 11663 0,'0'0'0,"0"-21"0,-21 21 16,21-21-16,-21 21 0,0 0 16,-1 0-1,1 0-15,0 0 16,0 0-16,0 21 16,21 0-16,-21 0 0,-1-21 15,22 21-15,-21 22 0,21-22 0,-21 0 16,0 0-16,21 21 0,0-20 15,0-1-15,-21 21 0,21-21 0,0 22 16,0-22-16,0 0 0,0 21 0,0-21 16,0 1-16,0-1 0,0 0 15,21 0-15,0 0 0,0 0 16,0-21-16,1 22 16,-1-22-16,0 0 0,0 0 15,0 0-15,0 0 0,1 0 16,-1 0-16,-21-22 0,21 22 15,0-21-15,0 0 0,0 21 0,22-21 16</inkml:trace>
  <inkml:trace contextRef="#ctx0" brushRef="#br1" timeOffset="172018.52">24638 11621 0,'0'0'0,"-21"-22"16,21 1-16,21 21 47,0 0-47,0 0 15,0 0-15,1 21 0,-1 1 16,0-22-16,0 21 0,-21 0 0,21 0 15,-21 0-15,21 0 0,-21 1 16,0 20-16,0-21 0,0 0 0,0 22 16,0-22-16,0 0 15,0 21-15,0-21 0,-21 1 0,0-1 16,0 21-16,21-21 0,-21 0 0,0-21 16,-1 22-16,1-1 0,0 0 15,0-21-15,0 21 0,0-21 16,21 21-16,-22-21 0,1 0 78,21-21-78,0 0 0,0 0 16,-21 0-16</inkml:trace>
  <inkml:trace contextRef="#ctx0" brushRef="#br1" timeOffset="175355.58">15219 13356 0,'21'-21'0,"-21"0"16,0 0-16,0 0 15,0-1-15,0 1 16,0 0-16,0 0 0,-21 0 0,0 21 16,-1-21-16,1-1 0,0 22 15,0 0-15,0-21 0,0 21 0,-1 0 16,1 0-16,0 0 0,0 0 16,0 21-16,0 1 0,21-1 0,-22 0 15,1 0-15,0 21 0,21-20 16,0 20-16,0 0 0,-21 1 0,21-1 15,0 21-15,0-20 0,0-1 16,0 22-16,0-22 0,0 0 16,0 22-16,0-22 0,0 0 15,0-20-15,21 20 0,0-21 0,0 0 16,1 22-16,-22-22 0,42-21 16,-21 21-16,0 0 0,0-21 0,1 0 15,20 0-15,-21 0 0,21 0 0,-20 0 16,20-21-16,-21 0 0,0 21 15,22-21-15,-22-1 0,0 1 0,21 0 16,-21-21-16,1 21 0,-1-1 16,0-20-16,-21 21 0,0 0 0,0-22 15,0 22-15,0-21 0,0 21 16,0 0-16,0-1 0,-21 1 16,0 0-16,-1 0 0,1 21 15,0 0-15,0 0 0,0 0 0,0 0 16,-1 21-16,1 0 0,-21 0 0,42 1 15,-21-1-15,0 21 0,-1-21 16,22 22-16,-21-22 0,21 21 0,0 0 16,0-20-16,0-1 0,0 21 15,0-21-15,0 0 0,0 1 0,0-1 16,21-21-16,1 0 16,-1 0-16,0 0 0,0 0 0,0-21 15,0-1-15,22 22 16,-22-21-16,0 0 0,0 0 0,0-21 15,1 20-15,-1 1 0,0 0 0,-21 0 16,0 0-16,0-22 0,21 22 16,-21 0-16,0 0 0,0 0 0,0 0 15,0-1-15,0 1 0,0 42 32,0 1-17,0-1-15,0 0 0,0 0 0,0 21 16,0-20-16,0 20 0,0-21 15,21 0-15,-21 22 0,0-22 0,21 0 16,1 0-16,-22 0 0,21-21 16,0 21-16,0-21 0,0 0 15,0 0-15,1 0 0,-1 0 0,0 0 16,21-21-16,-21 21 0,1-21 16,-1 0-16,21 0 0,-21 0 0,0-1 15,1 1-15,-1 0 0,-21-21 16,0 21-16,0-1 0,21 1 0,-21 0 15,0 0-15,0 0 0,0 0 16,0-1-16,0 1 0,-21 21 16,0 0-1,21 21-15,0 1 16,0-1-16,0 0 0,-22 21 0,22-21 16,0 1-16,0-1 0,-21 21 15,21-21-15,0 0 0,0 1 0,0-1 16,0 0-16,0 0 15,0-42 17,0 0-17,21 0-15,1-1 0,-22 1 0,21 0 16,-21 0-16,0 0 0,21 0 16,-21-1-16,21 1 0,-21 0 15,0 0-15,0 0 0,21 21 16,0 0-1,1 21-15,-1 0 16,-21 0-16,21 0 0,0 1 16,-21-1-16,21 0 0,0 0 0,1 0 15,-22 0-15,21 1 0,0-1 16,0-21-16,0 21 0,0-21 0,1 0 16,-1 0-16,0 0 0,0 0 15,0 0-15,0 0 0,1 0 0,-1 0 16,0-21-16,-21 0 0,21-1 15,0 22-15,0-21 0,-21 0 0,0 0 16,22 0-16,-1 0 0,-21-1 16,21-20-16,-21 21 0,21 0 15,-21-22-15,21 22 0,0 0 0,-21 0 16,22 0-16,-1 0 0,-21-1 16,21 22-16,0 0 15,0 0-15,-21 22 31,0-1-15,21-21 15,-21-21-15,0-1 0,0 1-1,0 0 1,-21 0-1,0 21 1,0 0 0,0 0-16,21 21 0,0 0 15,-21 0-15,-1 1 0,22-1 0,-21 0 16,21 21-16,0-21 0,-21 1 16,21 20-16,-21-21 0,21 21 15,0-20-15,0-1 0,0 21 16,0-21-16,0 0 0,21 1 0,0-1 15,0 0-15,1-21 0,-1 0 16,0 21-16,0-21 0,0 0 16,22 0-16,-22 0 0,0 0 0,21 0 15,-21 0-15,22-21 0,-22 21 16,0-21-16,21 0 0,-20 21 0,-1-22 16,0 1-16,0 0 15,0 0-15,0 0 0,-21 0 0,0-1 16,22 1-16,-22-21 0,0 21 0,0 0 15,0-22-15,0 22 0,0 0 16,0 0-16,0 0 0,-22 21 31,1 0-31,0 21 16,0 0-16,21 0 0,-21 0 16,0 0-16,21 1 0,0-1 0,-22 21 15,22-21-15,0 0 0,0 1 16,0 20-16,0-21 0,0 0 0,0 0 15,22 1-15,-22-1 0,21-21 0,0 21 16,0-21-16,0 0 0,0 21 16,1-21-16,-1 0 0,21 0 0,-21 0 15,0 0-15,22 0 0,-22-21 16,0 0-16,21 21 0,-20-21 16,-1-1-16,0 1 0,0 0 0,0 0 15,0-21-15,1 20 0,-1-20 16,-21 0-16,21 21 0,0-22 0,-21 1 15,21 0-15,0-1 16,-21 1-16,22 0 0,-22-1 0,21 1 0,-21 21 16,0-22-16,21 22 0,-21 0 15,0 0-15,0 0 0,0 42 32,-21-21-32,21 21 15,0 0-15,-21 0 0,21 22 16,-22-22-16,22 21 0,-21-21 15,21 22-15,-21-1 0,21-21 0,0 22 16,0-1-16,0 0 0,0-21 0,0 22 16,0-1-16,0-21 0,0 0 15,0 1-15,21-1 0,0 0 0,1 0 16,-1 0-16,0-21 0,0 21 16,0-21-16,0 0 0,1 0 15,-1 0-15,0 0 16,0 0-16,0 0 15,-21-21-15,21 21 0,-21-21 16,0 0 0,22 21-16,-1-21 0,0 21 0,-21-21 15,21-1-15</inkml:trace>
  <inkml:trace contextRef="#ctx0" brushRef="#br1" timeOffset="176119.19">18627 13631 0,'-22'0'0,"44"0"0,-65-21 0,22 21 15,0 0-15,0 0 16,0 0-16,42 0 47,0 0-47,21 0 0,-21 0 16,22 0-16,-22 0 0,21 0 15,1 0-15,-1 0 0,0 0 0,1 0 16,-1 0-16,21 0 0,-20 0 15,-22 0-15,21 0 0,1 0 0,-1 0 16,-21-21-16,0 21 0,0 0 16,1 0-16,-1-21 0,0 0 0,-21 0 15,21 21-15,-21-22 16,0 1 0,0 0-16,-21 0 15,0 21-15,0-21 16,-1 21-16,1 0 0,0 0 0,-21 0 15,21-21-15,-1 21 0,1 0 0,0 0 16,0 0 0,42 0 31,0 0-47,0 0 0,1 0 0,-1 0 15,0 0-15,0 0 0,0 0 16,0 0-16,22 0 0,-22 0 0,0 0 15,0 0-15,0 21 16,1 0-16,-22 0 0,0 0 16,0 0-16,0 1 0,0-1 15,-22 21-15,1-21 0,0 0 16,0 22-16,0-22 0,0 0 16,-1 0-16,1 0 0,0 1 0,0-1 15,0 0-15,0 0 0,-1 0 16,1 0-16,21 1 0,-21-22 0,21 21 15,-21-21-15,0 0 16,21 21-16,0-42 31,0 0-31,21-1 16</inkml:trace>
  <inkml:trace contextRef="#ctx0" brushRef="#br1" timeOffset="179358.18">20764 13758 0,'0'0'0,"0"-21"31,0 0-15,0 0-16,0 0 0,0 0 0,0-1 15,0 1-15,0 0 0,0 0 16,0 0-16,0 0 0,0-22 16,0 22-16,0 0 0,0 0 0,-21 0 15,0-1-15,0 22 16,0-21-16,0 21 0,-1 0 0,-20 0 15,21 21-15,0 1 0,-22-1 16,22 0-16,0 0 0,-21 21 0,21-20 16,-1 20-16,1 0 0,0 1 15,21-1-15,0 0 0,0 1 0,0-22 16,0 21-16,0-21 0,0 0 0,0 1 16,21-1-16,0 0 0,22-21 15,-22 0-15,21 0 0,-21 0 16,22 0-16,-1 0 0,0-21 0,-20 0 15,20-1-15,-21 1 0,21 0 16,-20-21-16,20 21 0,-21-22 0,0 1 16,0 0-16,1-1 0,-22 1 15,0 0-15,21-22 0,-21 22 0,21-1 16,-21 1-16,0 0 0,0-1 0,0-20 16,0 21-16,0-1 0,0 22 15,0-21-15,0 21 0,0-1 0,0 44 31,0-1-31,0 0 16,0 21-16,0 1 0,-21-1 16,21 0-16,-21 1 0,21-1 15,0 0-15,0 1 0,0-1 0,0 0 16,0 1-16,0-1 0,0 0 16,0 1-16,0-22 0,0 21 0,21-21 15,0 0-15,0 1 0,0-22 0,0 21 16,1-21-16,-1 0 15,0 0-15,0 0 0,0 0 0,0-21 16,1-1-16,-1 22 0,0-21 16,0 0-16,0-21 0,0 21 15,-21-1-15,0-20 0,22 0 0,-22 21 16,0-22-16,0 22 0,0 0 0,0 0 16,0 0-16,0-1 0,0 1 15,0 42 16,0 1-15,0-1-16,-22 0 0,22 21 16,0-21-16,0 1 0,0-1 0,0 21 15,0-21-15,0 22 0,0-22 16,0 0-16,0 0 0,0 0 0,22 0 16,-22 1-16,21-1 0,0-21 15,0 21-15,0-21 0,0 0 16,22 0-16,-22 0 0,0 0 0,0 0 15,22 0-15,-22-21 0,21 21 16,-21-21-16,0-1 0,22 1 0,-22 0 16,0 0-16,0 0 0,0-22 15,1 22-15,-1-21 0,0 21 16,-21-22-16,0 22 0,0 0 0,0 0 0,0 0 16,0 0-16,0-1 0,-21 22 31,0 0-31,-1 0 0,22 22 15,0-1-15,-21-21 0,21 21 16,0 0-16,0 0 0,0 0 0,0 1 16,0-1-16,0 21 15,0-21-15,21 0 0,1 1 0,-22-1 16,21 0-16,0-21 0,-21 21 0,0 0 16,21-21-16,-21 21 0,21-21 15,-21 22-15,-21-22 31,0 0-15,21-22-16,-21 1 0,0 21 0,-1-21 16,1 21-16,21-21 0,-21 21 15,0 0-15,0-21 0,0 21 16,-1 0-16,1 0 16,21 21-1,0 0-15,0 0 0,0 0 16,0 1-16,21-22 15,1 21-15,-1 0 0,0-21 0,21 0 16,-21 0-16,22 0 0,-22 0 0,21 0 16,-21 0-16,22 0 0,-22 0 15,0 0-15,0 0 0,0-21 0,1 21 16,-1-21-16,0-1 0,-21 1 16,0 0-16,21 0 0,0 0 15,-21 0-15,0-22 0,0 22 0,21-21 16,-21-1-16,22 22 0,-22 0 15,0 0-15,0 0 0,0 0 0,0-1 16,0 44 15,0-1-31,0 0 0,0 0 16,0 0-16,0 0 0,0 22 16,0-22-16,0 0 0,0 0 0,0 22 15,0-22-15,0 0 16,0 0-16,0 0 0,0 0 0,0 1 15,0-1-15,0-42 47,0-1-47,0 1 16,0 0-16,0-21 0,21 21 16,-21-1-16,0-20 0,0 21 0,21 0 15,-21-22-15,21 22 0,-21 0 16,21 0-16,-21 0 0,21 21 15,1 0 1,-1 0-16,-21 21 0,0 0 16,21 0-16,-21 0 15,21 1-15,-21-1 0,0 21 16,0-21-16,0 0 0,0 1 0,0-1 16,21 21-16,-21-21 0,0 0 15,0 1-15,0-1 16,21-21-1,1 0 1,-22-21-16,21-1 16,-21 1-16,0 0 0,21 0 15,0 0-15,-21 0 0,21-1 0,0-20 16,1 21-16,-1-21 0,0 20 16,0 1-16,0-21 0,0 42 15,-21-21-15,22 0 0,-1 21 0,0 0 16,-21 21-1,21-21-15,-21 21 16,0 0-16,0 0 0,0 0 0,0 22 16,0-22-16,0 0 0,0 0 15,0 22-15,21-22 0,-21 0 0,21 0 16,-21 0-16,22 0 0,-22 1 0,21-1 16,0 0-1,0-21-15,0 0 0,0 0 16,1 0-16,-1-21 15,0 0-15,-21-1 0,21 1 16,0 21-16,-21-21 0,21-21 16,1 21-16,-22-1 0,21-20 15,-21 21-15,0 0 0,21-22 0,-21 22 16,0 0-16,0 0 0,0 0 16,0 0-16,0 42 31,-21 0-31,21 0 15,0 0-15,0 0 0,0 1 0,0-1 16,0 0-16,0 21 16,0-21-16,0 1 0,0-1 0,0 0 0,0 0 15,0 0-15,0 0 0,0 1 0,0-1 16,21-21-16,0 0 16,-21 21-16,21-21 0,0 0 0,1 0 15,-1 0-15,0 0 0,0 0 16,0-21-16,0 21 0,1-21 0,-1-1 15,0 22-15,21-21 0,-42 0 0,21 0 16,1 0-16,-1-22 0,0 22 16,0 0-16,-21 0 0,0 0 0,21-22 15,0 22-15,-21 0 16,0 0-16,-21 21 16,0 0-1,21 21 1,0 0-16,0 0 15,0 1-15,0-1 0,0 0 16,0 0-16,0 0 0,0 0 16,21-21-16,-21 22 0,21-1 0,1 0 15,-22 0-15,21 0 16,0-21-16,-21 21 16,-21-21 46,0 0-62,-1-21 0,1 21 16,0 0-16,21-21 0,-21 21 15,0 0-15,21 21 32,0 0-17,0 1 1,21-22-16,0 21 15,0-21-15,0 0 16,1 0-16,-1 0 0,0 0 16,0 0-16,0 0 0,0 0 0,1 0 0,-1 0 15,0 0 1,0 0-16,21-21 0,1-1 16,-22 1-16,0 21 0,0-21 0,0 0 15,1 0-15,-1 0 0,-21-22 16,21 22-16,0 0 0,0 0 0,0-22 15,-21 22-15,22 0 0,-22 0 16,0 0-16,-22 0 0,1 21 16,0 0-16,-21-22 0,21 22 0,-22 0 15,22 0-15,0 0 0,0 0 16,0 22-16,21-1 0,0 0 16,21 0-16,0 21 0,0-20 15,0-1-15,0 0 0,1 0 16,-1 0-16,21 22 0,-21-22 15,0-21-15,1 21 0,-1 0 16,0 0-16,-21 0 16,-21-21-1,0 0 1,-1 0-16,1 0 0,0 0 0,-21 0 16,21 0-16,-1 0 0,1 0 15,0 0-15,0 0 16,21-21 31,0 0-32</inkml:trace>
  <inkml:trace contextRef="#ctx0" brushRef="#br1" timeOffset="179658.77">23664 13229 0,'0'0'0,"-21"0"16,0 0-16,0 0 16,0 0-1,-1 0 1,1 0 15,21 21 16,-21-21-16</inkml:trace>
  <inkml:trace contextRef="#ctx0" brushRef="#br1" timeOffset="180014.56">21696 13272 0,'-21'0'0,"42"0"0,-64 0 0,22 0 16,0 0 0,0 0 15,21 21 31,21-21-62,0 0 16,0 0-16,1 0 0,20 0 0,0 0 16,1 0-16</inkml:trace>
  <inkml:trace contextRef="#ctx0" brushRef="#br1" timeOffset="180390.4">24765 13716 0,'0'21'15,"0"0"1,0 1 15,21-22 1</inkml:trace>
  <inkml:trace contextRef="#ctx0" brushRef="#br1" timeOffset="182188.33">24828 13335 0,'0'0'0,"0"-21"0,22 0 16,-22 0-16,21 21 16,-42 0 15,-1 21-31,22 0 16,-21 0-16,0-21 15,0 42-15,21-20 0,-21-1 0,0 0 16,21 21-16,-22 1 0,1-22 0,21 21 15,0 0-15,-21-20 0,21 20 16,-21 0-16,21-21 0,0 22 0,0-22 16,0 0-16,0 0 0,0 0 15,0 1-15,0-1 0,21 0 0,0 0 16,0-21-16,1 0 0,-1 21 0,0-21 16,0 0-16,0 0 15,0 0-15,1 0 0,-1 0 0,0-21 16,0 0-16,0 21 0,0-21 15,22 0-15</inkml:trace>
  <inkml:trace contextRef="#ctx0" brushRef="#br1" timeOffset="182575.29">25358 13314 0,'0'0'15,"0"-21"1,21 21 0,0 0-16,0 0 15,0 21-15,0-21 0,1 21 16,-1 0-16,0 0 0,0 1 15,-21-1-15,21 0 0,-21 21 0,21-21 16,-21 1-16,0 20 0,0 0 0,0-21 16,0 22-16,0-22 0,-21 21 0,21-21 15,0 22-15,0-1 0,-42-21 16,21 0-16,0 22 0,-22-22 16,22 0-16,0 0 0,-21 0 0,20 1 15,1-1-15,0 0 0,0-21 16,0 21-16,0-21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5T14:03:04.0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3387 2159 0,'21'0'16,"0"0"-16,0 0 47,0 0-32,-21-21-15,21 21 16,1-21-16</inkml:trace>
  <inkml:trace contextRef="#ctx0" brushRef="#br0" timeOffset="1143.66">3514 1164 0,'0'-21'0,"0"42"0,0-63 16,0 21-16,0 0 0,0-1 15,0 1-15,0 0 16,0 0-16,21 21 0,-21-21 16,0 0-16,0-1 15,0 1-15,0 0 16,0 0-1,0 0-15,0 0 0,0-1 16,0 1-16,-21 0 0,-1 0 16,22 0-1,-21 21 1,0 0-16,0 21 16,21 0-1,0 0-15,0 22 0,-21 20 16,21-21-16,0 22 0,0-1 0,0 1 15,-21-1-15,-1 22 0,1-21 16,0 20-16,0 1 0,21 0 16,-21 20-16,0-20 0,-1 0 0,1-1 15,0-20-15,0-1 0,0 1 16,0-1-16,-1-20 0,22-1 16,0 0-16,-21-20 0,21 20 0,-21-21 15,21-42 16,0 0-31,0 0 16,21-22-16,0 22 0,1-21 16,-1-22-16,0 22 0</inkml:trace>
  <inkml:trace contextRef="#ctx0" brushRef="#br0" timeOffset="1460.48">4000 826 0,'0'0'0,"22"-43"0,-22 22 16,21 0-16,-21 42 31,0 21-31,-21 1 16,-1-1-16,22 22 0,-21-1 0,0 1 16,21 20-16,-21-20 0,0 20 15,0 1-15,-22 21 0,22-21 16,0-1-16,0 1 0,-22 0 0,22-1 15,0-20-15,0-1 0,0 1 16,21-22-16,0 0 0,0 1 0,0-1 16,0-21-16,0 0 0,0 22 15,0-22-15,0-42 32,0 0-17,-21-1-15,21 1 0,-22 0 0</inkml:trace>
  <inkml:trace contextRef="#ctx0" brushRef="#br0" timeOffset="1851.99">3196 2117 0,'-42'21'0,"84"-42"0,-105 42 16,63 0-16,0 0 16,21-21-1,0 0-15,21 0 16,-21 0-16,43-21 0,-22 0 15,22 0-15,-1 21 0,1-21 16,-1-22-16,1 22 0,-1 0 0,22 0 16,-43 0-16,22-1 0,-1 1 15,-20 0-15,-22 0 0,21 0 0,-21 21 16,0 0-16,1 0 0,-22 21 31,0 0-31,0 0 0,-22 22 16,1-22-16,0 0 0,0 21 15,21-21-15,-21 1 0,0-1 16,-1 0-16,22 0 0,0 0 16,-21 0-16,21 1 0,-21-1 0,21 0 15,0 0 1,0-42 15,21 0-31,-21 0 0,0-1 16,21 1-16,-21 0 0,0-21 0</inkml:trace>
  <inkml:trace contextRef="#ctx0" brushRef="#br0" timeOffset="2028.4">4170 1630 0,'0'-21'0,"0"42"0,0-63 0,0 20 16,-21 22-16,-1 0 15,22 22 32,22-1-31,-1-21-16,0 0 0,0 21 15</inkml:trace>
  <inkml:trace contextRef="#ctx0" brushRef="#br0" timeOffset="3933.82">4784 2117 0,'21'-21'16,"0"-1"-16,-21 1 16,0 0-16,0-21 0,21 21 15,-21-1-15,21-20 0,-21 21 0,0-21 16,0 20-16,0-20 0,0 21 15,0 0-15,0 0 0,-21 21 16,0 0 0,-21 21-16,20 21 0,-20-21 15,0 22-15,21-22 0,-22 21 0,1 0 16,21 1-16,-22-1 0,22 0 16,0 1-16,0-22 0,0 21 0,21-21 15,0 22-15,0-22 0,0 0 16,0 0-16,21 0 0,21-21 15,-21 0-15,1 0 0,20 0 16,0 0-16,1-21 0,-1 0 16,0 0-16,1 0 0,-1-22 15,0 1-15,1 0 0,-1-1 0,-21-20 16,21-1-16,-20 1 0,20-22 16,-21 22-16,0-22 0,0 22 15,1-1-15,-22-21 0,0 22 0,0-1 16,21 1-16,-21-1 0,0 22 15,0 0-15,0-1 0,0 1 16,0 0-16,0 21 0,0-1 0,0 44 31,-21 20-31,21-21 16,-22 21-16,22 22 0,0-22 0,-21 22 16,0-1-16,0 1 0,0 20 15,0-20-15,21 21 0,-22-1 16,22 1-16,0-22 0,0 22 15,0-21-15,0-1 0,0-21 0,22 1 16,-22-1-16,42 0 0,-21 1 16,0-22-16,22 0 0,-1-21 0,0 0 15,1 0-15,20 0 0,-21 0 16,22 0-16,-22 0 0,22-21 16,-22 0-16,22-22 0,-22 22 0,0-21 15,22 21-15,-22-22 0,-21 1 16,22 0-16,-22-1 0,0 1 0,0 0 15,-21-1-15,0 1 0,0 21 16,0-21-16,0 20 0,0-20 0,-21 42 16,0-21-16,-22 21 15,22 0-15,0 0 0,-21 0 0,21 21 16,-22 0-16,1 0 0,0 22 16,20-1-16,-20-21 0,0 43 15,21-22-15,-22 0 0,22 1 0,0-1 16,0-21-16,21 22 0,0-1 15,0-21-15,0 21 0,0-20 0,21-1 16,0 0-16,21-21 0,-20 21 16,20-21-16,-21 0 0,21 0 15,1 0-15,-22 0 0,21-21 0,1 0 16,-1 21-16,-21-21 0,21-22 16,-20 22-16,20-21 0,-21-1 15,0 1-15,0-21 0,1-1 0,-1 1 16,0-1-16,0-21 0,-21 22 15,21-1-15,-21-20 0,21 20 16,-21 1-16,0-1 0,22 1 0,-22-1 16,0 1-16,21 20 0,-21 1 15,0 0-15,0 21 0,0-1 16,0 1-16,0 42 31,-21 1-31,-1 20 0,1 0 0,21 1 16,-21-1-16,0 21 0,21-20 15,-21 20-15,0 1 0,21 20 0,0-20 16,-22 21-16,22-22 0,0 22 16,0-22-16,0 1 0,0-1 15,0 1-15,0-22 0,0 0 0,0 1 16,22-1-16,-1-21 0,0 22 16,0-22-16,0-21 0,0 21 0,22-21 15,-22 0-15,0 0 0,21 0 16,-20 0-16,20-21 0,0 21 0,-21-21 15,22-1-15,-1 1 0,-21-21 16,22 21-16,-22 0 0,0-22 16,0 1-16,0 0 0,0 20 15,-21-20-15,22 0 0,-22-1 0,0 22 16,0 0-16,0 0 0,0 0 16,0 0-16,-22 21 0,1 0 0,0 0 15,0 21-15,0-21 0,0 21 16,-1 21-16,22-21 0,-21 22 0,0-22 15,21 21-15,-21 1 0,21-1 16,0 0-16,0-21 0,0 22 16,0-22-16,21 21 0,0-21 15,0 1-15,1-1 0,-1 0 0,0-21 16,0 21-16,21-21 0,-20 0 0,20 0 16,-21 0-16,21 0 0,-20-21 15,20 21-15,-21-21 0,21 0 16,-20-1-16,-1 1 0,21-21 15,-21 21-15,22-22 0,-22 1 0,0 0 16,0-1-16,0 1 0,0 0 16,-21-1-16,22 22 0,-22 0 0,0 0 15,21 0-15,-21 0 0,0 42 32,0 0-32,0 0 0,0 0 15,0 0-15,0 22 0,0-22 0,0 21 16,0 1-16,0-22 15,-21 21-15,21-21 0,-22 0 0,22 22 16,0-22-16,0 0 0,0 0 16,-21 0-16,21 1 0,0-44 47,0 1-47,0 0 0,21 0 15,1-21-15,-1 20 0,-21-20 0,21 0 16,0-1-16,21 1 0,-20 0 15,-1-1-15,0 1 0,21 21 16,-21-21-16,22 20 0,-22 1 16,0 21-16,21 0 0,-20 0 0,-1 0 15,-21 21-15,21 1 0,0 20 16,-21-21-16,0 21 0,0 1 0,0-22 16,0 21-16,0 1 0,0-22 15,0 21-15,0-21 0,0 22 0,0-22 16,21 0-16,-21 0 0,21 0 15,-21 0-15,22-21 0,-1 0 16,0 0-16,0 0 16,0 0-16,0 0 0,1 0 0,-1-21 15,0 0-15,0 21 16,0-21-16,22-21 0,-22 20 0,21 1 16</inkml:trace>
  <inkml:trace contextRef="#ctx0" brushRef="#br0" timeOffset="7141.43">8996 2201 0,'21'0'32,"0"0"-32,0-21 0,0 21 15,1-21-15,-1 0 0,0 0 0,0 0 16,0-22-16,-21 22 0,0-21 15,21 21-15,-21-22 0,0 1 16,0 21-16,0-22 0,0 1 0,-21 21 16,0-21-16,0 20 0,-21 1 15,20 0-15,-20 21 0,0 0 16,21 0-16,-22 0 0,1 0 16,0 21-16,-1 22 0,1-22 0,0 21 15,20 0-15,-20 1 0,21-1 16,0 22-16,0-22 0,21 0 15,0 1-15,0-1 0,0 0 0,0 1 16,0-22-16,0 21 0,21-21 16,0 0-16,0 1 0,21-1 0,-20-21 15,20 0-15,-21 0 0,21 0 16,1 0-16,-1-21 0,0-1 16,22 1-16,-22 0 0,1 0 0,-1-21 15,0-1-15,1 1 0,-1 0 16,0-22-16,-21 1 0,22-1 15,-22-21-15,21 22 0,-21-22 0,1 22 16,-1-22-16,0 0 0,0 22 16,0-22-16,-21 22 0,0-1 15,21 1-15,-21-1 0,0 1 0,0 20 16,0 1-16,0 0 0,0 21 16,0-1-16,-21 44 15,0-1-15,21 21 16,0 0-16,-21 22 0,0-22 15,21 22-15,-21-1 0,-1 1 0,22-1 16,0 22-16,-21-22 16,0 22-16,21 0 0,-21-22 0,21 22 15,-21-22-15,21 22 0,0-21 16,0-1-16,0-21 0,0 22 0,0-22 16,21 1-16,0-22 0,0 21 15,0-21-15,22 0 0,-22 1 0,0-22 16,21 0-16,1 0 0,-1 0 15,0 0-15,1-22 0,-1 1 0,0 0 16,22 0-16,-22 0 0,1-22 16,-1 22-16,0-21 0,-21 0 15,22-1-15,-22 1 0,21 0 0,-21-1 16,-21 22-16,0-21 0,22 21 16,-22-22-16,0 22 15,0 0-15,-22 42 16,22 0-1,-21 0-15,0 22 0,21-22 16,-21 21-16,21-21 0,0 22 0,-21-1 16,21-21-16,0 22 0,0-1 15,0-21-15,0 21 0,0-20 0,0-1 16,0 0-16,21 0 0,0 0 16,0 0-16,0 1 0,1-22 15,-1 0-15,0 0 0,0 0 0,0 0 16,0 0-16,22 0 0,-22-22 15,0 22-15,0-21 0,0 0 0,1 0 16,-1 0-16,21-22 0,-21 22 16,0 0-16,1-21 0,-1 21 15,0-22-15,0 22 0,0 0 0,0-21 16,22 20-16,-22 1 0,-21 0 16,21 21-16,0-21 0,-21 0 0,21 21 15,-21 21 16,0 0-31,0 0 0,0 0 0,0 1 16,0 20-16,0-21 0,-21 0 16,21 0-16,0 22 0,0-22 0,0 0 15,0 0-15,0 0 0,0 1 16,0-1-16,0 0 0,0 0 0,21-21 16,1 21-16,-1-21 15,0 0-15,0 0 0,0 0 0,0 0 16,1 0-16,-1 0 0,0-21 15,0 0-15,0 0 0,0 0 0,22-1 16,-22 1-16,0 0 0,0-21 16,0 21-16,1-22 0,-1 22 15,0 0-15,0-21 0,0 20 16,-21 1-16,21 0 0,-21 0 0,0 0 16,0 0-16,0 42 46,0 0-46,0 0 0,0 0 0,0 22 16,-21-22-16,21 0 0,0 21 16,0-21-16,0 22 0,0-22 0,0 0 15,0 21-15,0-20 0,0-1 16,0 0-16,21 0 0,1 0 16,-1 0-16,0-21 0,0 0 15,0 0-15,0 0 16,1 0-16,-1 0 0,0-21 0,0 0 15,0 21-15,0-21 0,1 0 16,20 0-16,-21-22 0,-21 22 0,21 0 16,0-21-16,1-1 0,-1 22 15,-21-21-15,0 21 0,21-22 0,-21 22 16,21 0-16,-21 0 0,0 0 16,0-1-16,0 44 31,-21-1-31,0 0 0,21 0 15,0 21-15,0-20 0,-21 20 16,21-21-16,0 21 0,0-20 16,0-1-16,0 21 0,0-21 15,0 0-15,0 22 0,21-22 0,-21 0 16,21 0-16,0-21 0,21 21 16,-20 1-16,-1-22 0,21 0 0,-21 0 15,22 0-15,-22 0 0,21 0 16,0 0-16,1 0 0,-1 0 0,0-22 15,-20 1-15,20 0 0,0 0 16,-21 0-16,1-22 0,20 22 16,-21-21-16,0 21 0,-21 0 0,21-22 15,-21 22-15,0 0 16,0 0-16,-21 21 16,0 21-1,21 0-15,-21-21 0,21 21 0,-21 0 16,21 22-16,0-22 0,0 0 15,0 0-15,0 0 0,0 1 0,21-1 16,0 0-16,-21 0 0,21-21 16,0 21-16,-21 0 0,0 1 15,22-1-15,-44-21 47,1 0-47,21-21 0,-21 21 16,0 0-16,0-22 0,0 22 15,-1 0-15,1 0 16,21 22 15,21-1-15,1 0-16,-1-21 0,21 0 16,-21 0-16,0 0 0,1 0 15,20 0-15,-21 0 0,0 0 0,22 0 16,-1 0-16,-21-21 0,21 21 0,-20-21 15,20-1-15,-21 1 16,21 0-16,-20 0 0,20 0 0,-21 0 16,0-22-16,22 22 0,-22-21 15,21 21-15,-21-22 0,22 1 0,-22 21 16,0-22-16,0 22 0,-21 0 16,0 42 15,-21-21-31,21 43 0,-21-22 0,0 0 15,21 21-15,0-21 0,0 1 16,-22 20-16,22-21 0,0 21 0,0-20 16,0-1-16,0 21 0,22-21 15,-1 0-15,0 1 0,0-22 16,0 21-16,0 0 0,22-21 0,-22 0 16,0 0-16,21 0 0,-20 0 15,20 0-15,-21 0 0,0-21 0,22 0 16,-22-1-16,0 1 0,0 0 15,0-21-15,-21 21 0,0-22 0,21 1 16,-21 21-16,0-22 0,0 1 16,0 0-16,0 21 0,-21-22 0,0 22 15,0 0-15,0 0 0,-22 0 16,22 21-16,-21 0 0,0 0 16,-1 0-16,1 0 0,0 0 0,-1 21 15,22-21-15,0 21 0,0 0 16,21 0-16,21 0 15,0-21-15,0 0 0,22 22 16,-1-22-16,0 0 0,1 0 16,-1 0-16,0 0 0,1 0 0,-1 0 15,0 0-15,1-22 0,-1 22 16,0 0-16,1 0 0,-1-21 0,0 21 16,-21 0-16,22 0 0,-1 0 15,-21 0-15,0 0 0,1 0 0,-1 0 16,0 21-16,-21 1 0,21-1 15,-21 0-15,0 0 0,0 0 16,0 0-16,0 1 0,0-1 16,-21 0-16,0 0 15,0 0-15,21 0 0,-22 1 0,1-1 16,21 0-16,-21 0 16,0-21-16,0 21 0,0-21 31,21-21-16,0 0-15,0 0 0,0 0 16,0-1-16,0 1 0,21-21 16,-21 21-16,21-22 0,0 1 15,0 0-15,0-22 0,22 22 16,-1 0-16,0-22 0,1 22 0,-1-1 16,0 22-16,22 0 0,-22 0 15,1 21-15,-1 0 0,0 0 0,1 21 16,-22 0-16,0 0 0,0 22 15,0-1-15,-21 22 0,21-22 16,-21 0-16,0 1 0,0-1 0,0 0 16,0 1-16,-21-1 0,21 0 0,-21-21 15,21 1-15,0 20 0,-21-42 16,21 21-16,-21 0 0,21 0 16,-21-21-16,21 22 0,-22-22 31,22-22-16,-21 1-15,0 0 0,0 0 16,0 0-16,-22-43 16,1 43-16</inkml:trace>
  <inkml:trace contextRef="#ctx0" brushRef="#br0" timeOffset="7394.8">12742 1312 0,'-21'0'0,"42"0"0,-84 0 0,42 0 0,-1 0 16,1 0-1,0 0 1,0 0 31,0 0-47</inkml:trace>
  <inkml:trace contextRef="#ctx0" brushRef="#br0" timeOffset="7615.68">11239 1461 0,'-21'21'0,"42"-42"0,-84 42 15,42-21-15,0 0 16,-1 0-16,22 21 0</inkml:trace>
  <inkml:trace contextRef="#ctx0" brushRef="#br0" timeOffset="8380.24">16785 1037 0,'0'0'0,"21"-42"0,0 21 0,1-22 15,-1 1-15,0 0 0,0-1 16,0 1-16,0 0 0,1-1 0,-1 1 16,0 0-16,-21 21 0,21-22 15,-21 22-15,21 0 0,-21 0 16,0 42 0,-21 0-16,0 21 0,0 22 15,0-1-15,-1 22 0,-20 0 16,21 21-16,-21-1 0,-1 22 0,-20-21 15,20 21-15,-20 0 0,21 0 16,-22-21-16,1 0 0,20 0 16,-20 0-16,20-1 0,-20-20 0,42 0 15,-22-22-15,22 1 0,-21-1 16,42-20-16,-21-1 0,21-21 16,0 0-16,0 0 0,0-42 15,0 0 1,0 0-16,21-21 0,0-1 0,0 1 15,22-22-15,-1 1 0,0 21 16,22-22-16,-1 1 0</inkml:trace>
  <inkml:trace contextRef="#ctx0" brushRef="#br0" timeOffset="10968.17">17949 1185 0,'0'-21'0,"0"42"0,0-63 0,0 21 16,0 0-16,0 0 0,0-1 0,0 1 16,0 0-16,0 0 0,-21 21 15,21-21-15,-21 21 0,0 0 16,0 0-16,-1 0 16,22 21-16,-42 0 0,21 21 15,0-20-15,0 20 0,-22 0 0,1 22 16,0-22-16,-1 22 0,1-1 15,0 1-15,-1-1 0,22 1 16,-21-1-16,21 1 0,21-1 16,0 1-16,0-22 0,0 0 0,42 1 15,0-1-15,1-21 0,-1 0 16,21 0-16,1-21 0,-1 0 0,1 0 16,21 0-16,-1 0 0,1 0 15,0 0-15,-1-21 0,1 0 0,0-21 16,-1 21-16,-20-22 0,-1 1 15,1 0-15,-22-22 0,0 22 0,-20-22 16,-1 22-16,-21-22 16,0 22-16,0 0 0,0-1 0,-21 1 15,-1 21-15,1 0 0,-21 0 16,21 21-16,-22 0 0,22 0 0,-21 0 16,0 21-16,-1 0 0,-20 21 15,20-21-15,1 22 0,21-1 0,-21 22 16,-1-22-16,22 0 0,0 1 15,21 20-15,0-21 0,0 1 0,0-22 16,0 21-16,0-21 0,21 22 16,21-22-16,-20-21 0,20 21 15,-21-21-15,21 0 0,1 0 16,-1 0-16,0 0 0,1 0 0,-22-21 16,21 0-16,-21 0 0,22-22 15,-22 1-15,0 21 0,0-43 0,0 22 16,-21 0-16,22-22 0,-22 22 15,21-1-15,-21 22 0,0-21 16,0 21-16,0 0 0,0-1 0,0 1 16,0 42-1,0 1-15,0-1 16,-21 0-16,21 0 0,-22 21 16,22 1-16,0-22 0,0 21 0,0 1 15,0-1-15,0 0 16,22-21-16,-1 22 0,0-22 0,0 0 15,0 21-15,0-42 0,1 22 16,-1-1-16,0-21 0,0 0 0,21 0 16,-20 0-16,-1 0 0,0-21 15,21 21-15,-21-43 0,1 22 0,-1-21 16,0-1-16,0 1 0,0 0 16,0-22-16,1 1 0,-1-22 15,0 22-15,0-22 0,0 21 0,0-20 16,-21-1-16,0 22 0,22-1 15,-22 1-15,21-1 0,-21 22 0,0 21 16,0-22-16,0 22 0,0 0 16,-21 63-1,-1-21-15,1 22 16,21-1-16,-21 22 0,0-1 0,0 1 16,0-1-16,-1 1 0,22 20 15,0-20-15,0-1 0,0 22 0,0-22 16,0 1-16,0-1 0,0 1 15,22-22-15,20 1 0,-21-1 0,0 0 16,22-21-16,-22 1 0,21-1 16,0 0-16,-20-21 0,20 0 15,0 0-15,1 0 0,-22 0 16,21 0-16,0-21 0,-20 0 0,20-22 16,-21 22-16,21 0 0,-20-21 15,-1-1-15,0 1 0,0 0 0,0-1 16,-21 1-16,21 0 0,-21 20 15,0-20-15,0 21 0,0 0 0,-42 21 32,42 21-32,-21 0 0,0 0 15,0 22-15,-1-22 0,22 21 16,0-21-16,-21 22 0,21-1 0,0-21 16,0 21-16,0 1 0,0-22 15,21 0-15,1 0 0,-1 0 0,0 1 16,0-1-16,0-21 15,0 0-15,22 0 0,-22 0 0,21 0 16,-21 0-16,22 0 0,-22 0 16,21-21-16,-21-1 0,1 1 0,20 0 15,-21 0-15,0-21 0,0-1 16,1 22-16,-1-21 0,0 21 0,0-22 16,0 22-16,-21 0 0,0 0 15,0 42 1,0 0-1,0 0-15,0 0 0,0 22 16,0-22-16,0 0 0,-21 21 0,21-20 16,-21 20-16,21-21 0,0 0 15,0 0-15,0 1 0,0-1 16,0 0-16,0 0 0,0-42 47,21 0-47,0 0 15,-21-1-15,21-20 0,1 21 0,-22-21 16,21-1-16,0 22 0,0-21 16,0 21-16,-21-1 0,21 1 0,-21 0 15,22 21-15,-1 21 16,0-21 0,-21 21-16,21 1 0,-21-1 15,0 21-15,21-21 0,0 0 0,-21 1 16,22 20-16,-1-21 0,-21 0 15,21 0-15,0 1 0,0-1 0,0-21 16,22 21-16,-22 0 16,0-21-16,21 0 0,-20 0 0,20 0 15,0 0-15,-21 0 0,22 0 0,-22 0 16,21 0-16,-21-21 0,1 0 0,20 0 16,-21-1-16,0 1 15,0-21-15,1 21 0,-1-22 0,0 1 16,-21 0-16,0-1 0,0 1 15,0 0-15,0 21 0,0-1 0,0 1 16,-21 21-16,0 0 0,-1 0 16,1 0-16,-21 0 0,21 0 0,-22 21 15,22 22-15,0-22 0,-21 0 16,21 21-16,-1 1 0,1-22 0,0 21 16,21 1-16,0-22 0,0 21 15,0-21-15,0 0 0,0 1 16,0-1-16,0 0 0,21 0 0,0 0 15,1-21-15,-1 21 16,0-21-16,0 0 16,0 0-16,0-21 0,1 0 15,-1 21-15,0-21 0,0-21 16,0 20-16,-21-20 0,21 0 0,1-1 16,-1-20-16,0 21 0,-21-22 15,21 1-15,-21-1 0,21 1 0,-21-1 16,0 1-16,0-1 0,0 1 15,0 20-15,0 1 0,0 0 16,0-1-16,0 22 0,0 0 16,-21 21-16,0 0 15,21 21-15,-21 0 0,21 22 0,-21-1 16,-1 0-16,22 22 16,0-1-16,0-20 0,0 20 0,0 1 15,0-1-15,0 1 0,0-1 16,0 1-16,0-22 0,22 21 0,-1-20 15,0-1-15,-21 0 0,21-20 16,0 20-16,0-21 0,1 0 0,-1 0 16,0 1-16,21-1 0,-21-21 15,1 0-15,20 0 0,-21 0 0,21 0 16,-20 0-16,-1-21 0,21 21 16,-21-22-16,0 1 0,1 0 15,-1-21-15,0 21 0,0-1 16,0-20-16,-21 21 0,21 0 0,-21-22 15,0 22-15,0 0 16,0 42 0,-21 0-16,0 1 15,0-1-15,21 0 0,-21 0 0,21 0 16,0 0-16,0 1 0,-21-1 16,21 0-16,0 0 0,0 0 0,0 0 15,0 1-15,21-22 16,0 0-1,0 0-15,0 0 0,0 0 16,1-22-16,-1 1 16,0 0-16,0 0 0,21 0 0,-20 0 15,-1-22-15,0 22 0,21-21 16,-21 21-16,1-22 0,-1 22 16,0 0-16,0 0 0,0 0 0,0 21 15,-21 21 1,0 0-16,0 0 15,0 0-15,0 0 0,0 1 16,0-1-16,0 0 0,0 0 16,0 0-16,0 0 0,22-21 15,-22 22-15,21-22 16,-21 21-16,21-21 16,21 0-16,-21 0 0,1 0 15,20 0-15,0-21 0,22-1 0,-22 22 16,22-21-16</inkml:trace>
  <inkml:trace contextRef="#ctx0" brushRef="#br0" timeOffset="11395.75">23156 1164 0,'-42'-42'16,"84"84"-16,-105-105 0,63 20 0,0 22 0,0-21 16,0 0-16,0-1 0,0 1 15,0 0-15,0-1 0,21 1 16,0 21-16,-21 0 0,0-1 0,0 65 31,0-1-31,0 0 16,0 43-16,0-21 0,0 20 15,0 1-15,0-22 0,0 22 16,-21 0-16,21-22 0,-21 1 16,0 20-16,21-20 0,0-22 0,0 22 15,0-22-15,0 0 0,0 1 16,0-1-16,0-21 0,0 0 16,0 1-16,0-1 0,0 0 0,21-21 31,-21-21-31,21 0 15,-21-1-15,21 1 0,-21-21 16,0 21-16,0-22 0,0-20 0,0 21 16,0-1-16,0-20 0</inkml:trace>
  <inkml:trace contextRef="#ctx0" brushRef="#br0" timeOffset="11708.58">22860 1101 0,'0'0'0,"-42"-43"0,-1-20 15,1 21-15,0-1 0,20 1 16,1 0-16,21-1 0,0 22 0,0 0 15,43-21-15,-22 20 0,21 1 16,0 0-16,22 0 0,-1 21 0,1 0 16,21 0-16,-22 0 0,1 0 15,-1 21-15,1 0 0,-22 0 0,21 22 16,-20-1-16,-22 0 16,21 1-16,-42 20 0,0 1 0,0-22 15,0 22-15,-21-22 0,-21 21 16,21-20-16,-22-1 0,1 0 15,21-20-15,-22 20 0,1-21 0,0 0 16,-1 0-16,1 1 0,0-22 16,21 21-16,-1-21 0,1 0 0,0 21 15,21 0 1,21-21-16,0 0 16,1 0-16,-1 0 0,21 0 15,-21 0-15,22 0 0</inkml:trace>
  <inkml:trace contextRef="#ctx0" brushRef="#br0" timeOffset="12143.49">23643 1503 0,'0'0'15,"0"-21"1,0 0-16,-21 21 16,0 0-16,0 0 15,-1 21-15,1 0 0,0 0 16,0 0-16,0 0 0,0 1 0,-1-1 15,22 21-15,0-21 0,-21 22 16,21-22-16,0 21 0,0-21 16,0 0-16,0 22 0,0-22 15,21 0-15,-21 0 0,22 0 0,20-21 16,-21 22-16,0-22 0,22 0 16,-1 0-16,0 0 0,1 0 0,-22 0 15,21-22-15,0 1 0,1 0 16,-22 0-16,21 0 0,-21 0 0,1-22 15,-1 1-15,-21 21 0,0-22 16,0 1-16,0 0 0,0 21 0,0-1 16,-21 1-16,-1 0 0,1 0 15,0 21-15,-21 0 0,-1 0 16,22 0-16,-21 0 0,21 0 0,-22 21 16,22-21-16,-21 21 0,21 0 15,0 1-15,21-1 0,0 0 16,0 0-16,0 0 15,0 0-15,21-21 0,0 22 0,0-1 16,21 0-16,-20-21 0,20 21 16,21-21-16,-20 0 0</inkml:trace>
  <inkml:trace contextRef="#ctx0" brushRef="#br0" timeOffset="12519.38">24342 1630 0,'0'-21'0,"0"42"0,0-63 16,0 20-16,21 1 0,-21 0 15,0 0-15,0 42 32,0 0-17,0 22-15,0-22 0,-21 21 0,21 0 16,-22 1-16,22-1 0,0 22 16,-21-22-16,0 21 0,0 1 15,21-22-15,-21 22 0,0-1 0,21 1 16,0 20-16,0-20 0,-22-1 0,22 1 15,-21-1-15,21 1 0,0-1 16,-21-20-16,21 20 0,0-20 0,0-1 16,0 0-16,-21 1 15,21-1-15,-21-21 0,21 0 0,-21 0 16,21 1-16,-22-22 16,22-22-1,0 1 1,0 0-16,0 0 0,0-21 15,0 20-15,22-20 0,-1 0 0,-21-1 16,21 1-16,-21-21 0,21-1 16,-21 22-16,0-22 0</inkml:trace>
  <inkml:trace contextRef="#ctx0" brushRef="#br0" timeOffset="12815.83">24130 1905 0,'0'0'0,"0"-106"16,0 64-16,0 0 0,0 20 15,21-20-15,0 21 0,0-21 16,1 20-16,20 1 0,-21 0 0,21 0 16,-20 21-16,20 0 0,-21 0 15,21 0-15,-20 0 0,-1 0 0,0 0 16,-21 21-16,0 0 0,0 0 16,0 1-16,0-1 0,0 0 0,0 21 15,-21-21-15,0 1 0,-1-1 16,-20 0-16,21 0 0,0 0 0,0 0 15,-22 1-15,22-22 16,0 21-16,0-21 0,0 0 0,-1 21 16,1-21-16,42 0 31,1 0-31,-1 0 16,21-21-16,0 21 0</inkml:trace>
  <inkml:trace contextRef="#ctx0" brushRef="#br0" timeOffset="13231.62">24828 1609 0,'0'0'0,"0"-21"0,0-1 0,0 1 16,-21 21 0,21-21-16,-21 21 0,0 0 15,0 21 1,0 0-16,21 1 0,-22-1 15,22 21-15,0-21 0,0 22 16,-21-22-16,21 21 0,0-21 0,0 22 16,0-22-16,0 21 0,0-21 15,21 0-15,1 1 0,-1-22 0,0 21 16,0-21-16,0 0 16,0 0-16,1 0 0,-1-21 0,0-1 15,0 1-15,0 0 16,0 0-16,1-21 0,-1-1 0,0 1 15,0 21-15,-21-22 0,21 1 16,-21 21-16,21 0 0,-21 0 16,0-1-16,0 1 0,0 42 47,0 1-47,0-1 15,0 0-15,0 0 0,0 0 0,0 0 16,22 1-16,-1-1 0,0-21 15</inkml:trace>
  <inkml:trace contextRef="#ctx0" brushRef="#br0" timeOffset="13619.45">25442 1693 0,'0'0'0,"0"-21"0,0 0 0,0 0 15,0 0-15,0 0 16,0 42-1,0 0-15,0 0 16,0 21-16,0 1 0,0-22 0,0 21 16,0 1-16,0 20 15,0-21-15,0 1 0,-21 20 0,0-20 16,21 20-16,-21 1 0,21-22 16,-21 21-16,-1 1 0,1-1 0,21-20 15,-21 20-15,0 1 0,0-1 16,21-20-16,0 20 0,0-21 0,0 22 15,0-22-15,0 1 0,0-1 16,0 0-16,0 1 0,0-1 0,0-21 16,0 0-16,0 0 0,0 1 15,21-22 1,-21-22 0,21 1-16,-21 0 0,0 0 0,0-21 15,0 20-15,0-20 0,0 21 0,0-21 16,21-1-16,-21 1 0,0-22 15,0 22-15,21-21 0,-21 20 16</inkml:trace>
  <inkml:trace contextRef="#ctx0" brushRef="#br0" timeOffset="13951.77">25336 1863 0,'-21'-43'15,"42"86"-15,-42-128 0,21 64 0,0-21 16,0 20-16,0 1 0,0-21 0,0 21 15,21 0-15,1-1 16,-1 22-16,0 0 0,0-21 16,21 21-16,-20 0 0,20 0 0,-21 0 15,21 0-15,-20 0 0,-1 0 16,0 0-16,0 0 0,0 21 16,-21 1-16,0-1 0,0 21 15,0-21-15,-21 0 0,21 22 16,-21-22-16,-21 21 0,20-21 0,1 1 15,-21-1-15,21 0 0,-22 0 16,22 0-16,-21 0 0,21-21 16,0 22-16,-1-22 0,1 0 15,21 21-15,-21-21 0,21 21 16,-21-21-16,0 0 16,21 21-16,-21-21 0,-1 0 15,1 0-15</inkml:trace>
  <inkml:trace contextRef="#ctx0" brushRef="#br0" timeOffset="15675.3">5038 2900 0,'-43'0'16,"86"0"-16,-128 0 0,64-21 0,-22 21 15,22 0-15,-21-21 0,21 21 16,0 0-16,-22 0 0,22-22 15,0 22-15,0 0 0,0 0 0,-1 0 16,1 0-16,0 0 0,0 0 31,21 22 1,21-22-17,-21 21-15,21-21 0,0 0 16,22 0-16,-1 0 0,0 0 15,1 0-15,20 0 0,1 0 0,-1 0 16,1 0-16,-1 0 16,22 0-16,0 0 0,-1 0 0,22 0 15,0 0-15,0 0 0,0 0 16,21 0-16,-22 0 0,22 0 0,0 0 16,0-21-16,22 21 0,-22 0 15,42 0-15,-21 0 0,0 0 0,22-22 16,-1 22-16,0 0 0,1 0 15,-22 0-15,21 0 0,-21 0 0,0 0 16,1 0-16,-1 22 0,-21-22 16,21 0-16,-42 0 0,21 0 0,0 0 15,-21 0-15,-1 0 0,22 0 16,-21 0-16,0 0 0,21 0 16,-21 0-16,0 0 0,-22 0 15,22 0-15,0 0 0,-21 0 0,21 0 16,-22-22-16,22 22 0,-21 0 0,21 0 15,-22 0-15,1 0 0,0 0 16,-22-21-16,22 21 0,-22 0 0,1 0 16,-1 0-16,1 0 0,-22 0 15,0 0-15,1 0 0,-1 0 0,-21 0 16,22 0-16,-22 0 0,0 0 16,0 0-1,0 0 32,0 0-31,1 0-16,-1 0 15,0 0-15,0 0 0,0 0 0,22 0 16,-1 0-16,0-21 0</inkml:trace>
  <inkml:trace contextRef="#ctx0" brushRef="#br0" timeOffset="16816.23">18415 2392 0,'-42'0'0,"84"0"0,-127 0 0,43-21 16,0 21-16,-1 0 0,1-21 16,0-1-16,20 22 0,-20 0 0,21 0 15,0-21-15,0 21 0,-1 0 16,1 0-16,0 0 0,0 0 0,0 0 15,0 0-15,-1 0 0,1 0 16,0 0-16,0 0 0,0 0 16,0 0-16,-1 0 15,22 21 1,0 1-16,0-1 16,22-21-16,-1 21 15,0-21-15,0 21 0,0-21 0,22 0 16,-22 21-16,21-21 0,22 0 15,-22 0-15,43 21 0,-22-21 16,22 0-16,21 0 0,-22 0 0,22 0 16,21 0-16,-21 0 0,21 0 15,21 0-15,0 0 0,0 0 0,22 0 16,-1 22-16,0-22 0,1 0 16,20 21-16,1-21 0,-22 21 15,22 0-15,-22-21 0,21 21 16,1-21-16,-22 21 0,22-21 15,-22 0-15,0 22 0,1-22 0,-1 0 16,0 0-16,1 0 0,-22 0 16,0 0-16,-21 0 0,0 0 0,0 0 15,-21 0-15,0 0 0,0 0 16,-22 0-16,1 0 0,-22 0 16,1 0-16,-22 0 0,-21 0 0,22 0 15,-22 0-15,-42 0 47,0 0-47,-1 0 16,1 0-1,0 0 1,0 0-16,0 0 16,0 0-16,-1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5T14:04:56.4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1630 4233 0,'0'0'0,"0"-21"0,-21 21 16,21-21-16,0 0 0,0 0 15,0 0-15,0-1 0,0 1 16,0 0-16,0 0 0,0 0 15,0 0-15,0-1 0,0 1 16,0 0-16,0 0 0,0 0 31,-22 42-15,1 0-16,21 0 16,-21 22-16,21-22 0,0 21 15,0 22-15,0-22 0,0 0 16,0 22-16,0-22 0,0 22 0,0-22 15,0 0-15,0 22 0,0-22 16,0 0-16,0 1 0,0-1 16,0 0-16,0-20 0,0 20 15,0-21-15,0 0 0,21-21 16,-21 21-16,0-42 47,0 0-47,0 0 0,0 0 15,21 0-15,1-1 16,-1 1-16,0 0 0</inkml:trace>
  <inkml:trace contextRef="#ctx0" brushRef="#br0" timeOffset="348.1">2286 4572 0,'0'21'16,"0"-42"-16,-21 42 0,21 0 0,-21-21 16,21 22-16,21-22 31,0 0-15,0-22-16,-21 1 15,21 21-15,-21-21 0,0 0 16,0 0-1,-21 21-15,0 0 16,0 0-16,0 0 0,-1 21 16,22 0-16,-21 0 15,0 0-15,21 1 16,0-1-16,0 0 16,21-21-1,0 0 1,1 0-16,-1 0 0,0-21 15</inkml:trace>
  <inkml:trace contextRef="#ctx0" brushRef="#br0" timeOffset="1648.85">3831 4403 0,'0'-43'16,"0"22"-16,0 0 0,0 0 15,0 0-15,0-22 16,0 22-16,0 0 0,0 0 0,0 0 15,0 0-15,0-1 16,0 44 15,0 20-31,0-21 0,0 21 0,0 1 16,0-1-16,0 0 0,0 1 16,0-1-16,0 0 0,-21 1 15,21-1-15,0-21 0,0 22 0,0-1 16,0-21-16,0 0 0,0 0 15,0 1-15,0-1 0,0-42 32,0-1-17,0 1-15,21 0 0,-21 0 16,0 0-16,21-22 0,-21 22 0,0-21 16,0 21-16,0-22 0,0 22 15,0-21-15,0 21 0,0 0 0,0-1 16,21 22-1,1 0-15,-22 22 16,0-1-16,21 0 0,-21 0 16,21 0-16,-21 0 0,0 22 0,21-22 15,0 0-15,-21 21 0,0-20 16,21-1-16,1 0 0,-22 0 0,21 0 16,-21 0-16,21-21 15,-21 22-15,21-22 0,-21 21 0,21-21 16,0 0-16,1 0 15,-22-21-15,0-1 0,21 22 0,0-21 16,-21 0-16,21 0 0,-21 0 16,0-22-16,21 22 0,0-21 0,-21 0 15,22-1-15,-22 1 0,21 0 16,0-1-16,-21 1 0,21 21 0,0-22 16,-21 22-16,21 0 15,-21 0-15,0 0 0,0 42 31,0 0-31,0 0 16,0 0-16,0 22 0,0-22 0,0 21 16,0 1-16,0-1 0,0-21 15,0 21-15,0 1 0,0-22 0,0 21 16,0-21-16,22 22 0,-1-22 16,-21 0-16,21 21 0,0-20 15,0-1-15,-21 0 0,21 0 0,1-21 16,20 21-16,-21-21 0,0 0 0,0 0 15,22 0-15,-22 0 0,21 0 16,1-21-16,-22 0 0,21 0 16,0 0-16,-20-1 0,20 1 15,-21-21-15,0 21 0,0-22 0,1 22 16,-1-21-16,0 0 0,-21-1 0,0 1 16,0 0-16,0-1 0,0 22 15,0-21-15,0 21 0,0-1 0,0 1 16,0 0-16,-21 21 0,0 0 15,-1 0-15,1 21 0,0 0 16,21 1-16,0 20 0,-21-21 16,21 21-16,0-20 0,0 20 0,0 0 15,0-21-15,0 22 0,0-22 16,0 21-16,21-21 0,0 1 0,0 20 16,1-21-16,-1 0 15,0 0-15,0 1 0,0-1 0,0-21 16,1 21-16,-1-21 0,0 0 15,0 0-15,0 0 0,0 0 0,1 0 16,-22-21-16,21 0 0,0-1 16,0 1-16,0 0 0,0 0 15,22-21-15</inkml:trace>
  <inkml:trace contextRef="#ctx0" brushRef="#br0" timeOffset="3314.21">7048 4487 0,'0'-42'15,"0"21"-15,0 0 16,22 0 0,-1-1-16,-21 1 15,21 0-15,-21 0 16,0 0-16,21 0 0,-21-1 15,0 1-15,0 0 16,0 0-16,0 0 16,-21 21-16,0 0 15,0 0-15,-1 0 16,1 21-16,21 0 16,-21 0-16,21 0 0,-21 22 15,0-1-15,21-21 0,0 22 16,-21-1-16,-1 0 0,22 1 0,-21-1 15,21 0-15,0 1 0,0-1 16,0 0-16,0 1 0,0-1 0,0 0 16,21-21-16,1 22 0,-1-22 15,21 0-15,-21 0 0,22-21 0,-22 21 16,21-21-16,0 0 0,1 0 16,-1 0-16,-21 0 0,22 0 0,-1-21 15,0 0-15,1 21 0,-1-21 16,0 0-16,-21-22 0,22 22 0,-22 0 15,0 0-15,-21-21 0,0 20 0,0 1 16,0 0-16,0-21 16,0 21-16,0-1 0,0 1 0,0 0 0,0 0 15,-21 0-15,0 0 16,0 21-16,-1 0 0,1 0 16,0 0-16,0 0 0,0 0 15,0 0-15,-1 0 0,1 21 0,0 0 16,0 0-16,0 0 0,0 0 15,21 22-15,-22-22 0,1 21 0,21-21 16,0 22-16,0-22 0,0 21 16,0-21-16,0 1 0,0-1 0,0 0 15,0 0-15,21-21 0,1 0 16,-1 0-16,0 0 16,0 0-16,0 0 0,0-21 0,1 0 15,-1 21-15,0-43 0,0 22 16,0 0-16,0 0 0,1-21 0,-22 20 15,21-20-15,-21 21 0,0-21 16,0 20-16,0 1 0,21 0 0,-21 0 16,0 0-16,0 0 0,21 21 15,-21 21 17,0 0-32,0 0 0,0 0 0,0 22 15,0-22-15,0 0 16,21 21-16,-21-21 0,0 1 0,21 20 15,1-21-15,-22 0 0,21 0 0,0 1 16,21-1-16,-21-21 0,1 0 16,20 0-16,-21 0 0,21 0 0,1 0 15,-22 0-15,21 0 0,1-21 16,-22-1-16,0 1 0,0 0 0,0 0 16,0 0-16,1 0 0,-1-22 15,-21 22-15,0 0 0,0-21 0,0 20 16,21 1-16,-21 0 0,0 0 15,0 0-15,0 0 16,0 42 15,0 0-31,0 0 0,-21 0 16,21 0-16,0 1 0,-21-1 16,21 0-16,0 0 0,0 21 0,0-20 15,0-1-15,0 21 0,-22-21 16,22 0-16,0 1 0,0-1 0,0 0 15,-21 0-15,21 0 16,0-42 15,0 0-31,0 0 16,0 0-16,0-22 0,0 22 0,0-21 16,0 21-16,21-22 15,1 1-15,-1 0 0,0-1 0,0 1 16,0 21-16,0-22 0,1 22 15,20-21-15,-21 21 0,21 0 0,-20 21 16,20 0-16,-21 0 0,0 0 16,22 0-16,-22 0 0,0 21 0,0 0 15,0 0-15,-21 0 0,21 0 16,-21 22-16,22-22 0,-22 0 0,0 21 16,0-20-16,0 20 0,0-21 15,0 21-15,0-20 0,0-1 0,0 21 16,0-21-16,0 0 0,0 1 15,-22-1-15,22 0 16,0 0-16,-21-21 0,21 21 16,0-42 15,21 0-15,1 0-16,-1 0 0,0-1 0</inkml:trace>
  <inkml:trace contextRef="#ctx0" brushRef="#br0" timeOffset="3902.11">10541 4509 0,'0'-22'0,"0"1"0,0 0 15,0-21 1,0 21-16,0-1 0,0 1 15,0 0-15,0 42 32,0 0-32,0 1 15,0 20-15,-21-21 0,21 0 0,0 22 16,-21-22-16,21 21 0,0-21 16,-22 0-16,22 22 0,-21-22 0,21 0 15,-21 21-15,21-20 0,0-1 0,0 0 16,0 0-16,0 0 15,0-42 17,0 0-17,21 0-15,-21 0 0</inkml:trace>
  <inkml:trace contextRef="#ctx0" brushRef="#br0" timeOffset="4321.1">10541 4085 0,'0'0'0,"-21"0"0,0 0 31,21 21-31,-22-21 0,22 22 16,0-1-16,0 0 0,0 0 15,0 0-15,0 0 16,0 1-16,22-22 15,-1 0-15,0 0 0,0 0 0,0 0 16,0 0-16,1 0 16,-1 0-16,0-22 0,0 1 0,-21 0 15,21 0-15,-21 0 16,0 0-16,0-1 16,0 1-16,-21 21 0,21-21 0,-21 0 15,0 21-15,0 0 0,-1 0 0,1 0 16,0 0-16,0 0 15,0 0-15,0 0 0,21 21 16,-22 0-16,22 0 0,0 1 16,0-1-16,0 0 0,0 0 15,0 0-15,0 0 0,0 1 16,22-1-16,-1 0 0,0 0 0,0-21 16,0 21-16,0 0 0,1 1 15,-1-22-15</inkml:trace>
  <inkml:trace contextRef="#ctx0" brushRef="#br0" timeOffset="4909.1">11197 4530 0,'-21'0'15,"21"-21"1,0 42 31,0 0-47,0 0 15,0 0-15,0 0 0,0 1 16,0-1-16,0 0 16,0 0-16,0 0 0,0 0 15,0 1-15,0-1 0,-21 0 16,21 0-16,-21 0 15,-1 0-15,1-21 32,21-21-17,-21 0-15,21 0 0,0 0 16,0 0-16,0-1 0,0 1 0,0-21 16,0 21-16,0 0 0,21-22 0,0 22 15,22-21-15,-22 21 16,0-22-16,21 22 0,-20 0 0,20 0 15,-21 21-15,21 0 0,1 0 16,-22 0-16,0 0 0,21 0 0,-20 0 16,-1 21-16,0 0 0,0 0 15,-21 22-15,0-22 0,21 0 0,-21 21 16,0-21-16,0 22 0,0-22 0,0 0 16,0 0-16,0 22 0,0-22 15,0 0-15,-21 0 0,21 0 16,0 0-16,0 1 15,-21-22-15,21-22 47,0 1-47,21-21 0,0 21 0,22 0 16</inkml:trace>
  <inkml:trace contextRef="#ctx0" brushRef="#br0" timeOffset="5572.51">12255 4487 0,'0'0'0,"22"0"0,-1-21 16,-21 0-16,21 21 16,0 0-16,-21-21 15,0 0 1,-21 21-1,0 0-15,0 0 16,-22 0-16,22 21 0,-21 0 0,-1-21 16,22 21-16,-21 0 0,21-21 15,-22 22-15,22-1 0,0 0 0,0-21 16,0 21-16,21 0 0,0 0 16,0 1-16,0-1 15,21-21-15,21 21 16,-21-21-16,1 0 0,20 0 0,0 21 15,1-21-15,-22 0 0,21 21 16,0-21-16,1 21 0,-22-21 16,21 22-16,-21-1 0,1-21 0,-1 21 15,-21 0-15,0 0 16,0 0-16,-21-21 16,-1 22-16,1-22 0,-21 0 15,21 21-15,-22-21 0,22 0 0,-21 0 16,0 0-16,-1 0 0,22 0 0,-21 0 15,21 0-15,-22 0 0,22 0 16,0 0-16,0 0 16,42 0 15,0 0-31,0 0 16,0-21-16,22 21 0,-22-22 15,0 22-15,0 0 0</inkml:trace>
  <inkml:trace contextRef="#ctx0" brushRef="#br0" timeOffset="5988.95">12848 4509 0,'0'0'15,"0"-22"-15,0 1 0,-21 0 16,0 21 15,21 21-31,0 0 16,0 1-16,0-1 0,0 21 0,0-21 15,0 22-15,0-1 0,0 0 16,0 22-16,0-1 0,0 1 0,0-1 16,0 22-16,0 0 0,0-1 15,0 1-15,-21 0 0,21-1 0,-22 1 16,1 0-16,0-1 0,21 1 0,-21 0 15,0-22-15,0 1 0,21-1 16,0 1-16,-22-1 0,1-21 0,21 1 16,-21 20-16,21-20 0,0-22 15,0 21-15,0-21 0,0 0 16,0 1-16,0-44 16,0 1-1,0 0-15,0 0 0,0-21 16,0-1-16,21 1 0,0 0 0,-21-1 15,22-20-15,-22-1 0,21 1 0,0-1 16</inkml:trace>
  <inkml:trace contextRef="#ctx0" brushRef="#br0" timeOffset="6372.94">12658 4530 0,'-22'-21'15,"44"42"-15,-44-64 0,1 22 0,21 0 16,0 0-16,0 0 16,21 21-16,1-21 15,-1 21-15,21 0 0,-21 0 0,22 0 16,-1 0-16,0 0 0,1 0 16,-1 0-16,0 0 0,1 0 15,-22 21-15,21 0 0,-21 0 0,0 0 16,1 0-16,-22 1 0,0-1 15,0 0-15,0 0 0,0 0 0,0 0 16,-22 1-16,1-1 0,0 0 16,-21 0-16,21 0 0,-1-21 0,-20 21 15,21 1-15,0-22 0,-22 21 16,22-21-16,0 21 0,0-21 16,21 21-1,21-42 16,-21 0-15,21 21-16,0-21 0</inkml:trace>
  <inkml:trace contextRef="#ctx0" brushRef="#br0" timeOffset="7601.29">13335 4657 0,'0'21'0,"21"-21"32,0 0-32,0 0 0,1 0 15,-22-21-15,21 21 0,0-21 0,0 21 16,0-22-16,0 22 16,1-21-16,-1 21 0,0-21 0,0 0 15,-21 0-15,21 0 16,-21-1-16,0 1 0,0 0 0,0 0 15,0 0-15,-21 21 16,0 0 0,0 0-16,0 0 0,-1 21 15,1 0-15,21 0 0,-21 0 16,21 1-16,-21-1 0,21 21 0,0-21 16,0 0-16,0 22 15,0-22-15,0 0 0,0 21 0,0-20 0,0-1 16,0 0-16,0 21 0,21-42 15,0 21-15,0 1 0,1-1 16,-1-21-16,0 0 0,0 0 16,21 0-16,-20 0 0,-1 0 15,0 0-15,0-21 0,0 21 0,0-22 16,1 1-16,-1-21 0,0 21 16,0 0-16,0-22 0,0 22 15,1-21-15,20-1 0,-21 22 0,0-21 0,0 21 16,22-22-16,-22 22 15,0 0-15,0 0 0,0 0 0,1 21 16,-1 0 0,-21 21-1,0 0 1,0 0-16,0 0 0,0 1 16,0-1-16,0-42 62,0-1-62,0 1 16,0 0-16,0 0 15,0 0-15,0 0 0,-21-1 16,-1 22 0,1 0-16,0 0 15,21 22-15,-21-1 0,21 0 0,-21 0 16,21 0-16,-21 0 0,21 22 15,0-22-15,-22 0 0,22 21 0,-21-20 16,21-1-16,0 21 0,0-21 16,0 22-16,0-22 0,0 21 0,0-21 15,0 0-15,21 1 0,1-1 0,-1 0 16,21 0-16,-21-21 16,0 0-16,22 0 0,-22 0 0,21 0 0,-21 0 15,22 0-15,-22 0 16,21-21-16,-21 0 0,1 0 0,-1-1 15,0 1-15,0-21 0,0 21 0,0-22 16,1 1-16,-1 0 0,0-1 16,0 1-16,0-21 0,-21 20 0,21-20 15,1-1-15,-22 1 0,0-1 16,0 1-16,21-1 0,-21 22 0,0 0 16,0-1-16,0 1 0,0 21 15,0 0-15,0-1 0,0 1 0,0 0 16,-21 21-16,-1 0 15,22 21 1,-21 0-16,21 1 0,-21 20 16,21 0-16,0-21 0,0 22 15,0 20-15,-21-20 0,21-1 0,0 21 16,0-20-16,0-1 0,0 0 16,0 1-16,0-1 0,0 0 0,0 1 15,0-1-15,0-21 0,0 22 16,21-22-16,-21 21 0,0-21 0,21 0 15,0 1-15,-21-1 0,22 0 0,-1 0 16,0-21-16,0 21 16,0-21-16,0 0 0,1 0 15,-1 0-15,0 0 16,0-21-16,0 0 0,-21 0 16,21 0-16,1-1 15,-22 1-15,21 0 0,-21 0 16,21 0-16,-21 0 0,0-1 0,0 1 15,21 0-15</inkml:trace>
  <inkml:trace contextRef="#ctx0" brushRef="#br0" timeOffset="7872.18">14584 4233 0,'-21'0'16,"42"0"-16,-64-21 0,43 0 15,22 0-15,-1 21 0,0-21 16,21 21-16,1-21 0,-1 21 16,21 0-16,-20-22 0,20 22 0,1 0 15,-1 0-15,1 0 0,-1 0 0,1 0 16,-1 0-16,-20 0 0,-1 0 16,-21 0-16,21 0 0,-20 0 0,-44 0 31,1 0-16,0 0-15,-21 0 0,-22 22 16,22-22-16,-22 21 0</inkml:trace>
  <inkml:trace contextRef="#ctx0" brushRef="#br0" timeOffset="9128.08">1778 6392 0,'0'0'0,"0"-21"16,-21 0-16,0 21 0,-1-21 15,-20 21-15,21-21 0,0 21 0,0-21 16,-22-1-16,22 22 0,0-21 16,0 0-16,21 0 15,0 0-15,0 0 0,0-1 16,21 1-16,0 21 0,0-21 15,22 21-15,-22 0 0,21 0 0,0 0 16,1 0-16,-1 0 0,-21 0 16,22 21-16,-1 0 0,-21 22 15,0-22-15,0 21 0,1 1 0,-22-1 16,0 0-16,0 22 0,0-1 16,-43-20-16,22 20 0,-21 1 0,-1-1 15,1-21-15,-21 1 0,20 20 16,-20-20-16,-1-22 0,22 21 15,0-21-15,-1 0 0,1 1 16,21-22-16,-22 0 0,22 0 0,0 0 16,0 0-16,21-22 15,0 1-15,-21 0 0,21 0 0,0-21 16,0 20-16,0-20 0,0 21 16,0-21-16,0 20 0,21-20 15,0 21-15,0 0 0,0 0 0,1 21 16,-1 0-16,21 0 0,-21 0 15,22 0-15,-22 0 0,21 0 16,-21 21-16,0 0 0,1 0 0,-1 0 16,0 0-16,0 22 0,0-22 15,-21 0-15,21 0 0,-21 22 16,22-22-16,-1 21 0,-21-21 16,0 0-16,0 22 0,0-22 0,0 0 15,0 0-15,21 0 0,-21 1 16,21-22-1,0 0 1,-21-22-16,21-20 0,1 21 16</inkml:trace>
  <inkml:trace contextRef="#ctx0" brushRef="#br0" timeOffset="9328.09">2625 6668 0,'0'0'0,"-22"0"31,1 0-15,21 21-1,21-21 17,1 0-32,-1 0 15,0-21-15,0-1 0</inkml:trace>
  <inkml:trace contextRef="#ctx0" brushRef="#br0" timeOffset="10637.61">4149 6350 0,'0'0'0,"0"-21"0,-22 0 16,22 0-16,-21-1 0,21 1 15,0-21-15,0 21 16,0 0-16,-21-1 0,21 1 0,0 42 47,0 1-47,0-1 0,0 0 0,0 21 15,0 1-15,0 20 0,0-21 16,0 22-16,0-22 0,0 22 0,0-22 16,0 22-16,0-22 0,0 0 15,-21-21-15,21 22 0,0-22 0,0 0 16,0 0-16,21-21 47,-21-21-47,21 0 0,0 0 0,-21 0 15,22-1-15,-22-20 0,21 21 16,0-21-16,-21 20 0,21-20 0,0 21 16,0-21-16,-21 20 0,22 1 15,-1 0-15,-21 0 0,21 21 16,0 0-1,-21 21-15,0 0 0,0 22 16,0-22-16,0 0 0,0 21 16,21-21-16,-21 22 0,0-22 0,21 0 15,-21 0-15,0 0 0,22 1 16,-1-1-16,0 0 0,-21 0 16,21-21-16,0 0 0,-21 21 15,21-21-15,1 0 0,-1 0 0,0 0 16,21 0-16,-21 0 0,1-21 15,20 0-15,-21 0 0,0 0 0,22-1 16,-22 1-16,0 0 0,21-21 16,-21-1-16,1 1 0,-1 0 0,0-1 15,0 1-15,0 0 0,0-1 16,1 1-16,-22 0 0,0 21 0,0-1 16,21-20-16,-21 21 0,21 0 15,-21 42 16,0 0-31,0 21 16,0-20-16,0-1 16,0 21-16,0-21 0,0 22 0,0-1 15,0 0-15,0 1 0,0-22 16,0 21-16,0 0 0,0 1 0,0-22 16,0 21-16,0-21 0,0 1 15,0 20-15,0-21 0,21 0 0,0-21 16,0 21-16,-21 1 0,22-22 15,20 0-15,-21 0 0,21 0 0,-20 0 16,20 0-16,0 0 0,1-22 16,20 1-16,-21 0 0,1 0 15,20 0-15,-20 0 0,-1-1 0,0 1 16,1-21-16,-22 21 0,0-22 16,0 1-16,0 21 0,-21-21 0,0-1 15,0 1-15,0 21 0,0-22 16,-21 22-16,0 0 0,0 0 0,21 0 15,-21 21-15,-22 0 0,22 0 16,0 0-16,0 0 0,0 21 0,-1 0 16,1 21-16,0 1 0,0-22 15,21 21-15,0 22 0,0-22 16,0 0-16,0 1 0,0-1 16,0 0-16,0 1 0,21-22 0,-21 21 15,21-21-15,22 1 0,-22 20 16,0-21-16,0-21 0,21 21 0,1-21 15,-22 21-15,21-21 0,1 0 0,-1 0 16,0-21-16,-21 0 0,22 0 16,-1 0-16,0 0 0</inkml:trace>
  <inkml:trace contextRef="#ctx0" brushRef="#br0" timeOffset="13384.8">7980 6287 0,'0'0'16,"0"-22"-16,0 1 15,0 0-15,0 0 0,0 0 0,0 0 16,0-1 0,0 1-16,0 0 0,0 0 15,-21 21 1,-1 0-1,1 0-15,-21 21 0,21 0 16,-22 0-16,1 1 0,21 20 0,-21 0 16,20 1-16,1-1 0,0 21 15,0 1-15,0-22 0,21 22 16,0-1-16,0-20 0,0 20 0,0-21 16,0 1-16,21-1 0,0-21 0,0 22 15,0-22-15,1 0 16,-1 0-16,21 0 0,0 0 0,-20-21 15,20 0-15,0 0 0,1 0 16,-1 0-16,0 0 0,1 0 0,-1-21 16,0 0-16,1 0 0,-22 0 15,21 0-15,0-22 0,-20 22 0,-1-21 16,21 21-16,-42-22 0,0 22 16,21-21-16,-21-1 0,0 22 0,0-21 15,0 0-15,0 20 0,-21 1 16,0 0-16,0 0 0,0 21 15,-1 0-15,1 0 0,0 0 0,0 21 16,0 0-16,0 0 16,-1 1-16,1 20 0,0-21 0,21 21 15,0-20-15,0 20 0,0-21 16,0 21-16,0-20 0,0-1 0,0 0 16,0 0-16,21 0 0,0-21 15,-21 21-15,22-21 0,-1 0 0,0 0 16,0 0-16,0 0 0,0 0 15,1-21-15,-1 21 0,0-21 0,0 0 16,0 0-16,0 0 0,1-22 0,-1 22 16,0 0-16,0-21 15,-21 20-15,0-20 0,0 21 0,0 0 16,0 0-16,0-1 0,0 1 0,0 0 16,0 42 15,0 0-31,0 1 0,0 20 15,0-21-15,0 0 0,0 22 16,0-22-16,0 21 0,0-21 0,21 0 16,-21 1-16,21-1 0,1 0 15,-22 0-15,21 0 0,0-21 0,0 0 16,0 0-16,0 0 0,1 0 16,-1 0-16,0 0 0,21 0 0,-21-21 15,22 21-15,-22-21 0,0 0 0,0 0 16,22-1-16,-22 1 15,-21-21-15,0 21 0,21-22 0,-21 22 16,0-21-16,0 21 0,0-22 16,0 22-16,0 0 0,0 0 0,0 0 15,-21 21 1,21 21 0,0 0-16,-21 0 0,21 0 15,-22 1-15,22 20 0,-21-21 0,21 21 16,0-20-16,-21 20 0,21-21 15,-21 0-15,21 22 0,-21-22 16,21 0-16,0 0 0,0 0 16,0-42 31,0 0-47,0 0 0,21 0 0,-21-1 15,0 1-15,21-21 0,0 21 0,-21-22 16,21 22-16,1-21 0,-22 21 15,21 0-15,-21-1 0,21 1 0,-21 0 16,21 21-16,0 0 16,0 0-16,1 21 0,-1 0 15,0 1-15,-21-1 16,0 0-16,0 0 0,21 21 0,-21-20 16,21-1-16,-21 0 0,0 0 15,21 0-15,1 0 0,-1 1 16,-21-1-16,21 0 0,0-21 0,-21 21 15,21-21-15,0 0 0,1 0 16,-1 0-16,0 0 0,0 0 0,0 0 16,0 0-16,1 0 0,-1-21 15,0 0-15,21 0 0,-21-1 0,1 1 16,-1 0-16,0 0 0,0 0 16,0-22-16,0 22 0,1-21 15,-1 21-15,0-22 0,-21 1 16,0 21-16,0 0 0,0 0 15,-21 21 1,21 21 0,0 0-16,-21 0 0,-1 0 0,22 0 15,0 22-15,0-22 0,-21 21 0,21-21 16,-21 1-16,21 20 0,-21-21 16,21 0-16,0 0 0,0 1 0,-21-1 15,21 0-15,0 0 0,-21-21 16,21 21-16,0-42 31,0 0-31,0 0 16,21-22-16,0 22 15,0 0-15,-21 0 0,21-21 16,0 20-16,-21-20 0,22 21 0,-1-21 16,0 20-16,0 1 0,0 0 15,0 0-15,-21 0 0,22 21 0,-1 0 16,0 0-16,0 21 15,-21 0-15,21 0 0,-21 0 16,0 1-16,0-1 0,0 0 0,21 0 16,-21 0-16,0 22 0,22-22 15,-22 0-15,0 0 0,0 0 16,21 0-16,-21 1 0,21-1 0,0-21 16,-21 21-16,21-21 0,0 0 15,1 0-15,-1 0 0,0 0 0,0 0 16,0 0-16,0 0 0,1-21 15,-1 21-15,0-21 0,0-1 0,0 1 16,0 0-16,1-21 0,-1 21 16,0-1-16,0-20 0,0 21 15,-21-21-15,21 20 0,1 1 0,-1 0 16,-21 0-16,0 0 0,21 21 16,-21 21-1,0 0-15,0 0 16,0 0-16,0 1 0,0-1 0,0 21 15,0-21-15,-21 0 16,21 22-16,0-22 0,0 0 0,0 0 16,0 0-16,0 1 0,0-1 0,0 0 15,0 0-15,21-21 16,0 21-16,0-21 0,0 0 16,1 0-16,-1 0 0,0 0 15,0-21-15,21 0 0,-20 21 0,-1-21 16,0 0-16,21-1 0,-21 1 0,1-21 15,-1 21-15,-21-22 16,21 22-16,-21-21 0,0 0 0,21-1 16,-21 1-16,0 0 0,0 20 15,0-20-15,0 0 0,-21 21 0,0-1 16,0 1-16,-1 21 0,1 0 0,0 0 16,0 0-16,0 0 0,0 0 15,-22 21-15,22 1 0,0-1 0,-21 0 16,20 21-16,1 1 0,0-22 15,21 21-15,0 0 0,0 1 16,0-22-16,0 21 0,0-21 0,0 22 16,21-22-16,0 0 0,1 0 0,20 0 15,-21 1-15,21-22 0,1 0 16,-1 0-16,0 0 0,1 0 16,-1 0-16,0 0 0,22 0 0,-22-22 15,1 1-15,-1 0 0,0-21 16,1 21-16,-1-22 0,-21 1 0,64-43 15,-64 22-15,21 20 16,-21-20-16,22 21 0,-22-22 0,0 22 16,0-1-16,22-62 0,-43 62 15,0 1-15,0 21 16,0 0-16,0-1 0,0 1 0,0 42 16,-22 1-1,22-1-15,0 0 0,-21 21 16,0 1-16,21-1 0,-21 0 15,21 1-15,0-1 0,0 21 0,0-20 16,0 20-16,0-20 0,0-1 16,0 21-16,0-20 0,0-1 0,0-21 15,0 22-15,0-1 0,0-21 0,0 0 16,21 0-16,-21 1 16,21-22-16,0 0 0,1 0 15,-1 0-15,0 0 16,0-22-16,0 1 0,0 0 15,1 0-15,-1-43 0,-21 43 16,21-21-16,-21 0 16,0-1-16,0 1 0</inkml:trace>
  <inkml:trace contextRef="#ctx0" brushRef="#br0" timeOffset="13611.67">11261 6160 0,'0'0'0,"-22"21"0,-20-21 15,21 0-15,21 21 0,21-21 32,0 0-32,0 21 0,22-21 0,-1 0 0,0 0 15,1 0-15,-1 0 0,22 0 16,-22 0-16,0 0 0,1-21 16,-22 21-16,0 0 0,21 0 0,-21 0 15,-21-21-15,22 21 16,-1-21-1,-21-1-15</inkml:trace>
  <inkml:trace contextRef="#ctx0" brushRef="#br0" timeOffset="15884.54">13822 6202 0,'0'0'0,"0"-21"0,0 0 16,-21 21-16,21-22 15,0 44 17,0-1-32,0 0 15,0 0-15,0 0 0,0 22 16,0-1-16,0 0 0,0 1 16,0-1-16,0 0 0,-22 1 0,22-1 15,-21 0-15,21 1 0,0-22 16,-21 21-16,0-21 0,21 0 0,-21 22 15,21-22-15,-21 0 16,21-42 15,0 0-31,0 0 0,21-22 16,-21 22-16,21-21 0,0-1 0,0 1 16,0 0-16,1-1 15,-1 1-15,0 0 0,0-1 0,0 22 16,0 0-16,1 0 0,-22 0 15,21 21-15,0 0 0,0 0 0,0 0 16,0 21-16,-21 0 16,0 0-16,22 22 0,-1-22 0,-21 21 15,0 0-15,0-20 0,21 20 16,-21 0-16,0-21 0,0 22 0,0-22 16,0 0-16,0 0 0,21 0 0,-21 1 15,21-1-15,0-21 16,1 0-16,-1 0 0,0 0 15,0 0-15,0-21 0,0 21 16,1-22-16,-1 1 0,21 0 0,-21-21 16,0 21-16,1-22 15,-1 22-15,0-21 0,0-1 0,0 1 16,0 0-16,1-1 0,-1 22 16,-21 0-16,21 0 0,0 0 0,-21 0 15,21 21 1,-21 21-1,0 0-15,0 0 0,0 0 16,0 22-16,0-1 0,0-21 16,0 21-16,0 1 0,0-1 0,0 0 15,0-20-15,21 20 16,-21-21-16,22 21 0,-1-20 0,0-1 16,0 0-16,0-21 15,0 0-15,1 0 0,-1 0 0,21 0 16,-21 0-16,0 0 0,22 0 0,-22-21 15,21 0-15,-21-1 0,1 1 16,20 0-16,-21 0 0,0-21 0,0 20 16,1-20-16,-1 0 0,0 21 15,0-22-15,0 1 0,0 21 16,-21 0-16,0-1 0,22 1 0,-22 42 31,0 1-15,0-1-16,-22 0 0,22 21 15,0-21-15,0 22 0,-21-22 0,21 21 16,0-21-16,0 22 0,0-22 16,0 0-16,0 21 0,0-20 0,0-1 15,21 0-15,1-21 0,-1 21 16,0-21-16,0 0 0,21 0 0,-20 0 16,-1 0-16,21 0 0,-21 0 15,0 0-15,22 0 0,-22-21 0,0 0 16,0 21-16,0-21 0,1-22 0,-1 22 15,-21 0-15,0-21 16,0-1-16,0 1 0,0-22 0,0 22 16,0 0-16,0-1 0,0 1 15,0 0-15,-21-1 0,-1 1 0,1 21 16,0 0-16,21 0 0,-42-1 16,21 22-16,-1 0 0,1 0 0,0 0 15,0 0-15,0 22 0,-22-1 0,22 0 16,0 21-16,21-21 0,-21 22 15,0-1-15,21 0 0,0 1 16,0-1-16,0 0 0,0 1 0,0-1 16,0-21-16,21 22 0,0-22 0,0 21 15,0-21-15,1 0 0,-1 1 16,21-22-16,-21 21 0,0-21 16,22 0-16,-22 0 0,21 0 0,-21 0 15,22 0-15,-22-21 0,21-1 16,-21 1-16,22 0 0,-22 0 0,21 0 15,-21-22-15,22 22 0,-22-21 16,21 0-16,1 20 0,-22-20 0,21 0 16,-21 21-16,22-22 0,-22 22 15,0 0-15,0 0 0,0 0 0,0-1 16,1 22-16,-22 22 16,0-1-1,0 0-15,0 0 0,0 21 16,0-20-16,0 20 0,0 0 15,0-21-15,0 22 0,0-22 0,0 21 16,21-21-16,-21 1 0,21-1 16,-21 0-16,0 0 0,21 0 0,0 0 15,0-21-15,1 22 0,-1-22 16,0 0-16,0 0 16,0-22-16,0 1 0,1 21 15,-22-21-15,21 0 0,0 0 16,0 0-16,-21-22 0,21 22 0,0-21 15,1-1-15,-22 22 0,21-21 16,0 0-16,0 20 0,-21 1 16,21 0-16,-21 0 0,21 0 0,1 21 15,-22-21-15,0 42 32,0 0-17,0 0-15,0 0 0,0 0 0,0 1 16,0 20-16,0-21 0,0 21 15,0-20-15,0-1 0,0 21 0,0-21 16,0 0-16,0 1 0,0-1 0,0 0 16,0 0-16,0 0 0,21 0 15,0-21-15,0 0 0,0 22 0,0-22 16,1 0-16,-1 0 16,0 0-16,21 0 0,-21 0 0,1-22 15,-1 1-15,0 0 0,0 21 0,21-42 16,-20 21-16,-1-1 0,21-20 15,-21 21-15,22-21 0,-22-1 0,0 1 16,21 0-16,-21 20 0,1-20 16,-1 21-16,0-43 0,-21 43 15,21 0-15,-21 0 0,0 0 16,0 0-16,-21 21 16,0 0-16,0 0 15,-1 0-15,1 21 0,0-21 16,0 21-16,0 0 0,0 0 0,21 22 15,0-22-15,-22 21 0,22 0 16,0 1-16,0-1 0,0-21 0,0 22 16,0-1-16,0-21 0,22 21 15,-22-20-15,21-1 0,0 21 0,0-21 16,21-21-16,-20 21 0,-1 1 16,21-22-16,-21 0 0,22 21 0,-22-21 15,21 0-15,-21 0 0,22 0 0,-22 0 16,21 0-16,-21-21 15,0 21-15,22 0 0,-22-22 0,21 1 0,-21 21 16,1-21-16,20 0 0,0 0 16,-21 21-16</inkml:trace>
  <inkml:trace contextRef="#ctx0" brushRef="#br0" timeOffset="22727.5">1968 8615 0,'22'-21'0,"-22"42"47,0 0-47,0 0 16,0 22-16,0-22 15,0 0-15,0 0 0,-22 0 16,22 0-16,0 1 16,-21-1-16,0-21 15,0 0 16,0 0-31</inkml:trace>
  <inkml:trace contextRef="#ctx0" brushRef="#br0" timeOffset="23076.3">1820 8594 0,'0'-21'0,"0"42"0,0-64 0,0 22 16,0 0-16,0 0 0,0 0 15,21 21 17,-21 21-17,0 0-15,0 0 0,0 22 0,0-22 16,0 21-16,0 22 0,0-22 16,0 21-16,0 1 0,-21-1 0,21 1 15,-21-1-15,0-20 0,21 20 16,-21 1-16,0-22 0,-1 22 15,22-22-15,0-21 0,-21 21 0,21 1 16,0-22-16,0 0 0,0 0 16,0 0-16,0-42 31,0 0-31,0 0 16,0 0-16,21 0 0,-21-1 15,0-20-15,22 21 0,-22-21 0</inkml:trace>
  <inkml:trace contextRef="#ctx0" brushRef="#br0" timeOffset="23385.13">2074 8551 0,'0'0'0,"21"-21"0,-21 0 0,22 21 16,-22-21-16,0 42 31,0 0-31,0 0 0,0 22 15,0-1-15,0 0 0,0 22 16,0-22-16,0 22 0,-22-1 0,22 22 16,-21-22-16,21 1 0,0-22 15,0 22-15,-21-1 0,21-20 0,0-1 16,0 0-16,0 1 0,0-1 16,0-21-16,0 0 0,0 0 0,0 1 15,0-1-15,0-42 31,0-1-15,0-20-16,0 21 0,0 0 16,-21 0-16</inkml:trace>
  <inkml:trace contextRef="#ctx0" brushRef="#br0" timeOffset="23617.5">1778 9165 0,'-21'0'16,"42"0"-16,-42-21 0,42 0 31,0 21-31,21-21 0,1 0 16,-22 21-16,21-22 0,1 22 0,-1-21 15,21 0-15,-20 21 16,-1-21-16,0 0 0,1 21 0,-1-21 16,-21 21-16,22 0 0,-22 0 15,-21 21 16,-21-21-31,21 21 0,-22 0 16</inkml:trace>
  <inkml:trace contextRef="#ctx0" brushRef="#br0" timeOffset="25991.99">2857 9462 0,'22'0'16,"-1"-22"-1,-21 1-15,0 0 16,21 0-16,-21 0 0,0 0 0,0-1 16,0 1-16,0-21 0,0 21 15,0-22-15,0 22 0,0-21 0,0 21 16,0 0-16,-21-22 0,0 22 15,-1 21-15,1-21 0,0 21 16,0 0-16,0 0 16,0 21-16,-1-21 0,1 21 0,-21 22 15,21-22-15,0 21 0,-22-21 16,22 22-16,0-22 0,0 21 0,0 0 16,-1-20-16,22 20 0,0-21 15,0 21-15,0-20 0,0-1 16,0 0-16,22 0 0,-1-21 0,0 0 15,0 0-15,0 0 0,22 0 16,-22 0-16,21 0 0,-21-21 0,22 0 16,-22 0-16,0-1 0,21 1 15,-21 0-15,1 0 0,-1-21 0,0 20 16,0 1-16,0-21 0,-21 21 16,0 0-16,0-22 0,21 22 15,-21 0-15,0 0 0,0 0 16,0 42-1,0 0 1,-21 0-16,21 0 0,0 0 16,-21 1-16,21-1 0,0 21 0,0-21 15,0 0-15,0 22 0,0-22 16,21 0-16,0 0 0,-21 22 0,22-22 16,-1 0-16,0 0 0,0-21 15,0 21-15,0-21 0,1 21 16,-1-21-16,0 0 0,0 0 15,0 0-15,22-21 0,-22 0 0,0 0 16,0 21-16,0-21 0,0 0 16,1-22-16,-1 22 0,-21 0 0,0 0 15,21-22-15,-21 22 0,0 0 16,0-21-16,21 21 0,-21-1 0,0 1 16,0 0-16,-21 42 31,0 0-16,21 1-15,0-1 0,0 0 16,0 21-16,0-21 0,-21 1 0,21-1 16,0 0-16,0 0 15,0 0-15,0 0 0,0 1 16,21-22 15,-21-22-15,21 1-16,0 21 0,-21-21 0,0 0 15,21 0-15,0 0 0,1-1 0,-22 1 16,21 0-16,-21 0 0,21 0 16,-21 0-16,21 21 0,0-22 0,0 22 15,1 0 1,-1 0-16,0 22 0,-21-1 16,21 0-16,0-21 15,-21 21-15,21 0 0,1 0 0,-22 1 16,21-1-16,0 0 0,0 0 15,0-21-15,-21 21 0,21-21 0,1 21 16,-1-21-16,0 0 0,0 0 16,0 0-16,0 0 15,1 0-15,-1 0 0,0 0 16,0-21-16,0 0 16,0 0-16,1 0 0,-1 0 15,0-1-15,0 1 0,0-21 16,0 21-16,22 0 0,-22-1 15,0 1-15,0-21 0,22 21 0,-22 21 16,0-21-16,0 21 0,0 0 16,0 0-16,1 0 0,-1 0 0,0 0 15,0 0-15,-21 21 0,0 0 16,0 0-16,21 0 0,-21 0 0,0 1 16,0-1-16,0 0 0,0 0 15,0 0-15,0-42 63,0 0-63,0 0 15,0 0-15,0-1 16,-21 1-16,21 0 0,-21 0 16,0 21-16,0-21 0,-1 21 15,22-21-15,-21 21 0,0 0 0,0 0 16,0 0-16,0 0 0,-1 21 15,1 0-15,0 0 0,0 0 0,0 0 16,0 1-16,-1-1 0,1 21 16,0-21-16,0 0 0,21 22 0,0-22 15,-21 0-15,21 21 0,0-20 16,0-1-16,0 0 0,0 0 0,0 0 16,0 0-16,21-21 0,-21 22 15,21-22-15,0 0 0,0 0 16,1 0-16,-1 0 0,0 0 0,21-22 15,-21 22-15,1-21 0,-1 0 0,21 0 16,-21 0-16,0 0 0,1-1 16,-1 1-16,0-21 0,-21 21 15,21-22-15,0 1 0,-21 0 0,21-1 16,-21 1-16,0-21 0,0 20 0,0-20 16,22 20-16,-22-20 0,0 21 15,0-1-15,0 1 0,0 0 0,0-1 16,0 22-16,0 0 0,0 0 15,0 0-15,0 42 32,0 0-32,0 21 15,0-21-15,0 22 0,0-1 0,0 0 16,0 1-16,0-1 0,0 0 16,0 22-16,0-22 0,0 1 0,0-1 15,0 0-15,0 1 0,0-1 16,0-21-16,0 21 0,21-20 0,-21-1 15,0 21-15,21-21 0,0 0 16,-21 1-16,21-22 0,0 0 16,1 0-16,-1 0 0,0 0 15,0 0-15,0-22 0,0 1 16,1 21-16,-1-21 0,0 0 16,0-21-16,0 20 0,0 1 0,-21-21 15,22 0-15,-1-1 0,-21 1 16,21 0-16,-21-22 0,21 1 0,-21 20 15,0-20-15,21 20 0,-21 1 16,21 0-16,-21-1 0,0 1 0,0 21 16,22-21-16,-22 20 0,0 1 15,0 0-15,0 0 0,0 42 32,0 0-17,0 0-15,0 1 0,0 20 0,0-21 16,-22 21-16,22 1 0,0-1 0,-21 0 15,21 1-15,0 20 0,0-20 16,0-1-16,0 0 0,0 1 0,0-1 16,0 0-16,0 1 0,0-1 15,21 0-15,1-21 0,-1 1 0,0 20 16,21 0-16,-21-21 16,22 1-16,-22-22 0,21 21 15,1-21-15,-1 0 0,0 0 0,1 0 0,-1 0 16,0 0-16,1 0 15,-1-21-15,-21-1 0,21 1 0,1 21 16,-22-21-16,0 0 0,21 0 0,-20-22 16,-1 22-16,0-21 15,-21 21-15,21-22 0,0 1 0,-21 0 0,0-1 16,0 1-16,0 21 0,0-21 16,0 20-16,0 1 0,0 0 0,0 0 15,-21 21-15,0 0 0,0 0 16,0 0-16,-1 21 0,1 0 15,21 0-15,0 22 0,-21-22 0,21 21 16,0 1-16,0-1 0,0-21 0,0 21 16,0 1-16,0-22 15,21 21-15,0-21 0,-21 1 0,22-1 16,-1 0-16,0 0 0,0-21 16,0 21-16,0-21 0,1 0 0,-1 0 15,0 0-15,0 0 0,0 0 16,0-21-16,1 0 0,-1 21 0,0-21 15,0 0-15,0-1 0,22-41 16</inkml:trace>
  <inkml:trace contextRef="#ctx0" brushRef="#br0" timeOffset="26944.66">7789 9059 0,'-42'0'0,"84"0"0,-126 0 0,41 0 0,1 0 16,21 0-16,-22 0 0,22 22 15,0-22-15,21 21 0,0 0 16,21-21 0,0 21-16,22-21 0,20 0 0,1 21 15,-1-21-15,22 0 0,0 21 0,20-21 16,-20 22-16,21-22 0,0 0 15,-22 0-15,22 0 0,0 0 0,0 0 16,0 0-16,-22 0 0,1 0 16,-21 0-16,20 0 0,-41 0 15,20 0-15,-21 0 0,-20 0 0,20 0 0,-21 0 16,0 0-16,0-22 16,-21 1-16,0 0 15,-21 0-15,0 0 16,0 21-16,0-21 0,-22-1 0,1 1 15,0 21-15,-1-21 0,-20 0 0,21 21 16,-22-21-16,22 21 0,-22 0 16,22 0-16,21 0 0,-22-21 0,22 21 15,0 0 1,42 0 0,0 0-16,22 0 0,-22 0 15,21-22-15,1 22 16,-1 0-16,0 0 0,1 0 0,-1-21 0,0 21 15,-21 0-15,22 0 16,-1 0-16,0 0 0,-20 0 0,-1 0 16,0 0-16,0 21 0,0-21 0,0 22 15,-21-1-15,0 0 0,0 0 16,0 0-16,0 0 0,0 1 16,0 20-16,-21-21 0,0 0 0,-21 22 15,21-22-15,-22 0 0,22 21 16,-21-21-16,-1 1 0,1 20 15,21-21-15,-21 0 0,-1 0 0,22 1 16,-21-1-16,21 0 0,-1 0 0,1 0 16,0 0-16,21 1 15,0-1-15,21-21 32,0 0-32,1-21 0,-1-1 15,0 1-15</inkml:trace>
  <inkml:trace contextRef="#ctx0" brushRef="#br0" timeOffset="29293.85">11366 9208 0,'-21'0'0,"0"0"32,21 21-32,21-21 15,0 0 1,1 0-16,-1 0 0,0-21 16,21-1-16,-21 22 0,1-21 15,20 0-15,-21 0 0,21 0 0,-20 0 16,20-22-16,0 22 0,-21-21 15,22-1-15,-22 1 0,21 0 0,-21-1 16,1 1-16,-1 0 0,0-1 16,0 1-16,-21 0 0,0-1 15,0 1-15,0 0 0,0-1 0,0 1 16,0 0-16,-21 21 0,0-22 16,0 1-16,-1 21 0,1-22 0,0 22 15,0 0-15,0 21 0,0 0 0,-1 0 16,1 0-16,0 0 0,0 21 15,0 22-15,0-1 0,-1 0 0,22 22 16,0-1-16,-21 1 0,21 20 16,0 1-16,0 21 0,-21 0 0,21-22 15,0 22-15,0 0 0,0-21 16,0 21-16,0-1 0,0 1 0,-21 0 16,0 0-16,0 0 0,21 0 15,-22-1-15,1 1 0,0 0 0,0-21 16,0 21-16,-22-22 0,22 1 15,0-22-15,21 1 0,0-1 0,-21 1 16,21-22-16,0-21 0,0 22 0,0-22 16,21-21-16,0 0 0,0 0 15,1-21-15,-1 0 0,21-1 16,-21-20-16,0 0 0,1-1 16,-1 1-16,21-21 0,-21-22 0,0 21 15,1-20-15,20-1 0,-21 0 16,0 1-16,0-1 0,-21 0 0,0-20 15,0 20-15,0 0 0,0 1 16,-21 20-16,0 1 0,-21-1 0,21 1 16,-22 20-16,1 1 0,-22 0 0,22-1 15,0 22-15,-22 0 0,22 0 16,-22 0-16,22 21 0,0 0 0,-1 0 16,22 0-16,0 0 0,0 0 15,0 0-15,21 21 16,0 0-16,21-21 0,0 0 0,21 0 15,-20 0-15,20 0 16,0 0-16,22 0 0,-22 0 0,22 0 0,-1 0 16,1 0-16,-1-21 0,1 0 15,20-22-15,1 22 0,-22 0 16,22-21-16,0-1 0,-22 1 0,22 21 16,-43-22-16,22 1 0,-22 21 15,0-21-15,-20 20 0,-1 1 16,0 0-16,-21 0 0,0 0 0,0 0 15,-21 21 1,0 0-16,-1 21 16,1 0-16,21 0 0,-21 0 15,21 0-15,0 22 0,0-22 16,0 21-16,0-21 0,0 22 16,0-22-16,0 21 0,21-21 0,0 1 0,1-1 15,-1 0-15,0 0 16,0 0-16,0-21 0,0 0 0,22 21 15,-22-21-15,0 0 0,21 0 0,-20 0 16,-1 0-16,21-21 0,-21 0 16,0 21-16,1-21 0,20 0 0,-21 0 15,-21-1-15,21 1 0,-21 0 16,21 0-16,-21 0 0,0 0 0,0-1 16,0 1-16,0 0 0,0 0 15,-21 21-15,0 0 16,0 0-16,0 21 15,0-21-15,21 21 16,-22 0-16,22 1 0,-21 20 0,0-21 16,21 0-16,0 0 0,0 1 15,-21-22-15,21 21 0,0 0 0,-21-21 16,21 21-16,21-21 31,0 0-31,-21-21 0,21 21 16,0-21-16,-21 0 0,22 21 15,-1-22-15,0 1 0,0 0 16,0 0-16,0 0 0,1 0 16,-1-1-16,0 1 0,0 21 0,-21-21 15,21 21-15,0 0 0,1 0 0,-1 0 16,0 21-16,0 0 16,0 1-16,-21-1 0,21 0 0,1 0 15,-1 21-15,0-20 0,-21-1 16,21 0-16,0 0 0,0 0 15,-21 0-15,22 1 0,-1-22 0,0 0 16,0 0 0,0 0-16,0 0 0,1 0 15,-1-22-15,0 1 0,0 0 16,0 0-16,0 0 0,1 0 16,20-22-16,-21 22 0,21-21 15,-20 21-15,20-22 0,-21 22 0,21-21 16,1 21-16,-22-22 0,21 22 0,-21 21 15,1-21-15,20 21 0,-21 0 16,0 0-16,0 21 16,-21 0-16,22 0 0,-22 1 15,0-1-15,0 0 0,0 0 16,0 0-16,0 0 0,0 1 16,0-1-1,0-42 1,0-1-1,0 1 1,0 0-16,0 0 0,0 0 0,0 0 16,0-1-16,0 1 0,0 0 0,-22 21 15,1-21-15,0 0 0,0 21 16,0-21-16,0 21 0,-1 0 16,1 0-16,0 0 0,0 21 15,0 0-15,0 0 0,-22 0 0,22 22 16,0-22-16,0 21 0,0-21 0,21 22 15,-22-1-15,22-21 16,-21 21-16,21 22 0,0-43 16,0 0-16,0 0 0,0 1 0,21-1 15,1-21-15,-1 21 16,21-21-16,-21 0 0,0 0 0,22 0 16,-22 0-16,21-21 0,-21 21 15,22-21-15,-22-1 0,21 1 0,-21-21 16,1 21-16,20-22 0,-21 22 0,0-21 15,0-22-15,-21 22 16,22-21-16,-22 20 0,21-20 0,-21-43 16,21 42-16,-21 22 15,0-21-15,21-1 0,-21 22 0,0-22 16,0 22-16,0 0 0,0-1 0,0 1 16,0 21-16,0 0 0,0-1 15,0 1-15,0 42 16,0 22-16,0-22 0,0 21 15,0 1-15,-21 20 0,0 1 0,21-1 16,-21 1-16,21-1 0,0 22 16,-22-22-16,22 22 0,0-22 0,0 1 15,0-1-15,0 1 0,0-22 0,0 22 16,0-22-16,22-21 0,-1 22 16,0-22-16,0 0 0,43 21 15,-43-42-15,0 0 0,0 0 16,21 0-16,-20 0 0,-1 0 15,0 0-15,0-21 0,21 0 0,-20 0 16,-1 0-16,0-43 0,0 43 16,-21-21-16,21 20 0,-21-20 15,0 0-15,0-1 0,0 1 0,0 0 16,0-1-16,0 1 0</inkml:trace>
  <inkml:trace contextRef="#ctx0" brushRef="#br0" timeOffset="29500.78">13229 8255 0,'0'0'15,"-21"0"-15,0 21 0,0-21 0,-1 0 16,22 21-16,22-21 15,-1 0-15,0 0 16,0-21-16,0 0 0,0 21 0</inkml:trace>
  <inkml:trace contextRef="#ctx0" brushRef="#br0" timeOffset="32820.14">15430 8022 0,'-21'0'0,"42"0"0,-63 0 0,21 0 16,0 0-16,0 0 0,-1 0 0,1 0 16,0 0-16,0 0 15,0 21-15,21 1 0,-21-22 16,21 21-16,0 0 15,21-21 1,0 0-16,0 0 0,21 0 16,-20 0-16,20-21 0,0 21 0,1-21 15,-1-1-15,0 1 16,1 21-16,-22-21 0,21 0 0,0 0 0,-20 0 16,-1-1-16,0 22 15,0-21-15,-21 0 0,21 0 0,-21 0 16,0 0-16,-21-1 15,0 22-15,0-21 0,-22 21 0,22 0 16,-21 0-16,0 0 0,-1 0 0,1 0 16,0 21-16,-1-21 0,-20 22 15,20 20-15,1-21 0,0 21 0,21 1 16,-22-1-16,22 22 0,0-22 16,21 21-16,0-20 0,0-1 0,0 0 15,21 1-15,0-1 16,0 0-16,1-20 0,20-1 0,0 0 15,-21 0-15,22 0 0,-1 0 0,0-21 16,1 0-16,-22 0 0,21 0 16,-21 0-16,1 0 0,-1 0 0,0 0 15,-21-21-15,0 0 16,-21 21 0,-22 0-16,22 0 0,-21 0 0,0 0 15,-1 0-15,1 21 0,0 0 16,-1 1-16,1-22 0,0 42 15,20-21-15,-20 0 0,21 22 0,0-22 16,0 21-16,21 0 0,0-20 16,0 20-16,0 0 0,0 1 0,21-22 15,0 0-15,0 21 0,0-21 16,0 1-16,22-1 0,-22 0 0,21-21 16,1 0-16,-22 21 0,21-21 15,0 0-15,1 0 0,-1 0 0,0-21 16,-20 0-16,20 0 0,0-1 15,1 1-15,-22-21 0,21 0 16,0-1-16,1 1 0,-1 0 0,-21-1 16,22-20-16,-1 20 0,-21-20 15,21-1-15,1 1 0,-22-1 0,21 1 16,1-1-16,-1 1 0,-21-1 16,0 1-16,0 21 0,1-1 0,-22 1 15,0 0-15,0 20 0,0 1 0,0 0 16,-22 21-1,1 0-15,21 21 0,-21 0 0,0 22 16,0-1-16,0 0 0,-1 1 16,1 20-16,0 1 0,0-22 0,0 22 15,0-1-15,-22-21 0,43 22 16,-21-1-16,0 1 0,21-1 0,-21-20 16,21 20-16,0-20 0,0 20 15,0-21-15,21 1 0,0-1 16,21-21-16,-20 22 0,20-22 0,0-21 15,22 21-15,-22-21 0,22 0 16,-22 0-16,21 0 0,1-21 0,-1 0 16,1-1-16,-22 1 0,22-21 15,-1 21-15,-20-22 0,20 1 0,-21 0 16,1 21-16,-1-22 0,-21 1 16,22 0-16,-43-1 0,21 1 0,-21 21 15,0-22-15,0 22 0,0 0 16,0 0-16,-21 0 0,-1 0 0,1 21 15,-21 0-15,21 0 0,0 21 16,-1 0-16,1-21 0,0 42 0,0-21 16,0 1-16,0-1 0,21 21 15,-22-21-15,22 22 0,0-22 16,0 21-16,0-21 0,0 22 16,0-22-16,22 0 0,-1 0 0,0 0 15,0 0-15,0 1 0,22-22 0,-22 0 16,21 21-16,-21-21 0,22 0 15,-1 0-15,-21 0 0,21-21 0,1 21 16,-1-22-16,-21 1 0,22 0 16,-22 0-16,0 0 0,0-22 0,0 22 15,0-21-15,1 0 0,-22 20 16,0-20-16,21 21 0,-21 0 16,21 0-16,-21-1 0,0 1 0,0 0 15,0 42 16,0 0-31,0 1 0,0-1 16,0 0-16,0 0 0,0 21 16,0-20-16,-21-1 0,21 21 0,0-21 15,0 0-15,-21 1 0,21-1 16,0 0-16,0 0 0,0 0 16,0 0-16,0-42 31,0 0-16,0 0-15,21 0 0,-21 0 0,21-1 16,0-20-16,-21 21 0,21-21 16,0 20-16,-21-20 0,22 21 0,-1-21 15,-21 20-15,21 1 0,0 0 16,0 0-16,0 21 0,1 0 0,-22-21 16,21 21-16,0 0 0,-21 21 15,21 0-15,0 0 16,-21 0-16,21 1 0,-21 20 15,0-21-15,0 21 0,0-20 0,22 20 16,-22-21-16,0 21 0,0-20 0,0-1 16,0 21-16,0-21 0,0 0 15,21 1-15,-21-1 16,21-21 0,-21-21-1,21-1-15,0 1 16,0-21-16,-21 21 0,22 0 0,-1-22 15,0 1-15,-21 21 0,21-22 16,0 1-16,0 21 0,1-21 0,-1 20 16,0 1-16,21 0 0,-42 0 15,21 0-15,1 21 0,-1 0 16,0 0-16,-21 21 16,0 0-1,0 0-15,0 0 0,0 1 16,0-1-16,0 0 0,0 0 0,0 0 15,0 0-15,0 22 0,0-22 16,0 0-16,0 0 0,0 0 0,0 22 16,0-22-16,0 0 0,0 0 15,0 0-15,21-21 0,0 22 0,-21-1 16,21-21-16,1 0 0,-1 0 0,0 0 16,0 0-16,0 0 0,0 0 15,1 0-15,20-21 0,-21-1 16,0 22-16,22-21 0,-22 0 0,0 0 15,0 0-15,0 0 0,0-22 16,1 22-16,-1 0 0,-21-21 16,21 20-16,-21 1 0,0 0 0,0-21 15,0 21-15,0-1 0,0 1 0,0 0 16,0 0-16,-21 21 0,0 0 16,-1 0-16,1 0 0,0 0 15,0 21-15,21 0 0,0 0 16,-21 1-16,21-1 0,-21 0 0,21 0 15,0 21-15,-22-20 16,22-1-16,0 21 0,0-21 0,0 22 16,0-22-16,0 0 0,22 0 0,-1 0 15,0 0-15,0 1 0,0-1 16,0 0-16,1-21 0,-1 0 0,21 0 16,-21 0-16,22 0 0,-22 0 15,21 0-15,-21 0 0,22 0 0,-22-21 16,0 0-16,21-1 0,-21 1 15,1 0-15,-1 0 0,0-21 0,0 20 16,0-20-16,0-21 0,1 41 16,-22-20-16,21 21 0,-21 0 15,0 0-15,21-1 0,-21 1 0,0 0 16,0 42 0,0 0-1,0 1-15,0-1 0,0 0 16,-21 0-16,0 0 0,21 0 0,0 22 15,-22-22-15,1 0 0,21 0 16,-21 22-16,21-22 0,-21 0 0,21 0 16,0 0-16,0 0 0,0 1 15,0-44 17,0 1-17,21 0-15,-21 0 0,21 0 16,0-22-16,1 22 0,-22 0 0,21-21 15,0 21-15,0-22 0,0 22 16,22-21-16,-22 21 0,0-1 0,0 1 16,0 21-16,-21-21 0,21 21 0,1 0 15,-22 21 1,21-21-16,-21 21 0,0 1 0,0-1 16,0 0-16,0 0 0,0 21 15,0-20-15,0-1 0,0 21 0,0-21 16,0 22-16,0-22 0,0 0 0,0 0 15,0 0-15,21 0 16,-21 1-16,21-22 0,0 21 0,0-21 16,1 0-16,-1 0 0,0 0 0,0 0 15,0 0-15,0 0 0,1 0 16,-1-21-16,0-1 0,0 1 0,0 0 16,-21 0-16,21 0 0,1 0 0,-1-22 15,0 1-15,0 21 16,21-64-16,-20 22 0,-1 20 15,21-84-15,-21 64 16,0-1-16,1 1 0,20-85 0,-21 63 16,-21-42-16,21 85 15,-21-22-15,0 22 0,0-1 16,0 22-16,0 0 0,0 0 0,0 0 16,-21 21-1,21 21-15,-21 21 0,0-21 0,21 1 16,-21 20-16,-1 21 0,1-20 15,21 20-15,-21 1 0,0 63 16,21-43-16,-21-20 0,21-1 16,-21-20-16,21 20 0,0 1 0,0-22 15,0 0-15,0 22 0,0-22 0,0 1 16,0-22-16,21 21 0,0-21 16,0 22-16,0-22 0,0 0 0,1-21 15,20 21-15,0-21 16,-21 0-16,22 0 0,-22 0 15,21 0-15,-21 0 0,1-21 0,20 0 16,-21 21-16,0-21 0,0-1 0,22-20 16,-22 21-16,0 0 0,0 0 15,0-1-15,1 1 0,-22 0 0,21 0 16,-21 0-16,21 0 0,-21-1 16,0 1-16,0 0 0,0 0 0,0 0 15,0 0-15</inkml:trace>
  <inkml:trace contextRef="#ctx0" brushRef="#br0" timeOffset="33072.03">20002 8192 0,'-21'0'0,"42"0"0,-63 0 0,21 0 16,42 0-1,0 0-15,0-22 0,22 22 16,-1 0-16,0 0 0,22 0 0,-1 0 15,1 0-15,-1 0 0,1-21 16,-1 21-16,1 0 0,-1 0 0,1-21 16,-22 0-16,1 21 0,-1-21 15,0 21-15,1-21 0,-22 21 16,0 0-16,0-22 0,0 22 0,0 0 16,-21-21-16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5T14:10:24.4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4826 635 0,'0'0'0,"21"0"0,-21-21 0,0 0 16,21 0-16,-21-1 15,0 1-15,0-21 0,0 21 0,0 0 16,0-1-16,0 1 0,0 0 16,0 0-16,0 0 15,0 42 1,0 0-1,0 0-15,0 22 0,0-1 16,0 0-16,0 22 0,-21-1 0,0 1 16,0-1-16,0 22 15,-22 0-15,22-1 0,-21 1 0,-1-22 16,22 1-16,-21 21 0,21-43 16,-22 21-16,22 1 0,0-22 0,0 1 15,21-1-15,0 0 0,-21-21 16,21 1-16,-21-1 0,21 0 15,0-42 1,0 0-16,0-1 16,0-20-16,0 21 0,0-21 0</inkml:trace>
  <inkml:trace contextRef="#ctx0" brushRef="#br0" timeOffset="288.38">4784 529 0,'0'0'0,"0"-21"0,0 0 31,21 21-31,0 0 0,21 0 16,-21-21-16,1 21 0,20 0 15,0 0-15,1 0 0,-1-21 0,0 21 16,1 0-16,-1 0 0,0 0 15,-21 0-15,22 0 16,-22 0-16,21 0 0,-42 21 0,21-21 16,-21 21-16,0 0 15,0 0-15,-21-21 0,0 21 16,0 1-16,0-1 0,0 0 16,-22 0-16</inkml:trace>
  <inkml:trace contextRef="#ctx0" brushRef="#br0" timeOffset="496.95">4762 1164 0,'0'0'0,"0"21"0,-21 1 15,21-1-15,0 0 0,0 0 16,21-21 0,1 0-16,-1 0 15,0 0-15,0-21 0,0 21 16,0-21-16,22 21 0,-22 0 15,0-21-15,0 21 0,0 0 0,1 0 16,-1-22-16,0 22 0,0 0 16,0 0-16,0-21 0</inkml:trace>
  <inkml:trace contextRef="#ctx0" brushRef="#br0" timeOffset="784.34">5609 1270 0,'-21'0'0,"42"0"0,-63 21 0,21-21 0,21 21 15,0 1-15,-22-22 0,1 21 16,0 0-16,0 0 16,21 0-16,-21 0 0,21 1 15,-21-1-15,-1 0 0,22 0 16,0 0-16,0 0 0,-21 1 0,21-1 15,0 0-15,0 0 16,0 0-16,21-42 47,-21 0-47,0 0 0,22 0 16</inkml:trace>
  <inkml:trace contextRef="#ctx0" brushRef="#br0" timeOffset="1146.13">5630 931 0,'0'-42'0,"0"84"0,0-105 0,-21 42 15,0 21-15,0 0 0,0 0 16,-1 0-16,1 21 0,0 0 16,21 0-16,0 0 15,0 1-15,0-1 0,0 0 16,21 0-16,0-21 0,22 0 15,-22 0-15,0 0 16,0 0-16,0 0 0,1-21 16,-1 0-16,0 21 0,0-21 0,0-1 15,-21 1-15,0 0 0,0 0 16,0-21-16,-21 20 0,0 1 16,0 0-16,0 0 0,-22 0 15,22 21-15,-21 0 0,-1-21 0,22 21 16,0 0-16,-21 0 0,21 0 15,21 21-15,0 0 0,-22-21 16,22 21-16,0 0 0,0 0 0,0 1 16,22-22-16,-1 21 0,0-21 15,0 0-15,0 0 0,22 0 16</inkml:trace>
  <inkml:trace contextRef="#ctx0" brushRef="#br0" timeOffset="1467.95">6308 275 0,'0'-21'15,"0"42"-15,0-21 16,-22 21 0,22 22-16,-21-1 0,21 0 15,0 1-15,-21 20 0,21 1 0,0-1 16,-21 1-16,0 20 0,0 1 15,-1 0-15,1-1 0,0-20 16,0 21-16,0-22 0,0 1 0,-1-1 16,1 1-16,21-22 0,0 0 15,-21 1-15,21-1 0,0-21 16,0 0-16,0 0 0,0 1 16,21-22-1,0-22-15,1-20 16,-1 21-16,0 0 0,-21-22 0,21 22 15,0-21-15,0 21 0</inkml:trace>
  <inkml:trace contextRef="#ctx0" brushRef="#br0" timeOffset="1847.41">6286 1291 0,'0'21'16,"0"1"-1,0-1-15,0 0 16,22-21-1,-1 0-15,0 0 0,0 0 16,21 0-16,-20 0 0,20 0 16,-21-21-16,21 21 0,-20-21 0,20-1 15,-21 1-15,0 0 0,0 0 16,1 0-16,-22 0 0,0-1 0,0 1 16,0 0-16,0 0 0,0 0 15,-22 21-15,1 0 0,0 0 16,-21 0-16,21 0 0,-1 21 15,-20 0-15,21 21 0,0-20 16,0-1-16,-1 21 0,1 0 16,21-20-16,0 20 0,0-21 0,0 21 15,0-20-15,0 20 0,0-21 16,0 0-16,0 0 0,21-21 16,1 22-16,-1-22 0,0 0 0,21 0 15,-21 0-15,1 0 0,-1 0 16,21 0-16,-21-22 0,22 1 0,-22 0 15,21 0-15,0-21 0</inkml:trace>
  <inkml:trace contextRef="#ctx0" brushRef="#br0" timeOffset="5103.14">8340 1588 0,'0'-22'16,"0"1"0,0 0-16,0 0 0,0 0 0,21 0 15,0-22-15,-21 22 0,21-21 16,-21-1-16,0 1 0,21-21 15,-21-1-15,21 1 0,-21-1 0,0 1 16,22-1-16,-22-21 16,21 22-16,-21-1 0,0 22 0,0-21 15,0 20-15,0 1 0,0 0 16,0 20-16,0 1 0,-21 0 16,-1 21-16,22 21 0,-21 0 15,21 1-15,-21 20 0,21-21 16,0 43-16,0-22 0,0 21 0,-21 22 15,21-21-15,-21 20 0,21 1 16,0 0-16,0-1 0,0 1 0,0 0 16,0-22-16,0 1 0,0-1 15,0-21-15,21 1 0,0-1 16,0-21-16,0 0 0,22 1 16,-22-22-16,21 0 0,-21 0 15,22 0-15,-1-22 0,0 1 0,1-21 16,-1 21-16,0-22 0,1 1 15,20 0-15,-20-22 0,20 1 0,-21-1 16,1 1-16,-1-22 0,0 0 16,1 1-16,-22-1 0,21 22 0,-21-22 15,-21 21-15,0 1 0,0 21 16,0-1-16,0 1 0,0 0 16,0 20-16,0 1 0,-21 21 31,0 21-31,0 1 0,0 20 0,21 0 15,-21 1-15,-1-1 0,22 21 16,-21 22-16,0-21 0,0 20 0,21 1 16,0-22-16,-21 22 0,21-21 15,0-1-15,0-21 0,0 22 0,21-22 16,-21 1-16,21-1 0,21-21 16,-20 21-16,-1-20 0,21-22 15,-21 21-15,22-21 0,-22 0 0,21 0 16,0-21-16,1 21 15,-1-22-15,-21 1 0,22 0 0,-1 0 0,-21-21 16,21 20-16,-20 1 16,-1-21-16,0 21 0,0-22 0,0 22 15,0-21-15,1 21 0,-22 0 16,0-1-16,21 1 0,-21 0 16,21 21-16,-21 21 15,0 0-15,0 1 16,0 20-16,0-21 0,0 21 15,0 1-15,0-1 0,0 22 0,0-1 16,0 1-16,0-1 0,0 22 16,-21-1-16,21 1 0,0 0 15,-21-1-15,21 22 0,0-21 16,-22 21-16,1-22 0,0 22 0,21-21 16,-21 0-16,0-22 0,21 22 15,0-22-15,0-20 0,-21 20 0,21-21 16,0 1-16,0-22 0,-22 21 0,22-21 15,0-42 1,0 0-16,0-21 16,0-1-16,0 1 0,0-21 15,0-1-15,0 1 0,0-43 0,0 21 16,0-21-16,0 0 0,0 1 16,22-22-16,-22 0 0,21 0 15,0 0-15,-21 21 0,21 0 16,0 0-16,-21 21 0,0-20 0,21 41 15,1-21-15,-22 22 0,21 21 16,0-22-16,-21 22 0,21 21 0,0-1 16,0 1-16,1 21 0,-1 0 15,0 21-15,0 1 0,21-1 16,-20 0-16,-1 21 0,0 1 0,0-1 16,0 0-16,0 1 0,-21-1 15,0 0-15,0 1 0,0-1 16,0-21-16,0 21 0,-21-20 15,0-1-15,0 0 0,0 0 0,0 0 16,-1-21-16,1 0 0,0 0 16,0 0-16,0 0 0,0 0 0,-22-21 15,22 0-15,0 0 0,0 0 16,0-1-16,-22 1 0,22 0 0,0 0 16,0 21-1,21 21 16,21 0-31,0-21 0,-21 21 16,21 1-16,0-1 0,1-21 16,20 21-16,-21 0 0,0-21 15,22 21-15,-1-21 0,-21 0 16,21 0-16,1 0 0,-1 0 0,-21 0 16,22 0-16,-1 0 0,-21 0 15,21-21-15,1 0 0,-22 0 0,21 0 16,-21-1-16,1 1 0,20-21 15,-21 0-15,0-1 0,0 1 0,1-22 16,-1 1-16,0-1 16,0 1-16,-21-1 0,0 1 0,21-1 15,-21 22-15,0 0 0,0-1 0,0 22 16,0 0-16,0 0 0,0 0 16,-21 21-16,0 0 15,0 21-15,21 0 16,0 0-16,-21 22 0,-1-1 0,22 0 15,-21 22-15,21-1 0,0 1 16,0-1-16,0 1 0,0-1 0,0-20 16,0 20-16,0-21 0,0 1 15,21-1-15,1 0 0,-1-20 16,0 20-16,0-21 0,0 0 16,0 0-16,22-21 0,-22 0 0,21 0 15,-21 0-15,22 0 0,-22 0 0,21 0 16,-21-21-16,22 0 0,-22 0 15,0 0-15,21 0 0,-20-1 16,-1-20-16,0 21 0,0-21 0,0 20 16,0 1-16,1 0 0,-22 0 15,0 0-15,0 0 0,0 42 47,0 0-47,0 0 0,0 0 16,0 0-16,0 1 0,0-1 15,0 0-15,0 0 0,0 21 0,0-20 16,0-1-16,0 0 0,0 0 16,21-21-16,0 21 0,0 0 0,0-21 15,0 0-15,1 0 0,-1 0 16,0 0-16,0 0 0,0 0 16,0-21-16,1 21 0,-1-21 0,0 0 15,0 0-15,0-22 0,0 22 16,1 0-16,-1-21 0,-21 21 0,0-22 15,0 1-15,0 0 0,0 20 16,0-20-16,-21 0 0,-1 21 16,1-22-16,0 22 0,-21 0 15,21 0-15,-1 21 0,-20 0 0,0 0 16,21 0-16,-22 0 0,22 21 0,-21 0 16,-1 0-16,22 22 15,0-1-15,0-21 0,0 21 0,21 1 16,0-1-16,0 0 0,0 1 15,0-22-15,21 21 0,0 1 0,21-22 16,-20 0-16,20 0 0,0 0 16,1 0-16,-1 1 0,0-22 0,1 0 15,20 0-15,1 0 0,-22 0 16,21 0-16,1-22 0,-1 22 0,1-21 16,-1 0-16,-20 0 0,20-21 15,-20 20-15,-1 1 0,0-21 16,1 21-16,-22-22 0,21 22 15,-21-21-15,0 0 0,1 20 0,-22-20 16,21 0-16,-21 21 16,0-1-16,0 1 0,0 0 0,-21 21 15,-1 0-15,1 0 0,-21 0 16,21 21-16,0 0 0,-22 1 0,22-1 16,-21 21-16,21-21 15,-22 22-15,22-22 0,-21 21 0,21-21 16,-1 22-16,22-22 0,0 0 0,0 21 15,0-21-15,0 1 0,0-1 16,22-21-16,-1 0 0,0 0 16,0 0-16,0 0 0,22 0 0,-22 0 15,21 0-15,-21-21 0,0-1 16,22 1-16,-22 0 0,0 0 16,21-43-16,-20 43 0,-1 0 15,0-21-15,0 21 0,-21-1 16,0 1-16,21 21 0,-21-21 0,0 42 31,0 0-31,0 1 16,0-1-16,0 0 0,0 21 15,0-21-15,0 1 0,0 20 0,0-21 16,0 0-16,0 0 0,0 22 16,21-22-16,1 0 0,-1 0 15,0 0-15,21-21 16,-21 0-16,22 0 0,-1 0 0,0 0 15,1 0-15,-1 0 0,22-21 16,-22 0-16,21 0 0,-20 0 0,41-22 16,-62 1-16,20 21 15,-21-21-15,0 20 0,0-20 0,1 0 16,-22 21-16,0-22 0,0 22 16,0 0-16,0 0 0,0 0 15,-22-1-15,1 22 0,0 0 0,-21 0 16,21 0-16,-22 22 0,22-1 15,-21 0-15,21 0 0,-22 21 0,22-20 16,0-1-16,-21 21 16,20 22-16,22-22 0,-21-21 0,21 0 15,0 22-15,0-22 0,0 0 16,21 0-16,-21 0 0,22-21 0,-1 21 16,0-21-16,21 0 0,-21 0 15,1 0-15,-1 0 0,21-21 0,-21 21 16,0-21-16,1 0 0,20 0 15,-21-22-15,0 22 0,22-63 16,-22 41-16,0-20 16,0 20-16,0-41 0,0 20 0,22-84 15,-22 63-15,0 22 16,0-22-16,-21 22 0,0-43 16,0 42-16,0 43 0,0-21 15,0 21-15,0 0 0,0 42 16,-21 0-16,0 21 15,0 1-15,0-1 0,-1 0 16,1 22-16,0-1 0,21 22 16,-21 0-16,21 63 0,0-64 0,0-20 15,0-1-15,0 1 0,0-1 16,21-20-16,0 20 0,0-20 16,1-1-16,-1-21 0,21 21 0,-21-20 15,0-22-15,22 21 0,-22-21 16,42 0-16,-20-21 0,-1-1 15,0 1-15,1 0 0,20-21 16,1-1-16</inkml:trace>
  <inkml:trace contextRef="#ctx0" brushRef="#br0" timeOffset="5643.84">15960 508 0,'0'0'0,"0"-42"0,0 21 15,0-1-15,0 1 0,0 42 32,0 1-32,0-1 0,0 21 0,-22 0 15,22 22-15,-21-1 0,21 22 16,-21 0-16,21-1 0,0 1 0,-21 0 16,0-1-16,0 1 15,21-21-15,-22 20 0,1-20 0,21-1 16,-21-20-16,21 20 0,0-21 15,-21 1-15,21-22 0,0 0 0,0 0 16,0 0-16,0-42 16,0 0-1,0 0-15,0 0 0,0-22 16</inkml:trace>
  <inkml:trace contextRef="#ctx0" brushRef="#br0" timeOffset="5948.66">15684 762 0,'0'-42'16,"0"84"-16,0-127 0,-21 43 0,21 0 16,0 21-16,0-22 0,0 1 0,0 21 15,21-22-15,1 22 0,-1-21 16,21 21-16,0 0 0,22 21 16,-1 0-16,1 0 0,-1 0 0,1 21 15,-1 21-15,-20-21 0,20 22 16,-20-1-16,-22 21 0,0-20 0,-21 20 15,0 1-15,0-22 0,-21 22 16,0-1-16,-1-21 0,-20 1 0,0 20 16,-1-42-16,1 22 0,0-1 15,-1-21-15,1 0 0,0 1 16,21-1-16,-1-21 0,1 21 16,0-21-16,21 21 0,21-21 31,0 0-31,1 0 0</inkml:trace>
  <inkml:trace contextRef="#ctx0" brushRef="#br0" timeOffset="6351.43">16722 974 0,'-22'21'15,"1"-21"-15,0 21 16,0 21-16,0-20 0,-22 20 15,22-21-15,0 21 0,-21 1 16,21-1-16,-1 0 0,1 1 0,0-1 16,21-21-16,0 22 0,0-22 15,0 21-15,0-21 0,0 0 0,21 1 16,0-1-16,1 0 0,-1-21 16,21 0-16,-21 0 0,22 0 0,-22 0 15,21-21-15,0 21 0,1-21 16,-22-1-16,21 1 0,-21-21 15,22 21-15,-22-22 0,-21 22 0,21-21 16,-21 0-16,0-1 0,0 22 16,0-21-16,0-1 0,-21 22 15,0 0-15,0 0 0,-1 0 0,1 21 16,0 0-16,0 0 0,-21 0 16,20 0-16,1 0 0,-21 21 0,21 0 15,0-21-15,21 21 0,0 0 16,0 1-16,0-1 15,21-21-15,0 0 16,0 0-16</inkml:trace>
  <inkml:trace contextRef="#ctx0" brushRef="#br0" timeOffset="6699.37">17378 995 0,'21'-21'0,"-42"42"0,63-42 16,-42 0-16,0 42 31,0 0-31,0 21 0,0-21 16,0 22-16,0-1 0,0 0 0,0 1 15,0-1-15,0 22 0,0-1 16,0 1-16,0-1 0,0 1 0,0 20 16,0 1-16,0 0 0,-21-1 15,0 1-15,0 0 0,-1 20 16,1-20-16,0 0 0,0-1 15,0-20-15,0 21 0,21-43 0,-22 21 16,22-20-16,0-1 0,0 0 0,0-20 16,0-1-16,0 0 0,0-42 31,0 0-31,22-1 16,-22-20-16,21 0 0,0-1 0,0 1 15,-21-21-15,21-1 0,-21 1 16,0-1-16,21 1 0</inkml:trace>
  <inkml:trace contextRef="#ctx0" brushRef="#br0" timeOffset="6996.72">17272 1439 0,'0'0'0,"-21"-42"0,-22-43 16,22 64-16,21 0 16,0 0-16,0 0 0,0 0 15,0-1-15,0 1 0,43 0 16,-22 21-16,21-21 0,-21 21 15,22 0-15,-1 0 0,0 21 0,1 0 16,-22 0-16,21 1 16,-21-1-16,0 21 0,1-21 0,-22 0 15,0 22-15,0-22 0,0 0 16,-22 21-16,1-20 0,0-1 0,0 0 16,0 0-16,-22 0 0,22-21 15,0 21-15,0 1 0,0-22 0,0 0 16,42 0 15,0-22-31,0 1 16,0 0-16,22 21 0</inkml:trace>
  <inkml:trace contextRef="#ctx0" brushRef="#br0" timeOffset="7348.52">17949 1207 0,'0'0'0,"0"-22"15,-21 44 17,0-1-32,21 0 0,-21 0 15,21 21-15,0-20 0,0 20 16,0-21-16,0 0 0,0 22 0,0-22 16,0 0-16,0 0 0,0 0 15,21 0-15,0 1 0,0-22 16,0 0-16,1 0 0,-1 0 0,0 0 15,0 0-15,21 0 0,-20-22 16,-1 1-16,0 21 0,0-21 16,0-21-16,0 21 0,-21-1 0,0-20 15,0 21-15,0-21 0,0 20 16,0 1-16,0-21 0,0 21 16,0 0-16,0-1 15,0 44 32</inkml:trace>
  <inkml:trace contextRef="#ctx0" brushRef="#br0" timeOffset="7699.35">18648 1101 0,'0'0'0,"0"-21"0,-21 21 15,-1 0 1,22 21-16,0 0 0,0 0 16,0 0-16,0 22 0,0-1 0,0 0 15,0 1-15,22 20 0,-22 1 16,0-1-16,0 22 0,21-1 0,-21 22 16,0-21-16,0 0 0,0 20 15,0-20-15,-21 21 0,-1 0 16,1-22-16,21 22 0,0-42 15,0 20-15,0-20 0,0-1 0,-21-20 16,21 20-16,0-42 0,0 22 0,0-22 16,0 0-16,0-42 31,0 0-31,0 0 16,0-22-16,0 22 0,0-21 0,0-1 15,0-20-15,0-1 0,0 1 0,21-1 16,-21-20-16</inkml:trace>
  <inkml:trace contextRef="#ctx0" brushRef="#br0" timeOffset="7980.28">18627 1545 0,'0'-63'0,"0"126"0,0-190 0,0 64 16,0 20-16,-22 1 0,22 0 0,0-22 16,0 22-16,0 21 0,0-22 15,0 1-15,0 21 0,0-21 0,22 20 16,-1-20-16,0 21 0,0 0 15,21 0-15,-20 21 0,20 0 0,-21 0 16,21 0-16,1 0 0,-22 21 16,21 21-16,-21 0 0,1 1 15,-1-1-15,-21 0 0,0 22 0,0-22 16,0 1-16,0-1 0,-21 0 16,-1 1-16,22-22 0,-42 0 15,21 21-15,0-21 0,-22-21 0,22 22 16,0-1-16,-21-21 0,-1 0 15,22 0-15,-21 21 0,-22-21 0,22 0 16,-21 0-16</inkml:trace>
  <inkml:trace contextRef="#ctx0" brushRef="#br0" timeOffset="8735.36">4085 1990 0,'-42'21'0,"84"-42"0,-127 42 0,22 0 16,21-21-16,-1 21 0,1-21 0,21 21 15,-22-21-15,22 0 16,0 22-16,21-1 0,21-21 16,22 0-16,-1 0 0,21 0 15,22 0-15,0 0 0,21 0 16,-1 0-16,44 0 0,-22-21 15,21 21-15,0-22 0,21 22 0,1-21 16,-1 21-16,0 0 0,-21-21 16,1 21-16,-1 0 0,0-21 15,-21 21-15,0-21 0,0 21 0,-21 0 16,-22 0-16,1 0 0,-21 0 16,-22 0-16,0 0 0,1 0 0,-22 0 15,-42 0 16,-1 0-31,1 0 16</inkml:trace>
  <inkml:trace contextRef="#ctx0" brushRef="#br0" timeOffset="9408.18">9059 1905 0,'0'0'0,"-169"21"16,105-21-16,1 21 0,21-21 16,-22 0-16,22 22 0,-1-22 15,1 0-15,21 21 0,-21-21 0,42 21 16,0 0-16,0 0 16,21-21-16,21 21 0,0-21 15,43 0-15,0 0 0,-1 22 16,22-22-16,0 0 0,21 0 0,21 0 15,0 0-15,1 0 16,20 0-16,0 0 0,1-22 0,-1 22 16,0 0-16,22 0 0,-22-21 15,0 21-15,-20 0 0,20 0 0,-21 0 16,-21-21-16,21 21 0,-21-21 16,-21 21-16,-21 0 0,-1 0 0,-20-21 15,-22 21-15,1 0 0,-1 0 16,-21 0-16,-21-21 15,-21 21 17,0 0-32,0 0 15,21-22-15,21 1 16,0 21-16,21-21 16</inkml:trace>
  <inkml:trace contextRef="#ctx0" brushRef="#br0" timeOffset="9915.89">15219 2011 0,'0'0'15,"-85"-21"1,43 0-16,21 21 0,-1 0 0,-20 0 0,21-22 16,0 22-16,0 0 0,-1 0 15,1 0-15,0 0 0,0 0 0,0 0 16,42 0 15,21 0-31,22 0 0,20 0 16,1 0-16,21 0 0,21 0 0,21-21 15,-21 21-15,42-21 0,22 21 16,-1-21-16,1 21 0,-1-21 0,22 21 16,0-21-16,-1-1 0,1 22 15,-21 0-15,-1 0 0,1 0 0,-1 0 16,-21-21-16,-20 21 0,-22 0 15,-22 0-15,1 0 0,-42 0 0,-1 0 16,-20 0-16,-1-21 0,-21 21 16,-21-21-1,-42 21-15,-1 0 16,1 0-16,0-21 0,-43 21 0,22 0 16,-22 0-16,0 0 0</inkml:trace>
  <inkml:trace contextRef="#ctx0" brushRef="#br0" timeOffset="10823.74">2011 4233 0,'0'0'0,"-21"-42"0,-1 21 16,22-21-16,-21-1 0,21 22 15,0 0-15,0 0 0,0 0 0,0-1 16,0 44 0,0-1-16,0 0 0,0 21 15,0 1-15,0 20 0,-21-21 0,21 22 16,0-1-16,-21 1 0,21-1 15,0 1-15,0-1 0,0 1 16,-21-1-16,21 1 0,0-1 16,0-20-16,0-1 0,0 0 15,0 1-15,0-22 0,0 0 0,0 0 16,21-21-16,0 0 16,-21-21-16,21 21 15,-21-42-15,0 21 0,21-22 16,1 1-16,-1 0 0</inkml:trace>
  <inkml:trace contextRef="#ctx0" brushRef="#br0" timeOffset="11103.11">2349 4551 0,'0'0'0,"0"21"16,0 0-16,0 0 0,-21 1 15,21-1-15,0 0 0,0 0 16,0 0-16,21-21 15,1 0-15,-1 0 0,0 0 0,0 0 16,0 0-16,0 0 0,1-21 16,-1 0-16,0 21 0,-21-21 0,0 0 15,0-1 1,0 1-16,-21 0 0,0 21 16,-1 0-16,1-21 0,-21 21 15,21 0-15,0 0 0,-1 0 16,1 0-16,0 0 0,0 0 15,0 0-15,0 0 0</inkml:trace>
  <inkml:trace contextRef="#ctx0" brushRef="#br0" timeOffset="11808.37">4233 3979 0,'0'0'16,"21"-21"-16,-21 0 0,0 0 0,0 42 31,-21 0-31,21 22 16,0-1-16,-21 0 0,21 22 0,0-1 15,0 1-15,-21-1 0,21 1 16,-21-1-16,21 1 0,-21-1 0,21 1 16,0-1-16,-22-20 0,22 20 15,0-21-15,-21 1 0,21-22 0,0 0 16,0 0-16,0 0 0,21-42 16,1-21-1,-22 21-15,21-22 0,0 1 16,0 0-16,-21-1 0,21 1 15,0-21-15,1 20 0,-1 1 0,0-22 16,0 22-16,0 0 0,-21-1 16,21 22-16,1-21 0,-1 21 15,-21 42-15,21 0 16,0 0-16,0 22 16,0-22-16,-21 0 0,0 21 0,0 1 15,22-22-15,-22 21 0,0 0 0,21 1 16,-21-1-16,0 0 0,21 1 15,0-1-15,-21-21 0,21 22 16,0-22-16,1 0 0,-1 0 16,0-21-16,21 0 0,-21 0 0,1 0 15,20-21-15,-21 21 0,21-42 0,1 20 16,-22 1-16,21 0 0,-21-21 0,22-1 16,-22 1-16,0 0 0,0-22 15,0 22-15</inkml:trace>
  <inkml:trace contextRef="#ctx0" brushRef="#br0" timeOffset="12227.13">5863 4255 0,'-21'0'15,"0"0"-15,0 0 0,-1 0 16,1 0-16,0 21 0,0 21 0,0 0 16,0-20-16,-1 20 0,1 0 15,21 1-15,-21 20 0,21-21 0,-21 1 16,21-1-16,0 0 0,0 1 16,0-1-16,21 0 0,21 1 0,-20-22 15,20 0-15,-21 0 0,21 0 16,22-21-16,-22 0 0,22 0 0,-22-21 15,22 0-15,-22 0 0,21-21 16,-20-1-16</inkml:trace>
  <inkml:trace contextRef="#ctx0" brushRef="#br0" timeOffset="13039.68">5080 4551 0,'0'21'0,"0"-42"0,0 63 0,-21-42 16,21 21-16,-21-21 0,21 22 15,21-44 32,0 1-47,0 0 0,-21 0 0,21 0 16,0-22-16,1 22 0,-1-21 15,21 0-15,-42 20 0,21-20 16,0 0-16,-21-1 0,22 1 16,-22 0-16,0 21 0,0-1 0,-22 22 15,1 0 1,0 0-16,21 22 0,-21 20 15,0-21-15,21 21 0,-21 1 0,21 20 16,0-20-16,0-1 0,0 21 16,0-20-16,0-1 0,0 22 0,0-22 15,0 0-15,0-21 0,0 22 16,0-22-16,0 0 0,21 0 16,-21 0-16,21-21 0</inkml:trace>
  <inkml:trace contextRef="#ctx0" brushRef="#br0" timeOffset="13464.11">5630 4530 0,'-21'0'0,"42"0"0,-42 21 16,42-21 15,0-21-31,1 21 0,-1-21 16,0-1-16,21 1 0,-21 0 0,22 0 16,-22-21-16,21 20 0,-21 1 15,1-21-15,-1 21 0,-21 0 0,0-1 16,0 1-16,0 0 0,-21 0 15,-22 21-15,22 0 16,-21 0-16,21 21 0,-22-21 0,1 42 16,0-20-16,20 20 0,-20 0 15,21 1-15,0-1 0,21 21 0,0-20 16,0-1-16,0 22 16,0-22-16,0 21 0,21-20 0,0-1 15,21 0-15,-20-20 0,20 20 16,-21-21-16,21-21 0,1 0 0,-1 0 15,0 0-15,1 0 0</inkml:trace>
  <inkml:trace contextRef="#ctx0" brushRef="#br0" timeOffset="15820.78">8572 3831 0,'0'0'0,"0"-21"0,0 0 0,0 0 16,0 0-16,0-1 16,0 1-16,0-21 0,0 21 15,-21 21-15,0 0 16,0 0-16,0 0 15,0 0-15,-1 21 0,1 0 16,-21 0-16,21 0 0,-22 43 0,1-22 16,21 22-16,-21-1 0,-1 1 15,1-1-15,0 22 0,20-22 0,-20 1 16,21-1-16,0 1 0,21-1 16,0-20-16,0-1 0,21 0 0,21 1 15,-21-22-15,22 0 0,-1 21 0,0-42 16,22 22-16,-1-22 0,1 0 15,-1 0-15,1 0 0,-22-22 0,149-20 16,-107 21-16,-20 0 0,-22-22 16,1 22-16,-1 0 0,0-21 15,-21 21-15,1-22 0,-1 1 16,-21 0-16,0 20 0,0-20 0,0 0 16,-21-1-16,-22 22 0,22 0 15,-21 0-15,-1 0 0,1 21 0,0 0 16,-1 0-16,-20 0 0,21 21 15,-1 0-15,1 21 0,-22-20 0,43 20 16,-21 0-16,21 1 0,0-1 16,-1 0-16,22 1 0,0-1 0,0-21 15,0 21-15,22-20 0,-1-1 0,0 0 16,0 0-16,21 0 16,1-21-16,-22 0 0,21 0 0,1 0 15,-1 0-15,0 0 0,1-21 16,-1 0-16,0 0 0,-21 0 0,22-1 15,-22 1-15,0-21 0,0 21 16,0-22-16,1 1 0,-22 0 0,21-1 16,-21 22-16,0-21 0,0 21 15,0 0-15,0-1 0,0 1 0,0 42 32,0 1-32,0-1 0,0 0 0,0 0 15,0 21-15,0-20 0,0 20 16,0-21-16,0 21 0,21-20 0,0-1 15,0 21-15,0-21 0,1 0 16,-1-21-16,0 22 0,21-1 16,-21-21-16,1 0 0,20 0 0,-21 0 15,0 0-15,22 0 0,-22 0 16,21-21-16,-21-1 0,0 1 0,1 0 16,-1 0-16,0 0 0,-21 0 15,0-22-15,0 22 0,0-21 0,0-1 16,0 22-16,0-21 0,0 0 0,0 20 15,0 1-15,0 0 16,0 42 0,0 0-16,-21 22 15,21-22-15,0 0 0,0 21 16,-21-20-16,21 20 0,0-21 16,0 21-16,0-20 0,0-1 0,-22 0 15,22 0-15,0 0 0,0 0 16,0 1-16,0-44 31,0 1-31,0 0 0,22 21 16,-22-42-16,0 21 0,21-1 0,0-20 15,0 21-15,-21-21 16,0-1-16,21 22 0,0-21 0,-21 21 0,22-22 16,-1 22-16,0 0 15,0 21-15,0 0 0,0 0 16,1 21-16,-22 0 0,21 0 15,0 22-15,-21-22 0,21 21 16,0-21-16,0 22 0,1-22 0,-1 0 16,0 0-16,0 22 0,0-22 15,0 0-15,1-21 0,20 21 16,-21 0-16,21-21 0,1 0 0,-1 0 16,0 0-16,1 0 0,-1 0 0,0 0 15,-20-21-15,-1 0 0,21 21 0,0-21 16,-20 0-16,-1-1 0,0-20 15,-21 21-15,0-21 0,21 20 0,-21-20 16,0 21-16,21-21 0,-21 20 0,0-20 16,0 21-16,0 0 0,0 0 15,0 42 1,0 0 0,0 21-16,0-21 0,0 1 0,0 20 15,0-21-15,0 0 0,0 22 16,0-22-16,0 0 0,0 21 0,0-21 15,-21 1-15,21-1 0,0 0 16,0 0-16,0-42 31,21 21-15,-21-21-16,21 0 0,1-1 0,-22-20 16,21 21-16,0 0 0,-21-22 15,21 22-15,0-21 0,0 21 0,-21-22 16,22 22-16,-1-21 0,0 21 0,-21 0 15,21 21-15,0 0 0,0 21 32,-21 0-32,0 21 0,0-21 0,0 22 15,0-22-15,0 21 0,0-21 0,0 22 16,0-22-16,0 0 0,22 21 0,-22-20 16,21-1-16,-21 0 0,21 0 15,0-21-15,0 0 0,0 0 16,1 0-16,-1 0 0,0 0 15,21 0-15,-21 0 0,1-21 0,-1 21 16,21-21-16,-21 0 0,0-1 0,1 1 16,-1 0-16,0-21 0,0 21 0,0-22 15,0 22-15,-21-21 0,22 21 16,-22-22-16,0 22 0,0 0 0,0 0 16,0 42 15,-22 0-31,22 21 0,0-20 0,-21-1 15,21 21-15,-21-21 16,21 0-16,0 22 0,0-22 0,0 0 16,0 0-16,0 0 0,42 1 0,1-1 15,-22 0-15,0-21 0,-21 21 0,21-21 16,0 0-16,22 0 0,-22 0 0,21 0 16,-21 0-16,22 0 0,-1-21 15,0 0-15,1 0 0,-22-1 16,21 1-16,-21 0 0,22-21 0,-1-22 15,-21 43-15,0-21 0,1-43 16,-22 43-16,0-22 0,0 22 16,0 0-16,0-1 0,-43 22 15,22-21-15,0 21 0,-21 21 0,-1 0 16,22 0-16,-21 0 0,-1 0 16,1 21-16,0 0 0,-1 21 0,1-21 15,0 22-15,-1 20 0,-20 22 16,42-43-16,21 1 0,0-1 15,0 0-15,0 1 0,0-1 16,0-21-16,21 0 0,0 0 0,0 1 16,22-1-16,-22-21 0,21 0 15,0 0-15,1 0 0,20 0 16,-20-21-16,20-1 0,1 1 0,-22 0 0,21 0 16,-20-21-16,20 20 15,-20-20-15,-1 0 0,0-22 0,-21 22 16,22-22-16,-1-63 0,-21 64 15,0-1-15,-21 1 16,0-1-16,22 1 0,-1 21 0,-21-22 0,0 22 16,0-1-16,0 22 0,0-21 15,0 63 1,0 0-16,-21 0 0,-1 22 16,1-1-16,21 0 0,-21 1 15,0 20-15,21-20 0,-21 20 0,21 1 16,0-1-16,0 1 0,0-1 15,0-21-15,0 22 0,0-22 16,0 1-16,21-1 0,0 0 0,0-21 16,0 1-16,-21-1 0,22 0 15,-1 0-15,0-21 0,0 0 0,0 0 16,0 0-16,22 0 0,-22-21 0,21 0 16,-21 0-16,22-1 15,-1-41-15,0 42 0,-20-22 0,-22 1 16,0 0-16</inkml:trace>
  <inkml:trace contextRef="#ctx0" brushRef="#br0" timeOffset="15996.68">12404 3747 0,'0'0'0,"-43"21"0,22-21 0,0 0 16,0 0-16,21 21 0,0 0 15,21-21-15,21 0 0,-21 0 16,22 0-16,-1 0 0,22 0 15,-22 0-15,21-21 0,1 0 0,-22 21 16,22-21-16,-1-1 0,-20 1 16,20 0-16,1 0 0</inkml:trace>
  <inkml:trace contextRef="#ctx0" brushRef="#br0" timeOffset="19171.9">15536 3747 0,'0'-22'15,"0"44"-15,21-65 0,1 22 0,-1 0 16,0-21-16,0 20 0,0-20 0,0 0 15,1-22-15,-1 22 0,0-22 0,0 22 16,0-21-16,-21 20 0,0-20 16,0 20-16,0 1 0,0 21 15,0 0-15,0 0 0,0-1 16,0 44-16,0-1 16,-21 21-16,21 0 0,0 22 15,0-1-15,0 1 0,0-1 0,0 22 16,0-21-16,0-1 0,0 1 15,21-1-15,-21 1 0,0-1 0,0-21 16,0 22-16,0-22 0,0 22 16,0-22-16,0-21 0,0 22 0,-21-1 15,0-21-15,0 0 0,21 0 16,-21-21-16,-1 0 0,1 0 0,0 0 16,-21 0-16,21 0 15,-22-21-15,22 0 0,-21 0 0,-1-21 16,1 20-16,0-20 0,-1 21 15,1-21-15,21 20 0,-21 1 0,20 21 16,22-21-16,0 42 16,0 0-16,0 1 15,22-1-15,20 0 0,-21 21 16,0-21-16,22 1 0,-22-1 0,21 21 16,0-21-16,-20 0 0,20-21 15,0 22-15,-21-1 0,22-21 0,-1 0 16,0 0-16,-20 0 0,20 0 15,0 0-15,-21 0 0,22-21 0,-1 21 16,-21-22-16,22-20 0,-1 21 16,-21-21-16,21 20 0,-20-20 15,-1 0-15,0-22 0,0 22 0,0 0 16,-21-1-16,0 22 0,0-21 16,0 21-16,0-1 0,0 1 0,0 0 15,0 42 1,-21 0-16,0 1 0,21-1 15,0 0-15,-21 0 0,0 21 16,21 1-16,-22-1 0,22 0 0,0 1 16,0-1-16,0 0 15,0-20-15,-21 20 0,21-21 0,0 0 16,0 0-16,21-21 16,1-21-1,-1 0-15,0-21 16,21 21-16,-21-22 0,1 1 0,-1 0 15,21 20-15,-21-20 0,0 0 16,22-1-16,-22 1 0,0 21 0,0 0 16,0 0-16,-21-1 0,22 22 15,-22 22 1,21-1-16,-21 0 0,0 21 16,0-21-16,0 22 0,0-1 15,0 0-15,0-20 0,0 20 0,21 0 16,0 1-16,-21-1 0,21 0 15,0-21-15,1 22 0,20-22 0,-21 0 16,21-21-16,-20 21 0,20-21 16,0 0-16,1 0 0,-1 0 0,21 0 15,-20-21-15,20 0 0,1 0 16,-1 0-16,1-22 0,-1 1 0,1 0 16,-22-1-16,0 1 0,1 0 15,-1-1-15,-21-41 0,-21 62 16,0-20-16,0 21 0,0 0 15,-21 21-15,0 0 0,0 0 0,0 0 16,-22 0-16,22 21 0,-21-21 16,21 21-16,-1 21 0,1-20 15,0 20-15,21-21 0,0 21 16,0 1-16,0-1 0,0-21 0,0 22 16,21-1-16,0-21 0,1 21 0,20-20 15,-21-1-15,0 0 0,0 0 16,1-21-16,-22 21 0,21-21 15,-42 0 1,-1 0-16,-20 0 16,21-21-16,-21 21 0,-1 0 15,1 0-15,21-21 0,-22 21 16,22 0-16,-21 0 0,21 0 0,0 0 16,21 21-1,21-21-15,0 21 16,0-21-16,21 0 0,1 0 15,-1 0-15,22 0 0,-22 0 0,21 0 16,1 0-16,-22 0 0,22 0 16,-22 0-16,22 0 0,-22-21 0,0 0 15,1 0-15,-1 0 0,0-22 16,1 22-16,-22-21 0,21-1 16,-21 1-16,0 0 0,1-1 15,-1 1-15,0 0 0,-21-1 0,0 1 16,0 21-16,0-21 0,0 20 15,0-20-15,0 21 0,0 0 16,0 42 0,0 0-1,0 21-15,0-20 0,0 20 16,0 0-16,0 22 0,0-1 0,0 1 16,0-1-16,0 22 0,-21 0 0,0-1 15,-1 22-15,22-21 0,-21 42 16,0-21-16,21-1 0,0 1 0,-21 0 15,21 0-15,0-21 16,0 20-16,0-20 0,0 0 0,0-22 16,0 22-16,21-22 0,-21 1 0,21-22 15,0 22-15,1-43 0,-22 21 16,0-21-16,0 1 0,21-1 0,-21-42 31,0-1-15,0-20-16,0 0 0,0-1 0,-21 1 15,21-21-15,0-1 0,0 1 0,0-22 16,0 0-16,0 1 0,0-22 16,0 0-16,-22 0 0,22-21 0,0 21 15,0-21-15,0 21 16,0-21-16,0 22 0,0-1 0,0 0 16,22 21-16,-22 1 0,21 20 15,0 1-15,0-1 0,0 22 0,22-22 16,-43 43-16,21 0 15,0 21-15,0 0 0,0 0 16,0 0-16,1 21 0,-1 0 0,0 0 16,0 1-16,0 20 0,-21-21 15,0 21-15,0-20 0,0 20 0,0 0 0,0-21 16,0 22-16,-21-22 0,0 0 0,21 0 16,-21 0-16,0 1 15,-1-22-15,1 0 0,0 0 16,0 0-16,0 0 0,21-22 15,-21 1-15,21 0 0,-22 0 16,22 0-16,-21 0 0,21-1 16,0 1-16,0 0 15,0 42 1,0 0-16,0 1 16,21-22-16,1 21 0,20 0 15,-21 0-15,0 0 0,22 0 16,-1 1-16,0-22 0,-21 21 0,43 0 15,-22-21-15,1 0 0,-1 0 16,21 0-16,-20 0 0,-1 0 0,0-21 16,1 0-16,-1-1 0,0 1 15,-20-21-15,20 21 0,0-43 16,-42 22-16,0 0 0,0-1 0,0 22 16,0-21-16,0 21 0,0-22 15,0 22-15,0 0 0,-21 21 16,0 0-16,0 0 0,0 0 15,21 21-15,-22 0 16,22 22-16,0-22 0,0 0 0,0 21 16,0-21-16,0 22 0,0-1 15,0 0-15,22-20 0,-1 20 0,0 0 16,0-21-16,21 1 0,-20 20 16,20-21-16,0-21 0,22 21 15,-22-21-15,0 0 0,1 0 16,-1 0-16,-21-21 0,22 0 0,-1 0 15,-21 0-15,0-22 0,22 22 16,-22-21-16,0-1 0,0 1 0,0 0 16,22-22-16,-22 22 15,0 21-15,0-22 0,-21 22 0,21 0 16,0 0-16,-21 42 31,0 0-15,0 0-16,0 1 0,0-1 15,0 0-15,0 0 16,0 0-16,0-42 47,0 0-47,0 0 16,0 0-16,0-1 0,0 1 15,0 0-15,0 0 16,-21 21-1,0 0-15,0 0 16,0 21-16,0 0 16,-1 0-16,22 1 0,-21-1 0,-21 42 15,21-42-15,21 22 16,0-1-16,0 0 0,0 1 0,0-22 16,0 21-16,0 1 0,0-1 0,21-21 15,0 21-15,0-20 0,0-1 16,1 0-16,41-21 0,-42 21 15,22-21-15,-22 0 0,21 0 16,0-21-16,-20 0 0,20 21 0,0-43 16,1 22-16,-22-21 0,21 0 15,-21-1-15,0 1 0,22-22 0,-22 22 16,0-21-16,0-1 0,0 22 16,22-22-16,-22-20 0,0 20 0,0 1 15,0-1-15,1 22 0,-22-22 16,0 22-16,21 21 0,-21-22 0,0 22 15,0 0-15,-21 42 16,-1 0-16,1 1 16,21 20-16,-21 0 0,0 1 15,0-1-15,0 21 0,-1-20 16,1 63-16,21-43 0,0 1 16,0-1-16,0 1 0,0-22 0,0 21 15,21-20-15,1 20 0,-22-20 16,21-1-16,0-21 0,0 21 0,0-20 15,0-1-15,22-21 0,-1 0 16,-21 0-16,0 0 0,1 0 0,20-21 16,-21-1-16,21 1 0,-20 0 15,20-21-15,-21-1 0,0 1 16,0 0-16,1-1 0,-1 1 0,21-43 16,-42 43-16</inkml:trace>
  <inkml:trace contextRef="#ctx0" brushRef="#br0" timeOffset="19392.8">20701 3493 0,'-64'0'0,"128"0"0,-191 0 16,85 0-16,-1 0 0,1 0 0,21 0 15,-22 0-15,43 21 0,22-21 16,-1 0 0,21 0-16,0 0 0,22 0 15,-1 0-15,1 0 0,21 0 0,-22 0 16,1-21-16,-1-1 0,-21 22 15,1-21-15,-1 21 0,0-21 0,1 21 16,-22-21-16,-63 21 16,-1 0-1,1 0-15,-43 0 0,1 0 16</inkml:trace>
  <inkml:trace contextRef="#ctx0" brushRef="#br0" timeOffset="20548.22">2074 6371 0,'0'0'16,"-21"-21"-16,21 0 0,-21 0 16,21 0-16,0-1 0,0 1 15,0 0-15,0-21 0,0 21 0,0-1 16,21 1-16,0 0 0,0 0 16,1 0-16,-1 21 0,21 0 0,-21 0 15,0 0-15,22 0 0,-22 0 16,21 21-16,-21 0 0,1 21 0,-1-20 15,0 20-15,0 0 0,-21 1 16,21-1-16,-21 0 0,0 1 16,0 20-16,-21-21 0,0 22 15,0-22-15,0 1 0,-22-1 0,22 0 16,-21 1-16,-1-1 0,1-21 16,21 0-16,-21 0 0,-1 1 0,1-1 15,0-21-15,20 0 0,-20 0 16,0 0-16,21 0 0,-1 0 0,1-21 15,0-1-15,0 1 0,0 0 16,0-21-16,21 21 0,0-22 16,0 22-16,0-21 0,0 21 0,0-1 15,0 1-15,0 0 16,21 0-16,21 21 0,-21 0 0,0 0 16,1 21-16,-1 0 0,0 0 15,0 1-15,0-1 0,0 21 0,1-21 16,20 22-16,-21-1 0,0-21 15,22 21-15,-22-20 0,0-1 0,0 21 16,0-21-16,0 0 0,-21 1 16,22-22-16,-22 21 0,21 0 0,-21 0 15,21-21 1,-21-21 0,21 0-16,-21 0 15</inkml:trace>
  <inkml:trace contextRef="#ctx0" brushRef="#br0" timeOffset="20628.16">2942 6541 0</inkml:trace>
  <inkml:trace contextRef="#ctx0" brushRef="#br0" timeOffset="20736.11">2921 6583 0,'0'0'16,"0"-21"-1,21 21 32,-21-21-47,0-1 0,21 22 16</inkml:trace>
  <inkml:trace contextRef="#ctx0" brushRef="#br0" timeOffset="21803.51">4657 6160 0,'-22'-22'16,"44"44"-16,-65-44 0,22 1 0,0 0 0,0 21 16,21-21-16,-21 21 0,-1 0 15,1 0-15,0 0 0,0 21 16,21 0-16,0 0 0,0 22 16,0-1-16,-21 0 0,21 22 0,0-1 15,0 1-15,0-1 0,0 1 16,0-1-16,-21 1 0,21-22 0,0 22 15,0-1-15,-22-20 16,22-1-16,0 0 0,0 1 0,0-1 16,0-21-16,0 0 0,22-42 31,-22 0-31,21 0 0,0 0 0,-21-22 16,21 22-16,0-21 0,0-1 15,-21 1-15,22 21 0,-1-21 16,0-1-16,-21 22 0,21-21 0,0 21 15,0-1-15,-21 1 0,22 21 0,-1 0 16,0 0-16,0 21 16,0 1-16,0-1 0,-21 0 0,22 0 15,-1 0-15,-21 22 16,21-22-16,0 0 0,-21 0 0,21 21 16,0-20-16,-21-1 0,22 0 15,-1 0-15,0-21 0,0 21 0,0 0 16,0-21-16,1 0 0,20 0 0,-21 0 15,0 0-15,22 0 0,-22-21 16,21 0-16,-21 21 0,22-21 0,-22 0 16,21-22-16,-21 22 0,0-21 15,1 21-15,-1-22 0,0 1 16,0 0-16,-21-22 0,21 22 0,-21 0 16,0-22-16,0 22 0,0-1 0,0 22 15,0-21-15,0 21 0,0 0 16,0 42-1,0 0 1,0 0-16,0 21 0,0 1 16,0-1-16,0 0 0,0 1 0,0-1 15,0 0-15,0 1 0,0-1 16,0 0-16,0 1 0,21-1 0,1-21 16,-1 22-16,0-22 0,0 0 0,0 0 15,0 0-15,22-21 0,-22 21 16,21-21-16,1 0 0,-1 0 0,0 0 15,1 0-15,-1-21 0,0 21 16,1-21-16,-1 0 0,0 0 16,-21 0-16,22-22 0,-1 22 0,0 0 15,1-21-15,-22-1 16,0 1-16,21 0 0,-20-1 0,-22 1 0,0 0 16,0-22-16,0 22 0,-22-1 15</inkml:trace>
  <inkml:trace contextRef="#ctx0" brushRef="#br0" timeOffset="21989.4">6900 6943 0,'21'0'0,"1"-21"0,-1-1 16</inkml:trace>
  <inkml:trace contextRef="#ctx0" brushRef="#br0" timeOffset="23251.44">8763 6202 0,'21'-42'0,"-42"84"0,63-106 0,-42 22 16,0 0-16,21 21 0,-21-1 15,0-20-15,0 21 0,0 0 0,0 0 16,0-1-16,-21 22 15,0 0-15,0 0 0,0 0 16,-22 22-16,-62 62 16,83-41-16,-20-1 0,21 21 15,0-20-15,0 20 0,-1 1 16,1 20-16,21-20 0,0 21 16,0-22-16,0 1 0,0-1 0,0 1 0,21-22 15,22 21-15,-22-20 0,21-22 16,43 42-16,-22-41 0,1-1 15,-1-21-15,1 0 0,-1 0 16,22 0-16,-21 0 0,-1-21 0,1-1 16,-1 1-16,1 0 0,-22 0 15,21-21-15,1 20 0,-1-20 0,-20 21 16,-1-21-16,0-1 0,1 1 16,-22-22-16,0 22 0,-21 0 15,0-1-15,0 1 0,0 0 0,-21-1 16,0 22-16,0-21 0,-22 42 0,22-21 15,-21 21-15,21 0 0,-22 0 16,1 0-16,0 0 0,20 21 0,-20 0 16,0 21-16,21-20 0,-22 20 15,22 0-15,0 1 0,0 20 16,0-21-16,21-20 0,-22 20 0,22 0 16,0-21-16,0 22 0,0-22 0,22 0 15,-1 0-15,0-21 0,0 21 0,0-21 16,0 0-16,1 0 0,20 0 15,-21 0-15,0-21 0,22 0 16,-1 0-16,-21 0 0,21 0 0,-20-1 16,20-20-16,-21 21 0,0-21 15,0-1-15,1 22 0,-1-21 0,-21-1 16,0 22-16,0-21 0,0 21 16,0 0-16,0-1 0,-21 22 31,-1 22-31,22-1 0,-21 0 0,21 0 15,0 21-15,0 1 0,0-22 0,0 21 16,0 1-16,0-1 0,0-21 16,21 21-16,1-20 0,-1-1 15,21 21-15,-21-21 0,22 0 0,-22-21 16,21 22-16,0-1 0,1-21 16,-1 0-16,0 0 0,-20 0 0,20 0 15,0-21-15,1-1 0,-1 22 16,-21-21-16,21 0 0,-20 0 0,-1-21 15,0 20-15,-21 1 0,0-21 0,21 0 16,-21-1-16,0 1 0,0 0 16,0-1-16,0 22 0,0-21 0,0 21 15,0-1-15,0 1 0,-21 21 16,21 21 0,0 1-16,-21-1 0,0 0 15,21 0-15,-22 21 0,22 1 16,0-22-16,0 21 0,0-21 0,-21 22 15,21-22-15,0 21 0,0-21 0,0 1 16,0-1-16,0 0 0,0 0 16,0 0-16,0-42 31,0 0-15,0 0-16,21-22 0,-21 22 15,22-21-15,-1 21 0,-21-22 16,21-20-16,0 21 0,-21-1 15,21-20-15,0 20 0,1 1 0,-1 0 16,0 21-16,0-22 0,0 22 16,0 21-16,1 0 0,-22-21 0</inkml:trace>
  <inkml:trace contextRef="#ctx0" brushRef="#br0" timeOffset="23418.91">10795 6583 0,'0'21'0,"0"21"0,0-20 0,21 20 15,-21 0-15,21-21 0,0 22 16,1-1-16,-22-21 0,21 0 0,0 1 15,0-1-15,0 0 0,0-21 0,1 0 16,-1 0-16,21 0 0,-21 0 16,22-21-16,-22 21 0,21-21 0,-21-22 15,0 22-15,1-21 0,20-1 16,-42 1-16,21 0 0,-21-22 16,0 22-16,-21-43 0</inkml:trace>
  <inkml:trace contextRef="#ctx0" brushRef="#br0" timeOffset="23445.41">11155 6096 0</inkml:trace>
  <inkml:trace contextRef="#ctx0" brushRef="#br0" timeOffset="24530.86">6435 6604 0,'0'-21'16,"0"0"0,0 0-16,0-1 15,21 1-15,0 0 0,-21 0 16,0 0-16,0 0 0,0-1 0,21 1 15,-21 0-15,-21 21 16,0 0 0,0 0-16,-1 0 15,1 21-15,0 0 0,21 1 0,-21-1 16,0 0-16,0 0 0,21 0 16,0 0-16,0 1 0,-22-1 0,22 0 15,0 0-15,0 0 0,0 0 16,0 1-16,0-1 0,22-21 0,-22 21 15,21 0-15,0-21 16,0 0-16,0 21 0,0-21 0,1 0 16,-1 0-16,0 0 0,0 0 15,0 0-15,0 0 0,1-21 0,-1 0 16,0 21-16,-21-21 0,0 0 16,21-1-16,-21 1 0,0-21 15,0 21-15,0 0 0,0-1 0,0-20 16,0 21-16,0 0 0,-21 0 15,0-22-15,0 22 0,-1 0 16,22 0-16,-21 21 0,0 0 0,0 0 16,0 0-16,0 0 0,-1 0 15,1 21-15,0 0 0,0 0 16,0 22-16,0-1 0,21 21 0,-22-20 16,22 20-16,0 1 0,0-1 15,0-20-15,0 20 0,0-21 0,0 22 16,0-22-16,0 1 0,22-1 15,-1 0-15,0-21 0,21 22 0,-21-22 16,22 0-16,-22 0 0,21-21 16,1 0-16,20 0 0,-21 0 0,22 0 15,-22-21-15,22-21 0,-22 21 0,22-22 16,-1 22-16</inkml:trace>
  <inkml:trace contextRef="#ctx0" brushRef="#br0" timeOffset="25509.3">10795 6223 0,'0'0'0,"-21"0"15,0 0-15,21 21 47,0 0-31,21 22-16,0-1 0,-21-21 16,0 0-16,21 22 0,-21-1 0,21-21 15,-21 22-15,0-22 0,0 21 0,0-21 16,0 22-16,0-22 0,0 0 0,0 0 15,0 0-15,0 0 0,0 1 0,0-1 16,0 0-16,21-21 16,1 0-16,-1 0 0,0 0 15,0 0-15</inkml:trace>
  <inkml:trace contextRef="#ctx0" brushRef="#br0" timeOffset="27556.18">13652 6138 0,'0'22'0,"0"41"16,0-42-16,0 22 16,-21-1-16,21 0 0,-21 22 15,21-22-15,0 0 0,-21 22 0,21-22 16,-21 1-16,0-1 0,21-21 15,0 21-15,0-20 0,-22-1 0,22 0 16,0 0-16,-21-21 16,21-21-1,0 0-15,0-22 0,21 22 16,-21-21-16,22 0 16,-22-1-16,0 1 0,0-22 0,21 22 15,-21 0-15,21-22 0,-21 22 16,0 21-16,0-22 0,21 22 0,0 0 15,-21 0-15,21 21 0,1 0 16,-1 0-16,-21 21 16,21-21-16,-21 42 0,0-20 0,21 20 15,-21 0-15,21 1 0,-21-1 16,0 0-16,0 1 0,0-1 0,0 0 16,21 1-16,-21-22 15,22 21-15,-22-21 0,0 0 0,0 1 16,21-1-16,0 0 0,0-21 15,0 0-15,0 0 16,1 0-16,-1 0 0,0-21 16,0 0-16,0-1 0,0 1 15,1-21-15,-1 21 0,21-64 16,-21 43-16,0-1 0,22-20 16,-22 21-16,0-1 0,0 22 15,0-42-15,1 20 16,-1 22-16,0 0 0,-21 42 31,0 0-31,0 0 16,0 22-16,0-22 0,0 21 0,0 1 15,0-1-15,0 0 0,0 1 16,0 20-16,0-21 0,0 1 0,0-22 16,0 21-16,21 1 0,0-22 15,0 0-15,-21 0 0,22 0 0,-1-21 16,0 0-16,0 21 0,21-21 0,-20 0 15,-1 0-15,21 0 0,-21-21 16,0 0-16,22 0 0,-22 0 16,0 0-16,21-22 0,-20 22 15,20-21-15,-21-1 0,0 1 0,0 0 16,1-22-16,-1 22 0,0 21 0,0-22 16,-21 22-16,21 0 0,-21 0 15,0 0-15,0 42 31,-21 0-31,21 0 0,-21 22 0,21-22 16,0 21-16,0 0 0,0 1 0,0-22 16,0 21-16,0 1 0,0-1 15,0-21-15,0 21 0,0-20 0,21-1 16,0 0-16,0 0 16,1 0-16,-1-21 0,0 0 0,21 0 0,-21 0 15,22 0-15,-22 0 0,21 0 0,1 0 16,-22-21-16,21 21 15,0-21-15,-20 0 0,20-22 0,-21 22 16,21-21-16,-20 21 0,-1-22 16,0-20-16,-21 21 0,0-1 0,0-20 15,0 20-15,0 1 0,0 0 0,0-1 16,-21 1-16,0 21 0,-1 0 16,-20 0-16,21-1 0,-21 22 15,-1 0-15,22 0 0,-21 0 0,-1 22 16,1-1-16,0 0 0,-1 0 15,1 21-15,21-20 0,0 20 0,0 21 16,21-20-16,-22-1 0,22 0 16,0 1-16,0-1 0,22 0 0,-1 1 15,0-22-15,21 21 0,1-21 16,-22 1-16,21-1 0,0-21 0,1 0 16,-1 0-16,0 0 0,-20 0 0,20 0 15,0 0-15,1-21 0,-22-1 16,21 1-16,-21 0 0,22 0 15,-22-21-15,21 20 0,-21-20 16,0 0-16,1-1 0,-1 1 0,21 0 16,-21-1-16,0 22 0,-21-21 15,22 21-15,-1 0 0,0-1 0,-21 44 32,0-1-17,0 0-15,0 0 0,0 21 0,0-20 16,0 20-16,-21 0 0,21 1 0,0-22 15,0 21-15,0 0 0,0 1 16,0-22-16,0 0 0,0 21 0,0-20 16,21-1-16,0 0 15,0 0-15,0-21 0,1 0 16,-1 0-16,0 0 0,0 0 16,0-21-16,22 0 0,-22 0 15,0-1-15,0 1 0,21 0 0,-20-21 16,-1-1-16,0 1 0,0 21 15,21-21-15,-20-1 0,-1 1 0,0 0 16,0 20-16,-21 1 0,21 0 16,-21 0-16,21 0 0,-21 42 31,0 0-31,0 21 16,0-20-16,0-1 0,-21 21 0,21-21 15,0 22-15,0-1 0,0-21 16,0 21-16,0-20 0,0 20 0,0-21 15,0 0-15,21 22 0,1-43 0,-1 21 16,0 0-16,0 0 16,0-21-16,0 0 0,22 0 0,-1 0 15,-21 0-15,22 0 0,-1 0 0,-21-21 16,21 21-16,1-21 0,-1 0 16,0-22-16,1 22 0,-22 0 0,21-21 15,1-1-15,-22 1 0,0 0 16,21-43-16,-21 43 15,1-43-15,-22 43 0,0 20 16,0 1-16,0 0 0,-22 21 0,1 0 16,-21 0-16,21 0 0,0 0 0,-22 21 15,22 0-15,-21 22 0,21-22 16,-1 21-16,1 22 0,0-22 16,21 43-16,0-43 0,0 0 15,0 1-15,0-1 0,21-21 16,0 0-16,22 1 0,-22-1 0,21 0 15,1 0-15,20 0 0,-21-21 16,22 0-16,-22 0 0,1 0 0,20 0 16,-21 0-16,1-21 0,-22 21 15,21-21-15,1-21 0,-22 20 0,0 1 16,-21-21-16,0 21 16,0 0-16,0-22 0,0 22 0,0-21 15,-21 21-15,-22-1 0</inkml:trace>
  <inkml:trace contextRef="#ctx0" brushRef="#br0" timeOffset="28431.23">1947 8869 0,'0'-21'0,"0"42"0,0-63 16,0 20-16,0 1 0,0 0 15,0 0-15,0 0 0,0 0 0,0-1 16,0 1-16,-21 21 47,0 21-47,0 1 0,0-1 15,-1 21-15,1 22 0,0-22 16,0 21-16,21 22 0,0-21 16,-21-1-16,21 22 0,0-22 0,0 22 15,0-22-15,0 22 0,0-21 16,0-1-16,0 1 0,0-1 0,0-21 15,0 1-15,0-1 0,0-21 16,0 22-16,0-22 0,0 0 0,21 0 16,-21 0-1,21-21-15,-21-21 16,0 0 0,21 0-16,-21 0 0,21-1 0,-21-20 15,22 0-15</inkml:trace>
  <inkml:trace contextRef="#ctx0" brushRef="#br0" timeOffset="28744.21">2434 8827 0,'21'-43'16,"-42"86"-16,85-107 0,-22 22 16,-21 21-16,0-1 0,0 1 0,-21 42 31,0 22-31,0-1 15,0 0-15,-21 22 0,0-1 16,21 1-16,-21 21 0,21-1 0,0-20 16,0 20-16,0 1 0,-21-21 15,21 20-15,0 1 0,-21-22 0,21 22 16,0-21-16,0-1 0,0-21 16,-22 22-16,22-22 0,0-21 0,0 22 15,0-22-15,0 0 0,0 0 16,0-42 15,-21 21-31,0-21 0,21-21 16,-21 20-16</inkml:trace>
  <inkml:trace contextRef="#ctx0" brushRef="#br0" timeOffset="28975.08">1757 9694 0,'-21'22'15,"42"-44"-15,-64 44 0,22-1 0,42-21 32,22 0-32,-1 0 0,0 0 15,1-21-15,-1 21 0,22-22 16,-1 1-16,1 21 0,-1-21 16,22 0-16,-22 0 0,1 0 0,-22 21 15,0-22-15,1 22 0,-1-21 16,-21 21-16,0 0 0,1 0 15,-22-21-15</inkml:trace>
  <inkml:trace contextRef="#ctx0" brushRef="#br0" timeOffset="31071.3">3492 9991 0,'0'0'0,"22"0"0,20 0 15,-21 0-15,0-21 0,0 21 16,1-22-16,-22-20 0,0 21 0,21 0 16,-21-22-16,0 22 0,0-21 15,0 0-15,0-1 0,0 1 0,0 0 16,-21 20-16,-1-20 0,1 0 15,0 21-15,0-1 0,0 1 16,-22 0-16,22 0 0,0 21 0,-21 0 16,21 0-16,-1 0 0,1 21 15,0 0-15,0 0 0,-21 22 0,20-1 16,1 0-16,0 1 0,0-1 16,0 22-16,0-22 0,21 21 0,-22-20 15,22 20-15,0-20 0,0-1 16,0 0-16,0-21 0,22 22 0,-1-22 15,0 0-15,0-21 0,0 0 16,22 0-16,-1 0 0,-21 0 0,21 0 16,1 0-16,-1-21 0,0 0 15,1 0-15,-1-1 0,0-20 16,-20 0-16,20 21 0,0-22 16,-21 1-16,1 0 0,-1-22 0,0 22 15,0-1-15,0 1 0,-21 0 0,0 21 16,0-1-16,0 1 0,0 0 15,0 0-15,0 42 16,-21 0 0,21 0-16,0 1 0,-21 20 0,21-21 15,-21 21-15,21 1 0,0-1 16,0 0-16,0-20 0,0 20 0,0 0 16,21-21-16,0 1 15,0 20-15,0-21 0,1-21 0,-1 21 16,21-21-16,-21 0 0,22 0 0,-1 0 15,-21 0-15,21 0 0,1 0 16,-1-21-16,0 0 0,1 0 0,-1 0 16,0-22-16,1 22 0,-22 0 15,21-21-15,-21 20 0,1-20 16,-1 0-16,0 21 0,-21-1 0,0 1 16,0 0-16,0 0 0,-21 21 31,0 0-31,-1 21 0,22 0 15,-21 0-15,21 1 0,-21-1 16,21 21-16,-21-21 0,21 0 16,0 1-16,0-1 0,0 0 0,0 0 15,0 0-15,0 0 16,21-21 0,-21-21-1,21 0-15,0 0 16,-21 0-16,0 0 0,22-1 15,-1 1-15,-21 0 0,21-21 0,-21 21 16,0-1-16,21 1 0,0 0 16,-21 0-16,21 0 0,1 21 15,-1 0-15,-21 21 16,21 21 0,-21-21-16,21 1 0,-21-1 15,21 21-15,-21-21 0,0 22 0,21-22 16,1 0-16,-1 21 0,0-21 0,0 1 15,0-1-15,0-21 0,22 21 16,-22 0-16,21-21 0,1 0 0,-22 0 16,21 0-16,0 0 0,1 0 15,-1 0-15,-21-21 0,22 0 0,-1 21 16,0-21-16,-21-1 0,22-20 0,-22 21 16,0 0-16,0-22 0,0 22 15,1-21-15,-1 0 0,-21 20 16,0-20-16,0 0 0,0 21 15,0-1-15,0 1 0,0 0 0,-21 0 16,-1 0-16,1 21 0,0 0 0,0 0 16,-21 0-16,20 0 0,1 21 15,-21 0-15,21 0 0,-22 0 0,-20 43 16,42-22-16,0-21 16,-1 22-16,22-1 0,0 0 0,0-20 15,0 20-15,0-21 0,0 21 0,0-20 16,0-1-16,22 0 0,-1-21 15,-21 21-15,21-21 0,0 0 0,0 0 16,0 0-16,1 0 0,-1 0 16,0 0-16,0-21 0,0 21 15,22-21-15,-22 0 0,0-22 0,0 22 16,0-21-16,0-1 0,1 1 16,-22-21-16,21 20 0,0-20 0,-21-1 15,0 22-15,21-22 0,-21 1 0,0-1 16,0 1-16,0-1 0,0 1 15,0 21-15,0-22 0,0 22 0,0 21 16,-21-22-16,21 22 16,-21 21-16,0 0 0,-1 0 0,22 21 15,-21 22-15,0-1 16,21 0-16,-21 1 0,21-1 16,0 21-16,0-20 0,0 20 0,0 1 15,0-22-15,0 22 0,0-1 16,21-21-16,-21 22 0,21-22 0,0 22 15,-21-22-15,0 0 0,22-20 16,-1 20-16,0-21 0,0 0 16,0 0-16,0 1 0,1-22 0,20 0 0,-21 0 15,21 0-15,-20 0 0,20 0 16,-21 0-16,21-22 0,-20 1 0,20 0 16,-21-21-16,21 21 0,-20-1 15,-1-20-15,0 0 0,0-1 16,0 1-16,22-43 0,-22 22 15,0 21-15,0-1 0,-21-20 16,0 20-16,0-20 0,21 21 0,-21-1 16,0 1-16,21 0 0,-21 20 0,0 1 15,0 0-15,0 0 0,0 42 32,0 0-32,-21 0 0,21 22 15,-21-22-15,21 21 0,0 1 0,-21 20 16,21-21-16,-21 1 0,21 20 15,0-20-15,0 20 0,0-21 16,0 22-16,0-22 0,0 1 0,0-1 16,0 0-16,0 1 0,21-1 15,0-21-15,-21 0 0,21 0 0,0 1 16,1-1-16,41-21 0,-42 0 16,0 0-16,22 0 0,-1 0 15,-21 0-15,22-21 0,-1-1 0,0 1 16,-21 0-16,22 0 0,-1-21 0,-21 20 15,22-20-15,-22 0 0,0 21 16,0-22-16,21-41 0,-42 41 16,22 22-16,-22-21 0,0 21 0,0-1 15,0 1-15,0 0 16,-22 21-16,1 0 0,0 0 16,0 0-16,-21 21 0,20 0 0,1 1 15,0 20-15,0-21 0,21 21 16,-21 1-16,21-1 0,-21-21 0,21 64 15,0-43-15,0-21 16,0 22-16,0-22 0,0 0 0,21 0 16,0 0-16,0 1 0,0-1 0,0 0 15,1-21-15,20 0 0,-21 21 16,21-21-16,-20 0 0,-1 0 16,21 0-16,-21-21 0,0 21 0,22-21 15,-22 0-15,0-22 0,21 22 16,-20 0-16</inkml:trace>
  <inkml:trace contextRef="#ctx0" brushRef="#br0" timeOffset="31331.72">8107 9462 0,'0'0'0,"-21"0"16,-1 0-16,1 0 0,0 0 15,0 0 1,21 21 47,0 0-48,21 0-15,-21 0 16,0 0-16,0 1 15</inkml:trace>
  <inkml:trace contextRef="#ctx0" brushRef="#br0" timeOffset="31527.61">7980 9970 0,'0'0'16,"-21"21"-16,-1 0 0,1-21 0,0 0 15,0 0 1,0 0-1,21-21 17,0 0-17,21 21-15,0-22 16,0 1-16</inkml:trace>
  <inkml:trace contextRef="#ctx0" brushRef="#br0" timeOffset="33634.67">10160 9970 0,'0'21'16,"-21"-21"-16,0 0 15,-1 0-15,1 0 0,0 0 16,0 0-16,21-21 31,21-1-31,0 1 0,0-21 16,1 21-16,20-22 0,0 1 15,1 0-15,-1-1 0,0-20 0,1 21 16,-1-22-16,0 22 0,1-22 16,-1 1-16,0-1 0,1 22 0,-22-22 15,21 22-15,-21 0 0,0-1 0,-21 1 16,0 21-16,0 0 0,0 0 16,-21 21-16,0 0 0,0 0 0,-21 0 15,20 21-15,1 0 0,-21 21 16,21-21-16,0 22 0,-1-1 15,22-21-15,0 22 0,0-1 0,0 0 16,0 1-16,0-1 0,22-21 16,-1 21-16,21 1 0,-21-1 0,22 0 15,-22-20-15,21 20 0,-21-21 16,22 21-16,-22-20 0,0-1 16,-21 21-16,0 0 0,0-20 15,0-1-15,-21-21 16,-22 0-16,22 0 0,-21 0 0,21 0 15,-22 0-15,22 0 0,-21-21 16,0-1-16,20 1 0,-20 0 16,21 0-16,0-21 0,-22 20 0,22 1 15,0 0-15,21 0 0,0 0 16,-21 21-16,21 21 31,0 0-31,21 0 16,-21 22-16,21-22 0,0 0 0,1 0 15,-22 0-15,21 0 0,0 1 16,0-1-16,0 0 0,0 0 0,22-21 16,-22 21-16,21-21 0,-21 0 15,22 0-15,-22 0 0,21 0 16,1 0-16,20 0 0,-21-21 0,1 0 16,20 21-16,1-42 0,-22 20 15,22 1-15,-22-21 0,0 21 0,1-22 16,-1 1-16,0 0 0,-21-1 0,1 1 15,-1 0-15,-21-1 0,0 22 16,0-21-16,0 21 0,0 0 0,0-1 16,-21 1-16,-1 21 0,1 0 0,0 0 15,0 0-15,0 0 0,0 0 16,-1 0-16,-20 21 0,21 1 0,0-1 16,0 0-16,-1 21 0,1-21 15,21 22-15,0-22 0,0 21 16,0-21-16,0 22 0,0-1 0,21-21 15,1 22-15,20-22 0,-21 0 16,21 0-16,1 0 0,-22 0 0,21-21 16,1 0-16,-1 0 0,0 0 0,1 0 15,-1 0-15,0 0 0,1 0 16,-1-21-16,0 0 0,1 0 0,-1 0 16,-21 0-16,21-1 0,-20 1 0,-1-21 15,0 21-15,-21-22 16,0 22-16,0-21 0,0 21 0,0-22 15,0 22-15,0 0 0,0 0 0,0 0 16,-21 21 0,0 0-16,-1 21 15,22 0-15,0 0 0,0 0 0,-21 1 16,21-1-16,-21 0 0,21 21 16,0-21-16,0 22 0,-21-22 0,21 0 15,0 0-15,0 0 0,0 1 0,-21-1 16,21 0-16,0 0 15,0-42 17,21 0-32,0 0 0,-21-1 15,21-20-15,-21 21 0,21-21 16,1 20-16,-22-20 0,21 21 16,21-43-16,-42 43 0,21 0 15,0 0-15,-21 0 16,22 21-16,-22 21 15,21 0-15,-21 0 0,0 0 16,0 1-16,0-1 0,21 0 0,-21 21 16,21-21-16,-21 22 0,21-22 15,0 0-15,1 21 0,-1-20 16,0-1-16,0 21 0,21-21 0,-20 0 16,20-21-16,-21 22 0,21-1 15,1-21-15,-1 0 0,0 0 0,1 0 16,-22 0-16,21 0 0,1 0 0,-1-21 15,0-1-15,1 1 0,-22 21 16,21-42-16,-21 21 0,22 0 0,-22-22 16,0 22-16,0-21 0,0 21 0,-21-22 15,0 1-15,0 21 0,0-22 16,0 22-16,0-21 0,0 21 0,0 0 16,-21 21-16,0-22 0,0 1 0,0 21 15,-1 0-15,-20 0 0,21 0 16,-21 0-16,20 21 0,-20 1 0,0-1 15,21 0-15,-22 0 0,1 21 16,0 22-16,20-22 16,1 1-16,21-1 0,0-21 0,0 21 15,0 1-15,0-1 0,0-21 16,0 0-16,21 22 0,-21-22 0,22-21 16,-1 21-16,21 0 0,-21-21 0,0 0 15,1 0-15,-1 0 0,21 0 16,-21 0-16,22-21 0,-22 0 0,21 0 15,-21 0-15,43-43 16,-1-21-16,-42 43 0,1 0 16,20-64-16,0 42 15,-42 1-15,21-1 0,1 1 0,-1-1 16,-21 1-16,21-1 0,-21 1 16,0-1-16,0 1 0,0 21 0,0-22 15,0 43-15,0-21 0,0 20 0,0 1 16,-21 0-16,0 21 0,-1 0 15,1 0-15,0 21 0,0 0 16,0 22-16,0-1 0,-1 22 16,1-22-16,0 21 0,0 1 15,0-1-15,21 1 0,0-1 0,0 1 16,0-1-16,0 1 0,0-1 0,21 1 16,-21-22-16,42 22 0,-21-22 0,1 0 15,-1 1-15,0-1 0,0-21 16,21 0-16,-20 1 0,-1-1 15,0-21-15,21 0 0,-21 0 0,1 0 16,-1 0-16,0 0 0,0-21 0,0-1 16,22 1-16,-22 0 0,0-21 15,0 21-15</inkml:trace>
  <inkml:trace contextRef="#ctx0" brushRef="#br0" timeOffset="35796.29">13737 9123 0,'0'-21'0,"0"42"0,0-63 0,0-1 0,0 22 16,0-21-16,0 21 0,0-22 15,0 1-15,0 0 0,0-1 0,0 22 16,0-21-16,0 21 0,21-1 16,-21 1-16,0 0 0,21 0 0,-21 0 15,0 42 1,0 21-1,0-21-15,0 22 0,0 20 0,0-20 16,0 20-16,-21 1 0,21-1 16,0 1-16,0-1 0,0 1 0,0-1 15,0 1-15,0-1 0,0 1 0,0-1 16,0 1-16,-21-22 0,21 0 16,0 1-16,0-1 0,-21 0 0,21-21 15,0 1-15,0-1 0,0-42 31,0-1-15,0 1-16,0 0 0,0-21 0,0-1 16,0 1-16,21 0 0,-21-1 15,21 1-15,0 0 0,-21-1 0,22 1 16,-1 0-16,0-1 0,21 22 16,-21-21-16,22 0 0,-22 42 15,21 0-15,-21 0 0,1 0 16,-1 0-16,0 0 0,0 0 0,-21 21 15,21 0-15,-21 0 0,0 0 0,0 0 16,0 1-16,0-1 0,0 0 16,0 21-16,-21-21 0,0 1 15,0-1-15,0 0 0,-1 0 16,1 0-16,0 0 0,-21 1 0,21-22 16,-1 0-16,1 21 0,0-21 0,0 0 15,0 0-15,0 0 0,21-21 16,-22 21-16,1-22 0,0 1 0,0 21 15,21-21-15,-21 0 16,0 21 0,21 21-1,0 0 1,21 0-16,0 1 0,0-1 0,-21 0 16,21 0-16,0 0 0,1 0 15,-1 1-15,0-1 0,21 0 0,1 0 16,-22 0-16,21-21 0,0 21 15,1-21-15,20 0 0,-20 0 16,-1 0-16,0 0 0,22 0 0,-22 0 16,0 0-16,1-21 0,-1 21 15,-21-21-15,22 0 0,-22 0 0,0 0 16,0-1-16,0-20 0,0 21 16,-21-21-16,0 20 0,22-20 0,-22 21 0,0-21 15,0-1-15,0 22 0,0 0 16,0 0-16,0 0 0,0-1 15,-22 1-15,1 21 16,0 21 0,0 1-16,0 20 0,21-21 15,0 0-15,-21 22 0,-1-22 16,22 21-16,-21 0 0,21 1 0,0-22 16,0 21-16,0 1 0,0-22 0,0 21 15,0-21-15,21 0 0,1 1 16,-1-1-16,-21 0 0,21-21 15,0 0-15,21 0 0,-20 0 0,-1 0 0,0 0 16,0 0-16,0 0 16,22-21-16,-22 0 0,0-1 0,21 1 15,-21 0-15,1 0 0,-1-21 0,0 20 16,0 1-16,-21-21 0,0 21 16,21-22-16,-21 22 0,0 0 0,21 0 15,-21 0-15,0 0 16,0 42-1,0 0 1,0 0-16,0 0 0,0 0 16,0 1-16,0-1 0,0 21 0,0-21 15,0 0-15,0 1 0,0 20 16,0-21-16,22 0 0,-1-21 0,0 21 16,0 1-16,0-22 0,0 0 0,1 0 15,-1 0-15,21 0 16,-21 0-16,22 0 0,-22-22 0,0 22 15,0-21-15,21 0 0,-20 0 0,-1 0 16,-21 0-16,21-22 0,0 22 16,0 0-16,-21-21 0,0 20 15,0-20-15,21 21 0,-21 0 0,22-22 16,-22 22-16,21 0 0,-21 0 16,0 0-16,0 42 31,0 0-31,0 0 0,0 22 15,0-22-15,0 21 0,0 0 16,0 1-16,0 20 0,0-20 16,0 20-16,0 1 0,21-1 0,-21 1 15,21 20-15,-21-20 0,0 20 0,21 1 16,-21-21-16,0 20 0,0-20 16,0-1-16,0 22 0,0-22 0,0 1 15,0-22-15,0 22 0,0-22 0,0 0 16,-21 22-16,21-22 0,-21-21 15,0 22-15,0-22 0,-1 21 0,22-21 16,-21 1-16,0-22 0,0 21 16,0-21-16,0 0 0,-1 0 15,1-21-15,0 21 0,0-22 16,0-20-16,0 21 0,-1-21 0,1 20 16,0-20-16,0-64 0,21 64 15,0-22-15,0 1 0,21-1 16,0-20-16,0 20 0,1 1 0,20-22 15,-21 22-15,21-1 0,-20 1 16,20-1-16,0-21 0,22-42 16,-22 43-16,0 20 0,1 1 15,-1-22-15,0 22 0,-20 20 0,-1-20 16,0 20-16,0-41 0,0 63 16,-21-22-16,0 22 0,0 0 15,-21 21 1,0 0-16,0 21 0,0-21 15,-1 21-15,1 0 0,0 1 0,21-1 16,0 0-16,0 0 0,0 0 16,0 0-16,21 1 0,0 20 0,22-21 15,-22 0-15,21 0 0,1 1 16,-1-1-16,0 0 0,43 21 16,-64-21-16,0 1 0,0-1 0,-21 0 15,0 0-15,-21 0 16,-21-21-16,21 21 0,-22-21 15,22 0-15,-21 22 0,0-22 16,-1 0-16,22 21 0,-21-21 16,21 0-16,-1 0 0,1 21 0,0-21 15,21 21 1,0 0 0,0 0-16</inkml:trace>
  <inkml:trace contextRef="#ctx0" brushRef="#br0" timeOffset="38176.69">17399 8340 0,'0'0'0,"21"0"0,-21-21 16,21 21-16,0-22 0,1 1 0,-1 0 16,0 21-16,-21-21 15,21 21 1,-21-21-16,-21 42 47,0 0-32,0 0-15,-1 0 0,1 1 0,0-1 16,0 0-16,0 0 0,0 21 16,-22-20-16,22 20 0,0 0 0,0-21 15,-22 43-15,22-22 16,0 22-16,0-1 0,-21 1 0,20-1 16,-20 22-16,21-22 0,0 1 15,-22 21-15,22-22 0,21 22 16,0-22-16,-21 22 0,21 0 0,0-22 15,0 22-15,0-22 0,21 1 0,0-1 16,1 1-16,20-1 0,-21-20 0,21-1 16,1 0-16,20 22 15,-20-43-15,-1 0 0,0 0 16,22-21-16,-22 0 0,0 0 0,-20 0 16,20-21-16,-21 0 0,21 0 15</inkml:trace>
  <inkml:trace contextRef="#ctx0" brushRef="#br0" timeOffset="39079.57">17886 8361 0,'0'21'47,"0"0"-47,0 0 16,0 1-1,0-1-15,0 0 0,0 0 16,21-21 15,-21-21-15,0 0-1,0 0-15,0-1 0,0 1 16,0 0-16,0 0 16,0 0-1,0 42 17,-21-21-32,21 21 15,0 0-15,-21 0 0,21 1 16,0-1-1,21-21 1,0 0 0,0 0-16,0 0 15,0 0-15,-21-21 16,0-1 0,0 1-16,0 0 31,-21 21-16,0 0-15,21 21 16,0 0-16,-21 1 0,0-22 0,21 21 16,-21 0-16,21 0 0,0 0 15,0 0-15,0 1 0,0-1 0,0 0 16,0 0-16,0 0 0,0 0 16,0 1-16,21-22 31,0 0-31</inkml:trace>
  <inkml:trace contextRef="#ctx0" brushRef="#br0" timeOffset="39460.51">18246 8403 0,'-22'21'15,"22"1"-15,0-1 16,0 0-16,22-21 31,-1 0-31,0 0 0,0 0 16,0 0-16,0 0 0,-21-21 16,22 0-16,-1 21 0,-21-22 15,0 1-15,0 0 16,0 0-16,-21 0 15,-1 21-15,1 0 16,0 0-16,0 0 16,0 0-16,21 21 0,-21 0 0,-1 0 15,1 0-15,21 1 0,0-1 16,0 0-16,0 0 0,-21 0 0,21 0 16,0 1-16,0-1 15,0 0-15,0 0 0,21 0 16,0-21-16,1 0 0,-1 21 15,0-21-15</inkml:trace>
  <inkml:trace contextRef="#ctx0" brushRef="#br0" timeOffset="40080.24">18775 9589 0,'0'-22'16,"0"44"-16,21-65 0,-21 22 0,0 0 15,0 0-15,0 0 0,0 42 31,0 0-15,0 0-16,0 21 0,0 1 16,0-1-16,0 0 0,0 22 0,0-22 15,-21 22-15,21-1 0,-21 1 16,-1-1-16,22 1 0,-21 20 16,0-20-16,0 21 0,0 20 0,0-20 15,-1 0-15,1 21 0,-21 84 16,21-84-16,0 0 0,-1-22 15,1 22-15,0-21 0,21 0 0,-21-1 16,21 1-16,-21-22 0,21 1 16,-21-1-16,21 1 0,0-22 15,0 1-15,0-22 0,0 0 0,0 0 0,0-42 32,0 0-32,21 0 15,0-22-15,0 1 0,-21 0 0,21-22 16,0 1-16,-21-1 0,22 1 15</inkml:trace>
  <inkml:trace contextRef="#ctx0" brushRef="#br0" timeOffset="40455.79">18521 9821 0,'-21'-42'0,"42"84"0,-42-105 0,21 21 16,0-1-16,0 22 15,0-21-15,0 21 0,0-22 0,21 22 16,0 0-16,0-21 0,21 20 16,-20 1-16,20 0 0,0 0 0,1 0 15,-22 21-15,21-21 0,0 21 16,1 0-16,-22 0 0,21 0 0,1 0 16,-1 21-16,-21 0 0,21 0 15,-20 0-15,-1 22 0,0-22 0,-21 21 16,0 0-16,0 1 0,0-1 15,-21 0-15,0 1 0,-1-1 0,-20-21 16,0 22-16,-1-22 0,22 21 16,-21-21-16,0 0 0,-1-21 15,22 22-15,-21-22 0,21 0 0,-1 0 16,1 0-16,0 0 0,0 0 16,21-22-1,0 1-15,0 0 16,21 0-16,0 0 0,0 0 0,1-1 15</inkml:trace>
  <inkml:trace contextRef="#ctx0" brushRef="#br0" timeOffset="41008.68">19685 9546 0,'63'-63'16,"-126"126"-16,148-147 0,-85 62 15,21 1-15,-21 0 0,0 0 0,0 0 16,0 0-16,0-1 0,0 1 16,0 0-16,0 0 0,-21 21 31,-1 0-31,1 0 0,0 0 0,0 21 16,0 0-16,0 0 0,-22 22 15,22-22-15,-21 21 0,21 1 0,-22-1 16,1 0-16,21 1 0,0-1 15,-1 0-15,1-21 0,21 22 16,0-22-16,0 0 0,0 0 0,21-21 16,1 0-16,-1 0 15,0 0-15,21 0 0,-21 0 0,22 0 16,-22-21-16,21 0 0,-21 0 16,22 0-16,-22-22 0,0 22 0,21 0 15,-20-21-15,-22-1 0,21 22 16,-21-21-16,0 21 0,21-22 0,-21 22 15,0 0-15,0 0 0,0 0 16,0-1-16,-21 22 16,21 22-1,-21-1-15,-1 0 0,22 0 16,0 21-16,-21-20 0,21 20 0,-21 0 16,21 1-16,0-1 0,0 0 15,0 1-15,0-22 0,0 21 0,0-21 16,0 0-16,0 1 0,21-1 15,0 0-15,1-21 0,-1 0 16,0 0-16,0 0 0,0 0 16,0 0-16,1 0 0,-1-21 0,0 0 15,0-1-15</inkml:trace>
  <inkml:trace contextRef="#ctx0" brushRef="#br0" timeOffset="41320.01">20574 8784 0,'0'-21'15,"0"42"-15,0-63 0,-21 42 16,21 21 0,-21 0-16,-1 22 15,1-22-15,21 21 0,-21 22 0,0-22 16,21 21-16,-21-20 0,0 20 15,-1 1-15,1-1 0,0 1 16,0-1-16,0 1 0,0-1 16,21 1-16,-22-22 0,1 22 0,0-22 15,21 0-15,0-21 0,0 1 0,0 20 16,0-21-16,0-42 31,0 0-15,0 0-16</inkml:trace>
  <inkml:trace contextRef="#ctx0" brushRef="#br0" timeOffset="41971.65">20024 9440 0,'0'0'0,"21"0"47,21 0-47,-21 0 0,43 0 0,-22 0 15,22 0-15,-1-21 0,1 21 0,20-21 16,-20 0-16,-1 0 0,22 0 16,-22-1-16,-20 1 0,20 0 0,-20 0 15,-1-21-15,-21 20 0,0-20 16,0 0-16,1-1 0,-22 1 16,21 21-16,-21-21 0,0-1 15,0 1-15,0 21 0,0 0 0,0-1 16,0 1-16,0 42 15,-21 22-15,21-22 16,-22 21-16,22 1 0,0-1 16,0 21-16,-21-20 0,0-1 0,21 22 15,-21-22-15,21 21 0,0-20 16,-21-1-16,0 22 0,-1-22 0,22 0 16,0 1-16,-21-1 0,0 0 0,0-21 15,21 22-15,0-22 0,0 0 16,-21-21-16,21 21 0,0-42 31,0 0-31,0 0 16,0 0-16,21-1 0,-21-20 15,21 21-15,0-21 0,0-1 0,1 1 16,-1 0-16,0-1 0,0 22 0,0-21 16,0 21-16,1-1 0,-1 1 15,0 21-15,0 0 0,0 0 0,0 0 16,-21 21-16,22 1 15,-22-1-15,21 21 0,-21-21 0,0 22 16,0-22-16,0 21 0,0 0 16,0 1-16,0-22 0,0 21 15,-21-21-15,21 1 0,-22 20 0,22-21 16,0 0-16,0 0 0,0 1 16,-21-22-16,21-22 31,0 1-16,21 0-15,1 0 0,-1-21 16</inkml:trace>
  <inkml:trace contextRef="#ctx0" brushRef="#br0" timeOffset="42735.38">22098 9250 0,'0'0'16,"0"-21"-16,0 0 15,0-1-15,-21 44 32,21-1-32,-21-21 0,-1 21 0,1 0 15,0 0-15,0 22 0,0-22 16,0 0-16,21 21 0,0-21 0,-22 1 16,22-1-16,0 21 0,0-21 0,0 0 15,0 1-15,0-1 16,22-21-16,-1 0 0,0 0 15,0 0-15,0 0 0,0 0 16,1-21-16,-1-1 0,0 1 16,0 21-16,-21-21 0,21 0 15,-21-21-15,0 20 0,21 1 0,-21-21 16,0 21-16,0 0 0,0-22 0,0 1 16,0 21-16,0-22 0,0 22 15,-21 0-15,21 0 0,0 0 0,0 0 16,0-1-16,0 1 0,0 0 15,0 0-15,21 21 0,1-21 16,-1 21-16,0-21 0,21 21 16,1-22-16,-1 22 0,0 0 15,1 0-15,-1-21 0,-21 21 16,21 0-16,-20 0 0,-1 0 0,0 21 16,-21 1-16,0-1 0,0 0 15,0 0-15,0 21 0,0-20 0,-21 20 16,0 0-16,-1 1 0,1-1 0,21 0 15,-21 1-15,0 20 0,0-21 16,21 43-16,-21-21 0,21-1 0,0 22 16,0-1-16,0-20 0,0 21 15,0-1-15,0 1 0,0-22 0,0 22 16,0 0-16,0-1 0,0-20 0,21 21 16,-21-22-16,21 1 0,-21-1 15,21 1-15,-21-22 0,0 21 16,0-20-16,0-1 0,0-21 0,0 22 15,0-22-15,0 0 0,-21-21 16,0 0-16,0 0 0,-1 0 0,1 0 16,21-21-16,-21 0 0,0-1 0,0-20 15,0 0-15,-1-1 0,1-20 16,21-1-16,0 1 0,0-1 0,0-20 16,0-1-16,0 0 0,0 1 15,21-1-15,-21 0 0,22 1 0,-1 20 16,0 1-16,0-22 0,0 22 15,0-1-15,1 22 0,20-22 16,-21 1-16,21 20 0,-20 1 0,20 0 16</inkml:trace>
  <inkml:trace contextRef="#ctx0" brushRef="#br0" timeOffset="43040.2">23643 8678 0,'0'-21'16,"0"42"-16,0-63 0,0 21 16,0 0-16,0 0 0,-21 21 31,21 21-31,-21 0 16,21 21-16,0-21 0,0 43 0,-21-22 15,21 22-15,-22-1 0,1 1 16,21-1-16,0-20 0,0 20 0,-21 1 15,21-22-15,-21 0 0,21 1 16,0-22-16,0 21 0,0-21 0,0 0 16,0 1-16,21-22 15,0 0-15,0 0 16,1-22-16,-1 1 0,0 0 16,21 0-16</inkml:trace>
  <inkml:trace contextRef="#ctx0" brushRef="#br0" timeOffset="43716.81">24130 8721 0,'0'-43'0,"0"86"0,0-107 16,0 43-16,0 42 15,-21-21 1,0 43-16,21-22 0,-22 21 0,1 22 16,0-22-16,21 21 0,0-20 15,-21 20-15,0-20 0,21 20 0,0-21 16,0 1-16,-21-1 0,21-21 15,-22 22-15,22-22 0,0 0 0,0 0 16,0 0-16,0 0 0,-21-21 16,42-21 15,-21 0-31,22 21 0,-1-21 16,0-21-16,0 20 0,-21 1 0,21 0 15,0 0-15,-21 0 0,22 0 16,-1 21-16,0 21 31,-21 0-31,21-21 16,-21 21-16,0 0 0,0 0 15,21 1-15,0-1 0,1 0 16,-1 0-16,0 0 16,0-21-16,21 0 0,-20 0 0,-1 0 15,21 0-15,-21 0 0,22 0 16,-1 0-16,0 0 0,-21-21 0,22 0 15,-22 0-15,21 0 0,-21-1 0,1 1 16,-22-21-16,0 21 0,21-22 16,-21 1-16,0 0 0,0 21 0,0-22 15,0 22-15,0 0 0,-21 21 16,-1 0-16,1 0 0,0 0 0,0 0 16,0 21-16,0 0 0,21 22 15,0-22-15,-22 21 0,22-21 16,0 22-16,0-22 0,0 21 0,0-21 15,22 22-15,-1-22 0,0 0 16,0 0-16,0 0 0,0-21 0,22 21 16,-22-21-16,21 22 0,-21-22 0,22 0 15,-22 0-15,0 0 0,21 0 16,-20-22-16,-1 1 0,0 21 0,0-21 16,0 0-16,-21 0 0,21 0 15,1-1-15,-22 1 0,0 0 0,0 0 16,0-21-16,0 20 0,0 1 0,0-21 15,0 21-15</inkml:trace>
  <inkml:trace contextRef="#ctx0" brushRef="#br0" timeOffset="43967.4">23516 8954 0,'-85'21'0,"170"-42"0,-275 42 0,126-21 0,1 21 16,20-21-16,1 0 0,21 0 15,42 0-15,21 0 16,1 0-16,-1-21 0,21 21 16,1-21-16,21-1 0,-1 22 0,1-21 15,0 0-15,-22 0 16,22 21-16,-43-21 0,0 0 0,1 21 16,-1-22-16,-84 22 31,21 0-31,-22 22 0,1-1 15,0 0-15,-22 21 0</inkml:trace>
  <inkml:trace contextRef="#ctx0" brushRef="#br0" timeOffset="45652.35">18711 11917 0,'0'0'0,"-21"21"0,21 0 16,0 0-16,0 1 0,0-1 0,21-21 15,0 21-15,1-21 0,-1 0 16,0 0-16,21 0 0,-21 0 0,22 0 16,-1 0-16,0-21 0,22 0 15,-1-22-15,-20 22 0,20 0 16,1-21-16,-1 20 0,-20-20 0,-1 21 16,0-21-16,1-1 0,-1 1 15,-21 0-15,0-1 0,-21 1 0,0 0 16,0-1-16,0 1 0,-21 0 15,-21-22-15,21 22 0,-1 21 0,-20-22 16,21 22-16,-21 0 0,20 21 16,1 0-16,0 0 0,0 0 0,0 42 15,0-21-15,21 43 0,0-22 16,-22 22-16,1-1 0,21 22 0,-21-22 16,21 22-16,-21 0 0,0 21 15,0-22-15,-1 22 0,1-21 16,21 21-16,-21-1 0,0-20 0,0 21 15,21 0-15,0 0 0,-21-1 16,-1 1-16,22 0 0,-21 0 0,21 0 16,0-22-16,-21 22 0,21-21 15,0-22-15,0 22 0,0-43 0,0 22 16,0-43-16,21 21 0,0-20 0,1-1 16,-1-21-16,0 0 0,0 0 15,21-21-15,1-22 0,-22 22 0,21-21 16,1-1-16,-1 1 0,21-21 15,-20-1-15,-1 1 0,0-1 16,1 1-16,-22-1 0,21-21 0,-21 1 16,1-1-16,-22 0 0,0 22 15,0-22-15,0 22 0,-22-1 0,-20 1 16,21 20-16,-21-20 0,-22 42 16,22-22-16,-22 22 0,1-21 0,20 21 15,1 21-15,-21-21 0,41 21 0,-20-22 16,21 22-16,63-21 31,-21 0-31,22 21 16,-1-21-16,0 21 0,22-21 15,-22 0-15,22-1 0,-1 1 16,1 0-16,-1 0 0,-20-21 0,20 20 16,-21-20-16,1 21 0,-1-21 15,-21 20-15,22-20 0,-43 21 0,21 0 16,-21-22-16,21 22 0,-21 0 0,0 0 15,0 0-15,0 0 0,0-1 16,0 44 15,-21-1-31,21 0 0,0 0 16,0 21-16,0-20 0,0 20 16,0-21-16,0 21 0,0-20 0,0-1 15,0 0-15,0 21 0,0-21 16,21-21-16,-21 22 0,21-22 15,0 0-15,0 0 0,1 0 0,20 0 16,-21 0-16,0-22 16,22 1-16,-1-21 0,0 21 0,1-22 15,-1 1-15,0 0 0,1-1 16,-1 1-16,-21 0 0,21-1 16,-20-20-16,-1-1 0,21 22 0,-21-21 15,0-1-15,1 1 0,-1-1 16,-21 1-16,0 20 0,21 1 0,-21 0 15,0 20-15,0 1 0,0 0 16,0 0-16,-21 21 16,0 21-16,21 0 0,-22 0 15,1 22-15,21-1 0,-21 0 0,0 1 16,0 20-16,0 1 0,-1-1 16,1 1-16,21-22 0,-21 22 0,21-1 15,0 1-15,-21-22 0,21 21 0,0-20 16,0-1-16,21 0 0,0 1 15,0-22-15,1 21 0,20-21 0,-21-21 16,0 22-16,22-22 16,-22 0-16,21 0 0,-21 0 0,0-22 15,22 1-15,-22 0 0,0 0 0,21 0 16,-20 0-16,-1-22 0,0 22 16,0-21-16,-21 21 0,0-1 0,21-20 15,-21 21-15,0-21 0,0 20 16,0 1-16,0 0 0,0 0 0,-21 21 15,0 0 1,21 21-16,-21 0 16,0 0-16,21 1 0,-22-1 0,22 0 15,0 21-15,0-21 0,0 1 16,0 20-16,0-21 0,0 0 0,22 0 16,-1 1-16,-21-1 0,21-21 15,0 21-15,0-21 16,0 0-16,1 0 0,-1 0 15,0-21-15,0 21 0,-21-21 16,0-1-16,21 1 0,0 0 0,-21 0 16,0 0-16,0-22 0,0 22 15,0 0-15,0-21 0,0 21 0,0-22 16,0 1-16,-21 21 0</inkml:trace>
  <inkml:trace contextRef="#ctx0" brushRef="#br0" timeOffset="45847.78">20024 11218 0,'0'0'0,"-22"0"0,1-21 16,0 21-16,21-21 16,0 0-16,21 21 31,0 0-31,1 0 31</inkml:trace>
  <inkml:trace contextRef="#ctx0" brushRef="#br0" timeOffset="49477.32">22056 11557 0,'0'-21'0,"0"42"0,0-63 15,-22 42-15,1 0 16,21 21-16,0 0 16,0 0-16,-21 0 0,21 22 15,-21-22-15,21 21 0,0 1 0,0-1 16,0-21-16,0 43 0,0-22 15,0-21-15,0 21 0,0 1 0,0-1 16,0-21-16,21 0 16,0 1-16,0-1 0,1-21 0,-1 0 15,21 0-15,-21 0 0,22-21 0,-22-1 16,21 1-16,0 0 0,1 0 16,-1-21-16,0 20 0,1-20 0,-1 0 15,0 21-15,-20-22 16,-1 1-16,0 0 0,0 20 0,-21 1 0,0 0 15,0 0-15,0 0 0,0 42 32,0 0-32,0 0 15,0 0-15,-21 1 0,21 20 16,0-21-16,0 0 0,0 0 0,0 1 16,0-1-16,0 0 0,0 0 15,21 0-15,-21 0 0,21-21 0,0 0 16,1 0-16,-1 0 0,21 0 15,-21 0-15,22-21 0,-22 21 0,0-21 16,21 0-16,-21 0 0,1 0 0,-1-1 16,0-20-16,0 21 0,0 0 15,0-22-15,-21 22 0,0 0 0,0-21 16,22 21-16,-22-1 0,0 1 16,0 42 15,0 1-31,0-1 0,0 0 15,0 0-15,0 21 0,0 1 0,0-1 16,0 0-16,0 22 0,0-1 16,0 1-16,0 21 0,0-1 0,0-20 15,-22 20-15,22 1 0,0 0 16,-21 21-16,21-22 0,-21 1 0,0 0 16,21-22-16,-21 22 0,21-22 15,-21 22-15,-1-22 0,22 1 0,-21-22 16,0 22-16,21-22 0,0 22 0,-21-22 15,21-21-15,-21 21 0,21-20 16,0-1-16,0-42 16,0-1-1,21 1-15,-21-21 0,21 0 0,-21-1 16,0 1-16,0-22 0,0 1 16,0-22-16,0 22 0,21-43 0,-21 21 15,0-21-15,0 1 0,0-1 16,0 0-16,0-21 0,0 21 0,0 0 15,0 0-15,0 22 0,0-1 16,0 0-16,0 22 0,21-1 0,1 1 16,-1 21-16,-21-1 0,21 1 15,0 0-15,0 20 0,0 1 16,1 21-16,20 0 0,-21 0 0,0 0 16,0 21-16,1 1 0,-1-1 15,0 21-15,-21-21 0,0 22 0,21-1 16,-21-21-16,0 21 0,0-20 15,0 20-15,0-21 0,-21 0 0,0 0 16,0 1-16,21-1 0,-22-21 0,1 0 16,0 0-16,0 0 0,0 0 15,0 0-15,-1-21 0,1 21 0,0-22 16,21 1-16,-21 0 0,0 21 16,21-21-16,-21 0 0,21 0 15,21 42 16,0 0-31,0-21 16,0 21-16,0-21 0,1 21 16,-1 0-16,0-21 0,21 0 0,-21 22 15,22-22-15,-22 0 0,21 0 16,1 0-16,-22 0 0,21-22 0,0 1 16,1 21-16,-1-21 0,0 0 0,-20 0 15,20 0-15,0-22 0,-21 22 16,43-64-16,-43 22 15,0 21-15,0-22 0,1 1 16,-22-22-16,21 21 0,-21 22 0,21-21 16,-21 20-16,0 1 0,0 0 0,0 20 15,0 1-15,0 0 0,-21 21 16,0 21 0,-1 0-16,22 1 0,-21 20 15,0 0-15,0 1 0,0-1 0,21 21 16,-21 1-16,21-1 15,-22 1-15,22-22 0,0 22 0,0-22 0,0 0 16,22 1-16,-1-1 0,0 0 0,0-20 16,0 20-16,22-21 15,-22-21-15,0 21 0,21-21 16,-21 0-16,1 0 0,20 0 0,-21 0 16,0-21-16,22 0 0,-22 21 0,0-21 15,0 0-15,21-22 0,-20 22 0,-1 0 16,0-21-16,0 20 0,0-20 15,0 21-15,1-21 0,-22 20 0,0 1 16,0 0-16,0 42 31,0 0-31,0 1 0,0-1 16,-22 0-16,22 0 0,0 21 0,-21-20 16,21-1-16,0 0 0,0 0 0,0 0 15,0 0-15,0 1 0,21-1 16,1-21-16,-1 0 0,0 21 15,21-21-15,-21 0 0,1 0 16,-1 0-16,0-21 0,0 0 16,21 21-16,-20-22 0,-1 1 15,0 0-15,0 0 0,-21 0 0,0-22 16,0 22-16,0 0 0,0-21 0,0 21 16,0-22-16,-21 22 0,21-21 0,-21 21 15,0-1-15,-1 1 0,-20 21 16,21 0-16,0 0 0,0 0 0,-22 0 15,22 0-15,0 21 0,-21 1 16,20-1-16,1 21 0,0-21 16,0 0-16,0 22 0,21-1 0,0-21 15,0 0-15,0 22 0,0-22 16,0 0-16,21 0 0,0 0 0,0 1 16,0-1-16,22 0 0,-1-21 0,0 21 15,1-21-15,-1 0 0,22 0 16,-22 0-16,21 0 0,-20 0 0,20 0 15,-20-21-15,20 21 0,-21-21 16,1 0-16,-1-1 0,-21 1 0,22 0 16,-22 0-16,0 0 0,0-22 15,-21 22-15,21 0 0,-21-21 16,0 21-16,0-1 0,0 1 16,-21 21-16,0 0 0,0 0 0,0 0 15,-1 0-15,1 21 0,0 1 16,0-1-16,0 0 0,0 0 0,-1 0 15,-20 0-15,42 1 0,-21-1 16,0 0-16,21 0 0,0 0 0,0 0 16,0 1-16,0-1 0,21-21 15,0 0 1,0 0-16,0 0 0,22 0 16,-22-21-16,0-1 0,0 22 15,0-21-15,1 0 0,20 0 0,-21 0 16,0 0-16,-21-1 0,43-20 15,-22 21-15,-21 0 16,0 0-16,0 42 16,0 0-1,0 0-15,0 0 0,0 22 16,21-22-16,-21 0 0,21 0 0,-21 0 16,21 0-16,0 1 0,-21-1 15,22-21-15,-1 21 0,0 0 0,0-21 16,0 0-16,0 0 0,1 0 0,-1 0 15,21 0-15,-21 0 0,0 0 16,22 0-16,-22-21 0,0 21 16,0-21-16,0 0 0,1-1 0,-1 1 15,-21 0-15,0-21 0,21 21 16,-21-1-16,0-20 0,0 0 0,0 21 16,0-22-16,0 22 0,0 0 15,-21 0-15,0 0 0,-1 21 16,-20 0-16,21 0 0,0 21 0,-22 0 15,22 0-15,0 0 0,-21 0 16,21 1-16,-1 20 0,1-21 16,0 0-16,21 0 0,0 22 0,0-22 15,0 0-15,0 0 0,0 0 16,0 1-16,21-1 0,0-21 16,1 0-16,-1 0 15,0 0-15,21 0 0,-21 0 0,1 0 16,-1 0-16,0-21 0,0-1 0,0 22 15,0-21-15,1 0 0,-22-21 16,21 21-16,0-22 0,0 22 0,-21-21 16,21-1-16,0-20 0,1 21 15,-22-22-15,21 1 0,-21 20 16,0-20-16,0 20 0,21 1 0,-21 21 16,0-21-16,0 20 0,-21 22 31,0 22-31,-1-1 15,1 21-15,0-21 0,0 22 0,0 20 16,0-21-16,21 1 0,0 20 16,0-20-16,0-1 0,0 0 0,0 1 15,0-1-15,0 0 0,0 1 0,0-22 16,21 21-16,0-21 0,0 0 16,0 1-16,0-1 0,1-21 0,-1 21 15,0-21-15,21 0 0,-21 0 16,1 0-16,20 0 0,-21 0 0,0 0 15,22-21-15,-22 0 0,0-1 16,0 1-16,0 0 0,0 0 16,1 0-16,-22 0 0,0-1 0,21-20 15,-21 21-15,0 0 0,0 0 0,0-1 16,0 1-16,0 0 0,-21 21 31,-1 21-31,22 0 0,-21-21 0,0 22 16,21-1-16,0 21 0,-21-21 15,21 0-15,0 1 0,0-1 0,0 0 16,0 0-16,0 0 0,0 0 0,21 1 16,0-1-1,0-21-15,1 21 0,-1-21 16,0 0-16,0 0 0,0 0 0,22 0 16,-22 0-16,0 0 0,0 0 15,0-21-15,0 0 0,22 21 0,-22-22 16,0 1-16,0 0 0,-21 0 15,21 0-15,1 0 0,-22-1 0,0 1 16,21-21-16,-21 21 0,0 0 0,0-1 16,0 1-16,-21 21 15,-1 0 1,1 21-16,0 1 0,0-1 0,21 0 16,-21 0-16,0 0 0,-1 0 15,22 1-15,-21-1 0,21 0 16,0 0-16,0 0 0,0 0 15,0 1-15,0-1 0,0 0 0,0 0 16,21-21 0,1 0-16,-1 0 15,0 0-15,0 0 16,0 0-16,-21-21 0,0 0 0,21 0 16,-21-1-16,22 1 0,-22 0 15,21-21-15,-21-1 0,0 22 16,0-42-16,21 20 0,-21-20 0,0 21 15,0-22-15,0 1 0,0-1 0,0 1 16,0 20-16,0 1 0,0 0 16,0-1-16,0 1 0,0 21 15,-21 0-15,0-1 0,-1 22 16,1 0-16,0 0 0,21 22 0,-21-1 16,0 0-16,21 21 0,0-21 15,0 22-15,0 20 0,0-20 16,0 20-16,0-21 0,0 22 0,21-22 15,0 1-15,0-1 0,0 0 0,1 1 16,-22-1-16,21-21 0,0 21 16,0-20-16,0-1 0,0 0 0,-21 0 15,43 0-15,-22-21 16,0 0-16,0 0 16,0 0-1,1-21-15,-22 0 0,21 0 16,0 0-16,-21-1 0,0 1 0,0 0 15,0 0-15,21-21 0,-21-1 16,0 22-16</inkml:trace>
  <inkml:trace contextRef="#ctx0" brushRef="#br0" timeOffset="49735.17">26966 10732 0,'-21'0'0,"42"0"0,-63-22 0,42 44 47,0-1-31,0 0-16,0 0 0,0 0 16,-21 0-16,21 1 0,0-1 15,-21-21-15,21 21 0,0 0 16,0 0-16,0 0 0</inkml:trace>
  <inkml:trace contextRef="#ctx0" brushRef="#br0" timeOffset="49973.55">27009 10795 0,'0'0'15,"21"-21"-15,-21 0 0,0 0 0,0-1 16,0 1-16,0 42 31,0 1-31,0-1 0,0 0 16,-21 0-16,21 0 0,0 0 15,0 1-15,0-1 0,0 0 16,0 0-16,0 0 0,0 0 16,21 1-16,0-1 15,0-21 1,-21-21-1,21-1 1</inkml:trace>
  <inkml:trace contextRef="#ctx0" brushRef="#br0" timeOffset="50424.09">27136 10308 0,'0'-21'0,"0"42"0,-22-42 0,22 0 16,0 0 0,22 21-16,-1 0 15,21 0-15,-21 0 16,0 21-16,1 0 0,20 21 0,-21-20 16,0 20-16,22 0 0,-22 22 15,0-22-15,0 22 0,0-1 0,0 1 16,-21-1-16,0 1 0,0-1 0,0 22 15,0-22-15,0 22 16,-21-22-16,0 22 0,0-21 0,-21-1 0,20 1 16,-20-1-16,0-21 15,-22 22-15,22-22 0,0 22 0,-1-22 16,1 0-16,0 1 0,-1-1 0,1 0 16,0-20-16,20 20 0,1-21 15,0 0-15,0 0 0,0 1 0,21-1 16,0 0-16,0-42 94</inkml:trace>
  <inkml:trace contextRef="#ctx0" brushRef="#br0" timeOffset="50964.35">27601 11684 0,'0'-21'16,"0"42"78,0 0-79,0 0-15,0 1 0,0-1 16,0 0-16,0 0 0,-21 0 15,21 0-15</inkml:trace>
  <inkml:trace contextRef="#ctx0" brushRef="#br0" timeOffset="51208.21">27559 12150 0,'0'0'0,"0"42"16,0-21-1,0 0-15,0 1 16,-21-1-1,21 0-15,0 0 0,-21-21 16,21 21-16,-22 0 16,1 1-16,21-1 0,-21-21 0,0 21 15,0 0-15,-22 0 0,22 0 16,-21 1-16,0-1 0,-1 0 0,1 0 16,0-21-16,-1 21 0,1 0 15,-22 1-15,22-1 0,0 0 0,-1-21 16,1 21-16,0 0 0,-1-21 15,1 21-15</inkml:trace>
  <inkml:trace contextRef="#ctx0" brushRef="#br0" timeOffset="52479.52">11324 10520 0,'0'0'0,"-21"0"16,-21 0-16,-1 0 0,22 0 0,-21 0 0,21 0 16,-22 0-16,22 0 0,0-21 15,-21 21-15,42-21 0,-22 21 16,1 0-16,0-22 0,0 22 0,0 0 15,0 0-15,21-21 0,-22 21 16,1 0 0,21-21-16,21 21 31,1 0-31,20 0 16,0 0-16,1 0 0,-1 0 0,21 0 15,1 0-15,-1 0 0,1 0 16,-1 0-16,1 0 0,21 0 0,-22 0 15,22 0-15,21 0 16,-22 0-16,22 0 0,21 0 0,-21-21 16,0 21-16,21 0 0,-21 0 0,21 0 15,0 0-15,0 0 0,21 0 16,0 0-16,0 0 0,-21 0 0,21 0 16,0 0-16,-21 0 0,22 0 15,-22 0-15,0 0 0,0 0 0,-22 0 16,1 0-16,-21 0 0,21 0 0,-43 0 15,22 0-15,-22 0 0,1 0 16,-22 0-16,1-21 0,-1 21 0,-21-21 16,0 21-16,0 0 0,1-22 15,-44 22 1,1-21 0,0 21-16,0 0 0,-21 0 15,20 0-15,-20 0 0,0 0 0,-1 0 16,1 0-16,0 0 0,-22 0 0,22 0 15,-22 0-15,22 0 0,-21 0 16,-1 0-16,1 21 0</inkml:trace>
  <inkml:trace contextRef="#ctx0" brushRef="#br0" timeOffset="53219.06">11282 10647 0,'0'0'0,"-21"0"0,-1 21 16,1-21-16,0 0 0,0 0 16,0 0-16,21 21 0,-21-21 15,-1 0-15,1 0 16,21 21-16,-21-21 0,0 0 15,0 0 1,42 0 15,21 0-31,-21 0 0,22 0 16,20 0-16,1 0 0,-1 0 16,1 0-16,20 0 0,-20 0 0,42 0 15,0 0-15,-1 0 0,1-21 16,21 21-16,0 0 0,0 0 0,21 0 15,-21 0-15,22 0 0,-1 0 16,21 0-16,-21 0 0,0-21 0,-21 21 16,22 0-16,-22 0 0,0 0 0,0 0 15,0 0-15,-22-21 0,1 21 16,-21 0-16,0 0 0,-22-21 0,1 21 16,-22 0-16,0 0 0,1-21 15,-22 21-15,0 0 16,-21-22-16,0 1 15,-21 0 17,21 0-1,0 0-15,0 0-1,0-1 1,0 1-1,0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AFE91-799B-42D8-8F66-7B0EA0BC7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F3E4B-1C3C-4FF9-8BF5-444380724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7F46-2F37-42F3-9B8B-889A1460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D91E-CAC8-4E9F-BF55-022C37A3BD5A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1F1A9-FA86-42E7-95C7-4941FD114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0A242-40E7-40FB-A304-13F07962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9AAA-81A0-4761-8107-1F1A75C6D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65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EC48-8155-4A5F-8DBD-A3D45C2A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3236C-C609-4B8E-A8F6-331DBE1EA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F80B2-54B9-4E54-831C-C661C144F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D91E-CAC8-4E9F-BF55-022C37A3BD5A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AF8E0-664C-4A88-ADCD-7FE1CAB12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796C9-7A49-4D92-8112-18DA55DD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9AAA-81A0-4761-8107-1F1A75C6D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45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C904DB-D210-4ED9-BE80-6B63721C2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5A88F-2026-4273-BDF5-76F1D45B2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06D83-1C33-47DD-BDA3-D71956217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D91E-CAC8-4E9F-BF55-022C37A3BD5A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34C4C-6F60-4F72-BAC4-9F546AC25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6CD76-065A-45D1-A6F0-FB864699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9AAA-81A0-4761-8107-1F1A75C6D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89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BFFA-2BEC-490C-9EEE-2CD032C9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451C9-2008-4AA4-B5DD-BFE5CCF84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E2CD-A9D1-4CA3-9C09-DB5D0D0B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D91E-CAC8-4E9F-BF55-022C37A3BD5A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47410-6311-4738-BEA4-46C67E821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C4BD7-FB71-4BB3-9C4B-0F97C25F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9AAA-81A0-4761-8107-1F1A75C6D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66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95F9-5CA0-4D47-8859-6A35E8760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A7CCD-6721-41BF-93CF-8FB32769D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14144-1122-4FC3-ABE9-697B7723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D91E-CAC8-4E9F-BF55-022C37A3BD5A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F9063-CBC2-4EB5-A5E8-FF23BD662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EC72F-AD42-4D4E-A45A-D9F2487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9AAA-81A0-4761-8107-1F1A75C6D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72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3969-5AB0-4242-B166-C534D8DC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CC810-7B27-4B79-BBEF-53E61691E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5AB8F-A3D8-4329-B7CE-E38811303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F3DC1-BA4B-463C-B6AA-0A14C7BE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D91E-CAC8-4E9F-BF55-022C37A3BD5A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8E046-83AD-418A-849C-9C86A648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027B6-5548-4003-87AC-1C8FB086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9AAA-81A0-4761-8107-1F1A75C6D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19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9F009-0E37-4291-8790-8BF0A0F91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7E613-A1B5-48D9-8BCB-366E6CB9E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74792-1B6D-44B1-A396-FEB3ECCFC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96313-11CF-422D-9225-4749A2159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EFD320-B090-491A-B94C-D39D387D5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D84BAE-3057-4C7D-854E-EF52C139A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D91E-CAC8-4E9F-BF55-022C37A3BD5A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2635-FCD8-4421-A6E5-2C181CD8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EEF4B-5180-43BF-BFCE-2058BE52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9AAA-81A0-4761-8107-1F1A75C6D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81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954F-97B7-439C-BC9A-956A7573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6D23E-0D1D-4672-A5DF-2F7DE00D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D91E-CAC8-4E9F-BF55-022C37A3BD5A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001CA3-A31E-4FBA-8B1B-CBF124AB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169B3-714F-42E0-9EBE-76368C87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9AAA-81A0-4761-8107-1F1A75C6D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87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19F374-6D14-4CD8-B920-FE61504C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D91E-CAC8-4E9F-BF55-022C37A3BD5A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FC8C11-4696-4CD3-868C-2101B24C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FCBC3-B981-4CDF-957E-9F5F270C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9AAA-81A0-4761-8107-1F1A75C6D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32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7CA0-571F-4AC4-A71E-93C1DB29A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18F7C-4CC6-43E0-ADBA-1280B9666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C06D4-B9EB-4A18-A266-A17DA4DC0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D77FF-0D53-45A8-BA69-E4DDAF88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D91E-CAC8-4E9F-BF55-022C37A3BD5A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AEE2D-5D1B-47FB-8A9A-A9F278F58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82396-EC9F-40D3-82E1-23F9BF2E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9AAA-81A0-4761-8107-1F1A75C6D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59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90B0-3E1B-43F2-8665-23A68F207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C28B-A3E7-4D84-BA33-BE00A75E1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54648-C6F6-403B-A4BA-21B4A8B79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91A8C-262C-4B03-AED9-5FB2A280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D91E-CAC8-4E9F-BF55-022C37A3BD5A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C3F6A-6DCA-4C15-8A77-8E1D83FF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2CEB0-1DB6-4F47-A9C3-9364C872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9AAA-81A0-4761-8107-1F1A75C6D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20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76674-1B76-4E73-A40B-3B9C40E42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A18DE-381E-4F76-A8D7-6AEFAB14A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07A4F-DC3B-4662-B612-899720D33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4D91E-CAC8-4E9F-BF55-022C37A3BD5A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DE116-B99F-4C05-AA69-DA6AA0C41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8A07A-6E19-49EE-9744-3B2713D4F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69AAA-81A0-4761-8107-1F1A75C6D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986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ACA1-5129-49EC-9D9F-B63EE1371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E00D4-4BE4-4962-8CE2-956DAB40BC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EC3BAA-811E-4653-88DC-342C333D7DC8}"/>
                  </a:ext>
                </a:extLst>
              </p14:cNvPr>
              <p14:cNvContentPartPr/>
              <p14:nvPr/>
            </p14:nvContentPartPr>
            <p14:xfrm>
              <a:off x="442080" y="228600"/>
              <a:ext cx="6858360" cy="4374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EC3BAA-811E-4653-88DC-342C333D7D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20" y="219240"/>
                <a:ext cx="6877080" cy="439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C3E452A-6743-4BD6-BD60-F5615B093137}"/>
                  </a:ext>
                </a:extLst>
              </p14:cNvPr>
              <p14:cNvContentPartPr/>
              <p14:nvPr/>
            </p14:nvContentPartPr>
            <p14:xfrm>
              <a:off x="982800" y="861120"/>
              <a:ext cx="8832240" cy="5867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C3E452A-6743-4BD6-BD60-F5615B0931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3440" y="851760"/>
                <a:ext cx="8850960" cy="58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41D1AAD-8CD2-4D39-BDF1-1F781D5032FE}"/>
                  </a:ext>
                </a:extLst>
              </p14:cNvPr>
              <p14:cNvContentPartPr/>
              <p14:nvPr/>
            </p14:nvContentPartPr>
            <p14:xfrm>
              <a:off x="3794760" y="1737360"/>
              <a:ext cx="5243040" cy="4968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41D1AAD-8CD2-4D39-BDF1-1F781D5032F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85400" y="1728000"/>
                <a:ext cx="5261760" cy="498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855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ACA1-5129-49EC-9D9F-B63EE1371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E00D4-4BE4-4962-8CE2-956DAB40BC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A73CA1-5ADF-4B2C-BD14-65AEF9C4513D}"/>
                  </a:ext>
                </a:extLst>
              </p14:cNvPr>
              <p14:cNvContentPartPr/>
              <p14:nvPr/>
            </p14:nvContentPartPr>
            <p14:xfrm>
              <a:off x="442080" y="167760"/>
              <a:ext cx="11338920" cy="595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A73CA1-5ADF-4B2C-BD14-65AEF9C451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20" y="158400"/>
                <a:ext cx="11357640" cy="597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480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ACA1-5129-49EC-9D9F-B63EE1371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E00D4-4BE4-4962-8CE2-956DAB40BC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D7404A-2A72-4151-AA93-50BDF3E89763}"/>
                  </a:ext>
                </a:extLst>
              </p14:cNvPr>
              <p14:cNvContentPartPr/>
              <p14:nvPr/>
            </p14:nvContentPartPr>
            <p14:xfrm>
              <a:off x="396360" y="0"/>
              <a:ext cx="9403200" cy="5075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D7404A-2A72-4151-AA93-50BDF3E897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-9360"/>
                <a:ext cx="9421920" cy="509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420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ACA1-5129-49EC-9D9F-B63EE1371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E00D4-4BE4-4962-8CE2-956DAB40BC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7E6DF4-9E96-4933-9305-49AAEC03BB37}"/>
                  </a:ext>
                </a:extLst>
              </p14:cNvPr>
              <p14:cNvContentPartPr/>
              <p14:nvPr/>
            </p14:nvContentPartPr>
            <p14:xfrm>
              <a:off x="1104840" y="167760"/>
              <a:ext cx="8146080" cy="99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7E6DF4-9E96-4933-9305-49AAEC03BB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5480" y="158400"/>
                <a:ext cx="8164800" cy="10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FD1A98F-87C0-4AE9-8589-D35BCF11FD80}"/>
                  </a:ext>
                </a:extLst>
              </p14:cNvPr>
              <p14:cNvContentPartPr/>
              <p14:nvPr/>
            </p14:nvContentPartPr>
            <p14:xfrm>
              <a:off x="449640" y="1371600"/>
              <a:ext cx="7117200" cy="2598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FD1A98F-87C0-4AE9-8589-D35BCF11FD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280" y="1362240"/>
                <a:ext cx="7135920" cy="261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677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ACA1-5129-49EC-9D9F-B63EE1371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E00D4-4BE4-4962-8CE2-956DAB40BC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A2138E-85BE-4EE6-8839-719EF6D84F17}"/>
                  </a:ext>
                </a:extLst>
              </p14:cNvPr>
              <p14:cNvContentPartPr/>
              <p14:nvPr/>
            </p14:nvContentPartPr>
            <p14:xfrm>
              <a:off x="609480" y="91440"/>
              <a:ext cx="9327240" cy="492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A2138E-85BE-4EE6-8839-719EF6D84F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82080"/>
                <a:ext cx="9345960" cy="494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6237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2021-01-25T13:05:20Z</dcterms:created>
  <dcterms:modified xsi:type="dcterms:W3CDTF">2021-01-25T14:30:01Z</dcterms:modified>
</cp:coreProperties>
</file>