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18:49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1609 0,'0'-21'0,"0"-1"16,0 1-1,0 0 1</inkml:trace>
  <inkml:trace contextRef="#ctx0" brushRef="#br0" timeOffset="1715.61">4445 889 0,'-21'0'141,"21"-21"-141,0 0 15,0 0 1,0-1-1,0 1-15,0 0 0,0 0 16,21 0-16,-21 0 16,21 21-16,0-22 0,0 1 15,1 21-15,-1-21 0,0 0 16,0 21-16,21-21 0,-20 21 0,-1 0 16,0 0-16,21-21 0,-21 21 15,1 0-15,-1 0 0,0 0 16,0 0-16,-21 21 0,21 0 15,0 0-15,-21 0 16,0 0-16,0 1 0,0-1 0,0 21 16,0-21-16,-21 22 0,0-1 15,0 0-15,0 1 0,21-1 0,-21 0 16,-1 1-16,-20-1 0,21 0 16,0 1-16,0-1 0,-1 0 15,-20 1-15,21-1 0,0-21 16,-22 21-16,22-20 0,0 20 15,0 0-15,0-21 0,0 1 0,-1-1 16,1 0-16,21 0 0,-21 21 16,21-20-16,-21-1 15,0 0-15,21-42 47,0 0-31,0-1-16,21 1 15,0 0-15,-21 0 0,21 0 16,0-22-16,1 22 0,-22 0 16,21 0-16,0 21 0,0-21 15,21 0-15,-20-1 0,-1 22 0,0 0 16,0-21-16,21 21 0,-20 0 16,-1 0-16,0 0 0,0 21 15,0 1-15,0-22 0,1 21 0,-1 0 16,0 0-16,0-21 0,0 21 15,0 0-15,1 1 0,-1-1 16,0-21-16,-21 21 0,21 0 16,0-21-16,0 0 0,1 0 15,-1 0-15,0 0 16,0 0-16,-21-21 0,0 0 16,0 0-16,21 21 0,-21-22 0,0 1 15,0 0-15,0 0 0,0 0 16,0 0-16,0-1 0,0 1 0,0 0 15,0 0-15,0 0 16,-21 21 93,0 0-93</inkml:trace>
  <inkml:trace contextRef="#ctx0" brushRef="#br0" timeOffset="16296.06">6265 847 0,'0'21'0,"0"0"16,0 0 0,21-21 15,1-21-15,-1 21-16,0-21 0,0 0 15,0 0-15,0-1 16,1 1-16,-22 0 15,0 0 1,-22 21 0,1 0-16,0 0 0,-21 21 15,21 0-15,-1 0 0,1 1 0,0-1 16,-21 21-16,21 0 0,-1 1 16,1-1-16,0 22 0,0-22 15,21 0-15,0 22 0,-21-22 16,21 0-16,0 1 0,0-1 0,0 0 15,0 1-15,0-1 0,21-21 0,0 22 16,0-22-16,0 0 0,1 0 0,-1 0 16,21-21-16,-21 0 15,22 0-15,-1 0 0,0 0 0,1 0 16,-1 0-16,0-21 0,1 0 16,-1 0-16,21-22 0,-20 22 0,-1-21 15,0 21-15,1-22 0,-1 1 16,0 0-16,-20-1 0,20 1 0,-21 0 15,0-1-15,0-20 0,-21 21 16,0-22-16,0 22 0,0-22 0,0 22 16,0 0-16,0-1 0,0 22 15,-21-21-15,21 21 0,-21-1 0,21 1 16,-21 21-16,21-21 16,-21 21-16,21 21 15,0 0-15,-21 1 16,21 20-16,0 0 0,0 1 15,0 20-15,-22 1 0,22-1 0,0-21 16,-21 22-16,21-1 0,0-20 0,0 20 16,0-20-16,0-1 0,-21-21 15,21 21-15,0-20 0,0-1 0,0 0 16,0 0-16,0 0 0,21-42 47,0 0-47,1 0 0,-1-22 15,-21 22-15,21 0 16,0 0-16,-21 0 0,21 0 0,0-1 16,1 1-16,-1 21 15,0 0-15,0 0 16,0 21 0,-21 1-16,0-1 0,0 0 15,0 0-15,21 0 0,-21 0 0,0 1 16,0-1-16,22 0 0,-22 0 0,21 0 15,-21 0-15,21-21 0,0 22 16,-21-1-16,21-21 0,0 0 0,1 0 16,-1 0-16,0 0 0,21 0 15,1 0-15,-22 0 0,21-21 16,0-1-16,1 22 0,-22-21 16,21 0-16,1 0 0,-1 0 0,-21-22 15,0 22-15,22 0 0,-43 0 16,21-21-16,-21 20 0,0 1 0,0-21 15,0 21-15,0 0 0,0-1 16,0 1-16,-21 0 0,-1 21 16,1 0-16,0 0 0,0 0 15,-21 0-15,20 21 0,1-21 16,0 21-16,0 22 0,0-22 0,0 21 16,-1-21-16,1 22 0,0-22 0,0 21 15,0 1-15,21-22 16,0 21-16,0-21 0,0 22 0,0-22 15,0 0-15,0 0 0,0 0 16,21-21-16,0 0 16,0 0-16,0-21 0,1 21 15,-1-21-15,21 0 0,-21 0 0,0-1 16,1 1-16,20 0 0,-21-21 0,0 21 16,-21-1-16,21 1 0,1-21 15,-22 21-15,21 0 0,-21-1 0,0 1 16,0 0-1,0 42 17,0 0-32,0 1 0,-21-1 0,21 0 15,0 0-15,0 0 0,0 0 16,0 1-16,0-1 0,0 0 16,0 0-16,0 0 0,0 0 0,21 1 15,0-22-15,0 21 0,0-21 0,0 0 16,1 0-16,-1 0 0,21 0 15,-21 0-15,22 0 0,-22-21 0,21-1 16,-21 22-16,0-21 0,22 0 16,-22-21-16,0 21 0,0-1 15,-21 1-15,21-21 0,-21 21 0,22 0 16,-22-22-16,0 22 0,0 0 16,0-21-16,0 20 0,0 1 15,0 0-15,0 42 31,0 0-31,0 1 0,0-1 16,0 0-16,0 21 0,0-21 0,0 22 16,0-1-16,0 22 0,-22-22 15,22 21-15,-21 1 0,21-1 0,-21 22 16,21-21-16,0-1 16,0 22-16,0-22 0,-21 22 0,21-22 15,-21 22-15,21 0 0,0-22 0,-21 1 16,21-1-16,0 1 0,0-1 15,0-20-15,-22-1 0,22 0 0,0-21 16,0 1-16,0-1 0,0 0 16,0-42-1,0 0-15,0-1 0,0 1 16,22-21-16,-22-22 0,21 22 16,0-21-16,-21-1 0,21 1 15,-21-1-15,21 1 0</inkml:trace>
  <inkml:trace contextRef="#ctx0" brushRef="#br0" timeOffset="16626.88">8340 1461 0,'0'0'0,"-22"-43"0,1-41 16,21 62-16,0 1 16,0 0-16,0 0 0,0 0 0,0 0 15,21-1-15,1 1 0,20 21 16,-21-21-16,21 21 0,1 0 0,-1 0 15,0 0-15,-20 21 0,20-21 16,-21 21-16,0 1 0,0 20 0,-21-21 16,0 21-16,0-20 0,0 20 15,-21-21-15,0 21 0,-21-20 16,-1 20-16,22-21 0,-21 0 0,21 0 16,-22 22-16,22-43 0,0 21 15,0 0-15,0-21 0,0 0 0,21 21 16,-22-21-16,22-21 31,0 0-31,22 21 16,-1-21-16,-21 0 0,21-1 0,0-20 15</inkml:trace>
  <inkml:trace contextRef="#ctx0" brushRef="#br0" timeOffset="16932.18">8975 783 0,'0'0'0,"0"-21"0,0 0 0,0 0 0,0 0 16,0-1-1,0 44 1,0-1 0,0 0-16,-22 21 0,22-21 0,0 43 0,0-22 15,0 22-15,-21-22 16,21 22-16,-21-22 0,21 21 0,0-20 15,-21-1-15,0 0 0,21 1 16,-21 20-16,21-42 0,0 1 16,0-1-16,0 0 0,0 0 15,21-21 1,0 0 0,0-21-16,-21 0 0,21 21 15,0-43-15,-21 22 0,22 0 16,-1 0-16</inkml:trace>
  <inkml:trace contextRef="#ctx0" brushRef="#br0" timeOffset="17309.32">9080 1207 0,'0'21'16,"0"0"0,22-21 15,-1 0-31,0 0 0,0 0 15,0 0-15,0-21 16,1 21-16,-1-21 0,-21-1 0,21 22 16,0-21-16,-21 0 0,0 0 15,-21 21 17,0 0-32,0 21 15,21 0-15,-22 0 0,1 1 16,0-1-16,21 0 0,0 0 0,-21 21 15,0-20-15,21 20 0,0-21 16,-21 0-16,21 0 0,0 1 16,0 20-16,0-21 0,0 0 0,21-21 15,0 21-15,0-21 0,0 0 16,0 0-16,1 0 0,-1 0 16,0-21-16,0 21 0,21-21 15,-42 0-15,43 0 0,-43 0 16,21-1-16</inkml:trace>
  <inkml:trace contextRef="#ctx0" brushRef="#br0" timeOffset="17724.08">9483 1207 0,'0'0'0,"0"-22"16,0 1 0,21 21-1,0 0-15,0 0 16,0 0-16,0 0 0,1 21 15,-1-21-15,0 22 0,0-1 16,-21 0-16,21 0 0,-21 0 16,21 0-16,-21 1 0,0-1 0,0 0 15,0 0-15,0 0 16,0 0-16,0 1 0,0-1 0,-21 0 16,0-21-1,21-21 16,0 0-31,0-1 0,0 1 16,0 0-16,0-21 0,21 21 0,0-22 16,-21 22-16,22-21 15,-1 21-15,0-22 0,0 22 0,0-21 16,0 21-16,1-1 0,-1 1 16,0 0-16,0 0 0,0 0 15,0 21-15,1 0 16,-44 0 15,1 0-31</inkml:trace>
  <inkml:trace contextRef="#ctx0" brushRef="#br0" timeOffset="18031.91">8848 974 0,'0'0'0,"-22"0"0,1 0 0,42-21 15,1 21 1,20-22-16,-21 22 0,21-21 0,1 21 16,20-21-16,-20 0 0,20 21 15,-21-21-15,22 21 0,-1-21 0,-20 21 16,-1 0-16,0-22 0,1 22 15,-1 0-15,-21-21 0,0 21 0,1 0 16,-1 0-16,0 0 0,0-21 16,0 21-1,-21-21 1,21 0 0</inkml:trace>
  <inkml:trace contextRef="#ctx0" brushRef="#br0" timeOffset="18628.08">12615 762 0,'0'-21'32,"21"21"-32,-21-21 15,22 21-15,-1-21 0,0-1 16,0 1-16,0 0 0,0 0 0,1 0 15,-1 0-15,0-1 0,21 1 16,-42-21-16,21 21 0,-21 0 0,0-1 16,0 1-16,-21 0 15,0 0-15,0 21 0,-21 0 16,-1 0-16,1 0 0,0 0 0,-1 0 16,1 21-16,0 0 0,-22 0 15,22 1-15,21-1 0,-22 0 0,22 0 16,-21 0-16,42 22 0,0-22 15,0 21-15,0-21 0,0 22 0,21-22 16,0 21-16,0-21 0,22 22 16,-1-1-16,0-21 0,1 21 0,-1 1 15,0-22-15</inkml:trace>
  <inkml:trace contextRef="#ctx0" brushRef="#br0" timeOffset="19187.61">12679 4149 0,'-21'21'0,"-43"21"16,43-21-16,-21-21 0,-1 22 0,1-1 15,0-21-15,20 0 0,-20 0 0,0 0 16,-1 0-16,1 0 0,-21-43 16,20 22-16,1 0 0,0-275 15,-1-128-15,22-41 0,0 63 0,21 63 16,-21 43-16,0 63 0,21 42 16,0 43-16,-22 21 0,22 42 0,0-63 15,0 106-15,22 0 16,-22 20-16,21 1 0,0 21 15,0 0-15,0 21 16,0-21-16,1 43 0,-1-22 0,0 0 16,0 21-16,0 1 0,0-1 15,1 0-15,-1-20 0,0 20 0,0 0 16,0-21-16,-21 22 0,21-22 16,1 0-16,-1 21 0,0-20 0,0-22 15,0 21-15,0 0 0,1-21 16,20 0-16,-21 0 0,21 0 15,-20 0-15,20 0 0,0 0 0,1 0 16,-1-21-16,21 0 0,-20-1 0,-1 1 16,22 0-16,-22 0 0,0 0 15,1 0-15,-22-22 0,21 22 16,-21-21-16,0 21 0,1-1 0,-22-20 16,0 0-16,0 21 0,0-1 15,0 1-15,0-21 0,0 21 16,0 0-16,0 42 78,0 0-78,0 0 47</inkml:trace>
  <inkml:trace contextRef="#ctx0" brushRef="#br0" timeOffset="20795.3">13102 1037 0,'21'0'31,"0"0"-15,1 0-1,-22-21-15,0 0 0,0 0 16,0 0 0,0-1-1,0 1 1,-22 21-16,1 0 15,0 0-15,21 21 16,-21 1-16,21 20 16,-21-21-16,0 0 0,21 22 0,0-22 15,0 21-15,-22 0 0,22-20 16,-21 20-16,21-21 0,0 21 0,0-20 16,0-1-16,0 0 0,0 0 0,0 0 15,0 0-15,21-21 0,1 0 16,-1 0-16,0 0 0,0 0 0,21 0 15,-20 0-15,20 0 0,-21-21 16,21 0-16,-20 21 0,20-21 0,0 0 16,-21 0-16,22-22 0,-22 22 15,21-21-15,-21 21 0,1-22 16,-1 1-16,21-64 0,-42 64 16,0-1-16,21 1 0,-21-21 15,0 20-15,0 22 0,0-21 0,0-1 16,0 22-16,0 0 0,0 0 15,0 0-15,0 0 0,0-1 16,0 1-16,-21 21 16,0 21-1,21 1-15,-21-1 0,21 0 16,0 21-16,-21 1 0,21-1 0,0 0 16,0 22-16,0-22 0,0 22 15,0-22-15,-22 21 0,22-20 16,0-1-16,0 0 0,0 1 15,0-22-15,0 21 0,0-21 0,0 1 16,43 20-16,-22-21 0,0 0 16,0-21-16,0 0 0,1 0 15,-1 0-15,21 0 0,0 0 0,-20 0 16,20 0-16,0-21 0,1 0 16,-1 0-16,64-43 15,-43 1-15,-42 20 16,1 22-16,20-42 15,-42 20-15,21 22 0,-21 0 0,0 0 16,0 0-16,-21 21 16,0 0-16,0 0 15,-1 0-15,1 21 0,0 0 16,21 0-16,-21 0 0,0 1 0,0-1 16,21 21-16,0-21 0,0 22 15,0-22-15,0 0 0,0 21 0,0-21 16,0 1-16,0-1 15,0 0-15,21-21 0,0 0 0,0 21 16,21-21-16,-20 0 0,-1 0 16,21 0-16,-21 0 0,22-21 0,-22 21 15,42-42-15,-20 20 0,-22 1 16,0 0-16,0 0 16,0 0-16,0 0 0,-21-1 0,22 1 15,-22 0-15,21 0 0,-21 0 0,0 0 16,0 42 15,0 0-31,0 0 16,-21 21-16,21-20 0,0-1 15,-22 0-15,22 0 0,0 0 16,-21 0-16,21 1 0,0-1 0,0 0 16,0 0-16,0 0 15,21-42 32,-21 0-47,0 0 0,22 0 16,-1-1-16,-21 1 0,21-21 15,0 21-15,0 0 0,-21-1 0,21 1 16,1 0-16,-1 0 0,-21 0 0,21 21 16,0 0-16,0 0 15,-21 21 1,0 0-16,21 0 15,-21 0-15,0 1 0,0-1 16,0 0-16,0 0 0,22 0 0,-22 0 16,21 1-16,-21-1 0,21 0 15,0-21-15,0 0 16,0 21-16,1-21 0,20 0 16,-21 0-16,0 0 0,22 0 0,-22-21 15,0 21-15,0-21 0,21 0 16,-20-1-16,-1 1 0,0 0 0,0 0 15,0 0-15,0-22 0,1 22 16,-1 0-16,0-21 0,-21 21 0,0-1 16,0 1-16,21 21 0,-21-21 15,0 42 17,0 0-32,0 1 0,-21-1 0,21 21 15,0-21-15,0 0 0,0 22 16,-21-22-16,21 0 0,0 0 15,0 0-15,0 1 0,0-1 16,0 0-16,21 0 0,0-21 0,0 0 16,0 0-16,1 0 15,-1 0-15,0 0 0,0 0 0,-21-21 16,21 0-16,0 0 0,1-1 16,-1 1-16,0 0 0,-21-21 0,0 21 15,0-22-15</inkml:trace>
  <inkml:trace contextRef="#ctx0" brushRef="#br0" timeOffset="21139.32">15430 677 0,'-21'0'0,"42"0"0,-63 0 0,21 0 0,0 22 15,0-1-15,21 0 16,0 0-16,0 0 0,21-21 15,0 0 1,0 0-16,0 0 0,22 0 16,-22 0-16,0 0 0,0-21 0,0 0 15,0 21-15,-21-21 0,0 0 16,0-1-16,0-20 16,-21 21-16,0 21 15,0 0-15,0 0 0,0 0 16,-1 0-16,1 0 0,0 0 15,0 0-15,0 21 16,0 0-16,21 0 16,0 1-16,0-1 15,0 0-15,0 0 16</inkml:trace>
  <inkml:trace contextRef="#ctx0" brushRef="#br0" timeOffset="22515.86">16023 1101 0,'0'-21'16,"0"-1"-1,0 1-15,0 0 0,0 0 16,0 0-16,0 0 15,0-1-15,0 44 47,0-1-47,0 0 16,0 0-16,0 21 0,-21-20 16,21 20-16,0-21 0,0 0 0,-21 22 15,21-22-15,0 0 0,0 21 16,0-21-16,0 1 0,0-1 15,0 0-15,21-21 0,0 21 16,0-21-16,0 0 0,1 0 0,-1 0 16,0 0-16,21 0 0,-21 0 0,22 0 15,-1-21-15,-21 0 0,22 0 16,41-22-16,-63 22 16,22 0-16,-22-21 0,0-1 0,21 22 15,-42-21-15,22 21 0,-1-22 16,-21 22-16,21-21 0,-21 21 15,0-1-15,0 1 0,-21 21 32,0 21-32,21 1 0,-22-1 15,1 0-15,21 0 0,0 0 16,-21 22-16,21-22 0,-21 21 0,21-21 16,0 0-16,0 1 0,0-1 15,0 0-15,0 0 0,21 0 16,21 0-16,-20-21 0,-1 0 0,0 0 15,0 0-15,0 0 16,22 0-16,-22 0 0,21-21 0,-21 0 16,0 21-16,22-21 0,-22 0 15,21-22-15,-21 1 0,1 21 16,-22-21-16,0 20 0,21 1 16,-21 0-16,0-21 0,0 21 15,0-1-15,-21 44 31,21-1-15,-22 0-16,22 21 0,-21-21 16,21 1-16,-21 20 0,21-21 15,0 0-15,0 0 0,-21 1 0,21-1 16,0 0-16,0 0 0,-21-21 16,21 21-16,0 0 0,0-42 46,0 0-30,0 0-16,0 0 0,21 0 0,-21-22 16,21 22-16,0 0 0,-21-21 15,21 20-15,1 1 0,-1-21 0,0 21 16,-21 0-16,21-1 16,21 22-16,1-21 0,-22 21 15,0 0-15,0 0 16,0 21-16,-21 1 0,22-1 15,-22 0-15,21 0 0,-21 21 16,0-20-16,0 20 0,0-21 0,0 0 16,0 0-16,0 1 0,0-1 15,0 0-15,0 0 0,0 0 16,0 0-16,-21-21 0,-1 0 16,1 0-16,21-21 15,0 0 1,0 0-16,0 0 15,0-22-15,0 22 0,21-21 0,1 0 16,-1-1-16,0 1 0,21 0 16,-21-1-16,22 1 0,-1 0 0,0 20 15,1-20-15,-22 21 0,21 21 16,1 0-16,-22 0 0,21 0 0,-21 0 16,0 21-16,1 21 0,-1-20 15,0 20-15,-21 0 0,0 43 16,0-22-16,0-20 0,-21-1 15,0-21-15,-1 22 0,22-1 16,-21-21-16,0 0 0,0 0 0,0 1 16,21-1-16,-21-21 0,-43 0 15,43 0-15,0 0 16,0-21-16,-1 21 0</inkml:trace>
  <inkml:trace contextRef="#ctx0" brushRef="#br0" timeOffset="23523.38">12488 931 0,'0'22'78,"0"-1"-63,21-21-15,-21 21 0,22 0 0,-1 0 16,0 0-16,21-21 16,-21 22-16,22-1 0,-1 0 0,0 0 15,1 0-15,-1 0 0,-21-21 16,22 43-16,-43-1 15,0-21-15,0 0 0,0 1 16,-22-1-16,-20 0 0,0 0 0,-1 0 16,1 0-16,0 1 0,-1-1 15,1 0-15,0-21 0,21 0 0,-1 0 16,1 0-16</inkml:trace>
  <inkml:trace contextRef="#ctx0" brushRef="#br0" timeOffset="26196.72">4297 4149 0,'0'0'0,"-21"-21"0,21-1 0,-22 1 16,22 0-16,0-21 0,0 21 0,-21-1 16,21 1-16,-21 0 0,21 0 15,0 0-15,0 0 0,-21 21 31,21 21-15,0 0 0,0 0-16,0 21 0,0 1 0,0-1 15,0 0-15,0 1 0,0-1 16,0 22-16,0-22 0,0 21 0,0 1 16,0-1-16,0 1 0,0-1 15,0 1-15,0 105 0,0-84 16,0 21-16,0-22 0,0 1 15,0 0-15,0-1 0,0 1 16,0 0-16,0-1 0,21-20 0,-21 21 16,0-1-16,21-20 0,-21 20 15,21-20-15,1 21 0,-22-22 0,0 22 16,21-22-16,-21 22 0,21-22 16,-21 22-16,0-21 0,0 20 0,0 1 15,0-22-15,0 22 0,0 0 16,0-1-16,0-20 0,0 21 0,0-1 15,0-20-15,0-1 0,0 1 0,0-1 16,0 1-16,0-22 0,0 64 16,0-85-16,0 21 0,0-20 15,0-1-15,0-42 32,0-1-32,0 1 15,0-21-15,0 0 0,0-22 0,0 22 16,0-43-16,0 22 0,0-22 15</inkml:trace>
  <inkml:trace contextRef="#ctx0" brushRef="#br0" timeOffset="27953.29">4318 4064 0,'-21'0'16,"21"-21"-16,-21 21 15,42 0 17,0 0-32,0 0 0,0 0 15,22 0-15,-22 0 0,21 0 16,0 0-16,22 0 0,-22 0 15,22 0-15,-22 0 0,22 0 0,-1 0 16,1 0-16,20 0 0,-20 0 16,-1 0-16,22 0 0,84 21 15,-63-21-15,0 0 0,0 0 16,0 21-16,-1-21 0,1 0 0,0 0 16,21 21-16,0-21 0,-21 0 0,21 0 15,0 0-15,0 22 16,0-22-16,0 0 0,0 0 0,0 0 15,21 0-15,-21 0 0,21 0 16,-21 0-16,0 0 0,0 0 0,0 0 16,-21 0-16,21 0 0,0 0 15,0 0-15,-21 0 0,0 0 0,0 0 16,-1 0-16,1 0 0,-21 0 16,21-22-16,-22 22 0,1-21 0,0 21 15,-1 0-15,-20 0 0,21 0 16,-43 0-16,21 0 0,-20 0 15,-1 0-15,0 0 0,-20 0 16,-1 0-16,0 0 16,0 0-16,-21 21 15,0 1-15,0-1 16,0 0-16,0 0 0,0 0 16,0 22-16,0-22 0,0 21 15,0-21-15,-21 22 0,21-1 0,-21 0 16,21 1-16,-21-1 0,21 0 15,-22 1-15,22 20 0,0-21 0,0 22 16,0-1-16,-21 1 0,21-1 0,0 1 16,0-1-16,-21 1 0,21-1 15,0 1-15,0-1 0,0 1 0,0 21 16,0-22-16,-21 1 16,21 20-16,0-20 0,-21-1 0,21 1 15,0-1-15,0 1 0,0 63 16,0-64-16,0 1 0,0 20 15,0-20-15,0-1 0,0 1 16,0-1-16,0 1 0,0-22 0,0 22 16,0-1-16,0-20 0,0 126 15,0-127-15,0 22 0,0-22 16,0 22-16,0-22 0,0 0 16,-21 1-16,21-1 0,-22 0 0,22-21 15,0 22-15,0-22 0,-21 21 0,0-21 16,21 1-16,0-1 15,-21 0-15,21 0 0,-21-21 0,0 21 16,-1-21-16,1 21 0,0-21 16,0 0-16,0 0 0,0 0 15,-1 0-15,1 0 0,0 0 16,0 0-16,-21 0 0,-1 0 0,22 0 16,-21-21-16,-1 21 0,22 0 15,-21-21-15,0 21 0,-22 0 0,22-21 16,-1 0-16,1 21 0,-21-21 15,-1 21-15,1-22 0,-64 1 16,63 21-16,1-21 0,-22 21 0,21-21 16,-20 0-16,20 21 15,-20-21-15,-1 21 0,0-22 0,1 22 16,-1 0-16,-21-21 0,21 21 0,-20 0 16,20-21-16,-21 21 0,21 0 15,-20-21-15,20 21 0,-21-21 0,21 21 16,-20 0-16,-1-21 0,21 21 0,-21 0 15,0 0-15,1-22 0,20 22 16,-21 0-16,21 0 0,-20-21 0,-86 21 16,85 0-16,22 0 15,-22 0-15,21 0 0,0 0 16,1 0-16,-1-21 0,0 21 0,1 0 0,20 0 16,-20 0-16,-1 0 0,21 0 15,-20 0-15,-1 0 0,22 0 16,-22 0-16,21 0 0,1 0 0,-1 0 15,1 0-15,-1 0 0,1 0 16,-1 0-16,22 0 0,-21 0 16,20 21-16,1-21 0,-22 0 0,22 0 15,0 0-15,-1 0 0,1 0 0,-43 0 16,64 0-16,-21 0 16,21 0-16,0 0 0,-22 0 15,22 0-15,0 0 31,42 0 48,-21 21-79,0 1 15,-21-1 1,0-21-1</inkml:trace>
  <inkml:trace contextRef="#ctx0" brushRef="#br0" timeOffset="29305.49">2159 8700 0,'0'0'0,"-21"0"0,0 0 0,-1 0 0,1 0 15,0 0-15,0 0 16,0 0 0,21 21-1,21-21 1,0 0-1,21 0-15,-20 0 0,20 0 0,21 0 16,-20 0-16,20 0 0,1 0 16,20-21-16,-20 21 0,21 0 0,-1 0 15,-20 0-15,20 0 16,-20-22-16,21 22 0,-22 0 0,22 0 0,-22 0 16,1 0-16,-22 0 15,22 0-15,-22 0 0,-21 0 0,21 0 16,-20 0-16,-1-21 0,0 21 15,-42 0 48,0 0-63,-1 0 0,1 0 0,0 0 16,0 0-16,0 0 0,-22 0 15,22 0-15,-21 0 0</inkml:trace>
  <inkml:trace contextRef="#ctx0" brushRef="#br0" timeOffset="29724.25">2244 8805 0,'0'0'0,"-22"0"0,-41 0 15,42 0 1,42 0 15,0 0-31,0 0 16,22 0-16,-22 0 0,21 0 16,22 0-16,-22 0 0,21 0 0,1 0 15,-1 0-15,22 0 0,-21 0 16,-1 0-16,1 0 0,-1 0 0,1 0 15,-1 0-15,1 0 0,-1-21 16,-21 21-16,1 0 0,-1-21 16,0 21-16,-20 0 0,20 0 0,-21 0 15,0-21-15,-21 0 47,-21 21-31,0 0-16,0 0 15,21-21-15,-21-1 16,-1 22-16</inkml:trace>
  <inkml:trace contextRef="#ctx0" brushRef="#br0" timeOffset="30219.17">3154 8424 0,'0'0'0,"-21"0"0,-1 0 0,1 0 16,21 22 15,0-1-31,0 0 16,21 0-16,1-21 0,-1 21 15,0 0-15,0-21 0,0 22 16,22-22-16,-22 21 0,21-21 0,0 0 15,-20 0-15,20 21 16,-21-21-16,21 0 0,-20 0 0,20 0 16,-21 0-16,0 0 0,0 0 15,1 0-15,-22 21 16,0 0 0,-22 0-16,1-21 15,-21 22-15,21-1 0,-22 0 16,1 0-16,0 0 0,-1 0 0,-20 22 15,21-22-15,-1 0 0,1 21 16,0-20-16,20 20 0,-20-21 0,0 0 16,21 0-16,-1 1 0,1-1 15,0 0-15,0 0 0,0 0 0,0-21 16,21 21 0,21-21 30,0 0-30</inkml:trace>
  <inkml:trace contextRef="#ctx0" brushRef="#br0" timeOffset="36536.62">4741 8424 0,'21'0'31,"1"0"-15,-1 0-16,0-21 0,0 0 16,0 21-16,0-21 0,-21 0 15,22 21-15,-1-21 0,0-1 16,0 1-16,0 0 0,-21 0 0,0 0 16,0 0-16,0-1 0,0 1 0,0 0 15,0 0-15,-21 21 16,0 0-16,0 0 15,-22 0-15,-20 42 16,42-21-16,0-21 0,-22 43 16,22-22-16,-21 0 0,21 0 0,-1 0 0,1 1 15,21-1-15,0 21 0,0-21 16,0 0-16,0 1 0,0-1 0,21 0 16,1 0-16,-1 0 0,0 0 0,0 1 15,0-1-15,22 0 16,-22 0-16,21 21 0,0 1 15,-42-22-15,0 0 16,0 0-16,0 0 0,0 1 16,-21-1-16,0 0 0,0-21 15,-21 21-15,20-21 0,-20 0 16,21 0-16,-21 0 0,20 0 16,-20 0-16,21-21 0,0 0 0,-22 21 15,22-21-15,0-1 0,0 1 0,21 0 16,-21 0-16,21 0 0,-21 0 15,21-1-15,0 1 16,21 42 15,0-21-31,0 22 0,-21-1 16,21 0-16,0 0 0,1 0 16,-1 0-16,0 1 0,0-1 0,0 0 15,0-21-15,1 21 0,-1 0 16,42-21-16,-42 21 0,22-21 15,-22 0-15,0 0 0,21 0 16,1-21-16,-22 21 0,21-21 0,-21 0 16,22 0-16,-1 0 0,-21-1 15,22 1-15,-22 0 0,21-21 0,-21 21 16,0-1-16,-21 1 0,22 0 16,-22 0-16,21 0 0,-21 0 15,0-1-15,0 1 16,-21 21-1,-1 0-15,1 0 0,21 21 16,-21-21-16,21 22 0,-21-1 16,21 0-16,-21 0 0,21 43 15,0-43-15,0 0 0,0 21 16,0-21-16,0 1 0,0-1 16,0 21-16,0-21 0,21 0 15,0 1-15,0-22 0,0 0 16,1 0-16,-1 0 0,0 0 15,21 0-15,-21 0 0,1 0 0,20 0 16,-21-22-16,21 1 0,1 0 16,-22 0-16,21 0 0,-21-22 0,22 22 15,-22-21-15,21 0 0,22-64 16,-43 63-16,0 1 16,-21 0-16,21-1 0,-21 1 15,0 0-15,0-1 0,0 1 0,0 21 16,0-21-16,0-1 15,0 22-15,0 0 0,-21 21 16,0 0 0,0 0-16,21 21 0,-21 0 15,21 0-15,0 22 0,-22-22 16,22 21-16,-21 1 0,21-1 0,-21 0 16,21-21-16,0 22 0,0-1 15,0 0-15,0 1 0,0-1 0,0-21 16,0 22-16,0-22 0,0 21 15,0-21-15,21 0 0,0 1 0,22 20 16,-22-21-16,0-21 0,21 0 16,-20 0-16,-1 0 0,21 0 15,-21 0-15,22 0 0,-22-21 0,21 21 16,-21-21-16,22 0 0,-22-1 16,21 1-16,-21-21 0,0 21 15,22 0-15,-22-1 0,0-20 0,-21 21 16,0 0-16,21 0 0,-21-22 15,0 22-15,0 0 0,0 0 16,0 0-16,-21 21 0,0 0 16,0 0-16,0 0 15,21 21-15,-22 0 0,1 0 16,21 0-16,-21 0 0,21 1 16,0-1-16,0 21 0,0-21 0,0 0 15,0 1-15,0-1 0,0 0 16,0 0-16,0 0 0,21-21 15,0 21-15,1-21 0,-1 0 0,0 0 16,21 0-16,-21 0 16,1 0-16,-1 0 0,21-21 0,0 21 15,22-42-15,-43 21 0,21 0 16,-20-1-16,20 1 0,-21 0 16,0-21-16,0 21 0,1-1 0,-22 1 15,0 0-15,21 0 0,-21 0 16,0 0-16,0 42 31,0 0-15,0 0-16,0 0 0,0 0 15,-21 22-15,21-22 0,0 0 0,0 0 16,0 0-16,-22 1 0,22-1 16,0 0-16,0 0 0,0 0 15,0-42 16,0 0-15,0 0-16,22 21 0,-22-21 16,21-1-16,0-20 0,-21 21 15,21 0-15,0 0 0,0-22 0,-21 22 16,22 0-16,-1 0 0,0 21 0,0-21 16,0-1-16,0 22 15,1 0-15,-22 22 16,0-1-16,21 0 0,-21 0 15,0 0-15,0 0 0,0 1 0,0-1 16,21 0-16,-21 0 0,0 0 16,0 0-16,21 1 0,0-1 15,0-21-15,-21 21 16,22-21-16,-1 0 0,0 0 16,0 0-16,0-21 0,0 21 0,1-21 15,-1-1-15,0 1 0,0 0 16,-21 0-16,21 0 0,0 0 0,1-1 15,-22 1-15,0 0 0,0-21 16,21 21-16,-21-1 0,0 1 16,21 21-16,-21-21 0,0 42 31,0 0-31,0 1 16,0-1-16,-21 0 0,21 0 0,0 21 15,-21-20-15,21-1 0,0 0 16,0 0-16,0 0 0,0 0 15,0 1-15,0-1 16,21-21 0,0 0-16,0 0 15,0 0-15,-21-21 0,21 21 16,1-22-16,-22 1 0,0 0 0,0 0 16,21 0-16,-21 0 0</inkml:trace>
  <inkml:trace contextRef="#ctx0" brushRef="#br0" timeOffset="36853.44">7514 8170 0,'0'0'0,"-21"0"15,0 0-15,0 0 0,-1 0 16,44 0 31,-1 0-32,0-21 1,-21 0 0,-21 21-1,0 0 1,-1 0 0,22 21-16,0 0 0,0 1 15,0-1 1,0 0-16,22 0 15,-1-21-15,-21 21 16,21-21-16,0 21 0,0-21 16</inkml:trace>
  <inkml:trace contextRef="#ctx0" brushRef="#br0" timeOffset="38237.61">7937 8530 0,'0'0'15,"0"-21"-15,0 0 0,-21 21 16,21-21-16,0 0 0,0-1 16,-21 22-16,21-21 15,0 42 32,-21 1-47,21-1 0,0 0 0,-21 0 16,21 0-16,0 0 0,0 22 0,0-22 15,0 0-15,0 21 0,0-20 16,0-1-16,0 0 0,0 0 0,0 0 16,0 0-16,0 1 0,21-22 15,0 0-15,0 21 0,0-21 16,1 0-16,20 0 0,-21 0 0,0 0 16,0-21-16,1-1 0,20 22 15,-21-21-15,0 0 0,0 0 0,1 0 16,-1 0-16,0-1 0,0-20 15,0 21-15,-21 0 0,0 0 16,21-1-16,-21 1 0,0 0 0,0 0 16,0 0-16,0 0 15,-21 42 1,21 0 0,0 0-16,0 0 15,0 0-15,0 1 0,0-1 16,0 0-16,0 0 0,0 0 0,0 0 15,0 1-15,21-1 16,1-21-16,-1 0 0,0 0 16,0 0-16,0 0 15,0 0-15,1 0 0,-1 0 0,0 0 16,21-21-16,-21-1 0,22 1 16,-43 0-16,21 0 0,0 0 15,-21 0-15,0-1 0,0 1 16,0 0-16,0 0 0,0 0 0,0 0 15,0-1 1,-21 22-16,0 0 16,21 22-1,0-1-15,0 0 0,0 0 16,0 0-16,0 0 0,0 1 16,0-1-16,-21 0 0,21 0 15,0 0-15,0 0 0,0 1 16,0-1-16,0 0 15,0-42 32,0 0-47,0-1 0,0 1 16,0 0-16,0-21 0,0 21 16,21-1-16,-21 1 0,21 0 15,0-21-15,-21 21 0,21-1 0,0 1 16,1 21-16,-1-21 0,0 21 15,0 0-15,0 0 16,0 0-16,1 0 0,-1 21 16,0 0-16,-21 1 0,0-1 15,21 0-15,-21 0 0,21 0 16,-21 0-16,0 1 0,0-1 16,0 0-16,0 0 0,0 0 15,0 0 1,-21-21 15,0 0-31,21-21 16,0 0-16,0 0 0,0 0 15,0 0-15,0-1 0,0 1 16,21-21-16,0 21 0,0 0 0,1-22 16,-1 22-16,0 0 0,21 0 0,-21 0 15,22-1-15,-22 22 0,21 0 16,-21 0-16,1 0 0,20 0 0,-21 0 15,0 22-15,0-22 0,1 21 0,-1 0 16,-21 21-16,0-21 0,0 1 16,0-1-16,0 0 0,0 0 0,0 21 15,0-20-15,0-1 0,0 0 16,0 0-16,0 0 16,-21-21-16,21 21 0,-22-21 15,22-21 32,0 0-47,0 0 0,0 0 16</inkml:trace>
  <inkml:trace contextRef="#ctx0" brushRef="#br0" timeOffset="51276.1">14838 4382 0,'-21'0'15,"-1"0"-15,22-22 32,0 1-17,0 0-15,0 0 16,0 0-16,0 0 0,0-1 0,0 1 15,0 0-15,0 0 0,0 0 16,0 0-16,0-1 0,0 1 16,0 42 15,0 1-15,0 20-16,0-21 0,0 21 15,0 1-15,0-1 0,0 22 16,0-1-16,0 1 0,0-1 0,0 1 15,0 20-15,0 22 0,0-21 0,0 21 16,0-22-16,0 22 0,0 0 16,0 0-16,0 0 0,0 21 0,0-22 15,0 1-15,0 0 0,0 0 16,0 21-16,0 0 0,0 0 0,-21-21 16,21 21-16,-21-21 0,21-1 15,0 1-15,0 0 0,0-21 16,0 21-16,0-43 0,0 1 0,0-1 15,0-21-15,0 1 0,0-22 16,0 0-16,21 0 0,0-21 16,-21-21-1,22 0-15,-22 0 0,0-22 16,21 22-16,-21-21 0,0-22 0,0 22 16</inkml:trace>
  <inkml:trace contextRef="#ctx0" brushRef="#br0" timeOffset="52626.95">14880 4043 0,'0'0'0,"-21"0"15,0 0 1,42 0 31,21 0-47,-21 0 0,22 0 15,-1 0-15,22 0 0,-1 0 0,22 0 16,-22 0-16,22 0 0,21 0 16,-22 0-16,22 0 0,0 0 0,21 0 15,0 0-15,21 0 0,-21-21 16,21 21-16,1-21 0,189-1 15,-190 1-15,22 21 16,-1-21-16,-21 21 0,0 0 0,22-21 16,-43 21-16,21 0 0,-21-21 15,0 21-15,-21 0 0,0 0 0,-1-21 16,-20 21-16,0 0 0,-1 0 16,-20-22-16,-1 22 0,1 0 0,-1 0 15,-20 0-15,20 0 0,-42 0 16,22 0-16,-1 0 0,-21 0 0,0 0 15,1 0-15,-1 0 0,-21 22 32,0-1-32,0 0 15,0 0-15,0 21 0,0-20 16,0 20-16,0 0 0,0 1 0,-21-1 16,-1 0-16,22 22 0,-21-22 15,0 22-15,0-1 0,21 1 0,-21-1 16,0 1-16,-1-1 0,22 1 15,-21 20-15,0 1 0,21-22 0,-21 22 16,21 0-16,-21-1 0,21 1 0,-21 0 16,21-1-16,-22 1 0,22 0 15,0-1-15,0 1 0,-21 0 0,21-1 16,0 1-16,-21 0 0,21-1 16,0 1-16,0 0 0,0-1 15,0 1-15,0-21 0,0 20 0,0-20 16,0-1-16,0 1 0,0-1 15,0 1-15,0-1 0,0-20 0,0 20 16,0-21-16,0 1 0,0 20 16,0-42-16,0 22 0,0-1 0,0-21 15,0 22-15,0-22 0,0 0 0,0 0 16,0 0-16,0 0 16,-21 1-16,0-22 15,0 0-15,21 21 0,-22-21 16,1 0-16,0 0 15,-21 0-15,21 0 0,-1 21 16,-20-21-16,0 0 0,-22 0 0,1 21 16,-1-21-16,-20 0 0,-43 0 15,42 0-15,-21 21 0,21-21 0,-20 0 16,20 0-16,-42 21 0,21-21 0,0 0 16,-21 0-16,21 0 0,-21 0 15,0 0-15,0 0 0,22 0 0,-22 0 16,-22 0-16,22 0 0,-21 0 0,0 0 15,21 0-15,-21 0 0,21 0 16,-21 0-16,21 0 0,0 0 16,0 0-16,0 0 0,21 0 15,21 0-15,1-21 0,20 21 16,1 0-16,-1 0 0,22-21 0,-22 0 16,43 21-16,0 0 0,21-21 46,21 21-30,0 0-16,0 0 0,1-21 16,-1 21-16,0-22 15,0 1-15,0 0 0</inkml:trace>
  <inkml:trace contextRef="#ctx0" brushRef="#br0" timeOffset="54252.3">15219 2646 0,'0'-21'0,"0"42"0,21-85 0,-21 43 0,0 0 15,0 0-15,0 0 0,0 0 16,0-1-16,0 44 15,0-1 1,0 0-16,0 21 0,-21 1 0,0-1 16,21 0-16,-22 22 0,22-1 15,0 1-15,-21-1 0,0 1 16,0-1-16,21 1 0,-21-1 16,0 43-16,21-64 0,0 1 15,-22-1-15,22-21 0,0 0 16,0 1-16,0-1 0,0 0 0,22-42 31,-1-22-31,0 22 16,0-21-16,21 21 0,-20-22 15,20-20-15,-21 21 0</inkml:trace>
  <inkml:trace contextRef="#ctx0" brushRef="#br0" timeOffset="54501.14">15579 2540 0,'0'21'16,"0"0"-16,0 22 0,0-1 0,0-21 15,0 43-15,0-22 0,0 0 16,0 1-16,0 20 0,0-20 0,0 20 16,0-21-16,0 22 0,0-22 15,0 1-15,0-1 0,0 0 0,0-21 16,0 1-16,0-1 0,0 0 15,0 0-15,0 0 16,-22-21 0,1 0-16,0-21 15,0 0-15</inkml:trace>
  <inkml:trace contextRef="#ctx0" brushRef="#br0" timeOffset="54673.13">15049 3281 0,'0'0'0,"-21"0"0,42 0 31,1 0-31,20 0 16,-21 0-16,21 0 0,1 0 0,-1-21 15,0 0-15,22 21 0,-22-22 16,1 22-16,-1-21 0,0 0 16,1 21-16,-1-21 0,-21 21 15,21 0-15</inkml:trace>
  <inkml:trace contextRef="#ctx0" brushRef="#br0" timeOffset="55628.49">15875 3112 0,'21'0'15,"0"0"1,0 0 0,1-22-16,-1 1 0,-21 0 15,21 21-15,-21-21 0,0 0 16,0 0-16,0-1 15,-21 22 1,0-21-16,-1 21 0,1 0 0,-21 0 16,21 0-16,0 21 0,-1 1 15,1-1-15,0 0 0,0 0 0,0 21 16,0 1-16,-1-1 0,22 0 16,0 1-16,0-1 0,0 0 0,0-20 15,0 20-15,0 0 0,0-21 16,22 1-16,-1-1 0,0 0 0,0-21 15,0 0-15,0 0 16,22 0-16,-22 0 0,0-21 0,21 0 16,-20-1-16,41-41 15,-42 42-15,0-22 0,1 22 16,-1-21-16,-21 0 0,0 20 16,21-20-16,-21 21 0,0-21 0,0 20 15,0 1-15,0 0 0,0 42 47,0 0-47,0 1 0,0-1 0,0 21 16,0-21-16,0 22 0,0-22 15,0 0-15,0 21 0,0-21 16,0 1-16,21-1 0,0 0 0,0 0 16,1-21-16,-1 0 0,0 0 15,0 0-15,21 0 0,-20 0 0,20 0 16,-21-21-16,0 0 0,22 0 15,-22-1-15,0 1 0,0 0 0,0-21 16,0 21-16,-21-43 16,0 43-16,22 0 0,-22 0 0,0-1 15,0 44 17,0-1-32,0 0 15,0 0-15,0 0 0,0 0 0,0 22 16,0-22-16,-22 0 0,22 0 15,0 0-15,0 22 0,-21-22 16,21 0-16,-21-21 16,21-21 15,0 0-31,0 0 16,0-1-16,0-20 0,21 21 15,0-21-15,-21 20 0,22-20 0,-1 21 16,0 0-16,0 0 0,0-1 15,0 1-15,1 0 0,-1 21 16,0 0-16,21 0 0,-21 0 16,1 21-16,-22 0 0,21 1 15,-21-1-15,21 0 0,-21 21 0,0-21 16,0 1-16,0 20 0,0 0 16,0-21-16,21 1 0,-21-1 15,0 0-15,0 0 0,21-21 16,-21 21-16,21-21 0,1 0 15,-1 0-15,0 0 16,0 0-16,0 0 0,0-21 0,1 0 16,-1 21-16,0-21 0,-21 0 15,21-1-15,0 1 0</inkml:trace>
  <inkml:trace contextRef="#ctx0" brushRef="#br0" timeOffset="57386.74">17378 3090 0,'0'0'0,"21"-21"0,21-21 15,-42 21-15,21 0 16,-21-1-16,0 1 0,-21 21 16,0 0-1,0 0-15,0 21 0,0 1 0,-1-1 16,1 0-16,0 0 0,0 0 16,0 22-16,0-22 0,-1 21 15,1-21-15,21 22 0,0-22 0,0 21 16,0-21-16,0 0 0,0 1 15,0-1-15,0 0 0,0 0 0,21-21 16,1 0 0,-1 0-16,0 0 0,0 0 0,0-21 15,0 0-15,22 0 0,-22-1 16,0 1-16,0 0 0,0-21 0,1 21 16,-1-64-16,-21 43 15,21-1-15,-21 1 0,21 0 16,-21-22-16,0 22 0,0-1 0,0-20 15,0-22-15,0 64 0,0 0 16,0 0-16,0 0 16,0 42-1,0 0-15,0 0 16,-21 21-16,21 1 0,-21-1 0,21 0 16,0 1-16,-21 20 0,21-20 15,0-1-15,0 21 0,0-20 0,0 20 16,0-20-16,0-1 0,0 0 15,0 1-15,0-22 0,21 21 16,0-21-16,0 0 0,0-21 16,0 0-16,22 0 0,-22 0 0,85-42 31,-43 0-31,-20 21 0,-22-1 16,21-20-16,-21 0 0,22 21 15,-22-43-15,0 22 0,0-1 0,-21-20 16,0 21-16,21-85 15,-21 63-15,0 22 0,0-22 0,0 22 16,0 0-16,0-1 0,0 22 16,0 0-16,-21 0 0,0 21 15,0 21-15,21 0 16,-21 21-16,21-20 0,0 20 0,0 0 16,0 22-16,-22-22 0,22 64 15,0-64-15,-21 22 0,21-22 16,0 22-16,0-22 15,0 0-15,0 22 0,0-43 0,0 21 16,0 1-16,0-22 0,21 0 16,1 0-16,-1 0 0,0-21 0,0 0 15,0 0-15,22 0 0,-22 0 16,21 0-16,22 0 0,-43-21 16,21 0-16,-21 21 0,22-42 15,-1 20-15,-21 1 0,0 0 0,22-21 16,-22-1-16,0 22 15,0-21-15,0 0 0,-21 20 16,0 1-16,21 0 0,-42 42 31,21 0-15,-21 1-16,21-1 0,-21 0 0,21 42 16,0-20-1,0-1-15,0-21 0,0 0 0,0 1 16,0-1-16,0 0 0,21 0 15,0-21-15,0 0 0,1 0 16,20 0-16,-21 0 0,21 0 16,-20-21-16,-1 0 0,0 0 15,0-1-15,0 1 0,0 0 16,1 0-16,-1-21 0,-21 20 16,0 1-16,21-21 0,0 42 15,-21-21-15,0 42 31,0 0-31,-21 0 16,21 0-16,-21 1 0,21-1 0,-21 0 16,21 0-16,0 0 0,0 0 15,0 1-15,0-1 0,0 0 16,21-21 15,0-21-15,0 0-16,-21-1 0,21 1 0,0-21 15,22-22 1,-22 43-16,0 0 16,-21 0-16,21 21 0,-21 21 31,0 0-15,0 0-16,0 1 0,0-1 0,0 0 15,0 0-15,0 43 16,0-22-16,0-21 0,0 0 15,21 0 1,1-21-16,-1 0 0,21 0 16,-21 0-16,0 0 0,22 0 0,-1 0 15,0 0-15,1-21 0,-1 0 0,-21 21 16,22-21-16,-1 0 0,0 0 16,22-43-16,-22 1 15,-21 20-15,-21 1 0,0 21 16,21-22-16,-21 22 0,0-21 0,0 21 15,0 0-15,0-1 0,-21 22 16,0 0-16,0 0 0,-43 22 16,1 41-1,21-42-15,20 43 16,1-43-16,0 0 16,21 21-16,-21-20 0,21 20 15,0-21-15,0 64 16,0-64-16,21 0 15,0 0-15,-21 0 0,21 1 16,1-1-16,-22 0 0,0 0 16,0 0-16,0 0 0,0 1 0,0-1 15,0 0-15,0 21 0,0-21 0,-22 1 16,1 20-16,0-21 0,0 21 16,-21 43-1,20-64-15,1 0 16,21 1-16,-21-22 0,21 21 0,0 0 0,-21-21 15,21-21 17,0 0-32,0-1 0,0 1 15,0-21-15,0 21 0,0-22 16</inkml:trace>
  <inkml:trace contextRef="#ctx0" brushRef="#br0" timeOffset="57591.77">18838 2879 0,'-21'0'15,"42"0"-15,-63 0 0,21-21 0,0 21 16,21-22-16,-22 22 0,22-21 47,0 0-16</inkml:trace>
  <inkml:trace contextRef="#ctx0" brushRef="#br0" timeOffset="60293.17">20574 2942 0,'-21'0'16,"21"21"-1,21-21 16,0 0-31,0-21 0,0 0 16,1 21-16,20-21 0,-21 0 0,21 0 16,-20-1-16,-1 1 0,0 0 15,0 0-15,21-43 16,-42 22-16,0 21 0,-21 0 16,-21 0-16,0 21 15,-1 0-15,1 21 0,0 0 16,-1 0-16,1 0 0,0 0 0,-1 22 15,1-22-15,0 21 0,-1 1 16,22-1-16,0 0 0,0-21 0,0 22 16,21-1-16,0-21 0,0 0 15,0 1-15,0 20 0,21-42 0,0 21 16,21 0-16,-21-21 0,22 0 16,-22 0-16,21 0 0,1 0 0,-22 0 15,21 0-15,-21 0 0,0 0 16,1 0-16,-22-21 0,-22 21 31,1 0-31,0 0 0,-21 21 16,21 0-16,-1 1 0,-20-1 15,21 0-15,0 0 0,0 21 0,-1-20 16,1 20-16,0 0 0,21-21 16,0 22-16,0-22 0,0 0 0,0 21 15,0-20-15,21-1 0,0-21 16,1 21-16,20-21 0,-21 0 0,21 0 15,43 0-15,-43 0 16,1-21-16,20 0 0,-20-1 16,-1 1-16,64-42 0,-64 20 15,0 1-15,1 0 0,-1-22 16,0 22-16,1 0 0,-22-22 16,0 22-16,0-22 0,0 1 0,1 20 15,-22-20-15,0-1 0,0 22 0,0-21 16,0 20-16,0 22 0,0 0 15,0 0-15,0 0 0,0 42 16,-22 0 0,1 21-16,21-21 0,-21 43 0,0-22 15,21 1-15,0-1 0,-21 21 0,0 1 16,21-22-16,-22 22 0,22-1 16,0-20-16,0 20 0,0-21 0,0 1 15,0-1-15,0 0 0,0 1 16,22-22-16,-1 0 0,21 0 15,-21 0-15,0-21 0,22 0 0,-1 0 16,-21 0-16,22 0 16,-1 0-16,0 0 0,22-21 0,-22 0 15,0 0-15,-20 0 0,20-22 16,-21 22-16,0-21 0,0 21 0,-21-22 16,0 1-16,0 0 0,0 21 15,0-1-15,0 1 0,0 0 16,0 0-16,-21 21 15,0 21-15,0 0 16,21 0-16,-21 1 0,21 20 16,-21-21-16,21 0 0,0 22 0,0-22 15,0 0-15,0 21 0,0-21 16,0 1-16,21-1 0,0 0 0,0 0 16,0-21-16,0 0 15,22 0-15,-22 0 0,0 0 0,21 0 16,-20 0-16,-1 0 0,0 0 0,21-21 15,-21 0-15,1 0 0,-1-1 16,0 1-16,0 0 0,-21 0 16,0-21-16,21 20 0,-21-20 15,0 21-15,0-21 0,0 20 0,0 1 16,0 42 15,0 1-31,0-1 0,0 0 16,0 0-16,0 0 0,0 0 0,0 22 15,0-22-15,0 0 16,0 0-16,0 0 0,0 1 0,0-1 0,0 0 16,0 0-16,0-42 47,0 0-47,21 0 15,-21-1-15,0 1 0,22-21 16,-22 21-16,21-22 0,-21 22 0,21-21 15,0 0-15,-21 20 0,21 1 16,0-21-16,1 21 0,-22 0 16,21 21-16,0 0 0,0 0 15,-21 21-15,21 0 0,-21 0 16,0 0-16,21 0 0,-21 22 0,22-1 16,-22-21-16,0 22 0,0-22 15,0 21-15,0-21 0,21 0 16,-21 1-16,0-1 0,21 0 15,-21 0-15,21-21 16,0 0-16,0 0 16,1-21-16,-1 21 0,0-21 15,0 0-15,0-1 0,22-20 16,-22 21-16,0-21 0,21-1 0,-21 1 16,1 21-16,20-22 0,-21 1 15,0 21-15,0 0 0,1 0 0,-1-1 16,0 1-16,0 21 15,-21 21 1,0 1 0,0-1-16,0 21 0,0-21 0,-21 22 15,0-22-15,21 21 0,0-21 16,0 22-16,0-22 0,0 0 16,0 0-16,0 21 0,0-20 15,21-1-15,0 0 0,0-21 16,0 0-16,1 0 0,-1 0 0,21 0 15,-21 0-15,22-21 0,-22 21 16,21-21-16,-21-1 0,22 1 0,-22 0 16,21 0-16,-21-21 0,0 20 15,1-20-15,-1 21 0,0-21 16,-21 20-16,0-20 0,0 21 0,0 0 16,0 0-16,0-1 0,-21 22 15,0 0 1,-1 22-16,1-1 15,21 0-15,-21 0 0,21 0 16,-21 22-16,21-22 0,-21 21 0,21-21 16,0 22-16,0-1 0,0-21 15,0 0-15,21 0 0,0 1 16,0-22-16,0 21 0,1-21 0,-1 0 16,0 0-16,0 0 15,21 0-15,-20 0 0,-1 0 0,21-21 16,-21-1-16,0 1 0,1 0 0,-1 0 15,0 0-15,0 0 0,0-22 0,-21 1 16,21 0 0,-21 20-16,22 1 0,-22 0 0,0 0 15,0 42 17,0 0-32,-22 0 0,22 22 15,-21-22-15,21 0 0,-21 21 16,21-20-16,0-1 0,0 0 0,0 21 15,-21-21-15,21 1 0,0-1 16,0 0-16,0 0 16,-21-21-16,21 21 15,0-42 17,0 0-32,0 0 0,0 0 15,0-22-15,0 22 0,21 0 16,0-21-16,0-1 0,0 1 0,1 21 15,20-22-15,-21 1 0,0 21 16,22 0-16,-22 0 0,21-1 0,-21 22 16,0 0-16,1 0 0,20 0 0,-21 0 15,0 22-15,0-1 16,-21 21-16,0-21 0,0 22 16,0-22-16,0 21 0,0 0 15,0-20-15,0 20 0,0-21 0,0 0 16,-21 0-16,21 22 0,-21-22 15,21 0-15,0 0 0,-21-21 16,21 21-16,-21-21 31,21-21-15,0 0-16,0 0 0,0 0 16,0-22-16,21 22 0,0 0 0,0-21 15</inkml:trace>
  <inkml:trace contextRef="#ctx0" brushRef="#br0" timeOffset="60585">24490 2709 0,'0'0'0,"0"-21"0,0 0 16,0 42 0,0 22-1,0-22-15,0 21 0,0 0 16,0 1-16,0-1 0,0 0 0,0-20 15,0 20-15,0 0 0,0 1 16,0-1-16,0 0 0,-21 1 16,21-1-16,-22-21 0,22 21 15,0-20-15,0-1 0,-21 0 0,21 0 16,-21 0-16,21 0 16,21-42-1,0 21 1,1-21-16,-1 0 0,0 0 15,0 0-15,21-1 0</inkml:trace>
  <inkml:trace contextRef="#ctx0" brushRef="#br0" timeOffset="61004.66">24913 3133 0,'0'0'16,"42"0"-16,-20-21 0,-1-1 0,0 22 16,0-42-16,-21 21 15,-21 21 16,0 0-31,0 0 0,-22 0 0,22 21 16,0 0-16,0-21 0,-22 21 0,22 1 16,0-1-16,0 0 0,21 0 15,-21 0-15,21 0 0,0 1 16,0-1-16,0 0 16,21-21-16,-21 21 0,21-21 0,0 0 15,0 21-15,1-21 0,-1 0 16,-21 21-16,21-21 0,0 0 0,0 22 15,-21-1 1,21-21-16,-21 21 0,0 0 16,0 0-1,-21-21-15,0 21 16,-21-21-16,42 22 16,-43-22-16,22 21 0,0-21 15,0 0-15,0 21 0,0-21 0,-1 0 16,1 0-16,0 0 15,0 0-15,0 0 16,21-21 0,0 0-1,0-1-15,0 1 0,0 0 0</inkml:trace>
  <inkml:trace contextRef="#ctx0" brushRef="#br0" timeOffset="61336.47">24384 2942 0,'0'0'0,"-21"0"0,0 0 0,42 0 32,0 0-17,0 0-15,0 0 0,0 0 16,22 0-16,-1 0 0,-21 0 0,22 0 15,-1 0-15,0 0 0,-21 0 16,22 0-16,-22 0 0,0 0 0,0 0 16,22 0-16,-22 0 15,0 0-15,0 0 16,-21-21-16,-21 21 62,0 0-46</inkml:trace>
  <inkml:trace contextRef="#ctx0" brushRef="#br0" timeOffset="75291.03">15367 4636 0,'0'0'0,"-106"0"16,64 0-16,21 0 16,-1 0-16,1 0 0,0 0 15,42 0 16,22 0-31,20 0 16,1 0-16,-1 0 0,22-22 16,21 1-16,-1 21 0,22-21 0,0 21 15,22 0-15,-1-21 0,0 21 16,0 0-16,0-21 0,22 21 16,-22-21-16,0 21 0,0 0 15,-21 0-15,0 0 0,-21-22 0,0 22 16,-22 0-16,1 0 0,-21 0 15,-1 0-15,-21 0 0,1 0 0,-1 0 16,-21 0-16,22 0 0,-22-21 16,-42 21 15,-22 0-31,1 0 0,0 0 16,-22 0-16,1 0 0,-1 21 15</inkml:trace>
  <inkml:trace contextRef="#ctx0" brushRef="#br0" timeOffset="75636.85">15769 5017 0,'0'0'0,"-148"42"16,106-21-16,-1-21 15,22 0-15,0 21 0,42-21 31,0 0-31,22 0 0,20 0 16,1-21-16,20 0 0,22 21 0,0-21 16,21 21-16,0-21 15,0 21-15,21 0 0,-21-22 0,21 1 16,-21 21-16,21 0 0,-21 0 16,0 0-16,-21 0 0,169 0 15,-190 0-15,-21 0 16,-22 0-16,0 0 0,1 0 15,-22 0-15,0 0 0,0 0 0,-42 0 32,0 0-32,0 0 0,-22 0 15,-20 0-15,-1 0 0,1 0 0,-22 0 16</inkml:trace>
  <inkml:trace contextRef="#ctx0" brushRef="#br0" timeOffset="75967.67">15684 5842 0,'0'0'0,"-21"21"0,21 0 16,0 1-16,0-1 16,21-21-16,22 21 0,-1-21 15,22 0-15,-22 0 0,43 0 0,-1 0 16,1 0-16,0 0 0,20-21 15,1 0-15,-21 21 0,21-22 0,0 22 16,-1 0-16,1-21 0,0 21 16,0 0-16,0-21 0,-22 21 15,1 0-15,-21 0 0,-1 0 0,1 0 16,-22 0-16,-21 0 0,21 0 0,-20 0 16,-1 0-16,-42 0 31,-1 21-31,-20-21 15,0 21-15,-1 1 0,-20-22 0,-1 21 16,-20-21-16</inkml:trace>
  <inkml:trace contextRef="#ctx0" brushRef="#br0" timeOffset="76286.17">15663 6604 0,'0'0'15,"-21"21"-15,-21 0 0,42 1 16,42-22 0,0 0-16,1 0 0,20 0 0,22 0 15,0 0-15,-1 0 0,22 0 0,0 0 16,0 0-16,0 0 16,-1 0-16,22 0 0,-21-22 0,0 22 15,106 0-15,-106 0 16,42-21-16,-85 21 0,1 0 15,-22 0-15,-21 0 0,0 0 0,1 0 16,-44 0 0,1 0-16,-21 21 15,21-21-15,-22 0 0,1 22 16,21-22-16,-21 0 0,-1 21 0,-20-21 16,20 0-16,1 21 0</inkml:trace>
  <inkml:trace contextRef="#ctx0" brushRef="#br0" timeOffset="76600">15579 7239 0,'0'0'0,"-22"21"0,22 0 16,0 1-16,22-22 0,-1 0 15,21 0-15,0 0 0,1 0 0,20 0 16,1 0-16,20 0 0,1 0 15,0-22-15,-1 22 0,22-21 16,0 21-16,0-21 0,-21 0 0,20 21 16,-20-21-16,0 21 0,-1 0 15,1-21-15,-21 21 0,-22 0 0,21 0 16,-41 0-16,20-22 0,-21 22 16,0 0-16,0 0 0,-21-21 31,0 0-16,0 0 1,0 0-16</inkml:trace>
  <inkml:trace contextRef="#ctx0" brushRef="#br0" timeOffset="79340.25">14668 2180 0,'0'0'0,"22"-21"15,-1 21-15,0 0 16,0 0-1,-21-21 17,-21 21-1,0 0-31,0 0 0,-1 0 16,1 0-16,0 21 0,0-21 15,0 0-15,-22 0 0,22 21 16,0-21-16,0 0 0,-21 0 15,20 21-15,-20-21 0,21 0 0,0 0 16,-22 22-16,22-22 0,-21 0 16,21 0-16,0 21 0,-1-21 0,1 0 15,0 21-15,0-21 16,0 21-16,21 0 0,-21-21 0,21 21 16,-22 1-16,22-1 15,-21 0-15,21 0 16,0 21-16,0-20 0,0-1 0,0 0 15,0 21-15,0-21 0,0 22 16,0-22-16,0 21 0,0 1 16,0-22-16,0 21 0,-21 0 15,21 1-15,0-1 0,-21 0 0,21 1 16,0-1-16,0 0 0,0 22 16,0-22-16,0 1 0,0 20 0,0-21 15,0 1-15,0 20 0,0-20 16,0-1-16,0 0 0,0 1 0,0-1 15,-21 0-15,21 1 0,0-1 16,0 0-16,0 22 0,0-22 0,0 0 16,0 22-16,0-22 0,-21 1 15,21 20-15,0-21 0,0 22 0,0-22 16,0 22-16,0-22 0,0 0 16,-22 22-16,22-22 0,0 22 15,0-1-15,0-20 0,0 20 0,0 1 16,0-1-16,0 1 0,22-1 15,-22 1-15,0-1 0,21 1 0,0-1 16,-21 1-16,21-1 0,-21 1 16,42 84-16,-42-85 0,0 1 15,22 20-15,-1 43 16,0 85-16,-21-127 16,0 21-16,21 63 15,0-84-15,-21 20 0,0-20 0,0 21 16,0-21-16,21-1 0,-21 22 0,0-21 15,0-1-15,0-20 0,0 21 16,0-1-16,0-20 0,0-1 16,0 1-16,0 20 0,0-41 0,0 20 15,0 1-15,0-1 0,0-20 0,22-1 16,-22 0-16,0 1 0,21-1 16,-21-21-16,21 21 0,-21-20 0,0 20 15,21-21-15,-21 0 0,0 22 16,0-22-16,0 0 15,0 0-15,0 0 16,0 0 0,0 1-1,21-22 48,0 0-63,1 0 15,-1 0-15,0 0 0,0 0 0,21 0 16,-20 0-16,20 0 0,0 0 16,1 0-16,-1 0 0,0 0 0,22 0 15,-1 0-15,1 0 0,-1 0 16,22 0-16,-22 0 0,22 0 16,0 0-16,-1 0 0,1 0 0,0 0 15,-1 0-15,1 0 0,0-22 0,21 22 16,-22-21-16,22 21 0,0 0 0,-21-21 15,20 21-15,1 0 0,-21-21 16,21 0-16,-22 21 0,1 0 0,21-21 16,-21 21-16,-1 0 0,1-22 0,0 22 15,-1 0-15,-20-21 0,20 21 16,-20 0-16,-1 0 0,1 0 0,-22 0 16,1 0-16,-1 0 0,0 0 0,-21 0 15,1 0-15,-1 0 16,0 0-16,-21-21 31,0 0-31</inkml:trace>
  <inkml:trace contextRef="#ctx0" brushRef="#br0" timeOffset="81111.3">23135 1693 0,'-21'22'15,"42"-22"16,0 0-31,22 0 0,-22 0 16,21 0-16,0 0 0,22 0 0,-22 0 16,43 0-16,-22 0 0,22 0 15,0 0-15,-1 0 0,22-22 16,0 22-16,-21 0 0,21-21 16,21 21-16,-22 0 0,1-21 15,0 21-15,0 0 0,0 0 0,-22-21 16,1 21-16,0 0 0,-22 0 15,64-21-15,-84 21 16,41 0-16,-41 0 0,-22 0 16,0 0-16,0 0 0,0 0 15,0 21-15,1-21 0,-22 21 16,0 0-16,0 0 16,0 1-16,0-1 0,0 0 15,0 21-15,0-21 0,0 22 0,0-22 16,0 21-16,0 1 15,0-1-15,0 0 0,0 1 0,0 20 16,0-21-16,0 22 0,0-22 16,0 22-16,0-1 0,0 1 0,0-1 15,0 22-15,0-22 0,0 64 16,0-42-16,0 0 0,0 84 16,0-84-16,0-1 15,0 1-15,0 0 0,21-1 0,-21 1 16,21 0-16,0 21 0,-21-22 15,21 1-15,0 21 0,-21-22 0,22 1 16,-1 21-16,-21-21 0,21-1 16,0 22-16,0-21 0,-21 21 15,21-1-15,1-20 0,-1 0 0,0 21 16,-21-22-16,21 22 0,0 0 16,0-21-16,-21 20 0,43 86 15,-43-106-15,21-1 0,-21 22 16,21-21-16,-21-1 0,42 65 15,-42-65-15,0-20 0,0 20 16,22-20-16,-22-1 0,0 1 0,0-1 16,0 1-16,0-22 0,0 85 15,0-84-15,0-1 0,-22 0 16,22 1-16,0-22 0,-21 21 0,0-21 16,21 0-16,-21 1 0,0-1 15,21 0-15,0 0 0,-21 0 16,-1 0-16,1 1 0,0-22 15,0 21-15,0-21 16,0 21-16,-1-21 0,1 0 16,0 0-16,0 0 0,0 21 0,0-21 15,-1 0-15,-20 0 0,21 0 16,0 0-16,0 0 0,-22 0 0,22 21 16,-21-21-16,21 0 0,-22 0 15,22 0-15,-21 0 0,-1 21 16,22-21-16,-21 0 0,-43 0 15,43 0-15,0 0 0,-1 0 16,-20 0-16,20 22 0,-20-22 0,-1 0 16,-63 0-16,-21 0 15,85 0-15,-1 0 0,-20 0 16,-1 0-16,0 0 0,1 0 0,-1 0 16,0 0-16,-21 0 0,22 0 0,-22 0 15,0 0-15,0 0 0,0 0 16,1 0-16,-22 21 0,21-21 0,-21 0 15,0 0-15,0 0 0,21 0 16,-21 0-16,21 0 0,0 0 16,-21 0-16,21 21 0,1-21 0,-1 0 0,21 0 15,0 0-15,-20 0 16,41 0-16,-21 21 0,22-21 0,-1 0 16,1 0-16,21 0 0,-22 0 0,22 0 15,21 0-15,-22 0 0,22 0 16,0 0-16,0 0 15,21-21 17</inkml:trace>
  <inkml:trace contextRef="#ctx0" brushRef="#br0" timeOffset="90867.31">10414 9102 0,'0'21'16,"-21"-21"31</inkml:trace>
  <inkml:trace contextRef="#ctx0" brushRef="#br0" timeOffset="94347.82">6794 4593 0,'0'-21'16,"0"0"-1,-21 21 1,21-21-1,-21 21 1,0-21-16,0 21 16,0-22-16,-1 1 0,1 21 0,0-21 15,0 21-15,-21 0 0,-1-21 16,22 21-16,-21 0 0,-1-21 0,1 21 16,0 0-16,-1 0 0,1 0 15,-21 0-15,20 0 0,-20 0 16,-1 0-16,1 0 0,-1 0 15,1 0-15,-1 0 0,1 0 0,-1 0 16,-20 21-16,20 0 0,1-21 16,20 21-16,-20 0 0,-64 1 15,84-1-15,-20 0 0,21 21 16,-22-21-16,22 1 0,-22-1 0,22 21 16,-22 0-16,22-20 0,0 20 15,-22 21-15,22-20 0,0-1 0,-1 22 16,1-22-16,0 21 0,-1-20 15,22 20-15,-21 1 0,21-1 16,-22 64-16,22-63 16,0 20-16,21-20 0,-21 21 0,21-22 15,0 1-15,0 20 0,0-20 16,0-1-16,0 1 0,0-1 0,0 22 16,21-22-16,0 1 0,0 21 15,0-22-15,1 1 0,-1-1 0,21 1 16,-21-1-16,22-21 0,-1 22 15,0-1-15,1 1 0,-1-1 0,21-20 16,-20 20-16,20 1 16,1-22-16,-22 0 0,22 22 0,-1-22 15,-21 1-15,22-1 0,-1 0 0,22-21 16,-21 22-16,20-1 0,1-21 16,-22 0-16,43 22 0,-21-22 0,0 0 15,-1 0-15,1 0 0,0 1 16,-1-1-16,1-21 0,0 21 0,-1-21 15,22 0-15,-21 0 0,-1 0 16,1 0-16,21 0 0,-21-21 0,-1 0 16,-20-1-16,20 1 0,1 0 0,-21 0 15,20-21-15,1-1 0,-22 22 16,22-42-16,63-22 16,-84 21-16,20 1 0,-20-1 0,-1 1 15,1-1-15,-22 1 0,22-1 16,-22 1-16,22-22 0,-22 22 0,0-1 15,1-20-15,-1 20 0,0-21 16,-21 22-16,22-22 0,-22 22 0,0-1 16,0 1-16,0-22 0,-21 22 15,0-1-15,0 1 0,0-1 0,-21-84 16,0 84-16,0 1 16,0-1-16,0 1 0,-22-1 0,22 22 15,-21-21-15,-1 20 0,1-20 0,0 20 16,-1 1-16,1-21 0,-21 20 15,20 1-15,-20 0 0,-1-1 16,1 1-16,-1 21 0,1-22 16,-85 1-16,84 0 0,1 42 15,-1-21-15,-21-1 0,22 22 16,-1 0-16,-20-21 0,20 21 0,-20 0 16,20 0-16,-21 0 0,1 0 15,20 0-15,-105 21 0,105-21 16,-20 22-16,20-1 0,-84 42 15,21-20-15,64-1 16,-1 0-16,1-21 0,-1 22 16,1-1-16,-1 0 0,1 1 0,20-1 15,-20 0-15,20 1 16,1-1-16,0 0 0,-1 22 0,1-22 16,21 22-16,0-1 0,-22 1 15,1 84-15,42-85 0,0 1 16,0-1-16,0 1 0,0-1 15,0 1-15,0-1 0,0 22 0,0-21 16,21-1-16,0 1 0,1 20 16,20-20-16,-21-1 0,21-20 0,1 20 15,-22 1-15,42-22 0,-20 21 16,-1 1-16,22-22 0,-22 22 0,21-22 16,1 22-16,-1-22 0,1 0 15,-1 1-15,1-22 0,-1 21 16,1-21-16,-1 0 0,1 1 15,21-22-15,-1 0 0,-20 0 0,20 0 16,1 0-16,0 0 0,-22 0 16,22-22-16,-22 1 0,86-42 15,-65 42-15,-20-22 0,-1 22 16,1-21-16,-1-1 0,1 1 0,42-43 16,-43 43-16,-21 0 15,43-43-15,-43 43 0,22-64 16,-43 42-16,0 22 0,-21-21 15,0 20-15,0-20 0,0-1 16,0 1-16,0 20 0,0-20 0,-21 21 16,-21-1-16,21 1 0,-1 0 15,-20-1-15,0 1 0,-1 0 16,1-1-16,0 22 0,-1-21 16,1 21-16,-21-22 0,20 22 15,-20 0-15,20-21 0,-20 20 0,21 22 0,-1-21 16,-20 21-16,-43 0 15,42 0-15,22 0 0,-21 0 16,-1 0-16,22 21 0,-22 1 16,22-22-16,-22 21 0,22 21 0,0-21 0,-1 0 15,22 22-15,-21-22 0,21 21 16,-22 1-16,22-1 0,0 0 16,21 1-16,0-1 0,-21 21 15,21-20-15,0 20 0,0 1 0,0-22 16,0 22-16,21-22 0,0 21 15,0-20-15,1-1 0,20 0 0,-21 1 16,21-1-16,1-21 0,-1 22 16,0-22-16,22 0 0,-22 0 0,1 0 15,20-21-15,-21 0 0,1 21 16,63-21-16,-64 0 0,0 0 16,1 0-16,-22 0 0,21 0 0,0-21 15,-20 21-15,20 0 0,-21 0 16,0-21-16,22 0 15,-22 21-15,0-21 16,-21 0-16</inkml:trace>
  <inkml:trace contextRef="#ctx0" brushRef="#br0" timeOffset="98371.41">5270 2985 0,'0'0'0,"-21"0"0,21-22 16,0 1-16,-21 21 15,21 21 32,0 1-47,0-1 16,0 0-16,0 0 0,0 0 0,0 0 16,21 1-16,0-22 15,1 21-15,-1-21 0,0 0 16,0 0-16,21 0 0,-20 0 15,-1 0-15,21 0 0,-21-21 16,22-1-16,-22 22 0,21-21 0,0 0 16,-20 0-16,20-21 0,-21 20 15,21 1-15,-20 0 0,-1 0 0,0-21 16,0 20-16,0 1 0,-21 0 16,21 0-16,-21 0 0,0 0 15,0-1 1,0 44-1,0-1 1,-21 0-16,21 0 0,-21 21 0,0 1 16,21-22-16,-21 21 0,21 22 15,-21-22-15,21 64 0,-22-43 16,22 1-16,-21-1 0,21 1 16,0-22-16,-21 22 0,21-22 0,0 22 15,0 41 1,0-62-16,0-1 15,-21-21-15,21 0 16,-21-21-16,0 0 16,-1 0-16,1-21 15,21 0-15,-21 21 0,0-21 0,0 0 16,0 21-16,21-21 0,-22-1 16,1 22-16,0-21 0,0 21 0,21-21 15,-21 21-15,21-21 0,-21 21 16,-1 0-16,1 0 31,21 21 16,0 0 78,21-21-109,-21 21-1,0 1 32,22-22-16,-22 21-15,21-21 0,0 0 15,0 0 0</inkml:trace>
  <inkml:trace contextRef="#ctx0" brushRef="#br0" timeOffset="99511.77">5546 3768 0,'0'-21'0,"-22"21"31,22 21 1,0 0-17,22-21-15,-22 21 16,21-21-16,0 21 0,0-21 16,21 21-16,-20-21 0,-1 0 15,21 0-15,-21 0 0,22 0 0,-1 0 16,-21 0-16,21 0 0,1 0 15,-22 0-15,21-21 0,1 21 0,-22-21 16,21 0-16,0 0 0,-20 0 16,20-1-16,-21-20 0,0 21 0,0 0 15,1-22-15,-1 22 0,0-21 16,-21 0-16,0-1 0,0 22 16,0 0-16,0 0 0,0 0 15,0-1-15,-21 22 31,0 22-31,21-1 16,-22 0-16,22 0 0,0 21 0,0-20 16,-21 20-16,21-21 0,-21 21 15,21-20-15,0 20 0,0 21 16,0-41-16,0-1 0,0 0 16,0 0-16,0 0 0,0 0 15,0-42 16,0 0-31,0 0 16,0 0-16,0-22 16,21 22-16,0-21 0,-21 21 15,22-22-15,-1 22 0,0-21 0,0 21 16,0 0-16,0-1 0,1 1 16,-1 0-16,0 21 0,0 0 0,0 0 15,0 0-15,1 21 0,-1 0 16,0-21-16,0 22 0,0 20 0,-21-21 15,0 0-15,0 0 0,0 22 16,0-22-16,21 21 0,-21-21 0,0 1 16,22-1-16,-22 0 15,0 0-15,21 0 0,0-21 0,0 21 16,0-21-16,0 0 16,1 0-16,20 0 0,-21-21 15,0 0-15,0 21 0,22-21 16,-22 0-16,0 0 0,21-22 0,-20 22 15,-1 0-15,21-21 0,-21 20 16,0 1-16,-21-21 0,22 21 0,-22 0 16,21-1-16,-21 1 0,0 0 15,0 0-15,-21 42 32,-1 0-32,22 0 0,-21 1 15,21-1-15,-21 0 0,21 0 16,0 0-16,0 0 0,0 1 15,0-1-15,0 0 0,0 0 0,0 0 16,0 0-16,21 1 0,0-1 16,-21 0-16,0 0 0,0 0 15,0 0-15,0 1 16,0-1 0,-21-21-16,0 0 15,0 0-15,0 0 0,-22 0 0,22 21 16,0-21-16,0 0 0,0 0 15,0 0-15,-1 0 0,1 0 0,21-21 47,21 21-47,1-21 0,-1-1 0,0 1 16</inkml:trace>
  <inkml:trace contextRef="#ctx0" brushRef="#br0" timeOffset="99884.56">7514 3133 0,'0'0'0,"0"-21"0,21-1 15,-21 1-15,0 42 32,0 1-17,0-1-15,0 21 0,0 0 0,0 22 16,0-1-16,0 1 0,0-1 15,0 1-15,-21-1 0,21 22 0,0 0 16,0-1-16,-21 1 0,21 21 16,-21 0-16,0-22 0,21 22 0,0 21 15,-22-21-15,1 0 0,21 21 16,0-21-16,0 0 0,-21-1 0,21-20 16,0 0-16,0-1 15,0-20-15,0-1 0,0-20 0,0-22 0,0 21 16,0-21-16,0 1 0,21-22 31,-21-22-31,0 1 0,0-21 0,21 21 16,1-43-16,-22 22 0,0-22 15,21 1-15,0-1 0,0-20 0,-21-1 16</inkml:trace>
  <inkml:trace contextRef="#ctx0" brushRef="#br0" timeOffset="100203.37">7599 3874 0,'0'0'0,"0"-43"0,-21 1 16,-1 21-16,1-43 15,21 1-15,0 42 0,0-1 16,0-20-16,0 21 0,21 0 16,1 21-16,-1-21 0,21 21 0,-21 0 15,0 0-15,1 0 0,20 0 16,-21 0-16,0 0 0,0 21 0,-21 0 15,0 0-15,0 0 0,0 0 16,0 1-16,0 20 0,-21-21 0,21 0 16,-42 0-16,21 1 0,0-1 15,-1 0-15,1 0 0,-42 0 16,63 0-16,-21 1 0,-1-22 16,22 21-16,22-21 31,-1-21-31,0-1 15,0 1-15,21 0 0</inkml:trace>
  <inkml:trace contextRef="#ctx0" brushRef="#br0" timeOffset="101683.59">8043 3598 0,'0'0'16,"21"0"-16,1-21 0,-1 0 15,0 21 1,-21-21-16,21 0 0,0 0 0,-21-1 15,21 1-15,1 0 0,-1 0 16,0 0-16,-21-22 0,21 22 0,-21 0 16,21 0-16,-21 0 0,-21 21 31,0 42-15,0-21-16,0 0 0,-1 22 0,22-22 15,-21 21-15,21 1 0,-21-1 16,21-21-16,0 21 0,0 1 0,0-22 15,0 0-15,0 0 0,0 0 0,21 1 16,0-22-16,1 0 16,20 21-16,-21-21 0,0 0 15,0 0-15,1 0 0,-1-21 16,21-1-16,-21 1 0,0 0 0,1 0 16,20 0-16,-21 0 0,0-1 15,0 1-15,1 0 0,-1 0 0,0 0 16,0 0-16,0-1 0,0 1 15,1 21-15,-1 0 0,-21-21 16,21 21-16,0 0 16,-21 21-16,0 0 15,0 1 1,0-44 31,0 1-32,0 0 1,0 0-16,-21 0 0,0 0 16,21-1-16,-21 22 0,21-21 15,-22 21-15,1 0 16,0 0-16,21 21 16,-21 1-16,0-1 0,21 0 0,-21 0 15,21 0-15,0 22 0,-22-22 16,22 21-16,0-21 0,0 22 15,0-22-15,0 21 0,0-21 0,0 0 16,0 1-16,22-1 0,-1 0 16,-21 0-16,21-21 0,0 0 0,21 21 15,-20-21-15,-1 0 0,0 0 16,21 0-16,-21 0 0,22 0 0,-22-21 16,0 0-16,21 0 0,-20 0 15,20-1-15,-21 1 0,0-21 0,0 21 16,1-22-16,20 1 0,-21 0 15,-21-1-15,21 1 0,0 0 16,1-22-16,-22 22 0,0 0 0,0 20 0,21-20 16,-21 21-16,0 0 0,0 0 15,0 42 17,0 0-32,0 0 0,-21 0 0,21 22 15,0-1-15,0 0 0,-22 1 16,22-1-16,0 0 0,-21 1 0,21-1 15,0-21-15,0 21 0,0-20 0,0 20 16,0-21-16,0 0 0,0 0 16,0 1-16,21-22 15,1 0 1,-1 0-16,0-22 16,-21 1-16,21 0 15,-21 0-15,21 0 0,0-22 16,-21 22-16,22 21 15,-1 0-15,0 0 16,0 21 0,-21 1-16,0-1 15,21 0-15,-21 0 0,21 0 16,1 0-16,-22 1 16,21-1-16,0-21 0,0 21 15,0-21-15,0 0 0,1 21 0,-1-21 16,0 0-16,21 0 0,-21 0 15,22 0-15,-22 0 0,21 0 0,1 0 16,-1-21-16,-21 21 0,21-21 16,1 0-16,-22-1 0,0 1 0,21 0 15,-20 0-15,-1 0 0,0 0 16,-21-1-16,0-20 0,21 21 0,-21-21 16,0 20-16,0-20 0,0 21 0,0-21 15,0 20-15,0 1 16,0 0-16,-21 21 31,21 21-31,-21 0 0,21 22 0,0-22 16,0 21-16,-21-21 15,-1 22-15,1-1 0,21-21 0,-21 22 16,21-1-16,-21 0 0,0 1 0,21-1 16,-21 0-16,-1 1 0,1-1 15,21 0-15,-21 1 0,0 20 0,21-21 16,-21 1-16,0-1 0,21 0 15,-22-20-15,1 62 16,21-63-16,-21 22 0,21-22 0,-21 0 0,21 0 16,-21 0-16,21 1 15,0-44 1,0 1 0,0 0-1,0 0-15,0-21 0,0-1 0,0 22 16,21-21-16</inkml:trace>
  <inkml:trace contextRef="#ctx0" brushRef="#br0" timeOffset="101915.45">9927 3175 0,'0'0'0,"-21"0"0,0 0 15,21 21 1,-21 0-16,21 1 16,0-1-1,0 0 1,-22-21 0,1 0-16</inkml:trace>
  <inkml:trace contextRef="#ctx0" brushRef="#br0" timeOffset="102167.35">8911 3471 0,'-21'22'0,"42"-44"0,-42 65 15,42-43 1,0 0-16,22 0 15,-22 0-15,0 0 0,21 0 0,1 0 16,-22 0-16,21 0 0,0-21 0,-20 21 16,20 0-16,-21 0 0,21 0 15,-42-22-15,22 22 0,-1 0 16</inkml:trace>
  <inkml:trace contextRef="#ctx0" brushRef="#br0" timeOffset="106735.34">3196 3768 0,'0'0'0,"-21"0"15,0 0-15,0 0 16,-1 0-1,1 0-15,42 0 63,22 0-63,-22 0 0,21 0 16,22 0-16,-1 0 0,1 0 15,20 0-15,-20-21 0,21 21 0,-1 0 16,22 0-16,-21-22 0,-1 22 15,22-21-15,0 21 0,21-21 16,-21 21-16,0-21 0,0 21 16,-22-21-16,22 21 0,42-21 15,-63 21-15,-22-22 0,-20 22 16,20 0-16,-20 0 0,-1-21 0,-21 21 0,0 0 16,0 0-16,1 0 15,-1 0-15,-42 0 31,-1 0-15,1 0-16,0 0 0,-21 0 16,-1 0-16,1 0 0</inkml:trace>
  <inkml:trace contextRef="#ctx0" brushRef="#br0" timeOffset="107096.13">3069 3874 0,'21'0'0,"0"-22"15,1 22-15,20 0 0,0 0 16,1-21-16,20 0 0,-21 21 15,43 0-15,-21 0 0,20-21 0,-20 0 16,20 21-16,1-21 0,-21 21 16,20-22-16,-20 22 0,20-21 15,1 21-15,-21-21 0,20 21 16,-20 0-16,-1-21 0,1 21 0,-22-21 16,22 21-16,-22 0 0,-21 0 15,21 0-15,-20 0 0,-1-21 0,0 21 31,-21-22-31,0 1 0,0 0 16</inkml:trace>
  <inkml:trace contextRef="#ctx0" brushRef="#br0" timeOffset="107448.35">4572 3302 0,'0'0'0,"-21"0"15,42 0 32,0 0-47,0 0 0,0 0 16,22 0-16,-22 0 0,21 0 0,1 0 16,-1 0-16,0 0 0,1 0 15,-22 0-15,21 0 0,0 0 0,-20 0 16,-1 21-16,21-21 15,-21 21-15,0 1 0,-21 20 0,0-21 16,0 0-16,-21 22 16,0-22-16,0 21 0,-21 0 0,-1-20 15,1 20-15,-22 0 0,1-21 16,21 22-16,-43-22 0,21 21 16,1-21-16,-1 1 0,1 20 0,-1-21 15,22 0-15,-21-21 0,20 21 16,1-21-16,0 0 0,-1 0 0</inkml:trace>
  <inkml:trace contextRef="#ctx0" brushRef="#br0" timeOffset="107851.12">3704 3387 0,'0'0'15,"0"-21"-15,-21 21 0,21-22 0,-21 22 16,21 22 0,-21-1-16,-1 0 0,1 0 15,0 0-15,0 0 0,-21 22 0,20-22 16,-20 21-16,21-21 16,-21 22-16,-1-22 0,1 21 0,21-21 15,-22 1-15,22-1 0,-21 21 16,21-21-16,0-21 15,21 21 1,21-21 0,21 0-16,-21 0 0,22 0 15,-1 0-15,0 22 0,22-22 16,-22 0-16,0 21 0,1-21 0,20 0 16,-20 21-16,-1-21 0,-21 0 15,21 21-15,1 0 0,-22-21 0,0 21 16,0-21-16,0 22 15,1-22-15,-1 21 0,-21 0 0,0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39:41.1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5101 508 0,'0'0'0,"0"21"16,0 0-1,21-21-15,-21 22 0,0-1 32,21-21-32,1 0 15,-1 0-15,0 0 16,0 0-16,0 0 0,0 0 16,1 0-16,-1 0 0,0-21 15,0-1-15,0 22 0,22-21 16,-22 0-16,0 0 0,0 0 0,0 0 15,0-1-15,1 1 0,-1 0 16,-21 0-16,0 0 0,0 0 0,0-1 16,0 1-16,0 0 0,0 0 15,0 0-15,-21 21 0,-1 0 0,1-21 16,-21 21-16,21 0 0,-22 0 16,22 21-16,-21 0 0,0-21 0,-1 21 15,22 0-15,-21 22 0,-1-22 16,1 0-16,21 0 0,-21 21 15,20-20-15,-20-1 0,21 21 16,0-21-16,0 0 0,21 1 0,0-1 16,0 0-16,0 21 0,0-21 15,0 1-15,0-1 0,0 0 16,21 0-16,0 0 0,0 0 0,0 1 16,0-1-16,1 0 0,20 0 15,-21 0-15,0 22 0,0-22 0,22 0 16,-22 0-16,0 21 0,21 22 15,-20-43-15,-1 21 0,0-20 16,-21 20-16,21-21 0,-21 21 16,0-20-16,0 20 0,0-21 15,0 21-15,-21-20 0,0 20 16,0 0-16,-1-21 0,-20 22 0,0-22 16,-1 21-16,1-21 0,0 1 15,-22-1-15,1 0 0,-1-21 0,1 21 16,-1-21-16,-20 0 0,20 0 15,1 0-15,-1-21 0,22 21 0,-1-21 16,-20-22-16,42 22 0,-22 0 16,22-21-16,0 21 0,0-43 15,21 43-15,0 0 16,0 0-16,0-1 0,21 1 0,0 0 16,0 0-16,22 21 0,-22-21 0,21 21 15,1 0-15,-22 0 0,21-21 16</inkml:trace>
  <inkml:trace contextRef="#ctx0" brushRef="#br0" timeOffset="717.6">5588 1228 0,'0'0'0,"0"21"15,0 0-15,0 0 16,0 0-16,0 1 0,0-1 16,0 0-16,0 0 0,-21 0 0,21 0 15,0 1-15,0-1 0,0 0 16,0 0-16,0 0 0,0 0 0,0 1 16,0-1-16,21 0 0,0-21 15,0 21-15,0-21 0,1 0 16,20 0-16,0 0 0,-21-21 15,22 0-15,-22 0 0,21-1 0,1 1 16,-22 0-16,0 0 0,21-21 16,1-1-16,-22 1 15,0 21-15,-21 0 0,0-22 0,21 22 16,0 0-16,-21 0 16,0 42-1,0 0 1,0 21-16,0-20 0,0-1 15,0 21-15,0 0 0,0 1 16,0 20-16,0-20 0,0 20 0,0 1 16,0-1-16,0 1 0,0 20 15,0-20-15,0 20 0,0 1 0,0 0 16,0-1-16,0 1 0,0 0 16,0-1-16,0 1 0,0 0 15,0 21-15,0-22 0,0 1 0,0 84 16,0-84-16,0 0 15,0-22-15,0 22 0,0-22 0,0 1 16,0-22-16,-21 22 0,0-22 0,-21 0 16,20 1-16,-20-22 0,-43 21 15,22-42-15,-1 0 0,1 0 16,-106 0-16,84-21 0,0 0 16,1-22-16,-1 22 0,-21-21 15,21 0-15,1-1 0,-1-20 0,0 20 16,22-20-16,21 21 15,-1-22-15,-41-105 16,84 126-16,0 1 0,0-21 16,21 20-16,0-20 0,21-43 15,1 64-15,-1-22 0,0 1 0,22-1 16,-22 1-16,22-1 0</inkml:trace>
  <inkml:trace contextRef="#ctx0" brushRef="#br0" timeOffset="1305.44">6371 1503 0,'0'0'0,"0"-21"15,0 0 1,0-1-16,21 22 16,0 0-1,1 22-15,-22-1 16,21 0-16,-21 0 0,0 0 16,0 22-16,0-22 0,0 21 15,0 0-15,0-20 0,0 20 16,0-21-16,0 21 0,0-20 0,0-1 15,0 0-15,0 0 0,-21-21 32,-1 0-17,22-21-15,0 0 0,0 0 0,0-1 16,0-20-16,0 0 0,0 21 16,0-22-16,0 1 0,22 0 0,-1-1 15,0 1-15,0 21 0,0 0 16,22-22-16,-22 22 0,21 21 15,0-21-15,1 21 0,-1 0 16,0 0-16,1 0 0,-1 21 0,0 0 16,-20 0-16,-1 1 0,21-1 15,-42 21-15,21-21 0,-21 43 16,0-43-16,0 21 0,0-21 16,0 1-16,-21-1 0,0 0 0,21 0 15,-21 0-15,0 0 0,-1-21 16,22 22-16,0-44 31,0 1-31,22 0 0,-1 0 16,0 0-16</inkml:trace>
  <inkml:trace contextRef="#ctx0" brushRef="#br0" timeOffset="1598.27">7493 1228 0,'0'0'0,"-42"-21"16,20 21-16,1 0 16,0 0-16,0 21 15,0 0-15,21 0 0,-21 0 0,-1 22 0,1-22 16,0 21-16,-21 43 16,42-43-16,0 0 0,0 1 15,-21-1-15,21 0 0,0 1 16,0-1-16,0-21 0,21 0 0,0 22 15,0-43-15,0 21 0,0 0 16,22-21-16,-1 0 0,0 0 0,1-21 16,-1 0-16,22 0 0,-22-1 15,21 1-15,-20-21 0,-1 0 0,0-1 16,43-41-16,-64 41 16</inkml:trace>
  <inkml:trace contextRef="#ctx0" brushRef="#br0" timeOffset="2066.51">8001 635 0,'0'0'0,"-21"-21"0,21 0 0,-21 42 31,21 0-31,0 0 0,0 22 16,0-1-16,0 0 0,0 22 15,0-1-15,21 1 0,-21-1 0,0 1 16,0-1-16,0-20 0,21 20 15,-21-21-15,0 22 0,0-22 0,0 1 16,0-1-16,0 0 16,0 1-16,-21-22 0,21 21 0,-21-21 15,21 0-15,0 1 0,0-1 0,-22-21 16,1 0 0,21-21-16,0-1 15,0 1-15,0-21 0,0 21 16,0-22-16,0 1 0,21 0 15,22-1-15,-22 1 0,0 21 0,21-21 16,-20 20-16,20 1 0,-21 0 16,21 0-16,-20 21 0,20 0 0,-21 0 15,0 21-15,0 0 0,1 0 16,-1 22-16,-21-22 0,0 0 16,0 21-16,0 1 0,0-22 0,0 21 15,0 1-15,0-22 0,-21 21 16,-1-21-16,1 22 0,21-22 0,0 0 15,0 0-15,0 0 16,21-42 0,1 21-16,-1-21 15</inkml:trace>
  <inkml:trace contextRef="#ctx0" brushRef="#br0" timeOffset="2503.56">8615 1312 0,'0'0'0,"-21"-21"15,42 21 1,0 0-1,0 21-15,0 1 0,0-1 16,1 21-16,-1-21 0,0 43 16,-21-43-16,0 0 15,0 43-15,0-22 16,0-21-16,0 0 0,-21 0 0,0 1 16,21-1-16,-22 0 0,1-21 15,21 21-15,0-42 16,0 0-1,0-22-15,21 22 16,1-21-16,20-22 16,-42 22-16,21 0 0,0 21 0,0-22 15,1 1-15,-1 21 0,21-43 16,-42 43 0,21 21-16,0 0 15,-21 21 1</inkml:trace>
  <inkml:trace contextRef="#ctx0" brushRef="#br0" timeOffset="3109.9">9186 1355 0,'0'0'0,"0"-21"0,21-1 0,-21 1 16,0 0-16,0 0 15,-21 21 1,0 0-16,0 21 16,0 0-16,0 0 15,-1 1-15,22 20 0,0-21 16,-21 21-16,0 43 0,21-43 16,0 1-16,0-22 0,0 21 15,0-21-15,21 22 0,0-22 0,1 0 16,-1 0-16,0-21 0,0 0 15,0 0-15,0 0 0,1 0 16,20 0-16,-21 0 0,0-21 0,22 0 16,-22 0-16,0 0 0,0-22 0,21 22 15,-20-21-15,-22-1 0,21 22 0,-21-21 16,0 0-16,0 20 16,0-20-16,0 0 0,-21 21 0,-1-22 15,1 22-15,0 0 0,0 0 16,-21 21-16,20 0 0,-20 0 0,21 0 15,-21 0-15,20 21 0,1 0 16,-21 0-16,21 0 0,21 1 0,0-1 16,0 21-16,0-21 0,0 0 15,0 22-15,0-22 0,21 0 0,0 0 16,0 0-16,0 1 0,1-22 16,20 0-16,0 0 0,1 0 0</inkml:trace>
  <inkml:trace contextRef="#ctx0" brushRef="#br0" timeOffset="3592.62">9906 1291 0,'0'0'0,"0"-21"15,0 0 1,-21 21-16,0 0 0,21 21 16,-22-21-16,22 21 0,0 0 15,-21 1-15,21 20 0,0-21 16,0 0-16,0 22 0,0-22 0,0 0 15,0 21-15,0-21 0,-21 22 16,21-22-16,0 0 0,0 0 0,0 0 16,0 1-16,0-1 15,0 0-15,-21-21 16,0-21 0,21 0-16,0-1 15,0 1-15,0 0 0,0-21 0,0-1 16,0 22-16,0-21 0,0 0 15,21 20-15,21-20 0,-21 0 0,1 21 16,20-1-16,-21-20 0,21 21 16,1 21-16,-1 0 0,0 0 15,-20 0-15,20 0 0,0 0 16,-21 21-16,22 0 0,-22 22 0,0-22 16,-21 0-16,0 21 0,21-21 15,-21 1-15,0 20 0,0-21 0,0 0 16,0 0-16,0 1 0,-21 20 15,21-21-15,-21 0 0,0 0 16,0 1-16,21-44 31,0 1-15,21 0-16,0 21 0</inkml:trace>
  <inkml:trace contextRef="#ctx0" brushRef="#br0" timeOffset="3833.06">10668 1270 0,'21'0'0,"-21"21"15,0 0-15,0 1 16,0-1-16,0 0 0,0 0 0,0 21 16,-21-20-16,21-1 0,0 21 15,0-21-15,-21 0 0,21 22 16,-21-22-16,21 21 0,0-21 0,0 1 15,-22-22-15,22 21 0,0-42 47,0-1-47,0 1 0,22 0 16</inkml:trace>
  <inkml:trace contextRef="#ctx0" brushRef="#br0" timeOffset="4023.87">10689 974 0,'-21'0'15,"0"0"1,0 0-16,21 21 16,0 0-1,0 0 1,21-21-16,0 0 15,-21 21-15,21-21 0</inkml:trace>
  <inkml:trace contextRef="#ctx0" brushRef="#br0" timeOffset="4750.22">11112 1270 0,'-21'0'0,"21"21"16,21-21 0,1 0-1,-1 0-15,0 0 0,0 0 16,0 0-16,0 0 0,1 21 0,-1 1 16,0-1-16,-21 0 0,21 0 0,-21 0 15,21 0-15,-21 1 0,0 20 16,0 0-16,0-21 0,-21 22 0,0-1 15,0 0-15,-22-20 0,22 20 16,-21 0-16,0-21 0,-1 22 16,1-22-16,0 0 0,20 0 0,-20 0 15,0 1-15,21-22 0,-1 21 16,1-21-16,0 0 0,0 0 16,42 0 15,-21-21-31,21 21 0,22 0 15,-22-22-15,0 1 0,21 21 0,-21 0 16,22 0-16,-22 0 0,21 0 0,-21 0 16,1 0-16,20 21 15,-21 1-15,0-1 0,0 0 0,22 21 16,-22-21-16,21 22 0,-21-1 0,22 0 16,-22 22-16,21-22 0,-21 22 0,43 63 15,-43-64-15,0 1 16,0 20-16,1-20 0,-1-1 15,0 1-15,-21 21 0,0-22 0,0 22 16,0-22-16,0 1 0,-21-1 0,-22 22 16,22-22-16,-21-20 0,0 20 15,-22 1-15,-42 20 0,22-41 16,20-1-16,-21-21 0,22 22 0,-22-22 16,1-21-16,20 0 15,-21 0-15,22 0 0,-1 0 0,-20-21 16,20-1-16,1 1 0,-149-106 15,149 64-15,-1 20 16,1-20-16,20 21 0,1-22 0,0 22 16,20-22-16,1 22 0,21-22 0,0 22 15,0 0-15,0-1 0,0-20 16,21 21-16,22-1 0,-22-20 0,21 20 16,1-20-16,-1-1 0,21 1 15,-20-22-15,20 22 0,1-22 0</inkml:trace>
  <inkml:trace contextRef="#ctx0" brushRef="#br0" timeOffset="5462.17">12065 1482 0,'0'0'0,"21"-21"0,0 21 15,22-22-15,-22 22 0,0-21 0,0 0 16,0 0-16,0 0 0,-21 0 15,22-1-15,-22 1 0,0 0 0,0 0 16,0 0-16,0 0 0,-22 21 16,22-22-16,-42 22 0,21 0 0,0 0 15,-22 0-15,1 0 0,0 22 16,-1-22-16,-84 84 16,64-20-1,21-22-15,-1 22 0,22-1 16,0-21-16,21 1 0,0-22 15,0 21-15,0 1 0,0-1 16,21-21-16,0 0 0,0-21 0,1 0 16,20 0-16,-21 0 0,21 0 15,1 0-15,-22 0 0,64-42 16,-43 21-16,-21 0 0,21-22 16,-20 22-16,20-21 0,-21 21 0,21-85 15,-42 42 1,0 22-16,0 0 0,0-1 15,0 1-15,0 21 16,0 0-16,0 42 16,0 0-1,0 21-15,0-21 16,0 1-16,0 20 0,0 0 0,0-21 16,0 22-16,0-22 0,0 21 15,22-21-15,-22 22 0,21-22 0,-21 0 16,21 0-16,21 43 15,-21-64 1,1 0-16,-1 0 0,0 0 0,0-21 16,0 21-16,22-22 15,-22-20-15,0 21 0,0 0 0</inkml:trace>
  <inkml:trace contextRef="#ctx0" brushRef="#br0" timeOffset="5772.09">13039 635 0,'0'42'0,"0"-105"0,0 84 0,0-63 16,0 21-16,-22 21 15,1 0-15,0 21 16,0 21-16,21 0 16,-21 1-16,21 126 15,0-105-15,0-1 0,0 1 16,0-1-16,0 64 15,0-85-15,-21 22 0,21-22 16,-22 1-16,22 20 0,-21-21 16,21-20-16,0 20 0,0 0 0,0-21 15,0 1-15,0-1 0,0 21 16,21-42 15,1-21-31,-22 0 0,42 0 0,-21-22 16,0 22-16,0 0 0,22-21 15,-22 20-15</inkml:trace>
  <inkml:trace contextRef="#ctx0" brushRef="#br0" timeOffset="6020.96">13483 1249 0,'0'-21'15,"0"42"16,0 0-31,0 0 16,0 22-16,0-22 0,-21 42 16,0-42-16,21 22 0,0-22 15,0 21-15,-21-21 0,-1 64 16,22-21 0,0-43-16,0 0 0,0 0 15,22-21 1,-1 0-16,0 0 15,0-21-15</inkml:trace>
  <inkml:trace contextRef="#ctx0" brushRef="#br0" timeOffset="6787.42">14033 1312 0,'0'0'0,"0"43"31,-21-22-16,21 0-15,-21 0 0,0 0 0,0 1 16,0 20-16,-1-21 0,1 21 16,0-20-16,21 20 0,0-21 15,-21 0-15,21 0 0,0 1 0,0 20 16,0-21 0,21-21-16,0 0 0,22 0 15,-22 0-15,0-21 0,0 21 16,0-21-16,0 0 0,1-1 15,-22-62-15,0 20 16,0 43-16,0-21 16,0 21-16,0-22 0,-22 22 15,22 0-15,-21 0 0,21 0 0,0-1 16,0 1-16,0 0 16,21 21-16,1 0 0,41 0 15,-42 0-15,22 0 0,-22 0 16,21 0-16,22 21 0,-22 0 15,-21 1-15,0-1 16,0 0-16,1 0 0,20 21 16,-42-20-16,0-1 0,0 0 0,0 0 15,0 21-15,0-20 0,0-1 16,0 0-16,0 0 0,0 0 0,-21 22 16,0-43-1,21 21-15,-22-21 0,1 0 16,21-21-1,0-1-15,0 1 16,0 0-16,0-21 0,0 21 0,21-22 16,1 1-16,-1 0 0,0-1 15,0 1-15,43-43 16,-22 43-16,21-22 0,-20 22 16,20 21-16,-20 21 15,-22 0-15,21 0 0,-21 21 0,22 0 16,-22 0-16,0 1 0,-21 20 15,0-21-15,0 21 0,0 43 16,0-21 0,-21-22-16,0-21 0,-1 21 15,1-20-15,0-1 0,21 0 16,0 0-16,-21 0 0,0 0 16,0-21-16,21-21 31,0 0-31,0 0 0,0-21 15,0 20-15,0-20 0,0 21 16,0-21-16</inkml:trace>
  <inkml:trace contextRef="#ctx0" brushRef="#br0" timeOffset="7008.29">14541 804 0,'0'0'0,"-21"0"0,0-21 0,-21 0 15,42 0 1,-21 21-16,-1 0 78,1 0-78,0 0 0,0 0 16,0 21-16</inkml:trace>
  <inkml:trace contextRef="#ctx0" brushRef="#br0" timeOffset="7248.15">13271 974 0,'0'0'0,"-21"0"0,0 21 0,0-21 15,42 0 1,0 0-1,0 0-15,1 0 0,20 0 16,-21 0-16,0 0 0,0 0 16,22 0-16,-22 0 0,0 0 0,0 0 15,0 0-15,1 0 0,-44 0 32,1 21-17,0-21-15,-21 21 0,21 0 0</inkml:trace>
  <inkml:trace contextRef="#ctx0" brushRef="#br0" timeOffset="7883.79">6773 2625 0,'0'0'0,"-42"0"0,0 0 16,-1 0-16,1 0 0,0 0 16,-1 0-16,22-21 0,21-1 31,42 22-31,1 0 16,-1 0-16,0 0 0,43 0 15,-21-21-15,20 21 0,1 0 0,21 0 16,-22 0-16,43 0 0,-21 0 15,21 0-15,0 0 0,21-21 0,1 21 16,-1 0-16,0 0 0,21 0 16,1 0-16,-1 0 0,0 0 15,22 0-15,-22 0 0,43-21 0,-22 21 16,22 0-16,-22 0 0,22 0 16,0 0-16,-1 0 0,192 0 15,-213 0-15,22 0 0,-1 0 0,-20-21 16,-1 21-16,1 0 0,-1 0 15,-20 0-15,-1 0 0,0-21 0,-20 21 16,-1 0-16,-21 0 0,106 0 16,-128 0-16,-20 0 15,0-22-15,-22 22 0,1 0 0,-22 0 16,-21 0-16,0 0 0,-42 0 16,-21 0-1,-22 0-15,22 0 0,-43 0 16,22 0-16,-43 0 0</inkml:trace>
  <inkml:trace contextRef="#ctx0" brushRef="#br0" timeOffset="8467.62">5757 2625 0,'0'0'0,"43"0"0,62 0 16,-41 0-16,21 0 0,-1 0 0,1 0 16,0 0-16,20 0 0,22 0 0,0 0 15,0 0-15,22 0 0,-1 0 16,21 0-16,0 0 0,191-21 16,-169 21-16,-1-22 0,1 22 15,20-21-15,1 21 0,0 0 0,232-21 16,-211 21-16,-21-21 15,21 21-15,-1 0 0,1-21 0,212 21 16,-212-21-16,-22-1 16,22 22-16,-21 0 0,21-21 15,-22 21-15,1 0 0,-22-21 0,22 21 16,-21 0-16,-22 0 0,21-21 16,-41 21-16,20-21 0,-42 21 0,21 0 15,-42 0-15,0-21 0,0 21 16,-22 0-16,-20 0 0,-1 0 0,-20 0 15,-1 0-15,0 0 0,-21 0 0,1 0 16,-1-22-16,0 22 0,0 22 47,0-22-47,0 0 16</inkml:trace>
  <inkml:trace contextRef="#ctx0" brushRef="#br0" timeOffset="13287.41">8149 4043 0,'-21'-21'16,"0"21"-1,21-21-15,0-1 16,-21 22 0,-1 0-1,22 22-15,0-1 16,0 21-16,0 0 0,0 1 0,0 20 16,0 1-16,0-1 0,0 1 15,0-1-15,0 22 0,0-22 0,0 22 16,0-21-16,-21 20 15,0 1-15,21-22 0,-21 22 0,21-21 16,0-1-16,0 1 0,-21-22 0,21 21 16,0-20-16,0-1 0,0 0 15,0 1-15,0-22 0,0 21 0,0 1 16,0-22-16,0 0 0,0-42 31,0 0-15,0-1-16,0-20 0,21 21 15,-21-21-15,0-1 0,0-20 0,21 20 16,-21-20-16</inkml:trace>
  <inkml:trace contextRef="#ctx0" brushRef="#br0" timeOffset="14148.95">8086 4106 0,'0'0'0,"0"-21"0,0 0 32,21 21-1,21-21-31,-21 21 0,0-21 16,22 21-16,-1 0 15,0 0-15,22 0 0,-1 0 0,1-21 16,21 21-16,-1 0 0,1 0 15,0-22-15,20 22 0,-20 0 0,0 0 16,-1-21-16,1 21 0,0 0 16,-1 0-16,1 0 0,-21-21 0,20 21 15,1 0-15,-22 0 0,22 0 16,-21 0-16,-22 0 0,21 0 0,-20 0 16,-1 0-16,0 0 0,-20 0 0,-1 0 15,21 21 1,-21 0-16,-21 1 0,21-1 15,-21 0-15,22 0 0,-22 0 16,0 0-16,0 1 0,0-1 0,0 21 16,0-21-16,0 22 0,0-22 15,0 21-15,0 0 0,0-20 0,0 20 16,0 0-16,0 1 0,0-1 0,0 0 16,0 1-16,0 20 0,0-21 15,0 1-15,0 20 0,0-20 0,0 20 16,0-21-16,0 1 0,0-1 0,21 22 15,-21-22-15,21 0 16,-21 1-16,21-22 0,-21 21 0,0 0 0,0 1 16,0-22-16,21 21 0,-21 22 15,0-43-15,0 21 16,0-21-16,0 1 0,0-1 0,0 0 16,0 0-16,0 0 0,0 0 15,0 1-15,0-1 0,0 0 16,-21-21-16,0 0 0,21 21 0,-21-21 15,0 0-15,-22 21 0,22-21 16,-21 0-16,-1 0 0,1 0 16,-21 0-16,-1 0 0,-84 0 0,63 0 15,-21 0-15,22 0 0,-22 0 16,0 0-16,0 0 0,0 0 16,1 0-16,-1 0 0,0 0 0,0 21 15,21-21-15,1 0 0,-1 0 16,0 0-16,22 0 0,-1 22 0,-63-22 15,64 0-15,-1 0 16,22 0-16,0 0 0,-1 0 0,1 0 16,0 0-16,21 0 0,-1 0 0,1 0 15,0 0-15,0 0 16,21-22 15,42 1-31,-21 21 0,1-21 16,-1 0-16,0 0 0,21 0 0,-21-22 15</inkml:trace>
  <inkml:trace contextRef="#ctx0" brushRef="#br0" timeOffset="14888.09">9483 4064 0,'-22'0'16,"22"-21"-1,0 0-15,0 0 0,0-1 16,0 1-16,0 0 16,0 0-16,0 0 0,22 0 15,-22-1-15,21 1 0,0 0 0,0 0 16,21 0-16,-20 0 0,41-1 16,-21 1-16,64-21 0,-21 0 15,-22 20-15,1 1 0,21 0 16,-1-21-16,22 21 0,-21-1 15,21-20-15,-1 21 0,22 0 0,-21 0 16,21-1-16,0 1 0,-21 0 16,21 0-16,0 0 0,0 21 0,0 0 15,0-21-15,0 21 0,0 0 16,-21 0-16,21 0 0,-21 21 0,-22 0 16,22 0-16,-21 0 0,0 0 15,-1 1-15,-20-1 0,-1 21 0,1-21 16,-22 0-16,0 22 0,43 20 15,-64-42-15,22 1 16,-22 20-16,0-21 0,-21 0 0,21 0 0,-21 1 16,21-22-16,-21 21 0,0 0 15,-21-21 17,-21 0-32,21 0 15,-1-21-15,-20 21 0,0 0 0,-22-21 16,22-1-16,-22 22 0,1 0 0</inkml:trace>
  <inkml:trace contextRef="#ctx0" brushRef="#br0" timeOffset="15496.66">10075 4064 0,'-42'0'16,"84"0"-16,-105 0 0,20 21 0,22-21 0,0 0 15,0 0-15,21-21 47,21 21-47,0-21 0,0 0 16,1 21-16,-1-21 0,0-1 0,0 1 15,21 0-15,1 21 0,-22-21 16,21-21-16,1 20 16,20 1-16,-21 0 0,22 0 0,-1 0 0,-20-22 15,41 22-15,-20 0 0,21 0 16,-22 0-16,22 0 0,-1-1 0,1 1 16,21 0-16,-21 0 0,-1 0 15,22 21-15,-21-21 0,21 21 0,-1 0 16,1-22-16,0 22 0,0 0 0,0 0 15,0 0-15,-1 0 16,-20 0-16,21 0 0,0 22 0,-22-1 0,1-21 16,21 21-16,-21 0 0,-1 0 15,-20 0-15,-1 1 0,1-1 16,-1 0-16,43 21 0,-64-21 16,22 1-16,-22-1 0,-21 0 15,64 0-15,-64 0 0,22 0 16,-22-21-16,21 22 0,-21-22 0,0 0 15,1 21-15,-1-21 0,0 0 16,-21 21 0,-21-21 15,0 21-31,-1-21 16,1 21-16,0-21 15,0 0-15,21 21 0</inkml:trace>
  <inkml:trace contextRef="#ctx0" brushRef="#br0" timeOffset="16021.6">13652 4085 0,'0'0'0,"0"-21"0,0 0 0,0 0 16,0 0-16,0-1 16,0 1-16,0 0 0,0 0 0,0 0 15,0 0-15,0-1 16,22 44 15,-22-1-15,0 0-16,0 21 0,0-21 0,0 22 15,0-22-15,0 21 0,21 1 0,-21 20 16,0-21-16,0 1 0,0-1 16,0 22-16,0-22 0,0 21 15,0-20-15,0 20 0,0 1 16,0-1-16,0 1 0,0-1 0,0 1 16,0-1-16,0 1 0,0-1 0,-21 1 15,21-1-15,0 1 0,0-22 16,0 22-16,0-22 0,0 0 0,0 1 15,0-1-15,0 0 0,0 1 0,0-1 16,0-21-16,0 0 0,21 0 16,-21 1-16,0-1 15,0-42 1,0-1 0,0 1-16,0-21 0,0 21 0,0-22 15,0 22-15,0-21 0,0 0 16,0-22-16,0 22 0,0-22 0,0-63 15</inkml:trace>
  <inkml:trace contextRef="#ctx0" brushRef="#br0" timeOffset="16923.93">13801 3979 0,'0'0'0,"-22"-21"0,22 0 15,0 0-15,0 0 32,22 21-17,-1 0-15,0 0 0,0 0 16,0 0-16,22 0 0,-1 0 0,0 0 16,1 0-16,20-21 0,22 21 15,-22 0-15,22 0 0,0-22 0,-1 22 16,22 0-16,-21 0 0,21 0 15,21-21-15,-22 21 0,1 0 0,0 0 16,21-21-16,-42 21 0,21 0 16,-1 0-16,-20 0 0,21 0 15,-21-21-15,-1 21 0,1 0 0,0 0 16,-22 0-16,1 0 0,-1 0 16,22 0-16,-43 0 0,-21 0 15,0 21-15,1-21 0,-1 21 16,-21 0-16,21-21 0,-21 43 15,0-1-15,0-21 0,0 22 16,0-22-16,0 0 0,0 21 16,0-21-16,-21 22 0,0-1 0,21 0 15,-22-20-15,22 20 0,0 0 16,-21 1-16,21-1 0,-21 0 0,21 1 16,0-1-16,0 0 0,0 1 15,0-1-15,0 0 0,0 1 16,0 20-16,0-21 0,0 1 0,0 63 15,0-64-15,0 21 16,0-20-16,21-1 0,-21 0 0,21 1 16,-21-1-16,0 0 0,22-20 0,-22 20 15,21-21-15,-21 21 0,21-20 16,-21-1-16,0 0 0,0 0 0,0 0 16,0 0-16,0 1 15,-21-1 1,0-21-16,-1 0 0,1 0 15,0 21 1,0-21-16,0 0 0,0 0 0,-1 0 16,-20 0-16,21 0 0,-21 0 0,-1 0 15,1 0-15,0 0 0,-22 0 16,1 0-16,-1 0 0,1 0 16,-22 0-16,0 0 0,-21 0 0,1 0 15,-1 0-15,-21 0 0,0 0 0,21 0 16,-21 0-16,21 0 0,-106 0 15,128 0-15,-1 0 0,0 0 16,1 0-16,20 0 0,1 0 16,20 0-16,-20 0 0,21 0 0,20 0 0,-20 0 15,0 0-15,21 0 16,-1 0-16,-20 0 0,21 0 0,0 0 16</inkml:trace>
  <inkml:trace contextRef="#ctx0" brushRef="#br0" timeOffset="18362.72">9017 6011 0,'0'0'15,"21"0"-15,-21 22 47,0-1-47,0 0 16,0 0-16,-21 0 0,0 0 15,0 1-15,-1-1 0,1 0 16,0 0-16,0 0 0,0 22 0,0-22 16,-1 0-16,1 0 0,0-21 15,21 21-15,-21 0 16,21-42 15,0 0-15,0 0-1,21 21-15,-21-21 0,21 0 16,0 21-16,1 0 0,-1-22 16,0 22-16,0 0 0,0 0 15,0-21-15,1 21 0,-1 0 0,0 0 16,0 0-16,0 0 0,0-21 16,1 21-16,-44 0 46,1-21-46,0 21 0,0-21 16,0 21-16,0-21 0,-1-1 16,1 22-16,0-21 0,0 21 15,21-21-15,0 0 32</inkml:trace>
  <inkml:trace contextRef="#ctx0" brushRef="#br0" timeOffset="19452.24">15473 5757 0,'0'22'47,"0"-1"-31,-21 0-16,-1-21 15,22 21-15,-21 0 0,0 0 0,0 1 16,21-1-16,-21 0 0,0 0 16,-1 0-16,1 0 0,0 1 0,0-1 15,0 0-15,0-21 0,21 21 0,-22-21 16,22 21-16,-21-21 16,21-21 30,21 0-46,1 21 16,-1 0 0,0-21-16,0 21 0,0 0 0,0 0 15,1 0-15,-1 0 0,0 0 16,0 0-16,0 0 0,0 0 0,1 0 16,-1 0-16,0 0 0,0 0 0,0 0 15,-42 0 48,21-21-63,-21 21 0,0-22 0,0 1 15,-1 21 1,22-21-16,0 0 0,-21 21 0,21-21 16,-21 21-16,21-21 0,-21 21 15,21-22-15,-21 22 47,0 0-31,21 22-16,-22-22 15,1 0-15,21 21 0</inkml:trace>
  <inkml:trace contextRef="#ctx0" brushRef="#br0" timeOffset="22995.11">2476 7345 0,'0'0'0,"0"-42"0,0-1 15,0 22-15,0-21 0,0 21 16,0-1-16,0 1 0,0 0 0,0 0 15,0 0 1,0 42 0,0 0-16,0 0 15,0 22-15,22-1 0,-1 0 16,-21 22-16,21-1 0,-21-20 0,21 20 16,-21 1-16,0-1 0,0 1 15,0-22-15,0 21 0,0 22 16,0-21-16,0-1 0,0-21 0,0 22 15,0-22-15,-21 22 0,21-43 16,0 21-16,0-21 0,0 22 0,0-22 16,0 0-16,21-42 47,-21 0-32,0 0-15</inkml:trace>
  <inkml:trace contextRef="#ctx0" brushRef="#br0" timeOffset="23368.89">2963 7959 0,'0'0'0,"0"63"15,0-42 1,0 1-16,0-1 0,0 0 16,0 0-16,0 0 0,21-21 31,1-21-31,-22 0 16,21 0-16,0 0 15,-21-22-15,21 43 0,-21-21 0,0 0 16,0 0-16,0 0 0,-21-1 15,0 22-15,0 0 16,-1 0-16,1 0 0,0 22 16,0-1-16,0-21 15,21 21-15,0 0 0,0 0 16,0 0-16,0 1 16,0-1-16,21-21 15,0 0-15,0 0 0</inkml:trace>
  <inkml:trace contextRef="#ctx0" brushRef="#br0" timeOffset="25263.99">4106 7154 0,'0'0'15,"-21"-42"-15,0 42 16,0 0 0,21 21-16,0 0 0,0 1 15,0-1-15,-21 21 0,21 0 0,0-20 16,0 20-16,0-21 0,0 21 0,21-20 15,-21-1-15,21 0 0,0 0 16,0-21-16,0 0 0,22 0 16,-22 0-16,21 0 0,1 0 15,-1 0-15,0-21 0,1-21 0,-1 20 16,0 1-16,1-21 0,-1 0 16,21-1-16,-20 1 0,-22 0 0,21-1 15,1 1-15,-22 0 0,0-1 16,-21 1-16,0 0 0,0-1 15,0 22-15,0-21 0,0 21 0,-21-1 16,0 1-16,-1 21 0,1 0 16,0 0-16,-21 21 0,21 1 15,-22 20-15,22-21 0,21 21 16,-21 22-16,21-1 0,0 22 16,0-21-16,0 41 0,0-20 0,0 0 15,0-1-15,0 1 0,0 0 16,0 21-16,0-22 0,0 1 15,0-22-15,0 22 0,0-21 0,0-1 16,0-21-16,21 1 0,-21 41 16,0-62-16,0 20 0,0-21 15,-21-21 1,0 0-16,0 0 16,-1-21-16,-20 0 0,0 0 15,-1-1-15,1-20 0,21 21 0,-21-21 16,-1-1-16,1 1 15,21 0-15,-22 20 0,22-20 0,-21 21 16,21 0-16,0 21 0,-1 0 16,22 21-16,0 0 0,0 0 15,0 0-15,0 22 0,0 20 16,0-42-16,22 22 0,-22-1 16,21-21-16,0 0 0,0 22 15,21-22-15,-20 0 0,-1 0 0,21-21 16,0 21-16,1-21 0,-1 0 15,0 0-15,1 0 0,-1-21 0,0 0 16,22 0-16,-22 0 0,22-22 16,-22 22-16,0-21 0,1 0 15,-1-1-15,-21 1 0,0 0 16,1-1-16,-1 22 0,0-21 0,-21 21 16,21-1-16,-21 1 0,0 0 15,0 42 1,0 0-16,0 1 0,0-1 15,0 21-15,0-21 0,0 22 0,0-22 16,0 21-16,0 0 0,0-20 16,0 20-16,0-21 0,0 21 15,0-20-15,0-1 0,0 0 16,0 0-16,0 0 0,0-42 31,0 0-31,0 0 16,21 0-16,-21-22 0,21 22 15,-21 0-15,0-21 0,22-1 0,-1 22 16,-21-21-16,21 21 0,-21-1 16,21-20-16,0 21 0,0 21 15,1 0-15,-1 21 16,0 0-16,-21 0 16,21 1-16,-21-1 0,0 0 15,0 21-15,21-21 0,-21 1 0,21-1 16,-21 42-16,22-42 15,-1 1-15,-21-1 0,21-21 16,0 21-16,0-21 0,0 0 16,1 0-16,-1 0 0,0 0 15,0 0-15,21-21 0,-20 21 0,-1-21 16,21-1-16,-21 1 0,0-21 16,1 21-16,20 0 0,-42-22 0,21 22 15,0-21-15,-21 21 0,21-1 16,-21 1-16,0 0 0,0 0 0,0 42 31,0 0-31,0 22 16,0-22-16,0 0 15,0 0-15,0 21 0,0-20 0,0 20 16,0-21-16,22 21 0,-1-20 16,0-1-16,-21 0 0,42-21 15,-21 0-15,1 21 0,20-21 0,-21 0 16,21 0-16,-20 0 0,20-21 15,-21 0-15,21 0 0,1-1 0,-22 1 16,21 0-16,-21-21 16,1 21-16,20-22 0,0-20 15,-21 20-15,-21 1 0,0 0 0,22 21 16,-22-22-16,0 22 0,0-21 16,-22 63 15,22 0-16,0 0-15,-21 22 0,21-22 0,-21 21 16,21 0-16,-21 1 0,21-1 0,0 22 16,0-22-16,0 0 0,0 22 15,0-1-15,0-20 0,0 41 0,0-20 16,0-1-16,21 22 0,0-22 16,-21 22-16,21-21 0,1 20 0,-1-20 15,-21 20-15,21-20 0,0 21 16,-21-22-16,0 22 0,21-22 0,-21 1 15,21-1-15,-21-20 0,0 20 16,0-21-16,0-20 0,0 20 16,0-21-16,0 0 0,0 0 0,0-42 31,0 0-31,0 0 0,-21-21 16,21-1-16,0-20 0,0 20 0,0-105 15,0-85 1,0 149-16</inkml:trace>
  <inkml:trace contextRef="#ctx0" brushRef="#br0" timeOffset="25539.35">6413 8446 0,'0'-43'0,"0"86"0,0-128 0,0 64 16,0-22-16,0 22 0,0 0 16,0-21-16,0 21 0,22-1 0,-1-20 15,0 21-15,21 0 0,-21 21 16,22-21-16,-1 21 0,0 0 0,-20 0 15,20 21-15,0 0 0,-21 21 16,1-21-16,-1 22 0,-21-22 16,0 21-16,0 1 0,0-1 0,0-21 15,-21 21-15,-1-20 0,1 20 0,-21-21 16,21 0-16,-22 0 0,22 1 16,-21-22-16,21 21 0,0-21 15,-1 0-15,1 0 0,42-21 31,1-1-31,-1 1 0,21 0 16,0 0-16</inkml:trace>
  <inkml:trace contextRef="#ctx0" brushRef="#br0" timeOffset="28013.65">7747 8319 0,'0'0'15,"-21"0"-15,-22 21 0,1-21 0,0 0 16,-1 0-16,1 21 0,21-21 0,-21 0 16,20 0-16,-20 0 0,21 0 15,0 0-15,21-21 31,0 0-31,0-1 0,0 1 0,21-21 16,0 21-16,0-22 0,0 1 16,1-21-16,20 20 0,-21-20 15,0 20-15,22-20 0,-22-1 0,21 22 16,-21-21-16,0-1 0,1 1 16,-22-1-16,0 1 0,0-1 0,0 1 15,0-1-15,0 22 0,0-1 16,-22 1-16,1 21 0,0 0 0,0 0 15,0 21-15,-22 0 0,22 0 16,-21 21-16,21 0 0,-22 21 16,1 22-16,21-1 0,0 1 0,-22 20 15,22 1-15,0 0 0,0-1 16,21 1-16,0 0 0,0 84 16,0 43-1,0-149-15,21 1 0,-21-22 16,42 0-16,-20-20 0,-1-1 0,21 0 15,-21 0-15,22-21 0,-1 0 16,0 0-16,1 0 0,-1-21 0,0 0 16,1 0-16,-1-1 0,0 1 15,1-21-15,-1 0 0,0 20 0,-21-20 16,22-21-16,-22 20 0,-21 1 16,0 0-16,21 20 0,-21-20 0,0 21 15,0 0-15,-21 42 31,0 0-31,21 0 0,-21 0 0,21 22 16,-22-1-16,22 0 0,0-20 16,0 20-16,0 0 0,0 1 0,0-22 15,0 21-15,0-21 0,0 0 16,22 1-16,-1-1 0,0 0 0,21 0 16,-21-21-16,1 0 0,-1 0 15,21 0-15,-21 0 0,0 0 0,22-21 16,-22 21-16,21-21 0,-21 0 15,22-1-15,-1-20 0,-21 21 0,22-21 16,-22 20-16,21-20 0,-21 0 0,0 21 16,22-22-16,-22 22 0,-21 0 15,21 0-15,0 21 0,0 0 16,-21 21 0,0 0-16,0 0 15,0 0-15,22-21 0,-22 22 16,0-1-16,0 0 0,21-21 31,0 0-15,-21-21-16,0 0 15,0-1-15,0 1 0,0 0 16,0 0-16,-21 0 16,0 21-16,21-21 0,-22 21 15,1 0-15,0 0 0,0 21 16,0-21-16,21 21 15,0 0-15,-21 21 0,-1-20 0,22-1 16,0 21-16,0-21 0,0 22 16,-21-22-16,21 21 0,0-21 0,0 0 15,0 1-15,0-1 0,0 0 16,21 0-16,1 0 0,-1-21 16,0 0-16,0 0 0,21 0 15,-20 0-15,20 0 0,-21-21 0,21 21 16,1-21-16,-22 0 0,21 0 15,1-1-15,-22 1 0,0-21 16,0 21-16,21-43 0,-20 43 16,-22-21-16,21 21 0,-21-1 15,0 1-15,0 42 32,0 1-32,0-1 0,0 0 15,0 21-15,0-21 0,0 1 16,-21 20-16,21-21 0,0 21 0,0-20 15,0-1-15,0 0 0,0 0 16,0 0-16,21 0 0,0 1 16,0-22-16,0 0 0,0 0 0,1 0 15,-1 0-15,21 0 16,-21-22-16,0 1 0,22 21 0,-22-42 16,42 0-16,-41-1 15,20 1-15,-21 0 0,0-22 0,0 1 16,22-1-16,-22 1 0,0-1 15,0 1-15,-21-22 0,21 21 0,-21-20 16,22 20-16,-22-20 0,21 20 16,-21-21-16,0 1 0,0 20 0,21 1 15,-21-1-15,0 22 0,0 0 16,0-1-16,0 22 0,0 0 16,0 63-1,-21-21-15,0 22 16,21-1-16,0 22 0,-22 20 0,22-20 15,-21 20-15,21-20 0,0 21 16,0-22-16,-21 22 0,21-1 0,0-20 16,0 21-16,0-22 0,0 22 15,0-22-15,0-20 0,21 20 0,0-21 16,1 1-16,-22-1 16,21-21-16,0 0 0,0 1 0,0-1 15,0-21-15,1 0 0,-1 0 0,0 0 16,21 0-16,-21 0 0,22-21 15,-1-22-15,-21 22 0,22-21 0,-1 21 16,0-43-16,22-42 16,-43 43-16,21-1 0,-21 1 0,22-1 15,-22 1-15,0-22 0,0 22 16,0-22-16,-21 21 0,0-20 0,22 20 16,-22 1-16,0-1 0,0 22 15,0 0-15,0 20 0,0 1 0,-22 21 16,1 0-16,0 21 15,21 1-15,-21 20 0,0 21 16,0-20-16,21 20 0,0 1 0,-22-1 16,22 1-16,-21 20 0,21-20 15,-21-1-15,21 1 0,0-1 16,0 1-16,0-1 0,0-20 16,0 20-16,0-20 0,0-1 0,0 0 15,21-21-15,0 1 0,1-1 0,-22 0 16,21 0-16,0-21 0,0 0 15,0 0-15,0 0 0,22 0 0,-22-21 16,0 0-16,43-22 16,-22 22-16,-21 0 0,21-21 0,-20 21 15,-1-22-15,0 22 0,0 0 16,0 0-16,-21 0 0,0-1 0,0 44 31,0-1-31,0 0 16,-21 0-16,0 0 0,21 0 0,-21 22 15,0-22-15,21 0 0,0 0 16,0 0-16,0 1 0,0-1 0,0 0 16,0 0-16,21 0 15,0-21-15,0 0 0,21 0 16,-20 0-16,20-21 0,0 21 0,1-21 16,-1 0-16,0 0 0,1-1 15,-22 1-15,21-21 0,-21 21 0,22-22 16,-22 1-16,0 21 0,0-21 15,-21 20-15,21 1 0,-21 0 0,21 0 16,-21 0-16,0 42 31,0 0-31,0 0 0,0 0 16,-21 1-16,0 20 0,21 0 16,-21 1-16,21-1 0,0 0 0,0 1 15,0 20-15,0-21 0,0 22 16,0-1-16,0 1 0,0-1 0,0 1 15,0-1-15,21 22 0,0-21 0,0 20 16,-21-20-16,22 20 0,-22-20 16,21 21-16,-21-22 0,0 1 15,0-1-15,0 1 0,0-1 0,0-21 16,0 1-16,-21-1 0,-1 0 0,1-20 16,0-1-16,0-21 0,0 0 15,0 0-15,-1 0 0,1-21 0,0-1 16,-21-62-16,21 20 0,-1 22 15,1-22-15,0 1 0,21-1 16,-21 1-16,0-1 0,0-20 0,21 20 16,0 1-16,0-1 15,0 1-15,-22-1 0,22 1 0,0 20 0,0 1 16,0 0-16,0-43 16,0 43-16,0-1 0,0 1 15,0 21-15,0-21 0,0-1 0,0-20 16,0 20-16,0 1 0</inkml:trace>
  <inkml:trace contextRef="#ctx0" brushRef="#br0" timeOffset="28255.51">9610 7768 0,'0'-21'31,"21"21"-31,0-21 0,0 21 0,21 0 16,-20-21-16,20 21 0,0-21 15,1 21-15,-1-22 0,0 22 0,-21-21 16,22 21-16,-1 0 0,-21 0 16,0-21-16,1 21 0,-22-21 15,-22 21 1,-20 0-16</inkml:trace>
  <inkml:trace contextRef="#ctx0" brushRef="#br0" timeOffset="28451.45">9165 7620 0,'0'0'0,"-21"0"15,0 0 16,0 0-15,-1 0 0,1 0-16,0 0 0,0 0 15,0 0-15,-22 0 0</inkml:trace>
  <inkml:trace contextRef="#ctx0" brushRef="#br0" timeOffset="28612.36">8467 7641 0,'0'0'16,"0"21"-16,-22-21 0,1 0 16,21 22 15,0-1-15,0 0-16</inkml:trace>
  <inkml:trace contextRef="#ctx0" brushRef="#br0" timeOffset="29549.83">2815 10075 0,'0'0'0,"-21"0"16,21-21-16,-21 21 0,21-21 15,0 0-15,-21 0 0,21 0 0,-22-1 16,22 1-16,0 0 0,0 0 15,0 0-15,0 0 0,0-1 16,22-20-16,20 21 0,-21 21 16,0-21-16,0 0 0,22 21 0,-22 0 15,21 21-15,-21 0 0,22 0 16,-22 21-16,0 1 0,0-1 16,0 0-16,-21 22 0,0-22 0,0 22 15,0-1-15,-21 1 0,-21 63 16,0-64-16,-1 1 0,1-22 15,-22 22-15,1-22 0,-1 0 16,22-21-16,-21 22 0,-1-22 0,1 0 16,20-21-16,-20 0 0,20 0 15,1 0-15,21-21 0,-21 0 16,20 0-16,1-1 0,0-20 16,0 0-16,21-22 0,0 22 0,0-22 15,0 22-15,21 0 0,0-1 16,0 22-16,1-21 0,20 42 0,0-21 15,1 21-15,20 0 0,-21 21 16,22 0-16,-22 0 0,22 22 16,-22-1-16,0 21 0,1-20 0,-22-1 15,0 22-15,21-22 0,-20 0 16,-22 1-16,21-1 0,0-21 16,-21 21-16,21-20 0,-21-1 15,0 0-15,21 0 0,-21 0 0,21-21 16,1 0-1,-22-21-15,0-21 16,21 21-16,0-1 0</inkml:trace>
  <inkml:trace contextRef="#ctx0" brushRef="#br0" timeOffset="29703.74">3281 10456 0,'0'0'0,"0"-21"0,21 21 0,-21-21 15,0 0-15,21 21 31,0 0-15,0 0 0,1 0-16,-1 0 0,0 0 15,0 0-15,43 0 0,-1 0 16</inkml:trace>
  <inkml:trace contextRef="#ctx0" brushRef="#br0" timeOffset="30845.24">4784 9948 0,'0'0'0,"-22"0"0,1 22 0,0-22 0,63 0 47,-20 0-47,-1 0 16,21-22-16,-21 1 0,22 0 0,-1 21 15,0-21-15,1 0 0,-1 0 16,0-22-16,-21 22 0,22 0 0,-22 0 16,0 0-16,0-1 0,-21 1 15,0 0-15,0 0 0,0 0 0,0 0 16,-21 21-16,0-22 0,-21 22 16,20 0-16,-20 0 0,21 0 0,-21 22 15,-1-1-15,1 0 0,-22 0 16,22 21-16,0-20 0,-1 20 0,22 0 15,-21 1-15,21-22 16,0 21-16,21 0 0,0-20 0,0 20 16,21 0-16,0-21 15,0 1-15,64 20 16,-64-42-16,21 0 0,1 0 0,-1 0 16,-21 0-16,21 0 0,22 0 15,-43 0-15,-42 0 31,0 0-31,0 0 0,-22 0 16,1 0-16,0 21 0,-1 0 0,1 0 16,0 1-16,-1-1 0,1 21 15,21 0-15,-22-20 0,22 20 16,21 0-16,0 1 0,0-22 16,0 21-16,0-21 0,0 0 0,43 22 15,-1-22-15,0-21 16,1 0-16,-22 0 0,21 0 0,0 0 15,1 0-15,-1-21 0,0 0 16,1-1-16,-1 1 0,0-21 0,-20 21 16,20-22-16,-21 1 0,0 21 15,22-21-15,-22 20 0,0-41 16,-21 42-16,0 0 0,0-1 16,21 22-1,0 22 1,-21-1-16,21 21 0,1-21 15,-22 22-15,21-1 0,0 0 0,0 1 16,-21-22-16,21 21 0,0-21 16,-21 22-16,22-22 0,-1 21 15,-21-21-15,21 0 0,0-21 0,-21 22 16,21-22-16,0 0 0,1 0 16,-1 0-16,0-22 0,0 1 15,0 0-15,0-21 0,1 21 16,-1-22-16,0 1 0,0 0 15,0 20-15,-21-41 0,0 42 16,21-22-16,-21 1 0,0 21 0,0 0 16,0 0-16,0-1 0,0 1 15,-21 21 1,0 21-16,0 1 0,0-1 16,-22 21-16,22-21 0,-21 22 0,0-1 15,20 0-15,-20 1 0,0-1 16,-1 0-16,1 1 0,-21 41 15,41-41-15,-20-22 0,21 21 16,21-21-16,0 0 0,0 1 0,21-22 31,0 0-31,22-22 0,-1 1 16,0 0-16,1 0 0,-1-21 0,21-1 16</inkml:trace>
  <inkml:trace contextRef="#ctx0" brushRef="#br0" timeOffset="31149.07">6202 10202 0,'21'-21'0,"-42"42"0,63-42 0,-21 21 16,-21 21-16,0 1 15,0 20-15,0-21 0,0 21 16,0 22-16,0 63 16,0-64-16,0 22 0,0 0 0,-21-1 15,21 1-15,-21 21 0,0 0 16,21 0-16,-21-1 0,21 22 0,-22-21 15,1 21-15,0 0 0,0-21 16,21 21-16,-21-21 0,0 0 0,-1-22 16,1 22-16,21-42 0,-21 20 0,21-20 15,-21-1-15,21-20 0,0-1 16,0-21-16,0 0 0,0-42 16,0-21-16,21 21 15,0-43-15,0 22 0,1-22 16,-22-20-16,21 20 0,0-42 15,0 22-15</inkml:trace>
  <inkml:trace contextRef="#ctx0" brushRef="#br0" timeOffset="31428.91">6159 10647 0,'0'0'0,"0"-85"0,22 22 0,-22 20 15,21-20-15,0 21 0,-21 20 0,21-20 16,21 21-16,-20 0 0,20 0 15,-21 21-15,21 0 0,43 0 16,-43 21-16,1 21 0,-1-21 16,-21 22-16,0-1 0,1 0 0,-22 43 15,0-64-15,0 21 16,-22 1-16,-20-1 0,21-21 16,0 22-16,-22-22 0,22 0 0,-21 0 15,21-21-15,-22 0 0,22 21 16,0-21-16,0 0 0,0 0 0,0 0 15,-1-21-15,22 0 0,0 0 16,0 0-16</inkml:trace>
  <inkml:trace contextRef="#ctx0" brushRef="#br0" timeOffset="31984.59">6498 10774 0,'21'21'0,"-42"-42"0,63 42 0,-20-21 16,20 0-16,-21 0 0,0 0 0,0 0 15,1 0-15,20 0 0,-21-21 16,21 0-16,-20 0 0,20-22 0,0 22 16,1-21-16,-1 21 0,0-22 15,-21-20-15,22 20 0,-22 1 0,21-64 16,-21 43-16,-21-1 16,0 22-16,0-22 0,0 1 0,0-43 15,0 64-15,-21-1 16,21 1-16,-21 0 0,0 21 15,0 21-15,0 0 0,-1 21 16,22 0-16,-21 0 0,0 21 16,0 22-16,21-22 0,0 22 0,0-1 15,-21 1-15,21 20 0,0 1 16,0-21-16,0 20 0,0-20 0,0-1 16,0 1-16,21-1 0,0-20 15,0-1-15,0-21 0,1 0 0,20 0 16,-21 1-16,21-22 0,-20 0 15,20 0-15,-21 0 0,21-22 0,1 1 16,-22 0-16,21 0 0,1 0 16,-22-22-16,0 22 0,21-21 15,-21 0-15,-21-1 0,22 1 0,-22 0 16,21 20-16,-21-20 0,0 21 16,0 42-1,0 21-15,0-20 16,0 20-16,0 0 0,0 1 0,0-1 15,0-21-15,-21 21 0,21-20 0,0 20 16,0-21-16,-22 0 0,22 0 16,0 1-16,0-1 15,0-42 1,0-1 0,22 22-16,-22-21 0,0 0 0,0-21 15</inkml:trace>
  <inkml:trace contextRef="#ctx0" brushRef="#br0" timeOffset="32128.5">7620 10224 0,'0'0'0,"0"-22"0,0 1 15,-21 21-15,0 0 16,42 0 15,0 0-15</inkml:trace>
  <inkml:trace contextRef="#ctx0" brushRef="#br0" timeOffset="34030.26">8255 10287 0,'0'0'0,"0"-21"0,0 0 0,21 0 15,-21-1-15,21 1 0,-21 0 0,0 0 16,21 0-16,-21 0 0,22-1 16,-22 44 15,-22-1-31,1 0 15,0 0-15,0 0 0,0 22 0,21-1 16,-21 0-16,21 1 0,-22 20 16,22-21-16,0 1 0,0 20 0,0-42 15,0 22-15,0-1 0,0-21 16,22 0-16,-1 1 0,0-22 0,21 0 16,-21 0-16,1 0 15,-1 0-15,21 0 0,0-22 0,-20 1 16,20 0-16,0 0 0,-21 0 15,22-22-15,-22 1 0,21 21 16,-21-21-16,1-1 0,-1 1 0,0 21 16,-21-22-16,0 1 15,0 21-15,0 0 0,0 42 32,0 0-32,0 0 0,0 0 15,0 22-15,0-22 0,0 21 16,0-21-16,0 22 0,0-1 0,0-21 15,21 0-15,0 22 0,-21-22 16,21 0-16,1-21 0,-1 21 0,-21 0 16,21-21-16,0 0 0,0 0 0,22 0 15,-22 0-15,0 0 16,42-42-16,-41 21 0,-1 0 16,21 0-16,-21-22 0,22 1 15,-22 0-15,0-1 0,0 1 0,0-22 16,0 22-16,1 0 15,-1-22-15,-21 22 0,0-22 0,21 1 0,-21-1 16,0 22-16,0-21 0,0 20 0,0 1 16,0 0-16,0-1 15,0 22-15,0 0 0,0 0 16,0 63-16,0-21 16,0 22-16,0-1 0,-21 0 15,21 22-15,-21-1 0,21 1 16,-22-1-16,22 1 0,0-1 0,0 22 15,0-22-15,0 1 0,0 21 16,0-43-16,0 21 0,0-20 0,0-1 16,22 0-16,-1 1 0,0-22 0,0 0 15,21 0-15,-20-21 0,20 0 16,0 0-16,1 0 0,-1 0 0,21-21 16,-20 0-16,20 0 0,-20 0 15,20-22-15,-21 1 0,22 0 16,-22-1-16,1-20 0,-1-1 15,0 22-15,-21-22 0,22-20 0,-22 20 0,-21 1 16,21-1-16,0-20 0,-21 20 16,21-21-16,-21 22 0,0-1 15,0 1-15,0 21 0,0-22 0,0 43 16,0-21-16,0 20 0,0 1 16,0 42-1,0 1-15,0 20 16,0 0-16,0 22 0,0-1 0,-21 1 15,21-1-15,-21 1 0,21-1 16,-21 22-16,21-22 0,0 22 0,0-21 16,0-1-16,0 1 0,0 20 15,0-41-15,0 20 0,0-21 0,0 1 16,0-1-16,0 0 0,21-20 16,-21 20-16,21-21 0,0-21 15,-21 21-15,22-21 0,-1 0 0,0 0 16,0 0-16,0 0 0,0-21 0,1 0 15,20 0-15,-21 0 0,21-1 16,-20-20-16,41-21 16,-42 20-16,0 1 0,1 0 0,-22 20 15,0 1-15,21 0 0,-21 42 32,0 0-32,0 1 15,0-1-15,0 0 0,0 0 0,0 21 16,0-20-16,0-1 0,0 0 15,0 0-15,0 0 0,0 0 16,0 1-16,0-1 16,21-21-16,0 0 0,0 0 15,22 0-15,-22 0 0,0 0 0,21 0 16,-21-21-16,22-1 0,-22 1 16,21 0-16,-21-21 0,22 21 15,-22-22-15,0 22 0,21-21 0,-20-1 16,-1 22-16,-21-21 0,21 21 15,-21 0-15,21-1 0,-21 1 0,0 42 47,0 1-31,0-1-16,0 0 0,0 21 0,0-21 16,0 22-16,-21 20 0,21-20 0,0 20 15,0-21-15,0 22 0,-21-1 16,21 1-16,0-1 0,0 1 0,-21-1 15,-1 1-15,22-1 0,-21 22 0,21-21 16,0-1-16,-21 128 16,21-128-16,0 1 15,0-1-15,0 1 0,0-1 0,-21 1 16,21-22-16,0 0 0,0 22 16,0-22-16,0-21 0,-21 22 0,21-22 15,-21 21-15,-1-42 16,22-21-1,0-21-15,0 20 0,0-20 0,0 0 16,0-1-16,0 1 0,0-21 0,-21 20 16,21-20-16,0 20 0,0-20 15,0-1-15,0 22 0,0-21 16,0 20-16,0 1 0,0-22 0,0 22 16,0 0-16,0-1 0,0 1 15,0 0-15,0-1 0,0 1 0,0 21 16,0-21-16,0-1 0,-21 1 0,0 0 15,0-1-15</inkml:trace>
  <inkml:trace contextRef="#ctx0" brushRef="#br0" timeOffset="34295.46">9927 10054 0,'0'0'0,"0"-42"16,0 21 0,21 21-16,0-21 15,1 21-15,20 0 0,-21-22 0,0 22 16,0 0-16,22-21 0,-22 21 16,21 0-16,-21-21 0,1 0 0,20 21 15,-21 0-15,0-21 0,0 21 16,1 0-16,-22-21 15,-22 21 1,1 0-16</inkml:trace>
  <inkml:trace contextRef="#ctx0" brushRef="#br0" timeOffset="34496.33">9017 9991 0,'0'0'16,"-21"0"-16,0 0 15,-1 0-15,1 0 32,0 0-17</inkml:trace>
  <inkml:trace contextRef="#ctx0" brushRef="#br0" timeOffset="189420.1">3196 7260 0,'-21'0'15,"0"0"1,0 0 15,42 0 32,-21 21-63,21-21 15,0 0-15,0 0 16,0 0-16,1 0 15,-1-21 1</inkml:trace>
  <inkml:trace contextRef="#ctx0" brushRef="#br0" timeOffset="198567.4">9017 6181 0,'0'-43'15,"0"22"1,0 0 0,-21 21 30,0 21-30,-1 0 0,1 1-16,0-1 0,0 0 0,21 0 15,-21 21-15,0-20 0,-1-1 16,1 0-16,0 21 0,0-21 0,0 1 16,21 20-16,-21-21 0,21 0 15,-22-21-15,22 21 0,0 1 0,-21-22 16,21 21-16,21-21 94,1 0-94,-1-21 0,0 21 15,0-22-15,0 22 0,22-21 0,-22 21 16,0 0-16,21-21 0,-21 21 15,22 0-15,-22-21 0,0 21 0,0-21 16,0 21-16,22 0 16,-22 0-16,0 0 0,0 0 0,0 0 15,1 0-15,-1 0 32,-42 0 14,-1-21-46,1 21 16,0-22-16,0 22 0,21-21 0,-21 21 16,0-21-16,-1 21 0,22-21 15,-21 0-15,0 21 0,0-21 0,0-1 16,0 1-16,-1 0 0,1 0 16,21 0-16,-21 21 15,21-21-15,-21 21 0,21 21 47,0 0-47,0 0 16,0 0-16,0 0 15,0 1-15,21-1 0,0 0 16,-21 0-16,0 0 16,0 0-16,21-21 15,-21-21 16,22 0-15,-22 0-16,21 0 16,-21 0-16,0-1 15,0 1 1,-21 42 31,-1 1-47,1-1 15,0 0-15,0 0 0,0 0 16,0 0-16,-1 1 0,22-1 16,-21 0-16,21 0 0,-21-21 0,21 21 15,21-42 32,0 21-47,1-21 0,-22 0 0,21 0 16,21-22-16,-21 43 15,-21-21-15,0 0 0,21 21 0,-21-21 16,-21 42 15,0 0-31,0 0 0,0-21 16,0 21-16,-1 1 0,1-1 16,21 0-16,-21-21 15,0 0-15,21 21 0,21-21 47,0-21-31,0 0-16,1 21 0,-22-21 15,21 21-15,0-22 0,0 22 16,0-21-16,-42 42 47,0 1-47,0-1 15,0-21-15,21 21 16,0 0 15,21-21-15,0-21-16,0 21 16,0-21-16,0 21 0,1-21 15,-1 21-15,0 0 0,0 0 0,0-22 16,0 22-16,1 0 15,-22 22 32,-22-22-47,1 21 0,21 0 16,-21-21-16,0 0 16,21 21-16,21-21 46,0 0-46,0 0 0,1-21 16,-1 21-16,0-21 0,0 21 0,0-21 16,22 21-16,-22-22 0,-42 22 47,-22 0-32,22 0-15,0 22 0,0-22 16,-22 21-16,22-21 0,0 21 0,0-21 15,21 21-15,0 0 16</inkml:trace>
  <inkml:trace contextRef="#ctx0" brushRef="#br0" timeOffset="201196.2">15557 5927 0,'0'-21'0,"22"21"31,-22-22-31,0 44 63,-22-1-63,1-21 0,21 21 15,-21 0-15,-21 0 0,21 0 0,-1 22 16,-20-22-16,21 0 0,-21 0 16,20 22-16,-20-22 0,-21 21 15,41-21-15,1 0 0,0 1 0,0-1 16,0-21-16,0 21 0,-1-21 16,22 21-16,0-42 31,22 0-16,-1 21 1,0-21-16,0-1 0,0 22 16,0-21-16,1 21 0,-1-21 0,0 21 15,0 0-15,0 0 0,0 0 16,1 0-16,-1 0 0,0 0 16,0 0-16,0 0 0,0 0 0,1 0 15,-1 0-15,0 0 0,0 0 16,0 21-16,0-21 0,1 0 0,-22 21 15,21-21-15,0 0 0,0 22 16,0-22 15,-21-22-15,0 1 0,-21 0-16,0 0 15,0 0-15,21 0 0,0-1 0,-21 1 16,-1 0-16,1 0 0,21 0 15,-21-22-15,0 22 0,21 0 0,-21 0 16,21 0-16,0 0 0,-21 21 16,21-22-16,-22 22 0,22 22 31,0-1-31,0 0 0,0 0 16,0 0-16,0 22 0,0-22 15,0 0-15,0 21 16,0-21-16,0 1 0,0-1 0,0 0 15,0 0-15,0 0 16,0 0-16,0-42 47,0 0-31,0 0-16,0 0 0,0 0 15,0-1-15,0-20 0,0 21 16,22 0-16,-22 0 0,0-1 15,21 22 1,-21-21-16,-21 42 31,-1 1-31,1-1 0,0-21 0,0 21 16,0 0-16,0-21 0,-1 21 0,1 0 16,21 1-16,-21-22 15,21 21-15,21-21 47,0 0-47,-21-21 16,22 21-16,-1-22 0,0 1 15,0 0-15,-21 0 32,-21 42-1,0-21-31,0 21 0,-1 0 15,1 1-15,0-22 16,21 21-16,0 0 16,21-21 15,0 0-31,1 0 16,-1-21-16,0 21 0,0 0 0,0-21 0,0 21 15,-21-22-15,22 22 16,-22-21-16,21 21 0,-21-21 15,0 42 17,0 0-32,-21-21 0,-1 22 15,1-22-15,21 21 0,-21 0 16,42-21 31,0 0-47,1 0 15,-1 0-15,0-21 16,0 21-16,0-21 0,0 21 16,-21-22-16,22 22 0,-22-21 31,-22 21-15,1 0-1,0 21-15,0-21 0,0 0 0,0 0 16,-1 22-16,1-22 0,0 0 15,21 21 1,-21-21-16,42 0 31,0 0-31,0 0 0,1 0 16,-1 0-16,0-21 0,0 21 16,0 0-16,0 0 0,1-22 15,-1 22 1,-42 22 15,-1-22-15,1 21-16,0 0 0,0-21 15,21 21-15,-21-21 16,42 0 15,0 0-31,0 0 16,0 0-16,1 0 0,-1 0 15,0 0 1,-21-21 0,0 0 15,-21 21 0,0 0 16,-1 0-47,1 0 16,0 0-1,0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43:21.6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1799 0,'0'-21'15,"0"0"1,0 0-16,0 0 16,0-1-16,0 1 15,0 0 1,0 0-16,0 0 0,0 0 16,0-1-1,-21 22-15,21-21 0,-21 21 16,-1 0-16,1 0 15,0 0-15,0 0 0,0 0 16,0 21-16,-1 1 16,1-1-16,0 0 0,21 0 15,-21 21-15,0 1 0,21-1 0,-21 0 16,21 1-16,0-1 16,0 0-16,0 1 0,0-1 15,0-21-15,0 22 0,0-22 0,0 21 16,0-21-16,21-21 0,-21 21 15,21 1-15,0-22 0,0 0 16,0 0-16,1 0 0,-1-22 16,0 22-16,0-21 0,0 0 15,0-21-15,1 21 0,-1-22 16,0 1-16,21-22 0,-21 22 16,1-21-16,-1-1 0,0 1 0,0-1 15,0 22-15,-21-22 0,0 1 16,0 20-16,0-20 0,0 21 15,0-1-15,0 1 0,0 0 16,0-1-16,0 1 0,0 21 16,0 0-16,0-1 0,0 1 15,0 42 17,0 1-32,0-1 0,0 21 15,0 0-15,-21 22 0,21-22 0,-21 22 16,21-1-16,-21 1 0,21 20 15,0-20-15,0 21 0,-21-22 16,21 1-16,0-1 0,0 1 16,0-22-16,0 21 15,0-20-15,0-22 0,0 21 0,0-21 16,0 1-16,21-1 0,0 0 16,0-21-16,0 0 15,0 0-15,1 0 0,-1 0 16,0 0-16,21-21 0,-21 0 0,1-1 15,20 1-15,-21 0 0,21-21 16,-20 21-16,20-22 0,-21 1 16,0 0-16,0 20 0,1-20 0,-22 0 15,0 21-15,0-22 0,0 22 16,0 0-16,-22 21 16,1 0-16,0 0 15,0 0-15,0 21 0,0 0 16,-1 0-16,1 1 0,0-22 15,21 21-15,-21 0 0,42-21 32,0 0-32,0 0 15,1 0-15,-1 0 0,21-21 16,-21 21-16,0-21 0,1 21 0,-1 0 16,0 0-16,0 0 0,0 0 15,0 21-15,-21 0 0,0 0 16,0 0-16,0 0 0,0 1 0,0 20 15,0-21-15,0 0 16,0 22-16,0-22 0,0 0 16,0 0-16,-21 21 0,21-20 15,0-1-15,21-21 16,1 0 0,-1-21-16,0-1 0,0 22 15,0-21-15,0 0 0,1 0 16,-1 0-16,-21 0 0,21-22 15,-21 22-15,21 0 0,-21 0 0,0 0 16,0-1-16,0 1 0,0 0 16,0 42 15,0 0-31,0 1 16,0-1-16,0 21 0,0-21 0,0 0 15,0 1-15,0-1 0,0 0 16,-21 0-16,21 0 0,0 0 15,0-42 32,0 0-31,0 0-16,0 0 16,0 0-16</inkml:trace>
  <inkml:trace contextRef="#ctx0" brushRef="#br0" timeOffset="165.9">1905 1757 0,'0'0'0,"0"-21"15</inkml:trace>
  <inkml:trace contextRef="#ctx0" brushRef="#br0" timeOffset="589.89">2011 1905 0,'0'-21'31,"0"0"-15,21 21-16,0 0 16,0 0-16,0 0 0,-21 21 15,22 0-15,-1 0 16,-21 22-16,21-22 0,-21 21 0,0-21 16,0 22-16,0-22 0,0 21 15,0-21-15,0 0 0,0 1 16,0-1-16,0 0 0,0 0 15,21-42 17,-21 0-32,21 0 0,-21-1 15,0 1-15,21 0 0,1-21 0,-22 21 16,21-22-16,-21 22 0,21-42 16,0 20-1,-21 22-15,21 0 0,-21 0 0,0 0 16,21-1-16,1 22 15,-22 22 1,0-1 0,0 0-16,21 0 15</inkml:trace>
  <inkml:trace contextRef="#ctx0" brushRef="#br0" timeOffset="917.39">2476 2117 0,'22'0'0,"-1"0"16,0-21 0,0-1-16,0 1 0,-21 0 15,21 0-15,1-21 0,-1 20 16,0 1-16,-21 0 0,0 0 16,21 0-16,-42 21 31,0 21-31,0-21 0,-1 42 15,1-21-15,0 1 0,21 20 0,-21-21 16,0 21-16,0-20 0,21 20 16,0-21-16,0 0 0,0 0 15,0 1-15,0-1 0,21 0 16,0-21 0,0 0-16,0 0 0,0 0 0,22 0 15,-22-21-15,21 21 0,-21-21 16,1-1-16,20 1 0,-21 0 0</inkml:trace>
  <inkml:trace contextRef="#ctx0" brushRef="#br0" timeOffset="1298.76">2942 1905 0,'0'0'0,"-21"0"0,21-21 16,0 0-16,0 0 15,21 21 16,0 0-31,0 21 16,1 0-16,-1 0 0,-21 0 16,21 0-16,0 1 0,-21 20 0,0-21 15,0 21-15,0-20 0,0-1 16,0 0-16,0 0 0,0 0 16,0 0-16,0 1 15,-21-22-15,21-22 16,0 1-1,0 0 1,0 0-16,0 0 0,0 0 0,0-22 16,0 22-16,21 0 0,-21 0 15,21-22-15,0 22 0,-21 0 0,22 0 16,-22 0-16,21 21 16,0 0-16,0 0 0,0 0 15,0 0-15,1 21 16,-1 0-1</inkml:trace>
  <inkml:trace contextRef="#ctx0" brushRef="#br0" timeOffset="1471.69">3514 2074 0,'0'0'0,"21"0"78</inkml:trace>
  <inkml:trace contextRef="#ctx0" brushRef="#br0" timeOffset="2415.25">4191 1842 0,'0'0'0,"0"-22"0,0 1 0,0 0 15,0 0 1,0 42 0,0 0-1,0 22-15,-21-22 16,21 21-16,0 0 0,-21-20 0,21 20 15,-22 0-15,22-21 0,-21 22 16,21-22-16,0 0 0,0 0 0,-21 0 16,21 1-16,-21-22 31,21-22-31,0 1 16,0 0-16,0 0 15,0 0-15,0 0 0,21-22 16,-21 22-16,21-21 0,-21 21 15,21-22-15,1 22 0,20-42 16,-21 63-16,0-22 0,0 22 16,1 0-16,20 0 0,-21 22 15,0-22-15,0 21 0,1 21 16,-22-21-16,0 0 0,0 22 16,21-22-16,-21 0 0,0 21 0,0-20 15,0-1-15,0 0 0,0 0 16,0 0-16,0 0 0,-21-21 15,21-21 17,0 0-32,0 0 0,0 0 15,0 0-15,21-1 0,0 1 16,0-21-16,0 21 0,0-22 0,1 22 16,-1 0-16,0-21 0,0 21 15,21-1-15,-20 22 0,-1 0 0,0 0 16,0 0-16,0 0 0,0 0 15,1 22-15,-22-1 0,0 0 0,0 21 16,0-21-16,0 1 0,0 20 16,0-21-16,0 21 0,-22-20 15,22-1-15,0 0 0,0 0 16,-21 0-16,21 0 0,21-21 31,1 0-31,-22-21 16,21 21-16,0-21 0,21 0 0</inkml:trace>
  <inkml:trace contextRef="#ctx0" brushRef="#br0" timeOffset="4040.48">5270 1799 0,'0'0'0,"0"-42"16,-21 42-1,0 0-15,0 0 16,0 0-16,0 0 0,-1 0 0,1 21 15,-21 0-15,21 22 0,0-22 16,-22 21-16,22-21 0,0 22 0,0-1 16,0 0-16,-1-21 0,1 22 15,21-22-15,0 0 0,0 21 16,0-20-16,0-1 0,21-21 16,1 0-16,20 0 15,-21 0-15,0 0 0,22-21 0,-22-1 16,21 1-16,-21 0 15,22 0-15,-22 0 0,0 0 0,21-22 0,-21 22 16,1 0-16,-22-21 0,0 20 16,0-20-16,0 21 0,0 0 15,0 0-15,0-1 0,-22 22 32,1 0-32,0 22 0,21-1 0,0 0 15,-21 0-15,0 0 0,21 22 16,-21-22-16,21 0 0,0 21 0,0-21 15,0 1-15,0-1 0,0 0 16,0 0-16,0 0 0,21 0 0,0-21 16,0 0-16,21 0 15,-20 0-15,20 0 0,0 0 0,1 0 16,-1-21-16,21-21 16,-20 21-16,-1 0 0,0-1 0,-20 1 15,20 0-15,-21 0 0,0-21 16,0 20-16,-21 1 0,0 0 0,0 0 15,0 0-15,-21 21 32,0 21-32,21 0 15,-21 0-15,21 0 0,0 1 16,-21 20-16,21-21 0,-21 0 0,21 0 16,-22 1-16,22-1 15,-21 0-15,21 0 0,0 0 0,0 0 16,0-42 15,21 0-15,1 21-16,-22-21 0,21 0 0,0 0 15,-21-22-15,21 22 0,-21 0 16,21 0-16,0-22 0,-21 22 0,22 0 16,-1 0-16,-21 0 0,21 21 15,0 0-15,0 0 16,0 21-16,-21 0 15,0 0-15,0 0 0,0 1 16,22-1-16,-22 21 0,21 0 16,-21-20-16,21-1 0,-21 0 15,0 0-15,21 0 0,0-21 16,0 21-16,1-21 0,-1 0 0,0 0 16,0 0-16,0 0 0,0 0 15,22 0-15,-22-21 0,0 21 0,21-21 16,-20 0-16,20 0 0,-21 21 15,21-21-15,-20-22 0,-1 22 0,0 0 16,0 0-16,-21 0 0,0-1 16,0 1-16,0 0 0,0 0 15,0 0-15,0 0 0,-21 21 16,0 0-16,0 0 0,-1 0 16,1 0-16,0 0 0,-21 21 0,21 0 15,-1 0-15,1 0 0,0 0 16,0 1-16,0 20 0,0-21 0,-1 0 15,22 0-15,0 1 0,0-1 16,0 0-16,0 0 0,0 0 0,22-21 31,-1 0-31,0 0 0,0 0 16,0 0-16,0-21 0,1 0 16,-1 0-16,21 21 0,-21-21 15,0-22-15,1 22 0,-1 0 16,0 0-16,0 0 0,-21-1 0,0 1 15,0 0-15,0 42 32,-21 0-17,0 1-15,21-1 0,-21 0 0,21 21 16,-22-21-16,22 1 16,0-1-16,0 0 0,0 0 0,0 21 15,0-20-15,43-22 16,-22 0-16,0 0 0,21 0 0,1 0 15,-1 0-15,0-22 16,1 22-16,-1-21 0,0 0 0,1 0 16,-1 0-16,0 0 0,1 21 15,-22-22-15,21 1 0,-21-21 0,-21 21 16,0 0-16,22-1 0,-22 1 16,0 0-16,0 0 0,0 0 0,-22 21 15,1-21-15,0 21 16,-21 0-16,21 0 0,-1 0 0,1 0 15,-21 21-15,21-21 0,0 21 16,-1 0-16,1-21 0,0 21 0,21 0 16,0 1-16,0-1 0,0 0 15,0 0-15,0 0 0,0 0 16,21 22-16,0-22 0,1 21 16,-22-21-16,0 22 0,21-1 0,-21 22 15,0-22-15,0 21 0,0 1 16,0-1-16,-21 1 0,-1-1 0,1 22 15,0-21-15,0-1 0,0 1 16,0-22-16,-1 21 0,1-20 16,0-1-16,0 0 0,0 1 0,21-22 15,0 0-15,0-63 32,21 21-32,0-22 0,0 22 15,22-21-15,-22-1 0,21-20 16,-21-1-16,22 22 0</inkml:trace>
  <inkml:trace contextRef="#ctx0" brushRef="#br0" timeOffset="4402.79">7154 2138 0,'21'-21'31,"1"21"-15,-1-21-16,0 21 0,0-22 16,0 1-16,0 0 0,1 21 15,-1-21-15,0 0 0,-21 0 0,0-1 16,0 1-16,0 0 16,-21 21-1,0 0-15,-1 21 16,1-21-16,0 21 0,0 22 15,0-22-15,0 0 0,-1 21 16,1-20-16,21-1 0,0 0 0,0 21 16,0 1-16,0-22 15,0 0-15,21-21 16,1 0-16,-1 0 0,0 0 16,0 0-16,21 0 0,-20 0 0,20-21 15,-21 0-15,21-1 0,-20 1 16</inkml:trace>
  <inkml:trace contextRef="#ctx0" brushRef="#br0" timeOffset="4647.64">8001 1566 0,'-21'0'15,"0"0"-15,-1 0 0,1 22 16,0 20-16,0 0 0,0-21 15,0 22-15,21-1 0,0 0 16,0 1-16,-22-1 0,22 0 16,0 1-16,0-22 0,0 0 0,0 21 15,0-20-15,0-1 0,22 0 16,-1-21-16,0 0 16,0 0-16,0 0 0,0 0 0,1 0 15,20-21-15,-21 0 0</inkml:trace>
  <inkml:trace contextRef="#ctx0" brushRef="#br0" timeOffset="4930.5">8403 1503 0,'0'0'16,"21"0"-16,0 0 15,1 0-15,-1 0 0,-21 21 16,21 0-16,0 0 0,-21 22 15,0-22-15,21 21 0,-21 1 0,0-1 16,0-21-16,0 21 16,0 1-16,0-1 0,0 0 0,0-20 0,-21 20 15,0-21-15,0 0 16,0 0-16,-1 1 0,1-1 0,0 0 16,21 0-16,-21-21 0,0 0 15,0 21-15,21-42 31,0 0-31,21 0 0</inkml:trace>
  <inkml:trace contextRef="#ctx0" brushRef="#br0" timeOffset="5082.41">8699 1969 0,'0'-22'63</inkml:trace>
  <inkml:trace contextRef="#ctx0" brushRef="#br0" timeOffset="5706.14">9842 847 0,'0'0'0,"0"-21"0,0-22 0,0 22 0,0 0 16,0 0-16,0 0 0,-21 42 31,21 21-31,-21-21 0,0 43 16,0-1-16,21 1 0,-21 20 15,-1-20-15,1 21 0,0-1 0,21 22 16,-21-21-16,0 21 0,21-22 16,-21 1-16,-1 0 0,22-22 0,-21 1 15,21-1-15,0-21 0,0 1 16,0-22-16,0 0 0,0 0 0,0 0 16,21-21-16,1 0 0,-1 0 15,0 0-15,0 0 0,21-21 0,1 0 16,-22 0-16,21 0 15,1-22-15,-1 1 0,0 21 0,1-21 16,-1-22-16,0 22 0,-21-1 16,1 1-16,20-21 0</inkml:trace>
  <inkml:trace contextRef="#ctx0" brushRef="#br0" timeOffset="5882.04">10223 1588 0,'-21'0'0,"42"0"0,-21 21 16,0 0-1,0 0-15,0 21 0,0-20 0,0 20 16,-21-21-16,21 0 0,0 0 15,0 43-15,0-43 16,0 0-16,21-42 47,-21 0-47,0 0 0,22 0 16,-1-22-16,0 22 0</inkml:trace>
  <inkml:trace contextRef="#ctx0" brushRef="#br0" timeOffset="6038.96">10393 1418 0,'-21'0'31,"-1"0"-15</inkml:trace>
  <inkml:trace contextRef="#ctx0" brushRef="#br0" timeOffset="6217.85">9842 1651 0,'0'0'0,"-21"0"0,0 0 0,0 0 0,0 0 16,42 0-1,21 0-15,1 0 16,-1-21-16,0 21 0,22-21 16,-1 0-16,-20 21 0,20-22 0,1 22 15,-22 0-15</inkml:trace>
  <inkml:trace contextRef="#ctx0" brushRef="#br0" timeOffset="6851">10858 1545 0,'0'21'16,"-21"-21"-16,0 22 0,21-1 16,-21 0-16,0 0 0,21 0 0,-21 0 15,21 1-15,0 20 16,0 0-16,-22-21 0,22 1 16,0-1-16,0 0 0,0 0 15,0 0-15,0 0 16,0-42 15,0 0-31,0 0 16,0 0-16,0 0 0,0-22 0,0 22 15,22 0-15,-1-21 0,-21 20 0,21 1 16,0 0-16,0 0 0,0 0 16,1 0-16,-1 21 0,0 0 15,0 0-15,0 0 0,22 0 0,-43 21 16,21 0-16,0-21 0,0 21 15,-21 21-15,21-20 0,-21-1 16,0 0-16,0 0 0,0 0 0,0 0 16,0 1-16,0-1 0,0 0 15,-21 0-15,0-21 0,0 0 16,0 0 0,21-21-16,0 0 15,0 0-15,21-1 16,0 1-16,0-21 0,0 21 15,0-22-15,1 22 0,20 0 16,-21 0-16,0 0 0,0 0 0,22 21 16,-22 0-16,0 0 0,0 0 15,0 21-15,-21 0 0,0 0 16,0 21-16,0-20 0,0-1 16,0 21-16,0-21 0,0 22 0,0-22 15,0 0-15,0 0 0,-21 0 16,21 0-16,-21 1 0,42-22 31,0 0-31,-21-22 16,22 22-16,-1-21 0,0 0 15,0 0-15,0 0 0</inkml:trace>
  <inkml:trace contextRef="#ctx0" brushRef="#br0" timeOffset="7202.8">11557 1757 0,'0'21'0,"0"0"15,21-21 32,21 0-47,-20 0 0,-1-21 16,21 0-16,-21 0 0,22 21 16,-22-21-16,21-1 0,-21 1 15,0 0-15,1 0 0,-22 0 16,0 0-16,0-1 0,-22 22 15,1 0-15,0 0 16,-21 0-16,21 22 0,-22-1 0,22 0 16,-21 21-16,21-21 0,-22 22 15,22-1-15,0 0 0,0 1 16,0-22-16,21 21 0,0-21 0,0 1 16,0-1-16,0 0 0,21 0 0,0 0 15,0-21-15,21 0 0,1 0 16,-1 0-16,0 0 0,1 0 15,20-21-15,-20 0 0,20 0 16,-21 0-16,22-1 0,-22-20 0,1 21 16,-1-21-16</inkml:trace>
  <inkml:trace contextRef="#ctx0" brushRef="#br0" timeOffset="7665.85">12509 1291 0,'22'-63'0,"-44"126"0,44-169 15,-1 43-15,-21 21 0,0-1 16,0 22-16,0 0 0,0 0 0,0 0 15,-21 21-15,-1 0 0,1 21 16,0 21-16,0-21 16,0 22-16,-22 20 0,22-21 0,0 22 15,0-1-15,-43 64 16,22-63-16,21-1 0,0 1 16,-22-1-16,22 1 0,21-1 0,0 22 15,0-43-15,0 1 16,21-22-16,1 21 0,41-21 15,-21 1-15,-20-22 0,20 0 16,0 0-16,1 0 0,-1-22 0,0 1 16,1 21-16,-1-42 0,0 21 15,1 0-15,-1-22 0,0 1 0,-21 0 16,1-22-16,20 22 0,-21-22 16,0-63-16,-21 64 15,0-1-15,0 1 0,0-1 0,0 1 16,-21-1-16,0 1 0,-21 20 15,20 1-15,-20 21 0,21 0 16,-21 21-16,-1 0 0,22 21 0,-21 0 16,-1 0-16,1 22 0,0-1 15,-1 0-15,22 22 0,-21-22 0,21 0 16,-22 1-16,22-1 0,21 0 16,0 1-16,0-1 0,0 0 15,0-20-15,21 20 0,22-21 0,-22 0 16,21 0-16,-21 1 0,22-22 0</inkml:trace>
  <inkml:trace contextRef="#ctx0" brushRef="#br0" timeOffset="8074.61">12954 1609 0,'0'0'0,"0"-21"0,21 21 16,-21-22-16,0 44 31,0-1-31,0 0 0,-21 0 15,21 0-15,-21 0 0,21 1 0,0 20 16,0-21-16,0 0 0,0 0 16,0 22-16,0-22 0,0 0 15,0 0-15,0 0 16,21-21-16,0 0 16,0 0-16,0 0 15,22 0-15,-22-21 0,0 0 0,0 0 16,0-21-16,1 20 0,-1 1 15,0-21-15,-21 21 0,0-22 0,21 22 16,-21 0-16,0 0 16,0 42-1,0 0-15,-21 0 16,0 1-16,21-1 0,0 0 0,0 21 16,-21-21-16,21 1 0,0-1 15,0 0-15,0 0 0,0 0 16,21-21-1,0 0-15,0 0 0,0-21 16,0 21-16,22-21 0,-22 0 16</inkml:trace>
  <inkml:trace contextRef="#ctx0" brushRef="#br0" timeOffset="8356.33">13758 953 0,'0'0'0,"0"-22"0,0 1 0,0 0 0,0 42 16,-21 0 0,0 22-16,0-1 0,0 0 0,-1 1 15,22 20-15,-21 1 0,0-22 16,0 22-16,0-1 0,0 1 0,-1-22 16,22 21-16,-21-20 0,21 20 15,-21-20-15,21-1 0,-21-21 0,21 21 16,0 1-16,0-22 15,0 0-15,0 0 16,21-21-16,0 0 16,0 0-16,1-21 0,-1 21 0,0-21 15,0 0-15,0 0 16</inkml:trace>
  <inkml:trace contextRef="#ctx0" brushRef="#br0" timeOffset="8691.14">13885 1630 0,'0'0'16,"21"0"-16,-21-21 0,0 0 0,22 21 15,-22-22-15,-22 22 32,1 0-17,0 22-15,21-1 16,-21-21-16,21 21 0,0 0 16,0 0-16,0 0 0,21 1 15,0-22 1,0 21-16,1-21 0,-22 21 0,21-21 15,0 21-15,0-21 0,-21 21 16,0 0-16,0 1 16,0-1-16,0 0 15,-21-21-15,0 21 0,0-21 0,-22 0 16,22 21-16,0-21 0,0 0 16,-22 0-16,22 0 0,0 0 0,0 0 15,0 0 1,21-21-16,0 0 15,0 0-15,0 0 0,0-22 16</inkml:trace>
  <inkml:trace contextRef="#ctx0" brushRef="#br0" timeOffset="8886.53">13695 1439 0,'0'-21'15,"21"21"1,0 0-16,0-21 16,0 21-16,22 0 0,-22 0 15,21 0-15,-21 0 0,1-21 16,20 21-16,-21 0 16,0 0-16,0 0 0,1-21 0</inkml:trace>
  <inkml:trace contextRef="#ctx0" brushRef="#br0" timeOffset="9205.76">14499 1439 0,'0'0'0,"0"-21"15,0 0 1,-21 21-1,0 21 1,21 0-16,0 1 0,-21-1 16,-1 21-16,1-21 0,21 22 0,-21-1 15,21 0-15,0 1 0,-21-22 16,21 21-16,-21-21 0,21 22 0,0-22 16,0 0-16,0 0 0,0 0 15,0 0-15,21-21 16,0 0-16,0 0 15,0 0-15,1 0 0,-1 0 16,0-21-16,-21 0 0,21 21 0,0-21 16,0 0-16</inkml:trace>
  <inkml:trace contextRef="#ctx0" brushRef="#br0" timeOffset="9481.6">14774 1439 0,'0'0'0,"0"-21"0,0 0 0,21 0 16,1 0-1,-1 21-15,0 0 0,0 0 0,0 0 16,0 0-16,1 21 0,-1 0 16,0 0-16,0 0 0,0 1 0,-21-1 15,0 21-15,0-21 16,0 22-16,0-22 0,0 21 0,-21 0 16,0-20-16,0 20 0,0-21 15,-1 0-15,-20 22 0,21-22 0,0 0 16,0 0-16,-22-21 0,43 21 15,-21-21-15,0 0 0,21 21 16,0-42 0,21 0-1,0 0-15,0 21 0</inkml:trace>
  <inkml:trace contextRef="#ctx0" brushRef="#br0" timeOffset="9658.5">15198 1757 0,'0'0'0,"0"-21"94</inkml:trace>
  <inkml:trace contextRef="#ctx0" brushRef="#br0" timeOffset="10130.75">15684 1461 0,'0'0'0,"22"-22"0,-1 1 16,-21 0-16,21 21 0,-21 21 31,0 0-15,0 1-16,0-1 0,0 21 0,0-21 15,-21 22-15,21-22 0,-21 21 16,-1-21-16,22 22 0,-21-22 0,21 0 16,0 0-16,0 0 0,0-42 47,0 0-47</inkml:trace>
  <inkml:trace contextRef="#ctx0" brushRef="#br0" timeOffset="10436.57">15790 1228 0,'0'0'0,"0"-21"0,-21 21 15,21 21-15,-21-21 16,21 21-16,0 0 16,21-21-1,0 0-15,0 0 16,1 0-16,-1 0 0,0-21 0,0 0 15,-21 0-15,0-1 16,0 1-16,0 0 16,0 0-16,-21 21 0,0 0 0,0-21 15,-1 21-15,1 0 0,0 0 16,0 0-16,0 21 0,0-21 16,21 21-16,-22 0 0,22 22 15,0-22-15,0 0 0,0 21 16,22-21-16,-1 1 0,0-22 0,0 21 15,0 0-15,22 0 0</inkml:trace>
  <inkml:trace contextRef="#ctx0" brushRef="#br0" timeOffset="11018.24">16129 1418 0,'0'21'31,"0"1"-31,0-1 16,0 0-16,-21 0 0,0 0 15,21 0-15,0 1 0,0-1 16,-22 0-16,1 0 0,21 0 16,0 0-16,0 1 15,0-44 1,0 1 0,0 0-16,0 0 0,0 0 15,0 0-15,21-22 0,1 22 0,-1 0 16,0 0-16,0 0 0,0-1 15,0 1-15,1 0 0,-1 21 16,0 0-16,0 0 0,0 0 16,0 0-16,1 21 0,-22 0 15,21 1-15,-21-1 0,0 0 16,0 0-16,0 0 0,0 0 0,0 1 16,0-1-16,0 0 0,0 0 15,0 0-15,0 0 0,-21-21 16,21-21-1,0 0 1,0 0-16,21 0 16,0 0-16,-21-1 0,21-20 0,0 21 15,0 0-15,1 0 0,-1-1 16,0 1-16,0 21 0,0 0 16,0 0-16,-21 21 15,0 1-15,0 20 16,0-21-16,0 0 15,0 22-15,0-22 0,0 21 16,0 0-16,0-20 0,0-1 16,0 0-16,0 0 0,22-21 15,-1 0-15,0 0 0,0 0 16,0 0-16,0-21 0,1 0 16,-1 0-16,0-1 0,0 1 15,21-21-15</inkml:trace>
  <inkml:trace contextRef="#ctx0" brushRef="#br0" timeOffset="11335.06">16954 1291 0,'0'0'0,"0"-21"0,0 0 0,0 42 31,0 0-31,0 0 0,0 22 16,0-22-16,0 21 0,-21 1 0,21 20 15,-21-21-15,21 22 0,0-1 16,0 1-16,0-1 0,-21 1 15,21 21-15,-21-22 0,21 1 16,-21 20-16,21-20 0,0 20 0,-22 1 16,1 0-16,0-1 0,21 1 0,-21 0 15,0-22-15,-22 22 0,22-22 16,0 1-16,0-1 0,0 1 0,-22-22 16,22 1-16,0-1 0,21-21 15,0 0-15,0 0 0,0-42 16,0 0-16,0 0 15,21-21-15,-21-1 0,21 1 0,1 0 16,-1-22-16,21 1 0,-21-22 0,0 0 16</inkml:trace>
  <inkml:trace contextRef="#ctx0" brushRef="#br0" timeOffset="11589.91">16785 1630 0,'0'0'0,"0"-64"0,0 22 16,0-21-16,0 20 0,21 22 0,-21-21 15,21 21-15,1 21 0,-1-22 16,0 22-16,0 0 0,0 0 0,0 0 16,22 0-16,-22 22 0,21-1 15,-21 0-15,1 0 0,-1 0 0,-21 0 16,0 1-16,0-1 0,0 0 16,0 21-16,-21-21 0,-1 1 15,1-1-15,-21 0 0,21-21 16,0 21-16,-1-21 0,1 0 0,0 21 15,0-21-15,42 0 47</inkml:trace>
  <inkml:trace contextRef="#ctx0" brushRef="#br0" timeOffset="12136.24">17103 1757 0,'0'0'16,"21"0"-16,0 0 15,0 0-15,0 0 16,0-21-16,1 0 0,-1-1 16,0 1-16,0 0 0,21-21 15,-20 21-15,-1-22 0,21 1 0,-21 0 16,22-22-16,-22 22 0,0-22 16,0 1-16,0-1 0,0-20 15,-21 20-15,22 1 0,-22-1 0,0 1 16,0 20-16,0 1 0,-22 0 15,1 20-15,0 1 0,0 21 0,0 0 16,0 0-16,-1 21 16,1 22-16,0-1 0,0 0 15,0 22-15,0-1 0,-1 1 16,1-1-16,21 1 0,0 21 0,-21-22 16,21 1-16,0-22 0,0 21 15,0-20-15,0-1 0,21 0 0,-21 1 16,21-1-16,22-21 0,-22 0 15,0 1-15,21-22 0,-20 0 0,20 0 16,-21 0-16,21 0 16,22-43-16,-43 22 0,21 0 15,-20 0-15,-1-22 0,0 22 0,0-42 16,-21 42-16,0-1 16,0 1-16,0 42 31,0 1-31,-21-22 0,21 21 15,0 0-15,-21 21 0,21-21 0,-21 1 16,21-1-16,0 0 0,0 0 16,0 0-16,0 0 15,0-42 17,0 0-32,0 0 0</inkml:trace>
  <inkml:trace contextRef="#ctx0" brushRef="#br0" timeOffset="12282.16">17886 1355 0,'-21'0'15,"-1"0"1,1 0-16,42 0 31,1 0-31,-1 0 16</inkml:trace>
  <inkml:trace contextRef="#ctx0" brushRef="#br0" timeOffset="13674.31">18203 1376 0,'-21'0'16,"0"0"-16,0 0 15,0 0-15,-1 21 0,1 0 16,21 0-16,-21 1 0,0-1 15,21 0-15,-21 0 0,21 21 0,0-20 16,0-1-16,0 21 0,0-21 16,0 0-16,0 1 0,21-1 0,0-21 15,0 21-15,0-21 0,1 0 16,20 0-16,-21 0 0,21 0 16,-20 0-16,20 0 0,0-21 15,-21 0-15,22-1 0,-22 1 0,21 0 16,-21 0-16,1 0 0,-1 0 15,0-22-15,-21 22 0,0 0 0,21-21 16,-21 20-16,0 1 16,0 42-1,-21 1-15,0-1 16,0 21-16,21-21 0,-22 0 0,22 22 16,0-22-16,0 0 0,0 21 15,0-20-15,0-1 0,0 0 0,0 0 16,22 0-1,-1-21-15,0 0 0,0 0 0,0 0 16,0 0-16,1 0 0,20 0 16,-21-21-16,0 0 0,0 0 0,22 0 15,-22-1-15,0 1 0,0-21 16,0 0-16,1-1 0,-1 1 0,0-22 16,0 22-16,-21-43 0,21 22 15,0-22-15,1 1 0,-1-1 16,0 21-16,0-20 0,-21 20 15,0 1-15,0-1 0,0 22 0,0 0 16,0 20-16,0 1 0,0 0 16,-21 42-1,21 0-15,-21 1 0,0 20 0,21 0 16,-22 22-16,1-22 0,21 43 16,0-22-16,-21 22 0,21 63 15,0-84-15,0 20 0,0-41 16,0 20-16,0 1 0,0-22 0,0 0 15,0 1-15,0-1 0,0-21 16,21 0-16,-21 0 0,21 1 0,1-22 16,-1 0-16,0 0 0,0 0 15,0 0-15,0 0 0,22-22 0,-22 1 16,0 0-16,21 0 0,-20-21 16,20-1-16,-21 1 0,21 0 15,-20-1-15,-1 1 0,21-22 16,-21 1-16,0-1 0,1 1 0,-1-1 15,0 1-15,-21 21 0,21-1 16,-21 1-16,0 21 0,-21 21 16,0 21-1,0 21-15,-1-21 0,1 22 16,21 20-16,-21-20 0,0 20 16,0 1-16,0-22 0,21 21 0,0 1 15,0-22-15,0 1 0,-22 41 16,22-41-16,0-22 0,0 21 15,0-21-15,22 0 0,-1 1 16,0-22-16,0 0 16,0 0-16,0 0 0,1 0 0,-1 0 15,21 0-15,-21-22 0,0 1 16,1 0-16,-1 0 0,0 0 0,0 0 16,0 21-16,0-22 0,-21 1 15,22 21-15,-22 21 31,0 1-31,0-1 0,0 0 0,0 0 16,-22 0-16,22 0 0,0 1 16,0-1-16,0 0 0,0 0 15,0 0-15,22-21 16,-1 0-16,0 0 0,0 0 16,21 0-16,-20 0 0,-1 0 15,0 0-15,0 0 0,0-21 0,0 0 16,1 0-16,-1 0 0,0-1 15,0 1-15,0 0 0,-21-21 0,0 21 16,0-1-16,0 1 0,0 42 31,-21 1-15,0 20-16,0-21 0,21 21 0,0 1 16,-21-1-16,21 0 0,-22 22 15,22-22-15,0 22 0,-21-22 16,21 0-16,-21 22 0,0-22 15,21 22-15,-21-1 0,0-20 0,-1 20 16,22-21-16,-21 22 0,0-22 16,0 1-16,0-1 0,0 0 0,-1-21 15,1 1-15,0-1 0,21 0 16,-21 0-16,0 0 0,0-21 16,-1 0-16,1 0 0,0-21 15,21 0-15,0-21 16,0 20-16,-21-20 0,21 0 0,0-1 15</inkml:trace>
  <inkml:trace contextRef="#ctx0" brushRef="#br0" timeOffset="13897.18">18859 1207 0,'-21'-43'16,"21"22"-16,0 0 16,0 0-16,21 21 0,1-21 15,-1 21-15,0 0 0,0-22 16,21 22-16,-20 0 0,-1 0 16,0-21-16,-21 0 0</inkml:trace>
  <inkml:trace contextRef="#ctx0" brushRef="#br0" timeOffset="14050.09">18415 1016 0,'0'0'0,"-21"0"0,0 0 0,-1 0 0,1 21 16,0-21-16,42 0 46,0 0-46,1 0 0</inkml:trace>
  <inkml:trace contextRef="#ctx0" brushRef="#br0" timeOffset="14836.3">20341 1334 0,'0'0'0,"21"-22"0,-21 1 0,43-21 16,-43 63 15,0 0-31,0 0 16,0 22-16,0-22 0,-22 21 0,1-21 15,0 22-15,21-1 0,-21-21 16,0 22-16,21-22 0,0 0 0,-21 0 16,21 0-16,0 0 0,-22-21 15,44-21 17,-1 0-32,0 0 0,0 0 15,0 0-15,0-22 0,1 22 16,-1 0-16,0 0 0,0 0 15,0-1-15,-21 1 0,21 21 0,1 0 16,-22 21 0,0 1-16,0-1 15,0 0-15,0 0 0,0 0 16,0 22-16,21-22 0,-21 0 0,21 0 16,0 0-16,0 0 15,0-21-15,22 0 0,-22 0 16,0 0-16,0 0 0,0-21 15,22 0-15,-22 0 0,0 21 16,0-21-16,-21 0 0,0-1 16,21-20-16,-21 21 0,0 0 0,0-22 15,0 1-15,0 21 0,0-21 16,-21 20-16,0 1 0,0-21 16,0 42-16,21-21 0,-21 21 0,-1 0 15,1 0-15,0 0 0,0 21 16,0 0-16,0 0 0,21 0 15,0 22-15,0-22 0,0 0 16,21 0-16,0-21 0,0 21 0,0 1 16,22-22-16</inkml:trace>
  <inkml:trace contextRef="#ctx0" brushRef="#br0" timeOffset="15769">21294 1334 0,'0'0'15,"0"-43"-15,-22 43 16,1 0 0,0 0-16,0 21 0,0 1 0,0-1 15,-1 0-15,22 0 0,-21 0 16,0 0-16,0 22 0,21-22 0,-21 0 16,21 0-16,0 0 15,0 1-15,0-1 0,0 0 0,0 0 16,21-21-1,0 0-15,0 0 0,0-21 16,1 0-16,-1 21 0,0-21 16,0-1-16,0 1 0,0 0 15,1 0-15,20-21 0,-42 20 16,0 1-16,0 0 16,21 0-16,-21 0 0,0 42 15,0 0 1,0 0-16,0 0 0,-21 1 0,21-1 15,0 0-15,0 0 16,0 0-16,0 0 0,0 1 0,0-1 16,0 0-16,0 0 15,21-21-15,0 0 0,0 0 16,1 0-16,-1 0 0,0 0 16,0-21-16,0 21 0,22-21 0,-22 0 15,0-1-15,0 1 0,0 0 16,0 0-16,-21 0 0,22 0 0,-1-1 15,-21 1-15,21 0 0,-21 0 16,0 42 15,0 0-31,0 0 0,-21 1 16,21-1-16,0 21 0,0-21 16,0 0-16,0 1 0,0-1 0,0 0 15,0 0-15,0 0 0,0 0 16,21-21-16,0 0 15,21 0-15,-20 0 0,-1 0 16,0 0-16,0-21 0,21 0 16,-20 0-16,-1 0 0,0 0 0,42-43 15,-41 22-15,-1-1 16,0 1-16,0-21 0,-21 20 0,21-20 16,0-1-16,-21 1 15,0-1-15,22 1 0,-22-1 0,21 1 16,-21-1-16,0 22 0,0 0 15,0-1-15,0 22 0,0 0 0,0 42 32,-21 21-32,21-20 15,-22 41-15,1-21 0,21 22 0,-21-1 16,21 1-16,-21 21 0,21-22 16,0 1-16,-21-1 0,21-21 15,0 22-15,0-22 0,0 22 16,0-22-16,0 0 0,0-20 0,0 20 15,0-21-15,0 0 0,0 0 16,21 1-16,0-1 0,0-21 0,0 0 16,1 0-16,-1 0 15,0-21-15,0-1 0,0 22 0,0-21 16,1-21-16,20 21 0,-42 0 16,21-1-16,0-20 0,-21 0 15,0 21-15</inkml:trace>
  <inkml:trace contextRef="#ctx0" brushRef="#br0" timeOffset="15949.9">22119 1207 0,'-21'21'16,"42"-21"0,0 0-16,0 0 15,1 0-15,20 0 0,-21 0 16,21 0-16,-20 0 0,20-21 0,-21 21 15,0 0-15,0-22 0,1 1 16,-22 0-16,0 0 16</inkml:trace>
  <inkml:trace contextRef="#ctx0" brushRef="#br0" timeOffset="16115.8">21696 1037 0,'0'0'0,"-85"21"16,85 1-16,21-22 31,0 0-31,1 0 0,20 0 16,-21 0-16,21 0 0</inkml:trace>
  <inkml:trace contextRef="#ctx0" brushRef="#br0" timeOffset="16464.91">23304 360 0,'0'0'0,"22"-21"0,-22-22 16,0 22-16,0 0 0,-22 21 15,1 0 1,0 21-16,0 0 0,-21 22 0,20-1 15,-20 0-15,0 1 0,-1 20 16,1 22-16,0 0 0,-22 20 16,1-20-16,20 21 0,-20 0 15,21 0-15,-1-22 0,1 22 0,21-21 16,0-1-16,21 1 0,0 63 16,21-105-16,21 20 0,0-21 15,1 1-15,-1-1 0,0-21 16,1 0-16,20 1 0,22-22 15,-43 0-15,1 0 0,-1 0 16,0 0-16,1-22 0,-22 1 0,0 0 16,21 0-16</inkml:trace>
  <inkml:trace contextRef="#ctx0" brushRef="#br0" timeOffset="18033.66">23262 1461 0,'0'0'0,"21"0"16,0-22-16,1 1 15,-22 0-15,0 0 16,0 0-16,-22 0 16,1 21-16,0 0 15,0 0-15,0 0 0,0 0 0,-1 0 16,1 0-16,0 21 15,0 0-15,0 0 0,0 0 0,-1 22 16,1-22-16,0 21 0,21-21 16,0 22-16,0-22 0,-21 21 15,21-21-15,0 22 0,0-22 16,21-21-16,0 0 0,0 0 16,1 0-16,-1 0 0,0 0 0,0 0 15,0-21-15,0-1 0,22-20 16,-22 21-16,0 0 0,43-43 15,-43 22-15,0 0 0,0-1 16,0 1-16,0 0 0,1-1 16,-1-20-16,-21 20 0,21-20 15,0-1-15,-21 22 0,0 0 0,0-1 16,0 22-16,0 0 0,0 0 16,0 42-1,-21 0-15,0 22 0,0-1 0,-1 21 16,1-20-16,0 20 0,21-20 15,-21 20-15,0-21 0,21 22 16,-21-22-16,21 1 0,0-1 0,0 0 16,0 1-16,0-1 0,0 0 15,0-21-15,0 1 0,0-1 16,21 0-16,-21 0 0,21-21 16,0 0-16,0 0 0,0 0 0,1 0 15,20-21-15,-21 0 0,0 0 16,22-1-16,-22 1 0,42-21 15,-42 21-15,1 0 0,-1-22 16,0 22-16,0 0 0,0 0 0,-21 0 16,21-1-16,-21 1 15,0 0-15,0 42 32,0 0-32,-21-21 0,21 22 15,0-1-15,-21 0 0,0 21 16,21-21-16,-21 1 0,21-1 0,0 0 15,0 0-15,0 0 0,0 0 16,0 1-16,21-22 16,0 0-16,0 0 15,0 0-15,1 0 0,-1-22 16,0 1-16,0 0 0,0 0 16,0 0-16,1 0 0,-22-1 15,21 1-15,-21 0 0,21 0 0,-21 0 16,0 0-1,0 42 17,0 0-32,0 0 0,0 21 15,-21-20-15,21-1 0,-21 0 16,21 0-16,0 0 0,0 0 0,0 1 16,0-1-16,21-21 15,0 0 1,0 0-16,21 0 15,-20 0-15,-1-21 0,0-1 0,0 1 16,0 0-16,0 0 0,22 0 16,-22 0-16,-21-22 0,21 22 15,-21 0-15,21 0 0,-21 0 16,0-1-16,-21 22 16,0 0-16,0 0 15,21 22-15,-21-1 0,21 0 16,0 0-16,0 0 15,0 0-15,0 1 0,0-1 16,0 0-16,0 0 0,0 0 0,0 0 16,0 1-16,21-1 15,0 0-15,0-21 16,0 0-16,0 0 16,1 0-16,-1 0 0,0 0 15,0 0-15,0 0 0,0-21 16,22 21-16,-22-21 0</inkml:trace>
  <inkml:trace contextRef="#ctx0" brushRef="#br0" timeOffset="18464.83">24659 1545 0,'0'0'0,"0"-21"0,0 0 0,0 0 15,0 0-15,0-1 0,-21 22 16,0 0 0,0 0-16,-1 0 0,1 22 15,0-22-15,0 21 0,0 0 16,0 0-16,-1 21 0,22-20 15,-21-1-15,21 0 0,-21 0 16,21 0-16,0 0 0,0 1 0,0-1 16,21-21-1,0 0-15,1 0 16,-1 0-16,0-21 0,0-1 16,0 22-16,-21-21 0,21 0 15,1 0-15,-1 0 0,0 0 0,-21-1 16,0 1-16,21 0 0,-21 0 15,21 21-15,-21-21 0,0 42 32,0 0-32,0 21 15,0-20-15,0-1 0,-21 0 16,21 0-16,0 0 0,0 0 0,0 1 16,0-1-16,0 0 0,21 0 15,0-21-15,1 0 16,-1 0-16,0 0 15,0-21-15,0 0 0,0 21 0,-21-21 16,22-1-16,-1-20 0,0 21 16,0 0-16,0-22 0,0 1 0</inkml:trace>
  <inkml:trace contextRef="#ctx0" brushRef="#br0" timeOffset="18738.66">25104 868 0,'0'0'0,"21"-42"0,-21-1 16,0 1-16,0 21 0,0 0 15,0-1-15,0 44 16,0 20-16,0-21 0,-21 21 16,-1 22-16,22-1 0,-21 1 15,0-22-15,21 22 0,-21 63 16,21-64-16,-21-20 0,21-1 16,0 21-16,0-20 0,0-1 15,0 0-15,0-20 0,0 20 0,0-21 16,0 21-16,0-20 0,0-1 15,0 0-15,0-42 32,21 0-32,0-1 15,0 1-15,0 0 0,1-21 0,-1 21 16,0-1-16</inkml:trace>
  <inkml:trace contextRef="#ctx0" brushRef="#br0" timeOffset="19586.03">25231 1397 0,'0'21'15,"0"0"-15,0 1 16,0-1-16,-22 0 0,22 0 16,-21 21-16,21-20 0,-21-1 15,21 0-15,0 0 0,0 0 16,0 0-16,0 1 0,0-1 16,21-21-1,0 0-15,1 0 0,-1 0 16,-21-21-16,21 21 0,0-22 15,0 1-15,0 21 0,1-21 0,-1 0 16,0 0-16,0 0 0,-21-1 16,0 1-16,0 42 31,-21 1-15,21-1-16,-21 0 15,21 0-15,-21 0 0,21 0 16,0 1-16,21-22 47,0 0-47,0 0 0,-21-22 0,0 1 15,21 21-15,-21-21 0,0 0 16,0 0-16,0 0 16,0-1-16,0 1 0,0 0 15,-21 21 1,21-21-1,21 21 1,0-21 0,1 21-16,-1 0 15,0 0-15,0 0 0,0 0 16,-21 21-16,21 0 0,-21 0 16,0 0-16,0 1 0,0-1 15,0 0-15,0 0 0,0 0 16,0 0-16,0 1 0,0-1 0,0 0 15,0 0-15,-21-21 16,21-21 31,0 0-47,0 0 0,0-1 16,21 1-16,1 0 0,-1-21 0,0 21 15,0-1-15,0-20 16,0 21-16,1 0 0,20 0 0,0-1 15,-21 22-15,1 0 0,-1 0 16,-21 22 0,0-1-16,0 0 0,0 0 15,0 21-15,0-20 0,0-1 0,-21 0 16,21 0-16,-22 21 0,22-20 16,0-1-16,-21-21 0,21 21 15,-21 0-15,0-21 16,0 0-1,0 0 1,21-21-16,0 0 16,-22 0-16,22-1 0</inkml:trace>
  <inkml:trace contextRef="#ctx0" brushRef="#br0" timeOffset="19779.91">25844 1185 0,'-21'0'63,"0"22"-47,0-22-1,0 0-15,0 0 0,-1 0 16</inkml:trace>
  <inkml:trace contextRef="#ctx0" brushRef="#br0" timeOffset="19983.82">24955 1270 0,'0'21'16,"22"-21"-1,-1 0-15,21 0 0,-21 0 0,0-21 16,22 21-16,-22 0 0,0 0 16,0 0-16,0 0 0,22-21 15,-22 21-15,0 0 0,0 0 0</inkml:trace>
  <inkml:trace contextRef="#ctx0" brushRef="#br0" timeOffset="20490.52">26289 1588 0,'0'0'0,"0"-22"16,0 1-1,0 42 63,0 1-62,0-1-16</inkml:trace>
  <inkml:trace contextRef="#ctx0" brushRef="#br0" timeOffset="21134.48">20193 2604 0,'0'-22'16,"21"22"-16,0 0 0,0 0 0,22-21 15,-1 0-15,22 21 0,-1-21 16,1 21-16,-1 0 0,1-21 15,20 21-15,-20 0 0,-1 0 16,1-21-16,-1 21 0,-20 0 0,-1 0 16,0 0-16,1 0 0,-22 0 15,0 0-15,-42 0 16,0 0 0,-1 0-16,1 0 0,-21 0 0</inkml:trace>
  <inkml:trace contextRef="#ctx0" brushRef="#br0" timeOffset="21381.33">20849 2455 0,'0'0'0,"-21"0"16,21 22-16,0 20 15,-21-21-15,21 21 0,0 1 0,0 20 16,0-20-16,-21 20 0,21-21 16,0 22-16,-22-22 0,22 22 0,-21-22 15,0 22-15,0-22 0,21 0 16,-21 1-16,0-1 0,21 0 0,-22-21 15,22 1-15,0-1 0,0 0 16,22-21 15,-1 0-31,-21-21 0,21 0 16,0-1-16,21 1 0,-20 0 16,-1-21-16</inkml:trace>
  <inkml:trace contextRef="#ctx0" brushRef="#br0" timeOffset="21569.56">21040 2985 0,'0'0'16,"0"21"-16,0 0 16,0 0-16,0 0 15,0 0-15,0 1 0,0-1 0,-22 0 16,22 0-16,-21 0 16,21 0-16,-21 1 0,21-1 15,0-42 16,0-1-15,0 1-16,21 0 0,0 0 0</inkml:trace>
  <inkml:trace contextRef="#ctx0" brushRef="#br0" timeOffset="21702.49">21082 2900 0,'0'0'0,"0"21"31,0 0-16,0 0-15,0 1 16,21-1 0,0-21-16</inkml:trace>
  <inkml:trace contextRef="#ctx0" brushRef="#br0" timeOffset="22302.09">21357 3069 0,'0'0'16,"0"21"-16,0 1 0,0-1 15,0 0-15,-21 0 0,0-21 16,21 21-16,-21 0 0,21 1 16,0-1-16,-22-21 0,22 21 0,-21 0 15,21 0 1,-21-21 0,21-21-1,0 0 1,0 0-16,0 0 15,21-1-15,0 1 0,-21 0 0,22 0 16,-1-21-16,0 20 0,0 1 16,0 21-16,0-21 0,1 0 0,-1 21 15,0 0-15,0 0 16,0 0-16,-21 21 0,0 0 16,21 0-16,-21 1 0,0-1 15,0 0-15,0 0 16,0 0-16,0 0 0,-21 1 0,21-1 15,-21-21-15,0 0 16,0 0-16,21-21 31,0-1-31,21 22 16,0-21-16,0 0 0,-21 0 16,21 0-16,1 0 0,-1-1 0,0 22 15,0-21-15,0 0 0,0 21 16,1 0-16,-1 0 0,0 0 15,-21 21-15,0 0 16,0 1-16,0-1 16,0 0-16,0 0 0,0 0 15,0 0-15,0 1 0,0-1 0,0 0 16,-21-21-16,42 0 31,0 0-31,0 0 16,0-21-16,1 0 15,-1-1-15,0 1 0</inkml:trace>
  <inkml:trace contextRef="#ctx0" brushRef="#br0" timeOffset="22645.89">21929 3154 0,'21'0'16,"0"0"-1,0 0-15,0 0 16,0-21-1,1 21-15,-1-21 0,0-1 16,0 22-16,0-21 0,-21 0 16,0 0-16,0 0 15,-21 21 1,0 0 0,0 0-16,0 21 0,-1 0 0,1-21 15,0 21-15,21 0 0,-21 1 16,0-1-16,21 0 0,-21 21 0,21-21 15,0 1-15,0-1 0,0 0 16,0 0-16,0 0 0,0 0 16,21-21-16,0 0 0,0 0 15,0 0-15,0 0 0,1 0 16,20 0-16,-21-21 0,0 0 0,22 21 16,-22-21-16,0 0 0,21 0 0,-21-22 15,1 22-15</inkml:trace>
  <inkml:trace contextRef="#ctx0" brushRef="#br0" timeOffset="23051.66">22542 2667 0,'0'0'0,"0"-42"0,0-1 15,0 1-15,0 21 0,0 63 32,0-21-32,-21 22 0,21-1 15,-21 0-15,0 1 0,21-1 16,-21 0-16,0 22 0,21-22 0,-22 1 15,22-1-15,-21 0 16,21 1-16,-21-1 0,21 0 0,0 1 0,0-22 16,0 21-16,21-21 15,0 0-15,22 22 0,-22-43 16,0 0-16,0 0 0,22 0 16,-22 0-16,21 0 0,-21-21 0,22-1 15,-22 1-15,21 0 0,-21-21 16,22 21-16,-22-22 0,0 1 0,0 0 15,21-1-15,-20-20 0,-1 20 16,-21-20-16,21 21 0,0-22 0,-21 1 16,0 20-16,0 1 0,0 0 15,0 20-15,0 1 0,0 42 32,0 1-32,0-1 0,0 0 15,-21 0-15,21 21 0,0-20 16,0-1-16,0 21 0,0-21 0,0 0 15,0 1-15,0-1 0</inkml:trace>
  <inkml:trace contextRef="#ctx0" brushRef="#br0" timeOffset="23503.13">23177 3027 0,'0'0'0,"0"21"15,0 0-15,0 0 16,-21 1-16,21-1 0,-21 0 15,21 0-15,0 0 0,0 0 16,-21 1-16,21-1 0,0 0 16,-21 0-16,21 0 0,0 0 15,0 1-15,-21-22 16,21-22 15,0 1-31,0 0 0,21-21 16,-21 21-16,21-1 0,0-20 15,0 21-15,0-21 0,1 20 0,-1 1 16,0 0-16,0 0 0,0 0 16,0 21-16,1 0 0,-1-21 15,0 21-15,0 0 0,-21 21 16,21-21-16,-21 21 0,0 0 16,0 0-16,0 0 0,0 1 0,0-1 15,0 0-15,-21 0 0,21 0 16,-21 0-16,21 1 0,0-1 0,-21 0 15,21 0-15,-21-21 16,21 21-16,21-42 31,0 0-31,0 0 16,0 0-16,0-1 0,22-20 16</inkml:trace>
  <inkml:trace contextRef="#ctx0" brushRef="#br0" timeOffset="23717.01">23664 3027 0,'0'0'16,"21"21"-16,-21 0 16,0 0-16,0 1 15,-21 20-15,0-21 16,0 0-16,21 0 0,0 1 16,-21-1-16,21 0 0,-21 0 0,21 0 15,-22-21 1,44-21 15,-1 21-31,0-21 0,-21 0 16,21 0-16,0-1 0,0-20 0</inkml:trace>
  <inkml:trace contextRef="#ctx0" brushRef="#br0" timeOffset="23980.86">23770 2921 0,'-21'0'31,"42"0"16,0 0-31,0 0-16,-21-21 16,0 0-1,-21 21 1,0 0-16,0 0 15,0 0-15,0 0 16,21 21 0,0 0-1,21-21-15</inkml:trace>
  <inkml:trace contextRef="#ctx0" brushRef="#br0" timeOffset="24285.92">24193 2625 0,'0'0'0,"0"-43"0,0 1 15,0 21-15,0 42 32,0 0-32,0 22 15,-21-22-15,0 21 0,0 43 16,0-43-16,0 0 0,-1 1 15,1-1-15,0-21 0,21 22 0,-21-1 16,0 0-16,0 1 0,-1 41 16,22-41-1,0-22-15,0 0 0,0 0 16,22-21 0,-1 0-1,0-21-15,0 0 0,0 21 0,0-21 16,1-1-16</inkml:trace>
  <inkml:trace contextRef="#ctx0" brushRef="#br0" timeOffset="24640.42">24363 3027 0,'0'0'0,"0"-21"16,21 21-16,-42 0 31,0 0-15,-1 0-16,1 0 0,21 21 15,-21 0-15,0-21 0,21 21 0,-21-21 16,21 21-16,0 1 0,0-1 16,21 0-1,0-21-15,0 0 16,0 0-16,1 0 0,-22 21 0,21-21 16,0 0-16,0 21 15,-21 0 1,0 1-16,-21-22 15,0 0-15,0 21 0,-1-21 16,1 0-16,0 0 0,0 0 16,0 0-16,0 0 15,21-21 1,0-1 0,0 1-16,0 0 0,0 0 15,21 21-15</inkml:trace>
  <inkml:trace contextRef="#ctx0" brushRef="#br0" timeOffset="24837.42">24130 2794 0,'0'0'0,"0"-21"16,21 21-1,0-21-15,0 21 0,1 0 16,-1 0-16,21 0 0,-21 0 15,43-21-15,-43 21 0,0 0 16,0 0-16</inkml:trace>
  <inkml:trace contextRef="#ctx0" brushRef="#br0" timeOffset="25648.57">24617 3027 0,'0'0'0,"0"21"0,21-21 16,0 0-16,0 0 16,0 0-1,1 0-15,-1 0 0,0 0 16,-21-21-16,0 0 16,0 0-1,-21 21 16,0 0-31,21 21 32,21-21 15,0 0-32,-21-21-15,-21 21 47,0 0-31,21 21 15,21-21 0,0 0-31</inkml:trace>
  <inkml:trace contextRef="#ctx0" brushRef="#br0" timeOffset="25962.92">25294 2667 0,'0'-21'0,"0"42"0,0-63 16,0 63 15,0 0-31,0 0 0,0 0 16,0 1-16,-21 20 15,21-21-15,0 21 0,-21-20 0,21 20 16,0-21-16,0 21 0,-21-20 16,21-1-16,-22 0 0,22 0 0,0 0 15,0 0-15,0 1 0,-21-22 16,21 21-16,0-42 31,0-1-31,0 1 16,0 0-16</inkml:trace>
  <inkml:trace contextRef="#ctx0" brushRef="#br0" timeOffset="26238.01">25104 2773 0,'0'-21'0,"0"-22"16,0 22-1,21 21-15,0-21 16,21 21-16,-21 0 0,1 0 16,20 0-16,-21 21 0,21 0 15,-20 1-15,20-1 0,-21 0 0,0 0 16,0 21-16,1 1 16,-22-1-16,0-21 0,0 0 0,0 1 15,-22-1-15,1 0 0,0 0 16,-21 0-16,21-21 0,-1 21 0,-20-21 15,21 0-15,0 22 16,0-22-16,-1 0 0,1 0 0,0 0 16,21-22-1,21 1 1,0 21-16</inkml:trace>
  <inkml:trace contextRef="#ctx0" brushRef="#br0" timeOffset="26701.74">25739 2731 0,'0'0'0,"-22"21"31,1 0-15,21 21-16,0-21 0,-21 1 15,0-1-15,0 0 0,21 21 0,-21-21 16,-1 1-16,22-1 0,-21 0 15,21 0-15,-21 0 0,0-21 16,21 21 0,0-42-1,0 0 1,0 0-16,21 0 0,0 0 16,0-1-16,-21 1 15,22-21-15,-1 21 0,0-22 0,0 22 16,0 0-16,0-21 0,1 21 15,-1-1-15,0 22 0,-21-21 0,21 21 16,0 0-16,0 21 16,-21 1-16,22-1 0,-22 0 15,0 21-15,0-21 0,0 1 16,0-1-16,0 21 0,0-21 0,0 0 16,0 1-16,0-1 0,0 0 15,0 0-15,0 0 16,-22-21-1,1 0-15,0 0 16,0 0-16,0 0 0,0 0 0,-1 0 16</inkml:trace>
  <inkml:trace contextRef="#ctx0" brushRef="#br0" timeOffset="26851.11">25569 2985 0,'0'0'0,"21"0"31,1-22-31,-1 22 0,0 0 0,0 0 15,0-21-15,0 21 0,22 0 16,-22-21-16,21 21 0,-21-21 16,22 0-16,-22 21 0,0-21 15,0 21-15,22-22 0</inkml:trace>
  <inkml:trace contextRef="#ctx0" brushRef="#br0" timeOffset="27261.87">26098 2731 0,'0'-22'0,"0"44"0,0-22 31,0 21-15,0 0-16,0 0 0,0 0 0,0 0 16,-21-21-16,21 22 0,0-1 15,0 0-15,0 0 0,0 0 32,21-21-32,1 0 15,-1 0-15,0 0 16,-21-21-16,21 21 0,0-21 0,0 21 15,-21-21-15,22 0 0,-1 21 16,-21-22-16,0 1 0,0 0 0,21 21 16,-21-21-16,0 42 47,0 0-47,0 0 0,-21 1 0,21-1 15,0 0-15,0 0 0,-21 0 16,21 0-16,-22 1 0,22 20 15,-21-21-15,21 0 0,0 0 16,0 1-16,0-1 0,0 0 16,21-21 15,-21-21-15,0 0-16,22 21 0,-1-22 0,-21 1 15</inkml:trace>
  <inkml:trace contextRef="#ctx0" brushRef="#br0" timeOffset="27601.68">26522 2773 0,'0'0'0,"21"0"16,-42 0 15,0 21-15,-1-21-16,1 21 0,21 0 0,-21 1 15,21-1-15,0 0 16,0 0-16,0 0 16,21-21-1,0 0-15,1 21 0,-1-21 16,-21 22-16,21-22 0,0 0 16,-21 21-16,0 0 15,-21 0 1,0-21-16,0 0 15,-1 21-15,1-21 0,0 0 0,0 0 16,0 0-16,0 21 0,-1-21 16,1 0-16,0 0 15,0 0-15</inkml:trace>
  <inkml:trace contextRef="#ctx0" brushRef="#br0" timeOffset="28129.38">24955 3662 0,'0'-64'16,"0"43"-16,0 0 0,0 0 0,0 0 16,0 42 15,0 0-31,0 21 0,0-20 16,0 20-16,0-21 0,0 21 0,0-20 15,-21 20-15,21-21 0,-21 21 16,0-20-16,-21 20 0,42-21 15,-22 0-15,22 0 0,-21-21 16,42-21 15,1 0-31,-1 0 16,0 0-16,0 0 0,0-1 16,0 1-16</inkml:trace>
  <inkml:trace contextRef="#ctx0" brushRef="#br0" timeOffset="28330.26">25082 3620 0,'43'-64'0,"-86"128"0,107-149 0,-64 64 15,0 0-15,21 21 0,-21 21 32,0 0-32,0 0 15,0 21-15,0-20 0,0 20 0,0-21 16,0 21-16,0-20 0,-21 20 16,21-21-16,0 0 0,0 0 0,0 1 15,-21-1-15,21 0 0,0 0 16,-21-21-16,-1 0 15,1 0 17,0 0-32,0-21 0</inkml:trace>
  <inkml:trace contextRef="#ctx0" brushRef="#br0" timeOffset="28799">24892 3810 0,'0'0'0,"21"-21"16,21 21-1,-20 0-15,-1-21 0,0 0 0,21 21 16,-21-22-16,22 22 0,-22-21 16,21 21-16,1-21 0,-22 21 15,21-21-15,-21 21 0,0 0 0,1 0 16,-22 21 15,0 0-31,0 0 0,-22 1 0,1-1 16,21 0-16,-21 0 0,0 0 15,21 0-15,-21 1 0,21-1 16,0 0-16,0 0 0,0 0 16,0 0-1,21-21-15,0 0 16,0 0-16,0 0 0,22-21 16,-22 21-16,0-21 0,0 0 0,0 21 15,22-21-15,-22 0 16,-21-1-16,21 1 0,-21 0 0,21 0 15,-21 0-15,0 0 0,0-22 16,0 22-16,0 0 0,-21 0 0,0 0 16,0 21-16,0 0 0,-1 0 15,1 0-15,0 0 0,0 0 16,0 0-16,21 21 0,-21-21 16,21 21-16,0 0 0,0 0 0,0 0 15,0 1-15,21-22 16,0 0-16,0 21 0,0-21 0,0 0 15,1 0-15</inkml:trace>
  <inkml:trace contextRef="#ctx0" brushRef="#br0" timeOffset="29160.79">25844 3641 0,'0'-21'0,"22"21"15,-22 21 1,0 0-1,-22 0-15,22 0 0,-21 0 16,21 1-16,0-1 0,0 0 16,0 0-16,0 0 0,0 0 0,0 1 15,0-1-15,0 0 16,21-21-16,1 0 16,-1 0-16,21 0 0,-21 0 15,0 0-15,1-21 0,-1 0 16,0 21-16,0-22 0,-21 1 0,21 0 15,0 0-15,-21 0 0,0 0 16,0-1-16,0 1 0,0 0 0,0 0 16,0 0-16,0 0 0,0-1 15,0 1-15,0 42 32,22 1-1,-1-22-31</inkml:trace>
  <inkml:trace contextRef="#ctx0" brushRef="#br0" timeOffset="29886.4">26352 3556 0,'0'21'16,"0"0"-1,-21 1-15,21-1 0,-21 0 16,21 0-16,-21 21 15,21-20-15,0-1 0,0 0 0,0 0 16,0 0-16,0 0 16,0 1-16,0-44 47,0 1-47,0 0 15,0 0-15,0 0 16,0 0-16,21-1 0,-21 1 0,21-21 15,0 21-15,1-43 16,-22 43-16,0 0 0,42-21 16,-42 20-16,21 22 0,-21 22 31,0-1-31,0 0 16,-21 0-16,0 0 0,0 0 15,-1 1-15,1-1 0,0 0 16,21 0-16,-21-21 0,21 21 0,-21 0 15,21 1-15,0-1 16,0 0-16,0 0 16,21-21-1,0 21-15,0-21 16,0 0-16,1 0 0,-1 0 16,0 0-16,0-21 15,0 0-15,0 21 0,1-21 0,-1 21 16,0-21-16,0-1 0,0 1 15,0 21-15,1-21 0,-22 0 16,0 0-16,0 0 0,0-1 16,-22 22-1,1 0 1,21 22-16,-21-22 0,21 21 0,0 0 16,0 0-16,0 0 15,0 0-15,0 1 0,0-1 16,0 0-16,0 0 15,21-21-15,-21 21 0,0 0 16,0 1-16,-21-22 16,0 21-16,0-21 15,0 0-15,-1 0 16,1 0 0,0 0-16,0 0 0</inkml:trace>
  <inkml:trace contextRef="#ctx0" brushRef="#br0" timeOffset="32361.87">24977 4466 0,'0'-21'15,"0"0"1,0 42 15,0 0-15,0 0-16,0 1 15,0-1-15,0 0 16,0 0-16,-22 0 0,22 0 16,-21-21 30,0 0 79,0 0 0,0 0 63,21-21-110,-21 21-31,21-21 62,0 0-31,0 0-31,0 0-31,0-1 0,0 1-1,-22 21 32,22 21-47,-21-21 16,21 22-16,0-1 0,0 0 0,0 0 15,-21 0-15,21 0 0,-21 1 16,21-1-16,0 0 0,-21-21 16,21 21-16,0 0 0,0 0 0,0 1 15,0-44 32,0 1-31,0 0-16,0 0 0,21 0 15,0-22-15,-21 22 0,21 0 16,0-21-16,-21 21 0,22-1 0,-1 1 16,-21 0-16,0 0 0,21 21 15,0 0-15,0 0 31,-21 21-31,21 0 0,-21 0 0,0 1 16,0-1-16,0 0 0,0 0 0,22 0 16,-1 0-16,-21 1 15,0-1-15,21-21 16,0 0-16,0 0 16,0 0-16,1 0 15,-1-21-15,-21-1 16,21 1-16,0 0 15,-21 0-15,0 0 0,21 0 0,-21-1 16,21 22-16,-21-21 0,0 0 16,22 21-16,-22 21 31,0 0-31,0 1 0,0-1 16,0 0-16,0 0 0,0 0 15,0 0-15,0 1 0,0-1 0,0 0 16,0 0-1,21-21-15,0 0 16,0 0-16,0 0 0,0-21 16,1 21-16,-1-21 15,0 21-15,0-21 0,0-1 0,0 22 0,1-21 16,-1 0-16,0 21 16,-21-21-16,0 0 0,21 21 0,0 0 15,-21 21 16,0 0-31,0 0 16,0 0-16,0 1 16,0-1-16,0 0 31,21-21-31,1 0 0,-1 0 16,0 0-1,0 0-15,0-21 0,0 21 0,1-21 16,-1-1-16,0 1 0,0 21 15,0-21-15,-21 0 0,21 21 16,-21-21-16,22 21 0,-22-21 16,21 21-1,-21 21 17,0 0-17,21-21 1,0 0-1,0 0-15,0 0 16,1 0-16,-1 0 16,-21-21-16,21 21 0,0-21 15,0 21 1,-21 21 0,0 0-1,0 0 1,0 0-16,0 0 0,21 1 15,1-22 17,-1 0-32,0 0 0,0-22 15,0 22-15,0-21 16,1 0-16</inkml:trace>
  <inkml:trace contextRef="#ctx0" brushRef="#br0" timeOffset="32827.71">26670 4149 0,'0'-21'0,"0"-1"16,21 44 15,-21-1-31,21 0 16,-21 0-16,0 0 0,0 0 0,0 1 15,0 20-15,21-21 0,-21 0 16,0 22-16,0-22 0,0 21 0,0-21 15,0 0-15,0 22 0,0-22 16,-21 0-16,0 0 0,0 22 16,0-22-16,0 0 0,-1 0 0,1 21 15,0-20-15,-21-1 0,21 0 16,-1-21-16,1 21 0,0 0 0,0-21 16,0 0-16,0 0 0,21-21 31,0 0-16,21 0-15,0 0 16,0-1-16,0 22 0,0-21 0,1 0 16</inkml:trace>
  <inkml:trace contextRef="#ctx0" brushRef="#br0" timeOffset="33049.58">26987 4360 0,'22'0'63,"-22"22"-48,0-1 1,0 0-1,0 0-15</inkml:trace>
  <inkml:trace contextRef="#ctx0" brushRef="#br0" timeOffset="33262.26">26924 4678 0,'0'21'15,"0"0"-15,0 0 16,0 1-16,0-1 15,0 0 1,0 0-16,-21 0 16,0-21-16,21 21 0,-22 1 0,1-22 15,21 21-15,-21-21 0,-21 21 16,21 0-16,-1-21 0,1 21 0,-21-21 16,21 0-16,-22 21 0,22-21 15</inkml:trace>
  <inkml:trace contextRef="#ctx0" brushRef="#br0" timeOffset="36583.87">9969 4382 0,'0'0'0,"0"-22"15,0 1 1,0 0-16,0 0 15,-21 21-15,21-21 0,0 0 16,-21-1-16,21 1 16,0 0-1,0 0 1,0 42 31,0 0-32,0 0-15,0 1 0,0-1 0,0 0 16,0 0-16,-21 0 0,21 0 16,0 22-16,0 20 15,0-42-15,0 22 0,0-22 16,0 21-16,0 1 0,0-1 0,0 0 16,0 1-16,0 20 0,0 1 15,0-1-15,0-21 0,0 22 0,21-1 16,-21 1-16,0-1 0,0 1 15,0-1-15,0 1 0,0-1 16,0 1-16,0-1 0,0 1 0,0-1 0,0 1 16,0-22-16,0 22 0,0-22 15,0 22-15,0-22 0,0-21 0,0 21 16,0 1-16,-21-22 0,21 21 16,-21-21-16,21 1 0,0-1 15,0 0-15,-21-21 0,21 21 0,-22-21 16,22-21-1,0 0 1,0 0-16,0-1 0,0 1 0,0-21 16,0-22-16</inkml:trace>
  <inkml:trace contextRef="#ctx0" brushRef="#br0" timeOffset="38330.37">10012 4297 0,'21'0'63,"0"0"-63,0 0 16,0 0-16,1 0 0,20 0 15,-21 0-15,21 0 0,-20 0 0,20 0 16,0 0-16,1 0 0,20 0 15,-21 0-15,22 0 0,-1 0 0,22 0 16,-21 0-16,20 0 0,1 0 16,0 0-16,-22 0 0,22 0 0,-1-21 15,-20 21-15,21 0 0,-1 0 16,-20 0-16,42 0 0,-22 0 0,22 0 16,0-21-16,21 21 0,-21 0 15,21 0-15,0 0 0,0 0 16,0-22-16,21 22 0,0 0 0,0 0 15,-21 0-15,21 0 0,1 0 16,-1-21-16,0 21 0,0 0 0,-21 0 16,21 0-16,-21 0 0,0-21 15,0 21-15,21 0 0,-21 0 0,0-21 16,0 21-16,-21 0 0,21 0 16,-21-21-16,21 21 0,-21 0 0,0 0 15,21-21-15,-21 21 0,-1 0 16,22 0-16,-42 0 0,21 0 0,-21-22 15,-1 22-15,1 0 0,0 0 16,-1 0-16,-20 0 0,-1 0 0,1 0 16,-1-21-16,-20 21 0,20 0 15,-21 0-15,1 0 0,-22 0 0,21 0 16,-21 0-16,1-21 16,-1 21-16,-21 21 62,0 0-62,0 1 16,-21-1-16,21 0 0,0 0 15,0 21-15,-22-20 0,22-1 16,0 21-16,0-21 0,0 0 0,0 22 16,0-1-16,0-21 0,0 22 15,0-22-15,0 21 0,-21 0 0,21 1 16,-21-22-16,21 42 0,0-20 15,-21-1-15,0 0 0,0 1 16,21 20-16,0-20 0,-22 20 0,1-21 16,21 1-16,0 20 0,-21-20 15,21 20-15,-21-21 0,21 1 0,-21 20 16,21-20-16,-21-1 0,21 0 16,0 22-16,0-22 0,0 0 15,-22-20-15,22 20 0,0 0 0,0-21 0,0 1 16,0 20-16,0-21 15,0 0-15,0 0 0,0 1 16,-21-22 15,0 0-15,0 0 0,0 0-1,0 0-15,-1 0 16,1 0-16,0 0 0,0 0 15,0 0-15,0 0 0,-1 0 0,1 0 16,0 0-16,0 0 0,0 0 16,-22 0-16,22 0 0,0 0 15,-21 0-15,-1 0 0,1 0 16,0 0-16,-1 0 0,1-22 0,-21 22 16,-1 0-16,1 0 0,-22 0 0,0 0 15,1 0-15,-1 0 0,0 0 16,1 0-16,-1 0 0,-21 0 0,21 0 15,-20 0-15,20 0 0,-21 0 16,21 0-16,-20 0 0,-1 0 0,21 0 16,-21 0-16,0 0 0,1 0 0,-1 0 15,0 0-15,-106 22 16,85-22-16,21 0 0,-105 0 16,105 0-16,0 0 0,-21 0 15,21 21-15,0-21 0,1 0 0,-1 0 16,0 0-16,0 0 0,0 0 15,0 0-15,1 0 0,-1 0 16,0 0-16,0 0 0,0 0 0,0 0 16,1 0-16,-1 0 0,0 0 0,0 0 15,0 0-15,0 0 0,1 0 16,-1 0-16,0 0 0,0 0 0,0 0 16,22 0-16,-1 0 0,-21 0 15,21 0-15,1 0 0,-107 0 16,107 0-16,-1 0 0,0 0 0,22 0 15,-22 0-15,22 0 16,20 0-16,-20 0 0,20 0 0,1 0 16,0 0-16,21 0 0,-22 0 0,22 0 15,0 0-15,0 0 0,0 0 16,42 0 62,0 0-78,0 0 16</inkml:trace>
  <inkml:trace contextRef="#ctx0" brushRef="#br0" timeOffset="39293.83">11282 4932 0,'0'-21'16,"0"0"-1,0-1 1,21 1-16,-21 0 0,21 21 15,0-21-15,0 0 0,-21 0 0,43-22 16,-43 22-16,0 0 16,0 0-16,0 0 0,0-1 0,0 1 15,-21 21-15,-1 0 16,1 0-16,0 0 0,-21 0 16,21 0-16,-22 0 0,1 0 0,21 0 15,-22 21-15,1 1 0,21-22 16,-21 21-16,42 0 0,-22 0 0,22 0 15,0 0-15,0 22 16,22-22-16,-1 0 0,0 0 0,0 22 16,21-22-16,-20 21 0,20 0 15,0-20-15,-21 20 0,22-21 0,-22 21 16,21 1-16,-21-22 16,1 21-16,-22-21 0,0 22 0,0-22 15,0 21-15,-43-21 0,22 1 16,-21-1-16,21 0 0,-22-21 15,1 0-15,0 0 0,-22 0 0,22 0 16,-1 0-16,1 0 0,0 0 16,-22-42-16,43 20 0,-21 1 15,21-42-15,-1 20 16,22 1-16,0 0 0,0-1 0,0 1 16,0 0-16,0-1 0,22 1 15,-1 21-15,0-21 0,0 20 16,0 22-16,22 0 0,-22 0 0,21 0 15,-21 22-15,22-1 0,-22 21 16,0 0-16,0-20 0,0 20 0,-21 0 16,0 1-16,21-1 0,-21 0 15,0 1-15,0-22 0,22 21 0,-22-21 16,0 0-16,0 1 16,21-22-16,0 0 0,0 0 15,0 0 1,0-22-16,1 1 15</inkml:trace>
  <inkml:trace contextRef="#ctx0" brushRef="#br0" timeOffset="39685.73">11705 5186 0,'21'21'16,"0"-21"-16,1 0 16,-1 0-16,0-21 0,0 21 15,0-21-15,0 0 0,1 21 16,-1-22-16,0 1 0,0 0 0,-21 0 16,0 0-1,0 0-15,0-1 0,0 1 0,-21 0 16,0 21-16,0 0 15,-22 0-15,22 0 0,0 21 0,0 0 16,0 1-16,-22-1 0,22 0 16,21 0-16,-21 21 0,21-20 15,-21-1-15,21 42 0,0-42 16,0 1-16,0-1 0,0 0 0,21 0 16,0 0-16,0 0 0,0-21 15,1 0-15,-1 0 0,0 0 16,0 0-16,0 0 0,0 0 0,1 0 15,20 0-15,-21-21 16,0 21-16</inkml:trace>
  <inkml:trace contextRef="#ctx0" brushRef="#br0" timeOffset="40144.47">12382 4995 0,'0'0'0,"0"-42"16,-21 42-1,0 0 1,0 0-16,0 21 16,0 0-16,21 22 0,0-22 15,-22 0-15,22 43 16,-21-43-16,21 21 0,0-21 16,0 0-16,0 1 0,0-1 0,0 0 15,0 0-15,0 0 16,21-21-16,1 0 15,-1 0-15,0 0 16,-21-21-16,21 0 0,0 21 0,-21-21 16,21 0-16,-21-1 0,0-20 0,22 21 15,-22 0-15,0 0 0,0-1 16,0-20-16,21 21 0,-21 0 16,0 0-16,0 42 31,0 0-31,0 0 15,0 21-15,0-20 0,0-1 0,0 0 16,0 0-16,0 0 0,0 0 0,0 1 16,0-1-16,0 0 0,0 0 15,0 0-15,0 0 16,21-21-16,0 0 16,0 0-16,0 0 15,-21-21-15</inkml:trace>
  <inkml:trace contextRef="#ctx0" brushRef="#br0" timeOffset="40495.26">12594 5101 0,'0'0'0,"0"-21"0,0 0 0,0 0 16,0 0 0,21 21-1,0 0 1,1 21-16,-1 0 0,0 0 0,-21 0 15,21 0-15,0 1 0,0-1 16,-21 0-16,22 0 0,-1 0 16,-21 0-16,0 1 0,0-1 0,0 0 0,0 0 15,0 0 1,-21-21 0,-1-21-1,22 0 1,0 0-16,0 0 0,0-1 15,0 1-15,0 0 0,0 0 0,0 0 16,0 0-16,0-1 0,0 1 16,0 0-16,22 0 0,-1 0 15,0 0-15,0 21 16,0-22-16</inkml:trace>
  <inkml:trace contextRef="#ctx0" brushRef="#br0" timeOffset="40802.72">13187 4974 0,'0'-21'16,"-21"21"-16,-1 0 16,1 0-1,21 21-15,-21-21 0,21 21 16,0 1-16,-21 20 0,21-21 15,-21 0-15,21 0 0,-21 22 0,21-22 16,0 0-16,0 21 0,0-20 16,0-1-16,0 0 0,0 0 0,0 0 15,0 0-15,21-21 16,0 0-16,0 0 16,0 0-16,22 0 0,-22-21 15,0 0-15,0 0 0,0 21 0,22-21 16,-1-43-16,-21 43 0,0-21 15,0-1-15</inkml:trace>
  <inkml:trace contextRef="#ctx0" brushRef="#br0" timeOffset="41209">13462 4657 0,'0'0'0,"0"-21"0,0-1 0,-21 22 16,0 0-16,21 22 15,0-1-15,0 0 16,0 21-16,0 1 0,0 41 15,0 1-15,0-22 16,0-20-16,0-1 16,0 0-16,0-20 0,0 20 0,0 21 15,0-41-15,0-1 0,0 0 16,0 0-16,0 0 0,0-42 47,0 0-47,0 0 0,0 0 15,0-1-15,0 1 0,0 0 16,21-21-16,0 21 0,-21-1 0,21-20 16,0 21-16,-21 0 0,21 0 15,1-1-15,-1 22 0,0 0 0,0 0 16,0 0-16,0 0 0,1 22 0,-22-1 16,21 0-16,0 0 0,-21 0 15,0 22-15,0-22 0,0 0 16,0 21-16,0-21 0,0 1 15,0-1-15,-21 0 0,0 0 0,21 0 16,-22 0-16,22 1 0</inkml:trace>
  <inkml:trace contextRef="#ctx0" brushRef="#br0" timeOffset="41917.6">14245 4699 0,'0'-21'16,"0"42"-16,0-63 0,0 21 15,0 42 1,21 0-16,-21 0 16,0 21-16,0-20 0,21 20 0,-21 21 15,0-20-15,0-1 0,0 22 0,0-22 16,0 43 0,0-43-16,-21 0 0,21-21 0,-21 22 0,21-22 15,0 0-15,0 0 16,-21-21-16,21-21 31,0 0-31,0 0 16,0 0-16,21-22 0,0 22 15,-21-21-15,21 21 0,1-22 16,-1 1-16,0 0 0,0 20 0,-21-20 0,21 21 16,0 0-16,1 21 0,-1 0 15,0 0-15,0 0 0,-21 21 0,21 21 16,0-21-16,-21 22 15,22-22-15,-22 21 0,0-21 0,0 22 16,0-22-16,0 21 0,0-21 16,0 1-16,0-1 0,0 0 0,0 0 15,0 0-15,21-21 32,0 0-32,-21-21 0,21 21 15,0-21-15,0-21 0,-21 20 16,22 1-16,-1-21 0</inkml:trace>
  <inkml:trace contextRef="#ctx0" brushRef="#br0" timeOffset="42145.47">14817 4636 0,'0'-22'0,"0"44"0,0-65 0,0 64 32,0 1-32,0-1 15,0 0-15,0 21 0,0 1 0,0-1 16,0 0-16,0 22 0,0-22 15,0 0-15,0 1 0,0-1 0,0 0 16,0 1-16,-22-22 0,22 21 16,0 1-16,0-22 15,22-21 1,-1 0-16,0 0 0,0-21 16,-21-1-16,0 1 0,0 0 0,0 0 15</inkml:trace>
  <inkml:trace contextRef="#ctx0" brushRef="#br0" timeOffset="42318.37">14753 5017 0,'0'0'0,"21"0"32,0 0-32,1 0 15,-1 0-15,0-22 0,0 22 16,21 0-16,-20-21 0,20 0 0,-21 21 15,21-21-15,-20 21 0,20-21 16,-21 21-16,0 0 0</inkml:trace>
  <inkml:trace contextRef="#ctx0" brushRef="#br0" timeOffset="42928.06">15325 4932 0,'0'0'0,"0"21"0,0 0 15,0 0-15,-22 22 0,22-22 16,-21 0-16,21 0 0,0 0 15,0 1-15,-21-1 0,21 0 0,0 0 16,0 0-16,-21 0 0,21 1 16,0-44 31,0 1-47,0 0 15,0 0-15,0-21 16,0 20-16,0 1 0,0 0 0,0 0 15,0-21-15,0 20 0,21 1 16,0 0-16,0 21 0,-21-21 0,22 21 16,-1 0-16,0 21 15,0 0-15,-21 0 16,21 1-16,-21-1 0,0 0 16,0 0-16,0 0 0,21 22 0,-21-22 15,0 0-15,0 0 0,22 0 0,-22 0 16,0 1-16,21-22 0,-21 21 15,21-21 17,-21-21-32,21-1 0,0 1 15,-21 0-15,21 0 0,-21 0 0,22 0 16,-1-22-16,-21 22 0,21-21 16,0 21-16,-21-1 0,21-20 0,0 21 15,-21 0-15,0 0 0,22 21 16,-1 0-16,0 21 15,-21 0-15,21 0 16,-21 0-16,0 0 0,0 1 16,0-1-16,0 21 0,0-21 15,0 0-15,0 1 0,0-1 0,0 0 0,0 0 16,0 0-16,0 0 16,21-21 15,0-21-16</inkml:trace>
  <inkml:trace contextRef="#ctx0" brushRef="#br0" timeOffset="43276.05">15875 5249 0,'0'0'0,"0"22"32,21-22-32,0 0 15,0 0-15,1 0 16,-22-22-16,21 22 0,0-21 0,0 0 15,0 21-15,0-21 0,1-21 16,-1 20-16,21 1 0,-21-21 0,0 0 16,1 20-16,-1-41 0,0 21 15,0-1-15,0 1 0,-21 0 0,21-1 16,-21-20-16,0 42 16,0-1-16,-21 1 0,0 21 0,0 0 15,0 0-15,0 21 0,-1 1 16,1-1-16,-21 21 0,21 0 15,0 22-15,21-22 0,-22 64 16,1-64-16,21 1 0,0-1 0,0-21 16,0 22-16,21-22 0,1 0 15,20 0-15,0 0 0,1 0 16,-1-21-16,21 0 0,-20 0 0,20 0 16,1 0-16,-22 0 0,22-21 0,-22 0 15,21 0-15,-20 0 0</inkml:trace>
  <inkml:trace contextRef="#ctx0" brushRef="#br0" timeOffset="45218.52">4911 5313 0,'0'0'15,"-43"0"-15,22 0 0,-21 0 0,21 0 0,-1 0 16,-20 0-16,21 0 0,-21 0 15,20 0 1,1 0-16,21 21 16,21-21 46,1 0-62,20 0 0,0 0 0,1 0 16,-1 0-16,0 0 0,22 0 15,-1 0-15,22 0 0,-22-21 0,22 21 16,0-21-16,21 21 0,-1-21 16,1 21-16,0 0 0,0-22 0,21 22 15,-21-21-15,21 21 0,0 0 0,21-21 16,-21 0-16,21 21 0,0 0 16,-21 0-16,21-21 0,128 21 15,-149 0-15,21 0 16,-21-21-16,-21 21 0,21 0 0,-22 0 15,-20 0-15,21-22 0,-21 22 16,84 0-16,-84-21 0,-22 0 16,64 21-16,-85-21 0,22 21 15,-22 0-15,-21 0 0,22-21 16,-22 21-16,0 0 0,0 0 0,-21-21 16,21 21-1,-21-22 32,-21 1-31,0 21-1,0-21-15</inkml:trace>
  <inkml:trace contextRef="#ctx0" brushRef="#br0" timeOffset="45714.24">8784 4614 0,'-21'0'16,"21"22"-1,0-1 1,0 0-1,0 0-15,21-21 0,-21 21 16,21-21-16,0 21 0,1-21 16,-1 0-16,21 22 0,-21-22 15,22 0-15,-22 21 0,21-21 0,-21 0 16,22 0-16,-22 0 0,21 21 0,-21-21 16,0 0-16,1 0 0,-1 0 15,0 0-15,-21 21 16,0 0-16,-21 0 15,0 1-15,-1-1 16,1 0-16,0 0 0,-21 0 0,-1 22 16,1-22-16,21 21 0,-21 0 15,-1 1-15,1-1 0,0-21 0,-1 22 16,1-1-16,0 0 0,-1-21 0,1 22 16,21-1-16,0-21 0,-22 0 15,22 1-15,0 20 16,21-21-16,-21-21 0,21 21 15,21-42 17,0 0-32,0 21 0,0-21 0,22 0 15</inkml:trace>
  <inkml:trace contextRef="#ctx0" brushRef="#br0" timeOffset="47261.91">2984 4593 0,'0'21'0,"0"1"15,-21-22-15,42 0 32,1 0-17,-1 0-15,21-22 16,-21 1-16,22 21 0,-1-21 0,0 0 15,1-21-15,-1 20 0,0 1 16,1-21-16,-1 0 0,0-1 0,1 22 16,-1-42-16,0 20 0,-21 1 15,1 0-15,-1-1 0,-21 1 0,0 0 16,0-1-16,0 1 0,0 21 16,0-22-16,-21 22 0,-1 0 15,1-21-15,0 21 0,0-1 16,0 22-16,0-21 0,-1 21 15,1 0-15,0 0 0,0 0 0,0 21 16,0 1-16,-1 20 0,1 0 16,0 1-16,0 20 0,0 22 0,0-1 15,-1 1-15,1 0 0,0-1 16,0 22-16,21 0 0,-21 0 16,0 0-16,21 0 0,0-1 0,-22-20 15,22 21-15,-21-21 0,21-1 16,0-20-16,0 20 0,0-20 0,0 63 15,0-64-15,0-20 16,0-22-16,0 21 0,0-21 0,21 1 16,1-22-16,-1 0 0,0 0 15,0 0-15,0-22 0,22-20 0,-22 21 16,21-21-16,-21 20 16,22-20-16,-22-21 0,0 20 0,21 1 15,-21-22-15,-21 22 0,0-21 16,0-1-16,0 22 0,0-22 0,0 1 15,-42 20-15,21-20 0,-21 21 16,-1-22-16,1 22 0,0-1 16,-22 22-16,22 0 0,-1 0 0,1 0 15,0 21-15,-1 0 0,1 0 0,21 0 16,0 0-16,0 21 16,42-21-1,0 0 1,21 0-16,-21-21 0,22 0 0,-1-1 15,22 1-15,-22 0 0,21 0 16,1 0-16,-1 0 0,22-1 16,-21-20-16,-22 21 0,21 0 15,-20 0-15,41-22 0,-62 43 16,-1-21-16,0 21 0,-21 21 31,-21 0-31,0 1 16,-1-1-16,1 0 15,21 21-15,-21-21 0,21 1 0,-21-1 16,0 0-16,21 0 16,0 0-16,0-42 47,0 0-47,0 0 15</inkml:trace>
  <inkml:trace contextRef="#ctx0" brushRef="#br0" timeOffset="47426.81">3725 4318 0,'0'0'0,"0"-21"15,-21 21 1,21 21 0,0 0-16,0 0 15,0 1-15,0-1 16,21-21-16,-21 21 0,21-21 15,1 21-15</inkml:trace>
  <inkml:trace contextRef="#ctx0" brushRef="#br0" timeOffset="48282.32">3979 4530 0,'0'0'0,"0"63"16,0-42-16,0 1 15,0-1-15,-21 0 0,0 0 16,0-21 0,21-21 15,0 0-31,21 0 16,0-1-16,0 1 0,-21 0 15,21 0-15,1 0 0,-1 21 16,-21-21-16,21 21 15,0 0-15,-21 21 16,21 0-16,-21 0 0,0 0 16,21 0-16,-21 1 15,0-1-15,0 0 0,0 0 16,22 0-16,-22 0 0,21-21 16,0 22-1,0-22-15,0 0 0,0 0 0,1-22 16,-1 22-16,0-21 0,0 0 15,0 0-15,0 21 0,1-21 0,20-43 16,-21 43-16,-21 0 16,0 0-16,0 0 0,0-1 0,0-20 15,0 21-15,0 0 16,-21 0-16,0-1 0,0 1 0,-1 21 16,1 0-16,0 0 15,0 0-15,0 0 0,0 21 16,21 1-16,-22-1 0,1 0 15,0 0-15,21 21 0,-21-20 0,21-1 16,0 0-16,0 21 0,0-21 16,0 1-16,0-1 0,0 0 0,0 0 15,21-21-15,0 21 16,0-21-16,1 0 0,-1 0 16,21 0-16,-21-21 0,0 0 0,1 0 15,-1 21-15,0-21 0,0-22 16,0 22-16,0 0 0,1-21 15,-1 20-15,0-20 0,0 0 0,-21-22 16,21 22-16,0-22 0,1 1 16,-22 21-16,21-85 0,0 84 15,-21 1-15,0 0 0,0-1 16,0 22-16,0 0 0,0 0 0,-21 21 16,0 21-1,-1 0-15,22 21 0,0-20 16,-21 41-16,0 1 0,21-22 15,-21 43-15,21-22 0,0 1 0,0-1 16,0 1-16,0-1 0,0 1 16,0-22-16,0 0 0,0 43 15,0-64-15,21 0 0,-21 0 16,21 1-16,0-22 0,1 0 0,-1 0 16,21 0-16,-21-22 0,0 1 15,22 0-15,-22 0 0,21 0 0,1-22 16</inkml:trace>
  <inkml:trace contextRef="#ctx0" brushRef="#br0" timeOffset="49070.38">5080 4106 0,'0'0'0,"0"22"0,0-1 16,21-21-1,0 0 1,0-21-16,1-1 0,-1 22 16,0-21-16,0 0 0,0 0 0,0 0 15,1 0-15,-22-1 16,0 1-16,0 0 0,-22 21 31,1 0-31,0 0 0,-21 21 0,21 0 16,-1 1-16,1-1 15,0 0-15,0 0 0,0 21 0,0-20 16,21 20-16,-22-21 0,22 0 16,0 0-16,0 1 0,0-1 0,0 0 15,22 0-15,-1-21 0,0 0 0,0 0 16,0 0-16,0 0 0,1 0 16,-1 0-16,0 0 0,0 0 0,0 0 15,-21-21-15,0 0 16,0 0-1,-21 21 1,0 0-16,0 21 0,0 0 0,-1 0 16,1 0-16,0 0 0,0 1 15,0 20-15,0-21 0,-1 21 0,22-20 16,-21 20-16,21-21 0,0 21 16,0-20-16,0-1 0,0 0 0,0 0 15,21 0-15,1-21 0,-1 0 16,0 0-16,0 0 0,0 0 0,0 0 15,1 0-15,-1-21 0,0 0 16,21 0-16,-21 0 0,1-1 0,-1 1 16,21-21-16,-21 0 15,0 20-15,1-20 0,20-21 0,-21 20 16,0-20-16,-21 20 0,0-20 16,21 21-16,-21-64 0,0 63 15,0 1-15,0 0 0,0-1 16,0 22-16,-21 0 0,0 21 15,0 21 1,21 0-16,-21 1 0,21 20 0,0 0 16,0 1-16,0 20 0,0-21 15,0 22-15,0-22 0,0 22 0,0-22 16,0 22-16,0-22 0,0 0 16,0-21-16,0 22 0,0-22 0,0 0 15,0 0-15,0 0 0,21-21 16,0 0-1,0 0-15,-21-21 0,21 21 16,1-21-16,-22 0 0</inkml:trace>
  <inkml:trace contextRef="#ctx0" brushRef="#br0" timeOffset="49451.17">5651 4424 0,'0'0'0,"0"42"15,0-21 1,22-21-16,-1 0 16,0 0-16,0 0 0,0-21 15,0 0-15,1 21 0,-1-21 16,21 0-16,-21 21 0,0-21 0,1-1 16,-22 1-16,0 0 15,0 0-15,0 0 0,0 0 16,-22 21-16,1 0 15,0 0-15,0 0 0,0 0 0,0 21 16,-1 0-16,1 0 16,0 0-16,0 22 0,21-22 0,-21 0 0,21 21 15,0-21-15,0 1 16,0-1-16,0 0 0,21 0 0,0 0 16,0-21-16,0 0 0,1 0 0,-1 0 15,21 0-15,-21 0 0,22 0 16,-22 0-16,21 0 0,-21-21 0,0 0 15,1 0-15,-1 0 0,0-1 16,0 1-16,0 0 0,-21 0 16,0 0-16</inkml:trace>
  <inkml:trace contextRef="#ctx0" brushRef="#br0" timeOffset="50018.86">6138 4318 0,'0'21'16,"0"0"-16,0 1 15,0-1-15,0 0 0,0 0 16,0 0-16,0 0 0,0 1 15,0-1-15,0 0 0,0 0 0,0 0 16,0 0 0,0-42 15,0 0-31,21 0 16,-21 0-16,0 0 0,0-1 15,0 1-15,0 0 0,0-21 16,22 21-16,-22-1 0,21 22 0,-21-21 15,21 21 1,0 0-16,0 0 0,-21 21 16,21 1-16,-21-1 15,22 0-15,-22 0 0,0 0 0,0 0 16,21 1-16,-21-1 16,21 0-16,-21 0 0,0 0 15,21-21 16,-21-21-31,21 0 16,0 21-16,-21-21 0,22-22 16,-22 22-16,21 0 0,0-21 15,-21 21-15,21-1 0,0-20 16,-21 21-16,21 21 0,1-21 0,-1 21 16,0 0-1,-21 21-15,0 0 0,21 0 0,-21 0 16,0 1-16,0-1 0,0 21 15,0-21-15,0 0 0,0 22 0,0-22 16,0 0-16,0 0 0,0 0 16,0 1-16,21-22 15,0 0-15,1 0 16,-1 0-16,0 0 0,0-22 16,0 1-16,0 0 15,1 21-15,-1-21 0</inkml:trace>
  <inkml:trace contextRef="#ctx0" brushRef="#br0" timeOffset="50762.94">6879 4466 0,'0'21'0,"0"1"15,21-22 17,0 0-32,1 0 0,-1 0 0,-21-22 15,21 22-15,0-21 0,0 0 16,0 21-16,1-21 0,-1 0 0,-21 0 15,0-1 1,0 1-16,0 0 0,0 0 16,-21 21-1,-1 0-15,1 0 0,0 21 16,0 0-16,0 0 0,21 1 0,0-1 16,-21 0-16,21 21 0,0-21 15,0 22-15,0-22 0,0 0 0,0 0 16,0 0-16,0 1 0,21-22 15,0 21-15,0-21 0,0 0 0,0 0 16,22 0-16,-22 0 0,0 0 16,21 0-16,-20 0 0,-1-21 0,0-1 15,21 22-15,-21-21 0,1 0 16,-1 0-16,0 0 0,0 0 16,-21-1-16,21-20 0,-21 21 15,0 0-15,0 0 0,0-1 16,0 44 15,0-1-31,0 0 16,-21 0-16,21 0 0,0 0 15,0 1-15,0-1 0,0 21 16,0-21-16,-21-21 0,21 21 16,0 1-1,0-44 16,0 1-31,0 0 16,0 0-16,0 0 0,21 0 16,-21-22-16,0 22 0,21 0 15,0 0-15,-21 0 0,22-1 0,-1 1 16,-21 0-16,21 21 16,0 0-16,0 0 0,-21 21 0,21 0 15,-21 1-15,22-1 0,-22 0 16,0 0-16,0 0 0,0 0 15,0 1-15,0-1 0,0 0 0,0 0 16,0 0 0,0 0-16,0 1 0,0-44 47,0 1-32</inkml:trace>
  <inkml:trace contextRef="#ctx0" brushRef="#br0" timeOffset="51045.78">8022 3768 0,'0'0'0,"0"21"31,0 0-31,0 0 16,0 0-16,0 22 0,0-1 0,0 0 15,0 1-15,0 20 0,-21-20 0,0 20 16,21-21-16,-21 1 0,-1 20 16,22-20-16,0-22 0,0 21 0,-21 0 15,21-20-15,0-1 0,0 0 16,0 0-16,0 0 0,21-21 16,1 0-16,-1 0 15,0 0-15,0 0 0,0-21 16,0 0-16,1 0 0,-1 0 0,0-1 15,0 1-15</inkml:trace>
  <inkml:trace contextRef="#ctx0" brushRef="#br0" timeOffset="51343.44">8276 4212 0,'-42'21'16,"21"-21"-16,-1 22 16,1-1-16,0 0 0,21 0 15,0 0-15,-21 0 0,21 1 16,0-1-16,0 0 15,21-21-15,0 0 16,0 0-16,1 0 0,-22 21 0,21-21 16,0 0-16,21 0 15,-42 21-15,0 0 16,0 1 0,-21-22-1,0 21-15,0-21 0,0 0 16,-1 0-16,1 0 15,0-21 1,0-1 0,21 1-16,0 0 0,0 0 0</inkml:trace>
  <inkml:trace contextRef="#ctx0" brushRef="#br0" timeOffset="51575.82">7789 3937 0,'21'0'16,"1"0"-16,-1 0 0,21 0 15,-21 0-15,22-21 0,20 21 16,-21-21-16,1 21 0,-1-21 16,22 21-16,-22-22 0,0 22 0,-21-21 15,22 21-15,-1 0 0,-21 0 16,0-21-16,1 21 0,-1 0 0,-42 0 31,-1 21-31</inkml:trace>
  <inkml:trace contextRef="#ctx0" brushRef="#br0" timeOffset="52665.02">3514 6625 0,'0'0'0,"-22"21"0,22 1 15,-21-22-15,21 21 0,-21-21 16,42 0 0,0 0-1,1-21-15,-1-1 0,21 1 0,-21 0 16,22 0-16,-1-21 0,0-1 16,1 1-16,-1 0 0,0-1 0,1 1 15,-22 0-15,21-1 16,-21 1-16,0 0 0,1-1 0,-22 1 15,0 0-15,0-1 0,0 22 16,0-21-16,-22-1 0,1 22 0,0 0 16,0 0-16,-21 0 0,20 21 15,1 0-15,-21 0 0,21 21 0,-22 0 16,22 21-16,-21 1 0,21-1 16,0 22-16,-1-1 0,1 1 0,0 20 15,0 1-15,21 21 16,0-22-16,-21 22 0,0-21 0,21 21 15,-22-22-15,22 1 0,0 0 16,0 21-16,0-22 0,0 64 16,-21-84-16,21 21 0,0-43 15,0 21-15,0 1 0,0-22 0,0 1 16,0-22-16,21 0 0,1 21 0,-1-21 16,0-21-16,0 0 15,0 0-15,0 0 0,1-21 0,-1 0 16,21 0-16,-21-21 0,0-1 15,1 1-15,-1 0 0,-21-22 0,0 1 16,21-1-16,-21 1 0,0-1 0,0 1 16,-21-1-16,0 22 15,-1-22-15,1 22 0,-21 0 0,0-1 16,-1 1-16,1 21 0,0 0 16,-1-1-16,1 1 0,21 21 0,-22 0 15,22 0-15,0 0 0,0 0 16,63 0-1,-21 0-15,22 0 16,-22 0-16,21-21 0,1 0 0,20 0 16,-21 21-16,22-21 0,-22-22 15,1 22-15,20 0 0,-21-21 16,1 20-16,-1-20 0,0 21 16,-20-21-16,-1 20 0,0 1 0,0 0 0,-21 0 15,0 42 16,0 0-31,-21 0 0,21 22 16,0-22-16,0 0 0,-21 0 16,21 0-16,0 1 0,-21-1 0,21 0 15,0 0-15,0 0 0,0 0 16,0-42 15,0 0-31,0 0 0,0 0 0,0 0 16</inkml:trace>
  <inkml:trace contextRef="#ctx0" brushRef="#br0" timeOffset="52824.05">4106 6265 0,'0'0'0,"0"22"16,0-1 0,0 0-16,0 0 15,0 0-15,0 0 16,21-21-1,-21 22 1,22-22-16,-1 0 0</inkml:trace>
  <inkml:trace contextRef="#ctx0" brushRef="#br0" timeOffset="53602.96">4381 6583 0,'0'0'0,"-21"0"0,21 21 16,-21-21-16,21 21 15,0-42 17,21 21-32,0-21 15,-21 0-15,22 0 0,-1 21 16,0-22-16,-21 1 0,21 21 0,0-21 15,0 21 1,1 0-16,-1 0 0,-21 21 16,0 0-16,21 1 15,-21-1-15,21 0 0,-21 0 0,0 0 16,0 0-16,21 1 0,0-1 16,1 0-16,-1-21 0,0 0 15,0 0-15,21 0 16,-20 0-16,-1 0 0,21-21 15,-21 0-15,22-1 0,-22 1 0,21 0 16,-21 0-16,0 0 0,1 0 16,-1-22-16,0 22 0,-21 0 0,21-21 15,-21 20-15,0 1 0,0 0 16,0 0-16,-21 21 0,-21-21 16,20 21-16,1 0 0,0 0 15,0 0-15,0 21 0,-22 0 0,22 0 16,0 0-16,0 1 0,21-1 15,-21 21-15,21-21 0,0 0 0,0 22 16,0-22-16,0 0 0,0 0 16,0 0-16,0 1 0,21-22 15,0 0-15,0 0 0,0 0 0,1 0 16,-1 0-16,0-22 0,0 22 16,0-21-16,0 0 0,1 0 0,-1-21 15,0 20-15,0-20 0,0 21 16,0-21-16,-21-1 0,0 1 0,0 0 15,22-1-15,-22 1 0,0 0 16,0-1-16,0 1 0,0 0 0,0-22 16,0 22-16,0-1 0,0 22 15,0-21-15,0 21 0,0 63 32,0-21-32,-22 22 0,22-1 15,0 64-15,0-43 0,0-20 16,0 20-16,0 1 0,0 41 15,0-62-15,0-1 0,0 0 16,22 1-16,-1-1 0,0-21 16,0 0-16,0 1 0,0-22 0,22 0 15,-22 0-15,21 0 0,1 0 0</inkml:trace>
  <inkml:trace contextRef="#ctx0" brushRef="#br0" timeOffset="56076.44">5355 6138 0,'0'0'0,"21"0"15,-21-21 1,0 0 0,21 21-16,-21-21 0,0 0 15,22 21-15,-22-21 0,21-1 16,0 1-16,-21 0 0,0 0 15,21 21-15,-21-21 0,21 0 0,-42 21 32,0 21-32,0 0 15,0 0-15,-1 0 0,1 0 16,0 22-16,0-22 0,0 0 0,21 0 16,0 0-16,0 1 0,0-1 15,0 0-15,0 0 0,21-21 16,0 21-16,0-21 0,0 0 0,1 0 15,-1 0-15,0 0 0,0 0 16,21 0-16,-20 0 0,-1 0 0,0 0 16,0 0-16,0 0 15,-21 21 1,-21 1-16,0-1 0,21 0 16,-21 21-16,0-21 0,-1 1 15,1 20-15,0-21 0,0 0 16,21 22-16,0-22 0,0 0 0,0 0 15,0 0-15,0 0 16,0 1-16,21-22 16,0 0-16,0 0 0,1 0 15,-1-22-15,21 1 0,0 0 16,-20 0-16,20 0 0,0 0 0,-21-22 16,22 22-16,-22-21 0,21-1 0,-21 1 15,22 0-15,-22-1 0,0 1 16,-21 0-16,0-1 0,21-20 0,-21 21 15,0-1-15,0 1 0,0 0 16,0-1-16,0 22 0,0-21 0,0 21 16,-21 21-1,21 21-15,-21 0 0,21 0 16,0 0-16,0 22 0,-21-1 0,21 0 16,-21 1-16,21-1 0,0 0 15,0 22-15,0-22 0,0 0 0,0 1 16,0-1-16,0 0 0,0-20 15,0 20-15,0-21 0,0 0 0,21 0 16,0 1-16,0-1 16,21-21-16,-20 0 0,-1 0 0,0 0 15,21 0-15,-21-21 0,1-1 0,20 1 16,-21 0-16,21-21 16,1 21-16,-22-1 0,0-41 15,-21 42-15,0 0 16,0-1-16,0 1 0,0 0 15,-21 21-15,0 0 16,0 21-16,-1-21 0,22 21 16,-21 1-16,0-1 0,21 21 0,0-21 15,0 0-15,-21 1 0,21 20 16,0-21-16,0 21 16,0-20-16,0-1 0,21-21 0,-21 21 15,21-21-15,0 0 0,1 0 16,-1 0-16,0 0 0,21-21 15,-21 0-15,1 21 0,20-22 16,-21 1-16,21-21 0,-20 21 0,-1 0 16,0-1-16,21-20 0,-42 21 15,21 0-15,1 0 0,-22 42 47,0 0-47,0 0 0,0 0 0,0 0 16,0 1-16,0 20 15,0-21-15,0 0 0,0 0 16,0 1 0,21-44-1,0 1 1,0 0-16,-21 0 16,21 0-16,0 0 0,-21-1 0,0 1 15,22 0-15,-22 0 0,21 0 16,0 0-16,0 21 15,0 0-15,-21 21 16,0 0 0,0 0-16,0 0 0,21-21 15,-21 21-15,0 1 0,0-1 0,22 0 16,-22 0-16,21-21 16,0 0-16,0 0 0,0 0 15,0 0-15,1 0 0,-1 0 16,0 0-16,0-21 0,0 0 15,0 0-15,-21-1 0,22 22 16,-1-21-16,-21 0 0,0 0 0,21 0 16,-21 0-16,0-1 0,0 1 0,0 0 15,0 0-15,0 0 0,0 0 16,-21 21-16,0 0 16,-1 0-16,22 21 0,0 0 15,-21-21-15,21 21 0,-21 0 16,21 0-16,0 1 0,0 20 15,0-21-15,0 0 0,0 0 16,0 1-16,21-22 0,0 21 16,1-21-16,-1 0 0,0 0 15,0 0-15,0 0 0,0 0 16,1 0-16,-1-21 0,0 21 16,0-22-16,0 1 0,0 0 15,1 0-15,-22 0 0,0 0 0,21-1 16,-21 1-16,0 0 0,0 0 15,0 0-15,0 42 32,0 0-17,0 0-15,0 0 0,0 1 0,0-1 16,0 0-16,0 0 0,0 0 16,0 0-16,0 1 0,0-1 15,21-21 1,0-21-1,-21-1-15,21 22 16,-21-21-16,0 0 0,21 0 16,-21 0-16,22 0 0,-22-1 15,21 1-15,-21 0 0,0 0 0,0 0 16,0 42 0,0 0-1,0 0-15,0 0 16,21 1-16,-21-1 0,0 0 0,0 0 15,0 0-15,0 0 16,21-21-16,0 22 0,0-22 16,1 0-16,-1 0 0,0 0 15,0-22-15,0 22 16,0-21-16,1 0 0,-1 21 0,0-21 16,0-21-16,0 20 0,-21 1 15,21 0-15,1-21 0,-22-1 0,21 22 16,-21-21-16,0-64 15,0 64-15,0-1 0,0 1 16,0 0-16,0-1 0,0 1 16,0 21-16,0 42 15,0 0-15,0 22 16,0-22-16,0 21 0,0 0 0,0 1 16,0-1-16,0 0 0,0 1 15,0-1-15,0 0 0,0-20 0,0 20 16,0-21-16,0 21 0,0-20 15,0-1-15,0 0 0,0 0 0,0 0 16,0 0-16,21-21 16,0 0-1,0 0-15,-21-21 0,21 0 16,1 21-16,-1-21 0,0 0 16,0 0-16,0-22 0,0 22 0,-21 0 15,22 0-15,-22 0 0,21-1 0,-21 1 16,21 21-1,-21 21 1,0 1-16,0-1 0,0 0 0,0 0 16,0 0-16,0 0 0,0 1 15,0-1-15,0 0 0,0 0 0,0 0 16,0 0-16,0 1 16,0-1-16,0-42 46,0-1-46,0 1 16,-21 21-16,21-21 0,-21 0 0</inkml:trace>
  <inkml:trace contextRef="#ctx0" brushRef="#br0" timeOffset="56334.29">7726 5948 0,'0'0'0,"21"0"15,21 0 1,-21 0-16,22-21 0,-1 21 16,0 0-16,1-21 0,-1 21 15,0-22-15,1 22 0,-1 0 0,-21-21 16,22 21-16,-22 0 0,0 0 16,0 0-16,0-21 0,-42 21 62,0 0-62,0 0 16,0 0-16</inkml:trace>
  <inkml:trace contextRef="#ctx0" brushRef="#br0" timeOffset="62249.97">12552 5525 0,'0'-22'16,"-21"44"15,21-1-15,0 0-16,-22 0 0,22 21 0,0 1 15,0-1-15,0-21 0,-21 22 16,21-1-16,0-21 0,0 21 0,0-20 15,0-1-15,0 0 16,0 0-16,0 0 0,0 0 16,21-21-1,1 0 1,-22-21-16,0 0 0</inkml:trace>
  <inkml:trace contextRef="#ctx0" brushRef="#br0" timeOffset="62428.87">12382 5863 0,'-21'0'0,"42"0"0,-21-21 47,22 21-31,-1 0-16,0-21 0,0 21 0,0 0 15,22 0-15,-22 0 0,0-21 16,0 21-16,0 0 0,22 0 0,-22 0 15,0-21-15,0 21 0</inkml:trace>
  <inkml:trace contextRef="#ctx0" brushRef="#br0" timeOffset="62791.17">12890 5779 0,'0'-22'31,"22"1"0,-1 21-31,0 0 0,0 0 0,0 0 16,0 21-16,1-21 0,-1 22 15,0-1-15,0-21 0,0 21 0,0 0 16,-21 0-16,0 0 0,0 1 16,0-1-16,0 0 0,0 0 15,-21-21 1,21-21-1,-21 21-15,21-21 16,0 0-16,0-1 16,0 1-16,0 0 0,0 0 15,21 0-15,-21 0 0,21-1 16,1 1-16,-1 0 0,0 0 16,0 21-16,0 0 0,0-21 15,1 21-15,-1 0 16</inkml:trace>
  <inkml:trace contextRef="#ctx0" brushRef="#br0" timeOffset="63314.54">13377 5842 0,'0'0'0,"21"0"0,1 21 0,-1-21 16,0 0-1,0 0-15,0 0 0,0-21 16,1 21-16,-1-21 0,0 21 15,0-21-15,0 21 0,0-21 16,1-1-16,-22 1 0,21 21 16,-21-21-16,-21 21 47,-1 0-47,1 0 0,21 21 0,-21 0 15,0 1-15,21-1 0,0 0 0,0 0 16,0 0-16,0 0 0,0 1 15,0-1-15,0 0 0,0 0 16,0 0-16,21-21 0,0 0 16,0 0-16,1 0 15,-1 0-15,21 0 0,0 0 0,43 0 16,-43-21-16,1 0 0,-1 21 16,0-21-16,1 0 0,-1-1 15,0 1-15,-20 21 0,-1-21 0,0 0 16,0 0-16,-21 0 0,0-1 15,0 1-15,0 0 16,-21 21-16,0 0 16,0 0-16,-1 0 0,1 21 0,0 0 15,0 1-15,0-1 0,21 0 16,-21 0-16,21 0 0,0 0 0,0 1 16,0-1-16,21-21 15,0 21-15,21-21 0,-21 0 16,1 0-16,-1 0 0,21 0 0,-21 0 15,22 0-15,-1 0 0,-21 0 16,21-21-16</inkml:trace>
  <inkml:trace contextRef="#ctx0" brushRef="#br0" timeOffset="63923.24">12509 6244 0,'0'0'15,"0"-21"-15,22 21 16,-44 0 15,1 21-31,0 0 16,-21 1-16,-1-1 0,1 21 0,-21 22 15,-1-22-15,1 21 0,-22 1 16,0-1-16,-21 1 0,22 21 0,-149 63 16,106-64-16,0-20 0,0 21 15,0-1-15,0 1 0,21 0 16,0-22-16,0 1 0,1 20 0,20-20 15,0-1-15,1 1 0,-1-1 16,0-20-16,1 20 0,20 1 16,1-22-16,20 0 0,1 1 0,0-1 0,-1-21 15,22 0-15,0 0 0,0 1 16,0-1-16,-1-21 31,22-21-31,0-1 16,0 1-16,0 0 0,22 0 0,-1-21 15</inkml:trace>
  <inkml:trace contextRef="#ctx0" brushRef="#br0" timeOffset="64231.07">9948 7768 0,'-21'21'16,"21"1"-16,-21-1 0,0 0 15,0 0-15,-1 0 0,1 0 16,21 1-16,-21-1 0,0 0 0,0 0 16,0 21-16,21-20 0,0-1 15,-22-21-15,22 21 0,0 0 0,0 0 16,22 0 0,-1-21-1,0 0-15,42 0 16,64 0-16,-105 0 15,20 0-15,0 0 0,1 0 16,-22 0-16,21 0 0,-21 0 0,0 0 16,1 0-16,-1 0 0,-21-21 15,21 21-15</inkml:trace>
  <inkml:trace contextRef="#ctx0" brushRef="#br0" timeOffset="65175.59">8382 7133 0,'21'21'0,"-42"-42"0,21 0 0,-21 21 0,21-21 0,0 0 16,-21 21-16,21-21 0,0-1 15,0 1-15,0 0 0,0 0 16,21 0-16,0 0 15,0 21-15,21 0 0,-20 0 16,-1 0-16,21 0 0,-21 0 16,0 21-16,1 0 0,-1 0 0,0 0 15,-21 0-15,0 22 0,0-22 16,0 21-16,0-21 0,0 22 0,0-22 16,0 0-16,0 21 0,0-20 15,-21-22-15,21 21 0,0 0 0,0-42 31,21 0-15,0-1-16,0 1 0,0 0 16,1-21-16,-1 21 0,0-22 15,21 22-15,-21 0 0,1-21 0,-1 20 16,0 1-16,-21 0 0,21 21 16,0-42-16,-21 63 31,0 0-31,0 0 15,0 0-15,0 22 0,0-22 16,0 21-16,0 1 0,0-1 0,0 21 16,0-20-16,0-1 0,0 22 15,0-22-15,0 0 0,-21 1 0,21-1 16,-21 0-16,0 1 0,21-1 16,0-21-16,-21 21 0,-1-20 15,1-1-15,21 0 0,0 0 0,-42 0 16,21-21-16,0 0 15,-1-21 1,1 0-16,21 0 0,0 0 16,-21-1-16,21 1 0,0-21 15,-21 21-15,21-22 0,0 22 0,0-21 16,0 0-16,0 20 0,21-20 16,0 0-16,-21 21 0,21-22 0,1 22 15,20-21-15,-21 21 0,0-1 16,0-20-16,1 21 0,-1 0 0,21 0 15,-21-1-15</inkml:trace>
  <inkml:trace contextRef="#ctx0" brushRef="#br0" timeOffset="65763.57">9165 7112 0,'21'0'16,"0"0"-16,1-21 0,-1 0 15,0 0-15,0-1 16,0 1-16,0 21 0,-21-21 16,0 0-16,0 0 0,0 0 15,-21 21 17,0 0-32,0 21 15,21 0-15,-21 0 0,0 0 16,21 0-16,0 1 0,0-1 15,0 0-15,0 0 0,0 0 16,0 0-16,0 1 0,0-1 0,21-21 16,0 0-16,-21 21 0,21-21 0,0 0 15,0 0-15,1 0 16,-1-21-16,0 0 0,0 21 0,0-22 16,0 1-16,1 0 0,-1 0 15,21 0-15,-21 0 0,0-1 16,1 22-16,20-21 0,-21 0 0,-21 0 15,0 0-15,21 21 0,-42 21 32,0-21-17,0 21-15,21 0 0,0 0 0,0 1 16,-21-1-16,21 0 0,0 0 16,0 0-16,0 0 0,0 1 0,0-1 15,0 0-15,21-21 0,-21 21 16,21 0-16,-42-21 47,0 0-47,-1 0 15,1 0-15,0 0 0,0 0 0,0 0 16,21 21 0,-21-21-16,21 22 0,-22-22 0,22 21 15</inkml:trace>
  <inkml:trace contextRef="#ctx0" brushRef="#br0" timeOffset="66458.5">5292 8657 0,'-22'21'16,"22"1"-16,0-1 0,0 0 0,0 21 15,0 22-15,-21-22 0,21 22 16,0-1-16,0 1 0,0-1 16,0 1-16,0-1 0,0 1 0,0-1 15,0 22-15,0-22 0,0 1 0,0-1 16,0-20-16,-21 20 0,21-21 16,-21 1-16,21-1 0,0 0 15,0-20-15,-21 20 0,21-21 0,0 0 16,0-42-1,0 0 1,0-21-16,0 20 0,0-20 16,0 0-16</inkml:trace>
  <inkml:trace contextRef="#ctx0" brushRef="#br0" timeOffset="67497.89">5292 8954 0,'0'0'0,"-22"-22"16,44 44 15,-1-22-31,0 21 16,21-21-16,1 21 0,20-21 0,-21 0 16,43 0-16,-21 21 0,20-21 0,1 0 15,0 0-15,20 0 0,-20 0 16,21 0-16,21 0 0,0 0 0,0 0 15,21 0-15,0 0 0,0 0 16,1 0-16,20 0 0,0 0 16,1-21-16,-1 21 15,0 0-15,1 0 0,20-21 0,-21 21 0,22-21 16,-22 21-16,1 0 0,20-22 0,1 22 16,-22 0-16,21-21 0,-20 21 15,-1 0-15,0-21 0,170 21 16,-170 0-16,-20 0 0,-22-21 15,0 21-15,0 0 0,-22 0 0,-20 0 16,0 0-16,-1 0 0,-20-21 16,-1 21-16,-20 0 0,20 0 0,-20 0 15,-1 0-15,-21 0 0,0 0 16,0 0-16,1 0 0,-1 0 16,-21 21 15,0 0-31,0 0 15,0 0-15,0 1 0,0-1 16,-21 21-16,21-21 0,0 22 0,0-22 16,0 21-16,0-21 0,0 22 0,0-1 15,0 0-15,0-21 0,0 22 16,0-1-16,0-21 0,21 22 16,-21-1-16,0 0 0,0 1 0,21 20 15,-21-21-15,21 1 0,-21-1 16,0 0-16,0 1 0,0-22 0,0 21 15,0 1-15,0-22 0,0 21 0,0-21 16,0 0-16,0 1 0,-21-1 16,0 0-16,0-21 15,-1 21-15,1-21 0,0 0 0,0 0 16,0 0-16,0 0 0,-1 0 16,-20 0-16,21 0 0,-21 0 0,-1 0 15,1 0-15,0 0 0,-1 0 16,-20 0-16,-1 0 0,1 0 0,-1 0 15,-20 21-15,-1-21 0,0 0 16,-21 0-16,22 0 0,-22 0 16,0 0-16,0 21 0,22-21 0,-43 0 15,21 0-15,-21 0 0,0 0 0,0 22 16,-21-22-16,-1 0 0,1 0 16,-21 0-16,0 0 0,-191 0 15,190 0-15,-20 0 0,-1 0 16,22 21-16,-21-21 0,20 0 0,22 0 15,-21 0-15,21 0 0,-1 0 0,1 0 16,0 0-16,0 0 0,21 0 0,21 0 16,-21-21-16,21 21 15,0 0-15,-105 0 0,126 0 16,0-22-16,1 22 0,20 0 0,1 0 16,-1 0-16,1 0 0,20 0 15,1 0-15,0-21 0,21 21 0,-1 0 16,1 0-16,0 0 15,0 0-15,0 0 0,0 0 0,-1 0 16,1 0-16,0 0 16,0 0-1,0 0-15,21-21 16</inkml:trace>
  <inkml:trace contextRef="#ctx0" brushRef="#br0" timeOffset="68278.6">5207 9610 0,'0'0'15,"-21"-21"-15,21-1 0,-21 22 0,21-21 16,21 21-1,0 21 1,0 1-16,0 20 0,0-21 16,1 21-16,-1-20 0,0 20 0,21 0 15,-21 1-15,-21-1 0,22-21 16,-22 21-16,0-20 0,0 20 0,0-21 16,0 0-16,0 0 0,0 1 15,0-44 16,0 1-31,0 0 0,0 0 16,0 0-16,0 0 0,0-22 0,0 22 16,21-21-16,-21-1 0,0 1 15,21 0-15,0-22 0,0 22 16,0 21-16,-21-22 0,22 22 16,-1 0-16,21 0 0,-21 0 0,0 21 15,1 0-15,-1 0 16,0 21-16,0 0 0,0 21 15,-21-20-15,0-1 0,0 21 0,0-21 16,0 22-16,0-22 0,0 21 16,0-21-16,21 0 0,-21 22 0,0-22 15,22-21-15,-22 21 0,0 0 16,21-21-16,0 0 0,0 0 16,0 0-1,0 0-15,1-21 0,-1 0 16,0 0-16,0 0 0,-21-1 15,0 1-15,21 0 0,-21 0 16,0 0-16,0 0 0,0-1 0,0 1 16,-21 21-1,0 0-15,0 21 16,0 1-16,-1-1 0,1 0 16,21 21-16,-21-21 0,21 1 0,-21 20 15,21-21-15,0 0 0,0 22 0,0-22 16,0 0-16,0 0 0,0 0 15,21-21-15,0 0 0,0 0 16,1 0-16,-1 0 16,0 0-16,21 0 0,-21 0 15,1-21-15,-1 0 0,0 0 0,0 0 16,0-22-16,0 22 0,1 0 16,-1-21-16,0-1 0,0 1 15,0 0-15,-21-22 0,0 22 0</inkml:trace>
  <inkml:trace contextRef="#ctx0" brushRef="#br0" timeOffset="69507.3">6308 9440 0,'0'-84'15,"0"168"-15,0-189 16,0 83-16,0 1 0,0 42 16,0 1-1,0-1-15,0 21 16,0-21-16,0 22 0,0-1 0,0 0 16,0 1-16,0-1 0,0 0 15,0 22-15,0-22 0,0 0 0,0 1 16,-22-22-16,22 21 0,0-21 0,0 1 15,0-1-15,0 0 0,22-21 16,-1 0 0,0 0-16,0 0 15,0 0-15,0-21 0,-21 0 0,22-1 16,-1 1-16,0 21 0,0-21 16,-21 0-16,0 0 0,21 0 0,-21-1 15,21 1-15,-21 0 0,0 0 16,0 0-1,0 42 1,0 0 0,0 0-16,0 0 0,0 1 15,0-1-15,0 0 0,0 0 0,0 0 16,0 0-16,0 1 0,0-1 16,0 0-16,0 0 0,22-21 31,-1 0-31,0 0 0,0 0 15,0-21-15,0 0 0,1 21 16,20-21-16,-21-1 16,0 1-16,-21-21 0,21 21 0,1 0 15,-22-1-15,0 1 0,0 0 16,21 0-16,-21 42 31,0 0-15,0 0-16,0 1 0,0-1 15,0 0-15,-21 0 0,21 0 16,0 0-16,0 1 0,0-1 16,0 0-1,21-21 1,0 0-16,0 0 0,0 0 16,0-21-16,1 0 0,-1 21 15,0-22-15,0 1 0,0 0 0,0 0 16,1-21-16,-1 20 0,-21 1 0,0 0 15,0 0-15,-21 21 32,-1 21-17,22 0-15,-21 0 0,0 1 16,21-1-16,0 0 0,0 0 16,0 0-16,0 0 15,21-21-15,-21 22 16,21-22-16,1 0 0,-1 21 15,0-21-15,0 0 16,0 0-16,0 0 0,1 0 16,-1 0-16,0 0 0,0-21 15,0 21-15,-21-22 0,21 1 0,1 21 16,-1-21-16,-21 0 0,0 0 16,0 0-16,21 21 0,-21-22 0,0 1 15,-21 42 32,21 1-47,0-1 0,0 0 16,-21 0-16,21 0 0,0 0 15,-22 1-15,22-1 0,0 0 16,0 0 0,0-42 15,0 0-31,0 0 15,0-1-15,0 1 0,0 0 0,22-21 16,-1 21-16,-21-22 0,21 22 16,-21 0-16,21-21 0,0 42 0,0-22 15,-21 1-15,22 21 0,-1 0 16,0 0-16,0 21 16,-21 1-16,0-1 0,21 0 15,-21 21-15,0-21 0,0 1 16,21-1-16,-21 0 0,0 0 0,0 0 15,0 0-15,0 1 0,0-1 16,0 0-16,0 0 16,-21-21-16,0 0 15,0 0-15,0 0 16,0 0-16,-1 0 16,-20 0-16,21 0 0</inkml:trace>
  <inkml:trace contextRef="#ctx0" brushRef="#br0" timeOffset="69729.69">6244 9716 0,'0'0'16,"0"-22"-16,0 1 16,21 21-1,22-21-15,-1 21 0,0-21 0,1 21 16,-1-21-16,21 0 0,-20 21 0,20-22 15,-20 22-15,20-21 16,-21 21-16,1-21 0,-22 21 0,21 0 16,-21 0-16</inkml:trace>
  <inkml:trace contextRef="#ctx0" brushRef="#br0" timeOffset="70228.09">7959 9462 0,'0'0'0,"0"-22"0,-22-62 16,22 63-16,-21-1 0,21 1 0,-21 0 15,0 42 17,21 0-32,-21 1 0,21 20 15,0 0-15,-21 1 0,21-1 0,-22 21 16,1-20-16,0 20 0,21 1 16,-21-22-16,0 22 0,0-22 0,21 0 15,0 1-15,-22-1 0,22-21 0,0 0 16,0 0-16,0 1 0,22-22 31,-22-22-15,21 1-16,0 0 0,0 0 15,0-21-15,0 20 0,1-20 0</inkml:trace>
  <inkml:trace contextRef="#ctx0" brushRef="#br0" timeOffset="70865.72">8107 9271 0,'0'0'0,"21"0"0,0 0 16,-21 21-16,0 0 0,0 22 16,0-22-16,0 21 0,0 1 15,0-1-15,0 0 0,0 22 16,-42 20-16,42-20 0,0-22 16,-21 1-16,-1-22 0,1 21 0,21-21 15,0 22-15,0-22 0,0 0 16,-21-21-16,21 21 0,0-42 31,0 0-31,21 0 16,0-1-16,-21 1 0,22-21 0,-22 21 15,21 0-15,-21-1 0,21 1 16,-21 0-16,21 0 0,0 21 16,0 0-1,-21 21-15,0 0 16,0 0-16,0 1 0,0-1 0,0 21 15,0-21-15,0 0 0,0 1 16,0-1-16,0 0 0,22 0 16,-22 0-16,21-21 0,0 0 15,0 0-15,0 0 16,0 0-16,1 0 0,-1-21 16,0 0-16,0 0 0,21 21 15,-20-21-15,-1-22 0,0 22 0,0 0 16,0 0-16,0 0 0,1-1 15,-22 1-15,0 0 0,0 0 16,0 0-16,-22 21 31,1 0-31,21 21 0,0 0 0,-21 0 16,0 0-16,21 1 0,-21-1 16,21 0-16,0 0 0,0 21 15,0-20-15,0-1 0,0 0 16,21-21-16,0 0 0,0 0 15,0 0-15,1 0 0,-1 0 16,0 0-16,0-21 0,0 21 16,-21-21-16,21-1 0,1 1 15,-22 0-15,21 0 0,-21 0 0,0 0 16,0-1-16,0-20 0</inkml:trace>
  <inkml:trace contextRef="#ctx0" brushRef="#br0" timeOffset="71076.6">7789 9610 0,'0'0'0,"-21"21"0,-21-21 15,21 0-15,-1 0 16,44 0 0,-1 0-16,21 0 0,0 0 15,1-21-15,-1 21 0,0-21 16,22 21-16,-1-22 0,-20 1 0,-1 21 15,22-21-15,-22 21 0,-21 0 16,21-21-16,-20 21 0,-1 0 0</inkml:trace>
  <inkml:trace contextRef="#ctx0" brushRef="#br0" timeOffset="73640.08">9334 9906 0,'0'-21'16,"0"0"-16,0 0 16,0-1-1,-21 1-15,21 0 16,-21 21-16,0-21 0,21 0 0,-21 0 16,0 21-16,-1-22 0,1 22 15,0 0-15,0 0 0,0 0 0,0 0 16,-22 0-16,22 22 0,0-1 15,0 0-15,-22 21 0,43-21 16,0 1-16,-21 20 0,21-21 16,0 0-16,0 0 0,0 1 15,21-22 1,1 0-16,20 0 16,-21 0-16,0-22 0,0 22 0,1-21 15,-1 0-15,21 0 0,-21 0 16,0 0-16,1-1 0,20-41 15,-42 42-15,0 0 0,21 21 16,-21-22-16,0 44 31,0-1-31,0 0 16,0 0-16,0 0 0,0 0 16,0 1-16,0-1 0,0 0 0,0 0 15,21-21-15,-21 21 0,21-21 16,1 0-16,-1 0 0,0 0 15,0 0-15,0 0 0,0 0 16,1 0-16,20 0 0,-21-21 16,0 21-16,22-21 0,-22 0 0,0 0 15,0 21-15,0-22 0,0 1 16,-21 0-16,0 0 16,0 0-16,0 0 0,0-1 0,-21 1 15,0 21-15,0 0 0,0 0 16,0 0-16,-1 0 0,1 0 15,0 21-15,0 1 16,0-1-16,0 0 0,21 0 0,0 21 0,-22-20 16,22 20-16,-21-21 15,21 0-15,0 0 0,0 1 16,21-22-16,1 0 16,-1 0-16,0 0 0,0 0 15,0 0-15,0-22 0,1 1 0,-1 0 16,21 0-16,-21 0 0,0 0 15,1-1-15,-1-20 0,0 0 0,0 21 16,0-22-16,-21-20 0,21-22 16,-21 43-16,22-1 0,-22 1 15,0-21-15,0 20 0,0 22 0,0-21 16,0 21-16,0-22 0,0 22 16,0 42-1,0 0-15,-22 1 0,22 20 0,-21-21 16,21 21-1,0 1-15,0-1 0,-21 0 0,21 22 0,-21 21 16,21-43-16,0 0 16,0 1-16,0-1 0,0-21 0,0 43 15,21-43-15,0 0 0,0-21 16,1 21-16,20-21 0,-21 0 16,0 0-16,22 0 0,-22 0 0,0 0 15,21 0-15,-21 0 16,22 0-16,-22-21 0,0 0 0,0 21 15,0-21-15,1-1 0,-1 1 0,0 0 16,-21 0-16,21 0 0,-21-22 16,0 22-16,0-21 0,0 21 15,0 0-15,0-1 0,-21 22 16,0 0-16,0-21 0,-1 21 16,1 0-16,0 21 0,0 1 0,0 20 15,0-21-15,-1 0 16,1 0-16,21 22 0,-21-22 0,0 0 15,21 21-15,0-20 0,0-1 16,0 0-16,0 0 0,0 0 0,0 0 16,0 1-1,21-22-15,0 0 0,0 0 16,1 0-16,-1 0 0,0-22 0,0 1 16,21-21-16,-20 21 0,-1 0 15,0-22-15,-21 22 0,21-21 16,-21-1-16,21 1 0,-21 0 0,21-1 15,-21 1-15,0 0 0,0-1 16,0 1-16,0 0 0,0-1 0,0 22 16,0 0-16,0 0 0,0 0 15,0 0-15,0 42 16,0 0 0,0 0-16,0 21 15,0-20-15,0 20 0,0 0 0,0 1 16,0-1-16,0 0 0,0 1 0,0-1 15,0 0-15,0 1 0,0 41 16,0-63-16,0 1 0,0 20 16,0-21-16,22 0 15,-1 0-15,0-21 0,0 0 16,0 0-16,0 0 0,1 0 0,-1 0 16,0 0-16,0-21 0,0 0 15,43-42-15,-43 41 16,-21 1-16,21 0 0,-21 0 15,21 0-15,-21 0 0,0-1 16,0 44 15,0-1-31,0 0 16,0 0-16,-21 0 16,21 0-16,0 1 0,0-1 15,0 0-15,0 0 16,0 0-16,21 0 15,0-21-15,-21 22 16,22-22-16,-1 0 0,0 0 16,0 0-16,0 0 15,0-22-15,1 22 0,-22-21 16,21 0-16,0 0 0,0 21 16,0-21-16,0-22 0,-21 22 15,22 0-15,-22 0 16,-22 42 31,22 0-47,-21 0 0,21 1 15,-21-1-15,21 0 16,0 0-16,0 0 16,21-21-16,0 0 15,1 0 1,-1 0-16,0 0 0,0 0 15,-21-21-15,21 21 0,0-21 0,1 0 16,-1 0-16,0-1 16,-21 1-16,21 0 0,-21 0 15,21 21-15,-21-21 16,21 21 0,-21 21-16,0 0 15,0 0-15,0 0 16,0 1-16,0-1 0,0 0 15,0 0 1,0 0 0,-21-21 15,21-21-15,-21 21-16,21-21 0,-21 21 15,21-21-15,-21 21 0,0 0 16,-1 0-1,22 21 1,0 0-16,0 0 16,0 0-1,22-21 1,-1 0-16,0 0 0,0 0 16,0 0-16,22 0 0,-22 0 0,21 0 15,-21-21-15,22 21 0,-22-21 16,42 0-16,-42 0 0,1 0 15,-1-1-15,0 1 0,0 0 16,0 0-16,-21 0 0,0 0 0,0-1 16,0 1-16,0 0 0,0 0 15,-21 21 1,21 21 0,0 0-16,0 0 0,0 1 0,0-1 15,0 0-15,0 0 0,0 0 16,0 0-16,0 1 15,21-1-15,0 0 0,1 0 16,-22 0-16,0 0 16,-22 1-1,1-22-15,0 0 0,0 0 16,0 0-16,-22 0 0,22 0 16,0 0-16,0 0 0,0-22 15</inkml:trace>
  <inkml:trace contextRef="#ctx0" brushRef="#br0" timeOffset="74675.55">15261 6075 0,'0'0'0,"-21"0"15,21 21 17,0 0-17,0 0-15,0 1 0,0-1 16,0 0-16,21 21 0,21 1 0,-20-1 15,20 21-15,-21 1 0,21-1 16,1 1-16,20 21 0,-20-22 16,20 22-16,-21-22 0,22 22 15,-1 0-15,1-1 0,21 1 0,-1 0 0,1 20 16,0-20-16,-22 0 0,22-1 16,-1 1-16,1 0 0,0-22 15,63 85-15,-85-84 0,1-1 16,-1 1-16,-20-1 0,20-20 15,-20-1-15,-22 0 0,21 1 0,0 20 16,-42-42-16,0 1 16,0-1-16,0-42 31,0-1-15,0 1-16,0 0 15,0 0-15,-21 21 0,0-21 16,0 0-16,0-1 15,0 22-15</inkml:trace>
  <inkml:trace contextRef="#ctx0" brushRef="#br0" timeOffset="74972.89">16700 8213 0,'0'0'16,"0"21"-1,0 0-15,0 0 16,22-21-16,-1 21 0,0 1 16,0-1-16,0 0 0,0 0 15,1-21-15,-1 21 0,21 0 0,-21 1 16,0-22-16,22 21 0,-22 0 16,21-21-16,-21 21 0,1-21 0,20 0 15,-21 0-15,0 21 0,0-21 16,22 0-16,-22 0 15,-21-21 17,0 0-32,0 0 15,0 0-15</inkml:trace>
  <inkml:trace contextRef="#ctx0" brushRef="#br0" timeOffset="75182.78">17399 8128 0,'0'0'0,"0"21"16,0 0 0,0 1-16,0-1 0,-21 0 15,21 0-15,0 21 0,0-20 16,-21-1-16,21 0 0,-22 0 0,22 0 16,0 0-16,0 1 0,-21-1 0,21 0 15,-21 0-15,0-21 16,0 0-1,0 0 1</inkml:trace>
  <inkml:trace contextRef="#ctx0" brushRef="#br0" timeOffset="75742.5">16870 6795 0,'0'0'0,"0"-22"0,0 1 16,0 42 15,0 1-31,0-1 0,0 21 0,0 0 16,0-20-16,0 20 0,0 0 16,0 22-16,0-22 0,0 22 0,0-22 15,0 21-15,0-20 0,0-1 16,0 0-16,0 1 0,-21-1 0,21-21 15,0 0-15,-22 1 16,22-1-16,0 0 0,-21-42 47,21 0-47,0-1 0,-21 1 0</inkml:trace>
  <inkml:trace contextRef="#ctx0" brushRef="#br0" timeOffset="76046.39">16764 6795 0,'0'0'0,"0"-22"0,0 1 0,0 0 0,0 0 15,21 21 1,0 21-16,0 0 16,1 0-16,-1 22 0,21-1 0,-21-21 15,22 22-15,-1-1 0,-21 0 16,21 22-16,22 20 0,-43-41 15,21-1-15,-20 0 0,-22 1 16,21-1-16,-21-21 0,0 0 0,0 1 16,0-1-16,0 0 0,0 0 15,0 0-15,-21-21 32,21-21-32,0 0 0,0 0 15,0 0-15,0-22 0,0 1 16,0 21-16,21-22 0,0-20 15</inkml:trace>
  <inkml:trace contextRef="#ctx0" brushRef="#br0" timeOffset="76310.24">17526 6519 0,'0'0'0,"21"-21"0,-21 0 0,21 0 0,-21 0 16,0 42-1,0 0-15,0 21 0,0 1 16,-21-1-16,0 0 0,0 22 15,21-22-15,-21 1 0,-1 20 0,1-21 16,0 22-16,0-1 0,0-20 16,0 20-16,-1-20 0,22-1 0,-21 0 15,21 1-15,-21-1 0,21-21 16,0 0-16,0 22 0,0-22 16,0 0-16,21-21 31,0-21-16,-21 0-15,0-1 0,22 1 0,-1 0 16</inkml:trace>
  <inkml:trace contextRef="#ctx0" brushRef="#br0" timeOffset="76695.53">17674 7049 0,'0'0'0,"21"0"0,-21 21 31,0 0-15,-21 0-16,21 0 0,0 0 16,0 1-16,-21-1 0,21 21 0,0-21 15,0 22-15,0-1 0,0 0 16,0-21-16,0 1 0,0-1 16,21-21-16,-21 21 0,21 0 15,0-21-15,1 0 0,-1 0 0,0 0 16,0 0-16,0 0 0,0 0 15,1-21-15,-1 0 0,0 0 0,0-1 16,0 1-16,-21 0 0,0-21 16,0 21-16,0-22 0,0 1 0,0 21 15,0-22-15,0 22 0,0 0 16,-21 0-16,0 0 0,0 0 0,0 21 16,-1 0-16,-20 0 0,0 21 15,42 0-15,-21-21 16,-1 21-16,-20 43 0,42-43 15,0 0-15,-21 0 16,0 0-16,21 22 0,-21-22 0</inkml:trace>
  <inkml:trace contextRef="#ctx0" brushRef="#br0" timeOffset="77328.03">15325 9059 0,'0'0'0,"0"-21"15,-22 21-15,22 21 16,0 22-1,0-22-15,0 42 0,0-20 0,0-1 16,0 22-16,0-1 0,0 1 16,0-1-16,0 22 0,0-22 15,0 1-15,-21 42 0,0-43 16,21-21-16,-21 1 0,21-1 16,0-21-16,0 22 0,0-22 0,-21 0 15,21 0-15,0-42 31,0 0-31,0-22 16,0 1-16,0 21 0</inkml:trace>
  <inkml:trace contextRef="#ctx0" brushRef="#br0" timeOffset="78262">15219 9165 0,'0'-21'15,"21"21"1,0 0-16,0 21 16,0-21-16,22 21 0,-1-21 15,-21 22-15,43-22 0,-22 0 16,22 0-16,-1 0 0,1 0 0,-1 0 16,22 0-16,21 0 0,-1 0 0,1 0 15,21 0-15,0 0 0,0-22 16,21 22-16,22-21 0,-22 21 15,21-21-15,1 21 0,-1-21 0,21 21 16,-20-21-16,-1 0 0,22 21 16,-22-22-16,0 1 0,1 0 0,-1 0 15,0 21-15,1-21 0,-22 0 16,21 21-16,-21-22 0,0 22 0,1 0 16,-1-21-16,0 21 0,-21-21 0,0 21 15,-21 0-15,0 0 0,-1 0 16,-20 0-16,-21 0 0,-1 0 0,1 0 15,-22 0-15,-21 0 0,0 0 16,0 0-16,1 0 0,-1 0 16,-21 21-1,0 0 1,0 1-16,0-1 0,0 0 16,-21 0-16,21 0 15,-22 0-15,22 22 0,0-22 0,0 64 16,0-64-16,0 21 0,0 0 15,0 1-15,0-1 0,0 22 0,0-22 16,0 0-16,0 22 0,0 42 16,0-64-16,0 0 0,0 1 15,22 20-15,-22-21 0,0 1 16,0-22-16,21 21 0,-21 1 0,0-22 16,0 21-16,0-21 0,0 0 15,0 1-15,0-1 0,0 0 0,-21 0 16,-1 0-16,1 0 0,0 1 15,0-22-15,0 21 0,-22-21 16,22 0-16,-21 21 0,21-21 0,-22 0 16,-20 21-16,21-21 0,-22 21 15,1-21-15,-1 0 0,-21 0 16,22 0-16,-22 0 0,-105 0 16,84 0-16,21 0 0,-42 0 15,21 0-15,-21 0 0,0 0 0,-21-21 16,0 21-16,0 0 0,0 0 0,0-21 15,-22 21-15,1 0 0,0 0 16,-1 0-16,-20 0 0,20 0 0,1 0 16,-21 0-16,20 0 0,1 0 15,-149 21-15,149-21 0,0 0 16,21 21-16,21-21 0,-22 21 0,22-21 16,0 0-16,22 0 0,-1 22 15,0-22-15,0 0 0,21 0 0,1 0 16,-43 0-16,63 0 15,1 0-15,20 0 0,1 0 16,0 0-16,-43 0 0,43 0 0,-1 0 16,1 0-1,21 0-15,0 0 0,21-22 16,0 1-16,0 0 16,21 0-16,0 21 0,0-21 15</inkml:trace>
  <inkml:trace contextRef="#ctx0" brushRef="#br0" timeOffset="78590.03">15727 9694 0,'0'0'15,"0"-21"-15,0 0 0,21-21 0,-21 21 16,21-1-16,-21 1 0,0 42 31,0 1-31,0 20 0,0 0 16,0 1-16,0 20 0,0-21 15,0 22-15,0-22 0,0 22 16,0-22-16,-21 0 0,0 22 0,21-22 0,0 1 16,0-1-16,0-21 15,0 21-15,0-20 0,0-1 0,0 0 16,0-42 15,0 0-31,0-1 16,0 1-16,0-21 0,0 21 15</inkml:trace>
  <inkml:trace contextRef="#ctx0" brushRef="#br0" timeOffset="78921.48">15494 10097 0,'0'0'0,"21"0"31,0 0-31,0 0 16,1 0-16,-1 0 0,21 0 0,-21 0 16,22 0-16,-22 0 0,21 0 15,0 0-15,1-22 0,-1 22 0,0-21 16,1 0-16,-1 21 0,0-21 16,-20 0-16,20 21 0,-21 0 0,0-21 15,-21 42 1,0 0-1,0 0-15,0 0 0,0 0 0,-21 1 16,21-1-16,0 0 0,-21 0 16,21 0-16,-21 0 0,21 1 0,-21-22 15,21 21-15,0 0 16,0 0-16,-22-21 16,22-21 15,0 0-31,0 0 0,0-1 0,0 1 15</inkml:trace>
  <inkml:trace contextRef="#ctx0" brushRef="#br0" timeOffset="79061.39">16087 9843 0,'0'0'16,"0"-22"-16,-22 22 0,22-21 16,-21 21-16,21 21 15,0 1 1,0-1-16,0 0 15,21-21-15,1 0 16</inkml:trace>
  <inkml:trace contextRef="#ctx0" brushRef="#br0" timeOffset="79653.98">16341 10033 0,'0'21'0,"0"-42"0,0 63 0,0-20 0,0-1 15,0 0-15,0 0 0,0 0 16,0 0-16,0 1 16,0-1-16,-22-21 15,22 21-15,0-42 32,0 0-32,0-1 15,0 1-15,0 0 0,0 0 16,0 0-16,0 0 0,22-1 15,-22-20-15,21 42 0,0-21 0,-21 0 16,21 0-16,0 21 0,0 0 16,1 0-16,-1 0 15,0 21-15,0-21 0,-21 21 0,0 0 0,21 0 16,-21 0-16,21 1 16,-21-1-16,0 0 0,0 0 0,0 0 15,22-21-15,-22 21 0,0 1 16,0-1-16,0-42 47,0-1-47,0 1 0,21 0 15,-21 0-15,0 0 0,21 0 16,0-1-16,0-20 0,0 0 16,1 21-16,-1-1 0,0 1 15,0 0-15,0 21 16,0 0-16,1 0 0,-1 21 0,-21 0 15,21 1-15,-21-1 16,0 0-16,0 0 0,0 0 0,0 0 16,0 1-16,0-1 0,0 0 15,0 0-15,21-42 47,0 21-31</inkml:trace>
  <inkml:trace contextRef="#ctx0" brushRef="#br0" timeOffset="80006.28">17166 10075 0,'0'0'0,"21"0"16,0 0-1,1 0-15,-1 0 0,0-21 16,0 21-16,0-21 0,22 0 0,-22 21 15,0-21-15,0 21 0,0-21 16,0-1-16,-21 1 0,0 0 16,0 0-16,0 0 0,0 0 15,0-1 1,-21 22-16,0 0 0,0 0 0,0 22 16,0-1-16,-1 0 0,1 0 15,0 21-15,0-20 0,0 20 0,0-21 16,21 21-16,0-20 0,0 20 15,0-21-15,0 0 0,0 0 0,0 1 16,0-1-16,21 0 0,0 0 16,0-21-16,21 0 0,-20 0 0,20 0 15,0 0-15,64 0 0,-64-21 16,1 21-16,-1-21 0,22 0 16,-22-1-16,0 22 0</inkml:trace>
  <inkml:trace contextRef="#ctx0" brushRef="#br0" timeOffset="80673.74">18076 9504 0,'0'0'0,"0"-21"0,-21 0 15,21-1-15,0 1 0,-21 0 0,0 21 16,0 0-16,-1 0 16,1 0-16,0 21 0,0 0 15,0 22-15,0-1 0,-1 0 16,22 1-16,-21 20 0,0 1 16,0-1-16,21 1 0,0-1 0,0 1 15,0-22-15,0 22 0,0-22 0,0 0 16,0 1-16,0-1 0,21 0 15,0-21-15,0 1 0,1-22 16,-1 21-16,21-21 0,-21 0 0,0 0 16,22-21-16,20-1 0,-20 1 15,-1 0-15,0 0 0,1-21 16,-22 20-16,21-20 0,-21 0 16,22-1-16,-22 1 0,21-64 15,-42 43-15,0-1 0,0 1 16,0-1-16,0 1 0,0 20 0,-42-20 15,21 21-15,-1-1 0,-20 22 16,21 0-16,-21 0 0,-1 21 0,1 0 16,0 0-16,20 0 0,-20 21 0,21 0 15,-21 21-15,20-20 0,1 20 16,21 0-16,0 22 0,0-22 0,0 0 16,0 1-16,0-1 0,0 0 15,0 1-15,21-22 0,1 0 0,-1 0 16,21 0-16,-21 1 0,22-1 15,-1-21-15</inkml:trace>
  <inkml:trace contextRef="#ctx0" brushRef="#br0" timeOffset="81058.52">18563 9906 0,'21'0'16,"0"0"-16,1 0 15,-22 21-15,21 0 16,0 1-16,0-1 0,-21 0 0,21 0 16,-21 0-16,21 0 0,-21 1 0,0-1 15,22 0-15,-22 0 16,0 0-16,0 0 0,-22-21 47,22-21-47,0 0 0,0 0 15,0 0-15,0 0 0,0-22 16,0 22-16,0-21 0,0-1 0,0 22 16,22-21-16,-1 21 0,-21 0 15,21-1-15,0 1 0,0 21 16,0 0-16,1 0 16,-22 21-16,0 1 15,21-22-15,-21 21 0,0 0 16,21-21-16,-21 21 0,0 0 15,0 0-15,0 1 16</inkml:trace>
  <inkml:trace contextRef="#ctx0" brushRef="#br0" timeOffset="81379.22">18965 10118 0,'0'0'0,"21"0"0,1 0 0,-1 0 15,0 0-15,0 0 0,0-21 16,0 21-1,1-22-15,-1 1 0,-21 0 0,21 0 16,-21 0-16,0 0 16,0-1-16,0 1 15,-21 21-15,0 0 0,-1 0 16,1 0-16,0 21 0,21 1 16,-21-1-16,0 0 0,21 0 0,-21 0 15,21 0-15,0 1 0,0-1 16,0 0-16,0 0 0,0 0 15,0 0-15,0 1 0,21-22 16,0 0-16,0 21 0,0-21 16,0 0-16,22 0 0,-22 0 15,0 0-15,0-21 0,0 21 0,1-22 16,-1 22-16,0-21 16,0 0-16,0 0 0</inkml:trace>
  <inkml:trace contextRef="#ctx0" brushRef="#br0" timeOffset="81706.03">19389 9927 0,'0'0'16,"0"-21"-16,21 21 16,0 0-1,0 0-15,0 21 16,0 0-16,1-21 0,-22 22 16,0-1-16,21 0 0,-21 0 15,21 0-15,-21 0 0,0 1 0,0-1 16,0 0-16,0 0 15,0 0-15,0 0 0,-21-21 16,0 0-16,21-21 31,0 0-31,0 0 16,0 0-16,0 0 16,21-1-16,-21-20 0,21 21 0,0 0 15,-21 0-15,0-1 0,21 1 16,0 21-16,-21-21 0,22 21 15,-1 0-15,0 0 16,-21 21 0</inkml:trace>
  <inkml:trace contextRef="#ctx0" brushRef="#br0" timeOffset="81881.94">19791 10033 0,'0'21'15,"21"-21"-15,0 0 79,0 0-79</inkml:trace>
  <inkml:trace contextRef="#ctx0" brushRef="#br0" timeOffset="82049.84">20066 10033 0</inkml:trace>
  <inkml:trace contextRef="#ctx0" brushRef="#br0" timeOffset="82226.74">20235 10012 0,'0'0'16,"21"0"77,1-21-93</inkml:trace>
  <inkml:trace contextRef="#ctx0" brushRef="#br0" timeOffset="82542.57">20680 9800 0,'-21'-21'16,"42"42"-16,-64-63 0,43 21 0,0 0 15,-21-1-15,21 1 16,0-21-16,0 21 0,0 0 0,0-1 16,0 1-16,21 0 0,1 0 0,-1 0 15,0 21-15,0 0 0,0 0 16,0 0-16,1 0 0,20 0 0,-21 0 15,-21 21-15,21 0 16,-21 0-16,0 0 0,0 22 0,0-1 0,0-21 16,0 22-16,0-22 0,-21 21 15,-21 22-15,42-43 0,-21 21 16,-1-21-16,1 0 0,0 1 0,21-1 16,0 0-1,-21-21-15,21 21 0,0 0 16,0 0-1</inkml:trace>
  <inkml:trace contextRef="#ctx0" brushRef="#br0" timeOffset="82788.42">20701 10224 0,'0'0'0,"0"21"15,21-21 1,0 0-16,0 0 15,-21-21 1,22 21-16,-22-22 0,0 1 16,0 0-1,-22 21 1,1 0 0,0 0-16,0 21 15,0-21-15,21 21 0,-21-21 0,-1 22 16,22-1-16</inkml:trace>
  <inkml:trace contextRef="#ctx0" brushRef="#br0" timeOffset="83462.53">17568 10880 0,'0'0'0,"0"-21"0,0-1 0,0 1 0,0 0 15,0 0-15,0 0 16,0 0-16,0 42 31,0 21-31,0-21 16,0 22-16,0-1 0,0 21 0,0 1 16,0-1-16,0 22 0,0-21 15,0 20-15,0 1 0,0 0 0,0-22 16,0 22-16,0-1 0,0 1 15,0 0-15,0-1 0,0 86 16,0-107-16,0 22 0,0 0 0,0-1 16,0-20-16,0 20 15,21-20-15,-21 21 0,22-22 0,-22 1 16,0-22-16,21 21 0,-21-20 0,21-1 16,-21-21-16,21 22 0,-21-22 15,0 21-15,0-21 0,-21-21 31,0 0-15,0 0-16,21-21 0,-22 21 0,1-21 16,0 0-16,-21 0 0,21-1 0</inkml:trace>
  <inkml:trace contextRef="#ctx0" brushRef="#br0" timeOffset="83715.39">17166 12764 0,'0'0'0,"0"-22"0,0 1 0,21 42 31,0 1-31,1-1 16,-1 0-16,0-21 0,0 21 0,0 0 15,43 43-15,-43-43 0,0 0 16,0 21-16,0-20 0,1 20 16,-1-21-16,0 0 0,-21 0 15,0 1-15,0-1 0,21-21 16,-21 21-16,21-21 0,0 0 31,1 0-31,-22-21 16,21 0-16,0-1 0,-21-20 0,21 21 15</inkml:trace>
  <inkml:trace contextRef="#ctx0" brushRef="#br0" timeOffset="83942.27">17886 12700 0,'21'-21'15,"0"0"-15,-169 232 0,254-380 0,-43 106 0,-63 84 31,0 0-31,0 0 16,0 21-16,-21-20 0,0-1 0,0 21 16,21 0-16,-21-20 15,-1 20-15,1-21 0,0 21 0,0-20 0,0-1 16,0 21-16,-1-21 0,22 0 16,-21 1-16,21-44 31,0 1-31,21 0 15,-21 0-15,22-21 0,-1 20 16,0-20-16</inkml:trace>
  <inkml:trace contextRef="#ctx0" brushRef="#br0" timeOffset="84656.17">18309 12129 0,'0'-22'0,"0"44"0,0-65 0,0 22 16,0 0-16,21 0 0,0 0 0,-21-1 16,22 1-16,-1 0 0,0 0 0,0 0 15,0 21-15,22 0 0,-22 0 16,42 0 0,-20 21-16,-22 0 0,-21 0 15,0 22-15,0-22 0,0 21 0,0-21 16,0 22-16,0-22 0,0 0 15,0 0-15,0 21 0,0-20 16,0-1-16,0 0 0,21-21 31,0-21-31,0 21 16,0-21-16,1-1 0,-1 1 0,0-21 16,0 21-16,0 0 0,0-22 15,1 22-15,-1-21 0,-21-1 0,21 22 16,-21 0-16,21 0 0,-21 0 0,21-22 15,-21 65 17,0-1-32,0 0 15,0 21-15,0-21 0,0 22 16,0-22-16,0 21 0,0 1 0,0-1 16,0 0-16,0 1 0,0-1 0,0 0 15,0 64-15,0-64 16,0 1-16,0 20 0,-21-20 0,0-1 15,0 21-15,21-20 0,-21-1 16,-1 0-16,22 22 0,-21-22 0,0-21 16,21 22-16,0-22 0,-21 0 0,0 0 15,21 0-15,-21 1 0,21-44 32,-22 1-32,22 0 15,0 0-15,0 0 0,0-22 0,0 1 16,0 0-16,0-1 0,0-20 15,0-43-15,43-42 16,-22 84-16,0 22 0,0 0 16,0-1-16,1 1 0,-1 21 15,0-21-15,0 20 0,0 1 0,0 0 16,1 0-16,-1 21 0,0-21 16,0 0-16,0 21 0,0 0 0,1-22 15,-1 22-15,0 0 0,-21-21 0</inkml:trace>
  <inkml:trace contextRef="#ctx0" brushRef="#br0" timeOffset="85247.13">19346 12129 0,'21'0'16,"1"0"15,-1 0-31,0-22 0,-21 1 0,21 21 16,0-21-16,0 0 0,1 21 0,20-42 15,-21 20-15,-21 1 0,21 21 16,-21-21-16,21 21 0,-21-21 16,-21 42 15,0-21-31,0 21 0,0 0 0,0 1 16,21-1-16,-22 0 0,1 0 15,21 21-15,-21-20 0,21-1 0,0 0 16,0 0-16,0 21 0,0-20 15,21-1 1,0-21-16,1 0 0,-1 0 16,0 0-16,0 0 0,21 0 0,-20 0 15,20-21-15,-21 21 16,21-22-16,-20 1 0,20 0 0,-21 0 0,21 0 16,-20-22-16,-1 22 0,21 0 15,-42-21-15,42-43 16,-42 64-16,0 0 15,0 42 1,-21 0 0,0 0-16,21 0 0,0 1 0,0-1 15,0 21 1,0-21-16,0 22 0,0-22 16,0 0-16,0 0 0,21-21 0,-21 21 15,21 0-15,-21 1 16,0-1-1,-21-21 1,0 21-16,-21-21 16,21 0-16,-64 0 15,64 0-15,0 0 0,-1 0 16,1 0-16,0 0 16</inkml:trace>
  <inkml:trace contextRef="#ctx0" brushRef="#br0" timeOffset="85955.31">13970 14139 0,'0'-21'0,"0"42"0,0-63 16,0 63 31,21 0-47,-21 22 0,0-1 15,0 0-15,21 22 0,-21 63 16,0-64-16,0 22 0,0-21 0,0-1 16,0 1-16,0-1 0,21 1 15,-21-1-15,0 1 0,0 20 16,0-41-16,22-1 16,-22 0-16,0-21 0,0 1 15,0-1-15,21-21 16,0-21-1,-21-1-15,0 1 0,0-21 16,0 21-16,0-22 0,0 1 16,0 0-16</inkml:trace>
  <inkml:trace contextRef="#ctx0" brushRef="#br0" timeOffset="87140.66">14351 14012 0,'0'0'0,"-21"0"0,21-21 0,-21 21 16,-1 0 0,1 0-16,0 0 15,0 0-15,0 0 16,21 21-1,21-21 1,0 0-16,0 0 16,0 22-16,22-22 0,41 0 15,-41 21-15,-1-21 0,22 0 16,20 21-16,-20-21 0,42 0 16,-1 0-16,1 21 0,21-21 0,21 0 15,1 0-15,-1 0 0,21 0 0,170 0 16,-170 0-16,22 0 15,-1 0-15,1 0 0,-1-21 0,22 21 16,-22 0-16,43 0 0,-21-21 0,21 21 16,-22 0-16,1 0 0,21-21 15,-22 21-15,22 0 0,-21 0 16,0 0-16,-1-22 0,-20 22 16,20 0-16,-20 0 0,-1 0 0,-20-21 15,-1 21-15,0 0 0,1 0 0,-22 0 16,0 0-16,0-21 0,-42 21 15,21 0-15,-21 0 0,-21 0 0,20 0 16,-41 0-16,21 0 0,-22 0 16,-21 0-16,1-21 0,-1 21 15,-21 0-15,0 0 0,1 0 0,-1 0 16,-21 21 46,0 0-62,0 22 16,0-22-16,0 0 0,0 21 0,0-21 16,0 22-16,0-1 0,0 0 15,0 1-15,0-1 0,21 22 0,-21-22 16,0 21-16,0-20 0,0-1 0,0 22 16,0-22-16,0 0 0,0 1 15,0-1-15,21 0 0,-21 1 0,0 41 16,0-41-1,0-22-15,0 21 0,0 0 0,0-20 16,-21 20-16,21-21 0,-21 0 0,0 0 16,21 1-16,-22-1 0,1 0 15,0 0-15,-21 21 0,-1-42 16,22 22-16,-21-1 0,0-21 0,-1 21 16,1-21-16,-22 0 0,22 0 15,-21 21-15,-86-21 16,65 0-16,-1 0 0,-21 0 0,0 0 15,1 0-15,-22 0 0,21 0 16,-21 0-16,-21 0 0,-1 0 0,1 0 0,0 0 16,0 0-16,-21 0 15,-1-21-15,-20 21 0,20-21 0,-20 21 16,-1-21-16,22 21 0,-21-22 0,-1 22 16,1-21-16,-1 21 0,1 0 15,-1 0-15,1-21 0,-1 21 0,22 0 16,-22 0-16,1 0 0,20 0 15,-189 0-15,189 0 0,1 0 16,0 0-16,20 0 0,-20 0 0,21 0 16,0 0-16,21-21 15,-21 21-15,42 0 0,-21 0 0,21 0 16,0 0-16,21-21 0,1 21 0,-1 0 0,0 0 16,1 0-16,20 0 15,1-21-15,20 21 0,-20 0 0,21 0 16,-1 0-16,22 0 0,-21 0 15,21-22-15,-1 22 0,1 0 0,0 0 16,0-21 0,21 0-1,-21 21 1,21-21-16,0 0 16,0 0-16,0-1 0</inkml:trace>
  <inkml:trace contextRef="#ctx0" brushRef="#br0" timeOffset="87610.54">13843 14055 0,'21'21'16,"0"-21"-16,0 0 0,1 0 0,-1 21 15,0-21-15,21 0 0,-21 0 16,22 0-16,-22 0 0,21 0 15,-21 0-15,22 0 0,-22 0 0,21 0 16,-21 0-16,1 0 0,-1 0 16,0 0-16,0 0 31</inkml:trace>
  <inkml:trace contextRef="#ctx0" brushRef="#br0" timeOffset="88157.6">14880 14415 0,'0'0'0,"-21"-43"16,0 43-16,0 0 16,-1 0-16,1 0 15,0 21-15,0 22 16,0-22-16,21 21 0,0 1 0,-21-1 15,-1 0-15,22 22 0,0-22 16,-21 22-16,0-22 0,0 0 0,21 1 16,-21 41-16,21-41 15,0-22-15,0 0 0,0 0 0,0 0 16,0-42 15,21 0-31,-21 0 0,21 0 16</inkml:trace>
  <inkml:trace contextRef="#ctx0" brushRef="#br0" timeOffset="88426.48">14690 14372 0,'0'0'0,"0"-42"0,0 21 0,0 0 16,0-1-16,21 22 0,0 22 15,0-1-15,-21 21 16,21-21-16,0 43 0,22-22 0,-22 22 15,0-1-15,21-21 0,-20 22 16,-1-22-16,0 22 0,0-22 0,0 0 16,0 22-16,1-22 0,-22-21 0,0 22 15,0-1-15,0-21 16,21 0-16,-21 1 0,0-1 0,0-42 31,0-1-15,0 1-16,0 0 0,0 0 0,0-21 15,21 20-15</inkml:trace>
  <inkml:trace contextRef="#ctx0" brushRef="#br0" timeOffset="88659.35">15219 14393 0,'21'-42'0,"-42"84"0,42-105 0,-21 42 16,0 0-16,0-1 0,0 1 15,0 42-15,0 1 16,0-1-16,0 21 0,0 0 15,0 1-15,0-1 0,0 22 0,0-22 16,0 21-16,-21-20 0,21 20 16,-21-20-16,21-1 0,-22 0 0,1 1 15,21-22-15,0 21 0,0-21 16,0 22-16,0-22 0,-21 0 0,21 0 16,0-42 15,21 0-31</inkml:trace>
  <inkml:trace contextRef="#ctx0" brushRef="#br0" timeOffset="89010.15">15430 14753 0,'0'0'0,"0"21"16,0 1-16,0-1 0,0 0 15,0 0-15,0 0 0,-21 22 0,21-22 16,0 0-16,0 0 0,0 0 15,0 0-15,0 1 0,0-1 0,0 21 16,21-42 0,1 0-16,-1 0 0,0 0 15,0 0-15,0-21 0,0 0 0,22 0 16,-22-1-16,0 1 16,-21 0-16,21-21 0,-21 21 0,0-1 15,0 1-15,0-21 0,0 21 0,0 0 16,-21 21-16,0-22 0,0 22 15,0 0-15,-1 0 0,1 0 0,0 0 16,-21 0-16,21 22 0,-1-1 16,22 0-16,0 0 15,0 0-15,0 0 16,22-21-16,-1 22 0,0-22 16,0 0-16,0 0 0,22 0 0</inkml:trace>
  <inkml:trace contextRef="#ctx0" brushRef="#br0" timeOffset="89441.9">16362 14415 0,'0'0'16,"21"-22"-16,-21 1 0,0 0 0,-21 21 15,0 0-15,-1 0 0,-20 0 16,21 21-16,-21-21 0,-1 21 15,1 22-15,0-22 0,-1 0 16,1 21-16,21-20 0,0 20 16,-1-21-16,1 0 0,21 22 0,0-22 15,0 0-15,0 0 0,21 0 0,1 0 16,-1 1-16,0-1 0,21 0 16,-21 0-16,1 0 0,20 0 0,-21 1 15,0 20-15,0-21 0,1 0 16,-22 0-16,0 1 0,0 41 15,0-42-15,-22 0 0,1-21 0,0 22 16,-21-1-16,21 0 0,-22-21 16,1 0-16,21 0 0,-22 0 15,1 0-15,21 0 0,-21 0 16,20-21-16,1 0 0,0-1 0,0 1 16,0 0-16,21-21 0,-21 21 0,21-22 15,0 22-15,0-21 0,0 21 16,0-1-16,21-20 0,0 21 0,0 0 15,0 21-15,0-21 0,22-1 16,-22 22-16,21 0 0</inkml:trace>
  <inkml:trace contextRef="#ctx0" brushRef="#br0" timeOffset="89873.21">16341 14880 0,'0'21'31,"0"1"-15,0-1-16,0 0 0,0 0 16,0 0-16,0 0 15,0 1-15,-22-1 0,22 0 0,0 0 16,0 0-16,0 0 0,0 1 16,22-22-16,-1 0 0,0 0 15,0 0-15,0 0 0,0 0 16,1 0-16,-1-22 15,0 1-15,0 0 0,0 21 16,-21-21-16,0 0 0,21 0 16,-21-1-16,22 1 0,-22 0 15,0 0-15,0 0 0,0 0 16,0 42 0,0 0-1,0 0-15,0 0 16,0 0-16,0 1 0,0-1 0,0 0 15,0 0-15,0 0 0,0 0 16,21-21 15,0-21-15,0 21-16,-21-21 0</inkml:trace>
  <inkml:trace contextRef="#ctx0" brushRef="#br0" timeOffset="90111.07">16870 14838 0,'0'0'0,"-21"21"16,-1 0-16,1 0 15,0-21-15,0 22 16,21-1-16,-21 0 0,21 0 16,-21 0-16,21 0 0,0 1 0,0-1 0,0 0 15,0 0-15,0 0 16,0 0-16,21-21 0,0 22 0,0-1 15,0-21-15,0 0 0,1 0 16,-1 0-16,21 0 0,0 0 0,22-43 16,-43 22-16,21 0 0,-20 0 15,20 0-15,-21 0 0,0-1 16,0-20-16</inkml:trace>
  <inkml:trace contextRef="#ctx0" brushRef="#br0" timeOffset="90510.35">17208 14626 0,'-21'-21'0,"42"42"0,-42-63 15,0 21-15,21 0 0,-21 42 16,21 0 0,0 21-16,0-21 15,0 1-15,0 20 0,0-21 0,0 21 16,0 1-16,0-22 0,0 21 16,0-21-16,0 1 0,-21 20 0,21 0 15,0-21-15,0 1 0,0-1 16,0 0-16,-21 0 0,-1 0 15,22-42 17,0 0-32,0 0 15,0 0-15,0-1 0,22 1 0,-1 0 16,0 0-16,0 0 0,0 0 16,22-1-16,-22 22 0,0 0 0,0 0 15,43 0-15,-43 0 16,0 0-16,-21 22 0,21-22 0,-21 21 15,21 0-15,-21 0 0,0 0 0,0 0 16,0 1-16,0-1 0,0 0 16,0 0-16,0 0 0,-21 0 0,21 1 15,-21-22-15,21 21 0,21-21 32,0 0-32</inkml:trace>
  <inkml:trace contextRef="#ctx0" brushRef="#br0" timeOffset="91437.49">17674 14690 0,'0'0'16,"-42"0"-16,21 21 0,-1-21 15,44 0 1,-1 0-1,0 0-15,0 0 0,21-21 16,-20 0-16,20 21 0,-21-22 0,21 1 16,-20 0-16,20 0 0,-21 0 15,0 0-15,0 21 0,1-22 16,-22 1-16,0 0 16,-22 21-16,1 0 15,0 0-15,-21 21 0,21 0 0,-22 1 16,22-1-16,-21 0 0,21 21 15,-1-21-15,1 22 0,0-22 0,0 21 16,21-21-16,0 1 0,0-1 16,0 0-16,0 0 0,0 0 15,0 0-15,21-21 0,0 0 0,0 22 0,1-22 16,-1 0-16,0 0 0,0 0 16,0 0-16,0 0 0,1 0 15,-44 0 16,1 0-31,0 0 0,0 21 0,0 0 16,-22 0-16,22 0 0,0 0 16,0 1-16,0 20 0,0-21 0,-1 0 15,22 22-15,0-22 0,0 0 16,0 0-16,0 0 0,0 0 16,22 1-16,-1-22 0,0 0 0,21 0 15,-21 0-15,1 0 0,20-22 16,-21 1-16,21 0 0,1 0 0,-1 0 15,0 0-15,1-22 16,-1 22-16,0-21 0,1 21 0,-1-22 16,0 1-16,-20 0 0,-1-1 0,0 1 15,0 0-15,0-22 0,-21 22 16,21-22-16,-21 22 0,0 0 0,0-22 16,0 22-16,0 21 0,0-1 15,0 1-15,0 42 16,0 1-16,0-1 15,-21 21-15,21 0 0,0 1 0,0 63 16,-21-43-16,21-21 16,0 1-16,0-1 0,0 0 0,0 1 15,0-1-15,0 0 0,-21-20 16,21 20-16,0-21 0,0 0 16,0 0-16,0 1 0,21-22 15,0 0 1,0 0-16,1-22 0,-22 1 15,21 0-15,0 0 0,-21 0 0</inkml:trace>
  <inkml:trace contextRef="#ctx0" brushRef="#br0" timeOffset="93193.99">18436 14986 0,'0'0'16,"0"21"-16,21-21 16,-21 21-16,21-21 15,1 22 1,-1-22-16,0 0 0,0 0 15,0 0-15,0-22 16,1 22-16,20-21 0,-21 21 0,0-21 16,0 21-16,1-21 0,-1 0 0,-21 0 15,0-1-15,0 1 16,0 0-16,-21 21 16,-1 0-1,1 0-15,0 0 0,0 21 0,0 22 16,0-22-16,-1 0 15,22 0-15,0 0 0,0 0 0,0 22 16,0-1-16,0-21 16,0 0-16,0 1 15,22-22-15,-1 0 0,0 0 0,0 0 16,0 0-16,0 0 0,22 0 0,-22-22 16,0 1-16,21 0 0,-20 21 15,-1-21-15,0 0 0,0 0 0,0-1 16,0 1-16,1 0 0,-22 0 15,0 0-15,0 0 0,0-1 16,0 44 15,0-1-31,0 0 0,0 0 16,0 0-16,0 0 0,0 1 16,0-1-16,0 0 0,0 0 0,0 0 15,0 0 1,0-42 15,0 0-15,0 0-16,0 0 0,21 0 0,-21-1 15,0 1-15,21 0 0,0 0 16,-21 0-16,21 0 0,-21-1 0,21 22 16,1 0-1,-1 0-15,0 22 16,-21-1-16,0 0 15,21 0-15,-21 0 16,0 0-16,0 1 0,0-1 16,0 0-16,21-21 0,-21 21 15,21-21-15,1 0 16,-1 0-16,0-21 16,0 0-16,0 0 15,0-1-15,1 1 0,-1 0 16,-21 0-16,21 0 0,-21 0 15,0-1-15,21 1 16,-21 42 15,0 1-31,0-1 16,0 0-16,21-21 0,-21 21 16,0 0-16,21 0 15,-21 1-15,0-1 0,22 0 16,-1-21-16,0 0 0,-21 21 15,21-21-15,0 0 0,0 0 0,1 0 16,-1 0-16,21 0 0,-21 0 0,0-21 16,1 0-16,-1 21 0,21-21 15,-21-1-15,0 22 0,-21-21 16,22 0-16,-22 0 0,21 0 16,-21 0-16,0-1 0,0 1 15,0 0-15,-21 21 16,-1 0-16,1 0 15,0 42-15,21-20 16,0-1-16,-21 0 0,21 0 16,0 0-16,0 0 0,0 1 15,21-22 1,0 21-16,0-21 0,1 0 16,-1 0-16,0 0 0,21 0 15,-21-21-15,1 21 16,-1-22-16,0 22 0,0-21 0,-21 0 15,21 0-15,0 0 16,1 21-16,-22-21 0,0 42 31,0 0-15,-22 0-16,1 0 16,21 0-16,-21 1 15,21-1 1,0-42 15,0-1-31,0 1 16,21 21-16,0-21 0,1 0 15,-22 0-15,21 0 0,0 21 16,-21-22 0,21 22-16,-21 22 15,0-1-15,0 0 16,21-21-16,-21 21 0,0 0 0,0 0 15,0 1-15,0-1 16,21-21-16,-21 21 0,22 0 0,-1-21 16,0 0-16,0 0 0,0 0 15,0 0-15,1 0 0,-1 0 16,0 0-16,21 0 0,-21-21 16,1 0-16,-1 0 15,0-1-15,0 1 0,-21 0 0,21-21 16,-21 21-16,21-43 0,-21 22 15,0-1-15,0 1 0,0 0 16,0-22-16,0 22 0,0-22 0,0 22 16,0-21-16,0 20 0,0 1 15,0 21-15,0 0 0,0-1 0,0 1 16,0 42 0,0 1-16,0 20 0,0 0 15,0 1-15,0-1 0,-21 0 0,21 22 16,0-22-16,0 0 0,-21 22 15,21-22-15,0 1 0,0-1 0,0 0 16,0-21-16,0 22 0,0-22 0,0 21 16,0-21-16,0 1 0,0-1 15,0 0-15,0 0 0,21-21 16,0 0 0,1 0-16,-1 0 0,0 0 0,21-21 15,-21 0-15,1 0 16,-1-1-16,0 1 0,0 0 15,-21 0-15,0 0 0,0-22 0,0 22 0,0 0 16,0-21-16</inkml:trace>
  <inkml:trace contextRef="#ctx0" brushRef="#br0" timeOffset="93386.88">20553 14647 0,'0'0'0,"-21"0"0,-1 0 16,1 0-16,21 22 0,0-1 15,0 0-15,21-21 16,1 0-16,-1 21 0,21-21 15,0 0-15,-20 0 0,20 0 16,0 0-16,1 0 0,20-21 16,-21 21-16,1 0 0,-22-21 15,0 0-15,0 21 0,0-22 16,1 22-16,-1 0 0,-21-21 0,21 21 16,-21-21-16,0 0 15</inkml:trace>
  <inkml:trace contextRef="#ctx0" brushRef="#br0" timeOffset="94078.92">21442 14774 0,'0'0'0,"-21"0"0,-1-21 16,22 0 0,22 0-1,-1 21-15,-21-21 0,21 0 16,0 21-16,0-22 0,0 1 15,1 0-15,-1 0 0,0 0 0,0 0 16,0-1-16,-21 1 0,0 0 16,0 0-16,0 0 0,0 0 15,-21-1-15,0 22 0,0 0 16,0 0-16,-1 0 0,1 22 16,-21-1-16,21 0 0,-22 0 0,22 0 15,0 22-15,0-1 0,21-21 16,0 21-16,0-20 0,0 20 0,0-21 15,0 21-15,0-20 0,0-1 16,0 0-16,21 0 0,0 0 16,0-21-16,1 0 0,-1 0 15,0 0-15,0 0 0,0 0 16,0 0-16,1 0 0,-22-21 31,-22 21-31,1 0 16,0 0-16,0 0 0,-21 0 0,-1 0 15,22 0-15,0 21 0,-21 0 16,20-21-16,1 22 0,0-1 0,0 0 16,0 0-16,21 0 0,0 0 15,0 1-15,0-1 16,21-21-16,0 0 0,0 0 16,0 0-16,22 0 15,-22 0-15,21 0 0,-21 0 0,22 0 16,-22 0-16,21 0 0,1-21 15,-22-1-15,21 22 0,-21-21 16,0 0-16,1 0 0,-1 0 0,0 0 0,0-1 16</inkml:trace>
  <inkml:trace contextRef="#ctx0" brushRef="#br0" timeOffset="94471.67">21759 14796 0,'0'-22'0,"0"65"0,0-64 0,0-22 0,0 64 31,0 1-31,21-1 0,1 0 16,-22 0-1,0 0-15,21 0 0,0 1 0,0-1 16,0-21-16,-21 21 0,21 0 16,1-21-16,-1 0 0,0 0 15,0 0-15,0 0 16,0-21 15,-21 0-31,22 0 16,-22-1-16,0 1 0,0 0 0,0 0 15,0 0-15,0 0 16,0-1-16,-22 22 16,1 0-16,0 0 15,0 0-15,0 22 0,0-1 16,-1 0-16,1-21 0,0 21 0,0 0 16,0 0-16,21 1 0,-21-1 0,-1 0 15,22 0-15,0 0 0,0 0 16,0 1-16,0-1 15,22-21 1,-1 0-16,0 0 0,0 0 16,21-21-16,-20 21 0,-1-22 0,0 1 15</inkml:trace>
  <inkml:trace contextRef="#ctx0" brushRef="#br0" timeOffset="94774.41">22161 14774 0,'0'-21'0,"0"42"0,0-63 15,0 63 1,0 0-16,0 1 16,0 20-16,22-21 0,-22 21 15,21-20-15,-21 20 0,21 0 0,-21 1 16,21 20-16,-21-21 0,21 1 16,-21-1-16,0 22 0,21-22 0,-21 21 15,22-20-15,-22-1 0,0 22 0,0-22 16,0 21-16,0-20 0,0-1 15,0 22-15,0-22 0,-22 0 16,22 1-16,-21-1 0,21 0 0,0-21 16,0 1-16,-21-1 0,21 0 15,0 0-15,-21-21 16,21-21-16,0 0 16,0 0-16,0-22 0,0 22 15,0-21-15,21-1 0,0 1 0</inkml:trace>
  <inkml:trace contextRef="#ctx0" brushRef="#br0" timeOffset="95058.25">22331 15007 0,'0'0'0,"0"-106"16,0 64-16,0 21 0,0 0 16,0 0-16,0-1 0,21 1 15,0 21-15,-21-21 0,21 21 16,0 0-16,1 0 0,-1 0 0,0 0 15,0 21-15,0 0 0,0 1 16,1-1-16,-1 0 0,0 0 0,-21 0 16,21 0-16,-21 1 0,0-1 15,0 0-15,-21 0 0,0-21 16,0 21-16,-1-21 0,1 0 16,0 0-16,-21 0 0,21 0 0,-1 0 15,1 0-15,0 0 0,0 0 16,0 0-16,0 0 15,21-21 1</inkml:trace>
  <inkml:trace contextRef="#ctx0" brushRef="#br0" timeOffset="99270.75">17526 4805 0,'-21'0'15,"21"21"17,21-21-1,0 0-31,0 0 0,0 0 15,22 0-15,-22 0 0,21 0 16,1 0-16,-1 0 0,21 0 0,1 0 16,-1 0-16,22 0 0,21-21 15,-21 21-15,20 0 0,1 0 0,21-21 16,-21 21-16,21-21 0,0 21 16,0 0-16,21 0 0,0-22 0,1 22 15,-1 0-15,0 0 0,0 0 16,21-21-16,-20 21 0,-1 0 0,0 0 15,0 0-15,-21-21 0,0 21 16,0 0-16,0 0 0,-21-21 16,0 21-16,0-21 0,-1 21 15,-20-21-15,21 21 0,-21-22 0,-22 1 16,22 21-16,-1-21 0,-20 21 16,-1-21-16,22 21 0,-21-21 0,-22 21 15,64-21-15,-64 21 16,0 0-16,-20-22 0,20 22 0,-21 0 15,0 0-15,0 0 0,1 0 16,-22-21 0,21 21-1,0 0 32,0 0 0,-21 21 16,0 1-48,0-1-15,0 0 16,0 0-16,0 0 0,0 22 15,0-1-15,0-21 0,0 43 0,0-22 16,0 21-16,-21-20 0,21 20 16,-21 1-16,0-1 0,21 1 0,0-1 15,-22 1-15,22 20 0,-21-20 0,21-1 16,0 22-16,0-21 0,0 20 16,0-20-16,0-1 0,0 1 0,21-1 15,-21 1-15,22-1 0,-1-20 16,-21 20-16,21-21 0,0 1 0,-21-1 15,0 0-15,21-20 0,-21-1 16,21 0-16,-21 0 0,22 0 16,-22 0-16,0-42 31,0 0-15,-22 0-16,1 0 15,0 21-15</inkml:trace>
  <inkml:trace contextRef="#ctx0" brushRef="#br0" timeOffset="99774.47">21886 6498 0,'0'0'0,"0"-21"16,-21-42 0,21 41-16,0 1 0,0 64 31,-21-22-31,21 21 16,-21 0-16,21 22 0,-21-22 0,21 22 15,0-1-15,0 1 0,-22-1 16,22 22-16,-21-22 0,21 1 0,0-1 15,0 1-15,0-1 16,-21 1-16,21-22 0,0 1 0,-21-1 16,21-21-16,0 21 0,0-20 0,0-1 15,0 0-15,0-42 32,0 0-17,0-1-15,0-20 0,0 21 0</inkml:trace>
  <inkml:trace contextRef="#ctx0" brushRef="#br0" timeOffset="100702.95">21865 6498 0,'0'0'15,"0"-21"1,21 21-16,0 0 0,22 0 15,-22 0-15,0 0 16,21 0-16,1 0 0,-1 0 0,22 0 16,-1 0-16,22 0 0,-1 0 15,22 0-15,0 0 0,0 0 0,0 0 16,21 0-16,0 0 0,0 0 16,21 0-16,-21 0 0,21 0 15,0 21-15,0-21 0,1 0 0,-1 0 16,0 0-16,21 0 0,-42 0 15,21 0-15,-21 0 0,0 0 0,0 0 16,0 0-16,-21-21 0,0 21 16,0-21-16,0 21 0,-22 0 0,1-21 15,-21 21-15,63 0 16,-85-21-16,21 21 0,-41 0 0,20 0 16,-21 0-16,21 0 0,-20 0 15,-1 0-15,0 0 0,0 0 16,0 0-1,0 21-15,-21 0 0,0 0 16,22 0-16,-22 22 16,0-22-16,0 21 0,0-21 0,0 22 15,0-1-15,0 0 0,0 1 16,0-1-16,0 0 0,0 22 0,0-22 16,0 22-16,0-22 0,0 21 15,0 1-15,0-1 0,0 43 16,21-42-16,-21-22 0,0 0 15,21 22-15,-21-22 0,0-21 0,0 22 16,0-1-16,0-21 0,0 0 0,0 1 16,0-1-16,0 0 0,0 0 15,0 0-15,-21-21 0,0 21 0,-1-21 16,1 0-16,0 0 16,0 22-16,0-22 0,0 0 15,-1 0-15,1 0 0,-21 0 0,0 0 16,-1 0-16,-20 0 0,-43 0 15,21-22-15,22 22 0,-22-21 16,0 21-16,-20-21 0,20 21 16,-21-21-16,0 0 0,0 21 0,-21-21 15,0 21-15,0-22 0,0 22 0,0 0 16,0-21-16,-21 21 16,0-21-16,0 21 0,0-21 0,0 21 0,-22 0 15,22-21-15,-21 21 16,21 0-16,-22 0 0,22-21 0,0 21 15,21 0-15,0 0 0,21 0 0,0 0 16,0 0-16,22 0 0,-1 0 16,22 0-16,-22 0 0,21 0 0,22 0 15,-21 0-15,20 0 0,1 0 16,21 0-16,0 0 0,-1 0 0,1 0 16,21 21 46,21-21-62,1 0 0,-1 0 16,0 0-16</inkml:trace>
  <inkml:trace contextRef="#ctx0" brushRef="#br0" timeOffset="101574.38">24088 7874 0,'0'0'0,"-22"-21"0,22 0 16,0 0-16,0-1 15,0 1-15,0 0 16,0 42 15,0 0-31,0 1 0,0-1 0,0 21 16,0 0-16,0 1 0,0 20 16,0 1-16,0-1 0,0 1 0,0-1 15,0 22-15,0-22 0,0 1 16,0-1-16,0 22 0,0-21 0,0 20 15,0-20-15,0-1 0,0 1 16,0-1-16,0 1 0,0-22 16,0 22-16,0-22 0,0 21 0,0-20 15,0-1-15,0 0 0,0 1 16,0-1-16,0 0 0,0 1 0,0-22 16,0 21-16,0 1 0,0-1 15,0-21-15,0 0 16,-21 0-16,21 1 0,-21-22 15,0 21 1,0-21-16,0 0 16,-1 0-16,1 0 0,0 0 15,0 0-15,0 0 0,0 0 16,-1 0-16,-20 0 0,21 0 16,-21 0-16,-1 0 0,1 0 0,-22 0 15,1 0-15,21 0 0,-22 0 0,-21 0 16,22 0-16,-22 0 0,1 0 15,-22 0-15,21 21 0,-42-21 0,21 0 16,0 0-16,1 0 0,-22 0 16,21 0-16,0 0 0,21 21 0,-21-21 15,22 0-15,-1 0 0,0 0 0,1 0 16,20 0-16,22 0 0,0 0 16,-1 0-16,1 0 0,0 0 15,20 0-15,1 0 0,21-21 31,21 0-31,1 0 16,-1 21-16,0-22 0,21 1 0,1 0 16</inkml:trace>
  <inkml:trace contextRef="#ctx0" brushRef="#br0" timeOffset="102529.85">24215 7789 0,'0'22'16,"-22"-1"-16,1 0 16,0 0-16,0 0 0,0 22 0,0-22 15,-1 21-15,1-21 0,0 22 16,-21-22-16,21 21 0,-1-21 0,1 0 16,-21 1-16,21-1 0,21 0 15,-21 0-15,-1-21 0,22 21 16,0-42 15,0 0-31,22 0 0,-1 0 16,-21-1-16,21 1 0,0-21 15,0 21-15,0-22 0,1 22 16,-1-21-16,0 0 0,0 20 16,0-20-16,0 21 0,1 0 0,-22 0 15,21 21-15,0-22 0,0 22 16,0 0-16,0 0 15,-21 22-15,22-1 0,-1 0 0,-21 0 16,21 21-16,0-20 0,0 20 16,0 0-16,1-21 0,-1 22 0,0-22 15,21 21-15,-21-21 0,1 1 16,20-1-16,-21 0 0,0 0 16,0-21-16,1 21 0,-1-21 15,0 0-15,0 0 0</inkml:trace>
  <inkml:trace contextRef="#ctx0" brushRef="#br0" timeOffset="107808.19">22500 6710 0,'0'0'0,"0"-21"16,0 0-16,0 42 31,0 0-15,0 0-16,0 21 0,21-20 0,-21 20 0,0-21 15,0 21-15,21 1 0,-21 41 16,0-41-16,0-1 16,0 22-16,0-22 15,0-21-15,0 21 0,0-20 0,-21-1 16,21 0-16,0 0 0,-21-21 0,21 21 16,0-42 15,-21 0-31,21 0 15,0 0-15,0-1 0</inkml:trace>
  <inkml:trace contextRef="#ctx0" brushRef="#br0" timeOffset="108127">22458 6710 0,'0'0'0,"0"-21"0,21 0 0,0 21 15,0-22-15,0 22 0,22-21 16,-1 21-16,-21 0 0,22-21 16,-1 21-16,21 0 0,-20 0 0,-1 0 15,-21 21-15,22 0 0,-22 1 0,21-1 16,-42 0-16,0 21 0,0-21 16,0 1-16,0 20 0,-21-21 15,0 0-15,0 22 0,-22-22 16,22 0-16,-21 0 0,-43 0 15,43 0-15,21 1 0,-22-22 16,22 0-16,0 21 0,0-21 0,0 0 16,42 0 15,0 0-31,21 0 0,-21 0 0,1 0 16,20 0-16</inkml:trace>
  <inkml:trace contextRef="#ctx0" brushRef="#br0" timeOffset="108520.29">23135 6964 0,'0'21'0,"-21"0"16,21 0-16,-21 1 0,0-1 0,21 0 16,-22 0-16,1 21 0,0-20 15,21-1-15,0 21 0,0-21 16,0 0-16,0 1 0,0-1 15,0 0-15,0 0 0,21-21 16,0 0-16,1 0 16,-1 0-16,0 0 0,0-21 0,21-21 15,-20 20 1,-1 1-16,0 0 0,0 0 0,-21 0 16,0-22-16,0 22 0,0 0 15,0 0-15,0 0 0,0 0 0,-21-1 16,0 1-16,0 0 0,-1 0 0,1 21 15,-21 0-15,21 0 0,0 0 16,-1 0-16,1 0 0,0 0 0,0 21 16,21 0-16,-21 0 15,21 1-15,0-1 0,0 0 16,21 0-16,0-21 16,0 0-16,0 0 0,1 0 0,-1 0 15,21 0-15</inkml:trace>
  <inkml:trace contextRef="#ctx0" brushRef="#br0" timeOffset="108790.33">23537 6752 0,'0'-42'16,"0"63"-1,0 0-15,-21 22 0,21-22 16,0 21-16,0-21 0,-21 22 15,21-1-15,-21 0 0,21-21 0,0 22 16,0-1-16,0-21 0,-21 22 16,21-22-16,0 21 0,-22-21 15,22 0-15,0 1 0,0-1 16,22-42 0,-1-1-1,-21 1-15,21 0 0,0-21 0,0 21 16,0-22-16,1 22 0</inkml:trace>
  <inkml:trace contextRef="#ctx0" brushRef="#br0" timeOffset="109207.09">23749 6689 0,'0'0'0,"0"21"32,0 0-32,0 0 0,0 0 15,0 22-15,0-1 0,0-21 16,0 22-16,-21-1 0,0-21 0,21 21 15,0 1-15,-22-22 0,1 21 16,0 22-16,21-22 0,0-21 16,0 0-16,0 1 0,0-1 15,0 0-15,21-21 16,0 0-16,1 0 16,-1 0-16,21-21 0,-21 0 0,22-1 15,-22 1-15,21-21 0,-21 21 16,43-22-16,-43 22 15,-21 0-15,21 21 0,-21 21 32,0 0-17,0 1-15,0-1 0,-21 0 0,21 0 16,-21 0-16,0 0 0,21 1 16,-22-22-16,22 21 0,0 0 0,-21-21 15,21 21-15,-21-21 16,21-21 15,0 0-31,0 0 16,0-1-16</inkml:trace>
  <inkml:trace contextRef="#ctx0" brushRef="#br0" timeOffset="109368">23961 6964 0,'0'0'0,"0"21"63,21 0-48,0-21 1,0 0-16</inkml:trace>
  <inkml:trace contextRef="#ctx0" brushRef="#br0" timeOffset="109974.16">24215 7176 0,'0'0'0,"0"21"0,0 0 0,-22 0 15,1-21 1,21-21 15,0 0-15,0 0-16,0-1 0,0 1 15,0 0-15,21 0 16,1 21-16,-22 21 31,21 0-31,-21 0 16,0 22-16,0-22 0,0 0 0,0 0 16,0 0-16,0 1 0,0-1 15,21 0-15,-21 0 0,21-21 16,0 0-16,0 0 15,1 0-15,-1 0 0,0 0 0,0 0 16,0 0-16,22-21 0,-22 21 16,21-21-16,-21 0 0,0-1 15,1 22-15,-1-21 0,0 0 0,-21-21 16,0 21-16,0-1 16,0 1-16,0 0 0,0 0 0,-21 21 15,21-21-15,-21 21 0,-1 0 16,1 0-16,0 0 0,0 0 15,0 0-15,21 21 0,-21 0 0,-1 21 16,22-20-16,0-1 16,0 21-16,-21 0 0,21 1 0,-21-1 15,21 0-15,0-20 0,0 20 0,0 0 16,-21 1-16,21-1 0,-21 0 16,21-21-16,-21 22 0,21-1 0,0-21 15,0 0-15,-22 1 0,22-1 16,0 0-16,0 0 0,-21-21 0,21 21 15,0-42 1,0 0 0,0 0-16,21-22 0,1 22 15,-1-21-15</inkml:trace>
  <inkml:trace contextRef="#ctx0" brushRef="#br0" timeOffset="110254.06">24998 6879 0,'0'0'0,"21"-21"0,0 21 0,-21-21 16,21 21-16,-21-21 0,0 42 15,0 0 1,0 21-16,0-20 0,-21 20 16,0-21-16,0 21 0,21 22 0,-21-22 15,-1 1-15,22-1 0,-21 0 16,0 1-16,21-1 0,0-21 0,0 21 15,0-20-15,0-1 0,0 0 0,0 0 16,0-42 15,21 0-15,-21 0-16,21-1 0,-21 1 0,0-21 16,0 21-16,0-22 0</inkml:trace>
  <inkml:trace contextRef="#ctx0" brushRef="#br0" timeOffset="110538.9">24892 6922 0,'0'-22'16,"0"44"-16,0-86 0,0 43 0,0 0 16,0 0-16,21-22 0,0 22 15,0 0-15,1 0 0,20 0 0,-21-1 16,21 1-16,-20 21 0,20 0 0,-21 0 16,0 0-16,0 21 0,1 1 15,-1-1-15,0 21 0,-21-21 0,21 22 16,-21-1-16,0-21 0,0 21 15,0 1-15,-21-22 0,0 21 0,0-21 16,-22 22-16,22-22 0,0 0 16,-21 0-16,20 0 0,-20 1 0,21-1 15,0 0-15,0-21 0,-1 0 16,22 21-16,22-21 47,-1 0-47,0 0 0,0 0 0</inkml:trace>
  <inkml:trace contextRef="#ctx0" brushRef="#br0" timeOffset="111150.55">25188 7281 0,'0'0'0,"21"0"0,22 0 16,-22 0 0,0 0-16,0-21 15,-21 0-15,21 21 16,-21-21-16,0 0 0,0 0 15,0-1-15,0 1 16,0 0-16,0 0 0,-21 21 16,0 21-1,0-21 1,21 21-16,-21 22 0,21-22 0,0 0 16,-21 0-16,21 21 0,-22-20 0,22-1 15,0 0-15,0 0 0,0 0 16,0 0-16,0 1 0,22-22 15,-1 0 1,0 0-16,0 0 0,0 0 16,-21-22-16,21 22 0,1-21 15,-1 0-15,0 0 0,0 0 16,0 0-16,0-1 0,1-20 0,-22 21 16,21 0-16,0 0 0,0-1 15,0 1-15,0 21 16,1 0-1,-22 21-15,0 1 0,0-1 16,0 0-16,0 0 0,0 0 16,0 22-16,0-22 0,0 0 15,0 0-15,0 0 0,0 0 16,-22-21 0,1 0 15,21-21-31,0 0 0,0 0 15,0 0-15,0 0 0,0-1 0,0 1 16,21 0-16,1 0 0,-22 0 16,21 0-16,-21-1 0,21 1 15,0 21 1,-21-21 0,21 21-1,0 0-15</inkml:trace>
  <inkml:trace contextRef="#ctx0" brushRef="#br0" timeOffset="111689.79">25739 7112 0,'21'0'15,"-42"0"1,42 21 0,-21 0-1,0 1-15,0-1 0,0 0 0,0 0 16,0 21-16,0-20 0,0-1 0,0 0 16,-21 0-16,21 0 15,0 0-15,0 1 0,21-22 47,0-22-31,0 22-16,-21-21 0,21 21 15,-21-21-15,0 0 0,21 21 0,1-21 16,-1 0-16,-21-1 16,0 1-16,0 0 15,0 0 1,0 42 15,-21-21-31,21 21 0,0 0 16,-22 1-16,22-1 15,-21 0-15,21 0 16,0 0 0,21-21-1,1 0-15,-1 0 16,0 0-16,0-21 0,-21 0 0,21 0 15,-21 0-15,21-1 16,-21 1-16,0 0 0,0 0 16,0 0-16,0 0 15,-21 21 1,0 0-16,0 21 16,21 0-16,-21-21 0,21 21 0,0 0 15,-21 0-15,21 1 16,0-1-16,0 0 0,21-21 31,0 0-31</inkml:trace>
  <inkml:trace contextRef="#ctx0" brushRef="#br0" timeOffset="111903.67">26141 7303 0,'0'21'31,"0"0"-16,0 0-15,-21 0 16,21 0-16,0 1 16,-22-1-16,22 0 15,22-21 17,-1 0-17,0-21-15,0 21 16</inkml:trace>
  <inkml:trace contextRef="#ctx0" brushRef="#br0" timeOffset="112525.47">26395 7366 0,'0'21'62,"0"0"17,-21 1-64,-1-1 1,22 0-1,22-21 48,-1-21-47,0 0-16,-21-1 0,0 1 15,0 0-15,21 0 0,-21-21 16,21 20-16,-21-20 0,0 0 15,21-1-15,1 1 0,-22 0 0,21-1 16,-21 1-16,0-21 0,21 41 16,-21 1-16,0 0 0,0 0 15,0 42 1,0 0-16,0 0 0,-21 22 16,21-22-16,0 21 0,-21 1 15,-1-1-15,22 21 0,-21-20 0,21-1 16,0 0-16,0-20 0,-21 20 15,21 0-15,0-21 0,0 1 0,0-1 16,0 0-16,0 0 0,0 0 16,21-21-1,0 0-15,1 0 16,-1-21-16,0 0 16,0 0-16,0 0 0,-21-1 0,0 1 15,21 0-15,1 0 0</inkml:trace>
  <inkml:trace contextRef="#ctx0" brushRef="#br0" timeOffset="112709.36">26204 7049 0,'0'0'0,"-21"21"0,0-21 15,21 21 48</inkml:trace>
  <inkml:trace contextRef="#ctx0" brushRef="#br0" timeOffset="113533.5">25019 9208 0,'0'0'0,"21"0"0,-21-22 16,0-20-16,21 21 15,-21 0-15,0 0 0,0-1 16,0 44 15,0-1-31,0 0 0,0 0 0,-21 0 16,21 22-16,0-1 0,-21 0 16,21-21-16,-21 22 0,21-1 0,-21 0 15,21 1-15,0-22 0,0 21 16,0-21-16,0 1 0,0-1 0,0 0 15,0 0-15,0 0 0,21-21 16,0 0-16,0 0 16,0 0-16,0-21 0,1 21 15,-1-21-15,0 0 0,0 0 0,-21-1 16,21 1-16,0 0 0,-21-21 16,22 21-16,-22-22 0,0 22 15,0-21-15,0 21 0,0-22 0,0 1 16,0 21-16,0 0 0,0-22 0,0 22 15,0 0-15,-22 21 0,1 0 16,0 0-16,0 0 16,0 21-16,0 0 0,-1 0 15,1 22-15,0-22 0,21 0 16,-21 21-16,21-20 16,0-1-16,0 0 0,0 0 0,0 0 15,0 0-15,21-21 16,0 0-16</inkml:trace>
  <inkml:trace contextRef="#ctx0" brushRef="#br0" timeOffset="113854.32">25463 9419 0,'0'0'0,"0"21"0,0 1 31,22-22-15,-1 0-16,0 0 0,0 0 15,0 0-15,-21-22 0,0 1 16,0 0 15,-21 21-15,0 0-16,0 0 15,21 21 1,21-21 15,0 0-15</inkml:trace>
  <inkml:trace contextRef="#ctx0" brushRef="#br0" timeOffset="114102.18">25950 9292 0,'21'0'16,"1"0"0,-1 0-16,0 0 0,0 0 15,0 0-15,0-21 16,1 21-16,-1 0 0,0 0 15,0 0-15,0 0 16,-21-21 0,-21 21-1,0 0-15</inkml:trace>
  <inkml:trace contextRef="#ctx0" brushRef="#br0" timeOffset="114500.95">25929 9271 0,'-21'21'0,"42"-42"0,-42 63 0,0-42 0,0 22 15,21-1-15,-22-21 16,1 21-16,21 0 0,-21 0 16,0 0-16,0 1 15,21-1 1,21-21 15,0 0-31,0 0 16,0 0-16,1 0 15,-1 0-15,21 0 0,-21 0 0,0 0 16,1 0-16,-1 0 0,0 0 0,0 0 16,0 0-16,0 0 15,-21 21-15,0 0 16,0 0-16,0 0 0,0 1 16,0-1-16,0 0 0,-21-21 15,0 21-15,0 0 0,0-21 0,0 21 16,-1-21-16,-20 0 0,21 22 15,0-22-15,0 0 0,-1 0 16,1 0 0,21-22-16,0 1 15,0 0 1,21 0-16,1 21 0,-1-21 0,0 21 16</inkml:trace>
  <inkml:trace contextRef="#ctx0" brushRef="#br0" timeOffset="114925.71">26458 9292 0,'0'0'0,"21"-21"0,1 21 16,-1-21-16,0 0 0,0 0 0,0 21 16,-21-22-16,0 1 15,-21 42 16,0-21-31,-21 22 0,20-1 16,1 0-16,0 0 0,0 0 16,0 0-16,21 1 0,-21-1 15,21 0-15,0 0 16,0 0-16,0 0 0,21-21 16,-21 22-16,21-22 0,0 21 0,0-21 15,-21 21-15,21-21 0,1 0 16,-1 21-16,-21 0 15,0 0 1,-21-21 0,-1 0-16,1 22 15,0-22-15,0 0 0,0 0 0,0 0 16,-1 21-16,1-21 0,0 0 0,0 0 16,42 0 15,0 0-16,0 0-15</inkml:trace>
  <inkml:trace contextRef="#ctx0" brushRef="#br0" timeOffset="115642.3">26628 9525 0,'21'0'0,"0"0"16,-21-21-1,21 21-15,0-21 0,0 0 16,1 21-16,-22-22 0,21 1 16,0 0-16,-21 0 15,0 0-15,-21 21 32,0 21-32,21 0 15,-22 0-15,1 0 16,21 1-16,0-1 0,0 0 0,0 0 15,0 0-15,0 0 0,0 1 16,0-1-16,0 0 16,0 0-16,21-21 15,1 0 1,-1 0-16,0 0 0,0-21 16,0 0-16,0 21 0,22-21 0,-22-1 15,0 22-15,21-21 0,-20 0 16,-1 0-16,0 0 0,0 0 0,21-1 15,-20 1-15,-1 21 16,0 0-16,-21 21 47,0-42 15,0 0-46,0 0-16,0 0 16,-21 21-16,0 0 15,-1 0 1,1 21-16,0 0 0,21 0 0,-21 0 16,0 1-16,21-1 0,-21 0 15,21 0-15,0 21 0,0-20 16,0-1-16,0 0 0,0 0 0,0 0 15,0 0-15,21-21 16,0 0-16,0 0 0,0 0 0,0 0 16,1 0-16,-1 0 0,0 0 15,0 0-15,21-21 0,-20 0 0,-1 21 16,-21-21-16,21 0 0,0 0 16,-21-1-16,0 1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45:36.1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593 0,'0'0'0,"-21"0"0,0 21 16,21 0-1,-22 0-15,1 0 0,21 1 0,-21-1 16,21 0-16,0 21 0,0-21 16,0 1-16,0-1 0,0 0 15,21-21-15,0 21 0,1-21 16,-1 0-16,21 0 0,0 0 15,1 0-15,-1-21 0,0 21 16,22-21-16,-22 0 0,22-1 0,-22-20 16,0 21-16,22 0 0,-22-22 15,-21 22-15,22 0 0,-22-21 16,0 21-16,0-22 0,-21 22 16,0-21-16,0 21 0,0-1 15,-21 1-15,0-21 0,0 42 0,-22-21 16,1 21-16,0 0 0,-22 0 0,22 21 15,-22-21-15,1 42 0,-1-21 16,1 22-16,21-22 16,-22 42-16,22-20 0,-22-1 0,43 22 15,0-1-15,0-21 0,21 22 16,0-22-16,0 1 0,21-1 16,0-21-16,64 43 0,-43-43 15,22 0-15,-1-21 0,1 0 16,-1 0-16,1 0 0,-22 0 15,21 0-15,-20 0 0,-1 0 16,-21 0-16,22 0 0,-86 0 31,22 0-31,-21 0 0,-22 0 0,22 21 16,-22 0-16,1 0 16,21 22-16,-22-22 0,1 21 0,20-21 15,-20 22-15,20-1 0,22 0 16,0-20-16,0 20 0,21-21 15,0 21-15,0-20 0,0-1 0,0 0 16,21 0-16,0 0 0,0-21 16,22 0-16,-1 0 0,0 0 15,1 0-15,20 0 0,-20 0 0,20 0 16,-21-21-16,22 21 0,-22-21 16,1 0-16,-1 0 0,0-1 15,-21 1-15,22 0 0,-22 0 16</inkml:trace>
  <inkml:trace contextRef="#ctx0" brushRef="#br0" timeOffset="260.86">2900 1207 0,'0'0'0,"0"-22"15,-21 22 1,21 22 0,21-1-1,0 0-15,-21 0 0,21 0 0,0 0 16,0 1-16,-21-1 15,0 0-15,22 0 0,-22 0 16,21 0-16,-21 1 0,0-1 0,0 0 16,0 0-16,0 0 0,0 0 15,21-21 1,-21-21 0,0 0-16,21 0 15,0 0-15,-21 0 0,21-1 0,1 1 16</inkml:trace>
  <inkml:trace contextRef="#ctx0" brushRef="#br0" timeOffset="456.25">3175 1270 0,'0'-21'0,"-21"21"31,0 0-31,-1 0 0,1 21 16,0 0-16,-21 0 0,21 1 16,-1 20-16,-20-21 0,21 0 0,0 22 15,-22-22-15,22 21 0,0 0 16,0 1-16,0-22 0,0 21 15,21-21-15,0 1 0,0-1 0,0 0 16,21-21 0,0 0-16,0-21 0,0 0 0,22-22 15,-22 22-15,21-21 0</inkml:trace>
  <inkml:trace contextRef="#ctx0" brushRef="#br0" timeOffset="847.84">3619 402 0,'0'0'0,"0"-42"0,0-22 15,0 43-15,-21 21 16,21 21-16,-21 1 16,21 20-16,0 0 0,0 1 0,0 20 15,0 1-15,0 20 0,-21 1 16,0 0-16,21 20 0,-21 1 15,-1 0-15,1-21 0,0 42 16,0-21-16,0 21 0,0-22 16,-1 22-16,1 0 0,0 0 0,0 0 15,0 22-15,0-22 0,-1 0 16,1 0-16,0 0 0,0-22 0,0 1 16,0-21-16,21 0 0,0-22 15,0 1-15,0-1 0,0-42 0,0 22 16,0-22-16,0 0 0,21-21 15,0-21-15,0 0 16,-21-1-16,21-20 0,0 0 16,1-22-16,-22 22 0,21-22 15,0 1-15,0-22 0,0 22 16,-21-22-16,21-21 0</inkml:trace>
  <inkml:trace contextRef="#ctx0" brushRef="#br0" timeOffset="1144.18">3323 1588 0,'0'0'0,"-21"-43"16,0-84 0,21 85-16,0 0 0,0 20 0,0-20 15,42 21-15,-21 0 0,0-22 16,22 22-16,-1 21 0,0-21 0,1 21 16,-1 0-16,22 0 0,-22 0 15,0 21-15,1 0 0,-22 1 16,0-1-16,0 0 0,-21 21 15,0-21-15,-21 43 0,0-43 16,-22 0-16,22 22 0,-21-22 16,0 0-16,-1 0 0,22-21 15,-21 21-15,21-21 0,-22 0 16,22 0-16,0 0 0,42-21 47,0 21-47,0 0 0,1-21 0,-1 21 15</inkml:trace>
  <inkml:trace contextRef="#ctx0" brushRef="#br0" timeOffset="1737.85">3725 1566 0,'0'0'0,"0"22"0,21-22 16,1 0-1,-1 0 1,0 0-16,0-22 0,0 1 15,0 0-15,1 0 0,20 0 0,-21-22 16,0 22-16,22-21 0,-22 0 16,21-22-16,-21 22 0,0-22 15,1 1-15,-1-1 0,-21 1 16,0-1-16,0 1 0,0 20 0,0-20 16,0 42-16,0-22 0,0 22 15,0 0-15,-21 21 16,-1 0-16,1 0 0,0 0 0,0 21 15,0 0-15,0 1 0,-1 20 16,22 0-16,-21 1 0,21 20 0,-21 1 16,21-1-16,0 1 0,0-1 15,0 1-15,0-22 0,0 21 0,0 1 16,0-22-16,0 1 0,21-1 16,0 0-16,1-21 0,-1 22 15,0-22-15,0-21 0,0 21 16,0-21-16,22 0 0,-22 0 15,0 0-15,21-21 0,-20 0 0,20 0 16,-21-1-16,21 1 0,-20 0 16,20-21-16,-21 21 0,0-22 0,-21 22 15,0-21-15,21 21 0,-21-1 16,0 1-16,0 0 0,0 42 31,0 0-31,0 1 0,0-1 0,0 0 16,-21 0-16,21 21 0,0-20 15,0-1-15,-21 0 0,21 0 16,0 0-16,0 0 0,0 1 16,0-1-1,0-42 1,21-1-16,-21 1 16,21 0-16,-21-21 0,22 21 15</inkml:trace>
  <inkml:trace contextRef="#ctx0" brushRef="#br0" timeOffset="1887.76">4614 1122 0,'-21'0'15,"0"0"1,42 21 31,0-21-47,-21 21 0,21-21 0</inkml:trace>
  <inkml:trace contextRef="#ctx0" brushRef="#br0" timeOffset="3438.38">4995 1207 0,'0'0'0,"0"-22"16,-21 22 15,0 0-31,21 22 0,-21-22 15,21 21-15,-21 0 0,21 0 0,0 21 16,-22-20-16,22-1 0,0 21 16,-21-21-16,21 22 15,0-22-15,0 0 0,0 0 16,0 0-16,21 0 0,22 1 0,-22-22 16,0 0-16,0 0 0,0 0 15,22 0-15,-22-22 0,0 1 0,0 0 16,22 0-16,-22 0 0,0 0 15,0-22-15,0 22 0,-21-21 16,21 21-16,-21-1 0,0-20 16,22 21-16,-22 0 0,0 0 0,0-1 15,0 44 1,0-1 0,0 0-16,0 0 0,0 0 15,-22 22-15,22-22 0,0 0 16,0 21-16,0-21 0,0 22 0,0-22 15,0 0-15,0 0 0,0 0 16,0 1-16,22-1 0,-1-21 16,0 0-16,0 0 0,21 0 15,-20 0-15,-1 0 0,21-21 16,-21-1-16,22 1 0,-22 21 16,21-42-16,-21 21 0,22 0 0,-22-22 15,0 1-15,21 0 0,-21-22 16,1 1-16,-1-1 0,-21-63 15,21 42-15,-21 22 0,0-1 16,0 1-16,0-1 0,0 1 0,0-1 16,0 22-16,0 21 0,0-21 15,0 20-15,-21 44 16,21-1 0,-21 0-16,21 21 0,0 1 0,0-1 15,-22 0-15,22 22 16,0-1-16,-21 22 0,21-22 0,0 1 15,0-1-15,-21 1 0,21-1 16,0 1-16,0-22 0,0 1 0,0-1 16,0 0-16,0 1 0,0-22 15,0 21-15,0-21 0,21 0 0,0 1 16,1-22-16,-1 0 0,0 0 16,0 0-16,21 0 0,-20 0 15,20 0-15,0-22 0,-21 1 0,64-42 16,-64 42-1,22-22-15,-1 1 0,-21 0 0,43-64 16,-43 42-16,0-20 0,-21 20 16,0 1-16,21-22 0,-21 21 15,0 22-15,0-21 0,0 20 16,0 1-16,0 21 0,0-22 0,0 22 16,-21 21-16,21 21 15,-21 1-15,0-1 0,21 21 16,-22 0-16,1 22 0,21-22 15,0 22-15,-21-1 0,21 22 0,-21-22 16,21-20-16,-21 20 0,21-20 16,0 20-16,0-21 0,0 1 15,0-22-15,0 21 0,0-21 0,0 1 16,21-1-16,0 0 0,0 0 16,0-21-16,1 0 0,-1 0 15,0 0-15,0 0 0,21 0 0,-20-21 16,-1 0-16,21 0 0,-21-1 15,22 1-15,-22 0 0,0 0 0,21-21 16,-42 20-16,0 1 16,21 0-16,-21 42 31,0 0-31,-21 1 0,21-1 16,0 0-16,-21 0 0,21 0 15,-21 0-15,21 1 0,0-1 16,0 0-16,0 0 0,21-21 15,21 0 1,-20 0-16,-1 0 0,42 0 16,-20-21-16,-22 21 0,21-21 15,-21 0-15,0-1 0,1 1 16,-1-21-16,0 21 0,0 0 0,-21-1 16,0 1-16,0 0 0,0 0 0,0 0 15,0 42 16,0 0-31,0 0 16,0 0-16,0 22 0,-21-1 0,0-21 16,21 43-16,-21-22 0,21 22 15,0-1-15,0 1 0,0-1 0,0 1 16,0 20-16,0-20 0,0 20 0,0-20 16,0 21-16,0-22 0,21 22 15,-21-22-15,21 22 0,-21-22 0,0 1 16,0-1-16,0-20 0,0 20 15,0-20-15,0-1 0,0-21 0,0 0 16,-21 0-16,0 1 0,-1-22 16,1-22-1,21 1-15,0-21 16,0 21-16,0-22 0,0 1 0,0-21 16,0 20-16,21-20 0,1-1 15,-22 1-15,21-1 0,21-63 16,-42 85-16,21-22 0,0 22 15,1 0-15,-22-1 0,21 1 0,21-43 16,-42 43-16,21 0 16,-21-1-16,21 1 0,-21 0 0</inkml:trace>
  <inkml:trace contextRef="#ctx0" brushRef="#br0" timeOffset="3675.25">5927 1143 0,'0'-21'16,"21"21"-16,21-21 0,-21 0 15,0 21-15,1-22 0,-1 22 16,21-21-16,-21 21 0,0-21 0,22 0 15,-22 21-15,-21-21 16,0 0 0,0-1-16</inkml:trace>
  <inkml:trace contextRef="#ctx0" brushRef="#br0" timeOffset="3843.15">5524 931 0,'0'0'0,"-42"0"0,21 0 0,0 22 15,0-22-15,42 0 63</inkml:trace>
  <inkml:trace contextRef="#ctx0" brushRef="#br0" timeOffset="4677.84">7747 847 0,'0'0'0,"21"-43"0,0 22 16,-21 0-16,21 0 0,-21 0 15,0 42 1,0 0-16,0 0 16,0 22-16,-21-1 0,21 21 15,-21 1-15,0-22 0,0 22 0,0-1 16,-1 1-16,1-22 0,0 0 16,-21 22-16,21-43 0,21 21 0,-22-20 15,22-1-15,-21 0 0,21-42 47,0 0-47,21-22 0,1 22 16,-1-21-16,-21-1 0,21 1 15,0 0-15,0-1 0,0 22 0,1-21 16,-1 21-16,0 0 0,0 21 16,0 21-1,-21 0-15,0 0 0,0 21 0,0 1 16,0-1-16,0 0 0,0 1 15,0-1-15,21 0 0,-21-20 0,22 20 16,-1 0-16,0-21 0,21 1 16,-21-22-16,22 0 0,-1 0 0,0 0 15,22 0-15,-22 0 0,1-22 16,20 1-16,-21-21 0,1 21 0,20-22 16,-20 1-16,-1 21 0,0-43 15,1 22-15,-1-21 0,-21-1 16,-21 1-16,0-22 0,0 21 15,0 1-15,-21-1 0,0 1 0,0-1 16,-22 22-16,22 0 0,-21-1 16,-1 22-16,1 21 0,21 0 0,-21 0 15,-1 0-15,1 21 0,21 1 16,-22 20-16,22-21 0,0 21 0,0 1 16,0 20-16,21-20 0,0-1 15,0 21-15,0-20 0,0-1 0,21 0 16,0 1-16,0-1 0,22-21 15,-1 22-15,0-22 0,1 0 16,-1 0-16,21 0 0,-20-21 16,20 21-16</inkml:trace>
  <inkml:trace contextRef="#ctx0" brushRef="#br0" timeOffset="5639.28">9186 1143 0,'0'0'0,"21"-21"0,-21-43 16,0 43-16,0 0 15,0 0-15,-42 0 0,21 21 0,0 0 16,0 0-16,-22 21 0,22 0 16,0 0-16,-21 22 0,-1-22 15,22 21-15,0-21 0,-21 22 16,20-1-16,1-21 0,21 21 0,0 22 16,0-43-16,0 0 15,0 0-15,21 1 0,1-22 16,-1 0-16,0 0 0,21 0 15,-21 0-15,1-22 0,20 1 0,-21 0 16,21 0-16,-20 0 0,-1 0 16,0-1-16,0-20 0,0 21 0,-21-21 15,0-1-15,0 22 0,0 0 16,0 0-16,0 0 0,0 42 31,0 0-31,0 0 16,0 0-16,0 22 0,0-22 15,0 0-15,0 21 0,0-21 0,0 1 16,0 20-16,0-21 0,0 0 16,0 0-16,0 1 0,21-1 15,1-21-15,-1 0 0,0 0 0,0 0 16,0 0-16,0 0 0,1 0 16,20-21-16,-21-1 0,0 1 0,0 0 15,22 0-15,-22 0 0,-21-22 16,21 22-16,0 0 0,0-21 0,-21 21 15,0-1-15,0 1 16,0 0-16,0 42 31,0 0-31,0 1 0,0-1 0,0 0 16,0 0-16,0 21 0,0-20 16,0-1-16,0 0 0,0 0 0,0 0 15,0 0-15,0 1 0,0-1 16,22 0-16,-1-21 0,0 0 15,0 0-15,0 0 0,0 0 16,22 0-16,-22 0 0,21-21 16,-21 21-16,22-21 0,-22-1 0,21-20 15,-21 21-15,22-21 0,-22-1 16,0 1-16,21-22 0,-20 1 0,-22-1 16,21 1-16,0-22 0,-21 22 15,21-22-15,-21 22 0,0-1 0,0 1 16,21 20-16,-21 1 0,21 0 15,-21 20-15,0 1 0,0 42 32,0 1-32,0-1 0,0 21 15,0 0-15,-21 1 0,21-1 0,-21 22 16,21-1-16,0 1 0,-21-1 16,21 1-16,0-1 0,0 1 0,-21-22 15,21 21-15,0-20 0,-21-1 16,21 0-16,0-20 0,0 20 15,0-21-15,0 0 0,0 0 0,0 1 16,21-22-16,0 0 16,0 0-16,0 0 0,0 0 0,1 0 15,20 0-15,-21 0 0,0-22 16,0 22-16,1-21 0,20 0 0,-21 0 16,0 0-16,0 0 0,1-1 15,-1-20-15,-21 21 0,0-21 0,21 20 16,-21-20-16,0 21 0</inkml:trace>
  <inkml:trace contextRef="#ctx0" brushRef="#br0" timeOffset="5831.17">10118 889 0,'0'0'0,"-22"0"0,-20 0 16,42 21-16,21-21 15,0 0-15,22 0 16,-22 0-16,21 0 0,1 0 15,-1-21-15,0 0 0,1 21 0,-1-21 16,-21 21-16,21-21 0,-20-1 16,-1 1-16,0 21 0,0-21 0,-21 0 15,0 0-15,0 0 16</inkml:trace>
  <inkml:trace contextRef="#ctx0" brushRef="#br0" timeOffset="6131.51">9715 614 0,'0'0'0,"0"21"0,0 0 16,22-21 0,-1 0-16,0 0 15,0 0-15,0 0 0,0-21 16,1 21-16,-22-21 0,0 0 15,0 0-15,0-1 0,0 1 16,-22 0-16,1 21 16,0-21-16,0 21 0,-21 0 15,20 0-15,1 0 0,0 21 0,0 0 16,0 0-16,0 1 0,21-1 16,-22 0-16,22 21 0,-21-21 15,21 1-15,-21-1 0,21 21 0,0-21 16,0 0-16</inkml:trace>
  <inkml:trace contextRef="#ctx0" brushRef="#br0" timeOffset="7105.11">1968 2286 0,'0'0'16,"-42"-21"0,21 21-16,0 0 15,21-21-15,-21 21 0,42 0 32,0 0-17,0 0-15,21 0 0,-20 0 0,20 0 16,0 0-16,22 0 0,-1 0 15,22 0-15,0 0 0,-1 0 16,22 0-16,0 0 0,0 0 16,0 0-16,21 0 0,21 0 15,0 0-15,0 0 0,191 0 16,-149 0-16,1 0 0,20 0 16,1 0-16,0 0 0,21 0 0,-1 0 15,1 0-15,0 0 0,0 0 16,0 0-16,21 0 0,-21 0 0,21 0 15,0 0-15,0 21 0,0-21 0,-22 0 16,22 0-16,-21 0 0,0 0 16,233 0-16,-255 0 0,1 0 15,0 0-15,-22 0 0,1 0 16,-22 0-16,0 0 0,-20 0 0,-22-21 16,0 21-16,-22 0 0,1 0 15,-21-21-15,0 21 0,-22 0 0,1 0 16,-22 0-16,0-22 0,-21 22 15,1 0-15,-1 0 0,-42 0 63,-1 0-63,-20 0 0,21 22 16,-21-22-16</inkml:trace>
  <inkml:trace contextRef="#ctx0" brushRef="#br0" timeOffset="11103.79">1757 3302 0,'0'42'15,"0"-20"-15,0 20 0,0 21 16,0 1-16,0-1 0,0 1 16,0-1-16,0 22 0,0 0 15,-21-1-15,21 86 16,0-86-16,0-20 0,0-22 0,-22 22 15,22-22-15,0 0 16,0-20-16,0-1 0,0 0 0,22-21 16,-1-21-1,0 0-15,0-22 0,0 22 16,0-21-16,1-22 0,-1 22 16,42-85-16,-42 63 15,-21 1-15,22-1 0,-1 1 0,-21 21 16,21-1-16,-21 1 15,21 21-15,-21-22 0,21 65 16,-21-1-16,0 21 16,0 0-16,0 22 0,21 84 15,22-21 1,-43-42-16,0-22 0,21-20 16,0-1-16,21 0 0,-20 1 15,-1-22-15,21 0 0,0-21 0,1 0 16,-1 0-16,0 0 0,1 0 15,20-21-15,-20 0 0,-1-22 0,0 1 16,22 0-16,-22-1 0,0-20 16,1-1-16,-22-20 0,21 20 0,-21-21 15,1 22-15,-22-22 0,0 1 16,0 20-16,0-21 0,0 22 16,-43-1-16,22 1 0,-21-1 15,21 22-15,-22 21 0,1 0 16,21 21-16,-22 0 0,1 0 0,0 21 15,-1 21-15,1-21 0,0 43 16,21-22-16,-22 1 0,22 20 16,0-21-16,21 1 0,0-1 15,0 0-15,0 1 0,21-1 16,0-21-16,0 22 0,43-1 16,-22-21-16</inkml:trace>
  <inkml:trace contextRef="#ctx0" brushRef="#br0" timeOffset="11439.11">3027 4276 0,'0'0'0,"21"21"16,0 0-1,0-21 1,0 0-16,1-21 0,-1 0 16,0 0-16,0-1 0,21-62 15,-20 41 1,-1-41-16,0 63 0,-21-22 15,0 22-15,0 0 0,0 0 16,-21 0-16,0 21 0,-1 0 0,1 0 16,0 21-16,0 0 0,0 21 15,-43 43-15,43-43 16,0 1-16,0-1 0,0 21 16,21-20-16,0-1 0,0-21 15,0 22-15,0-22 0,0 0 0,0 0 16,0 0-16,21-21 15,0 0-15,21 0 0,-21 0 0,22 0 16,-22-21-16,21 0 0,1-21 16,62-22-16,-62 22 0</inkml:trace>
  <inkml:trace contextRef="#ctx0" brushRef="#br0" timeOffset="11938.83">3831 3408 0,'0'0'0,"0"-42"0,0-1 0,0 22 15,0 0-15,0 0 0,0 42 16,0 0-16,-21 21 16,0 1-16,21-1 0,0 0 0,-21 22 15,-1-1-15,22 1 0,-21-1 16,0 22-16,0-21 0,0 20 16,0-20-16,-1-1 0,1 22 0,0-22 15,21-20-15,-21 20 0,0-20 16,0-1-16,21-21 0,-22 21 0,22-20 15,0-44 17,0 1-32,0-21 15,22 21-15,-22-22 0,21-20 0,0 21 16,0-1-16,0-20 0,22 20 16,-22 1-16,21 0 0,0 21 0,1-1 15,-1 1-15,0 21 0,1 0 16,-22 0-16,21 21 0,-21 1 0,22-1 15,-22 21-15,0-21 0,-21 22 16,0-22-16,0 21 0,0 0 0,0-20 16,0 20-16,-21 0 15,-21 1-15,20-22 0,-20 21 0,0-21 16,-1 22-16,1-22 0,-21 0 16,20 0-16,1-21 0,0 21 0,20-21 15,-20 0-15,21 0 0,0 0 16,0 0-16,21-21 0,0 0 15,0 0-15,0 0 0,21-1 16,0 1-16,21 0 0,-21 0 0,22-21 16,-1 20-16,0-20 0,1 0 15</inkml:trace>
  <inkml:trace contextRef="#ctx0" brushRef="#br0" timeOffset="12211.34">4445 3344 0,'0'0'0,"-21"22"32,21 20-32,0 0 0,0 1 15,0 20-15,0 1 0,0-1 0,-21 1 16,-1 20-16,1 1 0,0 0 16,0-1-16,0-20 0,0 20 0,-1-20 15,1-1-15,0 1 0,0-1 16,0-20-16,21-22 0,-21 21 15,21-21-15,0 1 0,0-1 0,0-42 47,21-1-47,-21 1 0,21-21 0,-21 21 16,0-22-16</inkml:trace>
  <inkml:trace contextRef="#ctx0" brushRef="#br0" timeOffset="12527.16">4085 3725 0,'0'0'0,"-21"-63"0,-21-64 16,42 85-16,0 20 0,0 1 16,0-21-16,0 21 0,21 0 15,0-1-15,21 22 0,1-21 16,20 0-16,1 21 0,-1 0 16,22 0-16,-1 0 0,86 42 15,-86 1-15,-20-1 0,-1 0 16,-20 1-16,-1 20 0,-21 1 0,0-22 15,-21 22-15,0-1 0,0 22 16,-42-22-16,21 22 0,-43-22 0,22 1 16,-21-1-16,-1 1 0,1-1 15,-1-20-15,22-1 0,-22-21 0,22 22 16,0-22-16,-1 0 16,22 0-16,0-21 0,42-21 31,21 21-31,-20-21 15,20 0-15,-21-1 0</inkml:trace>
  <inkml:trace contextRef="#ctx0" brushRef="#br0" timeOffset="12902.98">4889 4255 0,'0'0'0,"0"-22"0,22 1 16,-22 0-16,21 0 0,0 0 0,-21 0 15,21 21-15,0 0 0,0 0 16,1 0-16,20 0 0,-21 0 0,0 0 16,0 21-16,22 0 15,-22 0-15,0 21 0,0-20 0,0 20 16,1-21-16,-22 21 0,0-20 16,0 20-16,0-21 0,0 0 0,0 22 15,0-22-15,-22 0 0,1 0 16,0 0-16,21-42 31,0 0-31,0 0 16,0-22-16,0 22 0,21-21 15,-21 0-15,21-1 0,1 1 16,-1 0-16,-21-1 0,21 1 0,0 21 16,0 0-16,22-22 15,-22 43-15,0 0 0,0 0 16,0 0-16,0 0 15,-21 21-15,0 1 0</inkml:trace>
  <inkml:trace contextRef="#ctx0" brushRef="#br0" timeOffset="13119.86">5651 4191 0,'0'0'0,"22"0"16,-22 21-1,0 0-15,0 1 16,0-1-16,0 0 0,0 0 0,0 0 15,0 0-15,0 1 0,0-1 16,0 0-16,0 21 0,0-21 16,0 1-16,0-1 15,21-21 1,-21-21 0,0-1-16,21 1 0,-21 0 15,21 0-15</inkml:trace>
  <inkml:trace contextRef="#ctx0" brushRef="#br0" timeOffset="13255.29">5757 3958 0,'0'0'0,"0"-21"0,-42 0 15,42 42 17,0 0-17,21 0-15,0-21 0,0 22 16,1-22-16</inkml:trace>
  <inkml:trace contextRef="#ctx0" brushRef="#br0" timeOffset="14078.92">5948 4170 0,'-21'0'0,"21"-21"15,0 0-15,0-1 16,21 22-1,0 0-15,0 22 16,0-1-16,0-21 0,1 21 0,-1 42 16,-21-41-16,21-1 0,-21 21 15,0-21-15,0 0 0,0 1 16,0-1-16,0 0 0,0 0 0,0 0 16,-21 0-1,21-42 16,21 0-31,0 21 0,0-21 16,-21-21-16,21 20 0,1 1 0,-1-21 16,-21 0-16,21-1 15,0 22-15,-21 0 0,0 0 0,0 42 47,0 0-47,0 0 0,0 0 16,0 1-16,0-1 0,0 21 15,-21-21-15,21 0 0,0 22 0,0-22 16,0 0-16,0 0 0,0 0 0,0 1 16,0-1-16,21-21 15,0 0-15,0 21 16,1-21-16,-1 0 0,0 0 0,0 0 16,21 0-16,-20-21 0,-1 21 15,21-21-15,-21-1 0,0 1 0,1 0 16,-1 0-16,0 0 0,0 0 15,0-1-15,0-20 0,-21 21 0,22 0 16,-22-22-16,-22 43 31,1 0-31,0 0 0,21 22 0,-21-1 16,0 0-16,21 0 16,-21 0-16,21 22 0,0-22 0,-22 0 15,22 0-15,0 0 0,0 0 16,0 1-16,22-22 31,-1 0-31,0 0 0,0-22 16,0 1-16,0 21 0,1-21 0,-1 0 15,0 0-15,0 0 0,21-22 16,-20 22-16,-1 21 31,0 0-31,-21 21 16,0 0-16,0 1 15,21-1-15,-21 0 0,0 0 16,0 0-16,0 0 0,21-21 16,0 0-1,1 0-15,-1 0 16</inkml:trace>
  <inkml:trace contextRef="#ctx0" brushRef="#br0" timeOffset="14904.51">7112 3725 0,'0'0'0,"21"-42"0,0 21 0,0-21 15,-21-1-15,0 22 0,0 0 0,0 0 16,0 42-1,0 21-15,0 1 0,0-1 16,-21 21-16,21 1 0,-21-1 16,0 1-16,21 21 0,-21-1 15,0-20-15,-1-1 0,22 1 0,-21-1 16,21-20-16,-21-1 0,21 0 0,0-21 16,-21 1-16,21-1 0,21-21 31,0-21-31,0-1 0,1 1 15,-1 0-15,0-21 0,0-1 16,0 1-16,0-106 16,1 42-16,-22 85 15,0-21-15,21 20 0,-21 44 16,21-1 0,-21 0-16,0 21 0,21 1 0,-21-1 15,0 0-15,0 1 0,21 20 16,0-21-16,-21 1 0,22-22 0,-1 21 15,0-21-15,0 22 0,0-22 16,22-21-16,-1 21 0,-21-21 16,43 0-16,-22 0 0,0 0 0,22 0 15,-1-21-15,1 0 0,-22 0 16,22-1-16,-1-20 0,-21 0 0,1-1 16,-1 1-16,0-21 0,-20-1 15,-1 1-15,-21-1 0,0 1 0,0-1 16,0 1-16,0-22 0,-21 21 15,-22-20-15,1 20 0,0 1 0,-1-1 16,-20 1-16,20 20 0,-20 22 16,21 21-16,-22 0 0,22 0 0,-1 21 15,1 22-15,0-1 16,-1 22-16,22-22 0,0 21 0,0 1 16,0-22-16,21 22 0,0-1 15,0 1-15,0-1 0,0 1 0,21-1 16,21-20-16,1-1 0,-1-21 15,0 21-15,22-20 0,-1-1 0</inkml:trace>
  <inkml:trace contextRef="#ctx0" brushRef="#br0" timeOffset="15847.13">8615 4170 0,'0'0'0,"21"-21"0,-21 0 15,0-1-15,0-20 16,0 21-16,0 0 0,-21 0 0,0-1 15,-1 22-15,1 0 0,0 0 16,0 22-16,0-1 0,0 0 0,-1 21 16,-20-21-16,21 22 0,0-1 15,0 0-15,-1 1 0,1-1 0,21 0 16,0-20-16,0 20 0,0-21 0,0 0 16,0 0-16,0 1 0,21-22 15,1 0 1,-1 0-16,0 0 0,0-22 15,0 1-15,0 0 0,1-21 16,-1 21-16,0-22 0,0 22 16,0-21-16,-21-1 0,0 22 0,0-21 15,0 21-15,21 0 0,-21 42 32,0 0-32,0 0 15,0 0-15,0 0 0,0 22 16,-21-22-16,21 0 0,0 21 0,0-20 15,0-1-15,0 0 0,0 0 16,0 0-16,0 0 0,21 1 16,1-22-16,-1 0 0,0 0 15,0 0-15,0 0 0,22 0 16,-22-22-16,0 22 0,21-21 0,-21 0 16,22 0-16,-22 0 0,0 0 15,21-22-15,-20 22 0,-22-21 16,21 21-16,-21-1 0,21 1 0,-21 0 15,0 0-15,0 42 32,0 0-32,-21 0 0,21 1 0,-21-1 15,21 0-15,0 21 0,0-21 16,0 1-16,0-1 0,0 0 0,0 0 16,0 0-16,0 0 0,0 1 0,21-1 15,0-21 1,0 0-16,0 0 0,0 0 0,1 0 15,20 0-15,-21 0 0,0-21 16,22-1-16,-22 1 0,0 0 0,0 0 16,0-21-16,0-1 0,1 1 0,-1 0 15,0-1-15,0-20 0,-21-1 16,0 1-16,0-1 0,21 1 16,-21-1-16,0 1 0,0-22 15,0 22-15,0-1 0,0-21 0,0 22 16,0 21-16,0-22 0,-21 43 0,21-21 15,-21 63 1,0 0-16,21 21 0,-21 85 16,-1-63-16,22-1 0,0 1 15,0 20-15,0-20 0,0-1 16,0 22-16,0-21 0,0-1 0,0 1 16,22-22-16,-22 21 0,21-20 15,-21-1-15,0-21 0,21 22 0,0-22 16,0 0-16,-21 0 0,21-21 15,1 0-15,-1 21 0,21-21 16,-21 0-16,0-21 0,1 21 16,20-21-16,-21 0 0,0 0 0,22-1 15,-22 1-15,0-21 0,0 21 16,-21-22-16,0 22 0,0-21 16,0 0-16</inkml:trace>
  <inkml:trace contextRef="#ctx0" brushRef="#br0" timeOffset="16023.03">9377 3895 0,'0'0'0,"0"21"0,21-21 31,0 0-31,21 0 0,-20 0 16,20 0-16,-21-21 0,21 0 16,1 21-16,20-22 0,-20 1 15,-22 21-15,21-21 0,0 21 0,-20-21 16,-1 0-16,-21 0 0,0-1 15</inkml:trace>
  <inkml:trace contextRef="#ctx0" brushRef="#br0" timeOffset="16208.92">9080 3725 0,'0'0'0,"-105"22"15,83-22-15,1 0 16,0 0-16,21 21 0,21-21 47,0 0-32,1 0-15,-1 0 0,0 0 0</inkml:trace>
  <inkml:trace contextRef="#ctx0" brushRef="#br0" timeOffset="16959.37">11388 3852 0,'0'-21'0,"0"42"16,0-84-16,0 21 0,0 20 0,0 1 0,0 0 16,0 0-16,0 0 0,0 42 15,0 0 1,0 0-16,-22 22 0,22-22 15,0 21-15,0 0 0,-21 22 0,21-22 16,-21 1-16,21-1 0,0 21 16,-21-41-16,21 20 0,-21 0 0,21-21 15,0 1-15,0-1 0,21-42 32,0-1-32,-21 1 15,21 0-15,0-21 0,1-1 16,-1 1-16,-21 21 0,21-21 0,0-1 15,0 22-15,-21 0 0,21 0 16,-21 0-16,22 21 0,-1 21 16,-21 0-16,21 0 15,-21 0-15,0 22 0,0-1 16,0 0-16,0 1 0,21-22 0,0 21 16,-21-21-16,21 22 0,22-1 15,-22-21-15,0-21 0,0 0 16,22 0-16,-1 0 0,-21 0 15,21 0-15,1-21 0,-1 0 0,0 0 16,43-43-16,-64 22 0,22 21 16,-22-22-16,-21 1 0,0 0 15,0-1-15,0-63 16,-21 64-16,-22 0 0,22-1 16,-21 1-16,21 0 0,-43-22 15,43 64-15,-21-21 0,20 21 16,1 0-16,21 21 0,0 0 15,0 22-15,0-22 16,0 0-16,0 0 0,21 0 0,1 1 16,20-1-16,-21 0 0,21 0 15,1 0-15,-1-21 0,-21 0 0,43 0 16,-22 21-16</inkml:trace>
  <inkml:trace contextRef="#ctx0" brushRef="#br0" timeOffset="17147.55">12467 3916 0,'0'0'0,"0"21"16,21-21-1,0 0-15,1 0 16,-1 0-16,0 0 0,0 0 0,0 0 16,0 0-16,22-21 0,-22 21 15,0 0-15,0 0 16,-42 0-1</inkml:trace>
  <inkml:trace contextRef="#ctx0" brushRef="#br0" timeOffset="17286.47">12467 4064 0,'-21'21'0,"42"-42"0,-63 63 0,42-20 16,21-22 15,0 0-31,0 0 16,0 0-16,22 0 0,-22 0 0,21-22 15,1 22-15,-1-21 0,0 21 0,1-21 16</inkml:trace>
  <inkml:trace contextRef="#ctx0" brushRef="#br0" timeOffset="17871.32">13843 3662 0,'0'0'0,"0"-21"0,-21-22 0,0 22 15,-1 0-15,22 0 16,-21 21-16,0 0 0,21 21 16,0 0-16,0 0 0,0 22 15,0-1-15,0 0 0,-21 1 0,21-1 16,-21 0-16,21 1 0,-21-1 16,-1 0-16,22 1 0,-21-22 15,0 21-15,21-21 0,0 22 16,-21-43-16,21 21 0,-21 0 0,21-42 31,0 0-31,0 0 0,0-22 16,0 22-16,0-21 0,21-1 15,-21 1-15,21 0 0,0-1 0,0 1 16,1 0-16,-1-1 0,21 1 0,-21 21 16,22 0-16,-1 0 0,43 21 15,-64 21-15,21 0 0,0 0 16,-20 21-16,-1 1 0,0-22 15,0 21-15,-21 1 0,0-1 0,0 0 16,0 1-16,0-22 0,0 21 16,0 0-16,-21-20 0,21-1 0,0 0 15,0 0 1,21-42 0,0 21-16,0-21 0,1 0 15,-1-1-15,0 1 0</inkml:trace>
  <inkml:trace contextRef="#ctx0" brushRef="#br0" timeOffset="18634.4">14414 3916 0,'0'0'16,"22"-21"-16,-1 0 0,0 21 15,-21-22-15,21 1 0,0 0 0,0 0 16,-21 0-16,22 0 0,-1-1 0,0-20 16,0 21-16,-21 0 15,0 0-15,21-1 0,-21 1 0,0 0 0,-21 42 31,0 0-31,0 22 0,0-22 16,-22 21-16,22-21 0,0 22 16,-21-1-16,20 0 0,1 1 0,0-22 15,0 21-15,0 1 0,21-1 16,0-21-16,0 0 0,0 0 0,0 1 16,0-1-16,21-21 0,0 0 0,21 0 15,-20 0-15,-1 0 0,21 0 16,0-21-16,-20-1 0,20 1 15,0 0-15,-21-21 0,22 21 0,-1-22 16,-21 22-16,22-21 0,-22 21 16,0-22-16,21 22 0,-42 0 15,21 0-15,-21 0 0,22 21 0,-22 21 32,0 0-32,0 0 0,-22 0 15,22 0-15,-21 1 0,21 20 0,0-21 16,-21 0-16,21 22 0,-21-22 15,21 0-15,0 0 0,0 0 0,0 0 16,0 1-16,21-22 16,0 0-16,0-22 15,1 22-15,-1-21 0,21 0 16,-21 0-16,0 0 0,22 0 16,-22-22-16,0 22 0,21 0 0,-20 0 15,-1-22-15,0 22 0,0 21 16,-21-21-16,21 21 0,-21 21 15,0 0 1,0 1-16,0-1 0,0 21 0,-21-21 16,21 22-16,-21-22 0,21 21 15,0-21-15,0 0 0,0 1 0,0 20 16,21-21-16,0-21 0,0 0 16,1 0-16,20 0 0,-21 0 15,21 0-15,-20 0 0,20-21 16,-21 0-16,21 0 0,-20-1 15,-1 1-15,0-21 0,0 21 0,0-22 16,-21 1-16,0 0 0,0 21 16,0-22-16,0 1 0,-21 21 0,21-22 15,-21 22-15,-21-21 0,-1 42 16,22 0-16,0-21 0,0 21 16,0 0-16,-1 0 0,1 0 0,21 21 15</inkml:trace>
  <inkml:trace contextRef="#ctx0" brushRef="#br0" timeOffset="19422.96">17208 2858 0,'0'0'0,"0"-43"15,0 1-15,0 0 0,0-1 0,0 22 16,0 0-16,0 63 15,0 1-15,0-1 16,0 21-16,-21 1 0,0 105 16,0-84-16,0 0 15,0-1-15,-1 22 0,-20-21 0,21-22 16,-21 22-16,20-22 0,-20 1 0,21-1 16,0 1-16,0-22 0,-1 1 15,1-22-15,21 0 0,-21 0 0,21 0 16,21-42-1,0-21-15,1 21 16,-1-22-16,0 22 0,21-42 0,-21 20 16,22 1-16,-1-22 0,-21 1 15,22-1-15,-22 22 0,21-21 0,-21 20 16,0 1-16,1 21 0,20 0 16,-21 21-16,0 21 0,-21 21 15,0 0-15,0 1 0,0 20 16,0-20-16,0 20 0,0-21 0,0 22 15,0-1-15,0-20 0,0 20 16,21-20-16,1-1 0,-22 0 0,21 1 16,0-22-16,0 0 15,21-21-15,-20 0 0,20 0 0,0 0 16,1-21-16,-1 0 0,21-22 0,-20 1 16,-1 21-16,22-22 0,-22-20 15,0 21-15,22-22 0,-22 1 0,-21-1 16,22-21-16,-22 1 0,0-1 15,-21-21-15,0 22 0,0-22 0,-21 21 16,0 0-16,-22 1 0,22-1 16,-21 22-16,-1-1 0,22 43 15,-21 0-15,0 21 0,-1 0 0,1 21 16,0 21-16,-1 22 0,1-1 16,0 1-16,20-1 0,1 1 15,0 20-15,21-20 0,0-1 0,0 1 16,21-1-16,0 1 0,1-22 15,20 1-15,0-1 0,1-21 0,-1 0 16,0 0-16,1 1 0,-22-1 16</inkml:trace>
  <inkml:trace contextRef="#ctx0" brushRef="#br0" timeOffset="19727.79">18203 3768 0,'21'0'0,"-42"0"0,64 0 16,-22 0-16,0 0 0,0 0 0,0-21 15,0 21-15,22-22 0,-22 1 16,0 0-16,0 0 0,22 0 0,-22-22 16,0 22-16,0 0 0,-21 0 15,0 0-15,0 0 0,-21 42 32,-21 0-32,20 0 0,-20 0 0,21 0 15,-21 22-15,20-22 0,-20 21 16,21-21-16,0 22 0,0-22 0,-1 0 15,22 21-15,0-20 16,0-1-16,0 0 0,22 0 16,-1-21-16,0 0 0,21 0 15,-21 0-15,22 0 0,20 0 0,-20-21 16,20 0-16,-21 0 0,1-1 0,20 1 16,-20-21-16</inkml:trace>
  <inkml:trace contextRef="#ctx0" brushRef="#br0" timeOffset="20178.53">19135 2815 0,'0'0'0,"0"-42"0,0 0 0,0 20 0,-22 22 15,1 22 1,0 20-16,21-21 0,-21 43 0,0-22 16,0 21-16,21 22 0,-22-21 15,1-1-15,21 22 0,0-22 0,-21 1 16,0-1-16,21 1 0,-21-22 15,21 0-15,0 1 0,0-1 0,-21 0 16,21-20-16,0-1 16,-22 0-16,22-42 15,0 0 1,22-1-16,-1 1 0,0 0 0,0 0 16,0 0-16,0 0 0,1-1 15,20 1-15,0 0 0,-21 21 16,22 0-16,-1 0 0,-21 0 15,22 0-15,-22 21 0,0 0 0,21 1 16,-42-1-16,0 0 0,0 0 0,0 0 16,0 0-16,0 1 0,-21-1 15,0 21-15,-21-21 0,-1 0 0,1 1 16,-22-1-16,22 0 0,0 0 16,-1 0-16,22-21 0,-21 0 0,21 21 15,0-21-15,21-21 16,0 0-16,21 21 15,0-21-15,21 0 0,-21-22 16,22 22-16,-1-21 0,0 0 0</inkml:trace>
  <inkml:trace contextRef="#ctx0" brushRef="#br0" timeOffset="20421.4">19748 2879 0,'0'0'0,"22"-43"0,-1 1 15,0 0-15,-21 63 16,0 0-16,0 21 15,-21 1-15,0-1 0,21 22 0,-22 20 16,1-20-16,0 20 0,0 1 16,0 0-16,0-1 0,-1-20 15,1 21-15,0-22 0,0 1 16,0-1-16,0 1 0,21-22 0,0 21 16,-22-20-16,22-22 0,0 21 15,0-21-15,0 1 0,22-22 16,-1 0-16,0-22 15,0 1-15,0-21 0,0 21 16,1-22-16,-22 1 0</inkml:trace>
  <inkml:trace contextRef="#ctx0" brushRef="#br0" timeOffset="20723.22">19516 3175 0,'-22'-63'0,"44"126"0,-65-190 0,43 85 15,0-22-15,0 43 16,0-21-16,21 21 0,1-1 0,20 1 15,0 21-15,1 0 0,20 0 16,1 21-16,-1 1 0,1 20 0,-1 0 16,22 1-16,-22 20 0,22-21 15,-22 43-15,22-21 0,-43-1 0,1 1 16,-1-1-16,-21-21 0,-21 22 16,0-22-16,-42 22 0,21-22 0,-43 0 15,22 1-15,-22-22 0,1 21 16,-1 1-16,1-22 0,-1 21 0,1-21 15,-1 0-15,1 1 0,21-1 0,-1 0 16,1-21-16,21 21 16,0-21-16,42 0 15,0 0-15,21 0 16,-21-21-16,22 0 0,20 21 0,-20-21 16,-1 21-16</inkml:trace>
  <inkml:trace contextRef="#ctx0" brushRef="#br0" timeOffset="21069.55">20278 3852 0,'0'0'0,"0"-63"15,0 42-15,0 0 0,0-1 16,21 22-16,0-21 0,0 21 16,0 0-16,0 0 0,1 0 0,-1 0 15,21 21-15,-21-21 0,22 22 0,-22-1 16,0 0-16,0 0 0,0 43 15,-21-43-15,0 21 0,0-21 16,0 0-16,0 22 0,0-22 0,0 0 16,-21 0-16,0-21 15,21-21 1,0 0 0,0 0-16,0 0 0,0-1 0,0-20 15,21 0-15,0 21 0,0-22 16,1 1-16,-1 21 0,0-22 15,0 22-15,0-21 16,0 42-16,1 0 16,-1 0-16,0 0 15</inkml:trace>
  <inkml:trace contextRef="#ctx0" brushRef="#br0" timeOffset="21250.45">20913 3725 0,'0'22'47,"0"-1"-32,0 0-15,0 0 16,0 0-16,0 0 0,0 1 16</inkml:trace>
  <inkml:trace contextRef="#ctx0" brushRef="#br0" timeOffset="21407.56">20934 3598 0,'0'0'0,"0"-21"0,0 0 0,-21 0 16,21 0-16,0 0 0,0 42 46,0 0-46,21-21 0,0 21 0,-21 0 16</inkml:trace>
  <inkml:trace contextRef="#ctx0" brushRef="#br0" timeOffset="22140">21082 3810 0,'0'21'15,"21"-21"32,0 21-47,-21 1 16,0-1-1,0 0 1,21-21-16,-21 21 16,22-21-16,-1 0 15,0 0 1,0 0-16,-21-21 0,21 21 15,0-21-15,-21 0 0,22 21 0,-1-22 16,-21 1-16,0 0 16,21 0-16,0 21 15,-21 21 17,0 0-32,0 0 15,0 1-15,0-1 16,0 0-16,0 0 0,21-21 15,0 0 1,1 0-16,-1 0 0,0 0 0,21 0 16,-21 0-16,1 0 0,-1 0 15,0 0-15,21-21 0,-21 21 16,-21-21-16,22 0 0,-1 21 16,0-22-16,-21 1 0,0 0 15,0 0-15,-21 21 31,0 21-15,-1 0-16,22 0 16,0 1-16,0-1 15,0 0 1,22-21 0,-1 0-1,0 0-15,0 0 0,0-21 16,0 21-16,1-21 15,-22-1-15,21 22 0,0 0 16,-21-21-16,21 21 16,-21 21-1,0 1-15,0-1 16,0 0-16,0 0 16,21-21 15,0 0-16</inkml:trace>
  <inkml:trace contextRef="#ctx0" brushRef="#br0" timeOffset="22742.67">22225 3260 0,'0'0'0,"0"-64"16,-21 85-1,0 1-15,21-1 16,0 21-16,-22 0 0,1 1 0,0-1 16,0 0-16,21 1 0,-21-1 15,21 0-15,-21 1 0,21-1 16,0 0-16,-22-20 0,22 20 0,0-21 16,0 0-16,0 0 0,0 1 15,22-22 1,-1 0-1,0-22-15,0 22 0,-21-21 16,21 0-16,0 0 0,1 0 16,-1 0-16,0-1 0,-21 1 0,0 0 15,0 42 1,0 0 0,0 1-1,0-1-15,0 0 0,0 0 16,-21 0-16,21 0 0,0 1 15,0-1-15,0 0 0,21-21 16,0 0-16,0 0 0,0 0 16,1 0-16,20 0 0,-21 0 15,0 0-15,22 0 0,-22-21 16,0 0-16,21-1 0,-21 1 0,1 0 16,20-21-16,0-22 15,-21 22-15,-21-22 0,22 22 0,-22-21 16,0-1-16,0 1 0,0-1 0,0 22 15,0-1-15,-22 22 16,1 0-16,-21 0 0,21 21 0,-22 0 16,1 0-16,21 0 0,-21 21 15,20 0-15,1 0 0,-21 22 0,21-1 16,0-21-16,21 22 0,0-1 16,0-21-16,0 21 0,0-20 0,0 20 15,21-21-15,0 0 0</inkml:trace>
  <inkml:trace contextRef="#ctx0" brushRef="#br0" timeOffset="23655.15">23093 3641 0,'0'0'0,"0"-21"0,0-1 15,-21 22-15,-1 0 0,1 0 16,0 0-16,0 22 0,0-1 0,-43 21 15,43-21-15,-21 0 16,21 22-16,-1-22 0,22 0 0,-21 0 16,21 0-16,0 1 0,0-1 15,0 0-15,0 0 0,21-21 16,1 0 0,-1 0-16,0 0 0,0 0 0,0-21 15,0 21-15,1-21 0,-1 21 16,21-21-16,-21-1 0,0 1 15,1-21-15,-1 0 0,0 42 16,-21-22-16,0 1 0,0 42 47,0 1-47,0-1 0,0 0 16,0 0-16,0 0 15,0 0-15,0 1 0,21-22 31,0 0-31,0 0 16,1 0-16,-1 0 0,0 0 16,0-22-16,0 22 15,-21-21-15,21 0 0,-21 0 0,22 21 16,-22-21-16,0 0 0,21-1 16,-21 44 15,-21-22-31,21 21 0,0 0 0,-22 0 15,22 0-15,0 0 16,0 1-16,0-1 0,0 0 16,22-21-16,-1 21 15,0-21-15,0 0 0,0 0 16,0 0-16,1 0 16,-1 0-16,0-21 0,0 21 15,0-21-15,0 0 0,-21-1 16,22 1-16,-1-21 0,0 21 0,0-22 15,0 1-15,-21-21 0,43-43 16,-22 21-16,-21 22 0,21-1 16,0 1-16,0-1 0,-21 1 0,21 20 15,-21 1-15,22 21 0,-22-22 16,0 65 0,-22-1-16,1 0 15,0 21-15,21 22 0,0-22 0,-21 22 16,0-1-16,21 1 15,-21-1-15,21 1 0,0-1 0,0 1 16,0-22-16,0 0 0,0 1 16,0-1-16,0-21 0,0 0 15,0 0-15,0 1 0,0-1 0,0 0 16,21-21 0,0 0-16,0 0 0,0 0 15,0-21-15,1 21 0,-1-21 16,0-1-16,0 1 0,0 0 15,0 0-15,1 0 0,-1 0 16</inkml:trace>
  <inkml:trace contextRef="#ctx0" brushRef="#br0" timeOffset="23827.05">23707 3535 0,'0'0'0,"-22"0"0,1 0 0,42 0 31,1 0-16,-1 0-15,0 0 0,0 0 0,0 0 16,22-21-16,-22 21 0,0 0 16,21-43-16,-21 43 15,-21-21-15,0 0 0,0 0 16</inkml:trace>
  <inkml:trace contextRef="#ctx0" brushRef="#br0" timeOffset="23986.96">23580 3260 0,'0'0'0,"-43"0"0,-20 0 16,-1 0 0,43 0-16</inkml:trace>
  <inkml:trace contextRef="#ctx0" brushRef="#br0" timeOffset="24656.14">24955 2392 0,'0'0'0,"0"-21"16,0 0-16,0-1 15,0 1 1,-21 21-16,0 0 16,-21 0-16,21 0 15,-22 21-15,-20 1 0,20 20 0,-20 21 16,-1 22-16,1 0 0,-1-1 15,1 22-15,21 21 0,-22 0 0,22 0 16,-22 0-16,22 0 0,0 0 16,-1 0-16,1-21 0,21 21 0,0-21 15,21-21-15,0 20 0,0-41 16,21 21-16,0-22 0,0-21 0,21 1 16,1-1-16,41 0 15,-20-20-15,-22-1 0,1-21 0,20 0 16,1 0-16,-1-21 0,-21-1 0,22-20 15,-1 21-15,1-21 0</inkml:trace>
  <inkml:trace contextRef="#ctx0" brushRef="#br0" timeOffset="27385.27">24955 3598 0,'0'-21'0,"22"21"0,-22-21 16,0 0-16,0 0 16,0 0-16,0-1 15,-22 22-15,1 0 16,0 0-16,-21 0 0,-22 43 15,22-22-15,21 0 0,-22 21 16,1-20-16,21 20 0,-21-21 0,-1 43 16,43-43-16,0 0 15,-21 0-15,21 0 0,0 0 0,0 1 16,21-22-16,0 0 0,1 0 16,-1 0-16,21 0 15,0 0-15,-20 0 0,20-22 0,0 22 16,1-21-16,-1 0 0,0 0 15,22-43-15,-43 22 0,21 0 16,-21-1-16,1-20 0,-22-1 16,21 1-16,-21-1 0,0 1 15,0-1-15,0 1 0,0 21 0,0-1 16,0 1-16,0 21 0,0 0 0,0-1 16,-21 22-16,-1 0 15,1 22-15,21 20 0,-21-21 0,0 21 16,0 22-16,21-22 0,-21 22 15,-1-1-15,22 1 0,0-22 16,0 22-16,0-1 0,0-21 16,0 1-16,0-1 0,0 0 0,0-20 15,0 20-15,22-21 0,-1 0 0,0 0 16,0-21-16,0 0 0,0 0 16,43 0-16,-43 0 0,0 0 15,22-21-15,-22 21 0,21-42 16,-42 21-16,21 0 0,0-1 15,-21 1-15,0 0 16,0-21-16,0 21 0,0 42 47,0 0-47,0 0 16,0 0-16,0 0 0,0 1 0,0-1 15,0 0-15,0 0 0,0 0 16,0 0-1,22-21-15,-1 0 16,0 0-16,0 0 16,0 0-16,0-21 0,-21 0 15,0 0-15,22 21 0,-1-21 16,-21 0-16,0-1 0,0 1 0,0 0 16,21 0-1,-21 42 16,0 0-15,0 0-16,0 1 16,0-1-1,0 0-15,21-21 16,0 0 0,0 0-16,-21 21 0,22-21 15,-1 0-15,0 0 16,0 0-16,0 0 0,0-21 15,1 0 1,-1 0-16,-21-1 16,21 1-16,-21 0 15,0 0-15,0 0 16,0 0-16,0-1 16,-21 44-1,0-1 1,21 0-16,0 0 0,0 0 15,0 0-15,0 1 16,0-1-16,21-21 31,0 0-15,0 0-16,-21-21 16,0-1-16,0 1 15,0 0-15,0 0 16,0 0-1,0 42 17,-21-21-32,21 21 15,-21 0-15,21 0 16,0 1-16,0-1 16,0 0-16,0 0 31,21-21-16,0 0 1,-21-21-16,21 21 16,-21-21-16,21 0 0,1 21 15,-22-22-15,21 1 16,-21 42 15,0 1-15,0-1-1,0 0-15,0 0 16,21-21 15,0 0-31,0 0 16,0 0 0,1-21-16,-1 0 0,-21 0 15,0-1-15,21 1 0,0 0 16,-21-21-16,0 21 0,21-22 0,-21-20 15,21 20-15,-21-20 0,0-1 16,22 1-16,-1-43 16,-21 43-16,21 20 0,-21 1 15,0 0-15,0 20 0,0 1 0,0 42 32,0 1-32,0-1 0,-21 21 15,21 0-15,0 1 0,-21 20 16,21-20-16,-22 20 0,22-21 0,0 22 15,0-22-15,0 1 0,0-1 16,0 0-16,0 1 0,0-1 0,0-21 16,0 0-16,0 0 0,0 1 15,0-1-15,22-21 16,-1 0 0,0 0-16,0 0 0,0-21 15,-21-1-15,21 22 0,1-21 16,-22 0-16,0 0 0,42-21 15,-42 20-15,21 22 16,-21 22 15,0-1-31,0 0 16,0 0-16,0 0 0,0 0 16,0 1-1,21-22 1,0 0-16,1 0 15,-1 0 1,0-22-16,-21 1 0,21 0 16,-21 0-16,21 21 15,-21-21-15,0 42 32,0 0-17,0 0-15,0 0 16,0 1-16,0-1 31,21-21-31,1 0 16,-1 0-16,0 0 15,0 0 1,-21-21-16,21 21 0,-21-22 16,21 22-16,-21-21 15,0 0-15,0 0 0,0 0 16,0 0-16,0-1 0,-21 1 15,0 0-15,0 21 32,42 0 15,0 0-47,0 0 15,1 0-15,-1 0 16,0 0-16,0 0 31,-21 21-31,0 0 0,0 1 16,0-1-16,0 0 15,0 0-15,0 0 0,0 0 16,0 1-16,21-22 16,-21-22 30,0 1-46,21 0 16,1 0 0,-1 0-16,-21 0 0,21-1 0,21-41 15,-21 63-15,1-21 16,-22 0-16,21 21 0,0 0 0,-21 21 31,0 0-31,0 0 0,0 0 0,0 0 16,0 1-16,-21-1 0,21 21 0,-21-42 15,21 21-15,-22 0 0,1 1 16,21-1-16,0 0 16,0-42 31,0 0-32,0-1-15,0 1 0,0 0 16,0 0-16</inkml:trace>
  <inkml:trace contextRef="#ctx0" brushRef="#br0" timeOffset="27591.16">26797 3196 0,'-42'-42'0,"42"21"16,0 0-1,-22 21-15,1 0 32,21 21-32,0 0 15,0 0 1,0 0-16</inkml:trace>
  <inkml:trace contextRef="#ctx0" brushRef="#br0" timeOffset="27787.04">25908 3493 0,'0'0'0,"0"21"0,21-21 31,0 0-31,0 0 0,1 0 0,20 0 15,-21 0-15,21 0 0,-20-21 16,20 21-16</inkml:trace>
  <inkml:trace contextRef="#ctx0" brushRef="#br0" timeOffset="28503.64">27093 3958 0,'-21'0'15,"0"0"1,21 21 0,-21-21-1,21 22-15,-21-22 16,-1 0-1,22-22 32,22 1-31,-22 0-16,21 21 0,-21-21 16,21 21-1,-21 21 32,-21-21-16,21-21 16,21 0-31,0 21-1,-21 21 1,0 0 0,0 0-16,-21 0 0,0 1 15,0-1-15,-1 0 0,1 21 16,-21-21-16,21 1 0,-22-1 0,22 0 16,-21 0-16,0 0 0,20 0 15,-20 1-15,21-22 0,0 21 16</inkml:trace>
  <inkml:trace contextRef="#ctx0" brushRef="#br0" timeOffset="30539.98">24405 4995 0,'21'0'15,"0"0"1,-21-21-1,22 21-15,-22-21 16,21 21-16,-21-21 16,21 21-16,-21-21 15,21 21 1,-21-21 15,21 21 0,0-22 563,1 22-578,-22-21-16,0 0 31,-22 21 16,1 0-47,0 21 16,0-21-16,0 21 0,0-21 15,-1 22-15,1-1 0,0 0 0,0-21 16,0 42-16,0-21 0,-1 1 15,1-1-15,21 0 0,-21 0 0,21 0 16,-21 22-16,21-22 0,0 0 16,0 0-16,0 0 0,21-21 15,0 21-15,0-21 0,22 0 16,-22 22-16,0-22 0,21 0 16,-20 0-16,-1 21 0,21-21 0,-21 0 15,0 21-15,1-21 0,-22 21 16,0 0-16,0 0 0,-22 1 15,1-22-15,0 21 0,-21-21 16,21 21-16,-22-21 0,1 21 16,0-21-16,20 0 0,-20 0 0,0 0 15,21 0-15,-1 0 0,-20 0 16,21 0-16,0-21 0,0 21 0,-1-21 16,22 0-16,0-1 15,0 1-15,0 0 16,0 0-16,22 21 0,-1-21 15,-21 0-15,42 21 0,-21-22 16,0 22-16,22-21 0</inkml:trace>
  <inkml:trace contextRef="#ctx0" brushRef="#br0" timeOffset="30901.77">24765 5271 0,'0'0'0,"21"0"0,0 0 15,0 0 1,1 0-16,-1 0 16,0 0-16,0 0 0,0-22 0,0 22 15,22-21-15,-43 0 0,21 0 16,0 0-16,-21 0 16,0-1-16,-21 1 15,0 21-15,0 0 16,-1 0-16,1 0 0,0 21 0,0-21 15,0 22-15,0-1 0,-1 0 16,1 0-16,0 0 0,21 0 0,-21 1 16,21-1-16,0 0 0,0 0 15,0 0-15,0 0 16,21 1-16,0-22 0,0 0 0,1 0 16,-1 0-16,21 0 15,-21 0-15,0 0 0,1 0 0,20 0 16,-21-22-16,21 1 0,22 0 15,-22 0-15</inkml:trace>
  <inkml:trace contextRef="#ctx0" brushRef="#br0" timeOffset="31769.31">25421 5101 0,'21'-21'0,"-42"42"0,42-63 0,-21 21 16,0 0-16,-21 21 16,0 0-1,21 21-15,-21 0 0,0 0 0,-1 0 16,1 0-16,21 1 15,-21 20-15,0-21 0,21 0 0,0 22 16,-21-1-16,21-21 0,0 21 16,0-20-16,0-1 15,0 0-15,21-21 0,0 0 16,0 0-16,22 0 0,-22 0 0,0 0 16,21 0-16,-21 0 0,1-21 15,20 21-15,-21-21 0,0-1 0,0 1 16,1 21-16,-1-21 0,0 0 15,0 0-15,-21 0 0,0-1 16,0 44 15,-21-22-31,21 21 0,0 0 16,0 0-16,-21-21 0,21 21 0,-21 0 16,21 1-16,0-1 15,21-21 16,0 0-31,0 0 0,0 0 16,0 0-16,-21-21 16,0-1-1,0 1-15,0 0 16,0 0-16,0 0 0,-21 21 16,21-21-16,0-1 15,0 1 1,0 0-1,21 21-15,1 0 0,-1 0 16,0 0-16,0 0 16,0 0-16,0 0 0,1 0 15,-22 21-15,21 0 0,-21 1 16,0-1-16,0 0 16,0 0-16,0 0 0,0 0 15,0 1 1,-21-22-1,-1 0 1,22-22 0,0 1-1,0 0-15,22 0 16,-1 0-16,0 0 0,0 21 16,0-22-16,0 1 0,1 21 15,-1 0-15,0 0 0,0 0 16,-21 21-1,21 1-15,-21-1 0,0 0 16,0 0-16,-21 0 16,0 0-16,0 1 15,0-22-15,21 21 16,-22-21-16,44 0 31,-1 0-31,0 0 0,0-21 16,0 21-16,22-22 0,-22 22 0</inkml:trace>
  <inkml:trace contextRef="#ctx0" brushRef="#br0" timeOffset="32435.13">26374 5228 0,'0'0'0,"0"-42"16,0 21 0,-22 21-1,1 0-15,0 21 16,0-21-16,0 21 0,21 0 0,-21 0 15,-22 43 1,43-43-16,-21 0 0,21 0 0,-21-21 16,21 22-16,0-1 15,21-21 1,0 0-16,0 0 0,1 0 16,-1-21-16,0-1 15,0 22-15,0-21 0,-21 0 16,21 0-16,-21 0 0,0-22 15,22 22-15,-1-21 0,-21 0 0,21-1 16,-21 1-16,0 0 0,0-1 16,21 1-16,-21 21 0,0-22 0,21 22 15,-21 0-15,0 0 0,0 42 16,0 0 0,0 22-16,0-22 0,0 21 15,-21 0-15,0-20 0,0 20 16,21 0-16,-21 1 0,-1 20 15,22-42-15,-21 22 0,21-22 16,0 0-16,0 0 0,0 0 0,0 0 16,21-21-16,1 0 15,-1 0-15,0 0 0,0 0 16,0 0-16,22 0 0,-22 0 0,0-21 16,0 0-16,0 0 0,0 21 15,1-21-15,-22 0 0,21-1 0,-21 1 16,21 0-16,-21 0 0,-21 21 31,0 0-31,21 21 16,0 0-16,0 0 15,0 1-15,0-1 0,0 0 16,0 0-16,0 0 16,0 0-16,0 1 15,-22-22 1,1 0-1,21-22 1,0 1-16,0 0 16,0 0-16,0 0 0</inkml:trace>
  <inkml:trace contextRef="#ctx0" brushRef="#br0" timeOffset="32691.28">26670 4678 0,'0'0'0,"0"-21"0,21 0 0,0-1 0,0 22 15,1 0-15,-1 0 16,0 0-16,0 43 0,0-22 16,-21 21-16,21 1 0,-21-1 15,0 21-15,0-20 0,0 20 16,0-20-16,0-1 0,0 21 0,-21-20 16,0-1-16,0 0 0,0 1 0,0-22 15,-1 21-15,1-21 0,0 1 16,21-1-16,-21 0 0,0 0 15,21 0-15,-21-21 16,21-21 0,21 0-1</inkml:trace>
  <inkml:trace contextRef="#ctx0" brushRef="#br0" timeOffset="32891.16">26987 5334 0,'0'21'62,"0"0"-62,0 1 16,0-1-16</inkml:trace>
  <inkml:trace contextRef="#ctx0" brushRef="#br0" timeOffset="33091.05">26945 5673 0,'0'0'0,"0"42"16,-21-21-16,21 0 15,-21-21-15,21 22 0,-21-1 16,-1 0-16,1 0 0,0 0 15,-21 0-15,21 1 16,-1-1-16,-20 0 0,21 0 0,-21 0 16,-1 0-16,1 1 0,0-1 15,-1 0-15,1-21 0,0 21 0,-1 0 16,-20-21-16</inkml:trace>
  <inkml:trace contextRef="#ctx0" brushRef="#br0" timeOffset="39835.16">868 5948 0,'0'0'0,"0"-21"16,21 0-16,-21-1 15,0 1-15,0 0 0,0 0 16,0 0-16,0 0 16,0 42 15,0 0-31,0 0 16,0 21-16,0 1 0,0-1 15,0 0-15,-21 1 0,21-1 0,-21 0 16,21 64-16,-22-63 15,22-1-15,-21 0 0,21-21 16,0 1-16,0-1 0,0 0 16,0 0-16,0-42 31,0 0-31,0-22 0,0 22 0,21 0 16,1-21-16,-22 21 0,21-22 15,0 1-15,-21 21 0,21-22 16,0 22-16,0-21 0,1 42 15,-22-21-15,21 21 0,0 0 16,0 0-16,0 21 0,0 0 16,1 0-16,-22 0 0,21 1 15,-21 20-15,21 0 0,-21-21 16,0 22-16,21-1 0,0 0 0,0-20 16,-21 20-16,22-21 0,-1 0 15,-21 0-15,21-21 0,0 0 16,0 0-16,22 0 0,-22 0 15,0-21-15,21 0 0,1 0 16,-22 0-16,21-22 0,0 22 0,1-21 16,-1 0-16,-21 20 0,0-20 15,1 0-15,-1-1 0,-21 1 16,0 0-16,0-1 0,0 1 0,-21 21 16,-1-21-16,1 20 0,0-20 15,0 21-15,-21 21 0,20 0 16,1 0-16,-21 0 0,21 0 0,0 0 15,-1 21-15,1 21 0,21-20 16,0-1-16,0 21 0,0-21 16,0 0-16,0 22 0,0-22 0,21 0 15,1 0-15,-1-21 0,0 21 16,0-21-16</inkml:trace>
  <inkml:trace contextRef="#ctx0" brushRef="#br0" timeOffset="40099.01">2011 6181 0,'0'0'0,"0"21"16,21-21-1,0 0-15,0 0 16,0 0-16,1 0 16,-1-21-16,-21 0 15,21 21-15,-21-22 0,0 1 16,-21 21-1,0 0 1,-1 0-16,1 0 0,0 0 0,0 21 16,0-21-16,0 22 0,-1-1 15,22 0-15,0 0 16,0 0 0</inkml:trace>
  <inkml:trace contextRef="#ctx0" brushRef="#br0" timeOffset="42021.45">2921 5969 0,'0'0'0,"-21"-63"15,21 20-15,0 22 0,-21 0 0,21-21 16,0 20-16,0 1 0,0 0 16,-22 21-1,22 21-15,-21 0 16,21 22-16,0-1 0,0 0 16,0 1-16,0-1 0,0 0 15,0 22-15,0-22 0,0 22 16,0-22-16,0 22 0,0-22 0,0 0 15,0 1-15,0-1 0,0-21 16,0 0-16,21 0 0,1-21 16,-1 0-16,0 0 0,0 0 15,21-21-15,-20 0 0,-1 0 0,0 0 16,0-22-16,21 22 0,-20-21 16,20 0-16,-21-1 0,0 1 0,22 0 15,-22-1-15,0 1 0,0 0 16,0-1-16,0 1 0,-21 21 0,0-22 15,0 22-15,22 0 16,-22 42 0,0 0-1,-22 1-15,22 20 0,0-21 16,0 21-16,-21 1 0,21-1 0,-21 0 16,21 1-16,0-1 0,0 0 15,0 1-15,0-22 0,0 21 0,0-21 16,0 22-16,21-22 0,0-21 15,1 21-15,-1-21 0,21 0 0,-21 0 16,22 0-16,-1 0 0,-21-21 16,21 0-16,1 0 0,-1-22 0,0 22 15,1 0-15,-22-21 16,21 20-16,-21-20 0,1 21 0,-1-21 16,-21 20-16,0-41 0,0 42 15,0 0-15,0 42 31,0 0-31,0 0 16,0 0-16,0 0 0,-21 1 0,-1 20 16,22-21-16,-21 21 0,21-20 15,0 20-15,-21-21 0,0 21 0,21-20 16,-21-1-16,21 0 0,0 0 16,0 0-16,0 0 0,0-42 31,0 0-31,0 0 15,0 0-15,21 0 0,0-22 16,-21 22-16,21-21 0,0 21 0,1-22 16,-1 22-16,0 0 0,-21 0 15,21 0-15,-21-1 0,21 22 16,0 0-16,1 0 16,-22 22-16,21-22 0,-21 21 0,0 0 15,0 0-15,0 0 0,21 0 16,-21 1-16,0-1 0,21 0 15,-21 21-15,0-21 0,0 1 16,0-1-16,21 0 0,0 0 16,1-21-16,-1 0 0,0 0 15,0 0-15,21 0 16,-20-21-16,-1 0 0,21 0 0,-21-1 16,0-20-16,22 21 0,-22-21 15,42-22-15,-20 22 0,-22-1 16,0 1-16,0 0 0,-21-22 15,0 22-15,0-22 0,0 22 0,0-21 16,0 20-16,0-20 0,-21 20 16,21 22-16,0-21 0,-21 21 0,0 0 15,21-1-15,-21 22 16,21 22 0,0 20-16,0-21 0,0 21 15,0 22-15,-22-22 0,22 22 0,0-22 16,0 22-16,0-1 0,0-21 15,0 1-15,0 20 0,0-20 16,0-1-16,0 0 0,0-21 0,0 22 16,0-22-16,0 0 0,22 0 0,-1 0 15,0-21-15,0 0 16,0 0-16,0 0 0,22 0 0,-22 0 16,0-21-16,0 21 0,22-21 0,-22-21 15,0 21-15,0-1 0,0 1 16,0 0-16,1-21 0,-1 21 15,-21-1-15,21-20 0,-21 21 16,0 0-16,0 0 0,0 42 31,0 0-15,0 0-16,0 21 0,0-20 16,0-1-16,-21 0 0,21 21 0,0-21 15,0 1-15,0 20 0,0-21 16,0 0-16,0 0 0,0 1 0,0-1 15,0 0-15,21-21 0,0 0 16,0 0-16,0 0 0,1 0 16,-1 0-16,0 0 0,21-21 0,-21 0 15,1-1-15,20 1 0,-21-21 0,21 21 16,-20-22-16,20 22 0,-21-21 16,21 0-16,-20-1 0,-1 1 0,0-22 15,-21 22-15,21-21 0,-21-1 16,21 1-16,-21-1 0,0 1 0,0-1 15,0 22-15,0-1 16,0 1-16,0 0 0,0 21 0,0-1 0,0 1 16,0 42-1,0 1 1,0 20-16,0 0 0,-21 1 16,21-1-16,0 21 0,0 1 0,0-1 15,-21 1-15,21-1 0,0 1 16,0-22-16,0 22 0,0-22 0,0 0 15,0 1-15,0-1 0,0-21 0,0 22 16,21-22-16,0 0 0,0-21 16,1 21-16,-1-21 0,0 0 15,0 0-15,0 0 0,0 0 0,22-21 16,-22 21-16,21-21 0,-21 0 0,1-1 16,20 1-16,-21 0 0,0 0 15,0 0-15,-21-22 0,22 22 16,-22-21-16,0 21 0,0-22 0,0 1 15</inkml:trace>
  <inkml:trace contextRef="#ctx0" brushRef="#br0" timeOffset="42218.47">5376 5567 0,'-21'0'0,"42"0"0,-63 0 0,21 0 0,0 0 16,-1 0-16,22-21 15,-21 21 32,0 21-31,0-21-16</inkml:trace>
  <inkml:trace contextRef="#ctx0" brushRef="#br0" timeOffset="42402.88">4381 5969 0,'0'0'0,"-21"0"0,0 21 0,0-21 15,42 0 1,0 0-16,0-21 16,22 21-16,-1-21 0,0 0 15,1 21-15,20-21 0,-20-1 0,-1 22 16,21-21-16,-20 0 0,-1 21 15,0-21-15,-20 21 0,20 0 0</inkml:trace>
  <inkml:trace contextRef="#ctx0" brushRef="#br0" timeOffset="42966.54">6837 5101 0,'0'0'16,"42"-106"-16,-21 64 15,-21 21-15,0-21 0,0 20 0,0 1 16,0 0-16,0 0 0,-21 21 15,0 0-15,0 0 0,-22 21 0,22 0 16,-21 22-16,0-1 0,-1 21 16,1 1-16,-22 21 0,22-1 15,0 22-15,-1 0 0,1 21 16,0 0-16,-43 212 16,64-212-16,0-22 0,21 22 15,0-42-15,0 106 0,0-107 16,0-20-16,0-1 0,21-20 15,0-1-15,0 0 0,22-21 0,-22 1 16,21-22-16,-21 0 0,22 0 16,-1 0-16,0 0 0,1-22 15,-1-20-15,21 21 0,-20-21 0,-1-1 0,0 1 16,1-22-16,-1 22 0,0-21 0</inkml:trace>
  <inkml:trace contextRef="#ctx0" brushRef="#br0" timeOffset="43525.23">7006 5694 0,'0'0'16,"-21"0"-16,0 21 0,0-21 0,21 21 15,0 0 1,21-21-1,0-21-15,21 21 16,-21-21-16,1 0 0,20 0 16,-21 0-16,0-1 0,0 1 15,1 0-15,-1 0 0,-21 0 0,0 0 16,0-1-16,-21 22 16,-1 0-16,1 0 15,-21 0-15,21 22 0,-22-1 16,1 0-16,21 0 0,-21 0 0,20 22 15,-20-22-15,21 21 0,0-21 16,0 0-16,21 22 0,0-22 0,0 0 16,0 0-16,0 0 0,21-21 15,0 22-15,0-22 0,0 0 0,22 0 16,-22 0-16,21 0 0,-21 0 16,22 0-16,-22 0 0,21 0 15,-21-22-15,0 22 0,-21 22 31,-42-1-31,21 0 16,0 0-16,-22 0 0,22 22 16,-21-22-16,0 0 0,-1 42 15,22-41-15,0 20 0,0-21 16,21 0-16,0 0 0,0 1 16,21-22-16,0 0 15,0 0-15,0 0 0,1 0 16,20 0-16,-21-22 0,0 1 15,22 0-15,-22 21 0</inkml:trace>
  <inkml:trace contextRef="#ctx0" brushRef="#br0" timeOffset="43788.12">7239 5969 0,'0'0'16,"0"-21"-16,21 42 31,-21 0-31,21 0 15,0 1-15,-21-1 0,22 0 0,-22 0 16,21 21-16,-21-20 0,21-1 16,-21 0-16,21 0 0,-21 0 0,21 0 15,-21 1-15,0-1 16,21-21-16,1 0 16,-22-21-1,21-1-15,-21 1 0,21 21 16,0-21-16,-21-21 0,0 21 15,21-1-15,-21 1 0,21 0 0</inkml:trace>
  <inkml:trace contextRef="#ctx0" brushRef="#br0" timeOffset="43975.02">7578 5948 0,'0'0'0,"-22"0"16,1 0-16,0 21 16,0 0-16,0 0 0,-22 1 15,22-1-15,0 0 0,-21 42 16,-1-20-16,22-22 0,0 21 0,0-21 15,21 1-15,0 20 0,-21-21 16,21 0-16,0 0 0,21-21 31,0 0-31,0-21 0,22 0 0,-22 0 16,21 0-16,-21 0 0,22-1 0,-22 1 16</inkml:trace>
  <inkml:trace contextRef="#ctx0" brushRef="#br0" timeOffset="44214.91">7789 5906 0,'0'0'0,"-21"0"31,0 21-31,21 0 0,-21 0 16,0 0-16,-1 22 0,1-22 16,0 21-16,21-21 0,0 0 15,-21 22-15,21-22 0,-21 21 0,21-21 16,0 1-16,0-1 0,0 0 15,0 0-15,21-21 0,0 0 0,0 21 16,0-21-16,22 0 0,-22 0 16,21-21-16,-21 21 0,64-42 15,-43 21-15,-20-1 0,20 1 16,-21 0-16,0 0 0,0 0 0</inkml:trace>
  <inkml:trace contextRef="#ctx0" brushRef="#br0" timeOffset="44851.55">7980 6054 0,'0'0'0,"-21"21"0,-1 0 0,1-21 16,21 21-16,0 0 0,0 1 15,0-1-15,0 0 16,21-21 0,1 0-16,-1 0 0,0 0 15,0 0-15,0-21 0,0 21 0,22-21 16,-22-1-16,21 1 0,-21 0 0,1 0 15,-1 0-15,0 0 0,0 21 16,-21-22-16,0 1 0,0 0 0,0 0 16,0 0-16,-21 21 15,0 0-15,0 0 16,-1 21-16,1 0 0,0 0 16,21 0-16,0 1 15,-21 20-15,21-21 0,-21 0 0,21 0 16,0 1-16,0-1 0,0 0 15,0 0-15,21-21 0,0 0 16,0 0-16,0 0 0,1 0 0,-1 0 16,0 0-16,21-21 0,-21 21 15,22-21-15,-22 0 0,0-1 0,21 1 16,-20 0-16,-1 0 0,0 0 0,0 0 16,0-1-16,-21 1 0,0 0 15,0 42 16,0 22-15,0-22-16,0 0 0,0 21 0,0 1 16,0-1-16,-21 21 0,21 1 15,-21-1-15,21 1 0,0 21 0,-21-1 16,0-20-16,21 20 0,-22 1 16,1 0-16,21-1 0,-21 1 0,-21 106 15,21-107-15,-1-20 0,22 20 16,-21 1-16,0-21 0,0-1 15,0 22-15,21-43 0,0 22 16,-21-43-16,21-42 16,0-1-16,21-20 15,-21 21-15,21-21 16,0-22-16,0 1 0,22-64 16,-22 42-16,-21 0 0</inkml:trace>
  <inkml:trace contextRef="#ctx0" brushRef="#br0" timeOffset="45138.39">8424 6392 0,'0'0'0,"0"-42"0,0 0 0,0-1 16,0 1-16,0 0 0,0 21 15,0-22-15,0 22 0,0 0 0,21 0 0,22 21 16,-22-21-16,0 21 16,21 0-16,-20 0 0,20 21 15,-21 0-15,0 0 0,22 0 0,-43 0 16,21 1-16,-21-1 0,0 21 15,0-21-15,0 0 0,-21 1 0,21 20 16,-43-21-16,22 0 0,0 0 16,0 1-16,-22-1 0,22-21 0,0 21 15,-21-21-15,21 0 0,-1 0 0,22-21 32,0 0-32,0-1 0,0-20 15,22 21-15,-1 0 0,0-22 16,21 1-16</inkml:trace>
  <inkml:trace contextRef="#ctx0" brushRef="#br0" timeOffset="45372.25">8996 5567 0,'0'-21'0,"0"42"0,21-63 0,-21 20 16,0 1-16,0 42 16,0 1-16,0-1 15,0 21-15,-21 0 0,21 1 0,0-1 16,-21 22-16,21-22 0,-22 21 15,22 1-15,0-22 0,0 1 0,0-1 16,-21 0-16,21 1 0,0-22 16,0 21-16,0-21 0,0 0 0,0 1 15,0-1-15,21-21 16,1 0 0,-1 0-16,-21-21 0,21 21 15,0-22-15,-21 1 0,21 0 0</inkml:trace>
  <inkml:trace contextRef="#ctx0" brushRef="#br0" timeOffset="45691.07">9123 6117 0,'0'21'31,"0"1"-15,21-22 0,0 0-16,0 0 15,0 0-15,1 0 0,-1 0 0,0-22 16,0 22-16,0-21 15,0 21-15,1-21 0,-22 0 16,0 0-16,0 0 0,-22 21 31,1 0-31,0 21 16,0-21-16,0 21 0,21 0 0,-21 0 16,-1 0-16,22 1 0,0-1 15,0 0-15,0 0 0,0 0 16,0 0-16,0 1 0,0-1 15,22-21-15,-1 0 0,0 0 16,0 0-16,0 0 0,22 0 0,-22 0 16,21-21-16,-21 21 15,22-22-15</inkml:trace>
  <inkml:trace contextRef="#ctx0" brushRef="#br0" timeOffset="46228.28">9906 6033 0,'0'-22'0,"0"1"15,-21 21-15,0 0 16,-1 0-16,1 0 0,0 0 0,0 0 16,0 21-16,0-21 0,-1 22 15,1-1-15,0 0 0,-21 0 0,21 21 16,21-20-16,-22-1 0,1 0 16,21 0-16,-21 0 0,21 22 15,0-1-15,0-21 16,21-21-1,0 0-15,1 0 0,-1 0 16,0-21-16,0 21 0,0-21 0,22 0 16,-22-1-16,0 1 0,21 0 0,1-21 15,-1-1-15,-21 1 16,0 0-16,0-1 0,1 1 0,-1-21 16,-21 20-16,21-20 0,-21-1 15,21 1-15,-21-1 0,21 1 16,-21-1-16,0 1 0,0-1 0,0-20 15,0 62-15,0-20 16,-21 42 0,0 21-16,21 0 0,-21 22 0,0-1 15,21 0-15,0 22 0,-22-1 16,22 1-16,-21-1 0,21 22 0,0-21 16,-21-1-16,0 1 0,21-1 15,-21-21-15,21 22 0,0-22 16,-21 1-16,21-1 0,0-21 0,0 21 15,0-20-15,0-1 0,0 0 0,21-21 16,0 21-16,0-21 0,0 0 16,22 0-16,-22 0 0,0 0 0,21-21 15,1 21-15,-22-21 0,21 0 16,-21-1-16,22 1 0,-22 0 0,0 0 16,0-21-16,0 20 0</inkml:trace>
  <inkml:trace contextRef="#ctx0" brushRef="#br0" timeOffset="46460.15">8953 5863 0,'0'0'0,"-105"21"16,62-21-16,64 0 31,1 0-31,20 0 0,0 0 0,1 0 15,-1-21-15,21 0 0,-20 21 16,20-21-16,1 0 0,-22 0 0,22 21 16,-1-22-16,-21 1 0,22 21 15,-22-21-15,-21 21 0,22 0 0,-22 0 16</inkml:trace>
  <inkml:trace contextRef="#ctx0" brushRef="#br0" timeOffset="47091.25">11049 5144 0,'0'0'0,"21"-43"0,-21 22 0,0-21 15,0 21-15,-21-22 0,0 22 0,-22 0 16,22 0-16,-63 0 0,41 21 15,1 0-15,0 21 0,-1 0 16,-20 21-16,20 1 0,-20-1 0,21 21 16,-22 1-16,22 21 0,-1-1 15,22 1-15,-21 0 0,21-1 16,0 22-16,-1-21 0,22-22 0,0 22 16,0-22-16,0 1 0,0-1 0,0-20 15,22-1-15,-1-21 0,0 22 16,0-22-16,0-21 0,22 21 15,-22-21-15,21 0 0,0 0 0,1 0 16,-22-21-16,21 0 0,1-1 16,-1 1-16,0 0 0,1 0 0,-1 0 15,0 0-15,-21-22 0,22 22 0,-22-21 16,0-1-16</inkml:trace>
  <inkml:trace contextRef="#ctx0" brushRef="#br0" timeOffset="50087.71">10985 5821 0,'0'0'0,"0"-21"0,-21 21 16,0 21-1,0 0-15,0-21 0,0 42 16,-1-20-16,22 20 0,-21-21 16,0 21-16,0-20 0,21 20 15,0 0-15,0-21 0,0 22 0,0-22 16,0 0-16,0 0 0,0 0 0,0 1 16,21-22-16,0 0 0,0 0 0,1 0 15,-1 0-15,21 0 0,-21 0 16,22 0-16,-22-22 0,21 1 0,-21 21 15,22-21-15,-22 0 0,0 0 16,0 0-16,0-1 0,-21 1 0,0-21 16,0 21-16,0 0 0,0-1 0,0-20 15,0 21-15,-21 0 16,0 21-16,-21-21 0,20 21 0,1 0 16,0 0-16,0 21 0,-21-21 15,20 21-15,1 0 0,0 0 0,0 22 16,0-22-16,0 0 0,-1 21 0,22-21 15,0 1-15,0-1 0,0 0 16,0 0-16,0 0 0,22-21 0,-1 0 16,0 21-16,21-21 0,-21 0 15,22 0-15,-1 0 0,-21-21 0,22 21 16,-1-21-16,0 0 0,64 0 16,-64 0-16,-20-1 0,20 1 15,0 0-15,-21 0 0,22 0 0,-22 21 16,0-21-16,-21-1 0,21 22 15,-21 22 1,0-1 0,0 0-16,0 0 15,0 0-15,-21 0 0,21 1 0,0-1 16,-21 0-16,21 0 16,-21 0-16,21 0 0,-21-21 0,21 22 15,0-44 16,0 1-15,21 0-16,0 21 0,-21-21 16,21-21-16,0 20 0,-21 1 15,21 0-15,1 0 0,-1 0 16,-21 0-16,21 21 0,0 0 16,0 21-1,-21 0-15,0 0 0,21 0 16,-21 0-16,0 1 15,0-1-15,22 0 0,-1-21 0,0 21 16,0 0-16,0-21 0,0 21 16,1-21-16,20 0 0,-21 0 15,21 0-15,-20 0 0,20 0 0,0 0 16,1 0-16,-1 0 0,0 0 16,1-21-16,-22 21 0,21-21 0,0 0 15,-20 21-15,-1-21 0,21 0 0,-21-1 16,-21 1-16,0 0 0,21 0 15,-21 0-15,0 0 0,0-1 0,0 1 16,0 0-16,0 0 0,-21 21 16,0 0-16,0-21 0,0 21 15,0 0-15,-1 0 0,-20 21 0,21 0 16,0 0-16,0 0 0,-1 1 16,1-1-16,0 0 0,0 0 15,0 0-15,21 0 0,0 1 0,0 20 0,0-21 16,0 0-1,0 0-15,21-21 0,0 0 16,0 0-16,0 0 0,1 0 16,-1 0-16,21-21 0,-21 21 15,0-21-15,1 0 0,-1 0 0,21 0 16,-21-1-16,0 1 0,1-21 16,-22 21-16,21-22 0,0 1 15,-21 0-15,21-1 0,-21 1 0,0-21 0,0 20 16,0-20-16,0 20 15,0-20-15,0-1 0,0 22 0,0 0 0,0-22 16,0 22-16,0 21 0,0-22 16,0 22-16,0 0 0,0 42 31,0 0-31,0 22 0,0-1 16,0 0-16,0 1 0,0 20 0,-21 1 15,21-1-15,0-20 0,0 20 16,0 1-16,0-1 0,0-21 0,0 1 15,0-1-15,0 0 0,0 1 0,0-22 16,0 0-16,0 0 0,21 0 16,-21 1-16,21-22 0,0 21 15,1-21-15,-1 0 16,0 0-16,0 0 0,0-21 16,0-1-16,1 22 0,-22-21 0,21 0 15,0 0-15,0 0 0,0 0 16,-21-1-16,0 1 0,0 0 0,21 0 15,-21 0-15,0 0 0,0 42 32,0 0-32,0 0 15,0 0-15,0 0 0,0 1 16,0-1-16,-21 0 0,21 0 0,0 0 16,0 0-16,0 1 0,0-1 0,0 0 15,21-21 1,1 21-16,-1-21 0,0 0 15,21 0-15,-21 0 0,22 0 0,-22-21 16,21 0-16,-21 21 0,1-21 16,20-1-16,-21 1 0,0-21 0,22 21 15,-22 0-15,0-22 0,0 1 16,0-64-16,0 64 0,-21-22 16,22 1-16,-22 20 0,0-20 0,21 21 15,-21-22-15,0 22 16,0-1-16,0 1 0,0 0 0,0 21 0,0-1 15,0 1-15,-21 21 16,21 21 0,-22 1-16,1-1 0,21 21 0,0 0 15,0 1-15,-21-1 0,21 22 16,0-22-16,-21 21 0,21 1 0,0-22 16,-21 22-16,21-22 0,0 0 15,0 1-15,0-1 0,0 0 0,0-20 16,0 41-16,0-42 0,0 0 15,21 1-15,0-22 16,0 0-16,0 0 16,1 0-16,-1 0 0,0 0 0,0-22 15,21 1-15,-20 0 16,-1 21-16,0-42 0,0 21 0,0-1 16,0 1-16,1 0 0,-1 0 15,0 0-15,-21 0 0,0-1 0,0 44 47,0-1-47,0 0 0,0 0 0,0 0 16,-21 0-16,21 1 0,-21-1 15,21 0-15,0 0 0,0 0 16,0 0-16,0 1 0,21-22 31,0 0-15,0 0-16,0 0 0,0 0 15,1-22-15,-1 22 0,0-21 16,0 0-16,21-21 0,-20 21 16,-22-1-16,21 1 0,0 0 15,-21 0-15,0 0 0,21 0 0,0 21 16,-21 21 15,-21 0-31,21 0 0,-21 0 16,21 0-16,-21 1 0,21-1 0,0 0 15,0 0 1,0 0-16,0 0 16,21-21-1,0 0-15,0 0 16,0 0-16,1 0 0,-1 0 0,0-21 16,0 21-16,0-21 0,-21 0 15,21 0-15,1 0 16,-22-1-16,0 1 0,0 0 0,0 0 15,0 0-15,0 0 0,-22 21 16,1-22-16,0 22 0,0 0 16,0 0-16,0 0 15,42 0 17,0-21-17,0 21-15,0 0 0,0-21 0,1 21 16,-1 0-16,0-21 0,21 21 0,-21 0 15,1 0-15,-1 0 16,0 0-16,0 0 0,-21 21 16,0 0-16,0 0 15,0 1-15,0-1 0,0 0 16,0 0-16,0 0 0,0 0 0,0 1 16,0-1-1,0 0-15,-21-21 0,21 21 0,0 0 16,-21-21-16,21 21 0,21-21 47,-21-21-32,0 0-15,21 0 0,0 0 16,-21 0-16,21-1 0,1 1 0,-1 0 16,-21-21-16,21 21 0,0-1 15,0-20-15,0 21 0,1 21 0,-1-21 16,0 21-16,0 0 15,0 0-15,-21 21 16,21-21-16,-21 21 0,0 0 0,0 0 16,0 22-16,0-22 0,0 0 0,0 0 15,-21 0-15,0 1 0,21-1 16,0 0-16,0 0 0,0 21 16,0-20-16,0-1 15,21-21 1,0 0-16,1 0 0,20 0 15,-21 0-15,0-21 0,0-1 16,22 22-16,-22-21 0,0 0 0,21 0 16,-20 0-16,-1 0 0,21-1 15,-21 1-15,0-21 0,1 21 16,-1 0-16,-21-22 0,0 22 16,0 0-16,-21 21 15,-1 0 1,22 21-16,-21 0 0,0 0 0,0 1 15,21-1-15,0 0 0,0 0 16,0 0-16,0 0 0,0 1 0,0-1 16,0 0-16,0 0 15,0 0-15,0 0 16,0 1 0,-21-22 30,0 0-46,-1 0 0,1 0 16,0 0-16,0 0 16,0 0-16,0 0 0,21-22 15,-22 22-15,1-21 0,0 0 16,21 0-16</inkml:trace>
  <inkml:trace contextRef="#ctx0" brushRef="#br0" timeOffset="50317.58">14626 5419 0,'-21'0'16,"0"0"-16,0 0 0,-1 0 16,1 0-1,21 21 32,-21-21-47,0 0 16,0 0-16,0 0 0,-22 21 0</inkml:trace>
  <inkml:trace contextRef="#ctx0" brushRef="#br0" timeOffset="50523.46">13377 5673 0,'0'0'0,"21"0"16,1 0-16,-1 0 0,21 0 15,-21 0-15,0 0 0,1-21 16,20 21-16,-21 0 0,21-22 16,1 22-16,-22 0 15,0-21-15,-21 0 16,-21 0-1</inkml:trace>
  <inkml:trace contextRef="#ctx0" brushRef="#br0" timeOffset="50843.17">13039 5461 0,'-22'0'16,"1"0"0,0 0 46,0-21-46,0 21-16,0 0 15,-1 0-15,1 0 16,21 21-16,0 0 16,0 0-16,0 1 15,0-1-15,21-21 16,1 21-16,-1-21 16</inkml:trace>
  <inkml:trace contextRef="#ctx0" brushRef="#br0" timeOffset="55458.75">15663 5884 0,'0'22'63,"0"-1"-48,0 0-15,0 0 0,0 0 16,0 0-16,0 1 0,0-1 16,0 0-1,21-21 16,1-21-15,-22 0 0,0-1-16,0 1 15,0 0-15,0 0 16,-22 21 15,1 0-31,21 21 16,0 0-16,0 0 15,0 1-15,0-1 0,0 0 16,0 0 0,21-21-16,1 0 15,-1 0-15,0 0 16,0-21 0,-21 0-16,0 0 15,0-1-15,0 1 16,0 0-16,0 0 15,-21 21 17,0 0-32,21 21 15,-21 0 1,21 0-16,0 1 16,21-22 15,0 0-16,-21-22 1,21 22-16,-21-21 0,0 0 16,0 0-1,0 0 1,-21 21-16,21-21 16,-21 21-16,0 0 15,21 21 1,-22-21-16,22 21 0,0 0 15,0 0-15,0 0 0,0 1 16,0-1-16,0 0 16,22-21-1,-1 0-15,0-21 16</inkml:trace>
  <inkml:trace contextRef="#ctx0" brushRef="#br0" timeOffset="57801.41">16362 5525 0,'0'0'0,"0"21"16,21-21 0,0 0-16,0 0 15,0 0-15,1 0 0,-1 0 16,21-21-16,-21-1 0,0 22 0,22-21 16,-22 21-16,0-21 0,21 0 15,-20 0-15,-1 0 0,-21-1 16,0 1-16,0 0 15,-21 21-15,-1 0 0,-20-21 16,21 21-16,-21 0 0,-1 0 16,1 21-16,0 0 0,-1 0 0,-41 22 15,41-1-15,1-21 16,21 22-16,0-1 0,-1-21 16,22 21-16,0 22 15,0-43-15,22 0 0,-1-21 0,0 21 16,21 1-16,22-22 0,-43 0 15,21 0-15,1 0 0,-22 0 16,21 0-16,-21 0 0,22 0 0,-22 0 16,-21 21 15,-21 0-31,-22 0 0,22 0 16,-21 22-16,-1-22 0,1 21 0,0 0 15,-1-20-15,22 20 0,-21 0 16,0 1-16,20-22 0,1 21 15,21-21-15,0 22 0,0-22 0,0 0 16,0 0-16,21-21 0,1 21 0,-1-21 16,21 0-16,-21 0 0,22 0 15,-1-21-15,0 0 0,1 21 0,-1-21 16,0 0-16,1-22 0,20 22 16,-21-21-16,1 21 0,-22-22 0,21 1 15,1 0-15,-1-22 0,-21 22 16,21-22-16,-20 1 0,-1-1 0,0 1 15,0-1-15,0-20 0,0 20 16,-21 22-16,0-22 0,22 1 16,-22 20-16,0-20 0,0 42 15,0-22-15,0 22 0,-22 64 16,1-22-16,21 21 16,-21 0-16,0 22 0,0-1 15,0 1-15,-1-1 0,1 22 16,-21-21-16,21 20 0,21-20 0,-21-1 15,21 1-15,0-22 0,0 22 0,0-22 16,0-21-16,0 21 0,21-20 16,0 20-16,0-21 0,0-21 0,22 21 15,20-21-15,-21 0 0,1 0 16,-1 0-16,0 0 16,43-21-16,-43 0 0,1 0 15,-1 0-15,0-1 0,-20 1 16,-1 0-16,0 0 0,0 0 0,-21-22 15,0 22-15,0 0 0,0 0 0,-21 21 32,0 0-32,-22 0 0,22 21 15,0 0-15,0 0 0,21 1 16,-21-1-16,0 0 0,21 21 0,0-21 16,0 1-16,0-1 15,0 0-15,0 0 0,21 0 16,0-21-16,0 0 0,21 0 15,-20 0-15,-1 0 0,21 0 16,-21 0-16,22-21 0,-22 21 0,0-21 16,42 0-16,-41 0 0,-1-1 15,0 1-15,0 0 0,-21 0 16,0 0-16,21 0 0,-21-1 0,0 1 16,0 42 15,0 1-31,0-1 15,-21 0-15,21 0 0,0 0 0,0 0 16,-21 1-16,21-1 0,-21 21 16,21-21-1,0 0-15,0-42 47,0 0-47,0 0 16,21 0-16,-21 0 0,21-1 15,-21 1-15,21 0 0,0-21 0,-21 21 16,0-1-16,22 22 0,-1-21 0,0 21 16,0 21-1,-21 1 1,21-1-16,-21 0 16,0 0-16,0 0 0,0 0 0,21 1 15,-21-1-15,22 0 0,-22 0 16,0 0-16,21-21 0,0 0 15,0 0-15,0 0 0,0 0 16,1 0-16,-1 0 16,0-21-16,0 0 0,0 0 15,-21 0-15,21-1 0,1 1 16,-22 0-16,21 0 0,-21 0 0,21 0 16,-21-1-16,21 1 0,-21 0 15,0 42 1,0 0-1,0 1-15,0-1 0,0 0 16,0 0-16,0 0 0,0 0 16,0 1-16,0-1 0,0 0 15,0 0-15,21 0 0,0-21 16,1 0-16,-1 0 0,0 0 16,0 0-16,0 0 0,22 0 0,-22 0 15,42 0-15,-20-21 16,-22 21-16,0-21 0,0 0 0,0 0 15,0-1-15,1 1 0,-1 0 16,-21 0-16,0 0 0,0 0 16,0-1-16,0 1 0,-21 21 15,-1 21 1,1-21-16,0 22 0,21-1 16,-21 0-16,21 0 0,-21 0 0,21 0 15,-21-21-15,21 22 0,0-1 16,0 0-16,0 0 0,0 0 15,21-21-15,0 0 16,0 0-16,0 0 16,0 0-16,1 0 0,-1 0 0,0-21 15,0 21-15,0-21 16,0 21-16,1-21 0,-22 0 0,21-1 16,0 1-16,-21 0 0,0 0 15,21 21-15,-21 21 47,0 0-47,0 0 0,0 1 16,0-1-16,0 0 0,0 0 15,21 0 1,0-21 0,1 0-16,-1 0 0,0 0 15,0 0-15,0-21 16,0 21-16,1-21 0,-22 0 0,21 21 15,-21-21-15,21-22 0,-21 22 16,0 0-16,21-21 0,-21-1 0,0 1 16,21-22-16,-21 22 0,0-21 0,0-1 15,21 1-15,1-22 0,-22 21 16,21 1-16,-21-1 0,0 1 0,0 21 16,21-1-16,-21 1 0,0 21 15,0 42 1,0 0-16,-21 21 0,21 1 15,-21 20-15,-1 1 0,1-1 16,21 1-16,-21-1 0,0 22 0,21-22 16,-21-20-16,21 20 0,0-20 15,0 20-15,0-21 0,0-20 0,0 20 16,0-21-16,0 0 0,0 22 16,0-22-16,0 0 15,21-21 16,-21-21-31,21 0 0,-21-1 0,0 1 16,0 0-16,0 0 16</inkml:trace>
  <inkml:trace contextRef="#ctx0" brushRef="#br0" timeOffset="57965.31">19029 5863 0,'0'0'0,"0"-21"47,21 21-47,21 0 0,-21-21 16,1 21-16,20-21 0,0 21 0,-21-21 15,22-1-15,-1 22 0,-21-21 16,22 0-16</inkml:trace>
  <inkml:trace contextRef="#ctx0" brushRef="#br0" timeOffset="58264.19">19854 5228 0,'0'0'0,"0"-21"0,0 0 16,0 42-1,0 0-15,0 0 16,-21 22-16,21-1 0,0 0 16,-21 1-16,0 63 0,0-64 15,21 21-15,0 1 0,-22-22 16,1 22-16,0-22 0,21 22 15,-21-22-15,21-21 0,-21 21 0,0 1 16,21-22-16,0 0 0,-22 0 16,22 0-16,0 1 0,22-22 31,-1 0-31,0 0 16,0-22-16,0 1 0,0 0 0,22 0 15,-22 0-15,0 0 0,0-1 16,0 1-16,1 0 0</inkml:trace>
  <inkml:trace contextRef="#ctx0" brushRef="#br0" timeOffset="58531.04">19918 5906 0,'0'0'16,"0"21"0,0 0-16,-21 0 15,21 0-15,-22 0 0,22 1 16,0-1-16,0 0 16,0 0-16,0 0 15,0 0-15,0 1 16,22-22-16,-1 0 0,21 0 15,-21 0-15,0 0 16,1-22-16,-22 1 0,21 21 0,-21-21 16,21 0-16,-21 0 0,0 0 15,0-1-15,-21-20 16,0 21-16,-1 0 0,1 21 16,0 0-16,0 0 15,0 0-15,0 0 0,-1 0 0,1 0 16,0 0-1,0 0-15,0 0 16</inkml:trace>
  <inkml:trace contextRef="#ctx0" brushRef="#br0" timeOffset="58738.59">19516 5757 0,'0'-21'16,"0"0"-16,21 21 0,0-21 16,0 21-16,21-21 0,-20 0 15,20 21-15,-21-22 0,21 22 16,1-21-16,-1 0 0,0 0 0,-20 0 16,20 0-16,0 21 0,-21-22 15,22 1-15</inkml:trace>
  <inkml:trace contextRef="#ctx0" brushRef="#br0" timeOffset="59203.84">20214 5249 0,'0'-21'0,"0"42"0,21-42 0,-21 0 0,0 42 31,0 0-15,0 1-16,0-1 16,0 21-16,0 0 0,-21 1 0,21 20 15,-21-20-15,21 20 0,0 1 0,0-22 16,0 21-16,-21-20 0,21-1 15,-21 22-15,21-43 0,0 21 0,0 0 16,0-20-16,0-1 0,0 0 16,-22 0-16,22 0 0,0 0 15,-21-21-15,21-21 47,0 0-47,0 0 0,0 0 16,0 0-16,0-1 0,21 1 15,1 0-15,-1 0 0,0 0 0,21 0 16,-21 21-16,1-22 0,20 22 16,-21 0-16,0 0 0,0 0 0,1 0 15,-1 22-15,0-1 0,-21 0 16,21-21-16,-21 21 0,0 0 0,0 0 16,-21 22-16,0-22 15,0 0-15,-1-21 0,1 21 0,0 0 16,-21-21-16,21 0 0,-1 22 0,1-22 15,0 0 1,42-22 0,-21 1-1,21 21-15,1-21 0,-1 0 16</inkml:trace>
  <inkml:trace contextRef="#ctx0" brushRef="#br0" timeOffset="59513.66">20489 6033 0,'43'0'15,"-22"0"-15,0 0 16,0 0-16,0-22 0,0 22 16,1 0-16,-1 0 0,21-21 15,-21 21-15,0 0 0,1-21 16,-1 0-16,0 0 0,0 0 16,-21-1-16,0 1 15,-21 21 1,0 0-16,0 0 0,-1 0 15,1 0-15,0 21 0,0 1 16,0-1-16,0 0 0,-1 0 0,1 0 16,21 0-16,0 1 0,-21-1 15,21 0-15,0 0 0,0 0 16,21-21-16,0 0 16,1 0-16,-1 0 15,0 0-15,0 0 0,0 0 0,0 0 16,1-21-16,-1 21 0</inkml:trace>
  <inkml:trace contextRef="#ctx0" brushRef="#br0" timeOffset="60483.15">21018 5736 0,'0'0'0,"22"-21"0,-1 21 16,0-21-16,0 21 0,-21-21 0,0 0 15,21-1-15,-21 1 16,0 0-16,0 0 0,0 0 15,-21 21 1,0 0-16,0 21 16,0 0-16,-1 21 0,1-20 0,0 20 15,0 21-15,21-20 0,-21-1 16,21 0-16,-21 22 0,21-22 16,0-21-16,0 22 0,0-1 0,0-21 15,21 0-15,0 1 0,0-1 16,0-21-16,0 0 0,1 0 0,-1 0 15,21 0-15,-21 0 0,64 0 16,-64-21-16,21-1 0,1 1 16,-1-21-16,-21 21 0,22-22 15,-1 1-15,-21 0 0,0-22 0,22 1 16,-22-1-16,0 1 0,-21-1 16,21 1-16,0-1 0,-21 1 0,0-1 15,0 1-15,0 20 0,0 1 0,0 0 16,0 21-16,0-1 0,0 44 15,-21 20 1,21 0-16,-21 1 16,0-1-16,0 21 0,-1 1 0,1-1 15,0 1-15,0-1 0,21 22 16,0-21-16,-21-1 0,21-21 16,0 22-16,0-22 0,0 1 0,0-22 0,0 21 15,21-21-15,0 0 0,0 1 16,0-1-16,1-21 0,-1 0 0,21 0 15,-21 0-15,22 0 16,-22-21-16,0 21 0,0-22 0,0 1 16,0 0-16,1 0 0,-1 0 0,-21 0 15,21-1-15,-21-20 16,0 21-16,0 0 0,0 0 16,0 42-1,0 0-15,0 0 16,0 0-16,-21 0 0,21 1 15,-21-1-15,-1 0 0,22 0 16,0 0-16,0 0 0,-21-21 16,21-21 31,0 0-47,21 0 15</inkml:trace>
  <inkml:trace contextRef="#ctx0" brushRef="#br0" timeOffset="60651.05">21865 5715 0,'-21'0'15,"0"0"1,21 21 0,-21-21-16,21 21 0,0 1 15,0-1 1,21-21-1,0 0-15,0 0 0</inkml:trace>
  <inkml:trace contextRef="#ctx0" brushRef="#br0" timeOffset="62215.03">22140 5736 0,'0'0'0,"-21"0"16,21 21-1,-21 1-15,0-1 0,21 0 16,0 0-16,0 0 0,-21 22 0,21-22 16,0 0-16,0 21 0,0-21 15,0 1-15,0-1 0,0 0 16,0 0-16,0 0 0,0 0 0,0 1 0,21-22 16,-21 21-1,21-21-15,0 0 0,0 0 16,0 0-16,1 0 0,-1-21 0,21-1 15,-21 22-15,0-21 0,1-21 16,-1 21-16,0 0 0,0-22 0,-21 1 16,21 0-16,0-22 0,1 1 15,-1-1-15,-21 1 0,0-1 16,21 1-16,0-1 0,-21 1 0,0-1 16,0 22-16,0-1 0,0 1 15,0 21-15,0 0 0,0 0 0,0 42 16,0 0-1,-21 21-15,0-21 0,21 22 0,-21 20 16,21-20-16,-22 20 0,1 1 16,21-22-16,0 21 0,0 1 0,-21-1 15,21-20-15,-21-1 0,21 0 16,0 1-16,0-1 0,-21-21 0,21 0 16,-21 1-16,21-1 0,0 0 0,0-42 31,0 0-16,21-1-15,0 1 16,0 0-16,0-21 0,0 21 0,1-1 16,-1-20-16,0 21 0,0 21 0,0-21 15,0 0-15,1 21 0,-22 21 32,0 0-17,0 0-15,-22-21 0,1 21 16,21 0-16,-21-21 15,0 0-15,0 22 0,21-1 16,-21 0-16,-1 0 0,22 0 16,0 0-16,0 1 15,0-1-15,0 0 0,0 0 16,0 0-16,22-21 16,-1 21-16,0-21 0,0 0 15,0 0-15,22 0 0,-22 0 0,0 0 16,21 0-16,1 0 0,-22 0 15,21 0-15,0 0 0,-20-21 16,20 21-16,-21-21 0,0 0 0,0 21 16,1-21-16,-1 0 0,0-1 0,0 1 15,-21 0-15,0 0 0,0 0 0,0 0 16,0-1-16,-21 22 16,0 0-1,0 0-15,-1 22 16,1-22-16,0 21 0,0 0 0,0 0 15,0 0-15,-1 0 0,1 1 0,21-1 16,0 0-16,0 0 16,0 0-16,21-21 15,1 0 1,-1 0-16,0 0 0,0 0 16,0-21-16,0 0 0,1 0 15,-22 0-15,21-1 16,-21 1-16,0 0 0,0 0 15,0 42 17,0 0-32,0 0 0,0 1 15,0-1-15,0 0 16,0 0-16,21-21 16,0 21-16,0-21 15,0 0-15,1 0 0,-1 0 16,0 0-16,0 0 0,-21-21 0,21 21 15,0-21-15,-21 0 0,22 0 16,-1-22-16,0 22 0,-21-21 16,0 21-16,0-22 0,21-20 15,-21 20-15,21 1 0,-21-21 0,0 20 16,0 1-16,0 0 0,0-1 16,0 22-16,0 42 31,0 0-31,0 22 0,0-1 15,-21 0-15,0 1 0,0-1 16,21 0-16,-21 22 0,21-22 16,-22-21-16,22 22 0,0-1 0,0-21 0,-21 0 15,21 1-15,0-1 0,-21-21 16,21 21-16,0-42 31,21 0-15,0-1-16,-21 1 0,22 0 15,-1 0-15,0 21 0,0-21 0,0 0 16,0 21-16,1 0 0,-1 0 16,0 0-16,0 0 15,-21 21-15,0 0 16,0 0-16,0 0 16,0 43-16,-21-43 15,0 0-15,0-21 0,-1 21 16,1-21-16,0 0 0,21 21 0,-21-21 15,0 0 1,21-21 15,21 21-31,0-21 16,0 0-16,0 0 0</inkml:trace>
  <inkml:trace contextRef="#ctx0" brushRef="#br0" timeOffset="62475.88">23643 5461 0,'0'0'0,"0"-42"16,0 21-16,0-1 0,0 1 0,0 42 31,0 22-31,0-22 16,0 21-16,-21 1 0,0-1 0,0 0 16,-1 22-16,1-22 0,21 0 15,-21 1-15,0 20 0,0-42 0,21 22 16,-21-1-16,21-21 0,0 22 0,0-22 15,0 0-15,0 0 0,0 0 16,0 0-16,21-21 31,0 0-31,0-21 16,0 0-16,0 0 0,1 21 0,-1-21 16</inkml:trace>
  <inkml:trace contextRef="#ctx0" brushRef="#br0" timeOffset="62823.68">23707 5969 0,'0'21'0,"0"0"16,21-21-1,0 0-15,0 0 0,0 0 16,0 0-16,1 0 0,-1 0 0,0 0 16,0 0-16,0-21 0,0 21 15,1-21-15,-1 21 0,0-21 0,-21 0 16,0 0-16,21-1 0,-21 1 15,0 0-15,-21 21 16,0 0-16,-22 0 16,22 21-16,0 0 0,-21 1 15,21-1-15,-1 0 0,-41 42 16,63-41-16,-21-1 0,21 21 16,-21-21-16,21 0 0,0 1 15,0-1-15,21-21 0,0 21 16,0-21-16,0 0 0,0 0 15,22 0-15,-22 0 0,0 0 0,21 0 16,1-21-16,-22 21 0,21-21 16,1 21-16,-22-22 0,0 1 0,21 21 15,-21-21-15,1 0 0</inkml:trace>
  <inkml:trace contextRef="#ctx0" brushRef="#br0" timeOffset="63604.23">16150 7281 0,'0'-21'0,"0"42"0,0-63 0,0 21 16,0 0-16,0-22 0,0 22 15,0 0-15,0-21 0,0 21 0,0-1 16,0 1-16,0 0 0,0 0 16,0 0-16,0 42 15,21 0-15,-21 0 16,21 43-16,-21-22 0,22 22 16,-22-1-16,0 1 0,21-1 0,-21 1 15,21-1-15,-21-21 16,0 22-16,21-22 0,-21 1 0,0-22 15,0 0-15,0 21 0,21-42 0,-21 21 16,0 1-16,21-22 16,1 0-16,-1 0 0,0-22 15,0 1-15,0 0 0,0 0 16,22 0-16,-22-22 0,0 22 0,0-21 16,22-64-16</inkml:trace>
  <inkml:trace contextRef="#ctx0" brushRef="#br0" timeOffset="63815.06">16700 7006 0,'0'0'0,"0"-42"16,0 21-16,-21 21 16,0 21-16,0 0 0,21 21 0,-21 1 15,0-1-15,-1 0 0,1 85 16,0-63-16,0-22 0,0 22 16,0-22-16,-1 22 0,1-22 15,0 0-15,21-21 0,0 22 0,-21-22 16,21 0-16,0 0 0,0 0 15,21-21 1,0 0-16,0 0 0,22-21 0,-22 0 16,0 0-16,21-21 0,-20 20 15</inkml:trace>
  <inkml:trace contextRef="#ctx0" brushRef="#br0" timeOffset="63997.96">16954 7324 0,'0'21'15,"0"0"-15,0 0 0,0 0 0,-21 1 16,21-1-16,0 0 0,-21 0 0,0 0 16,21 0-16,-21 1 0,0-1 15,21 0-15,0 0 16,0-42 15,0 0-31,0 0 0</inkml:trace>
  <inkml:trace contextRef="#ctx0" brushRef="#br0" timeOffset="64163.86">17081 7091 0,'-21'0'16,"0"0"-1,21 21-15,-21-21 0,21 21 16,0 0-1,0 1-15,0-1 16</inkml:trace>
  <inkml:trace contextRef="#ctx0" brushRef="#br0" timeOffset="64532.65">17399 7281 0,'21'-21'16,"-42"21"-1,0 0 1,0 0-16,-1 0 0,1 21 16,-42 1-16,42-1 15,-1 0-15,1 0 0,0 0 16,0 0-16,21 1 0,0-1 16,0 0-16,21 0 0,0-21 15,0 21-15,1 0 0,20-21 16,-21 22-16,0-22 0,0 21 0,1 0 15,-1-21-15,0 21 0,-21 0 16,0 0-16,-21-21 16,0 22-16,-1-22 0,-20 0 15,21 0-15,-21 0 0,20 0 16,-20 0-16,21 0 0,0 0 16,0 0-16,-1 0 0,22-22 15,-21 22-15,21-21 0,0 0 0,0 0 16,43 0-16,-22 0 0,21-22 15,0 22-15,-20 0 16</inkml:trace>
  <inkml:trace contextRef="#ctx0" brushRef="#br0" timeOffset="64731.54">17589 7303 0,'0'0'0,"22"0"0,-22 21 0,0 0 16,0 0-1,0 21-15,0 1 0,0-22 16,0 21-16,-22-21 0,1 1 0,0-1 0,21 21 15,-21-21-15,0 0 16,21 1-16,0-1 16,0-42 15,0-1-31,0 1 0,0 0 16,0 0-16</inkml:trace>
  <inkml:trace contextRef="#ctx0" brushRef="#br0" timeOffset="64887.45">17568 7027 0,'0'0'0,"0"-21"0,-21 21 0,21 21 47,21-21-16,0 0-31,1 0 0</inkml:trace>
  <inkml:trace contextRef="#ctx0" brushRef="#br0" timeOffset="65363.87">17907 6816 0,'0'0'0,"0"-21"0,0 42 31,0 21-15,0-21-16,0 22 0,0-1 0,0-21 15,0 43-15,0-22 0,0 0 16,0 22-16,0-22 0,-21 0 0,21 22 16,-21-22-16,21 1 0,0-1 15,0 0-15,0-21 0,0 22 0,-22-22 16,22 0-16,0 0 0,0 0 16,0-42 15,0 0-31,0 0 15,0-21-15,0 20 0,0 1 0,0-21 16,22 21-16,-1-22 0,0 1 16,0 21-16,0 0 0,0 0 15,1-1-15,20 22 0,0 0 0,-21 0 16,22 0-16,-22 22 0,21-1 16,1 0-16,-22 0 0,0 0 0,0 22 15,0-22-15,-21 0 0,0 21 0,0-21 16,0 1-16,-21-1 0,0 0 15,0 0-15,-22 0 0,22 0 0,0 1 16,-21-1-16,21-21 0,-1 21 16,-20-21-16,21 0 0,0 0 15,0 0-15,21-21 16,0 0 0,21-1-16,0 1 0,0 21 15</inkml:trace>
  <inkml:trace contextRef="#ctx0" brushRef="#br0" timeOffset="66615.75">18500 7620 0,'63'0'31,"-42"0"-31,0 0 0,1 0 0,-1 0 16,-21-21-16,21 0 15,0 0-15,-21-1 0,21 1 0,0-21 16,-21 0-16,22-1 15,-1 1-15,-21 0 0,21-22 0,-21 22 16,0-22-16,0 22 0,0-22 0,0 1 16,0 21-16,0-22 0,0 22 15,0 21-15,0-22 0,0 22 0,-21 42 32,0 0-32,21 22 0,-22-1 15,1 0-15,0 1 0,21 20 16,0-20-16,0 20 0,-21-21 0,21 22 15,0-1-15,0-20 0,0-1 16,0 0-16,0 1 0,0-1 16,21-21-16,0 0 0,-21 1 0,21-1 15,1-21-15,-1 0 0,0 0 16,0 0-16,0 0 0,0 0 0,1 0 16,-1-21-16,0-1 0,21 1 0,-21 0 15,1 0-15,-1 0 0,-21 0 16,21-22-16,0 22 0,-21-21 0,21 21 15,-21-1-15,0 1 0,0 42 32,0 1-32,0-1 15,0 21-15,-21-21 0,21 0 16,0 22-16,0-22 0,0 0 16,0 21-16,0-20 15,0-1-15,0 0 0,21-21 16,0 0-16,1 0 0,-1 0 0,0 0 15,0 0-15,21 0 0,-20-21 16,20 0-16,-21-1 0,0 1 0,0 0 16,22-21-16,-1-43 15,-21 43-15,-21-1 0,21-20 0,1 21 16,-22-22-16,21 1 0,-21-1 0,0 1 16,0-1-16,0 1 15,0 20-15,0-20 0,0 42 0,0-43 16,0 43-16,0 42 15,0 21-15,0-20 16,-21 20-16,21 0 0,0 22 0,-22-22 16,1 22-16,21-1 0,0-21 15,0 22-15,0-1 0,-21-20 0,21-1 16,0 22-16,0-22 0,0-21 16,0 21-16,21-20 0,0 20 0,1-21 15,-1-21-15,0 21 0,0-21 0,0 0 16,0 0-16,1 0 15,-1 0-15,0 0 0,0-21 0,0 0 16,0 21-16,-21-21 0,22 0 0,-1-1 16,-21 1-16,0 0 15,21 21-15,-21 21 32,0 0-32,0 1 15,0-1-15,0 0 0,0 0 0,0 0 16,0 0-16,0 1 15,0-1-15,21-21 16,0 0-16,0 0 16,1 0-16,-1 0 0,0 0 0,0-21 15,0 21-15,0-22 0,1 1 16,-1 0-16,-21 0 0,21 0 16,0 0-16,-21-1 0,0-20 0,0 21 15,21-21-15,-21 20 0,0 1 16,0 0-16,0 0 0,0 42 15,0 0 1,0 0-16,0 1 0,-21 20 16,21 0-16,0 1 0,-21-22 15,21 42-15,-21-20 0,0-1 0,21 0 16,0 1-16,-22-1 0,1 21 0,21-20 16,-21-1-16,0 22 0,0-22 15,0 21-15,-1-20 0,1 20 16,0-20-16,0-1 0,0 0 0,0 1 15,-22-1-15,22-21 0,0 21 0,0-20 16,0-1-16,-1 0 0,1-21 0,0 21 16,21-42-1,0 0 1,0-22-16,0 22 0,21-21 0,0 0 16,1-1-16,-1 1 0,0 0 15,-21-22-15</inkml:trace>
  <inkml:trace contextRef="#ctx0" brushRef="#br0" timeOffset="66823.63">19558 7239 0,'-21'-21'0,"21"0"16,0 0-16,21-1 15,0 22-15,0-21 16,22 21-16,-22-21 0,0 21 15,21-21-15,-21 21 0,1-21 16,-1 0-16,0 21 0,0-22 0,-21 1 16,0 0-1,-21 21-15</inkml:trace>
  <inkml:trace contextRef="#ctx0" brushRef="#br0" timeOffset="66960.55">19346 6985 0,'-21'0'0,"42"0"0,-63 0 15,21 0-15,42 0 63</inkml:trace>
  <inkml:trace contextRef="#ctx0" brushRef="#br0" timeOffset="67762.72">20870 7197 0,'0'0'0,"-21"0"0,0 0 0,-43 0 16,43 21-16,-21 0 15,21 0-15,0 0 0,-1 1 16,22-1-16,-21 0 0,21 0 0,-21 0 15,21 0-15,0 1 0,0-1 16,0 0-16,21-21 31,0 0-15,-21-21-16,22 0 16,-22-1-16,0 1 0,0 0 15,0 0-15,0 0 0,0 0 0,0-1 16,0-20-16,0 21 0,0-21 15,0 20-15,21-41 0,-21 42 16,21-22-16,0 22 0,0 0 16,0 0-16,1 21 0,-1 0 15,0 0-15,0 0 0,0 21 16,0 0-16,-21 22 0,22-1 16,-22 0-16,21 1 0,-21 20 0,21 1 15,-21 20-15,0-20 0,0-1 16,0 1-16,0-1 0,0 1 0,0 20 15,0-20-15,0-1 0,0 22 0,0-21 16,0-1-16,0 1 0,0-1 16,0 1-16,0-22 0,0 21 0,-21-20 15,21-1-15,-21 0 0,-1 1 0,22-1 16,-21-21-16,0 0 0,0 1 16,0-22-16,0 0 15,-1 0-15,22-22 0,0 1 16,0-21-16,0 0 0,0 20 15,0-41-15,0 21 0,0-22 16,0 22-16,0-22 0,0-20 0,0 20 16,0-21-16,0 22 0,0-1 15,0-20-15,22 20 0,-1 1 0,0-1 16,0 22-16,0 0 0,0-22 16,1 43-16,-1-21 0,21-1 0,-21 22 15,22 0-15,-22 0 0,0 0 16,21-1-16,1 1 0,-22 21 0</inkml:trace>
  <inkml:trace contextRef="#ctx0" brushRef="#br0" timeOffset="68023.57">21738 6900 0,'0'0'0,"0"-21"0,21 0 0,-21 0 0,0 0 15,0 42 1,-21 0-1,0 0-15,21 22 0,-21-1 0,21 0 16,-21 1-16,-1 20 16,1-21-16,21 22 0,-21-22 0,0 22 0,0-22 15,0 0-15,-1 1 0,1-1 16,21-21-16,0 22 0,-21-1 16,21-21-16,21-21 31,0-21-31,1 0 0,-1-22 0,21 22 15,0-63-15</inkml:trace>
  <inkml:trace contextRef="#ctx0" brushRef="#br0" timeOffset="68586.75">21865 6922 0,'0'0'0,"21"-22"16,-21-20-16,21 21 0,-21 42 16,0 21-1,0-20-15,0 20 0,0 0 16,0 1-16,0 20 0,-21-21 0,21 22 15,-21 42-15,21-64 0,0 0 16,-21 1-16,21-1 0,0-21 16,-21 0-16,21 1 0,0-1 15,0 0-15,21-42 32,0 0-32,-21-1 0,21-20 15,0 21-15,-21-21 0,22 20 16,-1-20-16,0 21 0,-21-21 0,21 20 15,-21 1-15,21 21 0,-21 21 16,0 1 0,0-1-16,0 21 0,0-21 0,0 0 15,0 22-15,0-22 0,0 21 16,0-21-16,0 1 0,0-1 16,21 0-16,-21 0 0,22-21 0,-22 21 15,21-21-15,0 0 0,0 0 16,0 0-16,0 0 0,1-21 15,-1 21-15,0-21 0,0 0 0,0 0 16,0-1-16,1-20 0,-1 21 16,0-21-16,-21 20 0,0-20 15,0 0-15,0 21 0,0-22 0,0 22 16,-21 21 0,0 0-16,-1 0 15,1 42-15,0-20 0,0-1 0,0 0 16,21 42-16,-21-41 0,21 20 15,0-21-15,0 0 0,0 0 16,0 1-16,21-22 16,0 0-16,0 0 15,0 0-15,0-22 16,-21 1-16</inkml:trace>
  <inkml:trace contextRef="#ctx0" brushRef="#br0" timeOffset="68788.64">21548 7176 0,'0'0'0,"-22"0"0,1 0 16,21 21-16,-21-21 16,42 0-1,0 0-15,1 0 16,20 0-16,0 0 0,1 0 0,-1-21 15,21-1-15,-20 22 0,-1-21 16,0 0-16</inkml:trace>
  <inkml:trace contextRef="#ctx0" brushRef="#br0" timeOffset="70389.08">22796 7027 0,'22'0'0,"-1"0"16,0 0-16,0 0 0,0 0 16,0-21-16,1 0 15,-1 0-15,-21 0 16,0 0-16,0-1 16,0 1-16,-21 0 0,-1 21 0,1-21 15,0 0-15,0 21 0,-21 0 16,20 0-16,1 0 0,-21 0 15,21 21-15,-22 0 0,22 0 0,0 0 16,0 1-16,0 20 0,21-21 16,0 0-16,0 22 0,0-22 0,0 0 15,0 21-15,0-21 0,21 1 0,0-22 16,0 21-16,0 0 0,1-21 16,20 0-16,-21 0 0,0 0 0,0 0 15,1 0-15,-1 0 0,-42 0 47,-1 0-47,1 0 0,0 21 16,0 0-16,0 0 0,0 1 0,-1-1 15,1 21-15,0-21 0,21 0 16,0 22-16,0-22 0,0 0 0,0 0 16,0 0-16,0 1 0,21-1 15,-21 0-15,21-21 0,1 0 0,-1 0 16,21 0-16,-21 0 0,22 0 0,-22 0 15,21-21-15,-21 0 0,22-1 16,-22 1-16,21 0 0,-21 0 0,0 0 16,22-22-16,-22 1 15,0 0-15,0-1 0,0-20 0,-21 21 16,22-64-16,-1 63 0,-21-20 16,0 21-16,0-22 0,0 22 15,0-1-15,0 1 0,0 21 0,0 0 16,0 0-16,-21 21 15,21 21-15,-22 21 0,1-21 0,21 22 16,-21-1-16,21 0 0,0 22 16,0-22-16,0 22 0,-21-1 15,21-21-15,0 22 0,0-22 0,0 1 0,0-1 16,0 0-16,0-21 16,0 64-16,21-64 15,0-21-15,0 21 16,1-21-16,-1 0 0,0 0 0,0 0 15,0-21-15,0 0 0,1 21 0,-1-21 16,0 0-16,0 0 0,21-43 16,-42 43-16,0-21 0,0 20 15,0 1-15,22 0 0,-22 42 32,0 0-32,-22 1 15,22-1-15,-21 0 0,21 0 0,0 0 16,0 22-16,0-22 0,0 0 15,0 0-15,0 0 16,0 0-16,21-21 16,1 0-1,-1 0-15,-21-21 16,21 0-16,-21 0 0,21 21 0,-21-21 16,21 0-16,-21-1 0,21 1 15,1 0-15,-22 0 0,0 0 0,21 21 16,-21 21 15,0 0-31,0 0 0,0 0 16,0 1-16,0-1 0,0 0 15,0 0-15,0 0 16,21-21 0,0 0-1,0 0-15,0 0 0,1 0 16,-1-21-16,0 0 15,-21 0-15,21 21 0,-21-21 0,0-1 16,21 1-16,-21 0 0,21 0 16,-21 0-16,0 42 31,0 0-31,0 0 16,0 0-16,0 1 15,0-1-15,0 0 16,0 0-1,22 0 1,-1-21-16,0 0 16,0 0-16,0 0 15,0 0-15,1 0 0,-1 0 16,0 0 0,-21-21-16,21 0 0,-21 0 15,0 0-15,21-1 0,-21 1 0,21-21 16,-21 21-16,22-64 15,-22 0-15,21 43 16,-21 0-16,0-1 0,0-20 16,0 21-16,0-1 0,0 1 0,0 0 15,0 20-15,0-20 0,0 21 16,-21 42 0,21 0-16,-22 22 0,22-22 15,0 21-15,0 0 0,-21 1 16,21-1-16,0 0 0,-21 1 0,21-1 15,0 22-15,0-22 0,0 0 0,0 85 16,0-63 0,0-22-16,0-21 15,0 0-15,0 1 0,0-1 16,21-21 0,0 0-16,-21-21 15,0-1-15,22 1 16,-22 0-16,0 0 0,0 0 0</inkml:trace>
  <inkml:trace contextRef="#ctx0" brushRef="#br0" timeOffset="70581.06">23961 7260 0,'0'0'16,"0"21"-16,21-21 31,0 0-31,0 0 0,0 0 15,22 0-15,20 0 0,1-21 16,-43 21-16,0 0 0,0-21 16,0 21-16,0-21 15</inkml:trace>
  <inkml:trace contextRef="#ctx0" brushRef="#br0" timeOffset="88695.52">10372 8721 0,'0'-21'0,"0"42"0,0-64 15,0 22-15,-22 0 16,22 0-16,-21 21 0,0 0 47,21 21-47,0 21 0,0 1 15,0 20-15,0 1 0,0-1 16,0 22-16,0-22 0,0 22 0,0 0 16,0-1-16,0-20 0,0 21 15,0-1-15,0-20 0,0-1 0,0 1 16,-21-1-16,21-20 0,0 20 0,0-42 16,0 22-16,0-22 0,0 0 15,0 0-15,0 0 0,0-42 47,0 0-47,0 0 0,0-22 16,0 1-16,0 0 0,0-1 15,0 1-15</inkml:trace>
  <inkml:trace contextRef="#ctx0" brushRef="#br0" timeOffset="89819.88">10393 8657 0,'0'0'0,"0"-21"15,21 21 16,0 0-31,0 0 16,0 0-16,1 0 0,20 0 16,21 0-16,-20 0 15,-1 0-15,0 0 0,22 21 0,-1-21 16,1 21-16,-1-21 0,22 0 0,0 0 16,-1 0-16,1 0 0,0 0 15,21 0-15,126 0 16,-105 0-16,0 0 0,-21-21 15,21 21-15,0 0 0,0-21 0,21 21 16,1-21-16,-1 21 0,0 0 16,0-21-16,0 21 0,0 0 0,1-21 15,-1 21-15,21-22 0,-21 22 0,-21 0 16,21 0-16,1 0 0,-1 0 16,0 0-16,0 0 0,0 0 0,0 0 15,-21 0-15,0-21 0,0 21 16,-21 0-16,21 0 0,-21 0 0,0 0 15,84 0-15,-105 0 16,0 0-16,-22 0 0,1 0 16,-22 0-16,22 0 0,-1 0 15,-21 0-15,-20 0 0,-1 0 16,0 0-16,0 0 16,-21 21 15,0 1-16,0-1-15,0 0 0,0 0 16,0 21-16,0-20 0,0 20 0,0 0 16,0 1-16,0 20 0,0-21 15,0 22-15,0-1 0,0-20 0,0 20 16,0 1-16,0-22 0,0 22 16,0-1-16,0-21 0,0 22 15,0-22-15,0 1 0,0-1 0,-21 0 16,21 1-16,0-1 0,0 0 15,0-21-15,-21 1 0,21 20 0,-21-21 16,21 0-16,0 0 0,-22 1 0,1-1 16,0 0-16,21 0 15,-21-21-15,0 21 0,0 0 16,-1-21-16,1 22 16,0-22-16,0 0 0,0 0 15,-22 21-15,22-21 0,0 0 0,-21 0 0,-1 21 16,1-21-16,0 0 0,-22 0 15,22 0-15,-43 21 0,22-21 16,-22 0-16,0 0 0,1 21 0,-1-21 16,-21 0-16,0 0 0,1 21 0,-22-21 15,21 0-15,-21 0 0,21 22 16,-21-22-16,21 0 0,-21 0 0,-106 21 16,106-21-16,0 0 0,0 21 15,-21-21-15,21 0 0,-21 21 16,0-21-16,-22 0 0,22 0 15,0 0-15,0 0 0,21 0 0,-21 0 16,0 0-16,21 0 0,-22 0 16,22 0-16,0 0 0,22 0 0,-1 0 15,0 0-15,0 0 0,0 0 16,0 0-16,-63 0 0,106 0 16,-22 0-16,21 0 0,22 0 15,0 0-15,-1 0 0,1 0 0,21 0 16,0 0-16,0 0 0,-1 0 0,1 0 15,0 0-15,21-21 16,0 0-16,-21 0 16,21-1-1,0 1-15</inkml:trace>
  <inkml:trace contextRef="#ctx0" brushRef="#br0" timeOffset="92911.09">11239 9335 0,'0'0'0,"0"-22"0,0 1 0,-21 0 15,0 21-15,0 0 16,0 0-16,0 0 0,-43 21 16,43 0-16,0 22 0,-22-22 15,22 21-15,0 1 0,0 20 0,-21 43 16,20-43-16,1-20 0,21 20 16,0-20-16,0-1 0,0 64 15,0-64-15,0-21 16,43 0-16,-22-21 15,0 22-15,0-22 0,21 0 0,-20 0 16,20 0-16,21 0 0,-20-22 16,20-20-16,-42 21 15,22 0-15,-22-22 0,0 22 0,21-21 16,-20 21-16,-1-22 0,0 1 16,-21 21-16,21 0 0,-21 0 0,21-1 15,-21 1-15,0 42 16,0 1-1,0-1-15,0 0 0,0 0 0,0 21 16,0-20-16,-21 20 0,21 0 16,-21-21-16,21 22 0,0 20 15,0-42-15,0 1 0,0-1 16,0 0-16,21 0 16,0-21-16,0 0 0,1 0 0,-1 0 15,0 0-15,0 0 0,0 0 0,0-21 16,1 0-16,20 21 0,-21-21 15,0-1-15,0 1 0,1 0 0,-22-21 16,0 21-16,0-1 0,0 1 16,0 0-16,0 0 0,-22 0 0,22 0 15,-21-1-15,0 22 0,-21 0 16,21 0-16,-1 0 0,1 0 0,0 0 16,0 0-16,0 22 0,0-22 0,21 21 31,21-21-16,-21-21-15,21 21 16,21-22-16,-21 22 0,1-21 16,-1 0-16,0 21 0,21-21 0,-21 21 15,1 0-15,20 0 0,-21 0 16,0 0-16,22 0 0,-22 0 0,21 21 16,-21 0-16,0-21 15,-21 21-15,0 1 0,0-1 0,0 0 16,0 0-16,0 0 0,0 0 0,0 1 15,0-1-15,0 0 16,0 0-16,0 0 16,-21-21-1,21-21 1,0 0-16,0 0 16,0 0-16,0-1 15,0 1-15,21 21 0,-21-21 0,22 0 16,-22 0-16,21 21 0,-21-21 15,21 21-15,0 0 16,0 0-16,0 0 0,-21 21 16,0 0-16,22 0 15,-22 0-15,21 0 0,-21 1 16,0-1-16,0 0 0,21 0 0,0 0 16,-21 0-16,21 1 15,0-22-15,1 21 0,-1-21 0,0 0 16,42 21-16,-41-21 0,20 0 15,-21 0-15,21 0 0,-20 0 16,20-21-16,0 21 0,1-21 0,-22 21 16,21-22-16,0 1 0,-20 0 0,20 21 15,-21-21-15,0 0 16,0 0-16,-21-1 0,0 1 0,0-21 0,0 21 16,0 0-16,0-1 0,0 1 15,-21 21-15,0-21 0,0 21 16,0 0-16,-22 0 0,1 0 15,21 21-15,-21-21 0,20 21 16,1 1-16,0-1 0,0 21 0,0 0 16,21-20-16,-21 20 15,21-21-15,0 0 0,0 0 0,0 1 16,0-1-16,0 0 0,0 0 0,21-21 16,0 0-16,0 0 15,0 0-15,0 0 0,1 0 16,-1-21-16,0 0 0,21 0 0,-21-1 15,1 1-15,-1-21 0,21 21 16,-21-22-16,0 1 0,1 0 16,-1-1-16,0 1 0,0-21 15,21-86-15,-42 86 16,22-1-16,-1-41 16,-21 62-16,0 1 0,0 0 0,21 20 15,-21 1-15,0 0 0,0 0 16,0 42-16,0 21 15,0-20-15,-21 20 0,21 0 16,0 1-16,-21-1 0,-1 0 0,1 22 16,21-1-16,-21-20 0,21 20 15,-21-21-15,21 1 0,0 20 16,0-20-16,0-22 0,0 21 0,0-21 16,0 0-16,0 1 0,0-1 15,21 0-15,0-21 0,0 0 0,1 0 16,-1 0-16,0 0 15,21-21-15,-21 0 0,1 21 0,-1-22 16,0 1-16,21-21 0,-21 21 0,1 0 16,-1-1-16,0-20 0,0 21 15,-21 0-15,21-22 0,-21 22 16,21 21-16,-21-21 0,0 42 31,0 0-31,0 1 0,0-1 16,0 21-16,0-21 0,0 0 15,0 22-15,0-22 0,0 0 0,0 21 16,0-20-16,0-1 0,0 0 0,0 0 16,0 0-16,22-21 0,-1 21 15,0-21-15,0 0 0,0 0 0,0 0 16,1 0-16,-1 0 0,21 0 0,-21 0 16,0-21-16,22 0 0,-22 0 15,0 0-15,0 0 0,0-22 0,1 1 16,-1 0-16,0-1 0,0 1 15,-21 0-15,0-22 0,21 22 0,-21-22 16,21 22-16,-21-22 0,0 22 16,0 0-16,0-1 0,0 22 15,0-21-15,0 21 0,0 42 32,0 21-32,0-21 0,-21 22 15,21-1-15,-21 0 0,21 1 0,0 20 16,-21-20-16,21 20 0,0-21 15,0 1-15,0-1 0,0 43 16,0-64-16,0 21 0,0-21 16,21 1-16,0-1 0,0 0 0,1-21 15,-1 21-15,0-21 0,0 0 0,0 0 16,22 0-16,-22 0 16,0-21-16,21 21 0,-21-21 0,1 0 15,20-22-15,-21 22 0,0-21 16,0 21-16,1-22 0,-22 22 15,0 0-15,0 0 0,21 0 0,-21 42 47,0 0-47,0 0 0,0 0 0,0 0 16,-21 22-16,21-22 0,0 0 16,0 0-16,0 0 0,0 1 0,0-1 15,0 0-15,0 0 0,21 0 16,0-21-16,0 0 15,0 0-15,0 0 0,22 0 16,-22 0-16,0 0 0,0 0 0,0 0 16,22-21-16,-22 0 0,0 0 15,0 0-15,0-1 0,1 1 0,-1 0 16,-21 0-16,21 0 0,0 0 16,-21 42 15,0 0-31,0 0 15,0 0-15,-21 0 0,21 1 16,0-1-16,0 0 0,0 0 16,0 0-1,21-21-15,0 0 16,0 0-16,1 0 16,20 0-16,-21 0 0,0 0 0,0-21 15,22 21-15,-22-21 0,0 0 16,0 0-16,-21-1 0,0 1 15,21 0-15,-21 0 0,0-21 0,0 20 16,0 1-16,-21 0 0,0 0 0,0 0 16,0 0-16,0 21 0,-1 0 0,-41 0 15,42 0-15,0 21 16,-1-21-16,1 21 0,0 0 16,0 0-16,21 0 0,0 1 0,0-1 15,0 0-15,0 0 0,0 0 0,0 0 16,0 1-16,0-1 0,21 0 15,0-21-15,0 0 0,1 0 16,-1 0-16,21 0 0,-21 0 16,0 0-16,22 0 0,-1-21 15,-21 21-15,22-21 0,20-1 0,-42 1 16,0 0-16,1 0 16,-1 0-16,0 0 0,0-1 0,0 1 15,0 21-15,-21-21 0,22 21 31,-22 21-15,0 0-16,0 1 0,0-1 16,0 0-16,0 0 0,0 0 0,-22 0 15,22 1-15,-21-1 0,21 0 16,0 0-16,0 0 16,-21-21-16,21-21 46,0 0-46,0 0 0,21 0 16,0-1-16,1 1 16,-22 0-16,21-21 0,0 21 0,0-22 15,0 22-15,0 0 0,1 0 0,-1 0 16,0-1-16,0 22 0,0 0 16,0 22-16,1-22 0,-22 21 15,0 0-15,0 21 0,0-21 16,0 22-16,0-22 0,0 0 15,0 21-15,0-20 0,0-1 0,0 0 0,0 0 16,0 0-16,0 0 0,21 1 16,0-22-16,0 0 0,0 0 15,0 0-15,1 0 0,-1 0 16,0 0-16,0 0 0,21-22 16,-20 1-16,-1 21 0,0-21 0,21 0 15,1-43-15,-22 43 0,-21 0 16,21-21-16,-21 21 0,0-22 15,0 1-15,0 21 0,0-22 0,0 22 16,0-21-16</inkml:trace>
  <inkml:trace contextRef="#ctx0" brushRef="#br0" timeOffset="93114.97">15261 9208 0,'-21'0'0,"42"0"0,-63 0 16,21 0 0,-1 0-16,1 0 47,0 21-32,0-21-15</inkml:trace>
  <inkml:trace contextRef="#ctx0" brushRef="#br0" timeOffset="93318.85">14266 9440 0,'-21'0'0,"0"0"16,42 0 15,0 0-31,0 0 0,1 0 0,20-21 15,-21 21-15,21 0 0,-20-21 0,-1 21 16,0 0-16,0-21 0,0 21 16,0 0-16,-21-21 15</inkml:trace>
  <inkml:trace contextRef="#ctx0" brushRef="#br0" timeOffset="93499.75">13758 9440 0,'0'0'16,"-42"0"-16,21 0 0,0 0 0,-1 22 16,1-22-16,21 21 47,-21-21-16</inkml:trace>
  <inkml:trace contextRef="#ctx0" brushRef="#br0" timeOffset="94438.21">7916 7112 0,'0'0'16,"-21"0"-16,0-21 0,0 21 0,0 0 16,42 0 30,0 0-46,0 0 0,21 0 0,1 0 16,-1 0-16,22 0 0,-1 0 16,1 0-16,20 0 0,22 0 15,0 0-15,0 0 0,42 0 0,-21 0 16,21 0-16,0 0 0,22 0 16,-1 0-16,212 0 0,-191 21 15,1-21-15,21 0 0,20 0 0,-20 0 16,0 0-16,21 0 0,-22 0 15,1 0-15,21 0 0,-22 0 0,1 0 16,21 0-16,-21 0 0,-1 0 16,1 0-16,-22 0 0,22 0 0,-21 0 15,-22 0-15,0 0 0,1 0 16,-22 0-16,-21 0 0,0 0 16,0 0-16,-21 0 0,-22 0 0,1 0 15,-22 0-15,1 0 0,-22 0 16,1 0-16,-22 0 0,0 0 0,0 0 15,-21-21-15,-42 21 16,21 0-16,-22 0 16,1 0-16,-22 0 0,-20 0 0</inkml:trace>
  <inkml:trace contextRef="#ctx0" brushRef="#br0" timeOffset="94977.9">10245 7387 0,'0'0'0,"21"21"0,85 1 16,-64-22-16,0 0 15,22 21-15,-1-21 0,22 0 0,0 0 16,-1 0-16,43 21 0,-21-21 16,21 0-16,0 0 0,0 0 15,21 0-15,0 0 0,1 0 0,20 0 16,-21-21-16,21 21 0,1 0 16,20-21-16,1 21 0,-1 0 0,1-22 15,-1 22-15,1-21 0,-1 21 16,1-21-16,-22 21 0,22-21 0,-22 21 15,-21 0-15,21-21 0,-20 21 16,-22 0-16,0-21 0,-22 21 0,1 0 16,-21 0-16,-22 0 0,1 0 15,-1 0-15,-41 0 0,20 0 0,-21 0 16</inkml:trace>
  <inkml:trace contextRef="#ctx0" brushRef="#br0" timeOffset="95846.92">18817 8234 0,'0'0'0,"-21"0"0,0 0 16,0 0-16,-22 0 16,64 0-1,22 0-15,-1 0 16,0 0-16,1 0 0,20 0 16,22 0-16,0 0 0,-1 0 0,22 0 15,21 0-15,-21 0 0,21 0 16,21 0-16,-21 0 0,21 0 0,22 0 15,168 0-15,-168 0 16,-1 0-16,21 0 0,-20 0 16,20 0-16,1 21 0,-22-21 0,22 0 15,-22 0-15,21 0 0,-20 0 16,-1 0-16,-21 0 0,0 0 0,1 0 16,-22 0-16,-22 0 0,1 0 15,0 21-15,-21-21 0,-22 0 0,1 0 16,-22 0-16,0 0 0,-20 0 15,-1 0-15,-21 21 0,-21-21 16,-1 0-16,-20 0 16,-21 0-16,-1 0 0,1 0 15,-1 0-15,-21 0 0,-20 0 16,20 0-16,-21 0 0,-21 0 16</inkml:trace>
  <inkml:trace contextRef="#ctx0" brushRef="#br0" timeOffset="96278.67">19156 8403 0,'0'0'0,"-64"0"0,1 0 15,-1 0-15,1 0 0,20 0 16,1 0-16,21 0 0,0 0 0,0 0 15,63 0 1,-21 0-16,21 0 16,22 0-16,-22 0 0,43 0 0,0 0 15,20 0-15,1 0 0,0 0 16,21 0-16,0 0 0,21 0 0,0 0 16,1-21-16,20 21 0,-21 0 15,21 0-15,-20 0 0,20-21 0,0 21 16,1-21-16,-22 21 0,21 0 0,-21-21 15,0 21-15,1 0 16,-1-22-16,0 22 0,0 0 0,-21 0 16,0 0-16,-21 0 0,0 0 15,0 0-15,-43 0 0,22 0 0,-22 0 16,-20 0-16,-1 0 0,-21 0 16,0 0-16,0 0 0,-42 0 15,-21 22-15,0-22 16,-1 21-16,1-21 0,-43 21 15,1-21-15,-1 21 0</inkml:trace>
  <inkml:trace contextRef="#ctx0" brushRef="#br0" timeOffset="97128.19">12086 10456 0,'0'0'0,"21"0"0,0-21 0,1 21 15,-1-21-15,-21 42 31,-21 0-15,-1 1-16,-20-1 0,0 21 16,-1-21-16,-20 22 0,21-1 15,-43 21-15,21-20 0,-20 20 0,-1 1 0,-21-1 16,0 1-16,1 20 16,-1-20-16,-21 21 0,0-1 0,0-20 15,0 20-15,0 1 0,0-21 0,21-1 16,-21 1-16,21 20 0,0-41 15,0 20-15,1 1 0,20-1 0,0-21 16,22 1-16,-22-1 0,22 0 0,-1 1 16,1-1-16,20-21 0,-20 0 15,20 22-15,1-22 0,21-21 0,-21 21 16,20-21-16,1 0 16,21-21-1,0 0-15,0 0 16</inkml:trace>
  <inkml:trace contextRef="#ctx0" brushRef="#br0" timeOffset="97510.97">9334 11875 0,'0'0'15,"22"0"-15,-22 21 16,0 0-1,0 0-15,-22 21 16,1-20-16,0-1 0,21 21 0,-42-21 0,21 22 16,-1-1-16,1-21 0,0 21 15,-21-20-15,21 20 0,-1-21 0,-20 21 16,21-20-16,0-1 0,0 0 16,-22 0-16,43 0 0,-21 0 15,0 1-15,21-1 16,0 0-16,21-21 15,0 0-15,0 0 0,22 0 16,-22 0-16,0 0 0,21 0 0,1 0 16,-22 0-16,21 0 0,-21 0 0,22 0 15,-22 0-15,21 0 0,-21 0 16,22 0-16,-22 0 0,-21-21 31,0 0-31,0-1 16,-21 22-16</inkml:trace>
  <inkml:trace contextRef="#ctx0" brushRef="#br0" timeOffset="98379.18">6752 11430 0,'0'0'0,"-42"-21"0,21 0 15,-1-22-15,1 22 0,0-21 16,0 21-16,21-22 0,0 1 15,0 0-15,0 21 0,0-22 0,0 22 16,0-21-16,21 21 0,-21-22 0,21 22 16,22 0-16,-22-21 0,0 20 0,21 1 15,1 21-15,-22-21 16,21 21-16,-21 0 0,22 0 0,-22 0 16,0 0-16,21 21 0,-42 0 0,21 22 15,-21-1-15,22-21 0,-22 43 16,0-22-16,0 22 0,0-22 0,0 21 15,0-20-15,0 20 0,0-20 0,0-1 16,0 0-16,0-21 0,0 1 16,0-1-16,0 0 0,0 0 0,21-21 15,0-21 1,0 0-16,0 0 0,0-1 16,1 1-16,20-21 0,-21 0 15,0-1-15,22 1 0,-22 0 16,21-1-16,-21 1 0,43-43 15,-22 43-15,-21 21 0,0 0 0,-21-1 16,22 1-16,-22 0 0,21 0 16,-21 42 15,0 0-31,0 22 0,0-22 0,0 21 16,0 0-16,0 22 0,0-1 0,0-20 15,0 41-15,-21-20 0,21-1 16,0 1-16,0 21 0,0-22 0,0 22 15,0-1-15,0-20 0,0 21 0,0-22 16,0 1-16,0-1 16,0 1-16,0-1 0,-22-21 0,22 1 15,0-1-15,0 0 0,-21-20 0,21-1 16,-21 0-16,21 0 0,-21-21 16,0 0-16,0 0 0,-1-21 15,1 0-15,0 0 0,0-1 16,0 1-16,-22-21 0,22 21 15,0-22-15,0 1 0,-21-21 0,20 20 0,1 1 16,0-22-16,21 22 0,0-21 16,-21 20-16,21 1 0,0-22 0,0 22 15,0 0-15,21-1 0,0 1 0,0-21 16,1 20-16,-1 1 16,0 21-16,21-22 0,-21 22 0,22-21 15,-1 21-15,-21 0 0,22-1 0,-1 1 16</inkml:trace>
  <inkml:trace contextRef="#ctx0" brushRef="#br0" timeOffset="98962.85">7959 11324 0,'0'0'0,"21"0"16,0 0-16,0 0 0,0-21 15,-21 0-15,21 21 0,1-21 0,-1 0 16,0-1-16,-21 1 15,21 0-15,0 0 0,0 0 0,-21 0 16,0-1-16,22 1 0,-22 0 0,0 0 16,0 0-16,0 0 0,0-1 15,-22 1-15,1 21 16,0 0-16,0 21 0,0 1 16,0-1-16,-1 0 0,22 0 15,-21 21-15,0 1 0,0-22 0,21 21 16,0 1-16,0-1 0,0 0 15,0-21-15,0 22 0,0-22 16,0 0-16,0 0 0,21-21 0,0 0 16,0 0-16,22 0 15,-22 0-15,21 0 0,-21 0 0,22-21 16,-22 0-16,64-43 0,-43 43 16,-21 0-16,21-21 0,1 21 15,-1-22-15,-21 22 0,22 0 0,-22 0 16,0 0-16,-21-1 0,0 44 31,-21-1-15,0 0-16,21 0 0,-22 0 15,22 0-15,0 1 0,0-1 0,0 0 16,0 0-16,0 0 0,0 22 16,0-22-16,0 0 0,0 0 15,0 0-15,22 0 0,-22 1 0,0-1 16,0 0-16,0 0 0,0 0 15,0 0-15,-22-21 16,1 22-16,0-22 0,0 0 0,0 0 16,0 0-16,-1 21 0,-20-21 15,21 0-15,0 0 0,-22 0 0,22 21 16,0-21-16,-21 21 0</inkml:trace>
  <inkml:trace contextRef="#ctx0" brushRef="#br0" timeOffset="99543.52">6054 13018 0,'0'0'16,"0"-22"-16,0 1 0,0 0 0,0 0 0,-22 0 15,22 0-15,-21-1 16,21 1-16,-21 21 16,21 21-1,-21 22-15,21-1 0,-21 0 16,21 1-16,0 20 0,-21 1 0,-1-1 15,1 1-15,0-1 0,0 1 16,21-1-16,-21 22 0,0-22 0,-1 1 16,1-1-16,21 1 0,0-1 15,-21 1-15,21-22 0,0 1 0,-21-1 16,21-21-16,0 21 0,0-20 0,0-1 16,0 0-1,21-21-15,0 0 16,-21-21-16,21 0 0,1-1 0,-22-20 15,0 21-15,21-21 0,0-1 16,-21 1-16,21-22 0</inkml:trace>
  <inkml:trace contextRef="#ctx0" brushRef="#br0" timeOffset="100399.54">5884 13081 0,'0'-42'0,"0"84"0,-21-84 0,21 21 16,0-1-16,0 1 15,21 21 1,0 0-16,22-21 16,-22 21-16,21 0 0,1 0 15,20 0-15,1 0 0,-1 0 0,1 0 16,41 0-16,-20 0 0,21 0 16,0 0-16,21 0 0,-21 21 0,21-21 15,0 0-15,0 21 0,21-21 16,0 0-16,0 0 0,0 0 0,22 0 15,-1 0-15,0 0 0,22 0 0,-22 0 16,22 0-16,-1-21 0,-21 0 16,22 21-16,-1-21 0,-20 21 0,-1-21 15,-21 0-15,0 21 0,1-22 0,-1 22 16,-21 0-16,0-21 16,-21 21-16,-1 0 0,-20 0 0,21 0 15,-43 0-15,22 0 0,-21 0 0,-1 0 16,1 0-16,-1 0 0,1 0 15,-22 0-15,0 0 0,1 21 0,-1 1 16,0-22-16,-21 21 0,1 0 16,-1 0-16,0 21 0,0-20 0,0 20 15,-21-21-15,0 21 0,0 1 0,21-1 16,-21 0-16,0 1 0,22-1 16,-22 64-16,0-43 15,0 1-15,0-22 0,21 22 0,-21-1 0,0-20 16,21 20-16,-21 1 15,0-22-15,0 21 0,0-20 0,21-1 16,-21 0-16,21 22 0,-21-22 0,0 1 16,0-1-16,0 0 0,0 1 15,0-1-15,0-21 0,0 21 0,-21-20 16,0-1-16,0 0 0,0 0 0,-1 0 16,1 0-16,-21-21 0,21 22 15,-22-22-15,22 0 0,-21 0 0,0 0 16,-1 0-16,-20 0 0,20 0 15,-20 0-15,-1 0 0,-20 0 16,20 0-16,-20 0 0,-22 0 0,0 0 16,0-22-16,0 22 0,-21 0 0,0-21 15,-21 21-15,21-21 0,-42 21 16,21-21-16,-22 21 0,1-21 0,0 21 16,-22-21-16,1 21 0,-1-22 15,-21 22-15,22 0 0,-1-21 0,1 21 16,-1 0-16,1-21 0,21 21 15,-22-21-15,22 21 0,-22 0 16,22 0-16,0 0 0,20-21 0,1 21 16,0 0-16,21 0 0,0 0 0,21 0 0,0 0 15,1 0-15,20-21 16,0 21-16,43 0 0,-22 0 0,1-22 16,21 22-16,42-21 15,0 0-15,0 0 0,21 21 16,0-21-16,0 21 0,0-21 0,22-1 15,-1 22-15</inkml:trace>
  <inkml:trace contextRef="#ctx0" brushRef="#br0" timeOffset="101815.56">6498 13822 0,'0'0'0,"-21"-21"0,0 21 15,0-43 1,-1 22-16,1 0 0,21 0 16,0 42-1,0 0 1,0 0-16,0 22 0,0-22 0,0 21 15,0-21-15,0 22 0,0-1 16,0-21-16,0 22 0,0-22 16,0 21-16,0-21 0,0 0 0,0 1 15,0-1-15,0 0 0,0 0 16,0-42 15,0 0-31,0 0 0,0-1 0,0 1 16,0-21-16,21 21 0,-21-22 15,22 22-15,-1-21 0,0 21 0,-21-22 16,21 22-16,0 0 0,0 0 16,1 0-16,-1 21 0,0 0 0,0 0 15,0 0-15,0 21 16,-21 0-16,22 0 0,-1 0 16,-21 1-16,0 20 0,21-21 0,-21 0 15,21 0-15,-21 22 0,21-22 0,-21 0 16,0 0-16,21 0 0,1 1 15,-1-1-15,0-21 16,0 0-16,0 0 0,22 0 16,-22 0-16,0 0 0,0 0 0,21 0 15,-20-21-15,-1-1 0,0 1 0,21 0 16,-21 0-16,1 0 0,-1 0 16,0-1-16,0-20 0,-21 21 0,0 0 15,0 0-15,0-22 16,0 22-16,0 0 15,-21 21 1,0 0-16,21 21 0,-21 0 16,21 0-16,0 1 0,-22-1 0,22 0 15,0 21-15,-21-21 0,21 1 0,0-1 16,0 0-16,0 0 0,0 21 16,0-20-16,21-22 0,1 0 15,-22 21-15,21-21 0,0 0 16,0 0-16,0 0 15,0-21-15,-21-1 0,22 22 0,-1-21 16,-21 0-16,21 0 16,0 0-16,0 0 0,-21-1 0,21 1 15,1 0-15,20 0 0,-42 0 16,21 21-16,0 0 0,0 0 16,1 21-16,-22 0 15,0 0-15,0 0 16,0 1-16,0-1 0,0 0 0,0 0 15,-22 0-15,22 0 0,-21 1 0,21-1 16,-21 0 0,21-42 15,0 0-31,21-1 0,-21 1 16,21 0-16,1 0 0,-22 0 0,21 0 15,0-1-15,0 1 0,0 0 16,0-21-16,-21 21 0,22-1 0,-1 22 15,-21-21-15,21 21 0,-21 21 32,0 1-17,0-1-15,0 21 0,0-21 16,0 0-16,0 1 0,0-1 0,0 21 16,0-21-16,0 0 15,0 1-15,0-1 0,21 0 0,0 0 16,-21 0-16,21-21 0,1 0 0,-1 0 15,0 0-15,21 0 0,-21 0 16,1 0-16,20-21 0,-21 0 0,21 0 16,-20 0-16,-1-1 0,21 1 0,-21-21 15,0 21-15,22-22 0,-22 1 16,0 0-16,0-1 0,0 1 0,-21 0 16,0-22-16,22 22 0,-22-43 15,0 43-15,0 0 0,0 20 16,0 1-16,0 0 0,-22 21 31,1 21-31,21 0 0,-21 22 0,0-1 16,21 0-16,0 1 0,-21-1 15,0 22-15,21-22 0,-22 21 0,22-20 16,0-1-16,0 0 0,0 1 16,0-1-16,0 0 0,0-20 0,0-1 15,0 0-15,0 0 0,22 0 0,-1-21 16,0 0-16,0 0 0,0 0 15,0-21-15,-21 0 16,22 21-16,-22-21 0,0 0 16,0-1-16,0 1 0,0 0 0</inkml:trace>
  <inkml:trace contextRef="#ctx0" brushRef="#br0" timeOffset="101999.46">8149 13907 0,'0'0'15,"-21"21"-15,42-21 32,0 0-32,0 0 0,1 0 15,-1-21-15,0 21 0,21-22 0,-21 1 16,22 0-16,-1 0 0,0 21 16,-20-21-16,20 0 0,0-1 0,-21 1 15,22 0-15,-22 0 16</inkml:trace>
  <inkml:trace contextRef="#ctx0" brushRef="#br0" timeOffset="103495.63">8996 13653 0,'0'0'0,"0"-43"0,0 22 0,0 0 16,0 0-16,0-22 0,0 22 15,-21 0-15,21 0 0,-22 21 16,1 0 0,0 0-16,21 21 0,0 0 0,0 22 15,-21-22-15,21 21 0,-21 22 16,0-22-16,21 21 0,-22-20 16,22 20-16,-21-20 0,0-1 0,21 21 15,-21-20-15,0-1 0,0 0 16,21-20-16,-22 20 0,22-21 0,-21 0 15,21 0-15,0 1 16,-21-22 0,21-22-16,0 1 0,0 0 15,0 0-15,0 0 0,0 0 16,0-1-16,0-20 0,0 21 0,0-21 16,0 20-16,0 1 0,0 0 15,21 21-15,0 0 0,1 0 16,-1 0-16,0 21 15,-21 0-15,21 1 0,-21 20 16,21-21-16,-21 0 0,0 0 0,21 22 16,1-22-16,-22 0 0,21 0 15,-21 0-15,21-21 0,0 22 0,0-22 16,0 0-16,1 0 0,-1 0 0,0 0 16,0 0-16,0 0 0,22-22 15,-22 22-15,0-21 0,0 0 0,0 0 16,22 0-16,-22-22 0,-21 22 0,21 0 15,0 0-15,0-21 16,-21 20-16,21 1 0,-21 0 0,0 0 16,0 0-16,0 42 31,0 0-31,0 0 0,0 0 16,0 1-16,0-1 0,0 0 15,0 0-15,0 0 0,0 0 0,0 1 16,0-1-16,0 0 0,22 0 15,-1-21-15,0 21 0,0-21 0,21 0 16,-20 0-16,-1 0 0,0 0 16,0 0-16,21 0 0,-20-21 15,-1 21-15,21-21 0,-21 0 0,0 0 16,1 21-16,-1-22 0,-21 1 16,21 0-16,-21 0 0,21 0 15,-21 0-15,0-1 0,0 1 0,0 42 47,0 1-47,-21-1 0,21 0 16,0 0-16,-21 0 0,0 0 15,21 1-15,-22-1 0,22 0 16,0 0-16,0 0 0,-21-21 0,21 21 16,0-42 30,21 0-46,1 0 0,-1 0 16,-21 0-16,21-1 0,0 1 0,-21 0 16,21 0-16,0 0 0,1 21 15,-1-21-15,0 21 0,0 0 16,0 0-16,-21 21 16,0 0-16,21 0 0,-21 0 15,22 0-15,-22 1 16,21-1-16,-21 0 0,0 0 0,21 0 15,0 0-15,-21 1 16,21-22-16,-21 21 0,21-21 0,1 0 16,-1 0-16,0 0 0,0 0 15,0 0-15,0 0 0,1 0 0,20 0 16,-21-21-16,43-22 0,-22 22 16,-21 0-16,0 0 0,22 0 15,-22-1-15,0-20 0,0 21 0,0 0 16,-21-22-16,0 22 0,21-21 15,-21 21-15,0 0 0,0-1 16,-21 44 0,0-22-16,0 21 0,0 0 15,0 21-15,-1-21 0,22 1 16,-21 20-16,0-21 0,0 21 0,21-20 16,0 20-16,0 0 0,0-21 15,0 22-15,0-22 0,0 0 0,0 0 16,0 0-16,21 1 0,0-22 15,0 21-15,1-21 0,-1 0 0,0 0 16,21 0-16,-21 0 0,1-21 0,20 21 16,-21-22-16,21 1 0,-20 0 15,-1 0-15,21 0 0,-21 0 16,0-1-16,1 1 0,-22-21 0,0 21 0,0 0 16,0-1-16,0-20 0,0 21 15,0 0-15</inkml:trace>
  <inkml:trace contextRef="#ctx0" brushRef="#br0" timeOffset="103831.44">9525 13653 0,'0'0'15,"-21"21"-15,0 0 0,-1 0 0,1 0 16,21 0-16,0 1 16,21-44-1,1 22-15,-1-21 16,-21 0-16,21 0 0,-21 0 16,0 0-16,0-1 0,0 1 0,0 0 15,0 0-15,-21 21 16,0 0-16,-1 0 0,1 0 15,0 0-15,0 0 0,0 0 16,0 21-16,21 0 0,-22 0 16,22 1-16,0-1 0,43-21 31</inkml:trace>
  <inkml:trace contextRef="#ctx0" brushRef="#br0" timeOffset="104727.29">15325 10160 0,'0'0'0,"-43"-21"16,43 0 0,0 0-16,-21 21 0,0 0 15,0 0 1,21 21 0,0 0-16,0 0 15,0 21-15,0-20 0,0 20 16,21 0-16,0 22 0,0-1 0,22 1 15,-22-1-15,21 1 0,0-1 16,1 1-16,-1 20 0,0-20 0,1 21 16,20-22-16,-20 22 0,-1-1 15,21 1-15,-20 0 0,20-1 0,1 1 16,-22 0-16,22-22 0,-22 22 16,0 0-16,22-1 0,-22-20 0,43 84 15,-43-85-15,-21 1 0,22-1 16,-1 1-16,-21-22 0,21 1 15,-20-1-15,-1 0 0,21 1 16,-42-1-16,21-21 0,-21 0 0,21 0 16,-21 1-1,-21-44 1,0 1-16,0 0 0,0 0 16</inkml:trace>
  <inkml:trace contextRef="#ctx0" brushRef="#br0" timeOffset="105011.12">15833 12319 0,'0'0'0,"21"0"47,0 21-47,0 0 0,0 1 0,22-1 16,-1 0-16,0 0 0,1 0 0,-1 0 15,21 1-15,-20-1 0,20 0 16,-20 0-16,20 0 0,-21 0 0,1 1 16,41 20-16,-62-21 0,20 0 15,-21-21-15,-21 21 0,21-21 16,0 0-16,-21-21 31,0 0-31,0 0 16,0 0-16,0 0 0</inkml:trace>
  <inkml:trace contextRef="#ctx0" brushRef="#br0" timeOffset="105243.5">16870 12086 0,'0'0'0,"21"-21"16,-21 42-1,0 0 1,0 1-16,-21-1 0,0 21 0,-1 0 15,1-20-15,0 20 0,0 0 16,0 1-16,0-1 0,-1-21 16,1 21-16,0-20 0,0 20 0,0-21 15,0 0-15,21 0 0,0 1 16,0-1-16,21-42 31,0-1-31,0 1 0</inkml:trace>
  <inkml:trace contextRef="#ctx0" brushRef="#br0" timeOffset="105595.3">17801 11134 0,'0'0'0,"-21"0"0,0-21 16,0-1-1,-1 44-15,22-1 16,-21 21-16,21 0 0,0 1 16,0-1-16,-21 22 0,21-22 0,-21 21 15,21 1-15,0-22 0,0 22 16,0-22-16,0 0 0,0 1 15,0-1-15,0 0 0,0-20 0,0 20 16,0-21-16,0 0 0,0 0 16,0 1-16,0-44 31,0 1-31,-21 0 16</inkml:trace>
  <inkml:trace contextRef="#ctx0" brushRef="#br0" timeOffset="105914.12">17505 11240 0,'0'0'0,"0"-85"15,0 64-15,0 0 0,0-1 16,21 22-16,0 0 0,0 0 16,0 22-16,1-1 0,20 21 0,-21 0 15,21 1-15,1-1 0,-1 22 0,-21-22 16,22 21-16,-1-20 0,0 20 15,-21-20-15,22-1 0,-22 0 0,0 1 16,21-1-16,-20 43 16,-1-64-16,-21 0 0,21 0 15,-21 0-15,0 0 0,0 1 0,0-1 32,0-42-17,-21-1-15,21 1 16,0 0-16,-21 0 0,21 0 0,0 0 15,0-1-15,0-20 0,0 21 0,0-21 16</inkml:trace>
  <inkml:trace contextRef="#ctx0" brushRef="#br0" timeOffset="106191.95">18521 10943 0,'0'0'0,"0"-21"0,-21 42 31,-1 0-31,22 22 16,-21-1-16,0 0 0,0 1 15,21-1-15,-21 22 0,0-1 0,-1-21 16,1 22-16,0-22 0,0 22 16,0-22-16,21 22 0,0-22 0,-21 0 15,21-21-15,-22 22 0,22-22 16,0 0-16,0 0 0,0 0 15,0 1-15,0-1 0,22-21 32,-1 0-32,0-21 0,0-1 15,0 22-15</inkml:trace>
  <inkml:trace contextRef="#ctx0" brushRef="#br0" timeOffset="106547.75">18711 11536 0,'0'21'16,"0"0"-16,-21 43 15,0-43-15,0 21 16,0-21-16,21 1 0,0-1 16,0 0-16,0 0 0,0 0 15,0 0-15,0 1 0,0-1 0,0 0 16,21-21-16,0 0 15,0 0-15,0 0 0,0 0 0,1 0 16,-1-21-16,0 21 0,0-21 16,0-22-16,0 22 0,-21 0 15,0 0-15,0-22 0,0 22 0,0-21 16,0 21-16,0 0 0,0-22 16,0 22-16,-21 21 0,0-21 15,0 21-15,0 0 0,0 0 0,-1 0 16,1 21-16,0-21 15,0 21-15,0 0 0,0 1 0,-1-22 16,1 21-16,0 0 0,0-21 16</inkml:trace>
  <inkml:trace contextRef="#ctx0" brushRef="#br0" timeOffset="107179.76">14817 13293 0,'0'0'16,"-22"-21"-16,22-22 0,-21 22 0,21 0 16,-21 0-16,21 0 0,0-1 0,-21 22 15,0-21 1,0 21-1,-1 21-15,22 1 0,-21-1 0,21 0 16,0 21-16,-21 1 0,21-1 16,0 0-16,0 22 0,-21-1 0,21 22 15,0-22-15,0 1 0,0 21 16,0-22-16,0 1 0,0-1 0,0 1 16,0-22-16,-21 21 0,21-20 0,0-1 15,-21 0-15,21 1 0,0-22 16,0 21-16,0-21 0,0 1 15,-22-22 1,22-22-16,0 1 16,0 0-16,0-21 0</inkml:trace>
  <inkml:trace contextRef="#ctx0" brushRef="#br0" timeOffset="108148.12">14668 13314 0,'0'0'0,"0"-21"15,22 21 1,-1 0-16,0 0 16,21 0-16,1 0 0,-1 0 15,0 0-15,22 0 0,-1 0 0,1 0 16,20 0-16,1 0 0,21 21 0,-21-21 15,20 0-15,22 0 0,-21 21 16,21-21-16,21 0 0,-21 0 0,22 0 16,-22 21-16,21-21 0,0 0 15,191 0-15,-170 0 0,21 0 16,-20 21-16,41-21 0,-20 0 16,-1 0-16,1 0 0,211 0 15,-211 0-15,-1 0 0,1 0 16,-22 0-16,170 0 15,-191 0-15,0 0 0,0 0 16,0 0-16,-42 0 0,21 0 0,-21 0 16,-21 0-16,-1 0 0,-20 0 0,-1 0 15,1 0-15,-1 0 0,22-21 16,-43 21-16,-21 0 0,1 0 16,20 0-16,-21 0 0,0 0 15,-21 21 1,0 1-16,0-1 0,-21 0 15,0 0-15,0 0 0,21 22 16,-21-22-16,-1 0 16,1 21-16,21 1 0,-21-22 0,0 21 15,21 0-15,-21 1 0,21-1 0,-21 0 16,21 1-16,-22-1 0,22-21 16,0 22-16,0-1 0,0 0 0,0 1 15,0-1-15,0 0 0,0 1 16,0-1-16,0-21 0,0 21 0,0 1 15,22-22-15,-22 21 0,21 22 16,-21-43-16,0 0 16,0 0-16,0 0 0,0 1 0,0-1 15,-21-21-15,-1 0 0,1 0 16,0 0-16,-21 0 0,21 0 16,-22 0-16,1 0 0,0 0 0,-1 0 15,-20 0-15,-1 0 0,-20 0 16,-1-21-16,0-1 0,1 22 0,-128-21 15,106 21-15,-21-21 0,0 21 16,-21-21-16,0 0 0,0 21 16,-22-21-16,-20 21 0,-1-22 0,1 22 15,-212-21-15,190 21 0,0 0 16,1 0-16,-1-21 0,0 21 16,22 0-16,-212 0 15,211 0-15,1 0 0,-1 0 0,22 0 16,-1 0-16,1 0 0,0 0 15,21 0-15,-1 0 0,1 0 0,21 21 16,0-21-16,0 0 0,0 0 16,21 21-16,22-21 0,-22 0 0,21 0 15,22 0-15,-1 0 0,-42 0 16,64 0-16,0 0 0,21 0 16,-1 0-16,22-21 0,0 0 15,0 0-15,0 0 16,22 0-16,-1 21 0,21-22 15,-21 1-15</inkml:trace>
  <inkml:trace contextRef="#ctx0" brushRef="#br0" timeOffset="108492.11">15282 13737 0,'0'0'0,"0"-21"0,21-21 16,1-1-16,-22 1 0,0 21 0,0 0 16,0 0-16,21-1 0,-21 1 15,-21 42 1,21 1-16,-22-1 16,1 21-16,21 0 0,-21 1 15,21 20-15,-21-20 0,21 20 0,0-21 16,-21 22-16,21-22 0,0 1 15,-21-1-15,21 0 0,0 1 0,0-22 16,0 0-16,0 21 0,0-21 0,0 1 16,21-1-16,0-21 15,-21 21-15,21-21 0,0 0 0,0 0 16,1-21-16,-22 0 16,0-1-16,0 1 15,0 0-15</inkml:trace>
  <inkml:trace contextRef="#ctx0" brushRef="#br0" timeOffset="108814.92">15092 14076 0,'21'-21'32,"0"21"-32,21 0 0,-20-21 15,20 21-15,-21-22 0,21 22 0,1-21 16,41 21-16,-41-21 15,-1 0-15,0 21 0,-20 0 0,41 0 16,-42 0-16,0 0 0,1 0 16,-1 21-16,-21 0 15,0 0-15,0 1 0,0-1 0,0 0 16,0 21-16,0 1 0,0-22 16,0 0-16,0 0 0,0 0 15,0 0-15,-21 1 0,21-1 16,-22-21-16,22-21 47,0-1-47,0 1 15,0 0-15</inkml:trace>
  <inkml:trace contextRef="#ctx0" brushRef="#br0" timeOffset="108979.84">15684 13843 0,'0'-21'15,"0"42"-15,0-63 16,22 42 31,-1 0-47,0 21 0,0-21 0,0 21 16,0-21-16</inkml:trace>
  <inkml:trace contextRef="#ctx0" brushRef="#br0" timeOffset="109608.48">16129 14076 0,'0'0'0,"0"21"0,0 0 0,0 0 16,0 1-16,-21-22 0,21 21 0,-21 0 15,21 0-15,0 0 16,-22-21-16,22 21 0,-21-21 0,21 22 15,-21-22 1,0 0 0,0 0-16,21-22 15,0 1-15,0 0 16,0 0-16,0 0 0,0 0 16,0-1-16,21 1 0,0 0 0,0 0 15,0 0-15,1 0 0,-1 21 0,0-22 16,21 22-16,-21 0 0,1 0 0,-1 0 15,0 0-15,0 0 16,0 22-16,0-22 0,1 21 0,-1 0 16,-21 0-16,0 0 0,21 0 0,-21 1 15,0-1-15,0 0 0,0 0 16,0 0-16,0 0 0,-21-21 16,0 22-16,-1-22 15,1 0-15,0 0 16,21-22-1,0 1-15,0 0 0,0 0 16,21 0-16,0 0 0,1-1 0,-1 1 16,0 0-16,0 0 0,21 0 15,-20 0-15,20-1 0,0 22 0,-21 0 16,22 0-16,-22 0 0,0 0 16,0 22-16,0-1 0,1 0 0,-1 0 15,0 0-15,-21 0 0,0 1 16,0-1-16,0 0 0,0 0 15,0 0-15,0 0 0,0 1 0,0-1 16,-21 0-16,0-21 16,21 21-16,0-42 31,0 0-31,0 0 16,21-1-16</inkml:trace>
  <inkml:trace contextRef="#ctx0" brushRef="#br0" timeOffset="109926.81">16806 14203 0,'21'0'16,"1"0"-16,-1 0 0,-21 21 15,21-21-15,0 0 0,0 0 16,0 0-16,1 0 16,-1 0-16,0-21 0,0 21 15,0-21-15,0 21 0,1-21 0,-1 21 0,0-22 16,-21 1-16,0 0 15,0 0-15,0 0 0,0 0 16,-21 21-16,0 0 16,-1 0-16,1 0 0,0 0 15,0 0-15,0 21 0,0 0 0,21 0 16,-22 0-16,1 0 0,21 1 16,-21-1-16,21 0 0,0 0 0,0 0 15,0 0-15,0 1 0,0-1 16,0 0-16,0 0 0,21 0 15,0-21-15,1 0 0,20 0 0,-21 0 16,21 0-16,1 0 0,-1 0 16,-21 0-16</inkml:trace>
  <inkml:trace contextRef="#ctx0" brushRef="#br0" timeOffset="110529.29">17907 13737 0,'0'0'0,"-42"0"16,20 0-16,1 0 15,0 0-15,0 0 16,0 21-16,0 1 0,-1-1 16,1 21-16,21-21 0,-21 22 0,0-1 15,0 0-15,21 1 0,-21-1 16,21 0-16,-22 1 0,22-1 0,0 0 15,0-21-15,0 22 0,0-22 16,0 21-16,22-21 0,-1 1 16,21-1-16,-21-21 0,0 0 0,1 0 15,20 0-15,-21 0 16,0-21-16,22-1 0,-22 1 0,21 0 16,-21 0-16,22-21 0,-22 20 0,0-20 15,0 0-15,0 21 0,-21-22 16,0 1-16,0-22 0,0 22 0,0 0 15,0-1-15,0 1 0,-21 0 16,0-1-16,0 1 0,0 21 0,-1 21 16,1 0-16,0 0 0,-21 0 15,21 0-15,-1 0 0,1 21 0,0 0 16,0 22-16,0-22 0,21 0 16,-21 21-16,21-21 0,0 22 0,0-22 15,0 0-15,21 21 0,0-20 16,0-1-16,0-21 0,0 21 15,22-21-15,-22 0 0</inkml:trace>
  <inkml:trace contextRef="#ctx0" brushRef="#br0" timeOffset="110835.11">18309 14055 0,'0'21'15,"0"0"-15,0 0 16,21 0-16,-21 1 0,0-1 15,0 0-15,21 0 0,-21 0 0,0 0 16,0 1-16,0-1 0,0 0 16,0 0-16,22-21 15,-1 0 1,-21-21 0,21 0-16,0 0 0,-21-1 15,21 1-15,-21 0 0,0-21 0,21 21 16,1-1-16,-22-20 0,0 21 15,21 0-15,-21 0 0,21-1 0,-21 1 16,0 0 0,21 21-16,0 0 0,0 21 31</inkml:trace>
  <inkml:trace contextRef="#ctx0" brushRef="#br0" timeOffset="111157.44">18817 14203 0,'0'0'0,"42"0"16,-20-21-16,-1 21 16,0-21-16,-21-1 0,21 1 15,0 0-15,-21 0 16,0 0-16,0 0 15,-21-1-15,0 22 16,0 0-16,0 0 0,-1 22 16,1-1-16,0 0 0,0 0 15,0 0-15,0 0 0,21 1 0,0-1 16,0 0-16,0 0 0,0 21 16,0-20-16,0-1 0,0 0 15,0 0-15,21-21 0,0 0 0,0 0 16,21 0-16,-20 0 0,-1 0 15,0 0-15,21 0 0,-21-21 0</inkml:trace>
  <inkml:trace contextRef="#ctx0" brushRef="#br0" timeOffset="111528.24">19177 14076 0,'-21'0'0,"42"0"47,-21 21-47,21 0 0,0 0 0,-21 1 15,21-1-15,-21 0 16,22 0-16,-22 0 0,0 0 16,0 1-16,0-1 0,0 0 15,0 0-15,0 0 0,0 0 0,0 1 16,-22-22-16,22-22 31,0 1-31,0 0 0,0 0 16,0-21-16,22 20 0,-22 1 15,21 0-15,0-21 0,-21 21 16,21-1-16,0 1 0,0 0 0,1 0 16,-1 0-16,0 21 15,0 0-15,0 0 16,0 0-16,1 0 15</inkml:trace>
  <inkml:trace contextRef="#ctx0" brushRef="#br0" timeOffset="111711.14">19812 14203 0,'0'0'0,"0"21"16,21-21 46,0 0-46,-21-21-16</inkml:trace>
  <inkml:trace contextRef="#ctx0" brushRef="#br0" timeOffset="111891.03">20129 14203 0,'22'0'78,"-1"0"-63</inkml:trace>
  <inkml:trace contextRef="#ctx0" brushRef="#br0" timeOffset="112038.97">20426 14203 0,'0'-21'47</inkml:trace>
  <inkml:trace contextRef="#ctx0" brushRef="#br0" timeOffset="112391.39">20764 13864 0,'0'-21'16,"0"42"-16,-21-63 0,0 21 0,21-22 16,0 22-16,0 0 0,0-21 0,0 21 15,0-1-15,21-20 0,22 42 0,-22-21 16,21 0-16,-21 21 0,22 0 16,-1 0-16,-21 0 0,21 21 0,-20 0 15,20 21-15,-21-20 0,0 20 16,-21-21-16,0 21 0,0 1 15,0-1-15,0-21 0,-21 22 16,0-1-16,0-21 0,-43 43 16,43-22-16,-21-21 0,21 0 0,-1 0 15,-20 1-15,21-22 0,0 21 16,0 0-16,-1-21 0,22 21 0,-21 0 16,21 0-16,0 1 15,0-1 1,0 0-16,0 0 15</inkml:trace>
  <inkml:trace contextRef="#ctx0" brushRef="#br0" timeOffset="112623.26">20743 14520 0,'0'22'0,"0"-44"0,0 65 16,21-43-16,1 0 16,-1 21-16,0-21 15,0 0-15,0-21 16,-21 0-16,21 21 15,-21-22-15,0 1 16,0 0-16,-21 21 16,0 0-1,0 0 1,0 0-16,0 0 0,-1 0 0,1 21 16,0-21-16,0 21 0,0-21 15,0 22-15,-22-1 0</inkml:trace>
  <inkml:trace contextRef="#ctx0" brushRef="#br0" timeOffset="113242.48">17060 15134 0,'0'0'0,"0"-21"0,0 0 15,0 0-15,0 0 0,0-22 0,0 22 16,0 0-16,0 0 0,0 0 16,-21-1-16,0 22 15,21 22 1,0-1-16,0 0 0,0 21 16,0 1-16,0 20 0,0 1 0,0-1 15,0 22-15,0-22 0,0 1 16,0-1-16,0 22 0,0-22 0,0 1 15,0-1-15,0-20 0,0 20 16,0 1-16,0-22 0,0 0 16,0 1-16,-21-1 0,21-21 0,-21 0 15,21 22-15,0-22 0,0 0 16,-22 0-16,1-21 16,0 0-1,21-21-15</inkml:trace>
  <inkml:trace contextRef="#ctx0" brushRef="#br0" timeOffset="113510.33">16700 15833 0,'0'0'15,"-21"-21"-15,21-1 16,-21 22-16,21 22 31,0-1-31,0 0 0,0 0 0,21 21 16,0-20-16,-21-1 0,22 21 0,-1 0 15,-21-20-15,21 20 0,0-21 16,0 21-16,-21-20 0,21-1 16,1 0-16,-22 0 0,21 0 0,-21 0 15,21 22-15,0-43 16,0 0 0,0 0-16,1-21 0,-1 21 15,0-43-15,0 22 0,0 0 16,0-21-16</inkml:trace>
  <inkml:trace contextRef="#ctx0" brushRef="#br0" timeOffset="113676.24">17251 15854 0,'21'0'0,"-42"0"0,21 21 31,-21 0-31,21 0 16,-43 1-16,22-1 0,0 0 0,0 21 15,-22-21-15,22 1 0,-42 41 16,20-42-16,22 0 0,0 22 15,0-22-15,0 0 0,0 0 16,-1-21-16,1 21 0,21 1 16</inkml:trace>
  <inkml:trace contextRef="#ctx0" brushRef="#br0" timeOffset="114166.96">14139 16955 0,'0'0'0,"-21"-22"16,0 1-16,21 0 0,0 0 0,-21 21 15,0 0-15,-1 0 0,1 21 16,21 0-16,0 22 15,0-1-15,0 0 0,0 1 16,0 20-16,0 1 0,0-1 16,0 22-16,0-22 0,0 85 15,0-63-15,0-21 0,0 20 16,-21-20-16,0-22 0,21 22 0,-21-22 16,21 0-16,0 1 0,0-22 15,-21 21-15,21-21 0,0 0 16,0-42-1,0 0-15,0 0 0,0-21 16,0 20-16</inkml:trace>
  <inkml:trace contextRef="#ctx0" brushRef="#br0" timeOffset="115131.45">14097 17039 0,'0'-21'0,"0"42"16,21-42 0,0 21-16,0 0 0,1 0 15,-1 0-15,21 0 0,-21 0 16,22 0-16,-1 0 0,85 21 16,-64-21-16,1 0 0,21 0 15,-1 0-15,22 0 0,0 21 16,21-21-16,0 0 0,0 0 0,21 0 15,0 0-15,22 0 0,-1 22 16,21-22-16,1 0 0,-1 0 0,43 0 16,-21 0-16,21 0 0,-22 0 15,22 0-15,0 0 0,0 0 0,-21 0 16,20 0-16,1 0 0,-21 0 16,21 0-16,-22 0 0,1-22 15,0 22-15,-22 0 0,1 0 16,-1 0-16,-20 0 0,-1 0 0,0 0 15,-21-21-15,1 21 16,-22 0-16,0 0 0,0 0 0,-22 0 0,1 0 16,-21-21-16,0 21 0,-22 0 15,1 0-15,-1 0 0,-21 0 0,22 0 16,-43 0-16,21 0 0,1 0 16,-22 0-16,0 0 0,0 0 0,0 0 15,-21 21-15,22 0 16,-22 1-16,0-1 0,0 0 15,0 0-15,0 0 16,0 0-16,0 1 0,0 20 0,0-21 16,-22 0-16,22 22 0,-21-1 15,21-21-15,0 21 0,0 1 0,0-1 16,0 22-16,-21-22 0,21 0 16,0 1-16,0 20 0,0-21 0,0 1 15,0-1-15,0 0 0,21 1 16,0 20-16,-21-20 0,22-22 0,-1 21 15,-21 0-15,0 1 16,0-1-16,21 0 0,-21 1 0,0-22 16,0 21-16,0-21 0,0 1 0,0-1 15,0 0-15,-21 0 16,0-21-16,-1 0 0,-20 0 0,21 0 16,-43 0-16,22 0 0,-21 0 15,-1 0-15,1-21 0,-22 0 0,-21 21 16,0-21-16,0-1 0,-21 1 15,-21 0-15,0 0 0,0 0 16,-21 0-16,-1-1 0,-20 1 0,-1 0 16,1 0-16,-1 21 0,-20-21 15,-22 21-15,21 0 0,-21 0 0,0 0 16,1 0-16,-22 0 0,0 0 16,0 0-16,-22 0 0,1 0 15,21 0-15,-21 0 0,0 0 16,21 0-16,-21 21 0,42-21 0,-21 0 15,42 0-15,-21 0 0,-148 0 16,212 0-16,0 0 0,21 0 16,21 0-16,21 0 0,0 0 15,21 0-15,1 0 0,20-21 16,22 21-16,-1-21 0,22-1 0,0 22 16,21-21-16,0 0 0,0 0 15,21 0-15,22 0 0,-22-1 0,21 1 16</inkml:trace>
  <inkml:trace contextRef="#ctx0" brushRef="#br0" timeOffset="115484.25">15240 17209 0,'0'0'0,"0"-22"0,-21 22 0,0 0 16,-1 0-16,1 0 0,0 0 15,0 0-15,0 0 0,0 22 0,-1-1 16,-20 0-16,21 21 0,0 1 16,0 20-16,21-21 0,-22 22 0,1-1 15,21 1-15,-21-1 0,21 1 16,0-1-16,0-20 0,0 20 15,0-20-15,0-1 0,0 0 0,0-21 16,21 1-16,-21-1 0,21 0 16,1 0-16,20-21 0,-21 0 0,0 0 15,22 0-15,-22-21 0,0 0 16,21 0-16,-21 21 0,1-43 0,-22 22 16,0 0-16,0-21 0</inkml:trace>
  <inkml:trace contextRef="#ctx0" brushRef="#br0" timeOffset="115823.05">14838 17674 0,'-21'0'0,"42"0"0,-64 21 0,43 1 31,43-22-15,-22 0-16,0 0 15,21 0-15,1 0 0,-1 0 0,0 0 16,1 0-16,-1-22 0,0 22 15,1 0-15,-1-21 0,0 21 0,-20-21 16,20 21-16,-21 0 0,0 0 16,0 0-16,-21 21 0,0 0 15,22 1-15,-22-1 0,0 0 16,0 21-16,0-21 0,0 1 16,-22 20-16,22-21 0,-21 0 0,0 0 15,21 1-15,-21-1 0,0-21 16,21 21-16,-21-21 15,21-21 17,0 0-32,0-1 15,21 1-15,-21-21 0</inkml:trace>
  <inkml:trace contextRef="#ctx0" brushRef="#br0" timeOffset="115962.98">15473 17505 0,'0'0'0,"0"-21"0,0 0 15,0-1 1,0 44 15,21-22-31,0 21 16,-21 0-16,21-21 0</inkml:trace>
  <inkml:trace contextRef="#ctx0" brushRef="#br0" timeOffset="116559.01">15896 17717 0,'0'0'0,"0"21"0,0 0 0,0 0 15,0 0-15,0 0 0,0 1 16,0-1-16,0 0 0,0 0 16,0 0-16,-21 0 0,0-21 0,21 22 15,-21-1-15,-1 0 16,1-21-16,0 0 0,0 0 31,0-21-31,21 0 0,0-1 16,0 1-16,0-21 15,0 21-15,21-22 0,0 22 0,0-21 16,0 21-16,1 0 0,-1-1 16,0 1-16,21 21 0,-21 0 15,22 0-15,-22 21 0,0 1 16,0-1-16,0 0 0,1 0 15,-22 0-15,0 0 0,0 1 16,0-1-16,0 0 0,0 0 16,0 0-16,0 0 0,0 1 15,-22-22 1,1 0-16,21-22 16,0 1-1,0 0-15,0 0 0,0 0 0,21 0 16,1-22-16,-1 22 0,0-21 15,21 21-15,-21-1 0,1 1 0,20 21 16,-21 0-16,21 0 0,-20 0 16,20 0-16,-21 0 0,0 21 0,0 1 15,-21-1-15,0 0 0,0 0 16,0 21-16,0-20 0,0-1 16,0 21-16,0-21 15,-21 0-15,21 1 0,-21-1 16,21-42 15,21-1-15,0 22-16</inkml:trace>
  <inkml:trace contextRef="#ctx0" brushRef="#br0" timeOffset="116864.41">16700 17928 0,'22'0'0,"-44"0"0,65 0 0,-22 0 0,0 0 15,21 0-15,-20-21 0,-1 21 0,0-21 16,0 21-16,0-21 16,22-22-16,-22 22 0,-21 0 15,21 0-15,-21 0 0,0 0 16,0-1-16,0 1 0,-21 21 0,0 0 16,-1 0-16,1 0 0,0 0 15,0 0-15,0 21 0,0 1 0,-1 20 16,1-21-16,0 0 0,0 22 15,21-22-15,-21 0 0,21 21 0,0-21 16,0 1-16,0-1 0,0 0 16,0 0-16,21 0 0,0-21 15,21 21-15,-20-21 0,20 0 16,0 0-16,-21 0 0,43 0 16,-22 0-16,1 0 0,-1-21 0,0 0 15,22 0-15</inkml:trace>
  <inkml:trace contextRef="#ctx0" brushRef="#br0" timeOffset="117312.16">17695 17441 0,'0'-21'16,"0"42"-16,0-63 0,-21 63 16,21 0-16,-21 1 15,0-1-15,0 0 0,-1 21 16,1 1-16,0-1 15,-21 43-15,21-43 0,-1 0 0,22 1 16,0-1-16,-21 0 0,21 1 16,0-22-16,0 21 0,0-21 0,21 0 15,1 1-15,20-1 16,-21-21-16,21 0 0,1 0 16,-22 0-16,21 0 0,1-21 0,-1-1 15,-21 1-15,21 0 0,1 0 16,-1-21-16,-21-1 0,0 1 15,22 0-15,-22-22 0,-21 22 0,21-22 16,-21 1-16,0-1 0,0 22 16,0-22-16,0 22 0,-21 0 15,0 21-15,0-1 0,-1 1 0,-20 21 16,21 0-16,-21 0 0,-1 0 16,22 21-16,-21 1 0,-1-1 0,22 0 15,-21 21-15,21 1 0,0-22 16,-1 21-16,22 0 0,0 1 0,0-1 15,0 0-15,0-20 0,43 20 16,-22-21-16,0 0 0,21 0 16,-20-21-16,20 22 0,0-22 0</inkml:trace>
  <inkml:trace contextRef="#ctx0" brushRef="#br0" timeOffset="117924.87">18161 17822 0,'21'-21'15,"-42"42"-15,63-42 0,-21 21 0,1 0 16,-22 21-1,0 1-15,0-1 16,0 0-16,0 0 16,0 0-16,0 0 0,0 1 0,0-1 15,0 0-15,0 0 16,21-21 0,0 0-16,0 0 0,0 0 15,0 0-15,1-21 0,-1 21 0,0-21 16,0 0-16,0-1 15,0 22-15,1-21 0,-22 0 0,21 0 16,0 0-16,-21 0 0,21 21 16,-21 21 15,0 0-31,0 0 0,0 0 0,0 0 16,0 1-16,0-1 0,21 0 15,0 0-15,1 0 16,-1-21-16,0 0 0,0 0 15,21 0-15,-20 0 16,-1 0-16,0-21 0,0 21 0,0-21 16,0 0-16,1 0 15,-1-22-15,0 22 0,0-21 0,-21 21 16,0-22-16,21-20 0,-21 20 16,21-62-16,-21 41 0,0 22 15,0-1-15,0 1 0,0 21 16,0 0-16,0 0 0,0 42 15,0 0 1,0 21-16,-21 1 0,21-1 16,-21 0-16,0 1 0,0 20 15,21-21-15,0 22 0,0-22 0,-21 1 16,21-1-16,0-21 0,0 21 16,0-20-16,0-1 0,0 21 15,0-21-15,21 0 0,0-21 16,0 0-16,0 0 15,0 0-15,1 0 0,-1-21 16,-21 0-16,0 0 0,0 0 16</inkml:trace>
  <inkml:trace contextRef="#ctx0" brushRef="#br0" timeOffset="118098.77">18838 17738 0,'21'0'31,"1"0"-15,-1-21-16,0 21 0,21-22 15,1 22-15,-1-21 0,0 21 0,1-21 16,-1 0-16,21 21 0,-20-21 16,-1 0-16</inkml:trace>
  <inkml:trace contextRef="#ctx0" brushRef="#br0" timeOffset="118767.39">19579 17611 0,'-21'0'15,"42"0"-15,-21 0 32,21 0-17,0 0-15,1-21 0,-1-1 16,21 1-16,-21 0 0,22 0 0,-22 0 16,0 0-16,0-1 0,0 1 15,0 21-15,-21-21 0,0 0 16,0 0-16,-21 21 15,0 0-15,-21 0 16,21 0-16,-1 0 0,-20 21 0,0 0 16,21 0-16,-22 0 0,1 1 15,21 20-15,0-21 0,-1 0 0,1 0 16,21 22-16,0-22 16,0 0-16,0 0 0,0 0 0,21-21 15,-21 22-15,22-22 16,20 0-16,-21 0 0,0 0 0,0 0 15,22 0-15,-22 0 0,21 0 16,-21 0-16,1 0 0,-1 0 16,-21 21-1,-21-21 1,-1 0-16,1 0 0,0 21 16,-21 0-16,21-21 0,-1 21 0,-20 0 15,21 1-15,0-1 0,0-21 16,-22 21-16,43 0 0,0 0 15,-21 0-15,21 1 0,0-1 0,0 0 16,21-21 0,0 0-16,1 0 0,-1 0 0,0 0 15,0 0-15,0 0 0,0 0 16,22 0-16,-22 0 0,0 0 0,0 0 16,0-21-16,22 0 0,-22-1 15,0 1-15,0 0 0,-21 0 16,21-21-16,-21 20 0,0 1 15</inkml:trace>
  <inkml:trace contextRef="#ctx0" brushRef="#br0" timeOffset="118979.49">19918 17738 0,'-21'0'0,"42"0"0,0 21 15,-21 0-15,21 0 0,0 0 16,-21 1-16,21-1 16,1 0-16,-22 0 0,21 0 0,0 0 15,0 1-15,0-22 0,22 21 16,-22-21-16,0 21 0,21-21 0,-21 0 15,1 0-15,-1 0 0,0 0 16,0 0-16,0 0 16,-21-21-16,21 0 0,-21-1 15,0 1-15,0 0 0,0 0 16,0 0-16,0 0 0,0-1 16,0-20-16,0 21 0</inkml:trace>
  <inkml:trace contextRef="#ctx0" brushRef="#br0" timeOffset="119139.41">20383 17738 0,'0'-21'16,"0"42"-1,-21-21-15,-21 21 0,21 0 16,0 0-16,-1 22 0,1-22 16,0 0-16,0 0 0,0 0 0,0 0 15,21 1-15,-22-1 0,1 0 16,21 0-16,-21 0 0,21 0 16,0 1-16,21-22 31,0 0-31,1 0 0,-1-22 0</inkml:trace>
  <inkml:trace contextRef="#ctx0" brushRef="#br0" timeOffset="119463.48">20828 17695 0,'0'22'16,"0"-1"-1,0 0-15,0 0 0,0 21 0,0-20 16,0 20-16,0 0 0,-21 1 16,21 20-16,0-21 0,-21 22 0,-1-1 15,22-20-15,-21 20 16,0 1-16,0-1 0,0 1 0,0-1 16,-1 1-16,1-1 0,0 1 15,0-22-15,0 22 0,0-1 0,-22 43 16,64-106 46,1 0-62,-1 0 0,0 0 0,0 0 16,0 0-16</inkml:trace>
  <inkml:trace contextRef="#ctx0" brushRef="#br0" timeOffset="119731.32">20637 17928 0,'0'0'16,"0"-63"-16,0 20 0,0 1 0,0 0 0,22-22 15,-1 43-15,0-21 0,21 21 16,-21-1-16,22 1 0,20 21 16,-42 0-16,22 21 0,-22 1 15,21-1-15,-21 21 0,1 0 0,-1 1 16,0-1-16,-21 0 0,0 1 15,0-1-15,0 0 0,0-20 16,-21 20-16,0-21 0,-1 21 16,1-20-16,-21-1 0,21 0 15,-22 0-15,1-21 0,21 0 0,-21 21 16,20-21-16,-20 0 0,21 0 16,0-21-16,-22 21 0,22-21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50:52.4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635 0,'0'0'0,"0"21"16,0 0-16,-21-21 0,0 22 16,0-1-16,0 21 0,21-21 0,-22 0 15,1 22-15,21-22 0,-42 42 16,42-41-16,-21-1 15,21 0-15,0 0 0,-21-21 0,21 21 16,0-42 15,0 0-15,21 0-16,0 0 16,-21-1-16,0 1 0,21 0 0</inkml:trace>
  <inkml:trace contextRef="#ctx0" brushRef="#br0" timeOffset="283.83">2942 741 0,'0'-21'16,"21"21"-1,0-21-15,1 21 16,-1 0-16,21 0 15,-21-22-15,22 22 0,-1 0 0,0 0 16,1 0-16,20 0 0,-21-21 16,1 21-16,-1 0 0,0 0 15,1 0-15,-1 0 0,-21 0 0,0 0 16,1 0-16,-44 0 31,1 0-31,0 0 16,0 0-16,-21 0 0,20 0 0</inkml:trace>
  <inkml:trace contextRef="#ctx0" brushRef="#br0" timeOffset="779.55">3069 720 0,'0'0'0,"0"21"0,-63 42 15,63-41-15,-22 20 16,1-21-16,0 21 0,0-20 0,-21 20 15,20 0-15,1-21 0,0 22 16,0-22-16,21 0 0,-21 0 16,21 0-16,-21 1 0,21-1 15,21-21 17,0-21-17,0 21-15,0-22 0,0 1 0,1 21 16,-1-21-16,21 21 0,22-21 15,-22 21-15,-21 0 16,21-21-16,1 21 0,-1 0 16,22 0-16,-22 0 0,0 21 0,1-21 15,-22 21-15,21 0 0,0 0 0,-20 1 16,-1-1-16,0 0 0,-21 21 16,0-21-16,0 22 15,-21-22-15,-22 0 0,22 0 16,-21 0-16,0 1 0,-1-1 0,1 0 15,0 0-15,-22 0 0,22-21 16,-1 21-16,22 1 0,-21-22 16,0 0-16,20 0 0,1 0 0,0 0 15,0 0-15,0 0 0,0 0 16,21-22 15,21 1-31,0 21 16,0-21-16,0 0 0</inkml:trace>
  <inkml:trace contextRef="#ctx0" brushRef="#br0" timeOffset="1384.63">4635 953 0,'0'0'0,"0"-22"0,0 1 15,0 0-15,0 0 16,0 0-1,-21 21-15,0 0 16,0 0-16,0 0 0,0 0 0,-22 21 16,22 0-16,0 0 0,-21 0 15,20 1-15,1-1 0,-21 0 16,42 0-16,-21 0 0,0 0 16,21 22-16,0-22 0,-22 0 0,22 0 15,0 0-15,0 1 0,22-1 16,-1 0-16,0-21 15,0 21-15,21 0 0,-20-21 0,-1 21 16,21 1-16,-21-22 0,0 21 16,22 21-16,-22-42 0,-21 21 15,0 0-15,0 1 0,-21-1 16,0 0-16,-1 0 0,-20 0 16,21-21-16,-21 21 0,-1-21 15,1 22-15,0-22 0,20 0 16,-20 0-16,0 0 0,-22 0 15,43 0-15,0 0 16,0 0-16,0 0 0,-1 0 0,1-22 16,21 1-1,0 0-15,0 0 16,0 0 0,21 21-16,-21-21 0,22-1 0,-1 22 15,0-21-15</inkml:trace>
  <inkml:trace contextRef="#ctx0" brushRef="#br0" timeOffset="2431.03">4635 1482 0,'0'0'0,"22"0"16,-1 0-16,0 0 16,0 0-16,21 0 0,-20 0 0,-1-21 15,21 21-15,-21-22 0,0 1 16,22 21-16,-22-21 0,0 0 0,0 0 16,0 0-16,1-1 0,-22 1 15,21 0-15,-21 0 16,0 0-16,0 0 0,0-1 15,-21 22-15,-1 0 16,1 0-16,0 0 16,0 22-16,0-1 15,21 0-15,0 21 16,0-21-16,0 1 0,0-1 0,0 0 16,0 0-16,0 0 0,0 0 15,0 1-15,21-1 0,0 0 0,0 0 16,0 0-16,1-21 15,-1 0-15,0 0 0,0 0 0,0 0 16,0 0-16,1 0 16,-1 0-16,0 0 0,0 0 15,0-21-15,-21 0 0,21 21 16,1-21-16,-1 0 0,0-1 0,0 1 16,0 0-16,0-21 0,1 21 15,-1-1-15,0 1 0,0 0 0,0 0 16,0 0-16,1 21 0,-1-21 15,0 21-15,0 0 0,0 0 0,0 0 16,1 0 0,-22 21-1,0 0 1,0 0 0,0-42 30,0 0-30,0 0 0,0-1-16,0 1 15,-22 21-15,1 0 16,0 0-16,0 0 16,0 0-16,0 0 15,-1 21-15,1-21 16,21 22-16,-21-1 0,0-21 15,0 21-15,0 21 0,21-21 16,-22 1-16,22-1 0,-21 0 0,21 21 16,0-21-16,0 1 0,0-1 15,0 21-15,0-21 0,0 0 0,0 1 16,0-1-16,21 0 0,-21 0 16,43 0-16,-22 0 0,0-21 15,0 0-15,0 22 0,1-22 0,20 0 16,-21 0-16,0 0 0,0 0 15,1 0-15,-1 0 0,0 0 0,0 0 16,-21-22-16,21 1 0,0 21 16,-21-21-16,22 21 15,-22-21-15,21 21 16,-21-21-16,-21 21 78</inkml:trace>
  <inkml:trace contextRef="#ctx0" brushRef="#br0" timeOffset="3325.93">8784 1143 0,'0'21'16,"21"0"-1,0-21-15,1 0 0,-1 0 16,21 22-16,0-22 0,1 0 0,20 0 16,-20 0-16,20 0 0,1 0 15,-1 0-15,22 0 0,-22 0 0,22 0 16,-22 0-16,1 0 16,21 0-16,-22 0 0,1 0 0,-1-22 15,-21 22-15,1 0 0,-1 0 16,-21 0-16,22 0 0,-43-21 15,21 21-15,-21-21 16,0 0-16,-21 21 16,-1-21-16,1 21 0,0 0 0,0 0 15,0-21-15,-22 21 0,22 0 16,0 0-16,0-22 0,0 22 0,0 0 16,21-21-1,21 21 1,0 0-16,0 0 15,0 0-15,22 0 0,-1 0 0,0 0 16,-21 0-16,22 0 0,-22 0 16,0 0-16,0 0 0,0 21 0,-21 1 15,22-1-15,-22 0 0,0 0 16,0 21-16,-22-20 0,-20-1 16,21 0-16,0 0 0,0 0 15,-22 0-15,22 1 0,0-1 16,-21-21-16,20 21 0,1 0 0,0-21 15,0 0-15,21 21 0,21-21 32,21-21-32</inkml:trace>
  <inkml:trace contextRef="#ctx0" brushRef="#br0" timeOffset="3861.28">11366 762 0,'-63'0'15,"42"0"1,0 0-16,21 21 0,-22 0 0,1 1 15,0-1-15,0 21 16,0-21-16,0 22 0,-1-1 0,1-21 0,21 21 16,0 1-16,0-1 0,0-21 15,0 22-15,0-22 0,0 21 0,0-21 16,0 0-16,0 1 0,21-1 16,1 0-16,-1-21 0,0 21 0,0-21 15,0 0-15,0 0 0,22 0 16,-22 0-16,0 0 0,21 0 0,-20-21 15,-1 0-15,0 0 0,0-1 16,21 1-16,-20 0 0,-1-21 16,-21-1-16,21 22 0,-21-21 0,21 0 15,-21-43-15,0 43 16,0-1-16,-21 1 0,21 0 16,-21 20-16,0 1 0,-22 0 0,22 0 15,0 0-15,0 21 0,-22 0 16,22 0-16,0 0 0,-21 21 0,21 0 15,-1 0-15,1 0 16,21 22-16,0-22 0,-21 21 0,21-21 16,0 22-16,0-22 0,0 0 15,0 21-15,0-20 0,0-1 0,21-21 16,0 21-16,1 0 0</inkml:trace>
  <inkml:trace contextRef="#ctx0" brushRef="#br0" timeOffset="4143.17">11747 1185 0,'0'0'0,"22"0"47,-1 0-47,-21-21 0,0 0 16,0 0-1,-21 21 17,-1 0-32,1 0 0,0 21 31,21 0-31</inkml:trace>
  <inkml:trace contextRef="#ctx0" brushRef="#br0" timeOffset="4423.01">12277 826 0,'0'0'16,"0"-43"-16,0 64 31,0 1-31,0-1 0,0 0 15,-22 21-15,22 1 0,-21-1 0,0 0 16,21 1-16,-21-1 16,0 0-16,21 1 0,-21-1 0,21 0 15,0 1-15,-22-22 0,22 21 16,-21-21-16,21 0 0,0 1 0,0-1 16,0 0-16,0 0 15,0 0-15,21-42 31</inkml:trace>
  <inkml:trace contextRef="#ctx0" brushRef="#br0" timeOffset="4803.8">13885 1164 0,'0'0'0,"0"21"0,-21-21 0,0 22 15,0-1-15,0 0 0,21 0 0,-22 0 16,1-21-16,21 21 0,0 1 15,0-1-15,0 0 0,0 0 16,0 0-16,0 0 0,21-21 16,1 0-16,20 0 15,0 0-15,22 0 0,20-21 0,1 21 16,0-21-16,21 0 0,-1-21 16,1 20-16,0-20 0,0 0 0,0-1 15,-22 1-15,22 21 16,0-21-16,-21 20 0,21 1 0,-22 0 15,1 0-15,-22 21 0,1 0 16,-22 0-16</inkml:trace>
  <inkml:trace contextRef="#ctx0" brushRef="#br0" timeOffset="7275.48">2561 1969 0,'-21'0'16,"0"0"15,42 0 16,0 0-47,0 0 16,22 0-16,-1 0 0,0 0 15,22 0-15,-22 0 0,22 0 16,-1 0-16,1 0 0,20 0 0,-20 0 16,20 0-16,1 0 15,0 0-15,-1 0 0,1 0 0,0 21 0,-22-21 16,22 0-16,-22 0 0,1 21 16,-22-21-16,22 0 0,-22 0 15,-21 21-15,22-21 0,20 21 16,-42-21-16,0 0 15,-42 0 48,0 0-63,0 0 16,0 0-16,0 0 0,-1 0 15,-20 0-15,21 0 0,-21 0 0,20 0 16</inkml:trace>
  <inkml:trace contextRef="#ctx0" brushRef="#br0" timeOffset="7687.24">2879 2117 0,'0'0'16,"-22"0"-16,1 0 0,21 21 0,-21-21 16,42 0 15,0 21-31,1-21 16,20 0-16,0 0 0,1 0 0,20 21 15,-21-21-15,43 0 0,-21 0 16,20 0-16,1 0 0,0 21 15,-1-21-15,-20 0 0,20 0 0,1 0 16,-21 0-16,-1 0 0,1 0 16,-22 22-16,21-22 0,-20 0 15,-1 0-15,-21 0 0,22 0 0,-22 0 16,0 0-16,0 0 0,0 0 0,-42 21 78</inkml:trace>
  <inkml:trace contextRef="#ctx0" brushRef="#br0" timeOffset="24098.04">2540 3069 0,'0'0'0,"21"-21"0,0 0 0,-21-64 16,0 64-16,21-21 15,-21 21-15,0-1 0,0 1 16,0 0 0,-21 21-1,0 0-15,0 21 16,21 0-16,-21 1 0,0 20 15,-1 0-15,1 22 0,-21-1 0,21 22 16,-22 0-16,22 20 0,-21-20 16,0 0-16,-1-1 0,22 22 15,-21-21-15,21 0 0,-1-22 0,1 22 16,0-22-16,0-20 0,21 20 16,0-21-16,0 1 0,0-22 0,0 0 15,0 0-15,0 0 0,0 1 16,0-44-1,21 1-15,0 0 16,0 0-16,-21-21 0,22-1 16,20 1-16,-21-22 0,0 22 0,0-21 15,22 20-15,-22 1 0,0-22 16,21 22-16,-20 0 0,20 21 0,-21-22 16,21 22-16,-20 0 0,-1 0 15,0 21-15,0 0 0,0 0 16,0 21-16,-21 0 0,22 0 0,-1 22 15,-21-22-15,0 21 0,0 22 16,0-22-16,0 21 0,0-20 16,0 20-16,0-20 0,0 20 15,0-21-15,0 1 0,21-22 0,0 21 16,0-21-16,0 1 0,1-22 16,-1 0-16,0 0 0,0 0 0,21 0 15,-20 0-15,20-22 0,0-20 16,1 21-16,-1-21 0,0-1 0,1-20 15,-1-1-15,21 1 0,-20-1 16,-1-20-16,0 20 0,-20-21 16,20 1-16,-21 20 0,-21-20 0,0-1 15,0 0-15,0 1 0,0 20 16,-21 1-16,0-1 0,0 22 16,-1-1-16,1 1 0,0 21 15,0 0-15,0 21 0,0 0 0,-1 0 16,1 0-16,21 21 15,-21 0-15,21 0 0,0 22 16,-21-1-16,21 0 0,0 1 0,-21-1 16,21 0-16,0 1 0,0-1 15,0 0-15,0 1 0,0-1 0</inkml:trace>
  <inkml:trace contextRef="#ctx0" brushRef="#br0" timeOffset="24509.27">3450 3979 0,'0'0'0,"21"22"15,-21-1-15,21-21 0,22 21 16,-22-21-16,0 0 0,0 0 16,0-21-16,1 0 0,20-1 15,-21 1-15,21 0 0,-20 0 0,20 0 16,-21 0-16,0-1 0,0 1 15,1 0-15,-22 0 0,0 0 0,0 0 16,-43 21 0,22 0-1,0 0-15,0 21 0,0 0 16,-22 0-16,22 21 0,-21-20 0,21 20 16,-22 0-16,22 1 0,0-1 15,0 0-15,21 1 0,0-1 0,0-21 16,0 21-16,0-20 0,0-1 15,21 0-15,0 0 0,21-21 0,-20 0 16,20 0-16,0 0 0,1 0 16,20 0-16,-21 0 0,1-21 15,-1 0-15,0 0 0,1-22 16,-1 22-16,0 0 0,1-21 16,41-43-16,-41 43 0,-1-1 15</inkml:trace>
  <inkml:trace contextRef="#ctx0" brushRef="#br0" timeOffset="25015.98">4551 3281 0,'0'0'0,"0"-42"0,0-1 16,0 1-16,0 21 0,0 0 15,-21 21 1,21 21-16,-22 0 16,22 64-16,0-43 0,-21 21 15,21-20-15,-21 20 0,0 1 16,21-1-16,0 1 0,-21-1 0,0 1 15,-1-1-15,22-20 0,-21 20 16,21-21-16,0 22 0,-21-22 16,21 1-16,-21-1 0,21 0 0,0-21 15,0 43-15,-21-43 16,21 0-16,-21-21 31,21-21-31,0-21 16,0 21-16,0-1 0,21-20 15,0 0-15,0 21 0,0-22 0,22 1 16,-22 21-16,21-22 16,0 22-16,1 0 0,-1 0 0,-21 21 15,22 0-15,-1 0 0,0 0 16,1 0-16,-22 21 0,21-21 0,-21 42 16,0-20-16,1-1 0,-22 0 0,0 21 15,0-21-15,0 22 0,0-22 16,0 21-16,-22-21 0,-20 22 0,21-22 15,-21 21-15,-1-21 0,1 1 16,0-1-16,20 0 0,-20 0 0,0 0 16,-1-21-16,22 0 0,-21 21 15,21-21-15,0 0 0,-1 0 0,1 0 32,21-21-32,0 0 0,0 0 15,0 0-15,0 0 0,21-1 0</inkml:trace>
  <inkml:trace contextRef="#ctx0" brushRef="#br0" timeOffset="28157.81">5588 3281 0,'0'0'0,"-21"0"0,0 0 0,-1 0 0,1 0 16,0 21 0,21 0-16,0 0 15,0 1-15,0-1 16,21-21-16,0 0 0,22 0 15,-22 0-15,21 0 0,1 0 16,-1-21-16,0-1 0,1 1 0,-1 0 16,21 0-16,-20-21 0,-1-1 15,0 22-15,1-21 0,-1 21 0,-21-22 16,22 22-16,-43-21 0,0 21 16,0-1-16,0 1 0,0 0 15,0 0-15,-43 21 0,22 0 16,-21 0-16,-22 0 0,22 0 0,-22 21 15,1 0-15,-1 0 0,1 22 16,-1-1-16,1 0 0,21 1 0,-1 20 16,1 1-16,0-1 15,20 1-15,1-22 0,21 22 0,0-22 16,0 0-16,0 1 0,21-22 0,1 21 16,20-21-16,-21 0 0,21 1 15,1-22-15,-1 0 0,0 21 16,1-21-16,-1 0 0,0 0 0,1 0 15,-1 0-15,0-21 0,-20 21 16,-1 0-16,0-22 0,-42 22 31,0 0-31,-1 0 0,-20 0 0,21 22 16,-21-1-16,-1 0 0,1 21 16,21 1-16,-22-1 0,1 0 0,21 22 15,0-1-15,0-20 0,-1 20 16,22-21-16,0 22 0,0-22 0,0 1 15,22-1-15,-1-21 0,21 0 16,-21 22-16,22-43 0,-1 21 0,0-21 16,1 0-16,-1 0 15,0 0-15,1 0 0,20-21 0,-21-1 16,22 1-16,-22 0 0,1-21 16,20-1-16,-21 1 0,85-64 15,-63 43-15,-22-1 0,22-20 0,-1 20 16,1-21-16,-22 22 0,22-22 15,-22 1-15,0-1 0,1 0 0,-1 1 16,-21 20-16,21-21 0,-20 22 16,-1-1-16,-21 22 0,0 0 15,0-1-15,0 1 0,0 0 0,0 21 16,-21 21 0,-1 0-16,1 21 15,0 21-15,0 0 0,0 1 0,-22 20 16,22 22-16,-21-22 0,21 22 15,-22 0-15,-20 84 0,42-84 16,0-22-16,-1 22 0,1-22 16,21 1-16,0 126 15,0-147-15,0 20 16,0-20-16,21-1 0,-21-21 0,22 21 16,-1-20-16,0-1 0,0 0 15,0 0-15,22 0 0,-22 0 0,21-21 16,0 0-16,1 0 0,-1 0 0,0 0 15,1 0-15,-1-21 0,0 0 16,1 0-16,-1 0 0,0 0 0,22-22 16,-22 1-16,1 21 0,-1-22 15,-21 1-15,21 0 0,-20-1 0,-1 1 16,-21 21-16,0-21 0,0 20 16,0 1-16,0 0 0,0 0 15,-21 21-15,-1 0 0,1 0 0,0 0 16,0 0-16,0 21 0,-22 0 0,22 0 15,0 1-15,0 20 0,0-21 16,0 21-16,21 1 0,0-22 16,0 21-16,0-21 0,0 22 15,0 20-15,0-42 0,0 1 16,21-1-16,0-21 0,0 21 0,0 0 16,0-21-16,22 0 0,20 0 15,-20 0-15,-1 0 0,0-21 16,1 0-16,-1 21 0,0-21 15,1-1-15,-22-20 0,21 21 0,-21 0 16,0-22-16,1 22 0,-1 0 0,0 0 16,-21 0-16,21 0 0,-21-1 15,0 1-15,0 42 32,0 1-32,0-1 15,-21 0-15,21 0 0,-21 0 16,21 0-16,0 1 0,0 20 0,0-21 15,-21 0-15,21 0 0,0 1 0,-22-22 16,22 21-16,0 0 0,0 0 16,0-42 31,0 0-47,0 0 0,22-1 15,-1 1-15,0 0 0,0-21 0,-21 21 16,21-22-16,0 22 0,1 0 15,-1-21-15,0 20 0,0 22 16,0-21-16,0 21 0,1 0 16,-1 0-16,0 21 15,-21 1-15,21-1 0,-21 0 16,0 0-16,0 21 0,0-20 0,0-1 16,0 21-16,0-21 0,0 0 15,0 1-15,0-1 0,0 0 16,0 0-1,21-21-15,0 0 16,-21-21 0,22 0-16,-1 21 0,-21-21 15,21-1-15,0-20 0,0 21 16,0 0-16,1-22 0,-1 22 0,0 0 16,21 0-16,-21 0 0,1 0 15,-1 21-15,0 0 0,0 0 16,-21 21-16,0 0 0,0 0 15,0 0-15,0 0 0,0 1 16,0 20-16,0-21 0,0 0 0,0 22 16,0-22-16,0 0 0,0 21 15,0-21-15,0 1 0,21-1 0,0 0 16,-21 0-16,22 0 0,-1-21 0,0 0 16,0 21-16,21-21 0,-20 0 15,20 0-15,0 0 0,-21 0 16,22-21-16,-1 0 0,0 0 0,1 0 15,-1 0-15,0-1 0,-20 1 16,20-21-16,-21 21 0,21-22 0,-20 22 16,-1-21-16,-21 21 0,0-22 15,21 22-15,-21-21 16,0 21-16,-21 21 0,0 0 16,-1 0-16,1 21 15,0 0-15,0 0 0,0 0 0,0 1 16,-1 20-16,1-21 0,0 21 15,21-20-15,0-1 0,-21 21 16,21-21-16,0 0 0,0 1 0,0-1 16,0 0-16,21 0 0,0 0 15,22-21-15,-22 0 0,42 0 16,-42 0-16,22 0 0,-22 0 16,21-21-16,1 0 0,-1 21 15,-21-21-15,21 0 0,1-1 0,-22 1 16,21-21-16,-21 21 0,1-22 15,-1 22-15,21-42 16,-21 42-16,-21-1 0,21 22 0,-21-21 16,0 42-1,0 1 1,0-1-16,-21 0 0,0 0 0,21 0 16,-21 22-16,0-22 0,0 0 15,-1 21-15,1-21 0,0 1 0,0-1 16,0 0-16,0 0 0,-1 21 15,1-20-15,0-22 16,42-22 15,0 1-31,22 0 16,-22 0-16,0 0 0,0 0 16,22-22-16,-1 22 0,-21 0 15,21-21-15,-20 20 0,20 1 0,0 0 16,-21 0-16,1 21 0,20 0 15,-21 0-15,0 0 0,0 21 16,-21 0-16,0 0 0,0 1 16,0-1-16,0 0 0,0 0 15,0 0-15,-21 22 0,21-22 0,0 0 16,0 0-16,0 0 16,0 0-16,0 1 0,0-1 15,21 0-15,1-21 0,20 0 16,-21 0-16,21 0 0,-20 0 15,20 0-15,-21 0 0,21 0 0,1-21 16,-1 21-16,-21-21 0,22-1 0,-1 1 16,-21-21-16,21 21 0,-20-22 15,20 1-15,-21 0 0,21-22 0,-20 1 16,62-64-16,-63 63 0,22-20 16,-22 20-16,21-21 0,-21 1 15,1 20-15,-1-20 0,0-1 16,0 21-16,0 1 0,-21-1 0,0 22 15,0-43-15,0 64 16,0 0-16,-21 42 16,21 0-1,-21 22-15,-21-1 0,20 0 0,1 22 16,0-22-16,-21 43 0,21-22 16,-22 1-16,22 21 0,-21-1 0,21-20 15,-1 20-15,1-20 0,0 84 16,21-84-16,-21-1 0,21-21 15,0 1-15,-21-1 0,21 0 0,0 1 16,0-1-16,0-21 16,0 22-16,0-22 0,21 0 0,-21 0 15,21-21-15,0 0 0,0 0 16,1 0-16,-1 0 0,0 0 16,21 0-16,-21 0 0,1 0 0,20-21 15,0 0-15,-21 21 0,22-21 16,-22-1-16,0 1 0,21 0 0,-20 21 15,-1-21-15,21 0 0,-42 0 16,21 21-16,0-22 16,-21 1-16,0 0 62,-21 0-46</inkml:trace>
  <inkml:trace contextRef="#ctx0" brushRef="#br0" timeOffset="28443.65">10647 4001 0,'0'0'0,"0"-22"15,21 1 1,0 21-16,21-21 0,64 21 16,-42-21-16,-22 21 15,22 0-15,-1 0 0,1-21 16,41 21-16,-41 0 0,-22 0 0,1-21 16,-1 21-16,0 0 0,1 0 15,-22 0-15,0 0 0,0 0 0,0 0 16,-21-22-1,-21 1 1,0 21-16,-21 0 0,-1 0 16</inkml:trace>
  <inkml:trace contextRef="#ctx0" brushRef="#br0" timeOffset="29447.83">1503 4297 0,'0'0'0,"-21"0"16,-1 0-16,-20 0 0,21 0 0,0 21 16,0-21-1,21 21 1,21 0-1,0-21-15,0 22 0,0-22 16,22 21-16,-1-21 0,0 21 16,22-21-16,-22 21 0,22 0 0,-1-21 15,1 21-15,20 1 0,1-22 0,0 21 16,20 0-16,1 0 0,21-21 16,-21 21-16,21 0 0,0 1 0,0-1 15,21 0-15,0 21 0,1-21 16,-1 1-16,0-1 0,21 21 15,1-21-15,-1 0 0,0 1 0,22 20 16,-22-21-16,22 0 0,-22 0 16,21 1-16,1-1 0,-1 0 0,1 0 15,211 0-15,0 0 16,-211 1-16,20-1 0,-20-21 16,21 21-16,-22 0 0,22-21 0,-22 21 15,1-21-15,-22 21 0,22-21 16,-22 22-16,0-22 0,-21 0 0,22 21 15,-22-21-15,0 0 0,0 0 16,106 21-16,-127-21 16,-21 0-16,-21 0 0,-1 0 15,1 0-15,-21 0 0,-1 0 0,-21 0 16,22 0-16,-22 21 0,22-21 16,-43 0-16,0 0 15,-21-21 32,0 0-31</inkml:trace>
  <inkml:trace contextRef="#ctx0" brushRef="#br0" timeOffset="69194.94">13589 2392 0,'0'0'0,"0"-64"16,0 43-1,0 0-15,21 21 0,-21-21 0,0 0 16,0 42 31,0 0-47,0 21 0,-21 1 0,21-1 15,-21 22-15,21-22 0,-21 21 16,-1 1-16,22-22 0,-21 22 0,21-22 16,0 0-16,-21 1 0,0-1 15,21-21-15,-21 22 0,21-22 0,0 0 16,0 0-16,0 0 0,0 0 16,-21 1-16,-1-44 62,22 1-62,-21 21 16</inkml:trace>
  <inkml:trace contextRef="#ctx0" brushRef="#br0" timeOffset="69470.32">13039 3112 0,'0'0'0,"-22"21"15,22 0-15,0 0 0,0 0 16,22 0-16,-1-21 16,0 0-16,0 22 0,21-22 15,43 0-15,-64 0 16,22 0-16,-1 0 0,0 0 0,1 0 16,-1 0-16,0-22 15,1 22-15,-22-21 0,42 21 0,-42-21 16,1 0-16,-1 21 0,0 0 15,-21-21-15,0 0 0,0-1 16,0 1-16,0 0 16,0 0-16,0 0 15,0 0-15</inkml:trace>
  <inkml:trace contextRef="#ctx0" brushRef="#br0" timeOffset="69771.14">13314 2455 0,'0'0'0,"-21"0"0,21-21 0,0 0 16,0 0-16,21 0 15,0 0-15,0 21 16,0-22-16,22 22 0,-22-21 0,21 21 15,-21-21-15,22 21 0,-1-21 16,0 21-16,-21 0 0,22 0 0,-1-21 16,0 21-16,1 0 0,-22 0 15,21 0-15,-21-21 0,1 21 0,-1 0 16,0 0-16,-21-22 31</inkml:trace>
  <inkml:trace contextRef="#ctx0" brushRef="#br0" timeOffset="71989.36">14076 1926 0,'-21'-21'16,"42"42"-16,-64-42 0,1 0 0,21 0 0,0 21 16,-22-21-16,22 21 0,0 0 15,-21-22-15,21 22 0,-22 0 0,1 0 16,0 0-16,20 0 16,1 0-16,-21 0 0,0 22 15,20-22-15,-20 21 0,0 0 0,-1 0 16,1 0-16,-21 0 0,20 1 15,-20-1-15,20 21 0,-20-21 0,21 22 16,-22-22-16,22 21 0,-22 0 16,-20 43-16,62-43 0,-20 1 15,21 20-15,0-20 0,0 20 16,-1-21-16,1 64 0,21-42 16,0-22-16,0 0 15,0 1-15,0-1 0,0 0 0,21 1 0,1-1 16,-22 0-16,42 1 15,-21-1-15,0 0 0,43 22 16,-22-43-16,-21 21 0,22-20 16,-1-1-16,21-21 0,-20 21 0,-1 0 15,22-21-15,-22 0 0,0 0 16,22 0-16,-22 0 0,22 0 0,-22 0 16,0-21-16,1 0 15,20 0-15,-21 21 0,1-22 0,20-20 0,-20 21 16,20 0-16,-21-22 0,43-20 15,-21 42-15,-22-22 0,0 1 16,1 0-16,-1-1 0,-21 1 16,21 0-16,-20-1 15,20-20-15,-21 21 0,0-22 0,-21 22 16,0-22-16,0 22 0,0-22 0,0 22 16,0 0-16,0-1 0,-21 1 15,0 0-15,0 21 0,-22-43 16,1 22-16,21 21 0,-21-1 15,-1 1-15,-41-21 0,41 21 16,1 0-16,-22-1 16,22 22-16,0 0 0,-1 0 15,1 0-15,0 0 0,-1 0 16,-62 0-16,62 0 0,-20 22 16,20-1-16,-20 0 0,-64 0 15,63 0-15,22 0 0,-21 1 16,-1-1-16,22 0 0,-22 0 15,22 21-15,0-20 0,20-1 0,-20 0 16,21 21-16,-21-21 0,20 22 16,22-1-16,-21 0 0,0 1 0,21 20 15,0-20-15,0-1 0,0 21 16,0-20-16,0 63 16,0-22-16,0-41 15,0 20-15,21-21 0,0 1 0,1-1 16,20 0-16,-21 1 0,0-1 15,22 0-15,-1-20 0,-21 20 0,21-21 16,1 0-16,20 0 0,22 1 16,-22-22-16,-20 0 0,20 0 15,-20 0-15,20 0 0,-21 0 16,22-22-16,-22 1 0,1 0 0,20 0 16,-21 0-16,22-22 0,-22 22 15,1-21-15,20 0 0,-21-1 0,1 1 16,20-22-16,-20 22 0,-1 0 15,43-64-15,-43 64 16,-21-1-16,21-20 0,-20 20 16,-1-20-16,0 21 0,-21-1 0,0-20 15,0 20-15,0 1 0,0 0 16,0-1-16,0 1 0,0 0 0,-21-1 16,0 22-16,-43-42 15,43 20-15,-21 22 0,-1 0 0,1 0 16,0 0-16,-1 0 0,1 21 15,0-22-15,-1 1 0,1 21 0,0 0 16,-1 0-16,1 0 0,-64 0 16,64 0-16,-22 0 15,22 0-15,-22 21 0,1 1 0,21-1 16,-22 0-16,1 0 0,-1 0 16,1 0-16,20 1 0,-20-1 15,-22 42-15,43-20 0,-1-22 16,1 21-16,0 0 0,21 1 15,-1-1-15,1 0 0,0 22 0,0-22 16,0 22-16,0-22 0,21 0 16,0 107-16,0-107 15,0 0-15,0 1 0,21-1 16,21 43-16,-21-43 0,0 0 16,22 1-16,-22-1 15,21 0-15,1-21 0,41 43 16,-41-43-16,20 0 0,-21 0 15,22-21-15,-1 22 0,1-22 0,-22 0 16,22 0-16,-1 0 16,1 0-16,-22 0 0,22-22 0,-22 22 0,21-21 15,-20 0-15,-1 0 0,22 0 16,-22-22-16,0 22 0,22-21 0,-22 21 16,0-22-16,22 1 0,-22 0 15,1-1-15,-1 1 0,0 0 16,1-1-16,-1 1 0,-21 0 0,21-43 15,-20 22-15,-1 20 16,-21 1-16,0-22 0,0 22 16,0-21-16,0 20 0,0 1 0,-21 0 15,-1-1-15,1 1 0,0 0 16,0 20-16,-21-20 0,20 21 0,-20 0 16,21-22-16,-21 22 15,-1 0-15,1 21 0,0-21 0,-1 0 0,1 21 16,0 0-16,-1-21 0,1 21 15,0 0-15,-1 0 0,1 0 0,0 0 16,-1 0-16,-20 0 0,20 21 16,-20-21-16,-1 21 0,1 0 0,21 0 15,-22-21-15,1 21 16,-1 1-16,1-1 0,20 0 0,-20 0 16,20 0-16,1 0 0,0 22 15,-22-1-15,22 0 0,21 1 16,0-1-16,-1 0 0,22 1 15,-21 20-15,0 1 0,21-22 16,-21 22-16,21-1 0,0-21 0,0 22 16,0 42-16,0-43 0,0-20 15,0 20-15,21-21 0,0 22 16,22-22-16,-22-21 0,21 22 0,-21-1 16,22-21-16,20 0 0,-21 1 15,1-1-15,84 0 16,-64-21-16,1 0 0,-1 0 15,22 0-15,-22 0 0,1-21 0,-1 0 16,1-1-16,-1 1 0,1 0 16,-1 0-16,1-21 0,-22 20 0,85-62 15,-84 41-15,-1 1 16,0 0-16,1-1 0,-1 1 0,0-21 16,1 20-16,-22-20 0,0 20 15,0-20-15,0-1 0,0 22 16,-21-21-16,0-1 0,0 1 0,0 20 15,-42-63-15,-21 43 16,20 21-16,1 20 16,0-20-16,-1 21 0,1 0 0,-22 0 15,22-1-15,-21 1 0,-1 21 16,22 0-16,-22-21 0,-42 21 16,43 0-16,21 0 0,-22 0 15,22 0-15,-22 0 0,22 0 0,0 21 16,-22 0-16,-21 1 15,43-1-15,0 0 0,-22 0 0,22 0 16,0 0-16,20 22 16,-20-22-16,0 0 0,21 21 0,-22 1 15,22-22-15,0 21 0,-43 43 16,43 0-16</inkml:trace>
  <inkml:trace contextRef="#ctx0" brushRef="#br0" timeOffset="80302.12">4805 6858 0,'0'0'0,"0"-21"0,-21 0 16,21 0-16,0-1 15,-22 22-15,1 0 32,0 22-17,21-1-15,-21 0 0,21 21 16,0-21-16,-21 22 0,0 20 0,-1-20 15,1 20-15,0 1 0,0-1 0,0 1 16,0-1-16,-1 1 0,1-22 16,0 21-16,0-20 0,21-22 15,0 21-15,-21-21 0,21 22 16,0-22-16,0 0 0,0-42 31,21 0-15,-21 0-16,21-1 0,0-20 0,0 0 15,1-1-15,-1-20 0,0 21 16,0-22-16,0 1 0,22-1 0,-22 1 16,0-22-16,0 43 0,0-22 15,22-63-15,-22 85 0,0-1 16,-21 1-16,0 21 0,21 0 16,-21 0-16,21 21 0,-21 21 15,21 0 1,-21 0-16,22 21 0,-22 1 0,0-1 15,0 22-15,0-22 0,0 21 16,0 1-16,0 21 0,0-22 0,0 1 16,0-1-16,0-21 0,0 64 15,0-63-15,0-1 0,0 21 16,0-41-16,0-1 0,0 0 16,0 0-16,-22-21 31,1-21-16,0 0-15,0 0 0</inkml:trace>
  <inkml:trace contextRef="#ctx0" brushRef="#br0" timeOffset="80484">4360 7535 0,'0'0'0,"0"-21"15,21 21 1,1 0-16,-1-21 0,0 21 0,21 0 15,-21 0-15,22-21 0,-1 0 16,0 21-16,1 0 0,-1-21 16,0 21-16,1-22 0,-1 1 0,0 21 15,1-21-15,-1 0 0,0 21 0,1-21 16,-1 21-16</inkml:trace>
  <inkml:trace contextRef="#ctx0" brushRef="#br0" timeOffset="82228.03">5419 7197 0,'0'-21'0,"0"-1"16,-22 22 15,1 22-31,0-1 0,21 0 0,-21 21 16,21 1-16,-21-1 0,0 0 16,21 1-16,0-1 0,0 0 0,0 1 15,0-1-15,0-21 0,0 21 0,0-20 16,0-1-16,0 21 15,0-21-15,21 0 0,0 1 16,0-22-16,21 0 0,-20 0 16,20 0-16,0 0 0,1-22 0,-1 1 15,0 0-15,1 0 0,20 0 0,43-64 16,-64 43-16,1-1 0,-1-20 16,-21 21-16,21-22 0,-20 1 15,-1-1-15,-21 1 0,21-1 0,-21 1 16,21-1-16,-21 1 0,0 20 15,0 1-15,0 0 0,0 20 0,0-20 16,0 21-16,0 42 31,0 0-31,-21 22 0,21-22 0,-21 21 16,21 22-16,0-22 0,-21 21 16,-1 1-16,22-1 0,-21 1 0,21-1 15,-21 1-15,21-1 0,0-20 16,0 20-16,0-20 0,0-1 15,0 0-15,0-21 0,0 43 0,0-43 16,21 0-16,0 0 0,1-21 16,-1 22-16,0-22 0,21 0 15,1 0-15,-22 0 0,0-22 16,21 1-16,-21 0 0,22 0 16,-22 0-16,0-22 0,21 22 0,-20-21 15,-1 0-15,0 20 0,21-20 16,-21 0-16,1 21 0,-22-22 0,21 22 15,0 0-15,-21 0 0,0 42 32,0 0-32,0 0 0,0 22 15,0-22-15,0 21 0,-21-21 16,21 22-16,0-22 0,0 21 0,-21-21 16,21 22-16,0-22 0,0 0 0,0 0 15,0 0-15,0 0 0,21 1 16,0-22-16,0 21 0,0-21 15,22 0-15,-22 0 0,21 0 16,-21-21-16,22-1 0,-1 1 16,0 0-16,-21 0 0,22 0 0,-1 0 15,-21-22-15,22 22 0,-22 0 16,0-21-16,0 20 0,21-20 16,-42 21-16,0 0 0,0 42 31,0 0-31,0 0 0,0 0 15,0 1-15,0-1 0,0 0 0,-21 0 16,21 0-16,-21 22 0,21-22 16,0 0-16,0 0 15,0 0-15,0 0 0,21-21 16,0 0-16,1 0 16,-1 0-16,0 0 0,0 0 0,0 0 15,0-21-15,22 0 0,-22 0 16,0 0-16,0 0 0,-21-1 15,0 1-15,0 0 0,0 0 0,0-21 16,0 20-16,0 1 0,0 0 16,-21 0-16,0 21 0,0-21 0,0 21 15,-1 0-15,1 0 16,0 0-16,21-21 31,0-1-15,21 22-16,0-21 0,1 21 15,-1-21-15,21 21 0,-21 0 0,22-21 16,-1 21-16,-21 0 0,21 0 16,-20 0-16,20 0 0,-21 21 0,21-21 15,-20 21-15,-1 0 0,0 1 16,0-1-16,0 0 0,-21 0 0,0 0 16,21 0-16,-21 22 0,0-22 0,0 0 15,22 0-15,-22 0 16,0 1-16,0 20 0,0-21 0,0 0 15,0 0-15,-22-21 16,1 0-16,21 22 16,-21-22-16,0 0 15,21-22-15,0 1 16,0 0-16,0 0 0,21-21 16,0-1-16,0 1 0,1 21 15,20-22-15,-21 1 0,21 0 16,1-1-16,-22 22 0,21 0 0,43-21 15,-64 42-15,21 0 16,-20 0-16,20 0 0,-21 0 16,21 42-16,-20-21 0,-22 0 15,0 1-15,0-1 0,0 21 0,0-21 16,0 0-16,0 22 0,0-22 16,0 0-16,0 0 0,0 22 0,0-22 15,0 0-15,0 0 0,0 0 16,21 0-1,0-21-15,0 0 0,0 0 0,22 0 16,-22 0-16,21-21 0,0 0 16,1 21-16,-1-21 0,43-43 15,-43 43-15,22-42 16,-22 20-16,0 1 0,-21 0 16,1 21-16,-1-22 0,-21 22 0,0 0 15,0 0-15,0 0 0,-21 21 16,-1 0-16,-20 21 15,21-21-15,0 42 0,-22 0 16,22 1-16,0-22 16,21 0-16,-21 21 0,21-20 0,0 20 15,0 0-15,0-21 0,0 1 16,0-1-16,0 0 0,0 0 16,0 0-16,0 0 0,0 1 15,-21-22 16,0 0-15,-1 0-16,22-22 16,-21 1-16,0 21 15,0-21-15,21 0 0,-21 0 0,0 0 16,-1-1-16</inkml:trace>
  <inkml:trace contextRef="#ctx0" brushRef="#br0" timeOffset="82435.42">8043 6816 0,'0'0'0,"-21"0"0,-42-21 16,41 21-16,1 0 16,0-22-1,0 22 1,0 0-16,0 0 15,-1 0-15,1 0 16,0 0-16</inkml:trace>
  <inkml:trace contextRef="#ctx0" brushRef="#br0" timeOffset="82675.3">6350 7070 0,'0'21'16,"21"-21"0,21 0-1,-20-21-15,20 21 0,0 0 16,-21-21-16,22-1 0,-1 22 0,0 0 16,1 0-16,-1-21 0,-21 21 15,43 0-15,-43 0 16,-21 21-1,-21 1 1</inkml:trace>
  <inkml:trace contextRef="#ctx0" brushRef="#br0" timeOffset="83605.07">4995 10287 0,'0'0'0,"21"-21"0,1 0 0,-1-22 0,0 22 15,0 0-15,0-21 0,-21 21 16,0-22-16,0 22 0,0-21 0,0 21 15,0-22-15,-21 22 0,0-21 16,-21 21-16,20 21 0,1 0 16,-21 0-16,0 0 0,-1 21 0,22 0 15,-21 21-15,-1-21 0,1 1 16,0 20-16,21 0 0,-22 1 16,22-1-16,0 0 0,0 1 0,21-1 15,-21 0-15,21 1 0,0-22 16,0 21-16,0-21 0,21 0 0,0-21 15,0 0-15,21 0 0,-20 0 16,20 0-16,-21-21 0,21 0 0,1 0 16,-1 0-16,0-22 0,1 22 15,-1-21-15,-21 21 0,22 0 0,-1-43 16,-21 43-16,0 0 0,0 21 16,-21-21-16,0 42 31,0 0-31,0 0 15,0 21-15,0 1 0,-21-1 16,21 0-16,0 22 0,-21-1 16,21 1-16,0-1 0,0 1 15,0-1-15,0 22 0,0-21 0,0 20 16,0 1-16,0 0 0,0-1 0,-21 1 16,21 0-16,-21-1 0,21 1 15,0-22-15,-21 22 0,-1-21 0,1 20 16,0-20-16,0-1 0,-43 64 15,43-63-15,-21-22 0,21 0 16,-22-20-16,1-1 0,0 0 0,21 0 16,-22-21-16,1 0 0,0-21 0,-1 0 15,1 0-15,21-22 16,-22 1-16,22-22 0,0-20 0,0 20 16,21-20-16,0-1 0,0 0 0,0-21 15,0 22-15,21-22 0,0 21 16,0 1-16,22-1 0,-1 0 0,0 22 15,1-1-15,20 1 0,1-1 0,-22 22 16,22-22-16,-1 22 0,64-43 16,-63 43-16,-1 0 15,-21-1-15,22 1 0,-1 0 0,-20-1 16</inkml:trace>
  <inkml:trace contextRef="#ctx0" brushRef="#br0" timeOffset="84007.35">5673 10393 0,'0'0'16,"0"21"-16,0 0 0,0 0 15,0 1 1,21-22-16,0 0 0,0 0 16,-21-22-16,21 1 0,0 0 15,1 0-15,-22 0 0,21 0 0,0-1 16,0 1-16,0-21 0,-21 21 0,0 0 15,0-22-15,0 22 16,0 0-16,0 0 0,0 0 0,0-1 0,-21 22 16,0 0-16,0 0 15,0 0-15,-1 0 0,1 22 16,0-1-16,0 0 0,0 0 0,21 21 16,0-20-16,0 20 0,0 0 15,0 1-15,0 41 0,0-41 16,0-22-16,21 42 0,-21-42 15,42 1-15,-21-1 0,1-21 16,-1 0-16,21 0 0,-21 0 0,22 0 16,-22 0-16,21 0 0,-21-21 15,22-1-15,-1 1 0,-21-21 16,21 21-16,1-22 0,-22 1 0,21 0 16,-21-1-16,22 1 0,-22 0 15,0-22-15</inkml:trace>
  <inkml:trace contextRef="#ctx0" brushRef="#br0" timeOffset="84283.19">6519 9673 0,'0'0'0,"0"-21"15,0 42 1,0 0-16,-21 1 0,21-1 0,-21 21 16,21 0-16,0 1 0,-21-1 15,21 0-15,-21 1 0,-1-1 16,22 0-16,-21 22 0,21-22 0,0 1 15,0-1-15,-21 0 0,21 1 16,0-1-16,0 0 0,0-21 0,0 22 16,0-22-16,0 0 0,0 0 15,0 0-15,0 1 0,0-1 16,0 0-16,21-21 31,-21-21-15,21 0-16,1-1 0</inkml:trace>
  <inkml:trace contextRef="#ctx0" brushRef="#br0" timeOffset="84764.92">6858 9843 0,'0'0'0,"0"-22"15,0 1-15,0 0 0,0 0 0,0 0 0,0 42 32,0 0-17,0 0-15,0 0 0,0 22 0,0-1 16,-21 0-16,0 1 0,21-1 16,0 22-16,-22-22 0,1 0 0,0 22 15,21-22-15,-21 43 16,21-1-16,-21-62 15,21-1-15,0 21 0,0-21 0,0 0 16,0 1-16,0-1 0,21-21 47,-21-21-47,21-1 0,-21 1 16,21 0-16,-21 0 15,21 0-15</inkml:trace>
  <inkml:trace contextRef="#ctx0" brushRef="#br0" timeOffset="85151.18">6858 10414 0,'0'0'0,"21"0"0,0 0 15,0 0 1,1 0-16,-1-21 0,0 0 15,0 0-15,0 21 0,0-22 16,1 1-16,-22 0 0,21 0 0,0 0 16,-21 0-16,0-1 0,0 1 15,-21 42 17,0 1-32,-1-1 15,22 0-15,-21 0 0,0 0 16,21 22-16,0-22 0,-21 0 0,21 21 15,-21-21-15,21 22 0,0-22 16,0 0-16,0 0 0,0 0 0,0 1 16,0-1-16,0 0 0,21-21 15,0 0-15,0 0 16,0 0-16,1 0 0,-1 0 0,0 0 16,0-21-16,0 0 0,0-1 15,-21 1-15,22 0 16,-1 0-16</inkml:trace>
  <inkml:trace contextRef="#ctx0" brushRef="#br0" timeOffset="85501.98">7260 10308 0,'0'0'15,"42"0"-15,-20-21 16,-1 21-16,0 0 16,0 0-16,0 0 0,0 0 0,1 21 15,-1-21-15,0 21 0,0 1 0,-21-1 16,21 0-16,-21 0 15,21 21-15,-21-20 0,0-1 0,0 0 0,0 21 16,0-21-16,0 1 0,0-1 16,-21 0-16,0 0 0,0 0 15,21-42 17,0 0-17,0 0-15,21 0 0,0-1 0,0-20 16,-21 0-16,22-1 0,-1 1 0,0 21 15,0-21-15,0-1 0,0 22 16,1-21-16,-22 21 0,21 21 0,0-22 16,0 1-16,0 21 0,-21 21 47,0 1-47,0-1 0</inkml:trace>
  <inkml:trace contextRef="#ctx0" brushRef="#br0" timeOffset="85967.79">8213 10414 0,'0'0'0,"21"-21"16,21 0-16,-21 0 15,0-1-15,1 1 0,-22 0 0,0 0 16,0 0-16,-22 21 31,1 0-31,0 21 16,0 0-16,-21-21 0,20 21 0,1 22 15,0-22-15,0 0 0,21 0 16,0 0-16,-21 0 0,21 1 0,0-1 16,0 0-16,0 0 0,21-21 15,0 21-15,0-21 16,0 0-16,1 21 0,-1-21 15,0 0-15,0 0 0,-21 22 0,21-22 16,0 21-16,-21 0 31,0 0-31,-21 0 16,0-21-16,0 0 0,0 21 16,0-21-16,-1 0 0,1 22 0,0-22 15,0 0-15,0 0 0,0 0 0,-1 0 16,1 0-16,0 0 15,0 0 1,21-22-16,0 1 16,0 0-16,0 0 0,0 0 15,0-22-15</inkml:trace>
  <inkml:trace contextRef="#ctx0" brushRef="#br0" timeOffset="86359.68">6562 9885 0,'0'0'0,"-43"0"0,-63-21 15,85 21-15,0 0 0,21-21 31,21 21-31,0 0 0,22 0 16,-1 0-16,22 0 0,20-22 0,-20 22 16,20 0-16,22 0 0,-21-21 15,0 21-15,20 0 0,65-42 16,-86 42-16,1 0 0,0 0 16,-22-21-16,22 21 0,21 0 15,-64 0-15,-21 0 0,22 0 16,-22 0-16,0 0 15,-21 21 17,0 0-17,-21 0-15,0 0 0,-1-21 16,-20 22-16,21-1 0</inkml:trace>
  <inkml:trace contextRef="#ctx0" brushRef="#br0" timeOffset="88675.28">4508 14266 0,'0'-21'16,"0"0"-1,0 0-15,0 0 16,0 0-16,22-1 0,-1 22 16,0-21-16,0 0 0,0 21 15,0-21-15,1 21 0,20 0 16,-21 0-16,0 21 0,0 0 15,22 0-15,-22 22 0,0-1 16,21 0-16,-20 22 0,-1-22 0,0 22 16,0-1-16,-21 1 0,0-1 0,0-20 15,0-1-15,0 21 0,0-20 16,0-22-16,0 21 0,0-21 16,0 1-16,-21-1 15,21-42 1,0-1-16,0 1 15,21 0-15,-21 0 0,21-21 16,0-1-16,-21 1 0,22 0 0,-1-22 16,0 22-16,0-22 0,0 1 15,0-1-15,-21 1 0,22 20 0,-1-20 16,0 21-16,0-1 0,-21 22 16,21 0-16,-21 0 0,21 0 0,1 42 31,-22 0-31,0 0 15,0 0-15,0 0 0,0 22 16</inkml:trace>
  <inkml:trace contextRef="#ctx0" brushRef="#br0" timeOffset="89021.08">5376 14690 0,'0'0'0,"0"21"0,21-21 16,1 0-1,-1-21-15,0 0 0,-21-1 0,21 22 16,0-21-16,0-21 0,1 21 16,-1 0-16,0-1 0,-21 1 15,0 0-15,21 0 0,-21 0 16,-21 42 0,0 0-16,0 0 15,-1 0-15,-20 22 0,21-22 16,0 0-16,0 21 0,-1-20 0,22 20 15,0-21-15,-21 0 0,21 22 16,0-22-16,0 0 16,0 0-16,21 0 0,1-21 15,20 0-15,-21 0 0,0 0 0,22 0 16,-22 0-16,21-21 16,0 0-16,-20 21 0,41-42 15,-42 20-15,0 1 0,1 0 0,-1-21 16</inkml:trace>
  <inkml:trace contextRef="#ctx0" brushRef="#br0" timeOffset="89340.9">5863 14499 0,'0'0'0,"21"-21"16,0 21-16,1 0 15,-1 0-15,-21 21 16,21 0-16,0-21 0,-21 22 0,21-1 16,0 21-16,1-21 0,-22 0 0,21 1 15,-21-1-15,21 21 0,-21-21 16,0 0-16,0 22 15,21-22-15,-21 0 0,0 0 16,0 0-16,0-42 47,21 0-47,-21 0 0,0 0 0,0 0 16,21-1-16,1-20 0,-1 21 15,-21-21-15,0 20 0,21-20 0,0 21 16,0 0-16,-21 0 0,0-1 15,21 1-15,1 21 0,-1 0 16,0 0 0,-21 21-1,0 1-15</inkml:trace>
  <inkml:trace contextRef="#ctx0" brushRef="#br0" timeOffset="89655.28">6371 14732 0,'21'0'16,"0"-42"-1,-21 21-15,22 21 0,-22-22 0,21 1 16,-21 0-16,0 0 0,0 0 16,0 0-16,0 42 31,0 0-16,0 0-15,0 0 0,0 0 0,0 1 16,0-1-16,0 21 0,0-21 0,0 0 16,0 1-16,0-1 15,0 0-15,-21 0 16,21-42 31,0 0-47,21 0 0</inkml:trace>
  <inkml:trace contextRef="#ctx0" brushRef="#br0" timeOffset="89803.82">6498 14372 0,'0'0'0,"-21"-21"0,21 0 0,-21 0 16,21 0-16,-21 21 0,21 21 62,21-21-62,0 0 16</inkml:trace>
  <inkml:trace contextRef="#ctx0" brushRef="#br0" timeOffset="90723.73">6921 14859 0,'0'0'0,"-21"0"0,0 21 0,0-21 15,0 0-15,0 0 16,-1 0-16,1 0 0,21-21 16,0 0-1,0 0-15,43 0 16,-22-22-16,21 22 0,-21 0 0,64-64 15,-43 43-15,1 0 16,-22-1-16,21-20 0,-21 20 0,22 1 16,-43 0-16,21-1 0,-21 1 15,0 0-15,0-1 0,0 22 0,0-21 16,-21 21-16,-1-22 0,1 43 16,0 0-16,0 0 0,0 0 15,-43 0-15,43 43 0,0-22 16,-21 21-16,20 1 15,1 20-15,0 1 0,0 20 0,0 1 16,0 0-16,-1-1 0,1 1 16,0 21-16,-21-22 0,21 22 15,-1-21-15,1 21 0,0-22 0,0 22 0,-21-21 16,20 21-16,1-22 0,0 1 16,0 21-16,0-21 0,-22 63 15,43-64-15,0-20 0,-21-1 16,21-20-16,0-1 0,0 0 0,0-20 15,0-1-15,21 0 0,1-21 16,-1 0-16,21 0 0,-21-21 16,22-22-16,-1 22 0,0-21 0,1 0 15,-1-22-15,0 1 0,1-1 16,-1 1-16,0-1 0,-21-21 0,1 22 16,-1-64-16,-21 42 15,0 22-15,-21-1 0,-1 1 0,1-1 16,-21 1-16,-22-22 15,22 43-15,0 21 0,-1-1 0,1 22 16,0 0-16,-22 0 16,43 0-16,0 0 0,0 0 0,21 22 15,21-22 1,0-22 0,0 1-16,22 21 0,-1-21 0,0 0 15,22 0-15,-22 0 0,22-22 16,-22 22-16,21 0 0,-20-21 15,20 20-15,-20-20 0,-1 21 0,0-21 0,1 20 16,-22 1-16,0 0 0,0 0 16,0 0-16,-21 42 31,0 0-31,0 0 0,0 0 16,0 1-16,0-1 0,0 21 15,0-21-15,0 0 0,0 1 16,0-1-16,0 0 0,0 0 0,0 0 15,0-42 32,0 0-47,0 0 0,0-22 16</inkml:trace>
  <inkml:trace contextRef="#ctx0" brushRef="#br0" timeOffset="90884.2">7366 14647 0,'0'-21'15,"21"42"79,0-21-94</inkml:trace>
  <inkml:trace contextRef="#ctx0" brushRef="#br0" timeOffset="92923.99">7789 14626 0,'0'0'0,"0"-21"0,-21 21 31,0 0-31,0 21 0,0 0 16,-1-21-16,1 22 0,0-1 15,0 21-15,0-21 0,21 0 0,0 22 16,-21-22-16,21 0 0,0 43 16,0-43-16,0 0 0,0 0 15,21 0-15,0 0 0,0-21 16,0 22-16,0-22 0,22 0 0,-22 0 16,21 0-16,1 0 0,-1 0 15,0 0-15,1 0 0,-1 0 16,0-22-16,-21 1 0,22 21 0,-1-21 15,0 0-15,-20 0 0,-1 0 16,21-1-16,-42 1 0,21 0 0,-21-21 16,21 21-16,-21-1 0,0 1 15,0 0-15,0 0 0,0 0 0,-21 0 16,0 21-16,0 0 16,0 0-16,0 21 0,21 0 15,-22 0-15,1 0 0,21 43 16,-21-43-16,21 0 0,-21 0 15,21 0-15,0 22 0,0-22 16,0 0-16,0 0 16,21-21-1,0 0-15,0 0 0,1 0 16,-1-21-16,0 21 0,-21-21 16,21 21-16,0-21 0,-21 0 0,0-1 15,21 22-15,-21-21 0,22 0 16,-22 0-16,21 0 0,-21 0 15,0-1-15,0 44 16,0-1 0,0 0-16,0 0 0,0 0 15,0 0-15,0 1 0,21-1 16,-21 0-16,21-21 16,-21 21-16,21-21 0,0 21 15,1-21-15,-1 0 0,21 0 16,-21 0-16,0 0 0,1 0 0,-1-21 15,21 21-15,-21-21 0,0 0 16,1 0-16,-22-1 0,21 1 0,0-42 16,0 20-16,-21 1 15,0 0-15,0-1 0,0-20 0,0-1 16,0 1-16,0-1 0,0 1 16,0 21-16,0-22 0,0 22 0,0 21 15,0-1-15,0 1 0,0 0 16,-21 21-16,0 0 15,21 21-15,0 0 0,0 22 16,0-22-16,0 21 0,-21 22 16,21-22-16,0 22 0,-22-22 0,22 21 15,0-20-15,0 20 0,0-20 16,0-1-16,0 0 0,0-21 0,22 22 16,-1-22-16,0 0 0,0 0 0,-21 0 15,21 1-15,22-22 16,-22 0-16,0 0 0,0 0 0,0 0 15,0 0-15,1 0 0,-1-22 16,0 1-16,0 0 0,0 0 16,0 0-16,-21 0 0,22 21 15,-22-22-15,21 1 0,-21 0 16,21 21-16,-21 21 16,0 0-1,0 1-15,0-1 16,0 0-16,0 0 0,0 0 15,0 0-15,0 1 0,0-1 16,0 0-16,21-21 16,0 0-16,0 0 15,1 0-15,-1 0 0,0 0 16,0 0-16,0 0 0,22-42 16,-22 42-16,0-22 0,0 1 15,0 21-15,-21-21 0,21 0 0,-21 0 16,22 0-16,-1 21 15,-21-22-15,0 44 16,0-1-16,0 0 16,0 0-16,0 0 15,0 0-15,0 1 0,0-1 16,0 0-16,0 0 16,21-21-1,0 0 1,0 0-1,0 0-15,1-21 0,-22 0 16,0 0-16,0-1 16,0 1-16,0 0 0,0 0 15,-22 0-15,1-22 16,21 22-16,0 0 0,0 0 0,0 0 16,0 0-16,0-1 15,21 22 1,1 0-16,-1 0 0,0 0 15,0 0-15,0 0 16,0 0-16,1 22 0,-1-22 0,0 21 0,0-21 16,0 21-16,0 0 0,1 0 15,-22 0-15,21 1 16,-21 20-16,0-21 0,0 0 16,0 0-16,0 1 15,0-1 1,0 0-16,-21-21 15,21-21 17,0 0-32,0-1 0,0 1 15,21-21-15,0 21 16,0 0-16,21-1 0,-20-20 0,-1 21 16,21 0-16,-21 0 0,0-1 15,1 1-15,-1 21 0,21 0 0,-21 0 16,0 0-16,-21 21 15,22 1-15,-22-1 0,0 0 0,0 0 16,0 21-16,0-20 16,0-1-16,-22 0 0,22 0 0,-21 0 15,21 0-15,0 1 0,0-1 16,21-21 0,1 0-1,-1 0-15,0 0 0,0 0 16,0-21-16,0-1 15,1 22-15,-1-21 0,21 0 0,-21 0 16,-21 0-16,21-22 0,1 22 16,-1-21-16,-21 21 0,0-22 0,21 22 15,-21-21-15,21 21 0,-21 0 16,0-1-16,0 44 16,0-1-1,0 0-15,-21 21 0,0 1 16,21-22-16,-21 21 15,21 0-15,0-20 16,-22 20-16,22-21 16,-21 0-16,21 0 0,0 1 15,0-1 1,-21-21 15,21-21-15,-21 21-16,21-22 0,0 1 0,-21 0 15,21 0-15,0 0 0</inkml:trace>
  <inkml:trace contextRef="#ctx0" brushRef="#br0" timeOffset="93099.89">10160 14266 0,'0'0'0,"-21"0"0,21-21 16,-21 21-16,-1 0 0,1 0 47,0 0-32,0 0-15,0 0 16</inkml:trace>
  <inkml:trace contextRef="#ctx0" brushRef="#br0" timeOffset="93337.71">8805 14478 0,'0'0'0,"-42"21"0,21 0 0,-22-21 15,22 0-15,21 22 0,21-22 32,1 0-32,-1 0 0,21 0 15,-21 0-15,22 0 0,-1 0 0,0 0 16,1 0-16,-1 0 0,0-22 15,-21 22-15,1 0 0,-1 0 0,0-42 16,-21 21 0,0 0-16,0 0 0,-21-1 15</inkml:trace>
  <inkml:trace contextRef="#ctx0" brushRef="#br0" timeOffset="94607.31">9652 7154 0,'21'0'32,"21"0"-32,1 0 15,20-21-15,1 21 0,20-21 0,107-21 16,-85-1-16,21 22 0,42-21 16,0 21-16,1-22 0,20 1 15,1-21-15,20 20 0,1 1 16,-21-22-16,20 1 0,22 21 0,0-22 15,233-42-15,-234 43 16,1 20-16,0-20 0,0 21 16,-21-1-16,-1 1 0,1-22 0,-22 22 15,-20 0-15,-1 21 0,-21-22 16,-21 1-16,-21 0 0,63-1 16,-105 1-16,-1 21 0,1 0 15,-22-1-15,1 1 0,-1 0 0,0-21 16,-21 42-16,-21-21 15,0-1-15,0 1 16,-42 21-16,21 0 16,-21 0-16,20 0 15,-20 0-15,-21 0 0,20 0 0,1 0 16,-22 0-16,22 21 0,0-21 16,-106 22-16,105-22 15,22 21-15,-21-21 0,42 21 16,-21-21-16,42 0 15,0 0 1,0 0-16,21-21 0,-20 21 16,62-21-16,-63-1 0,22 22 15,-22 0-15,21 0 0,-21 0 16,1 0-16,-1 0 0,0 0 16,-21 22-1,0-1-15,0 21 0,0-21 16,0 22-16,0-22 0,-21 21 0,0 0 15,21 1-15,-22-22 0,-20 42 16,42-41-16,-21 20 0,21-21 16,-21-21-16,0 21 0,21 0 15,-22-21-15,1 0 0,0 0 16</inkml:trace>
  <inkml:trace contextRef="#ctx0" brushRef="#br0" timeOffset="96791.61">17632 3852 0,'21'0'0,"0"0"31,-21-21-31,21 21 31,0-21-15,1 21-16,-22-21 15,21 21-15,-21-21 0,21 21 16,-21-21 0,-21 21-16,0 0 15,-22 0-15,1 0 0,0 21 16,-64 21-16,42-21 0,1 0 15,20 22-15,-20-1 0,21 0 16,-1 1-16,1-1 0,21 0 16,0-20-16,21 20 0,0 0 0,0-21 15,0 1-15,42 41 16,0-42-16,-21 0 0,43 1 0,-22-1 16,1 0-16,-1 21 0,0-21 15,-21 1-15,22-1 0,-22 0 16,0 0-16,-21 0 0,0 0 15,-21-21-15,0 22 16,0-22-16,-22 0 0,1 0 0,0 0 16,20-22-16,-20 22 0,0-21 15,-1 0-15,22 0 0,-21 0 16,21 0-16,-22-1 0,22 1 0,0-21 16,0 21-16,21 0 0,0-1 0,0 1 15,0 0-15,0 42 31,21 0-31,0 1 16,0 20-16,1-21 0,-1 21 0,0-20 16,21 20-16,-21-21 0,1 21 15,20-20-15,-21-1 0,21 21 16,-20-21-16,20-21 0,0 21 16,1-21-16,-1 0 0,0 0 0,22 0 0,-22 0 15,0 0-15,22-21 0,-22 0 16,1 21-16,20-21 0,-21 0 15,1-22-15,-22 22 0,42-42 16,-41 42-16,-1-22 0,-21 22 16,21-21-16,-21 21 0,0-22 15,0 22-15,-21 21 0,0 0 16,-1 0-16,1 0 0,0 0 16,0 21-16,0 0 0,0 1 15,-1 20-15,22-21 0,0 21 0,-21-20 16,21-1-16,0 21 0,0-21 15,0 0-15,0 1 0,0-1 0,21 0 16,1 0-16,-1-21 0,0 0 16,0 21-16,21-21 0,-20 0 15,20 0-15,-21 0 0,64-21 16,-43 0-16,-21 0 0,22 0 0,-1-1 16,-21 1-16,0 0 0,0 0 15,1 21-15,-1-21 0,-21 0 16,0 42 15,0 0-31,0 0 0,0 0 0,0 0 16,-21 1-16,21-1 0,-22-21 15,22 21-15,0 0 0,22-21 32,-1 0-17,-21-21-15,21 21 16,0-21-16,0 21 0,0-21 0,1-1 15,-1 1-15,0 0 0,0 21 16,0-21-16,0 21 0,1 0 0,-1 0 16,0 0-1,-21 21-15,21 0 16,-21 0-16,0 1 0,21-1 16,-21 0-16,0 0 0,0 0 0,21 0 15,1 1-15,-22-1 0,21-21 16,0 21-16,0-21 0,0 0 15,0 0-15,1 0 0,20 0 16,-21-21-16,21 21 0,-20-21 16,20-1-16,-21 1 0,0 0 15,22 0-15,-22 0 0,0 0 0,0-22 16,0-20-16,-21 42 16,0-43-16,0 43 0,0 0 15,-21-22-15,0 43 16,0 0-16,0 0 0,-1 22 0,1-22 15,0 21-15,-21 0 0,21 21 16,-1-21-16,1 1 0,0 20 16,21-21-16,0 0 0,0 22 0,0-22 15,0 0-15,0 0 0,0 21 16,21-20 0,0-22-16,1 0 0,-1 0 0,21 0 15,-21 0-15,0 0 0,22-22 16,-22 22-16,21-21 0,1 0 0,-22 0 15,21 0-15,-21-22 0,0 22 0,22-21 16,-22 0-16,0-1 0,21-84 16,-20 64-16,-1-1 15,0 1-15,0-1 0,0 1 0,0-1 16,22-20-16,-43 41 16,0 22-16,0 0 0,-21 21 15,-1 42 1,1-21-16,0 43 0,-21-22 0,21 22 15,-1-1-15,-20 22 0,21-22 16,0 1-16,21-1 0,0 1 0,0-1 16,0-20-16,0-1 0,0 0 15,0 1-15,0-1 0,21-21 0,-21 22 16,0-22-16,21 0 0,0-21 16,0 0-16,1 0 15,-1 0-15,0-21 0,0 0 16,21-1-16,-20 1 0,20-21 0,0 21 15,-21-22-15</inkml:trace>
  <inkml:trace contextRef="#ctx0" brushRef="#br0" timeOffset="98283.42">20320 3789 0,'0'0'16,"0"-21"-16,0 42 15,-21 0-15,0 0 0,21 22 16,-22-1-16,1 0 0,21 22 15,-21-1-15,0 1 0,0-1 0,0 1 16,-1-1-16,1 1 0,0-22 16,0 22-16,21-22 0,-21-21 15,0 21-15,-1-20 0,22 20 0,0-21 16,-21 0-16,21-42 31,21 0-31,-21 0 16,22 0-16,20-22 0,-21 22 0,0-21 15,22-1-15,-1 22 0,-21 0 16,21 0-16,-20 0 0,20 0 0,-21-1 16,0 22-16,0 0 0,1 0 15,-22 22 17,-22-22-32,1 0 0,0 21 0,0 0 15,-21-21-15,20 21 16,1-21-16,-21 21 0,21 0 0,0 1 0,-1-1 15,1 0 1,21 0-16,0 0 0,0 0 0,0 1 16,0-1-16,0 0 0,0 0 15,21 0-15,1 0 0,-1-21 16,0 0-16,0 22 0,21-22 16,-20 0-16,20 0 0,-21 0 0,21 0 15,-20-22-15,20 22 0,0-21 16,-21 0-16,22 21 0,-22-21 0,0 0 15,0 0-15,0-1 0,1-20 16,-1 21-16,-21 0 0,0 0 16,0-1-16,0 1 0,0 0 0,-21 21 31,-1 21-31,1 0 16,0 22-16,0-22 15,0 0-15,21 0 0,0 0 0,-21 1 16,21-1-16,0 0 0,0 0 15,0 0-15,0 0 0,21 1 16,0-22-16,0 0 16,0 0-16,22 0 0,-22 0 15,21 0-15,0 0 0,1 0 0,-1-22 16,0 22-16,-20-21 0,41-21 16,-42 21-16,0 0 0,1-1 15,-1 1-15,0 21 0,-21-21 16,21 21-16,-21 21 31,-21-21-31,0 21 16,21 1-16,-21-1 0,21 0 15,0 0-15,0 0 16,0 0 0,21-21-16,0 0 0,0 0 15,21 0-15,-20 0 0,20 0 16,-21 0-16,0 0 0,22-21 15,-22 0-15,42 0 0,-42 0 16,1 0-16,-1-1 0,0 1 16,-21 0-16,0 0 0,21 21 15,-21-21-15,0 42 32,-21 0-32,21 0 0,-21 22 15,0-22-15,-1 0 0,1 42 16,0-20-16,0-1 15,21 0-15,-21 1 0,21-1 0,0 0 16,0 22-16,0-22 0,0 22 16,0-22-16,0 0 0,0 1 15,21 20-15,0 22 0,-21-43 16,0 1-16,0-1 0,0-21 16,0 21-16,0-20 0,0 20 0,0-21 15,-21-21-15,0 21 0,0 0 16,-1-21-16,1 0 0,0 0 15,-21 0-15,21 0 0,21-21 16,0 0-16,-22 0 0,22 0 16,0-22-16,0 22 0,0-21 0,0 0 15,22-1-15,-1 1 16,21 0-16,-21-1 0,22-20 0,20 20 16,-21-20-16,1-1 0,20 1 15,1-1-15,-22 1 0,22-1 0,-1 1 16,-21-1-16,22 1 0,-22 21 15,22-1-15,-22 1 0,-21 0 0,43-1 16,-64 22-16,-21 42 31,-1 0-31,1 1 16,0-1-16,0 0 0,0 0 0,0 0 16,21 0-16,0 22 0,0-22 15,0 0-15,0 0 0,0 0 0,21 22 16,0-22-16,0 0 0,0 0 15,0 0-15,22 1 0,-43-1 16,21 0-16,0-21 0,-21 21 0,0 0 16,0 0-1,-21-21-15,0 0 0,0 22 16,-1-22-16,-20 0 0,21 0 16,-21 21-16,20-21 0,-20 0 0,0 0 15,-1 21-15,1-21 0,0 0 16,-1 0-16,22 0 0,-21 0 0</inkml:trace>
  <inkml:trace contextRef="#ctx0" brushRef="#br0" timeOffset="99448.76">17695 5630 0,'0'0'0,"0"-21"0,21 0 0,-21-21 15,0 21-15,0-1 0,0 1 0,0 0 16,-21 0 0,0 21-16,0-21 0,0 21 0,0 0 15,-1 0-15,-20 21 0,21 21 16,0-21-16,-22 43 0,1-22 0,21 22 16,-21-1-16,20-20 0,1 20 15,-21 1-15,42-1 0,0-21 0,0 1 16,0 41-16,0-62 15,21 20-15,0-21 0,22 0 0,-1-21 16,0 0-16,1 21 0,-1-21 16,21 0-16,-20 0 0,20-21 0,1 0 15,-22 0-15,22 0 0,-22 0 16,21-1-16,-20-20 0,-1 0 16,0 21-16,1-22 0,-1-20 15,-21 20-15,22 1 0,-22-21 0,0 20 16,0 1-16,0 21 0,-21-22 0,0 22 15,0 42 1,0 1-16,0 20 0,-21 0 16,0 1-16,0-1 0,0 0 15,-1 1-15,1-1 0,21 0 0,-21 1 16,0-1-16,0 0 0,21-21 16,-21 22-16,21-22 0,0 0 0,0 0 15,0 0 1,21-21-1,0 0-15,0 0 0,0-21 16,0 0-16,1 0 0,-1 21 16,0-42-16,21 20 0,-42 1 0,21 0 15,1-21-15,-1 21 0,0-1 16,-21-20-16,21 21 0,-21 0 16,0 42 15,0 0-31,0 0 0,-21-21 15,21 21-15,0 1 0,-21-1 0,21 0 16,0 0-16,0 0 0,0 22 16,0-22-1,0 0-15,21 0 16,0-21 31,-21-21-16,0 0-31,0 0 0,0-1 16</inkml:trace>
  <inkml:trace contextRef="#ctx0" brushRef="#br0" timeOffset="99833.48">18584 5884 0,'0'0'0,"0"22"78,0-1-62,21-21 62,-21-21-78,22 21 0,-22-22 0,0 1 15,21 0-15,-21 0 16,21 21-16,-21-21 0,0 42 47,0 0-32,0 0 1,0 0-16,0 1 16,0-1-1</inkml:trace>
  <inkml:trace contextRef="#ctx0" brushRef="#br0" timeOffset="100575.81">19008 5948 0,'-22'0'47,"1"0"-47,0 0 0,0 21 0,0 0 16,0 0-16,-1 1 0,1-1 16,0 0-16,0 21 15,21-21-15,0 1 0,0-1 0,0 0 16,0 0-16,21 0 15,0-21-15,0 0 0,22 21 0,-22-21 16,21 0-16,-21 0 0,22 0 16,-1 0-16,0-21 0,22 21 0,21-42 15,-22 21-15,-21 0 0,1-1 16,-1 1-16,0-21 0,1 0 16,-22 20-16,0-20 0,0-21 0,0 20 15,1 1-15,-1-22 16,-21 22-16,21 0 0,-21 21 0,0-22 15,0 22-15,0 42 16,-21 0-16,0 1 16,-1 20-16,1 0 0,0 1 15,0-1-15,0 0 0,0 22 0,-1-22 16,1 0-16,0 1 0,0-1 16,0 0-16,0-20 0,-1 20 15,22-21-15,-21 0 0,21 0 0,0 1 16,0-1-16,43-21 31,-22-21-31,0-1 16,21 1-16,-21 0 0,22 0 0,-1 0 15,-21 0-15,22-22 0,-1 22 16,21-21-16,-20 21 0,-22-1 16,42 1-16,-63 0 15,-21 42 1,0-21-1,-21 21-15,21-21 0,-1 22 16,1-1-16,0-21 0,0 21 0,0 0 16,21 0-16,-21 0 0,21 1 15,0-1-15,0 0 16,0 0-16,21-21 0,0 21 16,0-21-16,0 21 0,0 1 15,1-22-15,-1 0 0,0 21 16,0-21-16,0 0 0,0 0 15,1 21-15,-1-21 16</inkml:trace>
  <inkml:trace contextRef="#ctx0" brushRef="#br0" timeOffset="103291.61">17738 7260 0,'0'0'0,"0"-21"15,0 0-15,0 0 16,0 0-16,21-1 0,0 1 15,0 0-15,-21 0 0,21 0 16,0 21-16,-21-21 0,22-1 0,-1 1 16,0 0-16,0 0 15,-21 0-15,21 0 0,-21-1 0,21 1 16,-21 0-16,0 0 0,0 0 16,0-22-16,0 22 0,0 0 15,-21 0-15,0 0 0,0 21 16,0 0-16,0 0 0,-22 0 0,22 0 15,-21 21-15,21 0 0,-22 0 16,1 43-16,21-22 16,0 0-16,21 1 0,0 20 0,0-20 15,0-1-15,0 21 0,0-20 16,0-1-16,21 0 0,0 1 0,0-1 16,-21 0-16,0 1 0,21-22 15,-21 0-15,0 0 0,0 0 0,0 1 16,0-1-16,-21 0 0,0-21 15,0 0-15,-22 0 0,22 0 0,-21 0 16,0 0-16,-1 0 0,1-21 16,0 0-16,-1-1 0,1 1 0,0-21 15,20 21-15,1-43 0,0 22 0,0 0 16,21-22-16,-21 22 0,21-22 16,0 22-16,0 0 0,0 20 0,0-20 15,21 42-15,0-21 0,0 21 16,0 0-16,1 0 0,-1 21 15,0 0-15,0 22 0,0-1 16,0 0-16,1 1 0,-22 62 16,0-62-16,0-1 0,0 22 0,0-22 15,21-21-15,-21 21 0,21-20 16,0 20-16,0-21 0,-21 0 0,21-21 16,22 21-16,-22-21 0,0 0 15,21 0-15,-20 0 0,20 0 0,0-21 16,1 0-16,-22 21 0,21-21 15,0-21-15,-20 20 0,20 1 0,-21-21 16,0 21-16,0 0 0,1-22 0,-1 22 16,-21 0-16,21 0 15,-21 0-15,0-1 0,0 44 32,0-1-32,0 0 0,-21 0 15,21 21-15,-21-20 0,21-1 16,0 0-16,0 21 0,0-21 0,0 1 15,0-1-15,0 0 0,0 0 16,21-21-16,0 21 16,0-21-16,0 0 0,22 0 15,-22 0-15,0-21 0,0 21 16,0-21-16,22 0 0,-22 0 16,0-1-16,0 1 0,0 0 15,0-21-15,1 21 0,-22-1 0,0 1 16,0 0-16,0 0 0,21 21 15,-21 21 1,0 0-16,-21 0 16,21 1-16,0-1 0,0 21 15,0-21-15,0 0 0,0 1 16,0-1-16,0 0 0,21-21 16,0 21-16,0-21 0,0 0 15,22 0-15,-22 0 16,0 0-16,0 0 0,21-21 15,-20 0-15,-1 0 0,0 21 0,0-22 16,0 1-16,0 0 0,1 0 16,-22 0-16,21 0 0,-21 42 31,0 0-15,0 0-16,-21 0 0,21 0 15,-22 1-15,22-1 0,-21 0 0,21 0 16,0 0-16,0 0 15,0-42 32,21 0-47,1 0 16,-22 0-16,21 0 0,0-1 0,0 1 16,-21 0-16,21 0 0,0 21 15,1 0-15,-1 0 16,-21 21-1,21-21-15,-21 21 0,0 0 0,0 1 16,0-1-16,0 0 0,0 0 16,0 0-16,0 0 0,0 1 15,21-22-15,0 0 0,0 21 16,1-21 0,-1 0-16,0 0 0,21 0 15,1-21-15,-22 21 0,0-22 0,21 1 16,-21 21-16,1-21 0,41-21 15,-21 42 1,-42-21-16,0 42 31,-21 0-15,21 0-16,0 0 0,0 0 16,-21-21-16,21 22 0,0-1 15,21-21 16,0 0-31,1 0 0,-1 0 0,0 0 16,21-21-16,-21 21 0,22-22 16,-1 1-16,22-21 0,-43 21 15,21-22-15,-21 22 0,0-21 16,1 0-16,-1-1 0,0-20 0,0 20 16,-21 1-16,0 0 0,0-1 15,0 22-15,0-21 0,0 21 16,-21 21-1,0 21-15,21 0 0,-21 0 16,-1 22-16,1-22 0,21 21 16,0 0-16,-21-20 0,0 20 15,21 0-15,-21 1 0,21-22 0,0 21 16,0-21-16,0 22 0,-21-22 16,21 0-16,0 0 0,0 0 0,-22 0 15,22 1-15,0-44 31,22 1-15,-1 0-16,-21 0 0,21 0 16,0 0-16,0-1 0,0 1 0,-21 0 15,22 0-15,-1 21 16,0-21-16,0 21 0,0 0 16,0 0-16,1 21 0,-22 0 15,21 0-15,-21 0 16,21 1-16,-21-1 0,0 0 15,0 0-15,0 0 0,0 0 16,-21 1-16,0-1 16,-1-21-16,1 0 15,0 0-15,0 0 16,21-21 0,0-1-16,0 1 15,-21 21 1,21 21 15,0 1-31,0-1 16,21-21-1,-21 21-15,21-21 0,0 0 16,0 0-16,1 0 0,-1 0 0,0 0 16,0 0-16,21 0 15,-20 0-15,20 0 0,-21 0 0,43-21 16,-22 0-16,-21 21 0,21-22 15,-20 1-15,-1 0 0,0-21 0,0 21 16,0-1-16,0 1 0,1-21 0,-22 21 16,21 21-1,-21 21 1,-21 0 0,21 0-16,-22 0 0,22 1 0,-21-1 15,21 21-15,-21-21 0,21 0 16,0 1-16,0-1 0,0 0 15,21-21 1,0 0-16,22 0 0,-22 0 16,0 0-16,21 0 0,-20 0 0,20 0 15,-21 0-15,21-21 0,-20 0 16,20-1-16,-21 1 0,43-42 16,-43 42-16,21-22 0,-21 1 15,0-22-15,1 22 0,-1-21 16,0-1-16,-21 22 0,21-22 0,0-20 15,0 41-15,-21 1 16,0 21-16,0 0 0,0 42 31,-21 0-31,0 0 0,0 0 16,0 64-16,0-43 16,-1 1-16,22 20 0,-21-21 15,21 22-15,-21-22 0,21 1 0,-21-1 16,21 21-16,0-41 0,0 20 15,0 0-15,63 22 16,-63-43-16,22 0 0,-1 0 16,0-21-16,0 0 0,21 0 0,-20 0 15,-1 0-15,0 0 0,0 0 0,21 0 16,-20 0-16,-1-21 0,0 0 16,21 21-16,-21-21 0,1 0 0,-22-1 15,21 1-15,-21 0 0,21 21 16,-21-21-16,0 0 0,0-22 15,0 22-15</inkml:trace>
  <inkml:trace contextRef="#ctx0" brushRef="#br0" timeOffset="103507.39">20913 7239 0,'0'-21'0,"0"0"31,21 21-31,0 0 0,0 0 0,0-21 16,0 21-16,22 0 16,-22 0-16,0-22 0,0 22 15,0 0-15,1 0 16,-22-21-16,0 0 0,0 0 16</inkml:trace>
  <inkml:trace contextRef="#ctx0" brushRef="#br0" timeOffset="103691.29">20553 6964 0,'0'0'0,"-43"0"16,22 0-16,0 0 0,0 0 15,0 0 16,0 21-31,-1-21 16,1 0-16,0 0 0,0 21 16</inkml:trace>
  <inkml:trace contextRef="#ctx0" brushRef="#br0" timeOffset="105251.01">17716 8530 0,'0'0'0,"0"-21"0,0 0 0,22 0 16,-22 0-16,0-1 16,0 1-16,0 0 0,0-21 0,0 21 15,0-1-15,0 1 0,0 0 16,-22 21-16,1 0 15,0 21-15,0-21 0,0 43 0,0-22 16,-1 21-16,-20 0 0,21 1 16,-43 63-16,43-43 0,0-21 15,0 22-15,0-22 0,21 22 16,0-22-16,0 0 0,0 1 0,0-22 16,0 21-16,21-21 0,0-21 15,0 22-15,0-22 0,22 0 16,-1 0-16,0 0 0,1 0 0,-1-22 15,0 1-15,22 0 0,-22 0 16,22-21-16,-22 20 0,22-20 16,-22 0-16,0-1 0,1-20 0,-1 21 15,-21-1-15,0 1 0,0 0 0,1-1 16,-22 1-16,0 0 0,0-1 16,0 22-16,0 0 0,0 42 15,-22 0-15,1 0 16,0 1-16,0 20 0,0 0 15,0 1-15,21-1 0,-22 0 0,1 22 16,21-22-16,0 0 0,0 1 16,0-1-16,0-21 0,0 22 0,0-1 15,21-21-15,1 0 16,-1-21-16,0 0 0,21 0 16,-21 0-16,22 0 0,-1 0 0,-21 0 15,22-21-15,-1 0 0,0 21 16,-21-21-16,22 0 0,-22-22 0,0 22 15,0 0-15,0-21 0,-21 20 0,22 1 16,-22 0-16,0 0 0,0 0 16,-22 21-1,1 0 1,0 0-16,21 21 0,-21 0 0,0 0 0,21 0 16,0 1-16,-21-1 15,21 21-15,-22-21 0,22 0 0,0 22 16,0-22-16,0 0 0,22 21 15,-1-20-15,-21-1 0,21-21 16,0 21-16,21-21 0,-20 0 0,20 21 16,-21-21-16,21 0 0,1 0 15,-1 0-15,0 0 0,1 0 0,-1 0 16,0-21-16,-20 21 0,20-21 0,0 0 16,-21-1-16,1 1 0,20 0 15,-21 0-15,0 0 0,0-22 16,1 1-16,-22 21 0,0-21 15,0-1-15,21 22 0,-21 0 0,0 0 16,0 0-16,0-1 0,-21 22 16,-1 0-16,1 0 15,21 22-15,-21-1 0,0 0 0,0 21 16,0-21-16,-1 1 0,1 20 16,21-21-16,-21 21 0,0 22 15,21-43-15,0 0 0,0 0 16,0 1-16,0-1 0,21-21 15,0 0-15,0 0 16,1 0 0,-1 0-16,0-21 0,0-1 0,0 1 15,0 0-15,1 0 0,-1 0 0,0 0 16,-21-22-16,21 22 0,0-21 16,-21 21-16,0-1 0,0 1 0,0 0 15,21 21-15,-21 21 31,0 0-31,-21 1 0,21-1 16,0 0-16,0 0 0,-21 0 0,21 0 16,-21 1-16,21-1 0,0 0 15,0 0-15,0 0 16,0 0-16,21-21 16,0 0-16,0 0 15,1 0-15,-1 0 0,0 0 16,0-21-16,21 0 0,-20 21 0,-1-21 15,21 0-15,-21 0 0,0-1 16,1 1-16,-1 0 0,-21 0 16,0 0-16,21 0 0,-21-1 0,0 1 15,0 42 17,0 1-32,0-1 0,0 0 15,0 0-15,0 0 0,0 0 16,0 1-16,0-1 0,0 0 15,0 0-15,0 0 0,0 0 0,0 1 16,0-1-16,21-21 16,0 21-1,0-21-15,1 0 0,-1 0 16,0 0-16</inkml:trace>
  <inkml:trace contextRef="#ctx0" brushRef="#br0" timeOffset="106571.76">9017 10097 0,'0'0'0,"-21"0"0,-22 0 16,22 0-16,0 0 15,21 21 1,0 0 0,21-21-16,0 21 0,1-21 15,20 21-15,0-21 0,1 21 16,20-21-16,1 22 0,-1-1 0,22-21 15,-1 21-15,1 0 0,42 0 16,-21 0-16,21 1 0,21-1 0,0 0 16,22 0-16,20 0 0,1 22 15,-1-22-15,22 0 0,-1 21 16,22-21-16,-21 22 0,21-22 0,0 21 16,-22 1-16,22-22 0,0 21 15,-21-21-15,-1 22 0,-20-22 0,-1 21 16,1-21-16,-22 22 0,0-22 0,1 0 15,-22 21-15,0-21 0,-21 1 16,0-1-16,0 21 0,0-21 0,-21 0 16,-21 1-16,20-1 0,-20 0 15,-21 0-15,-1-21 0,1 21 0,20 0 16,-63-21-16,1 0 0,-1 0 16,-42 0 15,21-21-31,-22 21 0,1-21 15,0 21-15,-21-21 0,21 0 16,-1 0-16,1-1 0,0 22 16,-21-21-16,21 0 0,-1 0 0,-20 0 15,21 0-15,-21-1 0,-1 1 0,22 0 16,-21 0-16,-1 21 0,22-21 16,0 0-16,-21 21 0,21 0 0,21-22 15,-22 22-15,44 0 47,-1 0-47,0 0 0,0 22 16,0-22-16,22 21 0,-22-21 0,0 21 15,21-21-15,-21 21 0,1-21 0,20 0 16,-21 21-16,21 0 0,-20-21 16,-1 0-16,0 0 0,21 22 0,-21-1 15,1-21-15,-22 21 16,21-21-16,-21 21 0,0 0 15,0 0-15,0 1 0,0-1 16,-21 0-16,21 0 16,-22 0-16,1 0 0,0 1 0,-21-1 15,-1 0-15,22 0 16,-42 0-16,20 0 0,1 1 0,-21-1 16,-1 0-16,22 0 0,-64 21 15,64-20-15,-1-22 0,22 21 16,0 0-16,0-21 0,0 0 0,21 21 15,21-42 17,0 21-32</inkml:trace>
  <inkml:trace contextRef="#ctx0" brushRef="#br0" timeOffset="107884.58">18119 10456 0,'0'0'0,"0"-42"15,-22 42-15,1 0 16,0 0-16,0 0 0,0 0 0,-22 0 15,22 0-15,0 21 0,-21 0 16,21 22-16,-22-22 0,22 0 16,0 21-16,-43 22 0,64-43 15,-21 21-15,21 1 16,0-22-16,0 0 0,0 0 16,21-21-1,1 0-15,-1 0 0,0 0 0,0-21 16,21 21-16,-20-21 0,-1 0 15,0 0-15,0-1 0,0 1 0,0 0 16,1 0-16,-1 0 16,-21 0-16,0-1 0,0 44 31,0 20-15,0-21-16,0 21 0,0 1 0,0 20 15,0-20-15,0 20 0,0 1 16,0-1-16,0 1 0,0-1 15,0 1-15,0-1 0,0 1 16,0-1-16,0 1 0,-21-1 0,21 1 16,-22-1-16,1-21 0,0 1 0,-21 20 15,21-20-15,-22-1 0,1 0 16,0-21-16,-1 1 0,22-1 0,-21-21 16,-1 0-16,1 0 0,0 0 15,21 0-15,-22-21 0,22-1 16,0-20-16,0 21 0,0-21 0,21-43 15,0 43-15,0-1 16,21 1-16,0 0 0,21-22 0,43-42 16,-22 64-16,-20-22 15,84-41-15,-64 41 0,1 1 16,-1 20-16,22-20 0,-43 20 0,22-20 16,-1 21-16,-20-22 0,-22 1 15</inkml:trace>
  <inkml:trace contextRef="#ctx0" brushRef="#br0" timeOffset="108288.36">18415 10583 0,'-21'22'15,"0"-1"-15,-1 0 16,1 0-16,0 21 0,0-20 0,0 20 16,0 0-16,-1 1 0,1-22 0,21 21 15,0 0-15,0-20 0,0-1 16,0 21-16,0-21 0,21-21 16,1 21-16,-1 1 0,0-22 15,0 0-15,21 0 0,-20 0 0,20 0 16,0-22-16,-21 1 0,22 0 0,-1 0 15,0 0-15,1 0 0,-1-22 16,0 22-16,1-21 0,-1-1 0,0 1 16,-20-21-16,20 20 0,0-63 15,-21 43-15,1-1 0,-1-20 16,-21 41-16,0 22 16,0 0-16,0 0 0,0 42 15,-21 0 1,-1 0-16,22 22 0,-21 20 0,0-20 15,0 20-15,0-21 0,0 22 16,-1-22-16,22 22 0,0-22 16,-21 0-16,21 1 0,0-22 0,0 21 15,0-21-15,0 1 0,0-1 16,0 0-16,0 0 0,21-21 16,1 0-16,-1 0 0,0 0 15,0 0-15,-21-21 0,21 0 16,0 0-16,-21-1 0,0 1 15</inkml:trace>
  <inkml:trace contextRef="#ctx0" brushRef="#br0" timeOffset="108466.26">18817 10732 0,'0'0'16,"-21"0"-16,42 0 15,0 0 1,0 0-16,1 0 0,20 0 0,-21 0 15,21 0-15,-20 0 0,20 0 0,0 0 16,1 0-16,-1-22 0,0 22 16,22-21-16,-22 0 0,0 21 0,22-21 15</inkml:trace>
  <inkml:trace contextRef="#ctx0" brushRef="#br0" timeOffset="108687.14">19706 10456 0,'0'-21'16,"21"21"-1,22 0-15,-22-21 0,0 21 0,0 0 16,21 0-16,-20 0 0,20 0 16,-21-21-16,0 21 0,22 0 0,-22 0 15,0 0-15,0 0 16,0 0-16,0 0 0,1 0 15,-44 0 1,1 0-16</inkml:trace>
  <inkml:trace contextRef="#ctx0" brushRef="#br0" timeOffset="108888.01">19981 10414 0,'0'0'0,"-21"21"0,21 0 0,-21 1 15,0-1-15,0 0 0,21 21 0,-22 1 16,1-1-16,0 0 0,0 1 15,0-1-15,0 0 0,-1 1 0,-20 20 16,42-21-16,0-20 16,-21-1-16,21 0 0,0 21 15,0-21-15,21-21 32,0 0-32,0 0 0,1 0 0,-1-21 15,0 21-15,0-21 0</inkml:trace>
  <inkml:trace contextRef="#ctx0" brushRef="#br0" timeOffset="109870.44">20087 10880 0,'21'0'32,"0"0"-17,1-21-15,-1 21 16,0-22-16,0 1 0,0 0 15,0 21-15,1-21 0,-22 0 0,0 0 16,0-1-16,-22 22 31,1 22-15,0-1-16,21 21 0,-21-21 0,21 0 16,-21 22-16,21-22 0,-21 0 15,21 0-15,0 22 0,0-22 0,0 0 16,0 0-16,21 0 15,0-21 1,0 0-16,0 0 0,22 0 16,-22-21-16,0 21 0,0-21 15,21 21-15,-20-21 0,20 0 0,0-1 16,-21 1-16,22 0 0,-1 0 0,0 0 16,1 0-16,-22-1 0,21 1 15,-21 0-15,1 21 0,-1 0 0,-21 21 31,0 0-31,-21 1 0,-1-1 16,1 0-16,0 0 0,0 0 0,0 0 16,0 1-16,-1-1 15,1 0-15,0 0 0,21 0 0,-21-21 16,21 21-16,21-21 31,0-21-31,0 21 16,1-21-16,-1 0 0,0 0 15,0 0-15,0-1 0,22 1 0,-22 0 16,0-21-16,0 21 0,0-1 16,0 1-16,1 0 0,-22 0 0,0 42 31,0 0-15,-22 0-16,1 1 0,0 20 15,21-21-15,-21 0 0,21 0 16,-21 1-16,21-1 0,0 0 0,0 0 15,0 0-15,0 0 0,21 1 0,0-22 16,21 21-16,-20-21 0,20 0 16,0 0-16,1 0 0,-22 0 0,21 0 15,0-21-15,1-1 0,-22 22 16,21-21-16,-21 0 0,22 0 0,-22 0 16,0-22-16,0 22 0,22-21 15,-43 0-15,21-1 0,0 1 0,0-22 16,0 22-16,-21-21 0,0-1 0,21 22 15,-21-1-15,22 1 16,-22 21-16,0 0 0,0 0 0,0 42 16,-22 0-1,1 21-15,21-21 0,-21 43 0,0-22 16,0 1-16,0 20 0,-1-21 16,1 22-16,0-22 0,0 1 0,0 20 15,21-42-15,0 22 0,0-1 16,0 0-16,0-21 0,0 22 0,21-22 15,0 0-15,0 0 0,43 0 16,-22 1-16,-21-22 0,22 0 16,-1 0-16,-21 0 0,21 0 15,-20 0-15,-1-22 0,21 1 0,-21 0 16,0 0-16,1 0 0,-22-22 16,0 22-16</inkml:trace>
  <inkml:trace contextRef="#ctx0" brushRef="#br0" timeOffset="110063.33">21505 10816 0,'0'0'0,"-21"0"0,0 0 16,63 0-1,-21 0 1,22 0-16,-22 0 16,21 0-16,1-21 0,-1 0 0,0 21 0,1 0 15,-1-21-15,0 21 16,1 0-16,-22 0 0,21-21 0,-21 21 15,0 0-15,1 0 0</inkml:trace>
  <inkml:trace contextRef="#ctx0" brushRef="#br0" timeOffset="111228.66">18034 12129 0,'42'-43'16,"-21"22"-16,1 0 16,-1-21-16,-21 20 0,0-20 15,0 21-15,0 0 16,0 0-16,-43 21 0,22 0 15,-21 0-15,21 0 0,-22 0 0,1 21 16,0 21-16,-1-21 0,1 0 16,0 22-16,-1-1 0,1-21 0,21 22 15,-21-22-15,20 21 0,22-21 16,0 0-16,0 1 0,0-1 16,22-21-1,20 0-15,-21 0 0,0 0 16,22 0-16,-22-21 0,21-1 0,-21 22 15,0-21-15,22 0 0,-22 21 16,0-21-16,0 21 0,-21-21 16,0 42-1,0 0-15,0 0 16,0 43-16,0-22 0,0 0 16,0 1-16,0-1 0,-21 0 15,0 22-15,21-22 0,-21 22 0,21-22 16,0 22-16,0-1 0,-21 1 15,-1-22-15,22 21 0,-21-20 16,0 20-16,0-20 0,0-1 0,0 0 16,-1 1-16,-20-1 0,21-21 15,-21 0-15,20 0 0,-20 1 0,21-22 16,-21 0-16,20 0 0,1-22 0,0 1 16,0 0-16,21 0 0,0-21 15,0-1-15,0-20 0,0 20 16,0-20-16,42-1 0,-21 1 0,22-1 15,-22 1-15,42 21 0,-20-22 0,63-21 16,-43 43-16,-21 0 16,22-1-16,-1 1 0,1 0 0,-1-1 15,1 22-15,-22-21 0,22 21 16,-22-22-16,-21 22 0,0-21 0,1 21 16,-1 21-16,-21-21 0,0-1 15,-21 22 1,-1 22-16,1-1 0,0 0 0,0 0 15,0 21-15,0-20 0,-1-1 16,22 21-16,0 22 16,0-43-16,0 0 0,0 0 0,0 0 15,0 0-15,22-21 16,-1 0-16,0 0 0,21 0 0,-21 0 16,22 0-16,-1-21 0,-21 0 15,22 0-15,-1 0 0,0 0 0,-21-1 16,22-20-16,-1 0 0,0-1 15,-20 1-15,20 0 0,-21-22 0,0 22 16,22-22-16,-22 22 0,0 0 0,0-1 16,-21 22-16,21-21 15,0 21-15,-21 42 16,0 0-16,0 0 16,-21 0-16,0 22 0,0-1 0,0 0 15,0 22-15,-1-22 0,1 1 16,0-1-16,21 0 0,0-21 15,-21 22-15,21-22 0,-21 0 0,21 0 16,0 0-16,0 1 16,0-44-1</inkml:trace>
  <inkml:trace contextRef="#ctx0" brushRef="#br0" timeOffset="111387.08">18817 12129 0,'21'-22'16,"0"22"-16,1 0 0,-1 0 15,0 0-15,-21-21 0,21 21 16,0 0-16,0-21 0,1 21 0,20-21 16,-21 21-16,21-21 0,43 0 15,-43 21-15</inkml:trace>
  <inkml:trace contextRef="#ctx0" brushRef="#br0" timeOffset="111772.86">19897 11790 0,'0'-21'0,"-22"21"16,1 0 0,0 0-16,0 0 0,-21 0 0,-22 21 15,43 0-15,-21 0 0,20 0 16,-20 1-16,21-1 0,0 0 15,0 0-15,-1 0 0,22 22 0,0-22 16,0 0-16,0 0 0,0 0 16,0 0-16,22 1 0,20 20 15,-21-21-15,0 0 16,22 0-16,-22 1 0,0-1 0,0 0 16,0 0-16,-21 0 0,0 0 15,0 1-15,0-1 0,0 0 16,0 0-16,-21-21 15,-21 0-15,21 21 0,-22-21 16,22 0-16,-21 0 0,-1 0 0,22 0 16,-21 0-16,21 0 0,-22 0 0,22 0 15,0-21-15,0 21 0,0-21 16,21 0-16,0 0 0,0-1 16,0 1-1,0 0-15,0 0 0,21 21 16,21-21-16</inkml:trace>
  <inkml:trace contextRef="#ctx0" brushRef="#br0" timeOffset="111982.92">19981 12107 0,'0'0'0,"21"0"0,1 0 16,-22 22-16,0 20 16,0-21-16,0 0 0,0 0 15,-22 1-15,22-1 0,-21 0 16,21 0-16,0 0 0,-21 0 0,0 1 15,21-1-15,-21 0 16,21 0-16,0-42 31,0 0-15,0 0-16</inkml:trace>
  <inkml:trace contextRef="#ctx0" brushRef="#br0" timeOffset="112131.84">20045 12002 0,'0'0'0,"0"-22"16,0 44 31,0-1-31,21-21-16,0 21 15</inkml:trace>
  <inkml:trace contextRef="#ctx0" brushRef="#br0" timeOffset="112763.99">20510 12150 0,'22'0'16,"-1"0"-16,0 0 16,0 0-16,0 0 0,0 0 15,1 0-15,-1 0 0,-21 21 31,-21 0-15,-1 0-16,1 0 0,-21 1 16,21-1-16,-22 0 0,1 0 15,21 21-15,-21-20 0,-1-1 0,22-21 16,0 21-16,0 0 0,0 0 16,-1-21-16,44 0 31,-1 0-16,0-21-15,0 21 0,0 0 16,0-21-16,1 21 0,-1 0 0,0 0 16,0 0-16,0 0 0,0 0 15,1 0-15,-1 21 16,0-21 0,-21 21-16,42-21 0,-21 21 15,1-21-15,-1 0 0,0 0 16,0 0-16,21 0 0,-20 0 0,20 0 15,0 0-15,-21 0 0,22 0 0,-1 0 16,0 0-16,-20 0 0,20-21 16,0 0-16,-21 0 0,1 0 0,20 0 15,-21-1-15,0 1 0,-21-21 16,21 21-16,-21 0 0,22-1 0,-22 1 16,0 0-16,-22 21 15,1 21-15,0 0 16,0 1-16,0 20 0,0-21 15,-1 0-15,1 0 0,21 1 16,0 20-16,-21-21 0,21 0 16,0 0-16,0 1 15,21-22-15,0 0 16,1 0-16,-1 0 0,21 0 0,-21 0 16,22 0-16,-22 0 0,21 0 15,-21 0-15</inkml:trace>
  <inkml:trace contextRef="#ctx0" brushRef="#br0" timeOffset="113364.91">18690 13208 0,'-21'0'0,"0"0"16,21-21-16,-21 21 15,21-21-15,0 0 0,0-1 16,0 1-16,0 0 0,0 0 15,0 0-15,0 0 0,0-1 16,-22 22-16,1 0 16,0 0-16,-21 0 0,21 0 0,-22 22 15,1-1-15,0 0 0,-1 0 16,1 21-16,0-20 0,-1-1 0,22 21 16,-21-21-16,21 0 0,-22 1 15,22-1-15,21 0 0,0 0 0,21-21 31,0 0-31,1 0 0,-1 0 16,21 0-16,0 0 0,43-21 16,-43 0-16,1 21 0,-1 0 15,-21-21-15,22 21 0,-22 0 0,0 0 16,0 0-16,-21 21 0,21 0 0,-21 0 16,0 0-16,0 0 0,0 1 15,0 20-15,0 0 0,0-21 0,-21 22 16,0-1-16,0 0 0,21 1 15,-21-1-15,-1-21 0,1 22 0,21-22 16,-21 21-16,0-21 0,21 22 16,0-65 15,0 1-31,21 0 0,0 0 0,22 0 16</inkml:trace>
  <inkml:trace contextRef="#ctx0" brushRef="#br0" timeOffset="113853.31">18796 13483 0,'42'-21'0,"-84"42"0,105-63 0,-41 42 16,41-42-16,-42 20 0,0 22 16,22-21-16,-22 0 0,0 21 15,-21-21-15,21-21 16,-21-1-16,0 22 16,-21 21-16,0 0 15,0 0-15,0 0 0,-22 42 16,-20 22-1,63-43-15,-21 21 0,-1 22 16,1-43-16,21 21 0,0-20 0,0 20 16,0-21-16,0 0 0,21 0 15,1-21-15,-1 0 0,0 0 0,21 0 16,-21 0-16,22 0 0,-22 0 16,21-21-16,1 0 0,-1 0 0,43-21 15,-43 20-15,0-20 16,1 21-16,-1-21 0,0 20 15,-21-20-15,1 0 0,-1-1 0,0 22 16,0-21-16,-21 21 0,0 0 16,0-1-16,0 1 0,-21 21 15,0 21-15,0 1 16,21-1-16,-22 0 16,1 21-16,0-21 0,21 22 0,-21-1 15,21 0-15,-21-20 0,21 20 16,0 0-16,0 1 0,0-22 0,0 21 15,0-21-15,0 0 0,0 1 0,0 20 16,21-42 0,0 0-16,0 0 0,0 0 15,1-21-15,-22 0 0,0-1 16</inkml:trace>
  <inkml:trace contextRef="#ctx0" brushRef="#br0" timeOffset="114003.78">19367 13377 0,'0'0'0,"22"0"32,20 0-17,-21 0-15,21 0 0,1 0 16,-1 0-16,0 0 0,22 0 0,-1 0 16,43 0-16,-42 0 15</inkml:trace>
  <inkml:trace contextRef="#ctx0" brushRef="#br0" timeOffset="115979.34">20532 13187 0,'0'0'0,"-22"0"15,1 0-15,0 0 0,0 0 16,0 21-16,0 0 0,-1 0 16,1 1-16,-21 20 0,21-21 15,0 21-15,-1 1 0,1-1 0,0-21 16,-21 64-1,-22 21-15,43-85 16,0 0-16,0 21 0,21-20 0,-21-22 16,-1 21-16,1 0 0,0-21 15,0 0-15,21-21 16,0 0-16,0-1 0,0 1 16,0-21-1,21 0-15,-21 20 0,21-20 0,22-21 16,-22 41-16,0 1 15,-21 0-15,21 0 0,0 21 0,0 0 16,-21 21 0,0 0-16,0 0 0,0 1 15,22-1-15,-22 0 0,0 0 0,0 0 16,0 0-16,21 1 0,-21-1 16,21 0-16,0 0 0,0-21 15,-21 21-15,43-21 16,-22 0-16,0 0 0,21 0 0,-21 0 15,22 0-15,-22-21 0,0 21 0,21-21 16,-20 0-16,-1 0 0,0-1 16,0 22-16,0-21 0,0 0 15,-21 0-15,22 0 0,-1 21 0,-21 21 47,0 0-47,0 0 0,0 0 16,0 1-16,-21-1 0,21 0 15,0 0-15,0 0 0,0 0 16,21-21-16,0 22 16,21-22-16,64 0 15,-85 0-15,0 0 0,43-22 16,-43 1-16,21 0 16,-20 0-16,-1 0 15,-21-22-15,0 22 0,0-21 16,0 21-16,0 0 0,0-22 0,0 22 15,0 0-15,-64-21 16,43 42-16,0 0 16,0 0-16,-22 42 15,22-21-15,0 0 0,0 0 0,0 22 16,0-22-16,-1 21 0,22-21 16,0 1-16,0-1 0,0 21 15,22-21 1,-1 0-16,0-21 0,0 0 0,0 0 15,22 0-15,-22 0 0,21 0 0,-21 0 16,22 0-16,-1 0 0,21 0 16,-20-21-16,-1 0 0,-21 0 15,22 0-15,-22 0 0,21-1 16,-21 1-16,0 0 0,1 0 0,-1 0 16,0-22-16,-42 43 31,0 0-31,-1 22 0,1-1 15,0 0-15,0 0 16,21 0-16,0 0 0,-21 1 0,21-1 16,0 0-16,-21 42 15,21-41-15,21-1 16,0-21-16,21 21 16,-21-21-16,1 0 0,20 0 0,0 0 15,22 0-15,-22 0 16,0 0-16,1 0 0,-1 0 0,-21-21 15,22 21-15,-22-21 0,63-64 16,-84 43 0,0 20-16,0 1 0,-21 21 31,0 0-31,0 0 0,0 0 16,0 21-16,-1 1 0,-20-22 15,21 21-15,0 0 0,21 0 0,-21 0 16,-1 0-16,22 1 15,0-1-15,0 0 16,22-21 0,-1 0-16,0 0 0,0 0 15,0 0-15,0 0 0,1 0 0,-1-21 16,0 21-16,42-43 16,1 1-1,-43 21-15,-21 42 31,0 0-31,0 0 16,0 1-16,0-1 16,0 0-1,21-21-15,0 0 16,1 0-16,-1 0 16,0 0-16,0 0 0,0 0 0,0-21 15,22 21-15,-22-21 0,0 21 0,0-22 16,0 1-16,1-21 0,-22 21 15,21-22-15,0 22 0,0-21 16,0-22-16,0 22 0,-21 0 0,22-1 16,-1-20-16,0-22 15,-21 43-15,0-64 16,-21 127 0,21 0-16,-21 1 15,-1-1-15,1 21 0,0 0 16,0 1-16,0-1 0,0 0 0,21 1 15,0-1-15,-22 0 0,22 1 0,-21 41 16,21-20 0,0-43-16,0 0 0,0 0 0,0 1 15,21-22-15,1 21 0,-1-21 16,0 0-16,0 0 0,0 0 16,64-21-16,-64 21 15,21-22-15,-20 1 16,-1 0-16,42-21 0,-20 21 15,-22 21-15,0-22 0,0 22 16,0 0-16,0 0 0,1 0 16,-22 22-16,0-1 15,0 0-15,0 0 16,0 0-16,0 0 16,0 1-1,21-22-15,0 0 16,0 0-16,0 0 0,0 0 0,22 0 15,-22 0-15,0 0 16,0 0-16,22 0 0,-22 0 0,0-22 16,0 22-16,0 0 0,0 0 0,1 0 15,-1 0-15,0 0 16,-21 22 0,0-1-1,21-21-15,-21 21 0,21-21 16,0 0-16,1 21 15,-1-21-15,0 0 0,0 0 16,0 0-16,22 0 16,-22 0-16,0-21 0,0 0 15,0 21-15,-21-21 0,0-1 0</inkml:trace>
  <inkml:trace contextRef="#ctx0" brushRef="#br0" timeOffset="116201.19">22648 13399 0,'0'0'0,"-63"0"15,84 0-15,0 0 16,0 0-16,22 0 0,-1 0 16,0 0-16,1 0 0,20 0 0,-21 0 15,22 0-15,-22 0 0,1 0 16,-1-22-16,0 22 0,1 0 15,20 0-15,-42 0 0</inkml:trace>
  <inkml:trace contextRef="#ctx0" brushRef="#br0" timeOffset="116863.06">18224 14224 0,'0'0'0,"43"-21"15,-43 0 1,0 0-1,0-1-15,0 1 16,-21 21-16,-1 0 16,1 0-16,0 0 0,-21 0 0,21 0 15,-22 21-15,1-21 0,21 22 16,-22-1-16,22-21 0,0 21 16,0 0-16,0 0 0,0-21 15,21 21-15,21-21 31,0 0-31,0 0 0,0 0 0,0 0 16,22-21-16,-22 21 0,21 0 0,-21-21 16,1 21-16,-1 0 0,0 0 15,0 0-15,0 21 0,-21 0 0,21 1 16,-21 20-16,0 0 0,0 1 16,0-1-16,0 0 0,0 1 0,-21 20 15,0-21-15,0 1 0,0 20 0,0-20 16,-1-1-16,1 0 15,-21 1-15,21-22 0,0 21 0,-1-21 16,1 0-16,0 1 0,21-1 16,-21-21-16,42-21 15,0-1-15,0 1 16,1 0-16,-1 0 0,21-21 16</inkml:trace>
  <inkml:trace contextRef="#ctx0" brushRef="#br0" timeOffset="117380.76">18584 14584 0,'21'0'0,"-42"0"0,64-21 16,-22 21-16,0 0 0,0-21 0,0 21 15,22-22-15,-22 1 0,0 21 16,0-21-16,21 0 0,-20 0 16,-1 21-16,-21-21 0,21-1 0,-21 1 15,0 0-15,0 0 0,0 0 0,0 0 16,-21 21-16,0 0 15,-1 0-15,1 0 0,0 0 0,0 21 16,-21 0-16,20 0 0,1 0 16,0 22-16,0-22 0,0 0 0,0 42 15,21-41-15,0-1 16,0 0-16,0 0 0,21 0 0,0 0 16,0-21-16,21 0 0,-20 22 0,20-22 15,-21 0-15,21 0 0,-20 0 16,20-22-16,0 22 0,1-21 15,-1 0-15,0 0 0,1-21 16,-1 20-16,0-20 0,-21 21 0,22-21 16,-22-1-16,21 1 0,-21 0 0,1-1 15,-22 1-15,0 0 0,21 20 16,-21 1-16,0 0 0,0 42 31,0 0-31,0 1 0,-21-1 0,-1 21 16,1 0-16,21 1 0,-21-1 15,0 0-15,0 1 0,21 20 16,-21-20-16,21-22 0,0 21 0,0-21 16,0 0-16,0 1 15,0-1-15,0 0 0</inkml:trace>
  <inkml:trace contextRef="#ctx0" brushRef="#br0" timeOffset="117531.68">19092 14436 0,'43'0'0,"-22"0"16,0 0-16,0-21 0,21 21 16,-20 0-16,41 0 0,-21 0 15,-20 0-15,20 0 0,0 0 0,1 0 16,-1 0-16,0 0 0</inkml:trace>
  <inkml:trace contextRef="#ctx0" brushRef="#br0" timeOffset="118033.91">20151 14647 0,'0'-21'31,"0"0"-31,0 0 0,0 0 15,0 0-15,0-1 16,-22 1-16,22 0 0,-21 0 0,21 0 16,-21 0-16,0 21 0,0 0 15,0 0-15,-1 0 0,1 0 16,0 21-16,-21 0 0,21 0 16,-1 0-16,1 0 0,0 22 0,0-22 15,0 0-15,0 21 0,21-20 0,-22-1 16,22 0-16,0 0 0,0 0 15,0 0-15,22-21 16,-1 0-16,0 0 16,0 0-16,0 0 0,0 0 0,22-21 15,-1 0-15,-21 21 0,0-21 16,1 0-16,-1 0 0,0-1 16,0 1-16,-21-21 0,0 21 0,0 0 15,0-1-15,0 1 0,0 0 16,21 21-16,-21 21 31,0 0-31,-21 22 0,21-22 0,0 0 16,-21 21-16,21-20 0,0-1 0,0 0 15,0 0-15,0 0 0,0 0 16,0 1-16,21-1 16,0-21-16,0 0 0,1 0 15,-1 0-15,0 0 0,0 0 0,0 0 16,0-21-16,1 21 0,20-22 0</inkml:trace>
  <inkml:trace contextRef="#ctx0" brushRef="#br0" timeOffset="118813.07">20680 14266 0,'0'0'16,"21"-21"-16,-21-21 0,0 21 0,0 42 31,-21 21-31,0-21 0,-1 22 16,22-1-16,-21 0 15,0 1-15,0 20 0,0-20 0,0-1 16,-1 0-16,1 1 0,0-22 0,21 21 16,0-21-16,0 0 0,0 1 15,0-1-15,0 0 0,0 0 0,21-21 16,0 0 0,1 0-16,-1 0 0,0 0 0,0-21 15,0 21-15,22-21 0,-22 0 0,0-1 16,21 1-16,-21 0 0,1-21 15,-1-1-15,0 1 0,0 0 16,0-1-16,0 1 0,1 0 0,-1-1 16,-21 22-16,0 0 0,21 0 15,-21 42-15,0 0 16,0 0-16,0 22 0,-21-22 16,0 21-16,-1-21 0,22 22 0,-21-1 15,0-21-15,21 22 0,-21-22 16,21 21-16,0-21 0,0 0 0,0 1 15,0-1-15,0 0 16,21-21 0,0 0-16,0 0 0,1 0 0,-1 0 15,0 0-15,0-21 16,0 21-16,0-21 0,1-1 0,-1 1 16,0 0-16,0 0 0,0 0 0,0 21 15,1-21-15,-1 21 0,0 0 16,-21 21-1,0 0 1,0 0-16,0 0 0,0 0 16,0 1-16,0-1 0,0 0 15,21-21 1,0 0-16,0 0 16,1 0-16,-1 0 0,0 0 15,0 0-15,0 0 0,0 0 16,1-21-16,-1 0 0,0 21 0,0-22 15,0 22-15,-21-21 0,21 0 16,1 21-16,-22 21 31,0 0-15,0 1-16,-22-22 16,22 21-16,22-21 46,-1 0-30,-21-21-16</inkml:trace>
  <inkml:trace contextRef="#ctx0" brushRef="#br0" timeOffset="119003.52">21632 14330 0,'21'0'16,"-42"0"47,0 0-48</inkml:trace>
  <inkml:trace contextRef="#ctx0" brushRef="#br0" timeOffset="119187.95">20722 14393 0,'0'0'0,"-42"0"16,-1 43-16,65-22 16,-1 0-1,0-21-15,21 0 0,1 21 0,-1-21 16,21 0-16,-20 21 0,20-21 15,1 0-15,-22 0 0,22 0 16,-1 0-16,1 0 0</inkml:trace>
  <inkml:trace contextRef="#ctx0" brushRef="#br0" timeOffset="120383.76">21823 14415 0,'21'-22'16,"-42"44"-16,42-65 0,-21 22 15,0 42 16,0 0-31,0 1 0,0-1 0,0 0 16,0 21-16,-21-21 0,0 43 16,-1-22-16,1 1 15,0-22-15,21 0 0,-21 21 16,0-21-16,21 1 0,0-1 0,0 0 16,0 0-16,0 0 0,-21 0 0,21 1 15,21-44 32,0 1-47,0 0 0,0 21 16,0-21-16,22 0 0,-22 21 0,0-21 15,21-1-15,-20 22 0,-1 0 16,0 0-16,0 0 0,0 0 0,0 0 16,1 0-16,-22 22 15,0-1-15,0 0 16,0 0-16,-22 0 15,1-21-15,21 21 0,-21-21 16,0 0-16,21 22 0,-21-22 16,42 0 31,0 0-32,0 0-15,0 0 0,1 0 16,-1 0-16,0 0 0,0 0 15,0-22-15,0 22 0,1 0 0,-1-21 16,0 21-16,0-21 0,0 0 0,0 21 16,1-21-16,-1 21 0,0-21 15,0-1-15,-21 1 0,21 21 16,-21 21 15,0 1-31,-21-1 0,21 0 16,-21 0-16,0 0 15,0 0-15,21 1 16,21-22 15,0 0-31,0 0 16,0 0-16,0 0 16,1 0-16,-22-22 0,21 22 0,0-21 15,0 21-15,0-21 0,-21 0 0,21 21 16,-21-21-16,22 21 0,-22 21 62,21-21-30,0 0-17,0 0-15,-21-21 16,21 0-16,0 21 0,-21-22 0,22 1 15,-22 0-15,21-21 0,0 21 0,-21-22 16,21 1-16,0 21 0,-21-22 16,21 1-16,-21 0 0,22 21 0,-22-1 15,0 1-15,0 42 32,-22 1-32,1-1 0,-21 21 15,21-21-15,0 22 0,-1-1 16,1-21-16,0 21 0,0 1 0,0-22 15,0 0-15,21 21 0,0-20 16,0-1-16,0 21 0,0-21 16,0 0-16,21-21 15,0 0-15,0 0 16,0 0-16,0 0 0,1 0 0,-1-21 16,0 0-16,0 21 0,0-21 15,0 0-15,1 21 0,-1 0 16,-21-21-16,0 42 31,-21 0-15,21 0-16,-22-21 15,22 21-15,0 0 16,0 1 0,0-1-16,0 0 15</inkml:trace>
  <inkml:trace contextRef="#ctx0" brushRef="#br0" timeOffset="121335.32">9715 14478 0,'0'0'0,"0"-21"0,22 42 47,-1 0-47,21 0 0,0 1 15,22 20-15,-1-21 0,1 21 0,21 1 16,-1-1-16,1 0 0,0 1 0,-1-1 15,22 0-15,0 22 0,-21-22 16,42 22-16,-22-22 0,1 22 0,0-1 16,106 64-1,-106-63-15,-1-1 0,1-21 0,21 22 0,-21-1 16,148 43-16,-127-42 16,-21-22-16,21 22 0,-21-22 15,0 0-15,-1 1 0,1-1 0,0-21 16,-21 21-16,-1-20 0,43 20 15,-84-42-15,-1 21 0,-21-21 16,0 0-16,-42 0 16,0-21-1,0 0-15,0 21 0,0-21 0,-22-1 16,22 22-16,0-21 0,-21 0 0,20 0 16,1 0-16,0 21 0,-21-21 15,21-1-15,-1 1 0,1 0 0,21 0 16,-21 21-16,21-21 0,-21 0 15,21-1 1,21 22 0,0 22-1,0-22-15,1 21 0,-1 0 0,21 0 16,-21 0-16,0 0 0,1 22 0,-1-22 16,0 21-16,-21 22 15,0-43-15,0 21 0,0-21 16,-21 22-16,-22-22 0,22 21 15,-21-21-15,0 1 0,-1-1 0,-20 0 16,20 0-16,-20 0 0,21 0 0,-22 1 0,22-22 16,-1 0-16,1 0 0,21 0 15</inkml:trace>
  <inkml:trace contextRef="#ctx0" brushRef="#br0" timeOffset="121731.6">14563 15981 0,'0'-21'0,"0"42"0,0-85 0,0 43 0,0-21 16,0 0-16,21 20 0,-21 1 15,0-21-15,0 21 0,0 0 0,0-1 16,0 44 0,0-1-1,0 0-15,-21 0 0,21 0 0,-22 22 16,22-1-16,0 0 0,-21-21 15,21 22-15,-21-1 0,21-21 16,0 0-16,0 22 0,0-22 0,0 0 16,0 0-1,21-21-15,0 0 0,22 0 0,-22 0 16,0-21-16</inkml:trace>
  <inkml:trace contextRef="#ctx0" brushRef="#br0" timeOffset="122019.44">15028 15875 0,'0'0'0,"21"-21"0,1 0 0,-22 0 0,-22 21 32,1 0-32,0 21 0,-21-21 15,21 21-15,-22 0 0,22 21 16,0-20-16,0-1 0,21 0 0,0 0 16,0 0-16,0 0 0,0 1 15,21-1-15,0 0 0,21-21 16,-20 0-16,20 21 0,-21-21 15,21 0-15,-20 21 0,-1-21 0,0 0 16,0 21-16,-21 1 0,-21-1 16,0-21-1,0 0-15,-22 0 0,22 0 16,-21 0-16,21 0 0,-22 0 16,1 0-16,21 0 0,0 0 0,-22-21 15,22-1-15,0 1 0,0 0 16</inkml:trace>
  <inkml:trace contextRef="#ctx0" brushRef="#br0" timeOffset="122197.33">14795 15558 0,'22'-22'0,"-44"44"16,65-65-16,-43 22 0,0 0 0,21 0 16,0 21-16,-21-21 15,21 21 1,0 0-1,1 0-15,-1 0 0,0 0 16,0 0-16,0 0 0,22 0 16</inkml:trace>
  <inkml:trace contextRef="#ctx0" brushRef="#br0" timeOffset="122961.42">16065 16298 0,'0'0'0,"-21"0"16,21-21-16,0 0 0,0 0 0,0 0 15,0 0-15,0-1 0,0-20 16,0 21-16,0-21 0,0-1 0,-21 1 15,0 0-15,0 20 0,0-20 16,-1 21-16,1 0 0,-21 0 0,21-1 16,-22 22-16,22 0 0,-21 0 0,21 0 15,-22 22-15,1-1 16,21 21-16,-21 0 0,20 1 0,1-1 16,0 0-16,0 1 0,21-1 15,-21-21-15,21 22 0,0-1 16,0-21-16,0 0 0,21 0 0,0-21 15,21 0-15,-20 0 0,-1 0 16,21 0-16,0 0 0,1-21 0,-22 0 16,21 0-16,1-21 0,-1 20 15,0-20-15,1 0 0,-1-22 0,-21 22 16,21-22-16,-20 22 0,20-21 16,-21-1-16,0 1 0,0-1 0,22-63 15,-22 64 1,0 20-16,-21-20 0,0 42 0,0-22 15,0 22-15,0 0 0,0 42 16,-21 21 0,0 1-16,0-1 0,-1 0 0,1 22 15,0-1-15,-21 1 0,21-1 16,-1 1-16,1-1 0,21 1 0,0-1 16,0 1-16,0-22 0,0 1 15,0-1-15,0-21 0,0 0 0,21 0 16,1 1-16,-1-1 0,21-21 15,-21 0-15,43 0 16,-43-21-16,21-1 0,1 1 0,-22 0 16,0 0-16,21-21 0,-21 20 0,1-20 15,-1 0-15,0 21 0,0-22 16,-21 22-16,0 0 16,0 42-1,0 0-15,0 22 0,0-22 16,0 21-16,0-21 0,-21 0 0,0 22 15,0-22-15,21 0 0,0 0 0,0 0 16,0-42 15</inkml:trace>
  <inkml:trace contextRef="#ctx0" brushRef="#br0" timeOffset="123130.33">16658 15917 0,'0'0'0,"0"-42"0,21 0 16,-21 21-16,0-22 0,0 22 15,0-21-15,0 21 0,0-1 0,0 1 16,-21 21 15,21 21-31,-21-21 0,0 22 0,0-1 16,21 0-16,-22-21 0,22 21 16,0 0-16</inkml:trace>
  <inkml:trace contextRef="#ctx0" brushRef="#br0" timeOffset="123936.29">17018 15896 0,'0'0'0,"21"0"0,0-21 15,0 21-15,-21-21 16,-21 21 0,0 0-16,0 0 0,0 0 15,0 21-15,-22 0 0,1 0 16,21-21-16,-22 22 0,1-1 15,21 0-15,0 0 0,0 0 0,-1 0 16,22 1-16,0-1 0,22 0 16,-1-21-16,21 0 15,-21 21-15,22-21 0,-1 0 16,0 21-16,-21-21 0,22 21 0,-1-21 16,-21 22-16,22-22 0,-22 21 15,0 0-15,-21 0 0,0 0 16,-21 0-1,0-21-15,-1 0 0,1 22 0,-21-22 16,0 0-16,20 0 0,-20 21 0,21-21 16,0 0-16,0 0 0,-1 0 15,1 0-15,21-21 16,0-1-16,0 1 0,21 0 16,1 0-16,-1 0 0,0 0 15,21-22-15,-21 1 0,1 21 16,20-22-16,-21 1 0,0 21 0,22 0 15,-22 0-15,0-1 0,0 22 0,21 0 16,-20 0-16,-1 0 0,-21 22 16,21-1-16,-21 21 0,21 43 15,-21-43-15,0 0 0,0 1 16,0-1-16,-21 0 0,0 1 0,-22 41 16,22-41-16,0-22 15,0 21-15,0 1 0,-22-1 16,22-21-16,0 21 0,0-20 0,0-1 15,0 0-15,-1 0 0,22 0 16,0-42 0,0 0-1,22-21-15,-22 20 0,21 1 16,0-21-16,0 0 0,0 20 16,0-20-16,1-21 0,-1 20 15,0-20-15,0 20 0,0-20 0,0 21 0,1-1 16,-1 1-16,0 0 0,0 20 15,0-20-15,0 42 16,1 0-16,-22 21 16,21 0-16,-21 1 0,0-1 15,0 0-15,0 0 0,0 0 16,0 0-16,0 1 0,-21-1 0,-1 0 16,1 0-16,0-21 0,0 0 0,0 21 15,0-21-15,-1 0 0,1 0 16,-21 0-16,42-21 15,-21 0-15,21 0 0,0 0 16,21-22-16</inkml:trace>
  <inkml:trace contextRef="#ctx0" brushRef="#br0" timeOffset="124179.15">17759 15706 0,'21'0'0,"-42"0"0,84-21 0,-42 21 16,1 0-16,-44 0 31,22 21-15,-21 0-16,0 0 0,-21 21 15,21-20-15,-22 20 0,22 0 0,-21-21 16,-1 22-16,22-1 0,-21 0 16,-22 22-16,43-43 0,21 0 15,0 0-15,0 1 16,21-22-1,1 0-15,-1-22 0,0 22 0,21-21 16</inkml:trace>
  <inkml:trace contextRef="#ctx0" brushRef="#br0" timeOffset="125120.72">17886 16002 0,'0'0'0,"0"85"16,-21-64-16,21 0 0,-22 21 15,22-20-15,0-1 0,0 0 16,0 0-16,0 0 16,22-21-16,-1 0 0,0 0 0,0 0 15,21 0-15,-20 0 16,-1 0-16,0 0 0,21-21 0,-21 21 16,1-21-16,-1 0 0,-21 0 15,0-1-15,21 1 0,-21 0 0,0-21 16,0 21-16,0-1 0,0 1 15,-21 0-15,0 0 0,21 0 0,-22 21 16,1 0-16,0 0 0,0 21 0,0 0 16,0-21-16,-1 21 0,1 0 15,0 22-15,0-22 0,21 0 0,0 0 16,0 0-16,0 1 16,0-1-16,21 0 15,0-21-15,0 0 16,1 0-16,-1 0 0,0 0 15,0-21-15,0 0 0,0-1 16,1 1-16,-1 21 0,0-21 16,-21 0-16,0 0 0,21 21 0,-21 21 47,0 0-47,0 0 15,0 0-15,0 1 0,0-1 16,0 0-16,21-21 15,0 0-15,-21 21 16,22-21-16,-1 0 0,0 0 0,0 0 16,0 0-16,22-21 0,-22 21 15,0-21-15,0 21 0,0-21 0,0-1 16,1 1-16,-1 0 0,-21 0 0,21 0 16,-21 0-16,21-1 0,-21 1 15,0 0-15,0 42 31,0 0-31,0 1 0,0-1 16,0 0-16,0 0 0,0 0 16,0 0-16,0 1 15,0-1-15,21-21 16,0 0 0,1 0-16,-1 0 0,0 0 0,21-21 15,-21 21-15,22-22 0,-22 1 16,21 0-16,-21 21 0,22-21 0,-22 0 15,0 0-15,-21-1 16,21 22-16,-21 22 16,0-1-1,-21 0-15,21 0 0,-21 0 16,0 22-16,0-1 0,-1-21 0,1 21 16,0 1-16,0-1 0,0 0 15,-22 1-15,22-1 0,0 0 0,0 1 16,0-22-16,21 21 0,-21 1 15,21-1-15,0-21 0,-22 21 0,22-20 16,0-1-16,0 0 16,0-42-1,0 0 1,0-22-16,22 22 16,-1 0-16,0-21 0</inkml:trace>
  <inkml:trace contextRef="#ctx0" brushRef="#br0" timeOffset="125846.53">19177 16404 0,'0'0'0,"63"-42"31,-41 42-31,20-21 0,-21 21 0,0-21 0,0-1 16,1 1-16,20 0 0,-21 0 16,0 0-16,0 0 0,-21-1 15,0 1-15,0 0 0,0 0 0,0 0 16,-21 21-16,0 0 15,0 0-15,0 21 0,-22-21 16,22 21-16,0 0 0,-21 0 16,21 22-16,21-22 0,-22 0 0,22 0 15,0 0-15,0 1 0,0-1 16,0 0-16,22 0 0,-1-21 0,0 21 16,21-21-16,-21 0 0,22 0 0,-22 0 15,21 0-15,1 0 0,-1 0 16,0 0-16,1 0 0,-1 0 0,0 0 15,1 0-15,-1-21 0,0 0 16,-21 21-16,22-21 0,-22 0 0,21-1 16,-21 1-16,1 0 0,-1-21 15,-21 21-15,0-1 0,0 1 16,0 0-16,-21 21 16,-1 0-16,1 0 0,0 21 15,-21 0-15,21 1 0,-1-1 0,-20 0 16,21 0-16,0 21 0,0-20 15,21-1-15,0 0 0,0 0 0,0 0 16,0 0-16,0 1 16,21-22-16,0 0 0,0 0 15,0 0-15,0 0 0,1 0 16,-1-22-16,0 22 0,0-21 0,21 0 16,-20 0-16,-1-21 0,0 20 0,0-20 15,0 0-15,0-1 16,22-41-16,-22 20 0,0 1 0,0 20 15,-21 1-15,21-21 16,1 20-16,-1 1 0,-21 21 0,0-22 16,0 22-16,21 21 0,-21 21 15,0 22 1,-21-22-16,21 21 0,-21 22 0,-1-22 16,1 22-16,0-1 0,0-21 15,21 22-15,0-1 0,-21-20 0,21-1 16,0 0-16,0 1 0,0-22 15,0 21-15,0-21 0,21 1 0,0-1 16,0 0-16,0-21 0,1 0 16,20 0-16,-21 0 0,21 0 15,1 0-15,-1 0 0,0 0 0</inkml:trace>
  <inkml:trace contextRef="#ctx0" brushRef="#br0" timeOffset="126371.23">14372 16701 0,'0'21'16,"0"0"-16,0 0 15,0 0-15,0 0 0,-21 22 0,21-22 16,-21 0-16,0 0 0,21 22 15,-22-22-15,1 0 0,21 0 0,-21 0 16,21 0 0,21-21-1,0 0-15,1 0 16,-1-21-16,21 21 0,-21-21 0,22 0 16,-22 0-16</inkml:trace>
  <inkml:trace contextRef="#ctx0" brushRef="#br0" timeOffset="126639.08">14817 16764 0,'0'0'0,"0"21"16,-22 0-16,1 1 15,0-1-15,0 0 16,0 0-16,0 0 0,-1 0 0,1 1 16,21-1-16,0 0 0,0 0 15,0 0-15,21-21 16,1 0-16,-1 0 0,21 0 15,-21 0-15,0 0 0,1 0 0,-1 0 16,-42 0 15,-1 0-31,1 21 0,0-21 16,-21 0-16,21 0 0,-22 0 0,22 0 16,-21 0-16,21 0 0,-22 0 15,22 0-15,0-21 0</inkml:trace>
  <inkml:trace contextRef="#ctx0" brushRef="#br0" timeOffset="126812.98">14605 16468 0,'0'0'0,"0"-21"0,21-1 16,-21 1-16,21 21 0,-21-21 15,21 21 16,1 0-31,-22 21 16,21-21-16,0 0 0</inkml:trace>
  <inkml:trace contextRef="#ctx0" brushRef="#br0" timeOffset="129416.93">15875 17060 0,'0'-21'15,"0"0"-15,0 0 16,0 0-16,0 0 0,0-1 0,21 1 15,0 0-15,-21-21 0,21 21 16,-21-1-16,22 1 0,-22 0 0,0 0 16,0 0-16,0 0 0,-22 21 15,-20 0 1,21 0-16,0 0 0,-22 21 16,1 0-16,0 0 0,21 0 0,-22 0 15,22 22-15,-21-22 0,21 0 16,21 21-16,0-20 0,0-1 0,0 42 15,0-20-15,21-22 16,0 0-16,0 21 0,0-21 16,0 1-16,1 20 0,-1-21 15,-21 21-15,21-20 0,-21-1 0,0 0 16,0 0-16,0 0 0,0 0 0,-21 1 16,0-22-16,-1 0 0,1 0 15,0 0-15,0 0 0,0 0 0,-22 0 16,22-22-16,0 1 0,0 0 15,0 0-15,0 0 0,-1 0 16,22-22-16,0 22 0,-21-21 16,21 21-16,-21-22 0,21 22 0,0 0 15,0 0-15,0 0 0,0 42 32,0 0-32,0 0 0,0 0 15,0 0-15,0 1 0,21-1 0,0 0 16,1 0-16,-22 21 0,21-20 15,0-1-15,0 0 0,0 0 0,22-21 16,-22 21-16,0 0 0,21-21 16,1 0-16,-22 0 0,21 0 0,0 0 15,1 0-15,-1 0 16,0-21-16,1 0 0,-1 0 0,0 21 16,-20-21-16,20 0 0,-21-1 0,0 1 15,-21 0-15,0 0 0,0 0 16,0 0-16,0-1 0,-21 22 15,0 0-15,0 0 16,0 0-16,-1 0 0,1 22 0,21-1 16,-21 21-16,21-21 0,-21 0 15,21 1-15,0-1 0,0 21 0,0-21 16,0 0-16,0 1 0,0-1 16,21 0-16,0-21 0,0 0 0,1 21 15,20-21-15,-21 0 0,21 0 16,-20 0-16,20-21 0,0 0 15,1 0-15,-1-1 0,0 1 16,43-21-16,-43 21 0,1-22 16,-22 1-16,21 21 0,-21-21 15,0-1-15,1 1 0,-1-22 0,0 22 16,0 0-16,-21-1 0,21 1 16,-21 21-16,0 0 0,0 0 0,0 42 31,0 0-31,0 0 0,-21 21 0,21 1 15,0-22-15,-21 21 0,0 1 16,21-1-16,-21 43 16,21-43-16,0 0 0,0-21 0,0 22 15,0-22-15,0 21 0,0-21 16,0 1-16,0-1 0,0 0 0,21 0 16,0-21-16,0 0 0,0 0 15,0 0-15,22 0 0,-22 0 0,0 0 16,21-21-16,-20 0 0,-1 0 15,42-22-15,-63 22 0,21 0 16,-21 0-16,22-22 0,-22 22 16,0 0-16,0 0 0,0 0 0,0 0 15,-22 21 1,1 0 0,21 21-16,0 0 0,0 0 15,0 0-15,-21 0 0,21 1 0,0-1 16,0 0-16,0 0 0,0 21 15,0-20-15,21-1 0,0 0 16,-21 0-16,22-21 0,-1 0 16,0 0-16,21 0 0,-21 0 0,43 0 15,-22-21-15,-21 0 16,22 21-16,-22-21 0,21-1 0,1 1 16,-22 0-16,0 0 0,21 0 15,-21 0-15,1-1 0,-1-20 0,0 42 16,0-21-16,0 0 0,-21 42 47,0 0-32,21-42 48,-21 0-48,-21 21 1,0 0 0,0 0-1,0 21-15,0-21 0,-1 21 0,22 0 16,-21 0-16,0 1 0,21-1 0,0 0 16,-21 0-16,21 0 0,0 0 15,0 1-15,0-1 0,0 0 0,0 0 16,21 0-16,0 0 0,0-21 15,22 0-15,-22 0 0,21 0 0,-21 0 16,43 0-16,-22 0 0,1 0 16,-1-21-16,21 0 0,-20 0 15,-1 0-15,0 0 0,1-22 16,-1 22-16,0-21 0,-20-1 0,-1 1 16,21 0-16,-21-1 0,0-20 15,1 21-15,-22-22 0,21 22 0,0-1 16,-21 1-16,21 0 0,-21-1 15,0 65 1,0 20-16,-21-21 16,0 21-16,0 1 0,-1-1 0,1 43 15,0-43-15,21 0 16,-21 1-16,21-1 0,0-21 0,0 22 16,0-22-16,0 21 0,0-21 15,0 0-15,21 1 0,0-1 16,0 0-16,1 0 0,-1-21 0,0 0 15,0 21-15,21-21 0,-20 0 16,20 0-16,0 0 0,1-21 0,-1 0 16,-21 21-16,21-21 0,1 0 15,-22-1-15,0 1 0,0 0 0,0-21 16,1 21-16,-1-1 0,-21 1 16,0 0-16,0 0 0,0 0 15,0 42 1,-21 0-1,-1 0-15,22 0 0,-21 1 16,21-1-16,0 0 0,0 0 16,0 21-16,0-20 0,0-1 15,0 0-15,0 0 0,0 0 16,21 0-16,1 1 0,-1-22 16,21 21-16,0-21 0,-20 0 0,20 0 15,0 0-15,22 0 0,-22 0 16,0 0-16,1-21 0,20 21 0,-42-22 15,22 1-15,-1 0 0,-21 0 16,0 0-16,1-22 0,-1 22 0,-21 0 16,21 0-16,-21 0 0,0 0 15,0-1-15,-21 22 16,0 0-16,-1 0 16,1 0-16,0 0 0,0 22 0,0-22 15,0 21-15,-1 0 0,1 21 16,0-21-16,0 1 0,0 20 15,21 0-15,0-21 0,0 1 16,0-1-16,0 0 0,0 0 16,21-21-1,0 0-15,0 0 0,0-21 16,1 21-16,-1-21 0,0 0 16,0-1-16,0 1 0,0-21 15,1 21-15,-1-22 0,0 1 0,0 0 16,21-1-16,-20 1 0,-1-21 15,21-22-15,-21 21 0,0 22 16,1-21-16,-1 20 0,0 1 16,-21 0-16,0 20 0,21 1 0,-21 0 15,0 42 1,-21 0-16,0 22 0,0-1 16,-1 0-16,1 22 0,0-22 15,0 22-15,0-22 0,0 22 16,-1-1-16,1-21 0,0 1 15,21 20-15,0-20 0,0-1 0,0 0 16,0-21-16,0 22 0,0-22 16,21 0-16,0-21 0,1 21 0,20-21 15,-21 0-15,21 0 16,-20 0-16,20 0 0,-21 0 0,21-21 0,1 0 16,-1 0-16,-21 0 0,22-1 15,20-41-15,-42 42 0,0-22 16,1 22-16,-22 0 0,0 0 15</inkml:trace>
  <inkml:trace contextRef="#ctx0" brushRef="#br0" timeOffset="129646.8">18690 17124 0,'-21'0'0,"42"0"0,-21 0 16,42-21 0,-20 21-16,20-21 0,0 21 15,1-22-15,20 1 0,-21 21 16,22-21-16,-22 21 0,22 0 0,-22 0 16,22-21-16,-22 21 0,-21 0 0,21 0 15,-20 0-15</inkml:trace>
  <inkml:trace contextRef="#ctx0" brushRef="#br0" timeOffset="130128.52">14245 17463 0,'0'0'0,"0"-22"16,0 44 0,0-1-1,0 0-15,0 0 0,-21 21 16,21 1-16,-21-1 0,21-21 0,-21 22 15,-1-1-15,1 0 0,21-21 16,-21 1-16,0-1 0,0 0 16,21 0-16,0 0 0,21-21 31,0-21-31,0 0 0,0 0 16,1 0-16,20-1 0</inkml:trace>
  <inkml:trace contextRef="#ctx0" brushRef="#br0" timeOffset="130413.36">14626 17590 0,'0'0'0,"21"0"0,-21 21 31,-21 0-15,-21 0-16,42 0 0,-21 0 16,-1 1-16,1-1 0,0 0 15,21 0-15,0 0 0,0 0 0,0 1 16,0-1-16,0 0 15,21 0-15,0-21 16,1 21-16,-22 0 31,-22-21-15,1 0-16,0 0 0,-21 0 16,-1 0-16,1 0 0,0 0 0,-1 0 15,1 0-15,-21-21 0,20 0 16,1 21-16,21-21 0,-22 0 0</inkml:trace>
  <inkml:trace contextRef="#ctx0" brushRef="#br0" timeOffset="130603.25">14203 17420 0,'0'0'0,"84"0"16,-84-21-1,22 21-15,-1 0 0,0-21 0,0 21 16,0-21-16,0 21 15,1 0-15,-1 0 0,0 0 16,0 0 0,0 0-16,0 0 15,-21 21-15,22-21 16,-1 21-16</inkml:trace>
  <inkml:trace contextRef="#ctx0" brushRef="#br0" timeOffset="132383.28">15600 18034 0,'0'-21'31,"0"0"-15,0 0-16,0-1 16,0 1-16,0 0 0,21 0 15,-21 0-15,21 0 0,-21-1 0,0 1 16,0 0-16,0 0 0,0 0 16,0 0-16,-21 21 0,0 0 15,0 0-15,-1 0 0,-20 21 16,21 0-16,-21 0 0,-1 0 0,1 22 15,21-22-15,-22 21 0,22 0 16,0-20-16,0 20 0,21-21 16,0 21-16,0-20 0,0-1 0,21 0 15,0-21-15,22 21 0,-22 0 16,21-21-16,0 0 0,1 0 16,-22 0-16,21 0 0,-21 0 15,22 0-15,-22 0 0,-42 0 47,-22 21-47,22-21 0,0 22 0,-21-22 16,-1 21-16,22 0 0,-21 0 15,21 0-15,-22 22 0,22-22 16,0 0-16,0 0 0,21 21 16,0-20-16,0-1 15,21-21-15,0 0 0,0 0 16,22 0-16,-22 0 15,21-21-15,1-1 0,-1 1 0,0 0 16,1 0-16,-1 0 0,0 0 16,1-1-16,-22 1 0,21 21 15,-21-21-15,0 0 0,1 21 0,-1 0 16,-21 21 15,0 0-31,-43 22 16,43-22-16,-21 21 0,0-21 15,21 0-15,0 1 0,-21 20 16,0-42-16,21 21 0,21-42 47,0 0-47,0 21 0,0-21 16,1-1-16,-1 1 0,0 0 0,0 0 15,0 0-15,0 0 0,1-1 16,-22 1-16,21 21 0,0 0 15,0 0-15,0 0 16,-21 21-16,0 1 16,21-1-16,-21 0 0,22 0 0,-22 0 15,0 22-15,0-22 16,21 0-16,0 0 0,-21 0 0,21 0 16,0 1-16,0-22 0,1 21 15,-1-21-15,0 0 0,21 0 16,-21 0-16,1 0 0,41 0 15,-42 0-15,22-21 0,-22-1 16,0 1-16,0 21 0,0-42 0,0 21 16,1 0-16,-22-1 0,0-20 15,0 21-15,0 0 0,0 0 16,0-1-16,-22 22 16,1 0-16,0 0 0,0 22 15,0-1-15,0 0 0,-1 0 16,1 0-16,0 0 0,0 1 15,0 20-15,21-21 0,0 0 16,0 0-16,0 1 0,0-1 0,0 0 16,21-21-16,0 0 15,0 0-15,22 0 0,-22 0 16,0-21-16,0 21 0,0-21 16,0-1-16,1 1 0,-1 0 15,0 0-15,0 0 0,21-43 16,-42 43-16,0 0 0,0 0 15,22 0-15,-22-1 0,0 44 32,0-1-32,0 0 0,0 0 15,-22 0-15,22 22 0,0-22 16,0 0-16,0 21 0,0-21 16,0 1-16,0-1 0,0 0 15,22 0-15,-1-21 0,0 0 16,0 0-16,0 0 0,0 0 15,22 0-15,-1 0 0,-21-21 0,22 0 16,-1 0-16,-21-1 0,21 1 16,-20 0-16,20-21 0,-21-1 0,0 1 15,0 0-15,1-1 0,-22 1 16,0-21-16,0 20 0,21 1 16,-21 0-16,0-1 0,21 22 15,-21-21-15,0 21 0,0 42 31,0 21-31,0-21 0,0 22 16,0-1-16,0 0 0,0 22 0,-21-22 16,0 0-16,21 1 0,-22-1 15,1 0-15,0 1 0,0-1 0,21-21 16,-21 22-16,0-22 0,21 0 16,-22-21-16,22 21 0,0-42 31,0 0-16,22 0-15,20-22 16,-21 22-16,21 0 0,-20 0 16,20 0-16,0-1 0,1 1 0,-1 21 15,-21 0-15,21 0 0,1 0 16,-22 0-16,0 0 0,21 0 16,-20 21-16,-1 1 0,0-1 0,0-21 15,-21 21-15,0 0 0,0 0 16,0 0-16,0 1 0,-21-1 0,0 0 15,0 0-15,-22 0 16,1-21-16,21 21 0,-22 1 0,1-1 0,0-21 16,21 0-16,-22 21 15,22-21-15,0 0 0,0 0 16,0 0-16,21-21 16,0 0-16,21-1 0,0 1 15,0-21-15</inkml:trace>
  <inkml:trace contextRef="#ctx0" brushRef="#br0" timeOffset="132638.13">18034 18098 0,'21'0'0,"-42"0"0,42 21 16,-21 0-16,0 21 15,0-21-15,0 1 0,0 20 16,-21-21-16,0 21 0,21 1 0,-21-22 15,-1 21-15,1 1 0,21-22 16,-21 0-16,0 21 0,0-21 16,21 1-16,0-1 0,0 0 15,0 0-15,21-21 32,0-21-32,0 0 15,0 0-15</inkml:trace>
  <inkml:trace contextRef="#ctx0" brushRef="#br0" timeOffset="133445.44">18140 18479 0,'21'0'16,"0"0"-1,0 0-15,0 0 16,1 0-16,-1 0 0,21 0 16,-21 0-16,22 0 0,-22 0 0,21 0 15,0-22-15,-20 22 0,20 0 16,-21-21-16,0 21 0,0-21 15,1 21-15,-22-21 0,21 0 16,-21 0-16,0-1 16,-21 22-1,-1 0-15,1 0 16,0 0-16,0 22 0,0-1 0,0 0 16,21 0-16,-22 0 15,22 0-15,0 1 0,0-1 0,0 0 16,0 0-16,0 0 15,22-21-15,-1 0 0,-21 21 16,21-21-16,0 0 0,21 0 16,-20 0-16,20 0 0,-21 0 15,21 0-15,1 0 0,-1 0 0,-21 0 16,22 0-16,-1-21 0,0 0 16,-21 21-16,22-21 0,-22 0 15,0 0-15,0 21 0,0-22 16,1 1-16,-22 0 0,21 0 15,-21 0-15,0 0 16,-21 21-16,-1 0 16,1 0-16,0 21 0,0 0 0,0-21 15,0 21-15,-1 0 0,1 0 16,0 22-16,0-22 0,0 0 16,0-21-16,21 21 0,-22 0 0,22 1 15,0-1 1,22-21-16,-1 0 0,0 0 15,21 0-15,-21 0 16,1-21-16,20-1 0,-21 22 0,21-21 16,-20 0-16,-1-21 0,21 21 15,-21-22-15,22 22 0,-22-21 0,0-1 16,21 1-16,-21 0 0,1-1 16,-1 1-16,21-43 0,-21 43 15,-21 21-15,0 0 0,0 0 16,-21 42-16,0 0 15,0 0-15,0 21 16,-1 1-16,1-1 0,0 0 16,0 1-16,0-1 0,21 0 0,0 22 15,0-22-15,0 1 0,0-22 16,21 21-16,0 0 0,0-20 0,22-1 16,-1 0-16,0 0 0,22-21 15,-22 0-15,22 0 0,-1 0 0,1 0 16,20 0-16,-20-21 0,-1 0 15,1 0-15,20-22 0,1 1 0,-21 0 16,41-1-16,-20-20 0</inkml:trace>
  <inkml:trace contextRef="#ctx0" brushRef="#br0" timeOffset="151561.32">20976 11282 0,'-21'0'16,"0"0"-16</inkml:trace>
  <inkml:trace contextRef="#ctx0" brushRef="#br0" timeOffset="151911.29">20172 11345 0,'0'0'0,"-21"0"15,-1 0-15,1 0 0,0 0 0,-21 0 16,21 0-16,-1 0 16,1 0-16,21 22 15,21-22 1,1 0 0,-1 0-16,0 0 0,0 0 15,21 0-15,-20 0 0,20 0 0,0 0 16,1 0-16,-1 0 0,0 0 0,22 0 15,-22 0-15,0 0 0,1 0 16,-1 0-16,0 0 0,43-22 16,-43 22-16,-20 0 0,41 0 15,-42 0-15,0 0 0,1 0 16,-1 0 0,-21-21 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54:27.8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4233 0 0</inkml:trace>
  <inkml:trace contextRef="#ctx0" brushRef="#br0" timeOffset="1620.66">7408 466 0,'0'0'0,"21"0"16,1 0-16,-1-21 15,0 21 1,-21-22-16,21 22 0,-21-21 16,0 0-1,0 0-15,0 0 16,0 0-16,-21 21 16,0 0-16,0 0 0,-1 0 15,-20 0-15,21 0 0,-21 0 16,20 21-16,-20 0 0,0-21 15,-1 42-15,22-21 0,-21 1 0,21 20 16,-22-21-16,22 21 0,0 1 16,-21-1-16,42 0 0,-21 1 15,21-1-15,0 0 0,0 1 16,0-1-16,0 0 0,0 1 16,0-22-16,21 0 0,0 21 0,0-20 15,0-22-15,0 21 0,1 0 0,-1-21 16,0 0-16,0 21 0,0-21 15,0 0-15,22 0 0,-22 0 16,0 0-16,21 0 0,-20 0 0,20-21 16,-21 21-16,21-21 0,1 0 15,-1-1-15,-21 1 0,22 0 0</inkml:trace>
  <inkml:trace contextRef="#ctx0" brushRef="#br0" timeOffset="2192.34">8043 233 0,'0'0'0,"0"-21"0,0 0 0,0-1 16,0 1-16,0 42 31,0 1-15,0-1-16,0 21 0,0 0 15,0 1-15,0-1 0,0 0 16,0 1-16,-21 20 0,0-20 0,21-1 16,0 0-16,-21 1 0,21-1 15,-21 0-15,21 1 0,-22 20 16,22-42-16,0 0 0,0 1 16,0-1-16,0 0 0,0 0 0,0 0 15,0-42 16,0 0-15,0 0-16,22-22 0,-1 22 16,0 0-16,0-21 15,0-1-15,0 22 0,1-21 0,-1 21 16,0-22-16,21 22 0,-21 0 16,1 0-16,-1 0 0,0 0 0,0 21 15,0 0-15,0 0 0,1 0 16,-1 0-16,0 21 0,-21 0 15,21 0-15,-21 0 0,0 0 16,0 22-16,0-22 0,0 0 16,0 21-16,0-20 0,0 20 15,0-21-15,-21 0 0,21 22 16,-21-22-16,21 0 0,0 0 0,-21 0 16,21 0-1,0-42 16</inkml:trace>
  <inkml:trace contextRef="#ctx0" brushRef="#br0" timeOffset="2833.97">9080 783 0,'0'0'0,"0"-21"0,22 21 16,-22-21-16,0 0 0,0 0 15,0-1-15,0 1 0,0 0 0,0 0 16,-22 21-16,1 0 15,0 0-15,0 0 0,0 0 0,-22 0 16,22 0-16,-21 0 0,0 21 16,-1 0-16,22 0 0,-21 1 15,21 20-15,-22 0 0,22-21 16,-21 64-16,21-64 0,-1 22 16,22-1-16,0-21 0,0 0 15,0 0-15,0 1 0,0-1 0,22 0 16,-1-21-16,0 0 15,0 0-15,0 0 0,22 0 0,-22 0 16,21 0-16,-21 0 0,22-21 16,-22 21-16,21-21 0,-21-1 0,22 1 15,-22 0-15,21 0 16,-21 0-16,0-22 0,1 22 0,-1-21 16,-21 21-16,0 0 0,21-22 15,-21 22-15,0 0 0,21 21 0,-21-21 16,0 42 15,0 0-31,0 0 0,0 0 16,-21 1-16,21 20 0,0-21 0,0 0 15,-21 22-15,21-22 0,0 0 16,0 21-16,0-21 0,0 1 16,0-1-16,21 0 15,-21 0-15,21-21 0,0 0 16,0 0-16,1 0 15,-1 0-15,0 0 0,0 0 16,0-21-16</inkml:trace>
  <inkml:trace contextRef="#ctx0" brushRef="#br0" timeOffset="3188.76">9610 635 0,'0'0'0,"0"-21"0,0 42 31,0 0-15,0 0-16,0 1 0,0-1 15,0 21-15,0-21 0,0 22 0,0-1 16,0 0-16,0 1 0,0-1 16,0 0-16,-22 22 0,1-22 0,21 0 15,-21 22-15,0-22 0,21 22 0,-21-22 16,0 0-16,-1 22 0,1-22 15,21 22-15,-21-22 0,0 0 0,21 1 16,-21-1-16,21 0 0,-21 1 16,21-22-16,-22 21 0,22-21 0,0 1 15,0 20-15,0-21 0,0 0 16,0-42 31,0 0-47,22 0 0,-22-22 0,21 22 15,-21-21-15</inkml:trace>
  <inkml:trace contextRef="#ctx0" brushRef="#br0" timeOffset="3552.85">9567 910 0,'0'0'0,"0"-21"0,0 0 15,0 0-15,0 0 0,0-1 0,0 1 16,21 0-16,-21 0 0,22 0 16,-1 21-16,21-21 0,-21-1 0,0 22 15,22 0-15,-22-21 0,0 21 16,21 0-16,-20 0 0,20 0 0,-21 0 16,0 21-16,0 1 0,1-1 15,-22 0-15,0 0 0,0 0 0,0 22 16,0-22-16,0 21 0,-22-21 15,1 22-15,0-22 0,-64 42 16,64-42-16,0 1 16,0-1-16,-21 0 0,20-21 15,22 21-15,-21-21 0,0 0 0,0 21 16,0-21 0,21-21-1,0 0 1,0 0-16</inkml:trace>
  <inkml:trace contextRef="#ctx0" brushRef="#br0" timeOffset="3918.58">10350 402 0,'0'0'0,"0"21"47,-21 1-31,21-1-16,0 0 0,0 0 15,-21 0-15,21 22 0,-21-1 0,21-21 16,0 21-16,-21 1 15,0-1-15,-1 0 0,1 1 0,21-22 16,-21 21-16,21 1 0,-21-22 16,21 0-16,0 21 0,-21-21 15,21 1-15,0-1 16,21-21-16,0 0 16,0 0-16,-21-21 0,21-1 15,1 1-15</inkml:trace>
  <inkml:trace contextRef="#ctx0" brushRef="#br0" timeOffset="4179.43">10096 783 0,'0'0'0,"-21"0"0,0 0 15,42 0 16,0 0-31,1 0 0,-1 0 16,0 0-16,0 0 0,0 0 16,0-21-16,1 21 15,-1 0-15,0 0 0,0 0 16</inkml:trace>
  <inkml:trace contextRef="#ctx0" brushRef="#br0" timeOffset="4584.2">10393 889 0,'21'0'16,"0"0"-16,0 0 0,0 0 15,1-21-15,-1 21 16,-21-21-16,21 21 0,0-21 16,0 21-16,-21-22 0,21 1 15,1 21-15,-22-21 0,0 0 0,0 0 16,0 0 0,-22 21-1,1 0 1,21 21-16,-21 0 15,0 0-15,0-21 0,21 21 0,0 0 16,0 22-16,-21-22 0,21 0 16,-22 0-16,22 0 0,0 1 0,0-1 15,0 0-15,0 0 16,0 0-16,0 0 0,0 1 16,22-1-1,-1-21-15,0 0 0,0 0 16,0 0-1,0 0-15,1 0 0,-1-21 16,0-1-16</inkml:trace>
  <inkml:trace contextRef="#ctx0" brushRef="#br0" timeOffset="5067.92">10901 783 0,'0'0'0,"0"-21"16,0 0 0,0 0-1,21 21 17,0 0-32,0 0 0,0 21 31,-21 0-31,22 0 0,-22 0 0,0 1 15,0-1-15,0 0 0,0 0 16,0 0-16,0 0 0,0 22 16,0-22-16,0 0 0,0 0 0,0 0 0,0 1 15,0-1-15,0 0 16,0 0-16,-22-21 0,1 0 16,21-21 15,0 0-16,0 0-15,0-1 0,0-20 0,21 21 16,1 0-16,-1-22 16,0 22-16,0 0 0,-21 0 0,21 0 15,0 0-15,1-1 0,-22 1 16,21 0-16,0 21 16,0 0-1,0 0 1,0 0-1</inkml:trace>
  <inkml:trace contextRef="#ctx0" brushRef="#br0" timeOffset="5352.28">11303 889 0,'0'0'0,"21"0"15,0 0 1,0 0-16,1 0 0,-1 0 16,0 0-16,-21-21 15,42 21-15,-21 0 31,-21-21 1</inkml:trace>
  <inkml:trace contextRef="#ctx0" brushRef="#br0" timeOffset="6136.9">12107 614 0,'0'0'0,"0"-21"16,0 0-16,0-1 31,0 1-31,0 0 0,0 0 16,21 21-16,-21-21 15,22 0-15,-1 21 0,0 0 16,0-22-16,0 22 16,0 0-16,1 0 15,-1 0-15,0 0 16,-21 22-16,21-1 0,-21 0 16,0 0-16,0 0 0,0 0 15,0 22-15,0-22 0,0 21 16,0-21-16,-21 22 0,0-1 0,0-21 15,-1 22-15,1-1 0,0 0 16,-21-21-16,21 22 0,-1-22 0,-20 0 16,21 0-16,0 0 0,0 1 15,-22-1-15,22 0 0,0-21 0,0 21 16,0-21-16,-1 0 0,1 0 16,0 0-16,0 0 15,21-21 1,0 0-16,0 0 0,0-1 0,0 1 15,0 0-15,0 0 0,0 0 16,21 0-16,-21-1 0,21 1 16,-21 0-16,0 0 0,21 21 15,1 0-15,-1 0 0,0 0 16,0 21-16,0 0 16,0 0-16,1 1 0,-22-1 15,21 0-15,0 21 0,0-21 16,0 1-16,0-1 0,1 0 0,-1-21 15,0 21-15,0 0 0,0-21 16,0 21-16,22-21 16,-22 0-16,0 0 0,0 0 15,0 0-15,1 0 0,-1 0 16,-21-21-16</inkml:trace>
  <inkml:trace contextRef="#ctx0" brushRef="#br0" timeOffset="6900.69">7853 1418 0,'0'0'0,"0"-21"31,21 21 16,0 0-47,0 0 16,22 0-16,-22 0 16,21 0-16,0 0 0,1 0 0,-1 0 15,22 21-15,-1-21 0,1 0 16,20 0-16,1 0 0,0 21 0,-1-21 15,22 0-15,21 0 0,-21 22 16,21-22-16,0 0 0,0 0 0,275 21 16,-275 0-16,21-21 15,-21 0-15,0 0 0,127 21 16,-127 0-16,-21-21 0,0 0 16,0 21-16,0-21 0,-22 0 15,22 22-15,-42-22 0,-1 0 0,22 0 16,-43 21-16,22-21 15,-22 0-15,0 0 0,-21 21 0,1-21 16,20 0-16,-21 0 0,-42 0 31,0 0-15,0 0-16,-22 0 0,22 0 16,-21-21-16,-1 21 0,-20 0 0</inkml:trace>
  <inkml:trace contextRef="#ctx0" brushRef="#br0" timeOffset="7515.88">7514 1482 0,'21'0'16,"0"0"-16,22 0 0,-22 21 15,21-21-15,1 0 0,20 0 0,1 0 16,-1 21-16,22-21 0,-1 0 16,1 0-16,0 0 0,21 0 0,-1 0 15,1 21-15,21-21 0,0 0 16,0 0-16,21 0 0,1 0 15,-22 21-15,42-21 0,-21 0 0,0 0 16,0 0-16,1 0 0,-1 22 16,-21-22-16,0 0 0,0 0 0,0 0 15,-21 0-15,-1 0 0,-20 0 16,0 0-16,-1 0 0,-20 0 0,-1 0 16,1 0-16,-22 0 0,1 0 15,-1 0-15,0 0 0,-21 0 0,22 0 16,-22 0-16,0 0 0,0 0 0,0 0 15,1 0 1,-22 21 15,0 0-15,0 0 0</inkml:trace>
  <inkml:trace contextRef="#ctx0" brushRef="#br0" timeOffset="17162.16">847 2328 0,'0'0'16,"0"-21"-16,0 0 0,0 0 16,0 0-16,0 0 0,0-1 0,0 1 15,0 0-15,0 0 16,0 0-16,0 0 16,-22 21 15,22 21-16,0 0-15,-21 0 0,21 0 16,0 22-16,0-22 0,0 21 16,0 0-16,-21 1 0,21 20 0,0-20 15,-21 20-15,21-21 16,-21 1-16,21 20 0,0-20 16,0-1-16,-21-21 0,21 21 0,-22 1 15,22-22-15,0 21 0,0-21 16,0 1-16,0-1 0,-21 0 15,21 0-15,0 0 16,0-42 47,0 0-63,0 0 0</inkml:trace>
  <inkml:trace contextRef="#ctx0" brushRef="#br0" timeOffset="17764.84">1058 2815 0,'0'21'15,"0"1"-15,0-1 16,0 0 0,21-21 15,1 0-16,-1 0 1,-21-21 0,21 21-16,-21-21 15,0-1 1,0 1-16,-21 21 31,0 21-15,21 1-16,0-1 15,0 0-15,0 0 16,21-21 31,0 0-31,-21-21-16,21 21 15,-21-21-15,0 0 31,-21 21 1,42 0 15</inkml:trace>
  <inkml:trace contextRef="#ctx0" brushRef="#br0" timeOffset="18601.03">2857 1863 0,'0'0'0,"22"-43"15,-1 22 1,0-21-16,-21 21 15,0 0 1,0 42 15,0 0-15,0 0-16,-21 0 0,0 22 0,-1-1 16,1 0-16,0 1 0,0 20 15,0 1-15,0-22 0,-22 21 0,1 22 16,21-21-16,-106 147 15,84-147-15,1-22 16,21 22-16,-21-22 0,20 0 16,-20 1-16,21-1 0,0 0 15,0-21-15,-1 1 0,22-1 0,0 0 16,-21 0-16,21 0 16,0-42 15,0 0-16,21 0-15,1 0 0,-22-1 0,21 1 16,0-21-16,-21 0 0,21-1 16,21-41-16</inkml:trace>
  <inkml:trace contextRef="#ctx0" brushRef="#br0" timeOffset="18973.21">2857 1820 0,'22'0'15,"-44"0"-15,44 22 16,-22-1 0,0 0-16,0 0 0,0 21 15,0 1-15,0-1 0,0 0 16,-22 1-16,22 105 15,-21 42 1,21-126-16,0-1 0,0-20 16,-21 20-16,21 22 0,-21-43 15,21 1-15,0-1 0,0 0 16,0 22 0,0-43-16,0 0 15,0-42 16,0 0-15,0 0 0,0-1-16,0 1 0</inkml:trace>
  <inkml:trace contextRef="#ctx0" brushRef="#br0" timeOffset="19249.8">2476 2815 0,'0'0'16,"-21"0"-16,21 21 0,21-21 31,1 0-31,-1 0 16,21 0-16,-21 0 0,22-21 16,-22 21-16,21 0 0,0-21 15,1 21-15,-22-21 0,21 21 0,22-21 16,20 0-1,-62 21-15,-1-22 0,0 22 16,0-21 0,0 21-16,-21-21 15</inkml:trace>
  <inkml:trace contextRef="#ctx0" brushRef="#br0" timeOffset="19797.14">3175 2561 0,'0'21'47,"0"1"-47,0-1 16,0 21-16,0-21 15,0 0-15,0 1 0,0-1 0,0 0 16,0 21-16,0-21 0,0 1 15,0-1-15,0 0 0,0 0 16,0 0-16,0 0 16,21-21-1,0 0-15,0 0 0,1 0 16,-1-21-16,0 21 0,0-21 16,0 0-16,0 0 0,1 21 15,-1-21-15,0-1 0,-21 1 0,21 0 16,-21 0-16,21 0 0,-21 0 15,0-1-15,0 1 0,0-21 16,0 21-16,0 0 0,0-1 16,0 44 15,0-1-31,0 0 16,0 0-16,0 0 15,0 22-15,0-22 0,0 21 16,0-21-16,0 0 0,0 1 15,0-1-15,0 0 0,0 0 16,0 0-16,0 0 16,21-21-16,1 0 15,-1 0-15,0 0 16,0 0-16,-21-21 0,21 21 16,0-21-16,1 0 0,-1 0 15,0 0-15,0-1 0,0-20 0</inkml:trace>
  <inkml:trace contextRef="#ctx0" brushRef="#br0" timeOffset="20196.84">4085 1757 0,'0'0'15,"-21"21"17,0 0-17,21 0-15,-21 22 0,21-22 0,0 21 16,-22-21-16,22 22 0,-21-1 16,21 0-16,-21 64 0,0-63 15,21-1-15,0 21 0,-21-20 16,0 63-16,21-64 0,0 0 15,-22 1-15,22-1 0,-21 0 16,21 1-16,-21-22 0,21 21 16,0-21-16,0 0 0,0 1 0,0-1 15,0 0-15,0 0 0,-21-21 16,21 21-16,21-42 47,-21 0-47,21 21 15,0-21-15,1 0 0</inkml:trace>
  <inkml:trace contextRef="#ctx0" brushRef="#br0" timeOffset="20648.93">4085 2667 0,'0'21'31,"0"0"-31,0 1 16,0-1-16,0 0 16,0 0-16,-21-21 0,21 21 0,0 0 15,0 1-15,0-1 16,0 0-16,0 0 0,0 0 16,21-21 15,0 0-31,0 0 0,1 0 15,-1 0-15,0 0 0,0 0 16,0 0-16,0-21 0,1 0 16,-1 0-16,0 21 15,-21-21-15,0-1 0,21 1 0,-21 0 16,0 0-16,0-21 0,0 20 16,0 1-16,0 0 0,0 0 0,0 0 15,0 0-15,-21 21 0,0-22 16,0 22-16,-1 0 15,1 0-15,0 0 16,0 22-16,0-22 16,0 21-16,-1-21 15,1 0 1,21-21 0</inkml:trace>
  <inkml:trace contextRef="#ctx0" brushRef="#br0" timeOffset="20951.77">3873 2413 0,'0'0'16,"22"0"15,-1-21-31,21 21 0,-21 0 15,22 0-15,-22-21 0,21 21 16,0 0-16,-20 0 0,41 0 16,-21-21-16,-20 21 0,20 0 15,-21 0-15,0 0 0,0 0 0,1 0 16,-1 0 0</inkml:trace>
  <inkml:trace contextRef="#ctx0" brushRef="#br0" timeOffset="23165.74">5482 2455 0,'21'0'46,"0"0"-46,1-21 0,-1 0 16,21 0-16,-21 0 0,22 21 16,-22-21-16,0-1 0,21 1 0,1 0 15,-22 0-15,0 0 0,21-22 16,-21 22-16,1 0 0,-1 0 0,-21-21 16,0 20-16,0 1 0,0-21 15,0 21-15,0 0 0,-21-1 16,-1 1-16,-20 21 0,21 0 0,-21-21 15,-1 21-15,1 0 0,0 0 16,-1 21-16,-20 0 0,20-21 0,1 22 16,0-1-16,-1 21 0,1-21 0,21 0 15,0 22-15,0-22 16,-1 21-16,22-21 0,0 22 0,0-22 16,0 21-16,0 1 0,0-1 15,0-21-15,22 21 0,-1 1 0,0-1 16,0 22-16,0-43 15,0 21-15,22-21 0,-22 0 0,0 22 16,0-22-16,-21 0 0,21 0 16,-21 0-16,22 22 0,-22-22 0,0 0 15,0 0-15,0 0 16,-22 1-16,1-1 0,0 0 0,-21 21 16,21-21-16,-22 1 0,22-22 15,-21 21-15,-1 0 0,22 0 0,-21-21 16,21 0-16,0 0 0,-22 0 15,22 0-15,0 0 0,0 0 0,0-21 16,-1 21-16,1-21 0,21 0 0,0-22 16,-21 22-16,21 0 0,0-21 15,-21-1-15,21 1 0,0 0 0,0-1 16,0 1-16,0 0 0,0-22 16,21 43-16,-21-21 0,21 20 15,0 1-15,1 21 16,-1 21-1,0 1-15,-21-1 0,0 0 16,0 21-16,21-21 0,-21 22 16,21-22-16,-21 21 0,0-21 15,0 22-15,0-22 0,21 0 0,-21 21 16,22-20-16,-1-1 0,-21 0 16,21-21-16,0 21 0,0 0 0,0-21 15,1 0-15,-1 0 0,0 0 16,21 0-16,-21 0 0,1 0 0,20 0 15,-21 0-15,21-21 0,-20 21 16,20-21-16,-21 21 0,0-21 0,22 0 16,-22-1-16,0 1 0,0 0 15,0-21-15,0 42 16,-21-21-16,22-1 0,-22 1 0,0 0 16,0 0-1,0 42 16,0 0-15,0 0-16,0 1 0,0-1 16,0 0-16,0 0 0,0 0 15,0 0-15,0 1 16,0-1-16,0 0 16,0 0-1,21-21-15,0 0 0,0 0 16,0 0-16,0 0 0,1 0 15,-1 0-15,0-21 0,0 0 16,0 21-16,0-21 0,1-1 0,-1 1 16,0 0-16,-21 0 15,21 0-15,-21 0 0,0-1 16,21 1-16,-21 0 16,0 42 30,0 0-46,0 1 16,0-1-16,0 0 0,-21-21 16,21 21-16,0 0 0,0 0 0,0 1 15,0-1-15,0 0 16,0 0-16,0 0 0,21 0 16,0-21-16,1 0 15,-1 22-15,0-22 0,0 21 0,0-21 16,22 0-16,-1 0 0,-21 0 15,21 0-15,1 0 0,-1 0 0,0-21 16,-20-1-16,20 1 0,0 21 16,-21-21-16,1 0 0,20 0 0,-21 0 15,-21-1-15,21-20 0,0 21 16,-21 0-16,22 0 0,-22-1 16,0-20-16,0 21 0,0 0 15,0 0-15,-22 21 16,1 0-16,0-22 0,0 22 0,0 0 15,0 0-15,-1 0 0,1 0 16,0 22-16,0-22 0,0 21 0,0 0 16,-1 0-16,22 0 0,-21 0 15,0 1-15,21-1 0,0 0 16,0 0-16,0 0 0,0 0 16,0 1-16,21-22 15,0 0 1,1 0-16,-1 0 0,0 0 15,0 0-15,21-22 0,-20 22 0,-1-21 16,0 0-16,0 21 0,0-21 16,0 0-16,1 0 0,-1-1 15,0 1 1,-21 0 0,0 42 15,0 0-16,0 1-15,0-1 0,0 0 16,0 0-16,0 0 0,0 0 0,-21 1 16,21-1-16,-21 21 0,21-21 15,0 22-15,0-1 0,-22 0 0,22 1 16,0-1-16,0 0 0,0 1 0,0-1 16,0 64-1,0-64-15,0 22 0,0-22 0,-21 64 16,21-43-16,-21-20 0,0 20 15,21-21-15,0 1 0,-21 20 0,0-20 16,21-1-16,-22 0 0,1 1 16,0-22-16,21 21 0,-21-21 15,0 0-15,0 1 0,-1-22 16,1 21-16,0-21 0,0 0 16,0-21-16,0-1 0,-1 1 15,1 0-15,0 0 0,0-21 0,0-1 16,0-20-16,21 20 0,-22-20 0,22-1 15,0-63 1,0 64-16,0-1 0,0 1 0,22-1 16,-1 1-16,0-22 0,0 43 0,0-22 15,0 1-15,1 21 0,-1-22 0,0 22 16,0 21-16,21-22 16,-20 22-16,20-21 0,-21 21 0,21-1 15,-20 1-15,20 0 0,0 21 0</inkml:trace>
  <inkml:trace contextRef="#ctx0" brushRef="#br0" timeOffset="24220.23">7599 3069 0,'0'-21'31,"21"21"-31,0-21 16,0 21-16,0-21 0,1 0 15,-1 21-15,0-22 0,-21 1 0,21 21 16,0-21-16,-21 0 0,0 0 15,0 0-15,0-1 0,0 1 0,0 0 16,-21 0-16,0 21 0,0 0 16,-22 0-16,22 0 0,0 0 15,-21 0-15,21 0 0,-22 0 0,22 21 16,-21 0-16,21-21 0,-1 21 16,1 1-16,0-1 0,0 0 15,0 0-15,21 0 0,0 0 16,0 1-16,0-1 15,21-21 1,0 0 0,0 0-16,0 0 0,1-21 15,-1 21-15,0-22 0,0 1 0,21 21 16,-20-21-16,-1 21 0,0-21 0,0 21 16,0-21-16,0 21 0,1-21 15,-1 21-15,-21-22 0,21 22 16,0 0-1,-21 22 17,0-1-17,21 0-15,-21 0 0,0 0 16,0 0-16,0 22 0,0-22 0,0 21 16,0 1-16,0-1 0,0 0 0,0 1 15,0 20-15,0-21 16,0 22-16,0-22 0,0 22 0,-21-1 15,21-20-15,-21 20 0,21-21 0,0 22 16,0-1-16,-21 1 0,0-22 0,-1 22 16,1 42-16,0-22 15,0-41-15,21-1 16,-21 0-16,0-21 0,21 1 0,-22-1 16,1 0-16,0-21 0,0 0 15,0 0-15,0 0 16,-1 0-16,22-21 0,-21 0 0,0-22 15,0 22-15,0-21 0,0-1 16,21-20-16,0 21 0,-22-22 0,22 1 16,0 20-16,0-20 0,0-1 0,0 1 15,0-64 1,22 63-16,-1 1 0,0 20 0,0-20 16,0 21-16,22-1 0,-22 1 15,21 0-15,-21-1 0,22 1 0,41-22 16,-41 43-16,-1 0 15,0 0-15,1 0 0,-22 0 0,21-1 16,-21 1-16,0 21 0,1-21 0,-1 21 16</inkml:trace>
  <inkml:trace contextRef="#ctx0" brushRef="#br0" timeOffset="24580.7">8064 3006 0,'43'0'16,"-22"0"0,0 0-16,0 0 0,0 0 15,1 0-15,-1-21 0,0 21 0,0-22 16,0 1-16,0 0 0,1 0 16,-22 0-16,21 0 0,-21-1 15,0 1-15,0 0 0,0 0 16,-21 21-16,-1 0 15,1 0-15,0 0 0,0 21 16,0-21-16,0 21 0,21 0 16,0 1-16,-22-1 15,22 0-15,-21 21 0,21-21 0,0 22 16,0-22-16,0 0 0,0 0 16,0 0-1,21-21-15,1 0 0,-1 0 16,0 0-16,0 0 15,0 0-15,0-21 0,1 21 0,-1-21 16,21 0-16</inkml:trace>
  <inkml:trace contextRef="#ctx0" brushRef="#br0" timeOffset="24984">8742 2752 0,'0'0'0,"-21"0"0,-1 0 0,1 0 0,0 21 16,0-21-16,0 21 0,0 0 16,-1 0-16,1 1 15,21-1-15,0 0 16,0 0-16,21-21 16,1 21-16,-1-21 15,0 21-15,0-21 16,0 0-16,0 22 0,1-1 0,-1-21 15,-21 21-15,21-21 16,-21 21-16,0 0 16,-21-21-1,0 0-15,-1 0 0,1 0 0,0 0 16,0 0-16,0 0 0,0 0 16,-22 0-16,22 0 0,0 0 0,0-21 15,0 21-15,21-21 0,-22 21 16,22-21-16,0 0 15,0-1 1,0 1-16,22 0 16,-1 0-16,0 21 0,0-21 15,21 0-15</inkml:trace>
  <inkml:trace contextRef="#ctx0" brushRef="#br0" timeOffset="25325.88">9313 2096 0,'0'21'16,"0"0"-16,-21 0 15,21 0-15,-21 0 0,21 22 0,0-1 16,-21 0-16,0 1 0,-1-1 0,22 22 15,-21-22-15,0 21 0,21-20 16,-21 20-16,21-20 0,0-1 0,-21 0 16,21 1-16,-21-22 0,21 21 15,0-21-15,0 0 0,0 1 0,0 41 16,0-42 0,21-21 15,0-21-16,0 0-15,0 0 0,0 0 0,1-1 16</inkml:trace>
  <inkml:trace contextRef="#ctx0" brushRef="#br0" timeOffset="25581.74">9440 2752 0,'0'0'0,"0"-21"15,0 42 1,0 0-1,0 0-15,0 0 0,-21 0 16,21 1-16,-21-1 16,21 0-16,-21 0 0,21 0 0,0 0 15,0 1-15,0-1 0,-21 0 16,21 0 0,0-42 15,0 0-16,0 0-15,21-1 0,0 1 16</inkml:trace>
  <inkml:trace contextRef="#ctx0" brushRef="#br0" timeOffset="25748.64">9546 2540 0,'0'0'0,"0"-21"15</inkml:trace>
  <inkml:trace contextRef="#ctx0" brushRef="#br0" timeOffset="25964.52">9017 2709 0,'0'0'15,"-21"0"-15,21 22 16,21-22 0,0 0-16,0 0 15,0 0-15,1 0 0,-1 0 16,0 0-16,0 0 0,21 0 15,-20 0-15,-1 0 0,0-22 0,0 1 16,21 21-16,-20 0 0,-1 0 0</inkml:trace>
  <inkml:trace contextRef="#ctx0" brushRef="#br0" timeOffset="26729.34">9758 2731 0,'0'0'0,"-21"0"16,-1 0-16,-20 42 15,42-21-15,-21 0 0,0-21 16,21 21-16,-21 1 0,21-1 16,0 0-16,0 0 0,0 0 15,0 0-15,0 1 16,0-1-16,0 0 15,21-21 1,0 0-16,0 0 16,0 0-1,-21-21-15,0 0 0,21 21 16,-21-22-16,0 1 0,0 0 16,0 0-16,0 0 0,0 0 15,22-1-15,-22 1 16,21-21-16,0 21 15,0 0-15,0 21 0,0-22 0,1 22 16,-1 0-16,0 0 0,0 0 0,0 0 16,0 0-16,1 0 0,-1 0 15,0 22-15,-21-1 0,0 0 0,21 0 16,-21 0-16,0 0 16,0 1-16,0-1 0,0 0 0,0 0 0,0 0 15,0 0-15,-21 1 0,21-1 16,-21 0-16,0-21 15,21 21-15,-22-21 0,22-21 47,0 0-47,0 0 0,22-1 16,-1-20-16,0 21 16,0 0-16,0-22 0,0 22 0,1 0 15,20-21-15,-21 21 0,0 21 16,0-22-16,1 1 0,-1 21 0,0 0 15,0 0-15,0 0 0,0 21 16,-21 1-16,0-1 0,0 0 16,0 0-16,0 0 0,0 22 15,0-22-15,0 21 0,0-21 16,0 0-16,0 1 0,0-1 0,0 0 0,0 0 16,0 0-1,0 0-15,-21 1 16,21-44 31,0 1-47</inkml:trace>
  <inkml:trace contextRef="#ctx0" brushRef="#br0" timeOffset="27520.94">11557 2815 0,'0'0'0,"-21"0"0,0 0 0,-1 0 16,1 0-16,0-21 0,0 21 15,0 0-15,0 0 0,-1 0 0,1 0 16,0 0 0,0 0-1,42 0 1,21 0 0,-20 0-16,-1 0 0,21 0 0,-21 0 15,22 0-15,-1 0 0,0 0 16,22 0-16,-1 0 0,1 0 15,-1 0-15,22 0 0,-22 0 0,22 0 16,-21 0-16,20 0 0,-20 0 16,20 0-16,-20 0 0,-1 0 0,22 0 15,-21 21-15,-1-21 0,1 0 16,-22 0-16,21 0 0,-20 21 0,-1-21 16,0 0-16,1 0 0,-22 0 0,0 0 15,0 0-15,-21 22 16,-21-22 31,0 0-32,0 0-15,0 0 0,-1 0 16,1 0-16,-21 0 0,21-22 0,-22 22 16,22 0-16</inkml:trace>
  <inkml:trace contextRef="#ctx0" brushRef="#br0" timeOffset="27935.7">11578 2794 0,'0'0'0,"-21"0"16,42 0 15,0 0-31,0 0 16,22 0-16,-1 0 0,0 0 0,1 21 15,-1-21-15,22 0 0,-1 0 0,1 0 16,20 0-16,-20 21 0,20-21 16,-20 0-16,21 0 0,-22 0 0,1 0 15,-1 22-15,1-22 0,-1 0 16,1 0-16,-1 0 0,1 21 15,-22-21-15,0 0 0,22 0 0,-43 0 16,21 0-16,1 0 0,-22 0 16,0 0-16,0 0 0,0 0 15,-42-21 32,0 21-47,0 0 0,0-22 16,-1 1-16,1 21 0,0-21 15</inkml:trace>
  <inkml:trace contextRef="#ctx0" brushRef="#br0" timeOffset="28430.48">12912 2477 0,'0'0'0,"-22"0"0,1 0 31,21 21-15,0 0-16,0 0 0,21 0 15,1 0-15,-1 1 16,0-22-16,0 21 16,21-21-16,-20 21 0,-1 0 15,21-21-15,-21 21 0,22-21 0,-22 0 16,21 21-16,-21-21 0,22 0 15,-22 0-15,0 0 0,0 22 0,21-22 16,-20 0-16,-1 0 0,0 0 16,-21 21-1,0 0 1,-21-21-16,0 21 16,-43 21-16,22-42 0,-1 22 15,1-1-15,0 21 0,-1-21 16,1 0-16,0 1 0,-1-1 15,1 0-15,0 0 0,21 0 0,-22 0 16,22 1-16,-21-1 0,21 0 16,-1-21-16,22 21 0,-21 0 0,0-21 15,21 21 1,0-42 15,0 0-31,21 21 0,0-21 16,-21 0-16</inkml:trace>
  <inkml:trace contextRef="#ctx0" brushRef="#br0" timeOffset="35954.46">14605 2498 0,'0'0'0,"-21"0"16,0 0-1,21-21 79,0-1-78,0 1-16,0 0 15,0 0 1</inkml:trace>
  <inkml:trace contextRef="#ctx0" brushRef="#br0" timeOffset="37108">14605 2265 0,'0'21'47,"0"0"-31,0 0-1,0 1 1,21-22 15,0 0-31,0 0 16,1 0-16,-1-22 0,0 22 0,0-21 15,0 0-15,22 0 16,-22 21-16,21-21 0,0 0 0,-20-22 16,20 22-16,-21 0 0,21-21 15,-20 20-15,20-62 0,-21 63 16,0-22-16,-21 1 0,0 0 16,0-1-16,0 1 0,0 0 0,0-1 15,0 22-15,0-21 0,0 21 16,-21-1-16,21 1 0,-21 0 0,0 21 15,0 0 1,-1 21-16,1 0 16,21 22-16,-21-1 0,0 0 15,0 1-15,0 20 0,-1-20 16,1 20-16,0 1 0,0-1 0,0 1 16,0 20-16,-1-20 0,1 20 15,0-20-15,0 21 0,21-1 0,0 1 16,-21-22-16,21 22 0,-21 0 15,21-22-15,0 22 0,0 0 0,0-1 16,-22-20-16,22 20 0,0 1 16,-21-21-16,21-1 0,-21 1 0,21-1 15,0 1-15,0-1 0,-21 1 0,21-22 16,0 21-16,0-20 16,0-1-16,0 0 0,0-20 0,0 20 15,0-21-15,0 0 0,21-21 16,0 0-16,0 0 0,1-21 15,-1 0-15,0-21 0,64-64 16,-43 63-16,0 1 16,1-21-16,-22 20 0,21-20 0,-21 20 15,0-20-15,1-1 0,-1 1 0,-21-1 16,0 1-16,0 21 0,-21-22 16,-1 1-16,1 20 0,-21-20 0,0 20 15,20 1-15,-20 0 16,-43-22-16,43 43 0,21 0 0,-21 21 15,20-21-15,1 21 0,0 0 16,0-21-16,42 21 31,0-22-15,0 22-16,22-21 0,-22 21 16,21-21-16,1 0 0,-1 0 0,0 0 15,22-1-15,-22 1 0,0 0 16,22-21-16,-22 21 0,1-1 0,-22 1 15,21 0-15,-21 0 0,22 0 16,-22 0-16,-21 42 47,-21 0-47,21 0 0,-22 0 16,22 0-16,0 1 0,-21-1 15,0 0-15,21 0 0,0 0 16,0-42 46</inkml:trace>
  <inkml:trace contextRef="#ctx0" brushRef="#br0" timeOffset="37299.9">15367 2371 0,'0'0'0,"0"-21"16,-21 21-16,0 0 16,-1 0-1,44 0 17,-1 0-17,0 21-15,0-21 0,0 21 16</inkml:trace>
  <inkml:trace contextRef="#ctx0" brushRef="#br0" timeOffset="37732.64">15642 2477 0,'0'0'0,"0"63"15,0-42-15,0 0 16,-21 22-16,0-1 15,21-21-15,0 0 16,-21 1-16,21-1 0,-22 0 16,22 0-16,-21-21 0,21-21 47,0 0-32,0 0-15,0-1 0,0 1 0,0 0 16,21 0-16,1-21 0,-1 20 15,0 1-15,0-21 0,0 21 0,0 0 16,1-1-16,-1 22 0,0 0 16,0 0-16,0 0 0,0 0 0,1 0 15,-1 22-15,-21-1 0,0 0 16,21 0-16,-21 0 0,0 0 16,0 1-16,0-1 0,0 0 15,0 0-15,0 0 0,0 0 0,-21 1 16,21-1-16,-21-21 15,42 0 17,0 0-17</inkml:trace>
  <inkml:trace contextRef="#ctx0" brushRef="#br0" timeOffset="38368.26">16468 2477 0,'0'0'0,"0"-22"0,0 1 0,0 0 0,-22 21 15,1-21-15,0 0 0,0 21 16,0 0-16,21-21 0,-21 21 0,-1 0 16,1 0-16,0 0 0,0 0 15,0 21-15,-22 0 0,22 0 0,0 0 16,0 0-16,0 22 15,0-22-15,-1 21 0,1-21 0,21 43 16,-21-43-16,21 21 0,0-20 16,0-1-16,0 0 0,0 0 15,0 0-15,21-21 16,0 0-16,1 0 0,-1 0 0,0 0 16,0 0-16,0 0 0,22 0 0,-22-21 15,0 0-15,21 0 0,-21 0 16,22-1-16,-22 1 0,0-21 0,21 21 15,-20-22-15,-1 1 0,0 0 16,0-1-16,-21 1 0,21 0 0,0-22 16,1 22-16,-1 0 0,-21-1 15,21-20-15,0 20 0,0 1 0,-21 0 16,21-1-16,-21-20 16,22 42-16,-22-22 0,21 1 0,-21 21 15,0 0-15,0 0 0,0-1 16,0 44-1,0-1-15,-21 21 16,21-21-16,-22 22 0,22 20 0,-21-21 16,0 1-16,0 20 0,21 1 15,-21-22-15,0 22 0,21-1 16,0-21-16,0 22 0,-22-22 0,22 22 16,0-22-16,0 0 0,0 1 0,0-22 15,0 21-15,0-21 0,0 1 16,0-1-16,22 0 15,-1-21-15,0 0 16,0 0-16,0-21 16,0 0-16,1-1 0,-1 1 0,0 0 15,0 0-15,0-21 0</inkml:trace>
  <inkml:trace contextRef="#ctx0" brushRef="#br0" timeOffset="39045.89">17251 2053 0,'0'0'0,"-21"0"16,21 21-16,-22-21 16,22 22-16,22-22 31,20 0-16,-21 0-15,0 0 0,22-22 16,-1 1-16,-21 0 0,21 21 0,-20-21 16,20 0-16,-21 0 0,0-1 0,0 1 15,1 0-15,-22 0 16,0 0-16,0 0 0,-22 21 16,-20-22-16,21 22 0,-21 0 15,20 0-15,-20 22 0,0-1 16,-22-21-16,22 21 0,0 21 15,-1-21-15,22 1 0,-21 20 0,21-21 16,-1 21-16,1-20 0,0-1 16,21 21-16,-21-21 0,21 0 0,0 1 15,0-1-15,0 0 0,21 0 16,0-21-16,0 0 0,1 21 16,-1-21-16,0 0 0,0 0 15,0 0-15,22 0 0,-22 0 16,0 0-16,21 0 0,-42-21 15,21 21-15,1 0 0,-22-21 0,0 0 32,-22 21-32,1 0 0,0 0 15,0 21-15,0-21 0,-22 21 0,22 0 16,-21 0-16,21 22 0,0-22 16,-1 21-16,-20 1 0,21-1 0,0 0 15,0 1-15,21-1 0,0-21 16,-22 21-16,22-20 0,0 20 15,0-21-15,0 0 0,22 0 16,-1-21-16,0 0 0,0 0 16,0 0-16,22 0 0,-22 0 0,21 0 15,-21 0-15,22-21 0,-1 21 16,0-21-16,-21 0 0,22 0 0,-22 0 16,21-1-16,-21 1 0,22-21 15,-22 0-15,0 20 0,0-20 0</inkml:trace>
  <inkml:trace contextRef="#ctx0" brushRef="#br0" timeOffset="39345.72">17886 1651 0,'0'0'0,"0"-21"0,0 42 15,0 0 1,-21 0-16,21 1 0,-22 20 0,1 0 15,21 1-15,-21-1 0,21 0 16,-21 1-16,0 20 0,21-21 0,-21 22 16,21-22-16,-22 1 0,22 20 15,-21-21-15,21 1 0,-21 20 0,21-20 16,-21-1-16,21 0 0,0-21 16,0 22-16,0-22 0,0 0 0,-21 21 15,21-20-15,21-22 31,-21-22-15,21 22-16,0-21 0,-21 0 16,21-21-16</inkml:trace>
  <inkml:trace contextRef="#ctx0" brushRef="#br0" timeOffset="39737">17843 2540 0,'0'0'0,"0"21"0,0 0 16,0 1-16,22-22 31,-1 0-31,0 0 16,0 0-16,0-22 0,0 22 0,1-21 16,-1 0-16,0 0 0,0 21 15,-21-21-15,21 0 0,-21-22 0,21 22 16,-21 0-16,0 0 0,0 0 15,0-1-15,-21 22 16,0 0-16,0 0 0,0 0 16,0 0-16,-1 0 0,1 22 15,21-1-15,-21 0 0,21 21 16,-21-21-16,21 1 0,-21 20 0,21-21 16,0 0-16,0 0 15,0 22-15,0-22 0,0 0 16,0 0-16,21-21 0,0 0 15,0 21-15,0-21 0,1 0 0,-1 0 16,21 0-16,-21 0 0,22 0 16,-22-21-16,21 21 0,-21-21 0,22 0 15,-22 0-15</inkml:trace>
  <inkml:trace contextRef="#ctx0" brushRef="#br0" timeOffset="40415.62">18457 2413 0,'-21'0'16,"21"21"-16,-21 0 0,0 1 16,21-1-16,-21 0 0,21 0 15,0 0-15,0 0 0,-22 22 16,1-22-16,21 0 16,0 0-16,0 0 0,-21-21 15,21 22-15,-21-22 31,21-22-15,0 1 0,0 0-16,0 0 0,0-21 15,0 20-15,0 1 0,21-21 16,0 21-16,-21-22 0,21 22 0,1 0 16,-1 0-16,0 0 0,0 0 15,0 21-15,0 0 0,1-22 0,-1 22 16,0 0-16,0 0 0,0 0 15,0 0-15,1 22 0,-22-1 0,21-21 16,-21 42-16,21-21 0,-21 0 16,0 1-16,0-1 0,0 21 15,0-21-15,0 0 0,0 1 0,0-1 0,0 0 16,-21 0-16,0 0 16,-1 0-16,1-21 31,21-21 0,0 0-31,0 0 0,21 0 0,1 0 16,-1-22-16,0 22 0,0-21 15,0-1-15,0 22 0,22 0 0,-22 0 16,0 0-16,0 0 0,0 21 16,22-22-16,-22 22 0,0 0 15,0 22-15,-21-1 0,0 0 0,0 0 16,0 21-16,0-20 15,0-1-15,0 0 0,0 21 0,0-21 16,0 1-16,0-1 0,0 0 16,0 0-16,0 0 0,0 0 0,0 1 15,-21-22-15,21 21 0,-21-21 16,0 0-16,21-21 31,0-1-31,21 1 0</inkml:trace>
  <inkml:trace contextRef="#ctx0" brushRef="#br0" timeOffset="40936.17">19156 2604 0,'0'0'16,"0"21"-16,21-21 31,0 0-31,0 0 0,0 0 16,1-21-16,20-1 0,-21 22 15,0-21-15,0 21 0,22-21 0,-22 0 16,0 21-16,0-21 0,-21 0 16,0-1-16,0 1 0,0 0 15,0 0-15,0 0 16,-21 21-16,0 0 0,0 0 0,-22 0 16,22 0-16,0 0 0,0 0 15,-21 0-15,20 0 0,1 21 0,-21 21 16,21-21-16,0 1 15,21-1-15,-22 0 0,22 0 16,0 21-16,0-20 0,0-1 16,0 0-16,0 0 0,22 0 0,-1 0 15,0-21-15,0 22 0,0-1 16,22-21-16,-22 0 0,0 21 0,21-21 16,-21 0-16,22 0 0,-22 0 0,21 0 15,1-21-15,-22 0 0,21 21 16,-21-22-16,22 1 0,-1 0 15,-21 0-15</inkml:trace>
  <inkml:trace contextRef="#ctx0" brushRef="#br0" timeOffset="41444.87">19918 2307 0,'-43'0'15,"43"21"-15,-21 1 16,21-1-16,-21 0 0,0 0 15,21 0-15,0 0 0,0 1 0,-21-1 16,21 0-16,0 0 0,-21 21 16,21-20-16,0-1 0,0 0 0,0 0 15,0 0-15,0 0 16,0 1-16,0-1 16,0-42 15,0-1-16,0 1-15,0 0 0,0 0 16,0 0-16,21 0 0,0-22 0,-21 22 16,21-21-16,0 21 0,0-22 15,22 1-15,-22 21 0,0-22 0,21 22 16,-20 0-16,-1 0 0,21 21 16,-21 0-16,22 0 0,-22 0 0,0 0 15,0 0-15,-21 21 16,21 0-16,-21 0 0,0 22 15,0-22-15,0 0 0,0 21 0,0-20 16,0 20-16,0-21 0,-21 21 16,21 1-16,-21-22 0,0 0 15,21 0-15,-21 0 0,-1 1 16,22-1-16,0 0 16,-21-21-16,21-21 31,0 0-31,0-1 15,21 1-15</inkml:trace>
  <inkml:trace contextRef="#ctx0" brushRef="#br0" timeOffset="41804.67">20849 1651 0,'0'0'0,"0"-21"0,0 0 16,-21 21 0,0 0-1,0 21-15,21 0 0,-22 0 0,1 22 16,0-22-16,0 21 0,0 0 16,0 22-16,-1-22 0,1 1 15,0 20-15,0-21 0,0 1 0,0-1 16,-1 22-16,1-22 0,21 0 15,0 1-15,-21-1 0,21 0 0,0 1 16,-21-1-16,21 0 0,0-21 16,0 22-16,0-22 0,0 0 0,0 0 15,0 0-15,0 1 16,0-1-16,21-21 31,0 0-31,-21-21 16,21-1-16,1 22 0</inkml:trace>
  <inkml:trace contextRef="#ctx0" brushRef="#br0" timeOffset="42362.48">21061 2434 0,'0'0'0,"0"-21"0,21 21 15,-21-21-15,0 0 16,0 0-16,0-1 16,-21 22-1,0 0-15,-1 0 16,1 0-16,-21 43 16,21-43-16,0 21 0,-1 0 15,1 0-15,21 0 0,-21 1 16,21-1-16,0 0 0,0 0 15,0 0-15,0 0 16,21-21 0,0 22-16,1-22 15,-1 21-15,0-21 0,0 0 0,-21 21 16,21-21-16,0 0 0,-21 21 0,22 0 16,-1 0-1,-21 1 1,0-1-16,-21-21 15,-1 0-15,1 0 16,21 21-16,-21-21 0,0 0 0,0 0 16,0 0-16,-1 0 0,1 0 15,0 0-15,-21 0 0,21 0 16,-1 0-16,1 0 16,0 0-1,21-21 1,0 0-1,0-1 1,0 1 0,0 0-16,21 0 15</inkml:trace>
  <inkml:trace contextRef="#ctx0" brushRef="#br0" timeOffset="42736.29">20320 2117 0,'0'0'0,"-21"0"31,42-21-15,21 21-16,-21 0 15,43 0-15,-22 0 0,22-22 0,-22 22 16,22 0-16,-1 0 0,1-21 16,-22 21-16,21 0 0,-20 0 0,-1-21 15,0 21-15,1 0 0,-1 0 16,-21 0-16,0 0 0,1 0 16,-1 0-16,-21-21 0</inkml:trace>
  <inkml:trace contextRef="#ctx0" brushRef="#br0" timeOffset="58365.4">847 4466 0,'0'-21'15,"0"0"1,0 0-16,0 0 16,0-1-16,0 1 15,0 0-15,0 0 0,0 0 16,0 0-16,0-1 15,21 22-15,-21-21 0,21 0 0,0 21 16,0 0-16,0 0 0,1 0 16,-1 0-16,0 0 15,0 21-15,0 0 0,0 1 0,1 20 16,-22-21-16,21 21 0,-21 1 16,21-1-16,-21 0 0,0 1 15,0 20-15,-21-20 0,0 20 0,-22-21 16,22 22-16,-21-1 0,21 1 15,-22-22-15,1 1 0,0-1 16,20 0-16,-20 1 0,21-22 0,0 0 16,-22 0-16,22 0 0,0-21 15,0 0-15,0 0 0,0 0 16,-1 0-16,1-21 0,0 0 16,21 0-16,0-22 15,-21 22-15,0-21 0,21 0 0,0-1 16,0 1-16,0 21 0,0-22 15,0 22-15,0 0 0,21 0 16,0 21-16,0 0 0,0 0 0,1 0 16,-1 21-16,21 0 0,-21 22 15,0-22-15,1 0 0,20 21 16,-21-21-16,0 22 0,0-22 0,1 0 16,-22 0-16,21 0 0,0 1 15,0-1-15,-21 0 0,21 0 16,0-21-16,-21 21 0,22-21 15,-1 0 1,0 0 0,0-21-16,0 0 0,0 0 15,1 0-15,-1-1 0</inkml:trace>
  <inkml:trace contextRef="#ctx0" brushRef="#br0" timeOffset="58576.28">1482 4911 0,'0'-21'15,"0"-1"17,0 1 46,21 21-63,-21-21-15,21 0 0,0 21 0,-21-21 16</inkml:trace>
  <inkml:trace contextRef="#ctx0" brushRef="#br0" timeOffset="59125.97">3111 4149 0,'0'0'15,"22"-85"1,-22 43-16,21 21 0,-21-1 15,0 1-15,21 42 32,-21 22-32,0-22 15,0 21-15,0 1 0,0-1 16,0 0-16,0 22 0,0-1 16,0 1-16,0-1 0,0-20 0,0 20 15,-21 1-15,21-1 0,-21 1 16,21-1-16,-22-21 0,22 1 0,0-1 15,0 0-15,-21-20 0,21-1 16,0 0-16,0 0 0,-21 0 0,21-42 31,0 0-31,-21 0 16</inkml:trace>
  <inkml:trace contextRef="#ctx0" brushRef="#br0" timeOffset="59602.69">2667 4297 0,'0'0'0,"-42"-21"0,20 0 0,1-1 16,0 1-16,0 0 0,21 0 0,0 0 15,0 0-15,0-1 0,0-20 16,0 21-16,21 0 0,21 0 15,-20-1-15,20 1 0,0 0 16,1 0-16,-1 0 0,0 0 16,22 21-16,-22-22 0,0 22 0,22 0 15,-1 0-15,1 0 0,-1 0 16,1 22-16,-1-1 0,-20 21 0,20 0 16,-20 1-16,20-1 0,-42 22 15,22-1-15,-22 1 0,0-1 0,-21 1 16,0-1-16,0 1 15,-42-1-15,20 1 0,-83 63 16,62-64-16,1 1 0,-22-1 16,1-21-16,21 22 0,-1-22 0,1-21 15,0 22-15,-1-22 0,1 0 16,21 0-16,-22 0 0,22-21 0,0 0 16,0 0-16,0 0 15,21-21 1,0 0-16,0 0 15,21 0-15,0 0 0,0-1 16,0 1-16,22 0 0,-22 21 16,21-21-16,-21 0 0</inkml:trace>
  <inkml:trace contextRef="#ctx0" brushRef="#br0" timeOffset="60016.46">3556 4805 0,'0'0'0,"0"-21"16,0 0 0,0-1-16,21 1 0,0 0 15,0 21-15,1-21 16,-22 0-16,21 21 0,0 0 0,0 0 16,21 0-16,-20 0 0,-1 0 15,0 0-15,21 0 0,-21 21 0,1 0 16,-1 0-16,0 0 15,0 22-15,0-22 0,-21 21 0,0-21 16,0 1-16,0 20 0,0-21 16,0 21-16,0-20 0,0-1 15,0 0-15,-21 0 0,0-21 16,0 0-16,21-21 16,-21 0-1,21 0-15,0-1 0,0-20 16,0 21-16,0-21 0,0 20 15,0-20-15,21 0 0,-21 21 16,21-1-16,0-20 0,0 21 16,-21 0-16,21 0 0,1 21 0,-1-22 15,0 22-15,0 0 16,-21 22 0</inkml:trace>
  <inkml:trace contextRef="#ctx0" brushRef="#br0" timeOffset="60464.21">4339 4678 0,'-42'0'15,"42"21"1,-21-21-16,-1 21 0,1 0 15,21 1-15,0-1 0,-21 21 0,21-21 16,0 22-16,-21-22 0,21 0 16,0 21-16,0-21 0,0 1 0,0-1 15,0 0-15,21 0 0,0 0 16,0-21-16,1 0 0,-1 0 0,0 0 16,0 0-16,0 0 0,22 0 15,-22 0-15,0-21 0,21 0 0,1 0 16,-22-22-16,0 22 15,0 0-15,0 0 0,-21-21 16,0 20-16,0-20 0,0 21 16,0 0-16,0-22 0,-21 22 0,0 0 15,0 21-15,0-21 0,-1 0 16,-20 21-16,21 0 0,0 0 0,0 0 16,-1 0-16,1 0 0,0 21 15,0-21-15,21 21 0,-21 0 0,21 0 16,0 1-16,0-1 0,0 0 15,0 0-15,0 0 0,21 0 16,0 1-16,0-22 0</inkml:trace>
  <inkml:trace contextRef="#ctx0" brushRef="#br0" timeOffset="60825">4995 4657 0,'0'0'0,"0"21"47,0 0-47,0 0 0,0 0 15,0 22-15,0-1 0,-21-21 0,21 43 16,0-22-16,-21 0 16,21 22-16,-21-22 0,21 22 0,0-1 15,0-20-15,-21 20 0,-1-21 0,22 22 16,-21-1-16,21 1 0,-21-22 15,0 22-15,21-1 0,-21-20 0,21 20 16,0-21-16,-21 1 16,-1-1-16,22 0 0,-21-20 0,21 41 15,0-42-15,0 0 0,-21 1 16,21-1-16,0-42 31,0-1-31,0 1 16,0 0-16,21 0 0,-21-21 0,21-1 15,-21-41-15,0 41 0</inkml:trace>
  <inkml:trace contextRef="#ctx0" brushRef="#br0" timeOffset="61112.84">4741 4974 0,'0'0'0,"0"-21"0,0-21 15,0-1-15,0 22 0,0-21 16,0 21-16,0-22 0,21 22 15,1 0-15,-1 0 0,0 0 16,21 21-16,-21 0 0,22 0 16,-1 0-16,0 0 0,1 0 15,-22 0-15,21 21 0,-21 21 0,1-21 16,-1 22-16,0-22 0,-21 21 16,0 1-16,0-22 0,0 21 0,-21-21 15,0 22-15,-1-22 0,1 0 0,0 0 16,-21 21-16,21-20 0,-22-22 15,22 21-15,-21 0 0,21-21 0,-1 0 16,1 21-16,0-21 0,0 0 16,0 0-16,21-21 15</inkml:trace>
  <inkml:trace contextRef="#ctx0" brushRef="#br0" timeOffset="63527.81">5736 4403 0,'0'0'0,"0"-21"0,0-1 0,0 1 15,0 0-15,0 0 0,0 0 16,0 42-1,0 0-15,0 0 16,0 22-16,-21-1 0,21 0 16,-21 1-16,0 20 0,-1-21 0,1 22 15,0-1-15,0 1 0,0-1 16,-22 1-16,22-22 0,0 22 16,0-22-16,21-21 0,-21 22 0,21-22 15,-21 0-15,21 0 0,-22-21 16,22-21-1,0 0 1,0 0-16,0-1 0,0-20 0,0 21 16,0-21-16,0-1 0,0 1 15,22 0-15,-22-1 0,0 1 16,21 21-16,-21 0 0,21-1 16,0 22-16,0 0 0,0 0 15,1 22-15,-22-1 16,21 0-16,-21 21 0,21-21 0,-21 22 15,21-1-15,0-21 0,-21 22 16,0-22-16,21 21 0,1-21 0,-1 22 16,-21-22-16,21 0 0,0 0 15,21 0-15,-20-21 0,-1 21 0,0-21 16,21 0-16,-21 0 0,22 0 0,-22 0 16,0 0-16,21-21 0,-20 0 15,-1 0-15,21 0 0,-21 0 16,0-1-16,1-20 0,-1 0 0,21-43 15,-42 43-15,0-1 16,0-20-16,0 21 0,0-22 0,0 22 16,0-22-16,0 1 0,0 20 15,-21-20-15,0 21 0,0-22 0,-1 22 16,1-22-16,-21 22 0,21 0 16,-22-1-16,1 22 0,21 0 15,-21 0-15,20 0 0,-20-1 0,21 22 16,-21 0-16,-22 0 15,43 22-15,0-1 0,0 21 16,-1 0-16,22 1 0,0 20 0,0-20 16,0 20-16,0 1 0,0-1 0,0-21 15,0 22-15,0-1 0,22 1 16,-1-22-16,0 1 0,21 20 16,-21-21-16,22-20 0,-22 20 0,21-21 15,1 21-15,-22-20 0,21-22 16,0 21-16,-20-21 0,20 0 0,0 0 15,-21 0-15,22 0 0,-22-21 16,21-1-16,1 1 0,-22 0 0,21 0 16,-21 0-16,0-22 0,22 22 15,-1-21-15,-21 0 16,0 42-16,-21-22 0,0 1 0,22 21 16,-22 21 15,0 1-31,0-1 15,0 21-15,0-21 0,0 22 0,0-22 16,0 21-16,0-21 0,0 22 16,0-22-16,0 0 0,0 0 0,0 21 15,0-20-15,0-1 0,21-21 16,0 0-16,-21 21 0,21-21 16,0 0-16,0 0 0,1 0 0,20-21 15,-21 21-15,21-21 16,-20-1-16,20 1 0,-21 0 0,0 0 15,22-21-15,-22 20 0,0-20 0,-21 21 16,0-21-16,0-1 0,0 22 16,0-42-16,0 41 0,0-20 15,-21 21-15,0 21 0,-1-21 16,1 0-16,0 21 0,0 0 0,0 0 16,-22 0-16,22 0 0,0 0 15,0 0-15,0 21 0,-22 0 16,22 0-16,0 0 0,21 0 0,0 1 15,-21-1-15,21 21 0,0-21 16,0 22-16,0-22 0,0 0 0,0 21 16,21-21-16,0 1 0,0-1 15,1 0-15,-1-21 0,0 21 0,21-21 16,-21 0-16,1 0 0,20 0 16,-21 0-16,21 0 0,1 0 0,-22 0 15,21 0-15,-21-21 0,22 21 0,-1-21 16,-21 0-16,22-1 0,-22 1 15,0-21-15,0 21 0,0 0 0,0-22 16,1 1-16,-22 21 16,21 0-16,-21-1 0,21 22 15,-21 22 17,0-1-32,0 0 0,0 0 15,0 21-15,0-20 0,0-1 16,0 0-16,-21 0 0,21 21 0,0-20 15,0-1-15,0 0 0,0 0 16,0 0-16,0 0 0,21-21 16,-21 22-16,21-22 15,0 0-15,0 0 0,1 0 0,-1 0 16,0-22-16,0 22 0,0-21 0,0 0 16,1 0-16,20-21 15,-21 20-15,-21 1 0,0 0 0,21 0 16,-21 0-16,21 0 15,-21-1-15,0 1 16,0 42 0,0 1-16,0-1 15,0 0-15,0 0 0,0 21 16,0-20-16,0-1 0,0 0 16,0 0-16,0 0 0,0 0 15,22 1-15,-1-22 0,0 0 16,0 0-16,0 0 0,0 0 15,1 0-15,20 0 0,-21 0 16,0 0-16,0-22 0,1 22 16,-1-21-16,-21 0 0,0 0 0,0 0 15,0 0-15,0-1 0,0 1 0,0-21 16,0 21-16,0 0 0,-21-1 16,-1 1-16,1 0 0,0 0 0,0 21 15,0 0-15,21-21 16,-21 21-16,42 0 31,0 0-31,0 0 16,0 0-16,0-21 0,22 21 15,-22 0-15,21 0 0,-21 0 16,22 0-16,-22 0 0,21 0 0,-21 0 16,1 0-16,-1 21 0,0 0 15,0-21-15,-21 21 0,0 21 16,0-20-16,0-1 0,0 0 15,0 0-15,0 0 0,0 0 0,0 1 16,0-1-16,0 21 0,-21-21 0,21 0 16,0 1-16,0-1 15,-21 0-15,21 0 16,-21-21 0,21-21-1,0 0 1,0 0-16,21-43 15,0 43-15,-21-21 0,21 20 16,0-20-16,0 0 0,1-1 16,-1 22-16,0-21 0,0 21 0,0 0 15,43-22-15,-43 22 16,0 21-16,0 0 0,0 0 0,22 0 16,-22 0-16,-21 21 0,21 0 0,0 1 15,-21-1-15,0 42 16,0-42-16,0 1 0,0 20 0,0-21 15,0 0-15,0 22 0,0-22 16,0 0-16,0 0 0,0 0 16,-21 0-16,21 1 0,-21-22 0,21 21 15,0 0 1,-21-21-16,0 0 16</inkml:trace>
  <inkml:trace contextRef="#ctx0" brushRef="#br0" timeOffset="64278.56">9419 4699 0,'0'0'16,"-21"0"-16,0 0 0,0 21 15,21 0-15,-22-21 16,22 22 0,22-1-1,-1-21-15,21 0 16,0 0-16,22 0 0,-1 0 16,22 0-16,21 0 0,0 0 0,21 0 15,-21 0-15,21-21 0,0 21 0,0-22 16,21 22-16,-21 0 0,0 0 15,21 0-15,-21 0 0,0 0 0,127 0 16,-148 0-16,21 0 16,-21 0-16,-1 0 0,1 0 0,-21 0 15,-22 0-15,22 0 0,-43 0 0,22 0 16,-22 0-16,1 0 0,-22 0 16,0 0-16,0 0 0,0 0 15,0 0-15,-42-21 47,0 21-47,0 0 16,0-21-16,0 21 0,21-21 15,-22 21-15,1-21 0,0 21 16,0-21-16,0 21 0,21-22 0,-21 1 16,-1 21-16,1-21 0</inkml:trace>
  <inkml:trace contextRef="#ctx0" brushRef="#br0" timeOffset="64636.43">12171 4445 0,'0'0'0,"-21"0"0,21 21 31,21-21-31,0 21 0,0-21 16,0 0-16,0 22 0,1-22 15,20 0-15,-21 0 0,21 21 0,-20-21 16,20 0-16,-21 0 0,0 0 15,22 21-15,-22-21 0,0 0 0,0 0 16,0 0-16,0 21 0,1-21 16,-1 21-1,-21 0-15,0 1 0,0-1 16,0 0-16,-21 0 0,-1 0 16,-20 0-16,21 1 0,-21 20 0,20-21 15,-20 21-15,0-20 0,21 20 0,-22-21 16,1 21-16,0-20 0,-43 41 15,43-42-15,20 0 16,1 1-16,0-1 0,0-21 16,21 21-16,0 0 0,-21-21 0</inkml:trace>
  <inkml:trace contextRef="#ctx0" brushRef="#br0" timeOffset="66142.85">14160 4551 0,'22'0'16,"-1"0"-16,0 0 31,0 0-31,0-21 16,0 21-16,1 0 0,-1 0 15,0-21-15,0 21 0,0-22 0,22 1 16,-22 0-16,0 0 15,0 0-15,0 21 0,0-21 0,1-22 16,-1 22-16,-21 0 0,0 0 16,0 0-16,0-1 0,0 1 0,-21 0 15,-1 21-15,1-21 0,-21 21 16,21 0-16,-22 0 0,1 0 0,0 0 16,-1 21-16,1 0 0,0-21 15,-1 21-15,1 1 0,0-1 16,-1 0-16,22 0 0,0 0 0,0 0 15,0 1-15,21-1 0,0 0 16,0 0-16,0 21 0,0-20 0,21-1 16,0 0-16,0 0 0,-21 21 15,21-20-15,1-1 0,-1 21 0,0 0 16,0-20-16,0 20 0,-21 0 16,0 1-16,0-22 0,0 21 0,0-21 15,0 22-15,-42-22 0,21 0 0,0 21 16,-22-21-16,22-21 0,-21 22 15,-1-1-15,22-21 0,-21 0 16,21 0-16,-22 0 0,22 0 16,0 0-16,0 0 0,-21 0 0,20-21 15,22-1-15,-21 1 0,0 0 0,21-21 16,-21 21-16,21-22 0,0 1 16,0-22-16,0 22 0,-21 0 0,21-1 15,0 1-15,0 0 0,0 21 16,0-1-16,0 1 0,0 0 0,0 0 15,21 21-15,0 21 16,0 0 0,-21 0-16,21 1 0,1-1 0,-22 21 15,21 0-15,-21 1 0,0-1 16,21 0-16,0 1 0,-21-1 0,21 0 16,-21-20-16,21 20 0,1-21 0,-1 21 15,-21-20-15,21-1 0,42 0 16,-41 0-16,20-21 0,0 0 15,-21 0-15,22 0 0,-1 0 16,0 0-16,1-21 0,-1 0 0,0 0 16,22-1-16,-43 1 0,21 0 15,1-21-15,-22 21 0,0-22 16,21 22-16,-42-21 0,22 21 0,-22-22 16,21 22-16,-21-21 0,0 21 0,0-1 15,0 1-15,0 0 0,-21 21 31,-1 0-31,22 21 16,0 0-16,-21 1 0,21-1 0,-21 21 16,21-21-16,-21 22 0,21-22 0,0 21 15,0-21-15,0 22 0,0-1 16,0 0-16,0-21 0,0 1 16,0-1-16,0 0 0,21-21 15,0 21-15,0-21 0,1 0 16,-1 0-16,0 0 0,0 0 0,0 0 15,22 0-15,-22-21 0,0 0 16,0 0-16,21-1 0,-20 1 16,-1 0-16,21-21 0,-21-1 0,0 1 15,1 0-15,-1-22 0,21 22 16,-21 0-16,0-22 0,1 22 0,-22-22 16,21 1-16,0 20 0,0-20 0,-21 21 15,21-22-15,-21 22 0,21 21 16,-21-22-16,0 1 15,0 63 1,-21 0 0,0 22-16,0-1 15,21 0-15,-21 1 0,0-1 0,-1 21 16,1-20-16,21 20 0,-21-20 0,0 20 16,21-21-16,-21 22 0,21-22 15,0 1-15,0-1 0,0 0 0,0 1 16,0-22-16,0 21 0,0-21 15,0 0-15,21-21 0,-21 22 0,42-1 16,-21-21-16,1 0 16,-1 0-16,0 0 0,0 0 15,21-21-15,-20-1 0,-1 1 0,21-21 16,-21 21-16,22-22 16,-22 22-16</inkml:trace>
  <inkml:trace contextRef="#ctx0" brushRef="#br0" timeOffset="66567.61">15557 4741 0,'0'0'0,"-21"22"0,21-1 16,-21-21-16,21 21 0,0 0 15,21-21 16,0 0-31,1 0 0,-1-21 16,21 21-16,-21-21 0,0 0 0,1-1 16,20 1-16,-21 21 0,0-21 15,-21 0-15,0 0 0,0 0 0,0-1 16,0 1-16,0 0 0,-21 21 16,0 0-1,0 0-15,0 0 0,-22 21 16,22-21-16,0 21 0,0 1 0,0 20 15,-1-21-15,1 0 0,21 22 16,0-22-16,-21 21 0,21-21 0,0 22 0,0-22 16,0 0-16,0 21 15,0-21-15,0 1 0,21-1 16,0 0-16,1-21 0,-1 21 16,0-21-16,0 0 0,0 0 15,22 0-15,-22 0 0,0-21 0,21 21 16,-21-21-16,1 0 0,20-1 15,-21 1-15,21 0 0</inkml:trace>
  <inkml:trace contextRef="#ctx0" brushRef="#br0" timeOffset="67196.25">16298 4593 0,'0'-21'15,"-21"21"1,0 0-16,0 0 15,21 21-15,-21 0 0,-1 1 0,22-1 16,-21 0-16,0 0 0,0 0 16,21 22-16,0-22 0,-21 21 15,21-21-15,0 22 0,0-22 0,0 42 16,0-42-16,0 1 0,0-1 16,21 0-16,-21 0 0,42-21 0,-21 21 15,1-21-15,20 21 0,-21-21 0,21 0 16,1 0-16,-1 0 0,-21 0 15,22-21-15,-1 0 0,0 0 16,-21 0-16,22 0 0,-1-1 0,-21-20 16,0 0-16,22-1 0,-22 1 15,0 0-15,0-1 0,0-20 0,1 21 16,-22-22-16,21 22 0,0-22 16,-21 1-16,0-1 0,21 1 0,-21 20 15,21-20-15,-21 21 0,21-1 16,-21 1-16,0 0 0,0 20 0,0-20 15,22 21-15,-22 0 16,0 42 0,0 0-1,0 21-15,-22 1 0,1-1 16,21 0-16,0 1 0,-21 20 0,21-20 16,-21 20-16,21 1 0,-21-22 15,21 21-15,0-20 0,0-1 0,-21 0 16,21 22-16,-22-22 0,1 43 15,21-43-15,0-21 0,0 22 16,0-1-16,0-21 0,0 0 0,0 1 16,0-1-16,0 0 0,0 0 15,21 0-15,1-21 16,-1 0-16,0 0 0,0 0 16,0-21-16,0 21 15,22-21-15,-22 0 0,0 21 0,0-21 16,0-1-16,43-41 0,-43 42 15,0-22-15,0 22 0</inkml:trace>
  <inkml:trace contextRef="#ctx0" brushRef="#br0" timeOffset="67524.06">16806 4382 0,'0'0'0,"-21"0"0,0 0 0,42 0 16,21 0 0,-20 0-16,-1 0 15,21 0-15,0 0 0,1 0 0,-1 0 16,0 0-16,1 0 0,-1 0 16,64 0-16,-85 0 0,21 0 15,1 0-15,-22 0 0,21 0 16,-21-22-16,1 22 0,-1 0 15,0 0-15,-21 22 79,-21-22-79,0 21 0</inkml:trace>
  <inkml:trace contextRef="#ctx0" brushRef="#br0" timeOffset="129476.09">741 6287 0,'0'0'0,"-21"-22"15,-1 22-15,1-21 16,21 0 0,0 0-1,21 0-15,1 21 0,-1-21 16,0 21-16,0 0 0,0-22 16,0 22-16,22-21 0,-22 21 15,0 0-15,0 0 0,0 0 0,1 21 16,-1 1-16,0-1 0,-21 0 15,21 0-15,-21 0 0,0 22 16,0-1-16,-21 0 0,0-21 0,0 22 16,-22-1-16,22 0 15,0-20-15,0 20 0,-22-21 0,22 0 16,21 0-16,-21-21 0,21 22 16,-21-22-16,0 0 15,21-22 1,0 1-16,0 0 15,21 21-15,0-21 0,-21 0 0,21 0 16,0 21-16,1-22 0,-1 22 16,0 0-16,0-21 0,0 21 15,0 0-15,1 0 0,-1 0 0,21 21 16,-21-21-16,0 22 0,1-1 16,-1 0-16,0 21 0,-21-21 0,0 1 15,0 20-15,0-21 0,-21 21 16,0-20-16,-22-1 0,22 21 15,-21-21-15,21 0 0,-22 1 16,-20 20-16,42-21 16,-22-21-16,22 0 0,0 0 0,-21 0 15,20 0-15,1 0 0,0 0 16,0 0-16,0 0 0,0-21 16,-1 21-16,22-21 0,-21 0 15,21-1-15,0 1 16,0 0-16,21 0 15,1 21 1,-1-21-16,0 21 16,0 0-16,0-21 0,0-1 0</inkml:trace>
  <inkml:trace contextRef="#ctx0" brushRef="#br0" timeOffset="129699.96">1482 6583 0,'21'0'0,"-42"0"0,63 0 16,-63 0-1,42 0 32,0 0-31,0 0-16,0 0 15,1 0 1</inkml:trace>
  <inkml:trace contextRef="#ctx0" brushRef="#br0" timeOffset="130324.07">2688 6244 0,'0'0'16,"-21"-21"-16,84 677 109,-63-635-93,43-21-1,-43 22 1,-21-22-16,-1 0 16,1-22-1,21 1-15,0 0 16,0-21-16,0 21 15,-21-1-15,21-20 0</inkml:trace>
  <inkml:trace contextRef="#ctx0" brushRef="#br0" timeOffset="130756.33">2730 6435 0,'22'-21'16,"-1"21"-16,0-22 0,0 1 15,0 0-15,0 0 0,22 21 16,-22-21-16,21 21 0,-21 0 0,1 0 16,20 0-16,-21 0 0,0 21 15,0 0-15,1 21 0,-1-20 0,0 20 16,-21-21-16,21 21 0,-21 1 15,0-1-15,0-21 0,0 22 0,0-1 16,0-21-16,0 0 16,0 0-16,-21 1 0,21-1 0,-21 0 15,21 0-15,0-42 32,0 0-17,0-22-15,0 22 0,0-21 16,0 21-16,0-22 0,0 1 15,21 0-15,21-43 0,-21 64 16,1-21-16,-1 20 0,21 1 16,-21 0-16,22 21 0,-22 0 15,21 0-15,-21 0 0,22 0 0,-22 21 16,0 0-16,0 1 0,0-1 16,0 0-16,-21 21 0,0 1 0,0-22 15,0 21-15,0 0 0,0-20 16,-21 41-16,0-42 0,0 0 15,21 1-15,0-1 0,0 0 16,-21 0-16,21 0 0,0 0 16,-21 1-16,42-44 31,-21 1-31,21 0 0</inkml:trace>
  <inkml:trace contextRef="#ctx0" brushRef="#br0" timeOffset="131434.94">3958 6371 0,'21'-21'16,"-42"42"0,21 0-16,-21 1 15,0-1-15,21 21 0,-21-21 16,21 0-16,-22 22 0,22-1 0,0-21 15,-21 22-15,21-1 0,0-21 16,0 21-16,0-20 0,0-1 16,0 21-16,0-21 15,21 22-15,1-43 0,-1 0 16,0 0-16,0 0 0,0 0 16,0 0-16,1 0 0,-1 0 0,0-22 15,0 22-15,0-21 0,-21 0 0,21 0 16,1 0-16,-1 0 0,-21-1 15,0 1-15,0-21 0,0 21 16,0-22-16,0 1 0,0 0 0,0 21 16,0-22-16,-21 1 0,-1 21 0,1 0 15,0-1-15,0 1 16,0 21-16,0 0 0,-1 0 0,-20 0 16,21 0-16,0 21 15,0 1-15,21 20 0,0-21 0,0 21 16,-22 1-16,22-1 0,0-21 0,0 22 15,0-22-15,0 21 0,0 0 16,0 1-16,0-22 0,22 0 0,-1 21 16,-21-20-16,21-1 0,0-21 15,0 0-15,22 0 0,-22 21 0,0-21 16,21 0-16,1 0 0,-22 0 16,21 0-16,0-21 0,-20 0 15,20-1-15,0 1 0,1 0 16,-1 0-16,0-21 0,1 20 0,-22-20 15,0 21-15,0-21 16,0-1-16,0 22 0,-21-21 0,22 21 0,-22-1 16,0 1-16,0 0 15,0 42 17,0 0-32,0 1 0,0-1 0,0 21 15,0-21-15,-22 0 0,22 22 16,0-22-16</inkml:trace>
  <inkml:trace contextRef="#ctx0" brushRef="#br0" timeOffset="132023.6">4657 6900 0,'0'0'0,"21"0"0,0 0 16,0 0-1,0 0-15,0 0 0,1-21 16,-1 21-16,0-21 16,0 0-16,0 0 0,0 0 15,1-22-15,-1 1 0,0 21 0,0-22 16,0 1-16,-21 21 0,21-21 15,-21 20-15,22 1 0,-22 0 0,0 0 16,0 0-16,21 21 16,-21 21-1,0 0 1,0 0-16,0 0 0,0 1 16,0-1-16,0 21 0,0-21 0,0 0 15,0 22-15,-21-22 0,21 0 16,0 0-16,0 22 0,0-22 15,0 0-15,0 0 0,21 0 16,21-21-16,-21 0 0,0 0 16,1 0-16,-1 0 0,0-21 15,21 21-15,-21-21 0,1 0 16,20 0-16,-21-1 0,21 1 0,-20 0 16,20-21-16,-21 21 0,21-22 15,-20 22-15,-1-21 0,0 21 0,0-1 16,-21 1-16,0 0 0,0 0 15,-21 21 1,-21 0 0,63 0-16,-21 21 0,0 21 0,0-20 15,-21-1-15,21 0 0,0 0 16,0 0-16,0 0 0,0 22 16,0-22-16,0 0 0,21 0 0,-21 0 15,21 1-15,0-1 16,0-21-16,-21 21 15,-21-21 32,0-21-47,0 21 0,0-21 16,-1 21-16,1 0 0,0-22 16,0 1-16</inkml:trace>
  <inkml:trace contextRef="#ctx0" brushRef="#br0" timeOffset="132083.57">5397 6795 0,'0'0'16,"0"21"-1,22 0-15,20 0 16</inkml:trace>
  <inkml:trace contextRef="#ctx0" brushRef="#br0" timeOffset="132292.45">5588 6943 0,'85'0'15,"-64"0"-15,21 0 16,-21 0-16,22-21 0,-1 21 16,0-22-16,1 1 0,-22 21 15,21-21-15,0 0 0,-20 0 0,-1 0 16,21-1-16,-21-20 0,0 21 15,-21-21-15,22 20 0,-22-20 0,0 21 16,21-21-16,-21 20 0,0 1 0,0 0 16,0 0-16,0 0 0,-21 21 15,-1 21 1,22 0-16,0 0 0,-21 22 16,0-22-16,21 21 0,-21-21 0,21 22 15,0-1-15,0-21 0</inkml:trace>
  <inkml:trace contextRef="#ctx0" brushRef="#br0" timeOffset="132404.39">6075 6964 0,'0'21'0,"42"-21"16,-21 0-16,0 0 16,1 0-16,-1 0 0,0 0 15,0 0-15,0 0 0,0-21 0,22 0 16,-22 21-16,0-21 0,0-1 0,0-20 16,1 21-16,-1 0 0,0 0 15</inkml:trace>
  <inkml:trace contextRef="#ctx0" brushRef="#br0" timeOffset="134940.19">6985 5969 0,'0'0'16,"0"-21"-16,0 0 0,0 0 15,0-1-15,21 1 0,-21 0 16,0 0 0,0 42 15,0 0-31,0 0 0,0 22 0,0-22 16,-21 21-16,21 1 0,0-1 15,-21 0-15,21 1 0,-21 20 0,-1 1 16,1-1-16,21 1 0,-21-1 15,0 1-15,0-22 0,0 21 16,-1-20-16,1-1 0,0 0 16,0 1-16,21-22 0,0 0 0,0 0 15,-21 0-15,21 1 0,0-44 47,0 1-47,21 0 0,0-21 16,0 21-16,0-22 0,1 1 0,-1 0 15</inkml:trace>
  <inkml:trace contextRef="#ctx0" brushRef="#br0" timeOffset="135233.5">7281 5927 0,'0'0'0,"0"-21"15,0 42 16,0 0-31,0 0 16,0 0-16,0 22 0,0-22 0,0 21 16,0 0-16,0 22 0,0-22 15,0 22-15,-21-22 0,21 22 0,0-22 16,-21 21-16,0-20 0,21-1 16,0 0-16,0 1 0,-21-22 15,21 0-15,0 21 0,-22-20 0,22-1 16,0 0-16,-21-21 31,21-21-15,-21 0-16,21-1 0,-21 1 0,21 0 15</inkml:trace>
  <inkml:trace contextRef="#ctx0" brushRef="#br0" timeOffset="136568.59">6816 6604 0,'0'0'0,"-22"0"0,1 0 0,21 21 0,0 0 31,21-21-15,1 0-16,-1 0 15,0 0-15,21 0 0,-21 0 16,22-21-16,-22 0 0,21 21 0,1-21 16,-1 0-16,0 21 0,22-43 15,-22 22-15,0 21 0,1-21 16,-22 0-16,21 0 0,-21 0 15,1 21-15,20-22 0,-42 1 0,21 21 16,0 0-16,-21-21 0,0 42 47,-21 0-47,0-21 0,21 22 16,0 20-16,-21-21 0,21 0 15,-21 0-15,21 22 0,0-22 0,0 21 16,0-21-16,0 22 0,0-22 15,0 0-15,0 0 0,0 0 0,0 1 16,0-1-16,21 0 16,0-21-16,0 0 0,0 0 0,0 0 15,1 0-15,-1 0 0,0 0 16,0-21-16,0 0 0,0 21 0,43-43 16,-43 22-16,-21 0 15,21 0-15,-21-22 0,0 22 16,0 0-16,0-21 0,0 21 0,0-22 15,0 1-15,-21 21 0,0 0 16,0-22-16,0 22 0,-1 21 0,-20-21 16,21 21-16,0 0 0,0 0 15,-1 0-15,1 21 0,0 0 16,0 0-16,21 22 0,-21-22 0,21 21 16,0-21-16,0 22 0,0-22 15,0 42-15,0-41 16,0 20-16,42 0 0,-21-42 15,0 21-15,1-21 0,20 0 16,0 0-16,1 0 16,-22 0-16,42 0 15,-42 0-15,22-21 0,-22 0 0,0 0 16,0 0-16,0 0 0,1-1 16,-1-20-16,0 21 0,0 0 0,-21 0 15,0-1-15,21 22 0,-21-21 16,21 21-16,-21-21 0,0 42 31,0 0-31,0 1 16,0 20-16,0-21 0,0 0 0,0 0 15,0 1-15,0-1 0,0 0 16,0 0-16,0 0 0,0 0 0,0 1 16,22-1-16,-22 0 15,21-21 1,0 0-16,0 0 0,0 0 15,0-21-15,1 0 16,-1-1-16,0 1 16,-21 0-16,21-21 0,0 21 0,0-1 15,-21-20-15,0 21 0,22 0 0,-1-22 16,-21 22-16,0 0 16,21 21-16,-21 21 31,0 0-16,0 1-15,0-1 0,0 21 16,0-21-16,0 0 0,0 1 16,0-1-16,0 0 0,0 0 0,0 0 15,0 0-15,0 1 0,0-1 16,0 0-16,21-21 0,-21 21 0,21-21 16,22 21-16,-22-21 0,0 0 15,21 0-15,-21 0 0,22 0 16,-22 0-16,21-21 0,1 21 15,-1-21-15,-21 0 0,21 0 0,1-1 16,-22 1-16,21 0 0,-21 0 16,1 0-16,-1-22 0,0 22 0,-21-21 15,0 21-15,0 0 0,0-1 16,0-20-16,0 21 0,0 0 16,-21 21-16,0 0 0,-1 0 15,1 21-15,0 0 0,0 0 16,0 22-16,0-22 0,-1 0 15,22 21-15,0-21 0,0 1 0,0 20 16,0-21-16,0 0 0,0 0 0,0 1 16,0-1-16,0 0 15,22-21-15,-22 21 0,21 0 0,0-21 16,0 0-16,0 21 0,0-21 0,1 0 16,20 0-16,-21 0 0,0 0 15,0 0-15,22 0 0,-22 0 0,0 0 16,21-21-16,-20 0 0,20 0 15,-21 21-15,0-21 0</inkml:trace>
  <inkml:trace contextRef="#ctx0" brushRef="#br0" timeOffset="137475.9">10245 6646 0,'0'0'0,"-22"0"16,-62 0-16,63 0 16,-1 0-16,1 0 0,0 0 15,42 22 17,0-22-32,1 0 0,20 0 15,0 0-15,1 0 0,-1 21 0,21-21 16,1 0-16,-1 0 0,1 0 15,21 0-15,-22 21 0,22-21 0,21 0 16,-22 0-16,22 0 0,-21 0 16,21 0-16,-22 0 0,22 21 15,-21-21-15,-1 0 0,1 0 0,0 0 16,-1 0-16,-20 0 0,21 0 16,-22 0-16,1 0 0,-1 0 15,-21 0-15,1 0 0,-1 0 0,0 0 0,1-21 16,-22 21-16,0 0 0,0 0 15,0-21-15,-21 0 32,0-1-32,-21 1 15,0 21-15,21-21 0,-42 21 16,21-21-16,-1 21 0,1 0 16,0-21-16,-21 0 0,21 21 0,-1 0 15,-20 0-15,21-22 0,0 22 16,0 0-16,-1 0 0,1 0 0,0 0 15,42 0 32,0 0-47,1 0 0,-1 0 16,0 0-16,0 0 0,0 0 0,22 0 16,-22 0-16,0 0 0,0 0 15,0 0-15,0 0 0,1 0 16,-1 22-16,0-22 0,-21 21 0,0 0 15,0 0-15,0 0 16,0 0-16,-21 1 0,0 20 16,-1-21-16,1 0 0,-21 0 15,21 22-15,0-22 0,-22 0 0,22 0 16,-21 22-16,21-22 0,-1 0 16,-20 0-16,21 0 0,0 0 0,0-21 15,21 22-15,-22-22 0,1 21 16,21 0-16,0-42 47,0 0-47,0-1 0</inkml:trace>
  <inkml:trace contextRef="#ctx0" brushRef="#br0" timeOffset="138390.09">13864 6138 0,'0'0'0,"0"-21"0,0 0 0,21 0 15,-21 0-15,0 0 16,21 21-16,-42 0 31,0 21-31,21 0 16,-21 21-16,0-21 15,0 22-15,-1-1 0,1 22 0,0-22 16,0 21-16,-21 43 16,-1 0-16,22-64 0,0 1 15,0-1-15,-22 22 0,22-43 16,21 0-16,0 0 0,-21 0 15,21-42 17,21 0-32,0-21 15,-21 20-15,22-20 16,-1 0-16,0-1 0,0 1 0,0-21 0,0-1 16,1 22-16,20-22 15,-21 1-15,0 20 0,0 1 0,22-21 16,20-43-16,-20 42 15,-43 43-15,21 21 16,0 21 0,-21 0-16,0 22 15,0-22-15,0 21 0,0 1 0,0 20 16,0-21-16,0 22 0,0-22 16,0 22-16,0-22 0,0 22 0,0-22 15,0 0-15,0 22 16,0-22-16,0 0 15,0-20-15,0-1 0,0 0 16,0 0-16,-21-21 16,0 0-1,-1-21-15,1 21 16,21-21-16,-21 0 0</inkml:trace>
  <inkml:trace contextRef="#ctx0" brushRef="#br0" timeOffset="138562.1">13610 6668 0,'0'0'0,"-21"0"0,42 0 47,0 0-47,0 0 0,22 0 16,-22 0-16,0 0 0,21 0 16,1-22-16,-22 22 0,21-21 15,1 21-15,-1-21 0,43 0 16,-43 0-16,0 0 0,1 21 15</inkml:trace>
  <inkml:trace contextRef="#ctx0" brushRef="#br0" timeOffset="140318.68">14478 6392 0,'0'0'16,"-21"0"0,0 0-1,-1 22-15,1-1 16,0 0-16,21 0 0,-21 21 0,0-20 15,21 41-15,0-21 16,-21-20-16,21 20 0,0-21 0,-22 21 16,22 43-16,0-43 15,22-20 1,-1-1-16,0-21 0,0 0 16,0 0-16,0 0 0,1 0 0,20 0 15,-21 0-15,106-85 16,-106 64-1,0 0-15,22 0 0,-1-64 16,-21 43-16,0-64 0,1 63 16,-1-20-16,0 21 0,-21-22 15,0 22-15,21-1 0,-21-20 0,21-22 16,0 22 0,-21 42-16,0-1 0,0 1 0,22 21 15,-22 21 1,0 1-16,0-1 15,0 21-15,0-21 0,0 64 16,-43 21 0,22 21-16,21-64 0,0-20 15,-21 20-15,21-21 0,-21 1 16,21 41-16,0-62 0,0 20 16,0-21-16,0 21 15,21 1-15,0-43 16,0 0-16,0 0 15,1 0-15,20 0 0,-21 0 0,0-21 16,22-1-16,-22 1 0,21 0 16,-21 0-16,22 0 0,-22 0 15,0-22-15,0 22 0,0-21 0,22-1 16,-22 1 0,-21 21-16,0 42 31,0 0-31,0 0 15,0 1-15,0-1 0,0 0 0,0 0 16,0 0-16,0 0 0,-21 1 16,21-1-16,0 0 0,0 0 0,0 0 15,0 0-15,21-21 16,0 0-16,0 0 16,0 0-16,0 0 0,1 0 15,20 0-15,-21 0 0,21-21 16,-20 21-16,-1-21 0,21 0 0,-21 0 15,0 0-15,1-1 0,-1 1 16,0 0-16,-21 0 0,21 0 16,-21 42 15,0 0-31,0 0 16,0 0-16,0 1 0,-21 20 15,21-21 1,0 0-16,0 0 0,0 1 15,0-1-15,21-21 16,0 0-16,0 0 16,22 0-16,-22 0 15,0 0-15,0-21 0,0 21 0,1-22 16,-22 1-16,21 0 16,-21 0-16,0 0 0,0 0 0,0-1 15,-21 1-15,21 0 0,-22 0 16,-41-21-16,42 42 15,0-22 1,42 22 15,0-21-31,0 21 0,0 0 16,0 0-16,22 0 0,-22 0 0,42 0 16,1 21-1,-43 1-15,0-1 0,22 0 16,-22 0-16,-21 0 0,0 0 15,0 1-15,0-1 0,0 0 16,0 0-16,0 0 0,0 0 16,0 1-16,0-1 15,0 0-15,-21-21 0,-1 21 16,22-42 15,0 0-15,0 0-16,22 21 0,-1-43 15,0 22-15,0 0 16,-21 0-16,21-22 0,0 22 0,1 0 16,-1-21-16,0 21 0,0-1 15,0 1-15,0 21 16,-21 21 0,0 1-16,0-1 0,0 0 15,0 0-15,0 0 0,0 0 0,0 1 16,0-1-16,0 0 0,0 21 15,-21-21-15,21 22 16,0-22-16,0 0 0,21 0 16,1-21-1,-1 0-15,0 0 0,0 0 16,21 0-16,-20 0 0,20 0 16,-21-21-16,0 21 0,22-21 0,-22 0 15,0 21-15,21-21 0,-21-1 0,1-20 16,-1 21-16,21 0 15,-21-22-15,0 22 0,1-42 0,-22 20 16,21 22-16,-21 0 0,0 0 16,-21 42-1,-1-21 1,22 21-16,-21 0 0,21 1 16,-21-1-16,21 0 0,0 0 0,-21 0 15,21 0-15,0 1 0,0-1 16,0 0-16,0 0 0,21 0 15,0 0-15,-21 1 16,21-22-16,-21 21 0,0 0 16,0 0-1,-21-21 1,0 0-16,0 0 0,0 0 16,0 0-1,21-21-15,-22 0 16,22-22-16,0 22 15,0 0-15</inkml:trace>
  <inkml:trace contextRef="#ctx0" brushRef="#br0" timeOffset="140535.54">16362 6181 0,'0'0'0,"-21"-21"16,-1 21-16,-20 0 16,21 0-1,0 0 17,0 0-17</inkml:trace>
  <inkml:trace contextRef="#ctx0" brushRef="#br0" timeOffset="140772.54">15049 6287 0,'0'0'0,"-21"0"0,-21 21 16,63-21-1,0 0-15,0 0 16,1 0-16,20 0 0,0 0 0,22 0 16,-22 0-16,0 0 0,1-21 15,20 21-15,-20 0 0,-22 0 0,21-22 16,-21 22-16,22 0 0,-22 0 16,-21-21-16,21 21 0</inkml:trace>
  <inkml:trace contextRef="#ctx0" brushRef="#br0" timeOffset="141452.66">17399 8869 0,'0'0'0,"-21"-423"0,-22-445 16,22 698 0,21 22-16,0 42 0,0 43 0,0-1 15,0 22-15,0 0 0,0 21 0,21 21 16,1 0-1,-1 0-15,21 0 0,0 0 0,1 0 16,20 0-16,-20 0 0,20 0 16,-21 0-16,22 0 0,-1 0 0,-20 0 15,20 0-15,1-22 0,-22 22 16,22 0-16,-22-21 0,0 21 0,1 0 16,-1 0-16,-21 0 0,0-21 0,0 21 15,1 0-15,-22-21 16,0 0 15,-22 21-31,1 0 0,0 0 16,0-21-16,0 21 0,0 0 31,-1 0-31,1 0 31,0 0-31,0 0 16,0 0-1,0 0-15</inkml:trace>
  <inkml:trace contextRef="#ctx0" brushRef="#br0" timeOffset="142223.73">17695 6752 0,'0'0'0,"-21"0"0,0 0 0,0 0 16,0 0-16,42 0 47,21 0-32,-21 0-15,22 0 0,-1 0 0,-21 0 16,43 0-16,-22 21 15,0-21-15,1 0 0,20 0 0,-21 0 0,22 0 16,-22 0-16,1 0 0,20 0 16,-21 0-16,1 0 0,-22 0 15,21 0-15,1 0 0,-22 0 0,21 0 16,-21 0-16,22 0 0,-22 0 16,0 0-16,-21-21 15,0 0-15,0 0 16,-21 0-16,0 0 0,-22 21 15,22-22-15,-21 1 0,21 21 0,-22-21 16,1 0-16,21 21 0,-22 0 16,22-21-16,0 21 0,0 0 15,0 0-15,0 0 16,42 0 15,21 0-31,-21 21 16,0-21-16,1 0 0,20 0 15,-21 21-15,21-21 0,-20 0 0,-1 21 16,0-21-16,0 21 0,-21 1 0,0-1 16,0 0-16,0 0 15,0 0-15,-21 43 16,-21-43-16,20 0 0,-20 0 16,0 22-16,-1-22 0,1 0 0,0 0 15,-1 0-15,22 0 0,-21 1 0,0-1 16,20 0-16,1-21 0,0 21 15,0 0-15,21 0 16</inkml:trace>
  <inkml:trace contextRef="#ctx0" brushRef="#br0" timeOffset="143152.42">19071 6477 0,'0'0'0,"0"-21"0,0 0 0,0 0 16,0 42 15,0 0-31,-21 0 0,21 21 16,0-20-16,-21-1 0,0 21 15,-1 0-15,22-20 0,-21 20 0,0-21 16,21 21-16,-21-20 0,0-1 0,21 0 16,0 0-16,0 0 0,-21 0 15,-1 1 1,22-44 15,0 1-31,0 0 16,0 0-16,0 0 0,0-22 15,22 22-15,-1 0 0,-21-21 0,21-1 16,0 22-16,-21-21 0,21 21 16,0 0-16,1-1 0,-1 1 0,0 0 15,0 0-15,0 21 0,0 0 16,1 0-16,-1 0 0,0 21 0,0-21 15,0 21-15,0 0 0,1 22 16,-1-22-16,-21 0 0,0 0 16,0 22-16,0-22 0,0 0 0,0 0 15,0 0-15,0 22 16,0-22-16,-21-21 0,-1 21 16,1-21-16,21-21 31,0 0-31,0-1 15,0 1-15,0 0 0,0 0 0,21 0 16,1-22-16,-1 22 0,0-21 16,0 21-16,0 0 0,22-22 15,20 1-15,-21 42 0,-20 0 16,20 0-16,-21 0 0,21 21 16,-20-21-16,-1 21 0,0 0 0,-21 22 15,0-22-15,0 21 0,0-21 16,0 1-16,0 20 0,0-21 0,-21 0 15,0 22-15,-1-22 0,1 0 16,0 0-16,0-21 0,21 21 0,-21 0 16,0 1-16,42-22 31,21-22-31,-21 1 16,0 21-16,1-21 15</inkml:trace>
  <inkml:trace contextRef="#ctx0" brushRef="#br0" timeOffset="144252.29">19960 6583 0,'0'0'16,"0"-21"-16,0 0 15,-21 42 1,21 0 0,-21 0-16,0 0 0,21 0 0,-22 1 15,22-1-15,0 0 0,0 21 16,0-21-16,0 1 0,0-1 0,0 0 15,0 0-15,0 0 0,0 0 16,0 1-16,22-22 16,-1 0-16,0 0 0,0 0 0,0 0 15,0 0-15,1 0 16,-1 0-16,0-22 0,21 1 16,-21 0-16,1 0 0,-22 0 15,0 0-15,0-22 0,0 22 0,0-21 16,0-1-16,0 22 0,0-21 15,0 0-15,-22 20 0,1 1 0,0 0 16,0 0-16,0 21 0,0 0 16,-1 0-16,1 0 0,0 21 0,0 0 15,0 0-15,0 22 0,-1-22 16,22 21-16,0-21 0,-21 22 16,21-22-16,0 21 0,0-21 0,0 1 15,0-1-15,0 0 0,0 0 16,21-21-16,1 21 0,-1-21 15,21 0-15,-21 0 0,0 0 16,1 0-16,-1 0 0,0-21 0,21 21 16,-21-21-16,22-21 15,-22 42-15,21-22 0,-21 1 0,1 0 16,-1 0-16,-21 0 0,21 0 0,0 21 16,-21-22-1,0 44 1,0-1-1,0 0-15,0 0 0,0 0 0,0 0 16,0 1-16,0-1 0,0 0 16,0 0-16,0 0 0,0 0 15,0 1-15,0-1 0,21-21 16,0 0 0,1 0-16,-1 0 0,0 0 0,0 0 15,21 0-15,1 0 0,-22 0 16,21-21-16,-21-1 0,22 1 15,-1 0-15,-21 0 0,0 0 0,1 0 16,-1-1-16,0 1 0,0-21 16,0 21-16,-21 0 0,21-1 0,-21 1 15,0 0 1,0 42 0,0 0-16,-21 1 15,0-1-15,0 0 0,21 0 0,-21 21 16,21-20-16,0-1 0,-21 0 0,21 0 15,0 0-15,0 0 0,0 1 16,0-1-16,0 0 0,0 0 16,21-21-16,-21 21 0,21-21 0,0 0 15,21 0-15,-20 0 0,-1 0 16,21 0-16,0 0 0,-20 0 0,20-21 16,-21 21-16,21-21 0,-20 0 15,-1 0-15,21-1 0,-21 1 0,0 0 16,1 0-16,-22 0 0,0 0 15,0-22-15,0 22 0,0 0 0,0 0 16,0 0-16,0-1 16,-22 22-16,1 0 0,0 0 15,21 22-15,-21-22 0,21 21 0,-21 0 16,21 0-16,0 0 0,0 22 16,-21-22-16,21 0 0,0 0 15,0 0-15,0 0 0,0 1 16,0-1-16,0 0 0,0 0 0,21 0 15,0-21-15,-21 21 0,21-21 0,0 0 16,0 0-16,1 0 0,-1 0 16,0 0-16,21 0 0,-21 0 0,1 0 15,-1-21-15,0 0 0,0 0 16,21 0-16</inkml:trace>
  <inkml:trace contextRef="#ctx0" brushRef="#br0" timeOffset="145248.74">21865 6138 0,'0'0'0,"-21"0"0,0 0 0,0 0 0,-22 22 16,22-1-16,0 0 16,21 0-16,0 0 0,0 0 15,0 1-15,21-1 16,0-21-16,22 0 0,-22 0 15,21 0-15,-21 0 0,0 0 16,22 0-16,-22 0 0,21-21 0,-21-1 16,1 1-16,-1 0 0,0 0 15,0 0-15,-21 0 0,0-1 16,0-20-16,0 21 0,0 0 16,0 0-16,0-1 0,-21 22 31,0 0-31,21 22 0,-21 20 15,-1-21-15,22 21 0,-21-20 16,21 20-16,-21 21 0,0-20 0,21 20 16,-21-20-16,21 20 0,0-21 15,-21 22-15,21-22 0,-22 1 16,22 20-16,-21-21 0,21-20 0,0 62 16,-21-63-16,21 1 0,-21 20 15,0-21-15,0 0 16,21 0-16,-22-21 0,1 0 15,0 0-15,0 0 16,21-21-16,-21 21 0,21-21 16,0 0-16,-21 0 0,21 0 15,-22-1-15,22 1 0,0 0 0,0 0 16,-21 21 0,21 21-1,0 0-15,0 0 16,0 1-16,0-1 15,0 0-15,21 0 0,1-21 0,-1 21 16,0 0-16,0-21 0,0 22 0,0-22 16,1 0-16,20 0 0,-21 0 15,0 0-15,0 0 0,22 0 0,-22 0 16,0-22-16,21 22 0,-20-21 16,-1 0-16,0 0 0,0 0 0,0 0 15,0-1-15,-21 1 0,0 0 16,0 0-16,22 0 0,-22 0 0,0 42 47,-22 0-47,22 0 15,0 0-15,-21 0 0,21 1 16,0 20-16,0-21 0,0 0 16,0 0-16,0 1 0,0-1 15,21 0-15,1-21 0,-1 0 16,0 0-16,21 0 0,-21 0 0,1 0 15,-1 0-15,21 0 0,-21-21 16,0 21-16,1-21 0,-1-1 0,0 1 16,-21 0-16,0 0 0,21-21 15,-21 20-15,0-20 0,0 21 16,0-21-16,0 20 0,0 1 0,-21 0 16,0 0-16,0 0 0,-1 0 15,1 21-15,0 0 0,0 0 16,0 0-16,0 0 0,-1 0 15,1 21-15,21 0 0,-21-21 0,21 21 16,-21-21-16,21 21 0</inkml:trace>
  <inkml:trace contextRef="#ctx0" brushRef="#br0" timeOffset="148203.94">22839 6477 0,'-21'21'16,"-1"-21"-16,44 0 31,-1 0-31,21 0 15,-21-21-15,22 21 0,20-42 16,-21 21-16,1-1 0,-1 1 16,0 0-16,-20 0 0,20 0 15,-21 0-15,0-1 0,0 1 16,-21 0-16,0 0 0,0 0 0,0 0 0,-21 21 16,0-22-16,0 22 15,-21 0-15,20 0 0,-20 0 16,0 22-16,-1-22 0,1 21 0,21 0 15,-21 0-15,-1 0 0,22 0 16,-21 43-16,21-43 0,21 21 16,0-20-16,0-1 0,0 42 15,0-42-15,0 1 0,21-1 16,-21 0-16,21-21 16,0 0-16,0 21 0,0-21 15,1 0-15,-1 0 0,0 0 16,-21-21 15,-21 21-31,0 0 16,-1 0-16,1 0 0,0 21 0,0-21 15,0 21-15,-22 0 0,22 1 16,0 20-16,0-21 0,-21 43 16,20-43-16,22 21 0,-21-21 15,21 22-15,-21-22 0,21 21 16,0-21-16,0 0 0,0 1 15,0-1-15,21-21 0,0 21 0,1-21 16,-1 0-16,21 0 0,-21 0 16,22 0-16,-22 0 0,21 0 0,43-21 15,-43 0-15,0-1 16,1 1-16,20 0 0,-20 0 16,-1-21-16,0-1 0,1 1 15,-1 0-15,21-1 0,-20-20 0,-1-1 16,-21 22-16,22-22 0,-1 1 0,-21-1 15,21 22-15,-20-21 0,-1 20 16,0 1-16,0 0 0,-21-1 16,0 22-16,0 0 0,-21 21 31,0 21-31,0 0 0,-1 0 0,1 22 16,0-22-16,-21 21 15,21 22-15,-1-22 0,-20 22 0,21-1 16,0-21-16,0 22 0,-1-1 15,22-20-15,0-1 0,-21 0 0,21 1 16,0-1-16,0 0 0,0-20 16,0-1-16,0 21 0,0-21 0,0 0 15,21 1-15,1-22 0,-1 0 16,0 0-16,0 0 0,0 0 16,22 0-16,-22 0 0,21 0 15,-21 0-15,64-43 0,-43 22 16,-21 21-16,22-21 0,-22 0 0,0 0 15,21-1-15,-42-20 0,22 21 16,-22 0-16,0 0 16,0-1-16,-22 22 15,1 0 1,0 0-16,0 0 0,0 22 0,0-1 16,-1 0-16,1 0 15,0 0-15,21 0 0,0 1 0,0-1 16,0 0-16,0 0 0,0 0 15,0 0-15,21-21 16,0 22-16,1-22 0,-1 0 0,0 0 16,21 0-16,-21 0 0,1 0 15,20 0-15,-21 0 0,21-22 16,-20 22-16,-1-21 0,21 21 0,-21-21 16,0 0-16,1 0 0,-1 0 15,0-1-15,-21 1 0,0 0 16,21 21-16,-21-21 0,0 0 0,0 42 47,0 0-47,0 0 15,-21 0-15,21 1 0,-21-22 16,21 21-16,0 0 0,0 0 16,-21-21-16,21 21 0,-22 0 15,22 1-15,-21-1 31,21-42 1,0-1-32,21 1 15,-21 0-15,22 0 0,-1 0 16,-21 0-16,21-1 0,0 1 0,-21 0 16,21 0-16,0 0 0,-21 0 15,22 21-15,-1 0 16,0 0-16,0 0 15,-21 21 1,0 0-16,0 0 0,21 0 16,-21 0-16,0 1 15,0-1-15,0 0 0,0 0 16,0 0 0,0 0-16,0-42 46,0 0-30,0 0-16,21 21 16,1-21-16,-1 0 0,0-1 0,0 1 15,0 0-15,0 0 0,1 0 16,-1 0-16,0-1 0,0 22 16,0 0-16,0-21 0,1 21 15,-22 21 1,0 1-16,0-1 15,0 0-15,0 0 0,-22-21 0,1 21 16,21 0-16,0 1 0,-21-1 16,0 0-16,21 0 0,0 0 15,0 0-15,0 1 16,21-22 0,0 21-16,22-21 0,-22 0 0,0 0 15,0 0-15,21 0 0,-20 0 16,-1 0-16,21 0 0,-21 0 0,0-21 15,22 21-15,-22-22 0,0 22 16,0-21-16,0 0 0,1 0 0,-1 0 16,0 0-16,-21-1 0,0 1 0,21 0 15,-21 0-15,0 0 0,0 0 16,-21 21 0,0 0-1,0 0-15,-1 0 0,22 21 0,-21 0 16,0 0-16,0-21 15,21 21-15,-21 0 0,21 1 0,0-1 16,0 0-16,0 0 16,0 0-16,21-21 15,0 0 1,0 0-16,0 0 0,1 0 16,-1 0-16,0 0 0,21 0 0,-21 0 15,1 0-15,20 0 0,-21-21 16,0 0-16,0 21 0,1-21 0,-22 0 15,21-1-15,0 1 0,0 0 16,-21 0-16,-21 42 47,21 0-31,-21 0-16,0 1 0,21-1 15,-22-21-15,22 21 0,0 0 16,-21-21-16,21 21 0,0 0 15,21-21 32,1-21-47,-1 0 16,0 0-16,0 0 16,-21 0-16,21 21 15,0-22-15,-21 1 0,0 0 16,22 21-16,-22 21 31,0 0-31,0 1 16,0-1-16,0 0 15,0 0-15,0 0 16,0 0-16,21-21 16,0 0-16,0 0 15,0 0-15,0 0 0,1 0 16,-1 0-16,0 0 0,0 0 15,0 0-15,0 0 0,1-21 0,-1 0 16,0 21-16,0-21 0,-21 0 16,21-22-16,0 22 0,1-21 0,-22 21 15,21-22-15,0-20 0,21-22 16,-42 22-16,21-1 0,1 22 16,-1-22-16,0 22 0,0 0 15,-21-1-15,21 1 0,0 0 0,-21 21 16,0-1-16,0 1 0,22 21 15,-22 21 1,0 1 0,0-1-16,-22 0 0,1 21 15,21-21-15,-21 22 0,0-1 0,0 0 16,21 22-16,-21-22 0,-1 1 16,-20 41-16,42-20 0,-21-43 15,0 21-15,21 1 0,-21-22 16,21 21-16,0-21 0,0 0 0,-22 1 15,22-1-15,0 0 0,0 0 16,0 0 0,22-21-16,-1 0 0,0 0 0,0 0 15,0 0-15,22 0 16,-22 0-16,21 0 16,-21-21-16,0 21 0,1-21 15,-1 21-15,-21-21 0,21 21 0,-21-21 16,21-1-16,-21 1 0,0 0 15,0 0-15,0 0 16,0 0-16</inkml:trace>
  <inkml:trace contextRef="#ctx0" brushRef="#br0" timeOffset="148499.76">25760 6583 0,'0'0'16,"-21"0"-16,42 0 31,0 0-31,0 0 0,0 0 0,22 0 16,-22 0-16,21 0 0,0 0 15,-20 0-15,20 0 0,-21 0 0,21 0 16,1 0-16,-22 0 0,0 0 16,0 0-16,0 0 0,1 0 15,-44 0 48,1 0-48,0 0-15,0 0 16,0 0-16</inkml:trace>
  <inkml:trace contextRef="#ctx0" brushRef="#br0" timeOffset="151623.88">762 7938 0,'0'0'0,"0"-22"0,0 1 0,0 0 16,0 0-16,0 0 0,0 0 15,0-1 1,0 44 0,0-1-1,0 0-15,0 21 16,0 1-16,0-1 0,-21 0 0,0 1 15,-1-1-15,1 21 0,0-20 16,0-1-16,0 0 0,0 1 0,-1-22 16,1 21-16,-21-21 0,21 1 15,0-1-15,-1-21 16,1 0-16,0 0 16,21-21-1,0-1-15,0 1 16,0 0-16,21 21 15,0-21-15,1 21 0,-1 0 16,0 0-16,21 0 0,-21 0 0,1 0 16,-1 0-16,21 0 0,-21 0 15,0-21-15,1 21 0,-1 0 16,0 0-16,0 0 0,0 0 16,0-21-16,1-1 0,-1 1 15,-21 0-15,0 0 16,0 0-16,0 0 0,0-22 15,0 22-15,0 0 0,0 0 0,0 0 16,0-1-16,0 44 31,0-1-31,0 0 0,0 21 0,0-21 16,0 22-16,0-1 16,0 43-16,-21-43 0,-1 0 15,22 1-15,-21-1 0,21 0 16,-21 22-16,21-43 0,-21 0 15,21 0-15,-21 1 0,21-1 16,21-42 15,0-1-31,0 1 16</inkml:trace>
  <inkml:trace contextRef="#ctx0" brushRef="#br0" timeOffset="151815.76">1164 8340 0,'21'0'16,"0"0"77</inkml:trace>
  <inkml:trace contextRef="#ctx0" brushRef="#br0" timeOffset="154037.76">2709 8530 0,'0'-21'15,"0"0"1,0 0 0,0 0-16,21-1 15,1 1-15,-22 0 16,0 0-16,0 0 15,0 0-15,0-1 0,-22 1 16,-20 0-16,21 0 0,0 21 16,-22-21-16,1 21 0,21 0 15,-21 0-15,-1 0 0,1 0 0,0 21 16,-1-21-16,22 21 0,-21 0 16,21 22-16,-1-22 0,1 21 0,0 0 15,0 1-15,21-1 0,0-21 16,-21 22-16,21-1 0,0 0 0,0-21 15,21 22-15,0-22 16,0 0-16,22 0 0,-22-21 16,0 0-16,0 0 0,21 0 15,1-21-15,-22 0 0,21 0 16,1 0-16,-1-1 0,0-20 0,-21 21 16,22-21-16,-1-1 0,0 1 15,-20 0-15,20-1 0,-21 1 0,0-22 16,22 1-16,-22-1 0,0 1 15,0-1-15,-21 1 0,21-1 0,-21 1 16,21-1-16,-21 22 0,0 0 16,0-22-16,0 43 0,0-21 0,0 21 15,-21 42 17,21 0-32,-21 21 0,0 1 15,21-1-15,-21 21 0,0 1 0,21-1 16,-22 1-16,22-1 0,0 22 15,-21-21-15,21-1 0,0 1 0,0-22 16,0 21-16,0-20 0,0-1 16,21 0-16,1-20 0,-1-1 15,0 21-15,0-42 0,0 21 16,0 0-16,1-21 0,20 0 0,-21 0 16,21 0-16,-20 0 0,20-21 0,-21 0 15,21 21-15,-20-21 0,20 0 16,-21 0-16,21-22 0,-20 22 0,-1 0 15,0 0-15,0-22 0,0 22 16,-21 0-16,21-21 0,-21 21 0,0-22 16,0 64 15,0 1-31,-21 20 16,21-21-16,-21 0 0,21 22 15,0-22-15,0 0 0,0 21 0,0-21 16,0 22-16,0-22 0,0 0 15,21-21-15,0 21 0,-21 0 16,22-21-16,-1 0 0,0 0 16,0 0-16,43 0 0,-43-21 15,21 0-15,-21 21 0,0-21 16,1 0-16,20 0 0,-21-1 0,0 1 16,0 0-16,-21-21 0,0 21 15,0-1-15,0-20 0,0 21 0,0-21 16,0 20-16,0-20 0,-21 21 15,-21-21-15,21 20 0,0 1 16,-22 0-16,22 21 0,0 0 0,-21 0 16,-1 21-16,22 0 0,-21 1 15,21-1-15,21 21 0,-22-21 16,22 22-16,-21-1 0,21 0 16,0 43-16,0-64 0,0 21 15,21-20-15,1-1 16,-1 0-16,42 21 0,-20-21 0,-22-21 15,21 0-15,0 0 0,1 0 16,-22 0-16,21 0 0,1 0 0,-1-21 16,-21 0-16,21 0 15,1 21-15,-22-21 0,21 0 0,-21-22 16,22 22-16,-22 0 0,0 0 0,0 0 16,-21-1-16,0-20 0,21 21 15,-21 0-15,0 0 0,0 42 31,0 0-31,-21 0 16,21 0-16,0 0 0,0 1 16,0 20-16,0-21 0,0 0 0,0 0 15,0 1-15,0-1 0,0 0 16,0 0-16,0 0 0,0 0 0,21-21 16,1 22-16,-1-22 15,0 0-15,0 0 0,0 0 0,22 0 16,-22-22-16,0 22 0,0-21 15,21 0-15,-20 0 0,-1 0 16,0 0-16,0-1 0,21-20 16,-20 0-16,-1 21 0,-21-1 15,21-20-15,-21 21 0,0 0 0,0 0 16,0-1-16,0 44 31,0-1-31,-21 0 0,21 0 0,0 0 16,-21 0-16,21 1 0,-22 20 15,22-21-15,0 0 0,0 0 0,0 43 16,0-43-16,0 0 0,0 0 16,22 1-16,-1-22 15,0 21-15,0-21 0,0 0 0,22 21 16,-22-21-16,0 0 0,21 0 16,-21 0-16,43-21 0,-43 0 15,43-22-15,-43 22 16,21 0-16,-21 0 0,0-22 0,1 22 15,-1-21-15,-21 0 0,0-1 0,21 1 16,-21 0-16,0-22 0,0 22 16,0-22-16,0-63 15,0 85-15,0 0 0,-21 20 16,21 1-16,-21 21 16,-1 21-16,22 1 15,0-1-15,0 21 0,-21-21 16,21 22-16,-21-1 0,21 21 0,0-20 15,-21-1-15,21 0 0,0 1 16,0-1-16,0 0 0,0 1 0,0-1 16,0-21-16,0 22 0,0-22 0,0 0 15,0 0-15,0 0 0,0 0 16,0 1-16,0-1 16,0-42 15,0-1-31,21 1 0,-21 0 15,21 0-15,-21 0 0,21 0 16,-21-22-16,22 22 0,-1 0 0,-21-21 16,21 20-16,0 1 0,21 0 15,-20 0-15,-1 21 0,0 0 0,0 0 16,21 0-16,-20 0 0,-1 0 0,0 21 16,0 0-16,0 0 0,-21 22 15,0-22-15,0 0 0,0 0 16,0 0-16,-21 1 0,0-1 15,0 0-15,0 0 0,-43 21 16,43-20-16,-21-22 0,20 21 16,1 0-16,0-21 0,0 0 15,0 0-15,21-21 16,0 0 0,0-1-16,0-20 0,21 21 15,0-21-15</inkml:trace>
  <inkml:trace contextRef="#ctx0" brushRef="#br0" timeOffset="154308.15">5821 7832 0,'0'0'0,"21"-21"16,-21 42 0,0 0-16,0 0 0,0 21 15,0-20-15,-21 20 16,21 21-16,-21-20 0,21 20 0,-22-20 15,1 62-15,21-62 16,-21 20-16,0-20 0,21-22 0,-21 21 16,21 0-16,-21-20 0,21-1 0,0 21 15,0-21-15,0 0 0,0 1 16,0-1-16,21-21 16,0-21-1,0-1-15,0 1 16,0 0-16,1 0 0,-1 0 0,-21 0 15</inkml:trace>
  <inkml:trace contextRef="#ctx0" brushRef="#br0" timeOffset="154664.95">5927 8424 0,'0'22'32,"21"-22"-32,0 0 15,0 0-15,0 0 16,0 0-16,1-22 0,-1 22 0,0-21 15,0 21-15,0-21 0,-21 0 16,21 0-16,1 21 0,-22-21 0,21-1 16,-21 1-16,0 0 0,0 0 15,0 0-15,-21 21 16,-1 0-16,1 0 16,0 0-16,0 21 0,0 0 0,0 21 15,-1-20-15,1 20 0,0 0 16,0-21-16,0 22 0,0-1 0,21-21 15,0 22-15,-22-22 0,22 0 16,0 0-16,0 0 0,0 0 16,0 1-16,0-1 0,22-21 15,-1 0-15,0 0 0,0 0 16,0 0-16,22 0 0,-1 0 0,-21 0 16,21-21-16,1-1 0,-1 22 15,0-21-15,1 0 0</inkml:trace>
  <inkml:trace contextRef="#ctx0" brushRef="#br0" timeOffset="155581.49">6921 8319 0,'0'0'0,"0"-22"0,0 1 16,0 0-16,0 0 0,0 0 16,0 0-16,0-1 0,0 1 0,0 0 15,0 0-15,0 0 0,0 0 16,0-1-16,0 1 0,-21 21 31,0 21-31,0 22 16,0-22-16,0 0 0,21 21 0,-22 1 15,1-1-15,0 0 0,0 1 16,21-1-16,0 43 0,0-43 16,0 0-16,0-20 0,0 20 0,0-21 15,0 21-15,21-20 0,0-1 16,22 0-16,-22 0 0,0-21 0,21 0 15,-21 0-15,22 0 0,-22 0 16,21 0-16,1 0 0,-1-21 0,0 0 16,1 0-16,-22-1 0,21-20 15,0 21-15,1-21 0,-1 20 0,0-20 16,-20 0-16,20-22 0,0-20 16,-21 20-16,-21 1 15,0-1-15,0 22 0,0-22 0,0 1 16,0 20-16,0 1 0,0 0 0,0 21 15,0-1-15,0 1 0,0 0 16,0 0-16,0 42 16,-21 0-1,21 0-15,0 22 0,0-1 0,0 0 16,0 22-16,-21-22 0,21 22 0,0-22 16,0 22-16,0-1 0,0-21 15,0 1-15,0-1 0,0 0 0,0 1 16,0-1-16,0-21 15,0 22-15,0-22 0,21 0 0,0 0 16,1 0-16,-1-21 0,0 0 16,0 0-16,0 0 15,0 0-15,1-21 0,-1 21 0,0-21 16,0 0-16,0 0 0,0-1 0,1-20 16,-1 21-16,0 0 0,-21 0 15,0-1-15,0 1 0,21 21 16,-21-21-16,0 42 15,0 0 1,0 1-16,0-1 0,0 0 0,0 0 16,0 0-1,0 0-15,0 1 0,0-1 16,-21-21-16,21 21 0,0-42 47,0 0-32,0-1-15,0 1 0,0 0 0,0 0 16</inkml:trace>
  <inkml:trace contextRef="#ctx0" brushRef="#br0" timeOffset="155747.39">7853 8149 0,'0'0'0,"-21"0"15,42 0 63,0 0-78,0 0 0</inkml:trace>
  <inkml:trace contextRef="#ctx0" brushRef="#br0" timeOffset="156579.92">8361 8065 0,'0'0'0,"-21"0"15,-1 0-15,22 21 16,-21 0-16,0-21 0,0 42 16,21-21-16,-21 1 0,0 20 0,21-21 15,0 21-15,-22 1 0,22-22 16,0 21-16,-21-21 0,21 43 15,0-43-15,0 0 0,0 0 16,21 1-16,1-1 0,-1-21 16,0 0-16,0 0 0,21 0 0,-20 0 15,20 0-15,0 0 0,-21-21 16,22-1-16,-1 1 0,0 0 16,-20 0-16,20-21 0,0 20 0,-21-20 15,1 0-15,-1-1 0,0 1 16,0 0-16,-21-22 0,21 22 0,-21-22 15,0 22-15,0-21 0,0 20 0,0 1 16,0 0-16,0 20 0,0-20 16,0 21-16,-21 42 31,21 0-31,-21 22 0,21-22 16,0 21-16,0 0 0,0 1 0,0 20 15,-21-20-15,21-1 16,0 0-16,-21 1 0,21-1 0,-22 0 15,22 1-15,0-22 0,0 21 16,-21-21-16,21 0 0,0 1 0,-21-1 16,21 0-16,0 0 15,0-42 17,0 0-32,0 0 0,21-1 0,0-20 15,1 21-15,-1-21 0,0 20 16,0-20-16,21 0 0,-20 21 15,-1-1-15,0 1 0,0 0 0,0 0 16,0 21-16,1 0 0,-22 21 16,0 0-1,0 0-15,0 1 16,-22-1-16,1 0 0,0 0 0,-42 0 16,41 0-16,-41 1 15,42-1-15,0-21 0,-1 21 16,1-21-16,21 21 15,0 0 1,0 0-16,21 1 16,1-1-16,-1-21 0,0 21 15,0-21-15,0 0 0,0 0 0,1 21 16,-1 0-16,0-21 0,0 0 16,0 21-16,0-21 0,1 0 0,-1 0 15,0 22-15,0-22 16,-21 21-16,21-21 15,0 0-15</inkml:trace>
  <inkml:trace contextRef="#ctx0" brushRef="#br0" timeOffset="157268.12">10202 8319 0,'0'0'0,"-106"-22"0,64 22 16,21 0-16,-43 0 0,43 0 16,42 0-1,1 0-15,20 0 16,0 0-16,22 22 0,-1-22 0,1 21 16,-1-21-16,22 0 15,0 21-15,-1-21 0,22 0 0,0 0 0,0 21 16,0-21-16,-1 0 0,1 0 15,0 0-15,-21 0 0,-1 0 0,1 0 16,0 0-16,-22 0 0,1 0 0,-22 0 16,0 0-16,1 0 15,-22 0-15,0 0 0,-21-21 16,-21 21-16,-21-21 16,20 0-16,1 21 0,-21 0 15,0 0-15,-1-22 0,1 22 0,0 0 16,20 0-16,-20 0 0,21-21 0,0 21 15,0 0-15,21-21 32,21 21-17,0 0-15,0-21 0,0 21 16,0 0-16,1 0 0,20 0 0,-21 0 16,0 0-16,0 21 0,1-21 15,-22 21-15,0 0 0,0 1 0,0-1 16,0 0-16,0 21 0,0-21 0,-22 1 15,1-1-15,0 21 0,0-21 16,0 0-16,-22 22 0,22-22 0,0 0 16,-21 0-16,21 0 0,-1 1 15,1-1-15,0 0 0,0-21 0,21 21 16</inkml:trace>
  <inkml:trace contextRef="#ctx0" brushRef="#br0" timeOffset="158048.18">13547 7705 0,'0'0'0,"21"-21"15,-21 42 1,0 0 0,0 21-16,0-21 0,-21 22 15,-1-1-15,1 22 0,0-1 0,0 1 16,0-1-16,0-21 0,-1 22 15,-20-1-15,21 1 0,-21-22 0,20 1 16,-20-1-16,0 0 0,21 1 16,-1-22-16,-20 0 0,42 0 0,-21-21 15,21 21-15,-21-21 0,21-21 32,21 0-32,0 0 0,0 0 0,0-1 15,1 1-15,-1-21 0,0 0 0,0-1 16,0 1-16,22 0 15,-22-22-15,42-63 0,-42 64 16,22-1-16,-22 1 0,21-1 16,-21 1-16,1-1 0,20 22 0,-21-1 15,0 22-15,0-21 0,1 42 16,-1 0-16,-21 21 16,0 0-16,0 22 0,0-1 0,0 0 15,0 22-15,0-22 0,21 22 16,-21 20-16,0-20 0,0 63 15,0-85-15,0 22 0,0-22 16,0 0-16,0 1 0,0-1 0,0-21 16,0 21-16,0-20 0,0-1 0,0 0 15,0 0 1,-21-21 0,0 0-16,-1 0 15,1-21-15,0 0 16,21 0-16</inkml:trace>
  <inkml:trace contextRef="#ctx0" brushRef="#br0" timeOffset="158237.07">13314 8403 0,'0'0'0,"0"-21"0,-21 21 15,42 0 17,0 0-32,0 0 0,21 0 0,-20 0 15,20 0-15,0 0 0,-21 0 16,22 0-16,-1 0 0,0-21 0,22 21 15,-22-21-15,1 21 0,-1-21 16,0 21-16,1-22 0,-1 1 0,0 21 16,1-21-16,-1 0 0,-21 0 0,21 0 15</inkml:trace>
  <inkml:trace contextRef="#ctx0" brushRef="#br0" timeOffset="159947.29">14224 8128 0,'0'-21'16,"-21"63"-16,42-63 0,-42 21 15,0 21 1,-1 0-16,22 22 15,-21-22-15,0 0 0,21 21 0,-21 1 16,21-22-16,0 42 16,0-20-16,0-22 0,0 0 15,0 0-15,0 0 0,0 1 0,21-1 16,0 0-16,0-21 0,1 0 0,20 21 16,-21-21-16,21 0 0,22 0 15,-22 0-15,1-21 16,-1 21-16,-21-21 0,21 0 0,1-1 15,-22 1-15,21 0 0,-21-21 0,1 21 16,-1-22-16,21 1 0,-42 0 0,21-1 16,0-20-16,1-1 15,-1 22-15,-21-22 0,0 22 0,0-21 16,21 20-16,-21 1 0,0 0 16,0-1-16,0 1 0,0 21 15,0 0-15,0 42 16,0 0-16,-21 21 15,21-21-15,-21 43 0,21-22 0,0 1 16,-22 20-16,1 1 0,21-22 16,-21 21-16,21 1 0,0-22 15,0 1-15,0-1 0,0 0 0,0 1 16,0-1-16,0 0 16,0 1-16,0-22 0,21-21 0,-21 21 15,21 0-15,1-21 0,-1 0 16,0 0-16,21 0 0,-21 0 0,1 0 15,20 0-15,-21-21 0,21 0 0,-20 0 16,20-1-16,0 1 0,-21 0 16,1 0-16,-1 0 0,0-22 0,0 22 15,0 0-15,0-21 0,-21 21 16,0-1-16,0 1 0,0 42 31,0 1-15,0-1-16,0 0 0,-21 0 15,21 21-15,-21-20 0,21-1 16,0 0-16,0 0 0,0 0 0,0 0 16,0 1-16,0-1 0,0 0 15,0 0-15,21 0 16,0-21-16,1 0 0,-1 0 16,0 0-16,0 0 0,0 0 15,0-21-15,1 0 0,20 0 0,-21 21 16,0-21-16,0-1 0,1 1 0,-1 0 15,0 0-15,0 0 0,0 0 16,-21-1-16,21 22 0,-21-21 16,0 42 15,0 1-31,0-1 16,-21 0-16,21 0 0,0 0 15,0 0-15,0 1 0,0-1 16,0 0-1,0 0-15,21-21 16,1 0-16,-1 0 16,0 0-16,0-21 15,0 0-15,-21 0 16,21-1-16,1 1 0,-22 0 0,0 0 16,0 0-16,0 0 15,0-1-15,0 1 0,0 0 0,-22 21 16,22-21-16,-21 21 0,21-21 15,-21 21 1,21-21 0,21 21-1,-21-22-15,21 22 0,1 0 0,20 0 16,-21 0-16,0 0 0,0 0 16,22 0-16,-22 0 0,0 0 0,0 22 15,22-22-15,-22 21 0,-21 0 16,21 0-16,-21 0 15,0 0-15,0 1 0,0-1 16,0 0-16,-21 0 0,21 0 0,-21 0 16,21 1-16,-22-1 15,1 0-15,21 0 32,0-42-17,0 0 1,0 0-16,21-1 15,1 22-15,-1-21 0,0-21 0,21 0 16,1-1-16,-22 22 16,21 0-16,-21 0 0,22 0 15,-22-1-15,0 1 0,0 21 0,0 0 16,0 0-16,-21 21 16,0 1-16,0-1 15,0 0-15,0 0 0,0 21 0,0-20 16,-21-1-16,0 0 0,21 0 15,-21 0-15,21 0 0,0 1 16,0-1-16,0 0 0,0 0 16,21-21-16,0 0 15,0 0-15,1 0 0,-1 0 0,0 0 16,0 0-16,21 0 0,-20 0 16,20-21-16,-21 21 0,21-21 15,-20 0-15,20-1 0,21-20 16,-41 21-16,-1-21 0,21 20 15,-21 1-15,0 0 0,1-21 0,-1 21 16,0-1-16,-21 1 0,21 21 0,-21-21 16,-21 42-1,0-21-15,21 21 16,-21 1-16,-1-1 0,22 0 16,0 0-16,-21 0 0,21 0 0,0 1 15,0-1-15,0 0 0,0 0 16,0 0-16,0 0 0,21 1 15,-21-1 1,0 0-16,0 0 16,0 0-1,-21-21-15,0 0 16,0 0-16,0 0 0,0 0 16,-1 0-16,1 0 15,0 0-15,21-21 0,0 0 16,-21 0-16,21 0 0,0-1 15,-21 1-15,21 0 0</inkml:trace>
  <inkml:trace contextRef="#ctx0" brushRef="#br0" timeOffset="160248.12">16362 7938 0,'0'0'0,"21"-22"63,-21 1-47,-21 21-1,0 0 1,-1 0-16,1 0 15,0 21-15,21 1 0,-21-22 16,21 21-16,-21-21 0,21 21 16,0 0-16,-21-21 31</inkml:trace>
  <inkml:trace contextRef="#ctx0" brushRef="#br0" timeOffset="160516.97">14986 8170 0,'0'0'0,"-21"22"0,0-22 0,-1 0 16,22 21-16,22-21 15,-1 0-15,0 0 16,21 0-16,1 0 0,-1 0 15,0 0-15,22 0 0,-22 0 0,22 0 16,-22 0-16,0 0 0,1 0 16,-1 0-16,-21 0 0,21 0 0,-20 0 15,-1 0-15,0 0 0,0 0 16,0 0 0</inkml:trace>
  <inkml:trace contextRef="#ctx0" brushRef="#br0" timeOffset="161299.91">17843 8509 0,'0'0'0,"-21"-21"0,-21 21 15,21 0-15,-22 0 0,1 0 0,0 0 16,21 0-16,-22 0 0,1 0 0,21 0 16,0 0-16,-1 0 0,1 0 15,0 21-15,21 0 16,21-21-16,22 0 15,-22 21-15,21 1 0,64-22 16,-64 0-16,22 0 0,-22 0 16,22 0-16,-1 0 0,1 0 15,63 0-15,-43 0 0,-20 0 16,-1 0-16,1 0 0,-22 0 16,0 0-16,1-22 0,-22 22 0,21-21 15,-42 0 1,0 0-16,-21 0 15,0 0-15,0 21 0,-22 0 16,22-22-16,-21 22 0,21 0 16,0 0-16,-1 0 0,1 0 0,21-21 15,43 21 17,-22 0-17,0 0-15,21 0 0,-21 0 16,22 21-16,-22 1 0,0-22 0,0 21 15,0 0-15,-21 0 0,0 0 16,0 0-16,0 1 0,0-1 0,-21 21 16,0-21-16,-21 0 0,-1 1 15,1-1-15,0 21 0,-1-21 0,1 0 16,0 1-16,21-1 0,-22 0 0,1 0 16,21-21-16,0 21 15,-1-21-15,1 0 0</inkml:trace>
  <inkml:trace contextRef="#ctx0" brushRef="#br0" timeOffset="163348.07">19981 8742 0,'21'0'31,"-21"-21"-31,22 21 0,-1-21 0,0-1 16,0 22-16,0-21 0,0 0 16,-21 0-16,22 0 0,-1-22 15,-21 22-15,0 0 0,0 0 0,0 0 16,-21-43 0,-22 43-16,22 21 0,0-21 0,-21 21 15,20 0-15,-20 0 0,0 0 16,-1 21-16,1 0 0,0 0 0,-1 1 15,22-1-15,-21 21 0,21-21 0,-22 22 16,22-22-16,21 21 0,0 0 16,0-20-16,0 20 0,0-21 0,0 0 15,0 0-15,0 1 0,21-1 16,1-21-16,-1 0 0,21 0 0,-21 0 16,0 0-16,22 0 0,-22 0 15,21-21-15,1-1 0,-22 1 16,21 0-16,0 0 0,-20 0 0,20-22 0,-21 22 15,21 0-15,1-21 16,-22-1-16,0 22 0,21-21 0,-20 0 16,-1-1-16,0 1 0,0-22 15,-21 22-15,0-21 0,21 20 0,-21-20 16,21 20-16,-21 1 0,0 0 16,0-1-16,0 1 0,0 21 0,0 0 15,0 42 1,-21 0-16,0 0 0,0 22 15,0-1-15,0 21 0,-1 1 16,1-1-16,0-20 0,0 84 16,0-64-16,21-20 0,0 20 15,0-21-15,0 1 0,0-1 16,0-21-16,0 22 0,0-22 0,21 0 16,0 0-16,0 0 0,0-21 0,22 0 15,-22 0-15,21 0 0,1 0 16,-22 0-16,21 0 0,0-21 0,1 0 15,-1 0-15,0 0 0,1-1 16,-22 22-16,0-21 0,0 0 16,0 0-16,1 0 0,-22 0 0,21-1 15,-21 1-15,0 0 0,-21 21 32,-1 0-32,1 0 0,0 21 15,0 0-15,0 1 0,0-1 0,-22 42 16,22-42-16,0 22 15,21-22-15,0 0 0,0 0 0,0 22 16,0-22-16,0 0 0,21-21 16,0 0-16,0 0 15,22 0-15,-22 0 0,0 0 0,43 0 16,-43-21-16,21 0 16,-21-1-16,0 1 0,1 0 0,-1 0 15,-21-21-15,0 20 0,21 1 0,-21 0 16,0-21-16,0 21 15,0-22-15,0 22 0,0 0 0,-21 0 16,0 0-16,-1-1 0,1 22 16,0 0-16,0 0 0,0 0 0,0 0 15,-22 22-15,22-1 0,0 0 0,0 0 16,0 0-16,-1 22 0,22-22 16,0 21-16,0-21 0,0 22 0,0-22 15,0 0-15,0 0 0,22 0 16,-1 0-16,0 1 0,0-1 0,21-21 15,-20 0-15,20 0 0,-21 0 16,21 0-16,-20 0 0,-1 0 0,21-21 16,-21-1-16,22 1 0,-22 0 15,0 0-15,0 0 0,0 0 16,0-1-16,1 1 0,-1 0 0,0 0 16,-21-43-16,0 43 15,0 0-15,0 42 31,-21 0-31,21 1 0,0-1 16,-21 0-16,21 0 0,0 0 0,-22 0 16,22 22-16,0-22 0,0 0 15,0 0-15,0 0 0,0 1 16,0-1-16,22-21 0,-1 0 16,0 0-16,0 0 15,0 0-15,0 0 0,1 0 0,-1 0 16,0-21-16,0 21 0,0-22 15,0 1-15,1 0 0,-1 0 0,0 0 16,0-22-16,0 22 0,0 0 0,-21 0 16,22 0-16,-22 0 0,0-1 15,0 44 17,0-1-32,-22 0 0,22 0 0,-21 0 15,0 0-15,21 1 0,0 20 16,0-21-16,0 0 0,0 0 0,0 1 15,0-1-15,0 0 0,21 0 16,0-21-16,1 21 0,-1-21 16,21 0-16,-21 0 0,22 0 0,-1 0 15,-21 0-15,64-21 16,-64 0-16,42-21 0,-20 20 16,-22 1-16,0-21 0,0 21 15,0-22-15,1 22 0,-22-21 0,0 21 16,21-22-16,-21 1 0,21 0 0,-21-1 15,0 1-15,0 0 0,0-1 16,0 1-16,0 21 0,0-21 16,0 20-16,0 44 15,-21-1-15,21 0 16,-21 21-16,21 1 0,-22-1 0,1 43 16,0-43-16,21 0 15,0-21-15,-21 22 0,21-1 0,0 0 16,-21-20-16,21 41 0,0-42 15,0 0-15,0 1 0,0-1 16,0-42 15,0-1-15,0 1-16,0 0 0,21 0 0,0 0 16,0 0-16,0-1 0,1-20 15,20 21-15,-21 0 0,0 21 16,22-21-16,-22 21 0,0 0 15,0 0-15,0 0 0,0 21 0,1 0 16,-22 0-16,0 0 0,0 0 16,0 1-16,-22 20 0,1-21 15,0 0-15,0 0 0,0 1 16,-43 20-16,43-42 0,0 21 16,-21 0-16,20-21 0,1 0 0,0 21 15,0-21-15,21-21 31,0 0-15,0 0-16,21-21 0,0 20 16,0 1-16,1-21 0</inkml:trace>
  <inkml:trace contextRef="#ctx0" brushRef="#br0" timeOffset="163615.43">22648 8086 0,'0'0'0,"21"0"0,-21-21 15,0 42 1,0 0-16,0 0 16,0 21-16,-21 1 0,0-1 0,0 0 15,21 1-15,-21 20 0,0-20 0,-1 20 16,1-21-16,0 1 16,0-1-16,0 0 0,21 1 0,-21-1 15,21 0-15,-22-20 0,22 20 0,-21-21 16,21 0-16,0 0 0,0 1 15,0-1-15,21-21 32,1-21-32,-1 21 0,0-22 15,21 1-15,-21 0 0</inkml:trace>
  <inkml:trace contextRef="#ctx0" brushRef="#br0" timeOffset="163979.22">22691 8678 0,'-22'0'15,"44"0"17,-1 0-32,0 0 15,0 0-15,0 0 0,0 0 0,1 0 16,-1 0-16,21 0 0,-21-21 0,0 21 16,1-21-16,-1 21 0,0-21 15,0 0-15,0 21 16,-21-21-16,0-1 0,0 1 15,-21 21 1,0 0-16,0 0 0,0 0 0,-1 0 16,1 21-16,-21 1 0,21-1 15,0 0-15,-1 0 0,-20 21 0,21-20 16,21-1-16,-21 21 16,21-21-16,-21 0 0,21 1 0,0-1 0,0 0 15,0 0-15,21 0 0,0-21 16,0 0-16,0 0 0,0 0 15,22 0-15,-22 0 0,0 0 0,21 0 16,1-21-16,-22 21 0,21-21 16,-21 0-16,22 0 0</inkml:trace>
  <inkml:trace contextRef="#ctx0" brushRef="#br0" timeOffset="164715.87">23474 8488 0,'0'0'0,"0"-21"0,-21 21 15,-1 0-15,1 21 16,0-21-16,21 21 0,-21 0 16,0 0-16,0 1 0,21-1 15,-22 0-15,1 21 0,0-21 0,21 1 16,0 20-16,0-21 0,-21 0 0,21 22 16,0-22-16,0 0 15,0 0-15,0 0 0,0 0 0,21-21 16,-21 22-16,21-22 0,0 0 0,22 0 15,-22 0-15,0 0 0,21 0 16,-20 0-16,20 0 0,-21 0 0,21-22 16,-20 1-16,20 0 0,21-21 15,-41-1-15,-1 22 0,21-21 16,-21 0-16,0-1 0,1 1 0,-1 0 16,0-1-16,0-20 0,0-1 15,0 22-15,-21-22 0,0 1 16,22-1-16,-22 1 0,21 21 0,-21-1 15,0 22-15,0-21 0,0 21 16,-21 42 0,-1 0-16,22 0 0,-21 0 15,0 22-15,0-1 0,0 0 16,0 1-16,-1-1 0,1 21 0,0-20 16,21-1-16,-21 0 0,21 1 15,-21-1-15,21 0 0,0 1 0,0-1 16,0-21-16,0 22 0,0-22 0,0 21 15,0-21-15,0 0 0,0 1 16,0-1-16,21 0 0,-21 0 16,21-21-16,0 0 0,0 0 0,1 0 0,-1 0 15,0 0-15,0 0 0,21 0 16,-20-21-16,-1 0 0,0 0 16,0-1-16,0 1 0,0 0 0,1 0 15,-22 0-15,21 0 0,-21-1 16,21 1-16,-21 42 31,0 1-31,0-1 16,0 0-16,-21 0 0,0 0 0,21 0 15,-22 1-15,22-1 16,0 0-16,0 0 0,0 0 16,22-21 15,-1-21-16,-21 0 1,21 21-16,-21-21 0,0 0 0,21-22 16</inkml:trace>
  <inkml:trace contextRef="#ctx0" brushRef="#br0" timeOffset="164887.76">24299 8446 0,'-21'0'31,"0"0"-15,21 21 0,0 0-1,0 0-15</inkml:trace>
  <inkml:trace contextRef="#ctx0" brushRef="#br0" timeOffset="165913.69">24659 8467 0,'0'0'0,"-21"0"32,0 0-32,0 21 15,21 0-15,-22-21 0,1 21 16,21 0-16,-21 1 0,0-1 0,21 0 15,0 0-15,-21 0 0,21 0 0,-21 1 16,21-1-16,0 0 0,0 0 16,0 0-16,0 0 0,0 1 0,0-1 15,21-21-15,-21 21 0,21-21 16,0 0-16,0 0 0,22 0 16,-22 0-16,0 0 0,0 0 0,21 0 15,-20 0-15,-1-21 0,0 21 16,0-21-16,21-1 0,-20 1 0,-1-21 15,0 21-15,0-22 0,0 22 0,0-21 16,1 0-16,-1-1 0,0-20 16,0 20-16,0-20 0,0-1 0,-21 1 15,22-1-15,-1 22 0,0-21 16,-21 20-16,0 1 0,0 0 0,0 20 16,0 1-16,-21 42 31,21 1-31,-21-1 0,-1 21 15,1 0-15,21 1 0,-21-1 16,21 22-16,-21-22 0,21 0 0,0 22 16,-21-22-16,0 43 15,21-43-15,-22 0 0,22-20 0,0 20 16,0-21-16,-21 21 0,21-20 16,-21-1-16,21 0 0,-21-21 0,21 21 15,0-42 16,0 0-15,21 0-16,0-1 16,0 1-16,22 0 0,-22 0 15,21-21-15,-21 20 0,22 1 0,-1 0 16,-21 21-16,22-21 0,-22 21 16,21 0-16,-21 0 0,-21 21 31,0 0-31,0 0 0,-21 1 15,0-22 1,0 21-16,0-21 0,-22 0 0,22 0 16,0 21-16,0-21 0,0 0 15,-1 0-15,1 0 0,0 0 16,0-21 0,0 21-1,21 21 16,0 0-15,0 0-16,0 0 0,0 1 0,0-1 16,0 0-16,21 0 0,0 0 15,0 0-15,0 1 0,1-1 16,-1-21-16,0 21 0,0-21 0,0 0 16,0 0-16,22 0 0,-22 0 15,0 0-15,21 0 0,-20 0 0,20 0 16,-21 0-16,0 0 0,22-21 15,-22 21-15,0-21 0,0-1 16,0 1-16,0 0 16,-21 0-16,0 0 15,0 0 17,-21 21-32,0 0 15,0 0-15,-21 0 0</inkml:trace>
  <inkml:trace contextRef="#ctx0" brushRef="#br0" timeOffset="167013.16">804 9821 0,'0'0'0,"0"-21"47,21 21-47,1 0 16,20 0-16,-21 0 0,0-21 15,22 21-15,-22 0 0,21 0 0,0 0 16,-20 0-16,20 0 0,-21 0 15,21 0-15,-20 0 0,-1 0 16,-42 0 15,-1 0-31,1 0 16,0 0-16,0 0 0</inkml:trace>
  <inkml:trace contextRef="#ctx0" brushRef="#br0" timeOffset="167449.92">825 9843 0,'0'0'0,"-42"21"0,21 0 16,0 0-16,0 21 16,-1-20-16,1-1 0,0 0 0,0 0 0,0 0 15,0 0-15,21 1 0,-22-1 16,22 0-16,22-21 62,-1-21-62,0 0 16,0 21-16,0 0 0,0-22 0,1 22 16,20 0-16,-21 0 0,0 0 15,22 0-15,-22 0 0,21 0 0,-21 0 16,0 0-16,1 22 0,-1-1 16,0 0-16,-21 0 0,0 0 15,0 0-15,0 22 0,0-22 16,-21 21-16,0-21 0,-1 22 0,-20-22 15,21 0-15,0 21 0,-22-20 16,22-22-16,0 21 0,-21-21 16,21 0-16,-1 0 0,1 0 0,0 0 15,0 0-15,0 0 16,21-21-16,-21 21 0,21-22 0,-22 1 16,22 0-16,0 0 31,22 21-31,-1-21 15,0 21-15,0-21 0</inkml:trace>
  <inkml:trace contextRef="#ctx0" brushRef="#br0" timeOffset="167633.21">1270 10329 0,'0'0'0,"42"0"16,-42-21-16,21 21 31,1 0 0,-1 0-15</inkml:trace>
  <inkml:trace contextRef="#ctx0" brushRef="#br0" timeOffset="168188.3">2857 9504 0,'0'0'0,"0"-21"0,0 0 16,0 42 0,0 0-16,0 0 15,0 21-15,0 64 0,-21-42 16,21-22-16,-21 22 0,0-1 15,0 1-15,21-1 0,-21 1 0,-1-1 16,1 1-16,0-22 0,0 21 16,0-20-16,0 20 0,21-20 0,-22-22 15,1 21-15,21-21 16,-21 0-16,21 1 0,0-44 31,0 1-15,0 0-16,0 0 0,0-21 0,0-1 15</inkml:trace>
  <inkml:trace contextRef="#ctx0" brushRef="#br0" timeOffset="168895.85">2519 9631 0,'0'0'0,"0"-42"0,42 20 0,-21 1 0,0-21 15,22 21-15,-1 0 16,0-1-16,1 1 0,-1 21 0,22 0 16,-22 0-16,21 0 0,-20 0 15,20 0-15,-20 21 0,-1 22 0,21-22 16,-41 21-16,-1 1 0,0 20 16,-21-21-16,0 1 0,-21 63 15,0-64-15,-22 0 0,1-21 16,21 22-16,-22-22 0,22 21 15,-21-21-15,0 1 0,20-22 0,1 21 16,-21-21-16,21 0 0,0 0 0,-1 0 16,1 0-16,21-21 15,0-1 1,0 1-16,0 0 0,0 0 0,21 0 16,1 21-16,-22-21 0,21 21 15,0 0-15,0 0 0,0 0 0,0 21 16,1 0-16,-1 0 0,-21 0 15,21 0-15,0 43 0,-21-43 16,0 21-16,21 1 0,-21-22 16,0 21-16,21 1 0,-21-22 0,0 21 15,0-21-15,0 0 0,22 1 16,-1-1-16,-21 0 0,21 0 16,0-21-16,0 0 0,0 0 15,1 0-15,-1 0 0,0-21 16,21 21-16,-21-21 0,1 0 0,-1-22 15,21 22-15,-21 0 0,0-21 16,22 20-16,-22-20 0,0 21 0,0-21 16,-21 20-16,21 1 0,-21 0 15,22 21-15,-22-21 0,0 42 32,0 0-32,0 0 0,0 1 0,0-1 15,-22 21-15,1-21 0,21 22 16,-21-22-16,21 0 0,0 0 15,0 0-15,-21 0 0,21 1 0,0-1 16,0 0 0,0-42 15,0 0-31,0-1 0,0 1 0,0 0 16,0 0-16</inkml:trace>
  <inkml:trace contextRef="#ctx0" brushRef="#br0" timeOffset="169064.75">3619 9991 0,'0'0'0,"0"-21"16,0 42 31,22 0-32,-1 0-15,0-21 16,-21 21-16,21 0 0,0-21 0,0 22 15</inkml:trace>
  <inkml:trace contextRef="#ctx0" brushRef="#br0" timeOffset="169812.32">4149 10414 0,'21'0'0,"-21"21"15,21-21-15,0 0 16,0-21-1,0 0-15,1 0 16,-1 0-16,-21-1 0,21 1 0,-21 0 16,21 0-16,-21 0 0,0 0 15,0-1-15,0 1 0,0 0 0,0 0 16,0 0-16,-21 0 0,0 21 16,0 0-16,-1 0 0,1 0 0,0 0 15,-21 21-15,21 0 0,-1 0 0,1 0 16,0 0-16,-21 1 15,21-1-15,21 21 0,-22-21 0,22 22 16,-21-22-16,21 0 0,0 21 16,0-21-16,0 1 0,0-1 15,21-21-15,1 0 0,-1 0 16,0 0-16,0 0 0,0-21 16,0-1-16,1 1 0,-1 0 0,0 0 15,0 0-15,-21 0 0,21 21 16,0-22-16,-21 1 0,22 0 0,-22 0 15,0 42 32,0 0-47,0 22 0,-22-22 16,22 21-16,0 0 0,0 1 0,0-1 16,0 0-16,0 22 0,0-22 15,0 22-15,0-22 0,0 22 0,0-1 16,0 1-16,0-1 0,0 1 0,0-1 15,0 1-15,0 20 0,-21-20 16,0-1-16,21 22 0,-21-22 0,0 1 16,0-1-16,-1-20 0,1 20 15,0-20-15,0 20 0,0-21 0,0-20 16,-22 20-16,22 0 0,0-21 16,-21 1-16,20-22 0,-62 21 15,41-21-15,1 0 0,-21-21 16,20 21-16,-20-22 0,-1-20 0,22 21 15,0-21-15,-22-1 0,22 1 16,21 0-16,-22-22 0,22 22 0,0-22 16,0 22-16,0-22 0,21 1 15,0-1-15,0 1 0,0-22 0,0 22 16,0-1-16,21 1 0,21-1 16,-21 1-16,22-1 0,-1 22 0,21-22 15,-20 1-15,41 21 0,-20-22 16,-1 22-16,22-22 0,0 22 0,-1 0 15</inkml:trace>
  <inkml:trace contextRef="#ctx0" brushRef="#br0" timeOffset="170533.62">4741 9885 0,'0'0'15,"-21"0"1,0 21-16,21 0 0,0 0 15,0 22-15,-21-22 0,21 21 0,0 1 16,0-1-16,0 0 0,0 22 16,-21-22-16,21 0 0,-22 1 0,22-1 15,-21 0-15,21-20 16,0 20-16,0-21 0,0 0 0,0 0 16,0 1-16,0-44 31,0 1-31,21 0 0,-21 0 15,22 0-15,-1-22 0,0 22 16,-21-21-16,21 21 0,0 0 0,0-22 16,-21 22-16,22 0 0,-1 21 15,-21-21-15,21 21 16,0 21-16,-21 0 16,0 0-16,0 0 0,0 1 15,0 20-15,0-21 0,0 0 0,0 22 16,21-22-16,-21 0 0,21 0 15,-21 0-15,0 0 0,22 1 0,-1-1 16,0-21-16,0 21 0,0-21 16,0 0-16,1 0 15,20 0-15,-21-21 0,0 0 0,0-1 16,1 1-16,20 0 0,-21 0 0,0-21 16,0 20-16,1-20 0,-1 0 15,0-43-15,-21 43 16,21-1-16,-21 1 0,0 0 15,21-1-15,-21 1 0,0 0 0,0 21 16,0-22-16,0 22 0,0 0 0,0 0 16,0 42-1,-21 0-15,21 21 16,-21-20-16,21 20 0,0 0 16,0 1-16,-21-1 0,21 0 0,-21 1 15,21-1-15,0 0 0,0 1 16,0-1-16,0 43 15,0-64-15,0 0 0,0 0 0,0 0 16,21-21-16,0 0 0,-21 21 0,21-21 16,0 0-16,0 0 0,1 0 15,-1-21-15,0 21 0,0-21 0,0 0 16,0 0-16,-21 0 0,22-1 16,-1-20-16,-21 0 0,21 21 15</inkml:trace>
  <inkml:trace contextRef="#ctx0" brushRef="#br0" timeOffset="170727.19">5292 10118 0,'-22'0'16,"22"21"-16,22-21 16,-1 0-16,0 0 0,0 0 15,0 0-15,22 0 0,-22 0 16,21 0-16,0-21 0,-20 21 0,20 0 15,-21 0-15,21-21 0,-20 21 16,20 0-16,-21 0 0,0-22 16</inkml:trace>
  <inkml:trace contextRef="#ctx0" brushRef="#br0" timeOffset="171662.66">6308 10224 0,'0'0'0,"21"-22"0,0 1 0,0 0 16,-21 0-16,21 0 0,0 0 16,-21-1-16,0 1 0,0 0 0,0 0 15,0 0-15,0 0 16,-21 42 15,0 0-31,0 0 0,21 0 0,0 22 16,-21-22-16,21 21 0,-21 0 0,21 1 15,-22-1-15,22 22 0,0-22 16,0 0-16,0 1 0,0-1 16,0-21-16,0 0 0,0 22 0,22-22 15,-1-21-15,21 21 0,-21-21 16,0 0-16,22 0 0,20 0 15,1-21-15,-22 0 0,0-1 16,1 1-16,20-21 0,-20 21 0,-1-22 16,0 1-16,1 0 0,-1-1 0,0 1 15,1 0-15,-22-1 0,21 1 16,-21 0-16,0-1 0,1-20 16,-22 21-16,0-1 0,21 1 0,-21 0 15,0-1-15,0 1 0,0 21 0,0 0 16,0-1-16,0 1 0,-21 64 31,-1-22-31,22 0 0,-21 21 16,0 1-16,21-1 0,-21 0 0,0 22 15,21-22-15,-21 43 0,21-22 16,-22-20-16,22-1 0,0 0 0,0 1 16,0-1-16,0 0 0,0-21 15,0 22-15,22-22 0,-1 0 16,-21 0-16,21-21 0,0 0 15,0 21-15,22-21 0,-22 0 0,0 0 16,0-21-16,0 21 0,22-21 0,-1-21 16,-21-1-16,0 22 15,0 0-15,1-21 0,-1 21 0,-21-22 16,0 22-16,0 0 0,0 0 0,0 0 16,0-1-16,0 44 31,0-1-31,0 0 0,-21 0 15,-1 0-15,22 0 0,-21 22 0,21-22 16,0 0-16,0 0 0,0 0 16,0 1-16,0-1 15,0-42 17,0-1-32,0 1 15,21 0-15</inkml:trace>
  <inkml:trace contextRef="#ctx0" brushRef="#br0" timeOffset="171829.56">7641 10012 0,'0'21'63,"0"0"-48,21-21 1,0 0-16</inkml:trace>
  <inkml:trace contextRef="#ctx0" brushRef="#br0" timeOffset="172649.53">8064 9991 0,'0'0'0,"-21"0"0,0 0 15,0 0-15,0 21 0,0 0 16,-1 0-16,22 0 16,-21 1-16,0-1 0,0 0 0,21 21 15,-21-21-15,21 22 0,0-22 0,0 21 16,0-21-16,0 22 0,0 20 16,0-42-16,0 1 0,42 20 15,-21-42-15,22 21 16,-22-21-16,0 0 0,21 0 0,1 0 15,-22 0-15,21 0 0,0-21 0,-20 21 16,20-21-16,-21 0 0,21-1 16,-20 1-16,-1-21 0,0 21 0,0-22 15,0 22-15,-21-21 16,0 0-16,21-1 0,-21 1 0,0 0 16,0-1-16,0 1 0,0 0 0,0-22 15,0 22-15,0-1 0,0 1 16,0 0-16,0-1 0,0 22 0,0 0 15,0 0-15,0 42 16,0 0-16,0 0 16,-21 22-16,21-22 0,0 21 15,0 22-15,-21-22 0,21 0 0,-21 1 16,21-1-16,0 0 0,0 1 0,-21-1 16,21 0-16,0 1 0,-21-22 15,21 42-15,0-41 0,0-1 16,0 0-16,0 0 0,0 0 15,0-42 17,0 0-32,0 0 15,0 0-15,0-1 0,21 1 0,0-21 16,0 21-16,0 0 0,0-1 0,1 1 16,-1 0-16,0 0 0,0 0 15,0 21-15,0 0 0,1 0 16,-22 21 15,-22 0-31,1-21 16,0 0-1,0 21-15,0-21 0,0 0 0,-1 21 16,1-21-16,21 22 16,-21-1-1,21 0-15,0 0 0,0 0 16,0 0-16,0 1 0,21-22 15,0 21-15,-21 0 0,22-21 16,-22 21-16,21 0 0,0 0 16,0 1-1,0-22-15,-21 21 16,21-21-16,1 0 16,-1 0-16</inkml:trace>
  <inkml:trace contextRef="#ctx0" brushRef="#br0" timeOffset="173379.12">10245 10139 0,'0'0'0,"-43"0"0,1 0 0,0 0 16,-1 0-16,22 0 15,42 0 1,0 0-16,22 0 0,-1 0 0,0 21 16,22-21-16,-22 0 0,43 0 15,-22 21-15,22-21 0,0 0 16,-1 0-16,22 0 0,-21 0 0,21 0 16,0 0-16,-22 0 0,22 0 0,-21 0 15,-1 0-15,22 0 0,-21 0 16,0 0-16,-22 0 0,22 0 0,-22 0 15,43 0-15,-64 0 16,-20 0-16,-1 0 0,0 0 0,-21-21 16,-21 0-16,0 21 15,-1-21-15,-20 21 16,0 0-16,-1-21 0,1-1 0,0 22 16,-1 0-16,1 0 0,21 0 0,-21 0 15,20-21-15,1 21 0,0 0 16,0 0-16,42 0 31,0 0-31,22 0 16,-22 0-16,21 0 0,-21 0 0,22 0 15,-22 0-15,42 0 16,-42 21-16,1 1 0,-22-1 0,0 0 16,0 0-16,0 0 0,0 0 15,0 1-15,-22 20 0,1-21 0,0 0 16,0 22-16,-21-22 0,20 21 15,-20-21-15,21 0 0,-21 1 16,20-1-16,1 21 0,0-42 0,0 21 16,0 0-16,0 1 0,-1-22 0,1 0 15,0 21-15</inkml:trace>
  <inkml:trace contextRef="#ctx0" brushRef="#br0" timeOffset="174186.68">13949 9843 0,'0'0'0,"0"-22"0,0 1 15,0 0-15,0 0 0,21 0 16,-21-22-16,0 22 0,21 0 0,0 0 16,-21 0-16,21 0 0,-21-1 15,0 44 1,0-1 0,-21 0-16,21 21 0,-21 1 15,0 20-15,0-21 0,0 22 16,-1-22-16,1 22 0,-21-22 15,21 22-15,0-22 0,-22 21 0,22-20 16,-21-1-16,-1 22 0,22-22 16,0-21-16,0 0 0,21 0 15,-21 1-15,21-44 32,0 1-32,21 0 15,0 0-15,-21-21 0,21 20 0,0-20 16,1 0-16,-1 21 0,0-22 15,21-20-15,-21 20 0,1 1 0,20-21 16,-21-1-16,21 1 0,-20 20 16,-1-20-16,21-1 0,-21 22 15,0 0-15,1-1 0,-1 22 0,0 0 16,-21 0-16,21 21 16,-21 21-16,0 0 0,0 21 0,21 64 15,-21-63-15,0 20 16,0-21-16,0 22 0,0-1 0,0-20 15,0 20-15,0-20 0,0-1 0,0 0 16,0 1-16,0-1 0,0 0 16,0 1-16,0-22 0,-21 21 15,21-21-15,-21 0 0,21 1 0,0-1 0,0 0 16,-21-21 0,0 0-16,-1 0 15,1 0-15,0 0 0,21-21 16,-21 0-16,0-1 0,0 1 15</inkml:trace>
  <inkml:trace contextRef="#ctx0" brushRef="#br0" timeOffset="174366.58">13716 10224 0,'0'0'0,"21"0"32,21 0-32,-20 0 15,-1-22-15,21 22 0,0 0 0,1 0 16,20-21-16,-20 21 15,20 0-15,-21-21 0,22 21 0,-1-21 16,-20 21-16,-1 0 0,0-21 0,1 21 16,-1-21-16,-21 21 0,22 0 15,-22-22-15</inkml:trace>
  <inkml:trace contextRef="#ctx0" brushRef="#br0" timeOffset="176100.83">14711 9991 0,'0'0'0,"-21"21"31,-1 0-15,22 0-16,-21 0 16,0 1-16,0 20 0,21-21 15,-21 0-15,21 22 0,0-22 0,0 21 16,0-21-16,0 22 0,0-22 16,0 0-16,0 0 0,0 0 0,0 0 15,0 1-15,21-22 16,0 0-16,0 0 0,0 0 0,22 0 15,-22 0-15,21-22 0,1 1 0,-22 0 16,21 0-16,0 0 0,1 0 16,-1-22-16,-21 22 0,22-21 0,-22 21 15,21-22-15,-21 1 0,0 0 16,1-1-16,-22 1 0,0 0 0,21-1 16,-21-20-16,0 20 0,0 1 15,0-21-15,0 20 0,21 1 16,-21 0-16,0 20 0,0 1 0,0 0 15,0 63 1,-21-20-16,0 20 16,-1 0-16,1 1 0,21 20 15,-21-21-15,0 22 0,0-22 0,21 22 16,-21-22-16,21 0 0,0 1 0,0-1 16,0 0-16,0 1 0,0-22 15,0 21-15,0-21 0,21 1 0,0-1 16,0 0-16,0 0 0,0 0 15,1-21-15,-1 0 0,0 0 16,0 0-16,21 0 0,-20 0 0,-1 0 16,21-21-16,-21 0 0,22 0 15,-22 0-15,21-22 16,0 22-16,-20 0 0,-1 0 0,-21-22 16,21 22-16,0 0 0,-21 0 0,0 0 15,0 0-15,0 42 31,0 0-31,0 0 16,0 0-16,0 0 0,0 22 16,0-22-16,-21 0 0,21 0 15,0 22-15,0-22 0,0 0 0,0 21 16,0-21 0,21 1-16,0-22 0,0 0 0,1 0 15,-1 0-15,0 0 0,0 0 0,21 0 16,-20 0-16,-1-22 0,0 22 15,21-21-15,-21 0 0,1 0 0,-1 0 16,0-22-16,0 22 0,0 0 16,0 0-16,1 0 0,-22 0 0,0-1 15,0 1-15,21 21 0,-21 21 47,-21 1-47,21-1 0,0 0 0,0 0 16,-22 0-16,22 0 0,0 1 15,-21-1-15,21 0 0,0 21 16,0-21-16,0 1 16,21-1-16,1-21 0,-1 0 15,0 0-15,0 0 0,0 0 16,0 0-16,1 0 0,20-43 16,-21 22-16,-21 0 15,21 0-15,-21 0 0,0 0 16,0-1-16,0 1 0,0 0 15,0 0-15,-21 0 0,0 0 0,0-1 16,0 1-16,-22 0 0,22 0 16,0 21-16,21-21 0,-21 21 0,0 0 15,21-21 1,21 21 0,0 0-1,21 0-15,-21 0 0,22 0 16,-22 0-16,21 0 0,-21 0 15,22 0-15,-22 0 0,21 0 0,-21 21 16,1-21-16,-1 21 0,21 0 16,-21 0-16,-21 0 0,0 1 15,0-1-15,0 0 16,0 0-16,0 0 0,0 0 0,0 1 16,0-1-16,0 0 0,-21 0 0,0 0 15,21 0-15,0 1 16,-21-22-16,0 21 0,21-42 47,0-1-47,0 1 15,0 0-15,21 0 0,0 0 16,0 0-16,-21-22 0,21 22 16,0-21-16,22 21 0,-1-43 15,-21 43-15,0 0 16,22 0-16,-43-1 0,21 22 0,0 0 15,0 0-15,-21 22 16,0-1-16,0 0 0,0 0 0,0 0 16,0 0-16,0 22 0,-21-22 15,0 0-15,21 0 0,-21 0 0,21 22 16,0-22-16,0 0 0,0 0 16,0 0-16,0 1 15,21-1-15,0-21 16,0 0-16,0 0 0,22 0 15,-22 0-15,0-21 0,21-1 0,-20 22 16,20-21-16,-21 0 0,0 0 16,22-21-16,-22 20 0,0-20 0,0 21 15,0-21-15,0 20 0,1-20 16,-1 21-16,-21-21 0,0 20 0,0 1 16,0 0-16,0 0 0,-21 21 15,-1 0-15,1 0 16,21 21-16,-21 0 0,0 0 15,21 1-15,0-1 0,0 21 16,0-21-16,0 0 0,0 1 16,0-1-16,0 0 0,0 0 0,0 0 15,0 0-15,0 1 0,0-1 16,0 0-16,0 0 0,-21 0 0,21 0 16,-21-21-16,-1 0 15,1 0 1,0 0-16,0-21 15,21 0-15,0 0 16,-21 0-16,21 0 0,0-22 16,-21 22-16,21 0 0</inkml:trace>
  <inkml:trace contextRef="#ctx0" brushRef="#br0" timeOffset="176277.72">16700 9716 0,'-21'-22'16,"0"22"0,21-21-16,-21 21 0,0 0 31,0 0-15,-1 0-16</inkml:trace>
  <inkml:trace contextRef="#ctx0" brushRef="#br0" timeOffset="176501.59">15388 9991 0,'0'0'0,"-21"21"0,-21-21 15,63 0 1,0 21-16,0-21 15,21 0-15,-20 0 0,20 0 0,0 0 16,-21 0-16,22 0 0,-1 0 16,0 0-16,-20 0 0,41 0 15,-21 0-15,-20-21 0</inkml:trace>
  <inkml:trace contextRef="#ctx0" brushRef="#br0" timeOffset="177201.11">18097 10266 0,'0'0'0,"-21"0"15,0 0-15,-42-21 16,20 21-1,64 0 1,1 0 0,-1 0-16,21 0 0,0 0 15,1 21-15,20-21 0,1 0 0,-1 0 16,1 0-16,20 21 0,-20-21 16,21 0-16,-22 0 0,1 0 0,20 0 15,-20 21-15,63-21 16,-85 0-16,0 0 0,1 0 0,-22 0 15,0 0-15,0 0 0,-21-21 16,-21 0 0,0 21-16,-21 0 15,20-21-15,1 0 0,-21 21 0,21 0 16,-22 0-16,22-22 0,0 22 16,0 0-16,21-21 15,21 21 1,0 0-16,0 0 15,1 0-15,-1 0 0,0 0 16,0 0-16,0 0 0,0 21 16,-21 1-16,0-1 0,0 0 0,0 0 15,0 0-15,-21 0 0,0 22 16,0-22-16,0 0 0,-22 0 0,22 22 16,-21-22-16,21 0 0,-22 0 15,22 0-15,0 0 0,0-21 0,0 22 16,0-22-16,-1 0 0,22 21 15,-21-21-15</inkml:trace>
  <inkml:trace contextRef="#ctx0" brushRef="#br0" timeOffset="179755.42">20405 10139 0,'0'0'0,"42"-21"0,-21-22 16,0 22-16,0 0 0,1 0 0,-1-21 15,0 20-15,0 1 0,0 0 16,-21 0-16,21 0 0,-21 0 0,0-1 15,0 1-15,-21 21 16,0 0-16,0 0 16,-21 0-16,20 0 0,-20 21 15,0-21-15,-1 43 0,1-22 0,0 21 16,-22-21-16,22 43 0,0-22 16,-1 1-16,1 20 0,0-21 15,-1 22-15,22-1 0,-21-20 0,21-1 16,21 22-16,0-22 0,0-21 15,0 21-15,0-20 0,0 20 0,21-21 16,0-21-16,0 21 0,43-21 16,-43 0-16,21 0 0,0 0 15,1 0-15,20-21 0,-20 0 0,20 0 16,-21 0-16,64-22 16,-63 22-16,-1-21 0,0 21 15,22-43-15,-43 43 0,0-21 0,-21 20 16,0 1-16,0 0 15,0 0-15,-21 21 16,21 21 0,-21 0-16,0 0 0,-1 1 0,1-1 15,0 21-15,21-21 0,0 22 0,-21-22 16,21 21-16,0-21 0,0 0 16,0 1-16,0 20 0,0-21 15,21 0-15,0-21 0,0 0 16,1 21-16,-1-21 0,0 0 0,21 0 15,-21 0-15,1 0 0,-1-21 16,21 21-16,-21-21 0,0 0 16,1 21-16,-1-21 0,-21 0 0,0-22 15,0 1-15,0 0 16,0 20-16,-21 1 0,-1-21 16,1 21-16,0 21 0,0-21 15,-21-1-15,20 22 0,1 0 0,0-21 16,0 21-16,42 0 31,0-21-31,0 21 16,22 0-16,-22 0 0,21-21 15,22 21-15,-22 0 0,0 0 16,1 0-16,-1 21 16,-21-21-16,0 21 0,1 0 15,-1 1-15,-21 20 0,0-21 0,0 0 16,0 0-16,0 1 0,0 20 15,0-21-15,0 0 0,-21 0 0,21 1 16,0-1-16,-22-21 0,1 21 0,21 0 16,-21-21-16,21 21 15,-21-21-15,0 0 16,21-21 0,0 0-16,0 0 0,0 0 15,0-1-15,21 1 0,0 0 16,0-21-16,0 21 0,1-22 0,-1 22 15,0 0-15,0 0 0,0 0 16,0-1-16,1 22 0,-1 0 16,0 0-16,0 22 15,-21-1-15,0 0 0,0 0 0,0 21 16,0-20-16,0-1 0,0 0 16,0 21-16,0-21 0,0 22 15,0-22-15,0 0 0,0 0 16,0 0-16,0 1 15,21-22-15,0 0 16,1 0-16,-1 0 0,0 0 16,21-22-16,-21 22 0,22-42 15,-1 21-15,-21 0 16,0 0-16,1-22 0,20 22 0,-21-21 16,0-1-16,0 1 0,1 0 0,-1-1 15,-21 1-15,21 0 0,0-1 16,-21 1-16,0 0 0,21-1 0,-21 1 15,21 0-15,-21-1 0,0 22 16,0-21-16,0 21 0,0 0 0,0 42 31,0 0-31,0 21 16,0 1-16,-21-22 0,0 21 0,0 0 16,0 1-16,21-1 15,-21 0-15,-1 64 0,22-63 16,-21-1-16,21 0 0,-21 1 15,21-22-15,0 21 0,0 0 16,0-20-16,0-1 0,0 21 16,21-42-16,0 0 15,1 0-15,-1 0 0,0 0 0,0 0 16,0 0-16,0 0 0,1-21 16,20 0-16,-21 0 0,0-1 15,0 1-15,-21-21 0,22 21 0,-22 0 16,21-1-16,-21-20 0,0 21 15,0 0-15,0 0 16,-21 42 0,-1-21-16,22 21 0,-21 0 15,0 0-15,0 22 0,0-22 0,21 0 16,0 21-16,-21-21 0,21 1 16,0-1-16,0 0 0,0 0 15,0 0-15,0 0 0,21 1 16,-21-1-16,21-21 0,0 0 0,0 0 15,22 0-15,-22 0 0,0 0 0,0 0 16,0 0-16,0 0 0,1-21 16,20 21-16,-21-22 0,21-20 15,-20 21-15,-1 0 16,0-22-16,0 22 0,0 0 0,0-21 16,1 21-16,20-1 0,-21 1 0,0 0 15,0 0-15,1 21 0,-1 0 16,-21 21-1,0 0-15,0 0 0,0 1 16,0-1-16,-21 0 0,-1 0 0,22 0 16,-42 43-16,21-43 0,0 0 15,21 0-15,-21 0 16,21 1-16,0-44 47,0 1-47,21 21 15,0-21-15,-21 0 0,21 0 16,0 0-16,0-22 0,1 22 0,-22 0 16,21-21-16,0 20 0,0 1 0,0 0 15,-21 0-15,0 0 0,0 42 32,0 0-17,-21 0-15,21 22 0,-21-22 0,21 0 16,-21 21-16,21-21 15,0 1-15,0-1 0,0 0 16,0 0-16,0 0 0,0 0 0,0 1 16,0-1-16,21-21 15,0 0-15,0 0 0,0 21 0,1-21 16,-1 0-16,0 0 0,21 0 0,-21 0 16,1-21-16,-1 21 0,0-21 15,0-1-15,0 1 0,0 0 16,22-42-16,-22 41 0,0-20 15,0 0-15,-21-1 0,21 1 16,1 0-16,-22-1 0,21 1 0,-21-43 16,0 43-16,21 0 15,-21 21-15,0-22 0,0 22 0,0-21 16,0 21-16,0-1 16,0 44-1,0-1 1,0 0-16,0 0 0,0 21 0,0 1 15,0-22-15,0 21 0,0 1 0,0-1 16,-21 0-16,0 1 0,21-1 16,-22 0-16,22 1 0,0-22 0,-21 21 15,0-21-15,21 22 0,0-22 16,-21 0-16,21 0 0,0 0 0,0 0 16,0 1-16,0-1 15,21-21 1,0 0-16,0 0 0,1 0 15,-1 0-15,0 0 0,0 0 16,-21-21-16,42-1 16,-20 1-16,-22 0 0,21 0 0,-21 0 15,0 0-15,0-1 0,0 1 16,0 0-16</inkml:trace>
  <inkml:trace contextRef="#ctx0" brushRef="#br0" timeOffset="179952.3">23029 10266 0,'0'0'0,"21"0"31,1 0-31,-1 0 16,0 0-16,0 0 0,0 0 16,22 0-16,-22 0 0,21-21 15,-21 21-15,0 0 0,1-21 0,-22-1 31,-22 22-31,1 0 16</inkml:trace>
  <inkml:trace contextRef="#ctx0" brushRef="#br0" timeOffset="180164.18">21865 10160 0,'0'0'16,"21"21"15,0-21-31,22 0 0,-22 0 16,21 0-16,-21 0 0,22 0 0,-1 0 16,-21 0-16,22 0 0,-1 0 15,0 0-15,1 0 0</inkml:trace>
  <inkml:trace contextRef="#ctx0" brushRef="#br0" timeOffset="181042.68">23749 10202 0,'0'0'0,"0"-21"15,0 0-15,0-21 16,-21 21 0,0 21-16,-1 0 0,1 0 15,0 21-15,0 0 0,0 0 16,0 0-16,-1 0 0,1 22 0,-21-22 15,21 21-15,0 1 0,-1-1 16,1 0-16,0 1 0,0-22 16,21 21-16,-21 0 0,21-20 0,0 20 15,0-21-15,0 0 0,0 0 0,0 1 16,21-1-16,0-21 0,0 21 16,0-21-16,1 0 0,20 0 0,-21 0 15,0 0-15,22 0 0,-22 0 16,21 0-16,-21-21 0,22 21 0,-22-21 15,21-1-15,-21 1 0,0 0 16,43-42-16,-43 41 0,0-20 16,22-43-16,-43 43 0,0 0 15,21-1-15,-21 1 0,21 0 16,-21-1-16,21 1 0,-21 0 16,0-1-16,0 22 0,21-21 15,-21 21-15,21-22 0,-21 22 16,0 0-16,0 42 15,0 0 1,0 1-16,0 20 0,-21-21 0,0 21 16,21 1-16,-21-1 0,0-21 15,0 22-15,21 20 0,-22-21 0,22 1 16,-21-22-16,21 21 0,-21 1 0,21-1 16,0-21-16,0 0 0,0 0 15,0 22-15,0-22 0,0 0 16,21-21-1,0 21-15,1-21 0,-1 0 16,0 0-16,0 0 0,-21-21 0,21 21 16,0-21-16,1 0 0,-1 0 15,0-1-15,0 1 0,0 0 0,0-21 16,-21 21-16,22-1 0,-1 1 16,-21 0-16,0 42 15,0 0 1,0 1-16,0-1 15,0 0-15,0 0 0,-21 0 0,21 0 16,-22-21-16,22 22 0,0-1 16,0 0-16,0 0 15,22-42 32,-22 0-47,0 0 0</inkml:trace>
  <inkml:trace contextRef="#ctx0" brushRef="#br0" timeOffset="181220">24426 10202 0,'0'0'0,"0"-21"0,-21 21 16,0 0 0,21 21 15,0 1-16,0-1 1,21 0 0</inkml:trace>
  <inkml:trace contextRef="#ctx0" brushRef="#br0" timeOffset="182220.91">24807 10266 0,'-21'-21'0,"21"0"16,-21 21-16,0 0 0,0 0 15,-1 21-15,1 0 0,0 0 16,0-21-16,21 42 0,-21-20 0,0-1 16,-1 21-16,22-21 0,0 0 15,-21 22-15,21-22 0,-21 0 0,21 21 16,0-20-16,0-1 0,0 0 0,0 0 15,0 0-15,21-21 0,0 21 16,1 1-16,-1-22 0,0 0 16,0 0-16,0 0 0,0 0 15,22 0-15,-22 0 0,21 0 0,-21 0 16,1-22-16,20 22 0,-21-21 0,0 0 16,0 0-16,22-21 0,-22 20 15,0-20-15,0 0 0,0-1 0,1 1 16,-1-21-16,0 20 0,0 1 15,-21-22-15,21 22 0,-21 0 0,21-22 16,-21 22-16,0 0 0,0-1 0,0 22 16,0-21-16,0 21 0,22-1 15,-22 44 17,-22 20-32,22-21 0,0 21 0,-21-20 15,0 20-15,21 0 0,-21 1 16,21-1-16,0 0 0,-21 1 15,21-1-15,-21 0 0,21 1 0,-22-1 16,22 0-16,0 1 0,-21-22 16,21 21-16,-21-21 0,0 22 15,21-22-15,0 0 0,0 0 16,0-42 15,0 0-15,21 0-16,0-1 0,0 1 0,1 0 15,-1 0-15,0-21 0,0 20 16,0 1-16,0 0 0,1 0 16,20 0-16,-21 0 0,0 21 15,0 0-15,1 0 16,-22 21-16,0 0 16,0 0-16,0 0 15,-22 0-15,1-21 0,0 0 16,0 22-16,0-22 15,0 0 1,-1 0-16,1 0 16,21-22-16,-21 22 31,0 0-15,21 22-16,0-1 15,0 0-15,0 0 0,0 0 0,0 0 16,0 1-16,0-1 15,0 0-15,21-21 0,0 21 0,-21 0 16,21-21-16,1 0 0,-1 21 0,0-21 16,0 0-16,21 0 0,-20 0 15,-1 0-15,0 0 0,0 0 0,0 0 16,22 0-16,-22-21 0,-21 0 16,21 21-16,-21-21 15,21 21-15,-21-21 0,0 0 0,21-1 16,-21 1-1,-21 21 1,-21-21-16,-43 21 16</inkml:trace>
  <inkml:trace contextRef="#ctx0" brushRef="#br0" timeOffset="183711.58">1058 11197 0,'0'-21'0,"0"0"15,-21 21-15,0 0 0,0 0 16,-22 0-16,22 21 16,0 0-16,0 0 0,0 1 15,-22 20-15,22 0 0,-21 1 0,21 20 16,0-21-16,-22 22 15,22-1-15,-21-20 0,-1 84 16,22-85-16,21 22 0,0-22 16,0 0-16,0 1 0,21-22 15,22 0-15,-22 21 0,21-42 0,-21 21 16,22-21-16,-1 0 0,0 0 16,1 0-16,-22 0 0,21 0 0,1-21 15,-22 0-15,0 21 0,21-21 16,-21 0-16,-21 0 0,0-22 15,0 22-15,0 0 0,0 0 0,0 0 16,0-1-16,-21 1 0,0 21 16,0-21-16,0 21 0,0 0 0,-1 0 15,1 0-15,0 0 0,0 21 16,0 0-16,-22 1 16,22-1-16,-21 21 0,42-21 15,-21 22-15,21-22 0,-21-21 16,21 21-16,0 0 0,0 0 15,21-21 1,0 0-16,0 0 0</inkml:trace>
  <inkml:trace contextRef="#ctx0" brushRef="#br0" timeOffset="183887.48">1249 11853 0,'0'0'0,"21"-21"0,-21 0 16,21 21-1,0 21 48,0-21-63,1 0 16</inkml:trace>
  <inkml:trace contextRef="#ctx0" brushRef="#br0" timeOffset="184344.74">2582 11303 0,'0'0'0,"0"-21"0,0 0 16,-21 21-1,21 21-15,0 0 0,0 0 16,-21 22-16,21-1 0,0 0 16,-21 22-16,21-22 0,0 22 0,0-1 15,-21-21-15,-1 22 0,1-1 16,0-20-16,21 20 0,-21-20 0,0-1 16,0 0-16,-1-21 15,22 22-15,0-22 0,0 0 0,0 0 16,0-42 15,0 0-31,0 0 0,0 0 16</inkml:trace>
  <inkml:trace contextRef="#ctx0" brushRef="#br0" timeOffset="184685.54">2138 11536 0,'0'0'0,"0"-21"0,0-22 0,0-41 15,0 63-15,0-22 0,21 22 16,0-21-16,21 21 0,22-1 0,-22 1 16,22 0-16,-1 21 15,1 0-15,-1 0 0,1 21 0,-1 0 16,1 1-16,-1 20 0,43 43 16,-64-22-16,-20-21 0,20 22 15,-42-22-15,0 1 0,0-1 16,0 0-16,0 22 0,-21-22 0,0 0 15,-22-20-15,1 20 0,0 0 16,-1-21-16,1 22 0,0-22 0,-22 0 16,22 0-16,-1 0 0,1 1 15,0-1-15,21 0 0,-1-21 16,1 0-16,0 0 0,21 21 0,21-42 31,0 0-31,22 21 16,-22-21-16,21-1 0,-21 1 0,22 0 15</inkml:trace>
  <inkml:trace contextRef="#ctx0" brushRef="#br0" timeOffset="185045.34">3027 11811 0,'0'0'0,"0"-21"15,21 21 1,0-21-16,0 21 0,0 0 15,22 0 1,20 21-16,-20 0 16,-22 0-16,0 22 0,0-22 15,0 0-15,-21 21 0,21-21 0,-21 22 16,0-22-16,0 21 0,0-21 16,-21 1-16,0-1 0,0 0 15,0 0-15,0 0 0,-1-21 0,1 0 16,0 0-1,21-21-15,0 0 16,0 0-16,0 0 0,0-1 16,0-20-16,21 21 0,0-21 15,-21 20-15,22-20 0,-1 21 16,0-21-16,0 20 0,0 1 0,0 0 16,1 0-16,-1 21 0,0-21 15,0 21-15,0 0 0,0 0 0</inkml:trace>
  <inkml:trace contextRef="#ctx0" brushRef="#br0" timeOffset="185932.47">3746 12044 0,'0'0'16,"22"21"-16,-1-21 0,0 0 16,0 0-16,0 0 15,0 0-15,1 0 0,-1 0 16,0-21-16,-21 0 0,21 21 15,0-21-15,-21-1 0,21 1 0,-21 0 16,0 0-16,0 0 0,0 0 16,0-1-16,0 1 0,0 0 0,-21 0 15,0 0-15,0 21 0,0-21 16,0 21-16,-22 0 0,22 0 0,-64 21 16,64 0-16,-21 0 15,21 0-15,0 0 0,-22 43 16,22-22-16,21-21 0,0 22 15,0-22-15,0 0 16,0 0-16,0 0 0,0 1 0,0-1 16,0 0-16,21-21 0,22 0 15,-22 0-15,0 0 0,0 0 16,21 0-16,-20-21 0,-1 0 0,0-1 16,0 1-16,21 0 0,-20 0 15,-22 0-15,21 0 0,0-1 0,-21 1 16,0 0-16,0 0 0,0 0 15,0 0-15,-21 21 32,0 21-32,21 0 15,0 0-15,0 0 0,0 0 0,-22 1 16,22-1-16,0 0 0,0 0 16,0 0-16,0 0 0,0 1 0,22-1 15,-22 0-15,21-21 0,0 21 16,0-21-16,0 0 0,22 0 0,-22 0 15,0 0-15,21 0 0,-21 0 16,22 0-16,-22-21 0,21 0 0,-21 21 16,22-21-16,-22-1 0,21 1 0,-21 0 15,1 0-15,-1 0 0,0-22 16,-21 22-16,0 0 0,0-21 0,0 21 16,0-1-16,0 1 15,-21 0-15,0 0 0,-22 0 16,22 21-16,0 0 0,-21 0 0,20 0 15,1 21-15,0 0 0,0-21 16,0 21-16,0 0 0,21 1 0,0-1 16,-22 0-16,22 0 15,0 0-15,0 0 0,0 1 0,0-1 16,22-21-16,-1 0 16,0 21-16,0-21 0,-21 21 15,21 0-15,0 0 0,1 1 16,-22-1-16,0 0 0,0 21 15,0 22-15,0-22 0,0 0 16,-22 1-16,1-1 0,0 22 16,0-22-16,-43 43 0,43-43 15,-21 21-15,21-20 0,0-1 16,-22-21-16,22 22 0,0-22 0,21 0 16,0 0-16,-21-21 0,21-21 31,21 0-31,0-22 0,0 22 0</inkml:trace>
  <inkml:trace contextRef="#ctx0" brushRef="#br0" timeOffset="186633.07">4762 11790 0,'0'0'0,"22"-21"0,-1 21 0,-21-21 16,0-1-16,21 1 0,-21 0 15,0 0-15,0 0 16,-21 21-16,0 0 0,-1 0 15,-20 0-15,21 0 0,0 0 16,0 21-16,-1 0 0,1-21 16,0 21-16,0 0 0,21 1 0,0-1 15,0 0-15,0 0 0,0 0 16,0 0-16,21 1 0,0-22 16,0 21-16,22-21 15,-22 0-15,0 0 0,0 0 0,0 0 16,43 0-16,-64-21 0,21 21 15,-42 21 17,-21 0-32,20 0 15,-20 0-15,21 0 0,-21 1 16,-1-1-16,1 21 0,21-21 0,-22 0 0,22 1 16,0-1-16,0 0 0,0 0 15,21 0-15,-21-21 0,21 21 16,21-21-1,0 0-15,0 0 0,0 0 16,0-21-16,1 0 0,20 21 0,-21-21 16,0 21-16,0-21 0,1 21 15,-1 0-15,0 0 0,-21 21 16,0 0 0,0 0-16,0 22 0,-21-22 15,0 0-15,-1 21 0,1-21 16,21 1-16,-21 20 0,0-21 0,0 0 15,21 0-15,0 1 0,-21-1 0,21 0 16,-22 0-16,22 0 16,22-21 15,-1 0-31,0-21 0</inkml:trace>
  <inkml:trace contextRef="#ctx0" brushRef="#br0" timeOffset="187080.81">5419 11345 0,'-22'0'16,"1"0"-16,21 22 15,0-1-15,-21 21 0,21-21 16,0 22-16,0-1 0,-21 0 16,21 1-16,0-1 0,0 0 0,0 1 15,0-1-15,0 0 0,-21 1 16,21-22-16,-21 21 0,21 0 0,0-20 16,0-1-16,0 0 0,0 0 15,0 0-15,-22-42 31,22 0-31,-21 21 16,21-21-16</inkml:trace>
  <inkml:trace contextRef="#ctx0" brushRef="#br0" timeOffset="187427.91">5059 11621 0,'0'0'0,"0"-43"0,0 22 0,0 0 0,0-21 16,0 20-16,21 1 0,0-21 0,21 21 15,-20 0-15,20-1 16,0 1-16,1 0 0,20 0 0,1 21 0,-1 0 16,1 21-16,-1 0 0,1 0 15,-1 22-15,1-1 0,-22 0 0,21 1 16,-41-1-16,20 0 0,-21 1 16,0-1-16,-21 22 0,0-22 0,0 0 15,-21 1-15,0-1 0,-21 0 0,20 1 16,-20-1-16,0-21 15,-22 21-15,22-20 0,-22-1 0,22 0 16,0 0-16,-1-21 0,1 21 0,0-21 16,-1 0-16,22 0 0,0 0 15,0 0-15,21-21 16,0 0 0,21 21-16,21-21 0,-20 0 0,20 21 15,-21-22-15,21 22 0,1-21 0,-22 0 16,21 0-16</inkml:trace>
  <inkml:trace contextRef="#ctx0" brushRef="#br0" timeOffset="187783.71">6075 11790 0,'0'0'0,"21"-21"16,0 21-1,0 0-15,22 0 16,-22 0-16,0 0 15,0 21-15,0-21 0,0 21 16,1 0-16,-1 0 0,0 1 0,0 20 16,0-21-16,-21 0 0,0 22 15,0-22-15,0 0 0,0 21 0,0-21 16,-21 22-16,21-22 16,-21 0-16,0-21 15,0 0 1,21-21-1,0 0-15,0 0 0,0-1 16,0 1-16,0-21 0,0 21 0,21-22 16,0 22-16,-21-21 15,21 21-15,-21-22 0,21 22 0,22-21 16,-43 21-16,21 21 0,0 0 16,-21-21-16,21 21 0,0 0 0,0 0 15</inkml:trace>
  <inkml:trace contextRef="#ctx0" brushRef="#br0" timeOffset="188216.81">7027 11748 0,'0'0'0,"-21"0"31,0 0-31,0 21 16,0 0-16,-1-21 0,1 21 15,21 0-15,-21 22 0,0-22 16,0 0-16,21 21 0,0-21 16,-21 1-16,21 20 0,-22-21 0,22 0 15,0 0-15,0 1 0,0-1 0,0 0 16,22 0-16,-1-21 0,0 0 16,0 0-16,0 0 0,0 0 0,1 0 15,20 0-15,-21 0 0,0-21 16,22 21-16,-22-21 0,21 0 0,-21-1 15,0 1-15,1 0 0,-1-21 0,-21 21 16,0-1-16,0-20 0,0 21 16,0-21-16,0 20 0,0 1 0,0 0 15,-21 0-15,-1 0 0,1 0 16,0 21-16,0 0 0,0 0 16,0 0-16,-43 21 0,43 0 0,0 0 15,0-21-15,-1 21 0,1 0 16,21 1-16,0-1 0,0 0 15,0 0-15,0 0 0,0 0 16,21-21-16,1 0 16</inkml:trace>
  <inkml:trace contextRef="#ctx0" brushRef="#br0" timeOffset="188559.61">7514 11663 0,'0'21'16,"0"0"-16,0 0 0,0 1 15,-21-1-15,21 21 0,-21-21 0,21 22 16,0-1-16,-21 0 0,-1 1 16,22-1-16,-21 21 0,0-20 0,21-1 15,-21 22-15,0-22 0,0 0 0,21 1 16,-22 20-16,1-21 0,0 1 15,0-1-15,0 0 0,0 64 16,21-63-16,-22 20 16,22-21-16,0-20 0,0 20 15,0-21-15,0 0 0,0-42 47,0 0-47,0-21 0,0 20 16,0 1-16,0-21 0,0 0 0,0-1 15</inkml:trace>
  <inkml:trace contextRef="#ctx0" brushRef="#br0" timeOffset="188828.46">7239 11896 0,'0'0'16,"21"-43"-16,-21 22 0,21 0 0,0-21 15,-21 21-15,22-1 0,20 1 0,-21 21 16,0-21-16,22 21 0,-22 0 15,21 0-15,0 0 0,1 0 0,-1 21 16,-21-21-16,22 21 0,-22 22 16,0-22-16,0 0 0,-21 0 0,0 22 15,0-22-15,0 21 0,-21-21 0,0 0 16,0 22-16,-22-22 0,22 0 16,-21 0-16,21 0 0,-22 1 0,1-1 15,21-21-15,-22 21 0,22 0 0,0-21 16,0 0-16,0 0 0</inkml:trace>
  <inkml:trace contextRef="#ctx0" brushRef="#br0" timeOffset="189712.95">8488 11875 0,'-21'0'15,"21"-22"-15,-22 22 16,1 0-1,64 0 17,-22 0-17,21 0-15,22 0 0,-22 0 16,43 0-16,-22 0 0,22 0 0,21 22 16,-22-22-16,22 0 0,-21 21 15,42-21-15,-21 0 0,21 21 16,0 0-16,21-21 0,-21 0 0,0 21 0,0-21 15,21 0-15,-21 0 16,0 21-16,0-21 0,0 0 0,0 0 16,-21 0-16,-22 0 0,22 0 0,-21 0 15,-22 0-15,1-21 0,-1 0 16,-20 21-16,-1 0 0,0-21 0,-20 21 16,-1 0-16,-21-21 0,0 0 15,-21-1 1,-22 22-16,22 0 0,-42-21 15,41 21-15,-20 0 0,21-21 16,-21 21-16,-1 0 0,1 0 16,21 0-16,-22-21 0,1 21 0,21 0 15,0 0-15,0 0 0,-1 0 16,1 0-16,42 0 16,1 0-1,20-21-15,-21 21 0,21 0 16,-20 0-16,20 0 0,-21 0 0,21 0 15,1 0-15,-22 0 0,21 0 0,-21 0 16,1 0-16,-1 0 0,0 0 16,-21 21-16,0 0 0,0 0 15,0 22-15,-21-22 0,0 21 16,-22-21-16,22 22 0,-21-22 0,21 21 16,-22 0-16,1-20 0,0 20 15,-1-21-15,22 21 0,-21-20 16,-1-1-16,22 0 0,0 0 0,0-21 15,0 21-15,21 0 0</inkml:trace>
  <inkml:trace contextRef="#ctx0" brushRef="#br0" timeOffset="190510.82">13356 11388 0,'0'0'0,"-21"21"15,21 0 1,-21 0-16,0 22 0,-1-1 0,1-21 0,0 43 16,-42 20-16,41-41 15,-20-1-15,21 21 0,-21-20 16,20-1-16,-20 0 0,21 1 0,0-1 15,-22 0-15,22-20 0,21-1 16,-21 0-16,21 0 0,-21-21 16,21-21-1,21 0 1,0-22-16,0 22 0,-21-21 0,22 0 16,-1-1-16,21 1 0,-21 0 15,0-1-15,22-20 0,-22 20 0,21-20 16,1 21-16,-22-22 0,21 1 0,-21 20 15,0-20-15,22 20 16,-22 1-16,0 0 0,0 21 0,-21-1 16,21 22-16,1 0 15,-22 43-15,0-22 0,0 21 16,21 1-16,-21-1 0,0 21 0,0-20 16,0 20-16,0-20 0,0 20 15,0-21-15,0 22 0,0-22 0,0 22 16,0-22-16,0 0 0,21 1 15,-21-1-15,0-21 0,0 22 0,0-22 16,0 0-16,0 0 16,0 0-16,0-42 31,-21 21-31,0-21 0</inkml:trace>
  <inkml:trace contextRef="#ctx0" brushRef="#br0" timeOffset="190675.73">13039 11959 0,'-22'0'0,"44"0"0,-44-21 16,1 21-16,21-21 16,21 21-1,22 0-15,-22 0 16,21-21-16,1 21 0,-1 0 16,21 0-16,-20 0 0,20-21 0,-20 21 15,20-22-15,-21 22 0,1 0 16,-1-21-16,0 21 0</inkml:trace>
  <inkml:trace contextRef="#ctx0" brushRef="#br0" timeOffset="192321.25">13970 11726 0,'0'0'0,"-21"0"16,0 22 0,-1-22-16,1 21 0,0 0 0,0 21 15,0-21-15,0 22 0,-1-22 16,1 21-16,21 1 0,0-22 15,-21 21-15,21-21 0,0 0 16,0 22-16,0-22 0,0 0 16,21 0-16,0-21 0,1 0 0,-1 0 15,0 0-15,0 0 0,0 0 16,22 0-16,-22-21 0,21 0 0,0 0 16,1 0-16,-22-22 0,21 22 15,1-21-15,-22-1 0,21 22 0,-21-21 16,0 0-16,22-1 0,-22 1 0,-21 0 15,21-1-15,0-20 0,-21 20 16,0 1-16,0 0 0,0-1 16,21 1-16,-21 0 0,0 21 15,0-1-15,0 1 0,0 0 0,0 42 16,0 0 0,0 22-16,0-22 0,-21 21 15,21 1-15,0-1 0,0 21 0,0-20 16,0-1-16,0 0 0,-21 1 15,21 20-15,0-20 0,0-1 0,0 0 16,0 1-16,0-22 0,0 21 0,0-21 16,0 0-16,21 1 0,-21-1 15,21-21-15,1 0 0,-1 0 16,0 0-16,0 0 0,0 0 16,0 0-16,1-21 0,-1-1 15,0 1-15,0 0 0,21-21 0,-42 21 16,22-22-16,-1 22 0,0 0 15,0-21-15,-21 20 0,0-20 16,0 21-16,21 0 0,-21 42 31,0 0-31,0 0 0,0 0 16,0 22-16,-21-22 0,21 21 16,0-21-16,0 1 0,0 20 0,0-21 15,0 0-15,0 0 0,0 22 16,0-22-16,0 0 15,21-21-15,0 0 0,-21 21 0,22-21 0,20 0 16,-21 0-16,0 0 16,0-21-16,1 21 0,20-21 0,-21 0 15,21 0-15,-20-1 0,-1 1 16,21 0-16,-21-21 0,0 21 0,1-22 16,-1 22-16,-21 0 0,21 0 0,-21 0 15,21-1-15,-21 1 0,21 21 16,-21 21-1,0 1-15,0-1 16,0 0-16,0 0 16,-21 0-16,21 0 0,0 22 0,0-22 15,0 0-15,0 0 0,0 0 16,0 1-16,21-1 16,0-21-16,1 0 15,-1 0-15,0 0 0,0-21 16,0-1-16,-21 1 15,0 0-15,0 0 0,0 0 16,0 0-16,0-1 0,0 1 0,-21 0 16,0 0-16,0 0 0,0 0 0,-22-1 15,22 1-15,0 21 0,0-21 16,0 21-16,21-21 16,-22 21-16,22-21 0,0 0 15,22-1 1,-1 22-16,21 0 0,-21-21 0,0 21 15,22 0-15,-22-21 0,21 21 16,-21 0-16,1 0 0,-1 0 0,21 0 16,-21 21-16,0-21 0,-21 21 0,22 1 15,-22-1-15,21 0 0,-21 0 16,0 21-16,0-20 0,0-1 0,0 0 16,0 0-16,0 21 0,0-20 0,0-1 15,0 0-15,0 0 0,0 0 16,0 0-16,0 1 0,0-1 15,0-42 32,0-1-47,0 1 16,0 0-16,21 0 0,0 0 0,0-22 16,0 1-16,-21 21 0,22-21 0,-1 20 15,0-20-15,-21 21 0,21 0 16,0 0-16,0-1 0,-21 1 0,22 21 15,-1 0-15,0 0 16,-21 21-16,0 1 0,0-1 16,0 0-16,0 21 0,0-21 15,0 1-15,0-1 0,0 21 16,0-21-16,0 0 0,0 1 0,0-1 16,0 0-16,0 0 0,0 0 15,21-21-15,0 21 0,0-21 16,1 0-16,-1 0 0,0 0 0,21 0 15,-21 0-15,1-21 0,20 0 16,-21 0-16,0 21 0,22-21 0,-22 0 16,0-22-16,0 22 0,-21 0 0,21 0 15,-21 0-15,21-22 0,-21 22 16,0 0-16,0 0 0,0 0 0,0-1 16,0 1-16,-21 21 31,21 21-31,-21 1 0,21-1 15,0 0-15,0 0 0,0 0 16,0 22-16,0-22 0,0 0 0,-21 42 16,21-41-16,0-1 0,0 0 15,0 0-15,0 0 16,-21 0-16,0-21 16,-1 0-1,1 0 1,21-21-16,-21 0 0,0 0 0,21 0 15,-21-22-15</inkml:trace>
  <inkml:trace contextRef="#ctx0" brushRef="#br0" timeOffset="192484.16">15748 11430 0,'-21'0'16,"42"0"-16,-42-21 0,0 21 15,-1 0 1,1 0 15,0 0-31</inkml:trace>
  <inkml:trace contextRef="#ctx0" brushRef="#br0" timeOffset="192710.03">14478 11578 0,'0'0'0,"-21"21"0,0-21 16,21 22-1,21-22-15,21 0 16,-21 0-16,22 0 0,20 0 0,-21 0 15,22 0-15,-1 0 0,1-22 16,-1 22-16,22 0 0</inkml:trace>
  <inkml:trace contextRef="#ctx0" brushRef="#br0" timeOffset="193227.73">16785 11917 0,'-42'0'0,"84"0"0,-105 0 0,41 0 15,1 0-15,0-21 0,42 21 31,22-21-31,-22 21 0,21 0 16,-21-22-16,22 22 0,-1 0 16,0 0-16,1 0 0,20-21 0,-21 21 15,1 0-15,-1 0 0,0 0 16,1 0-16,-22-21 0,0 21 0,0 0 16,0 0-16,-21-21 15,-21 21-15,0 0 16,0-21-16,-21 21 0,20 0 0,1 0 15,-21-21-15,21 21 0,0 0 16,21-22 0,21 22-1,0 0 1,0 0-16,0 22 16,0-1-16,-21 0 0,0 0 15,0 0-15,0 0 0,0 1 0,0 20 16,0-21-16,-21 0 0,-42 43 15,42-43-15,-22 0 0,22 0 16,-21 0-16,21 1 0,-1-1 0,-20-21 16</inkml:trace>
  <inkml:trace contextRef="#ctx0" brushRef="#br0" timeOffset="193667.48">18267 11388 0,'0'-21'16,"0"42"-16,0-85 0,0 43 0,0 0 16,0 42-1,0 21-15,-21-20 16,-1 20-16,22 21 0,-21-20 0,21-1 15,0 22-15,-21-22 0,0 21 16,21-20-16,0-1 0,-21 0 0,-22 43 16,43-43-16,0-20 0,0-1 15,-21 21-15,21-21 0,-21 0 16,21 1-16,-21-22 31,21-22-31,0 1 16</inkml:trace>
  <inkml:trace contextRef="#ctx0" brushRef="#br0" timeOffset="193983.81">17843 11557 0,'0'0'16,"0"-21"-16,0-21 0,0-1 0,22 22 16,-1 0-16,0-21 0,21 20 0,-21 1 15,22 0-15,-1 21 0,0 0 16,43 0-16,-21 0 0,-22 21 15,21 22-15,-20-1 16,-1 0-16,0 1 0,1-1 0,-1 0 16,-21 22-16,0-22 0,-21 0 0,0 1 15,0-1-15,-21 22 0,0-43 16,0 21-16,-21 0 0,-1 1 16,1-22-16,0 0 0,20 0 0,-20 0 15,0 1-15,-22-22 0,43 0 16,0 0-16,0 0 0,0 0 15,21-22 1,0 1-16,0 0 0,21 0 16,0 0-16,21 0 0,-21-1 15,1 1-15</inkml:trace>
  <inkml:trace contextRef="#ctx0" brushRef="#br0" timeOffset="194343.6">18754 11790 0,'0'-21'16,"0"42"-16,21-42 0,-21 0 0,21 21 16,0 0-16,0 0 0,0 0 15,1 0-15,-1 21 16,0 0-16,0 0 0,-21 0 16,0 0-16,0 22 0,0-22 15,0 21-15,0-21 0,0 22 0,0-22 16,0 21-16,0-21 0,0 1 15,0-1-15,-21 0 0,0 0 16,0-21-16,21-21 31,0 0-15,0 0-16,0-1 0,0 1 0,21 0 16,0-21-16,0 21 0,-21-22 15,21 22-15,0-21 0,-21 21 0,22-22 16,-1 22-16,0 0 15,0 21-15,-21-21 0,21 21 0,0 0 16,-21 21 0</inkml:trace>
  <inkml:trace contextRef="#ctx0" brushRef="#br0" timeOffset="195192.13">19283 12065 0,'0'21'0,"0"-42"0,21 63 15,0-20-15,0-1 0,0-21 0,1 21 16,-1-21-16,0 0 15,0 0-15,0 0 0,0 0 16,22 0-16,-22-21 0,0 21 16,21-21-16,-20-1 0,-1 1 0,0 0 0,0 0 15,0 0-15,-21 0 0,0-1 16,0-20-16,0 21 0,0 0 16,-21 0-16,0-1 0,0 1 0,0 0 15,-22 21-15,1 0 0,21 0 16,-22 0-16,1 0 0,0 21 0,-1 0 15,1 1-15,0 20 0,21-21 0,-22 0 16,22 22-16,0-22 0,0 0 16,21 21-16,0-21 0,0 1 0,0-1 15,0 0-15,0 0 16,21-21-16,0 0 0,21 0 16,-20 0-16,-1 0 0,21 0 15,-21 0-15,22-21 0,-22 21 16,21-21-16,0 0 0,-20-1 0,20 1 15,-21 0-15,0 0 0,0-21 16,1 20-16,-1 1 0,-21 0 0,21-21 16,-21 21-16,-21 21 31,0 0-31,-1 21 0,22 0 0,-21-21 16,0 42-16,0-21 0,21 1 15,0-1-15,-21 0 0,21 21 0,0-21 16,0 1-16,0-1 0,0 0 0,0 0 15,21 0 1,0 0-16,0-21 0,22 0 0,-22 0 16,21 22-16,-21-22 0,22 0 0,-1 0 15,0 0-15,1 0 0,-1-22 16,0 1-16,1 21 0,-1-21 0,0 0 16,-21 0-16,22 0 0,-22-22 15,0 22-15,0 0 0,0 0 0,-21-22 16,0 22-16,0 0 0,0 0 0,0 0 15,-21 0-15,0 21 0,0 0 16,-21 0-16,20 0 0,1 0 16,-21 0-16,21 21 0,0-21 0,-1 21 15,1-21-15,21 21 0,-21-21 16,21 21-16,0 0 16,21 1-1,0-22-15,1 21 0,-1 0 0,0 0 16,-21 0-16,21 0 0,0 1 15,-21 20-15,0-21 0,0 21 0,0 1 16,0-22-16,0 21 0,0 1 16,-21-1-16,0 0 0,0-21 0,-22 22 15,22-1-15,0 0 0,0-20 0,0 20 16,0 0-16,-1-21 0,1 22 16,0-22-16,21 0 0,0 0 0,0 0 15,0 1-15,0-1 16,21-21-1,0-21-15</inkml:trace>
  <inkml:trace contextRef="#ctx0" brushRef="#br0" timeOffset="196744.1">21040 12129 0,'21'0'16,"0"0"-16,-21-22 16,21 22-16,-21-21 15,0 0-15,0 0 16,-21 0-16,0 0 0,0-1 15,-1 1-15,-20 21 16,21 0-16,0 0 0,-22 0 0,1 0 16,21 0-16,-21 21 0,-1 1 15,1-1-15,0 0 0,-1 0 0,22 21 16,-21-20-16,21 20 0,-1-21 16,1 21-16,0-20 0,21-1 0,0 0 15,0 0-15,0 0 0,0 0 16,21-21-1,0 0-15,1 0 0,-1 0 0,21 0 16,-21 0-16,22 0 0,-22-21 16,21 0-16,-21 0 0,22-21 15,-22 20-15,0 1 0,0 0 0,0 0 16,-21 0-16,0 0 0,0-22 16,0 22-16,0 0 0,0 42 31,0 0-16,0 0-15,0 1 0,0 20 0,0-21 16,0 0-16,0 22 0,0-22 16,0 0-16,21 0 0,-21 0 0,22 0 15,-1 1-15,0-22 0,0 21 16,0-21-16,0 0 0,1 0 0,-1 0 16,21 0-16,-21 0 0,0 0 0,1-21 15,20-1-15,-21 22 0,0-21 16,0 0-16,1 0 0,-1-21 15,-21 20-15,21 1 0,-21 0 16,0 0-16,0 0 16,0 42-1,0 0-15,-21 0 16,0 22-16,21-22 0,0 0 16,-22 0-16,22 0 0,-21 0 15,0 1-15,21-1 0,0 0 16,0-42 31,21 0-47,0-1 0,1 22 15,-1-21-15,0 0 0,0 0 0,0-21 16,0 20-16,1 1 0,-1 0 16,0 21-16,-21-21 0,21 21 15,0 0-15,-21 21 16,21 0-16,-21 22 15,22-22-15,-22 0 0,0 0 0,0 0 16,21 0-16,0 1 0,0-1 16,0 0-16,0 0 0,1-21 15,-1 21-15,0-21 0,21 0 0,-21 0 16,22 0-16,-22 0 0,21 0 16,-21 0-16,22 0 0,-22 0 15,21 0-15,-21 0 0,22-21 0,-22 0 16,0 0-16,0 0 0,0-1 0,-21 1 15,0 0-15,0 0 0,0-21 16,0 20-16,0 1 0,0 0 16,0 0-16,-21 0 0,21 0 0,-21 21 15,-21 0-15,21 21 16,-1-21-16,-20 21 0,21 0 0,0 0 16,0 0-16,-1 22 0,1-22 0,0 0 15,0 0-15,0 0 0,21 1 16,0-1-16,0 0 0,0 0 15,0 0 1,21-21-16,0 0 0,0 0 16,0 0-16,1 0 0,-1-21 0,0 21 15,0-21-15,0 0 0,0 0 16,1-1-16,-1 1 0,0 0 0,0-21 16,0 21-16,-21-22 0,21 1 15,-21 0-15,22-1 0,-22 1 0,21-43 16,0 22-16,-21 42 0,21-22 15,-21 1-15,0 0 0,0 20 16,0-20-16,0 21 0,0 42 31,0 0-31,-21 22 16,21-22-16,-21 21 0,21 22 0,-21-22 16,-1 0-16,22 1 0,0 20 15,0-21-15,0 22 0,0-22 16,0 1-16,0-22 0,0 0 15,0 0-15,0 0 0,0 0 0,22 1 16,-1-22-16,0 0 16,0 0-16,0 0 0,0 0 0,1 0 15,-1 0-15,0-22 0</inkml:trace>
  <inkml:trace contextRef="#ctx0" brushRef="#br0" timeOffset="197852.22">22902 12150 0,'0'-21'0,"0"42"0,0-64 0,0 22 15,-21 0-15,21 0 0,-21 21 0,0 0 16,-22 0 0,1 21-16,42 0 0,-21 0 15,0 1-15,0 20 0,-1-21 16,1 0-16,0 22 0,0-22 0,21 0 15,0 21-15,0 1 16,-21-22-16,21 0 0,0 0 16,0 0-16,21-21 15,-21 21-15,21-21 16,0 0-16,0 0 0,1 0 0,-1 0 16,21-42-16,0 42 0,-20-21 15,-1 0-15,21 0 0,-21-22 16,0 22-16,1-21 0,-1-1 0,0 1 15,0 0-15,0-1 0,-21-20 16,0 21-16,21-22 0,-21 22 0,22-1 16,-22 1-16,0 0 0,0-1 15,0 1-15,0 21 0,0 0 0,0 0 16,0-1-16,0 1 0,0 42 16,0 1-1,0-1-15,0 0 0,0 21 16,0-21-16,-22 22 0,22-1 15,-21 0-15,21 1 0,-21-1 0,21 22 16,0-22-16,0 0 0,0 1 0,0-22 16,0 21-16,0-21 0,0 22 15,0-22-15,21 0 0,0 0 0,1 0 16,-1-21-16,0 0 16,0 0-16,0 0 0,0 0 0,1 0 15,-1 0-15,0-21 0,0 21 16,0-21-16,0 0 0,1 0 15,-1-1-15,-21 1 0,0-21 0,0 21 16,0 0-16,21-1 0,-21 1 16,0 0-16,0 0 0,0 42 31,-21 0-31,21 0 0,0 1 16,0-1-16,0 21 0,0-21 0,0 0 15,0 1-15,0-1 0,0 0 16,0 0-16,0 0 0,0 0 15,21-21-15,0 22 16,0-22-16,0 0 0,1 0 0,-1 0 16,0 0-16,21 0 0,-21 0 15,1-22-15,20 22 0,-21-21 16,21 0-16,-20 0 0,-1 0 0,0 0 16,0-22-16,0 22 0,0 0 15,1 0-15,-1 0 0,-21-1 0,21 1 16,-21 0-16,0 42 15,-21 0 1,0 1-16,-1-1 0,1 0 0,0 0 16,0 0-16,21 0 0,0 1 15,-21-1-15,21 0 0,0 0 0,0 0 16,0 0-16,0 1 0,0-1 16,21-21-16,0 21 15,0-21-15,22 0 0,-22 0 16,0 0-16,0 0 0,21 0 0,-20 0 15,-1 0-15,0-21 0,0 21 16,0-21-16,0-1 0,-21 1 0,22 0 16,-22-21-16,21 21 0,-21-1 15,0-20-15,0-21 16,0 41-16,0-20 0,0 21 0,-21 0 16,-1 21-16,1 0 0,0-21 0,0 21 15,0 0-15,0 0 0,-1 21 0,1-21 16,0 21-16,0 0 15,0 0-15,21 0 0,0 1 16,0-1-16,0 0 0,0 0 16,21-21-16,0 0 0</inkml:trace>
  <inkml:trace contextRef="#ctx0" brushRef="#br0" timeOffset="198195.66">24426 12065 0,'0'21'47,"0"0"-47,-21 1 0,21-1 16,-21 21-16,21-21 0,-21 0 0,21 22 16,0-22-16,-21 21 0,21-21 0,-22 22 15,1-22-15,21 21 0,0-21 16,-21 22-16,21-22 0,-21 21 0,0 1 15,0 20 1,-1 22-16,1-43 0,0-21 16,0 22-16,0-1 0,21-21 0,-21 21 0,-1-20 15,1-1-15,0 21 0,0-21 16,0 0-16,0 1 16,-1-22-16,44-22 31,-1 1-16,0 0-15,0-21 0,0 21 0</inkml:trace>
  <inkml:trace contextRef="#ctx0" brushRef="#br0" timeOffset="198476.13">24342 12044 0,'21'-42'0,"-42"84"0,42-127 0,0 64 15,0 0-15,0 0 0,0 0 16,1-1-16,20 22 0,-21 0 0,21 0 16,22 0-16,-22 22 0,-21-1 15,1 0-15,-1 21 0,0-21 16,-21 22-16,0-1 0,0-21 0,0 22 16,0-22-16,0 0 0,-21 0 15,0 0-15,-1 0 0,1-21 0,0 22 16,0-22-16,-21 0 0,-1 0 15,1 21 1,21-21-16,0 0 0,-1 0 16</inkml:trace>
  <inkml:trace contextRef="#ctx0" brushRef="#br0" timeOffset="-210936.65">677 13123 0,'-21'0'47,"0"0"-47,21 22 16,0-1-1,0 0 1,0 0-16,0 0 16,0 0-16,21 1 15,0-22-15,0 21 0,1-21 16,-1 0-16,21 0 0,-21 0 15,0 0-15,22 0 0,-22 0 16,0 0-16,21-21 0,-20-1 0,-1 22 16,0-21-16,0 0 0,0 21 15,-21-21-15,0 0 0,21 21 16,-21-21-16,0-1 0,0 1 16,0 0-1,-21 21 16,21 21-31,0 0 16,0 1-16,0-1 16,0 0-16,0 0 0,0 0 15,0 0-15,0 1 0,0-1 16,-21-21-16,21 21 0,0 0 0,0 0 16,0 0-16,-21 1 0,21-1 15,0 21-15,0-21 0,0 0 16,-21 22-16,21-1 0,-21-21 0,21 22 15,0-1-15,0-21 0,0 0 16,0 22-16,0-22 0,0 0 16,0 0-16,-22-21 15,1 0 1,0 0 0,0 0-1,0 0-15,0-21 0,-1 0 16,1 0-16,0-1 15</inkml:trace>
  <inkml:trace contextRef="#ctx0" brushRef="#br0" timeOffset="-210624.83">466 13695 0,'0'0'0,"-22"0"0,1 21 0,42-21 46,1 0-46,20 0 16,-21 0-16,43 0 0,-22 0 16,0-21-16,22 21 0,-22 0 15,0-21-15,22 21 0,-22-21 0,1 21 16,-1 0-16,-21 0 0,21-22 16,-20 22-16,-1 0 0,0 0 15,0 0-15,0 0 0,0 0 16,-21-21-16,0 0 62</inkml:trace>
  <inkml:trace contextRef="#ctx0" brushRef="#br0" timeOffset="-210184.53">1609 13441 0,'0'-21'16,"0"42"62,0 0-63,21-21 32,0 0-47,0 0 16,-21-21-16,0 0 15,21 21-15,-21-21 16,-21 21 0,0 0-16,0 0 0,0 21 15,-1-21-15,22 21 16,0 0-16,-21-21 0,21 21 16,-21 0-16,21 1 0,0-1 15,21-21 16</inkml:trace>
  <inkml:trace contextRef="#ctx0" brushRef="#br0" timeOffset="-209196.04">2688 13123 0,'0'-21'0,"0"0"15,21 21-15,-21-21 16,0 0-16,0 0 0,21 21 16,-21-22-16,0 1 0,0 0 15,0 0-15,0 0 16,0 0-1,0 42 17,0 21-32,0-21 15,0 22-15,0-1 0,0 0 16,0 1-16,0 20 0,0-21 16,0 22-16,-21-1 0,0 1 15,0-1-15,21 1 0,-21-1 0,0 1 16,-1-22-16,1 22 0,0-22 15,0 0-15,0 1 0,0-1 16,-1-21-16,1 0 0,0 1 0,21-1 16,0 0-16,-21-21 0,0 0 15,0 0-15,21-21 32,0 0-32,0-1 0,0 1 15,0 0-15,0-21 0,0 21 16,0-22-16</inkml:trace>
  <inkml:trace contextRef="#ctx0" brushRef="#br0" timeOffset="-208224.93">2413 13293 0,'-21'-21'15,"42"42"-15,-42-64 0,0 22 0,21 0 16,0-21-16,0 21 0,0-1 15,21-41 1,0 42-16,21-22 0,-21 22 0,22 0 16,-1-21-16,0 21 0,1-1 15,-1 1-15,22 0 0,-22 21 16,0 0-16,1 0 0,20 0 0,-21 21 16,1 0-16,-1 22 0,-21-22 15,22 21-15,-22 1 0,-21-1 0,0 0 16,0 1-16,0 20 0,-21-21 15,-1 1-15,1-1 0,-21 0 0,0-20 16,20 20-16,-20 0 0,0-21 16,-1 1-16,1-1 0,21 0 15,-21 0-15,20-21 0,-20 0 16,21 0-16,0 0 0,0 0 0,-1 0 16,1 0-16,0-21 15,21 0-15,0 0 16,0-1-16,0 1 15,21 21 1,0 21-16,1 1 0,-1-1 16,0 0-16,-21 0 0,21 21 0,-21-20 15,21 20-15,-21-21 0,0 21 16,0 1-16,0-22 0,21 21 0,-21-21 16,22 1-16,-22 20 0,21-21 15,-21 0-15,21-21 0,0 21 16,0 1-16,0-22 0,1 0 15,-1 0-15,0 0 0,21 0 0,-21 0 16,22-22-16,-22 1 0,21 0 16,-21 21-16,22-21 0,-1-21 0,0 20 15,-20 1-15,20 0 0,-21-21 16,21-22-16,-20 43 0,-1-21 16,0 21-16,-21-1 0,21 1 15,-21 0-15,0 0 0,0 42 31,0 0-31,0 0 16,-21 1-16,0 20 0,21-21 16,-21 0-16,21 22 0,-22-22 0,22 21 15,0-21-15,0 22 0,0-22 16,0 0-16,0 0 0,0 0 16,0 0-16,22-21 0,-1 0 15,21 0-15,-21 0 0,0 0 16,1 0-16,20 0 0,0-21 0,-21 0 15,22 21-15,-22-21 0,21-21 16,-21 20-16,1 1 0,-1-21 0,0 21 16,0-22-16,-21 1 0,0 21 15,0-21-15,0-1 0,0 22 0,-42-21 16,21 21 0,-1 21-16,1 0 0,-21 0 0,21 0 15,-22 0-15,22 21 0,-21 0 16,21 0-16,-22 21 0,22-20 0,0-1 15,0 21-15,21-21 0,0 0 16,0 1-16,0-1 0,0 0 0,0 0 16,21-21-1,21 0-15,-20 0 0,20-21 0,0 21 16,1-21-16,-1 0 0,-21-22 16,21 22-16</inkml:trace>
  <inkml:trace contextRef="#ctx0" brushRef="#br0" timeOffset="-206988.96">4212 13081 0,'0'0'0,"0"-42"0,0 21 15,0-1-15,0 44 32,-21-1-32,21 21 0,-21-21 0,21 22 15,-21-1-15,21 0 0,0 1 16,0-1-16,-22 21 0,22-20 0,-21 20 15,21-20-15,0 20 0,0-21 16,-21 1-16,21-1 0,-21 0 0,21 1 16,0-1-16,0-21 15,0 0-15,0 1 0,0-1 0,0 0 16,0-42 15,0 0-15,0-1-16,0 1 0,0-21 0,0 21 15,0 0-15,0-22 0,0 22 16,0-21-16,21 21 0,0-1 0,-21 1 16,21 0-16,1 0 0,-1 0 15,0 21-15,21 0 0,-21 0 16,1 0-16,-1 0 0,0 21 16,0 0-16,0 0 0,0 22 15,1-22-15,-22 0 0,0 0 16,0 0-16,0 0 0,0 22 0,0-22 15,0 0-15,0 0 0,-22-21 16,1 21-16,-21 22 0,21-43 16,0 21-16,-1-21 0,1 0 15,0 0-15,0 0 0,0 0 16,0 0-16,-1 0 16,1 0-16,0-21 0,0 21 15,0 0 1,21 21 31,0 0-32,21-21-15,0 0 0,0 21 16,0-21-16,1 0 16,-1 0-16,0 0 0,0 0 15,0 0-15,22 0 16,-22 0-16,0 0 0,0 0 0,0-21 15,0 0-15,22 21 0,-22-21 16,0 0-16,0 21 0,0-22 16,-21 1-16,22 0 0,-1 0 0,0 0 15,-21 0-15,21 21 16,-21-22-16,21 22 0,-21-21 203,0 0-203,0 0 16,0 0-1,0 0 1,0 42 62,0 0-78,-21 0 31,21 0 1,-21-21 46,0 0-63,0 0 1</inkml:trace>
  <inkml:trace contextRef="#ctx0" brushRef="#br0" timeOffset="-206204.29">2752 13377 0,'0'0'0,"-22"0"0,1 0 15,42 22 17,1-22-32,20 0 15,-21 21-15,43-21 0,-22 0 0,21 21 16,1-21-16,21 0 0,20 21 16,-20-21-16,21 21 0,0-21 15,0 0-15,-22 21 0,22-21 16,-21 0-16,-1 0 0,-20 22 0,-1-22 15,1 0-15,-22 21 0,1-21 16,-1 0-16,-21 0 0,0 21 0,-21 0 31,-21-21-31,-21 21 16,21-21-16,-1 0 0,-20 0 16,0 0-16,-1 21 0,1-21 0,-21 0 15</inkml:trace>
  <inkml:trace contextRef="#ctx0" brushRef="#br0" timeOffset="-205960.25">2857 13885 0,'-21'22'0,"42"-44"0,-84 86 16,84-43-16,21-21 16,-20 0-16,20 0 0,21 0 15,-20 0-15,20 0 0,22 0 0,-22 0 16,22 0-16,0-21 0,21 21 15,-22 0-15,1-21 0,-22 21 0,22 0 16,-21-21-16,-1 21 0,1 0 16,-1-22-16,-21 22 0,-20-21 0,20 21 15,-21 0-15,0 0 16,0 0-16,-21-21 31</inkml:trace>
  <inkml:trace contextRef="#ctx0" brushRef="#br0" timeOffset="-204464.57">5122 13060 0,'0'0'0,"0"-42"0,-21-1 0,21-20 16,0 20-16,0 1 0,0 0 0,0 21 15,0-22-15,0 22 16,0 42-16,0 0 16,0 22-16,0-1 0,0 0 15,0 22-15,0 21 0,0-22 0,0 1 16,0 20-16,0-20 0,0 20 16,0 1-16,0-21 0,0 20 0,-21-20 15,0-22-15,0 22 0,-1-22 16,1 0-16,21-21 0,-21 1 0,21-1 15,-21 0-15,0-21 0,0 0 16,21-21 0,0 0-16,0-1 15,0 1-15,0 0 0,0-21 16,21-1-16,0 22 0,0-21 0,0 0 16,0 20-16,1-20 0,20 21 15,-21-21-15,21 20 0,-20 22 0,-1-21 16,21 21-16,-21 0 0,22 0 15,-22 0-15,0 0 0,-21 21 16,0 1 0,0-1-16,-21 0 0,0-21 15,-22 21-15,22-21 0,0 21 16,-21-21-16,20 21 0,1 1 16,0-22-16,0 21 0,0 0 15,0 0-15,-1 0 0,22 0 0,0 1 16,0-1-16,0 0 0,0 0 15,0 0-15,0 0 0,0 1 0,22-1 16,-1 0-16,0-21 0,0 21 16,0-21-16,0 0 0,22 0 15,-22 0-15,21 0 0,-21 0 0,22 0 16,-1-21-16,0 0 0,1 0 0,20-1 16,-20 1-16,-1 0 0,0 0 0,-21-21 15,22 20-15,-1-20 0,-21 0 16,0 21-16,1-22 0,-1 22 15,-21-21-15,0 21 0,0-1 16,0 1-16,0 0 0,-21 21 16,-1 0-16,1 21 15,0 0-15,0 1 0,0-1 0,21 21 16,-21-21-16,-1 22 0,1-1 16,21-21-16,-21 43 0,21-22 15,0-21-15,0 0 0,0 0 16,0 1-16,0-1 0,21-21 15,0 0-15,1 0 0,-1 0 0,0 0 16,21 0-16,-21 0 0,1 0 16,20-21-16,-21-1 0,21 1 15,-20 0-15,20 0 0,-21 0 16,21 0-16,-20-1 0,-1-20 0,0 21 16,0 0-16,-21 0 0,21-1 15,-21 44 1,0-1-1,0 0-15,0 0 0,0 0 16,0 0-16,0 1 0,0-1 0,0 0 16,0 0-16,0 0 0,0 0 15,21 1-15,1-22 16,-1 0-16,0 0 0,0 0 16,0 0-16,0 0 0,1 0 15,-1-22-15,0 1 0,0 0 16,0 0-16,0 0 0,1 0 15,-1-1-15,0 1 0,0 0 0,-21 0 0,0 0 16,21 0-16,-21-1 0,0 1 16,0 0-16,0 42 31,0 0-31,-21 1 16,21-1-16,0 21 0,0-21 15,-21 22-15,21-1 0,-21 0 0,21 43 16,0-43-1,0 1-15,0-1 0,0 0 0,0 22 16,0-22-16,0 22 0,0-22 0,0 21 16,0 1-16,0-1 0,0-20 15,0 20-15,-21-20 0,21-1 0,-22 0 16,1 1-16,21-1 0,-21-21 16,0 0-16,0 0 0,0-21 0,-1 0 15,1 0-15,0 0 0,-21 0 16,-1-21-16,22 21 0,-42-42 0,20 21 15,1 0-15,0-1 0,-22-20 0,22 0 16,0 21-16,-1-22 0,22 22 16,-21-21-16,21 21 0,-1-22 15,22 22-15,0 0 0,0 0 16,0 0-16,0-1 0,43-20 16,-22 21-16,0 0 0,21-22 0,1 22 15</inkml:trace>
  <inkml:trace contextRef="#ctx0" brushRef="#br0" timeOffset="-203891.45">6879 13526 0,'0'0'0,"0"21"15,0 0-15,0 0 16,0 0-16,-21 22 0,0-22 0,0 21 15,-1-21-15,22 22 0,-21-22 16,0 0-16,21 0 0,0 0 0,-21 0 16,0 1-16,21-1 0,0-42 31,21 21-15,-21-22-16,21 1 0,0 0 15,0 0-15,1 0 0,-1 0 0,0-1 16,0 1-16,0 21 0,-21-21 15,21 21-15,1 0 16,-22 21-16,0 0 16,0 1-16,0-1 0,0 0 15,0 0-15,0 0 0,0 0 0,0 1 16,0-1-16,21-21 16,-21 21-16,21-21 0,0 0 15,0 0-15,0 0 16,1 0-16,-1-21 0,0 0 15,0 21-15,0-22 0,0 1 0,-21 0 16,0-21-16,22 21 0,-22-1 16,0-20-16,21 21 0,-21-21 15,0 20-15,0 1 0,0 0 16,0 0-16,-21 0 0,-1 0 0,1 21 16,0 0-16,0 0 15,0 0-15,0 21 0,-1 0 0,22 0 16,0 0-16,-21 0 0,21 1 0,0-1 15,0 0-15,0 0 16,21 0-16,1-21 0,-1 0 16,0 0-16</inkml:trace>
  <inkml:trace contextRef="#ctx0" brushRef="#br0" timeOffset="-203523.66">7429 13547 0,'0'0'0,"-21"0"31,0 21-31,0-21 0,21 21 16,-21 0-16,0 22 0,21-22 15,-22 0-15,22 21 0,0-21 0,-21 1 16,21 20-16,-21-21 0,21 0 16,0 0-16,0 1 0,0-1 0,0 0 15,21-21-15,0 21 16,1-21-16,-1 0 0,0 0 0,0 0 0,0 0 15,0-21-15,1 0 16,-1 21-16,0-21 0,-21-1 0,0 1 16,21-21-16,-21 21 0,0 0 15,0-22-15,0 22 0,0 0 0,0-43 16,0 43-16,-21 0 16,0 0-16,0 21 0,-1 0 15,1 0-15,0 0 0,21 21 16,-21 0-16,21 0 0,0 1 15,0-1-15,0 0 0,0 0 16,0 0-16,21-21 16</inkml:trace>
  <inkml:trace contextRef="#ctx0" brushRef="#br0" timeOffset="-203188.49">7641 13610 0,'21'0'0,"-42"0"0,63-21 15,-20 21 1,-1 0-16,0 21 16,-21 0-16,0 1 0,0-1 15,0 21-15,0-21 0,0 0 16,0 22-16,0-22 0,0 0 16,0 43-16,0-43 0,0 0 15,-21 0-15,21 0 16,0-42 15,0 0-31,0 0 16,0 0-16,0-1 15,0 1-15,21 0 0,-21 0 16,21-21-16,-21 20 0,0 1 0,21 0 16,-21 0-16,0 0 0,0 0 0,21-1 15,1 1-15,-1 21 16</inkml:trace>
  <inkml:trace contextRef="#ctx0" brushRef="#br0" timeOffset="-202600.37">8170 13822 0,'21'-21'15,"-21"0"1,0-1-16,0 1 0,0 0 16,0 0-1,0 0-15,0 0 0,-21 21 16,0 0 0,0 0-16,0 0 0,21 21 15,-21 0-15,-1 0 0,1 0 0,0 0 16,21 22-16,-21-1 15,0 0-15,21-20 0,-21-1 0,21 0 16,0 0-16,0 0 0,0 0 16,21-21-1,0 0-15,0 0 0,0 0 0,0-21 16,1 21-16,-1-21 16,21-21-16,-21 21 15,0-22-15,1 22 0,-1-21 16,0-1-16,-21 1 0,21 0 0,0-1 15,0 1-15,-21-21 0,22 20 0,-1 1 16,-21-22-16,0 22 0,21 0 16,-21-22-16,0 22 0,21 0 0,-21 20 15,0-20-15,0 21 0,-21 21 16,0 0 0,0 21-16,21 0 0,-22 22 15,22-1-15,-21-21 0,21 43 16,-21-22-16,0 0 0,21 22 0,0-1 15,-21 1-15,0-22 0,21 22 16,0-22-16,0 0 0,-22 1 0,22 41 16,0-63-16,0 22 15,0-22-15,0 0 0,0 0 0,0 0 16</inkml:trace>
  <inkml:trace contextRef="#ctx0" brushRef="#br0" timeOffset="-201889.94">8678 13356 0,'0'0'0,"21"-42"0,-21 0 16,22-1-16,-22 1 0,0 0 15,21 20-15,-21-20 0,0 21 0,0 0 16,21 0-16,-21-1 0,0 65 16,-21-22-1,21 21-15,-21 1 0,-1 20 16,22 1-16,-21-1 0,0 1 0,0-1 16,0 22-16,0-22 0,-1 22 15,-20-22-15,21 1 0,0-22 16,0 1-16,-1-1 0,1 0 0,0-21 15,21 1-15,0-1 0,-21-21 16,21-21 0,0-1-1,0 1-15,0 0 0,21-21 16,-21-1-16,21 22 0,0-42 0,1 20 16,-22 1-16,21-21 0,0-1 15,42-42-15,-41 64 0,-1 0 16,0-1-16,0 1 0,0 21 15,0 0-15,1-1 0,-1 22 16,0 22-16,0-1 0,0 0 16,-21 42-16,0 1 15,0-22-15,0 22 0,0-22 0,0 22 16,0-1-16,0-21 0,0 1 16,0 20-16,0-20 0,0-1 15,-21-21-15,21 21 0,0-20 0,0-1 16,0 0-16,0 0 0,-21-21 31,21-21-15,-21 0-16,0 0 15</inkml:trace>
  <inkml:trace contextRef="#ctx0" brushRef="#br0" timeOffset="-200273.04">8572 13885 0,'22'0'15,"-1"0"1,0 0-16,0 0 0,21 0 0,1 0 16,-22 0-16,42 0 0,-20 0 15,-1 0-15,43-21 0,-22 0 16,-20 0-16,-1 0 0,0 21 16,-21-21-16,22-1 0,-22 1 0,0 0 15,0 0-15,-21 0 0,0 0 0,0-1 16,-21 22-1,0 0 1,0 22-16,0-1 0,-1 0 0,1 21 16,0-21-16,21 22 0,-21-1 15,0-21-15,0 22 0,21-22 0,0 21 16,-22-21-16,22 0 0,0 22 16,0-22-16,0 0 0,0 0 15,22-21-15,-1 0 16,0 0-16,0 0 0,0 0 0,0 0 15,43 0-15,-43-21 0,0 0 16,22 0-16,-22 0 0,0-22 16,21 22-16,-21-21 0,1-1 0,20-20 15,-21 21-15,0-22 16,0 1-16,1 20 0,-22-20 0,21-1 16,-21 22-16,0-22 0,21-20 15,-21 41-15,0-20 16,0 42-16,0 42 15,0 0-15,-21 21 16,21-20-16,-21 20 0,-1 21 16,22-20-16,-21 20 0,0 1 0,0-1 15,21-20-15,-21 20 0,21 1 16,-21-22-16,21 0 0,0 1 0,0 41 16,0-63-16,0 1 0,0-1 15,0 0-15,21-21 16,0 0-16,0 0 0,0 0 0,0 0 15,1 0-15,-1 0 0,0 0 0,21-21 16,-21 0-16,1-1 0,-1 1 16,0 0-16,0 0 0,0 0 0,0 0 15,1-1-15,-22 1 0,0 0 16,0 0-16,0 42 31,0 0-31,0 0 0,0 1 16,-22-1-16,22 21 0,-21-21 15,21 0-15,0 1 0,0 20 16,0-21-16,0 0 16,21-21-1,1 0-15,-1 0 0,0 0 16,0 0-16,0 0 0,0 0 0,1-21 16,-1 0-16,21 21 0,-21-21 15,0 0-15,-21-1 0,22 1 0,-22 0 16,21 0-16,0 0 15,-21 42 17,0 0-32,-21-21 0,21 21 15,-21 0-15,21 1 0,-22-22 16,22 21-16,0 0 0,0 0 16,0-42 30,22 0-46,-22 0 16,21-1-16,-21 1 16,0 0-16,0 0 0,0 0 15,0 0-15,0-1 0,-21 22 16,21-21 0,21 21 15,0 0-31,0 0 15,0 0-15,0 0 16,-21 21-16,22 1 0,-1-1 0,-21 0 16,0 0-16,0 0 0,21 0 15,-21 1-15,0-1 0,0 0 16,0 0-16,0 0 0,0 0 16,-21-21-1,21 22-15,0-44 31,0 1-15,0 0-16,0 0 16,0 0-16,0 0 0,21-1 0,0 1 15,-21 0-15,21-21 0,-21 21 16,21-1-16,-21 1 0,22 21 16,-22 21-1,21 1-15,-21-1 0,0 0 16,0 0-16,0 43 0,0-43 15,0 0-15,0 0 0,0 0 16,0 0-16,0 1 0,0-1 16,21 0-16,-21 0 15,21-21-15,0 0 16,0 0-16,1 0 0,-1-21 16,-21 0-16,21 0 15,-21-1-15,21 1 0,0 0 0,-21 0 16,0-21-16,0 20 0,21 1 15,-21 0-15,22 0 0,-22 0 0,0 0 16,0 42 0,0 0-1,0 0-15,0 0 0,0 0 0,0 1 16,0-1-16,0 0 16,0 0-16,-22-21 0,22 21 0,0 0 15,0-42 32,-21 0-47</inkml:trace>
  <inkml:trace contextRef="#ctx0" brushRef="#br0" timeOffset="-200105.14">10308 13420 0,'-21'0'0,"0"0"16,0 0-16,-1 0 31,1 0-15,0 21 0</inkml:trace>
  <inkml:trace contextRef="#ctx0" brushRef="#br0" timeOffset="-199920.24">9292 13631 0,'0'0'0,"-21"22"16,21-1-16,21-21 16,0 0-16,0 21 0,22-21 15,-1 0-15,0 0 0,1 0 0,20 0 16,1 0-16,-1 0 0,22 0 15,0 0-15,-1 0 0,-20 0 0,20 0 16</inkml:trace>
  <inkml:trace contextRef="#ctx0" brushRef="#br0" timeOffset="-199308.59">11536 13864 0,'0'0'0,"-21"0"0,-1 0 0,1 0 0,0 0 15,21-21 1,21 21-1,0 0-15,1 0 0,20 0 16,-21 0-16,21 0 0,22 0 16,-22 0-16,22 0 0,-22 0 0,22 0 15,-1 0-15,1 0 0,-1 0 16,1 0-16,-1 0 0,1 0 0,-22 0 16,21 0-16,-20 0 0,-1 0 0,-21-21 15,22 21-15,-22 0 0,0-21 16,0 21-16,-21-21 0,0-1 15,-42 22 1,21-21-16,-1 0 0,-20 21 0,21-21 16,0 21-16,-22 0 15,22-21-15,0 21 0,0-21 16,21-1-16,0 1 0,0 0 16,21 21-16,0 0 15,0 0-15,1-21 0,20 21 0,-21 0 16,0 0-16,0 21 15,1 0-15,-1 0 0,-21 1 0,0-1 16,0 21-16,0-21 0,0 0 16,0 22-16,-21-22 0,-1 21 0,-20-21 15,21 1-15,0-1 0,-22 0 16,1 0-16,21 0 0,-21 0 16,20 1-16,-20-1 0,21-21 0,0 21 0,0-21 15,-1 0-15,22 21 16</inkml:trace>
  <inkml:trace contextRef="#ctx0" brushRef="#br0" timeOffset="-198824.38">13801 13272 0,'0'-22'0,"0"44"0,0-86 0,0 22 16,0 21-16,0-22 0,-22 1 0,22 21 16,0 0-16,0-22 15,-21 22-15,21 0 0,-21 21 16,21 21 0,-21 0-16,0 22 0,21-1 0,-21 0 15,-1 22-15,22-1 0,-21 1 16,0-1-16,21 1 0,-42 84 15,21-85-15,-1 1 0,1-1 16,0 1-16,0-22 0,0 1 0,21-1 16,-21 0-16,-1-21 0,22 1 0,-21-1 15,21 0-15,0 0 0,-21-21 16,0 0-16,0 0 31,21-21-31,-21 0 0,21 0 16</inkml:trace>
  <inkml:trace contextRef="#ctx0" brushRef="#br0" timeOffset="-197950.88">13293 13568 0,'0'0'0,"21"-42"0,-21-1 15,21-20-15,-21 20 16,21 1-16,0 0 0,0-43 16,22 43-16,-22-1 0,0 1 15,21 0-15,1-1 0,-1 22 0,0 0 0,1 0 16,-1 21-16,22 0 15,-22 0-15,0 21 0,1 0 0,20 22 16,-21-1-16,-20 0 0,20 22 16,-21-22-16,0 22 0,-21-22 0,0 21 15,0-20-15,-42 20 0,21-20 0,-22-1 16,1 0-16,-21 1 0,-22 20 16,43-42-16,-22-21 0,43 21 15,-21-21-15,-1 0 0,22 0 16,0 0-16,0 0 0,0 0 0,-1-21 15,1 0-15,0 21 0,21-21 16,0 0-16,0-22 0,0 22 0,-21 0 16,21 0-16,0 0 15,0 42 1,0 0-16,0 0 0,21 0 16,-21 22-16,0-1 0,21-21 15,0 22-15,-21-1 0,0-21 0,0 21 16,22-20-16,-1 20 0,-21-21 15,21 0-15,-21 0 0,21 1 0,0-1 16,0 0-16,1-21 16,-1 0-16,0 0 0,21 0 0,-21 0 15,22 0-15,-22 0 0,21 0 0,1-21 16,-22 0-16,21-1 0,22-20 16,-22 21-16,-21 0 0,0-22 15,0 22-15,1-21 16,-1 21-16,0 0 0,0-22 0,-21 22 15,0 0-15,0 42 32,0 0-32,0 0 0,0 1 15,-21 20-15,21-21 0,0 0 16,0 22-16,-21-22 0,21 0 0,0 0 16,0 0-16,0 0 0,0 1 15,0-1-15,21-21 16,0 0-16,0 0 0,22 0 15,-22 0-15,0 0 0,0 0 16,0 0-16,22-21 0,-22-1 0,0 1 16,0 0-16,0 0 0,0 0 15,1 0-15,-1-22 0,0 22 0,-21-21 16,0-1-16,0 1 0,0 0 16,0 21-16,0-22 0,0 1 0,-21 21 15,0 0-15,-1-1 0,-20 22 0,21 0 16,0 0-16,0 0 0,-22 0 15,22 22-15,-21 20 0,21-21 0,-1 0 16,1 22-16,0-22 0,21 21 16,0-21-16,0 43 15,0-43-15,0 0 0,0 0 16,0 0-16,42-21 0,-20 22 16,20-22-16,-21 0 0,21 0 0,1 0 15,-22-22-15,21 1 0,1 0 16</inkml:trace>
  <inkml:trace contextRef="#ctx0" brushRef="#br0" timeOffset="-196541.34">15134 13250 0,'0'0'0,"0"-42"0,0 0 0,0 21 16,0-22-16,0 22 0,0 0 16,0 0-16,-21 21 15,0 21-15,0 0 0,21 21 16,-22-20-16,22 20 0,-21 0 15,0 1-15,21 20 0,0-21 0,-21 22 16,0-22-16,0 22 0,21-1 16,-22 1-16,1-22 0,0 0 0,21 22 15,-21-22-15,0 1 0,21-22 0,-21 21 16,21-21-16,0 0 0,-22 1 16,22-1-16,0-42 46,0-1-46,0 1 0,0-21 16,0 21-16,22 0 0,-1-22 16,0 22-16,0-21 0,0 21 0,0-1 15,1 1-15,-1 0 0,0 0 16,21 21-16,-21 0 0,1 0 0,20 21 16,-21-21-16,0 21 15,0 0-15,1 22 0,-22-22 0,0 0 16,0 0-16,0 0 0,0 1 15,0 20-15,-22-21 0,1 0 16,0 0-16,-21-21 0,21 22 0,-1-22 16,1 21-16,-21-21 15,21 0-15,-22 0 0,22 0 0,0 0 16,0 0-16,-21 0 0,20-21 16,1-1-16,0 22 0,21-21 0,-21 0 15,21 0-15,0 42 47,21 0-47,0 0 16,0 1-16,1-1 0,-1 0 15,0-21-15,0 21 0,0-21 16,0 0-16,1 0 0,20 21 0,-21-21 16,21 0-16,-20 0 0,20 0 15,0 0-15,1 0 0,-1 0 16,0-21-16,1 21 0,-1-21 0,0 0 15,-21 21-15,22-21 0,-1-1 0,-21 1 16,0 0-16,1-21 0,-1 21 16,0-1-16,21-41 0,-42 42 15,0 0-15,-21 42 32,21 0-32,-21 0 15,21 0-15,0 0 0,-21 1 16,21-1-16,-21 0 0,21 0 0,0 0 0,0 22 15,0-22-15,0 0 16,0 0-16,0 0 0,21-21 16,0 0-16,0 21 0,21-21 15,-20 0-15,-1 0 0,0 0 16,0 0-16,0-21 0,22 21 0,-22-21 16,0 0-16,0 0 0,0 0 15,0-1-15,1 1 0,-22 0 0,0-21 16,0 21-16,0-22 0,0 22 15,0-21-15,0-1 0,0 22 0,-22-21 16,1 21-16,0 0 0,0-1 16,0 22-16,0 0 0,-1 0 15,1 0-15,0 0 0,-21 22 0,21-1 16,-1 0-16,1 0 0,0 21 16,0-20-16,0 20 0,0-21 0,21 21 15,0-20-15,0-1 0,0 21 16,0-21-16,21 0 0,0 1 0,0-1 15,21-21-15,-20 21 0,20-21 0,0 0 16,22 0-16,-22 0 0,22 0 16,-22 0-16,21 0 0,-20-21 0,20 0 15,-20-1-15,-1 1 0,0 0 16,1 0-16,-1-21 0,-21-1 16,43-41-16,-22 20 15,-21 1-15,21-1 0,-20 22 0,-1-22 16,0 1-16,0-1 0,0 22 0,0 0 15,-21-1-15,0 1 0,22 0 16,-22 20-16,0 1 0,0 42 31,-22 1-31,1-1 0,0 21 16,0-21-16,0 22 0,0 20 16,-22-21-16,22 1 0,-21 84 15,21-64-15,-1 1 0,1-22 16,21 22-16,0-22 0,0 0 15,0 1-15,0-1 0,0 0 0,0-21 16,0 22-16,0-22 0,21 0 16,1 0-16,-1-21 0,0 0 15,0 0-15,0 0 0,0 0 16,1 0-16,-1 0 0,0-21 16,0 0-16,0 21 0,0-21 0,1 0 15,-1-1-15,0 1 0,0 0 16,-21 0-16,0-21 0,21 20 0,-21 1 15,0 0-15,0-21 0,0 21 0,0-1 16</inkml:trace>
  <inkml:trace contextRef="#ctx0" brushRef="#br0" timeOffset="-196241.73">16235 13526 0,'0'0'0,"21"0"31,0 0-31,21 0 0,1 0 16,20 0-16,-20 0 0,20 0 0,-21-22 15,22 22-15,-1 0 0,-20 0 16,-1 0-16,0-21 0,1 21 0,-22 0 16,21 0-16,-21 0 0,1 0 15,-22-21-15,21 21 0,0 0 16,-42 21 46,0 0-62,-1-21 16,1 22-16</inkml:trace>
  <inkml:trace contextRef="#ctx0" brushRef="#br0" timeOffset="-187742.8">974 15028 0,'-22'0'31,"1"0"-15,0 0-16,0 0 16,0 0-16,0 0 15,-1 0-15,1 0 0,0-21 16,0 0-16,0 21 15,21-21-15,0 0 0,0 0 16,0-1-16,0 1 16,0 0-16,21 0 0,0 21 15,21-21-15,-20 0 0,-1-1 0,21 22 16,-21 0-16,22 0 0,-22 0 16,0 0-16,21 22 0,-21-1 15,1 0-15,-22 0 0,0 0 0,0 22 16,0-22-16,-22 21 0,-20 0 15,21 1-15,-21-1 0,-1 0 16,1 22-16,0-22 0,-1 1 0,1-1 16,0 0-16,20 1 0,1-1 15,0 0-15,21-21 16,0 1-16,0 41 0,21-42 16,0-21-16,1 21 0,-1-21 15,21 0-15,-21 0 0,22 0 0,-1 0 16,-21 0-16,21-21 0,1 21 15,-22-21-15,21 0 0,-21 0 16,1 0-16,-1-22 0,-21 22 0,0 0 16,0-21-16,0 20 0,0 1 15,-21-21-15,-1 21 0,1-22 16,-21 22-16,21 0 0,0 21 16,-1-21-16,-20 21 0,21 0 0,0 0 15,0 0-15,-1 0 16,1 21-16,0 0 0,21 0 0,0 1 15,-21-1-15,21 0 0,0 0 16,0 0-16,0 0 0,0 1 0,0-1 16,21 0-16,0-21 0,0 0 15,1 0-15,-1 0 0,0 0 16,0 0-16</inkml:trace>
  <inkml:trace contextRef="#ctx0" brushRef="#br0" timeOffset="-187432.98">1460 15304 0,'22'0'0,"-22"21"15,0 0-15,0 0 16,21-21 0,-21-21 15,0 0-16,0 0-15,0-1 16,-21 1 0,-1 21-16,1 0 0,0 0 15,0 0 1,0 0-16,21 21 16,0 1-16,-21-22 15,21 21-15,0 0 16,0 0-16</inkml:trace>
  <inkml:trace contextRef="#ctx0" brushRef="#br0" timeOffset="-183733.84">3238 14859 0,'0'21'0,"22"-21"31,-1 0-31,0 0 15,0-21-15,21 21 0,-20-21 16,-1 0-16,21 21 0,-21-21 0,0-1 16,22 1-16,-22 0 0,0 0 15,0 0-15,0 0 0,1-1 0,-1 1 16,-21 0-16,0 0 0,0 0 16,0 0-16,0-1 0,-21 1 15,-1 21-15,1 0 0,-21 0 16,0 0-16,-1 0 0,1 0 0,0 0 15,-22 21-15,22 1 0,-1-1 16,1 21-16,0-21 0,-1 22 16,22-22-16,0 21 0,0-21 0,0 22 15,21-22-15,-21 21 0,21-21 16,0 22-16,0-22 0,0 0 16,21 21-16,0-21 0,0 22 0,0-22 15,0 21-15,1 1 0,20-22 0,-21 21 16,21 0-16,-20 1 0,-1-1 15,0 0-15,-21 1 0,0-1 16,0-21-16,0 22 0,-21-22 16,0 21-16,-1-21 0,1 0 0,-21-21 15,21 22-15,-22-22 0,22 0 16,-21 0-16,0 0 0,20 0 0,-20 0 16,0-22-16,21 1 0,-1 0 15,-20 0-15,21 0 0,0 0 16,0-22-16,-1 22 0,1-21 0,21 21 15,-21-22-15,21 22 0,-21-21 16,21 21-16,0-1 0,0 1 0,21 21 31,0 0-31,0 0 0,-21 21 16,22 1-16,-1-1 0,0 21 16,0-21-16,0 0 0,0 22 0,1-22 15,-1 21-15,-21-21 0,21 1 16,0 20-16,0-21 0,0 0 15,1-21-15,-1 21 0,21 1 16,-21-22-16,0 0 0,22 0 16,-22 0-16,0 0 0,21-22 0,1 1 15,-22 0-15,21 0 0,1 0 16,-1 0-16,-21-1 0,21 1 0,1-21 16,-22 0-16,21 20 0,22-41 15,-43 21-15,0 20 16,0 1-16,0 0 0,-21 0 15,22 21-15,-1 0 0,0 0 16,-21 21 0,0 0-16,0 0 0,0 1 15,0-1-15,0 0 16,0-42 31,21 0-32,-21-1-15,0 1 0,0 0 0,0 0 16,0 0-16,0 0 0,0-1 16,0 1-16,0 0 0,-21 21 15,0 0 1,0 0-16,-1 21 16,22 0-16,-21 22 0,0-22 15,21 21-15,-21-21 0,21 22 0,-21-1 16,0 0-16,21-20 0,0 20 15,-22-21-15,22 21 0,0-20 16,0-1-16,0 0 0,0 0 16,0 0-16,22 0 0,-1-21 0,0 0 15,0 0-15,0 0 0,22 0 0,-22 0 16,21 0-16,0 0 0,-20-21 16,20 21-16,0-21 0,-21 0 15,22 0-15,-1 0 0,0-1 0,-20-20 16,-1 21-16,21 0 0,-21-22 15,-21 22-15,0 0 0,0-21 16,0 21-16,0-1 0,-21 22 16,0 0-1,0 0-15,0 22 0,21-1 16,0 0-16,-22 0 16,22 0-16,0 0 0,0 1 0,0-1 15,22 0-15,-1-21 16,0 21-16,-21 0 0,21 0 15,0-21-15,0 22 0,1-1 0,-1 0 16,-21 0-16,21-21 16,-21 21-16,0 0 0,21 1 15,0-22-15,-21 21 16,21-21-16,1 0 16,-1 0-16,0 0 0,0 0 15,0 0-15,0-21 16,1 21-16,-1-22 0,0 1 0,0 0 15,0 0-15,0 0 0,1 0 0,-1-1 16,0 1-16,0-21 16,0 21-16,0 0 0,-21-1 0,0-20 15,22 42-15,-22-21 0,21 0 16,-21 42 15,0 0-31,0 0 0,0 0 0,0 1 16,-21-1-16,21 0 0,-22 21 15,22-21-15,0 1 0,0-1 0,0 0 16,0 0-16,0 0 0,0 0 16,0 1-16,0-1 15,22-21-15,-1 0 0,0 0 16,0 0-16,0 0 0,0 0 16,1 0-16,-1 0 0,0-21 0,0-1 15,0 22-15,0-21 0,1 0 16,-22 0-16,0 0 0,21 0 0,-21-1 15,0-20-15,0 21 0,0-21 16,0-1-16,0 22 0,0-21 0,0-1 16,0 1-16,0 21 0,-21 0 15,-1 0-15,1 21 0,0 0 0,0 0 16,-21 0-16,20 21 0,1 0 16,-21 0-16,21 21 0,0-20 15,-22 20-15,43 0 0,-21 1 0,21-22 16,0 21-16,0-21 0,0 22 15,0-22-15,0 0 0,21 0 0,-21 0 16,21 0-16,22-21 0,-22 0 16,21 22-16,-21-22 0,22 0 0,-22 0 15,21 0-15,22-22 16,-22 1-16,43-21 0,-43 21 16,-21 0-16,22-1 0,-1-20 15,-21 0-15,0 21 0,22-22 0,-22 1 16,-21-22-16,21 22 15,0 0-15,-21-1 0,21 1 0,-21 0 16,0 21-16,0-22 0,21 22 0,-21 0 16,0 42-1,-21-21 1,0 42-16,21-20 0,-21 20 16,0 0-16,0 1 0,21-1 0,-22 0 15,22 1-15,-21 20 0,21-21 16,-21 1-16,21-1 0,0-21 0,0 22 15,0-22-15,0 21 0,21-21 16,0 0-16,1 1 0,-1-1 0,0-21 16,0 21-16,21-21 15,-20 0-15,20 0 0,-21 0 0,21 0 16,1 0-16,-22-21 0,21 21 0,1-21 16,-22-1-16,21 1 0,-21 0 15,0-21-15,22 21 0,-22-22 0,0 1 16,0 0-16,0-1 0,1-20 15,-22 20-15,0-20 0,21 21 0,-21-1 16,0 1-16,0 0 0,0-1 16,0 22-16,0 0 0,-21 21 15,-1 21-15,22 0 16,-21 22-16,0-1 0,21 0 16,-21 22-16,0-22 0,21 22 15,0-22-15,-21 21 0,21-20 16,0-1-16,0 0 0,0 1 0,0-1 15,0-21-15,0 0 0,0 1 16,0-1-16,21 0 0,0 0 0,-21 0 16,21-21-16,0 0 0,0 0 0,1 0 15,20 0-15,-21 0 0,0 0 16,22-21-16</inkml:trace>
  <inkml:trace contextRef="#ctx0" brushRef="#br0" timeOffset="-183101.12">6667 14817 0,'0'0'0,"0"21"47,-21 0-47,21 0 0,0 0 0,0 22 15,0-1-15,-21 22 0,21-22 16,0 0-16,-21 22 0,21-22 15,-21 22-15,0-22 0,21 21 0,-22-20 16,1-1-16,0-21 0,0 22 0,21-22 16,-21 0-16,0 21 15,42-63 17,0 0-32,-21 0 15,21-22-15,0 22 0,0-21 16,1 21-16,20-22 0,-21 22 15,0-21-15,22 21 0,-22 0 0,21-1 16,-21 1-16,22 21 0,-22 0 16,42 0-16,-20 21 0,-22 1 15,0 20-15,0-21 0,0 0 16,0 22-16,-21 20 16,0-42-16,0 0 0,0 1 0,0-1 15,-21 0-15,-21 21 16,21-42-16,-22 21 0,22-21 0,0 0 15,-21 0-15,21 0 0,-1 0 16,-20 0-16,21 0 0,0 0 0,0 0 16,-1 0-16,1 0 0,21-21 15,0 0 1,21 21 0,1 0-16,-1 0 0</inkml:trace>
  <inkml:trace contextRef="#ctx0" brushRef="#br0" timeOffset="-182376.7">7472 15452 0,'0'0'0,"21"0"16,0-21-16,-21-1 0,0 1 16,0 0-16,0-21 0,0 21 0,0-1 15,0-20-15,-21 21 0,0 0 16,0 21-16,-1 0 0,1 0 15,0 0-15,0 21 0,0 0 16,0 0-16,-1 0 0,1 22 0,0-1 16,0 0-16,0 1 0,0-1 15,-1 0-15,1-20 0,0 62 16,21-63-16,0 1 0,0-1 16,0 0-16,0 0 0,21 0 15,0-21-15,22 0 16,-22 0-16,0 0 0,0-21 15,0 21-15,1-21 0,20 0 0,-21 21 16,0-21-16,0-1 0,1 1 16,-1 0-16,0-21 0,-21 21 0,0-1 15,21 1-15,-21 0 0,21 0 16,-21 0-16,0-22 0,0 65 31,0-1-31,0 0 16,0 0-16,0 0 0,0 0 0,-21 1 15,21-1-15,0 0 16,0 0-16,0 0 0,0 0 0,0 1 16,0-1-16,0 0 0,21-21 15,-21 21-15,21-21 0,1 0 0,-1 0 16,0 0-16,0 0 16,0 0-16,0 0 0,22 0 0,-22 0 15,0-21-15,0 0 0,22 0 0,-22-1 16,0 1-16,0 0 0,0 0 15,0 0-15,-21-22 0,22 22 0,-1 0 16,-21 0-16,21 21 16,-21-21-16,0 42 15,0 0 1,0 0-16,0 0 0,0 1 0,0-1 16,0 21-16,0-21 0,21 0 0,-21 1 15,0-1-15,21 0 16,-21 0-16,0 0 0,21-21 15,1 0 1,-1 0-16,0 0 0,0 0 16,0 0-16,0 0 0,22 0 15,-22-21-15,21 21 0,1-21 0</inkml:trace>
  <inkml:trace contextRef="#ctx0" brushRef="#br0" timeOffset="-181652.63">9292 15494 0,'-42'0'0,"84"0"0,-105 0 15,41 0-15,1 0 16,42 0 0,1 0-16,-1 0 15,21 0-15,0 0 0,22 0 0,-1 21 16,1-21-16,-1 0 0,43 0 15,-21 21-15,21-21 0,-22 0 0,22 22 16,0-22-16,0 0 16,-21 0-16,20 21 0,-20-21 0,0 0 15,-22 0-15,1 0 0,-22 0 16,0 0-16,1 0 0,-22 0 0,0 0 16,-21-21-1,-21 21-15,0-22 16,0 1-16,-1 21 0,-20-21 0,21 21 15,-21-21-15,20 21 0,1 0 16,-21 0-16,21-21 0,0 21 0,-1 0 16,1 0-16,42 0 62,1 0-62,20 0 0,-21 0 0,21 0 16,-20 0-16,20 0 0,-21 0 15,21 0-15,-20 0 0,-1 0 0,0 0 16,0 0-16,-21 21 0,0 0 16,0 0-16,0 0 0,0 1 0,-21-1 15,0 0-15,0 0 0,-1 0 16,-20 22-16,0-22 0,21 0 0,-22 0 16,1 0-16,0 0 0,20 1 15,1-1-15,-21 0 0,21-21 16,21 21-16,-21 0 0,-1-21 0,22-21 47</inkml:trace>
  <inkml:trace contextRef="#ctx0" brushRef="#br0" timeOffset="-180788.13">12001 14838 0,'0'0'0,"-21"0"0,0 0 16,0 0-16,63 0 31,-21 0-15,22 21-16,-1-21 0,0 0 0,22 21 15,42-21 1,-43 0-16,-20 21 0,20-21 0,-21 0 16,1 0-16,-1 0 0,0 0 0,1 0 15,-1 0-15,0 0 0,-20 0 0,-1 0 16,0 0-16,0 22 0,-42-22 47,0 0-47,0 0 0,-1 0 15,1 0-15,-21 0 0,21 0 0,0 0 16,-1 0-16</inkml:trace>
  <inkml:trace contextRef="#ctx0" brushRef="#br0" timeOffset="-180374.02">12488 14923 0,'-21'0'31,"0"21"-15,21 0-16,0 0 0,-21 0 16,21 0-16,-21 1 0,21 20 15,0 0-15,0 1 0,-22-1 0,22 0 16,-21 1-16,21-22 0,0 21 16,0 0-16,-21 1 0,0-1 0,21 0 15,-21-20-15,21-1 0,0 21 16,-21-21-16,-1 0 0,22 1 0,0-1 15,-21-21-15,21 21 0,-21-21 0,0 0 16,0 21-16,0-21 16,-22 0-16,22 0 0,0 0 15,0 0-15,-22 0 0,22 0 16,-21 0-16,0-21 0,-1 0 16,22 0-16,0 21 0,0-22 15,0 1-15,-1 21 0,22-21 0,0 0 16,-21 21-16,21-21 0,-21 21 15,21-21-15,0-1 16,21 22-16,0-21 16,1 0-16,-1 21 0,0 0 15,21-21-15,1 21 0</inkml:trace>
  <inkml:trace contextRef="#ctx0" brushRef="#br0" timeOffset="-179835.24">13525 15155 0,'0'0'0,"22"0"0,-1-21 0,-21 0 16,0 0-16,0 0 15,0 0-15,0-1 16,-21 22-16,-1 0 15,-20 0-15,21 0 0,-21 0 16,-1 0-16,1 0 0,0 0 16,-1 0-16,1 22 0,0-1 0,20 0 15,-20 21-15,0-21 0,21 22 16,-1-22-16,1 21 0,0-21 0,21 1 16,0 20-16,0-21 0,0 0 15,0 0-15,0 1 0,21-1 0,22-21 16,-22 21-16,21 0 0,0 0 0,-20-21 15,20 21-15,0 1 0,1-22 16,-1 21-16,-21 0 0,0 0 0,0-21 16,1 21-16,-22 0 15,0 1-15,0-1 0,-22 0 16,1-21-16,-21 21 0,0-21 16,-1 21-16,1-21 0,-22 0 15,22 0-15,-21 0 0,-1 0 0,22 0 16,-22 0-16,22 0 0,0 0 15,-1 0-15,1 0 0,21-21 0,-22 21 16,22 0-16,21-21 0,-21 0 16,21 0-16,0-1 15,0 1 1,21 0-16,0 21 0,1-21 16,-1 21-16,21-21 0,0 21 15,-20-21-15</inkml:trace>
  <inkml:trace contextRef="#ctx0" brushRef="#br0" timeOffset="-179428.48">14012 15198 0,'0'0'0,"21"-21"0,-21-1 15,22 1-15,-1 0 16,-21 0-16,-21 21 31,-1 21-15,1 0-16,-21 22 0,21-22 0,0 21 15,-1 0-15,1 1 0,0-1 16,0 0-16,0 1 0,0-1 0,-1 0 16,22 1-16,0-22 0,0 21 15,0-21-15,0 22 0,0-22 0,0 0 16,0 0-16,0 0 0,22 1 15,-1-1-15,0-21 0,0 0 16,0 21-16,0-21 0,1 0 0,20 0 16,-21 0-16,21 0 0,-20 0 15,-1-21-15,21 21 0,-21-21 16,22 21-16,-22-22 0,0 22 16,21-21-16,-21 0 0,1 0 15,-1 0-15,-21 0 16,0-1-16,0 1 15,-21 21-15</inkml:trace>
  <inkml:trace contextRef="#ctx0" brushRef="#br0" timeOffset="-179216.18">13949 15558 0,'0'0'0,"0"21"31,21-21-16,0 0-15,0 0 0,0 0 0,1 0 16,-1 0-16,0 0 0,21 0 16,-21 0-16,1-21 0,-1 21 0,21 0 15,-21-22-15,0 1 0,1 0 16,-22 0-16,21 0 0,-21 0 16,0-1-16,0 1 0,0 0 15</inkml:trace>
  <inkml:trace contextRef="#ctx0" brushRef="#br0" timeOffset="-179011.79">14076 15177 0,'0'0'0,"21"0"31,0 0-31,0 0 16,0 0-16,1 0 0,20 0 15,-21 0-15,21 0 0,-20 0 0,-1 0 16,21 0-16,-21 0 0,0 0 15,1 0-15,-1 0 0,0 0 0,0 0 16,0 0 0</inkml:trace>
  <inkml:trace contextRef="#ctx0" brushRef="#br0" timeOffset="-178331.53">15198 15558 0,'-43'0'16,"43"21"-16,-21-21 0,42 0 31,0 0-31,1 0 16,20 0-16,-21 21 0,21-21 15,64 0-15,-42 0 0,-22 0 16,22 21-16,-22-21 0,21 0 16,-20 0-16,-1 0 0,22 0 0,-22 21 15,0-21-15,1 0 0,-22 0 16,21 0-16,-21 0 0,22 0 15,-22 0-15,-21-21 16,0 0-16,0 0 16,-21 0-16,-1 21 15,1-22-15,-21 22 0,21 0 16,0-21-16,-22 21 0,22 0 0,0 0 16,0-21-16,0 21 0,-1 0 15,1 0-15,21-21 31,21 21-15,1 0-16,-1 0 0,0 0 16,0 0-16,0 0 15,0 0-15,1 0 0,-1 0 0,0 0 16,0 0-16,0 0 0,-21 21 16,0 0-16,21-21 0,-21 21 0,0 1 15,0-1-15,0 0 0,0 0 0,0 0 16,-21 0-16,0 1 0,0-1 15,0 21-15,-22 0 16,22-20-16,0-1 0,-21 0 16,21 0-16,-1 0 0,1 0 0,0 1 0,0-1 15,0 0-15,0-21 16,21 21-16,0-42 31</inkml:trace>
  <inkml:trace contextRef="#ctx0" brushRef="#br0" timeOffset="-175592.62">16912 15685 0,'0'21'16,"21"-21"15,0 0-31,1 0 0,-1 0 16,0-21-16,21 21 0,-21-22 16,22 1-16,-1 21 0,0-21 15,1 0-15,-1 0 0,0-22 16,1 22-16,-22-21 0,21 21 0,-21-22 15,22 1-15,-22 21 0,-21-21 16,0-1-16,0 1 0,0 21 0,0-22 16,0 22-16,0 0 0,-21 0 15,0 0-15,-1 21 0,1 0 0,0 0 16,0 0-16,0 21 0,0 21 16,-1-21-16,1 22 0,21 20 15,0-20-15,0 20 0,0-21 0,0 1 16,0-1-16,0 0 0,0 43 15,0-64-15,21 0 0,1 1 16,-1-1-16,-21 0 0,21 0 16,0-21-16,0 0 0,0 0 0,1 0 15,-1 0-15,0 0 0,0 0 16,21-21-16,-20 21 0,-1-21 0,0 0 16,42-1-16,-41 1 0,-1 0 15,0-21-15,21 21 0,-21-1 16,1-20-16,20 21 0,-21 0 0,0-22 15,22 22-15,-22 21 0,21-21 16,-21 21-16,22 0 0,-22 0 16,0 0-16,0 21 15,-21 0-15,0 1 0,0-1 0,0 0 16,0 0-16,0 0 0,0 22 16,-21-22-16,0 0 0,-22 21 15,43 1-15,-21-43 0,0 21 16,21 0-16,-21-21 0,21 21 15,21-21 17,0-21-32,-21 0 0,43 21 0,-22-21 15,0-1-15,0 1 0,0-21 16,0 21-16,22 0 0,-22-22 16,0 22-16,21 0 0,-20-21 0,-1 20 15,0 1-15,0 0 0,-21 0 16,0 0-16,-21 21 31,0 0-31,0 21 16,-1 0-16,1 21 0,0-20 0,0-1 15,0 21-15,0-21 0,-1 22 0,22-22 16,0 21-16,0-21 0,0 0 16,0 22-16,0-22 0,22 0 15,-1 0-15,0-21 0,0 0 16,21 21-16,-20-21 0,20 0 15,0 0-15,22 0 0,-22 0 16,0 0-16,22-21 0,-22 0 0,1 21 16,-22-21-16,21 0 0,0 0 0,-20-22 15,-1 22-15,0 0 0,-21-21 16,0 20-16,0-20 0,0 21 0,0 0 16,0 0-16,0-1 0,0 1 15,-21 21-15,0 0 16,-1 0-16,1 21 0,21 1 15,-21-1-15,0 21 0,0-21 0,0 22 16,21-22-16,0 21 0,0-21 16,0 0-16,0 22 0,0-22 15,0 0-15,0 0 0,21-21 0,-21 21 16,42-21-16,-21 0 16,0 0-16,1 0 0,-1 0 0,0 0 15,0 0-15,21-21 0,-20 21 16,20-21-16,-21 0 0,21 0 0,-20 0 15,20-1-15,-21 1 0,21 0 16,-20-21-16,-1 21 0,21-22 16,-21 22-16,0 0 0,1 0 0,-22 0 15,21 21-15,0 0 0,-21 21 32,0 0-32,0 0 15,0 0-15,0 0 16,-21 1-16,21-1 15,0-42 32,0-1-47,0 1 16,0 0-16,0 0 0,0 0 16,0 0-1,-21 21-15,-1 0 0,1 0 16,0 0-16,0 21 0,0 0 15,0-21-15,-1 21 0,1 0 16,0 22-16,0-22 0,0 0 0,21 0 16,-21 0-16,21 0 0,0 1 15,0 20-15,0-21 0,0 0 0,0 0 16,0 1-16,21-1 16,0-21-16,0 21 0,0 0 0,0-21 0,43 0 15,-22 0-15,1 0 16,-1 0-16,0 0 0,1 0 0,-1 0 15,0-21-15,1 0 0,-22 0 16,0-1-16,42-20 16,-41 0-16,-1 21 0,0-1 15,0-20-15,-21 21 16,0 0-16,0 42 31,0 0-31,-21 0 16,21 0-16,-21 1 0,21-1 15,-21 0-15,21 0 0,0 0 0,0 0 16,0 1-16,0-1 16,0 0-16,21-21 15,0 0-15,0 0 0,0 0 16,0 0-16,1 0 0,-1-21 0,0 21 16,0-21-16,0-1 0,0 1 15,1 0-15,-1 0 0,0 0 16,0 0-16,-21-1 0,21 1 0,-21-21 15,21 21-15,-21 0 16,0-1-16,0 44 31,0-1-31,0 0 0,0 0 16,0 0-16,-21 0 0,21 1 16,0 20-16,0-21 0,0 0 0,0 0 15,0 1-15,0-1 16,0 0-16,0 0 0,21-21 15,1 0-15,-1 0 16,0 0-16,0 0 0,21 0 0,-20 0 16,20 0-16,-21-21 0,0 0 15,22 0-15,-22-1 0,0 1 0,21-21 16,-21 21-16,1-22 0,20 1 0,-21 0 16,0-1-16,0 1 0,22-21 15,-1-43-15,-21 42 0,0 22 16,1 0-16,-1-1 0,21-41 15,-21 62-15,0-20 16,-21 21-16,0 0 0,0 42 31,-21 0-31,21 0 16,-21 0-16,0 22 0,0-1 0,0-21 16,-22 43-16,22-22 0,0 0 15,0 1-15,0 20 0,-1-20 0,1-1 16,0 0-16,0 1 0,0-1 15,21 0-15,-21 1 0,21 20 16,0-42-16,0 0 0,0 22 16,0-22-16,21-21 0,0 21 0,-21 0 15,21-21-15,0 0 0,0 0 0,1 0 16,-1 0-16,0 0 0,0 0 16,0 0-16,0-21 0,1 0 0,-1 0 15,0 0-15,0-1 16,0 1-16,0 0 0,-21 0 0,22-21 15,-22 20-15,21 1 0,-21 0 0,0 0 16,-21 21 15,-1 21-31,1 0 0,0 0 16,21 1-16,0-1 0,-21 0 16,21 0-16,0 0 0,0 0 0,0 1 15,0-1-15,0 21 0,0-21 16,0 0-16,21 1 0,0-22 15,0 21-15,1-21 16,-1 0-16,0 0 0,0 0 16,0-21-16,0 21 15,1-22-15,-22 1 0,0 0 0,21 21 16,-21-21-16,0 0 0,0 0 16,0-1-16,0 1 0,0 0 0,0 0 15</inkml:trace>
  <inkml:trace contextRef="#ctx0" brushRef="#br0" timeOffset="-175379.08">20447 15473 0,'0'0'0,"-21"0"0,21 21 0,21-21 31,0 0-31,0 0 0,0 0 16,22 0-16,-1 0 0,-21 0 15,22 0-15,-1 0 0,0 0 0,-21 0 16,22 0-16,-22 0 0,0-21 16,0 21-16,0 0 0,-21-21 15,0 0-15,22-1 0</inkml:trace>
  <inkml:trace contextRef="#ctx0" brushRef="#br0" timeOffset="-173662.51">21950 15431 0,'21'0'16,"0"0"-16,0 0 0,0 0 16,-21-22-16,22 1 0,-1 21 0,0-21 15,0 21-15,0-21 0,0 0 16,1 0-16,-1-1 0,0 1 0,0 0 15,-21-21-15,0 21 0,0-1 16,0 1-16,0-21 0,-21 21 0,0 0 16,-22-1-16,22 1 15,-21 21-15,0-21 0,-1 21 0,1 0 16,0 0-16,-22 0 0,22 0 16,-1 0-16,-41 42 0,41-20 15,22-1-15,0 42 0,21-20 16,0-22-16,0 21 0,21 0 15,0 1-15,1-1 0,-1 0 0,0-20 16,0 20-16,21 0 0,-20 1 16,-1-1-16,0 0 0,21 22 15,-21-22-15,-21-21 0,0 22 16,0-1-16,0-21 0,0 0 0,-21 0 16,0 1-16,0-1 15,0 0-15,-22-21 0,1 0 0,0 0 16,-22 0-16,22 0 0,0 0 0,-22 0 15,22-21-15,-1 21 0,1-21 16,0-1-16,21 1 0,-1 0 0,1 0 16,0-21-16,0 20 0,21 1 15,0-42-15,0 42 0,0-22 16,0 22-16,0-21 0,21 21 16,0-1-16,0 1 0,-21 0 0,22 21 15,-1 0-15,0 0 0,0 0 16,0 0-16,0 0 0,-21 21 0,22 0 15,-1 1-15,-21-1 0,21 0 16,0 0-16,-21 0 0,21 22 16,0-22-16,-21 0 0,43 42 15,-22-41-15,0-1 0,0 0 16,0 0-16,1 0 0,-1 0 0,0 1 16,21-1-16,-21-21 0,1 0 15,20 0-15,-21 0 0,0 0 0,22 0 16,-22 0-16,0 0 0,21-21 15,-21-1-15,1 1 0,-1 0 16,21 0-16,-21 0 0,0 0 0,1-1 16,-1-20-16,0 21 0,0 0 15,0 0-15,0-1 0,1 1 0,-1 0 16,0 21-16,21 0 16,-21 0-16,1 0 15,-1 0-15,-21 21 16,0 0-16,21-21 0,-21 22 0,21-22 15,-21 21 1,21-21 0,0 0-1,-21-21-15,0-1 16,0 1-16,0 0 16,0 0-1,0 0-15,0 0 0,0-1 16,0 1-1,-21 21-15,0 0 16,0 0-16,0 0 0,0 21 16,-1 1-16,1-1 0,0 0 15,0 0-15,0 0 0,0 0 16,21 1-16,-22-1 0,22 0 0,-21 0 16,21 0-16,0 0 0,0 1 15,0-1-15,0 0 0,0 0 0,0 0 16,21 0-16,1-21 15,-22 22-15,21-1 0,0-21 0,0 0 16,21 0-16,-20 0 0,-1 0 16,21 0-16,-21 0 0,22 0 0,-1-21 15,-21 21-15,21-22 0,1 1 16,-22 0-16,21 0 0,-21 0 0,22-22 16,-22 22-16,0 0 0,0 0 0,0 0 15,-21 0-15,0-1 0,0 1 16,-21 21 15,0 21-31,0 1 0,21-1 16,-21-21-16,21 21 15,0 0-15,0 0 0,0 0 0,0 1 16,0-1-16,0 21 0,0-21 16,0 0-16,0 1 0,21-1 15,0 0-15,0 0 0,0-21 16,1 0-1,-22 21-15,21-21 0,0 0 16,0 0-16,0 0 0,-21-21 16,21 21-16,1-21 0,-22 0 0,21 21 15,0-21-15,-21-1 0,21 1 16,0 0-16,-21-21 0,0 21 0,21-1 16,1 1-16,-22 0 0,21 0 15,-21 0-15,0 0 0,0 42 31,0 0-15,0 0-16,0 0 0,0 0 0,0 1 16,-21-1-16,21 0 0,0 0 15,0 0-15,0 0 0,0 1 16,0-1-16,0 0 0,0 0 16,21-21-16,0 0 15,0 0 1,-21-21-16,21 0 0,-21 0 15,0-1-15,21 1 16,-21-21-16</inkml:trace>
  <inkml:trace contextRef="#ctx0" brushRef="#br0" timeOffset="-173340.7">23453 15367 0,'0'0'15,"-22"0"-15,-20 64 16,42-43-16,0 0 0,0 0 16,21-21 15,0 0-15,1 0-16,-22-21 0,0 0 15,0 0-15,0-1 16,0 1-16,0 0 0,0 0 15,0 0-15,-22 21 16,1 0-16,0 0 16,0 0-16,0 21 15,21 0-15,-21 0 0,21 0 0,0 1 16,0-1-16,0 0 0,0 21 16,0-21-16,0 1 0,21-22 0,0 21 15</inkml:trace>
  <inkml:trace contextRef="#ctx0" brushRef="#br0" timeOffset="-172960.92">23876 15621 0,'0'0'0,"-21"0"16,0 0-16,-1 0 15,1 0-15,0 21 16,0 0-16,0 22 15,0-22-15,21 0 0,-22 21 0,1-20 16,21 20-16,-63 106 16,42-84-16,21-22 0,-22 21 15,1 1-15,-21-22 0,21 22 16,0-22-16,-1 22 0,1-22 0,-21 0 16,21 1-16,0-1 0,-1 0 15,1 1-15,0-1 0,0-21 0,0 21 16,0-20-16,21-1 0,0 0 15,0 0-15,-22 0 0,22-42 47,22 0-47,-22 0 16,21 0-16,0-1 0,0-20 16,0 0-16,-21-1 0,21 1 15,22 0-15</inkml:trace>
  <inkml:trace contextRef="#ctx0" brushRef="#br0" timeOffset="-172659.09">23601 15981 0,'0'42'0,"0"-84"0,0 0 16,0-1-16,21 22 0,-21 0 0,0 0 15,0 0-15,21-1 0,0 1 0,0 0 16,1 0-16,-1 0 0,0 21 16,21-21-16,-21 21 0,1 0 15,20 0-15,-21 0 0,0 0 0,0 0 16,1 0-16,-22 21 0,21-21 15,-21 21-15,0 21 0,0-21 0,0 1 16,-43-1-16,22 0 0,0 21 16,0-21-16,-21 1 0,20-1 0,-20 0 15,21-21-15,-21 21 0,20 0 16,1-21-16,0 0 0,0 21 16,0-21-16,0 0 0,42 0 46,0 0-46,0-21 16,0 21-16,22-21 0,-22 0 0</inkml:trace>
  <inkml:trace contextRef="#ctx0" brushRef="#br0" timeOffset="-172287.3">24490 15282 0,'0'0'0,"0"-21"0,0 0 0,0 0 16,0 0-16,0 0 0,0-1 16,-21 22-1,-1 0-15,1 0 16,0 22-16,21 20 16,-21-21-16,0 21 0,0 43 15,-1-21-15,1-1 0,0-21 16,0 22-16,0-1 0,0-20 0,-1 20 15,1 1-15,21-22 0,0 22 16,0-22-16,0 0 0,0 64 16,0-85-16,0 0 0,0 1 15,21-22-15,1 0 0,-1 0 16,0 0-16,0 0 0,0 0 16,0 0-16,1-22 15,-22 1-15,21 0 0,0 0 0,0 0 16,0 0-16,-21-1 0,21 1 15,1 0-15,-22-21 0,21 21 0,-21-1 16,0 1-16,0 0 0</inkml:trace>
  <inkml:trace contextRef="#ctx0" brushRef="#br0" timeOffset="-171978.42">24151 15621 0,'21'0'31,"0"-21"-15,1 21-16,20 0 0,-21 0 0,21 0 15,1 0-15,-1 0 0,0 0 16,1 0-16,20 0 0,-20-21 0,-1 21 16,21 0-16,-20 0 0,-22-21 15,21 21-15,-21-22 0,22 22 0,-22 0 16,0 0-1,-21-21-15,-21 21 47,0 0-31,0 21-16,-1-21 16,1 0-16</inkml:trace>
  <inkml:trace contextRef="#ctx0" brushRef="#br0" timeOffset="-170008.75">825 16552 0,'22'0'31,"-1"0"-15,0-21-16,0 21 15,-21-21 1,21 21-16,0-21 16,-21 0-16,22 21 0,-22-21 0,0-1 15,0 1 1,-22 0-1,1 21-15,0 0 0,-21 0 16,21 0-16,-1 0 16,1 21-16,0 0 0,0-21 15,0 22-15,0-1 0,-1 0 16,22 0-16,0 0 0,-21 0 16,0 43-16,21-43 15,0 0-15,0 0 16,0 1-16,21-22 15,0 0-15,1 0 0,-1 0 16,0 0-16,21-22 16,-21 1-16,1 21 0,-1-21 15,0 0-15,0 21 0,0-21 0,0 0 16,1 21-16,-1-22 16,0 1-16,-21 0 0,0 0 15,21 21-15,-21 21 47,0 0-31,0 0-16,0 1 0,0-1 15,0 0-15,-21 42 16,21 1-16,0-43 0,0 21 16,0 1-16,0-1 15,0-21-15,-21 64 0,21-64 16,-21 21-16,21-20 0,-22 20 15,22-21-15,-21 0 16,0 0-16,0-21 0,0 0 16,0 0-16,-1 0 15,1 0-15,0 0 0,0-21 16,0 21-16,0-21 0,-1 0 16,1 21-16,0-21 0,21 0 15,-21-1-15,0 1 0,0 21 16,21-21-1,21 21 17,0 0-32,0 0 0,0 0 15,0 0-15</inkml:trace>
  <inkml:trace contextRef="#ctx0" brushRef="#br0" timeOffset="-169653.26">1503 16828 0,'0'21'0,"0"0"16,0 0-1,0 0-15,21-21 16,-21 21-16,21-21 15,0 0-15,0 0 16,1-21-16,-1 0 16,-21 0-16,0 0 15,0 0-15,0-1 16,0 1-16,-21 21 16,-1 0-16,1 0 15,0 0-15,0 0 0,0 21 16,21 1-16,-21-22 0,21 21 15,-22 0-15,22 0 16,0 0 0</inkml:trace>
  <inkml:trace contextRef="#ctx0" brushRef="#br0" timeOffset="-169090.21">2900 16362 0,'0'-21'0,"0"42"0,0-63 0,0 20 16,0 44 15,0-1-31,0 0 0,0 21 0,0 1 16,-21-1-16,21 0 0,-22 1 16,22 20-16,-21 1 0,0-1 15,21-21-15,-21 22 0,0-22 16,0 22-16,-1-22 0,22-21 15,0 22-15,-21-22 0,21 21 0,0-21 16,0 0-16,21-21 31,-21-21-31,22 0 16,-1 21-16,0-21 0,-21-21 0,0 20 16,21 1-16,0-21 0,-21 21 15</inkml:trace>
  <inkml:trace contextRef="#ctx0" brushRef="#br0" timeOffset="-168876.33">2794 16447 0,'0'0'0,"0"-22"0,0 1 0,0 0 16,21 0-16,0 21 0,0-21 16,22 0-16,-1 21 0,-21-22 0,22 22 15,20 0-15,-21 0 0,1 0 16,-22 0-16,21 0 0,-21 0 15,1 0-15,-1 0 0,-21 22 0,21-1 16,-21 0-16,0 0 16,-21 0-16,0-21 0,-1 21 15,1 1-15,0-22 0</inkml:trace>
  <inkml:trace contextRef="#ctx0" brushRef="#br0" timeOffset="-168672.45">2773 16828 0,'0'0'16,"21"0"-1,0 0-15,0 0 0,0 0 16,1 0-16,-1 0 0,21 0 0,-21-22 16,0 22-16,22 0 0,-22 0 15,0-21-15,0 21 0,0 0 16,1 0-16,-1-21 0,21 21 0,-21 0 15,0 0-15</inkml:trace>
  <inkml:trace contextRef="#ctx0" brushRef="#br0" timeOffset="-168274.16">3387 16743 0,'0'0'0,"0"-21"15,0 0 1,21 21-16,0 0 16,0 0-16,0 0 15,0 0-15,1 21 0,-1 0 0,0 0 16,0 0-16,0 22 0,-21-22 16,21 0-16,1 21 0,-22-21 0,0 22 15,0-22-15,0 21 0,0-21 16,0 1-16,0-1 0,0 0 15,-22-21-15,1 21 0,21 0 0,-21-21 16,0 0 0,21-21-1,0 0-15,0 0 16,0 0-16,0-1 0,0-20 0,21 21 16,-21 0-16,21-43 15,0 22-15,-21 21 0,22-22 16,-1 22-16,-21 0 0,21 0 15,0 0-15,-21 0 0,21-1 16,0 22-16,1 0 16</inkml:trace>
  <inkml:trace contextRef="#ctx0" brushRef="#br0" timeOffset="-166944.67">4149 16870 0,'0'0'0,"0"-21"0,21-22 15,-21 22 1,0 0-16,0 0 0,0 0 15,0 0-15,0-1 0,-21 22 16,-1 0-16,1 0 16,0 0-16,0 22 0,0-1 15,0 0-15,-1 0 0,1 21 0,0 1 16,21-22-16,-21 21 0,21 1 16,-21-1-16,21-21 0,0 21 0,0-20 15,0-1-15,0 0 16,21 0-16,0-21 0,0 0 15,0 0-15,1 0 0,-1 0 16,21-42-16,0 21 0,-20 21 16,-1-22-16,0 1 0,0 0 15,21-42 1,-42 41-16,22-20 0,-22 21 0,0 0 16,0 0-16,0-1 15,0 44 1,-22-1-1,22 21-15,0-21 0,0 0 0,0 1 16,0 20-16,0-21 16,0 0-16,0 0 0,0 1 0,22-1 15,-1 0-15,0 0 0,0-21 16,21 0-16,-20 0 0,20 0 0,0 0 16,1 0-16,-1 0 0,-21 0 15,21-21-15,1 0 0,-22 0 0,21-1 16,-21 1-16,1 0 0,-1 0 15,0 0-15,0 0 0,-21-22 16,0 1-16,0 21 16,0 0-16,0 42 31,0 0-31,0 21 16,0-21-16,0 1 0,-21-1 15,21 21-15,0-21 0,-21 0 16,21 1-16,-21-1 0,21 0 0,0 0 15,-22 0-15,22 0 0,-21-21 16,21 22-16,0-44 31,0 1-31,0 0 16,0 0 0,21 0-16,1 0 0,-22-22 0,21 22 15,-21 0-15,21 0 0,0-22 16,-21 22-16,21 0 0,0 0 0,1 21 15,-22-21-15,21 21 0,0 0 16,0 0-16,0 0 0,-21 21 0,21 0 16,1 0-16,-22 0 0,0 1 15,21-1-15,-21 0 0,0 21 0,0-21 16,0 1-16,0-1 0,0 0 16,0 0-16,0 0 0,0 0 15,-21-21 1,21-21 15,0 0-15,0 0-16,0 0 0,0 0 15,21-1-15,0 1 0,0-21 0,-21 21 16,21 0-16,0-22 0,1 22 16,-1 0-16,0 0 0,0 21 15,0 0-15,0 0 0,1 21 16,-1 0-16,0 0 0,0 0 0,0 1 15,-21-1-15,21 21 0,-21-21 16,0 0-16,0 1 0,0-1 16,0 0-16,0 0 0,0 0 15,0 22-15,-21-43 0,21 21 16,-21-21 0,42-21 15</inkml:trace>
  <inkml:trace contextRef="#ctx0" brushRef="#br0" timeOffset="-166562.89">5588 17082 0,'0'0'0,"21"0"16,0 0-16,0 0 0,1-22 15,-1 22-15,0-21 0,0 21 16,0-21-16,0 0 0,1 21 0,-1-21 16,-21 0-16,21 21 0,-21-22 15,21 1-15,-21 0 0,0 0 16,0 0-16,0 0 16,-21 21-16,0 0 15,0 21-15,-1 0 16,1 0-16,0 0 0,0 43 15,21-43-15,-21 0 0,21 0 16,-21 0-16,21 1 0,0 20 16,0-21-16,0 0 0,0 0 15,0 1-15,0-1 16,21-21-16,0 0 0,0 0 0,0 0 16,0 0-16,1 0 15,-1 0-15,0 0 0,0 0 0,0 0 16,0-21-16,1-1 0</inkml:trace>
  <inkml:trace contextRef="#ctx0" brushRef="#br0" timeOffset="-166147.14">6392 16891 0,'21'-21'0,"-42"42"0,42-63 16,1 42-16,-22-21 15,-22 21 1,1 0-16,0 0 0,0 21 15,0 0-15,0-21 0,-1 21 0,1 0 16,0 0-16,0 1 0,0-1 16,0 0-16,21 0 0,-22 0 15,22 0-15,0 1 16,22-1 0,-1-21-16,0 0 0,0 0 15,-21 21-15,21-21 0,0 21 0,1-21 16,-1 0-16,0 21 0,0-21 15,-21 21-15,0 1 16,0-1 0,-21-21-16,0 0 15,0 0-15,-1 21 0,1-21 16,0 0-16,0 0 0,0 0 16,0 0-16,-1 0 0,1 0 0,0 0 15,0 0-15,0 0 16,0 0-16,21-21 31,0 0-15,21 21-16</inkml:trace>
  <inkml:trace contextRef="#ctx0" brushRef="#br0" timeOffset="-165713.08">7705 16997 0,'0'0'0,"0"-21"0,-22 21 16,1 0-1,42 0 17,1 21-32</inkml:trace>
  <inkml:trace contextRef="#ctx0" brushRef="#br0" timeOffset="-165188.86">8001 17039 0,'63'0'15,"64"0"1,-317 0-16,444 0 0,-169 21 0,-1-21 0,22 22 16,0-22-16,0 21 0,0-21 15,-1 21-15,1-21 0,0 0 0,-21 21 16,-1-21-16,1 0 0,0 21 16,-22-21-16,22 0 0,-22 0 0,1 0 15,-1 0-15,1 0 0,-22 0 16,64 0-16,-64 0 0,-20 0 15,20 0-15,-21 0 0,0 0 16,-21-21 0,-21 0-1,0 21-15,0-21 16,0 21-16,-22-21 0,22 21 0,-21-22 16,21 1-16,-22 21 0,1-21 15,0 21-15,20-21 0,-20 21 0,21-21 16,0 21-16,0-21 0,-22 21 15,22 0-15,0 0 0,-21-22 0,42 44 16,21-22 15,0 0-31,0 0 0,0 0 16,0 0-16,22 0 0,-22 21 16,21-21-16,1 0 0,-1 0 0,0 21 15,-21-21-15,22 0 16,-1 0-16,0 0 0,-20 0 0,20 0 15,-21 0-15,0 0 0,0 0 16,-21 21 15,0 0-31,-21-21 0,0 21 16,0 1-16,0-1 0,-22 0 16,22 0-16,0 0 0,-21 0 0,21 1 15,-1-1-15,1 0 0,-21 0 16,21 0-16,0 0 0</inkml:trace>
  <inkml:trace contextRef="#ctx0" brushRef="#br0" timeOffset="-165107.9">9758 17399 0,'0'-21'47,"0"0"-31</inkml:trace>
  <inkml:trace contextRef="#ctx0" brushRef="#br0" timeOffset="-158281.42">11959 17039 0,'0'0'15,"21"0"1,0 0 0,1 0-1,-22-21-15,21 0 16,0 0-16,-21 0 0,0-1 15,0 1-15,0 0 16,0 0-16,0 0 0,0 0 16,-21-1-16,0 22 0,-1-21 15,-20 21-15,21 0 0,-21 0 16,-1 0-16,22 0 0,-21 21 0,-1 1 16,1-1-16,21 0 0,-21 21 15,20-21-15,-20 22 0,21-1 0,0 0 16,0-20-16,-1 20 0,22-21 15,0 21-15,-21-20 0,21-1 0,0 0 16,0 0-16,0 0 0,0 0 16,21-21-16,-21 22 0,22-22 15,-1 0-15,21 0 16,-21 0-16,0-22 0,1 1 16,-1 21-16,21-21 0,-21 0 15,22 0-15,-22 0 0,21-22 16,-21 1-16,22 21 0,-22-22 0,21 1 15,-21-21-15,22 20 0,-22-20 16,21 20-16,-42-20 0</inkml:trace>
  <inkml:trace contextRef="#ctx0" brushRef="#br0" timeOffset="-158212.46">12213 16404 0,'0'0'32,"0"21"-32,-21 1 0,0-1 15</inkml:trace>
  <inkml:trace contextRef="#ctx0" brushRef="#br0" timeOffset="-158076.53">12065 16997 0,'0'21'15,"-64"85"1,128-233-16,-128 275 0,64-106 16,-21-20-16,21-1 0,-21 0 0,21 0 15,0 0-15,0 0 0,0 1 16,21-22 0,0 0-1,1 0-15,-22-22 0,21 1 16</inkml:trace>
  <inkml:trace contextRef="#ctx0" brushRef="#br0" timeOffset="-157629.7">12277 16976 0,'0'-21'16,"21"21"-1,0 0-15,0 0 0,0 0 16,0 0-16,1 0 0,-1 0 16,0 21-16,0 0 0,0 21 15,-21-21-15,21 22 0,-21-22 16,0 0-16,0 21 0,0-20 0,0 20 16,0-21-16,0 0 0,-21 0 15,0 1-15,21-1 0,-21-21 16,21 21-16,-21-21 0,21-21 47,0 0-47,0-1 15,0 1-15,0 0 0,0 0 0,21 0 16,0 0-16,-21-1 0,21 1 16,0-21-16,1 21 0,-1 0 15,-21-1-15,21 22 0,0 0 16,0 0-16,0 0 15,-21 22 1,0-1-16,0 0 31</inkml:trace>
  <inkml:trace contextRef="#ctx0" brushRef="#br0" timeOffset="-157362.83">12340 16468 0,'0'0'16,"0"-21"-16,0-1 0,-21 1 16,0 21-16,0 0 15,-1 21-15,1-21 16</inkml:trace>
  <inkml:trace contextRef="#ctx0" brushRef="#br0" timeOffset="-157228.83">12107 5271 0,'-21'0'15,"-64"0"1,191 0-16,-233 0 15,127-22-15,-21 22 0,0 0 16,42 0 31,0 0-47,0 0 16,1 0-16</inkml:trace>
  <inkml:trace contextRef="#ctx0" brushRef="#br0" timeOffset="-156761.09">12785 16997 0,'0'21'62,"0"0"-46,0 0-16,0 1 0,0-1 16,0 0-16,-22 0 15,22 0-15,0 0 16,-21 1 0,21-1-16,-21 0 15,21 0 1,0-42 46,0 0-62</inkml:trace>
  <inkml:trace contextRef="#ctx0" brushRef="#br0" timeOffset="-154739.98">13187 16679 0,'-21'-21'15,"-1"21"-15,1 0 0,0 0 16,0 0-16,-21 21 0,20 1 16,1-22-16,0 21 0,-21 21 15,-1 0-15,22-42 16,21 22-16,0-1 0,0 0 15,21-21 1,1 0 0,-1 0-16,0 0 0,0 0 15,0 0-15,0-21 0,1 21 0,-22-21 16,21-1-16,-21 1 16,0 0-16,0 0 0,0 0 15,-21 21 1,-1 0-16,1 0 15,0 0-15,0 0 0,0 0 0,21 21 16,-21 0-16,-1 0 16,22 0-16,0 1 15,0-1-15,0 0 16,22-21-16,-1 0 0</inkml:trace>
  <inkml:trace contextRef="#ctx0" brushRef="#br0" timeOffset="-154324.14">13187 16912 0,'21'0'0,"0"0"16,0 0-1,-21 21-15,0 1 0,0-1 16,21 0-16,-21 0 0,0 0 15,0 0-15,0 1 0,0 20 16,0-21-16,0 0 0,0 0 0,0 1 16,0-1-16,-21 0 0,21 0 15,0-42 32,0 0-47,21 0 0,1-1 16,-1 1-16,-21 0 0,21 0 15,-21 0-15,21-22 0,-21 22 0,21 0 16,-21-21-16,21 21 0,1-1 16,-22 1-16,0 0 15,21 21-15,0 0 0,0 0 16,0 0 0,-21 21-1,0 0-15,0 1 0,0-1 16,0 0-16</inkml:trace>
  <inkml:trace contextRef="#ctx0" brushRef="#br0" timeOffset="-154010.18">13525 17124 0,'22'0'0,"-1"0"0,-64 0 0,107 0 16,-43 0-16,0 0 0,0 0 0,1 0 16,-1 0-16,0 0 0,0-21 15,0 0-15,22-1 0,-22 22 16,0-21-16,-21 0 15,21 21-15,-21-21 0,0 0 0,-21 0 16,0 21 0,0 0-16,-1 0 0,1 0 0,0 0 15,0 21-15,0 0 0,21 0 16,-21 0-16,-1 0 0,22 1 0,-21-1 16,21 0-16,0 0 0,0 0 15,0 0-15,0 1 0,0-1 0,0 0 16,21 0-1,1-21-15,-1 0 0,0 0 16,0 0-16,0 0 0,0 0 16,1 0-16,-1 0 0,21-21 15,-21 0-15</inkml:trace>
  <inkml:trace contextRef="#ctx0" brushRef="#br0" timeOffset="-153646.92">14055 17018 0,'0'0'0,"21"-21"15,0 21-15,0-21 16,0 21-16,0 0 0,1 0 16,-1 0-16,0 21 15,-21 0-15,0 0 0,21 0 0,-21 1 16,0-1-16,0 0 16,0 0-16,0 0 0,0 0 0,0 1 0,0-1 15,-21 0-15,21 0 16,-21 0-16,0-21 0,21 21 0,0 1 15,-22-22-15,22-22 32,0 1-32,0 0 15,22 0-15,-1 0 0,0 0 16,0-22-16,0 22 0,0 0 16,22-21-16,-22 20 0,0 1 0,0 0 15,0 0-15,1 0 0,-1 0 16,0 21-16,0 0 0,0 0 15,0 0 1,1 0-16,-22 21 0,0 0 16,0 0-16</inkml:trace>
  <inkml:trace contextRef="#ctx0" brushRef="#br0" timeOffset="-153397.55">14626 17230 0,'0'0'0,"21"0"15,0 0-15,1 0 16,-1 0-16,0 0 0,0 0 16,0-21-16,0 21 15,1-22-15,-1 1 16,-21 0-16,0 0 16,-21 21-1,-1 0-15,1 0 0,0 0 0,0 0 16,0 21-16,0 0 0,-1 0 15,1-21-15</inkml:trace>
  <inkml:trace contextRef="#ctx0" brushRef="#br0" timeOffset="-151821">15706 17018 0,'21'-21'16,"0"0"-16,0 0 16,0-1-16,0 1 0,1 0 15,-1 0-15,0 0 0,-21 0 16,21-1-16,-21 1 0,0 0 15,0 0-15,-21 21 16,0 0-16,0 0 0,-1 0 16,1 0-16,-21 0 0,21 0 0,0 21 15,-22 0-15,22 0 0,0 1 0,0-1 16,0 21-16,21-21 16,0 0-16,0 22 0,0-22 0,0 0 15,0 21-15,0-20 0,0-1 16,0 21-16,0-21 0,0 0 0,0 1 15,0-1-15,0 0 0,0 0 16,0 0-16,0 0 0,-22-21 16,1 0-16,0 0 15,0 0-15,0 0 0,0 0 0,-22 0 16,22 0-16,0 0 0,0-21 16,-22 0-16,22 0 0,0 0 15,21 0-15,0-1 0,-21-20 16,21 21-16,0 0 0,0-22 0,-21 22 15,21 0-15,0 0 0,0 0 16,0 0-16,0 42 31,0 0-31,0 0 0,0 21 16,0-20-16,0-1 0,0 21 16,0-21-16,0 0 0,0 1 0,0 20 15,0-21-15,21 0 0,-21 0 16,21 1-16,0-22 0,0 21 0,1-21 15,-1 0-15,0 0 16,21 0-16,-21 0 0,22 0 0,-22 0 16,21 0-16,1 0 0,-22-21 15,21 21-15,0-22 0,-20 1 0,-1 0 16,21 0-16,-21 0 0,0 0 16,1-1-16,-22 1 0,21 0 0,-21 0 15,21 0-15,-21 0 16,0 42-1,0 0-15,0 0 16,0 0-16,-21 0 0,21 1 16,-21-1-16,21 0 0,0 0 15,0 0-15,0 0 0,0 1 16,0-1-16,0 0 16,21-21-1,0 0 1,0 0-16,0 0 0,0 0 0,1-21 15,20 0-15,-21 21 0,0-22 16,0 1-16,1 0 0,-1 21 0,0-21 16,-21 0-16,21 21 0,0-21 15,-21-1-15,0 44 32,0-1-32,0 0 15,0 0 1,0 0-16,0 0 0,-21 1 0,21-1 15,0 0-15,0 0 16,0 0-16,21-21 16,0 21-1,1-21-15,-1 0 0,0 0 0,0 0 16,0-21-16,0 21 0,22-21 16,-22 0-16,0 0 0,21 0 0,-20 21 15,-1-22-15,0-20 16,0 21-16,0 0 0,0 0 0,1-1 15,-1 1-15,-21 0 0,0 42 47,0 0-47,-21-21 0,21 22 0,0-1 16,-22 0-16,22 0 0,-21 0 16,21 0-16,0 1 0,0-1 15,0 0-15,0 0 16,21-21-16,1 0 0,-1 0 15,0 0-15,0 0 16,0 0-16,22 0 0,-22-21 0,0 0 16,0 21-16,0-21 15,0-1-15,1 1 0,-1 0 0,-21 0 16,21 0-16,0 0 16,-21 42 15,0 0-31,-21 0 0,0 0 15,0 0-15,21 1 16,0-1-16,-22 0 0,22 0 16,-21-21-16,21 21 15,21-21 17,1-21-32,-22 0 15,21 0-15,0 0 16,-21-1-16,21 1 0</inkml:trace>
  <inkml:trace contextRef="#ctx0" brushRef="#br0" timeOffset="-151540.16">16976 16997 0,'0'0'0,"0"-21"0,21 21 63,0 0-48,0 0-15,-21-21 0,21 21 16,-21-22-16,21 1 0,-21 0 16,0 0-16,-21 21 15,0-21-15,0 21 16,0 0-16,0 0 0,-1 0 0,1 0 16,0 21-16,21 0 15,-21 0-15,21 0 0,0 1 16,0-1-16,0 0 15,0 0-15,21-21 0,0 0 16,0 0-16,22 0 0</inkml:trace>
  <inkml:trace contextRef="#ctx0" brushRef="#br0" timeOffset="-151257.16">17653 16722 0,'0'-21'0,"0"42"0,0-64 0,0 65 31,-21-1-31,21 0 0,-21 0 16,-1 21-16,-20 1 0,21-1 15,0 0-15,-22 1 0,1-1 0,21 0 16,-21 1-16,-1-1 0,22 0 16,-21-20-16,21 20 0,-1-21 15,1 21-15,0-20 0,21-1 16,0 0-16,0 0 0,21-21 47,-21-21-47,21 0 15,-21 0-15</inkml:trace>
  <inkml:trace contextRef="#ctx0" brushRef="#br0" timeOffset="-151064.27">17060 17209 0,'-21'0'15,"42"0"17,22 0-32,-22 0 0,21 0 0,-21 0 15,22 0-15,20 0 0,-21 0 16,1 0-16,20 0 0,-20 0 16,20 0-16,1 0 0,-22 0 15,0 0-15,1 0 0,-1-22 0,-21 1 0,0 21 16,0 0-16</inkml:trace>
  <inkml:trace contextRef="#ctx0" brushRef="#br0" timeOffset="-150420.64">17865 17145 0,'0'-21'16,"-85"21"15,64 0-31,0 21 0,-1 0 16,1-21-16,0 21 0,0 1 0,0-1 16,21 0-16,-21 0 0,21 0 15,-22-21-15,22 21 0,0 1 0,0-1 16,0 0-16,0 0 15,22-21-15,-1 0 0,0 0 0,0 21 16,0-21-16,22 0 0,-22 0 16,21 0-16,0 0 0,-20-21 0,20 0 15,0 21-15,-21-21 16,22 0-16,-22-1 0,0 1 0,21-21 16,-20 21-16,-1-22 0,0 1 15,0 0-15,0-22 0,0 22 0,1 0 16,-1-22-16,0 22 0,-21-1 15,0 1-15,21 0 0,-21 21 0,21-1 16,-21 1-16,0 42 16,0 22-1,0-22-15,-21 21 0,0 1 16,0-1-16,21 21 0,-21-20 0,-1-1 16,1 0-16,0 1 0,0-1 15,0 0-15,0 1 0,-1-22 0,1 21 16,21-21-16,0 1 0,-21-1 15,0 0-15,21-42 47,0 0-31,0-1-16,21 1 0,0 0 0,22 0 16,-22 0-16,0-22 0,21 22 15,-21 21-15,1-21 0,20 0 0,-21 21 16,0 0-16,0 0 0,1 0 15,-22 21-15,0 0 0,0 0 16,0 1-16,0-1 0,0 0 16,0 0-16,-22 21 0,22-20 0,-21-1 15,0 0-15,0-21 16,0 21-16,21 0 0,-21 0 0,-1-21 16,22 22-16,22-22 31,-1-22-16,0 1-15,0 21 0,21-21 0,-20 0 16</inkml:trace>
  <inkml:trace contextRef="#ctx0" brushRef="#br0" timeOffset="-150180.89">18754 16912 0,'0'0'0,"0"-21"16,21 21-16,0 0 15,0 0 1,0 0-16,0 0 0,1 0 16,-1 0-16,0 0 0,0 0 15,21 0-15,-20 0 0,-1 0 0,0 0 16,21 0-16,-21 0 0,1 0 16,-22 21-1,-22 0 1,1-21-1,0 0-15</inkml:trace>
  <inkml:trace contextRef="#ctx0" brushRef="#br0" timeOffset="-149946.92">18944 16933 0,'0'0'0,"-21"0"0,21 22 0,-21-1 16,0-21-16,-1 21 0,22 0 15,-21 0-15,0 22 0,0-22 0,-21 42 16,20-42-16,1 22 0,0-22 15,0 0-15,0 21 0,0-20 16,-1 20-16,1-21 0,0 0 0,21 0 16,0 1-16,-21-1 0,21 0 15,0 0-15,0 0 16,21-21 0,0 0-16,0 0 0,1 0 0,-1 0 15,0-21-15,21 21 0,1-21 16</inkml:trace>
  <inkml:trace contextRef="#ctx0" brushRef="#br0" timeOffset="-149645.09">19071 17314 0,'0'0'15,"-21"0"1,0 0-16,0 22 16,21-1-16,-22-21 0,1 21 0,21 0 15,0 0-15,-21 0 16,21 1-16,0-1 0,21-21 31,0 0-31,1 0 16,-1 0-16,0 0 0,0-21 0,0-1 15,0 1-15,1 0 0,-22 0 16,21 0-16,-21 0 0,0-1 16,0 1-16,0 0 15,-21 21 1,-1 0-16,1 0 0,0 0 15,0 21-15,0-21 0,21 21 16,-21 1-16,21-1 16</inkml:trace>
  <inkml:trace contextRef="#ctx0" brushRef="#br0" timeOffset="-149428.21">19579 17441 0,'-21'0'16,"42"0"-16,-63 0 0,21 0 15,-1 0-15,1 0 16,42 0 31,1 0-47,-1 0 15</inkml:trace>
  <inkml:trace contextRef="#ctx0" brushRef="#br0" timeOffset="-147013.86">19939 17399 0,'0'0'15,"21"-21"17,0 21-32,0-21 0,1 0 15,20-1-15,-21 1 0,21 0 16,-20 0-16,20-21 0,0 20 16,-21-20-16,22 21 0,20-64 15,-20 43-15,-22 0 0,0-1 16,21 1-16,-42 0 0,21-1 0,-21 1 15,22 21-15,-22 0 0,0-1 16,0 1-16,-22 21 0,1 0 16,0 21-16,0 1 0,-21 20 15,20 0-15,-20 1 0,0 20 16,21 1-16,-22-1 0,1 1 0,-22-1 16,22 1-16,0 20 0,-1-20 15,22-1-15,-21 22 0,0-22 16,20 1-16,-20-1 0,21 1 0,0-1 15,0 1-15,-1-1 0,22-20 16,0 20-16,0 1 0,0-22 0,0 22 16,0-22-16,0 0 0,0 1 15,22-1-15,-1-21 0,0 0 16,0-21-16,21 0 0,1 0 16,-1 0-16,-21-21 0,22 0 15,-1-21-15,0 20 0,1-20 0,-1 0 16,0-1-16,-21 1 0,1 0 15,-1-22-15,0 22 0,-21-22 0,0 22 16,0-21-16,0-1 0,0 22 16,0-22-16,-21 22 0,0 21 0,-1-22 15,-20 22-15,21 0 0,-21 0 16,20 0-16,1 21 0,-21 0 16,21 0-16,0 0 0,42 0 31,0 0-16,21-21-15,1 21 0,-1 0 16,0-22-16,1 22 0,20-21 0,1 21 16,-1-21-16,-21 21 15,22-21-15,-22 21 0,22 0 0,-43-21 16,21 0-16,-21 21 0,1 0 0,-1 0 16,0 0-16,-21 21 31,-21-21-31,0 21 15,21 0-15,-22-21 0,22 21 0,0 0 16,0 1-16,0-1 16,0 0-16,0 0 0,0 0 0,22-21 15,-1 21-15,0-21 0,0 0 16,0 0-16,22 0 0,-22 0 0,21 0 16,-21 0-16,22 0 0,-1 0 15,-21-21-15,21 0 0,1 0 16,-22 0-16,0 0 0,21-22 15,-20 22-15,-22-21 0,0 21 16,0-1-16,0 1 0,-22 0 16,1 21-16,0 0 0,0 0 15,-21 0-15,20 0 0,1 0 0,-21 0 16,21 21-16,0 0 16,-1 1-16,-20-1 0,42 0 0,-21 0 15,0 0-15,21 0 0,0 1 16,0-1-16,0 0 0,0 0 15,21-21-15,0 21 0,0-21 16,0 0-16,1 0 0,-1 0 16,0-21-16,21 21 0,-21-21 0,1 0 15,-1 0-15,0 21 0,21-22 16,-21 1-16,1 0 0,-22 0 0,21 0 16,0 0-16,-21-1 15,0 44 1,0-1-1,0 0-15,0 0 16,-21 0-16,21 0 0,0 1 16,0-1-16,0 0 15,21-21-15,0 21 0,0-21 16,0 0-16,1 0 16,20 0-16,-21 0 0,0-21 0,0 21 15,22-21-15,-22 21 0,0-21 16,21-1-16,-20 1 0,-1 0 0,0 0 15,0-21 1,-21 20-16,0 44 31,0-1-15,0 0-16,-21 0 0,0 0 16,21 0-16,0 1 0,-21-1 0,21 0 15,-22 0-15,22 0 0,-21 0 16,21 1-1,0-44 17,0 1-32,0 0 15,21 0-15,1 0 0,-1 0 16,-21-1-16,21 1 0,21 0 0,-21 0 16,1 0-16,-1 0 0,0-1 15,21 22-15,-21-21 0,1 21 16,-1 0-16,0 0 0,0 0 15,0 0-15,-21 21 0,21 1 16,-21-1-16,0 0 0,0 0 16,0 0-16,0 0 0,0 1 15,0-1-15,0 0 0,-21 0 16,21 0-16,0 0 16,0-42 15,0 0-31,21 0 15,-21 0-15,22 0 16,-1-1-16,0 1 0,0 0 0,0 0 16,22 0-16,-22 0 0,0-1 15,0 1-15,0 21 0,0 0 0,1 0 16,-22 21 0,0 1-1,0-1-15,0 0 0,0 0 16,0 0-16,0 0 0,-22 1 15,22-1-15,0 0 0,0 0 0,0 0 16,0 0-16,22-21 16,-1 0-1,0 0-15,0 0 16,0 0-16,22 0 0,-22 0 0,21-21 16,0 21-16,-20-21 0,20 0 15,-21 0-15,43-43 0,-43 43 16,0 0-16,0 0 0,-21 0 15,0-1-15,-21 22 32,0 0-32,0 22 0,-1-22 15,1 21-15,0 0 16,0 0-16,0 0 0,0 0 0,21 1 0,0-1 16,-22 21-1,22-21-15,0 0 0,0 1 0,0-1 16,22-21-16,-1 0 15,0 0-15,0 0 0,0 0 16,0 0-16,22 0 0,-22 0 0,21-21 16,1-1-16,-22 1 0,21 0 15,0 0-15,-20 0 0,20 0 0,-21-1 16,21-20-16,-20 21 0,-1 0 16,0 0-16,0-1 0,0 1 15,-21 0-15,-21 42 31,21 0-31,-21 1 16,21-1-16,0 0 16,0 0-16,0 0 0,0 0 15,-21 1-15,21-1 0,0 0 16,0 0-16,-21 0 0,21 0 0,0 1 16,-22-22-16,22 21 15,-21-21-15,0 0 0,0 0 16,0 21-16,0-21 15,-1 0-15,22-21 16,0 0 0,0-1-16,0 1 15</inkml:trace>
  <inkml:trace contextRef="#ctx0" brushRef="#br0" timeOffset="-146661.06">24193 16933 0,'0'0'0,"0"-21"16,-21-21-16,0 42 15,0 0-15,0 0 0,0 0 16,-1 0-16,-20 21 0,21 0 0,-21 0 15,-1 22-15,1-22 0,-43 64 16,43-43-16,0 0 0,-22 64 16,43-64-1,0 22-15,0-22 0,-1 1 0,22-1 16,-21 0-16,21 1 0,0-1 0,0 0 16,0 1-16,21-22 0,1 0 15,-1 0-15,21 0 0,-21-21 16,0 0-16,1 0 15,-1 0-15,0 0 0,21 0 0,-21-21 16,22 21-16,-22-21 0</inkml:trace>
  <inkml:trace contextRef="#ctx0" brushRef="#br0" timeOffset="-144623.12">24236 17357 0,'0'-21'16,"0"-1"0,0 1-1,21 21-15,0-21 0,0 21 0,0-21 16,1 21-16,-1-21 0,0 0 15,0-1-15,0 1 0,22 0 0,-22 0 16,0 0-16,-21-22 0,21 22 16,0 0-16,-21 0 0,0 0 15,0 0-15,0-1 16,0 1-16,-21 42 16,0 1-16,0-1 0,0 0 15,-1 0-15,22 21 0,-21-20 16,0 20-16,0 0 0,0 1 0,0-1 15,-1-21-15,1 21 0,21 1 16,-21-1-16,0 0 0,0 1 0,21-22 16,-21 21-16,-1-21 0,1 22 15,21-22-15,-21-21 0,0 21 0,21 0 16,-21-21-16,0 0 16,-1 0-1,22-21-15,0 0 0,-21 0 16,21 0-16,0-1 15,0 1-15,0 42 47,21-21-31,1 22-16,-1-22 16,0 0-16,0 0 0,0 0 0,0 21 15,1-21-15,20 0 0,-21 0 16,0 0-16,0 0 0,22-21 0,-22 21 15,0-22-15,0 1 0,0 21 16,1-21-16,-22 0 0,21 0 16,-21 0-16,21 21 0,-42 0 31,21 21-15,-21 0-16,-1 0 0,22 0 15,0 0-15,-21-21 0,21 22 16,0-1-1,21-21 1,1 0 0,-1 0-16,0-21 15,0 21-15,0-22 0,0 22 16,1-21-16,-1 0 0,0 0 16,0 21-16,0 0 0,-21 21 31,0 0-16,0 0-15,0 1 16,21-1-16,1 0 16,-1 0-16,21-21 0,-21 21 15,22-21-15,-22 0 0,21 0 0,0 0 16,-20 0-16,20 0 0,-21 0 16,21 0-16,-20 0 0,-1 0 15,21-21-15,-21 0 0,0 0 0,1 0 16,-1-1-16,0-20 0,-21 21 15,0 0-15,21 0 0,-21-1 16,0 1-16,0 0 0,-21 21 16,0 0-16,0 0 15,-22 0-15,22 21 0,-21-21 16,21 21-16,-1 1 0,1-1 0,0 0 16,0 0-16,0 0 0,21 0 15,-21 1-15,21-1 0,0 0 16,0 0-16,21-21 15,0 0-15,0 0 0,0 0 16,0 0-16,1 0 0,-1 0 0,0-21 16,0 21-16,0-21 0,0 0 15,1-1-15,-1-20 0,21 21 16,-21-21-16,0 20 0,1-20 16,-1 0-16,42-43 0,-42 43 15,1-1-15,-1 1 0,-21 21 16,21-21-16,0 20 0,-21-20 0,21 42 15,-21-21-15,0 42 16,-21 0 0,0 0-16,0 1 0,21-1 15,-21 21-15,-1-21 0,1 22 0,0-22 16,0 21-16,0 0 0,0-20 0,-1 20 16,22 0-16,0 1 15,-21-22-15,21 21 0,0-21 0,0 22 16,0-1-16,21-21 0,1 0 15,-1 0-15,0 1 0,0-1 0,0-21 16,0 0-16,1 0 0,-1 0 16,0 0-16,0 0 0,0 0 15,0-21-15,1-1 0,-1 1 0,0 0 16,0-21-16,0 21 0,0-22 16,1 22-16,-22 0 0,0 0 0,0 0 15,0-1-15,-22 22 16,1 22-1,21-1-15,0 0 0,-21 0 16,0-21-16,21 21 0,0 0 16,0 1-16,0-1 0,0 0 15,-21 0-15,21 0 0,0 0 16,21-21 0,0 0-1,0 0-15,0-21 16,1 21-16,-1-21 0,0 0 15,0 0-15,0 0 0,22-1 0,-1 1 16,0 0-16,1 0 0,-1 0 16,0 21-16,1-21 0,-22 21 15,0 0-15,0 0 0,0 0 16,0 0-16,-21 21 0,0 0 16,0 0-16,0 0 15,-21 0-15,0 1 0,0-1 16,0-21-16,0 21 0,-1 0 0,1-21 15,0 21-15,0-21 0,21 21 16,-21-21-16,42-21 47,0 21-31,0-21-16,0 0 0,1 0 0,-1 0 15,0-1-15,0 1 0,0 0 16,0-21-16,1 21 0,-1-1 0,0 22 15,0-21-15,0 21 16,-42 21 0,0 1-1,0-1-15,0-21 0,-1 21 16,1 0-16,21 0 0,0 0 0,-21 1 16,21-1-16,0 0 15,0 0-15,0 0 0,21 0 16,0 1-1,22-22-15,-1 21 0,0-21 16,-20 21-16,20-21 0,-21 0 0,21 0 16,-20 0-16,20 0 0,-21-21 15,21 0-15,-20-1 0,20 1 16,-21 0-16</inkml:trace>
  <inkml:trace contextRef="#ctx0" brushRef="#br0" timeOffset="-144256.33">26733 16976 0,'0'0'0,"-21"-21"16,0-1-16,0 22 0,0 0 16,21-21-16,21 21 15,0 21 1,21-21-16,-20 22 0,20-1 0,0 0 15,-21 0-15,22 0 0,-1 22 16,-21-22-16,0 0 0,1 21 0,-22 1 16,0-22-16,0 21 0,0 0 15,-22 1-15,1-1 0,0 0 16,-21 1-16,21-1 0,-22 0 16,1 1-16,21-1 0,-22-21 15,1 22-15,21-22 0,0 21 0,-22-21 16,22 0-16,0 1 0,0-22 15,21 21-15,-21 0 0,0-21 16,-1 21-16,22-42 31</inkml:trace>
  <inkml:trace contextRef="#ctx0" brushRef="#br0" timeOffset="-143988.49">27432 17505 0,'0'0'0,"-21"-21"15,21 0-15,-21 21 16,21-22-16,0 44 62,0-1-46,-22 0-16,1 0 0</inkml:trace>
  <inkml:trace contextRef="#ctx0" brushRef="#br0" timeOffset="-143771.14">27241 17844 0,'0'0'16,"-21"21"-16,0-21 0,21 21 0,-21 0 16,0 0-16,0 0 0,-1 1 15,-20-1-15,21 0 0,0-21 0,0 21 16,-22 0-16,1 0 0,0-21 15,-1 22-15,1-1 0,-22-21 0,1 0 16,-1 21-16,-20-21 0,-1 0 16,0 0-16,1 0 0</inkml:trace>
  <inkml:trace contextRef="#ctx0" brushRef="#br0" timeOffset="-133392.62">847 17928 0,'0'-21'47,"0"0"-31,0 0-1,0 0-15,0-1 16,0 1-1,0 0-15,0 0 16,0 0-16,0-22 16,0 22-16,0 0 0,0 0 15,0 0-15,0 0 16,0 42 15,0 0-31,0 21 0,0-21 16,0 22-16,0-22 0,0 21 15,0 1-15,-22-1 0,22 0 16,-21-21-16,21 22 0,0-1 0,-21 0 16,21-20-16,-21-1 0,0 21 15,21-21-15,0 0 16,-21 1-16,21-1 0,-22 0 0,1 0 16,21-42 62,21 0-78,1 21 0</inkml:trace>
  <inkml:trace contextRef="#ctx0" brushRef="#br0" timeOffset="-132840.41">1143 17949 0,'0'-21'16,"0"0"-16,0 0 15,0 42 32,0 0-47,0 0 16,0 1-16,-21-1 0,0 21 0,21-21 15,-22 22-15,22-22 0,0 21 16,-21 0-16,21 1 0,0-22 16,0 21-16,0-21 0,0 22 15,0-22-15,0 0 0,0 0 16,21-21-16,1 0 0,-1 0 15,21 0-15,-21 0 0,0 0 0,22 0 16,-22-21-16,21 0 0,-21 0 16,1 0-16,20-1 0,-21-20 15,0 21-15,0 0 0,-21 0 16,0-22-16,0 22 0,0-64 16,0 43-1,-21 21-15,0-21 0,0 20 0,0 1 16,0 0-16,-1 21 0,1 0 15,0 0-15,0 0 16,0 21-16,0 0 16,-1 22-16,1-22 0,0 0 15,0 21-15,0 1 0,21-1 16,-21-21-16,21 0 0,0 1 16,21-22-1</inkml:trace>
  <inkml:trace contextRef="#ctx0" brushRef="#br0" timeOffset="-131418.4">1820 18203 0,'0'-21'15,"0"42"64,0 1-79,0-1 15,0 0-15,-21 0 0,21 0 16,0 0-16,0 1 15,0-1 1,21-21 0,-21-21-1,21 21 1,1-22-16,-22 1 0,0 0 16,21 0-16,-21 0 0,0 0 15,0-1-15,0 1 0,0 0 16,0 0-16,0 0 15,-21 21-15,-1 0 16,1 21 0,21 0-1,-21-21-15,21 21 0,0 0 16,0 1-16,-21-1 16,21 0-16,0 0 15,-21-21 1,21 21-16</inkml:trace>
  <inkml:trace contextRef="#ctx0" brushRef="#br0" timeOffset="-127816.61">3217 17695 0,'0'22'31,"0"-44"-15,21 22-1,1-21-15,-1 0 0,0 0 16,0 0-16,21 0 0,-20-1 16,-1 1-16,0 0 0,0 0 0,0 0 15,-21 0-15,0-1 0,0 1 16,0 0-16,0 0 15,-21 21-15,0 0 0,0-21 0,-22 21 16,22 0-16,-21 0 0,0 0 16,20 0-16,-20 0 0,21 21 15,-21 0-15,20 0 0,1 0 0,0 1 16,0-1-16,0 21 16,21-21-16,0 22 0,0-22 0,0 21 15,0-21-15,0 22 0,0-22 16,21 0-16,0 21 0,0-21 15,0 22-15,1-22 0,-1 0 16,0 21-16,0-20 0,0 20 0,0-21 16,1 21-16,-22-20 0,0 20 15,0-21-15,0 0 0,0 22 16,0-22-16,-22 0 0,1 0 0,0 0 16,0 0-16,-21-21 0,20 0 15,1 0-15,0 0 0,0 0 16,-21 0-16,20-21 0,1 0 0,0 0 15,0 0-15,0 0 16,0-1-16,-1 1 0,22-21 16,0 21-16,-21-22 0,21 22 15,21 21 17,-21 21-32,22 1 0,-1-1 0,0 0 15,21 0-15,-21 21 0,1-20 16,-1-1-16,0 21 0,0-21 15,0 0-15,0 1 0,1-1 0,-1 0 16,0-21-16,21 0 16,-21 0-16,1 0 0,-1 0 0,21 0 15,-21-21-15,22 0 0,-22-1 0,21 1 16,-21 0-16,22 0 16,-22 0-16,21-22 0,-21 22 15,0 0-15,22-21 0,-22 21 16,0-1-16,-21 1 0,0 0 15,21 21-15,0 0 0,1 0 32,-22 21-32,0 0 15,0 1 1,0-44 31,0 1-32,0 0-15,-22 21 16,22-21-16,0 0 16,-21 21-16,0 0 0,0 0 15,0 0 1,21 21 0,0 0-16,-21 21 0,21-20 15,0-1-15,0 21 0,0 0 0,0-20 16,0 20-16,0-21 15,0 21-15,0-20 0,0-1 16,21 0-16,0 0 0,0-21 0,0 21 16,0-21-16,1 0 0,-1 0 15,0 0-15,21 0 0,-21-21 0,1 0 16,20 0-16,-21 0 0,0-1 16,0 1-16,1 0 0,-1 0 15,0-21-15,-21 20 0,0 1 16,0 0-16,0 0 0,0 0 15,-21 21 17,21 21-17,0 0-15,0 0 0,0 0 16,0 1-16,21-1 0,-21 0 16,21 0-16,-21 0 0,0 0 15,21 1-15,0-1 0,-21 0 16,22 0-16,-22 0 0,0 0 0,21-21 15,0 22-15,0-1 16,0-21-16,0 0 16,1 0-16,-1 0 0,0 0 15,0 0-15,0-21 0,22-1 16,-22 22-16,0-21 0,0 0 0,0 0 16,0 0-16,1 0 15,-1-22-15,0 22 0,-21 0 16,0 0-16,0 0 0,0-1 0,0 1 15,0 0-15,0 0 16,-21 21-16,0 0 0,-1 0 16,1 21-1,21 0-15,-21-21 0,21 21 0,0 22 16,-21-22-16,21 0 0,-21 21 0,21-20 16,0-1-16,0 21 0,0-21 15,0 0-15,0 1 0,0-1 16,21 0-16,0-21 0,0 21 15,0-21-15,22 0 16,-22 0-16,21 0 0,1-21 0,-1 0 16,0 0-16,1-1 0,-1 1 15,0 0-15,1 0 0,-22 0 16,0 0-16,0-1 0,0 1 0,-21 0 16,0-21-16,0 21 0,0-1 15,0 1-15,-21 21 16,0 0-1,21 21-15,0 1 16,0-1-16,0 0 0,-21 0 0,21 21 16,0-20-16,0-1 15,0 21-15,0-21 0,0 0 0,0 1 16,0-1-16,21-21 16,0 0-16,0 0 15,0 0-15,1 0 0,-22-21 0,21-1 16,0 1-16,-21 0 0,21 21 15,0-42-15,-21 21 0,0-1 16,21 1-16,-21 0 0,22 0 0,-22 0 16,0 0-16,0-1 15,0 44 1,0-1 0,0 0-16,0 0 15,0 0-15,0 0 0,0 1 0,0-1 16,0 0-16,0 0 0,0 0 15,-22 0-15,1-21 16,21 22-16,0-44 31,0 1-31,0 0 0,21 0 16,1 0-16,-22 0 0,21-1 16,-21-20-16,21 21 0,0 21 15,0-21-15,0 0 0,1 21 16,-1 0-16,0 0 0,0 21 15,0 0 1,-21 0-16,0 0 0,0 0 16,0 1-16,0-1 0,0 0 15,0 0-15,0 0 0,0 0 0,0 1 16,21-22-16,-21 21 16,22-21-16,-1 0 0,0 0 15,0 0-15,0 0 0,0-21 0,43-1 16,-43 1-16,21-21 15,-20 21-15,20 0 0,-21-22 16,21 22-16,-20 0 0,-1-21 16,-21 20-16,0 1 0,0 0 0,0 0 0,0 0 15,0 0-15,-21 21 32,21 21-32,-22 0 15,22 0-15,-21 0 0,21 0 16,0 1-16,0-1 0,0 0 0,0 0 15,0 0-15,0 0 0,21 1 16,-21-1-16,22 0 0,-22 0 16,0 0-16,0 0 0,0 1 15,0-1-15,0 0 16,-22-21-16,1 21 0,0-21 16,0 0-16,0 0 0,0 0 15,-1 0-15,1 0 0,0 0 16,21-42-16</inkml:trace>
  <inkml:trace contextRef="#ctx0" brushRef="#br0" timeOffset="-126492.84">6138 17590 0,'0'0'0,"-21"-22"0,0 22 31,0 22-31,21 20 0,-21-21 16,21 21-16,0 1 0,0 20 15,0-20-15,0 20 0,-22-21 16,22 22-16,0-22 0,-21 1 0,21 20 16,0-21-16,0-20 0,0 20 15,0-21-15,0 0 16,0 0-16,0-42 31,21-21-31,1 21 16,-1 0-16,-21-1 0,21 1 15,0-21-15,-21 21 0,21 0 16,0-1-16,-21 1 0,0 0 0,22 21 16,-1 0-16,0 0 15,-21 21-15,0 0 0,21 1 16,-21-1-16,21 21 0,-21-21 0,21 0 16,-21 22-16,0-22 0,0 21 15,0-21-15,0 1 0,0-1 16,0 0-16,22 0 0,-1-21 31,0 0-31,0 0 0,-21-21 16,21 0-16,0 0 0,1-1 15,-1 1-15,0 0 0,-21 0 16,21 0-16,0 0 0,0-1 0,-21 1 16,0 0-16,0 0 0,22 21 15,-22 21 1,0 0-1,0 0-15,0 1 0,0-1 16,0 0-16,-22 21 0,22-21 0,0 1 16,0-1-16,0 0 0,0 0 15,0 0-15,0 0 0,0 1 16,22-22 0,-1 0-16,0 0 0,0-22 15,0 22-15,0-21 0,1 0 16,-1 0-16,0 0 0,-21 0 15,21-1-15,-21 1 0,0-21 0,0 21 16,0 0-16,0-1 0,0 1 16,-21 0-16,21 0 0,-21 0 15,0 21-15,-1 0 0,1 0 0,0 0 16,0 0-16,-21 0 0,20 21 16,22 0-16,-21 0 0,0 0 15,21 1-15,-21-1 0,21 0 16,0 0-16,0 0 0,0 0 15,0 1-15,21-1 0,0-21 0,0 0 16,1 0-16,20 0 0,-21 0 16,21 0-16,-20-21 0,20 21 15,0-22-15,1 1 0,-1 0 0,0-21 16,1 21-16,-1-1 0,-21 1 16,21-21-16,-20 21 0,-1-22 0,0 22 15,0-21-15,0 21 16,0-22-16,-21 22 0,0-21 0,0 21 15,0 0-15,22-1 0,-22 44 32,0-1-32,0 0 0,0 21 15,0 1-15,-22-1 0,22 0 16,0 1-16,0-1 0,-21 0 0,21 1 16,0-1-16,-21 0 0,21 1 15,0-1-15,0-21 0,0 21 16,0-20-16,0-1 0,0 0 15,21-21 1,0 0 0,1-21-16,-1 0 0,-21-1 15,0 1-15,0-21 16,21 21-16,-21-22 0</inkml:trace>
  <inkml:trace contextRef="#ctx0" brushRef="#br0" timeOffset="-126264.97">7048 18098 0,'22'0'31,"-1"0"-15,0 0-16,21 0 0,-21 0 16,22 0-16,-1 0 0,0 0 15,1 0-15,-1 0 0,0 0 16,-20 0-16,20 0 0,-21-22 0,0 22 15,0 0-15,1 0 16</inkml:trace>
  <inkml:trace contextRef="#ctx0" brushRef="#br0" timeOffset="-125511.95">8403 18246 0,'-21'0'0,"42"0"0,-63 0 0,21-21 15,-1 21-15,-20 0 0,21-22 16,0 22-16,0 0 16,42 0-1,0 0 1,0 0-16,21 0 0,1 0 0,-1 22 15,0-22-15,22 21 0,-1-21 16,1 21-16,-1-21 0,1 0 16,21 21-16,-22-21 0,22 0 0,-22 0 15,22 0-15,-22 0 0,1 0 16,-1 0-16,1 0 0,-1 0 0,1 0 16,-22 0-16,1 0 15,-1 0-15,0-21 0,-21 21 16,1 0-16,-1 0 0,-21-21 15,0 0-15,0-1 16,-21 22-16,-1 0 0,1-21 0,-21 21 16,21 0-16,0-21 0,-22 21 15,22 0-15,-21 0 0,-1-21 0,22 21 16,0-21-16,-21 21 0,21 0 16,-1 0-1,44 0 1,-1 0-1,0 0-15,0 0 0,0 0 16,0 0-16,1 0 0,20 0 16,-21 0-16,0 0 0,0 21 15,1-21-15,-1 21 0,0 0 0,-21 0 16,0 1-16,0-1 0,0 21 16,0-21-16,-21 22 0,-22-22 0,22 21 15,0 0-15,-21 1 0,21-22 16,-22 21-16,1-21 0,21 1 15,-22 20-15,22-21 0,0 0 16,0 0-16,0-21 0,21 22 16,-21-22-16,21-22 15</inkml:trace>
  <inkml:trace contextRef="#ctx0" brushRef="#br0" timeOffset="-124816.14">11409 17865 0,'0'0'0,"-43"-21"15,22 21-15,0-22 16,0 22-16,0 0 0,0 0 16,21-21-1,21 21 17,0 0-32,21 0 0,22 0 0,-22 0 15,22 0-15,-1 0 0,22 0 16,-1 0-16,-20 0 0,21 0 15,63 0-15,-64 0 0,-20 0 16,-1 0-16,-20 0 0,-1 0 16,0 0-16,-20 0 0,-1 0 0,0 0 15,-21 21 1,-21-21 0,0 22-16,-22-22 15,1 0-15,0 0 0,-1 0 16,1 0-16,0 0 0</inkml:trace>
  <inkml:trace contextRef="#ctx0" brushRef="#br0" timeOffset="-124548.02">11874 17844 0,'0'0'0,"-21"0"0,21 21 47,0 0-47,0 0 0,0 0 16,0 22-16,-21-22 0,21 21 15,-21 0-15,21 1 0,-21-1 16,21 0-16,0 1 0,-21-1 16,-1 0-16,1 1 0,21-1 15,0-21-15,-21 22 0,21-22 0,-21 0 16,21 0-16,0 0 16,21-42 15,0 0-16,0 0-15,1-22 0,20 22 0</inkml:trace>
  <inkml:trace contextRef="#ctx0" brushRef="#br0" timeOffset="-123996.17">12763 18034 0,'0'0'15,"22"-21"-15,-1 21 0,0-21 0,0 0 16,0 21-16,-21-22 0,0 1 16,21 0-16,-21 0 15,-21 21 1,0 0-16,0 0 0,0 0 16,0 0-16,-1 0 15,-20 0-15,21 21 0,0 0 0,-22 0 16,22 1-16,0-1 0,0 0 15,0 0-15,0 21 0,-1-20 16,1-1-16,21 0 0,0 0 0,0 0 16,0 0-16,0 1 0,0-1 15,0 0-15,21-21 0,-21 21 16,22 0-16,-1-21 0,0 21 0,0-21 16,0 22-16,0-22 0,1 21 15,20-21-15,-21 21 0,0-21 0,-21 21 16,21 0-16,1-21 15,-22 21-15,0 1 0,0-1 0,0 0 16,0 0-16,-22 0 16,1 0-16,0-21 0,-21 22 15,21-1-15,-1 0 0,-20-21 0,0 21 16,21-21-16,-22 0 0,1 0 16,0 0-16,20 0 0,-20 0 15,0 0-15,21 0 0,-1-21 0,1 0 16,0 21-16,0-21 0,0 21 15,21-22-15,0 1 16,0 0 0,21 0-1,0 21-15,0-21 16,22 21-16</inkml:trace>
  <inkml:trace contextRef="#ctx0" brushRef="#br0" timeOffset="-123532.45">13462 17992 0,'0'-21'0,"0"42"0,0-64 15,-21 65 17,0-1-32,-1 0 15,22 0-15,-21 0 0,0 0 0,0 22 16,0-22-16,21 21 0,-21-21 16,-1 22-16,1-1 0,0 0 0,21-20 15,-21 20-15,21 0 16,-21-21-16,21 22 0,0-22 0,0 0 15,0 0-15,0 0 0,21 1 16,0-22-16,0 0 16,0 0-16,1 0 0,20 0 0,-21 0 15,0 0-15,22 0 0,-22 0 16,21 0-16,-21-22 0,0 22 16,1-21-16,-1 21 0,-21-21 15,21 21-15,-21-21 0,21 0 16,-21 0-16,0-1 15,-21 22 1,0 0-16,0-21 0</inkml:trace>
  <inkml:trace contextRef="#ctx0" brushRef="#br0" timeOffset="-123285.11">13293 18373 0,'0'0'15,"0"-21"1,21 21 0,0 0-16,0 0 15,21 0-15,-20 0 0,-1 0 16,21 0-16,-21 0 0,0-22 16,1 22-16,20 0 0,-21-21 15,0 21-15,0-21 0,-21 0 16,22 21-16,-22-21 0,21 0 15,-21-1-15,0 1 16,0 0-16</inkml:trace>
  <inkml:trace contextRef="#ctx0" brushRef="#br0" timeOffset="-123037.27">13441 17949 0,'21'0'31,"0"0"-31,0 0 0,0 0 16,1-21-16,-1 21 0,0 0 15,0 0-15,0-21 0,0 21 0,1 0 16,-1 0-16,0 0 0,0 0 16,0 0-16,0 0 15</inkml:trace>
  <inkml:trace contextRef="#ctx0" brushRef="#br0" timeOffset="-121844.47">14351 18373 0,'0'0'0,"-21"0"0,-22 0 0,22 0 0,0 0 16,0 0-16,0 0 16,42 21-1,0-21-15,0 0 16,22 0-16,-1 21 0,0-21 15,1 0-15,-1 0 0,0 0 16,22 0-16,-22 0 0,0 0 16,1 0-16,-1 0 0,0 0 0,1 0 15,-1 0-15,0 0 0,-20 0 16,20 0-16,-21 0 0,0-21 16,0 0-16,-21 0 15,0-1 1,0 1-16,-21 21 15,0 0-15,0-21 16,0 21-16,0 0 16,-1-21-16,1 21 15,0 0 17,21-21 93,-21 21-110,0 0-15,21-21 16,-21-1-1,-1 22 1,22 22 93,22-22-109,-1 0 0,0 21 0,0 0 16,0-21 0,0 0-16,1 0 0,20 21 0,-21-21 15,0 0-15,22 0 0,-22 0 16,0 0-16,21 0 0,-21 0 0,1 0 16,-1 0-16,0 0 15,0 0 1,-42 0 15,0 21-31,0-21 0,-1 21 0,1-21 16,0 22-16,-21-1 0,21 0 15,-22 0-15,22 0 0,-21 0 16,21 1-16,-22-1 0,22 0 16,-21 21-16,21-21 0,-22 1 15,22-1-15,-21 0 0,21 0 0,-1 0 16,1 0-16,0 1 15,0-22 1,42-22 47,0 22-63,0-21 0</inkml:trace>
  <inkml:trace contextRef="#ctx0" brushRef="#br0" timeOffset="-120559.95">16616 18500 0,'-21'0'0,"42"0"0,-64 0 16,43-21 15,0-1-15,0 1-16,0 0 15,22 0-15,-1 0 0,0 0 0,0-1 0,-21 1 16,21 0-16,0-21 16,-21 21-16,0-1 0,0 1 15,0 0-15,-21 0 16,0 21-16,-21 0 15,21 0-15,-22 0 0,22 21 0,-21 0 16,-1-21-16,22 21 0,-21 1 16,21-1-16,0 21 0,-22-21 15,43 0-15,-21 1 0,21-1 16,21-21 0,0 0-1,1 0-15,-1 0 0,0 0 16,21 0-16,-21-21 0,1 21 0,20-22 15,-21 1-15,0 21 0,0-21 16,1 0-16,-1 21 16,-21-21-16,0 42 31,0 0-31,0 21 0,0-20 16,0 20-16,0 0 0,0 1 0,0-22 15,0 21-15,0 0 0,0 22 16,0-22-16,0 1 0,0-1 15,0 0-15,0 1 0,0-22 16,0 42-16,0-20 0,-21-1 0,-1-42 16,1 0-16,0 0 0,0 0 15,0 0-15,0 0 0,-1 0 0,1 0 16,0 0-16,0 0 0,-21 0 16,20 0-16,1 0 0,0 0 0,0 0 15,0 0-15,0 0 0,-1 0 0,22-21 31,0-22-31,0 1 0,22 0 16,-1 21-16,0-22 0,0 1 0,21 0 16,1 20-16,-1-20 15,0 0-15,1-1 0,-1 22 0,22-21 16,-22 0-16,21-1 0,-20 1 16,-1 0-16,0 20 0,1-20 15,-1 21-15,-21 0 0,22 0 0,-22-1 16,-42 22 15,-1 22-31,1 20 0,21-21 16,-21 21-16,0-20 0,21 20 15,-21-21-15,21 21 0,0 1 0,0-22 16,0 0-16,0 0 0,0 0 16,0 1-16,21-1 15,0-21-15,0 0 0,0 0 0,1 0 16,-1 0-16,0 0 0,21-21 15,-21-1-15,22 1 0,-1 0 0,-21 0 16,22-21-16,-1-1 0,0 1 16,1 0-16,-1-1 0,-21 1 15,21 0-15,-20-1 0,-1 1 0,42-43 16,-42 43-16,-21 21 16,0 0-16,22-1 0,-22 44 31,-22-1-31,1 21 0,21-21 15,-21 22-15,0-1 0,0 0 0,0 1 16,-1-1-16,1 0 16,-21 1-16,21-1 0,0 0 0,-1-21 15,22 22-15,-21-22 0,21 0 16,-21 0-16,21 0 0,0 1 16,0-44 15,0 1-31,0 0 0,0 0 0,0 0 15</inkml:trace>
  <inkml:trace contextRef="#ctx0" brushRef="#br0" timeOffset="-120393.04">17187 18330 0,'0'0'0,"-21"0"16,42 0 15,0 0-31,22 0 0,-22 0 0,21 0 15,1 0-15,-1 0 0,0 0 16,22-21-16,20 0 0,-41 0 16,20 21-16,-20-21 0</inkml:trace>
  <inkml:trace contextRef="#ctx0" brushRef="#br0" timeOffset="-118228.2">18161 18119 0,'0'0'0,"0"-21"0,21 21 0,0-22 16,-21 1-16,21 21 0,-21-21 16,0 0-16,22 21 0,-22-21 0,-22 21 31,1 0-15,0 0-16,0 0 0,-21 21 0,20 0 15,-20 0-15,0 0 0,21 1 16,-22-1-16,22 0 0,0 0 15,0 0-15,0 0 0,21 1 16,0-1-16,0 0 0,0 0 16,0 0-16,21 0 0,0 1 0,0-1 15,21 0-15,-20 0 0,-1 0 16,0-21-16,0 21 0,0 1 0,0-22 16,-21 21-16,22-21 0,-22 21 15,-22-21 1,1 0-16,-21 0 15,21 0-15,0 0 0,-1-21 16,-20 21-16,21-21 0,-21 21 16,20 0-16,1-22 0,0 22 15,0 0-15,0 0 16,21 22 0,0-1-16,21 0 15,0-21-15,0 21 0,0 0 16,22 0-16,-22-21 0,0 0 15,21 22-15,-20-22 0,-1 0 16,0 0-16,0 0 0,0 0 0,22 0 16,-22 0-16,0-22 0,0 22 15,0-21-15,22 0 0,-22 0 16,0 0-16,0 0 0,21-22 0,-20 22 16,-1 0-16,0-21 15,0 20-15,0 1 0,0 0 16,-21 0-16,22 21 0,-1-21 15,-21 42 1,21-21-16,-21 21 16,0 0-16,0 0 15,21-21 48,-21-21-63,0 0 15,0 0-15,0 0 16,-21 21 15,0 21-15,0-21-16,21 21 0,-22 0 16,1 22-16,0-22 0,21 0 0,0 0 15,-21 0-15,21 22 0,-21-22 16,21 0-16,0 0 0,0 0 15,0 0-15,21-21 16,0 22-16,0-22 16,0 0-16,1 0 0,-1 0 0,0 0 15,0 0-15,0-22 16,22 1-16,-22 21 0,0-21 0,0 0 16,0 0-16,0 0 0,1-1 15,-1 1-15,0 0 16,0 21-16,-21-21 0,21 21 15,-21 21 1,0 0-16,0 0 16,0 1-16,0-1 15,0 0-15,0 0 0,0 0 16,0 0-16,0 1 16,21-1-1,1-21 1,-1 0-16,21 0 0,-21 0 15,0 0-15,1 0 0,-1-21 16,0 21-16,21-22 0,-21 1 16,1 21-16,-22-21 0,21 0 0,0 0 15,-21 0-15,0-22 0,0 22 16,0 0-16,0 0 0,-21 42 47,0-21-47,-1 21 0,22 0 0,0 0 15,-21 1-15,21-1 0,-21 0 16,21 0-16,0 0 16,0 0-16,0 1 0,0-1 15,21-21 1,0 0-16,1 0 0,-1 0 16,0 0-16,0 0 0,0 0 15,22 0-15,-1 0 0,0 0 16,-21 0-16,22 0 0,-1-21 0,-21-1 15,0 22-15,1-21 0,-1 0 16,0 0-16,0 0 0,-21 0 16,0-1-1,-21 22 1,0 0-16,0 0 0,-1 0 16,1 22-16,0-1 15,21 0-15,-21 0 0,0 0 16,21 0-1,0 1-15,0-1 16,21-21-16,0 0 0,0 21 16,22-21-16,-22 0 15,0 0-15,0 0 0,0 0 0,22 0 16,-22 0-16,21-21 16,-21 0-16,22 21 0,-22-22 15,0 22-15,0-21 0,0 0 0,0 0 16,1 0-16,-1 21 0,-21-21 15,-21 42 17,-1 0-17,22 0-15,-21 0 0,21 0 0,-21-21 16,21 22-16,0-1 0,-21-21 16,21 21-16,0 0 15,0-42 16,21 0-15,0 0-16,0 21 16,-21-22-16,22 1 0,-22 0 15,21 21-15,-21-21 0,21 21 16,-21-21-16,21 21 0,-21 21 31,0 0-31,0 0 16,0 0-1,21 1 1,0-22-16,1 0 16,-1 0-16,0 0 0,0 0 15,0 0-15,0 0 0,22-22 16,-1 22-16,-21-21 0,22 0 16,-1 21-16,-21-21 0,0 0 0,0 0 15,1-1-15,-1 1 0,-21 0 16,0 0-16,0-21 0,0 20 0,0 1 15,0 0-15,-21 21 16,-1 0 0,1 21-16,21 0 0,0 1 15,0-1-15,0 0 0,0 0 16,0 0-16,0 22 0,0-22 16,0 0-16,0 0 0,0 0 15,0 0-15,0 1 16,-21-22-1,0 0-15,0 0 16,0 0-16,-1 0 16,1 0-1,21-22-15,0 1 16,0 0-16,21 21 0</inkml:trace>
  <inkml:trace contextRef="#ctx0" brushRef="#br0" timeOffset="-117135.79">20807 18098 0,'0'0'0,"0"21"31,0 0-31,0 0 0,-21 0 0,-1 22 16,1-22-16,0 21 0,0-21 15,0 22-15,-22-22 0,22 21 16,0-21-16,21 0 0,-21 1 0,0-1 15,21 0-15,-21-21 0,21 21 16,0 0-16,21-42 47,0 21-47,0-21 16,0 0-16,0 0 0,1 21 15,-1-22-15,0 1 0,0 0 0,0 21 16,0 0-16,1 0 15,-22 21 1,0 0-16,0 1 0,0-1 16,-22 0-16,22 0 15,0 0-15,0 0 0,0 1 0,0-1 16,0 0-16,0 0 16,22-21-16,20 21 0,-21-21 15,0 0-15,22 21 0,-22-21 16,21 0-16,-21 0 0,0 0 15,22 0-15,-22 0 0,0-21 0,0 0 16,0 21-16,1-21 0,-1 0 16,0 0-16,0-1 0,-21 1 15,0 0-15,21 21 0,-42 0 32,0 21-17,21 0-15,0 1 16,-21-1-16,21 0 15,0 0-15,0 0 16,21-21 0,0 0-16,0 0 15,0 0-15,1 0 16,-1-21-16,0 21 0,-21-21 16,21 0-16,-21 0 0,21-1 15,-21 1-15,0 0 0,0 0 16,21 0-16,-21 0 0,0-1 0,0 1 15,-21 21 1,0 0-16,0 0 0,0 0 16,0 21-16,-1 1 0,1-1 15,21 0 1,-21 0-16,21 0 0,0 0 0,0 1 16,0-1-16,21-21 15,-21 21-15,21-21 0,1 0 16,-1 0-16,0 0 0,0 0 15,0 0-15,0 0 0,1-21 16,-1 0-16,0 21 0,0-22 0,0 1 16,0-21-16,1 21 0,-1 0 15,21-22-15,-21 1 0,0 21 0,1-22 16,20 1-16,-21 0 16,0-1-16,22 22 0,-22 0 0,-21 0 15,21 0-15,-42 42 31,0 0-31,-1 21 16,1-20-16,0-1 0,0 21 16,0-21-16,0 22 0,21-22 0,0 21 15,0-21-15,-22 22 0,22-1 16,-21-21-16,21 0 16,0 0-16,0 1 0,0-1 31,21-21-31,1 0 0,-1 0 15,0 0-15,0-21 16,0-1-16,0 22 16,1-21-16,-1 0 0,-21 0 15</inkml:trace>
  <inkml:trace contextRef="#ctx0" brushRef="#br0" timeOffset="-116896.34">21611 18373 0,'21'0'0,"-42"0"0,0 0 16,0 0-16,42 0 31,0 0-31,0 0 16,0 0-16,1 0 0,-1 0 0,0 0 16,0 0-16,21 0 0,-20 0 15,-1 0-15,0 0 0,0 0 0,0 0 16,0 0-16,1 0 15,-22-21-15,21 21 0,0 0 16,-21-22-16,21 22 16,0 0-16</inkml:trace>
  <inkml:trace contextRef="#ctx0" brushRef="#br0" timeOffset="-116564.65">22712 18309 0,'-43'-42'15,"22"42"1,0 0-16,0 0 16,0 21-1,0 0-15,-1 0 0,1 1 0,0-1 16,0 21-16,0-21 15,0 0-15,21 22 0,-22-22 0,22 0 16,-21 0-16,21 0 0,0 1 16,0-1-16,0 0 0,0 0 15,0 0-15,0 0 16,0 1 0,21-22-1,1 0-15,-1 0 16,0 0-16,0 0 0</inkml:trace>
  <inkml:trace contextRef="#ctx0" brushRef="#br0" timeOffset="-116326.79">23093 18373 0,'0'21'31,"0"0"-31,-21 0 0,-1 0 16,22 1-16,-21 20 0,0-21 0,0 0 16,0 0-16,0 1 0,-1-1 15,1 0-15,0-21 0,0 21 0,0 0 16,-22-21-16,22 21 16,0-21-16,0 0 0,0 0 15,-22 0-15,22 0 0,-21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59:47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804 0,'0'0'16,"21"-21"-16,0-42 15,0-1-15,-21 43 0,0-21 16,21 21-16,-21-22 0,0 22 0,0-21 16,21 21-16,-21-1 0,0 1 15,0 0-15,0 0 16,0 42 15,0 0-31,0 0 0,0 1 16,0 20-16,0 0 0,0 22 15,0-1-15,0 1 0,0-1 16,0 22-16,0-22 0,0 22 0,0-21 16,0 20-16,-21-20 0,21-1 15,-21 1-15,21-1 0,-21 1 16,21-1-16,0-20 0,0 20 15,0-21-15,0 22 0,0-22 0,0-21 16,0 22-16,0-22 0,0 0 16,0 0-16,0 0 0,0 1 15,0-44 17,0 1-32,0 0 15,0-21-15,0 21 0,0-22 0</inkml:trace>
  <inkml:trace contextRef="#ctx0" brushRef="#br0" timeOffset="365.24">1333 762 0,'0'0'0,"-84"-85"15,63 43 1,21 21-16,0-21 0,0-1 15,0 1-15,0 0 0,42-1 0,-21 1 16,21 0-16,22-1 0,-1 1 16,1 21-16,21-22 0,-22 22 15,1 21-15,-1 0 0,22 0 0,-22 0 16,1 43-16,-22-22 0,22 21 16,-22 22-16,0-22 0,-21 0 15,1 22-15,-22-1 0,0-20 0,-22 20 16,1 1-16,-21-1 0,0 1 15,-1-1-15,1 1 0,-64 41 16,64-62-16,-1-1 16,-20 0-16,42-20 0,-22-1 15,1 0-15,21 0 0,0 0 16,21 0-16,-21-21 0</inkml:trace>
  <inkml:trace contextRef="#ctx0" brushRef="#br0" timeOffset="1093.38">2455 1376 0,'21'-21'16,"-42"42"-16,42-63 0,-21 20 0,0 1 16,0 0-16,0 0 0,-21 21 15,0 0 1,0 21-16,0 0 15,-22 0-15,22 1 0,-21 20 0,21 0 16,0 1-16,-22 20 0,22-21 16,0 22-16,0-1 0,0-20 15,-1 20-15,22-20 0,0-1 0,0 0 16,0 1-16,0-22 0,0 0 16,22 0-16,-1 0 0,0-21 15,0 0-15,21 0 0,-20 0 0,20-21 16,0 0-16,1 0 15,-1 0-15,0-22 0,1 22 0,-1-21 0,0-1 16,-21 1-16,22-21 0,-22 20 16,0 1-16,0 0 0,-21-1 15,0 1-15,0 0 0,-21-1 16,0 22-16,0 0 0,-22 0 0,22 0 16,-21 21-16,0 0 0,-1 0 15,1 0-15,-22 21 0,43-21 16,-21 21-16,0 0 0,-1 0 0,22 0 15,0 1-15,0-1 0,21 0 16,0 0-16,0 0 0,0 0 16,21-21-16,0 0 15,21 0-15,1 0 0,-1-21 16,0 0-16,22 0 0,-1 0 0</inkml:trace>
  <inkml:trace contextRef="#ctx0" brushRef="#br0" timeOffset="1488.16">3238 656 0,'0'-42'15,"0"84"-15,0-105 0,0 42 0,0-1 16,0 1-16,0 0 0,0 42 16,0 22-1,-21-1-15,21 0 0,-21 22 16,0-1-16,21 22 0,-21 0 0,21-1 15,-21 1-15,-1 21 0,22-22 16,-21 22-16,0 0 0,0 0 16,21 0-16,-21 0 0,0-1 15,-1-20-15,22 21 0,-21 0 0,0 0 16,21-22-16,0 22 0,-21-21 16,21 21-16,-21-22 0,21 1 0,-21 0 15,21-22-15,0 22 0,0-22 16,0-20-16,0 20 0,0-21 0,0 1 15,0-22-15,0 0 0,0 0 16,0-42 0,0 0-16,0-21 15,0 20-15,0-20 0,0 0 0,21-22 16,-21 22-16,21-22 0,-21 1 16,0-1-16,0 1 0,0-1 15</inkml:trace>
  <inkml:trace contextRef="#ctx0" brushRef="#br0" timeOffset="1824.96">2921 1418 0,'0'0'0,"63"-84"15,-20 41-15,-22 1 0,21 21 16,1 0-16,-1-1 0,21 1 0,-20 0 15,-1 21-15,0 0 0,1 21 16,-1 0-16,0 1 0,-20 20 0,-22-21 16,0 21-16,0 1 0,0-1 15,0-21-15,-43 22 0,22-1 16,-21 0-16,21 1 0,-22-22 0,22 21 16,-21-21-16,21 0 0,-22 1 15,22-1-15,0 0 0,0-21 0,0 21 16,-1-21-16,1 0 15,0 21-15,42-42 47,0 0-47,22 0 0</inkml:trace>
  <inkml:trace contextRef="#ctx0" brushRef="#br0" timeOffset="2232.46">3768 1376 0,'0'0'16,"0"-21"-16,21 0 0,0 21 16,-21-22-16,0 44 47,0-1-47,0 0 0,0 21 0,-21-21 15,21 22-15,0-22 0,-21 21 16,21 1-16,0-22 0,-22 21 0,22 0 15,0-20-15,0-1 0,0 0 16,22 0-16,-1 0 0,0-21 16,0 0-16,0 0 0,0 0 15,22-21-15,-1 0 16,-21 0-16,22-22 0,-22 22 16,0 0-16,21-21 0,-21 21 0,1-22 15,-1 1-15,0 21 0,-21-22 16,21 22-16,-21 0 0,0 0 0,0 0 15,0 0-15,0-1 0,0 44 63,0-1-63</inkml:trace>
  <inkml:trace contextRef="#ctx0" brushRef="#br0" timeOffset="2624.58">4720 1185 0,'0'0'16,"-21"0"-16,-43 0 15,43 0-15,0 22 0,0-1 16,0-21-16,0 21 0,21 21 0,0-21 15,-22 22-15,22-22 0,-21 21 16,21 22-16,0-22 0,0 22 16,-21-1-16,0 1 0,0-1 0,21 1 15,-21-1-15,-1 1 0,22-1 16,-21 22-16,0-22 0,0 1 16,0 20-16,0-20 0,21-1 0,-22 1 15,1 21-15,0-22 0,0 1 16,21-22-16,-21 21 0,21 1 0,-21-22 15,-1 1-15,22-1 0,0-21 16,0 21-16,0-20 0,0-1 0,0 0 16,0-42 15,22 0-31,-22-1 0,21 1 0,0 0 0,-21-21 16,21-1-16,0 1 15,0 0-15,1-22 0,-1 1 0,0-1 16</inkml:trace>
  <inkml:trace contextRef="#ctx0" brushRef="#br0" timeOffset="2933.42">4487 1715 0,'0'0'0,"-21"-64"0,0 22 0,21-1 0,-21 1 16,21 0-16,0-1 0,0 1 16,0 21-16,0-21 0,0 20 0,21 1 15,21 0-15,-21-21 0,1 42 16,20-21-16,0-1 0,1 1 15,-1 21-15,21 0 0,-20 0 16,-1 0-16,0 0 0,-20 21 16,20 1-16,-21-1 0,0 0 0,0 0 15,-21 21-15,0-20 0,0-1 16,0 0-16,-21 21 0,0-21 0,-21 1 16,21-1-16,-22 21 0,1-21 15,21 0-15,-22 1 0,1-1 0,21 0 16,-21 0-16,20 0 0,22 0 15,-21-21-15,42 0 16,1-21 0,20 21-16</inkml:trace>
  <inkml:trace contextRef="#ctx0" brushRef="#br0" timeOffset="3420.14">5503 1355 0,'0'0'0,"21"-21"0,1-1 16,-1 22-16,0-21 0,0 0 15,-21 0-15,21 0 0,0 0 16,-42 21 0,0 0-1,-21 0-15,21 0 16,-22 21-16,22-21 0,-21 21 0,-1 0 15,22 0-15,-21 22 0,21-22 16,0 0-16,-1 0 0,1 0 16,21 0-16,-21-21 0,21 22 15,0-1-15,0 0 0,21-21 0,0 0 16,1 21-16,20-21 0,-21 0 16,0 21-16,22 0 0,-22-21 15,0 22-15,21-22 0,-21 21 0,1 0 16,-22 0-16,21-21 15,-21 21-15,0 0 0,0 1 16,-21-1-16,-1-21 0,1 21 16,0 0-16,0-21 0,0 21 15,0-21-15,-1 0 0,-20 0 0,21 21 16,0-21-16,0 0 0,-1 0 16,-20 0-16,21 0 0,0 0 15,0 0-15,21-21 31,0 0-15</inkml:trace>
  <inkml:trace contextRef="#ctx0" brushRef="#br0" timeOffset="4076.15">1926 2286 0,'-42'-21'15,"21"21"-15,-1 0 0,1-21 16,0 21-1,42 0 17,22 0-17,-22 0-15,21 0 0,22 0 16,-1 0-16,22 21 0,-1-21 0,22 0 16,0 0-16,21 0 0,-21 21 15,21-21-15,0 0 0,0 0 0,21 0 16,0 0-16,0 0 0,1 0 15,20 0-15,-21 0 0,21 0 16,-20 0-16,20 0 0,-21 0 16,0 0-16,0 0 0,-21 0 0,0 0 15,-21 0-15,0 0 0,-21 0 16,-1 0-16,-20 0 0,-1 0 0,1 0 16,-22 0-16,1 0 0,-1 0 0,-21 0 15,0 0-15,0 0 0,1 0 16,-22-21-1,-22 21 1,1 0-16,0 0 0,0 0 0,-21 0 16,20 0-16,-20 0 0,0 0 15,-1 0-15,1 0 0,0 0 0</inkml:trace>
  <inkml:trace contextRef="#ctx0" brushRef="#br0" timeOffset="4715.79">1757 2434 0,'0'0'0,"-21"0"15,21 21 16,21-21-15,0 0-16,21 22 0,-21-22 16,22 0-16,-1 0 0,22 0 15,-22 0-15,43 0 0,-22 0 16,43 0-16,-21 0 0,20 0 16,22 0-16,-21 0 0,21 0 0,0-22 15,0 1-15,21 21 0,1-21 16,-1 21-16,0-21 0,21 21 0,-21-21 15,1 21-15,-1 0 0,0-21 16,-21 21-16,21-22 0,-21 22 0,-21 0 16,21-21-16,-42 21 0,20-21 15,-20 21-15,0-21 0,-22 21 0,1 0 16,42-21-16,-64 21 16,0-21-16,-21 21 0,1 0 15,-1 0-15,0 0 0,-42 0 94,0 0-94</inkml:trace>
  <inkml:trace contextRef="#ctx0" brushRef="#br0" timeOffset="17004.87">1947 3937 0,'21'-21'0,"-21"0"16,22 21 0,-22-21-16,0-1 15,21 22-15,-21-21 16,0 0-16,0 0 16,0 0-16,0 0 15,0-1-15,0 1 16,0 0-16,0 0 15,-21 42 17,-1 0-17,1 22-15,0-22 0,0 21 16,0 0-16,0 22 0,-1-1 0,1 1 16,-21-1-16,21 1 0,-22-1 15,22 1-15,0-22 0,-21 22 16,21-1-16,-1-20 0,1-1 15,0 0-15,0-21 0,0 22 16,21-22-16,0 0 0,0 0 0,0-42 47,0 0-47,21 0 0,0 0 16,-21-1-16,21-20 0,0 0 0,1-1 15,-1 1-15,0 0 0,21-85 16</inkml:trace>
  <inkml:trace contextRef="#ctx0" brushRef="#br0" timeOffset="17268.72">1926 3747 0,'0'0'15,"21"-22"-15,0 22 0,1 0 16,-22 22 0,21-1-16,-21 21 15,21-21-15,-21 22 0,0-1 16,0 21-16,0-20 0,0 20 0,0 1 15,0-22-15,0 22 0,0-22 16,-21 0-16,21 22 0,-21-22 0,21-21 16,0 22-16,0-22 0,0 0 15,0 0-15,0 0 0,0 0 16,0 1 0,0-44-1,0 1 1,-22 0-16,1 0 0,21 0 15</inkml:trace>
  <inkml:trace contextRef="#ctx0" brushRef="#br0" timeOffset="17464.61">1524 4339 0,'0'0'0,"-21"0"15,42 0 1,0 0-16,21 0 0,-20 0 15,20 0-15,-21-21 0,21 21 0,1-21 16,-1 21-16,0-21 0,-20 0 16,20 21-16,0-22 0,1 1 15,-22 0-15,21 0 0,0 0 16,1 0-16,-1 21 0</inkml:trace>
  <inkml:trace contextRef="#ctx0" brushRef="#br0" timeOffset="17772.43">2646 3704 0,'0'0'0,"-21"0"16,-1 0 0,1 21-1,21 22-15,0-22 0,-21 21 0,21 1 16,-21-1-16,0 0 0,21 1 15,-21 20-15,21 1 0,-22-22 16,1 21-16,21-20 0,0-1 0,-21 0 16,0 1-16,21-1 0,0-21 0,-21 22 15,21-22-15,0 0 16,0 0-16,0 0 0,21-21 31,0 0-31,0 0 16,0-21-16,1 0 0,-22 0 0,21 0 15,0-1-15</inkml:trace>
  <inkml:trace contextRef="#ctx0" brushRef="#br0" timeOffset="18181.2">2625 4318 0,'0'0'0,"-22"21"0,22 0 16,0 1-16,0-1 15,22-21 1,-1 0-16,0 0 16,0 0-16,0 0 0,0 0 15,1-21-15,-1-1 0,0 22 16,21-21-16,-21 0 0,1 0 0,-22 0 16,21 21-16,0-21 0,-21-1 15,0 1-15,0 0 0,0 0 0,0 0 16,-21 21-1,0 0-15,-1 0 0,1 0 0,0 21 16,0-21-16,0 21 0,0 0 16,-1 22-16,1-22 0,0 21 0,0-21 15,0 22-15,0-22 0,-1 21 16,22-21-16,-21 0 0,21 1 0,0-1 16,0 0-16,0 0 0,0 0 15,21 0-15,1-21 16,-1 0-16,0 0 0,0 0 15,21 0-15,-20 0 16,-1 0-16,21 0 0,-21-21 16,0 0-16,1 21 0</inkml:trace>
  <inkml:trace contextRef="#ctx0" brushRef="#br0" timeOffset="18603.02">3069 4297 0,'0'0'0,"0"-21"16,0 0 0,0-1-16,0 1 15,21 21-15,0 0 0,1 0 16,-1 0-16,0 0 0,0 0 16,0 0-16,0 0 0,22 21 15,-22 1-15,0 20 0,0-21 16,-21 0-16,21 0 0,-21 1 15,0-1-15,0 0 0,0 42 16,-21-41-16,0-1 0,0 0 16,0 0-16,21 0 0,-21-21 15,21 21-15,-22-21 0,22-21 47,0 0-47,0 0 0,0 0 16,0 0-16,0-1 0,22 1 15,-1-21-15,0 21 0,-21 0 0,21-1 16,0 1-16,-21 0 0,21 0 16,1 0-16,-1 0 0,0 21 0,0-22 15,0-20-15,0 42 0,1-21 16,-1 21-16,0-21 16,0 21-16</inkml:trace>
  <inkml:trace contextRef="#ctx0" brushRef="#br0" timeOffset="19001.31">4022 3747 0,'0'-22'15,"0"44"32,-22-1-47,22 0 0,0 0 16,-21 0-16,21 0 0,0 22 15,-21-1-15,21 0 0,-21 1 0,0-1 16,21 0-16,-21 1 0,-1-1 16,1 0-16,0 1 0,21-1 15,-21 0-15,21-20 0,-21 20 0,21-21 16,0 21-16,0-20 0,0-1 15,0 0-15,0 0 0,0 0 0,21-21 16,0 21-16,0-21 16,0 0-16,1 0 0,-1 0 0,0 0 15,0 0-15,0 0 0,0-21 16,1 21-16,-1-21 0,0 0 16,0 21-16,-21-21 0,0 0 15,21-1-15,-21 1 0,21 0 0,-21 0 16</inkml:trace>
  <inkml:trace contextRef="#ctx0" brushRef="#br0" timeOffset="19300.66">3768 4106 0,'0'0'0,"0"-21"15,21 21 1,0 0-1,0 0-15,0-21 0,22 21 0,-22 0 16,21 0-16,0 0 0,-20 0 16,20-21-16,-21 21 0,21 0 0,-20 0 15,-1 0-15,0-21 0,0 21 16,0 0-16,0 0 0,1 0 0,-1 0 16,-21 21 62</inkml:trace>
  <inkml:trace contextRef="#ctx0" brushRef="#br0" timeOffset="20248.18">6816 4424 0,'0'0'0,"-22"0"0,1 0 0,0 0 0,0 0 15,0 0-15,0 0 0,-1 0 16,1 0-16,0 0 0,0 0 0,0 0 16,0 0-16,-1 0 0,1 0 31,42 0-16,1 21-15,-1-21 16,0 0-16,21 0 0,-21 0 16,22 0-16,20 21 0,-20-21 0,20 0 15,1 0-15,-1 0 0,1 0 16,-1 0-16,1 21 0,20-21 16,1 0-16,0 0 0,-1 0 0,22 0 15,0 22-15,-21-22 0,20 0 16,1 0-16,0 0 0,0 21 0,21-21 15,-21 0-15,0 0 0,21 0 16,-22 21-16,22-21 0,-21 0 0,0 0 16,21 21-16,-21-21 0,0 0 0,-22 0 15,22 21-15,0-21 0,-21 0 16,21 0-16,-22 0 0,-20 0 0,20 0 16,-20 0-16,-1 0 0,1 0 15,-22 0-15,1 0 0,-1 0 16,0 0-16,1 0 0,-22 0 15,21 0-15,-21 0 0,0 0 0,1 0 16,-44 0 31,1 0-47,21-21 16,-21 21-16,0 0 0,21-21 15,-21 21-15,21-21 0</inkml:trace>
  <inkml:trace contextRef="#ctx0" brushRef="#br0" timeOffset="20772.37">10287 4255 0,'-21'0'0,"0"0"15,-1 0 1,22 21 15,22-21-31,-1 0 0,0 21 16,0-21-16,0 21 0,0-21 16,22 0-16,-22 21 0,21-21 0,-21 0 15,22 21-15,-22 1 0,21-22 0,-21 0 16,1 0-16,20 21 0,-21-21 15,0 0-15,0 21 0,1-21 0,-1 0 16,0 21-16,0-21 16,-21 21-16,0 0 15,0 1 1,-21-22-16,0 21 16,0 0-16,-22-21 0,22 21 15,0 0-15,-21 0 16,20-21-16,-20 22 0,21-1 15,-21 0-15,-1 21 0,-41 1 16,41-22-16,1 21 0,0-21 16,20 0-16,-20 1 0,21-1 0,-21 0 0,20 0 15,1-21-15,0 21 0,21 0 16,0-42 31,0 0-32</inkml:trace>
  <inkml:trace contextRef="#ctx0" brushRef="#br0" timeOffset="21786.02">12636 4382 0,'22'0'16,"-22"-22"-16,21 22 16,-21-21-16,21 0 0,0 21 15,-21-21-15,0 0 0,21 0 16,-21-1-16,0 1 0,0 0 15,0 0-15,0 0 16,-21-22-16,21 22 0,-21 0 0,-43-21 16,43 21-16,0-1 15,-21 1-15,21 0 0,-22 21 0,1 0 16,21 0-16,-64 0 0,43 21 16,21 0-16,-22 1 0,1 20 15,21-21-15,-22 21 0,22 1 0,0-1 16,0 22-16,0-22 0,0 0 15,21 1-15,-22-1 0,22 0 0,0 1 16,0-22-16,0 0 0,0 21 16,0-21-16,22-21 0,-1 22 15,0-22-15,0 21 0,21-21 16,-20 0-16,20 0 0,-21 0 0,21-21 16,1-1-16,-22 1 0,21 0 0,1 0 15,-22 0-15,21 0 0,-21-22 16,22 22-16,-22-21 0,21-1 0,0 1 15,-20-21-15,20 20 0,-21-20 16,0 20-16,22-20 0,-22-1 0,0 22 16,0 0-16,0-22 0,-21 22 15,0 0-15,21-1 0,-21 22 0,0-21 16,0 21-16,0-1 0,0 1 16,-21 21-16,0 0 15,0 0-15,0 21 16,0 1-16,-1 20 0,22 0 0,0 1 15,-21 20-15,0 1 0,21-1 16,-21 1-16,21-1 0,0 1 0,0-1 16,-21 1-16,21-22 0,0 0 15,-21 1-15,21-1 0,0 0 0,0-21 16,0 1-16,0-1 0,0 0 16,0 0-16,21 0 15,0-21-15,0 0 16,0 0-16,0-21 0,-21 0 15,22 21-15,-1-21 0,0 0 16</inkml:trace>
  <inkml:trace contextRef="#ctx0" brushRef="#br0" timeOffset="22219.79">13017 4255 0,'0'-22'0,"-21"22"0,21-21 15,0 0-15,0 0 16,21 0 0,1 21-16,-1 0 0,0-21 15,0 21-15,21 0 0,-20 0 16,20 0-16,-21 0 0,0 0 0,22 21 16,-22 0-16,0 0 0,0 0 15,0 0-15,-21 1 0,0-1 0,0 0 16,0 21-16,0-21 0,0 1 15,-21-1-15,21 0 0,-21 0 0,0 0 16,0 0-16,-1 1 0,1-22 0,0 21 16,21-42 15,0-1-31,0 1 16,0 0-16,0 0 0,21 0 15,-21 0-15,21-1 0,1-20 16,-22 21-16,21-21 0,21-22 15,-42 43-15,21 0 0,0 0 16,1 21-16,-1-22 0,0 22 16,0 0-16,0 0 15,-21 22-15,21-22 16,1 0-16,-22 21 0</inkml:trace>
  <inkml:trace contextRef="#ctx0" brushRef="#br0" timeOffset="22488.63">13885 4085 0,'0'21'32,"0"1"-32,-21-1 15,21 21-15,-21-21 0,21 0 16,0 1-16,-21 20 0,0-21 0,21 0 15,-22 0-15,1 1 0,21-1 16,0 0-16,0 0 0,-21-21 16,21 21-16,-21-21 15,21-21 17,0 0-32,0 0 15,0 0-15</inkml:trace>
  <inkml:trace contextRef="#ctx0" brushRef="#br0" timeOffset="22680.52">13822 3895 0,'0'0'16,"0"-21"-16,-21 21 16,21 21 30,21-21-30,0 21-16,0-21 0,-21 21 16</inkml:trace>
  <inkml:trace contextRef="#ctx0" brushRef="#br0" timeOffset="23201.01">14139 4170 0,'0'0'0,"0"-21"16,0 0 0,0-1-16,0 1 15,21 21 1,1 0-1,-1 0-15,0 0 0,0 0 16,-21 21-16,21 1 16,0-1-16,-21 21 0,0-21 0,0 0 0,0 22 15,0-22-15,0 21 16,0-21-16,0 1 0,0 20 0,0-21 16,0 0-16,0 0 0,0 1 15,0-44 32,0 1-47,22 0 0,-22 0 0,21 0 16,-21 0-16,21-1 0,0-20 15,-21 21-15,21-21 0,0-1 0,-21 22 16,0-21-16,22 21 0,-1-22 16,-21 22-16,0 0 0,0 0 15,21 21-15,-21-21 0,21 21 16,-21 21 15,0 0-31,0 0 16,0 0-16,0 0 15,0 1-15</inkml:trace>
  <inkml:trace contextRef="#ctx0" brushRef="#br0" timeOffset="37250.56">14626 4297 0,'21'0'32,"0"0"-17,1 0-15,-22-21 0,21 0 0,0 21 16,-21-22-16,21 22 0,0-21 15,-21 0-15,0 0 0,21 21 16,-21-21-16,0 0 16,-21 21-1,0 0 1,0 0-16,0 0 0,21 21 16,-21 0-16,-1 0 15,22 0-15,0 0 0,-21 1 0,21-1 16,0 0-16,-21 0 0,21 0 15,0 0-15,0 1 0,0-1 16,0 0-16,0 0 16,21-21 15,0 0-31,1 0 16,-1-21-1,-21 0-15,21 21 0</inkml:trace>
  <inkml:trace contextRef="#ctx0" brushRef="#br0" timeOffset="38049.19">14859 4149 0,'0'21'47,"0"0"-47,0 0 16,0 0-16,0 43 16,0-43-1,0 0-15,0 0 16,0 1-16,0-44 47,0 1-32,0 0-15,0 0 0,0 0 16,0 0-16,21-1 16,-21 1-16,21 0 0,-21 0 0,0 0 15,21 0-15,-21-1 0,22 22 16,-1 0-1,-21 22 1,21-1 0</inkml:trace>
  <inkml:trace contextRef="#ctx0" brushRef="#br0" timeOffset="38251.81">15409 4255 0</inkml:trace>
  <inkml:trace contextRef="#ctx0" brushRef="#br0" timeOffset="38799.51">15960 4530 0,'21'-21'0,"-42"42"0,-1-21 16,22-21 15,22-1-31,-1 1 16,0 0-16,21 0 16,-21 0-16,22-22 0,-22 22 0,21-21 15,1 21-15,-22-22 0,21 1 16,0 0-16,-20-1 0,-1 1 0,21-43 15,-42 64-15,0-21 16,0 21-16,0 0 0,0-1 0,-42 22 16,21 0-16,-22 0 15,22 0-15,-21 0 0,-1 22 0,1-22 16,21 21-16,0 0 16,-22 42-16,43-20 0,0-22 15,0 64-15,22-64 16,-1 21-16,21 0 0,-21-20 0,0 20 15,22-21-15,-22 0 0,0 0 16,0 1-16,0-1 0,-21 0 0,0 0 16,0 0-16,-21 0 15,-21-21-15,21 22 0,-22-22 16,22 0-16,-21 0 0,0 0 0,20 0 16,-20 0-16,21 0 0,0 0 15,0 0-15,21-22 16,0 1-16,0 0 15,0 0-15,21 0 0,0 0 16,21-1-16,-21 1 0,22 0 16</inkml:trace>
  <inkml:trace contextRef="#ctx0" brushRef="#br0" timeOffset="39348.69">16510 4106 0,'42'0'0,"-84"0"0,105 0 0,-41 0 0,-1 0 15,0 22-15,-21-1 0,0 0 16,0 21-16,0-21 0,0 1 15,0 41-15,-21-42 0,0 0 16,21 1-16,-22-1 0,22 0 16,-21 0-16,0 21 15,21-20 1,21-22 15,0-22-31,1 1 0,-1 0 16,0 0-16,0 0 0,0 0 15,0-1-15,1 1 0,-1 0 0,-21 0 16,21 0-16,0 21 16,0 0-16,-21 21 15,0 0-15,0 0 16,0 0-16,0 1 0,0-1 0,0 0 16,0 0-16,0 0 0,0 0 15,0 1-15,0-1 0,0 0 16,21-21-1,1 0-15,-1 0 16,0 0-16,0 0 0,0 0 0,22-21 16,-22 0-16,0-1 0,21 1 15,-21 0-15,22 0 0,-22-21 0,0 20 16,0-20-16,0 0 0,1-1 16,-22 22-16,0-21 0,0 21 0,0-22 15,0 22-15,-22 21 16,1 21-1,21 1-15,-21-22 16,0 21-16,21 0 0,-21 0 0,21 0 16,-21 0-16,21 1 0,0-1 15,0 0-15,0 0 16,21-21-16,0 0 16,21 0-16</inkml:trace>
  <inkml:trace contextRef="#ctx0" brushRef="#br0" timeOffset="39585.44">17568 4106 0,'0'0'0,"0"22"31,0-1-15,0 0-16,-21 0 0,0 21 0,21-20 16,-21-1-16,0 21 0,-1-21 15,22 0-15,-21 1 0,0 20 0,21-21 16,0 0-16,-21 0 15,21 1-15,21-22 32,0-22-32,0 22 15,1-21-15,-1 0 0,0 0 16</inkml:trace>
  <inkml:trace contextRef="#ctx0" brushRef="#br0" timeOffset="39914.26">17695 3895 0,'0'-21'0,"0"42"0,0-64 0,-21 43 16,0 0-16,0 0 0,0 0 16,-1 22-1,22-1-15,0 0 16,22-21 0,-1 0-16,0 0 0,0 0 15,0 0-15,0 0 0,1-21 16,-1 21-16,0-21 0,0-1 15,-21 1-15,21 0 0,-21 0 16,0 0-16,0 0 16,0-1-16,0 1 15,-21 21-15,0 0 0,0 0 16,0 0-16,-1 0 0,1 0 16,0 0-16,0 0 0,0 21 15,0-21-15,21 22 0,0-1 16,21-21 15</inkml:trace>
  <inkml:trace contextRef="#ctx0" brushRef="#br0" timeOffset="40236.07">18521 3344 0,'0'0'0,"-21"0"16,-1 22-16,1-1 0,0 0 16,0 0-16,0 21 0,0 1 15,-1-1-15,1 0 0,0 1 0,-42 41 16,41-20-16,1-22 16,0 22-16,0-1 0,0 1 15,0-22-15,-1 22 0,1-22 0,0 0 16,0 1-16,0-1 0,21 0 15,-21-21-15,21 1 0,0-1 0,0 0 16,0 0-16,-22-21 0,44 0 47,-22-21-47,21 0 0,-21 0 0,0-1 16,0-20-16,0 21 0,0-21 15</inkml:trace>
  <inkml:trace contextRef="#ctx0" brushRef="#br0" timeOffset="40401.97">17886 4106 0,'0'0'0,"-21"0"16,-22 0 0,22 0-16,42 0 31,22 0-31,-22 0 0,21 0 16,-21 0-16,22 0 0,-1 0 15,0 0-15,1 0 0,20-21 0,-21 21 16,1-21-16,-1 0 0,0 21 15,1 0-15</inkml:trace>
  <inkml:trace contextRef="#ctx0" brushRef="#br0" timeOffset="41113.08">18648 3937 0,'0'-21'0,"0"0"16,-21 21-16,-1 0 0,1 0 15,0 0-15,0 0 16,0 21-16,21 0 15,-21 0-15,-1 0 0,1 22 0,0-22 16,21 21-16,-21 1 0,21-22 16,-21 21-16,21-21 0,-21 22 0,21 41 15,0-63-15,0 1 16,21-1-16,0 0 16,21-21-16,-21 0 0,1 0 15,20 0-15,-21 0 0,21 0 16,1-21-16,-1 21 0,0-21 15,-20-1-15,20-20 0,-21 21 0,21-21 16,-20-1-16,20-41 0,-21 20 16,-21 22-16,0-22 0,21 22 15,-21-22-15,21 22 0,-21-21 0,0 20 16,0 1-16,0 0 0,0 20 16,0-20-16,22 42 0,-22-21 15,0 42 1,0 0-16,0 22 15,0-22-15,-22 21 0,22 0 16,0 1-16,-21-1 0,0 0 16,0 1-16,21 20 0,-21-20 0,0-1 15,21 21-15,-22-20 0,1-1 16,21 0-16,-21-20 0,0 20 0,21-21 16,-21 21-16,21-20 15,-21-1-15,21-42 31,0-1-15,21 1-16,0 0 0,0-21 16,0-1-16,22-20 15,-1 21-15,-21-1 0,0 22 0,0 0 16,22 0-16,-22 21 0,0 0 16,0 0-16,-21 21 15,21 0-15,-21 0 0,0 0 0,0 1 16,0-1-16,0 21 0,0-21 15,0 0-15,0 1 0,0-1 0,-21 0 16,0 0-16,21 0 0,0 0 16,-21-21-16,21-21 47,21 0-47,0 0 15</inkml:trace>
  <inkml:trace contextRef="#ctx0" brushRef="#br0" timeOffset="41336.94">19452 3725 0,'0'0'0,"-21"-21"16,42 21 0,0 0-16,22 0 15,-22 0-15,21 0 0,0 0 16,1 0-16,-1 0 0,22 0 15,-22-21-15,-21 21 0,21 0 16,1 0-16,-22 0 0,0 0 0,0 0 16,-42 0 15</inkml:trace>
  <inkml:trace contextRef="#ctx0" brushRef="#br0" timeOffset="41594.8">19770 3683 0,'-22'0'16,"22"21"0,-21-21-16,21 21 15,-21 1-15,21-1 0,0 0 0,-21 0 16,0 21-16,0 1 0,-1-22 16,1 42-16,0-20 0,0-1 0,0 0 15,0 1-15,-1-1 0,1 0 16,-21 1-16,42-22 0,-21 0 0,0 21 15,21-20-15,-22-1 0,22 0 16,0 0 0,22-21-1,-1 0-15,0-21 16,21 21-16,-21-21 0,22 0 0</inkml:trace>
  <inkml:trace contextRef="#ctx0" brushRef="#br0" timeOffset="41947.6">19875 4149 0,'0'0'0,"0"21"16,-21 0-16,21 0 15,-21 0-15,0 1 0,0-1 16,21 0-16,-21 0 0,-1 0 0,1 0 16,0 1-16,21-1 0,0 0 15,0 0-15,0 0 16,21 0-16,0-21 0,1 0 15,-1 0-15,0 0 16,0 0-16,0 0 0,0 0 0,22-21 16,-22 0-16,0 21 0,0-21 15,-21 0-15,21 0 0,-21-22 0,22 22 16,-22-21-16,0 21 0,0-22 16,0 22-16,0-21 0,0 21 15,-22 21-15,1 0 16,0 0-16,0 0 0,0 0 0,0 0 15,-1 21-15,1 0 0,0-21 16,21 21-16,0 0 0,0 0 16,0 1-16,0-1 15,21-21-15</inkml:trace>
  <inkml:trace contextRef="#ctx0" brushRef="#br0" timeOffset="42188.46">20235 4339 0,'21'0'0,"1"0"0,-22-21 31,21 21-31,-21-21 0,0 0 16,-21 21 15,-1 0-31,22 21 16,-21-21-16,0 21 15,0 0-15,21-42 47</inkml:trace>
  <inkml:trace contextRef="#ctx0" brushRef="#br0" timeOffset="44212.67">21061 4445 0,'0'21'15,"21"-21"-15,0 0 0,0 0 16,0 0-16,1 0 0,20 0 16,-21-21-16,0 21 0,22-21 0,-22 0 15,21 21-15,-21-21 0,22-1 16,-22 22-16,0-21 0,0 0 0,-21 0 16,0 0-16,0-22 15,0 22-15,0 0 0,-21-21 0,0 21 16,0-1-16,-1-20 0,1 21 15,-21 0-15,21 21 0,0 0 0,-22 0 16,22 0-16,-21 0 0,21 21 16,-22 21-16,22-21 0,0 22 15,-21-1-15,20 0 0,1 1 0,0 20 16,0-42-16,0 22 0,21-1 0,0-21 16,0 0-16,0 1 0,0-1 15,0 0-15,0 0 0,21-21 0,0 0 16,0 0-16,0 0 0,22 0 15,-22 0-15,0 0 0,21-21 16,-20 0-16,-1 21 0,0-21 16,21-1-16,-21 1 0,1-21 0,-1 21 15,0-22-15,0 1 0,0 21 16,-21-21-16,21-1 0,-21 1 0,22 0 16,-22 20-16,0 1 0,0 42 31,0 1-31,0-1 0,0 21 15,0-21-15,0 22 0,0-1 0,0 0 16,0-21-16,0 22 0,0-22 0,0 21 16,0-21-16,0 1 15,0-1-15,0 0 0,21 0 0,0 0 16,0-21-16,0 0 0,0 0 16,1 0-16,20 0 0,-21 0 0,21 0 15,1-21-15,-1 21 0,0-21 16,-20-21-16,20 20 0,0 1 0,-21-21 15,22 0-15,-22-1 0,0-20 16,0-1-16,0 1 0,1-1 0,20-63 16,-21 64-16,0-1 15,0 1-15,1-1 0,-1 22 0,0-43 16,-21 64-16,21 0 16,-21 0-16,0 0 0,0 42 15,0 0 1,-21 0-16,0 0 0,21 22 0,-21-1 15,-22 0-15,22 1 0,0-1 16,0 21-16,0-20 0,-1 20 16,1 1-16,0-22 0,0 22 0,0-1 15,21-21-15,-21 1 0,21-1 0,0 0 16,0 1-16,0-1 0,0-21 16,0 0-16,21 1 0,0-1 0,0 0 15,-21 0-15,21 0 0,0-21 16,1 0-16,20 0 0,-21 0 15,0 0-15,0 0 0,22 0 0,-22 0 16,21-21-16,-21 0 0,22 0 16,-22 0-16,21-1 0,-21 1 0,22-42 15,-22 42-15,-21-22 16,0 22-16,21-21 0,-21 21 0,0-1 16,0 1-16,0 0 0,-21 21 15,0 0 1,0 21-16,-1 0 0,1 1 15,0-1-15,0 21 0,0 0 16,21-20-16,-21-1 0,21 0 16,0 21-16,0-21 0,0 1 15,0-1-15,0 0 0,0 0 16,21-21-16,0 21 16,0-21-16,0 0 0,0 0 15,1 0-15,-1 0 0,0 0 16,21-21-16,-21 21 0,1-21 0,-1 0 15,0 0-15,21-1 0,-21 1 16,1 0-16,-1 0 0,0 0 0,0 0 16,0-1-16,0 22 0,1 0 15,-22 22 17,0-1-32,0 0 15,0 0-15,0 0 16,0 0-16,-22-21 0,22 22 15,0-1-15,22-21 32,-1 0-32,0 0 15,0 0-15,0-21 16,0 21-16,1-22 0,-1 1 0,0 0 16,0 0-16,0 0 0,-21 0 15,21 21-15,-21 21 31,0 0-31,0 0 16,-21 0-16,21 0 16,0 1-16,-21-1 0,21 0 15,0 0-15,0 0 0,0 0 16,21-21-16,-21 22 16,21-22-16,1 0 0,20 0 0,-21 0 15,0 0-15,22 0 0,-22 0 16,21-22-16,-21 1 0,22 0 0,-22 0 15,21 0-15,-21-22 0,22 1 16,-22 0-16,0-1 0,0 1 0,0-21 16,22-1-16,-22 1 0,0-1 15,-21-21-15,21 22 0,0-1 16,0 1-16,1-1 0,-22 22 16,21-21-16,-21 20 0,21 22 0,-21-21 15,0 21-15,0 42 16,0 0-16,-21 21 15,0-21-15,-1 22 0,1-1 16,-21 22-16,21-22 0,0 21 0,-1 1 16,1-1-16,0 1 0,0-1 15,0 1-15,0-1 0,21-20 0,0 20 16,-22-20-16,22-22 0,0 21 0,0 22 16,0-43-1,0 0-15,0 0 0,22-21 31,-1 0-31,0 0 0,0 0 0,0-21 16,0 0-16,1 0 0,20-1 16,-21 1-16,0 0 0,0 0 0,1 0 15,-1 0-15,-21-22 0,0 22 0,21 0 16</inkml:trace>
  <inkml:trace contextRef="#ctx0" brushRef="#br0" timeOffset="44484.51">23410 4064 0,'0'0'16,"-21"0"-16,21-21 15,21 21-15,0 0 0,22 0 16,-22-21-16,21 21 0,1 0 16,-1-21-16,0 21 0,1-22 0,20 22 15,-21 0-15,1-21 0,-1 21 16,22 0-16,-22 0 0,0-21 0,1 21 15,-1 0-15,-21 0 0,21 0 16,-20 0-16,-1 0 0,-21-21 0,-21 21 47,-22 21-31,22 0-16,-21-21 0,-22 21 0,1 1 15</inkml:trace>
  <inkml:trace contextRef="#ctx0" brushRef="#br0" timeOffset="45401">14838 5228 0,'21'-42'16,"-21"21"-16,0 0 15,-21 21 17,0 0-32,21 21 0,-22 0 0,1 0 15,0 0-15,0 22 0,0-1 16,0 0-16,-1-21 0,1 22 0,0-1 16,-21 43-16,42-43 15,0 0-15,-21-20 0,21 20 16,0-21-16,0 0 0,0 0 0,0 1 15,21-1-15,0-21 0,0 0 16,0 0-16,0 0 0,1 0 0,-1 0 16,21 0-16,-21-21 0,22-1 15,-1 1-15,-21 0 0,43-42 16,-22 41-16,-21-20 16,0 21-16,0-21 0,1-1 0,-22 1 15,0 0-15,0-1 0,0 1 0,0 0 0,-22 20 16,1-20-16,0 21 0,0 0 15,0 0-15,0-1 0,-1 22 16,1 0-16,0 0 0,-42 43 16,41-22-16,1 0 0,0 0 15,0 22-15,0-22 0,21 0 16,0 21-16,-21-21 0,21 1 0,0-1 16,0 0-16,0 0 0,0 0 15,0 0-15,21-21 16,0 0-16,0 0 0,0 0 0,22 0 15,-22 0-15</inkml:trace>
  <inkml:trace contextRef="#ctx0" brushRef="#br0" timeOffset="45694.83">15430 5207 0,'0'0'0,"0"-21"0,22 0 15,-22 42 16,0 0-31,0 0 16,-22 0-16,1 1 0,21-1 0,-21 21 16,21-21-16,-21 0 0,0 22 15,21-22-15,-21 21 0,-1-21 0,1 22 16,21-22-16,-21 21 0,0-21 16,0 1-16,21-1 0,-21 0 15,21 0-15,-22 0 0,22 0 0,-21 1 16,21-44 15,0 1-31,21 0 16,1-21-16,-1 21 0,0-1 15,0-20-15</inkml:trace>
  <inkml:trace contextRef="#ctx0" brushRef="#br0" timeOffset="46183.83">15642 5249 0,'0'0'15,"21"0"-15,0 0 0,-21 22 16,0-1 0,-21 0-16,0 0 15,0 0-15,0 0 0,0 1 0,-1-1 16,-20 0-16,21 0 0,-21-21 0,20 21 16,1 0-16,-21-21 0,21 22 15,0-22-15,-22 0 0,22 0 16,0 0-16,21-22 15,0 1 1,0 0-16,0 0 16,21 21-1,0 0-15,0 0 0,1 0 16,-22 21-16,0 0 0,21 22 16,0-22-16,-21 0 0,0 0 0,21 21 15,0-20-15,-21-1 0,21 0 16,1 21-16,-1-21 0,0 1 15,0-1-15,0-21 0,0 0 16,1 0-16,-1 0 0,0 0 0,0 0 16,0 0-16,0 0 0,22-21 0,-22-1 15,0 22-15,0-21 0,0 0 16,-21 0-16,22 0 0,-22 0 16,0-1-1,21 22 32,0 0-31,0 0-16,0 0 0,0 0 0</inkml:trace>
  <inkml:trace contextRef="#ctx0" brushRef="#br0" timeOffset="46877.69">16700 5609 0,'0'0'0,"-84"0"16,63 0-16,-1 0 0,1 0 15,42 0 16,1 0-31,-1 0 0,21 0 16,0 0-16,1 0 0,20 0 0,-20 21 16,20-21-16,1 0 0,-1 0 15,1 0-15,-1 0 0,1 0 16,-22 0-16,21 0 0,1 0 0,-22 0 16,1 0-16,-1 0 0,0 0 15,-21 0-15,1 0 0,-1 0 0,-21-21 16,0 0-1,0 0 1,-21 21-16,-1 0 16,1-21-16,0 21 0,21-21 0,-21 21 15,0 0-15,0-22 0,-1 1 16,1 21-16,0 0 0,0-21 0,0 21 16,0-21-16,-1 21 15,1 0-15,0 0 16,42 0 31,0 0-47,1 0 0,-1 0 15,0 0-15,21 0 0,-21 0 16,22 0-16,-22 0 0,21 0 0,-21 0 16,22 0-16,-22 0 15,-21 21-15,0 0 0,0 0 16,0 1-1,-21-1-15,0 0 0,-1 0 0,1 0 16,0 0-16,0 1 0,-21-1 16,20 0-16,1 0 0,0 0 0,-21 0 15,21 1-15,-1-22 0,1 21 0,21 0 16,-21-21-16,0 0 0,21 21 16,-21-21-16,0 0 15</inkml:trace>
  <inkml:trace contextRef="#ctx0" brushRef="#br0" timeOffset="47627.26">18521 5652 0,'0'0'0,"21"0"0,21 0 15,-21-22-15,1 1 0,-1 21 16,0-21-16,0 0 0,-21 0 16,21 0-16,-21-1 0,0 1 15,0 0 1,-21 0-16,-21 0 0,21 0 0,-1 21 15,-20 0-15,0 0 0,21 0 16,-22 0-16,22 0 0,-21 0 16,21 21-16,-22 0 0,22 0 0,0 0 15,-21 0-15,20 1 0,1 20 16,21-21-16,0 0 0,-21 0 0,21 22 16,0-22-16,0 0 15,0 0-15,21-21 0,0 0 16,1 0-16,-1 0 0,0 0 15,0 0-15,0 0 0,22 0 0,-1-21 16,-21 0-16,21 0 0,1 0 16,-22-1-16,21 1 0,-21 0 15,1 0-15,20 0 0,-21 0 0,-21-22 16,21 22-16,-21 0 16,21 0-16,-21 42 31,-21 0-31,0 0 0,0 22 15,21-22-15,0 0 0,-21 21 16,21-21-16,-21 1 0,21-1 0,0 0 16,0 0-16,0 0 0,0 0 0,0 1 15,21-22 1,0 0-16,0 0 0,0 0 0,0 0 16,22 0-16,-22 0 0,0-22 15,21 1-15,-20 0 0,-1 21 16</inkml:trace>
  <inkml:trace contextRef="#ctx0" brushRef="#br0" timeOffset="47882.12">19262 5419 0,'0'0'0,"21"-21"0,0-1 15,-21 1-15,0 0 0,-21 21 32,0 0-32,-1 21 0,1-21 15,-21 21-15,21 1 0,0-1 16,-1 21-16,1-21 0,0 0 15,0 22-15,0-22 0,21 0 0,0 0 16,0 22-16,0-22 0,0 0 16,0 0-16,0 0 0,0 0 15,21 1-15,21-22 0,-21 0 16,1 0-16,20 0 0,-21 0 0,21 0 16,1 0-16,-1 0 0,0 0 15,1-22-15,-1 1 0,0 0 0,-20 0 16,20 0-16</inkml:trace>
  <inkml:trace contextRef="#ctx0" brushRef="#br0" timeOffset="48135.97">19854 5419 0,'0'-21'0,"0"42"0,21-64 15,-21 22-15,0 0 0,-21 21 32,0 0-32,0 0 0,0 21 0,0 0 15,-1 1-15,1-1 16,0 0-16,0 21 0,0-21 0,0 22 15,-1-22-15,22 21 0,-21 22 16,21-43-16,0 0 16,0 0-16,0 0 0,0 1 0,0-1 0,21 0 15,1-21-15,-1 21 0,0-21 16,0 0-16,0 0 0,0 0 16,1 0-16,20 0 0,-21 0 15,21-21-15,1 21 0,-22-21 0,21 0 16,1 21-16,-22-22 0,21 1 0</inkml:trace>
  <inkml:trace contextRef="#ctx0" brushRef="#br0" timeOffset="48533.74">20235 5503 0,'0'0'16,"0"22"-16,-21-22 15,21 21-15,0 0 0,0 0 31,21-21-31,0 0 16,1 0-16,-1 0 0,0 0 16,21 0-16,-21-21 0,1 0 0,20 21 15,-21-21-15,0-1 0,0 22 0,1-21 16,-1 0-16,-21 0 16,0 0-16,0 0 0,-21-1 15,-1 22-15,1 0 16,-21 0-16,21 0 0,0 22 0,-1-1 15,1-21-15,-21 21 0,21 0 16,0 0-16,-1 22 0,1-22 0,0 21 16,0-21-16,21 22 0,0-22 15,0 0-15,0 0 0,0 0 16,0 0-16,21 1 0,0-1 0,0 0 16,1-21-16,-1 0 0,0 0 15,21 0-15,-21 0 0,22 0 0,-22 0 16,21 0-16,1 0 0,-1-21 15,-21 21-15,21-21 0,1-1 0,-1 1 16</inkml:trace>
  <inkml:trace contextRef="#ctx0" brushRef="#br0" timeOffset="48828.57">20913 5461 0,'0'0'0,"0"-21"0,0-21 16,0 63 15,0 0-31,0 0 0,-22 21 0,22-20 15,-21-1-15,0 21 0,21 0 16,-21-20-16,0 20 0,21 0 0,-21 1 16,-1-22-16,1 63 0,0-41 15,0-22-15,21 21 0,-21 1 16,0-22-16,-1 21 0,22-21 0,-21 22 16,0-22-16,0 42 15,21-42-15,-21 22 16,0-22-16,42-42 47,0 0-47,0-1 0,0 1 0,-21 0 15,21 0-15,22 0 0,-22-22 16</inkml:trace>
  <inkml:trace contextRef="#ctx0" brushRef="#br0" timeOffset="49088.42">20849 5673 0,'0'0'0,"21"-43"0,0 22 0,-21-21 0,22 0 15,-1 20-15,0 1 0,0 0 16,0 0-16,0 0 0,22 21 0,-22 0 16,0 0-16,0 0 0,0 0 15,1 0-15,-1 21 16,-21 0-16,0 0 0,0 0 16,0 1-16,0-1 0,0 0 0,-21 0 15,-1 0-15,1 0 0,0 1 0,0-1 16,0 0-16,-22 0 0,22-21 15,0 21-15,0 0 0,0-21 16,0 0-16,-1 22 0,44-22 31,-1-22-15,0 1-16,0 21 0</inkml:trace>
  <inkml:trace contextRef="#ctx0" brushRef="#br0" timeOffset="49383.77">21569 5186 0,'0'0'0,"0"-21"0,0 42 31,-21 0-15,21 0-16,-22 0 0,1 1 0,0 20 15,0-21-15,0 21 0,0-20 16,21 20-16,-22 0 0,1 1 15,0-1-15,0-21 0,21 21 0,0-20 16,0 20-16,-21-21 0,21 0 16,0 0-16,0 1 0,0-1 0,0 0 15,21-21 1,0 0-16,0 0 0,0 0 16,1-21-16,20 21 0,-21-21 0,0-1 15,-21 1-15,21 0 0,1 0 16,-1-21-16</inkml:trace>
  <inkml:trace contextRef="#ctx0" brushRef="#br0" timeOffset="49577.65">21357 5461 0,'0'0'0,"-21"0"0,0 0 0,0 0 16,42 0-1,0 0 1,0 0-16,21 0 0,-20 21 0,-1-21 15,21 0-15,-21 0 0,0 0 16,22 0-16,-22 0 0,21 0 0,-21 0 16,1 0-16,-1 0 0,0-21 15,0 0-15,0 21 0,0 0 0</inkml:trace>
  <inkml:trace contextRef="#ctx0" brushRef="#br0" timeOffset="49864.49">22183 5292 0,'-22'0'16,"1"21"0,0-21-16,0 21 0,0 0 15,0 0-15,-1 1 0,-20 41 16,21-42-16,0 22 0,0-22 15,-1 21-15,22-21 0,0 22 0,-21-22 16,21 0-16,0 0 0,0 0 16,0 0-16,0 1 0,21-22 15,1 0-15,-22 21 0,21-21 16,0 0-16,21 0 0,-21 0 0,1 0 16,-1-21-16,21 21 0,-21-22 0,0 1 15</inkml:trace>
  <inkml:trace contextRef="#ctx0" brushRef="#br0" timeOffset="50104.35">22521 5313 0,'0'0'0,"21"0"0,1 0 16,-1 0-16,0 0 16,0 0-16,0 21 0,0 0 15,1 0-15,-22 1 0,0-1 16,21 0-16,-21 0 0,0 0 0,0 22 15,0-22-15,0 0 0,0 21 16,0-21-16,-21 1 0,-1-1 0,-20 21 16,21-21-16,-21 0 0,20-21 15,1 22-15,-21-1 0,0-21 16,20 21-16,-20-21 0,0 0 0,21 0 16,-22 0-16,1 0 0</inkml:trace>
  <inkml:trace contextRef="#ctx0" brushRef="#br0" timeOffset="51593.84">14245 6265 0,'0'0'0,"21"-21"0,0-21 16,-21 21-16,0 0 15,0-1-15,-21 22 16,0 0-16,0 0 0,-21 0 15,-1 0-15,22 0 0,-21 22 16,-1-1-16,1 0 0,0 0 0,-1 21 16,1 1-16,0-1 0,21 22 15,-1-1-15,-20-21 0,42 22 0,-21-22 16,21 1-16,0-1 0,0 0 16,0 1-16,0-22 0,0 0 0,21 0 15,0 0-15,0 0 0,64-21 16,-43 0-16,1 0 15,-1 0-15,22 0 0,-22 0 0,21-21 16,-20 0-16,-1 0 0,22 0 0,-22 0 16,0-1-16,-21 1 0,43-21 15,-43 21-15,-21-22 0,0 22 16,0 0-16,0 0 0,0-21 16,0 20-16,-21 1 0,0 21 0,-22 0 15,22 0-15,0 0 0,0 0 16,0 0-16,-22 21 0,22 1 0,0 20 15,-21-21-15,21 0 0,-1 22 0,1-1 16,21-21-16,0 21 0,-21-20 16,21-1-16,0 21 0,0-21 15,0 0-15,0 1 16,21-22-16,0 0 16,1 0-16,-1 0 0,21 0 0,-21 0 15,0-22-15,43-20 16,-22 42-16,-21-42 0,1 21 15,-1-1-15,0 1 0,0 0 0,-21-21 16,0 21-16,0-1 0,0 1 0,0 0 16,-21 42-1,21 0 1,-21 1-16,0-1 0,21 0 0,0 0 16,0 0-16,0 0 0,0 22 15,0-22-15,0 0 16,0 0-16,0 0 0,21-21 15,0 0-15,0 0 16,0 0-16,22 0 0,-22 0 0,0 0 16,42-21-16,-41 0 15,-1 0-15,0 0 0,0 0 0,0-1 16,0 1-16,-21 0 0,0 0 16,0 0-16,0-22 15,0 65 1,0-1-1,0 0-15,-21 0 0,21 0 16,-21 0-16,21 1 0,0-1 16,0 0-16,0 0 0,0 0 15,-21 0-15,21 1 0,0-1 0,-21 0 16,21-42 31,0 0-32,0-1-15,21 1 0,0-21 0,0 21 16,-21 0-16,21-22 0,1 22 16,20-21-16,-21 21 0,0-1 15,0 1-15,22 21 0,-22 0 0,0 0 0,0 0 16,0 0-16,1 21 16,-1 1-16,0-1 0,-21 0 15,0 0-15,0 0 0,0 0 16,0 1-16,-21-1 0,0 0 0,-1 21 15,1-21-15,0 1 0,21-1 16,21-21 15,0-21-15,1 21-16,20-22 0</inkml:trace>
  <inkml:trace contextRef="#ctx0" brushRef="#br0" timeOffset="51862.06">15557 6604 0,'0'-21'0,"0"0"15,-21 21-15,0 0 0,0 0 16,0 0-16,0 21 16,21 0-16,-22 0 0,1 0 15,0 22-15,0-22 0,0 0 0,21 21 16,-21-20-16,21-1 0,-22 21 15,22-21-15,0 0 0,0 1 0,0-1 0,0 0 16,0 0-16,0 0 16,22-21-16,-1 0 0,0 0 15,0 0-15,0 0 0,0 0 0,1 0 16,20 0-16,-21-21 0,0 21 16,0-21-16,1 0 0,20 0 0,-21 21 15</inkml:trace>
  <inkml:trace contextRef="#ctx0" brushRef="#br0" timeOffset="52496.72">15790 6710 0,'-21'21'16,"21"0"0,0 0-16,21-21 31,0 0-31,1 0 15,-1 0-15,0-21 0,0 21 16,0-21-16,0 0 16,1 0-16,-22 0 0,0-1 15,0 1 1,-22 21 0,1 0-16,0 0 15,0 21-15,0 1 0,0-22 16,-1 21-16,1 0 0,21 0 0,-21 0 15,0 0-15,21 1 0,-21-1 0,21 0 16,0 0-16,0 0 0,0 0 16,0 1-16,0-1 0,0 0 15,21-21-15,0 0 16,0 21-16,0-21 0,1 0 16,20 0-16,-21 0 0,21 0 0,1-21 15,-22 0-15,21 0 0,1 21 16,-1-22-16,0-20 0,1 21 0,-22 0 15,21-22-15,-21 1 0,0 0 0,1-1 16,-1 1-16,-21 0 0,0-22 16,21 22-16,-21-22 0,0 22 0,0 21 15,21-21-15,-21 20 0,0 1 16,0 42 0,0 1-16,0-1 15,-21 21-15,21 0 0,-21 1 16,0-1-16,21 0 0,0 22 0,-22-22 15,1 1-15,21-1 0,-21-21 16,21 21-16,-21-20 0,21 20 0,0-21 16,0 0-16,0 0 0,0 1 15,0-1-15,21-21 16,0 0 0,0 0-16,22 0 0,-22 0 0,21 0 15,-21-21-15,22-1 0</inkml:trace>
  <inkml:trace contextRef="#ctx0" brushRef="#br0" timeOffset="52997.48">16827 6731 0,'0'0'0,"-21"21"15,42-21 16,1 0-31,-1 0 16,21 0-16,0 0 0,1 0 16,-1 0-16,0 0 0,1 0 0,-1 0 15,0 0-15,1 0 0,-1 0 0,0-21 16,1 21-16,-22 0 0,21-21 16,-21 0-16,1 21 0,-1-21 0,-21-1 15,0 1 1,0 0-16,-21 21 0,-1 0 15,1-21-15,0 21 16,0 0-16,0 0 0,0 0 16,-1 0-16,1 0 0,0 0 15,0 0-15,21 21 16,21-21 0,0 0-16,0 0 15,1 0-15,-1 0 16,0 0-16,0 21 0,0-21 0,-21 21 15,21 1-15,-21-1 16,0 0-16,0 0 16,0 0-16,-21 0 0,0 1 15,0-1-15,-21 0 16,20 0-16,1-21 0,0 21 0,-21 0 16,21-21-16,-22 22 0,22-22 15,0 0-15,21 21 0,-21-21 0</inkml:trace>
  <inkml:trace contextRef="#ctx0" brushRef="#br0" timeOffset="53979.97">18521 7006 0,'0'0'0,"21"0"32,0 0-32,0-21 15,0 0-15,1 21 0,-1-21 0,0 0 16,0-1-16,-21 1 16,21 0-16,-21 0 0,0 0 0,0 0 15,0-1-15,0 1 0,-21 0 0,0 21 16,0-21-16,0 21 0,-1 0 15,-41 0-15,42 0 0,0 21 16,-22-21-16,22 21 0,-21 22 16,21-22-16,-1 0 0,1 21 0,0-21 15,0 22-15,0 20 16,0 1-16,21-43 16,0 0-16,0 0 0,0 0 0,21 1 15,0-22-15,0 0 0,0 0 16,22 0-16,-22 0 0,21 0 0,-21-22 15,22 22-15,-1-21 0,0 0 16,-21 0-16,22 0 0,-1 0 0,-21-1 16,22-20-16,-22 21 0,0-21 0,0 20 15,0-20-15,0 0 0,1-1 16,-22 1-16,0 0 0,21-1 0,-21 1 16,21 0-16,-21-1 0,0 22 15,0-21-15,0 21 0,0 0 16,0-1-16,0 44 15,0-1-15,0 0 16,0 21-16,0 1 0,-21-1 0,21 0 16,-21 22-16,21-22 0,0 0 15,0 22-15,-22-22 0,22 1 16,-21-1-16,21 0 0,0-21 0,0 22 16,0-22-16,0 21 0,0-21 0,0 1 15,0-1-15,21-21 16,1 0-16,-1 0 0,0 0 15,0 0-15,21-21 0,-20-1 16,-1 1-16,0 0 0,0 0 16,0 0-16,0 0 0,1-1 0,-22 1 15,21-42-15,-21 42 16,21-1-16,-21 1 0,0 42 31,0 1-15,0-1-16,-21 0 0,21 0 0,-21 0 15,21 0-15,-22 1 0,22-1 16,0 0-16,0 0 0,-21-21 16,21 21-16,0-42 47,21 0-47,1 0 0</inkml:trace>
  <inkml:trace contextRef="#ctx0" brushRef="#br0" timeOffset="54151.86">19283 6752 0,'21'0'62,"0"0"-62,0 0 16,0 0-1,1 0-15,-1 21 0</inkml:trace>
  <inkml:trace contextRef="#ctx0" brushRef="#br0" timeOffset="54565.14">19706 6879 0,'0'0'0,"21"0"0,0 0 15,1 0 1,-22-21-16,0 0 15,0 0-15,-22 21 32,1 0-32,0 0 0,0 0 0,-21 0 15,-1 42-15,1-42 16,21 21-16,0 0 0,-1-21 0,22 22 16,0-1-16,0 0 0,0 0 15,22 0-15,-1-21 16,0 21-16,0-21 0,21 22 0,-20-22 15,-1 21-15,21-21 0,-21 21 16,0 0-16,1-21 0,-1 21 16,-21 0-16,0 1 0,-21-1 15,-1-21 1,-20 0-16,21 0 0,0 0 16,-22 0-16,22 0 0,-21 0 0,21 0 15,-22 0-15,22 0 0,0 0 16,0 0-16,21-21 0,-21 21 15,21-22-15,0 1 16,21 21-16,0-21 0,0 21 16,0 0-16,1-21 0,-1 21 0</inkml:trace>
  <inkml:trace contextRef="#ctx0" brushRef="#br0" timeOffset="55247.69">20214 6879 0,'0'21'16,"0"1"-16,0-1 15,-21 0-15,21 0 0,0 0 16,-21 0-16,21 1 16,-21-1-16,21 0 0,0 0 15,-22 0-15,22 0 0,-21 1 16,21-1-16,-21-21 15,0 0 17,21-21-32,0-1 15,0 1-15,0 0 0,0 0 16,21 0-16,0 0 0,-21-22 0,21 22 16,1 0-16,-1-21 0,0 20 15,0 1-15,0 0 0,0 21 0,1 0 16,-1 0-16,0 0 0,0 0 0,0 0 15,0 0-15,1 0 0,-1 21 16,0 22-16,-21-22 0,0 0 16,0 0-16,0 0 15,0 0-15,0 1 0,0-1 16,0 0-16,0 0 16,-21-21-16,21 21 0,-21-21 15,-1 0-15,22-21 31,0 0-31,0 0 16,22 21-16,-1-21 0,0-1 0,0 1 16,0-21-16,22 21 0,-22 0 15,21-1-15,-21 1 0,22 0 0,-22 0 16,0 0-16,21 21 0,-21 0 0,1 0 16,-1 21-16,-21 0 15,21 0-15,-21 22 0,0-22 16,0 0-16,0 0 0,0 0 15,0 43-15,-21-43 0,0 0 16,21 21-16,-22-20 16,22-1-16,-21-21 15,21 21-15,0-42 32,21 0-17,1-1-15,-1 1 0,0 0 0</inkml:trace>
  <inkml:trace contextRef="#ctx0" brushRef="#br0" timeOffset="55492.94">21124 6879 0,'21'0'0,"-21"21"32,0 1-32,0-1 15,0 0-15,0 0 0,-21 0 16,21 0-16,0 1 0,-21-1 15,0 0-15,21 0 0,-21 0 16,21 0-16,0 1 16,-21-22-16,21-22 47,0 1-32,0 0-15</inkml:trace>
  <inkml:trace contextRef="#ctx0" brushRef="#br0" timeOffset="55677.83">21145 6731 0,'0'0'0,"0"-21"0,0 42 63,0 0-48,22 0 1,-1-21 0</inkml:trace>
  <inkml:trace contextRef="#ctx0" brushRef="#br0" timeOffset="56092.59">21632 6837 0,'0'0'0,"21"0"15,-21-21-15,22 21 0,-22-21 16,-22 21 0,1 0-16,0 0 15,0 0-15,0 0 0,0 21 0,-22 0 16,22 0-16,0-21 16,0 21-16,0-21 0,21 21 0,-22 1 15,22-1 1,22-21-1,-1 21-15,0-21 0,0 0 0,0 0 16,0 21-16,1-21 0,-1 0 16,-21 21-16,21-21 0,-21 21 15,21-21-15,-21 22 0,0-1 16,0 0 0,-21-21-16,0 0 0,0 0 15,-1 21-15,1-21 0,0 0 16,0 0-16,0 0 0,-22 0 15,22 0-15,0 0 0,0 0 16,0 0-16,42 0 47,0-21-47</inkml:trace>
  <inkml:trace contextRef="#ctx0" brushRef="#br0" timeOffset="56504.36">22013 6858 0,'0'0'0,"43"-42"15,-43 21 1,-22 21 0,1 0-1,0 21-15,0-21 0,0 21 0,0 0 16,-1-21-16,22 21 15,-21-21-15,21 21 0,0 1 16,0-1 0,21 0-1,1-21-15,-1 0 0,0 21 16,0-21-16,0 0 16,-21 21-16,21-21 0,1 0 15,-22 21-15,0 1 16,-22-22-1,22 21-15,-21-21 16,0 0-16,0 0 0,0 0 16,0 0-16,-1 21 0,1-21 15,0 0-15,0 0 16,0 0 0,42-21-1,0 21 1,0-21-16</inkml:trace>
  <inkml:trace contextRef="#ctx0" brushRef="#br0" timeOffset="56828.17">22564 6646 0,'0'0'15,"0"-21"-15,0 0 16,-22 21-16,1 0 15,0 0-15,0 21 16,21 0-16,-21 1 0,-22 20 16,22 0-16,0-21 15,21 1-15,-21-1 0,21 0 16,-21 21-16,21-21 0,-21 22 0,21-22 16,0 0-16,0 0 15,0 0-15,0 1 0,21-22 16,0 0-16,0 0 15,0 0-15,0 0 16,1 0-16,-1 0 0,0 0 0,0 0 16,0 0-16,0-22 0,1 22 15,-1-21-15,0 0 0,0 21 0,-21-21 16</inkml:trace>
  <inkml:trace contextRef="#ctx0" brushRef="#br0" timeOffset="57128">22881 6519 0,'0'0'0,"21"0"0,0-21 0,1 21 16,-1 0-16,0 0 15,0 0-15,0 0 0,0 0 16,1 21-16,-1-21 0,-21 22 0,21-1 16,-21 0-16,21 0 0,-21 0 15,0 22-15,0-22 0,0 0 0,0 42 16,0-20-16,0-22 15,0 0-15,0 0 0,-21 0 0,0 1 16,0-1-16,-1 0 0,1 0 0,0 0 16,0-21-16,0 0 15,21 21-15,0 1 0,-21-22 16,-1 0 0,1 0 15</inkml:trace>
  <inkml:trace contextRef="#ctx0" brushRef="#br0" timeOffset="58868.6">1016 7303 0,'0'-22'16,"0"44"-16,0-65 0,0 22 16,0 42-1,0 0 1,0 22-16,0-22 0,-21 21 16,21 22-16,0 42 15,-21-43-15,-1-21 0,1 85 16,0-63-16,0-1 0,21 1 15,0-22-15,-21 1 0,21 20 16,-21-42-16,21 22 0,0-22 0,0 21 16,0-21-16,0-42 31,0 0-15,21 0-16,0 0 0,-21-22 15,21 22-15,0-21 0</inkml:trace>
  <inkml:trace contextRef="#ctx0" brushRef="#br0" timeOffset="59150.44">1397 7176 0,'0'-22'0,"0"44"0,21-44 16,-21 44-16,0-1 15,0 21-15,0 0 0,0 22 16,0-1-16,0 1 0,0-1 15,0 1-15,0-22 0,-21 85 16,0-63-16,0-1 0,21 1 16,-22-22-16,22 22 0,0-22 0,-21 0 15,21 1-15,0-22 0,0 21 16,-21-21-16,21 0 0,0 1 16,0-44 15,-21 1-31,0 0 0,0 0 15,-1 0-15,1 0 0</inkml:trace>
  <inkml:trace contextRef="#ctx0" brushRef="#br0" timeOffset="59480.73">847 8107 0,'-22'0'16,"44"0"-16,-65 21 0,43 0 16,21-21-1,1 0 1,-1 0-16,106-63 15,-85 42-15,22-1 16,-1 1-16,1 0 0,-1 0 0,-21-21 16,22 20-16,-22 1 0,1 21 15,-1-21-15,0 21 0,-21 0 0,22 0 16,-43 42 0,0-20-16,0-1 15,0 0-15,0 21 0,0-21 16,-21 43-16,21-43 15,-22 0-15,22 0 0,-21 1 16,21-1-16,-21-21 16,0-21 15,21-1-31,0 1 0,0 0 16,0 0-16,0-21 0</inkml:trace>
  <inkml:trace contextRef="#ctx0" brushRef="#br0" timeOffset="59641.75">1545 7705 0,'0'0'16,"21"0"-16,0 0 62,1 0-62,-1 21 16,0-21-1</inkml:trace>
  <inkml:trace contextRef="#ctx0" brushRef="#br0" timeOffset="61361.93">2117 8065 0,'21'0'15,"-21"-22"-15,21 22 0,-21-21 16,21 0-16,-21 0 0,0 0 0,0 0 16,0-1-16,0 1 15,0 0-15,0 0 0,-21 0 0,0 0 16,0-1-16,-1 22 0,1 0 16,0 0-16,0 0 0,0 0 0,0 0 15,-1 0-15,1 22 0,0-1 16,0 0-16,0 21 0,0-21 15,-1 22-15,1-1 0,21 0 0,0-20 16,0 20-16,0 0 0,0-21 16,0 1-16,0-1 0,0 0 0,0 0 15,21-21-15,1 0 16,-1 0-16,0 0 0,0-21 16,21 21-16,-20-21 0,-1-22 15,21 22-15,-21 0 0,0-21 0,22-1 16,-22 22-16,0-21 0,0 0 15,0-1-15,1 1 0,-1-85 16,-21 85-16,21-1 16,-21-20-16,0 20 0,0 1 0,0 0 15,0-22-15,0 43 0,0-21 16,0-1-16,0 22 0,0 0 0,0 42 31,-21 0-31,21 22 0,0-22 16,0 42-16,0-20 0,0-1 15,0 64-15,-21-43 0,21-20 16,-22 20-16,22-20 0,0 20 16,0-21-16,0 22 0,0-22 0,0 1 15,0-1-15,0 0 0,0-21 16,22 1-16,-1-1 0,0 0 0,0-21 16,0 0-16,22 0 0,-22 0 15,21 0-15,0 0 0,1-21 16,-1 0-16,0-1 0,1 1 15,-22 0-15,21 0 0,1-21 0,-22 20 16,0 1-16,0-21 0,-21 21 16,0 0-16,0-1 0,0-20 0,0 21 15,0 0-15,-21 21 16,0 0-16,0 0 0,-1 0 0,1 0 16,-21 21-16,21 0 0,0 0 15,-22 0-15,22 22 0,0-22 0,0 21 16,0-21-16,-1 22 0,22-22 15,0 21-15,0-21 0,0 1 0,0-1 16,0 0-16,0 0 0,0 0 16,22-21-16,-1 0 0,0 0 15,0 0-15,0 0 0,22 0 16,-22 0-16,0-21 0,21 0 16,-21-21-16,1 20 0,20 1 0,-21-21 15,0 0-15,0-1 0,1 1 16,-1 0-16,-21-1 0,21 1 15,-21-22-15,21 22 0,-21 0 0,0-1 16,0-20-16,0 21 0,0-1 0,0-20 16,0 20-16,0 1 0,0 21 15,0-21-15,0 20 0,0 1 16,0 64 0,0-22-1,0 21-15,0 0 16,0 1-16,0 20 0,0-20 0,-21 20 15,21-21-15,0 1 0,0-1 16,0 22-16,0-22 0,0 0 0,0 1 16,0 41-16,0-63 15,21 22-15,-21-22 0,21 21 0,0-21 16,1 1-16,-1-1 0,0-21 0,21 21 16,-21-21-16,1 0 0,20 0 15,-21 0-15,21 0 0,-20-21 16,20 0-16,-21-1 0,0 1 15,22 0-15,-22 0 0,0 0 0,0-22 0,-21 22 16,0 0-16,0-21 16,0 21-16,0-1 0,0 1 0,0 0 15,-21 21-15,0 0 16,0 0-16,-1 0 16,1 21-16,0 0 0,21 1 0,0 20 15,-21-21-15,21 0 0,-21 22 16,21-22-16,0 0 0,0 0 0,0 0 15,0 0-15,0 1 0,21-22 16,0 21-16,0-21 0,0 0 0,1 0 16,41 0-16,-21 0 15,-20-21-15,20-1 0,0 22 0,-21-21 16,22 0-16,-22 0 0,0 0 16,21 0-16,-42-1 0,22 1 15,-1-21-15,-21 21 0,0 0 0,0-1 16,0 1-16,0 42 31,0 1-31,-21-1 16,21 0-16,-22 0 0,22 0 0,0 22 15,0-22-15,-21 0 0,0 21 16,0-21-16,21 1 0,-21-1 16,21 0-16,-21-21 15,21 21-15,-22-21 16,22-21-1,0 0 1,0 0-16,0-1 16,22-20-16,-1 0 0,0 21 0,21-22 15,-21 1-15,1 21 0,-1-22 16,21 22-16,-21 0 0,22 0 0,-22 21 16,0 0-16,0 0 0,0 0 15,0 0-15,1 21 0,-1 0 0,-21 0 16,0 1-16,0 20 15,0-21-15,0 21 0,0-20 16,0-1-16,0 0 0,-21 0 0,-1 21 0,22-20 16,-21-22-16,21 21 0,0 0 15,-21-21-15,21 21 16,-21-21-16</inkml:trace>
  <inkml:trace contextRef="#ctx0" brushRef="#br0" timeOffset="64576.01">4593 8170 0,'-21'0'15,"21"22"-15,21-44 32,0 1-32,0 21 15,1-21-15,-1 21 0,0-21 16,-21 0-16,21 0 0,-21-1 0,21 1 16,-21 0-16,0 0 0,0 0 15,0 0-15,-21-1 0,0 1 16,0 21-16,0-21 0,-1 0 15,-20 21-15,21 0 0,-21 0 16,20 0-16,-20 0 0,21 0 0,-21 21 16,20 0-16,-20 22 0,21-22 15,0 21-15,0 0 0,-1 1 0,1-1 16,21 0-16,0 1 0,0-22 0,0 21 16,0 1-16,0-22 0,0 0 15,0 0-15,0 0 0,21-21 0,1 0 16,-1 0-16,0 0 0,0 0 15,0 0-15,22 0 0,-22-21 0,21 0 16,-21 0-16,22 0 0,-1-1 16,0-20-16,-21 0 0,22 21 0,-1-22 15,-21 1-15,0 0 0,22-1 16,-22-20-16,-21 20 0,21 1 16,-21 0-16,0-22 0,0 22 0,0 0 15,0-22-15,0 22 0,0-1 0,0-20 16,0 21-16,0-1 0,0 1 15,0 0-15,-21-1 0,21 22 0,0 0 16,0 0-16,-21 21 16,21 21-16,-21 0 0,-1 21 0,22 1 15,0-1-15,0 0 0,-21 22 16,21-1-16,-21 1 0,21-22 0,0 22 16,0-1-16,0 1 15,0-22-15,0 22 0,0-1 0,0-21 16,0 1-16,0 20 0,0-20 0,0-22 15,21 21-15,0-21 0,1 22 16,-1-43-16,0 21 0,0 0 0,0-21 16,0 0-16,1 0 0,-1 0 15,0 0-15,0-21 0,0 21 0,0-21 16,1-1-16,41-62 16,-42 63-16,0-22 0,1 22 15,-22-21-15,0-22 0,0 43 16,21 0-16,-21 0 15,0 0-15,0 42 16,0 0-16,0 0 16,0 0-16,0 0 0,0 1 15,0 20-15,0-21 0,0 0 0,0 22 16,0-22-16,0 0 0,0 0 16,0 0-16,0 0 0,0 1 15,21-22-15,0 0 16,0 0-1,0 0-15,1 0 0,-1-22 0,-21 1 16,21 0-16,0 0 0,0 0 16,0 0-16,1-1 0,-1-20 0,0 21 15,-21 0-15,21 0 0,0-22 16,-21 22-16,0 0 16,21 0-16,1 21 15,-22 21-15,0 0 16,0 0-16,0 0 0,0 1 15,0-1-15,0 0 0,0 0 0,0 0 16,0 0-16,0 1 0,0-1 16,0 0-16,0 0 0,21 21 15,0-20-15,0-22 16,0 0 0,0 0-16,1 0 0,-1 0 15,0 0-15,0-22 0,0 1 0,0 0 16,1 21-16,-1-42 0,0 21 15,0-1-15,0 1 0,0-21 0,1 21 16,-1 0-16,-21-22 0,21 22 16,-21 0-16,0 0 0,0 0 0,21-1 15,-21 44 17,0-1-17,0 0-15,0 0 16,0 0-16,0 0 0,0 1 0,0-1 15,0 0-15,0 0 0,0 0 16,0 0-16,0 1 0,0-1 16,21 0-16,-21 0 0,21 0 15,1-21-15,-1 0 16,0 0-16,0 0 16,0 0-16,0 0 0,1-21 0,20 0 15,-21 0-15,0 0 0,0-1 16,1 1-16,-1 0 0,-21 0 15,0-21-15,21 20 0,-21 1 0,21-21 16,-21 21-16,0 0 0,0-1 16,0 1-16,0 42 47,-21-21-47,21 22 0,-21-1 0,21 0 15,0 21-15,0-21 0,0 1 16,0-1-16,-21 0 0,21 0 0,0 0 15,0 0-15,0 1 0,0-1 16,0 0-16,0 0 0,21-21 16,0 0-16,0 0 15,0 0-15,0 0 0,1 0 0,-1 0 16,0 0-16,21-21 0,-21 0 16,22 21-16,-22-21 0,21-1 15,-21-20-15,22 21 0,-1 0 0,-21-22 16,22 1-16,-22 21 0,0-21 15,0 20-15,-21-20 0,0 21 0,0 0 16,0 0-16,-21 21 16,0 0-16,0 0 15,-1 21-15,22 0 0,-21 0 0,0 0 16,21 0-16,0 1 0,0-1 16,0 0-16,0 21 0,0 1 15,0-22-15,0 0 0,0 0 16,0 0-16,21 0 15,-21 1-15,21-22 0,1 21 0,-22 0 32,21-21-32,-21-21 31,0 0-15,-21 21-16,21-22 0,-22 22 0,1-21 15,0 21 1,0 0-1,21 21-15,0 1 0,0-1 16,0 0-16,0 0 16,0 0-1,21-21-15,0 21 16,0-21-16,1 0 0,20 0 16,-21 0-16,0 0 0,22 0 15,-22-21-15,21 21 0,22-42 16,-43 21-16,21 21 0,-21-21 15,0-22-15,22 22 0,-22 0 0,0 0 16,-21 0-16,21-22 0,0 22 0,-21 0 16,0 0-16,0 0 0,0-1 15,22 22-15,-22 22 32,0-1-17,0 0-15,-22 0 0,22 0 0,0 22 16,0-22-16,-21 0 15,21 0-15,0 0 0,0 0 0,0 1 16,0-1-16,0 0 0,0 0 16,21-21-1,1 0-15,-1 0 0,0 0 16,0 0-16,0 0 0,0 0 16,1 0-16,-1-21 0,0 0 15,0 21-15,0-21 0,0-1 0,1 1 16,-22 0-16,21 0 0,0 0 15,0-22-15,0 22 0,-21 0 16,21 21-16,-21-21 0,22 0 0,-22 42 31,0 0-31,0 0 16,0 0-16,-22 1 0,22-1 16,-21 0-16,0 0 15,21 0-15,0 0 0,0 1 0,0-1 16,0 0-1,21-21 1,0 0-16,1 0 16,-1 0-16,0 0 0,0 0 0,0-21 15,-21 0 1,21-1-16,1 1 0,-22 0 16,0 0-16,0 0 0,0 0 0,0-1 15,0 1-15,0 0 0,0 0 16,-22 0-16,1 0 0,0 21 0,21-22 15,-21 22-15,0-21 16,0 21-16,21-21 31,21 21-31,0 0 16,0-21-16,0 21 0,0 0 16,1 0-16,-1 0 0,0 0 0,21 0 15,-21 0-15,1 0 0,-1 0 16,0 0-16,0 21 0,0 0 15,-21 0-15,0 1 16,0-1-16,0 0 0,21 0 16,-21 0-16,0 0 0,0 1 15,0-1-15,0 0 0,0 0 16,0 0-16,0 0 16,0 1-16,0-1 15,-21-21-15,0 21 16,21-42 31,0 0-47,0-1 15,0 1-15,0 0 0,0 0 0,0 0 16,0 0-16,0-22 0,21 22 16,0-42-16,1 41 0,-1-20 15,0 21-15,0 0 0,0 0 16,0 21-16,1-22 0,-1 22 0,0 0 15,0 0-15,0 0 0,0 0 16,-21 22-16,22-1 16,-22 0-16,0 21 15,0-21-15,0 1 0,0-1 0,0 0 16,0 0-16,0 0 0,0 0 16,0 1-16,0-1 0,-22 0 0,22 0 15,-21 0-15,21 0 16,0 1-1,0-44 17,0 1-17,0 0-15,0 0 0</inkml:trace>
  <inkml:trace contextRef="#ctx0" brushRef="#br0" timeOffset="64823.87">7768 7557 0,'-21'0'0,"0"0"16,0 0-1,-1 0 48,1 0-48,0 0-15</inkml:trace>
  <inkml:trace contextRef="#ctx0" brushRef="#br0" timeOffset="65076.49">6350 7472 0,'0'0'0,"-21"0"0,0 0 0,-1 0 0,1 0 15,0 0-15,21-21 16,-21 21 46</inkml:trace>
  <inkml:trace contextRef="#ctx0" brushRef="#br0" timeOffset="66326.83">9017 8001 0,'0'0'0,"-21"0"0,0 0 0,-1 0 16,1 0-16,21-21 0,-21 21 15,0 0 1,42 0 0,0 0-16,22 0 15,-1 0-15,0 0 16,64 0-16,-42 0 0,-1 0 15,85 0-15,-63 0 0,21 0 16,-22 0-16,22 0 0,-21 0 16,21 0-16,0 0 0,-22 0 0,1 0 15,63 0-15,-84 0 16,-1 0-16,-21 0 0,22 0 0,-22 0 16,1 0-16,-1 0 0,-21 0 0,21 0 15,-20 0-15,20 0 0,-21 0 16,0 0-16,0 0 15,-42 0 64,0-21-79,0 21 0,0-21 15,0 21-15,-1-22 0,1 22 16,-21-21-16,21 0 0,0 21 0,-1-21 15,1 21-15,-21-21 0,21 0 16,0-1-16,-1 22 0,1 0 16,21-21-16,-21 21 15,0-21 1,42 21 31,0 21-47,0-21 0,1 0 0,-1 21 15,21 1-15,-21-22 0,64 0 16,-64 21-16,21-21 0,1 0 16,-1 0-16,-21 21 0,22-21 0,-22 0 15,0 0-15,21 0 0,-21 0 0,1 0 16,-1 0 0,-21 21-16,0 0 15,-21-21-15,-1 21 16,1-21-16,0 22 0,0-1 15,-21 0-15,-1 0 0,22 21 0,-21-20 16,-43 41-16,43-42 16,21 22-16,-22-22 0,1 21 0,0-21 15,20 0-15,-20 1 0,21-1 0,0 0 16,0 0-16,-1 0 0,1 0 16,21 1-16,-21-22 15,21-22 63,0 1-78</inkml:trace>
  <inkml:trace contextRef="#ctx0" brushRef="#br0" timeOffset="70268.05">12552 8065 0,'-21'0'16,"21"21"-16,0 0 31,-22-21-15,22 21-16,22-21 250</inkml:trace>
  <inkml:trace contextRef="#ctx0" brushRef="#br0" timeOffset="74361.08">12340 8170 0,'0'22'16,"0"-1"-1,0 0 1,21-21 31,0 0-47,1 0 15,-1-21-15,0 21 0,0-21 16,0-1-16,0 1 0,1 0 0,-1 0 16,21 0-16,-21 0 0,0-1 15,1 1-15,-1-21 0,0 21 0,0 0 16,0-22-16,0 22 0,1 0 16,-22-21-16,0 20 0,21 1 15,-21 0-15,21-21 0,-21 21 0,0-1 0,0-20 16,0 21-16,0 0 15,0-22-15,0 22 0,0 0 16,0 0-16,-21 21 16,0 0-1,21 21 1,-22 0-16,1 0 0,21 22 0,-21-22 16,21 21-16,-21 22 0,0-22 15,21 22-15,0-1 0,-21 1 0,21 20 16,-22 1-16,1-22 0,21 22 15,0 0-15,-21-22 0,0 22 0,0 0 16,21-22-16,0 22 0,-21-22 16,21 22-16,-22-22 0,22 1 0,-21-1 15,21 1-15,-21-1 0,21 1 16,0-22-16,0 1 0,0 20 0,0-42 16,0 22-16,0-1 0,0-21 0,0 21 15,21-20-15,0-22 16,1 0-16,-1 0 0,0 0 0,0 0 15,21-22-15,-20 1 0,-1 0 0,21-21 16,0 21-16,-20-22 0,20 1 16,-21 21-16,21-22 0,-20-20 0,-1 21 15,21-64-15,-42 63 16,0-20-16,0 21 0,0-22 0,-21 1 16,0 20-16,-22 1 0,22-22 15,-21 22-15,21 0 0,-22-1 0,1 22 16,0 0-16,-1-21 0,22 21 15,-21 21-15,21-22 0,-22 22 0,22 0 16,0 0-16,0 0 0,0 0 0,42 0 31,0 0-15,0-21-16,22 0 0,-22 21 16,21-21-16,0 21 0,22-21 0,-1 0 15,1-22-15,-1 22 0,1 0 16,-1-21-16,1-1 0,-22 22 15,22-21-15,-22-1 0,0 22 16,-20-21-16,-1 21 0,0 0 0,0-1 16,-21 1-16,21-21 0,-42 63 47,21 0-47,-21 0 0,21 1 0,0-1 15,-21 21-15,21-21 0,-21 22 16,21-22-16,0 0 0,0 0 0,-22 0 15,22 0-15,0 1 0,0-1 16,0 0 0,0-42 15,0 0-31,0-1 16,0 1-16,0 0 0,0 0 0,0 0 15</inkml:trace>
  <inkml:trace contextRef="#ctx0" brushRef="#br0" timeOffset="74545">13293 7789 0,'0'-21'15,"0"0"1,21 21 31,0 0-32,0 0-15,0 21 16,0-21-16</inkml:trace>
  <inkml:trace contextRef="#ctx0" brushRef="#br0" timeOffset="74983.75">13758 7916 0,'0'0'0,"0"22"0,0-1 0,0 0 15,0 0-15,0 21 0,0-20 0,-21-1 16,21 0-16,0 21 0,-21-21 0,0 1 16,0-1-16,21 21 0,0-21 15,-22-21-15,22 21 0,-21 1 0,0-1 16,21-42 15,0-1-15,0 1-16,0 0 15,0-21-15,0 21 0,21-22 0,0 22 16,1-21-16,-1-1 0,0 22 16,0-21-16,0 21 0,0 0 0,1-1 15,-1 22-15,0 0 0,0 0 0,0 0 16,0 22-16,-21-1 16,22 0-16,-22 21 0,0-21 15,0 1-15,0 20 0,0-21 0,0 21 16,0-20-16,0-1 0,0 0 0,21 0 15,-21 0-15,0 0 0,21 1 0,-21-1 16,21 0-16,0-21 16,0 0-16,1 0 15,-1 0-15,0 0 0,21 0 0,-21 0 16,22 0-16,-1 0 0,-21 0 16,22-21-16,-1 0 0,0 21 0,1-22 15</inkml:trace>
  <inkml:trace contextRef="#ctx0" brushRef="#br0" timeOffset="75476.49">14668 7959 0,'0'0'0,"0"-21"0,0-1 0,-21 22 15,0 0-15,0 0 0,0 0 0,0 0 16,-1 0-16,-20 22 0,21-1 16,0 0-16,0 0 0,-22 0 15,22 22-15,-21-1 0,21-21 16,-1 21-16,1-20 0,0 20 0,0-21 15,21 0-15,-21 22 0,21-22 0,0 0 16,0 0-16,21 0 16,0-21-16,0 0 0,0 0 0,1 0 15,20 0-15,-21 0 0,21 0 0,1-21 16,-22 0-16,21 0 0,1 0 16,-22-1-16,21 1 0,-21-21 0,0 21 15,22-22-15,-22 1 0,0 0 16,0-1-16,-21 1 0,21 0 0,-21-1 15,0 1-15,0 0 0,0-1 16,0 1-16,0 0 0,0 21 16,22-1-16,-22 1 0,0 0 0,0 0 15,0 42 1,0 0-16,0 0 16,-22 1-16,22 20 0,0-21 0,0 21 15,-21 1-15,21 20 0,-21-20 16,21-1-16,0 0 0,-21 1 0,21-1 15,0 0-15,0 1 0,0-1 16,0-21-16,0 0 0,0 0 0,0 1 16,21-1-16,-21 0 0,21-21 0,0 0 15,1 0 1,-1 0-16,0 0 0,21-21 16,-21 21-16,1-21 0</inkml:trace>
  <inkml:trace contextRef="#ctx0" brushRef="#br0" timeOffset="77448.08">15621 7916 0,'-21'0'16,"42"0"47,0 0-63,0-21 0,0 0 0,1 21 15,20-21-15,-21 21 0,0-21 16,0 0-16,1 21 0,-1-22 0,-21 1 15,21 0-15,-21 0 16,0 0-16,0 0 0,-21-1 16,0 22-16,-1 0 15,1 0-15,0 0 0,0 0 16,0 0-16,-22 0 0,22 0 0,0 22 16,0-1-16,0 0 0,0 0 15,-1 0-15,1 0 0,0 1 0,21-1 16,-21 0-16,21 0 0,0 0 15,0 0-15,0 1 0,0-1 16,0 0-16,0 0 0,21 0 0,0-21 16,0 21-16,1-21 0,-1 0 0,0 0 15,0 0-15,0 0 0,0 0 0,1 0 16,-1 0 0,0 0-16,-21 22 31,-21-1-31,-22-21 15,22 21-15,0 0 0,0-21 0,0 21 16,0 0-16,-1 22 0,1-22 16,0 0-16,21 0 0,-21 0 0,21 1 15,0 41-15,0-42 16,0 0-16,0 1 0,21-22 16,0 21-16,0-21 0,1 0 0,-1 0 15,21 0-15,-21 0 0,22 0 16,-1-21-16,-21 21 0,43-22 15,-22 1-15,0 0 0,1 0 0,-1 0 16,0-22-16,1 22 0,-1-21 16,0 0-16,-21-1 0,22 1 0,-22 0 15,0-1-15,0 1 0,0 0 16,1-1-16,-1 1 0,0 0 0,0-1 16,-21 1-16,0 21 0,0-22 0,0 22 15,0 0-15,0 0 16,0 42-1,-21-21 1,0 42-16,0-20 0,21-1 0,-22 21 16,1 0-16,21 1 0,-21-1 0,0 0 15,21 1-15,-21-1 16,21 0-16,0 1 0,-21-1 0,21 0 16,0-20-16,0 20 0,0 0 15,0-21-15,0 1 0,21 20 0,-21-21 16,21 0-16,0-21 0,21 21 0,-20-21 15,-1 0-15,21 0 0,-21 0 16,22 0-16,-1 0 0,-21 0 0,21 0 16,1-21-16,-22 0 0,21 0 15,-21 0-15,22 0 0,-22-1 0,21-20 16,-21 0-16,1 21 0,-22-1 16,0 1-16,0 0 0,0 0 15,0 0-15,0 0 0,-22 21 16,1 0-1,0 0-15,0 0 0,0 21 16,0 21-16,-1-21 0,1 22 16,21-22-16,0 0 0,0 0 15,0 0-15,0 0 0,0 1 0,0-1 16,0 0-16,0 0 0,21 0 16,1-21-16,-1 0 0,0 0 15,0 0-15,21 0 0,-20 0 16,-1 0-16,0 0 0,0 0 15,21-21-15,1 0 16,-1 0-16,-21 0 0,0-1 16,1 1-16,-1 0 0,0 0 0,-21 0 15,0-22-15,21 22 0,-21 0 0,0 0 16,0 0-16,0 42 31,0 0-31,0 0 0,0 0 16,0 1-16,0-1 0,0 0 0,0 0 15,-21 21-15,21-20 0,0-1 16,0 0-16,0 0 0,0 0 16,-21 0-16,21 1 15,0-1-15,0-42 63,0-1-63,0 1 0,21 0 0,-21 0 15,21 0-15,0-22 0,0 22 16,1-21-16,-1 21 0,0 0 0,0-22 16,0 22-16,0 0 0,1 21 15,20-21-15,-21 21 0,0 0 0,22 0 16,-22 21-16,-21 0 0,0 0 16,21 0-16,-21 1 15,21-1-15,-21 0 0,0 0 0,0 0 16,0 0-16,0 1 0,0-1 0,0 0 15,0 0-15,0 0 16,0 0-16,0-42 47,0 0-31,21 0-16,0 0 15,-21-22-15,22 22 0,-1-21 16,0 21-16,0-22 0,0 22 0,22-21 15,-22 21-15,0 0 0,0 21 16,0 0-16,0 0 0,1 0 0,-1 0 16,0 21-16,-21 0 15,21 0-15,-21 0 0,0 0 0,0 22 16,0-22-16,0 21 0,0-21 16,0 1-16,-21-1 0,21 0 15,-21-21-15,21 21 0,0 0 0,-21 0 16,21 1-16,21-44 47,0 22-32,0-21-15,0 0 0</inkml:trace>
  <inkml:trace contextRef="#ctx0" brushRef="#br0" timeOffset="78345.72">18119 8297 0,'0'22'15,"21"-22"1,0 0 0,0 0-16,0 0 0,0 0 15,1 0-15,-1 0 0,0 0 16,0 0-16,0-22 0,22 22 0,-22-21 16,0 0-16,0 0 15,0 0-15,-21 0 16,0-1-16,0 1 0,0 0 0,0 0 15,-21 21-15,-21-21 0,21 21 16,-1 0-16,1 0 0,0 0 16,-21 0-16,21 21 0,-1-21 0,1 21 15,0 0-15,0 0 0,0 1 16,21 20-16,0-21 0,-21 0 0,21 0 16,0 1-16,0-1 0,0 0 0,0 0 15,0 0-15,0 0 16,21 1-16,0-22 0,-21 21 15,21-21-15,0 0 0,22 0 0,-1 0 16,0 0-16,-21 0 16,22 0-16,-22 0 0,21 0 0,-21 0 15,22 0-15,-1-21 0,-21-1 0,22 1 16,-22 21-16,21-21 0,-21 0 16,0 0-16,22-22 0,-43 22 0,21 0 15,0 0-15,-21 0 0,0 0 16,0-22-16,0 22 0,0 0 15,0 42 17,0 0-17,0 0-15,-21 1 0,21-1 0,0 0 16,-21 0-16,21 0 16,0 0-16,0 1 0,-21-1 0,21 0 15,-22 0-15,22 0 16,0 0-16,-21-21 0,21 22 0,0-1 15,-21-21-15,21 21 16,0-42 15,0 0-15,0-1-16,21 1 16,0 0-16,-21-21 0,22 21 15,-1-1-15,0 1 0,21-21 0,-21 21 16,1 0-16,20-1 0,-21 1 15,0 0-15,22 0 0,-22 21 0,0 0 16,0 0-16,0 0 0,0 0 16,1 0-16,-22 21 0,0 0 15,0 0-15,0 1 0,0-1 0,0 0 16,0 0-16,0 0 0,0 0 16,-22 22-16,22-22 0,-21 0 15,21 0-15,-21-21 0,21 21 0,0 1 16,0-1-16,-21-21 15,21 21 1,0-42 15,21 0-15,-21-1-16,21 1 0,0 0 16</inkml:trace>
  <inkml:trace contextRef="#ctx0" brushRef="#br0" timeOffset="78716.5">19664 7832 0,'0'0'0,"21"-21"0,-21-1 16,21 22-16,-21-21 0,0 42 47,0 1-32,-21-1-15,0 21 0,21-21 0,-21 0 16,-1 22-16,1-1 16,0 0-16,-21 1 0,21-1 0,-1-21 15,1 22-15,0-1 0,0-21 0,21 21 16,-21-20-16,21-1 0,-21 0 0,21 0 16,0 0-16,0 0 0,0 1 15,0-1-15,0 0 0,0 0 16,0 0-1,21-21-15,0 0 0,0 0 16,0 0-16,0 0 0,1 0 0,-1 0 16,21 0-16,-21-21 0,0 21 15,1-21-15,-1 0 0,0 21 0,0-21 16,0-1-16,0 1 0,-21 0 0</inkml:trace>
  <inkml:trace contextRef="#ctx0" brushRef="#br0" timeOffset="79015.85">19452 8149 0,'0'0'15,"-21"0"-15,0 0 0,42 0 16,0 0 0,0 0-16,22 0 0,-22 0 15,0 0-15,21 0 0,1 0 0,20 0 16,-42 0-16,22 0 15,-22 0-15,21 0 0,-21 0 0,0 0 16,1 0-16,-22-21 0,21 21 0,0 0 16,-42-21 46,0 21-46,-1 0-16,-20 0 15</inkml:trace>
  <inkml:trace contextRef="#ctx0" brushRef="#br0" timeOffset="80240.06">1376 10139 0,'0'0'0,"0"-21"0,-21 21 16,21 21 0,0 0-16,0 0 0,0 22 0,0-22 15,-22 42-15,22-20 16,-21 20-16,21 22 0,-21-22 0,0 22 16,0 0-16,0-22 0,-1 22 0,1-1 15,0 1-15,0 0 0,-21-22 16,20 22-16,1-22 0,0 1 15,0-1-15,0-20 0,0-1 16,-1 0-16,22-20 0,0-1 0,0 0 16,0-42-1,0-22 1,22 22-16,-1-21 0,-21 0 16,21-1-16,0 1 0,0-22 0,-21 1 15</inkml:trace>
  <inkml:trace contextRef="#ctx0" brushRef="#br0" timeOffset="80507.91">974 10308 0,'0'-21'16,"0"0"-16,0 0 15,21 0-15,0 21 0,21-22 16,1 22-16,126-21 15,-106 0-15,1 21 16,-1 0-16,1 0 0,-1 0 0,1 0 16,-22 0-16,22 0 15,-22 0-15,-21 0 0,22 0 0,-22 0 16,-21 21 0,0 0-16,0 1 15,-21-1-15,-22-21 0,22 21 16,-21 0-16,21 0 0</inkml:trace>
  <inkml:trace contextRef="#ctx0" brushRef="#br0" timeOffset="80705.8">1016 10943 0,'0'0'0,"-21"21"16,21 22-16,21-43 31,0 0-31,21 0 15,-20 0-15,20 0 0,0-21 0,1 21 16,20-22-16,-21 22 0,1-21 16,20 21-16,-20 0 0,-22-21 0,21 21 15,-21 0-15,22-21 0,-22 21 16</inkml:trace>
  <inkml:trace contextRef="#ctx0" brushRef="#br0" timeOffset="80939.66">1799 10859 0,'0'21'0,"0"0"16,-21 0-16,21 0 16,-21 0-16,21 22 0,0-22 0,-21 21 15,-1 1-15,22-1 0,-21 0 16,0 1-16,21-1 0,-42 43 16,21-64-16,21 21 0,0-21 15,-22 0-15,22 1 0,-21-1 0,21-42 31,0-1-15,0 1-16,21 0 0,1-21 16,-1-1-16,0 1 0,0 0 15</inkml:trace>
  <inkml:trace contextRef="#ctx0" brushRef="#br0" timeOffset="81224.06">1799 10795 0,'0'21'15,"21"0"1,0-21 0,1 0-16,-1 0 15,0 0-15,0-21 16,0 21-16,-21-21 0,0 0 16,0 0-16,0 0 15,0-1-15,0 1 0,-21 21 16,0 0-16,0 0 0,0 0 15,-1 0-15,1 0 0,0 0 16,0 21-16,21 1 0,-21-1 16,21 0-16,0 0 15,0 0-15,0 0 0,21-21 16,0 0-16,0 0 16,0 0-16</inkml:trace>
  <inkml:trace contextRef="#ctx0" brushRef="#br0" timeOffset="81543.94">2434 10160 0,'0'0'0,"0"21"15,-21 0-15,0 1 16,0 20-16,21 0 0,-22 1 15,22 20-15,-21 1 0,0-1 0,0 1 16,-21 63-16,20-64 16,-20 1-16,21-1 0,0 1 15,0 20-15,-1-20 0,-20-1 16,21-20-16,0 20 0,21-21 0,-21 1 16,21-1-16,-22 0 0,22-20 0,0-1 15,0 0-15,22-21 16,-1-21-1,0 0-15,0-1 0,0 1 16,0-21-16,1 21 0,-1 0 0</inkml:trace>
  <inkml:trace contextRef="#ctx0" brushRef="#br0" timeOffset="81893.74">2307 11197 0,'21'0'15,"-21"21"-15,21-21 16,1 0-16,-1 22 15,0-22-15,0 0 16,0 0-16,0-22 0,22 22 0,-22-21 16,21 0-16,-21 0 0,22 0 15,-22 0-15,21-1 0,-21 1 0,1 0 16,-22 0-16,0 0 0,0 0 0,0-1 16,0 1-16,0 0 0,-22 21 15,1 0-15,0 0 16,-21 0-16,21 21 15,-1 0-15,-20 22 0,21-22 0,-21 21 16,20 1-16,1-1 0,0 0 16,0 1-16,21-1 0,0-21 0,0 21 15,0-20-15,0 20 0,0-21 16,0 0-16,21 0 0,0-21 16,0 0-16,22 0 0,-22 0 15,21 0-15,1 0 0,-1-21 0,43-21 16,-43 21-16,0 0 0</inkml:trace>
  <inkml:trace contextRef="#ctx0" brushRef="#br0" timeOffset="82557.55">3471 10414 0,'0'0'0,"43"-106"16,-22 85-16,-21 0 15,21 0-15,-21 0 0,0 63 32,0-21-17,0 21-15,0 1 0,0 20 16,-21 1-16,0-1 0,21 1 0,-22-1 15,1 22-15,0-22 16,21 1-16,0-1 0,-21 64 16,21-84-16,0 20 0,0-20 15,0-1-15,0 0 0,21-21 0,0 1 16,0-1-16,1 0 0,-1 0 0,21-21 16,0 0-16,1 0 0,-1-21 15,0 0-15,1 0 0,-1-22 0,0 22 16,1-21-16,20-1 0,-20 1 15,41-43-15,-41 22 0,-22 21 16,0-22-16,0 22 0,0-22 16,-21 1-16,0 20 0,0-20 0,0-1 15,0 22-15,0 0 0,0-1 16,0 1-16,0 0 0,-21 21 16,0-1-16,0 22 0,0 0 15,-1 22 1,22-1-16,0 0 0,0 0 15,0 0-15,0 0 0,0 22 16,0-22-16,0 21 0,22-21 0,-22 22 16,21-1-16,0-21 0</inkml:trace>
  <inkml:trace contextRef="#ctx0" brushRef="#br0" timeOffset="82873.37">4572 10837 0,'0'22'16,"0"-1"-16,0 0 0,0 0 0,-21 0 16,0 22-16,-1-1 0,1 0 0,0 1 15,0-1-15,0 21 0,0 1 16,-1-22-16,1 22 0,0-1 0,0 1 16,0-1-16,0 1 0,-1-1 15,1 1-15,-21-1 0,21 1 16,21-1-16,-43 43 0,43-42 15,-21-22-15,21-21 0,0 21 16,0-20-16,0-1 0,0 0 0,21-42 31,1 0-31,-1-1 16,-21 1-16,21-21 0,0 21 0,0-22 16,-21 1-16,0-21 0,21 20 0,-21 1 15,0-22-15,22 22 0</inkml:trace>
  <inkml:trace contextRef="#ctx0" brushRef="#br0" timeOffset="83112.32">4381 10922 0,'0'0'15,"43"-21"-15,-1-21 0,0 20 16,-20 1-16,20 21 0,0 0 0,1 0 16,-1 0-16,0 0 0,-21 0 15,1 21-15,-1 1 0,-21 41 16,0-42-16,0 0 0,0 1 0,-21 20 15,-1-21-15,1 0 0,-21 0 16,21 1-16,-22-1 0,-20 0 16,42 0-16,0-21 0,-22 0 15,22 21-15,0-21 16,0 0-16,21-21 16,21 21-1</inkml:trace>
  <inkml:trace contextRef="#ctx0" brushRef="#br0" timeOffset="84940.3">4826 11176 0,'21'0'15,"-42"0"-15,63 0 0,-21 0 0,1-21 16,-1 0-16,0 0 0,0 21 0,0-22 16,0 1-16,22 0 0,-22 0 15,0-21-15,0 20 0,0-20 16,22 21-16,-22-21 0,0-1 0,-21-20 15,21 20-15,0 1 0,-21-21 0,22 20 16,-22-20-16,0 20 0,0-20 16,0 21-16,0-22 15,0 22-15,0 21 0,0-1 0,-22 22 32,1 0-32,0 22 0,21 20 15,-21-21-15,0 43 0,21-22 0,-21 21 16,-1 1-16,22-1 0,0 1 15,-21-1-15,21-20 0,-21 20 0,21 43 16,0-64-16,0 1 16,0-1-16,0 0 0,0-20 0,21 41 15,-21-42-15,21-21 0,1 21 16,-1-21-16,0 0 16,0 0-16,0 0 0,0 0 0,1 0 15,-1-21-15,21 0 0,-21 0 0,22 0 16,-22 0-16,0-1 0,0 1 15,21 0-15,-20 0 0,-1 0 16,0 0-16,0-1 0,-21 1 0,21 0 16,0 21-16,-21 21 31,0 0-31,-21-21 16,0 22-16,0-1 0,21 0 0,0 0 15,-21 0-15,21 0 0,0 1 0,0-1 16,0 0-16,0 0 0,0 0 15,0 0-15,0 1 0,21-1 16,0-21-16,0 0 0,0 0 16,22 0-16,-22 0 0,21 0 0,-21 0 15,22 0-15,-22-21 0,21 21 0,-21-22 16,22 1-16,-22 0 0,21 0 16,-21 0-16,1 0 0,-22-22 0,0 22 15,21-42-15,-21 41 0,0-20 16,0 21-16,-21-21 15,-1 20-15,1 1 0,-21-21 16,21 21-16,0 21 0,-43 0 16,22 0-16,21 0 0,-22 21 15,22 0-15,0 0 0,-21 0 0,20 1 16,22 20-16,-21-21 0,21 0 0,-21 22 16,21-22-16,0 0 0,0 21 15,0-21-15,21 1 0,0 20 0,1-21 16,-1 0-16,0-21 0,0 21 15,64 1-15,-43-22 0,0 21 16,1-21-16,-1 0 0,0 0 0,1 0 16,20 0-16,-20 0 15,-1 0-15,0-21 0,1 21 0,-1-22 16,0 1-16,1 21 0,-1-21 0,-21 0 16,21 0-16,-20 0 0,-1-22 15,0 22-15,0 0 0,-21 0 0,0 0 16,0-1-16,0 1 0,0-21 15,-21 21-15,0 21 0,0 0 16,-1 0-16,-20 0 0,21 0 16,0 21-16,0-21 0,-1 21 0,1 0 15,0 0-15,0 22 0,0-22 16,21 0-16,-21 0 0,21 0 16,-22 22-16,22-22 0,-21 0 0,21 0 15,0 0-15,0 1 16,21-22-1,1 0-15,-1 0 0,0 0 16,0 0-16,0-22 0,0 1 16,1 0-16,-1 0 0,0 0 0,0 0 15,0-1-15,0 1 0,1 0 0,-1 0 16,0 0-16,-21 0 0,21-1 16,-21 1-16,21 21 0,-21-21 15,0 42 1,0 0-1,0 1-15,-21-1 0,21 0 16,0 0-16,0 0 0,0 0 0,0 1 16,0-1-16,0 0 0,0 0 15,0 0-15,0 0 0,0 1 0,0-1 16,21 0-16,0-21 0,1 0 16,20 21-16,-21-21 0,21 0 15,1 0-15,-1 0 0,22 0 0,-22 0 16,0-21-16,1 21 0,-1-21 15,0 0-15,1-1 0,-1 1 0,0 0 16,22-42-16,-43 41 16,0 1-16,0-21 0,0 21 0,-21 0 15,0-1-15,0-20 0,0 21 16,0 0-16,0 0 0,-21 21 16,0 0-1,0 0-15,0 0 0,0 0 16,-1 21-16,1 0 0,0 0 0,0 0 15,0 0-15,0 1 0,-1-1 16,22 21-16,-21-21 0,0 0 16,21 1-16,-21-1 0,21 0 0,-21 0 15,21 0-15,0 0 0,0 1 0,0-1 16,21-21 0,0 0-16,0 0 0,0 0 0,1 0 15,-1 0-15,0 0 16,0-21-16,0-1 0,0 1 0,1 0 15,-1 0-15,21-21 0,-21 20 0,0 1 16,1-21-16,-22 21 0,21-22 16,0 1-16,0 0 0,-21-1 0,0 1 15,0 0-15,0-22 0,0 22 0,0-22 16,0 22-16,0-21 0,0 20 16,0 1-16,0-43 15,0 43-15,0 21 0,0-22 0,0 22 16,0 0-16,0 42 15,0 22-15,0-22 16,-21 42-16,0-20 16,0 20-16,21 1 0,-22-1 0,22 1 15,0-22-15,-21 21 0,0 43 16,21-42-16,0-22 0,0 0 16,0 1-16,0-1 0,0-21 0,0 22 15,0-22-15,0 0 0,0 0 0,21 0 16,-21 0-16,21-21 0,1 0 15,-1 0-15,0 0 0,0 0 16,0 0-16,22 0 0,-22-21 0,0 21 16,0-21-16,0 0 15,0 0-15</inkml:trace>
  <inkml:trace contextRef="#ctx0" brushRef="#br0" timeOffset="86044.12">8572 11007 0,'0'0'15,"-21"0"-15,0 0 0,0 0 16,42 0 15,0 0-15,22 0-16,-1 21 0,0-21 0,1 0 16,20 0-16,1 0 0,-1 21 0,22-21 15,-1 0-15,-20 0 0,21 0 16,-1 0-16,107 0 0,-107 0 15,22 0-15,0 0 0,0 0 0,0 0 16,0 0-16,-1 0 0,1 0 16,-21 0-16,21 0 0,-22 0 15,1 0-15,0 0 0,-22 0 0,-20 0 16,20 0-16,-21 0 0,-20-21 16,20 21-16,-21 0 0,-21-21 0,0 0 15,-21-1 1,0 22-16,0 0 15,-22-21-15,22 21 0,-21 0 0,21-21 16,-43 21-16,22 0 16,21-21-16,-22 0 0,22 21 0,-21 0 15,21-21-15,-22 21 0,22 0 0,-21 0 16,21-22-16,-1 22 0,1 0 16,0 0-16,0 0 0,0 0 15,42 0 16,0 0-31,0 0 16,0 0-16,22 0 16,-22 0-16,21 0 0,-21 0 0,22 0 15,-1 0-15,0 0 0,1 0 0,-22 0 16,21 0-16,1 0 0,-1 0 16,-21 0-16,21 0 0,-20 0 0,-1 0 15,0 0-15,0 0 0,-21 22 16,0-1-1,-21-21-15,0 21 0,0 0 0,-22 0 16,22 0-16,-21 1 0,-1-1 16,22 21-16,-21-21 0,0 22 15,20-22-15,-20 21 0,21-21 0,-21 22 16,20-22-16,-20 0 0,21 0 16,0 21-16,0-42 0,21 22 0,0-1 15,-22 0-15,1-21 0,21 21 16,0-42 15,21 0-31</inkml:trace>
  <inkml:trace contextRef="#ctx0" brushRef="#br0" timeOffset="91572.61">12996 10456 0,'0'0'0,"-21"22"0,21-1 15,-21-21-15,21-21 63,21 21-48</inkml:trace>
  <inkml:trace contextRef="#ctx0" brushRef="#br0" timeOffset="93292.44">12975 10478 0,'0'21'15,"21"-21"32,0-21-47,1-1 0,-1 1 16,0 0-16,21 21 0,-21-21 16,1 0-16,20 0 0,-21-1 15,0 1-15,0 0 0,1 0 0,-22 0 16,0 0-16,0-1 0,-22 22 15,1-21 1,0 21-16,-21 0 0,-1 0 0,22 0 16,-21 0-16,0 0 0,-1 21 15,1-21-15,21 22 0,-22-1 0,22 0 16,-21 0-16,21 0 0,21 22 0,0-22 16,0 21-16,0 0 0,0 1 15,0-22-15,21 21 0,0 1 0,0-22 16,0 21-16,1-21 0,-1 22 15,0-22-15,0 0 0,0 0 0,22 43 16,-43-43-16,0 0 16,0 0-16,0 0 0,-22 0 15,1-21-15,-21 0 16,21 0-16,0 0 0,-22 0 0,22 0 16,-21 0-16,21 0 0,-22 0 15,-20-42-15,42 21 0,-1 0 16,1 0-16,0-1 0,21-20 15,-21 21-15,21-21 0,-21 20 16,21-20-16,-21 0 0,21-1 0,0 22 16,0 0-16,0 0 15,0 42 1,21 0-16,0 0 16,-21 22-16,21-22 0,0 21 15,-21 1-15,21-1 0,1-21 0,-1 21 16,0-20-16,0 20 0,21-21 15,-20 0-15,-1 22 0,21-22 0,-21 0 16,22-21-16,-22 21 0,21-21 0,0 0 16,1 0-16,-1 0 0,0 0 15,1 0-15,20 0 0,-20 0 0,-1-21 16,0 0-16,22 0 0,-22-1 16,-21 1-16,64-42 15,-64 42-15,21-43 0,-42 22 0,0 21 16,0-22-16,0 22 15,0-21-15,0 21 0,-21-1 0,0 22 16,0 0-16,0 0 0,0 22 16,-1-1-16,1 0 15,0 0-15,21 21 0,-21-20 0,21-1 16,0 21-16,0-21 0,0 0 0,0 22 16,0-22-16,0 0 0,0 0 15,21-21-15,0 21 0,0 1 0,1-22 16,-1 0-16,0 0 0,21 0 0,-21 0 15,1 0-15,20 0 0,-21 0 16,21-22-16,-20 22 0,20-21 0,-21 0 16,43 0-16,-43 0 15,0 0-15,0-1 0,0 1 16,0 0-16,-21 0 0,0 0 0,22 0 16,-22-1-1,0 44 1,0-1-16,0 0 0,0 0 15,-22 0-15,22 0 0,0 1 16,0-1-16,-21 0 0,21 0 16,-21 0-16,21 0 15,0 1-15,0-44 47,21 1-47,0 21 0,1-21 16,-22 0-16,21 0 0,0 0 0,-21-1 15,21 1-15,0 0 0,0 0 16,1 21-16,-1 0 16,0 21-1,-21 0-15,21-21 0,-21 21 16,0 1-16,0-1 0,0 0 0,21-21 16,-21 21-16,21 0 0,1-21 0,-22 21 15,21-21-15,21 0 0,-21 0 16,22 0-16,-22 0 0,21 0 0,0 0 15,1 0-15,-1 0 0,22 0 16,-22 0-16,0 0 0,1-21 16,-1 0-16,0 0 0,1 21 0,-1-21 15,-21 0-15,0-22 0,0 22 16,1 0-16,-22 0 0,0-22 0,0 22 16,0-21-16,0 21 0,-22 0 15,1-1-15,0 22 0,-21-21 16,21 21-16,-22 0 0,22 21 0,-21-21 15,21 22-15,-22-1 0,22 0 16,0 21-16,-21-21 0,20 22 0,1-22 16,0 21-16,21-21 0,0 1 0,0-1 15,0 0-15,0 0 16,0 0-16,0 0 0,21 1 16,0-22-16,22 0 0,-22 0 0,0 0 15,21 0-15,1 0 0,-22 0 16,21-22-16,43 1 0,-64 0 15,21 0-15,1 0 0,-22-22 16,21 22-16,-21-21 0,22-22 16,-22 1-16,-21 21 0,0-1 0,0-20 15,21 20-15,-21 1 0,0-21 16,0 20-16,0 1 0,0 0 0,0-1 16,0 1-16,0 0 15,0 20-15,0 1 0,0 0 0,0 0 16,-21 21-1,21 21-15,0 21 0,0-20 0,-42 126 16,42-85-16,0 1 16,0-1-16,0 1 0,0-1 15,0-20-15,0 20 0,0-21 0,0 1 16,0-22-16,0 21 0,0-21 16,0 1-16,0-1 0,0 0 0,21 0 15,0-21-15,0 0 0,0 0 16,0 0-16,1-21 15,-22 0-15,21 21 0,0-43 16,0 22-16,0 0 0,0-21 0</inkml:trace>
  <inkml:trace contextRef="#ctx0" brushRef="#br0" timeOffset="94932.12">15663 10033 0,'0'0'0,"0"-21"0,21-21 16,-21 20-16,0 44 15,0-1 1,0 0-16,0 21 0,0 1 16,0-1-16,0 0 0,0 22 0,0-22 15,0 22-15,0-22 0,-21 21 16,0-20-16,21 20 0,-21-20 16,0-1-16,0 0 0,-1-21 0,1 22 15,21-22-15,-21 0 0,21 0 0,-21 0 16,21 1-1,-21-22-15,21-22 16,0 1-16,0 0 16,0-21-16,0 21 0,21-22 15,0 22-15,0-21 0,0-1 0,1 22 16,-1-21-16,21 0 0,-21 20 16,0 1-16,1 0 0,-1 0 15,0 21-15,0 0 16,-21 21-16,0 0 15,0 0-15,0 1 0,0-1 16,0 0-16,-21 0 0,0 0 16,0 0-16,-1-21 0,1 22 0,0-22 15,0 21-15,0-21 0,0 0 16,-1 0-16,1 0 0,0 0 16,21 21 15,0 0-16,0 0-15,0 0 16,0 1-16,0-1 0,21 0 16,0 0-16,1-21 0,-22 21 0,21-21 15,0 21-15,42 1 16,-41-22-16,-1 0 0,0 0 0,21 0 16,-21 0-16,22 0 0,-1 0 0,0 0 15,1 0-15,-1-22 16,0 1-16,-20 0 0,20 0 0,0 0 0,-21 0 15,22-1-15,-22-20 0,0 21 16,0-21-16,-21-1 0,0 22 0,21-21 16,-21 21-16,0-1 0,0 1 15,0 0-15,-21 21 16,0 21-16,0 0 16,21 1-16,-42-1 0,42 21 0,-43-21 15,43 22-15,-21-22 0,0 0 16,21 21-16,-21-21 0,21 1 0,0-1 15,0 0-15,0 0 0,0 0 16,0 0-16,0 1 0,21-22 16,0 0-16,0 0 0,0 0 0,1 0 15,-1 0-15,21 0 0,-21 0 16,22 0-16,-1-22 0,-21 1 0,21 21 16,-20-21-16,41-21 15,-42 21-15,0-1 0,1 1 0,-1 0 16,0 0-16,-21 0 0,21 0 15,-21 42 17,0 0-32,-21 0 0,21 0 15,-21 0-15,21 1 0,0-1 16,0 0-16,0 0 0,0 0 16,0 0-16,21 1 15,0-22-15,0 0 16,0 0-16,22 0 0,-22 0 15,0 0-15,0 0 0,22 0 0,-22 0 16,0-22-16,0 1 0,0 21 16,0-21-16,1 0 0,-22 0 0,21 0 15,-21-22-15,21 22 0,-21 0 16,21 0-16,-21 0 0,0-22 16,0 64 15,0 1-31,0-1 15,0 0-15,0 21 0,-21-21 16,21 1-16,0 20 0,0-21 0,0 21 16,-21 22-16,21 21 15,0-43-15,0 0 16,0 1-16,-21 20 0,21-21 0,0 22 16,-22-1-16,22 1 0,0-1 0,0-20 15,-21 20-15,21 1 0,0-22 16,0 22-16,-21 41 0,21-62 15,-21-1-15,0 22 0,0-22 16,-1-21-16,22 0 0,-21-21 16,0 21-16,0-21 0,0 0 0,0 0 15,-1 0-15,-20-21 0,21 21 16,0-21-16,0 0 0,-1-21 0,22 20 16,0-20-16,0 21 0,0-21 15,0-1-15,0 1 0,43 0 0,-22-1 16,0 1-16,21-22 0,1 22 0,-22-21 15,42-1-15,-20-21 0,-1 22 16,22-1-16,-22-20 0,21 20 0,1 1 16,42-85-16,-43 84 15,-20 1-15,-1 20 0,0-20 0,1 20 16,-22 1-16,21 21 0,-42 0 0,0 0 16,0-1-16,-21 22 15,0 22 1,0-1-16,-1 0 15,22 0-15,0 0 0,0 0 0,0 1 16,0-1-16,0 0 0,0 0 0,0 0 16,22-21-16,-22 21 0,21 1 15,21-1-15,-21 0 0,0-21 0,-21 21 16,22 0-16,-1-21 0,0 21 0,-21 1 16,0-1-1,0 0 1,-21-21-16,0 0 15,-1 0-15,1 21 0,-21-21 0,0 0 16,20 0-16,1 0 16,-21 0-16,21-21 0</inkml:trace>
  <inkml:trace contextRef="#ctx0" brushRef="#br0" timeOffset="95525.75">19198 9694 0,'0'0'0,"0"-21"0,21 0 16,-21 0-16,0 0 15,-21 21-15,0 0 16,0 21-16,0 0 0,-1 0 16,-20 22-16,21-1 0,-21 0 0,-1 22 15,1-1-15,0-20 0,-43 105 16,43-85-16,20 1 0,-20-1 15,21 1-15,0-1 0,0 1 0,21-1 16,0 1-16,0-22 0,0 0 16,21 1-16,0-1 0,0-21 15,0 22-15,43-1 0,-43-21 16,0-21-16,21 0 0,-20 21 16,20-21-16,-21 0 0,21 0 0,1 0 15,-22-21-15,21 0 0,-21 21 16,22-21-16,-22 0 0,21-1 0,1-20 15,-22 21-15</inkml:trace>
  <inkml:trace contextRef="#ctx0" brushRef="#br0" timeOffset="95756.62">19706 10075 0,'0'0'0,"0"-21"0,0 0 0,0 0 16,0 42 15,0 0-15,-21 0-16,0 1 15,21 20-15,-21-21 0,-1 0 16,22 0-16,0 1 0,22-22 47</inkml:trace>
  <inkml:trace contextRef="#ctx0" brushRef="#br0" timeOffset="95938.28">19854 10054 0,'0'0'0,"0"21"16,0 1-1,0-1-15,0 0 0,0 0 0,-21 0 16,0 0-16,21 1 15,0-1-15,0 0 0,0 0 0,0 0 16,0 0-16,0 1 16</inkml:trace>
  <inkml:trace contextRef="#ctx0" brushRef="#br0" timeOffset="96306.58">20510 10033 0,'-21'0'16,"0"21"-16,0-21 16,21 21-16,-21 22 15,0-22-15,-1 21 0,1 1 0,0 20 16,0-21-16,0 22 0,0-1 0,-1-20 15,-20 20-15,21 1 0,-21 42 16,20-43-16,1-21 0,-21 43 16,21-21-16,21-22 15,-21 0-15,-1 1 0,22 20 0,-21-21 16,21 1-16,-21-1 0,0-21 0,21 22 16,0-1-16,0-21 0,0 0 15,-21 0-15,21-42 31,21 0-31,0-21 0,-21 21 16,21-22-16,0 1 0,1 0 16,-22-22-16</inkml:trace>
  <inkml:trace contextRef="#ctx0" brushRef="#br0" timeOffset="96605.4">20151 10647 0,'0'0'0,"0"-42"0,21-43 15,0 43-15,0 20 0,0-20 16,0 21-16,1-21 0,-1 20 0,21 1 15,-21 0-15,22 0 0,-1 21 16,0-21-16,-21 21 0,22 0 0,-1 0 16,-21 0-16,22 0 0,-22 21 0,-21 0 15,0 0 1,0 0-16,0 1 0,-43-1 0,22 0 16,0 0-16,-21 0 0,-1 0 0,1 1 15,0-22-15,-1 21 0,22 0 16,-21-21-16,21 21 0,0-21 0,-1 0 15,1 21-15,21 0 16,21-21 0,1 0-16,-1 0 0,21 0 0,-21 0 15,22 0-15,-1-21 0,0 21 16,22-21-16,-22 21 0,0-21 0,1 0 16,-1 0-16</inkml:trace>
  <inkml:trace contextRef="#ctx0" brushRef="#br0" timeOffset="96986.22">20934 10372 0,'63'-64'0,"-42"43"15,-105 106-15,168-191 0,-105 106 32,0 0-32,0 0 0,0 21 0,-22 0 15,22 0-15,0-21 0,0 22 16,0-1-16,0 0 0,-1 0 0,1 0 16,21 0-16,0 1 0,-21-1 15,42-21 16,0 0-31,1 0 0,-1-21 0,0 21 16,21-22-16,-21 1 0,1 0 16,-1 0-16,0 0 0,0 0 15,0-22-15,0 22 0,-21 0 0,0 0 16,22 0-16,-22 42 31,0 0-31,0 21 0,0-21 16,0 1-16,0 20 0,0-21 15,0 0-15,0 22 0,0-22 0,0 0 16,0 0-16,0 0 0,0 0 0,21-21 16,-21 22-16,21-22 0,0 0 15,0 0-15,0 0 16,1 0-16,-1 0 0,0-22 0,0 1 16,0 21-16,22-21 0,-22-21 15</inkml:trace>
  <inkml:trace contextRef="#ctx0" brushRef="#br0" timeOffset="97238.07">21632 9737 0,'0'-21'0,"0"42"0,0-85 0,0 85 32,0 1-32,0 20 0,0 0 0,0 1 15,-21 20-15,21-21 0,-21 1 0,0 20 16,0-20-16,21-1 0,-22 0 15,22 1-15,-21-1 0,0 0 16,21-21-16,-21 22 0,0-22 0,0 42 16,21-41-16,0-1 15,0 0-15,-22-21 0,44 0 32,-1-21-32,0 0 0,0-1 15</inkml:trace>
  <inkml:trace contextRef="#ctx0" brushRef="#br0" timeOffset="97688.81">21844 9843 0,'0'-22'0,"0"44"0,21-86 0,0 43 15,0 21-15,-21 21 32,0 21-32,0-20 0,0 20 15,0 0-15,0 1 0,0-1 0,-21 0 16,21 1-16,-21-1 0,0-21 15,0 21-15,0 1 0,-1-1 0,1 0 16,0-20-16,21 20 0,-21-21 0,-21 43 16,20-43-1,22 0-15,0-42 47,22 0-47,-1-1 0,-21-20 0,42 21 16,-21 0-16,0-22 0,1 22 15,-1 0-15,21 0 0,-21 0 16,0 0-16,1-1 0,41 22 0,-42 0 16,0 0-16,-21 22 0,0-1 15,22 0-15,-22 0 0,0 0 0,0 0 16,0 22-16,0-22 0,0 0 0,0 0 16,-22 22-16,22-22 15,0 0-15,-21 0 0,0 0 16,21 0-16,-21-21 0,21 22 15,-21-22-15,0-22 32,-1 1-17</inkml:trace>
  <inkml:trace contextRef="#ctx0" brushRef="#br0" timeOffset="97859.71">21505 10202 0,'0'0'0,"-21"-21"0,0 21 15,21-21 1,21 21 0,0 0-16,0 0 0,1 0 15,20 0-15,0-21 0,-21 21 0,22 0 16,-1 0-16,0 0 0,22-21 16,-43 21-16,21-21 0,-20 21 15</inkml:trace>
  <inkml:trace contextRef="#ctx0" brushRef="#br0" timeOffset="99289.48">22987 10245 0,'0'0'16,"-21"21"-16,21 0 0,0 0 0,-21-21 0,21 21 15,-22-21-15,44 0 32,-1 0-32,0 0 0,0-21 15,21 0-15,-20 0 0,20 0 0,0 0 16,1-1-16,-1 1 0,43-42 15,-64 20-15,21 1 16,-21 0-16,0-1 0,1 1 0,-22 0 16,0-1-16,0 22 0,0-21 0,0 21 15,0 0-15,-22-1 0,1 1 16,0 21-16,0 0 0,-21 21 0,20 1 16,1-1-16,-21 21 0,21 0 15,-22 1-15,22-1 0,-21 22 0,21-22 16,-22 21-16,-20 64 15,42-63-15,-22 21 0,22-22 16,-21 1-16,21 20 0,0-20 0,-22-1 16,22 1-16,0 20 0,21-20 0,-21-1 15,21 1-15,-21-1 0,21 1 16,-22-1-16,22-20 0,0 20 0,0-20 16,0-1-16,0 0 0,43 22 15,-43-43-15,21 0 0,0-21 16,0 0-16,0 0 0,1 0 0,-1 0 15,21 0-15,-21 0 0,22-21 0,-22-21 16,21 20-16,0-20 0,-20 0 16,20 21-16,-21-43 0,0 22 15,0-1-15,1-20 0,-22 21 0,0-22 16,0 22-16,0-1 0,0 1 16,0-21-16,-22 41 0,1-20 0,0 0 15,0 21-15,0-1 0,-22 1 0,22 21 16,0-21-16,0 21 0,0 0 15,21-21 1,21 21 0,0 0-16,0-21 0,22 21 15,-22 0-15,63-21 16,-41-1-16,20 1 16,-20 0-16,-1 0 0,0 0 0,-21 21 15,22-21-15,-22-1 0,0 1 0,0 0 16,0 21-16,1-21 0,-22 0 15,21 21-15,-21 21 32,0 0-17,-21-21-15,21 21 0,0 0 0,0 1 16,0-1-16,0 0 16,0 0-16,0 0 0,21-21 15,0 0-15,0 0 16,0 0-16,0 0 0,1 0 0,20 0 15,-21 0-15,0 0 0,22-21 16,-22 0-16,21 0 0,-21 0 16,22-1-16,-22-20 0,63-64 15,-62 64-15,-1 0 0,0-1 16,-21 1-16,21 0 16,0-1-16,0 1 0,-21 0 0,22-43 15,-1 64-15,-21 0 0,0-1 16,0 44 15,0-1-31,-21 21 0,-1-21 0,22 22 16,-21-22-16,0 21 0,21 0 0,0 1 15,-21-1-15,21-21 16,0 22-16,-21-1 0,21 0 0,0 1 16,0-22-16,0 21 0,0 0 0,0-20 15,0-1-15,0 0 0,21 0 16,0 0-16,0-21 0,0 21 15,1-21-15,-1 0 16,0 0-16,21 0 0,1-42 16,-1 42-16,-21-21 0,0 0 0,0 0 15,1-22-15,-1 22 16,0 0-16,-21-21 0,21 20 0,-21 1 0,0 0 16,-21 21-1,0 0 1,0 21-16,-1 0 0,1 1 0,0-1 15,21 0-15,0 0 0,-21 0 0,21 0 16,-21 1-16,21-1 0,0 0 16,0 0-16,0 0 0,21 0 15,0-21-15,0 0 16,0 0-16,1 0 0,-1 0 16,0 0-16,0 0 0,21 0 0,-20 0 15,20-21-15,-21 0 16,0 0-16,-21 0 0,21 0 15,-21-1-15,0 1 0,0-21 16,0 21-16</inkml:trace>
  <inkml:trace contextRef="#ctx0" brushRef="#br0" timeOffset="99486.37">23982 10033 0,'0'0'0,"-21"0"0,-1 0 0,1 0 0,0 0 16,0 0-16,42 0 63,0 0-63,0 0 0</inkml:trace>
  <inkml:trace contextRef="#ctx0" brushRef="#br0" timeOffset="99752.22">24977 9694 0,'-22'22'15,"22"-1"1,-21 0-16,0 0 0,21 0 16,0 0-16,-21-21 0,0 22 15,21-1-15,-21-21 0,21 21 0,-22-21 16,22 21-16,22-21 47</inkml:trace>
  <inkml:trace contextRef="#ctx0" brushRef="#br0" timeOffset="99954.1">25061 9800 0,'0'21'31,"-21"-21"-31,0 22 0,0-1 16,21 0-16,-21-21 0,-1 21 0,22 0 15,0 0 1,0 1-16,0-1 16</inkml:trace>
  <inkml:trace contextRef="#ctx0" brushRef="#br0" timeOffset="100344.24">25188 9398 0,'0'0'0,"21"-21"0,-21 0 16,22 0-16,-1 21 16,-21-22-16,21 22 0,0 0 15,0 0-15,0 0 0,1 22 16,-1-1-16,0 0 0,0 21 15,-21 1-15,0-1 0,0 0 0,0 1 16,0 20-16,0 1 0,0-1 16,0 1-16,0-22 0,-21 21 0,0 1 15,0-1-15,-1-20 0,1 20 16,0 1-16,0-1 0,-21-20 0,-1-1 16,1 21-16,0-20 0,-1-1 0,1-21 15,0 22-15,-1-22 0,22 0 16,-21 0-16,-1 0 0,22 0 15,0-21-15,-21 22 0,21-22 16,42 0 15,0 0-31,0-22 0,0 22 0,0-21 16,22 0-16,-22 21 0,21-21 16</inkml:trace>
  <inkml:trace contextRef="#ctx0" brushRef="#br0" timeOffset="100557.12">25929 10245 0,'0'21'62,"0"0"-30,-21-21-32</inkml:trace>
  <inkml:trace contextRef="#ctx0" brushRef="#br0" timeOffset="100748.01">25823 10562 0,'0'21'16,"0"-42"-16,-21 42 0,0 1 0,0-1 16,21 0-16,-21-21 0,-1 21 15,22 0-15,-21-21 0,0 21 0,0 1 16,0-1-16,0-21 16,-1 21-16,1-21 0,0 0 15,0 0-15,0 0 0,-22 21 0</inkml:trace>
  <inkml:trace contextRef="#ctx0" brushRef="#br0" timeOffset="102787.72">1079 13272 0,'43'42'15,"-22"-42"1,0 0 0,0 0-16,-21-21 15,21 0-15,1 21 0,-22-22 16,0 1-16,21 0 0,-21 0 0,0 0 16,0 0-16,0-22 0,0 22 15,-21 0-15,-1 21 0,1-21 16,21 0-16,-21 21 0,0 0 0,0 0 15,0 0-15,-1 0 0,1 0 16,0 0 0,42-22 77,-21 1-77,21 21 0,-21-21-16,0 0 15,0 0 1,0 0-16,0-1 0,0 1 31,0 42-15,0 1-16,0-1 0,0 0 15,0 42-15,0-20 0,0 20 16,0-20-16,0 20 0,-21 22 16,21-22-16,0 22 0,-21-22 0,21 22 15,-21-21-15,0-1 0,21 1 16,0-22-16,0 0 0,-21 1 16,21-22-16,0 0 0,0 0 0,0-63 31,0 21-16,21-1-15,-21-20 16,21 0-16,-21-1 0</inkml:trace>
  <inkml:trace contextRef="#ctx0" brushRef="#br0" timeOffset="103012.9">952 12891 0,'0'0'0,"0"-22"0,0-20 15,22 21 1,-1 0-16,0 0 0,21-1 0,1 1 16,20 21-16,-21-21 0,22 21 15,-1 0-15,1-21 0,-22 21 16,22 0-16,-22 0 0,0 0 0,1 21 16,-22-21-16,0 21 0,-21 0 15,0 1-15,0-1 0,0 0 16,-21 0-16,0 0 0,-22 0 0</inkml:trace>
  <inkml:trace contextRef="#ctx0" brushRef="#br0" timeOffset="103187.8">1079 13293 0,'0'0'0,"22"0"31,-1 0-31,0 0 16,0 0-16,21-21 0,1 21 0,-1-22 15,0 22-15,1 0 0,-1 0 16,0 0-16,1 0 0,-22 0 16,21 0-16,-21 0 0,1 0 0,-1 0 15</inkml:trace>
  <inkml:trace contextRef="#ctx0" brushRef="#br0" timeOffset="103392.68">1736 13314 0,'0'0'16,"0"21"-16,0 0 0,0 0 15,0 1-15,0-1 0,0 21 16,0-21-16,0 22 0,0-1 16,0-21-16,-22 21 0,1 1 0,21-22 15,-21 21-15,0-21 0,21 1 16,0 20-16,-21-42 0,21 21 16,-21 0-16,21-42 31,0 0-31,21 0 0,0 0 0,-21-1 15</inkml:trace>
  <inkml:trace contextRef="#ctx0" brushRef="#br0" timeOffset="103544.6">1799 13250 0,'0'0'0,"0"-21"0,21 0 0,-21 0 16,0 0-16,0 42 46,0 0-46,21-21 16</inkml:trace>
  <inkml:trace contextRef="#ctx0" brushRef="#br0" timeOffset="103828.45">2286 12742 0,'0'0'0,"0"22"32,0-1-32,0 21 15,0 0-15,0 1 0,0 20 0,0-20 16,0 20-16,-21 1 0,21-1 16,-21 1-16,-22 20 0,22-20 0,0-1 15,0 1-15,0-1 0,-22 1 16,43-22-16,-21 0 0,21 1 0,-21-22 15,21 0-15,0 0 16,21-21 0,0 0-16,0-21 0,1 0 15,-1 0-15,0-22 0,0 22 0,21-21 16</inkml:trace>
  <inkml:trace contextRef="#ctx0" brushRef="#br0" timeOffset="104180.42">2371 13589 0,'0'0'0,"0"21"0,0 0 16,0 1-16,0-1 16,21-21-1,0 0-15,21 0 16,-21 0-16,22-21 0,-1 21 16,-21-22-16,22 1 0,-1 0 0,0 0 15,1 0-15,-22 0 0,21-22 16,-21 22-16,22 0 0,-43 0 0,21 0 15,-21-1-15,0 1 0,0 0 16,-21 21-16,-1 0 16,1 21-16,0 0 0,0 1 15,-21-1-15,20 21 0,1 0 16,-21-20-16,21 20 0,0 0 16,21 1-16,0-1 0,0 21 0,0-41 15,0 20-15,0-21 16,21 0-16,0-21 0,0 21 0,0-21 15,0 0-15,22 0 0,-22 0 16,21 0-16,1 0 0,-1-21 0,64 0 16,-64 0-16</inkml:trace>
  <inkml:trace contextRef="#ctx0" brushRef="#br0" timeOffset="104898.01">3873 13674 0,'0'0'0,"-21"0"0,21 21 0,-21-21 0,0 0 31,21-21-31,0 0 16,0-1-16,0 1 16,0 0-16,0 0 0,0-21 15,21 20-15,-21 1 0,0 0 0,0-21 16,0 21-16,0-1 0,0 1 16,-42 0-16,21 0 0,-1 21 15,1 0-15,-21 0 0,0 0 0,20 0 16,-20 0-16,0 21 0,-1 0 15,22 0-15,-21 1 0,0 20 0,20 0 16,-20 1-16,21-1 0,0 0 16,21 1-16,0-1 0,-21 0 0,21-21 15,0 22-15,0-22 0,0 0 16,21-21-16,0 0 0,0 0 16,0 0-16,22 0 0,-22 0 15,21-21-15,0-21 0,-20 20 16,20 1-16,0-21 0,22 0 15,-22-1-15,0 1 0,1 0 0,-1-22 16,-21 22-16,22-1 0,-1 1 16,-21-21-16,0 20 0,22-20 0,-22-1 15,0 22-15,0-22 0,-21 1 0,0 21 16,21-1-16,-21 1 0,0 0 16,0 20-16,0 1 0,0 0 0,0 42 31,-21 22-31,0-22 0,21 42 15,0-20-15,-21-1 0,0 21 16,21 1-16,0-1 0,0-20 0,-22 20 16,22 1-16,-21-22 0,21 22 15,-21-22-15,21 0 0,0 1 0,0-1 16,0 0-16,0-21 0,0 1 16,21-1-16,0 0 0,1-21 0,-1 0 15,0 0-15,21 0 0,-21 0 16,1 0-16,20-21 0,-21 0 0,21-1 15,-20 1-15</inkml:trace>
  <inkml:trace contextRef="#ctx0" brushRef="#br0" timeOffset="106340.31">4466 13399 0,'-21'21'31,"21"0"-31,-21 21 0,21-21 16,-21 22-16,21-22 0,-22 21 15,1 1-15,21-22 0,0 21 16,0 0-16,0-20 0,0-1 0,0 0 16,0 0-16,0 0 0,21-21 15,1 0-15,20 0 0,-21 0 16,21 0-16,-20-21 0,20 0 0,-21 0 16,21 0-16,1-1 0,-22-20 15,21 21-15,-21-21 0,1 20 16,-1-20-16,0 21 0,-21-21 0,0 20 15,0-20-15,0 21 0,0-21 16,-21 20-16,-22 1 0,22 0 0,0 21 16,-21 0-16,21 0 0,-22 0 15,22 0-15,-21 21 0,-1 0 0,22 1 16,-21 20-16,21-21 0,0 21 0,-1 1 16,1-1-16,21 0 0,0-20 15,0 20-15,0 0 0,0-21 0,21 1 16,1-1-16,-1 0 15,21-21-15,-21 0 0,64 0 16,-43 0-16,1 0 0,-1 0 16,0 0-16,1-21 0,20 0 0,-21-1 15,1 1-15,20-21 0,-20 21 16,-1-22-16,0 22 0,22-42 16,-43 42-16,0-1 0,0 1 0,-21 0 15,0 42 1,0 0-1,0 1-15,0-1 0,0 0 16,0 0-16,0 21 0,-21-20 0,21 20 16,-21-21-16,21 0 15,-21 0-15,21 1 0,0-1 0,0 0 16,0 0-16,0 0 0,21-21 31,0 0-31,0 0 0,0 0 0,1-21 16,-1 0-16,0 0 0,0 0 15,0-1-15,0 1 0,1 0 16,-1 0-16,0 0 0,0 0 0,0-22 16,0 22-16,-21 0 0,0 0 15,0 42 1,0 0-16,0 0 16,0 0-16,0 22 0,0-22 15,0 0-15,0 21 0,0-20 16,0-1-16,0 0 0,0 0 0,0 0 15,22-21-15,-1 21 0,0 1 0,0-22 16,0 0-16,0 0 16,1 0-16,-1 0 0,0 0 0,21 0 15,-21-22-15,1 1 0,-1 0 16,0 0-16,0 0 0,-21 0 16,0-1-16,0 1 0,0-21 0,0 21 15,0 0-15,0-1 0,-21 1 16,0 0-16,0 0 0,-1 0 0,1 0 15,21-1-15,-21 22 16,21-21-16,21 0 31,0 21-31,1 0 0,-1 0 0,0-21 16,0 21-16,21 0 0,-20 0 0,-1 0 16,21 0-16,-21 21 0,0-21 15,22 21-15,-22 0 0,0 1 0,0-1 16,0 0-16,1 0 0,-22 0 15,21 0-15,-21 1 0,0 20 0,0-21 16,0 0-16,0 0 0,0 1 0,-21-1 16,21 0-16,-22-21 0,1 42 15,0-42 1,0 0 0,21-21-1,0 0-15,0 0 0,0 0 16,0-1-16,21 1 0,0-21 15,0 0-15,-21 20 0,22-20 0,-1 0 16,0 21-16,0-1 0,21 1 16,-20 0-16,-1 21 0,0 0 0,0 0 15,0 0-15,0 21 16,-21 0-16,22 43 16,-22-43-16,0 0 0,0 22 0,0-22 15,0 0-15,0 21 0,-22-21 16,1 1-16,21-1 0,-21 0 0,21 0 15,0 0-15,0 0 0,0 1 16,-21-22 62,0 0-62,0 0-16,-1 0 15,1 0-15,0 21 16,0-21 0,42-21 15,0 21-31</inkml:trace>
  <inkml:trace contextRef="#ctx0" brushRef="#br0" timeOffset="108573.32">8361 13504 0,'0'0'0,"-21"0"0,-1 0 15,1 0-15,0 0 0,0 0 16,0 0-16,0 0 0,-1 0 16,44 0 15,-1 0-31,0-21 0,21 21 15,1 0-15,20 0 0,1 0 0,-1 0 16,22 0-16,-1 0 0,1 0 16,21-21-16,-21 21 0,20 0 0,1 0 15,0 0-15,0 0 0,0 0 16,-22-21-16,22 21 0,0 0 16,-21 0-16,-1 0 0,1 0 0,0 0 15,-22 0-15,1 0 0,-22-21 16,0 21-16,22 0 0,-43 0 0,21 0 15,-20 0-15,-1 0 0,0 0 0,0 0 16,0 0-16,-42 0 78,0 0-62,0 0-16,0-21 15,-1 21-15,22-22 0,-21 22 16,0 0-16,0-21 0,0 0 16,0 21-16,-1-21 0,1 21 0,0-21 15,0 0-15,0 21 0,0-22 16,-1 1-16,1 0 0,0 21 16,0-21-16,0 0 15,42 42 32,0 0-47,0-21 16,0 0-16,1 21 0,20-21 15,0 0-15,-21 0 0,22 21 0,-1-21 16,0 0-16,-20 0 0,20 0 0,-21 0 16,21 0-16,-20 0 0,-1 0 15,0 0-15,0 0 0,-21 22 16,0-1-1,-21 0-15,0 0 16,0-21-16,-1 21 0,1 0 0,-21 1 16,0-1-16,-1 21 15,1-21-15,0 22 0,-1-22 0,1 21 16,-22-21-16,22 22 0,0-22 16,-1 21-16,22-21 0,-21 0 0,0 1 15,20-1-15,-20 21 16,21-21-16,21 0 15,0-42 17,21 0-32,0 21 0,-21-21 15,21 0-15,1 21 0</inkml:trace>
  <inkml:trace contextRef="#ctx0" brushRef="#br0" timeOffset="111436.15">13271 12806 0,'0'0'16,"0"-21"-16,0 0 0,22-1 0,-22 1 16,0 0-16,21 0 0,-21 0 0,0 0 15,-21 42 16,-1 0-31,1 21 0,0 1 16,0 20-16,0-21 0,0 22 16,-1-1-16,1 1 0,21-1 15,-21 1-15,0-1 0,0-20 0,0 20 16,-1-20-16,1-1 0,0 0 0,0 1 16,21-1-16,0-21 0,-21 0 15,21 0-15,-21 1 0,21-1 16,0-42 15,0-1-31,0 1 0,0 0 16,0 0-16,0-21 0,0 20 15</inkml:trace>
  <inkml:trace contextRef="#ctx0" brushRef="#br0" timeOffset="112296.2">12912 12891 0,'0'0'0,"0"-43"0,63-63 15,-21 64-15,-20 21 16,20-21-16,0 20 0,1 1 0,-1 0 16,21 0-16,-20 21 0,-1 0 15,22 0-15,-22 0 0,0 0 0,1 21 16,-1 21-16,-21-20 16,0 20-16,0 0 0,-21 1 0,0-1 0,0 0 15,0 1-15,-42-1 16,21 0-16,0 1 0,-22-1 0,1 0 15,0-21-15,-1 1 0,1-1 16,0 0-16,21 0 0,-22 0 0,1 0 16,0-21-16,20 0 0,1 0 15,0 0-15,0 0 0,21-21 16,0 0-16,21 21 31,0 21-15,0 0-16,-21 1 0,22 20 15,-22-21-15,21 21 0,-21-20 0,21 20 16,-21 0-16,0 1 0,0-22 0,0 21 16,21 0-16,-21-20 15,21-1-15,-21 0 0,0 0 0,21 0 16,1 0-16,-1 1 0,0-22 16,0 0-16,0 0 0,0 0 0,1 0 15,20 0-15,0-22 0,-21 22 16,22-21-16,-1 0 0,22-42 15,-22 20-15,0 22 0,-21-21 0,22-1 16,-22 22-16,0-21 0,0 21 16,0 0-16,1-1 0,-1 1 15,0 21-15,-21 21 16,0 1 0,0-1-16,-21 0 0,0 0 0,21 0 15,-22 0-15,1 22 0,21-22 16,0 0-16,0 0 0,0 0 0,0 1 15,0-1-15,0 0 0,0 0 16,0 0-16,21-21 0,22 0 16,-22 0-16,21 0 0,-21 0 15,22 0-15,-1 0 0,-21 0 0,22-21 16,-1 0-16,-21 0 0,21 0 0,-20-1 16,-1 1-16,0-21 0,0 21 15,-21-22-15,0 22 0,0 0 16,0-21-16,0 21 0,-21-1 15,0-20-15,0 21 0,-22-21 16,1 42-16,21 0 0,-22 0 0,22 0 16,-21 0-16,21 21 0,-22 0 15,22 0-15,-21 21 0,21-20 0,0-1 16,-1 21-16,22 0 0,0-20 16,-21 20-16,21-21 0,0 0 0,0 0 15,0 1-15,21-1 0,1-21 16,-1 0-16,0 0 0,21 0 0,-21 0 15,22 0-15,-1 0 0,0-21 0,22-1 16,-22 1-16,1-21 16</inkml:trace>
  <inkml:trace contextRef="#ctx0" brushRef="#br0" timeOffset="113682.41">14817 12891 0,'0'0'0,"0"-22"0,0 1 15,0 42 1,-22 1-16,22-1 0,0 21 16,0 0-16,0 1 0,-21-1 0,21 0 15,0 22-15,-21-22 0,21 1 16,-21-1-16,21 21 0,-21-20 16,0 41-16,-1-41 0,1-1 15,0 0-15,21-20 0,-21 20 16,0-21-16,21 0 0,-21 0 0,21 1 15,-22-22-15,1 0 16,21-22 0,0 1-16,0 0 0,0 0 15,0 0-15,0-22 0,21 22 16,1-21-16,-1 21 0,0-22 0,21 22 16,-21 0-16,22 0 15,-1 0-15,-21 21 0,22 0 0,-1 0 16,0 0-16,-21 0 0,22 0 0,-1 21 15,-21 0-15,0-21 0,1 21 16,-1 0-16,-21 22 0,0-22 0,0 0 16,0 0-16,0 0 0,-21 1 15,-1-1-15,-20-21 0,21 21 0,0 0 16,-22 0-16,1-21 0,21 21 0,-21-21 16,20 0-16,1 0 0,-21 0 15,21 0-15,0 0 0,-1 0 0,1 0 16,0-21-16,21 0 15,0 0-15,0 0 16,21 21 15,0 21-31,-21 0 0,22 0 16,-1-21-16,0 21 0,0 1 16,0-1-16,0-21 0,1 0 15,-1 0-15,0 21 0,85-21 16,-64 0-16,22 0 15,-22 0-15,0-21 0,22 0 0,-22 21 16,22-22-16,-22 1 0,0 0 0,1 0 16,-1 0-16,0-22 15,-21 22-15,22-21 0,-22 21 0,0-22 16,0 22-16,0-21 0,1 21 16,-22 0-16,0-1 0,0 44 31,0-1-31,-22 0 15,1 0-15,0 0 0,21 22 0,-21-22 16,0 0-16,21 21 0,0-21 16,0 1-16,-21-1 0,21 0 15,0 0-15,0 0 0,0 0 0,0 1 16,0-1-16,21-21 16,0 0-16,0 0 15,21 0-15,-20 0 0,-1 0 16,0 0-16,0-21 0,21-1 0,-20 1 15,-1 21-15,0-21 0,-21 0 0,21 0 16,-21-22-16,21 22 0,-21 0 16,0-42-16,0 20 0,0 22 15,0 0-15,0 0 0,0 0 16,-21-1-16,0 22 0,0 0 0,0 0 16,-1 0-16,1 0 0,0 0 0,0 22 15,0-22-15,0 21 0,-1 0 16,1 0-16,0 21 0,21-20 0,0-1 15,0 0-15,0 0 16,0 0-16,0 0 0,0 1 0,0-1 16,21-21-16,0 21 0,22-21 15,-22 0-15,0 0 0,21 0 16,1 0-16,-22-21 0,21 0 0,1-1 16,-1 1-16,0 0 0,1 0 15,-1 0-15,0 0 0,1-22 0,-22 22 16,21-21-16,-21-1 0,22 1 15,-22 0-15,0-1 0,0 1 0,-21 0 16,0-1-16,21 1 0,-21 0 0,21 21 16,-21-22-16,0 22 15,0 0-15,0 0 0,0 42 32,0 0-32,0 21 15,-21-20-15,21 20 0,-21-21 0,21 21 16,-21 1-16,21-22 0,0 21 15,0 1-15,-21-1 0,21 0 0,-21-21 16,21 22-16,0-1 0,0 0 16,0 1-16,0-1 0,0-21 0,0 22 15,0-22-15,0 21 0,0-21 0,0 0 16,0 1-16,0-1 16,21-21-16,0 0 15,0 0-15,0-21 16,0 21-16,1-22 0,-1 1 15,0 21-15,0-21 0,0 0 0,0-21 16,1 20-16,-1 1 0,-21 0 16,21-21-16,-21 21 0</inkml:trace>
  <inkml:trace contextRef="#ctx0" brushRef="#br0" timeOffset="113980.23">16171 13293 0,'21'0'16,"1"0"-16,20 0 15,-21 0-15,21-21 0,1 21 0,-1-22 16,22 22-16,41 0 0,-62-21 16,-1 21-16,0 0 0,1 0 15,-1 0-15,0 0 0,-20 0 0,-1 0 16,0 0-16,0 0 0,-21-21 15,21 21-15,-42 0 79</inkml:trace>
  <inkml:trace contextRef="#ctx0" brushRef="#br0" timeOffset="116879.96">804 15219 0,'21'0'47,"1"0"-32,-1 0-15,-21-21 0,0 0 16,21-1-16,-21 1 16,21 0-16,-21 0 15,0 0-15,-21 21 16,0 0-16,-22 0 15,22 0-15,0 0 0,-21 0 16,21 42-16,-22-21 0,1 22 0,21-1 16,-22 0-16,1 1 0,21 20 15,-21-21-15,20 22 0,1-1 16,21-20-16,0 20 0,0 1 0,0-22 16,0 0-16,21 1 0,1-1 15,-1-21-15,21 0 0,0 1 16,22-1-16,-22-21 0,1 0 15,20 0-15,-21-21 0,22-1 16,-22 1-16,22 0 0,-22-21 0,22 21 16,-1-22-16,-21 1 0,22 0 15,-22-1-15,22-63 0,-43 64 16,0-21-16,0 20 0,-21-20 16,0 20-16,0-20 0,0 21 15,0-1-15,0 1 0,0 21 0,0 0 16,-21 21-16,0 0 15,21 21-15,-21 0 16,21 21-16,0 22 0,-21-22 0,-1 22 16,1-1-16,21-21 15,-21 22-15,0-1 0,0 1 0,21-22 16,-21 1-16,-1-1 0,22 0 16,0 1-16,-21-22 0,21 21 15,0-21-15,21-21 16,1 0-16,-1 0 15,0-21-15,21 0 0,-21 0 16,1 0-16,20-1 0,-21 1 0,21-21 16,-20 21-16,-1 0 0,0-1 15,21 1-15,-21 0 0,1 21 16,-1 0-16,0 0 0,0 0 16,-21 21-16,0 0 0,0 1 15,21-1-15,-21 0 0,0 0 16,0 0-16,21 0 0,-21 1 15,0-1-15,0 0 0,22 0 0,-22 0 16,21-21 0,0 0-16,0 0 0,0 0 0,0-21 15,1 21-15,-1-21 16,0 0-16,0 0 0,0-1 16,0 1-16,1 0 0,-22 0 0,0 0 15,0 0-15,21 21 0,-21 21 31,0 0-15,0 0-16,0 0 0,0 0 0,0 1 16,0-1-16,0 0 15,-21 0-15,21 0 0,0 0 0,0 1 16,0-1-16,-22-21 0,22 21 16,0-42-1,0 0 1</inkml:trace>
  <inkml:trace contextRef="#ctx0" brushRef="#br0" timeOffset="117036.88">1947 15367 0,'0'-21'15,"21"21"32</inkml:trace>
  <inkml:trace contextRef="#ctx0" brushRef="#br0" timeOffset="117296.92">2519 15050 0,'-21'21'0,"-1"0"16,1 0-16,21 21 0,-21-20 16,0 20-16,21 21 0,-21-20 0,0 20 15,21-20-15,-22 20 0,1-21 16,0 1-16,21 20 0,-21-20 16,0-1-16,0 0 0,-1 1 0,22-1 15,0-21-15,0 0 0,0 22 16,0-22-16,22-21 15,-1 0 1,21-21-16,-21 21 0,22-22 0,-1 1 16</inkml:trace>
  <inkml:trace contextRef="#ctx0" brushRef="#br0" timeOffset="117808.9">2942 15621 0,'0'0'15,"0"-21"-15,-21 21 16,0 0-16,0 0 0,-1 0 16,1 0-16,0 0 0,0 0 0,0 0 15,0 21-15,-1 0 0,1 0 16,0 1-16,0-1 0,0 21 16,0-21-16,-1 22 0,1-1 15,21 0-15,0-21 0,0 22 0,0-22 16,0 0-16,0 0 0,0 0 15,21-21-15,1 0 0,-1 0 16,0 0-16,0 0 0,21-21 16,-20 0-16,-1 0 0,21 0 0,-21 0 15,22-1-15,-22-20 0,0 21 16,0-21-16,0-1 0,0 1 16,1 0-16,-1-1 0,0 1 15,-21-22-15,0 22 0,0-21 0,0-1 16,0 22-16,0-22 0,0 22 15,0-22-15,0 22 0,0 0 0,0 21 16,-21-22-16,21 22 16,0 42-1,0 22-15,0-1 0,0 0 0,0 22 16,0-1-16,0 1 0,0-1 0,0 1 16,-21 42-1,-1 42-15,22-106 0,0-21 16,0 22-16,0-22 15,0 0-15,0 0 0,0 0 0,22-21 16,-1 0-16,0 0 16,0 0-16,0 0 0,22 0 0</inkml:trace>
  <inkml:trace contextRef="#ctx0" brushRef="#br0" timeOffset="118497.22">3662 15198 0,'0'-21'0,"0"42"0,0-64 15,0 22-15,0 0 0,21 0 0,-21 42 31,21 21-31,-21 1 16,0-1-16,0 0 0,0 22 16,0-1-16,0 1 0,0-1 15,0-20-15,0 20 0,0-20 0,0 20 16,-21-21-16,21 1 0,-21-22 16,21 21-16,-21-21 0,21 1 0,0-1 15,-22-21 1,1 0-1,21-21-15,0-1 16,0 1-16,0-42 0,0 42 16,0-1-16,21-20 0,1 21 15,20 0-15,-21-22 0,21 22 0,-20 0 16,20 21-16,0 0 0,1 0 16,-22 0-16,21 0 0,0 0 0,-20 21 15,-1 22-15,0-22 0,0 0 16,-21 0-16,0 21 0,0-20 0,-21 41 15,-21 1 1,20-43-16,1 0 0,0 0 0,-21-21 16,21 21-16,-1 0 0,1-21 0,0 0 31,21-21-15,0 0-16,21 0 15,-21 0-15,21 0 0,1-1 0</inkml:trace>
  <inkml:trace contextRef="#ctx0" brushRef="#br0" timeOffset="118888.16">4233 15600 0,'0'-21'16,"43"21"-1,-22-21-15,0 21 0,21 0 16,22 42-1,-43-21-15,0 0 16,0 0-16,-21 1 0,0 41 16,0-21-16,0-20 0,0 20 0,0-21 15,0 0-15,0 22 0,-21-22 16,21 0-16,-21-21 0,0 21 0,21 0 16,-21-21-1,21-21 1,0 0-16,0 0 15,0 0-15,21-22 0,-21 1 16,0 21-16,42-43 16,-21-42-1,0 85-15,1-21 0,-1 21 16,-21 0-16,21-1 0,0 1 0,0 21 16,0 0-1,-21 21-15,0 1 16,0-1-16</inkml:trace>
  <inkml:trace contextRef="#ctx0" brushRef="#br0" timeOffset="119285.65">5016 15536 0,'0'0'0,"-21"0"31,0 22-31,0-1 0,21 0 16,-21 0-16,0 21 0,-1-20 16,1 20-16,0-21 0,0 21 0,0 1 15,21-1-15,0-21 0,0 22 16,0-22-16,0 0 0,0 0 16,0 0-16,21 0 0,0-21 0,0 0 15,0 0-15,1 0 0,-1 0 16,0 0-16,21 0 0,-21-21 0,1 21 15,-1-21-15,0 0 0,0-21 16,21-1-16,-42-20 16,0 42-16,0-22 0,0 1 15,0 21-15,0-22 0,0 22 0,-21 0 16,0-21-16,21 21 0,-21 21 16,-21-22-16,-1 44 15,22-22-15,0 21 16,21 21-16,0-21 15,0 0-15,0 1 0,0-1 0</inkml:trace>
  <inkml:trace contextRef="#ctx0" brushRef="#br0" timeOffset="119856.6">5503 15579 0,'0'-21'0,"0"42"0,0-21 31,0 21-15,0 21-16,-21-21 0,0 1 0,21 20 0,-21-21 15,21 21-15,0-20 16,-21-1-16,-1 21 0,22-21 0,-21 0 16,21 22-16,0-22 15,21-42 16,1 21-31,-1-21 0,0-1 16,0 1-16,0 0 0,0 0 16,1 0-16,-1 0 0,21-1 15,0-20-15,-20 42 16,-22 21 0,0 0-1,0 1-15,0-1 0,0 0 16,0 21-16,0 22 15,0-43-15,21-21 16,0 0-16,0 0 16,0 0-16,0 0 0,1 0 0,20 0 15,-21 0-15,0-21 0,0 21 16,43-64-16,-22 22 16,-42 0-1,0 20-15,0 1 0,0 0 0,0-21 0,0-43 16,-21 64-1,0 0-15,0-43 16,-22 43-16,22 21 16,21 21-1,0 0-15,0 1 16,0-1-16,0 0 16,21 0-16,-21 0 0</inkml:trace>
  <inkml:trace contextRef="#ctx0" brushRef="#br0" timeOffset="120219.79">6435 15558 0,'0'-22'0,"-22"22"16,1 0-16,0 0 0,0 22 15,0-1-15,-22-21 0,22 21 0,0 0 16,21 0-16,0 0 0,-21 1 15,21-1-15,0 0 0,0 0 16,21 0-16,0-21 16,0 21-16,1 1 0,-1-22 15,0 21-15,-21 0 16,21-21-16,-21 21 0,0 0 16,0 0-1,-21-21-15,-21 22 16,20-22-16,1 0 0,-21 21 15,21-21-15,0 0 0,-1 0 16,-20 0-16,21 0 0,0 0 16,0 0-16,42-21 31,0 21-31</inkml:trace>
  <inkml:trace contextRef="#ctx0" brushRef="#br0" timeOffset="120767.98">6413 15917 0,'22'0'15,"-44"0"-15,65 0 0,-22 0 16,0 0-16,0 0 0,0 0 16,1-21-16,-1 21 0,0-21 15,0 21-15,0-21 0,0 21 0,1-21 16,-1 0-16,0-1 0,-21 1 15,21 0-15,-21 0 0,21 0 16,-21 0-16,0-1 0,0 1 0,0 0 16,-21 42 15,21 0-31,-21 1 0,0-1 16,0 0-16,21 0 0,-22 0 0,1 22 15,21-22-15,0 0 0,0 0 16,0 0-16,0 0 0,0 1 15,21-22 1,1 0-16,-1 0 16,0-22-16,21 22 0,-21-21 15,1 0-15,-1 21 0,21-21 0,-21 0 16,0 0-16,22-1 0,-22 1 16,0 0-16,0 21 0,0-21 0,1 0 15,-1 0-15,0 21 16,-21 21-1,0 0-15,0 0 16,0 0-16,0 0 0,-21 1 0,21-1 16,0 0-16,0 0 0,0 0 15,0 0-15,0 1 0,0-1 16,21-21 15,0 0-31,0 0 16,0-21-16,1 21 15</inkml:trace>
  <inkml:trace contextRef="#ctx0" brushRef="#br0" timeOffset="121254.01">7366 15748 0,'0'-42'16,"0"21"-16,0-1 15,0 1-15,21 0 0,-21 0 16,21 21-16,-21-21 0,21 0 0,-21-1 15,0 44 1,0-1 0,0 0-16,0 21 0,0 1 0,0-1 15,0 21-15,-21 1 0,0 21 16,0-22-16,0 85 16,0-84-16,-1 20 0,22-20 15,-21 21-15,0-22 0,21 22 0,0-22 16,-21 1-16,21-1 0,-21 1 15,21-1-15,-21-20 0,21 62 16,0-83-16,0 20 0,0-21 0,0 0 16,0-42 15,0 0-31,0-21 0,0 20 16,21-20-16,-21 0 0,21-1 0,-21-20 15,0 21-15,0-22 0,0 1 16</inkml:trace>
  <inkml:trace contextRef="#ctx0" brushRef="#br0" timeOffset="121519.86">7387 15917 0,'0'0'0,"21"-42"0,64-43 16,-64 64-16,43-21 16,-22 21-16,0 0 0,1-1 15,-1 22-15,-21 0 0,21 0 0,1 0 16,-22 0-16,0 22 0,0-1 15,-21 0-15,21 0 0,-21 0 0,0 0 16,0 1-16,-21-1 0,0 0 16,0 0-16,0 0 0,0 0 15,-22-21-15,22 22 0,0-1 0,0-21 16,0 0-16,-1 21 0,1-21 16,0 0-16,63 0 31,-20-21-31,-1 21 15</inkml:trace>
  <inkml:trace contextRef="#ctx0" brushRef="#br0" timeOffset="121908.64">8213 15663 0,'0'0'0,"-22"0"15,1 22 1,0-1-16,0-21 0,0 21 15,0 0-15,-1 21 0,22-20 0,-21-1 16,0 0-16,21 21 0,0-21 0,0 1 16,0-1-16,0 0 0,0 0 15,21 0-15,0-21 0,1 0 16,-1 0-16,0 0 0,21 0 16,-21 0-16,1 0 0,-1-21 0,0 0 15,0 0-15,0 21 0,0-21 16,-21-22-16,22 22 0,-22 0 0,0 0 15,0 0-15,0-22 0,0 22 16,0 0-16,-22 0 0,1 21 16,0-21-16,0-1 0,0 22 15,0 0-15,-1 0 0,1 0 0,0 0 16,0 22-16,0-1 0,0-21 0,-1 21 16,1 0-16,0-21 0,21 21 0,0 0 15,0 1-15,0-1 16,21-21-16,0 0 15,22 0-15,-22 0 0,21 0 16</inkml:trace>
  <inkml:trace contextRef="#ctx0" brushRef="#br0" timeOffset="122252.44">8530 15685 0,'0'0'0,"0"21"31,0 0-31,0 0 0,0 0 15,0 22-15,0-1 0,0 0 0,0 1 16,-21-1-16,21 21 0,-21 1 16,0-22-16,21 22 0,-22-1 0,1 1 15,0-1-15,0 1 0,0-22 16,-22 22-16,22-1 0,0 1 0,-21 20 16,21-20-16,-1-1 0,1-20 0,-21 20 15,21 1-15,0-1 0,-1-21 16,1 22-16,0-22 0,0 1 15,21-1-15,0 0 0,0-21 0,-21 22 16,21-22-16,0 0 0,21-42 31,0-21-15,0 20-16,0-20 0,-21 21 0,22-21 16,-1-1-16,0-20 0,0 20 15,-21-20-15,21-1 0,0 22 0</inkml:trace>
  <inkml:trace contextRef="#ctx0" brushRef="#br0" timeOffset="122536.28">8382 15875 0,'0'0'0,"21"-21"0,-21-21 16,21 20-16,0 1 0,1 0 0,20 0 15,-21 0-15,0 21 0,22 0 16,-22 0-16,0 0 0,21 0 0,-21 0 15,22 21-15,-22 0 0,0 0 16,0 0-16,-21 1 0,0-1 16,0 0-16,0 0 0,0 0 15,-21 0 1,0 1-16,0-22 0,0 21 0,-22-21 16,22 0-16,0 21 0,0-21 15,0 0-15,21 21 16,21-21 15</inkml:trace>
  <inkml:trace contextRef="#ctx0" brushRef="#br0" timeOffset="122904.06">9017 15706 0,'0'0'0,"0"-21"16,21 21-16,-21 21 31,0 0-31,0 0 16,0 0-16,0 0 0,0 1 15,0-1-15,0 0 0,0 0 0,0 0 16,0 0-16,0 1 16,0-1-16,21-21 0,0 0 15,1 0-15,-1 0 16,0 0-16,0 0 0,0-21 0,0 21 15,-21-22-15,22 1 0,-1 0 16,0 0-16,-21 0 0,0 0 16,0-1-16,21 1 0,-21 0 0,0 0 15,0 0-15,0 42 47,0 0-31</inkml:trace>
  <inkml:trace contextRef="#ctx0" brushRef="#br0" timeOffset="123272.37">9525 15642 0,'0'0'0,"0"21"31,0 1-15,0-1-16,0 0 0,0 0 16,0 21-16,0-20 0,0 20 15,-21 0-15,0 1 0,21 20 0,-22 1 16,1-22-16,0 21 16,-21 1-16,21 21 0,-1-22 0,-20 1 0,0 20 15,-1-20-15,1 20 0,-21-20 16,20 21-16,1-1 0,0-20 15,-1-1-15,1 22 0,21-22 0,-22 1 16,22-1-16,21 1 0,-21-22 16,21 22-16,-21-22 0,21 0 0,0 1 15,0-22-15,0 0 0,0 0 16,0 0-16,0-42 16,0 0-1,0 0-15,21 0 0,0-22 0,0 1 16,1 0-16,-1-1 0,0 1 15,0 0-15</inkml:trace>
  <inkml:trace contextRef="#ctx0" brushRef="#br0" timeOffset="123581.19">9334 16023 0,'0'0'0,"22"-63"0,20-64 16,-21 106-16,-21-22 0,21 22 15,0 0-15,22-21 0,-22 42 16,0-22-16,21 1 0,1 21 0,-22 0 16,21 0-16,-21 0 0,43 0 15,-43 21-15,0 1 0,0-1 16,1 0-16,-22 0 0,21 0 16,-21 0-16,0 1 0,0 20 15,-21-21-15,-1 0 0,1 0 0,-21 22 16,21-22-16,0 0 0,-22 0 0,1 0 15,21-21-15,-22 22 0,1-1 16,21-21-16,0 21 0,0-21 0,-1 0 16,1 0-16,21-21 31</inkml:trace>
  <inkml:trace contextRef="#ctx0" brushRef="#br0" timeOffset="124440.21">10393 15748 0,'0'0'16,"-21"0"-16,-1 0 0,1 0 0,42 0 31,1 0-31,-1 0 15,21 0-15,0 0 0,1 0 16,20 0-16,1 0 0,-1 0 0,85 0 16,-63 0-16,0 0 0,-1 0 15,1 0-15,0 0 0,-1 0 16,1 0-16,0 0 0,-1 21 16,-20-21-16,21 0 0,-22 0 0,1 0 15,20 0-15,-63 0 16,22 0-16,-22 0 0,-21-21 31,-21 0-31,0 21 16,-1-21-16,1 21 0,-21-21 15,21-1-15,-22 22 0,22-21 0,-21 21 16,21-21-16,-22 21 0,22-21 0,-21 21 16,0-21-16,20 21 15,-20 0-15,21-21 0,0 21 0,0 0 16,-1 0-1,44 0 17,-1 0-32,0 0 0,21 0 15,-21 0-15,22 0 0,-22 0 0,21 0 16,1 0-16,-1 0 0,0 0 16,1 0-16,-1 0 0,-21 0 0,43 0 15,-22 0-15,-21 21 16,0-21-1,-21 21-15,0 0 0,0 0 16,-21-21-16,0 21 0,0 1 16,0-1-16,-22 21 0,1-21 0,21 0 15,-22 22-15,1-22 0,21 21 16,-21-21-16,20 22 0,-41 20 16,21-42-16,20 1 0,1-1 15,0 0-15,0 0 0,0-21 16,21 21-16,0 0 0,0-42 47,0 0-47,21 0 0,0 0 15</inkml:trace>
  <inkml:trace contextRef="#ctx0" brushRef="#br0" timeOffset="125792.84">14414 15388 0,'0'0'0,"22"-21"15,-1 0-15,-21 0 0,0 0 16,0-1-16,21 1 0,0 0 16,-21 0-16,0 0 0,0 0 0,0-1 15,0 1-15,0 0 0,0 0 16,0 0-16,-21 21 15,0 21-15,0-21 16,-22 21-16,22 21 0,0 1 16,-21-1-16,20 0 0,-20 22 0,21-1 15,0 1-15,0-22 0,-1 22 16,22-1-16,0-20 0,0-1 16,0 21-16,0-20 0,22-1 15,-1-21-15,21 22 0,-21-22 0,22 0 16,-1 0-16,0-21 0,1 0 0,-1 0 15,0 0-15,1 0 0,20-21 16,-21 0-16,1 0 0,-1-1 0,0-20 16,1 21-16,-1-21 0,0-1 15,1 1-15,-1 0 0,-21-1 0,22-20 16,-22 20-16,0-20 0,0-1 16,0 22-16,-21-21 0,0-1 0,21 22 15,-21-22-15,0 22 0,0 21 0,0 0 16,0-1-16,0 44 15,0-1 1,-21 21-16,21 0 0,-21 1 16,21-1-16,-21 22 0,0-1 0,21-21 15,-21 1-15,-1 20 0,1-20 0,0-1 16,21 0-16,-21 1 0,0-22 16,0 21-16,21-21 0,0 0 0,0 1 15,-22-1-15,44-42 31,-1-1-15,0 1-16,21 0 0,-21 0 16,1 0-16,-1 0 0,21-1 15,-21 1-15,0 21 0,22-21 16,-22 0-16,0 21 0,0 0 0,0 0 16,1 0-16,-22 21 15,21 0-15,-21 0 0,0 1 0,0-1 16,0 0-16,0 21 0,0-21 15,0 1-15,0-1 0,0 0 16,0 0-16,0 0 0,0 0 16,21-21-16,0 0 15,0 0-15,0 0 0,1 0 16,-1 0-16,21 0 0,-21-21 0,0 0 0,22 0 16,-22 21-16,0-21 15,0-22-15,0 22 0,1 0 0,-1 0 16,-21 0-16,0 0 0,0-1 15,0 1-15,21 21 0,-21 21 32,0 1-32,-21 20 15,21-21-15,0 0 0,-21 0 0,21 1 16,-22-1-16,22 21 0,-21-21 16,21 0-16,0 1 0,0-1 15,0-42 32,0-1-47,0 1 0</inkml:trace>
  <inkml:trace contextRef="#ctx0" brushRef="#br0" timeOffset="126104.66">15727 15452 0,'0'21'15,"0"0"-15,0 0 16,21-21 0,-21 21-16,21-21 0,0 0 15,0 0-15,1 0 0,-1 0 16,0-21-16,0 0 0,-21 0 16,0 0-16,0 0 15,0-1-15,0 1 0,0 0 16,0 0-16,-21 21 0,0-21 15,0 21-15,-1 0 0,1 21 16,0 0 0,21 0-16,-21 0 15,21 1-15,0-1 0,0 0 16,21-21-16,0 0 16</inkml:trace>
  <inkml:trace contextRef="#ctx0" brushRef="#br0" timeOffset="126376.41">16425 15050 0,'0'0'0,"0"-22"0,0 44 32,-21-1-32,0 0 15,0 21-15,0-21 0,-1 43 0,1-22 16,0 1-16,0-1 0,0 21 15,0-20-15,-22-1 0,22 0 16,0 1-16,0-1 0,0 0 0,-1 1 16,1-22-16,0 21 0,21-21 15,0 1-15,-21-1 0,21 0 0,0 0 16,0 0-16,21-21 16,0 0-16,22 0 0,-1 0 15,0 0-15,1 0 16,-1-21-16</inkml:trace>
  <inkml:trace contextRef="#ctx0" brushRef="#br0" timeOffset="126896.04">16954 15663 0,'22'-42'16,"-22"21"-16,0 0 0,0 0 15,-22-1-15,1 1 0,0 21 16,0 0-16,0-21 0,0 21 0,-1 0 15,-20 0-15,21 21 0,-21 0 16,-1 1-16,1-1 0,0 0 0,-1 0 16,1 21-16,21-20 0,-22-1 0,22 21 15,0-21-15,0 0 0,21 1 16,0-1-16,0 0 0,0 0 0,0 0 16,42-21-16,1 0 15,-22 0-15,21 0 0,0 0 16,-20-21-16,20 21 0,0-21 0,1 0 15,-1-22-15,0 22 0,1 0 16,-22-21-16,21 21 0,22-64 16,-43 43-16,0-22 0,0 22 15,-21-22-15,21 22 0,-21-22 0,21 1 16,-21 21-16,0-22 0,0 22 0,0-1 16,0 1-16,0 21 0,0-21 15,-21 20-15,0 22 0,0 0 16,0 22-16,21-1 0,-21 21 15,-1 0-15,1 1 0,21 20 16,0 1-16,-21-1 0,0-20 0,21 20 16,-21 1-16,21-22 0,0 21 15,0-20-15,0-1 0,0 0 0,0-20 16,0 20-16,21-21 0,0 0 16,0 0-16,0-21 0,1 22 0,-1-22 15,0 0-15,21 0 0,1 0 0,-22 0 16,42 0-16,-20 0 0,-1-22 15</inkml:trace>
  <inkml:trace contextRef="#ctx0" brushRef="#br0" timeOffset="127560.06">17738 14880 0,'0'0'0,"0"-21"15,21-21 1,-21 21-16,0 42 16,0 0-16,0 21 15,0-21-15,0 43 0,0-22 16,0 22-16,-21-1 0,-1 1 0,1 20 16,21-20-16,-21-22 0,0 22 0,0-1 15,0-20-15,-1-1 0,1 0 16,0-21-16,0 22 0,21-22 15,0 0-15,0 0 0,0 0 16,0-42 15,0 0-31,0 0 0,0 0 16,0 0-16,0-1 0,21-20 0,-21 21 16,21-21-16,0 20 0,1-20 15,-1 21-15,21 0 0,-21 0 16,0-1-16,22 1 0,-1 21 0,-21 0 15,22 0-15,-22 0 0,21 21 0,-21 1 16,0-1-16,1 0 0,20 42 16,-42-41-16,0-1 15,0 21-15,0-21 0,0 0 0,-21 1 16,0-1-16,-1-21 0,1 21 0,-21 0 16,21-21-16,0 21 0,-22-21 15,22 0-15,-21 0 0,21 0 0,-1 0 16,1 0-16,0 0 0,0 0 15,0 0-15,21-21 16,21 21 0,0 0-16,0-21 0</inkml:trace>
  <inkml:trace contextRef="#ctx0" brushRef="#br0" timeOffset="127940.84">18182 15452 0,'0'0'0,"0"-21"0,21-1 16,0 22-16,-21-21 0,22 21 0,-1 0 16,0 0-16,0 0 0,0 21 15,0 1-15,-21-1 0,22 0 16,-1 0-16,0 0 0,0 22 0,-21-22 16,0 21-16,0-21 0,0 0 15,0 22-15,0-22 0,0 0 0,0 0 16,-21 0-16,21 1 0,-21-22 15,0 21-15,-1 0 0,1-21 16,0 0-16,0 0 16,21-21-1,0 0-15,0-1 16,0 1-16,21 0 0,0 0 0,-21 0 16,21-22-16,1 22 0,20-21 15,-21 21-15,0-22 0,0 22 0,1 0 16,-1 0-16,0 0 0,-21 0 15,21 21-15,0 0 0,0 0 16,1 0 0,-1 0-16,0 21 15</inkml:trace>
  <inkml:trace contextRef="#ctx0" brushRef="#br0" timeOffset="128400.57">19050 15452 0,'0'0'0,"0"-21"16,-21 21-16,0 0 0,-1 0 0,1 21 16,0-21-16,0 21 15,0 0-15,0 0 0,-1 0 0,-20 22 16,21-22-16,0 0 0,-22 21 15,22-20-15,0 20 0,0-21 0,21 21 16,0-20-16,0 20 16,21-21-1,21-21-15,-20 21 0,-1-21 0,21 0 0,-21 0 16,22 0-16,-22 0 0,21-21 16,0 0-16,-20 0 0,-1 21 0,21-21 15,-21-1-15,0 1 0,1 0 0,-1 0 16,0 0-16,-21 0 0,0-22 15,0-20-15,0 42 16,-21-1-16,0 1 0,-1 0 16,1 0-16,-21 0 0,21 21 15,0 0-15,-22 0 0,22 0 0,0 21 16,0 0-16,-22 0 0,22-21 16,0 21-16,21 1 0,-21-1 0,21 0 15,-21 0-15,21 0 0,0 0 16,0 1-16,21-22 15,0 0-15</inkml:trace>
  <inkml:trace contextRef="#ctx0" brushRef="#br0" timeOffset="129476.41">15473 15113 0,'0'0'0,"-21"0"0,-1 0 0,1 0 0,-21 0 16,21 0-16,0 0 0,-1 0 15,1 0-15,0 0 0,0 0 0,0 0 16,42 0 15,0 0-31,21 0 16,22 21-16,-1-21 0,22 21 0,0-21 15,21 22-15,-1-1 0,22-21 16,22 21-16,-22 0 0,21-21 16,0 21-16,169 22 0,-168-43 15,20 21-15,-21 0 0,0-21 16,22 21-16,-43-21 0,21 21 0,0 0 16,-21-21-16,-21 22 0,0-22 15,-1 0-15,-41 21 0,-1-21 0,1 0 16,-22 21-16,22-21 0,-85 0 31,-22 0-31,22 0 16,-21 0-16,-1 0 15,-20 0-15,21 0 0,-22 0 0,1 0 16,-1 0-16,-21 0 0,22-21 0,-22 21 16,1 0-16</inkml:trace>
  <inkml:trace contextRef="#ctx0" brushRef="#br0" timeOffset="129820.2">15684 15558 0,'0'0'0,"0"21"0,64-21 16,-43 21-16,43-21 15,-1 0-15,1 0 0,126 21 16,-84-21-16,0 0 0,0 0 0,21 0 16,0 0-16,0 0 0,0 21 15,21-21-15,0 0 0,0 0 0,-21 0 16,0 21-16,21-21 0,-42 0 16,21 0-16,-21 22 0,0-22 0,-22 0 15,-20 0-15,21 0 0,-43 21 16,0-21-16,1 0 0,-1 0 0,-21 0 15,0 0-15,0 0 0,1 0 32,-1 0-32,0 0 15</inkml:trace>
  <inkml:trace contextRef="#ctx0" brushRef="#br0" timeOffset="130701.13">20468 15198 0,'0'0'0,"0"21"16,21-21 0,0 0-1,1 0-15,-1-21 16,0 0-16,42-22 15,-41 43-15,-1-21 0,0 0 16,0 0-16,-21 0 0,21-1 16,-21 1-16,0 0 0,0 0 0,-21 21 15,0-21-15,-21 21 0,20 0 16,-20 0-16,21 0 0,-21 0 0,-1 0 16,1 0-16,0 0 0,20 21 15,-62 42-15,63-41 0,-22-1 16,22 21-16,21-21 0,0 22 15,0-22-15,0 0 0,0 0 0,0 0 16,21 0-16,0-21 16,1 0-16,20 0 0,-21 0 0,21 0 15,43-21-15,-43 0 0,1 0 16,-1 0-16,0 0 0,-20-1 16,20 1-16,0-42 15,-42 42-15,0-1 16,0 1-16,0 42 31,0 1-31,0-1 0,-21 21 16,21 0-16,-21 22 0,21-22 15,-21 22-15,21-1 0,0-20 0,0 20 16,0 1-16,-21-1 0,21-21 16,0 22-16,0-1 0,0 1 15,-22-1-15,22-20 0,0 20 0,-21 1 16,0-22-16,0 22 0,0-22 0,0 0 15,-1 1-15,1-22 0,-21 21 16,21-21-16,0 0 0,-22 1 0,22-22 16,-42 0-16,20 0 0,22-22 15,-21 1-15,21 0 0,-1 0 16,1-21-16,0-1 0,0 1 16,21-22-16,0 1 0,0 21 15,0-22-15,0 1 0,42-86 16,-21 86-16,1-1 0,20 1 0,0-1 15,1 1-15,20-1 0,43-41 16,-43 62-16,-20 1 0,20 21 16,-20-22-16,-1 22 0,0-21 15,1 21-15,-1 0 0</inkml:trace>
  <inkml:trace contextRef="#ctx0" brushRef="#br0" timeOffset="131236.76">20955 15028 0,'0'0'15,"21"0"16,0 0-31,0 0 16,1 0 0,-1 0-16,-21-21 0,21 21 15,0-21-15,-21 0 16,0 0-16,0 0 0,0-1 16,0 1-16,-21 21 15,0 0-15,0 0 16,-1 0-16,1 21 0,0 1 0,0-1 15,0 0-15,21 21 0,0-21 16,0 22-16,0-22 0,0 21 0,0 1 16,0-22-16,0 0 0,21 21 15,0-21-15,0 1 0,0-22 0,1 21 16,-1-21-16,0 0 0,42 0 16,-41 0-16,20-21 15,-21-1-15,21 1 0,-20 0 0,20-21 16,0 21-16,-21-22 0,22 1 0,-22 0 15,0-1-15,0 1 0,0 0 16,22-64-16,-22 42 0,-21 22 16,21-22-16,0 22 0,0-21 15,-21 20-15,0 1 0,22 21 0,-22 0 16,0-1-16,0 44 16,0-1-16,0 21 15,-22 0-15,22 1 0,-21 20 16,0-20-16,21 20 0,-21-21 0,0 1 15,21 20-15,0-20 0,-43 41 16,43-41-16,-21-1 0,21-21 16,0 21-16,0-20 0,0-1 0,0 0 15,0 0-15,0-42 32,0 0-32,-21 0 15</inkml:trace>
  <inkml:trace contextRef="#ctx0" brushRef="#br0" timeOffset="131401.67">21230 14923 0,'0'-22'15,"21"22"1,0-21-16,1 21 16,-1 0-16,21-21 0,0 21 0,-20-21 15,41 21-15,-21 0 0,1-21 0,-1 21 16,22-21-16,-22 21 0,0-22 15,1 22-15,20-21 0</inkml:trace>
  <inkml:trace contextRef="#ctx0" brushRef="#br0" timeOffset="131952.12">22183 14584 0,'0'0'0,"0"21"31,-22 21-31,1-20 16,21-1-16,0 21 0,-21 0 0,0 1 15,0-1-15,21 0 0,-21-20 16,-1 20-16,22 0 0,-21 1 0,0-22 16,21 21-16,-21-21 0,21 0 15,0 1-15,0-1 0,-21 0 0,21-42 47,0 0-47,21-1 0,-21 1 0,21 0 0,0 0 16,-21 0-16,21 0 15,1-22-15,-1 22 0,-21 0 0,0 0 16,21 21-16,0 0 16,-21 21-1,0 0-15,0 0 0,0 0 0,0 1 16,0 20-16,0-21 0,0 0 16,0 0-16,21 1 0,0-1 0,1 21 15,-1-42-15,21 21 16,-21-21-16,22 0 0,-1 0 15,0 0-15,1 0 0,20 0 0,-21 0 16,1-21-16,-1 0 0,0 0 16,1 0-16,-22-22 0,0 1 0,0 0 15,0-1-15,-21 1 0,22 0 16,-22-1-16,0-63 0,0 43 16,-22 21-16,1-22 0,0 22 15,0-1-15,0 22 0,0 0 0,-1 0 16,1 21-16,0 0 0,0 21 15,0 0-15,0 0 0,-1 22 16,1-22-16,21 21 0,-21 1 0,21-1 16,0 0-16,0-21 0,0 22 0,0-22 15,21 0-15,0 0 0</inkml:trace>
  <inkml:trace contextRef="#ctx0" brushRef="#br0" timeOffset="132160.26">23008 14880 0,'0'0'0,"0"-21"0,-21 42 47,0 0-47,21 1 0,0-1 0,-21 0 16,21 0-16,-22 0 0,1 0 0,21 1 16,0-1-16,-21 0 15,0 0-15,21 0 0,-21-21 0,21 21 16,0-42 15</inkml:trace>
  <inkml:trace contextRef="#ctx0" brushRef="#br0" timeOffset="132317.18">23008 14753 0,'0'0'0,"0"-21"0,0 0 15,0 0-15,0 0 0,0 42 31,0 0-15,0 0-16,0 0 0,0 0 16,0 1-16,0-1 15,0 0-15</inkml:trace>
  <inkml:trace contextRef="#ctx0" brushRef="#br0" timeOffset="133152.42">23199 14880 0,'0'0'0,"21"0"0,-21 21 16,0 1-1,0-1-15,0 0 16,0 0-16,0 0 0,0 0 16,-21 1-16,-1-1 0,22 0 0,-21 0 15,21 0-15,0 0 0,-21-21 0,21 22 16,-21-22-16,21-22 47,0 1-47,0 0 0,21 0 15,-21 0-15,21 0 0,0-1 0,-21 1 16,22 0-16,-1 0 0,-21 0 16,21 21-16,-21 21 31,0 0-31,0 0 0,0 0 16,0 1-16,0-1 15,0 21-15,0-21 16,21 0-16,-21 1 0,21-1 15,0 0-15,1-21 0,-1 21 0,0-21 16,21 0-16,-21 21 0,22-21 0,-1 0 16,-21 0-16,22 0 0,-1 0 15,0 0-15,-21-21 0,22 0 0,-22 21 16,0-21-16,0-22 0,0 22 0,1 0 16,-22 0-16,0-21 0,0 20 15,0 1-15,0 0 0,0 0 0,-22-21 16,1 42-16,-21 0 15,21 0-15,0 0 0,-1 21 16,1-21-16,-21 21 0,21 0 0,0 0 16,-1 0-16,1 1 0,0 20 15,0-21-15,21 0 0,0 0 0,-21 22 16,21-22-16,0 0 16,0 0-16,21-21 0,0 0 15,21 0-15,-20 0 0,-1 0 16,0 0-16,21 0 0,-21-21 15,22 0-15,-22 0 0,21 0 0,-21-22 16,1 22-16,-1-21 0,21 21 16,-21-22-16,0 1 0,-21 0 0,22-1 15,-1 1-15,-21-22 0,21-41 16,-21 62-16,21 1 16,-21-22-16,0 22 0,0 21 0,21 0 15,-21 0-15,0-1 0,-21 44 16,0-1-16,0 21 15,0 0-15,-1 1 0,1-1 16,0 22-16,21-22 0,-21 0 0,0 22 16,0-22-16,-1 22 0,22-22 0,0 0 15,0 1-15,-21-1 0,21 0 16,0-21-16,0 43 16,0-43-16,0 0 0,0 0 0,21-21 15,1 0 1,-1 0-16,0-21 0,0 21 15,21-21-15,-20 0 0</inkml:trace>
  <inkml:trace contextRef="#ctx0" brushRef="#br0" timeOffset="133953.03">24172 15007 0,'21'-21'0,"-105"127"0,147-191 0,-20 43 0,-43 63 32,-22 0-17,1 0-15,0 1 0,0-1 0,21 0 16,0 21-16,-21-21 0,0 1 15,21-1-15,0 0 0,0 0 0,0 0 16,0 0-16,0 1 0,0-1 16,0 0-16,21-21 15,0 0-15,0 0 0,0 0 0,0 0 16,1 0-16,-1 0 0,0 0 16,0-21-16,0 21 0,-21-21 0,0-1 15,21 1-15,1-21 0,-22 0 16,0 20-16,0-20 15,0 21-15,0 0 0,0 0 0,-22-1 0,1 1 16,0 21-16,0 0 16,0 0-16,0 0 0,21 21 31,21 1-15,0-22-1,0 0-15,0 0 0,0 0 16,1 0-16,20 0 0,-21 0 0,0 0 15,0 0-15,1 0 0,-1 0 0,0 0 16,-21 21 0,0 0-16,0 0 15,0 0-15,0 0 0,-21 1 0,0-1 16,21 0-16,0 0 0,0 0 16,-22 0-16,22 1 0,0-1 31,22-21-16,-1 0-15,0 0 16,0-21-16,0 21 16,22-22-16,-22 1 0,0 21 0,0-21 15,0 0-15,0 21 0,1 0 16,-22-21-16,0 42 16,0 0-1,0 0-15,-22 0 16,1 1-16,21-1 0,-21-21 15,21 21-15,0 0 16,21-21 0,0 0-16,1 0 15,-1-21-15,0 0 16,0 0-16,0-1 0,-21 1 16,21 0-16,-21 0 0,0 0 15,0-22-15,0 22 0,0 0 0,0 0 16,0 0-16,0 0 0,-21 21 0,21-22 15,-21 22-15,0 0 16,0 0-16,0 0 16,-1 0-16,1 0 15</inkml:trace>
  <inkml:trace contextRef="#ctx0" brushRef="#br0" timeOffset="134461.26">25125 14711 0,'0'0'0,"21"-21"0,-21 0 0,21-1 15,21-41 1,-42 42-16,0 0 0,0-1 0,0 1 15,22 0-15,-44 63 32,1-20-17,0 20-15,0 0 0,0 22 16,-22-22-16,22 22 0,0-1 0,0-21 0,0 22 16,0-1-16,-1-20 0,22 20 15,-21-20-15,0-1 0,21 0 0,0-21 16,0 22-16,0-22 0,-21 0 15,21 0-15,0 0 16,21-42 0,-21 0-16,21 0 15,0-21-15,1 20 0,-1-20 0,21 0 16,-21-1-16</inkml:trace>
  <inkml:trace contextRef="#ctx0" brushRef="#br0" timeOffset="134689.13">25463 14647 0,'22'-21'0,"-44"42"0,65-84 0,-22 42 0,0 21 16,0 21 0,-21 0-16,0 21 0,0-20 15,0 20-15,-21 0 0,21 1 16,-21-1-16,0 0 0,0 22 0,21-22 16,-22 0-16,1 1 0,0-1 0,21-21 15,0 22-15,-21-22 16,21 21-16,-21-21 0,21 0 0,0 1 15,-21-1-15,-1-21 32,1-21-32,0 21 0,21-22 15</inkml:trace>
  <inkml:trace contextRef="#ctx0" brushRef="#br0" timeOffset="134869.03">24998 15113 0,'0'0'0,"-21"21"15,21 0 1,42-21 0,-21 0-16,0 22 0,22-22 0,-22 0 15,21 0-15,0 0 0,1 0 16,20 0-16,-20 0 0,-1 0 16,21 0-16,-20 0 0,20-22 0,-20 22 15,-1-21-15</inkml:trace>
  <inkml:trace contextRef="#ctx0" brushRef="#br0" timeOffset="135636.54">25993 15007 0,'-22'0'15,"1"0"-15,0 0 16,0 0-16,0 21 0,0-21 0,-22 22 16,22-1-16,0 0 0,-21 0 15,20 0-15,1 0 0,0 1 0,0-1 16,0 0-16,0 0 0,21 0 0,0 0 15,0 1-15,0-1 16,21-21 0,0 0-16,0 0 15,0 0-15,0 0 0,1-21 0,-1 21 16,21-43-16,-21 22 16,0 0-16,1 0 0,-22 0 0,0-1 15,0 1-15,21 0 0,-21 0 16,0 0-16,0 42 31,0 0-31,-21 0 16,21 0-16,0 1 0,0-1 0,0 0 15,0 0-15,0 0 0,0 0 0,0 1 16,21-22-16,0 0 16,0 21-16,0-21 0,0 0 0,1 0 15,-1 0-15,0 0 0,0 0 16,0-21-16,0 21 0,1-22 15,-1 1-15,0 21 0,-21-21 0,0 0 16,21 0-16,-21 0 0,21-1 16,-21 1-16,0 0 0,0 42 31,0 0-31,0 1 16,0-1-16,0 0 0,-21-21 15,21 21-15,-21 0 0,21 0 0,-21-21 16,21 22-16,-21-1 15,21-42 32,21-1-47,0 1 16,0 0-16,0 0 16,0 0-16,1 0 0,-22-1 0,21 1 15,0 0-15,0 21 0,0 0 0,0 0 16,1 0-1,-22 21-15,0 0 0,0 1 0,0-1 16,0 0-16,0 0 16,0 0-16,0 0 0,0 1 0,0-1 15,-22 0-15,22 0 16,-21-21-16,42 0 47,1 0-47,-1 0 0</inkml:trace>
  <inkml:trace contextRef="#ctx0" brushRef="#br0" timeOffset="136173.29">26733 15071 0,'0'-21'0,"0"42"16,0-64-16,-21 43 15,0 0 1,0 0-16,0 22 0,0-1 15,-1 0-15,1 0 0,0 0 16,-21 22-16,21-22 0,-1 21 16,22-21-16,-21 0 0,21 1 15,0-1-15,0 0 0,0 0 16,0 0-16,21-21 16,1 0-16,-1 0 15,0 0-15,0 0 0,0 0 0,-21-21 16,21 0-16,1 0 0,-1 0 15,0-1-15,-21 1 0,21-21 0,0 0 16,0 20-16,-21-20 0,22 0 16,-1-1-16,-21 1 0,21 0 0,0-1 15,-21 1-15,21 0 0,-21-1 16,21 1-16,1 0 0,-22-1 16,0 22-16,0 0 0,0 0 0,0 42 31,0 0-31,0 0 0,-22 22 0,1-1 15,0-21-15,21 22 0,-21 20 16,0-21-16,0 1 0,-1-1 0,1 22 16,0 20-16,0-41 15,0-1-15,21 0 0,0 1 0,0-22 16,0 0-16,0 21 0,0-21 0,0 1 16,0-1-16,21-21 31,0 0-31,0-21 15,0-1-15,-21 1 0,22 0 16,20 0-16,-21-21 0,0 20 0</inkml:trace>
  <inkml:trace contextRef="#ctx0" brushRef="#br0" timeOffset="136433.14">27263 14605 0,'0'0'0,"0"42"31,-22-20-31,1-1 0,0 21 16,0 0-16,0 1 16,0-1-16,-1 0 0,1 1 0,0-1 15,0 0-15,0 1 0,0-1 0,21-21 16,-22 43-16,1-22 16,0-21-16,21 0 0,0 1 0,0-1 15,-21 0-15,0 0 16,21 0-1,21-42 1,0 21 0,0-21-16</inkml:trace>
  <inkml:trace contextRef="#ctx0" brushRef="#br0" timeOffset="136799.93">27157 15304 0,'0'21'0,"0"0"15,21-21 1,0 0-16,0 0 16,0 0-16,1 0 15,-1 0-15,0 0 0,0-21 16,0 0-16,0-1 16,1 22-16,-22-21 0,0 0 0,0 0 15,21 0-15,-21 0 0,-21 21 31,-1 0-31,1 0 0,-21 21 0,21 0 16,-22 0-16,22 0 0,0 0 16,-21 22-16,21-22 0,-1 0 0,22 0 15,0 22-15,-21-22 0,21 0 16,0 0-16,0 0 0,0 0 16,21 1-16,1-22 0,-1 0 0,0 21 15,0-21-15,0 0 0,0 0 16,22 0-16,-22 0 0,21 0 0,1 0 15,-1 0-15,-21 0 16,21-21-16,-20 21 0,20 0 0,-21-22 16</inkml:trace>
  <inkml:trace contextRef="#ctx0" brushRef="#br0" timeOffset="137875.79">20828 16150 0,'-21'21'15,"42"-42"-15,-63 42 0,42 1 16,21-22 15,0 0-31,0-22 0,0 1 16,0 21-16,22-21 0,-22 0 0,0 21 16,0-21-16,0 0 0,1-1 15,-22 1-15,0 0 0,0 0 16,-22 0-16,1 21 15,0 0-15,0 0 0,0 0 0,-22 0 16,22 21-16,-21-21 0,21 42 16,-22-21-16,1 1 0,21-1 15,0 0-15,0 21 0,-1-21 0,1 1 16,21-1-16,0 0 0,0 0 16,0 0-16,0 0 0,21-21 15,-21 22-15,22-22 0,20 0 16,-21 0-16,0 0 0,22 0 0,-1-22 15,-21 22-15,21-21 0,-20 0 16,20 0-16,-21 0 0,0 21 0,0-21 16,1-1-16,-1 22 15,-21 22 1,0-1-16,0 0 0,0 0 16,-21 21-16,-1 1 0,22-1 15,-21 0-15,0 1 0,21 20 16,-21-20-16,0 20 0,21-21 15,-21 22-15,21-22 0,0 22 0,-22-1 16,22-20-16,-21 20 0,21-21 16,-21 1-16,21-1 0,0 0 15,0 1-15,-21-1 0,0-21 0,21 22 0,-21-22 16,21 0-16,-22 0 0,1-21 16,0 0-16,0 0 0,0 0 0,-22 0 15,22 0-15,-21-21 0,21 21 16,-22-21-16,22-22 0,-21 22 0,0-21 15,20 21-15,1-22 16,-21-62-16,21 41 0,21 22 16,0-22-16,0 1 0,0-1 0,0 1 15,21-1-15,0 22 0,21-22 16,1 22-16,-1 0 0,0 21 0,22-22 16,-1 1-16,1 21 0,-1 0 15,1-1-15,-1-20 0,1 42 16,-22-21-16</inkml:trace>
  <inkml:trace contextRef="#ctx0" brushRef="#br0" timeOffset="138411.99">21357 16298 0,'0'0'0,"0"22"0,21-22 0,-21 21 16,21-21-16,1 0 0,-1 0 16,0 0-16,0 0 0,0 0 15,0 0-15,1-21 0,-1 21 16,0-22-16,0 1 0,0 21 0,0-21 15,1 0-15,-22 0 0,0 0 16,0-22-16,0 22 0,0 0 0,0 0 16,-22 0-16,1 21 15,0 0-15,0 0 0,0 21 0,0 0 16,-1 0-16,1 0 0,0 22 0,0-22 16,0 21-16,0 0 0,21 1 15,-22-22-15,22 21 0,0-21 16,0 1-16,0 20 0,0-21 15,22-21-15,-1 21 0,0 0 0,0-21 16,0 0-16,0 0 0,1 0 16,-1 0-16,21 0 0,-21 0 0,22 0 15,-22-21-15,21 0 0,-21 0 0,22 0 16,-22 0-16,21-22 0,-21 22 16,0-21-16,1 21 0,-1-22 15,0 1-15,0 0 0,0-1 0,0 22 16,-21-21-16,0-1 0,22 22 15,-22 0-15,0 63 32,0-20-32,0-1 0,0 21 0,0 0 15,-22 1-15,1-1 0,21 0 16,-21 22-16,21-22 0,-21-21 16,21 1-16,0 20 0,-21-21 15,21 0-15,0 0 0,0-42 47</inkml:trace>
  <inkml:trace contextRef="#ctx0" brushRef="#br0" timeOffset="138571.9">21780 16341 0,'22'0'31,"-1"0"-31,21 0 0,-21 0 16,43 0-16,-22 0 0,-21 0 16,22 0-16,-1-21 0,-21 21 15,21-22-15,1 22 0</inkml:trace>
  <inkml:trace contextRef="#ctx0" brushRef="#br0" timeOffset="139116.59">22733 16108 0,'0'0'0,"-21"21"0,0 0 16,-1 22-16,1-22 0,0 21 0,0 22 15,0-43-15,0 21 16,-1-21-16,1 22 0,21-22 0,-21 21 16,0-21-16,0 0 0,0 1 0,21-1 15,0 0-15,-22-21 0,22 21 16,-21-21-16,21-21 31,21 0-15,1 0-16,-22-1 15,21 1-15,0-21 0,-21 21 0,21 0 16,0 21-16,-21-22 0,21 22 16,-21 22-1,0-1-15,0 0 0,0 0 16,0 0-16,0 0 0,22 1 15,-22-1-15,0 0 0,21 0 0,0-21 16,0 21-16,-21 0 0,21-21 16,0 0-16,22 0 0,-1 0 15,0 0-15,1 0 0,-1 0 0,22 0 16,-22-21-16,0 0 0,22-21 16,-22 21-16,-21-1 0,0-20 15,1 0-15,-1 21 0,0-22 16,-21-20-16,0 20 0,0 1 0,0 0 15,0-22-15,0 43 0,0-21 16,0-1-16,0 22 0,-21 21 16,0 0-16,-1 21 15,1-21-15,21 43 0,-21-22 0,0 0 16,21 0-16,-21 22 0,21-22 0,0 0 16,-21 0-16,21 21 15,0-20-15</inkml:trace>
  <inkml:trace contextRef="#ctx0" brushRef="#br0" timeOffset="139324.47">23347 16362 0,'0'0'0,"0"21"31,0 0-31,0 0 16,0 1-16,0-1 15,-21 0-15,21 0 0,0 0 0,-22 22 16,1-22-16,0 0 15,21 0 1,0-42 15,0 0-31</inkml:trace>
  <inkml:trace contextRef="#ctx0" brushRef="#br0" timeOffset="139476.38">23368 16256 0,'0'0'15,"0"-21"-15,0 0 0,0 0 0,0-1 16,0 44 0,0-1-1,0 0-15,0 0 16,0 0-16,0 0 0,21 1 16,0-1-16</inkml:trace>
  <inkml:trace contextRef="#ctx0" brushRef="#br0" timeOffset="140314.99">23707 16468 0,'0'42'15,"0"-21"-15,0 0 0,0 1 16,-22 20-16,1-21 0,0-21 16,0 21-16,21 0 15,-21 1-15,0-22 0,-1 21 0,22 0 16,-21-21-16,21-21 31,0 0-15,0-1-16,0 1 0,21 21 15,1-21-15,-22 0 0,21 0 0,0 0 16,0-1-16,0 1 0,0 21 16,1-21-16,-1 21 0,-21 21 15,0 0 1,0 1-16,0-1 15,0 0-15,0 0 0,0 0 16,0 0-16,0 1 16,0-1-16,0 0 0,21 0 15,0-21-15,0 0 16,0 21-16,22-21 0,-22 21 0,21-21 16,1 0-16,41 0 0,-41 0 15,-1 0-15,0 0 0,1-21 16,-22 0-16,0 21 0,21-21 0,-21 0 15,-21 0-15,22-1 0,-22 1 16,0-21-16,0 21 16,0 0-16,0-1 0,-22 22 15,1 0-15,0 0 16,0 0-16,0 22 16,0-1-16,-1 0 0,22 0 0,-21 21 15,0-20-15,0-1 0,21 0 16,-21 0-16,21 0 0,0 0 15,0 1-15,0-1 16,21-21-16,0 0 16,0 0-16,0 0 0,1 0 0,-1-21 15,-21-1-15,21 1 0,0 21 16,0-21-16,0 0 0,1 0 16,-22-22-16,21 22 0,0 0 0,-21-21 15,0-1-15,21 22 0,0-21 0,-21 0 16,0-1-16,21 1 0,-21 0 15,22-1-15,-22 1 0,21 21 16,-21 0-16,0-1 0,0 44 16,0-1-1,-21 0-15,-1 0 0,22 21 0,-21-20 16,21 20-16,0 0 0,-21-21 16,21 22-16,-21-22 0,21 21 0,0-21 15,-21 1-15,21 20 0,0-21 16,0 0-16,0 0 0,0 1 0,0-1 15,0 0-15,21-21 32,0 0-32,0 0 0,0 0 15</inkml:trace>
  <inkml:trace contextRef="#ctx0" brushRef="#br0" timeOffset="140623.79">24659 16595 0,'-21'21'31,"0"-21"-31,21 21 16,-21 0-16,-1-21 0,22 21 0,0 1 16,0-1-16,-21 0 15,21 0-15,0 0 0,0 0 16,21 1 0,1-22-1,-1 0-15,0 0 0,0 0 0,0 0 16,0 0-16,1-22 0,-1 1 15,0 0-15,0 0 0,0 0 16,-21 0-16,0-1 0,0 1 16,0 0-16,0 0 0,0 0 0,0 0 15,-21 21 1,0 0-16,0 0 0,0 21 16,-1 0-1,22 0-15</inkml:trace>
  <inkml:trace contextRef="#ctx0" brushRef="#br0" timeOffset="141103.51">24913 16658 0,'0'21'31,"0"1"-31,0-1 15,0 0-15,0 0 16,-21-21-16,21 21 0,0 0 16,21-21 15,0 0-15,0 0-16,1 0 0,-1 0 0,0 0 15,0 0-15,0-21 16,0 21-16,1 0 0,-22-21 15,0 42 17,0 0-17,0 1 1,0-1 0,21-21-1,0 0-15,0 0 0,0 0 16,0 0-16,1 0 15,-1-21-15,-21-1 16,0 1-16,0 0 16,21 21-16,-21-21 0,0 0 0,0 0 15,0-1-15,0 1 0,0 0 16,-21 0-16,0 21 16,-1 0-16</inkml:trace>
  <inkml:trace contextRef="#ctx0" brushRef="#br0" timeOffset="141719.97">25485 16298 0,'-22'0'16,"1"0"-16,0 22 0,21-1 0,-21 0 16,0 21-16,0 1 0,-1-1 15,22 0-15,-21 1 0,21-1 16,-21 0-16,21 1 0,0-1 0,0 0 15,0 1-15,-21-22 0,21 0 16,0 0-16,0 0 0,21-21 31,-21-21-15,21 0-16,0 0 0,1 0 16</inkml:trace>
  <inkml:trace contextRef="#ctx0" brushRef="#br0" timeOffset="141947.84">25739 16362 0,'0'0'0,"21"-21"0,0 0 0,0-1 16,0 22-16,-21 22 15,0-1-15,0 0 0,0 21 16,0 1-16,-21-1 0,21 0 16,-21 1-16,0-1 0,0 0 0,-1 1 15,22-1-15,-21 0 0,0 1 16,0-22-16,21 21 0,0-21 0,0 0 15,-21 1-15,21-1 0,-21-21 16,-1 0 0,1 0-1,0-21-15</inkml:trace>
  <inkml:trace contextRef="#ctx0" brushRef="#br0" timeOffset="142124.74">25315 16658 0,'21'0'31,"1"0"-31,-1 0 16,0 21-16,21 1 0,1-22 0,-1 21 15,-21-21-15,43 21 0,-22-21 16,0 0-16,1 21 0,-1-21 0,21 0 16,-20 0-16,-1 0 15,0 0-15,1 0 0,-1 0 0,-21 0 16</inkml:trace>
  <inkml:trace contextRef="#ctx0" brushRef="#br0" timeOffset="143639.57">26225 16679 0,'-21'43'0,"42"-86"0,-21 22 0,-21 21 31,0 0-31,21 21 0,-42-21 16,21 22-16,-1-1 0,1 0 15,0 21-15,0-21 0,0 1 0,0-1 16,-1 0-16,1 21 0,0-21 15,21 1-15,0-1 16,0 0-16,0 0 0,21-21 31,0 0-31,1 0 0,-1 0 16,0-21-16,0 0 0,0 0 16,0-1-16,1 1 0,-1 0 0,-21 0 15,0 0-15,21-22 0,-21 22 16,21 0-16,-21 0 0,0 0 0,0 0 15,0 42 17,0 0-32,0 0 0,0 0 0,0 0 15,0 22-15,0-22 0,0 0 16,0 0-16,0 0 0,0 1 16,0-1-16,0 0 0,0 0 0,0 0 15,21-21-15,0 21 0,1-21 16,-1 0-16,0 0 0,0 0 0,0 0 15,22 0-15,-22 0 0,0 0 16,42-21-16,-41 0 0,-1 0 16,0 21-16,0-21 0,0 0 15,-21-1-15,0 1 0,21-21 0,-21 21 16,0 0-16,0 42 31,-21-21-15,21 21-16,0 0 0,-21 0 0,21 0 15,-21-21-15,21 22 0,-21-1 16,21 0-16,0 0 16,0-42 31,21 21-47,-21-21 0,21 21 0,0-21 15,-21-1-15,21 1 0,1 0 16,-1 0-16,-21 42 47,0 0-47,0 0 0,0 1 15,0-1-15,21 0 0,-21 0 16,21 0-16,0 0 16,0-21-16,1 0 0,-1 22 15,0-22-15,0 0 0,21 0 0,-20 0 16,20 0-16,0 0 0,22 0 15,-22 0-15,0 0 0,-20 0 0,20 0 16,0-22-16,-21 1 0,1 21 16,-1-21-16,0 0 0,0 0 15,-21 0-15,21-1 0,-21 1 0,0 0 16,0 0-16,0 0 0,-21 21 16,0 0-16,0 0 15,0 0-15,-1 0 0,1 0 0,0 21 16,-21 0-16,21 0 0,-1 0 15,1 1-15,0-1 0,0 0 0,0 0 16,21 0-16,0 0 16,0 1-16,0-1 0,21-21 15,0 0 1,0 0-16,0 0 0,22 0 16,-22 0-16,0 0 0,0-21 15,0-1-15,1 1 0,-22 0 0,21-21 16,0 21-16,0-22 15,-21 22-15,21-21 0,0-43 16,-21 22-16,0 20 0,22 1 16,-1 0-16,-21-1 0,0 1 0,21 0 15,0 20-15,-21-20 0,21 21 16,-21 0-16,0 0 0,0-1 0,0 44 31,0-1-31,0 21 0,-21 0 0,0-20 16,0 62-16,-22 1 15,43-22-15,-21-20 16,0 41-16,21-62 0,0 20 16,0 0-16,0-21 0,0 1 15,0-1-15,0 0 0,0 0 0,21 0 16,0-21 0,1 0-16,-1 0 0,0-21 15,0 21-15,0-21 0,0 0 16,1 0-16,-22-1 0,21-20 0,0 21 15,0-21-15,0-1 0,0 22 16,1-21-16,-1-1 0,0 1 16,-21 0-16,21-1 0,0-20 15,0 21-15,-21 20 0,22 1 16,-22 0-16,0 0 0,0 42 16,0 0-1,0 0-15,-22 22 0,1-1 16,21-21-16,-21 22 0,0-1 0,0 0 15,21 1-15,-21-1 0,-1 0 16,22 1-16,0-1 0,-21-21 0,21 21 16,-21-20-16,21 20 0,0-21 15,0 0-15,0 0 0,-21 1 16,42-22 15,0-22-15,0 1-16,1 0 15</inkml:trace>
  <inkml:trace contextRef="#ctx0" brushRef="#br0" timeOffset="144276.21">27771 16976 0,'0'21'16,"0"0"-1,21-21 1,0 0-16,0 0 15,0 0-15,0-21 16,-21 0 0,22 21-16,-1-21 0,-21-1 0,21 1 15,-21 0-15,0 0 0,0 0 16,-21 21 0,0 0-16,-1 21 15,1 0-15,0 0 0,0 0 16,0 1-16,0-1 0,-1 0 0,22 0 15,-21 0-15,21 0 16,-21 1-16,21-1 0,0 0 0,0 0 16,0 0-16,0 0 15,21-21-15,0 0 16,1 0-16,-1 0 0,0 0 16,0 0-16,21 0 0,1 0 0,-1 0 15,0 0-15,1 0 0,-1-21 16,0 0-16,-20 21 0,20-21 0,0 0 15,-21 0-15,1-1 0,-1 1 16,0 0-16,-21 0 0,0 0 16,-21 21-1,0 0-15,-1 0 0,1 21 16,0 0-16,0-21 16,0 21-16,0 0 0,21 1 0,0-1 15,0 0-15,0 0 0,0 0 16,21 0-16,0 1 15,0-22-15,0 21 0,0 0 16,1-21-16,-22 21 0,21-21 16,-21 21-16,-21-21 31,-1 0-31,1 0 0,0 0 16,0 0-16,0 0 0,0 0 15,-1 0-15,1 0 0,0 0 16,-21 0-16,21 0 0,-1 0 0,-20 0 15,21 0-15,-21 0 0</inkml:trace>
  <inkml:trace contextRef="#ctx0" brushRef="#br0" timeOffset="148068.41">11663 17695 0,'0'0'0,"0"22"0,0-1 15,21 0-15,-21 0 0,0 0 16,0 0-16,21-21 15,0 0 1,-21-21 0,21 0-1,-21 0-15,0 0 16,0-22-16,0 22 0,0 0 16,-21 0-16,0 0 15,0 21-15,0-21 0,0-1 0,-1 22 16,-20 0-16,21 0 0,0 0 15,-22 0-15,1 0 0,21 0 16,-21 22-16,20-1 0,-20 0 16,21 0-16,-21 0 0,20 22 15,-20-1-15,21 0 0,0-21 0,0 22 0,21-1 16,-22-21-16,22 22 0,0-22 16,0 0-16,0 0 0,0 0 15,22 0-15,-1-21 0,0 0 0,0 0 16,0 0-16,0 0 0,1 0 15,-1-21-15,0 0 0,21 0 16,-21 0-16,1 0 0,20-1 16,-21-20-16,0 21 0,22-21 0,-22-1 15,0 1-15,0 0 0,0-1 16,0 1-16,1-22 0,20 22 16,-21 0-16,0-1 0,0-20 0,1 42 15,-1-22-15,0 1 0,0 0 16,0-1-16,0 22 0,1 0 15,-22-21-15,0 21 0,21-1 16,-21 44 0,-21-22-16,21 42 15,-22-21-15,1 21 0,0 1 0,0-1 16,0 22-16,0-22 16,-1 21-16,1 1 0,0-1 0,21-20 15,0 20-15,-21 1 0,21-22 16,0 0-16,0 1 0,0-1 15,0 0-15,21-20 0,-21-1 0,21 0 16,0 0-16,1 0 0,-1-21 16,0 0-16,0 0 0,0 0 0,22 0 15,-22 0-15,21-21 0,0 0 16,-20 0-16,20 0 0,-21-1 16,21 1-16,-20 0 0,-1 0 15,-21-21-15,0 20 0,0 1 16,0 0-16,0-21 0,0 21 0,-21-1 15,-1 1-15,1 21 16,0 0-16,0 0 0,-21 0 0,20 21 16,1 1-16,21-1 15,0 0-15,0 0 0,0 0 16,0 0-16,21 1 0,1-1 16,-1-21-16,21 21 0,-21-21 0,0 21 15,22 0-15,-22-21 0,0 21 16,0-21-16,0 22 0,1-22 15,-1 21-15,0-21 0,-21 21 16,0 0-16,21-21 0,-21 21 16,21 0-16,-21 1 15,21-22 1,1 0 0,-22-22-16,21 1 15,-21 0-15,21 0 0,0 0 16,-21 0-16,0-1 0,21-41 15,0 42-15,-21 0 0,0-1 16,0 1-16,0 0 0,0 42 31,0 0-31,0 1 0,0-1 16,0 21-16,0-21 0,0 0 16,0 22-16,0-22 0,0 0 15,0 0-15,0 0 0,0 1 0,0-1 16,-21-21 15,21-21-15,0-1-16,0 1 15,0 0-15</inkml:trace>
  <inkml:trace contextRef="#ctx0" brushRef="#br0" timeOffset="148255.95">12531 17463 0,'0'0'0,"0"-22"0,0 1 31,21 21-15,-21 21 15</inkml:trace>
  <inkml:trace contextRef="#ctx0" brushRef="#br0" timeOffset="149197.92">12742 17759 0,'0'-21'31,"0"0"-31,0-1 15,21 22 1,-21 22 0,22-1-16,-22 0 15,0 21-15,0-21 0,0 1 0,0 20 16,0-21-16,0 0 0,0 22 16,0-22-16,0 0 0,0 0 15,-22 0-15,22 0 0,0 1 0,-21-22 16,21 21-16,21-21 31,1-21-31,-1-1 16,0 1-16,0 0 0,0 0 15,0 0-15,1-22 0,-1 22 0,0-21 16,21 21-16,-21-22 0,-21 22 16,22-21-16,-1 21 0,-21 0 15,21-1-15,-21 1 16,0 42-1,-21 1-15,0-1 16,-1 0-16,1 0 0,0 21 0,0-20 16,21 20-16,-21-21 0,0 0 15,21 22-15,0-22 0,0 0 16,0 0-16,0 0 0,0 0 0,0 1 16,0-1-16,21-21 15,0 0-15,0 0 0,21 0 0,-20 0 16,20 0-16,0 0 0,1 0 15,-1 0-15,0-21 0,-21-1 16,22 22-16,-1-21 0,-21 0 16,22 0-16,-22 0 0,-21 0 15,21-1-15,-21-20 0,0 21 0,0 0 16,0-22-16,0 22 0,0 0 16,-21 21-1,0 21 1,-1 0-16,22 22 0,-21-22 0,0 0 15,21 0-15,-21 22 0,21-22 16,0 0-16,0 0 0,0 0 16,0 0-16,0 1 0,0-1 15,21-21 1,0 0-16,0 0 16,1 0-16,-1 0 0,0-21 15,0 21-15,0-22 0,0 1 0,1 21 16,-22-21-16,21 0 0,0 0 15,0 0-15,-21-22 0,0 22 16,21 0-16,0 0 0,-21 42 31,0 0-31,0 0 16,0 0-16,0 1 16,0-1-16,0 0 0,0 0 0,0 0 15,0 0-15,0 1 0,0-1 16,0 0-16,0 0 0,0 0 15,22-21 32,-1-21-47</inkml:trace>
  <inkml:trace contextRef="#ctx0" brushRef="#br0" timeOffset="149385.95">14097 18034 0,'0'-21'78,"0"0"-62</inkml:trace>
  <inkml:trace contextRef="#ctx0" brushRef="#br0" timeOffset="150912.66">14541 18076 0,'0'0'0,"-42"0"0,21 22 0,0-22 16,42 0 15,0-22-31,0 1 0,0 0 16,22 0-16,-1 0 0,-21 0 0,22-1 15,-1 1-15,0-21 0,-21 0 16,22 20-16,-22-20 0,21 0 16,-42-1-16,21 22 0,-21-21 0,0-22 15,-21 22 1,0 42-16,0 0 0,0 0 0,0 0 15,-1 0-15,-20 21 0,21 22 16,0-22-16,0 21 0,21 0 16,0-20-16,0 20 0,0 0 15,0 1-15,0-1 0,0 0 16,0-21-16,21 22 0,0-1 0,-21-21 16,0 22-16,21-22 0,-21 0 15,21 0-15,-21 0 0,0 0 0,0 1 16,0-1-16,-21-21 15,0 0 1,0 0-16,0 0 0,-1-21 16,1-1-16,0 1 15,0 0-15,0 0 0,0 0 0,-1 0 16,22-1-16,0 1 0,-21 0 16,21 0-16,0 42 31,0 0-31,0 0 15,21 1-15,-21-1 0,0 0 0,0 21 16,0-21-16,22 1 0,-22-1 16,21-21-16,-21 21 0,21 0 0,0-21 15,0 0-15,0 0 16,1 0-16,-1-21 16,0 21-16,21-21 0,-21 0 0,1-1 15,20 1-15,-21 0 0,21 0 16,-20 0-16,-1 0 0,0-1 15,21 1-15,-21 0 0,-21 0 16,22 0-16,-1 21 0,-21-21 0,0 42 31,0 0-15,0 0-16,-21 0 0,-1 0 16,22 1-16,-21-1 0,21 0 15,-21 0-15,21 21 0,-21-20 0,21-1 16,0 0-16,0 0 15,21-21 1,0 0-16,0 0 16,1 0-16,-1-21 0,0 21 15,0-21-15,21 0 0,-20-1 0,-1 22 16,0-21-16,0-21 0,0 21 16,0 0-16,1-1 0,-22 1 0,0 0 15,21 21-15,-21-21 0,21 21 16,-21 21-1,0 0 1,0 0-16,0 1 0,0-1 16,0 0-16,0 0 0,0 0 15,0 22-15,0-22 0,0 0 16,0 0-16,0 0 0,21 0 16,0-21-16,0 0 15,1 0-15,-1 0 0,0 0 16,0 0-16,0 0 0,0-21 0,22 0 15,-22 0-15,0 0 0,21 0 16,-20-1-16,-1 1 0,0 0 0,0 0 16,0 0-16,0 0 0,-21-1 15,0 1-15,22 0 0,-22 0 16,0 42 15,0 0-31,0 0 0,0 1 16,0-1-16,0 0 0,0 0 15,0 21-15,0-20 0,0-1 16,0 0-16,0 0 0,0 0 0,0 0 16,0 1-16,21-22 0,0 21 15,0-21-15,0 0 0,0 0 0,1 0 16,20 0-16,-21 0 0,0-21 16,22 21-16,-22-22 0,0 1 15,0 0-15,0 0 0,0 0 0,1 0 16,-1-22-16,0 22 0,-21 0 15,0 0-15,0 0 0,0-1 16,0 44 0,0-1-1,0 0-15,0 0 16,-21-21-16,21 21 0,-21 0 16,21 1-16,-22-22 0,22 21 0,-21 0 15,21 0 1,0-42 15</inkml:trace>
  <inkml:trace contextRef="#ctx0" brushRef="#br0" timeOffset="151072.57">16235 17865 0,'0'0'0,"0"-21"0,0-1 15,21 22 32,0 0-47</inkml:trace>
  <inkml:trace contextRef="#ctx0" brushRef="#br0" timeOffset="151363.95">17018 17526 0,'-21'0'16,"0"21"-16,-1 22 0,22-22 16,-42 21-16,21 0 0,0 1 0,0-1 15,-1 22-15,1-22 0,-21 0 16,21 1-16,0-1 0,-1 0 0,1 1 15,0-1-15,0 0 16,21-21-16,-21 22 0,21-22 0,0 0 16,0 0-16,0 0 0,0 1 15,0-44 17,0 1-32,0 0 0,0 0 15,0 0-15</inkml:trace>
  <inkml:trace contextRef="#ctx0" brushRef="#br0" timeOffset="151547.45">16468 18119 0,'-22'-21'0,"44"42"0,-65-42 16,64 21 15,1 0-31,20 0 0,-21 0 16,21 0-16,1 0 0,-1 0 0,0 0 15,1 0-15,20-22 0,-20 22 16,20-21-16,1 21 0,-22-21 15,21 21-15,-20-21 0,-1 21 0,0-21 16,-20 0-16,20-1 0</inkml:trace>
  <inkml:trace contextRef="#ctx0" brushRef="#br0" timeOffset="152181.09">17293 17928 0,'0'-21'0,"-42"42"32,21-21-32,84 0 0,-148 21 0,64 1 0,21-1 15,-21 21-15,0-21 16,0 0-16,0 1 0,21 20 0,-22-21 15,22 0-15,0 0 0,0 1 16,0-1-16,0 0 0,0 0 0,22 0 16,20-21-16,-21 0 15,0 0-15,22 0 0,-1 0 16,0-21-16,-21 21 0,22-21 0,-1 0 16,0 0-16,1-1 0,-1 1 15,-21-21-15,22 21 0,-22-22 0,21 1 16,-21 0-16,0-1 0,1 1 15,-1 0-15,0-22 0,0 22 16,-21 0-16,0-1 0,0 1 16,21-43-16,-21 106 31,0 1-31,-21 20 0,0-21 16,21 21-16,-21 1 0,0-1 15,21 0-15,-22 1 0,1-1 0,21 0 16,-21 1-16,21-22 0,0 21 0,-21-21 15,21 22-15,-21-22 0,21 0 16,-21 0-16,21 0 0,0 1 16,0-44 31,21 22-47,-21-21 0,21 0 15,21 0-15,-21 0 0,1 0 0,20-1 16,-21 22-16,21-21 0,-20 0 15,20 21-15,-21 0 0,0 0 0,0 0 16,1 0-16,-1 21 0,-21 22 16,0-22-1,0 0-15,0 0 0,0 0 0,0 0 16,-21 1-16,-1-1 16,22 0-16,-21 0 0,0-21 15,21 21-15,-21-21 0,21-21 47,0 0-31</inkml:trace>
  <inkml:trace contextRef="#ctx0" brushRef="#br0" timeOffset="152581.76">18267 17759 0,'0'0'0,"0"-21"16,21 0 0,0 21-16,0 0 0,0 0 15,1 0-15,-1 0 0,21 0 16,-21 0-16,22 0 0,-22 0 0,21-22 15,-21 22-15,22 0 0,-22 0 16,0 0-16,0 0 0,-21-21 16,-21 21 15</inkml:trace>
  <inkml:trace contextRef="#ctx0" brushRef="#br0" timeOffset="152821.14">18542 17695 0,'0'0'16,"-21"0"-16,0 22 0,-1-1 0,22 0 16,-21 21-16,0-21 0,0 1 0,21 20 15,-21-21-15,0 0 0,-1 22 16,1-22-16,0 21 0,0-21 0,-21 0 16,42 1-16,-22-1 0,1 21 15,0-42-15,21 21 0,-21 0 0,21 1 16,21-22 15,0 0-31,0 0 16,1-22-16,20 22 0,-21-21 15,21 0-15,-20 0 0</inkml:trace>
  <inkml:trace contextRef="#ctx0" brushRef="#br0" timeOffset="153123.96">18627 18013 0,'0'0'0,"0"21"16,0 0-16,-22-21 15,1 21-15,0 1 0,21-1 16,-21 0-16,0 0 16,21 0-16,0 0 0,0 1 15,0-1-15,0 0 16,21-21-16,0 0 16,0 0-16,0 0 0,1 0 15,-1 0-15,21-21 0,-21 0 0,0 21 16,1-22-16,-1 1 0,21-21 15,-42 21-15,0 0 16,0-1-16,0 1 0,0 0 16,0 0-16,-21 21 15,0 0-15,0 0 0,-1 0 16,1 0-16,0 21 0,0 0 16,0-21-16,0 21 15,-1-21-15,22 22 16</inkml:trace>
  <inkml:trace contextRef="#ctx0" brushRef="#br0" timeOffset="153336.1">18923 18055 0,'0'0'16,"21"0"-16,0 0 0,-21-21 15,21 21 16,-21-21 16,22 21-31</inkml:trace>
  <inkml:trace contextRef="#ctx0" brushRef="#br0" timeOffset="154149.15">19600 17992 0,'0'-64'0,"-21"64"31,0 21-31,0 1 16,0-1-16,-1 0 0,1 21 16,21-21-16,-21 22 0,0-22 15,21 0-15,0 21 0,0-20 16,-21-1-16,21 0 15,21-21 17,0-21-32,0 21 0,0-21 15,1-1-15,20 1 0,-21 0 0,0 0 16,0 0-16,1 21 0,-1-21 16,0-1-16,0 22 0,0 0 15,0 0-15,-21 22 16,0-1-16,22 0 15,-1 0-15,-21 21 0,21-20 16,0-1-16,0 21 16,0-21-16,1-21 0,-1 21 15,0-21-15,21 0 0,-21 0 0,1 0 16,-1 0-16,21 0 0,-21 0 16,22 0-16,-22-21 0,0 0 15,21 0-15,-21 0 0,1 0 0,-22-1 16,0-20-16,21 21 0,-21-43 15,0 22-15,0 21 0,0 0 16,0 0-16,-21-1 0,-1 22 16,1 0-16,0 0 0,0 0 15,0 0-15,0 22 0,-1-1 16,22 0-16,-21 0 0,21 0 16,0 0-16,0 1 0,0-1 15,0 0-15,0 0 0,21-21 16,1 0-16,-1 0 0,21 21 15,0-21-15</inkml:trace>
  <inkml:trace contextRef="#ctx0" brushRef="#br0" timeOffset="154356.03">20722 18034 0,'0'0'0,"21"0"0,-21-21 16,0 42 15,0 0-31,-21 0 0,0 1 0,0-1 15,0 0-15,-1 0 0,1 0 16,0 0-16,0 1 0,0-22 16,21 21-16,-21 0 0,21 0 15,-22-21-15,22-21 32</inkml:trace>
  <inkml:trace contextRef="#ctx0" brushRef="#br0" timeOffset="154536.1">20722 17886 0,'0'0'0,"0"21"47,0 0-47,0 0 0,0 1 16,0-1-16,0 0 15,21 0-15,0-21 0,-21 21 16</inkml:trace>
  <inkml:trace contextRef="#ctx0" brushRef="#br0" timeOffset="155400.62">21103 18098 0,'0'21'0,"0"0"0,0 0 16,0 0-1,-21 0-15,21 1 0,-21-1 0,21 0 16,-21 0-16,-1 0 0,1 0 16,21 1-16,-21-1 15,0-21-15,0 0 16,21-21 0,0-1-1,0 1-15,0 0 0,21 0 16,0 0-16,0 0 0,0-22 15,1 22-15,-1 0 0,0 0 0,0 21 16,0-21-16,0 21 16,1 0-16,-22 21 15,0 0-15,21 0 16,-21 0-16,0 0 0,0 1 16,21-1-16,-21 0 0,0 0 0,21 0 15,0 0-15,0 1 0,22-1 16,-22 0-16,21 0 0,1-21 15,-1 21-15,21-21 0,-20 0 16,-1 0-16,64 0 0,-64 0 16,1 0-16,-1-21 0,0 21 15,-21-21-15,1 0 0,-1-22 0,0 22 16,-21 0-16,0-21 16,0 21-16,0-22 0,0 22 0,0 0 15,0 0-15,-21 0 0,0-1 16,-1 22-16,-20 0 0,21 0 15,-21 0-15,-1 0 0,1 22 0,21-1 16,-22 0-16,1 0 0,21 0 16,0 22-16,0-22 0,-1 0 15,22 21-15,-21-21 0,21 1 0,0-1 16,0 0-16,21 0 16,1-21-16,20 0 0,-21 0 15,0 0-15,22 0 0,-22 0 16,21-21-16,0 0 0,-20 0 15,20-1-15,-21 1 0,21-21 0,-20 21 16,-1-22-16,0 1 0,0 21 16,-21-21-16,21-22 0,-21 22 15,21-1-15,-21 1 0,0 0 0,0-22 16,0 22-16,0 0 0,0-1 16,0-20-16,22-22 15,-22 64-15,0 0 0,0 42 16,0 21-1,0-21-15,-22 22 0,1-1 16,21 22-16,-21-22 0,0 21 16,0 22-16,0-43 0,21 1 15,-22-1-15,22 0 0,0 1 16,0-1-16,0-21 0,0 22 16,0-22-16,0 0 0,0 0 0,0 0 15,0 0-15,22-21 16,-1 0-16,0 0 0,0 0 15,0 0-15</inkml:trace>
  <inkml:trace contextRef="#ctx0" brushRef="#br0" timeOffset="156347.57">22352 18055 0,'0'0'0,"0"21"47,-21-21-47,0 22 0,-1-1 0,1 0 15,0 0-15,0 0 0,21 22 16,-21-22-16,21 0 0,-21 0 16,21 0-16,0 0 0,0 1 0,0-1 15,0 0-15,0 0 0,21-21 16,0 0-16,0 0 16,0 0-16,0 0 0,1-21 15,20 21-15,-21-21 16,0 0-16,0-1 0,1-20 0,-22 21 15,21 0-15,-21-22 0,0 22 16,0-21-16,0 21 0,0 0 16,0-1-16,0 1 0,-21 0 0,-1 21 15,1 0-15,0 0 16,-21 21-16,21 0 0,-1 1 16,1-1-16,0 0 0,0 0 0,21 0 15,0 0-15,-21 1 0,21-1 16,0 0-16,0 0 0,0 0 0,0 0 15,21-21-15,0 22 16,0-22-16,0 0 0,22 0 16,-22 0-16,21 0 0,-21 0 0,22-22 15,-1 1-15,-21 21 0,22-21 16,-1 0-16,-21 0 0,21 0 0,-20-1 16,20 1-16,-21 0 0,0 0 15,0 0-15,-21 0 0,0 42 31,0 0-31,-21-21 16,0 21-16,21 0 0,-21 0 16,21 1-16,0-1 0,-21 0 15,21 0-15,0 0 0,0 0 16,0 1-16,0-1 16,21-21-1,0 0-15,0 0 16,0 0-16,1-21 0,-1-1 0,0 22 15,0-21-15,0 0 0,0 0 16,1 0-16,-1 21 0,0-21 16,0-1-16,-21 44 31,0-1-31,0 0 16,0 0-16,0 0 15,0 0-15,21-21 16,0 22-16,1-22 0,-1 0 15,0 0-15,0 0 16,0 0-16,0 0 0,1 0 16,-1 0-16,0 0 0,-21-22 15,21 1-15,-21 0 16,0 0-16,0 0 0,0 0 16,0-1-16,0 1 0,-21 0 0,0 0 15,0 0 1,42 21 31,0 0-47,0 0 15,0 0-15,0 0 0,1 0 16,-1 0-16,0 0 0,0-21 16,21-1-16</inkml:trace>
  <inkml:trace contextRef="#ctx0" brushRef="#br0" timeOffset="156865.63">24236 17399 0,'0'0'16,"0"-42"-16,-43 42 15,22 21-15,0 0 16,0 21-16,-21 1 0,20 20 16,-20-20-16,0 41 0,-1-20 0,1-1 15,0 1-15,21 20 0,-22-20 16,22-1-16,0 1 0,0-1 15,21 1-15,0-1 0,0 1 16,0-22-16,21 1 0,0-1 16,21 21-16,1-20 15,-1-22-15,0-21 0,1 21 0,-1-21 16,22 0-16,-22 0 0,0-21 16,22 21-16,-22-21 0,0-22 15,22 22-15</inkml:trace>
  <inkml:trace contextRef="#ctx0" brushRef="#br0" timeOffset="159095.35">24744 18182 0,'0'0'0,"0"-21"0,0 0 16,0 0-16,-21 21 15,-1 0-15,-20-21 0,21 21 16,0 0-16,-22 0 0,22 0 16,-21 21-16,21 0 0,-22 0 0,1 0 15,21-21-15,0 21 0,0 1 16,-1-1-16,1 0 0,21 0 15,0 0-15,0 0 0,21-21 32,1 0-32,-1 0 0,0 0 15,0 0-15,21-21 0,-20 21 16,-1-21-16,21 0 0,-21 0 0,0 0 16,1-1-16,-1 1 0,0 0 15,0 0-15,0 21 16,-21-21-16,0 42 15,0 0 1,-21 0-16,21 0 16,0 1-16,0-1 0,0 0 15,0 0-15,0 21 0,21-42 0,-21 22 16,21-1-16,1 0 0,-1 0 16,21-21-16,-21 21 0,22-21 15,-1 0-15,-21 0 0,21 0 0,22 0 16,-22 0-16,1 0 0,-1-21 15,-21 21-15,21-21 16,-20 0-16,-1 0 0,0-1 0,0-20 16,-21 21-16,21 0 0,-21 0 15,0-1-15,0 1 0,-21 21 16,0 0-16,0 0 16,0 0-16,-1 0 0,1 0 15,-42 43-15,42-22 16,-1 0-16,1 0 0,0 0 0,0 0 15,21 1-15,0-1 0,0 0 16,0 0-16,21-21 16,0 21-16,0-21 0,1 0 15,20 0-15,-21 0 16,0 0-16,0-21 0,1 0 0,-1 0 16,0 0-16,0-1 0,0-20 15,-21 21-15,0-21 0,21 20 16,-21-20-16,22 0 0,-22 21 0,0-22 15,0 1-15,0 0 0,0-1 16,0 22-16,0 0 0,0 0 16,0 0-16,0 42 15,0 0-15,-22 0 16,22 21-16,0 1 0,-21-1 16,0 0-16,21 1 0,-21-1 0,21-21 15,0 22-15,0-1 16,0 0-16,0 1 0,0-22 15,21 21-15,0-21 0,0 0 0,-21 1 16,22-1-16,20-21 0,-21 21 16,0-21-16,22 0 0,-1 0 15,0 0-15,1 0 0,20 0 0,-21-21 16,-20 0-16,20-1 0,0 1 16,-21 0-16,1 0 0,-1 0 15,0-22-15,0 22 0,-21 0 0,0-21 16,0 21-16,0-1 15,-21 22-15,0 0 0,0 0 0,-1 0 16,-20 0-16,21 22 16,-21-22-16,-1 21 0,22 0 15,-21 21-15,21-21 0,-1 1 0,1 20 16,0-21-16,0 0 0,21 0 16,-21 22-16,21-22 0,0 0 15,0 0-15,21 0 0,0-21 16,0 0-16,22 0 15,-22 0-15,0 0 0,0-21 16,0 21-16,22-21 0,-22 0 16,0-21-16,0 20 0,0-20 0,0 21 15,1-21-15,-1-1 0,0 1 16,0 0-16,0-1 0,0 1 16,1 0-16,-1-1 0,-21 22 15,21-21-15,0 21 0,-21-1 0,0 1 16,0 0-16,0 42 15,0 0-15,-21 1 16,21-1-16,-21 21 0,0-21 16,-1 22-16,1-1 0,0 0 15,21 1-15,0-1 0,0 0 0,0-21 16,0 22-16,0-1 16,0-21-16,0 0 0,0 22 0,0-22 15,21 0-15,0 0 0,1-21 16,-1 0-16,21 0 15,-21 0-15,0 0 0,1 0 0,20 0 16,-21-21-16,0 21 0,0-21 16,22 0-16,-22-22 0,0 22 15,0 0-15,0 0 0,1 0 16,-1 0-16,0 21 0,-21 21 31,0 0-15,0 0-16,0 0 0,-21 0 15,21 1-15,0-1 0,-21 0 16,21 0-16,0 0 0,0 0 16,21 1-16,0-22 15,0 0-15,0 0 16,22 0-16,-22 0 0,0 0 0,0 0 16,21 0-16,-20-22 0,-1 1 15,0 21-15,21-21 0,-42-21 16,21 21-16,1-1 0,-1-20 0,-21 21 15,0-64 1,-21 85 0,-1 0-1,1 21-15,0 1 0,0-1 16,0 21-16,0-21 0,-1 0 0,22 22 16,0-22-16,0 0 0,0 0 15,0 0-15,0 1 0,0-1 16,0 0-16,22-21 0,-22 21 15,21-21-15,0 0 0,0 0 16,0 0-16,0 0 0,1 0 16,-1-21-16,0 0 0,0 21 0,0-21 15,22-1-15,-22 1 0,0 0 16,0 0-16,0-21 0,0 20 16,1 1-16,-1 21 0,21-21 15,-21 21-15,0 0 16,-21 21-16,0 0 15,0 1-15,0-1 16,0 0-16,0 0 0,-21 0 16,0 0-16,21 1 0,0-1 15,0 0-15,-21 0 16,0-21 0,0 0-1,-1 0 1,1 0-16,21-21 15,-21 0-15,0 21 16,21-21-16,21 21 63,0 0-63,0 0 0,1 0 15,-1 0-15,0 0 0,21 0 16,-21 0-16,1-22 0,-1 22 15,0-21-15,0 21 0,0-21 16,0 0-16,1 0 0,-1 21 0,0-21 16,-21-22-16,0 22 0,21 0 15,-21 0-15,0 0 0,0-1 16,0 1 0,0 42-1,0 1-15,0-1 0,0 0 16,0 0-16,0 0 0,0 0 15,0 1-15,0-1 0,0 0 0,-21 0 16,21 0-16,-21-21 0,0 21 16,21 1-16,-22-22 0,1 0 15,21 21-15,-21-21 0,0 0 0,0 0 16,0 0 0</inkml:trace>
  <inkml:trace contextRef="#ctx0" brushRef="#br0" timeOffset="159755.79">27919 18055 0,'-21'0'31,"21"21"-15,0 1-16,-22-22 16,22 21-16,0 0 15,0 0-15,22-21 31,-1 0-31,0 0 16,0 0-16,0 0 0,0 0 16,1 0-16,20-21 0,-21 0 0,21 21 15,-20-21-15,-1-1 0,21 1 16,-21 21-16,0-21 0,1 0 16,-22 0-16,0 0 15,-22 42 1,1 0-16,0 21 15,-21-21-15,-1 22 0,22-1 0,-21 0 16,0 22-16,20-22 0,-41 64 16,42-42-16,0-22 15,-1 0-15,22 22 0,0-22 0,0 0 16,0 1-16,0-1 0,0-21 16,0 22-16,0-22 0,0 0 15,-21-21-15,21 21 0,0 0 16,-21-21-16,0 0 15,0-21-15,0 0 16,21 0-16,0 0 0,0-22 16,0 22-16,0-21 0,0 21 0,0-22 15,0 1-15,21 0 0,0-1 16,0 1-16,21 0 0,1-1 16,-1 1-16,0 0 0,1 20 0,20 1 15,-20-21-15,20 21 0,-21 0 16,22 21-16</inkml:trace>
  <inkml:trace contextRef="#ctx0" brushRef="#br0" timeOffset="159988.65">28871 17992 0,'21'-21'0,"-42"42"0,64-64 0,-43 22 16,0 0-16,0 0 0,0 42 31,0 0-31,-22 0 16,1 1-16,0 20 0,0 0 0,-21 1 15,20-1-15,1 0 0,21 1 16,-21-1-16,0 0 0,0-21 16,21 22-16,-21-22 0,21 0 15,0 21-15,0-20 0,-22-1 16,22 0-16,-21-21 16,21-21-1</inkml:trace>
  <inkml:trace contextRef="#ctx0" brushRef="#br0" timeOffset="160700.26">28575 18182 0,'0'0'0,"21"-21"15,0 21-15,22-21 16,-22 21-16,21 0 0,0 0 16,-20-21-16,20 0 15,0 21-15,22-22 0,-22 22 0,0-21 16,-20 0-16,20 0 0,0 0 15,-21 0-15,22-1 0,-43 1 16,21 21-16,-21-21 0,0 0 0,-21 42 31,0 0-31,-1 0 16,1 1-16,0 20 0,0-21 0,21 21 16,-21-20-16,0 20 0,21-21 15,-22 21-15,22-20 0,0 20 0,-21-21 16,21 0-16,-21 0 0,21 1 15,0-1-15,0 0 16,-21 0-16,21-42 47,0 0-47,21 21 0,0-21 16,0-1-16,1 1 0,20 21 15,-21-21-15,21 0 0,1 21 16,-1 0-16,0-21 0,-20 21 0,-1 0 15,0 0-15,0 0 16,-21 21-16,0 0 0,0 0 0,0 0 16,0 1-16,0-1 15,0 0-15,-21 0 0,21 0 16,0 0-16,0 1 16,0-1-16,21-21 15,-21 21-15,21-21 0,0 0 0,1 0 16,-1 0-16,0 0 0,0 0 15,0 0-15,0-21 0,1 0 16,-1-1-16,-21 1 0,21-21 0,0 21 16,-21-22-16,21 1 0,-21 0 15,0 21-15,0-1 16,0 1-16,-21 21 16,0 0-16,0 21 0,0 1 15,-1-1 1,22 0-16,0 0 0,0 0 0,0 0 15,0 1-15,0-1 0,0 0 16,0 0-16,0 0 16,22-21-16,-1 0 0,0 0 0,0 0 15,0 0-15</inkml:trace>
  <inkml:trace contextRef="#ctx0" brushRef="#br0" timeOffset="161164.9">30120 17928 0,'0'0'0,"21"-84"16,-21 62 0,0 1-16,0 42 15,-21 1-15,0-1 0,0 0 16,0 21-16,21-21 0,-22 22 16,1-1-16,0 0 0,21 1 15,0-1-15,0 0 0,0 1 0,-21-1 16,21-21-16,0 22 0,-21-22 15,21 21-15,0-21 0,0 0 16,-21 1-16,21-44 47,0 1-47,0 0 16,21 0-16,0 0 0,0-22 15,0 22-15,22 0 0,-22 0 0,0 0 16,21 21-16,-21 0 0,1 0 15,-1 0-15,0 0 0,-21 21 16,0 0-16,0 0 16,0 0-16,-21 1 0,0-1 15,-1 0-15,1 0 0,0-21 16,0 21-16,0 0 0,-22-21 16,22 0-16,0 22 0,0-22 15,0 0-15,42-22 47,0 1-47</inkml:trace>
  <inkml:trace contextRef="#ctx0" brushRef="#br0" timeOffset="161484.41">30395 18140 0,'0'0'0,"21"0"15,1 0 1,-1 0-1,-21 21-15,0 0 0,0 0 16,0 1-16,0-1 0,0 0 0,0 0 16,0 0-16,0 0 0,0 1 15,0-1-15,0 0 16,0 0-16,-21-21 16,21-21 15,0 0-16,0 0-15,21-1 0,-21 1 16,21 0-16,0 0 0,0 0 16,0 0-16,1-1 0,-1 1 0,-21 0 15,21 0-15,0 21 16,0 0-16,-21-21 0,21 0 16,1 21-16,-1 0 15</inkml:trace>
  <inkml:trace contextRef="#ctx0" brushRef="#br0" timeOffset="161813.73">30840 18098 0,'0'21'15,"0"0"-15,-21 0 16,-1 0-16,1 0 0,21 1 16,-21-1-16,0 21 0,21-21 15,0 0-15,0 1 0,0-1 16,0 0-16,0 0 15,21-21 1,0 0-16,0 0 16,1 0-16,-1 0 15,0-21-15,-21 0 0,21 0 16,-21-1-16,0 1 0,0 0 0,0-21 16,21 21-16,-21-1 0,0 1 15,0 0-15,0 0 0,0 0 16,-21 21-16,0 0 0,0 0 0,0 0 15,-1 21 1,1 0-16,21 0 16,0 0-16</inkml:trace>
  <inkml:trace contextRef="#ctx0" brushRef="#br0" timeOffset="162879.91">31030 18246 0,'0'0'0,"0"-21"0,0 42 47,0 0-47,-21 0 16,0 0-16,21 0 0,-21 1 16,21-1-16,0 0 0,0 0 15,0 0-15,21-21 31,0 0-15,0 0-16,0 0 0,1 0 16,-1 0-16,0-21 0,0 21 15,-21-21-15,21 0 0,0 21 0,1-21 16,-22-1 0,0 44-1,-22-1 1,22 0-16,-21 0 15,21 0-15,0 0 16,0 1-16,0-1 16,21-21-1,1 0-15,-1 0 16,0 0-16,0 0 0,0 0 16,0 0-16,-21-21 0,22-1 15,-1 22-15,-21-21 0,21 0 16,0 0-16,-21 0 0,0 0 15,21-1-15,-42 22 47,21 22-47,-21-1 0,21 0 16,0 0-16,0 0 16,0 0-1,21-21 1,0 0-1,0 0-15,1 0 0,-1 0 16,0-21-16,0 21 0,0 0 16,0-21-16,1 0 0,-1 21 15,0 0-15,0-21 0,0 21 16,-21 21 0,0 0-1,-21 0-15,0-21 16,0 21-16,0-21 15,-1 22-15,1-22 16,0 0-16,0 0 16,0 0-16,21 21 62,21-21-31,0 0-15,0 0-16,0 0 16,1 0-16,-1 0 15,0 0-15,0 0 0,0-21 16,-21-1-16,21 1 16,1 0-16,-1 0 15,-21 0-15,0 0 0,0-1 0,0 1 16,21 21-16,-21 21 31,0 1-31,0-1 0,0 0 16,0 0-16,0 0 15,0 0-15,0 1 16,21-22 0,0 0-1,0 0-15,1 0 16</inkml:trace>
  <inkml:trace contextRef="#ctx0" brushRef="#br0" timeOffset="163255.69">32300 17463 0,'0'0'15,"0"-22"-15,0 1 0,21 42 16,1 1 0,-22 20-16,21-21 0,0 21 15,-21 22-15,0-22 0,21 1 16,-21 20-16,21-21 0,-21 22 16,0-22-16,0 22 0,0-1 15,0 1-15,0-22 0,0 22 16,-21-1-16,-21-21 0,21 22 15,-22-22-15,1 22 0,0-22 0,-22 0 16,22 1-16,-22-1 0,22-21 16,-22 0-16,22 22 0,-21-22 15,20 0-15,1 0 0,0-21 0,-1 21 16,22 1-16,-21-22 0,21 0 16,-1 0-16,1 0 0,0 0 0,21-22 15,0 1 1,0-21-16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4:04:23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4805 2688 0,'-43'0'0</inkml:trace>
  <inkml:trace contextRef="#ctx0" brushRef="#br0" timeOffset="66.95">4720 2688 0</inkml:trace>
  <inkml:trace contextRef="#ctx0" brushRef="#br0" timeOffset="151.91">4932 2625 0,'42'0'0,"0"0"16</inkml:trace>
  <inkml:trace contextRef="#ctx0" brushRef="#br0" timeOffset="1047.32">4678 635 0,'21'-21'0,"-21"0"0,0 0 16,0-1-16,0-20 0,0 21 0,0 0 15,0 0-15,0-1 16,0 1-16,0-21 0,0 21 0,0 0 0,0-1 16,0 44 15,0-1-31,-21 0 0,21 21 16,0 1-16,-21 20 0,-1 1 15,1-1-15,21 22 0,-21-1 0,0 1 16,0 0-16,0-1 15,-1 22-15,1-21 0,-21 0 0,21 20 0,0-20 16,-1 0-16,1-1 0,0 1 16,0-21-16,0-1 0,21 1 15,0-22-15,0-21 0,0 0 16,0 0-16,0 1 0,0-1 0,0-42 31,21-1-31,0 1 0,-21 0 16,21-21-16,0-1 0,1-20 0,-1 21 15,0-22-15</inkml:trace>
  <inkml:trace contextRef="#ctx0" brushRef="#br0" timeOffset="1331.16">4530 487 0,'0'0'0,"-22"-21"16,-62 0-1,63 21-15,21-22 0,0 1 16,42 0-16,85-21 16,-85 42-16,1-21 0,-1-1 15,21 1-15,1 0 0,-1 0 16,1 0-16,-1 21 0,-20-21 0,20 21 16,-20 0-16,-1 0 15,-21 0-15,21 0 0,-20 0 0,-22 21 16,0 0-16,0 0 0,0 0 15,-22-21-15,1 21 0,0 1 16</inkml:trace>
  <inkml:trace contextRef="#ctx0" brushRef="#br0" timeOffset="1550.04">4826 1418 0,'21'0'15,"0"0"-15,0 0 0,1-21 16,-1 21-16,0 0 0,0 0 0,0 0 15</inkml:trace>
  <inkml:trace contextRef="#ctx0" brushRef="#br0" timeOffset="1799.89">5165 1439 0,'0'0'0,"0"22"15,0-1 1,0 0-16,0 0 0,0 0 15,0 0-15,-22 1 0,22 20 16,0-21-16,0 0 16,-21 22-16,21-22 0,0 0 0,0 0 15,0 0-15,0 0 16,0 1-16,0-44 31,21 1-15,-21 0-16,22 0 0,-1 0 15,-21-22-15</inkml:trace>
  <inkml:trace contextRef="#ctx0" brushRef="#br0" timeOffset="2078.73">5270 1270 0,'0'0'16,"0"-21"-16,0 0 0,0 0 0,-21 21 0,0 0 16,0 0-1,0 21-15,21 0 16,0 0-16,0 0 15,21-21 1,0 0 0,0-21-1,0 0-15,-21 0 16,0 0-16,0-1 16,-21 22-16,0-21 0,0 21 15,0 0-15,0 0 16,-1 0-16,22 21 0,-21 1 15,21-1-15,0 0 16,0 0-16,0 0 0,0 0 0,-21-21 16</inkml:trace>
  <inkml:trace contextRef="#ctx0" brushRef="#br0" timeOffset="2131.69">5334 4678 0,'0'0'16,"0"-64"-16,42-63 0</inkml:trace>
  <inkml:trace contextRef="#ctx0" brushRef="#br0" timeOffset="2543.79">5482 4255 0,'0'21'32,"0"0"-32,0 0 0,0 0 15,0 0-15,0-169 0,0-233 16,0-21-16,0 42 0,0 64 16,0 63-16,0 43 0,0 63 0,0 21 15,0 21-15,0 43 0,0-1 16,0 1-16,-21 21 0,21 0 0,0 0 15,0-1-15,0 1 16,0 0-16,0 0 0,0-21 16,0 20-16,0 1 0,0-21 15,0 21-15,21-22 0,0 22 0,0-21 16,1 21-16,-1-22 0,0 22 16,0 0-16,0 21 0,22-21 0,-22 21 15,0 0-15,0 0 0,0 0 16,0 21-16,1-21 0,-1 21 0,-21 0 15,0 1-15,0-1 0,0 0 16,0 0-16,0 21 0,0-20 16,0-1-16,0 42 15,0-42-15,0 1 0,-21-22 16,21 21-16,0-42 31,42-1-15,-21 22-16,0-21 0,0 0 15</inkml:trace>
  <inkml:trace contextRef="#ctx0" brushRef="#br0" timeOffset="3327.08">6350 1461 0,'0'-22'15,"0"1"-15,-21 21 16,0-21-16,-1 21 16,1 0-16,-21 0 0,21 0 15,0 0-15,-1 0 0,-20 0 16,21 21-16,0-21 0,0 21 0,-1 1 15,1-1-15,0 0 0,0 21 16,0-21-16,21 22 16,-21-22-16,21 21 0,0-21 0,0 22 0,0-22 15,0 0-15,21 0 0,0 0 16,0 1-16,0-22 0,0 0 16,22 0-16,-22 0 0,21 0 0,-21 0 15,22-22-15,-22 1 0,64-21 16,-64 0-16,21 20 0,0-20 15,1 0-15,-1-1 0,-21 22 16,22-42-16,-22 20 0,21 1 0,-42-21 16,21 20-16,0-20 0,1-1 15,-1 1-15,-21-1 0,0 1 16,21-1-16,-21 1 0,21-1 0,-21 22 16,0 0-16,0-1 15,0 22-15,0 0 0,0 0 0,0 0 16,-21 42-1,21 0-15,-21 21 0,21 1 16,0-1-16,-21 21 0,-1 1 16,1 21-16,0-22 0,21 22 0,-21-22 15,21 22-15,-21-22 0,21 1 16,0-22-16,0 22 0,0 20 16,0-41-16,0-1 0,0-21 15,21 0-15,0 1 0,21-1 0,-20 0 16,-1-21-16,0 0 0,42 0 15,-20-21-15,-22 0 16,21-1-16,-21 1 0,22-21 16,-22 21-16</inkml:trace>
  <inkml:trace contextRef="#ctx0" brushRef="#br0" timeOffset="3599.93">7239 995 0</inkml:trace>
  <inkml:trace contextRef="#ctx0" brushRef="#br0" timeOffset="3926.74">7260 1037 0,'21'0'15,"0"0"-15,1 0 16,-1-21-16,21 21 0,-21-21 15,0 0-15,22 0 0,-1-1 16,-21 1-16,22-21 0,-22 21 16,21-22-16,-21 22 0,0-21 0,1 21 15,-1-22-15,-21 22 0,-21-42 16,21 42-16,-22 21 0,-20-22 16,21 22-16,-21 0 0,20 0 0,-20 0 15,21 0-15,-21 22 0,-43 41 16,64-42-16,-22 22 0,22-1 15,-21 21-15,21-20 0,21-1 16,0 0-16,0 1 0,0-1 16,0 0-16,0 1 0,0-22 15,0 0-15,21 0 0,0 0 0,21 1 16,-20-22-16,-1 0 0,21 21 16,0-21-16,-20 0 0,20 0 15,-21 0-15,21 0 0,-20 0 16,-1 0-16,-64-21 15</inkml:trace>
  <inkml:trace contextRef="#ctx0" brushRef="#br0" timeOffset="4444.79">7218 1863 0,'21'0'16,"0"0"-16,21 0 0,1 0 15,-1 0-15,0 0 0,22-21 16,-22 21-16,1-22 0,20 1 16,1-21-16,-22 21 0,21-22 0,-20 1 15,20 0-15,-20-1 0,-1-20 16,21 21-16,-20-22 0,-22 22 0,21-22 16,-21 1-16,1-1 0,-1-20 15,0 20-15,0 1 0,-21-1 16,21 1-16,-21-1 0,0 22 15,0-1-15,0 1 0,0 0 16,0 21-16,0-1 0,0 1 0,-21 42 31,21 1-31,-21 20 0,0 0 16,0 1-16,21 20 0,-22-21 16,1 43-16,0-21 0,0-1 15,21 1-15,0-1 0,-21 1 0,21-1 16,0-21-16,0 22 0,0-22 0,0 1 15,0-1-15,0 0 0,21-21 16,0 22-16,0-22 0,22 0 0,-22 0 16,21 0-16,-21-21 15,22 0-15,-1 0 0,0 0 0,1 0 16,20-21-16,-21 0 0,1 21 16,-1-42-16,0 21 0,1-1 0,-22 1 15,21-21-15,-21 21 0,1 0 16,-22-22-16,0 22 0,0 0 15,0 0-15,0 0 0,0-1 0,-43 1 16</inkml:trace>
  <inkml:trace contextRef="#ctx0" brushRef="#br0" timeOffset="6010.35">8572 1503 0,'0'21'0,"0"0"16,0 0-16,0 1 0,0-1 0,0 0 15,0 0-15,0 0 0,22 0 16,-1-21-16,0 0 0,0 22 0,21-22 15,-20 0-15,20 0 0,-21 0 16,21-22-16,1 1 0,-22 0 0,21 0 16,1 21-16,-22-42 0,21 20 15,-21 1-15,0 0 0,1 0 0,-1 0 16,-21 0-16,0-22 0,21 22 16,-21 0-16,0 42 46,0 0-30,0 0-16,0 1 0,0-1 0,0 0 16,-21 0-16,21 0 0,0 0 15,0 1-15,0-1 0,0 0 0,0 0 16,0 0-16,0 0 16,0-42 15,0 0-31,0 0 15,0 0-15,21 0 0,-21-1 16,21-20-16,0 21 0,-21-21 16,21 20-16,1-20 0,-22 21 0,21 0 15,0 0-15,-21-1 0,21 22 16,0 0-16,0 0 0,1 0 16,-1 0-16,0 0 0,-21 22 15,21-1-15,0 0 0,-21 0 16,0 0-16,0 22 0,0-22 15,21 0-15,-21 0 0,0 0 0,22-21 16,-22 21-16,0 1 0,0-1 16,0 0-16,21-21 31,0 0-15,0-21-16,-21 0 15,21-1-15,0 1 0,1-21 0,-1 21 16,-21 0-16,21-22 0,0 22 15,0 0-15,0-21 0,1 20 0,-22 1 16,21 0-16,-21 0 16,21 21-16,-21 21 31,0 0-31,0 0 0,0 1 0,0 20 16,0-21-16,0 0 15,0 0-15,0 1 0,0-1 0,0 21 0,0-21 16,0 0-16,0 1 15,0-1-15,21 0 0,0 0 16,0 0-16,22-21 0,-22 0 0,0 0 16,21 0-16,1 0 0,-22 0 15,21 0-15,1-21 0,-1 21 0,-21-21 16,21 0-16,-20 0 0,20-1 16,-21 1-16,0 0 0,0-42 15,-21 41-15,22-20 0,-22 21 16,0 0-16,0 0 0,0-1 0,0 1 15,-22 21 1,1 0-16,0 0 16,21 21-16,-21 1 0,21-1 15,-21 0-15,0 0 0,21 0 0,0 0 16,0 1-16,0-1 0,-22 0 0,22 21 16,0-21-16,0 1 0,0-1 15,0 0-15,22-21 0,-1 21 16,0-21-16,0 0 15,0 0-15,0 0 0,22 0 0,-22 0 16,0 0-16,21-21 0,-20 0 16,-1 0-16,0-1 0,0 1 0,0 0 15,22 0-15,-43 0 16,21 0-16,0-1 0,0 1 0,-21 0 16,0 0-16,0 0 0,0 42 46,0 0-46,0 0 0,0 0 0,0 1 16,0-1-16,0 0 0,0 0 0,0 0 16,-21 0-16,21 1 0,-21-1 15,21 0-15,0 0 0,0 0 16,0-42 15,21 0-15,0 0-16,0 0 0,-21-1 15,21-20-15,1 21 0,-1-21 16,-21 20-16,0 1 0,21 0 0,0 0 16,0 0-16,0 0 0,1 21 15,-1 0-15,0 21 16,-21 0-16,0 0 0,0 0 16,0 0-16,0 1 0,0 20 15,0-21-15,0 0 0,0 22 16,0-22-16,0 0 0,0 0 15,21-21-15,0 21 0,0-21 16,1 0-16,-1 0 16,21 0-16,-21 0 0,0 0 15,43-42-15,-43 21 16,21 0-16,-20-1 0,20-20 0,-21 0 16,21 21-16,-20-22 0,-1 1 0,0-22 15,0 1-15,-21 21 0,21-22 16,-21-21-16,21 22 0,-21-1 0,0 1 15,0-1-15,0 1 0,0-1 16,0 22-16,0 0 0,0-1 0,0 22 16,0 0-16,0 0 0,-21 21 15,21 21-15,0 21 16,-21-20-16,21 41 0,0 43 16</inkml:trace>
  <inkml:trace contextRef="#ctx0" brushRef="#br0" timeOffset="6177.25">11430 1693 0,'21'0'16,"0"-21"-16,0 0 0,1 21 16,-1-21-16,0 0 0,0 0 15,0-1-15,0 1 0,1-21 16,-1 21-16,0-22 0,-21 22 0,21-21 15,-21 0-15</inkml:trace>
  <inkml:trace contextRef="#ctx0" brushRef="#br0" timeOffset="6420.11">11134 1164 0,'0'0'0,"0"21"0,21-21 31,21 0-31,0-21 0,1 21 15,-1-21-15,0 21 0,1-21 16,20 0-16,-20 21 0,-1-21 16,21-1-16,-20 22 0,-1-21 0,0 21 15,1-21-15,-22 21 0,0 0 16,0 0-16,0-21 0,1 21 0,-1 0 16,-21-21-16,-21 0 31,-1 21-31,1 0 0,0-22 15,0 22-15</inkml:trace>
  <inkml:trace contextRef="#ctx0" brushRef="#br0" timeOffset="7174.57">13483 889 0,'0'-21'16,"21"21"-16,0-42 16,1 20-16,-1 1 0,0-21 0,-21 21 15,0 0-15,21-1 0,-21 1 16,0-21-16,0 21 0,0 0 0,0-1 15,-21 1-15,0 0 0,0 21 16,-1 0-16,-20 0 0,0 0 16,-1 0-16,1 21 0,-21 0 15,20 1-15,1 20 0,-22 0 0,22 1 16,0-1-16,21 21 0,-22-20 16,22-1-16,0 0 0,21 1 0,0-1 15,0 0-15,0-20 0,0-1 16,21 0-16,0 0 0,0 0 0,22-21 15,-1 0-15,0 0 0,1 0 16,-1 0-16,0 0 0,-20 0 0,20 0 16,0 0-16,-21 0 0,1 0 15,-1 0-15,-42 0 32,-1 21-32,-20 1 0,21-1 15,-21 0-15,-1 0 0,1 0 16,0 0-16,20 1 0,-20 20 0,21-21 15,-21 0-15,20 0 0,1 1 16,21-1-16,0 0 0,0 0 0,0 0 16,21-21-1,22 0-15,-22 0 0,21 0 16,-21 0-16,22 0 0,-1-21 16,0 0-16,1 0 0,-1 0 0,0-1 15,1 1-15,-22 0 0,21 0 16,-21 21-16,1-21 0,-22 0 15</inkml:trace>
  <inkml:trace contextRef="#ctx0" brushRef="#br0" timeOffset="7335.47">13525 4318 0,'0'21'0,"0"0"15,-21-169-15,21-212 0,-21-42 16,21 64-16,-21 41 0,0 86 0,21 62 16,0 22-16,-21 64 0,-1-1 0,22 43 15,0 0-15,-21 21 16,21 21-16,21-42 47,-21 0-47,22 0 0</inkml:trace>
  <inkml:trace contextRef="#ctx0" brushRef="#br0" timeOffset="8351.56">15600 847 0,'0'-21'31,"0"-1"-31,0 1 16,21 0-16,0 0 15,0 21-15,-21-42 0,21 20 0,1 1 16,-1 0-16,-21 0 0,21-21 16,-21 20-16,21 1 0,-21 0 0,0 0 15,0 0 1,0 42-1,0 0-15,0 0 16,-21 22-16,0-1 0,0 0 0,-1 1 16,1 20-16,0 1 0,21-1 15,-21 1-15,0-1 0,0 1 0,-1-1 16,22 1-16,-21-1 0,0 1 16,0-22-16,21 21 0,0-20 0,-21 20 15,21-20-15,0-22 0,0 21 16,0-21-16,0 0 0,21-21 15,0 0 1,-21-21-16,21 0 0,0 0 16,1-21-16,-1-1 0,-21 1 0,21 0 15,0-1-15</inkml:trace>
  <inkml:trace contextRef="#ctx0" brushRef="#br0" timeOffset="8615.41">15706 572 0,'0'0'0,"-22"0"0,22-22 15,0 1-15,22 0 16,-1 0-16,42 0 16,-20 0-16,-1 21 15,21-22-15,-20 1 0,-1 21 0,22 0 16,-22 0-16,0 0 0,1 0 15,-22 0-15,21 0 0,-21 0 0,-21 21 32,0 1-32,-21-1 0,0-21 15,-21 21-15,20 0 0,1 0 16,-21 0-16,0 1 0</inkml:trace>
  <inkml:trace contextRef="#ctx0" brushRef="#br0" timeOffset="8827.86">15557 1143 0,'0'0'0,"0"21"0,0 22 15,0-22 1,22-21-16,-1 0 0,0 0 0,0 0 16,0 0-16,0 0 0,1 0 15,-1 0-15,0 0 0,21 0 0,-21-21 16,1 21-16,-1 0 0,0 0 15,0-22-15,0 22 0,0 0 0,1 0 16,-1 0-16,0-21 16</inkml:trace>
  <inkml:trace contextRef="#ctx0" brushRef="#br0" timeOffset="9067.71">16214 1228 0,'0'0'0,"0"21"0,0 0 0,0 0 16,0 0-16,0 1 0,0-1 16,0 0-16,0 0 0,0 0 0,0 0 15,0 1-15,0-1 0,0 0 16,0 0-16,0 21 16,0-20-16,0-44 46,0 1-46,21-21 0,0 21 16,-21 0-16,21-1 0</inkml:trace>
  <inkml:trace contextRef="#ctx0" brushRef="#br0" timeOffset="9375.95">16362 995 0,'0'21'15,"0"0"1,21-21 15,0 0-31,0-21 0,-21 0 16,0 0 0,-21 21 15,0 0-31,0 0 0,0 0 0,-1 21 15,22 0 1,0 0-16,0 0 16,0 1-16,0-1 15,0 0-15,22-21 16,-1 0 0</inkml:trace>
  <inkml:trace contextRef="#ctx0" brushRef="#br0" timeOffset="9823.69">16616 1164 0,'0'0'0,"0"21"0,0 1 0,0-1 0,0 0 15,0 0 1,0 0-16,0 0 0,0 1 16,0-1-16,0 0 0,0 0 15,0 0-15,0 0 0,0 1 16,0-1-16,0 0 0,0 0 15,-21-21-15,21 21 16,-22-21-16,22-21 31,0 0-31,0 0 0,0 0 16,0-1-16,0 1 0,0-21 16,22 21-16,-22-22 0,21 22 15,0-21-15,0 21 0,0-22 16,0 22-16,22 0 0,-22 0 0,0 0 15,0 21-15,22 0 0,-22 0 16,0 0-16,21 21 0,-21 0 0,1 0 16,-1 0-16,0 1 0,-21-1 15,0 0-15,0 21 0,0-21 16,0 1-16,0 20 0,0-21 0,0 0 16,0 0-16,0 1 0,0-1 0,0 0 15,0 0-15,-21 0 16,42-21 15,0-21-15</inkml:trace>
  <inkml:trace contextRef="#ctx0" brushRef="#br0" timeOffset="10411.27">17547 1270 0,'0'0'0,"0"-21"0,0 0 0,0 0 16,0-1-16,0 1 16,-21 21-16,0 0 15,21-21-15,-21 21 0,-1 0 16,1 0-16,0 0 16,0 21-16,21 0 0,-21-21 0,0 22 15,-1 20-15,1-21 0,21 0 16,-21 0-16,0 22 0,21-22 0,-21 42 15,21-41-15,0-1 0,-21 0 16,21 21-16,0-21 16,0 1-16,21-22 0,0 0 15,0 0-15,21 0 0,-20 0 16,-1 0-16,21-22 0,-21 22 0,22-21 16,-22 0-16,21-21 0,-21 21 15,43-43-15,-22 22 0,-21-22 16,0 22-16,22-22 15,-43 22-15,21-21 0,0-22 0,0 21 16,-21 1-16,21-1 0,-21 1 16,0 21-16,0-22 0,0 1 0,0 20 15,0 1-15,0 21 0,0-22 16,0 22-16,-21 42 31,21 22-31,-21-22 0,21 42 0,-21-20 0,21 20 16,0 1-16,0 20 0,0-20 15,-21 21-15,21-22 0,0 1 16,0 63-16,0-85 16,0 21-16,0-41 0,0 20 0,0 0 15,0-21-15,21 22 0,0-22 0,-21 0 16,21-21-16,0 21 0,1-21 16,-1 0-16,0 0 0,0 0 0,0 0 15,0-21-15,1 0 0,20 0 16,-21-22-16,21 22 0</inkml:trace>
  <inkml:trace contextRef="#ctx0" brushRef="#br0" timeOffset="12893.66">18500 889 0,'0'21'16,"21"-21"0,0 0-16,0 0 0,0 0 0,0 0 15,22-21-15,-22 21 0,0-21 16,21 0-16,1 0 0,-1-1 16,-21 1-16,22 0 0,-22 0 0,21 0 15,-21 0-15,0-1 0,-21-20 16,0 21-16,0 0 0,0 0 0,0-1 15,-42 1 1,21 21-16,0 0 0,-22 0 0,22 0 16,-63 43-16,41-22 15,22 0-15,-21 21 0,21-21 0,-1 22 16,1-1-16,0 0 0,21 1 16,0-22-16,0 21 0,0-21 0,0 1 15,0-1-15,21 0 0,0 0 16,1 0-16,-1-21 0,0 0 0,21 0 15,-21 0-15,22 0 0,-1 0 16,-21 0-16,0 0 0,1-21 0,-44 42 47,1-21-47,-21 21 0,21 22 16,-22-22-16,1 21 0,0-21 0,21 22 15,-22-1-15,22 0 0,0 1 16,-21-22-16,20 21 0,22 1 0,0-22 15,0 21-15,0-21 0,0 0 16,0 1-16,22-1 0,-1-21 0,0 0 16,21 0-16,1 0 0,-22 0 15,21 0-15,0 0 0,1-21 0,-1-1 16,0 1-16,1 0 0,-1-21 16,0 21-16,22-22 0,-22 1 0,1 0 15,-1-1-15,0-20 0,1-1 16,-1 1-16,-21-22 0,21 22 15,1-1-15,-1 1 0,-21-1 0,0 1 16,22-1-16,-22 1 0,0 20 16,-21 1-16,0 0 0,21 20 15,-21 1-15,0 0 0,0 42 16,-21 0 0,0 22-16,0-1 0,0 0 0,-1 1 15,-20 20-15,21 22 0,0-22 16,-22 1-16,22 21 0,0-22 0,0 1 15,21-1-15,0 1 0,0-1 16,0-21-16,0 1 0,0-1 16,21 0-16,0-20 0,0-1 0,1 21 15,-1-42-15,21 21 0,0-21 16,1 0-16,-1 0 0,0 0 0,22 0 16,-22-21-16,1 21 0,20-21 15,-21 0-15,1 0 0,-1-22 0,0 22 16,-20 0-16,20 0 0,-21-22 15,-21 22-15,0 0 0,0-21 16,0 21-16,0-1 0,0 1 16,-21 21-16,0 0 0,0 0 15,-1 0-15,1 21 0,0-21 0,0 22 16,0-1-16,0 0 0,-1 21 16,22-21-16,0 1 0,-21 41 15,21-42-15,0 0 0,0 1 16,0-1-16,0 0 0,21 0 15,1-21-15,-1 0 0,0 21 0,0-21 16,21 0-16,-20 0 0,20 0 16,-21-21-16,21 21 0,1-21 0,-1 0 15,0 0-15,1-1 0,-1 1 0,-21 0 16,22 0-16,-22 0 0,0-22 16,0 22-16,0-21 15,-21 21-15,0 0 0,0-1 0,0 44 31,0-1-31,0 0 16,0 0-16,0 0 0,0 0 0,0 1 16,0-1-16,0 21 0,0-21 15,0 0-15,0 1 0,0-1 0,0 0 16,0 0-16,0 0 16,0 0-16,0-42 31,0 0-16,0 0-15,0 0 0,0 0 16,0-1-16,21-20 0,1 21 16,-1-21-16,-21 20 0,21 1 15,0-21-15,-21 21 0,21 0 16,0-1-16,1 22 0,-1 0 16,0 0-16,0 22 15,-21-1-15,0 0 0,21 0 16,-21 0-16,21 0 0,1 1 15,-22 20-15,0-21 0,21 0 0,-21 0 16,21 1-16,-21-1 0,0 0 16,0 0-16,21-21 0,-21 21 15,21-21 1,0-21 0,-21 0-16,22 0 15,-22 0-15,21-1 0,0 1 16,0-21-16,-21 21 0,21 0 0,0-22 15,1 22-15,-22 0 0,21 0 16,0 0-16,-21-1 0,21 22 16,-21 22-1,0-1-15,0 0 0,0 0 16,0 0-16,0 22 0,0-22 16,0 0-16,0 21 0,0-21 0,0 1 15,21-1-15,-21 0 16,21 0-16,-21 0 0,22 0 0,-1 1 15,0-1-15,0-21 0,0 21 0,22-21 16,-22 0-16,21 0 0,0 0 16,-20 0-16,20 0 0,0 0 15,1 0-15,-1-21 0,-21 0 0,21-1 16,-20 1-16,20 0 0,-21-21 0,0 21 16,0-1-16,1-20 0,-22 21 15,0-21-15,0 20 0,0 1 16,0 0-16,0 0 0,0 0 0,-22 21 15,1 0-15,0 0 0,0 0 16,0 0-16,21 21 0,-21 0 16,-1 0-16,22 0 0,-21 1 0,21-1 15,0 0-15,0 0 0,0 21 0,0-20 16,0-1-16,0 0 0,0 0 16,0 0-16,21 0 0,1-21 15,-1 0-15,-21 22 0,42-22 16,-21 0-16,0 0 0,1 0 0,20 0 15,-21 0-15,21 0 0,-20-22 16,20 22-16,-21-21 0,21 0 16,-20 0-16,-1 0 0,0 0 0,0-1 15,0-20-15,-21 21 0,0-43 16,0 43-16,21 0 16,-21 0-16,0 42 15,0 0 1,0 0-16,0 1 0,0-1 15,0 0-15,0 0 0,0 21 0,0-20 16,-21-1-16,21 0 0,0 0 16,0 0-16,0 0 0,0 1 15,0-1-15,0 0 16,0-42 15,0 0-15,0-1-16,0 1 0,0 0 15,0 0-15,0-21 0,0 20 0,21-20 16,1 0-16,-1-1 0,0 1 16,0-21-16,0 20 0,22 1 15,-22 0-15,21-1 0,0 1 0,1 21 16,-1 0-16,0-1 0,1 22 0,-1 22 16,-21-1-16,22 21 0,-22 0 15,21 1-15,-21-1 0,0 0 0,-21 1 16,0-1-16,0 0 0,0 1 15,0-1-15,0-21 0,0 22 0,-21-22 16,21 21-16,-21-21 0,0 0 16,0 1-16,0-1 0,-1 0 15,22 0-15,-21-21 0,21-21 32,0 0-17,0 0-15</inkml:trace>
  <inkml:trace contextRef="#ctx0" brushRef="#br0" timeOffset="13184.1">23347 487 0,'0'0'0,"0"-42"0,21-22 16,-21 43-16,0 0 15,0 42 1,0 0-16,-21 0 0,21 22 15,-21-1-15,21 21 0,-22 1 16,1-1-16,0 1 0,0 21 0,21-22 16,-21 22-16,0-22 0,-1 22 15,22-43-15,-21 22 0,0-1 0,21-20 16,0-1-16,-21 0 0,0-21 16,21 22-16,-21-22 0,21 0 0,0 0 15,0 0-15,21-21 31,0-21-31,0 0 16</inkml:trace>
  <inkml:trace contextRef="#ctx0" brushRef="#br0" timeOffset="13583.87">23685 1143 0,'0'0'16,"43"-21"-16,-1-21 0,-21 42 0,0-22 0,1 1 15,-44 21 16,1 21-31,-21 1 16,21-1-16,-22 0 0,22 0 0,-21 0 16,21 22-16,0-22 0,-1 0 15,1 21-15,0-21 0,21 1 16,21-1 0,0-21-16,1 0 0,-1 0 15,42 0-15,-20 0 0,-22 21 16,21-21-16,-21 0 0,0 21 15,1 0-15,-1-21 0,0 21 0,0-21 16,-21 22-16,0-1 0,0 0 16,0 0-16,0 0 0,0 0 15,-21 1-15,0-1 0,0-21 16,-1 21-16,-20-21 0,21 21 16,0-21-16,-22 0 0,22 0 0,0 0 15,-21 21-15,21-21 0,-1 0 16,1 0-16,0 0 0,0 0 0,21-21 15,0 0 1,0 0-16,0 0 0,0-1 0,0 1 16,0 0-16,0 0 0</inkml:trace>
  <inkml:trace contextRef="#ctx0" brushRef="#br0" timeOffset="13892.21">23093 804 0,'-21'0'16,"21"-21"-16,0 64 15,21-43-15,21-22 0,22 1 16,-1 0-16,1 0 0,-1 0 0,22 0 16,-1 21-16,1-22 0,-21 1 15,84-21-15,-85 42 0,22 0 16,-22 0-16,1 0 0,-22 0 0,22 0 15,-22 0-15,-21 0 0,0 21 16,1-21-16,-1 0 0,0 0 16,-42 0 15,0 0-31,-1 0 16,-20 0-16,0 0 0,-1 0 15,-20 0-15</inkml:trace>
  <inkml:trace contextRef="#ctx0" brushRef="#br0" timeOffset="14891.22">2984 1016 0,'0'0'0,"0"-21"15,0 0-15,0 0 0,0-22 16,0 22-16,0 0 0,0 0 0,0 0 16,0-1-16,-21 1 0,0 21 15,0 21 1,0 22-16,21-1 16,0 0-16,-21 1 0,-1-1 15,1 22-15,21-22 0,0 21 16,-21-20-16,0 20 0,0-20 15,21-1-15,-21 0 0,21 1 0,0-1 16,-22 0-16,22 1 0,-21-22 0,21 21 16,0-21-16,-21 0 15,21 1-15,0-1 16,0-42 0,0-1-16,21 1 0,0-21 15</inkml:trace>
  <inkml:trace contextRef="#ctx0" brushRef="#br0" timeOffset="15163.07">3048 1482 0,'42'0'15,"-21"0"-15,1 0 16,-1 0 0,0 0-16,0 0 15,0 0 1,-21-21-16,0-1 15,0 1 1,-21 21 0,0 0-16,0 0 15,21 21-15,-21-21 16,21 22-16,-22-22 0,22 21 16,0 0-16,0 0 15,0 0 1,0 0-16,-21 1 0,21-1 0</inkml:trace>
  <inkml:trace contextRef="#ctx0" brushRef="#br0" timeOffset="15908.84">2371 3281 0,'0'0'16,"0"-21"-16,0 0 0,0-1 16,0 1-16,0 0 0,0 0 15,0 0-15,21 0 0,-21-1 16,0 1-16,21 0 0,0 0 0,0 0 15,0 0-15,1 21 16,-1 0-16,0 0 0,0 0 0,0 0 16,0 21-16,22 0 0,-22 21 15,21 1-15,-21 20 0,1 1 16,-1-1-16,0 1 0,-21-1 0,0 1 16,0-1-16,0-21 0,-21 22 15,0-1-15,-22-20 0,22-1 16,-21 22-16,-1-22 0,1-21 15,0 21-15,-1-20 0,1 20 0,0-21 16,-1-21-16,1 21 0,0-21 16,21 0-16,-22 0 0,22-21 0,0 0 15,0 0-15,0 0 0,-1-1 16,22-20-16,0 21 0,0-21 16,0 20-16,0-20 0,0 21 15,0 0-15,0 0 0,0-1 0,0 1 16,22 21-16,-1 0 0,0 21 0,0 1 15,21-1-15,-20 0 0,20 21 16,-21-21-16,0 22 0,22-22 16,-22 21-16,0-21 0,0 22 15,0-22-15,0 0 0,1 0 16,-1 0-16,0 1 0,0-22 0,0 0 16,0 0-16,1 0 15,-1 0-15,0 0 0,0-22 0,0 1 16</inkml:trace>
  <inkml:trace contextRef="#ctx0" brushRef="#br0" timeOffset="16183.68">3175 3704 0,'0'0'0,"0"-21"94,0 0-79,-21 21 1,0 0-16,-1 0 0,1 0 16,0 21-16,0 0 0,0 0 15,21 1 1,0-1-16,21-21 15,0 0 1</inkml:trace>
  <inkml:trace contextRef="#ctx0" brushRef="#br0" timeOffset="17126.14">5355 3471 0,'0'0'0,"0"-21"0,0 0 16,0 0-16,0 0 0,0-22 16,0 22-16,0 0 0,0 0 15,0-21-15,21 20 0,0 1 16,1 0-16,20 21 0,-21-21 0,21 0 16,1 21-16,-1 0 0,0 0 15,-20 0-15,20 0 0,0 0 0,-21 0 16,1 0-16,-1 0 0,0 0 15,-21 21-15,21-21 0,-21 21 16,0 0 0,-21-42 15,0 21-31,21-21 0,-21 21 16,-1-21-16,1 0 0,0-1 15,0 22-15,0 0 0,0 0 16,-22 0-16,22 0 0,0 0 15,-21 0-15,20 0 0,1 22 0,-21-1 16,21 21-16,0 22 0,-1-22 16,1 21-16,0 1 0,0 21 15,0-22-15,21 1 0,0 20 0,0-20 16,0-1-16,0 1 0,0-1 16,0 1-16,0-22 0,42 0 0,-21 1 15,0-1-15,22-21 0,-1 0 0,0-21 16,1 0-16,-1 0 0,22 0 15,-22 0-15,21 0 0,1-42 0,-22 21 16,22 0-16,-1-22 0,1 1 16,-22 0-16,22-1 0,-22 1 15,21-21-15,-20 20 0,-1-20 16,0-1-16,-20 1 0,20 20 0,-21-41 16,0 20-16,-21 1 0,0-1 15,0 1-15,0 20 0,0-20 0,0 21 16,0-1-16,0 22 0,0 0 15,0 0-15,0 0 0,0 42 16,0 21 0,-21-21-16,21 43 0,-21 63 15,21-64-15,-21 1 16,21-1-16,0 22 0,0 42 16,0-64-16,0-20 0,0 20 15,0-20-15,0 20 0,0-21 0,0 1 16,0-22-16,0 21 0,0-21 0,0 1 15,21-1-15,-21 0 0,21-21 16,0 0-16,0 0 0,1 0 16,-1 0-16,0-21 0,0 0 15,0-1-15,22 1 0,-22-21 0,0 0 16,21 20-16,1-20 0,-22 0 16</inkml:trace>
  <inkml:trace contextRef="#ctx0" brushRef="#br0" timeOffset="18160">7027 3662 0,'0'0'0,"21"-21"0,1-22 15,-22 22 1,0 42 0,0 1-16,0-1 15,0 21-15,0-21 0,0 22 16,0-22-16,0 21 0,0 0 0,0-20 16,0 20-16,0 0 0,0-21 15,0 1-15,0 20 0,0-21 0,0 0 16,0 0-16,0 1 0,21-22 0,0 0 15,0 0-15,0 0 16,0 0-16,22-22 0,-22 1 0,21 0 16,-21 0-16,22 0 0,-1 0 15,-21-22-15,22 22 0,-22-21 0,0 21 16,-21-22-16,0 22 0,0-21 16,0 21-16,0-22 0,-42-20 15,-22 20-15,43 22 0,-21 0 16,-1 21-16,22 0 0,-21 0 15,-1 0-15,22 21 0,-21 0 0,21 1 16,0-1-16,-1 21 0,1-21 16,21 0-16,0 22 0,0 20 15,0-42-15,21 1 16,22-1-16,-22 0 0,0 0 0,0-21 16,22 21-16,-1-21 0,-21 0 15,21 0-15,1 0 0,20 0 0,-20 0 16,62-42-16,-41 42 0,-22-21 15,22 0-15,-1-1 0,-20 1 16,-1 0-16,0 0 0,1 0 0,-22-22 16,0 43-16,0-21 0,-21 0 15,0 0-15,0 0 0,-21 21 16,0 0 0,0 0-16,-1 21 0,1 0 15,21 0-15,-21 0 16,21 1-16,0-1 0,0 0 15,0 0-15,0 0 0,0 0 0,21 1 16,0-1-16,-21 0 0,22-21 16,-1 21-16,0-21 0,-21 21 0,21 0 15,0-21-15,-21 22 16,0-1-16,0 0 16,-21-21-16,0 21 15,0-21-15,0 0 0,-22 0 0,22 0 16,-21 0-16,-1 0 0,22 0 0,-21 0 15,21 0-15,0 0 16,-1 0-16,1 0 0,0 0 16,21 21-1,0 0 1,21-21-16,0 22 0,1-1 16,20-21-16,-21 0 0,0 21 0,22-21 15,-1 0-15,-21 0 0,21 0 0,1 0 16,-1 0-16,22 0 0,-22 0 15,0-21-15,1 0 0,20-1 0,-21 1 16,1 0-16,-1 0 0,0 0 16,1-22-16,-1 22 0,43-42 15,-64 20-15,21 22 0,-21-21 16,1 21-16,-1-43 16,-21 43-16,0 0 0,0 0 0,0 0 15,-21 21-15,-1 0 16,1 21-16,0 0 0,0 0 0,0 21 15,0-20-15,21 20 0,-22 0 16,22-21-16,-21 22 0,21-1 0,-21-21 16,21 22-16,0-22 0,0 21 0,0-21 15,0 0-15,0 1 0,21-22 16,0 21-16,1-21 0,-1 0 16,0 0-16,0 0 0,21 0 15,-20 0-15,20-21 0,0-1 16,1 22-16,-1-21 0</inkml:trace>
  <inkml:trace contextRef="#ctx0" brushRef="#br0" timeOffset="18879.55">10880 3344 0,'-22'0'16,"1"0"-16,0 0 15,21-21 1,0 0 0,0 0-16,0 0 15,0 0-15,0-1 0,-21 1 16,0 21-16,0 0 15,-1 0-15,-20 0 0,21 21 16,-21 1-16,-1-1 0,1 0 16,0 0-16,-1 21 0,-20 22 0,42-22 15,-1 1-15,1-22 0,21 21 16,0 0-16,0-20 0,0-1 16,0 21-16,0-21 0,21 0 0,1 1 15,-1-22-15,21 21 0,-21 0 16,0-21-16,22 0 0,-1 0 0,-21 0 15,22 0-15,-1 0 0,-21 0 0,21 0 16,-20 0-16,-1-21 0,0 21 16,-42 0-1,0 21 1,-1 0-16,-20 0 0,0 0 0,21 1 16,-22-1-16,1 0 0,0 21 15,-1-21-15,22 22 0,-21-22 16,21 0-16,21 0 0,0 0 0,0 1 15,0-1-15,21-21 16,21 0-16,-21 0 0,22 0 16,-1 0-16,0 0 0,1 0 15,20-21-15,-21 21 0,1 0 0,-1 0 16,0 0-16,1 0 0,20 21 16,-42 0-16,-21 0 0,0 0 15,0 22-15,0-1 0,0 0 0,-21 1 16,0-1-16,0 0 0,0 22 0,-22-22 15,22 22-15,-21-1 0,21 1 16,-22-1-16,1 1 0,21-1 16,0-21-16,-22 22 0,22-22 0,0-21 15,21 22-15,0-22 0,0 0 16,0 0-16,21-21 0,0 0 16,22-21-16,-1 21 0</inkml:trace>
  <inkml:trace contextRef="#ctx0" brushRef="#br0" timeOffset="20552.68">13568 3979 0,'-21'0'15,"21"-21"1,0 0-16,0 0 16,21 0-16,0 0 0,0-1 15,-21 1-15,21 0 0,-21-21 0,21 21 16,-21-1-16,0-20 15,0 21-15,0-21 0,0 20 0,-21-20 16,0 21-16,0 0 0,-21 0 16,20-1-16,-20 22 0,0 0 15,-1 22-15,1-1 0,0 0 0,-22 21 16,22-21-16,0 22 0,-1 20 0,1-20 16,21 20-16,0-21 0,-1 22 0,1-1 15,21-20-15,0 63 16,0-64-16,0-21 0,21 43 15,1-43-15,-1-21 0,21 0 16,-21 0-16,22 0 0,-1 0 0,0-21 16,22-1-16,-22 1 0,0-21 15,1 21-15,20-22 0,-20 1 16,-1 0-16,0-1 0,1 1 0,-22 0 16,0-1-16,21 22 0,-42-21 15,21 0-15,-21 20 0,22 1 0,-22 0 16,0 0-16,0 42 15,0 0-15,0 0 16,-22 22-16,1-1 0,21 0 0,-21 22 16,0-1-16,21 1 15,-21 21-15,0-22 0,21 22 0,-22-1 16,1 1-16,21 0 0,-21-1 16,21 1-16,-21 21 0,0-21 0,21 20 15,0-20-15,0 0 0,-21-1 0,21 1 16,0 0-16,0-22 0,0 1 15,0-22-15,0 22 0,0-22 0,0-21 16,0 21-16,0-20 0,21-22 16,0 0-16,0-22 0,0 1 15,0 0-15,1-21 0,-1-1 0,42-62 16,-42 20-16,22 21 0,-22-20 16,21-1-16,1-21 15,-22 22-15,21-22 0,0 0 0,1 0 16,-22 21-16,21-20 0,-21-1 0,1 21 15,20 0-15,-21-84 16,0 106-16,0-1 0,-21 22 16,22-1-16,-22 22 0,0 0 0,0 0 15,0 0-15,0 42 16,0 0-16,21 21 16,-21-20-16,0 20 0,21 21 0,-21-20 15,0-1-15,0 0 0,0 1 0,21-1 16,-21 0-16,21-20 0,-21-1 15,21 21-15,1-42 0,-22 21 16,21-21-16,0 0 0,0 0 0,21 0 16,-20 0-16,-1-21 15,0 0-15,21-21 0,1-1 16,-22 22-16,0-21 0,0-1 16,0 1-16,0 0 0,-21-1 0,0 1 15,22 21-15,-22-21 0,0 20 16,0 1-16,0 0 0,0 42 15,0 0-15,0 1 16,0-1-16,0 0 0,0 21 16,0 1-16,0-1 0,0 0 0,0 1 15,0-22-15,0 21 16,0-21-16,0 0 0,0 1 0,21-1 16,-21 0-16,0 0 0,21-21 0,0 0 15,0 0-15,0 0 16,1 0-16,-1-21 0,21 0 0,-21 0 15,22-1-15,-1 1 0,-21-21 16,21 21-16,1-22 0,-22 1 0,42-21 16,-41 20-16,-1 1 15,0 21-15,-21 0 0,0-1 0,0 44 32,0-1-32,0 0 0,0 21 15,0-21-15,0 22 0,0-1 16,0-21-16,0 22 0,0-22 15,0 21-15,0-21 0,0 0 0,21 1 16,0-1-16,0 0 0,1 0 16,-1-21-16,0 0 0,0 0 15,0 0-15,22 0 0,-22-21 0,21 21 16,-21-21-16,22 0 0,-1-1 16,-21-20-16,21 21 0,-20-21 15,20-22-15,-21 22 0,0-1 0,22-20 0,-22 21 16,0-22-16,0 1 0,21-1 15,-20 1-15,-1-22 0,0 21 16,0 1-16,-21-1 0,0 1 16,0-1-16,0 22 0,0 21 0,0-21 15,-21 42 1,21 21-16,-21 0 0,0 21 16,-1 22-16,1-22 0,0 43 0,0-22 15,0 1-15,21 20 0,-21-20 16,-1-1-16,1 64 15,0-63-15,21-1 0,0 1 0,0-1 16,0-20-16,0-1 0,0 22 0,0-43 16,21 21-16,-21-21 0,21 0 15,1 1-15,-1-1 0,0 0 0,0-21 16,0 0-16,22 0 16,-22 0-16,0-21 0,21 21 15,-21-21-15,22-1 0,-22 1 0,21-21 16,-21 21-16,1-22 0,-1 22 0,0-21 15,-21 0-15</inkml:trace>
  <inkml:trace contextRef="#ctx0" brushRef="#br0" timeOffset="20773.56">16087 3747 0,'0'0'0,"-22"0"0,44 0 16,-1 0-1,0 0-15,21 0 0,-21-22 0,22 22 16,-1 0-16,22-21 0,-22 0 16,0 21-16,22-21 0,-22 21 0,43-42 15,-64 42 1,21-22-16,-21 22 0,1 0 0,-22-21 16,0 0-16,0 0 0,-22 0 15</inkml:trace>
  <inkml:trace contextRef="#ctx0" brushRef="#br0" timeOffset="21091.39">15579 3344 0,'0'0'0,"-43"0"0,22 22 0,0-1 0,0 0 15,21 0-15,0 0 0,0 0 16,0 1-16,0-1 0,21-21 15,0 0-15,21 0 0,-20 0 16,-1 0-16,0 0 0,0 0 0,0 0 16,0-21-16,-21-1 15,22 22-15,-22-21 0,0 0 0,0 0 16,-22 0-16,1 0 0,0 21 16,0-22-16,0 22 0,-22 0 15,22 0-15,0 0 0,0 0 0,0 0 16,0 0-16,-1 0 15,1 0-15,21 22 0,0-1 0,-21-21 16,0 21-16,0 0 0,0 0 16,-22 22-16,22-22 0,-21 0 0</inkml:trace>
  <inkml:trace contextRef="#ctx0" brushRef="#br0" timeOffset="22315.72">1968 6308 0,'-42'0'15,"42"-21"-15,-21 21 0,21-22 16,-21 22-16,21-21 0,0 0 16,0 0-16,0 0 15,21 0-15,0-1 0,0 1 16,0 0-16,22 0 0,-1 21 0,-21-21 16,22 21-16,-1 0 0,0 0 15,43 0-15,-64 21 0,21 0 16,-20 0-16,-1 22 0,-21-22 15,0 21-15,0 0 0,-21 22 16,-22 21-16,1-22 0,0-21 16,-1 1-16,1-1 0,21 0 15,-22-20-15,1-1 0,21 0 16,-21 0-16,20 0 0,-20-21 16,21 0-1,21-21 1,0 0-16,0 0 0,21 0 15,0 21-15,0-22 0,1 1 16,41 21-16,1 0 16,-22 0-16,21 0 0,-20 0 15,-1 43-15,0-22 0,1 0 16,-1 21-16,-21 1 0,0-1 0,1 0 16,-22 1-16,0-22 0,0 21 15,0 0-15,-22 1 0,1-1 16,0 0-16,0 1 0,-21-1 15,-1-21-15,22 22 0,-21-22 0,-1 0 16,1 0-16,0-21 0,21 21 16,-22-21-16,1 0 0,21 0 0,0 0 15,-22 0-15,22-21 0,-21 0 16,-1-21 0,43-1-16,-21 22 0,21-21 0,-21 21 15,21-1-15,0-20 0,0 21 0,0 0 16,0 0-16,21-1 0,0 1 15,1 0-15,20 0 0,-21 0 16,21 0-16</inkml:trace>
  <inkml:trace contextRef="#ctx0" brushRef="#br0" timeOffset="22567.72">3006 6837 0,'0'0'0,"21"0"0,0 0 0,0 0 0,0 0 32,-21-21-32,0 0 15,-21 21 1,0 0-16,0 0 0,0 0 16,-1 0-16,1 0 0,0 0 0,0 0 15,0 0-15,0 21 16,-1 0-16,22 0 15,22-21 1,-1 0-16</inkml:trace>
  <inkml:trace contextRef="#ctx0" brushRef="#br0" timeOffset="23443.65">4445 6710 0,'21'-21'0,"-42"42"0,63-63 0,-21 42 16,1-22-16,-1 1 0,0 21 15,0-21-15,0 0 0,0 0 0,1-22 16,-22 22-16,21 0 0,-21 0 16,21-21-16,-21-22 15,-64 22-15,43 21 16,-21 21-16,0 0 0,-22 0 0,22 0 15,-64 42-15,42-21 16,22 21-16,-43 43 16,43-21-16,21-22 0,0 21 0,0-20 15,-1 20-15,22-20 0,0-1 16,0 0-16,0-21 0,0 1 0,22-1 16,-1 0-16,0 0 0,0-21 15,21 0-15,-20 0 0,20 0 0,0-21 16,1 0-16,-1 0 0,0-1 15,22 1-15,-22 0 0,43-42 16,-64 20-16,21 1 0,-21 21 16,22-22-16,-22 22 0,-21-21 0,0 21 15,0-22-15,0 65 32,0-1-32,0 0 0,0 21 0,-21 1 15,0 20-15,21-21 16,-22 22-16,1 126 15,21-41 1,0-65-16,0 1 0,0 148 16,21-149-16,-21 1 0,22 0 15,-1-1-15,0 22 0,0-21 0,0 0 16,-21-1-16,0-20 0,21 20 16,-21 1-16,0-21 0,0-1 0,0 1 0,0-1 15,-21 1-15,0-22 0,-64 64 16,1-64-1,41-42-15,1 0 0,-127-42 16,126 21-16,-20-22 16,-1 1-16,22-22 0,0 1 15,-1-1-15,1-20 0,21-1 0,0 0 16,-22-211 0,65-21-16,-1 211 15,0 0-15,21 0 0,22 21 16,-22-20-16,43 20 0,-1 0 15,1 1-15,0 20 0,-1 1 0,1-1 16,0 1-16</inkml:trace>
  <inkml:trace contextRef="#ctx0" brushRef="#br0" timeOffset="23831.64">5186 6731 0,'0'21'15,"0"-42"-15,0 63 0,0-20 0,0-1 16,0 0-16,21-21 31,0 0-31,0 0 16,0 0-16,-21-21 0,22 0 0,-1-1 15,0 1-15,0 0 16,-21-64-16,0 43 0,0 21 16,0-21-16,-21 20 0,0 1 15,21 0-15,-21 21 0,-1 0 16,-20 0-16,0 64 15,-1 63 1,43-85-16,0 21 0,0-20 16,0-1-16,0 0 0,0 43 15,22-64-15,-1 0 0,-21 22 16,21-22-16,0-21 0,0 21 0,0-21 16,1 0-16,20 0 0,85-42 15,-85-1 1,1 22-16,-1 0 0,0-21 0,1-1 15,-1 1-15,0 0 0,22-22 16,-22 1-16,0-1 0,-20 1 16,20-22-16,-21 22 0</inkml:trace>
  <inkml:trace contextRef="#ctx0" brushRef="#br0" timeOffset="24051.1">6054 6160 0,'0'0'0,"0"-64"16,0-63-16,0 85 16,0 21-16,0 63 15,0-21 1,0 21-16,0 1 0,-22 20 0,22 1 15,-21-1-15,0 1 0,21 20 16,-21 1-16,0-21 0,0 84 16,-1-85-16,1 1 0,21-22 15,-21 0-15,21 1 0,-21-1 16,21-21-16,0 0 0,0 22 16,21-43-1,0 0-15,-21-21 16,0-1-16,0 1 0,0-21 0,0 21 15,0 0-15</inkml:trace>
  <inkml:trace contextRef="#ctx0" brushRef="#br0" timeOffset="24211.58">5651 6583 0,'0'0'0,"-21"0"0,21-21 16,21 21-1,1 0-15,41-21 16,1-1-16,-1 1 15,-21 0-15,1 0 0,20 0 16,1 0-16,-22-1 0,22 1 0,-1-21 16,1 21-16,-1 0 0</inkml:trace>
  <inkml:trace contextRef="#ctx0" brushRef="#br0" timeOffset="24752.92">6752 6160 0,'0'21'0,"0"0"0,-21 0 0,21 0 16,-21 0-16,0 22 0,-1-1 15,22 0-15,-21 22 0,0-22 16,0 64-16,-21 63 16,20-126-16,22-1 15,-21-21-15,21 22 0,0-22 0,0 0 16,0 0-16,0 0 0,21-21 31,1-21-31,-1 21 0,0-21 16,42-43-16,-41 43 15,-1 0-15,21-64 16,-21 64-16,0 0 0,1 0 0,-1 0 16,0 0-16,0 42 15,-21 0-15,0 0 16,0 0-16,0 43 16,0-43-16,0 21 0,0-21 0,0 1 15,21-1-15,0 21 0,-21-21 16,43-21-16,-22 21 0,0 1 0,43-22 15,-22 0-15,-21 0 0,64 0 16,-64-22-16,21 1 16,1 0-16,62-64 15,-62 22-15,-1-85 16,-21 84 0,-21 1-16,0-64 0,-21 63 0,0 1 15,0 20-15,0 1 16,-1 0-16,-20-1 0,21 22 0,0 21 15,-22 0-15,22 0 0,0 0 16,-21 0-16,-1 0 0,22 21 16,0 1-16,0-1 0,21 0 0,-21 0 15,21 0-15,0 22 0,0-22 16,0 0-16,0 0 0,0 21 0,21 1 16,21-22-16</inkml:trace>
  <inkml:trace contextRef="#ctx0" brushRef="#br0" timeOffset="25099.72">7895 6604 0,'0'0'0,"-21"0"0,0 0 0,0 0 16,-1 0-16,1 0 0,0 21 15,21 0 1,0 1-16,0-1 0,-21 21 0,21-21 16,-21 0-16,21 1 0,0 20 15,-21-21-15,21 0 0,0 0 0,0 1 16,0-1-16,0-42 47,21-1-47,-21 1 15,21 0-15,0-21 0</inkml:trace>
  <inkml:trace contextRef="#ctx0" brushRef="#br0" timeOffset="25275.9">7916 6308 0,'0'0'0,"0"-21"15,0-1 1,0 44 31,0-1-47,0 0 16,0 0-16,21-21 15,1 21-15,-1 0 16</inkml:trace>
  <inkml:trace contextRef="#ctx0" brushRef="#br0" timeOffset="26148.44">8191 6435 0,'0'0'0,"0"42"15,0-21 1,0 0-16,0 1 0,0-1 16,0 0-16,0 21 0,0-21 0,0 22 15,0-22-15,0 21 0,0-21 0,0 22 16,0-22-16,0 0 0,-21 0 15,21 0-15,0 1 0,-21-22 16,0 0 0,21-22-1,0 1 1,0 0-16,0 0 0,0 0 16,0-22-16,0 22 0,0-21 0,21 0 15,0 20-15,0-20 0,-21 21 0,22-21 16,-1 20-16,0 22 0,0 0 15,0 0-15,0 0 0,1 22 0,-1-1 16,0 0-16,0 0 0,-21 21 16,21-20-16,0 20 0,-21 0 0,0 22 15,22-43-15,-22 0 16,21 0-16,-21 0 0,21 1 0,-21-1 16,0 0-16,21-21 0,0 0 15,0 21-15,1-21 0,20 0 16,-21 0-16,0-21 0,22 21 15,-1-21-15,0 0 0,1-1 0,-1 1 16,0 0-16,1-21 0,-1 21 16,0-22-16,-21 22 0,1-21 0,-1-1 15,-21 1-15,0 21 0,0-21 16,0 20-16,0 1 0,-21 0 0,-1 0 16,1 21-16,0 0 0,0 0 15,-21 0-15,20 21 0,-20 0 0,21 0 16,-21 22-16,20-22 0,1 21 15,-21 1-15,21-1 0,21-21 0,-21 21 16,21 1-16,0-22 0,0 0 16,0 21-16,0-20 0,0-1 0,0 0 15,21-21-15,0 21 0,0-21 16,0 0-16,0 0 0,1 0 0,-1 0 16,21-21-16,-21 0 0,22 0 15,-1-22-15,0 22 0,-21-21 16,22-43-16,-22 43 0,0-1 15,0-20-15,-21-1 0,0 1 16,21-1-16,-21 1 0,22 21 16,-22-22-16,21 1 0,-21 20 0,0-20 15,0 20-15,0 22 0,0 0 16,0 0-16,0 0 0,0 42 16,0 0-16,-21 21 15,-1-20-15,1 20 0,0 21 0,21-20 16,-21 20-16,21 1 0,-21-1 15,21 1-15,0-1 0,0-20 0,0 20 16,0-21-16,0 22 0,0-22 0,0-21 16,0 22-16,0-22 0,42 42 15,-21-41-15,0-1 16,1-21-16,-1 0 0,0 0 16,0 0-16,0-21 15,0-1-15,1 1 0,-1 0 0</inkml:trace>
  <inkml:trace contextRef="#ctx0" brushRef="#br0" timeOffset="27083.9">9588 6562 0,'0'0'0,"0"-43"0,0 22 16,0 0-16,-21 42 31,0 0-31,0 22 0,21-22 0,-21 21 16,-22 22-1,43-22-15,0-21 0,0 22 0,-21 20 16,21-42-16,0 0 0,0 1 0,0-1 15,0 0-15,21-21 0,-21 21 16,22-21-16,-1 0 0,0 0 0,0 0 16,0 0-16,0 0 0,1-21 15,-1 21-15,0-21 0,0 0 16,0-1-16,0 1 0,1 0 0,-1 0 16,0-21-16,-21-1 0,0 22 15,0-21-15,0-1 0,0 1 0,0 0 16,0-1-16,-21 1 0,0 21 0,21 0 15,-22 21-15,1 0 0,0 0 16,0 0-16,0 21 0,0 0 0,-1 0 16,22 22-16,0-22 0,-21 21 15,21 0-15,0-20 0,0 20 16,0-21-16,0 0 0,0 0 0,21 1 16,-21-1-16,22-21 0,-1 0 15,21 21-15,-21-21 0,0 0 0,22 0 16,-1 0-16,-21-21 0,22 0 0,-1-1 15,0 22-15,-21-21 0,22-21 16,-1 21-16,-21 0 0,22-1 0,-22 1 16,21-21-16,-42 63 31,-21 0-15,21 22-16,-21-22 0,0 0 15,-1 21-15,1-21 0,0 1 16,0-1-16,21 21 0,0-21 0,0 0 15,0 1-15,0-1 0,0 0 16,21-21 0,0 0-16,0 0 0,1 0 15,-1 0-15,0-21 0,0 0 16,0 21-16,0-22 0,1 1 0,-1 0 16,0 21-16,0-21 0,21-21 15,-20 20 1,-22 44-1,0-1-15,0 0 16,0 0-16,-22 0 16,22 0-16,-21 1 0,21-1 15,0 0-15,0 0 0,21-21 16,1 0 0,-1 0-16,0 0 0,0 0 0,0 0 15,0 0-15,1 0 0,-1-21 0,0 0 16,0 21-16,-21-21 0,21-1 15,-21 1-15,21 0 0,-21 0 0,0 0 16,0 0-16,0-22 0,0 22 0,-21 0 16,0-21-16,0 20 0,0 1 15,21 0-15,-21 0 0,-1 0 16,1 21-16,42 0 47,1 0-47,-1 0 0,0 0 15,0 0-15,0 0 0,0 0 16,1-21-16,-22-1 16</inkml:trace>
  <inkml:trace contextRef="#ctx0" brushRef="#br0" timeOffset="27591.2">11239 6033 0,'0'0'0,"22"-85"16,-22 64-16,0 0 0,0 42 31,0 0-31,0 21 0,-22 1 16,22-1-16,0 21 0,-21 1 15,0 21-15,0-1 0,0 1 16,0 0-16,-1-1 0,1-20 0,-42 84 16,42-85-16,-1-20 0,1 20 15,0-20-15,0-22 0,21 21 16,0-21-16,0 0 0,21-21 15,0-21 1,0 21-16,22-21 0,-22-21 0,0 21 16,21-22-16,-20 1 0,20 0 0,0-1 15</inkml:trace>
  <inkml:trace contextRef="#ctx0" brushRef="#br0" timeOffset="27824.79">11642 6138 0,'0'0'0,"21"-42"0,21 0 16,-21-1-16,0 1 0,1 21 0,-1 0 15,-21 42 1,0 21-16,0-21 0,0 22 16,0 20-16,0-20 0,-21 20 15,21 22-15,-22-22 0,1 22 16,0-22-16,0 1 0,0-1 16,0 1-16,-1-22 0,1 22 0,0-22 0,21 0 15,-21-20-15,0 20 0,0-21 0,21 0 16,0 0-16,0 1 15,-22-22-15,1 0 16,21-22-16,-21 22 16</inkml:trace>
  <inkml:trace contextRef="#ctx0" brushRef="#br0" timeOffset="28012.68">11112 6816 0,'0'0'15,"-42"0"-15,21-21 0,0 21 0,21-22 31,21 22-31,0 0 16,0 0-16,22 0 0,-1 0 0,0 0 16,22-21-16,-22 21 0,22 0 15,-1-21-15,1 0 0,-1 21 0,1-21 16,-1 21-16,1-21 0,-1-1 16,1 22-16,-1-21 0</inkml:trace>
  <inkml:trace contextRef="#ctx0" brushRef="#br0" timeOffset="29328.93">12425 6435 0,'-21'0'16,"-1"0"-1,1 0-15,0 21 0,0 0 16,0 21-16,-22-20 0,22 20 16,0 0-16,0 1 0,0-1 15,0 0-15,-1 1 0,1-1 0,0 0 0,21 1 16,-21-22-16,21 21 15,-21-21-15,21 0 0,0 1 0,0-1 16,21-21 0,0 0-16,0 0 0,0 0 15,22-21-15,-22-1 0,0 1 0,21 0 16,-20 0-16,-1 0 0,21-22 0,-21 22 16,0-21-16,1 0 15,-1 20-15,0-20 0,-21 0 0,0-22 16,21 22-16,-21 21 15,0 0-15,0 42 16,0 0-16,0 21 0,0-21 16,0 22-16,0-22 15,0 21-15,0 1 0,0-1 0,0-21 16,0 21-16,21-20 0,-21-1 0,21 0 16,-21 0-16,22 0 0,-1 0 15,0 1-15,0-22 0,0 0 0,0 0 16,43 0-16,-22 0 15,-21 0-15,22 0 0,-1-22 0,-21 1 16,22 0-16,-22 21 0,21-21 0,-21-21 16,0 20-16,1 1 0,-1-21 15,-21 21-15,0-64 16,0 64-16,0 0 0,0 0 16,-21 21-1,21 21-15,-22 0 0,22 0 0,-21 0 16,21 0-16,-21 22 0,0-22 15,21 21-15,0-21 0,-21 1 0,21-1 16,-21 0-16,21 0 0,-22 0 0,22 0 16,0 1-16,0-44 47,22 1-47,-22 0 0,21 0 15,0 0-15,0-22 0,0 22 0,22-21 16,-22 21-16,0-22 0,0 22 15,0 0-15,22 0 0,-22 21 16,0 0-16,0 0 0,0 0 0,0 0 16,1 21-16,-22 0 0,0 0 15,21 1-15,0-1 0,-21 0 0,0 21 16,21-21-16,-21 1 0,21-1 16,0 0-16,1 0 0,-22 0 0,21 0 15,0 1-15,0-22 0,21 21 0,-20-21 16,20 0-16,-21 0 0,21 0 0,1 0 15,-22 0-15,21-21 0,1 21 16,-1-22-16,-21 1 0,21 0 16,-20 21-16,20-21 0,-21 0 0,-21-22 15,21 22-15,-21 0 0,0-21 16,0 21-16,0-22 0,0 1 0,0 21 16,-21-22-16,21 22 0,-21 0 15,0 21-15,0 0 0,-1 0 0,1 0 16,-42 21-16,42 0 0,-1 22 15,1-22-15,0 21 0,0-21 16,0 22-16,21-22 0,0 21 16,0-21-16,0 1 0,0 20 0,0-21 15,0 0-15,0 0 16,21-21-16,0 0 0,0 0 16,0 0-16,22 0 0,-22 0 15,0 0-15,21-21 0,-20 0 0,20 0 16,0 0-16,-21-22 0,22 22 0,-22-21 15,0 0-15,0-1 0,22-20 16,-43-1-16,21 1 0,0-1 16,-21 1-16,21-1 0,-21 1 0,0-1 15,0 22-15,0-22 0,0 1 0,0 21 16,0-1-16,21 1 0,-21 0 0,0-1 16,0 22-16,0 42 15,0 0 1,-21 22-16,0-1 0,0 0 15,21 22-15,-21-1 0,-1 1 16,1-1-16,0 22 0,-21 63 0,21-84 16,21-1-16,0 1 0,0-22 15,0 22-15,0 20 0,0-41 16,0-22-16,0 0 0,0 21 16,0-21-16,21-21 0,0 43 15,0-43-15,0 0 0,0 0 16,1 0-16,-1 0 0,0-21 15,0-1-15,21 1 0,-20-21 16,20 21-16,0-22 0,-21 1 0,22 0 16,-1-22-16</inkml:trace>
  <inkml:trace contextRef="#ctx0" brushRef="#br0" timeOffset="29567.8">14795 6096 0,'0'0'0,"0"-42"0,0 21 15,0-22-15,0 22 0,0 0 0,0 0 16,0 42-1,0 0-15,0 0 0,0 22 0,0-22 16,0 21-16,-21 22 0,21-22 16,-21 21-16,21 1 0,-21 21 15,21-22-15,-21 1 0,0 63 16,-1-85-16,1 0 0,0 1 16,21-1-16,-21 0 0,21-21 0,-21 22 15,21-22-15,0 0 0,0 0 16,21-21-1,0-21 1,21 0-16,-20 0 0</inkml:trace>
  <inkml:trace contextRef="#ctx0" brushRef="#br0" timeOffset="29931.59">14965 6668 0,'-21'21'0,"-1"-21"0,22 21 16,0 0-16,0 0 0,0 0 15,22-21 1,-1 0-16,0 0 0,0 0 16,0 0-16,0 0 0,1 0 0,20 0 15,-21-21-15,21 21 0,-20-21 16,20 0-16,-21 0 0,0 0 0,0-1 16,1 1-16,-1-21 0,-21 21 0,0-22 15,0 22-15,0-21 0,0 21 16,0 0-16,-21 21 0,-1 0 15,1 0-15,-21 21 0,21 0 0,-22 0 16,22 21-16,-21 1 0,21-22 16,0 21-16,-22 1 0,43-1 0,-21 0 15,0 1-15,0-22 0,21 21 16,-21 0-16,21-20 0,0-1 16,0 0-16,0 0 0,21-21 15,21 0-15,-21 0 0,22 0 16,-1 0-16,21 0 0,1 0 0,-1 0 15,22 0-15,-21 0 0,20-21 0</inkml:trace>
  <inkml:trace contextRef="#ctx0" brushRef="#br0" timeOffset="30657.2">17695 6096 0,'0'-21'16,"0"0"-16,-21 21 15,-21 0-15,21 0 16,-1 0-16,-20 21 0,0 0 0,21 0 16,-22 0-16,1 22 0,0-22 0,-1 21 15,22 1-15,0-1 0,-21 0 16,20-21-16,22 22 0,0-22 0,-21 21 15,21-21-15,0 1 0,0-1 16,0 0-16,21-21 16,1 0-16,-1 0 0,0 0 0,0 0 15,0 0-15,0 0 0,1 0 16,20 0-16,-21 0 0,0 0 16,-42 21-1,0 0 1,-21-21-16,20 21 0,1 1 15,0-1-15,-21 0 0,21 0 0,-1 0 16,1-21-16,21 21 0,0 1 0,-21-22 16,21 21-16,21-21 31,0 0-31,22 0 0,-22 0 16,0 0-16,0 0 0,0 0 15,1 0-15,-1 0 0,0 0 0,0 21 16,0 0-16,-21 0 0,0 22 15,0-22-15,0 21 0,0 0 16,0 1-16,-21 20 0,0-20 0,0-1 0,0 21 16,-22-20-16,22 20 0,-21-20 15,-1 41-15,22-63 16,0 22-16,0-22 0,21 0 0,0 0 0,0 0 16,21-21-1,0 0-15,22 0 0,-1-21 16,0 0-16</inkml:trace>
  <inkml:trace contextRef="#ctx0" brushRef="#br0" timeOffset="31459.58">19452 6710 0,'0'0'0,"-21"0"15,21 21-15,0-42 32,21 21-32,0-21 15,22 0-15,-22-1 0,21 1 0,-21 0 16,43-42-16,-22 41 0,-21-20 15,0 21-15,-21 0 0,0-22 16,0 1-16,-42 21 0,21 0 16,0 21-16,-22 0 0,22 0 15,-21 0-15,0 21 0,-1 21 16,1-21-16,-22 22 0,22-1 16,0 0-16,21 22 0,-22-22 0,22 1 15,0 20-15,0-21 0,21 1 0,-21-22 16,21 21-16,0-21 0,0 1 15,0-1-15,21-21 0,0 0 0,0 0 16,0 0-16,22 0 0,-22 0 16,21 0-16,0-21 0,-20-1 0,20 1 15,0 0-15,1 0 0,-22 0 0,21-22 16,-21 22-16,0 0 0,1 0 16,-22-21-16,0 20 0,0 1 0,21 21 15,-21-21-15,0 42 16,0 0-1,0 22-15,0-22 0,-21 21 0,21 22 16,-22-22-16,22 22 0,0-1 16,0 22-16,-21-22 0,21 22 0,0-22 15,0 22-15,0 84 0,0-84 16,0 0-16,0 21 0,0-22 16,0 22-16,-21 0 0,21-21 0,0 20 15,-21-20-15,0 0 0,-43 84 16,22-84-16,-22-1 0,1-20 15,21 21-15,-43-1 0,43-63 0,20 1 16,-20-1-16,0-21 16,-1 0-16,-20-21 0,-1-1 0,1-20 15,-1 0-15,-20-1 0,20-20 0,-20-1 16,-1 1-16,0-22 0,22 22 16,-22-22-16,43 22 0,-22-22 0,43 21 15,0-20-15,21-43 0,0 63 16,0 1-16,21-1 0,21 1 15,-20-1-15,41 1 0,-21-1 0,22 1 16,-1-1-16,1 1 0,21-1 0,-22 1 16,22 20-16</inkml:trace>
  <inkml:trace contextRef="#ctx0" brushRef="#br0" timeOffset="32031.25">20129 6752 0,'22'0'0,"-22"-21"16,0 0-16,21-21 15,-21 20-15,21 1 0,-21-21 0,0 21 16,0 0-16,0-22 0,0 22 0,-21 0 16,0 21-16,-1 0 15,1 0-15,0 0 0,0 21 0,0 0 16,-22 22-16,22-22 15,0 21-15,0 0 0,0 1 0,21-1 16,0 0-16,0 1 0,0-1 0,0-21 16,0 22-16,0-22 0,0 0 15,0 0-15,21 0 0,0-21 0,0 0 16,0 0-16,22 0 0,-22 0 16,0 0-16,21 0 0,1-21 15,-22 0-15,21 0 0,1 0 0,-1-22 16,-21 22-16,21-21 0,1-1 0,-22-20 15,21 21-15,1-22 0,-22 1 0,21-1 16,-21 1-16,0-1 0,22 1 16,-22-1-16,0 1 0,0-1 15,0 22-15,1-22 0,-1 22 0,0 0 16,-21 20-16,21 1 0,-21 0 16,0 42-16,0 22 15,0-1-15,-42 0 0,21 22 16,-1-1-16,1 1 0,0-1 0,0 1 15,-43 84-15,43-85 0,0 1 16,0-1-16,0 1 0,0-22 16,21 1-16,0-1 0,0-21 15,0 21-15,0-20 0,0-1 0,0 0 16,21-21 0,0 0-16,0-21 15,0 0-15,0-1 0,-21 1 16,0 0-16</inkml:trace>
  <inkml:trace contextRef="#ctx0" brushRef="#br0" timeOffset="32783.12">21463 6160 0,'0'0'0,"-21"0"16,0 21-16,21 0 0,0 0 0,-43 0 16,22 0-16,0 22 0,21-22 15,-21 42-15,0-20 0,-1-1 0,1 64 16,0-64-16,0 1 16,0 41-16,21-41 0,-21-22 15,21 0-15,-22 0 0,22 0 0,0 0 16,0-42 15,0 0-31,22 21 0,-1-42 16,0 21-16,0-1 0,0-20 15,0 0-15,1 21 0,20-43 16,-21 43-16,0 0 0,-21 0 16,21 21-16,-21 21 15,0 0-15,0 0 16,0 21-16,0-20 0,0-1 0,0 21 15,0-21-15,0 0 0,0 22 0,0-22 16,0 0-16,0 0 16,0 0-16,0 1 0,22-22 15,-1 0-15,0 0 0,0 0 16,0 0-16,22 0 0,-22 0 16,21 0-16,-21-22 0,22 1 15,-22 0-15,21 0 0,0 0 0,-20-22 16,20 22-16,-21-21 0,0 0 15,0-1-15,1 1 0,-1 0 0,-21-1 16,0 1-16,0 0 0,0 20 16,0 1-16,0 0 0,0 0 0,0 0 15,-21 21 17,-1 0-32,1 0 15,0 21-15,0-21 16,0 21-16</inkml:trace>
  <inkml:trace contextRef="#ctx0" brushRef="#br0" timeOffset="33038.97">20468 6329 0,'0'0'15,"-21"0"-15,0 21 16,42-21-16,21 0 0,1 0 16,-1 0-16,0 0 0,1 0 0,20 0 15,1 0-15,-22 0 16,21 0-16,-20 0 0,20 0 0,-42-21 16,22 21-16,-1 0 0,-21 0 15,0 0-15,1 0 0,-22-21 0,21 21 16,0 0-16</inkml:trace>
  <inkml:trace contextRef="#ctx0" brushRef="#br0" timeOffset="33415.78">22013 6519 0,'0'0'0,"0"-21"15,0 42 16,0 1-15,0-1-16,-21 21 16,21-21-16,0 0 0,0 22 0,0-1 15,-21-21-15,21 0 16,0 1-16,-21-1 0,21-42 47,21 21-47,-21-22 0,21 1 0</inkml:trace>
  <inkml:trace contextRef="#ctx0" brushRef="#br0" timeOffset="33700.72">22140 6244 0,'0'0'0,"21"0"62,1 0-62,-1 0 16,0 0-16,-21-21 16,21 21-16,-21-21 0,0 0 15,0 0-15,0-1 16,-21 22-16,21-21 0,-21 21 16,0 0-16,-1 0 0,1 0 15,0 0-15,21 21 0,-21-21 16,21 22-16,-21-1 0,21 0 0,0 0 15,0 0-15,0 0 0,0 1 16,0-1-16,0 21 0,0-21 0,0 0 16</inkml:trace>
  <inkml:trace contextRef="#ctx0" brushRef="#br0" timeOffset="34127.69">22352 6498 0,'0'21'15,"0"1"-15,0-1 0,0 0 16,0 21-16,0-21 16,-21 1-16,0-1 0,21 0 15,0 0-15,-22 0 0,1 0 16,0 1-16,21-1 0,-21-21 16,0 0-16,0 0 15,21-21 1,0-1-1,0 1-15,0 0 0,0 0 16,21 0-16,0-22 0,0 22 16,21-21-16,-20 0 0,20 20 0,-21-20 15,21 21-15,1-21 0,-1 42 16,0-22-16,1 22 0,-22 0 16,21 0-16,-21 0 0,1 22 0,-1-1 15,0 0-15,-21 21 0,0-21 16,0 22-16,0-22 0,0 21 0,0-21 15,-21 1-15,0-1 0,-1 21 0,22-21 16,-21 0-16,0-21 0,21 22 16,-21-1-16,21 0 15,21-21 1,21 0-16,-20-21 16,20 0-16</inkml:trace>
  <inkml:trace contextRef="#ctx0" brushRef="#br0" timeOffset="34639.17">23199 6498 0,'0'0'0,"21"-21"0,-21 0 16,0 0-16,0 0 0,-21 21 15,-1-22-15,1 22 16,0 0-16,0 0 0,0 0 0,0 22 16,-22-1-16,22 0 15,0 0-15,-21 21 0,20-20 0,1 20 16,-21-21-16,21 21 0,21-20 0,0 20 15,-21-21-15,21 0 0,0 0 0,0 1 16,0-1-16,0 0 0,21-21 16,0 21-16,0-21 15,0 0-15,0 0 0,1 0 0,20 0 16,-21-21-16,21 0 0,-20 0 0,-1-1 16,0 1-16,0 0 0,21 0 15,-20-21-15,-22-1 0,21 1 0,0 0 16,0-64-16,-21 63 15,21-20-15,-21 21 0,21-22 0,-21 1 16,22 20-16,-22-20 0,0 20 16,21 1-16,-21 0 0,21-1 0,-21 22 15,0 0-15,0 0 0,0 42 16,0 0 0,0 0-16,0 1 0,-21 20 0,21 0 15,-21 1-15,-1-1 0,1 21 16,21-20-16,-21 20 0,0-20 0,21 20 15,0-21-15,-21 22 0,21-22 0,0 1 16,-21-1-16,21 0 0,0-21 16,0 22-16,0-22 0,0 0 0,0 0 15,0 0-15,0 1 16,21-22 0,0 0-16,-21-22 15</inkml:trace>
  <inkml:trace contextRef="#ctx0" brushRef="#br0" timeOffset="35000.96">23580 6541 0,'0'21'15,"-22"0"-15,22 0 16,-21 0-16,0 0 0,0 1 16,21-1-16,-21 0 15,21 0-15,-21 0 0,21 0 0,0 1 16,0-1-1,21-21-15,0 0 16,0 0-16,0 0 0,0 0 16,1-21-16,-1 21 0,0-22 15,0 1-15,0 0 0,-21 0 0,21 0 16,1 0-16,-22-22 0,0 22 16,0-42-16,0 41 0,0-20 15,0 21-15,-22 21 16,1 0-16,0 0 15,0 0-15,0 21 0,0 0 16,21 0-16,-22 1 0,1-1 0,0 0 16,0 0-16,21 0 0,0 0 0,0 1 15,0-1-15,0 0 16,21-21-16,0 0 16</inkml:trace>
  <inkml:trace contextRef="#ctx0" brushRef="#br0" timeOffset="35475.53">23961 6541 0,'0'0'0,"0"21"31,-22 0-31,1 0 16,0 0-16,0 0 0,21 1 16,-21-1-16,0 0 0,21 0 15,-22 0-15,22 0 0,0 1 16,22-22 15,-1 0-31,0 0 0,0 0 16,0 0-16,0-22 0,1 1 15,-1 21-15,0-21 0,0 0 0,0 0 16,-21 42 31,0 0-47,0 0 15,0 0-15,21-21 16,-21 22 0,22-22-16,-1 0 0,0 0 0,0 0 15,0 0-15,0 0 0,1-22 16,-22 1 0,21 21-16,-21-21 0,0 0 15,0 0-15,0 0 0,0-1 16,0 1-16,0 0 0,0 0 15,0 0-15,0 0 16,-21 21 0,-1 0-16,1 0 15,0 0-15</inkml:trace>
  <inkml:trace contextRef="#ctx0" brushRef="#br0" timeOffset="36007.58">24701 5990 0,'0'-21'16,"0"42"-16,22-63 0,-22 21 0,0 0 0,0 42 31,-22 0-31,1 21 16,0 1-16,0-1 0,0 21 0,0-20 15,-1 20-15,1 1 0,-21-1 16,21 1-16,0-1 0,-1-20 0,-20 20 15,21-21-15,21 1 0,-21-22 16,21 21-16,-21-21 0,21 1 16,0-1-16,-22-21 0,22 21 15,22-42 1,-1 0-16,0-1 16,0 1-16,0-21 0</inkml:trace>
  <inkml:trace contextRef="#ctx0" brushRef="#br0" timeOffset="36243.44">24955 5990 0,'0'0'0,"0"-42"0,22 21 0,-1 21 15,-21 21 1,0 0-16,0 21 0,-21 1 16,-1-1-16,22 0 0,-21 22 15,0-22-15,0 22 0,0-1 0,0-20 16,-1 20-16,1-21 0,0 1 15,21-1-15,0 0 0,-21-20 16,21 20-16,0-21 0,-21 0 0,21 0 16,-21-21 15,21-21-31</inkml:trace>
  <inkml:trace contextRef="#ctx0" brushRef="#br0" timeOffset="36416.35">24447 6562 0,'0'0'0,"-21"0"0,42 0 31,1 0-31,-1 0 0,21 0 16,-21 0-16,22 0 0,20 0 16,-21 0-16,1 0 0,20 0 0,-20-21 15,20 21-15,-21 0 0,22 0 16,-22-22-16,43 22 0</inkml:trace>
  <inkml:trace contextRef="#ctx0" brushRef="#br0" timeOffset="37679.4">25400 6414 0,'0'0'0,"0"-22"0,0 1 0,-21 21 16,0 0-16,-1-21 0,-20 21 15,21 0-15,0 0 0,0 21 16,-22 0-16,22-21 0,-21 22 15,21 20-15,-1-21 0,-20 0 0,0 43 16,21-22-16,-1-21 16,22 0-16,0 22 0,0-22 0,0 0 15,0 0-15,0 0 16,22-21 0,-1 0-16,0 0 0,0 0 0,0 0 15,0-21-15,1 21 16,-1-21-16,0 0 0,0 21 0,0-21 15,0 0-15,1-22 0,-1 22 0,0 0 16,-21-21-16,21 20 0,-21 1 16,21 21-16,-21-21 0,0 42 15,0 0 1,0 1-16,0-1 0,0 21 16,0-21-16,0 0 0,0 1 15,0-1-15,0 0 0,0 0 16,21-21-16,1 21 0,-1-21 15,0 0 1,0 0-16,0 0 0,0 0 0,1 0 16,-1-21-16,0 0 15,0 0-15,0 0 0,0-1 16,-21 1-16,0 0 0,0 0 0,22 21 16,-22-21-16,0 42 31,0 0-31,-22 0 15,1 0-15,21 1 0,-21-1 16,21 0-16,-21 0 0,21 0 16,0 0-16,-21-21 15,42-21 32,0 0-47,0 0 16,0 0-16,1 0 0,-1-1 15,0 1-15,0 0 0,0 0 0,0 0 16,1 21-16,-1 0 0,0 0 0,0 0 16,0 0-16,0 21 15,-21 0-15,0 0 0,0 0 16,22 1-16,-22-1 16,0 0-16,21 0 0,-21 0 15,21-21-15,0 0 0,0 21 16,0-21-16,22 0 15,-22 0-15,21 0 0,-21 0 0,22 0 16,-1 0-16,-21 0 0,22 0 16,-22 0-16,0 0 0,21-42 15,-21 42-15,1-42 0,-1 21 16,-21-1-16,0 1 0,0-21 16,0 21-16,0 0 0,-43-1 15,22 22-15,0 0 0,0 0 16,0 0-16,0 0 0,-22 22 0,22-22 15,0 21-15,0 0 0,-22 0 16,22 0-16,0 22 0,21-22 16,-21 0-16,21 0 0,-21 0 0,21 0 15,0 1-15,0-1 16,21-21-16,0 21 0,0-21 16,0 0-16,1 0 0,-1 0 0,21 0 15,-21 0-15,0 0 0,1-21 16,-1 0-16,21 21 0,-21-22 0,0 1 15,1 0-15,-1 0 0,0-21 16,0-22-16,0 22 16,-21-1-16,21-20 0,1 21 0,-22-22 0,0 22 15,0-22-15,21 22 16,-21-22-16,21 22 0,-21-43 16,0 43-16,0 21 0,0 42 31,0 0-31,0 0 0,0 22 15,0-1-15,-21 0 0,0 1 0,-1-1 16,1 22-16,21-22 0,-21 21 0,21-20 16,-21 20-16,0-20 15,21-1-15,0 0 0,0 1 0,-21-1 0,21-21 16,0 0-16,0 22 0,0-22 16,0 0-16,21-21 15,0 0 1,0-21-1,0 0-15,-21-1 0,21 1 0</inkml:trace>
  <inkml:trace contextRef="#ctx0" brushRef="#br0" timeOffset="37943.04">26797 6075 0,'0'0'0,"0"-21"0,0 0 15,-21 21 1,0 0-16,21 21 15,-22 0-15,1 0 0,21 21 16,0-20-16,-21 20 0,21-21 0,-21 21 16,21 1-16,0-1 0,0 22 0,-21-22 15,21 0-15,-21 1 0,21-1 16,-22 0-16,22-21 0,-21 22 0,21-22 16,0 0-16,0 0 0,-21 0 15,21 1-15,0-1 0,21-21 47,0-21-47</inkml:trace>
  <inkml:trace contextRef="#ctx0" brushRef="#br0" timeOffset="38560.19">26818 6710 0,'21'0'31,"0"0"-31,1 0 0,-1 0 16,0 0-16,0 0 0,0-21 16,0 21-16,-21-21 0,22 21 0,-1-22 15,-21 1-15,0 0 16,0 0-16,0 0 0,-21 21 16,-1 0-1,1 0-15,0 0 16,0 0-16,0 21 0,-22 0 0,22 0 15,0 0-15,0 1 0,0-1 0,21 0 16,0 0-16,-21 0 0,-1 0 16,22 1-16,0-1 0,0 0 15,22 0-15,-1-21 0,0 0 16,-21 21-16,21-21 0,0 0 0,22 0 16,-22 0-16,0 0 0,0 0 0,21 0 15,1-42 1,-1 42-16,0-21 0,1 0 0,20-1 15,-20 1-15,-22 0 0,21 0 16,-21-21-16,0 20 0,1-20 16,-44 42 15,1 21-31,0 0 16,0 1-16,21-1 0,-21-21 15,21 21-15,0 0 0,0 0 16,0 0-16,0 1 0,0-1 15,21 0-15,0 0 16,-21 0 0,0 0-1,-21-21 1,0 0-16,0 0 16,-1 0-16,1 0 15,0 0-15,0 0 16,0 0-16,0 0 15,-1 0-15,-20 0 0,21 0 16</inkml:trace>
  <inkml:trace contextRef="#ctx0" brushRef="#br0" timeOffset="39655.76">1609 9186 0,'0'0'0,"0"-21"0,0 0 16,0 0-16,0 0 15,0 0-15,0-1 0,0-20 0,0 21 16,0 0-16,0 0 0,0-1 16,0 44-1,0-1-15,0 21 16,0-21-16,0 43 0,-22-22 16,1 22-16,0 41 0,21-62 15,0 20-15,0-20 0,-21 20 16,21-21-16,0 1 0,0-1 0,0-21 15,0 22-15,0-22 0,0 0 16,21-21 0,0 0-16,0 0 0,1 0 15,-1-21-15,0 0 0,21-1 16,-21 1-16,22-21 0,-1-22 16,0 43-16,-20-21 0,-1 21 15,-21 0-15,0-1 0,21 1 0,-21 42 31,0 22-31,0-22 0,0 21 0,0 1 16,0-1-16,0 21 0,0-20 16,0-1-16,0 0 0,0 1 0,0-1 15,-21 0-15,21-20 0,0-1 16,0 21-16,0-21 0,0 0 16,0-42 15</inkml:trace>
  <inkml:trace contextRef="#ctx0" brushRef="#br0" timeOffset="39838.66">2349 9610 0,'0'0'16,"43"-21"-16,-22-1 0,0 1 0,0 21 0,0 0 62,1 0-46,-1 0 0,0 0-16,0 0 0</inkml:trace>
  <inkml:trace contextRef="#ctx0" brushRef="#br0" timeOffset="41429.33">4508 9292 0,'-21'0'0,"0"0"15,21 21 1,21-21 0,0 0-16,1 0 15,20 0-15,-21-21 0,21 0 0,1 0 16,-1 0-16,0-22 0,22 22 0,-22-21 16,22 0-16,-1-1 15,-20 1-15,-1 0 0,21-22 0,-20 22 0,-1-1 16,0 1-16,-20 0 15,-1-1-15,0 1 0,-21 0 0,0-1 16,0 22-16,0 0 0,0 0 16,0 0-16,-21 0 0,0 21 0,-1 0 15,1 21-15,0 0 0,0 21 16,0 1-16,-22-1 0,22 21 16,21 22-16,-21 0 0,0-1 0,21 1 15,-21 0-15,21-22 16,-21 22-16,21 0 0,0-22 0,0 22 15,0-22-15,-22 1 0,22-22 0,0 22 16,-21-22-16,21-21 0,0 21 0,0-20 16,0-1-16,-21-21 0,0 0 15,0 0 1,0 0-16,-1 0 0,22-21 0,-21-1 16,0 1-16,0-21 0,-21 21 0,20-22 15,1 22-15,0-21 0,-21 21 16,21 0-16,-1-1 0,1 1 0,0 21 15,21 21 1,0 1-16,0-1 0,0 21 16,0-21-16,0 22 0,21-22 0,0 21 15,22 0-15,-22-20 0,21-1 16,-21 21-16,22-21 0,-1-21 0,-21 21 16,22-21-16,-1 22 0,0-22 15,1 0-15,-1 0 0,0-22 0,43-20 16,-43 21-16,1 0 0,-1 0 15,0-1-15,1-20 0,-1 21 16,-21-21-16,0-1 0,0 22 0,1-21 16,-1 21-16,-21-1 0,21 1 15,-21 0-15,0 42 16,0 22 0,0-22-16,0 0 15,0 21-15,0 1 0,0-22 0,0 21 16,0-21-16,0 22 0,0-22 0,-21 0 15,21 0-15,0 0 0,0 0 16,0 1-16,0-44 31,21 1-31,0 0 16,-21 0-16,21 0 0,0-22 0,1 22 16,-1-21-16,0 21 0,0 0 15,0-22-15,0 22 0,1 21 0,-1-21 16,0 0-16,0 21 0,0 0 15,0 0-15,1 21 0,-1 0 16,-21 0-16,21 0 0,-21 1 0,21-1 16,-21 0-16,0 0 0,21 21 0,-21-20 15,21-1-15,-21 0 0,0 21 16,22-21-16,-1-21 16,0 0-16,0 0 15,0 0-15,0 0 0,1 0 16,-1 0-16,0-21 0,21 0 0,-21 0 15,1 0-15,-1 0 0,0-1 0,0 1 16,-21 0-16,21-21 16,0 21-16,1-1 0,-22 1 0,0 0 15,21 21 1,-21 21 0,0 0-16,21 1 0,-21 20 15,0 0-15,0-21 0,0 22 16,21-22-16,-21 0 0,42 21 15,-42-20-15,22-1 0,20 0 16,-21-21-16,21 0 0,-20 0 16,20 0-16,0 0 0,1 0 15,-1-21-15,0 0 0,1-1 0,-1 1 0,0 0 16,1 0-16,-1 0 0,-21-22 16,21 1-16,-20 21 0,-1-21 0,-21-1 15,0 22-15,21-21 0,-21 21 0,0-22 16,0 22-1,0 42 1,0 0-16,0 22 0,0-22 16,0 21-16,0 1 0,0-1 15,-21 21-15,0-20 0,21 63 16,-22-43-16,1-21 0,0 22 0,21-1 16,-21 1-16,21-1 0,0 1 15,0 21-15,0-22 0,0 22 0,0-22 16,0 22-16,0-22 0,21 22 0,0-21 15,-21 20-15,21 1 0,1 63 16,-22-84-16,0 20 16,0-20-16,0-1 0,0-20 0,0 20 15,0-21-15,0 1 0,0-22 0,-22 21 16,1-21-16,0-21 16,0 0-16,0-42 15,21 21-15,0 0 0,0-22 16,-21 1-16,-1-85 0,22 64 15,0-1-15,0-21 0</inkml:trace>
  <inkml:trace contextRef="#ctx0" brushRef="#br0" timeOffset="41715.16">7091 9948 0,'0'0'0,"0"-42"15,0 0-15,-21-22 0,21 22 16,0 0-16,-22-1 0,22 1 0,0 0 15,0-1-15,22 22 0,-1-21 0,21 21 16,0-1-16,1 1 0,-1 0 16,22 21-16,-1 0 0,-21 0 0,22 0 15,-22 21-15,1 0 0,-1 22 16,0-1-16,-21 0 0,1 1 0,-22-1 16,0 0-16,0 1 0,-22-1 15,1 0-15,-21 1 0,0-1 16,20-21-16,-20 22 0,0-22 0,-1 0 15,1 0-15,0 0 0,-1 0 0,1 1 16,0-1-16,-1-21 0,22 0 16,0 0-16,0 0 0,0 0 0</inkml:trace>
  <inkml:trace contextRef="#ctx0" brushRef="#br0" timeOffset="44104.37">8424 9271 0,'0'21'31,"0"0"-31,-21 1 16,0-1-16,21 21 0,-21-21 15,21 22-15,-21-1 0,-1-21 16,1 21-16,0-20 0,21 20 0,-21-21 16,0 0-16,21 0 0,-21 1 15,21-44 1,0 1 0,21 0-16,0 0 0,0 0 15,0-22-15,0 22 0,1-21 0,-1 21 16,0 0-16,0-1 0,0 1 15,22 0-15,-22 21 0,0 0 0,21 0 16,-21 0-16,1 0 0,-1 21 16,0 22-16,0-22 0,0 21 15,22 0-15,-22 1 0,0-1 0,0-21 16,0 22-16,0-1 0,1-21 16,-1 0-16,21 0 0,-21 1 0,22-1 15,-1-21-15,-21 0 0,21 0 0,1 0 16,-1 0-16,-21-21 0,22-1 15,-1 1-15,-21 0 0,21 0 0,1-21 16,-22 20-16,0-20 0,0 0 16,0-1-16,-21 1 0,22 0 0,-22-1 15,0 1-15,0 0 0,-22-1 16,1-20-16,0 21 0,0 20 16,0-20-16,-22 21 0,22 0 0,0 21 15,-21 0-15,21 0 0,-1 21 16,-20 0-16,21 0 0,21 0 0,0 22 15,-21-1-15,21-21 0,0 22 0,0-1 16,0-21-16,21 21 0,0 1 16,0-22-16,0 0 0,1 0 15,-1 0-15,21 1 0,0-22 0</inkml:trace>
  <inkml:trace contextRef="#ctx0" brushRef="#br0" timeOffset="45013.82">10033 9271 0,'0'0'0,"0"-21"16,-21 21-1,0 0-15,-1 0 0,1 21 16,0 0-16,0 0 0,0 22 16,0-1-16,-1-21 0,1 22 0,0-1 15,0 0-15,0-21 0,21 22 16,0-22-16,-21 21 0,21-21 15,0 1-15,0-1 0,21-21 32,0-21-32,0-1 0,0 1 15,0 0-15,1 0 0,-1 0 0,0-22 16,0 22-16,0 0 0,0-21 16,-21 21-16,22-1 0,-22 1 15,21 0-15,0 21 16,-21 21-16,21-21 15,-21 43-15,0-22 0,0 0 0,0 21 16,21-21-16,-21 22 0,0-22 16,21 42-16,-21-41 0,0-1 15,22 0-15,-1 0 0,0-21 16,0 0 0,0 0-16,0 0 0,1 0 0,-1 0 15,-21-21-15,21 0 0,21 0 16,-21-22-16,1 22 0,-22 0 15,0-21-15,21 20 0,-21-20 0,21 21 16,-21 0-16,0 0 0,0-1 16,21 22-1,-21 22-15,0-1 0,0 0 16,0 0-16,0 21 0,0 22 16,0-22-16,21 1 0,-21-22 15,21 21-15,-21-21 0,22 0 16,-1 22-16,-21-22 0,21-21 15,0 21-15,0 0 0,0-21 0,22 0 16,-22 0-16,0 0 0,21 0 0,1 0 16,-22-21-16,21 0 0,1 0 15,-1-22-15,-21 22 0,21-21 0,1 0 16,-22-1-16,21 1 0,-21 0 16,1-1-16,20-20 0,-21 20 15,-21-20-15,21 21 0,0-64 16,-21 42-16,0 1 0,22 20 0,-22 1 15,21 0-15,-21 21 0,0-22 16,0 64 0,0 22-16,0-1 15,0 0-15,0 1 0,0 20 0,0-20 16,-21 20-16,-1 1 0,22-22 0,-21 21 16,0 1-16,0-1 0,0-20 15,21 20-15,-21-20 0,21-1 0,-22 0 16,22 1-16,0-22 0,0 21 0,0-21 15,0 0-15,0 1 16,22-22-16,-1 0 0,0 0 16,0 0-16,0 0 0,0-22 0,1 1 15,20 0-15,-21 0 16,0 0-16,0-22 0,1 22 0,-1-21 16,-21 0-16,0-1 0,0 1 0,0 0 15</inkml:trace>
  <inkml:trace contextRef="#ctx0" brushRef="#br0" timeOffset="45240.18">11049 9335 0,'0'0'15,"-21"0"-15,0 0 16,42 0 0,0 0-1,0-22-15,21 22 0,-20 0 16,20-21-16,-21 21 0,21-21 0,1 21 15,-22-21-15,21 21 0,1-21 16,-22 21-16,21-21 0,-21 21 0,0 0 16,1-22-16,-1 22 0,0-21 0,-21 0 15,-21 21 1,0 0-16</inkml:trace>
  <inkml:trace contextRef="#ctx0" brushRef="#br0" timeOffset="45419.08">10583 9081 0,'0'0'0,"-21"0"0,0-22 0,0 22 15,0 0-15,-1 0 0,22 22 47,0-1-47</inkml:trace>
  <inkml:trace contextRef="#ctx0" brushRef="#br0" timeOffset="46131.18">13716 9038 0,'0'0'16,"21"0"-16,-21-21 0,0 0 0,21 21 0,-21-21 16,0 0-16,0-1 0,0 1 15,0 0-15,0-21 0,0 21 16,0-1-16,0-20 0,-21 21 15,-21-21-15,21 20 0,-1 22 16,1 0-16,-21 0 0,21 0 0,-22 0 16,1 22-16,21-1 0,-21 21 15,-1 0-15,22 1 0,-21-1 0,21 0 16,-1 22-16,1-22 16,21 22-16,0-22 0,0 0 0,0-20 0,0 20 15,21-21-15,1 0 0,20 0 0,-21 1 16,21-1-16,1-21 15,-22 0-15,21 0 0,1 0 0,41 0 16,-63 0-16,22 0 0,-22 0 16,0 0-16,0 0 0,-21-21 15,-21 21 1,0 0-16,-21 0 0,20 0 0,-20 0 16,21 21-16,-21 0 0,-1-21 15,1 21-15,-43 0 0,64 0 16,-21 1-16,21-22 0,-1 21 0,44-21 31,-1 0-31,0 0 16,0 0-16,21 0 0,1 0 15,-1 0-15,0 0 0,-20 0 16,20 0-16,0 21 0,-21 0 0,22 0 16,-22 22-16,-21-1 0,0 0 15,0 1-15,0 20 0,0 1 0,-21-1 16,-22 1-16,22-1 0,0 1 0,-21 20 15,-1-20-15,1-1 0,0 1 0,-1-1 16,22 1-16,-21-1 0,0-20 16,20-1-16,-20 0 0,21-21 0,21 1 15,0-1-15,0 0 0,21-21 16,0 0-16,22-21 0,-1 0 16,0-22-16</inkml:trace>
  <inkml:trace contextRef="#ctx0" brushRef="#br0" timeOffset="47294.96">16129 9123 0,'0'-21'0,"21"21"16,0 0 0,0 0-16,1-21 0,20 21 15,-21-22-15,21 22 0,-20-21 16,41 21-16,-21-21 0,1 0 0,-1 0 16,0 21-16,1-21 0,-1-1 15,0 1-15,1 0 0,-22 0 0,0-21 16,21 20-16,-42 1 0,22 0 15,-22 0-15,0 0 0,0 0 0,0-1 16,-22 22-16,1-21 0,0 0 0,-21 21 16,-1 0-16,1 0 15,0 0-15,-1 0 0,1 21 0,0 0 0,-22 22 16,22-22-16,-22 64 16,22-22-16,21-21 0,0 1 15,21-1-15,0 0 0,0 1 0,0-1 16,21-21-16,21 22 15,-21-22-15,22 0 0,-1 0 0,0 0 0,22-21 16,-22 21-16,1-21 0,41 0 16,-41 0-16,-1 0 15,-21 0-15,0 0 0,-42 0 32,0 0-32,0 0 0,-22 0 15,1 0-15,-21 0 0,20 22 16,-63-1-16,64 0 0,-21 0 15,-1 43-15,22-22 0,21 0 16,-1-21-16,22 22 0,0-1 16,0-21-16,0 22 0,22-22 0,-1 21 15,21-21-15,-21 0 0,22-21 16,-1 22-16,0-22 0,1 0 0,-1 0 16,0 0-16,1 0 0,-1 0 0,0 0 15,1-22-15,-1 22 0,0-21 16,1 0-16,-1 0 0,-21 0 0,21 0 15</inkml:trace>
  <inkml:trace contextRef="#ctx0" brushRef="#br0" timeOffset="47520.82">17208 9419 0,'0'0'0,"0"-21"0,0-21 16,22-1 0,-1 43-16,0 0 15,0 22-15,0-1 16,0 0-16,1 21 0,-1-21 15,-21 22-15,42 20 0,-42-20 0,21-1 16,-21 0-16,0-21 0,0 22 16,0-22-16,0 21 0,0-21 0,0 1 15,0-1-15,0 0 16,21-21-16,1 0 16,-1-21-1,-21 0-15,21-1 0</inkml:trace>
  <inkml:trace contextRef="#ctx0" brushRef="#br0" timeOffset="47732">17632 9483 0,'0'0'0,"0"-43"0,0 22 16,0 0-16,-21 21 15,-1 0-15,1 0 16,-21 21-16,21 0 0,-22 22 0,1-1 16,0 0-16,-1 1 0,1-1 15,-43 43-15,43-43 0,0 0 16,-1 1-16,22-1 0,-21-21 15,21 22-15,0-22 0,21 0 0,0 0 16,0 0-16,21-21 16,0 0-16,21 0 0,-21 0 15,22 0-15,20-21 0,-20 0 0,20 0 16</inkml:trace>
  <inkml:trace contextRef="#ctx0" brushRef="#br0" timeOffset="48047.86">17907 9504 0,'0'0'15,"21"-42"-15,0 20 0,0 1 0,1 0 16,-22 42 0,0 0-1,0 22-15,0-22 0,0 42 0,0-20 16,0 20-16,0 1 0,0-22 16,0 22-16,0-1 0,-22 1 0,1-1 15,0 1-15,21 20 0,-21-20 0,0-1 16,21 22-16,-21-22 0,-1 22 15,1 0-15,0-22 0,0 22 0,-21-22 16,20 1-16,1 21 0,0-22 0,0 1 16,-21-1-16,20 1 0,1-22 0,0 0 15,0 1-15,0-1 16,21-21-16,0 0 0,-21 0 0,21 1 16,0-44-1,0 1-15,0 0 0,0 0 0,0-21 16,21-1-16,0 1 0,0-22 15,0 1-15</inkml:trace>
  <inkml:trace contextRef="#ctx0" brushRef="#br0" timeOffset="48329.7">17928 10075 0,'0'0'0,"0"-84"0,21 20 0,0-20 0,1 20 16,-1 1-16,0 20 0,21-20 0,-21 20 15,22 1-15,-1 0 16,85-22-16,-85 64 15,64 0-15,-85 21 0,22 1 16,-1-1-16,-21 21 0,0-21 16,-21 22-16,0-22 0,0 21 0,-42 0 15,21-20-15,-21 20 0,-1-21 16,1 0-16,0 0 0,-22 1 0,22-1 16,-1 0-16,1-21 0,0 0 0,-1 21 15,1-21-15,21 0 16,0 0-16,0 0 0,21-21 15,21 21 1,0 0-16,0 0 16,21-21-16</inkml:trace>
  <inkml:trace contextRef="#ctx0" brushRef="#br0" timeOffset="48942.64">18457 9948 0,'21'0'0,"-42"0"0,42 22 0,1-22 16,-1 0-16,0 0 0,0 0 0,0 0 15,0 0-15,1 0 0,20 0 16,-21 0-16,21 0 0,-20-22 0,20 1 16,-21 0-16,21 0 0,-20 0 15,20-22-15,0 22 0,-21-21 16,22-22-16,-22 22 0,0 0 0,21-22 16,-20 1-16,-1 20 0,0-20 15,-21-1-15,21 22 0,0-21 0,0-1 16,1 1-16,-22 20 0,0 1 0,21 0 15,-21-1-15,21 1 16,-21 21-16,0 63 16,0-21-16,0 22 15,-21-1-15,0 0 0,-1 22 0,1-1 16,0 1-16,0-1 0,0 1 0,0-1 16,-22 85-16,43-84 15,0-22-15,0 22 0,0-22 16,0 22-16,0-43 0,0 21 0,0-21 15,0 22-15,0-22 0,21 0 16,1-21-16,-1 21 0,0-21 0,0 0 16,0 0-16,43 0 0,-43-21 15,21 0-15,-21 0 0,22-1 16,-1-20-16,22-21 0,-22 20 16,-21 22-16,21-21 0,-20-1 0,-1 1 15,0 21-15,0 0 16,0 21-16,-21 21 15,0 0-15,0 0 0,0 0 16,0 22-16,-21-22 0,0 21 16,0-21-16,0 22 0,21-22 0,-22 0 15,22 0-15,-21 0 0,21 1 0,-21-1 16,21 0-16,0 0 0,0 0 16,0-42 30,0 0-46,0 0 0,0 0 16</inkml:trace>
  <inkml:trace contextRef="#ctx0" brushRef="#br0" timeOffset="49124.06">19770 9377 0,'0'21'63,"0"0"-63,0 0 15,0 1 17</inkml:trace>
  <inkml:trace contextRef="#ctx0" brushRef="#br0" timeOffset="50496.17">20256 9504 0,'0'0'15,"-21"0"-15,-21-21 16,21 21-16,0 0 16,-1 0-1,1 0-15,21 21 0,-21 0 0,21 21 16,-21-20-16,21 20 0,0 0 16,0 1-16,-21-1 0,21 0 0,0-21 15,0 22-15,0-1 0,0-21 16,0 22-16,0-22 0,0 0 0,0 0 15,21-21-15,0 21 0,0-21 0,0 0 16,1 0-16,20 0 16,-21 0-16,0 0 0,0-21 15,1 0-15,-1 0 0,0 21 0,21-43 16,-21 22-16,1 0 0,-1 0 16,-21-21-16,21-1 0,0 22 0,-21-21 15,21 21-15,-21-1 0,0 1 0,0 0 16,0 42-1,0 0-15,0 1 16,0-1-16,0 21 0,0-21 16,0 22-16,0-22 0,0 21 0,0-21 15,0 22-15,0-22 0,0 0 0,0 0 16,21 0-16,1 0 0,-1 1 16,0-22-16,0 21 0,0-21 0,0 0 15,22 0-15,-22 0 0,0 0 16,21 0-16,-20 0 0,20-21 15,-21-1-15,0 1 0,22 0 0,-22 0 16,0-21-16,21-1 0,-21 1 16,1 0-16,-1-22 0,0 1 0,0-1 15,0 1-15,0-1 0,1 1 0,-1-1 16,-21 1-16,0-1 0,21 1 16,-21-1-16,0 1 0,21-1 15,0 1-15,-21-1 0,0 22 0,21-1 0,1 1 16,-22 0-16,0 21 0,0-1 15,0 44 1,0 20-16,0 0 0,-22 1 16,22 20-16,-21 1 0,0-1 15,0 22-15,0-22 0,0 22 0,-1 42 16,1-42-16,21-22 16,0 1-16,0-1 0,0 1 0,0-1 15,0-21-15,0 1 0,0-1 0,0-21 16,0 22-16,21-22 0,-21 0 15,22 0-15,-1-21 0,0 0 16,0 0-16,0 0 16,0 0-16,1-21 0,-1 0 0,0 0 15,21-1-15,-21 1 0,1 0 16,-1 0-16,0 0 0,-21 0 16,21-1-16,0 1 0,0 21 15,-21 21 1,0 1-1,0-1-15,0 0 0,-21 0 0,21 0 16,-21 0-16,21 1 0,0-1 16,0 0-16,0 0 0,0 0 15,21-21 1,0 0-16,1 0 0,-1 0 16,0 0-16,0 0 0,21 0 0,-20 0 15,-1-21-15,0 0 0,21 0 0,-21 0 16,1-1-16,-1 1 15,0-21-15,0 21 0,-21 0 0,0-22 16,21 22-16,-21 0 0,0 0 16,21 21-16,-21 21 31,0 0-31,0 0 0,-21 22 16,0-22-16,21 0 0,-21 21 15,0-21-15,21 22 0,0-22 16,-21 21-16,-1-21 0,1 22 0,21-1 15,-21 0-15,0 1 0,0-22 16,21 21-16,-21 1 0,-1-1 0,-41 106 16,42-84-16,0-22 15,-1 21-15,1-20 0,0 20 0,0-20 16,21 20-16,-21 1 0,0-22 16,-1 0-16,22 22 0,-21-22 0,21 0 15,-21-20-15,0 20 0,21-21 0,0 21 16,-21-42-16,0 0 15,21-21 1,0 0-16,0 0 0,0-21 16,0 20-16,0-20 0,21 21 15,0-21-15,-21-1 0,21 1 16,0 0-16,-21-22 0</inkml:trace>
  <inkml:trace contextRef="#ctx0" brushRef="#br0" timeOffset="50736.03">21103 9694 0,'0'0'0,"0"-21"0,0 0 0,0 0 0,0 0 16,21 0-16,0-1 15,1 22-15,20 0 0,-21-21 16,21 21-16,1 0 0,-1 0 0,0 0 15,1-21-15,-1 21 0,0 0 16,1 0-16,-22-21 0,21 21 0,-21 0 16,1 0-16,-1-21 0,0 21 0,-21-21 15,0-1-15</inkml:trace>
  <inkml:trace contextRef="#ctx0" brushRef="#br0" timeOffset="50922.92">20913 9377 0,'0'0'0,"-22"0"15,1 0-15,0 0 16,21-21-16,-21 21 47</inkml:trace>
  <inkml:trace contextRef="#ctx0" brushRef="#br0" timeOffset="51660.53">22712 9292 0,'0'0'15,"0"-21"-15,0 0 0,-21 21 0,-1 0 31,22 21-31,0 0 0,0 22 0,-21-1 16,21 0-16,-21 22 0,0-22 16,21 22-16,-21-1 0,0 1 0,-1-1 15,1-21-15,0 22 0,0-22 0,0 1 16,21-22-16,0 21 0,-21-21 16,21 0-16,0 1 0,0-1 15,21-42 1,0-1-1,-21 1-15,63-21 16,-41 0-16,-1 20 0,0-20 0,21 0 16,-21-1-16,1-20 0,20 21 15,-21 20-15,21-20 0,-20 21 0,-1 0 16,0 0-16,0 21 0,0 0 16,0 21-16,-21 0 0,0 0 0,0 21 15,0-20-15,0 20 0,0-21 16,0 21-16,0-20 0,0 20 0,0-21 15,0 0-15,0 0 0,22 1 0,-1-22 16,0 21-16,0-21 0,0 0 16,0 0-16,22 0 0,-22 0 0,21-21 15,-21-1-15,22 1 0,-22 0 0,21 0 16,-21 0-16,1-22 16,-1 1-16,0 0 0,0-1 0,0 1 15,-21-21-15,0 20 0,0-63 16,0 64-16,0-21 15,0 20-15,0 1 0,-21 0 0,21-1 0,-21 22 16,21 0-16,-21 21 0,0 0 16,-1 0-16,1 21 0,0 0 15,0 22-15,0-22 0,21 21 0,0 0 16,-21-20-16,21 20 0,0 0 16,0 1-16,0-22 0,0 21 0,21 0 15,0-20-15,0-1 0,64 21 16</inkml:trace>
  <inkml:trace contextRef="#ctx0" brushRef="#br0" timeOffset="51944.37">23961 9673 0,'0'0'0,"0"-21"0,-22 0 0,1 21 0,-21 0 16,21 0-16,-22 21 0,1-21 15,21 42-15,-21-20 0,20-1 16,-20 21-16,21-21 0,0 0 0,0 22 16,-1-22-16,22 0 0,0 0 15,22-21 1,20 0-16,-21 0 0,0 0 16,0 0-16,22-21 0,-22 21 0,21-21 15,-21 0-15,22 0 0,-22-1 16,0 1-16,0-21 0,0 21 0,1-43 15,-1 22-15,-21 0 0,21 20 0,-21 1 16</inkml:trace>
  <inkml:trace contextRef="#ctx0" brushRef="#br0" timeOffset="52153.25">24066 9652 0,'0'0'0,"0"21"0,0 0 16,0 22-16,-21-22 0,21 0 0,0 21 16,0-20-16,0-1 0,0 0 15,0 0-15,0 0 0,0 0 0,21 1 16,1-22-16,-1 0 15,0 0-15,0 0 0,0 0 16,0 0-16,1-22 0,-1 1 16,0 21-16,0-21 0,0 0 15,-21 0-15,21 0 0,1-1 0,-22-20 16,21 21-16,0-21 0,-21 20 16,21 1-16,-21-21 0,21 42 15,-21-21-15</inkml:trace>
  <inkml:trace contextRef="#ctx0" brushRef="#br0" timeOffset="52319.45">24447 9737 0,'0'21'0,"0"0"16,0 21-16,0-20 0,0-1 16,0 0-16,22-21 0,-1 21 15,-21 0-15,21-21 0,0 0 0,0 21 16,0-21-16,43 0 0,-43 0 16,0 0-16,22 0 0,-22-21 15,0 21-15,21-21 0,-21 0 0,1 0 16,-1-22-16,21 1 0,-21 21 0,-21-21 15,21-22-15,-21 22 0,22-22 16,20 1-16,-21-1 0</inkml:trace>
  <inkml:trace contextRef="#ctx0" brushRef="#br0" timeOffset="52395.41">25336 8848 0,'0'0'0,"0"-43"0,0-41 15</inkml:trace>
  <inkml:trace contextRef="#ctx0" brushRef="#br0" timeOffset="52424.4">25209 9038 0,'-21'0'0</inkml:trace>
  <inkml:trace contextRef="#ctx0" brushRef="#br0" timeOffset="52623.28">25019 9694 0,'0'22'0,"0"-1"0,0 0 0,0 0 16,-21 43 0,21-43-16,0 0 0,0 0 15,0 0-15,0 0 16,21-21-16,0 0 0,0 0 15,0 0-15,22 0 0,-22-21 16,0 0-16,0 21 0,22-21 0,-22 0 16,21 0-16,-21-1 0,22 1 15,-1 0-15,-21 0 0,0 0 0,22 0 16,-22-22-16,0 43 0,0-21 0,-21 0 16</inkml:trace>
  <inkml:trace contextRef="#ctx0" brushRef="#br0" timeOffset="52895.3">24828 10160 0,'43'-148'0,"-86"296"0,128-444 0,-43 169 16,1 21-16,-1 21 0,0 22 0,1 20 15,20 1-15,-20 0 0,-1 21 16,0-1-16,1 1 0,-1 0 16,-21 21-16,21-21 0,-20 21 15,-1 0-15,0-21 0,0 21 0,-21-21 16,0-1 0,-21 22-16,-21-21 0,20 21 15,-20 0-15,21-21 0</inkml:trace>
  <inkml:trace contextRef="#ctx0" brushRef="#br0" timeOffset="53104.18">24342 8869 0,'0'0'0,"-43"-21"15,22 21-15,0 21 16,21 0-16,-21-21 0,0 21 15,21 0-15,21-21 32,0-21-17</inkml:trace>
  <inkml:trace contextRef="#ctx0" brushRef="#br0" timeOffset="53243.1">24172 8932 0,'0'22'15,"21"-22"-15,1 21 0,-1 0 0,0-21 16,21 21-16,1 0 0,-1-21 0</inkml:trace>
  <inkml:trace contextRef="#ctx0" brushRef="#br0" timeOffset="53555.92">25336 8721 0,'0'0'0,"22"-21"0,-22-22 15,21 43-15,-21 21 31,0 22-31,0-1 0,-21 0 0,-1 1 16,1 20-16,-21 1 0,21-22 16,-22 22-16,1-1 0,21-21 0,-21 22 15,-22 42-15,64-64 16,-21 0-16,21 1 0,0-22 16,0 21-16,0-21 0,0 22 0,0-22 15,0 0-15,21-21 0,0 21 16,0-21-16,1 0 0,-1 0 15,0 0-15,0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4:19:24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2773 0,'0'-21'0,"0"0"15,0-1-15,21 1 0,0 0 16,-21 0-16,0 0 0,21 0 15,-21-1-15,21-20 0,-21 21 0,0 0 16,0 0-16,0-1 0,-21-20 16,0 21-16,-21 0 0,21 21 15,-1 0-15,-20 0 0,0 0 16,-1 21-16,1 0 0,-21 0 16,20 22-16,1-1 0,-22 0 0,22 22 15,0-22-15,21 22 0,-22-22 0,22 21 16,0-20-16,0-1 15,21 0-15,0 1 0,0-1 0,0-21 16,0 0-16,21 1 0,21-1 16,-21 0-16,22-21 0,-22 0 0,21 0 15,1-21-15,20 0 0,-21-1 16,1 1-16,20 0 0,-20-21 0,20-1 16,1 1-16,-1-21 0,1-1 15,-1 1-15,64-86 16,-21-20-16,-43 84 15,-20 22-15,-1-22 0,0 1 0,-20 20 16,-1-21-16,0 22 0,0-1 0,-21 1 16,0 21-16,0-1 15,0 22-15,0-21 0,-21 63 32,0 0-32,-22 21 0,22 22 0,-21-22 15,21 43-15,-22-22 0,22 1 16,-21 21-16,21-22 0,-22 22 0,22-1 15,0 1-15,-21 0 0,21-1 16,21-20-16,-22-1 0,22 1 16,0-1-16,0-20 0,0 20 0,0-42 15,0 22-15,22-22 0,-1 0 16,0 0-16,21 0 0,1-21 0,-22 0 16,21 0-16,0 0 0,1-21 15,20 0-15,-20 0 0,-1-21 16,0 20-16,1-20 0,-1 21 0,-21-21 15,21-1-15,-20 22 0,-22-21 16,0 21-16,0-1 0,0 1 0,0 0 16,-22 21-16,1 0 15,0 0-15,-21 0 0,21 21 0,-1 0 16,1-21-16,0 22 0,0-22 16,21 21-16,21-21 15,0 0 1,0 0-16,22 0 0,-22 0 15,21 0-15,-21 0 0,22 0 16,-22 0-16,0 0 0,0 21 0,0 0 16,1 0-16,-22 0 0,0 1 15,0-1-15,0 21 0,0-21 0,0 0 16,0 22-16,0-22 0,0 0 16,0 0-16,-22 0 0,22 1 0,0-1 15,0 0-15,22-21 16,-1 0-16,0 0 15,0-21-15,21 0 0,-20-1 16,20 1-16,0 0 0,1 0 16,-1-21-16,0-1 0,-21 22 15,22-21-15,-1-1 0,-21 1 0,0 21 16,1-21-16,-22 20 0,0 1 16,0 42-1,-22 1 1,1-1-16,0 0 0,0 21 0,0-21 15,0 22-15,-1-22 0,1 42 16,0-41-16,21-1 0,-21 0 16,21 0-16,0 0 0,0 0 15,0 1-15,21-44 32,0 22-17,-21-21-15,0 0 0,21 0 0,1-21 16</inkml:trace>
  <inkml:trace contextRef="#ctx0" brushRef="#br0" timeOffset="183.89">7683 2477 0,'-21'-22'16,"0"22"-16,0 0 16,21-21-1,21 21 48,0 0-63,0 0 0,1 21 0</inkml:trace>
  <inkml:trace contextRef="#ctx0" brushRef="#br0" timeOffset="610.64">8001 2731 0,'0'0'0,"-21"0"0,0 0 16,21-22 0,0 1-1,0 0-15,21 21 0,0 0 16,-21-21-16,21 21 0,0 0 16,0 0-16,1 0 0,-1 0 0,0 21 15,0 0-15,0 0 0,-21 1 16,21-1-16,-21 21 0,22-21 0,-22 22 15,0-1-15,0-21 0,0 43 16,0-43-16,0 21 0,0-21 16,0 0-16,0 1 15,-22-1-15,22-42 32,0-1-17,0-20-15,22 21 16,-22 0-16,21-22 0,0-41 15,0 41-15,0-20 0,0 21 0,-21-1 16,43-41-16,-43 62 16,0 1-16,0 0 0,0 0 15,0 42 1,0 0-16,0 0 16,0 1-16,0-1 0,0 0 0,0 0 15,0 0-15</inkml:trace>
  <inkml:trace contextRef="#ctx0" brushRef="#br0" timeOffset="935.46">8403 2985 0,'0'0'0,"0"21"0,21 0 15,0-21 1,1 0-16,-1 0 16,0-21-16,21 0 0,-21-1 0,22 1 15,-1 0-15,0 0 0,1 0 16,-1 0-16,0-22 0,1 22 0,-1-21 15,-21 21-15,0-1 0,1-20 16,-22 21-16,-22 21 16,1 0-16,-21 0 0,0 21 15,-1 0-15,1 0 0,0 1 16,-1 20-16,1-21 0,0 21 16,-1 1-16,22-22 0,-21 21 0,42-21 15,0 22-15,0-22 0,0 0 16,0 0-16,0 0 0,21 1 0,0-22 15,21 0-15,1 21 0,-1-21 16,0 0-16,1 0 0,-1 0 0,0-21 16,64-1-16,-63 22 0</inkml:trace>
  <inkml:trace contextRef="#ctx0" brushRef="#br0" timeOffset="1302.57">9207 2794 0,'0'0'0,"0"-21"0,-21 0 0,21 0 0,0-1 15,0 1-15,0 0 16,0 0-16,0 0 0,21 0 16,1 21-16,-1-22 0,21 22 15,0 0-15,1 0 0,-1 22 0,0-1 16,1 0-16,-1 21 0,0-21 16,-20 22-16,-1-1 0,0 22 15,-21-22-15,0 0 0,-21-21 16,0 22-16,-1-22 0,1 21 0,0-21 15,-21 1-15,21-22 0,-1 21 16,1-21-16,0 21 0,21-42 16,0 0-1,0-1-15,0 1 0,0 0 16,21-21-16,-21 21 0,21-22 0,22 1 16,-22-22-16,0 22 0,21 0 15,-20-22-15,-1 22 0,21 21 0,-21-22 16,0 22-16,1 0 0,-1 21 0,0 0 15,0 0 1,-21 21-16,21-21 0,-21 21 0,0 1 16,0-1-16</inkml:trace>
  <inkml:trace contextRef="#ctx0" brushRef="#br0" timeOffset="1471.48">10139 2921 0,'0'0'0,"0"21"15,-21-21-15,-1 0 32,1 0-32,21 21 15,21-42 17</inkml:trace>
  <inkml:trace contextRef="#ctx0" brushRef="#br0" timeOffset="2327.86">11938 2963 0,'0'0'0,"-21"0"15,0 0-15,-1-21 0,22 0 16,0 0-1,22 0-15,-1 0 0,0 21 16,21-22-16,1 1 0,-22 0 16,21-21-16,0 21 0,-20-22 15,-1 22-15,0-21 0,-21-1 0,0 22 16,-21-21-16,-22 21 0,22-22 16,-21 22-16,0 0 0,-22 21 0,22 0 15,-22 0-15,22 0 0,-22 21 16,22 0-16,0 22 0,-1-1 0,1-21 15,21 22-15,0-1 0,0 0 16,-1 1-16,22-1 0,0-21 0,0 21 16,0-20-16,0-1 0,22 0 15,-1-21-15,21 0 0,-21 0 0,22 0 16,-1 0-16,21 0 16,1 0-16,-22-21 0,22 0 0,-22-1 15,22 1-15,-22 0 0,0 0 0,-21 0 16,1-22-16,-1 22 0,-21 0 15,0 0-15,0 0 0,-21 21 16,-1 21 0,1 0-16,0 0 0,0 22 15,0-1-15,21 0 0,-21 22 0,-1-1 16,22 1-16,0-1 0,0 1 16,0 20-16,-21-20 0,21 21 0,0-22 15,0 1-15,0 20 0,0-20 0,0-1 16,0 1-16,0-1 0,-21 1 15,21-1-15,-21-20 0,0 20 0,0-21 16,-1 1-16,1-1 16,0-21-16,0 22 0,-21-22 0,20-21 15,-41 0-15,42 0 0,0-21 16,-22-22-16,22 22 0,0-42 16,0 20-16,21-20 0,0 20 0,0-41 15,0 20-15,0-20 0,0-1 16,0 0-16,0 1 0,21-1 0,0 0 15,21 1-15,1 20 0,-1 1 16,22-1-16,-1 1 0,1 20 16,-1-20-16,22 42 0,-22-22 0,22 1 15,-22 21-15,-20 0 0,20-1 16,-20 1-16</inkml:trace>
  <inkml:trace contextRef="#ctx0" brushRef="#br0" timeOffset="2923.42">12573 2858 0,'0'0'0,"-21"0"0,21 42 16,21-42 15,0-21-31,0 21 16,22-21-16,-22-1 0,21 1 0,-21 0 16,22-21-16,-22 21 0,0-22 15,0 22-15,0-21 0,-21-1 16,0 1-16,0 21 0,0-21 0,-21 20 15,0 1-15,0 21 0,-22 0 16,22 0-16,-21 0 0,21 0 16,0 21-16,-22 22 0,22-1 0,0 0 15,-21 128 1,20-128-16,22 22 0,0-22 0,0 21 16,0-20-16,0-1 0,0 0 15,22-20-15,-1-1 0,0 0 0,21 0 16,1 0-16,-1-21 0,0 0 15,22 0-15,-22-21 0,85-21 16,-63-1-16,20 22 0,-20-21 16,-1 0-16,1-1 0,-1-20 15,-20-1-15,41-84 0,1-21 16,-64 105-16,21-20 16,-20-1-16,20 21 0,-21 1 0,21-1 15,-20 22-15,-1 0 0,-21 21 16,0-1-16,0 44 15,-21 20-15,-22 0 16,22 1-16,0 20 0,-21 1 16,-1 20-16,1-20 0,0 20 0,20 1 15,-20 0-15,-43 63 16,64-85-16,0 1 0,0-1 0,0-20 16,21-1-16,0 0 0,0 1 15,0-1-15,0-21 0,21 0 0,0 1 16,0-22-16,0 0 0,1 0 15,-1 0-15,21 0 0,-21 0 0,22-43 16,-22 22-16,0 0 0,0 0 16,0-22-16</inkml:trace>
  <inkml:trace contextRef="#ctx0" brushRef="#br0" timeOffset="3089.23">13314 2625 0,'0'0'0,"-43"0"0,-20 0 16,42 0-16,0-21 15,42 21 1,21-22-16,0 22 0,1 0 16,-1-21-16,22 21 0,-1-21 0,1 0 15,-1 0-15,43 0 0,-21-1 16,20 1-16,1 0 0,21 0 0</inkml:trace>
  <inkml:trace contextRef="#ctx0" brushRef="#br0" timeOffset="3376.06">15621 1757 0,'0'0'0,"0"-85"16,0 64-16,-21 0 0,0 21 16,-1 21-16,-20 21 0,21 1 15,-21-1-15,20 22 0,-20-22 16,-21 43-16,20-22 0,1 22 15,-22-1-15,1 1 0,21 21 0,-22-21 16,22 20-16,-1-20 0,1 0 0,21-22 16,0 22-16,0-22 0,21 1 15,0-22-15,0 1 0,21-1 16,0 0-16,0-21 0,0 1 0,22-1 16,-1-21-16,0 0 0,1 0 15,20 0-15,-21-21 0,22-1 0,-1-20 16,1 21-16</inkml:trace>
  <inkml:trace contextRef="#ctx0" brushRef="#br0" timeOffset="3601.93">16002 2201 0,'0'0'0,"-21"-21"16,0 0-16,-1 21 0,1 0 15,0 0-15,0 0 0,21 21 16,-21 0-1,21 1-15,-21-1 0,21 42 16,0-42-16,0 1 0,0-1 16,0 0-16,0 0 0,0 0 0,0 0 15,21-21 1,0 0-16,0-21 16,21 0-16</inkml:trace>
  <inkml:trace contextRef="#ctx0" brushRef="#br0" timeOffset="3757.36">16214 2159 0,'0'-21'0,"0"42"0,0-63 16,0 63 0,-22-21-1,1 21-15,21 21 0,-21-20 0,0 20 16,0-21-16,0 21 0,-1 1 16,22-22-16,0 21 0,0 1 15,0-22-15,0 0 0,0 0 0,22 0 16,-1 0-16,0 1 0</inkml:trace>
  <inkml:trace contextRef="#ctx0" brushRef="#br0" timeOffset="4110.14">16764 2371 0,'0'-21'0,"0"42"0,0-64 0,0 22 16,-21 21-1,0 21-15,-1 1 0,1-1 0,0 21 16,0 0-16,0 1 0,0 20 15,-1-20-15,1-1 0,0 21 0,21-20 16,0-1-16,0 0 0,0-20 16,0-1-16,21 21 0,0-21 0,1-21 15,20 21-15,0-21 0,1 0 16,-1 0-16,0 0 0,1 0 0,-1-21 16,0 0-16,1 0 0,-1 0 15,-21-22-15,21 1 0,-20 0 16,20-1-16,-42-20 0,21-1 0,0 1 15,-21-1-15,0 22 0,0 0 16,0-1-16,0 22 0,0 0 0,0 0 16,0 0-16,0 42 15,0 0 1,0 0 0,21-21-16,1 21 0,20-21 0,-21 22 15</inkml:trace>
  <inkml:trace contextRef="#ctx0" brushRef="#br0" timeOffset="4611.39">17738 2328 0,'21'0'16,"-21"-21"-16,-21 21 15,-1 21-15,22 1 0,-21-1 16,0 0-16,-21 21 0,21 1 16,-22 62-16,22-62 0,0 20 15,0-20-15,0-1 0,21 0 16,0 1-16,-22-1 0,22 0 0,0-21 15,0 22-15,0-22 0,0 0 0,0 0 16,22-42 15,-1 0-31,-21 0 16,21-22-16,0 1 0,21 0 16,-20-1-16,20-20 0,0-1 15,1-20-15,-1 20 0,0 1 0,1 20 16,-1-20-16,0 42 0,-21-22 15,22 22-15,-22 0 0,0 21 0,-42 21 32,0-21-32,0 21 15,-1 1-15,-20-1 0,21 0 16,-21 0-16,20 0 0,-20 0 0,21 1 16,0 20-16,21-21 0,0 0 15,0 22-15,0-22 0,0 21 16,0-21-16,0 22 0,0-22 0,21 21 15,0-21-15,0 22 0,-21-22 16,21 0-16,1 0 0,-1 0 0,-21 0 16,21-21-16,0 22 0,21-22 15,-20 0-15,-1 0 0,0 0 16,21 0-16,1 0 0,-1-22 16,-21 1-16,21 0 0,1 0 0,41-43 15</inkml:trace>
  <inkml:trace contextRef="#ctx0" brushRef="#br0" timeOffset="4820.28">18563 2561 0,'0'0'0,"21"-63"0,0 20 0,1 1 0,-1 0 16,0 21-16,-21-1 0,0 65 31,0-22-31,-21 21 0,0 1 16,-1-1-16,1 21 0,-21-20 16,21 20-16,-43 43 0,43-64 15,0 1-15,0-1 0,21-21 16,0 22-16,0-22 0,0 0 0,0 0 15,21 0-15,21 0 0,-21-21 0,22 0 16,-1 0-16,0 0 0,1 0 16,-1-21-16,22 0 0,-22 0 15,0-21-15,22 20 0</inkml:trace>
  <inkml:trace contextRef="#ctx0" brushRef="#br0" timeOffset="5084.72">19643 1736 0,'0'0'0,"0"-43"0,-22 1 16,22 21-16,0 0 0,0 0 0,22 21 15,-1 21 1,0 0-16,21 21 0,1 1 0,-1-1 16,0 21-16,1 1 0,20 21 15,-21-1-15,-20 1 0,-1 21 16,-21 0-16,0 21 0,-21-22 15,-1 1-15,-41 21 0,-22-21 0,1-21 16,-1 21-16,-21-22 0,0 1 16,-21-22-16,21 1 0,1-1 0,-1 1 15,0-22-15,0 1 0,-21-22 16,0 0-16,21 0 0</inkml:trace>
  <inkml:trace contextRef="#ctx0" brushRef="#br0" timeOffset="5884.97">19600 2307 0,'21'-42'15,"1"21"-15,-1 0 16,-21 42 15,-21-21-31,-1 21 0,1 0 16,0 0-16,0 22 0,-21-22 16,20 21-16,1-21 0,0 0 15,-21 1-15,21 20 0,21-21 16,0 0-16</inkml:trace>
  <inkml:trace contextRef="#ctx0" brushRef="#br0" timeOffset="6027.9">19812 2498 0,'0'0'0,"21"0"0,-63 0 32,21 21-17,-22 0-15,1 0 0,0 22 0,-22-1 16,1 0-16,20 1 0,-20-1 15,-1 0-15,1 1 0,-85 62 16</inkml:trace>
  <inkml:trace contextRef="#ctx0" brushRef="#br0" timeOffset="6558.64">7853 3683 0,'0'0'0,"-43"21"16,22 0-16,0-21 0,0 43 15,21-22-15,-21 21 0,0 1 16,-1-1-16,1 0 0,0 22 0,0-22 16,-21 22-16,20-22 15,1 0-15,0 1 0,0-1 0,0 0 16,0-21-16,-1 22 0,22-22 0,0 0 15,22-42 17,-1 21-32,-21-21 0,21 0 15</inkml:trace>
  <inkml:trace contextRef="#ctx0" brushRef="#br0" timeOffset="6885.45">7641 3747 0,'0'0'0,"0"-22"0,0 1 0,-21 0 15,0 0-15,0 0 16,-1 21-16,1 0 0,0 0 16,21 21-16,-21 0 15,21 0-15,0 0 0,21-21 16,0 22-16,0-22 16,1 0-16,41 0 0,-21 0 15,1-22-15,-22 22 0,21-21 16,1 0-16,-43 0 0,0 0 15,0 0-15,-22-1 16,1 1-16,-21 21 0,21 0 16,-22 0-16,22 0 0,-21 0 0,21 21 15,-22-21-15,1 64 16,21-43-16,21 0 0,0 22 16,0-22-16,0 21 0,0-21 0,0 0 15,21 22-15,0-22 0,22 0 16,-22 21-16,21-20 0</inkml:trace>
  <inkml:trace contextRef="#ctx0" brushRef="#br0" timeOffset="7503.29">8361 4022 0,'-21'21'31,"-1"0"-31,1 0 0,21 0 16,-21 1-16,0 20 0,0-21 15,0 21-15,-1-20 0,1 41 16,0-42-16,0 22 0,21-22 0,0 0 16,0 0-16,-21-21 15,21-21 17,0 0-32,0 0 15,0-22-15,0 22 0,21-21 16,-21-1-16,21 1 0,0 0 0,0-1 15,1-20-15,-1 42 16,0-22-16,21 22 0,-21-21 0,1 42 16,20 0-16,-21 0 0,21 0 15,-20 0-15,20 21 0,-21 0 0,0 0 16,0 22-16,-21-22 0,0 21 16,0 1-16,0-1 0,0-21 0,0 21 15,-21 1-15,0-22 0,0 21 16,21-21-16,-21 1 0,0-1 0,-1-21 15,1 21-15,21-42 16,0 0 0,0-1-16,21 1 15,-21-21-15,43 21 0,-22-22 16,0 1-16,21 0 0,-20-1 0,20 1 16,0 0-16,1 21 0,41-22 15,-63 22-15,22 21 0,-22 0 16,0 21-16,0 0 0,0 1 15,-21 20-15,0 0 0,0-21 0,0 22 16,0-1-16,-21 22 0,0-43 16,0 21-16,0 0 0,-22 1 0,1 20 15,21-42-15,0 1 16,0-1-16,-1 0 0,1 0 16,42-21-1,1-21 1,-1 21-16,21-21 0</inkml:trace>
  <inkml:trace contextRef="#ctx0" brushRef="#br0" timeOffset="7834.28">9610 3810 0,'0'0'0,"-22"0"15,1 0 1,0 21-16,0 0 0,0 1 0,0 20 15,21 0-15,-22 1 0,1 20 16,0-21-16,0 22 0,0 21 16,0-22-16,-1 1 0,1 20 0,21-20 15,-21 20-15,0 1 0,0 0 16,21-1-16,0 1 0,-21-21 0,21 20 16,-22 1-16,22-22 0,-21 1 15,21 63-15,0-64 0,0-20 16,0 20-16,0-42 0,0 22 0,0-1 15,0-21-15,0 0 0,0 1 16,0-44 0,0 1-1,0-21-15,0 21 16,0-22-16,0 1 0</inkml:trace>
  <inkml:trace contextRef="#ctx0" brushRef="#br0" timeOffset="8092.13">9377 4318 0,'0'0'0,"21"-85"0,-21 1 0,0 20 16,21 1-16,0-1 0,0 22 0,1 0 15,20-1-15,0 1 0,22 21 16,-1 0-16,22-1 0,0 22 0,20 0 16,-20 0-16,0 22 15,-1 20-15,-20-21 0,-1 21 0,-20 1 16,-1-1-16,-21 0 0,-21 22 15,-21-22-15,0 22 0,-21-22 0,-22 0 16,1 1-16,-22-1 0,0 0 16,1 1-16,-1-22 0,0 21 15,1-21-15,20 1 0,-42 20 16,43-21-16,20-21 0,22 21 16,-21 0-16</inkml:trace>
  <inkml:trace contextRef="#ctx0" brushRef="#br0" timeOffset="8840.39">6392 6244 0,'0'0'0,"-21"0"16,0 0-16,42 0 47,0 21-32,43-21-15,-22 0 0,22 0 16,20 22-16,22-22 0,0 0 0,21 0 16,0 0-16,42 21 0,1-21 15,20 0-15,1 0 0,-1 21 0,22-21 16,21 0-16,-1 21 0,-20 0 16,42-21-16,-21 21 0,0-21 0,0 22 15,21-1-15,-22-21 0,-20 21 16,21 0-16,-21 0 0,-22-21 0,1 21 15,-1 1-15,-42-1 0,22-21 16,-43 21-16,0 0 0,-22-21 0,-20 21 16,0 0-16,-22-21 0,1 22 0,-43-1 15,0 0-15,0-21 16,-21 21-16,0 0 0,-21-21 0,-21 21 16</inkml:trace>
  <inkml:trace contextRef="#ctx0" brushRef="#br0" timeOffset="9223.17">6265 8149 0,'0'0'0,"21"21"16,106 22 0,-63-22-16,21 0 0,-1-21 0,43 21 15,-21-21-15,42 0 0,0 0 16,22 21-16,-1-21 0,445 0 16,-381 0-16,0 0 15,-1 0-15,1 0 0,21 0 0,-21 0 16,21 0-16,-21 0 0,233 0 15,-234 0-15,-20 0 0,-21 0 16,-22 22-16,0-22 0,-21 0 16,-42 21-16,0 0 0,-21-21 0,-43 21 15,0-21-15,-20 0 0,-22 21 16,-43-21-16,1 21 0,-22-21 16,-20 0-16,-22 22 0</inkml:trace>
  <inkml:trace contextRef="#ctx0" brushRef="#br0" timeOffset="9571.6">5228 9567 0,'0'0'0,"-21"22"0,21 20 16,21-21-16,0 0 0,22 0 0,20 1 15,22-22-15,21 21 0,-1 0 16,1 0-16,21-21 0,21 21 0,1 0 16,20-21-16,21 0 0,1 22 0,21-22 15,-1 0-15,22 0 0,21 0 16,0 0-16,0 0 0,21 0 0,0 0 16,1 21-16,-1-21 15,0 0-15,-21 21 0,21-21 0,-21 21 16,0 0-16,191 0 0,-255 1 15,1-1-15,-43-21 0,0 21 16,-21 0-16,-21 0 0,-22-21 0,-41 21 16,-1 1-16,-42-1 0,-21 0 15,-21-21-15,-22 21 0</inkml:trace>
  <inkml:trace contextRef="#ctx0" brushRef="#br0" timeOffset="9902.41">5186 12234 0,'0'43'0,"0"-86"0,0 149 0,21-63 15,21-1-15,22 0 0,20-21 0,22 1 16,21-1-16,0 0 0,43 0 15,-1-21-15,21 0 0,22 0 0,0 0 16,21 0-16,21 0 0,0 0 16,0 0-16,21 0 0,-21 0 15,21-21-15,0 21 0,254 0 16,-275 0-16,-21 0 0,0 0 16,-21 0-16,-1 0 0,-20 0 0,-22 21 15,-21 0-15,-21 0 0,-21 1 0,-42-1 16,-1 0-16,-42 0 0,-21 0 15,-21 0-15,-21 1 0</inkml:trace>
  <inkml:trace contextRef="#ctx0" brushRef="#br0" timeOffset="10083.73">4805 14330 0,'0'0'0,"-64"63"16,1 86-16,84-128 16,21 21-16,22 0 0,20-20 15,22-1-15,169 21 0,-126-21 16,41-21-16</inkml:trace>
  <inkml:trace contextRef="#ctx0" brushRef="#br0" timeOffset="10217.66">7154 14796 0,'0'0'0,"297"0"0,20 0 0,297 0 16,275 0-1,-614 0-15,-21 0 0,-21 0 16,-21 21-16,-22 0 0,-21 0 0,-42 0 16,-21 0-16,-21 1 0,-22-1 0,-41 0 15,-22 0-15,0 21 0,-43-20 16,1-1-16,-43 0 0,22 0 0</inkml:trace>
  <inkml:trace contextRef="#ctx0" brushRef="#br0" timeOffset="10488.02">5228 16701 0,'0'0'0,"21"42"0,191 43 15,-106-64-15,21 0 0,21 0 16,0-21-16,21 0 0,22 0 0,21 0 15,20 0-15,1 0 0,21 0 16,0 0-16,0 0 0,21 0 0,1-21 16,-1 21-16,-21-21 0,0 21 0,-43-21 15,1 21-15,-21 0 0,-22 0 16,-42 0-16,0 0 0,-64 21 0,1 0 16,-43-21-16,-21 21 0,-42 0 15,-1 0-15</inkml:trace>
  <inkml:trace contextRef="#ctx0" brushRef="#br0" timeOffset="11300.55">7218 18288 0,'42'0'15,"-21"0"-15,-21-21 0,21 0 16,-21-22-16,22 22 0,-22 0 16,0-21-16,0 21 0,0-22 15,0 22-15,0-21 0,0 21 0,-22-1 16,1 1-16,0 21 0,-21 0 15,-1 0-15,1 0 0,0 21 0,-1 1 16,-20-1-16,21 21 0,-1 0 16,1-20-16,0 20 0,20 0 15,1 22-15,0-22 0,0 0 16,21 1-16,0-1 0,0-21 0,0 22 16,21-22-16,21-21 0,-20 21 15,20-21-15,0 0 0,43-21 16,-43 0-16,22-1 0,-22 1 15,0-21-15,22 0 0,-22-1 0,22 1 16,-22 0-16,0-1 0,22-20 16,-22 20-16,1-20 0,-22 21 0,21-22 15,-21 22-15,0-1 0,1-41 16,-22 63-16,0 42 31,-22 0-31,1 21 0,0-21 0,0 43 16,0-22-16,0 22 0,-1-22 15,1 22-15,21 41 0,0-62 16,0 20-16,0-20 0,0-22 16,21 21-16,1-21 0,-1 0 15,21 1-15,-21-22 0,22 0 0,-22 0 16,21 0-16,0-22 0,1 1 16,-1 0-16,-21 0 0,22 0 0,20-43 15,-21 22 1,-20 21-16,-1 0 0,0-22 0,0 22 15,0-21 1,-21 63 0,0 0-16,0 0 15,0 0-15,0 1 0,0-1 0,21 0 16,-21 0-16,22 0 0,-1 0 16,-21 1-16,42-22 0,-42 21 15,21-21-15,0 0 0,1 0 16,-1 0-16,0 0 0,0-21 0,0 21 15,-21-22-15,21 1 0,-21 0 16,22 0-16,-22 0 0,21 0 0,-21-1 16</inkml:trace>
  <inkml:trace contextRef="#ctx0" brushRef="#br0" timeOffset="11475.45">8678 18076 0,'0'0'0,"0"22"16,0-1 15,-21 0 0,0-21-31,0 0 16,21-21 0,0 0-16</inkml:trace>
  <inkml:trace contextRef="#ctx0" brushRef="#br0" timeOffset="11891.55">9165 17780 0,'0'21'31,"0"0"-16,0 1-15,0-1 16,0 0-16,21 21 0,-21-21 0,21 22 16,-21-22-16,0 21 0,0 22 15,0-22-15,0-21 16,0 22-16,0-22 0,0 21 0,0-21 16,0 0-16,0 1 15,22-44 16,-22 1-31,21-21 0,0 21 16,-21-22-16,21 22 0,0-21 16,-21 0-16,21-1 0,1 1 0,-1 0 15,0 20-15,-21-20 16,21 21-16,-21 0 0,21 21 0,-21 21 31,0 0-31,0 0 16,0 0-16,0 1 15</inkml:trace>
  <inkml:trace contextRef="#ctx0" brushRef="#br0" timeOffset="13382.4">9694 18119 0,'21'0'0,"1"0"0,-1 0 15,0 0-15,0 0 0,0 0 16,22 0-16,-22 0 0,0-21 0,21-1 16,-21 22-16,22-21 0,-22 0 15,0 0-15,0 0 0,-21 0 0,0-1 16,0 1-16,0 0 15,-21 21-15,0 0 0,0 0 0,-22 0 16,22 0-16,0 21 0,-21 0 16,21 1-16,-22-1 0,22 21 0,0 0 15,0-20-15,0 41 16,-1-21-16,22 1 0,0-1 0,0 0 16,0 1-16,0-22 0,0 21 15,22-21-15,-1 1 0,0-1 0,0-21 16,0 0-16,22 0 0,-1 0 15,0 0-15,1-21 0,-1-1 0,0-20 16,22 21-16,-22-21 0,0 20 16,1-20-16,-1 0 0,0-1 0,-20-20 15,20 21-15,-21-22 0,43-42 16,-43 43-16,0-1 0,-21 1 16,21-1-16,-21 22 0,21-22 15,-21 43-15,0-21 0,0 21 16,0 0-16,0 42 15,0 0-15,0 21 0,0 1 16,0-1-16,0 21 0,0 1 16,-21-1-16,21 1 0,-21-1 15,0 1-15,21-1 0,0 1 0,0-22 16,0 22-16,0-22 0,0 0 16,0 1-16,0-1 0,21-21 0,0 0 15,0 1-15,0-22 0,22 0 16,-22 0-16,21 0 0,1 0 0,-1-22 15,0 1-15,-21 0 0,22 0 16,-1-21-16,-21 20 0,22-20 16,-22 21-16,0 0 0,0-22 15,-21 22-15,0 0 0,0 42 32,0 0-32,0 22 15,0-22-15,0 0 16,0 0-16,0 0 0,0 1 0,0-1 15,21 0-15,0-21 0,1 21 16,-1 0-16,0-21 0,21 0 16,-21 0-16,22 0 0,-22 0 0,21 0 15,-21-21-15,22 0 0,-1 0 0,-21 0 16,0-1-16,22-41 16,-43 21-16,0-22 15,0 22-15,0 21 0,0-1 16,-21-20-16,-1 42 0,1-21 0,-21 21 15,21 0-15,0 21 0,-1 0 16,1 0-16,-21 1 0,21-1 0,0 21 16,-1-21-16,22 22 0,0-1 15,-21-21-15,21 0 0,0 22 0,0-22 16,0 0-16,21-21 0,1 21 16,-1-21-16,21 0 0,-21 0 15,22 0-15,-22 0 0,21-21 16,0 21-16,-20-21 0,20 0 0,0-1 15,1 1-15,-1-21 0,0 21 16,1 0-16,41-43 0,-41 43 16,-22 0-16,21 0 0,-21-1 15,0 22-15,-21 22 16,0-1 0,0 21-16,-21-21 0,21 0 15,-21 22-15,0-22 0,0 21 16,21-21-16,0 1 0,-21-1 0,21 0 15,0 0-15,21-21 32,0 0-32,0 0 0,0 0 15,0-21-15,1 0 0,20 0 0,0-22 16,1 1-16,-22 21 16,42-22-16,-42 22 0,1 0 15,-1 0-15,0 21 0,0 0 16,-21 21-16,0 0 15,0 0-15,21 22 0,-21-22 16,21 21-16,1 1 0,-1-1 0,0-21 16,21 21-16,-21 1 0,22-22 15,-1 21-15,0-21 0,22-21 16,-22 22-16,22-22 0,-22 0 16,22-22-16,-22 1 0,64-21 15,-64 0-15,0-1 0,1-20 16,-22 20-16,21-20 0,-21-22 0</inkml:trace>
  <inkml:trace contextRef="#ctx0" brushRef="#br0" timeOffset="14976.08">4022 6054 0,'0'0'0,"21"-21"0,21-1 0,0 1 16,-20 0-16,20 0 15,0-21-15,22 20 0,-22-20 0,22 21 16,-1-21-16,-21-1 0,22 22 16,-22-21-16,1 21 0,-1-1 0,0 1 15,-21 0-15,-21 0 0,0 0 16,0 0-16,0-1 0,-21 22 0,-21 0 16,0-21-16,-1 21 0,-20 0 15,-1 0-15,1 0 0,-1 21 0,-20 1 16,20-1-16,-21 0 0,1 21 15,-86 22-15,86-22 0,-1 22 16,0-1-16,1-21 0,20 22 16,-20-1-16,20 1 0,1-1 15,-43 86-15,63-86 16,1 22-16,0-22 0,21 1 0,-1 20 16,22-20-16,0-1 0,0 1 15,22-1-15,-1 22 0,0-21 0,21 20 16,1 1-16,20 0 0,1-1 15,-22 1-15,21 0 0,1-1 0,-1 1 16,-20 0-16,-1-1 0,0 1 16,-20 0-16,-22 20 0,0-20 0,0 0 15,-22-1-15,-20 1 0,-21 21 16,-22-21-16,0-1 0,1 1 0,-22 21 16,0-22-16,-21 1 0,0-21 15,0 20-15,0-20 0,0-1 16,21 1-16,0-1 0,0-20 0,22 20 15,-1-21-15,22-20 0,20 20 16,1-21-16,21 0 0,21 0 16,21 1-16,0-22 15,21 0-15,1 0 0,-1 0 0,22 21 16,-1-21-16,1 0 0,-1 21 16,22-21-16,-22 21 0,1 0 15,-1 0-15,1 1 0,-1-1 0,-20 0 16,-1 21-16,0-21 0,-21 22 15,1-1-15,-1 22 0,-21-1 0,0 1 16,0-1-16,0 22 0,0-1 16,-21 1-16,-22 0 0,22-1 0,-21 22 15,-1 0-15,1 21 0,0-21 0,-22 21 16,1 0-16,20-21 0,-20 42 16,-1-21-16,1 0 0,-22 21 0,22 0 15,-1 0-15,1 1 0,-1 20 16,-63 148-16,64-147 0,-22-22 15,22 21-15,-1 1 0,1-1 16,-1 0-16,1 1 0,-1-1 16,1-21-16,20 21 0,1-20 15,0 20-15,-1-21 0,22 0 0,0 0 16,21 1-16,0-22 0,21 21 16,21-21-16,1 0 0,20-21 15,1-1-15,20 1 0,22-21 0,-21 0 16,21-1-16,0 1 0,21-22 15,0 1-15,0-22 0,0 1 0,21-1 16,0 0-16,0-21 0,-21 1 16,21-22-16,0 0 0,1 0 0,-1-22 15,0-20-15,0 0 0,0-1 0,0-41 16,1 20-16,20-42 0,148-126 16</inkml:trace>
  <inkml:trace contextRef="#ctx0" brushRef="#br0" timeOffset="20234.84">16298 3768 0,'-21'0'16,"0"0"-1,21-21-15,-21 21 16,21-22 0,21 22-1,0 0-15,21 0 0,-20 0 16,20-21-16,0 21 0,43 0 15,-43 0-15,1 0 16,-1 0-16,0 0 0,-21 0 0,22 0 16,-22 0-16,0 0 0,0 0 15,0 0-15,-42 0 32,0 0-32,-21 0 0,21 0 15,-1 0-15</inkml:trace>
  <inkml:trace contextRef="#ctx0" brushRef="#br0" timeOffset="20734.08">16214 3725 0,'0'0'0,"-22"22"15,1-1-15,0-21 16,21 21-16,-21 0 0,0-21 0,21 21 15,-21 0-15,-1 1 0,1-1 16,21 0-16,-21 0 0,21 0 16,-21-21-16,21 21 0,0 1 15,0-1-15,21-21 32,0 0-32,0 0 15,1 0-15,-1 0 16,0-21-16,0-1 0,0 22 0,22 0 15,-22 0-15,21-21 0,-21 21 16,22 0-16,-22 0 0,21 0 0,-21 0 16,22 0-16,-22 0 0,0 0 15,21 21-15,-21-21 0,22 43 16,-22-22-16,-21 0 0,0 0 16,0 0-16,0 22 15,0-22-15,0 0 0,-42 0 0,20 0 16,-20 1-16,0-1 0,-106 42 15,105-63-15,-20 0 16,20 21-16,1-21 0,-43 0 16,43 0-16,0 0 0,21 0 15,-1 0-15,22-21 16,-21 21-16</inkml:trace>
  <inkml:trace contextRef="#ctx0" brushRef="#br0" timeOffset="24571.49">6943 12404 0,'0'0'0,"-22"0"0,1 0 0,0 0 0,0 0 16,0 0-16,0 0 16,-1 0-1,1 0-15,0 0 16,0 0-1,0 0 17,0 0-32,-1 0 0,1 0 0,0 0 15,0 21-15,0-21 0,0 0 16,-1 0-16,1 0 0,0 0 16,-21 21-16,21-21 0,-22 0 15,22 0-15,-21 0 0,21 0 0,-22 0 0,22 0 16,-21 0-16,21 0 15,-1 0-15,-20 0 0,21 0 0,0 0 16,-22 0-16,22 0 16,0 0-16,0 0 15,0 0 1,0 0-16,42 0 47,0 0-32,0 21-15,0-21 0,0 0 16,22 0-16,-22 21 0,21-21 0,1 0 16,-1 0-16,0 0 0,1 22 0,-1-22 15,0 0-15,22 0 0,63 21 16,-64-21-16,1 0 0,20 0 16,1 0-16,-21 21 0,20-21 0,1 0 15,0 21-15,20-21 0,-20 21 16,0-21-16,21 21 0,-1-21 15,-20 22-15,21-22 0,0 21 0,0-21 16,-22 21-16,22-21 0,0 21 0,21-21 16,85 42-16,-85-42 15,-22 22-15,1-22 0,127 42 16,-127-42-16,21 21 0,0-21 16,-21 21-16,21-21 0,-21 21 0,21 1 15,-22-22-15,22 21 0,-21 0 0,21-21 16,-21 21-16,21-21 0,-21 21 15,21-21-15,-21 21 0,21 1 0,-21-22 16,-1 21-16,22-21 0,106 21 16,-106-21-16,-21 21 0,21-21 15,-21 0-15,21 0 0,-21 21 0,21-21 16,0 0-16,0 21 0,0-21 16,127 22-16,-127-22 15,0 21-15,0-21 0,0 0 0,0 0 16,0 21-16,0-21 0,0 0 0,0 21 15,0-21-15,0 0 0,0 21 16,0-21-16,21 21 0,-21-21 0,0 22 16,0-22-16,21 21 0,-21-21 0,21 0 15,-21 21-15,21-21 0,1 0 16,-22 21-16,21 0 0,-21-21 16,21 0-16,-21 0 0,148 21 0,-148-21 15,0 0-15,0 22 16,-21-22-16,21 0 0,85 21 0,-107-21 15,1 0-15,-21 0 0,21 0 16,-22 21-16,-20-21 0,-1 0 16,1 0-16,-1 0 0,-20 0 0,-1 0 15,0 0-15,-20 0 0,-1 0 0,0 0 16,0 0 0,0 0-16,0 0 234,1 0-234,-1 0 31,-42 0 47,-1 0-78</inkml:trace>
  <inkml:trace contextRef="#ctx0" brushRef="#br0" timeOffset="26035.77">19727 10880 0,'21'0'0,"-42"0"0,42-21 0,-21-1 16,22 22-16,-22-21 0,21 0 15,-21 0-15,0 0 16,21 21-16,-21-21 16,0-1-16,21 22 0,-21 22 47,0-1-47,0 0 0,-21 21 15,0-21-15,0 1 0,21 20 16,-22-21-16,22 21 0,-21 1 0,0-1 15,0-21-15,0 22 0,21-1 16,-21 0-16,-1-21 0,22 22 0,-21-22 16,21 0-16,-21 21 0,21-20 0,-21-1 15,21 0-15,0 0 16,0-42 31,0 0-32,0 0-15,0-1 16,21 1-16</inkml:trace>
  <inkml:trace contextRef="#ctx0" brushRef="#br0" timeOffset="26614.45">20278 10880 0,'0'0'0,"-22"0"15,1 0-15,0 0 0,0 0 16,0 0-1,0 21-15,-1-21 0,22 21 0,-21 0 16,0 0-16,21 1 0,-21-1 16,0 0-16,21 21 0,-21-21 15,-1 1-15,22 41 0,-21-42 16,21 22-16,0-22 0,-21 0 16,21 0-16,0 0 0,0 0 15,0 1-15,21-22 0,0 0 0,1 0 16,-1 21-16,0-21 15,21 0-15,-21 0 0,1 0 0,-1-21 16,0-1-16,21 1 0,-21 21 16,1-21-16,20-21 0,-21 21 0,0-1 15,0-20-15,1 21 0,-22-21 0,21 20 16,-21-20-16,21 0 0,-21 21 16,0-22-16,0 22 0,0 0 15,0-21-15,0 20 0,0 1 16,-21 21-16,0 0 0,-1 0 15,1 0-15,0 0 0,0 0 16,0 0-16,0 0 0,-1 21 16,1 1-16,0-1 0,0-21 0,0 21 15,21 0-15,-21 21 0,-1-42 16,22 22-16,0-1 0,0 0 16,22 0-1</inkml:trace>
  <inkml:trace contextRef="#ctx0" brushRef="#br0" timeOffset="27838.57">21082 10986 0,'21'0'0,"0"-22"15,0 22-15,-21-21 16,0 0 0,-21 21-1,0 0 1,0 0-16,-21 0 16,20 0-16,-20 0 0,21 0 15,-21 21-15,20-21 0,-20 21 16,0 1-16,21-22 0,-22 21 0,22-21 15,0 21-15,0 0 0,0 0 16,21 0 0,0 1-16,21-22 15,0 0-15,0 0 0,0 21 16,0-21-16,1 21 0,-1-21 0,0 0 16,0 0-16,0 21 0,0-21 15,1 0-15,-1 21 0,0-21 0,0 21 16,0 1-16,0-1 15,-21 0 1,0 0-16,0 0 16,-21-21-16,0 21 15,21 1-15,-42-22 0,21 0 16,-1 0-16,1 21 0,0-21 0,0 0 16,0 0-16,0 0 0,-1 0 15,1 0-15,0 0 0,0 0 0,0 0 16,0 0-16,-1 0 15,1 0-15,21-21 47,21 21-31,1-22-16,-1 22 16</inkml:trace>
  <inkml:trace contextRef="#ctx0" brushRef="#br0" timeOffset="28814.65">21188 11303 0,'21'0'15,"0"0"1,0-21-16,-21 0 0,21 21 15,1-21-15,-1-1 0,0 22 16,-21-21-16,21 0 0,0 0 16,-21 0-16,0 0 0,21 21 15,-21-22-15,0 1 0,0 0 16,0 0-16,0 0 0,0 0 16,-21 21-1,21 21 1,-21-21-16,0 21 15,0 0-15,21 0 0,0 0 0,0 1 16,-21-1-16,21 21 0,0-21 16,-22 0-16,22 1 0,0-1 0,0 0 15,0 21-15,22-21 16,-1 1-16,0-22 16,0 21-16,0-21 0,0 0 15,1 0-15,-1 0 0,0 0 16,0 0-16,0 0 0,0-21 15,1-1-15,-22 1 0,21 0 16,0 0-16,0 0 16,-21 0-16,21-1 0,-21-20 0,21 21 15,1 0-15,-1 0 0,-21-1 16,21 1-16,0 0 0,0 21 16,-21-21-16,21 21 0,1 0 0,-1 0 31,0 0-31,-21 21 15,0 0 1,0 0 0,0-42 62,0 0-63,0 0-15,-21 21 32,0 0-32,-1 0 15,1 21-15,0-21 16,0 21-16,0 0 0,0 1 0,-22-1 16,22 21-16,0-21 0,0 0 15,0 22-15,-1-22 0,1 0 0,21 0 16,0 0-16,-21 22 15,21-22-15,0 0 0,0 0 0,0 0 16,21-21 0,0 0-16,1 0 0,-1 0 0,0 0 15,0 0-15,0 0 0,0 0 16,1 0-16,-1-21 0,0 21 0,0-21 16,0 21-16,0-21 0,1 0 0,-1 21 15,-21-21-15,0-1 0,21 22 16,-21-21-16,21 21 0,-42 0 47,0 21-32</inkml:trace>
  <inkml:trace contextRef="#ctx0" brushRef="#br0" timeOffset="29535.01">21315 11134 0,'-21'0'16,"21"-21"0,0-1 15,21 22-16,0-21-15,0 21 0,-21-21 16,21 21-16,-21-21 0,21 21 0,-21-21 16,0 0-16,22-1 15,-22 1-15,0 0 16,-22 21 0,1 0-1,0 0-15,0 21 16,0 0-16,0 1 0,21-1 15,-22 0-15,1 0 0,0 0 0,0 22 16,21-22-16,0 21 0,-21-21 0,21 22 16,-21-22-16,21 0 0,0 0 15,0 0-15,0 0 0,0 1 0,0-1 16,0 0-16,21-21 16,0 0-16,-21 21 0,21-21 0,0 0 15,0 0-15,1 0 16,-1 0-16,0 0 15,-21-21-15,21 21 16,0 0-16,-21-21 0</inkml:trace>
  <inkml:trace contextRef="#ctx0" brushRef="#br0" timeOffset="35235.35">24490 13166 0,'0'0'0,"0"-21"0,0-22 16,0 22-16,0 0 15,0 0-15,0 42 32,0 0-32,0 21 0,0 1 15,0-22-15,0 21 0,0 22 16,0-22-16,-21 0 0,21 22 0,-22-1 16,1 1-16,21-22 0,0 22 15,-21-1-15,0-20 0,21 20 16,-21-21-16,0 1 0,-22 41 15,43-41-15,-21-22 0,0 0 16,21 21-16,-21-20 0,21-1 0,0 0 16,-21-21-16,21 21 0,0 0 15,21-21 17,0-21-32,0 0 0,0 0 15,0 0-15</inkml:trace>
  <inkml:trace contextRef="#ctx0" brushRef="#br0" timeOffset="36023.58">24617 13145 0,'0'0'0,"-21"0"0,21-22 16,21 22 0,0 0-1,21 0-15,1 0 0,-1 0 16,0 0-16,22 22 0,-1-22 0,22 0 16,-22 0-16,22 21 0,-21-21 15,20 0-15,1 21 0,0-21 16,-1 0-16,1 21 0,21-21 0,-22 21 15,1-21-15,0 21 0,-1-21 16,-20 0-16,-1 22 0,1-22 0,-22 0 16,1 0-16,-22 21 0,0-21 15,0 0-15,0 0 0,-21 21 32,0 0-17,0 0-15,0 0 16,0 1-16,0-1 15,-21 0-15,21 0 0,-21 0 16,0 22-16,21-22 0,0 0 16,-21 21-16,-1 1 0,22-22 0,-21 21 15,21 0-15,0 1 0,0-1 16,0 0-16,0 1 0,0-1 0,0 43 16,-21-43-16,21 0 15,-21 1-15,0-22 0,21 21 0,-21 1 16,-1-1-16,1-21 0,0 21 15,0-20-15,0-1 0,0 21 0,-1-21 16,1 0-16,0 1 0,0-22 0,0 21 16,0 0-16,-1-21 15,1 21-15,0 0 0,0-21 16,0 21-16,0-21 0,-1 0 0,-20 0 16,21 0-16,0 0 0,-22 0 15,1 0-15,-21 0 0,-1 0 0,1 0 16,-22-21-16,0 21 0,1-21 15,-22 21-15,0-21 0,0 0 0,0 21 16,22-21-16,-1-1 0,0 22 0,22-21 16,-1 0-16,22 21 0,0 0 15,-1-21-15,22 21 0,0 0 0,0 0 16,0 0-16,21-21 16,0 0-1,21 21-15,0 0 16,0-22-16,0 1 0,22 21 15,-22-21-15,21 21 0,0-21 0</inkml:trace>
  <inkml:trace contextRef="#ctx0" brushRef="#br0" timeOffset="37155.72">25590 13695 0,'0'0'0,"0"-42"0,0 20 0,0-20 16,-21 21-16,0-21 0,21-1 16,-21 22-16,0 0 0,0 0 15,-1 0-15,1 21 16,0 0-16,0 0 0,0 0 0,-22 0 15,22 21-15,-21 0 16,21 0-16,0 0 0,-22 22 16,1-22-16,21 21 0,-22 0 0,1 22 15,21-22-15,-21 1 0,20 20 0,-20-21 16,21 1-16,0-1 0,0 0 16,21 22-16,-22-22 0,22 1 15,0-22-15,0 21 0,22 0 0,-1 1 16,0-22-16,0 21 0,21-21 0,-20 1 15,20-1-15,0 0 0,1 0 16,-1-21-16,0 0 0,1 0 0,-1 0 16,0 0-16,22 0 0,-22 0 15,0-21-15,1 0 0,-1 0 0,0-1 16,1 1-16,-1 0 0,-21-21 0,22 21 16,-22-22-16,0 1 15,0 21-15,0-22 0,-21 1 0,0 0 0,0-43 16,-21 0-1,0 43-15,0 0 0,-22-1 16,22 1-16,-21 0 0,21 21 0,-43-22 16,22 22-16,0 0 0,-22 0 15,22 21-15,-22 0 0,22 0 0,0 0 16,-1 21-16,1 0 0,0 0 16,-1 22-16,-41 20 0,62-21 15,1 22-15,0-22 0,0 1 16,21-1-16,0 0 0,0 22 0,0-22 15,21 0-15,43 22 16,-43-22-16,21 1 0,0-22 16,-20 0-16,20 0 0,0 0 0,43 0 15,-43-21-15,1 0 16,-1 0-16,-21 0 0,21 0 0,1-21 16,-22 0-16,0 0 0,0 0 0,0-22 15,1 22-15,-1-21 0,-21 0 16,0 20-16,0-20 0,0 0 0,0 21 15,-21-22-15,-1 22 0,1 0 0,0 0 16,-21 0-16,21-1 0,-22 22 16,1 0-16,0 0 0,-1 0 15,1 0-15,0 22 0,-1-1 16,22 0-16,-21 0 0,21 0 0,-1 0 16,1 1-16,21 20 0,0-21 0,0 0 15,0 0-15,0 1 0,21 20 16,1-21-16,20 0 0,-21-21 15,64 43-15,-43-43 0,-21 0 16,22 0-16,-1 0 0,0 0 0,-21 0 16,1 0-16,-1-22 0,0 1 0,0 0 15,-21 0-15,0-21 0,0 20 16,0 1-16,0 0 0,0 0 0,-21 0 16,0 0-16,-22 21 0,22 0 15,0-22-15,-21 22 0,21 0 16,-22 0-16,22 0 0,-21 22 0,21-22 15,-1 21-15,1-21 0,21 21 16,0 0-16,0 0 0,0 0 16,0 1-16,0-1 0,0 0 15,21 0-15,1-21 0,-1 21 16,0-21-16,0 0 0,-21 21 16,21-21-16,0 0 15,1 0-15</inkml:trace>
  <inkml:trace contextRef="#ctx0" brushRef="#br0" timeOffset="42354.9">15430 3662 0,'0'0'0,"0"-21"15,0 0 1,-21 21 31,21 21-47,-21 0 15,0 0-15,21 0 0,-21 22 0,0-22 16,21 21-16,-22 0 0,-20 64 16,21-63-16,0-1 0,0 21 15,-1-20-15,1 20 0,0-20 0,0-1 16,0 0-16,0-21 0,-1 22 15,1-22-15,0 0 0,21 21 0,0-20 16,-21-1-16,21 0 16,-21-21-16,21 21 15,0-42 17,0 0-32,0 0 0,21 21 15</inkml:trace>
  <inkml:trace contextRef="#ctx0" brushRef="#br0" timeOffset="43917.93">16383 3852 0,'0'0'0,"0"-21"15,-21 0-15,0 21 16,-1 0-16,1 0 15,0 0 1,0 0-16,0 0 0,0 0 0,-1 0 16,1 21-16,-21 0 0,21-21 15,0 22-15,-1-1 0,-20 0 16,21 21-16,0-21 0,-22 22 0,22-22 16,0 21-16,-21 1 0,21-22 15,-1 21-15,1-21 0,21 22 0,-21-22 16,21 21-16,0-21 0,-21 0 15,21 1-15,0-1 0,0 0 0,0 0 16,21-21-16,0 21 0,0-21 0,1 0 16,-1 0-16,0 0 0,21 0 15,-21 0-15,22 0 0,-1 0 0,0 0 16,-20-21-16,20 21 16,0-21-16,1 0 0,-1 0 0,0-1 15,-21 1-15,22 0 0,-22 0 0,0 0 16,21-43-16,-20 22 15,-22 0-15,21 20 0,-21-20 0,0 21 16,0-21-16,0 20 0,0-20 16,-21 21-16,-1 0 0,-20 0 15,21-1-15,0 1 0,0 21 0,-22-21 16,22 21-16,0 0 16,-21 0-16,20 0 0,1 0 0,-21 0 0,21 0 15,0 0-15,-22 0 0,22 21 16,0 0-16,0 1 0,0-1 15,21 0-15,-22 0 0,1 0 0,21 22 16,-21-22-16,21 21 0,0 0 16,0-20-16,0 20 0,0-21 0,0 0 15,0 0-15,0 22 0,0-22 16,21-21-16,0 21 0,1 0 16,-1-21-16,0 0 0,0 21 0,0-21 15,0 0-15,22 0 0,-22 0 16,21 0-16,-21 0 0,22-21 0,-1 21 15,-21-21-15,22 0 0,-1 0 16,-21 21-16,21-21 0,-20-1 0,-1-20 16,0 21-16,-21 0 0,0-22 15,21 22-15,-21-21 0,0 21 0,0-22 16,0 22-16,0 0 0,0-21 0,-21 21 16,0-1-16,0 1 15,-22 0-15,22 21 0,0 0 0,-21 0 16,20 0-16,-20 0 0,0 0 15,-1 0-15,1 0 0,0 21 0,-1 0 16,1 1-16,0-1 0,-1 21 0,22-21 16,-21 22-16,21-22 0,0 21 15,-1 0-15,22 43 16,0-64-16,0 22 0,0-22 16,0 0-16,0 21 0,0-21 0,22 1 15,-1-1-15,0-21 0,0 21 0,21 0 16,-20-21-16,20 0 0,-21 0 15,21 0-15,-20 0 0,20 0 16,0 0-16,-21 0 0,22-21 0,-22 21 16,21-21-16,-21 0 0,43-22 15,-43 22-15,0 0 0,0 0 16,1-22-16,-22 22 0,21-21 16,-21 0-16,21-1 0,-21 1 0,0 21 0,0-22 15,0 1-15,0 21 0,-21-21 16,0 20-16,-1 1 0,1 0 15,0 0-15,0 0 0,0 0 0,-22 21 16,22 0-16,-21 0 0,21 0 16,-22 0-16,22 0 0,-21 0 0,0 21 15,20-21-15,-20 21 0,21 21 16,-21-21-16,20 22 0,1-1 16,0 0-16,0 1 0,0-1 0,0 22 15,21-22-15,0 0 0,0 22 16,0-22-16,21-21 0,0 0 0,21 1 15,-21-1-15,22-21 0,-22 0 16,21 0-16,1 0 0,-22 0 16,21 0-16,0 0 0,1 0 0,-1-21 15,-21-1-15,22 1 0,-1 0 16,-21 0-16,21 0 0,-20 0 0,41-64 16,-42 43-16,0-1 0,1 1 15,-1 0-15,0-1 0,-21 1 16,0 0-16,0 20 0,0-20 0,0 21 15,0 0-15,-21-22 0,0 43 16,-22-21-16,22 21 0,-21 0 0,21 0 16,-22 0-16,1 0 0,21 21 15,-22 1-15,1-1 0,21 0 0,-21 0 16,-1 21-16,22-20 0,0 20 16,0-21-16,0 21 0,-1 1 15,1-1-15,0-21 0,21 22 0,0-22 16,0 0-16,0 21 0,21 1 15,0-43-15,1 21 16,20-21-16,-21 0 0</inkml:trace>
  <inkml:trace contextRef="#ctx0" brushRef="#br0" timeOffset="44399.66">17611 4043 0,'21'-21'0,"-42"42"0,63-63 0,-21 42 0,0-22 16,-21 1-16,0 0 0,0 0 15,-21 21-15,0-21 16,-21 21-16,20 0 0,-20 0 0,0 0 16,-1 0-16,22 0 0,-21 21 15,0-21-15,-1 21 0,1 0 0,21 0 16,-22 1-16,22-1 15,0 0-15,21 21 0,0-21 0,0 1 16,0-1-16,0 0 0,0 0 16,21-21-16,0 21 0,43 22 15,-43-22-15,21-21 0,1 21 0,-22 0 16,21-21-16,1 21 0,-22 0 16,21-21-16,-21 22 0,0-22 0,1 21 15,-22 0-15,-22 0 16,1-21-1,0 0-15,-21 0 0,-1 0 0,1 21 16,0-21-16,-1 0 0,1 0 16,0 0-16,-1 0 0,1 0 15,0 0-15,21 0 0,-1 0 0,1 0 16,0 0-16,42 0 47,0 0-47,1 0 0,20 0 0,-21 0 15,21-21-15,1 21 0</inkml:trace>
  <inkml:trace contextRef="#ctx0" brushRef="#br0" timeOffset="45161.28">17780 4424 0,'0'0'0,"21"0"0,0 0 15,0 0-15,1-21 16,-1 21-16,-21-21 15,21-1-15,0 22 0,-21-21 16,21 21-16,-21-21 0,0 0 16,21 0-16,-21 0 0,0-1 15,0 1-15,0 0 0,-21 42 47,21 0-47,0 1 16,-21-1-16,0 0 0,21 0 0,-21 0 15,21 0-15,0 22 0,0-22 16,0 0-16,0 0 0,0 0 16,0 1-16,0-1 0,21-21 15,0 21-15,0-21 16,0 0-16,1 0 16,-1 0-16,0 0 0,0-21 15,-21 0-15,21 21 16,0-22-16,1 1 0,-1 0 0,21-21 15,-21 21-15,0-1 16,22-20-16,-22 21 0,21 0 0,1 0 16,-22-1-16,21 1 0,-21 0 0,0 21 15,1 0-15,-1 0 16,0 0-16,0 0 0,0 0 16,-21 21-1,0 0-15,0 1 16,0-44 46,0 1-62,-21 0 16,21 0-16,-21 0 16,0 21-1,0 0-15,-1 0 16,1 0-16,0 0 0,0 21 15,0 0-15,0 0 0,-1 22 0,-20-22 16,21 0-16,-21 42 0,20-41 16,1-1-16,21 21 0,-21-21 15,21 0-15,0 1 0,21-1 16,0 0-16,1-21 0,-1 21 0,0-21 16,21 21-16,-21-21 15,22 0-15,-1 0 0,-21 0 0,22 0 0,-22 0 16,0 0-16,0 0 15,21-21-15,-20 0 0,-1 0 0,-21 0 16,21 21-16</inkml:trace>
  <inkml:trace contextRef="#ctx0" brushRef="#br0" timeOffset="45961.53">15621 3831 0,'0'0'0,"-21"0"16,0 0-1,42 0 17,0 21-17,0 1-15,21-22 0,-20 21 0,41-21 16,-21 21-16,43 0 0,-21 0 15,41-21-15,1 21 0,0 1 0,0-22 16,0 21-16,21-21 0,-21 21 0,21-21 16,-22 21-16,22-21 0,-21 21 15,21-21-15,-21 0 0,-21 21 16,21-21-16,-22 0 0,1 22 16,0-22-16,-22 21 0,1-21 0,-1 0 15,-21 0-15,22 0 0,-43 0 16,21 0-16,-20 0 0,-1 0 0,0 0 15,-42 0 17,0 0-32,-1 0 0,1 0 15,0 0-15,0 0 0,-21 0 16,20 0-16,-20 0 0</inkml:trace>
  <inkml:trace contextRef="#ctx0" brushRef="#br0" timeOffset="46383.28">15960 4233 0,'0'0'0,"-43"0"0,22 22 15,0-22-15,42 21 31,0-21-31,22 0 16,-1 0-16,0 0 0,1 0 16,20 0-16,22 0 0,-1 0 0,1 0 15,0 0-15,21 0 0,-1 0 0,1 0 16,0 0-16,0 0 0,0 0 16,-22 0-16,22 0 0,-21 0 0,0 0 15,-22 0-15,22 0 0,-43 0 16,22 21-16,-22-21 0,0 0 0,22 0 15,-43 0-15,0 0 16,-42 0 78,0 0-94</inkml:trace>
  <inkml:trace contextRef="#ctx0" brushRef="#br0" timeOffset="47816.1">5546 11091 0,'0'0'0,"21"0"0,0-21 16,0 21-16,-21-21 0,21 21 15,-21-21-15,21 0 16,1 0-16,-22-1 16,0 1-16,0 0 15,-22 0 1,1 21-16,0 0 0,0-21 0,0 21 16,-22 0-16,22 0 0,-21 0 15,0 0-15,-1 0 0,1 0 0,0 0 16,-1 21-16,1 0 0,-22 0 0,1 22 15,21-22-15,-22 21 0,1 22 16,-1-22-16,22 21 0,-22 22 16,22-21-16,0 20 0,-1 1 0,1 0 15,0 20-15,20-20 0,1 21 16,0 0-16,21 0 0,0-22 0,0 1 16,0 21-16,42-22 0,-20-20 15,20 21-15,21-22 0,1 1 0,21-1 16,-1-21-16,22 22 0,0-22 0,21-21 15,21 1-15,21-1 0,-20 0 16,41-21-16,1 0 0,20-21 16,1 0-16,0-1 0,20 1 0,1-21 15,0 0-15</inkml:trace>
  <inkml:trace contextRef="#ctx0" brushRef="#br0" timeOffset="48836.02">19198 12065 0,'0'0'0,"-21"-21"0,-43-21 16,43 20-16,0 1 0,-21 0 15,21 21-15,-1-21 0,22 0 32,22 21-1,-1 0-31,0 0 15,0 0-15,0 0 0,22 0 0,-22 0 16,21 21-16,0 0 0,1 0 16,-1 0-16,0 1 0,22-1 0,-22 0 15,22 0-15,-22 21 0,0-20 16,43 62-16,-43-41 0,1-1 16,-22 0-16,21 22 0,-21-1 0,1-20 15,-1 41-15,0-20 0,0-1 16,0 1-16,0 20 0,-21-20 15,0-1-15,0 22 0,0-21 0,0-22 16,0 21-16,0 1 0,0-22 16,0 22-16,-21-22 0,0 0 0,0 22 15,0-22-15,-22 1 0,22-22 16,-42 21-16,20-21 0,-20 22 0,-1-22 16,1 0-16,-22 0 0,22 0 0,-22 0 15,-21 1-15,22-1 0,-1-21 16,-21 21-16,21-21 0,-20 21 0,20 0 15,21-21-15,-20 21 0,20-21 0,1 22 16,-1-1-16,22-21 0,0 0 16,20 0-16,-20 0 0,21 0 15,-21 0-15,20 0 0,22-21 0,0-1 16,-21-20-16</inkml:trace>
  <inkml:trace contextRef="#ctx0" brushRef="#br0" timeOffset="49740.55">13779 11049 0,'0'42'15,"0"-20"1,22-22 31,-1 0-47,0 0 0,0-22 16,0 22-16,22-21 0,20 0 15,-42 0-15,22 0 0,-22 21 16,21-21-16,0-22 0,-20 22 15,-22 0-15,0 0 0,0 0 16,-43-1-16,22 22 16,0 0-16,-21 0 0,-1 0 15,1 0-15,0 0 0,-1 22 0,1-22 16,0 21-16,20 0 0,-20 0 0,-21 21 16,20-20-16,22-1 15,0 0-15,21 0 0,0 0 16,0 0-16,0 1 0,21-1 15,0-21-15,0 0 0,22 21 16,-22-21-16,0 0 0,21 0 16,-20 0-16,-1 0 0,0 0 0,0 0 15,0 0-15,-21 21 16,-21-21 0,0 0-16,0 21 0,0 0 0,-22-21 15,22 22-15,-21-1 0,21 21 16,-22-21-16,22 0 0,-21 1 0,21 20 15,-1-21-15,1 0 16,21 0-16,-21 1 0,21-1 0,0 0 16,21 0-16,22-21 15,-22 21-15,21-21 0,-21 0 0,0 0 16,22 0-16,-22 0 0,21 0 16,-21-21-16,22 21 0,-22-21 0,0 0 15,0 0-15,22 21 0</inkml:trace>
  <inkml:trace contextRef="#ctx0" brushRef="#br0" timeOffset="49995.92">14182 11176 0,'21'21'47,"-21"0"-47,0 1 0,21-1 0,-21 0 16,0 0-16,0 0 0,21 0 0,-21 1 15,0-1-15,0 0 0,21 0 16,-21 0-16,0 0 0,0 1 16,0-1-16,0 0 15,0 0 1,0-42 15,0 0-31,0 0 16</inkml:trace>
  <inkml:trace contextRef="#ctx0" brushRef="#br0" timeOffset="50203.79">14309 11303 0,'0'0'0,"-22"0"47,1 0-47,0 0 0,0 21 15,0-21-15,0 21 0,-1 1 0,1-1 16,-21 0-16,21 0 0,0 0 15,-1 0-15,1 1 0,0 20 16,0-21-16,0 0 0,21 0 0,0 1 16,0-1-16,0 0 0,21-21 15,0 0 1,0 0-16</inkml:trace>
  <inkml:trace contextRef="#ctx0" brushRef="#br0" timeOffset="50543.89">14795 11176 0,'0'0'0,"-21"0"0,0 21 0,0 0 16,21 1-16,0-1 0,-21 21 0,21-21 15,-21 22-15,21-1 16,-22 0-16,22 1 0,0-1 0,-42 43 16,21-43-16,0 21 0,21-20 0,-21-1 15,-1 22-15,22-22 0,-21 0 16,21 22-16,-21-22 0,21 0 16,-21 1-16,21-22 0,0 21 0,0 1 15,0-22-15,0 0 16,0 0-16,21-21 15,0 0-15,0 0 0,-21-21 16,0 0-16,22 0 16</inkml:trace>
  <inkml:trace contextRef="#ctx0" brushRef="#br0" timeOffset="50834.73">14690 11388 0,'0'0'0,"0"-21"0,0-1 0,0 1 16,0 0-16,21 0 0,-21 0 16,21 21-16,0-21 0,0-1 0,0 22 15,22 0-15,-22 0 0,0 0 16,21 0-16,-20 0 0,20 0 0,-21 0 16,21 0-16,-20 22 0,20-1 15,-21 0-15,0 0 0,-21 21 0,0-20 16,0 20-16,0-21 0,-21 21 0,-21-20 15,21 20-15,-22-21 0,1 0 16,0 22-16,20-22 0,-20 0 0,0 0 16,-1 0-16,1-21 0,21 21 15,-21-21-15,20 0 0,-20 22 16,21-22-16,0 0 0</inkml:trace>
  <inkml:trace contextRef="#ctx0" brushRef="#br0" timeOffset="51679.25">15960 11261 0,'21'-21'0,"21"21"15,-21 0 1,0 0-16,1 0 0,-1 0 16,0 0-16,0 0 0,0 0 15,-21 21-15,21 0 0,1 21 16,-1-21-16,0 22 0,0-1 15,-21 0-15,21 22 0,-21-22 0,0 22 16,0-22-16,0 22 0,-21 20 0,0-20 16,0-1-16,-22 1 0,22-1 15,0 1-15,-21-1 0,21-20 0,-22-1 16,22 21-16,0-41 0,0 20 0,0 0 16,-1-21-16,1 1 0,0-1 15,21 0-15,0 0 0,-21 0 0,21 0 16,-21-21-16,0 0 0,21 22 15,-22-22-15,1 0 16,0 0-16,21-22 16,0 1-16</inkml:trace>
  <inkml:trace contextRef="#ctx0" brushRef="#br0" timeOffset="51983.61">15621 12234 0,'0'22'15,"0"-1"-15,0 0 16,0 0-16,21 0 0,-21 0 0,0 1 16,0 20-16,0-21 0,0 0 0,0 0 15,0 22-15,0-22 0,0 0 16,0 0-16,0 0 0,0 1 15,21-22 1,0 0-16,1 0 0,-1 0 16,0 0-16,0 0 0,21-22 0,-20 1 15,20 0-15,-21 0 0,21 0 16,1 0-16,-1-22 0,0 22 0,1-21 16,-1-1-16,0 22 0,1-21 15,-1 21-15</inkml:trace>
  <inkml:trace contextRef="#ctx0" brushRef="#br0" timeOffset="52986.94">16997 12340 0,'0'-21'31,"0"0"-31,21 21 15,0-21-15,21 0 0,-20-1 0,41 1 16,-21 0-16,22 0 0,-1-21 16,107-22-16,-86 43 0,1-21 15,0-1-15,-1 22 0,1 0 16,0-21-16,-22 20 0,22 1 16,-22 21-16,1-21 0,-22 21 0,1 0 0,-1-21 15,-21 21-15,0 0 0,0 0 16,1 0-1,-22-21 1,0 0 15,-22 21 1,1 0-17,0 0-15,0 0 0,0 0 16,0 0-16,-1 0 0,1 0 0,0 0 15,0 0-15,0 0 0,0 0 16,-1 0-16,1-22 0,0 22 16,0 0-16,21-21 15,21 21 1,0 0 0,0 0-16,1-21 0,-1 21 15,0 0-15,21 0 0,1 0 0,-22 0 16,0 0-16,42 0 15,-41 0-15,-1 21 0,-21 0 16,0 1-16,0-1 0,0 42 16,-21-42-16,-1 22 0,1-22 0,-21 21 15,0-21-15,-1 22 0,1-22 0,0 0 16,-1 0-16,1 0 0,0 1 16,-1-22-16,1 0 0,21 0 15,0 0-15,-1 0 0</inkml:trace>
  <inkml:trace contextRef="#ctx0" brushRef="#br0" timeOffset="71348.33">15409 4106 0,'0'0'0,"-21"0"0,0 0 0,0 0 16,0 0-16,42 0 31,0 0-16,21 0-15,22 22 0,-22-22 16,43 21-16,-1-21 0,22 21 16,0-21-16,21 21 0,21-21 0,-21 21 15,21-21-15,1 21 0,-1-21 16,21 22-16,-21-1 0,191 0 16,-191-21-16,0 21 0,-21 0 15,0 0-15,0-21 0,-21 22 0,0-22 16,-21 21-16,-22-21 0,1 0 15,-1 21-15,-42-21 0,22 0 0,-22 0 16,-64 0 0,22 0-1,-21 0-15,-22-21 16,1 0-16,-1 21 0,-20-22 0,-1 1 16,0 21-16</inkml:trace>
  <inkml:trace contextRef="#ctx0" brushRef="#br0" timeOffset="71699.13">16319 4212 0,'0'0'0,"-105"0"0,41-21 0,-21 21 15,22 0-15,-1 0 0,1 0 16,-1 0-16,22 0 0,-21 0 16,20 0-16,22 0 0,-21 0 0,21 0 15,-1 0-15,44 0 16,-1 0-16,21 0 0,0 21 15,43-21-15,0 21 0,21-21 16,21 22-16,0-22 0,21 21 0,0 0 16,0-21-16,21 21 0,-20-21 15,-1 21-15,0 0 0,0-21 0,-21 22 16,0-1-16,-21-21 0,-21 21 16,-1-21-16,-20 21 0,-1-21 0,-20 0 15,-22 21-15,0-21 0,-21 21 16,-21-21-1,0 0-15,-22 0 0,1 0 16,0 0-16,-1 0 0,1 0 16,0 0-16,-1 0 0,22 0 0,0-21 15,21 0-15,21 0 16</inkml:trace>
  <inkml:trace contextRef="#ctx0" brushRef="#br0" timeOffset="72550.64">20193 4106 0,'21'0'32,"0"22"-32,0-22 15,22 0-15,-1 21 0,-21-21 0,22 0 16,20 0-16,-21 21 0,1-21 16,-1 21-16,0-21 0,1 0 0,-1 0 15,-21 0-15,0 0 0,22 0 16,-64 0-1,-22 0 1,1-21-16,0 0 0,-22 21 0,1 0 16,-1-21-16,1 21 15,-1 0-15,1 0 0,-1 0 0,22 0 16,-22 0-16,22 0 0,-22 0 16,43 0-16,-21 0 0,21 21 0,-22-21 15,22 21-15,21 0 0,-21-21 16,21 21-16,0 0 0,-21 1 15,21-1-15,0 0 16,0 0-16,21-21 0,0 21 16,0-21-16,1 21 0,-1-21 15,0 0-15,0 22 0,0-22 0,0 21 16,22-21-16,-22 21 0,21 0 16,-21-21-16,1 21 0,20 0 0,-21 1 15,21-22-15,-20 21 16,20 0-16,-21 0 0,0 0 0,0 0 0,1 1 15,-1-1-15,-21 0 0,0 0 16,0 0-16,0 0 0,-21 22 16,-22-43-16,22 21 0,-21-21 15,21 0-15,-22 21 0,-20-21 16,20 0-16,-20 0 0,-43 0 16,64 0-16,-1 0 0,-20 0 15,21 0-15,-1 0 0,22 0 16,-21-21-16,21 21 0,-1 0 0,22-21 15,0 0-15,43-1 16,-1 22-16,0-21 0,1 21 16,20-21-16</inkml:trace>
  <inkml:trace contextRef="#ctx0" brushRef="#br0" timeOffset="73762.49">21230 4509 0,'0'0'0,"42"-22"15,-42 1-15,22 21 16,-1-21-16,0 0 16,0 21-16,-21-21 0,0 0 15,-21 21 1,-21 0-1,20 0-15,1 0 0,-21 21 16,0 0-16,20 0 0,-20-21 0,0 21 16,21 0-16,-22-21 0,22 22 15,0-1-15,0 0 0,21 0 16,0 0-16,0 0 0,21 1 16,0-1-16,21 0 15,1 0-15,-22 0 0,21 0 16,-21 1-16,1-1 0,-22 0 15,21 0-15,-21 0 0,0 0 16,0 1-16,-21-22 16,-1 21-16,-20-21 0,21 0 0,-21 0 15,-1 0-15,1 0 0,0 0 16,-1 0-16,1 0 0,0 0 16,20 0-16,1 0 0,0 0 15,21-21-15,0-1 16,21 22-16,0 0 15,1 0-15,20 0 0,-21 0 0,21 0 16,-20 0-16,-1 0 0,21 22 16,-21-22-16,0 0 0,1 21 0,-1-21 15,0 0-15,0 0 0,0 21 16,22-21-16,-22 0 0,0 0 0,0 0 16,0 0-16,0 0 15,22 0-15,-1 0 0,-21 0 0,22-21 16,-22 0-16,0 21 15,0-22-15,21 1 0,-20-21 0,-1 21 0,0 0 16,21-22-16,-21 22 16,1-21-16,-22 21 0,21-1 15,-21 1-15,21 0 0,-21 0 0,-21 21 32,0 0-32,-1 0 0,1 21 15,0 0-15,0 0 0,0-21 0,0 22 16,21-1-16,0 0 0,-22 0 15,22 0-15,0 0 0,0 1 16,0-1-16,0 0 0,0 0 0,0 0 16,22 0-16,-1 1 15,21-1-15,-21-21 0,0 21 16,22-21-16,-22 0 0,21 0 0,-21 0 16,22 0-16,-22 0 0,0 0 15,43-21-15,-43 0 0,21-1 16,-21 1-16,0 0 0,22-21 15,-22 21-15,0-1 0,0 1 16,0 21-16,1-21 0,-1 0 0,0 21 16,-21-21-16,21 21 0,0 0 15,-21-21 110,-21 21-125,0 0 16,0 0-16,0 0 16,-1 0-16,1 0 15,0 21-15,0 0 0,0 0 0,0 0 16,-1 0-16,22 1 0,0 20 15,0-21-15,0 0 0,0 22 16,0-22-16,0 0 0,0 0 16,0 0-16,0 0 0,43 22 15,-22-22-15,0-21 16,0 0-16,0 0 0,1 0 31,-1 0-31,0 0 16</inkml:trace>
  <inkml:trace contextRef="#ctx0" brushRef="#br0" timeOffset="78710.96">9059 11451 0,'0'0'0,"0"-21"31,0 0-31,0 0 16,0 0-16,0-1 16,-21 1-1,0 0-15,0 0 0,0 21 16,-1-21-16,1 0 0,0 21 16,0-22-16,0 22 0,-43-21 15,43 21-15,0 0 0,0 0 16,-22 0-16,22-21 0,0 21 0,0 0 15,-21 0-15,20 0 0,1 0 0,-21 0 16,0 0-16,20 0 16,1 0-16,0 21 0,-21-21 0,21 21 15,-1 1-15,1-22 0,-21 21 0,21-21 16,-22 21-16,22 0 0,-21 0 0,0-21 16,-1 21-16,1 1 0,0-1 15,-1 0-15,1 0 0,0 0 0,-1 0 16,1 1-16,-22 20 15,22-21-15,0 0 0,21 0 0,-22 1 16,1-1-16,21 21 0,-22-21 16,22 0-16,-21 1 0,0 20 0,20-21 15,-20 0-15,21 22 0,-21-22 0,20 21 16,-20 0-16,21-20 0,-21 20 16,20-21-16,-20 21 0,21-20 0,0 20 15,0-21-15,-1 21 0,1 43 16,0-43-16,21-20 0,-21-1 15,21 21-15,0-21 0,0 0 16,0 22-16,0-22 0,0 21 0,0-21 16,0 1-16,0 20 0,0-21 0,0 0 15,0 22-15,0-22 0,0 0 16,21 0-16,0 21 0,0-20 16,1 20-16,-1-21 0,0 0 0,0 22 15,0-22-15,0 0 0,1 21 0,-1-21 16,21 22-16,-21-22 0,22 0 15,-22 0-15,21 22 0,-21-22 0,22 0 16,-1 0-16,21 21 0,-20-20 16,-1-1-16,0 0 0,1 0 0,-1 0 15,22 0-15,-22 1 0,0-1 16,1 0-16,20-21 0,-21 21 0,22 0 16,-22-21-16,22 21 0,-22 1 15,22-22-15,-22 21 0,21-21 0,1 21 16,-1-21-16,-20 21 0,20 0 15,1-21-15,-1 0 0,22 0 0,-22 21 16,1 1-16,-1-22 0,1 0 0,63 0 16,-64 21-16,-20-21 0,20 0 15,64 0-15,-63 0 16,-22 0-16,22 0 0,-1 0 0,1 0 16,-22 0-16,21 0 0,1 0 0,-22 0 15,22-21-15,-22 21 0,22-22 0,-22 22 16,0-21-16,22 21 0,-22-21 15,0 0-15,43 0 16,-43 0-16,1-1 0,-1 1 0,0-21 16,1 21-16,-1 0 0,0-1 0,1 1 15,-1-21-15,0 21 0,1 0 16,-1-1-16,-21 1 0,22 0 0,-22 0 16,21 0-16,-21 0 0,0-43 15,1 43-15,-22 0 0,21 0 16,-21-22-16,0 22 0,0-21 0,0-1 15,21 22-15,-21-21 0,0 0 0,21 20 16,-21-20-16,0 0 0,0 21 0,0-22 16,0 22-16,0-21 0,0 21 15,0-1-15,0-20 0,0 21 16,0-21-16,0 20 0,0 1 16,0-42-16,-21 42 0,0-1 15,-22-41-15,43 42 16,-21 0-16,0-1 0,0-20 0,0 21 15,0 0-15,-1 0 0,-20-22 16,21-20-16,0 42 16,0-1-16,-22 1 0,22 0 15,0 0-15,0 21 0,0-21 0,-1 0 0,1-1 16,0 22-16,0-21 0,0 21 16,-22-21-16,22 21 0,0-21 15,0 21-15,0 0 0,0-21 0,-1 21 16,1-21-16,0 21 0,0 0 15,0 0-15,0-22 0,-1 22 0,1 0 16,0-21-16,0 0 0,0 21 16,0 0-16,-22-21 0,22 21 0,-21 0 15,21-21-15,-22 21 0,1 0 0,0-21 16,-1-1-16,1 22 0,0 0 16,20-21-16,-20 21 0,0 0 0,21 0 15,-22-21-15,22 21 0,-21 0 0,21 0 16,-1-21-16,-20 21 0,21 0 15,0 0-15,0 0 0,-1 0 0,1-21 16,-21 21-16,21 0 0,0 0 16,-1 0-16,-20 0 0,21 0 0,0 0 15,-22 0-15,1 0 0,21 0 16,-21 0-16,20 0 0,-62 0 16,63 21-16,-22-21 0,22 0 0,-21 21 15,21-21-15,-22 21 0,22-21 16,0 21-16,-21 1 0,20-22 0,1 21 15,0 0-15,-21-21 0,21 21 0,-1 0 16,1 0-16,0-21 16,0 22-16,0-1 0,0 0 0,-1 0 15,1 0-15,0-21 0,21 21 0,-21 1 16,0-1-16,21 0 16,-21 0-16,21 0 0,-22 0 0,22 1 15,-21-1-15,21 0 0,-21 21 0,21-21 16,0 1-16,0 20 0,-21-21 0,21 21 15,-21-20-15,21-1 0,-21 21 16,21-21-16,0 22 0,0-22 0,0 21 16,0-21-16,0 43 15,0-43-15,0 0 0,0 21 16,21-20-16,0-1 0,0 0 0,0 0 16,0 0-16,1 22 0,-1-22 0,0 0 15,21-21-15,1 21 0,-22 0 0,21 0 16,0-21-16,1 22 0,-1-1 15,0-21-15,1 21 0,20-21 0,-20 0 16,-1 21-16,0-21 0,1 0 0,-1 0 16,0 0-16,1 0 0,41 0 15,-41 0-15,-22 0 0,21 0 16,-21 0-16,0 0 0,22 0 0,-22 0 16,0-21-16,0 0 0,0 21 0,1-21 15,-1 21-15,0-22 16,0 1-16,0 0 0,0 0 0,-21 0 15,22 21-15,-22-21 0,0-1 16,0 1-16,0 0 16,0 0-1,-22 21-15,1 0 16,0-21-16,0 0 0</inkml:trace>
  <inkml:trace contextRef="#ctx0" brushRef="#br0" timeOffset="81420.45">18817 11769 0,'21'0'0,"0"0"16,1 0-1,-22-21-15,-22 21 31,1 0-31,0 0 16,0-22-16,0 22 0,-22 0 0,22 0 16,-21 0-16,0 0 0,20 0 15,-41 22-15,21-22 0,-1 21 0,-20 0 16,-1-21-16,22 21 0,-22 0 16,1 0-16,-1 1 0,1 20 0,-1-21 15,1 0-15,-1 22 0,1-22 16,-1 21-16,1-21 0,-1 0 0,1 22 15,-43-1-15,43 0 16,20-20-16,-20-1 0,-43 42 16,64-42-16,-43 22 15,43-22-15,-1 0 0,1 0 16,21 0-16,-22 1 0,1-1 16,21 0-16,-21-21 0,20 21 0,-20 0 15,21 0-15,-21-21 0,20 22 0,1-22 16,0 0-16,0 21 0,21-42 47,21-1-32,0 22-15,0-21 0,1 0 16,20-21 0,-21 21-16,64-43 0,-64 22 15,21 21-15,-21-22 0,22 22 16,-22-21-16,21-1 0,-21 22 0,22-21 15,-22 0-15,21-1 0,-21 22 16,1-21-16,-1-1 0,0 22 0,0 0 16,0-21-16,0 21 0,1-1 15,-1 1-15,0 21 0,-21-21 16,21 0-16,0 21 16,-42 21 30,0 0-46,0 0 0,0 1 0,-1-1 16,1 0-16,-63 64 16,62-64-16,1 21 0,-21 0 15,0-20-15,20 20 0,-20 0 16,0 1-16,21-22 0,-22 21 0,1-21 16,21 22-16,-22-22 0,22 0 0,0 0 15,0 0-15,0 0 0,0 1 16,-1 20-1,22-21-15,0 0 16,0 0 0,22-21-1,-1 0 1,0 0-16,0 22 0,0-22 0,0 0 16,1 0-16,20 0 0,-21 0 15,21 21-15,1-21 0,-1 0 0,64 0 16,-21 21-1,-64-21-15,0 0 0,21 0 16,-21 0-16,1 0 0,-1 0 16,0 0-16,-21-21 78,21 21-63,-21-21-15,21-1 0,0 1 16</inkml:trace>
  <inkml:trace contextRef="#ctx0" brushRef="#br0" timeOffset="82069.17">20151 12086 0,'0'0'0,"-22"0"0,-20 0 15,21 0 1,42 0 15,0 0-31,22 21 0,-1-21 16,21 22-16,1-1 0,-1-21 15,22 21-15,169 42 16,-169-41-16,-22-1 16,22-21-16,-22 21 0,64 21 15,-84-42-15,-1 21 0,0-21 0,-20 0 16,-1 0-16,0 0 0,-42 0 31,0 0-15,-22 0-16,-41 0 0,-86 0 15</inkml:trace>
  <inkml:trace contextRef="#ctx0" brushRef="#br0" timeOffset="82331.3">20024 12404 0,'0'0'0,"-22"0"0,22 21 0,0 0 0,0 0 16,22-21-16,-1 0 16,0 21-16,0-21 0,21 0 0,1 0 15,-1 22-15,22-22 0,84 0 16,106 21 0,-170 0-16,86-21 15,-86 0-15,-20 21 0,-1-21 0,1 21 16,-22-21-16,1 0 0,-1 0 15,-21 0-15,0 21 0,0-21 16,-42 0 0,-21 0-16,21 0 0,-43 0 15,-63-42-15,-42 21 16</inkml:trace>
  <inkml:trace contextRef="#ctx0" brushRef="#br0" timeOffset="83457.84">17611 13843 0,'-22'0'94,"1"0"-79,0 0 16,0 0-15,0 0-16,0 0 16,-1-21-16,1 21 15,21-21-15,-21 21 0,-21-43 0,21 43 16,21-21-16</inkml:trace>
  <inkml:trace contextRef="#ctx0" brushRef="#br0" timeOffset="84607.45">23939 11240 0,'-21'21'15,"21"0"-15,0 0 0,0 0 16,21-21-1,1 21-15,-1 1 0,0-22 16,0 0-16,21 0 0,-20 21 16,20-21-16,-21 0 0,21 0 0,22 0 15,-43 21-15,21-21 0,-20 0 16,-1 0-16</inkml:trace>
  <inkml:trace contextRef="#ctx0" brushRef="#br0" timeOffset="84800.35">23791 11494 0,'0'0'0,"21"0"16,1 0-16,-1 0 16,0 0-16,0 0 0,21 0 0,1 0 15,-1 0-15,0 0 0,1 0 16,-1 0-16,22-22 0,-22 22 0,0 0 15,1-21-15,-22 21 0,21-21 16,-21 0-16,0 21 0,1-21 0,-1 0 16</inkml:trace>
  <inkml:trace contextRef="#ctx0" brushRef="#br0" timeOffset="85083.18">24511 11113 0,'0'0'0,"0"-22"0,0 1 16,21 21-1,0 0-15,0 0 16,1 0-16,-1 21 0,0-21 16,0 22-16,0-1 0,-21 0 15,0 0-15,21 21 0,-21-20 16,0 20-16,0 0 0,0-21 16,-21 22-16,0-1 0,0-21 0,0 0 0,0 22 15,-1-22-15,-20 0 0,21 0 16,-21 0-16,-1 1 0,22-1 15,0-21-15,-21 21 0,20-21 0,22 21 16,-21-21-16,42 0 16,1 0-1,20 0-15,0 0 0,1-21 16,20 0-16</inkml:trace>
  <inkml:trace contextRef="#ctx0" brushRef="#br0" timeOffset="85429.99">25315 11282 0,'0'0'0,"21"-21"15,1 0-15,-1-1 16,0 22-16,0 0 0,0 0 16,0 0-16,1 0 0,-1 0 15,0 0-15,0 22 0,0-22 16,0 42-16,-21-21 0,0 0 15,0 0-15,-21 1 0,0-1 0,-21 0 16,-1 0-16,1 0 0,0 0 16,-22 22-16,1-22 0,-1-21 0,22 21 15,-22 0-15,1 0 0,21 1 16,-1-22-16,22 21 0,0-21 16,21 21-16,21 0 15,0-21-15,22 0 16,-22 0-16,21 0 0,0 21 0,1-21 15,-1 0-15,0 0 0,1 0 16,41 0-16,-62 0 0,20-21 16,43 21-16</inkml:trace>
  <inkml:trace contextRef="#ctx0" brushRef="#br0" timeOffset="86878.56">26056 11388 0,'42'-21'15,"-42"-1"1,-21 22 0,0 0-16,0 0 0,-21 0 0,20 0 15,-20 22-15,0-1 0,-1-21 16,1 21-16,21 0 0,-21 0 0,20-21 15,1 21-15,0 1 16,21-1-16,0 0 0,0 0 0,0 0 0,0 0 16,21 1-16,0-22 15,22 21-15,-22 0 0,21 0 0,1 0 16,-1 0-16,0 1 0,22-1 0,-22-21 16,0 21-16,-20 0 0,-1-21 15,0 21-15,-21 0 16,-21-21-16,0 0 0,-1 0 15,-20 0-15,0 0 0,-1 0 0,1 0 16,0 0-16,-1 0 0,-20 0 16,21 0-16,-1 0 0,22 0 0,-42 0 15,41 0-15,1 0 16,42 0 0,1 0-16,-1 0 15,0 0-15,21 0 0,-21 0 16,22 22-16,-22-22 0,21 0 0,-21 0 15,22 0-15,-1 0 0,-21 0 0,22 0 16,-22 0-16,21 0 0,-21 0 16,22 0-16,-22 0 0,21 0 0,-21 0 15,22-22-15,-22 1 0,0 21 16,0-21-16,21-21 0,-20 21 16,-1-1-16,0 1 0,-21 0 15,0 0-15,0 0 0,-21 21 31,-22 0-31,22 21 16,0-21-16,0 21 0,-21 0 0,20 0 16,1 1-16,0-1 0,0 0 15,21 0-15,0 0 0,0 0 0,0 1 16,0-1-16,0 0 16,0 0-16,0 0 0,21-21 0,0 21 15,0-21-15,1 0 0,-1 0 16,0 0-16,21 0 0,-21 0 0,22 0 15,-22 0-15,21 0 0,-21 0 16,22-21-16,-22 0 0,21 0 16,-21 0-16,1 0 0,20-1 0,-21 1 15,0 0-15,0 0 0,1 0 16,-1 21-16,0-21 0,0 21 16,0 0-1,-21 21 16,21-21 32,1 0-47,-22-21-1,0-1 1,0 1-16,-22 21 31,1 0-31,0 0 16,-21 21-16,-1 22 0,1-22 15,21 0-15,0 0 0,0 0 16,-1 1-16,1-1 0,21 21 0,-21-21 16,21 0-16,0 22 15,0-22-15,0 0 16,0 0-16,21-21 0,0 21 0,1-21 15,-1 0-15,0 0 16,0 0-16,0 0 0,0 0 16,1-21-16,-1 21 15,-21-21-15,21 0 0,0 21 0,0-21 16,-21 0-16,21-1 16,1 22-16,-22-21 15,0 0 235,21 0-234</inkml:trace>
  <inkml:trace contextRef="#ctx0" brushRef="#br0" timeOffset="88258.08">19685 11472 0,'0'0'0,"-21"0"0,0 0 0,-1 0 0,-41 0 16,42 0-16,0 0 16,-1 0-16,1 0 0,0 0 15,0 0-15,0 0 16,21-21-1,-21 21-15,42 0 63,21 0-63,-21 0 16,22 21-16,-1-21 0,21 22 15,-20-22-15,20 0 0,1 21 16,-1-21-16,1 0 0,42 21 15,-64-21-15,0 0 0,1 21 16,-1-21-16,0 0 0,1 0 0,-22 0 16,21 0-16,-21 0 0,0 0 0,1 0 15,-1 0-15,0 21 0,0-21 16,0 0 0,-42 0 62,0 0-63,0 0-15,0 0 0,-1 0 16,1 0-16,0 0 0,0 0 16,0 0-16,0 0 0,-1 0 15,1 0 1,0 0-16,21 21 0</inkml:trace>
  <inkml:trace contextRef="#ctx0" brushRef="#br0" timeOffset="88707.24">19664 11642 0,'0'0'0,"-106"0"16,85 0-1,0 0-15,-1 0 0,1 0 0,0 0 16,0 0-16,21 21 31,21-21-15,0 0-16,22 21 0,-22 0 0,21-21 16,22 0-16,-22 21 0,85-21 15,-64 0-15,1 22 16,-1-22-16,22 0 0,-21 0 0,-1 0 15,1 0-15,-1 0 0,1 0 16,-1 0-16,-21 0 0,1 0 0,-1 0 16,-21 0-16,0 0 0,1 0 0,-1 0 15,0 0 1,0 0-16,-21-22 16,21 22 15,0 0-16,-21 22 32,0-1-47,0 0 0,-42 0 16,21 0-16</inkml:trace>
  <inkml:trace contextRef="#ctx0" brushRef="#br0" timeOffset="89807.62">9758 14690 0,'0'0'0,"-21"0"0,-1 0 15,1 0-15,0 0 0,0 21 0,0-21 16,0 0-16,-1 0 0,1 0 0,0 0 16,0 21-16,0-21 0,0 0 0,-1 0 15,-20 0-15,21 21 0,-21-21 16,20 0-16,-20 0 0,-21 21 16,41-21-16,-41 22 15,42-1-15,0 0 0,-1-21 0,22 21 16,0 0-16,0 0 15,0 1-15,0-1 0,22-21 0,-1 21 16,0 0-16,21 0 0,1-21 0,-1 21 16,0-21-16,22 22 0,-1-22 0,1 0 15,20 0-15,-20 21 0,21-21 16,20 0-16,1 0 0,-21 0 0,148 0 16,-127 0-16,21 0 15,127 0-15,-127 0 0,0 0 16,0 0-16,0 0 0,0 0 0,-22 0 15,1 0-15,106 0 16,-127 0-16,-1 0 0,-20 0 0,-1 0 16,1 0-16,-22 0 0,0 0 0,-20 0 15,-1 0-15,0 0 0,-42 0 32,-22 0-32,22 0 0,-21-21 15,0 21-15,-1 0 0,-20-22 0,-1 22 16,22 0-16,-43 0 0,22 0 15,-1 0-15,-20-21 0,20 21 0,-21 0 16,22 0-16,-22 0 0,-84 0 16,105 0-16,-20 0 0</inkml:trace>
  <inkml:trace contextRef="#ctx0" brushRef="#br0" timeOffset="90250.37">9186 15240 0,'-106'21'16,"212"-42"-16,-233 63 0,85-42 16,21 22-16,-22-22 0,43 21 15,-21-21-15,21 21 0,0 0 16,0 0-16,21 0 16,1-21-1,20 22-15,0-22 0,43 21 16,-43-21-16,22 0 0,-1 21 0,1-21 15,-1 21-15,22-21 0,0 21 0,-1-21 16,22 0-16,-21 21 0,21-21 16,-1 0-16,1 0 0,0 22 0,0-22 15,21 0-15,-21 21 0,0-21 0,-1 0 16,1 21-16,21-21 0,-42 21 16,21-21-16,-22 0 0,22 21 0,-21-21 15,-22 0-15,22 21 0,-21-21 0,41 0 16,-41 22-16,-22-22 0,-21 0 15,22 0-15,-22 0 0,0 0 16,-42 0 15,0 21-15,0-21-16,-1 0 0,1 0 0,0 0 16,-21 0-16,21 0 0,-22 0 15,1 0-15,0 21 0,-1-21 0,-20 0 16,-1 0-16</inkml:trace>
  <inkml:trace contextRef="#ctx0" brushRef="#br0" timeOffset="90751.08">9123 15917 0,'0'0'0,"21"0"0,0 0 0,0 22 16,0-22-16,1 21 0,-1-21 16,21 0-16,0 21 0,-20-21 0,20 0 15,0 21-15,22-21 0,-22 21 16,0-21-16,1 21 0,20-21 0,-20 0 15,20 22-15,1-22 0,-22 21 0,21-21 16,22 0-16,-21 21 0,-1-21 16,85 0-16,-84 21 0,20-21 15,-20 0-15,21 0 0,-1 21 0,-20-21 16,20 0-16,-20 21 0,-1 1 16,22-22-16,-21 21 0,-1-21 0,-21 21 15,64 0-15,-63 0 16,-1-21-16,0 0 0,-21 0 0,1 21 0,-1-21 15,0 22-15,-42-22 47,0 0-31,-1 0-16,1 21 16,0-21-16,0 0 0,-21 21 0,20-21 15,-20 0-15,0 0 0,-1 21 16,-20-21-16,-1 0 0</inkml:trace>
  <inkml:trace contextRef="#ctx0" brushRef="#br0" timeOffset="91290.77">9610 16637 0,'21'21'0,"0"-21"0,0 0 15,0 0-15,0 0 0,1 21 16,20-21-16,-21 0 0,0 0 16,22 22-16,-22-22 0,21 0 0,0 0 0,1 0 15,-1 0-15,0 0 0,1 0 16,-1 0-16,0 0 0,1 0 15,20 0-15,-20 0 0,20 0 0,-21 0 16,22 0-16,-1 0 0,1 0 0,-1 0 16,1 0-16,-1 0 0,1 0 15,-1 0-15,1 0 0,21 21 0,-22-21 16,22 21-16,-22-21 0,22 0 0,127 42 16,-149-42-16,22 0 15,-22 21-15,1-21 0,-1 22 16,1-22-16,-1 21 0,1-21 15,-22 0-15,0 21 0,1-21 0,-1 0 0,0 21 16,-20-21-16,20 21 0,-21-21 16,0 0-16,0 0 0,-21 21 15,22-21-15,-22-21 63,0 0-63,0 0 31</inkml:trace>
  <inkml:trace contextRef="#ctx0" brushRef="#br0" timeOffset="99938.58">6350 11134 0,'0'-21'16,"0"-1"-1,21 22 48,0 0-63,0 0 0,1 0 15,-1 0-15,0 0 0,0 22 16,21-1-16,1-21 0,-22 0 0,21 21 16,22-21-16,-22 21 0,22-21 0,-1 21 15,22-21-15,-22 21 0,22 1 0,0-22 16,-1 21-16,1-21 0,21 21 16,0 0-16,-1-21 0,1 21 15,0-21-15,0 21 0,0 1 0,21-1 16,-21-21-16,-1 21 0,22 0 15,-21 0-15,0 0 0,21 1 0,-21-1 16,21-21-16,-21 21 0,0 0 0,-1 0 16,22 0-16,-21 1 0,21-1 0,-21 0 15,21 0-15,-21 0 0,21 22 16,0-22-16,-21 0 0,21 0 0,0 0 16,0 0-16,0 1 0,21-1 0,-21 0 15,127 21-15,-127-21 0,21 1 16,-21-1-16,0 0 0,0 0 15,0 0-15,-21 0 0,0 1 16,21-1-16,63 0 0,-105 0 16,0-21-16,-1 21 0,1-21 15,-22 0-15,1 21 0,-1-21 0,-20 0 16,-1 0-16,0 0 0,1 22 0,-22-22 16,0 0-16,0 0 0,0 0 15,1 0 1,-44 0 140,22-22-156,-21 1 16,0 0-16,0 0 15,21 0-15</inkml:trace>
  <inkml:trace contextRef="#ctx0" brushRef="#br0" timeOffset="100723.09">15811 7959 0,'0'0'0,"0"-21"0,0 42 47,-21 0-47,0 0 0,-21 21 16,21-20-16,-22 20 0,1 0 0,0 1 15,-22 20-15,1-21 0,-1 22 16,1-1-16,-1-20 0,1 20 0,-1 22 16,-21-22-16,22 22 0,-22-21 0,22 20 15,-22-20-15,22 20 0,-22-20 16,21-1-16,-20-20 0,20 20 0,1-20 16,20-1-16,-20 0 0,21 1 15,-1-1-15,1-21 0,0 21 0,20-20 16,1-1-16,0 0 0,0 0 15,0-21-15,0 21 0,21 0 16,0-42 15,0 0-31,0 0 16,0 0-16,0 0 0,0-1 16,0 1-16</inkml:trace>
  <inkml:trace contextRef="#ctx0" brushRef="#br0" timeOffset="101082.88">13970 9186 0,'0'0'0,"-21"0"16,21 22-1,-21-1-15,21 0 0,0 0 16,-22 0-16,1 0 0,21 1 15,-21-1-15,21 0 0,-21 21 0,21-21 16,-21 1-16,0 20 0,21-21 0,0 0 16,0 22-16,0-22 15,0 0-15,0 0 0,21-21 32,0 0-32,0 0 0,21 0 0,-20 0 15,20 0-15,0 0 0,22-21 16,-22 21-16,22-21 0,41 0 15,-62 21-15,-1-22 0,0 22 16,-20 0-16,20-21 0,-21 21 0,0-21 16,0 21-16,-21-21 0,22 21 15,-22-21-15,21 0 0,-21-1 16,21 22-16</inkml:trace>
  <inkml:trace contextRef="#ctx0" brushRef="#br0" timeOffset="101536.64">16298 8361 0,'0'0'0,"0"21"15,-21 21 1,21-20-16,0-1 0,0 0 0,0 21 15,0 1-15,0-22 0,0 21 16,21 0-16,-21-20 0,21 20 0,1 0 16,-22 1-16,21-22 0,-21 0 0,0 21 15,21-21-15,-21 1 0,0-1 16,21-21-16,-21 21 0,0-42 62,0 0-62,0-1 16,0 1-16,0 0 0</inkml:trace>
  <inkml:trace contextRef="#ctx0" brushRef="#br0" timeOffset="101729.52">16722 8467 0,'0'0'16,"0"21"-16,0 0 15,-22 21-15,-20-20 16,21-1-16,-21 21 0,-1 0 16,1-20-16,0 20 0,-22 0 0,22 1 15,-22-1-15,1 0 0,-1 1 0,22-22 16,-22 21-16,1-21 0,21 0 16,-1 1-16,1-1 0,0 0 0</inkml:trace>
  <inkml:trace contextRef="#ctx0" brushRef="#br0" timeOffset="104393.19">5440 10139 0,'0'0'0,"63"0"16,-42-21-16,-21 0 0,0-1 16,0 1-1,-21 21 1,0 0-16,0 0 15,-21 0-15,20 0 0,1 0 16,-21 0-16,21 0 0,-22 0 0,22 21 16,-21-21-16,21 22 0,-22-22 15,22 21-15,-21 0 0,0 0 0,20 0 16,-20 0-16,0 1 0,-1-1 16,22 21-16,-21-21 0,21 0 15,-22 22-15,22-22 0,21 0 0,0 0 16,-21 0-16,21 1 15,0-1-15,21 0 0,0 0 16,1 0-16,-1-21 0,21 21 0,-21 1 16,22-22-16,-22 21 0,21 0 15,-21 0-15,22 0 0,-22 0 0,0 1 16,0 20-16,0-21 0,0 21 16,-21-20-16,0 20 0,0 0 0,0 1 15,0-1-15,-21 0 0,0 1 16,-21-1-16,21 0 0,-22 1 15,22-1-15,-21 0 0,-43 43 16,43-64-16,21 21 0,-22-20 0,1-1 16,21 0-16,-22 0 0,22 0 15,-21-21-15,21 21 0,-22-21 0,22 0 16,0 22-16,42-22 31,0 0-15,1 0-16,-1 0 0,0 0 15,0 0-15,21 0 0,-20 0 0,-1 0 16,0 21-16,-21 0 0,0 0 16,0 0-16,0 22 0,0-22 15,0 21-15,0 0 0,-21 22 0,0-22 16,-1 22-16,-20-1 0,21 1 16,-21 20-16,-1-20 0,-41 84 15,41-84-15,22 20 0,-21-20 0,-1 20 16,22-20-16,0-1 15,0 1-15,0-1 0,21 1 0,0-22 0,0 22 16,0-22-16,0 22 0,21 20 16,0-41-16,0-1 0,22 0 15,-1-21-15,-21 1 0,85 41 16,-64-63-16,1 21 16,20-21-16,-21 0 0,1 0 0,20 0 15,-20 0-15,-1 0 0,0-21 0,1 0 16,-1 0-16,0 0 0,1-1 15</inkml:trace>
  <inkml:trace contextRef="#ctx0" brushRef="#br0" timeOffset="105134.37">17822 15134 0,'-21'0'15,"0"0"1,0 0-1,21-21 95</inkml:trace>
  <inkml:trace contextRef="#ctx0" brushRef="#br0" timeOffset="106775.11">24977 12192 0,'-43'0'16,"22"0"-16,0 0 0,0 0 15,0 0 1,-1 0-16,1 0 0,0 0 15,42 0 32,22 0-31,-22 0-16,0 0 0,21 0 16,1 0-16,-22 0 0,21 21 0,0-21 15,1 0-15,-1 0 0,0 21 16,-20-21-16,20 0 0,-21 0 0,21 22 15,-20-22-15,-1 0 0,0 0 16,0 0 0,-21 21 15,-21-21-31,0 0 16,-22 0-16,22 0 0,-21 0 15,0 0-15,-1 0 0,1 0 0,0 0 16,-1 0-16,-20 0 0,20 0 15,1 0-15,-21 0 0,20 0 0</inkml:trace>
  <inkml:trace contextRef="#ctx0" brushRef="#br0" timeOffset="107039.01">24617 12319 0,'0'0'0,"21"0"31,0 21-31,0-21 0,0 0 15,1 0-15,20 0 0,-21 0 16,21 0-16,-20 0 0,20 0 0,-21 0 16,21 0-16,1 0 0,-22 21 0,21-21 15,-21 0-15,1 0 0,-1 0 16,0 0-16,0 0 0,0 0 0,-21 22 47,-21-22-32,0 0 1,0 0-16,0 0 0,-22 0 0</inkml:trace>
  <inkml:trace contextRef="#ctx0" brushRef="#br0" timeOffset="109689.4">21569 13145 0,'0'0'0,"-21"0"15,-1-22 1,1 1 0,21 0-16,-21 21 15,21-21-15,-21 21 0,21-21 16,0 0-16,0-1 0,0 1 16,-21 21-16,21-21 15,0 0-15,0 0 0,0 0 0,0-1 16,0 1-16,0 0 0,0 0 15,21 0-15,-21 0 16,21 21-16,0-22 0,0 22 0,1 0 16,-1-21-16,0 21 0,0-21 15,0 21-15,0 0 0,22 0 0,-22 0 16,0 0-16,0 0 0,0 0 16,22 21-16,-22 0 0,0 1 15,0-22-15,-21 21 0,0 0 0,0 0 16,21 0-16,-21 0 15,0 1-15,0-1 0,0 0 16,0 0-16,0 0 16,-21 0-16,0 1 0,0-1 0,0 0 15,0 0-15,-1-21 0,-20 21 0,21 0 16,0 1-16,-22-1 0,22 0 16,-21 0-16,21 0 0,-43 0 15,43 1-15,0-1 0,0 0 16,0 0-16,-22 21 15,22-20-15,0-22 0,0 21 0,21 0 0,0 0 16,-21 0-16,21 0 0,-22 1 16,22-1-16,0 0 0,-21 0 15,21 0-15,0 0 0,0 1 16,0-1 0,0 0-16,0 0 15,0 0 1,21-21-1,1 0-15,-1 0 0,0 0 16,0 0-16,0 0 0,0 0 16,1 0-16,-1 0 15,0 0-15,0-21 0,0 21 0,0-21 16,1 21-16,-1 0 0,0-21 16,-21 0-16,21 21 0,0-22 15,0 1-15,-21 0 0,22 0 16,-22 0-16,0 0 0,0-1 15,0 1-15,0 0 0,0 0 16,0 0-16,-22 21 0,1-21 16,0 21-16,0 0 15,0 0-15,0 0 16,-1 0 0,1 0-1,42 0 32,1 0-31,-1-22-16,0 22 15</inkml:trace>
  <inkml:trace contextRef="#ctx0" brushRef="#br0" timeOffset="111531.13">19177 11324 0,'0'0'0,"-42"43"15,42-22 1,0 0-16,0 0 15,0 0-15,0 0 0,21 1 16,-21-1-16,21 0 0,21-21 0,-21 21 16,22 0-16,-1 0 0,0 1 15,1-22-15,20 21 0,1 0 0,-1 0 16,1 0-16,-1 0 0,22-21 16,-22 22-16,1-1 0,21 0 0,-1 0 15,-20 0-15,20 0 0,1 1 16,0-1-16,21 0 0,-22 0 0,1-21 15,21 21-15,-22 0 0,1 1 16,-21-1-16,20-21 0,1 21 16,-22-21-16,22 21 0,-21-21 0,20 0 15,-20 0-15,-1 0 0,1 0 16,20 0-16,-20 0 0,-22-21 0,22 0 16,-1 21-16,-20-21 15,20-1-15,-21-20 0,43 0 0,-43-1 16,1 22-16,-1-21 15,0 0-15,1 20 0,-1-20 0,-21 0 0,22 21 16,-22-22-16,0 1 0,0 0 16,0 20-16,-21-20 0,0 0 15,0 21-15,0-22 0,0 1 0,0 0 16,0-1-16,0 22 0,0-21 16,0-22-16,-21 43 15,0-21-15,0 21 0,0-1 0,-1-41 16,1 42-16,0 0 0,0-1 15,0-20-15,-22 21 0,22 0 16,0 0-16,-21-22 0,21 22 16,-22 0-16,22 0 0,-21 0 0,21-22 15,-43 1-15,22 21 16,-1 0-16,22-1 0,-21 1 0,0 21 16,-1-21-16,1 0 0,0 0 15,-22 21-15,22-21 0,-1-1 0,1 1 16,-21 21-16,20-21 15,1 0-15,0 21 0,-22-21 0,22 21 16,-1-21-16,1 21 0,0 0 16,-1-22-16,1 22 0,-21 0 0,20 0 15,1-21-15,-22 21 0,22 0 16,-21 0-16,20 0 0,-20 0 0,-1-21 16,1 21-16,-1 0 0,22 0 15,-22 0-15,1 0 0,21 0 0,-22 0 16,22 0-16,-22 0 0,22 21 15,0-21-15,-22 21 0,22-21 0,-1 22 16,1-22-16,0 21 0,-1 0 16,1 0-16,0 0 0,-1 0 15,1 1-15,0-1 0,-1 0 0,-20 21 16,21-21-16,-1 22 0,1-22 16,0 21-16,-1 1 0,22-22 0,-21 21 15,-1 0-15,22-20 0,-21 20 16,0 0-16,20-21 0,-41 64 15,21-64-15,20 22 16,1-1-16,0 0 0,0 1 0,0-1 16,21 0-16,-21 1 0,21 20 0,0-21 15,0 1-15,0-1 0,0 0 0,21 1 16,-21-1-16,21 0 0,21-20 16,-21 20-16,1 0 0,20-21 15,-21 22-15,21-1 0,22-21 0,-22 22 16,1-22-16,20 21 0,1-21 15,-1 22-15,22-22 0,-22 0 0,22 21 16,-22-21-16,22 1 0,-21-1 16,-1 0-16,1 0 0,-1 0 0,-21 0 15,22-21-15,-22 0 0,-21 22 0,22-22 16,-22 0-16,0 0 0,0 0 16,0 0-16,1 0 0,-22-22 46</inkml:trace>
  <inkml:trace contextRef="#ctx0" brushRef="#br0" timeOffset="120703.18">16044 10647 0,'0'0'0,"0"-21"15,0 0-15,0-1 16,0 1-16,0 0 0,0 0 15,0 0-15,0 0 0,0-1 16,0 44 47,0-1-63,0 0 0,0 0 15,21 0-15,-21 22 0,0-22 0,0 21 16,22-21-16,-1 22 0,0-1 15,0 43-15,0-43 0,22 0 16,-22 1-16,0-1 0,21 21 0,1-20 16,-1 20-16,0 1 0,-21-22 15,64 85-15,-43-63 0,1-1 16,-1 1-16,0 20 0,-20-20 16,20-1-16,0 22 0,-21-22 0,1 22 15,41 63-15,-42-84 16,0 20-16,1-20 0,20 21 0,-21-22 15,0 22-15,0-22 0,1 1 16,20-1-16,-21 22 0,0-22 0,22 1 16,-22-1-16,21-20 0,-21 20 0,22-20 15,-1-1-15,-21 0 0,21 1 16,-20-1-16,20 0 0,-21-21 0,0 1 16,0-1-16,1 0 0,-1 0 0,-21 0 15,21-21-15,-21-21 47,0 0-31,0 0-16,0 0 15,0-1-15,0 1 0,0 0 0,0 0 16</inkml:trace>
  <inkml:trace contextRef="#ctx0" brushRef="#br0" timeOffset="121727.27">18690 10689 0,'0'-21'16,"0"0"-16,-21 0 31,0 21-31,-22 0 15,22 0-15,0 0 0,-21 0 0,21 21 16,-22-21-16,1 21 0,0 0 16,-22 0-16,22 22 0,-22-22 15,1 21-15,-1 1 0,1-1 0,-1 0 16,-20 22-16,20-22 0,-21 22 16,1-1-16,-1 1 0,0-1 0,1 1 15,-1-1-15,22 1 0,-22-1 0,0-21 16,22 22-16,-22-22 0,22 22 15,-22-22-15,0 22 0,1-22 0,-1 21 16,21-20-16,-84 63 0,64-43 16,20-21-16,1 1 15,-1-1-15,22 0 0,-22 1 0,22-1 0,21-21 16,-22 22-16,1-22 0,21 0 16,0 0-16,0 0 0,-1 0 15,1 1-15,21-1 0,0 0 0,-21-21 16,21 21-16,-21-21 0,0 21 15,0-21 267,21-21-267,-22 21-15,22-21 0,0 0 16,0 0 0,0-1-16,0 1 0</inkml:trace>
  <inkml:trace contextRef="#ctx0" brushRef="#br0" timeOffset="125511.01">12912 3344 0,'0'-21'16,"0"42"-1,0 1 1,-22-1-16,1 21 0,0-21 15,21 22-15,-21-1 0,0 0 0,0-21 16,-1 22-16,1-1 0,0 0 16,0 1-16,0-22 0,0 21 15,-1-21-15,1 22 0,21-22 0,-21 21 16,0-21-16,21 1 0,0-1 0,-21 0 16,21-42 30</inkml:trace>
  <inkml:trace contextRef="#ctx0" brushRef="#br0" timeOffset="125922.78">13102 3598 0,'0'0'0,"21"0"15,-21 22 16,0-1-31,-21 0 0,-21 21 16,21-21-16,-1 1 0,1-1 16,0 21-16,0-21 0,0 0 15,0 1-15,-1-1 0,22 0 0,-21 0 16,21 0-16,0 0 0,0 1 16,21-22-16,1 21 0,-1-21 15,0 0-15,21 0 0,-21 0 16,22 0-16,-1-21 0,0 21 15,1-22-15,-1 1 0,-21 21 0,22-21 16,-1 0-16,-21 0 0,0 0 16,0-1-16,-21 1 0,0 0 0,0 0 15,0 0-15,0 0 0,-21-1 0,0 1 16,-21 21-16,21-21 0,-1 21 16,1 0-16,-21 0 0,21 0 15,0 0-15,-1 0 0,1 0 0,0 0 16,0 21-16,21 0 15,0 1-15,0-1 16,21-21 0,0 0-16</inkml:trace>
  <inkml:trace contextRef="#ctx0" brushRef="#br0" timeOffset="126958.85">13716 3747 0,'0'0'0,"-21"0"32,-22 0-32,22 0 15,0 0-15,0 0 0,-21 21 16,20 0-16,1-21 0,0 21 0,0-21 16,21 21-16,0 0 0,0 1 15,0-1-15,21 0 16,0-21-16,0 21 0,1 0 15,-1-21-15,0 21 0,0-21 16,0 22-16,-21-1 0,21 0 16,-21 0-1,-21 0-15,0-21 16,0 0-16,0 0 0,-22 0 16,22 21-16,-21-21 0,21 0 0,0 0 15,-1 0-15,1 0 16,0 0-16,42 0 31,0 22-31,1-22 16,-1 0-16,0 0 0,0 0 0,21 0 15,-20 0-15,-1 0 16,0 0-16,0 0 0,21 0 0,-20 0 16,-1 0-16,21 0 0,-21-22 15,0 22-15,22-21 0,-22 0 0,21 21 16,-21-21-16,1 0 0,20 21 15,-21-21-15,0-1 0,-21 1 0,21 0 16,-21 0-16,22 0 0,-22 0 16,0-1-16,-22 22 15,1 0 1,0 0-16,0 22 16,0-1-16,0 0 0,-1 0 0,22 0 15,-21 0-15,0 1 16,21-1-16,0 0 0,0 0 15,0 0-15,0 0 16,21-21 0,0 0-16,1 0 0,-1 0 15,0 0-15,0 0 0,21-21 16,-20 0-16,-1 0 0,0 21 16,0-21-16,0 0 0,0 21 15,1-22-15,-1 22 0,-21-21 0,21 21 16,0-21-16,0 21 31,-21-21 47,-21 21-31,0 0-47,0 0 16,0 21-16,-1 0 0,1 0 15,0 1-15,0-1 0,0 0 16,0 0-16,-1 0 0,1 22 0,21-22 16,0 0-16,-21 0 0,21 0 15,0 0-15,0 1 0,0-1 16,21-21-16,0 21 15,1-21-15,-1 0 0,0 0 0,21 0 16,-21 0-16,22 0 0,-1 0 16,0 0-16,-20 0 0,20-21 0,-21 21 15,0-21-15,0-1 0,-21 1 0,0 0 16</inkml:trace>
  <inkml:trace contextRef="#ctx0" brushRef="#br0" timeOffset="127453.11">12277 4233 0,'0'22'16,"21"-22"-16,0 0 0,0 21 16,0-21-16,22 0 0,-1 0 0,0 21 15,1-21-15,-1 0 0,21 0 16,1 21-16,21-21 0,-22 0 0,22 0 15,-1 21-15,86-21 0,-86 0 16,1 21-16,-21-21 0,20 0 16,-20 22-16,-1-22 0,1 0 15,-22 21-15,22-21 0,-43 21 0,21-21 16,-21 0-16,22 0 0,-22 21 16,-42-21 15,-1 0-16,1 0-15,0 0 16,0 0-16,0 0 0,0 0 0,-1 0 16,1 0-16,-21 0 0,21 0 15,0-21-15,-1 21 0,1 0 0</inkml:trace>
  <inkml:trace contextRef="#ctx0" brushRef="#br0" timeOffset="127791.21">12277 4530 0,'0'21'15,"21"-21"-15,0 21 0,21-21 0,1 0 16,-1 21-16,0-21 0,22 0 15,-1 0-15,1 0 0,20 0 0,86 21 16,-64-21-16,-1 0 16,1 0-16,-21 0 0,21 0 15,63 0-15,-84 0 0,-22 0 16,1 0-16,-1 0 0,1 0 16,-22 0-16,-21 0 0,0 0 0,1 0 15,-44 0 1,1 0-1,0 0-15,-21 0 0,21 0 16,-22 0-16,22 0 0,-21 0 0</inkml:trace>
  <inkml:trace contextRef="#ctx0" brushRef="#br0" timeOffset="128626.74">6181 4445 0,'0'0'0,"-22"0"15,22-21-15,-21 21 31,21 21 1,0 0-17,-21 0-15,21 1 0,0-1 16,0 0-16,0 0 16,0 0-16,0 0 0,0 1 15,0-1-15,0 0 0,21 0 16,-21 0-16,21 22 0,-21-22 15,22 0-15,-22 0 0,21 0 0,0-21 16,0 21-16,0 1 0,0-1 16,1-21-16,20 0 0,0 0 0,22 0 15,-1 0-15,1-21 0,20-22 0,1 22 16,21-21-16,21-1 0,0 1 16,21-21-16,21-1 0,1 1 0,20-1 15,1 1-15,-22-1 0,22 22 16,-22-22-16</inkml:trace>
  <inkml:trace contextRef="#ctx0" brushRef="#br0" timeOffset="139791.01">19177 11663 0,'0'0'0,"-42"21"15,20-21-15,1 0 0,0 21 0,0-21 16,0 21-16,0-21 16,-1 22-1,1-22 1,21 21-16,0 0 15,0 0 1,0 0-16,0 0 0,0 1 16,21-1-16,1 0 0,-1 0 0,21 0 15,22 0-15,-1 1 0,22 20 16,21-21-16,-1 0 0,149 22 16,-127-43-16,22 21 0,-1 0 15,0-21-15,21 21 0,-21 0 0,-21-21 16,22 21-16,-22-21 0,-22 22 0,22-1 15,-21-21-15,-21 21 0,0-21 0,-1 21 16,-20-21-16,-22 0 16,22 0-16,-22 21 0,0-21 0,-21 0 15,22 0-15,-22 0 0,0 0 16,-21-21 15,-21 0-15,0 21-16,-22 0 0,22-21 0,0 21 15,0 0-15,-21 0 0,20 0 16,1 0-16,-21 0 0,21 0 0</inkml:trace>
  <inkml:trace contextRef="#ctx0" brushRef="#br0" timeOffset="140200.79">20087 12615 0,'-63'0'16,"126"0"-16,-211 22 0,84-22 0,1 0 0,-1 21 15,1-21-15,-1 0 0,1 0 16,-1 0-16,1 0 0,21 0 16,-22 0-16,1 0 0,20 0 0,-20 0 0,-1 0 15,-42 0-15,64 0 16,0 0-16,-22 0 0,22 0 15,21 21-15,-22-21 0,1 0 16,42 21-16,0 0 0,42-21 16,-20 21-16,41 1 0,22-1 0,-1 0 15,22 0-15,42 0 0,-21 0 16,22 1-16,20-22 0,0 0 0,1 0 16,20 0-16,-21 0 0,339 0 15,-338 0-15,-22 0 16,0 0-16,-21-22 0,127 22 15,-148 0-15,-21 0 0,20 0 16,-20 0-16,-21 0 0,20 0 0,-20 0 16,-1 0-16,1 0 0,-1 0 15,1 0-15,-22 0 0,22 0 0</inkml:trace>
  <inkml:trace contextRef="#ctx0" brushRef="#br0" timeOffset="198170.77">6032 6011 0,'-21'0'0,"42"0"0,-84 0 0,42-21 16,0 21-16,-1 0 0,1 0 16,0 0-16,0 0 0,0 0 15,21-21 1,0 42 15,0 0-15,21-21-16,0 22 0,0-22 15,0 21-15,1-21 0,20 21 16,-21 0-16,21 0 0,1-21 16,-1 21-16,0 1 0,1-1 15,20-21-15,1 21 0,-1 0 0,22 0 16,0 0-16,-22-21 0,43 22 0,-21-1 16,-1 0-16,22 0 0,0-21 15,-21 21-15,20 0 0,1 1 0,21-1 16,-21 0-16,21 0 0,-21 0 15,21 0-15,0 1 0,0-1 0,-21 21 16,42-21-16,-21 0 0,0 1 16,0-1-16,21 0 0,-21 0 0,21 0 15,0 22-15,1-22 0,-1 0 0,0 0 16,148 21-16,-148-20 16,22-1-16,-22 0 0,0 0 15,0 21-15,170 1 0,-191-22 16,21 0-16,0 0 0,0 0 15,0 22-15,1-22 0,-22 0 16,21 0-16,-21 0 0,169 22 0,-169-22 16,21 0-16,106 21 15,-127-20-15,0-1 0,0 0 0,-21 0 16,21-21-16,-21 21 0,0 0 16,-22-21-16,1 22 0,0-22 15,-1 0-15,-20 0 0,-1 21 0,43-21 16,-63 0-16,-1 0 15,-21 0-15,21 0 0,-20 0 0,-1 0 16,0 0-16,0 0 0,0 0 0,0 0 31,-42 0 16,21-21-31,-21 21-16,0 0 0,21-22 15,-21 22-15,0-21 0,-1 0 16,1 0-16,0 0 0,0 0 16</inkml:trace>
  <inkml:trace contextRef="#ctx0" brushRef="#br0" timeOffset="198599.56">14986 6879 0,'0'-21'0,"0"42"62,42 0-46,-21-21-16,1 22 0,-1-22 0,21 21 15,0-21-15,1 21 0,-1-21 16,0 0-16,1 21 0,-1-21 0,0 0 16,-20 0-16,20 21 15,-21-21-15,0 21 0,0-21 0,1 22 16,-22-1-16,0 0 0,0 0 15,-22 0-15,-20 0 0,0 22 16,-1-1-16,-20 0 0,-1 1 0,1-1 16,-1 0-16,-20 1 0,-1-22 15,22 21-15,-22 1 0,-21-22 0,21 0 16,-105 21-16,84-21 0,0-21 16,-105 22-16</inkml:trace>
  <inkml:trace contextRef="#ctx0" brushRef="#br0" timeOffset="200331.27">4487 5863 0,'0'21'0,"21"1"16,-21-1-1,0 0 1,22-21-16,-22 21 16,21 0-16,-21 0 15,0 1-15,0-1 16,0 0 0,21 0-1,0-21-15,-21 21 16,21-21-16,0 0 15,1 0-15,-1 0 0,21 0 0,22 0 16,20 0-16,22-21 0,42-21 16,64 21-16,21-1 0,63-20 0,43 0 15,21-1-15,21 1 0,21-21 16,-21-1-16</inkml:trace>
  <inkml:trace contextRef="#ctx0" brushRef="#br0" timeOffset="200885.09">4678 7430 0,'-21'21'0,"42"-42"0,-85 63 16,43-21-16,0 0 0,0-21 0,0 21 16,-1 1-16,22-1 15,22-21-15,20 0 16,0-21-16,43-1 0,0-20 16,42 0-16,42-1 0,21 1 15,43-21-15,42-1 0,43 1 0,-1-1 16,64 1-16,-21 20 0,21 1 0</inkml:trace>
  <inkml:trace contextRef="#ctx0" brushRef="#br0" timeOffset="201134.76">6286 8424 0,'-42'22'0,"84"-44"0,-147 86 16,62-22-16,1-21 0,0 22 0,-22-22 15,22 21-15,-128 64 16</inkml:trace>
  <inkml:trace contextRef="#ctx0" brushRef="#br0" timeOffset="201344.64">5165 9123 0,'-22'0'15,"44"0"-15,-22 0 0,63-21 0,1 21 16,20-43-16,22 22 0,360-106 16,-43 21-1,-190 43-15,21 21 0,0-1 0,296-63 16,-296 85-16,0-21 0,-21 21 15,-21 0-15,-1 21 0,-41 0 16,-1 0-16,-42 0 0,-21 0 0,63 0 16,-169 21-1,0 0-15,-21 0 0,-21-21 0,-1 21 16,-20 0-16,-1 1 0,-20 20 16</inkml:trace>
  <inkml:trace contextRef="#ctx0" brushRef="#br0" timeOffset="201617.48">6540 9927 0,'43'0'0,"-86"0"0,107 0 0,-22 0 0,1 0 15,41-21-15,1 0 0,21-21 16,635-170 0,105 21-16,-528 128 15,-1-22-15,1 43 0</inkml:trace>
  <inkml:trace contextRef="#ctx0" brushRef="#br0" timeOffset="202478.98">7726 10118 0,'0'0'0,"0"21"0,0 0 15,0-42 142,0 0-157</inkml:trace>
  <inkml:trace contextRef="#ctx0" brushRef="#br0" timeOffset="203410.38">11197 9779 0,'0'0'0,"-21"-21"0,-64-21 15,64 20-15,0 1 0,-21 0 16,20 21-16,-20-21 0,21 0 15,-21 0-15,-1-1 0,1 22 16,0-21-16,-1 0 0,-63 0 0,43 0 16,-1 21-16,1-21 0,-22 21 15,22 0-15,-22-22 0,-105 22 16,105 0-16,-21-21 0,0 21 16,0 0-16,1 0 0,-1 0 0,0 0 15,0 0-15,0 0 0,0 0 0,22 0 16,20 0-16,-20 21 0,-43 1 15,63-1-15,22 0 0,-43 42 16,43-41-16,-1-1 0,22 21 16,0 0-16,0-20 0,0 20 15,0-21-15,-1 21 0,22-20 0,-21 20 16,21-21-16,0 0 0,0 22 0,0-22 16,21 21-16,22 0 0,-22-20 15,21-1-15,1 21 0,-1-21 16,21 0-16,1 22 0,-1-22 0,1 21 15,-1-21-15,22 1 0,0 20 16,-1-21-16,1 0 0,21 0 0,-21 1 16,20-1-16,-20-21 0,21 21 15,0-21-15,0 0 0,-1 21 0,22-21 16,-21 0-16,21 0 0,106 0 16,-127 0-16,21 0 0,-21 0 0,21-21 15,-21 21-15,-1-21 0,1 0 16,-21-1-16,21 1 0,-22-21 0,-20 21 15,-1 0-15,1-22 0,-22 22 16,1-21-16,-1 21 0,-21-22 0,0 1 0,-21 21 16,0-22-16,0 22 0,0-21 15,0 21-15,0-22 0,0 22 16,-21 0-16,21 0 0,0 0 0,-21 21 16,21-21-16,-21 21 0,0 0 15,-1 0 1,1 0-1,21-22 1</inkml:trace>
  <inkml:trace contextRef="#ctx0" brushRef="#br0" timeOffset="-195664.11">21082 8255 0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4:23:21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4382 0,'0'0'0,"-22"-22"15,1 1-15,21 0 16,0 0-16,-21 21 16,21-21-16,-21 21 0,21-21 0,-21-1 15,21 1-15,0 0 31,0 0-15,-21 21 0,21 21 46,0 0-46,21 0-16,0 1 15</inkml:trace>
  <inkml:trace contextRef="#ctx0" brushRef="#br0" timeOffset="1187.73">3746 4593 0,'0'0'0,"0"-21"0,0 0 16,0 0-16,0 0 0,0-1 15,0 1-15,0 0 0,0 0 0,0 0 16,22 0-16,-22-1 0,0 1 16,0 0-16,0 0 0,0 0 0,0 0 15,0-1-15,0 1 0,0 0 16,0 0-16,0 0 15,-22 21 1,22 21 31,0 0-47,-21 0 0,21 22 16,-21-1-16,21-21 0,-21 21 0,21 1 15,0 20-15,0-20 0,-21-1 16,21 21-16,0 1 0,-21-1 15,21 1-15,0-1 0,-22 1 0,22-1 16,0 22-16,0-21 0,-21-1 16,21 1-16,-21-1 0,21 1 0,-21 84 15,0-85-15,0 1 16,-1-1-16,22 1 0,0-1 0,-21 1 16,0-1-16,21 1 0,-21-1 15,21 1-15,0-1 0,0 1 16,-21-1-16,21 22 0,-21-22 0,21 1 15,-22-1-15,22 22 0,0-21 16,-21-1-16,0 1 0,21 20 0,-21-20 16,21 20-16,0-20 0,-21 21 15,0-22-15,21 22 0,-22-22 0,22 1 16,0-1-16,0 1 0,0-22 16,0 22-16,0-22 0,0 0 0,-21 1 15,21-1-15,0 0 0,0-21 16,0 22-16,0-22 0,0 0 15,0 0-15,0 0 0,0-42 32,0-21-32,0 21 0,0-22 15,0-20-15,0-1 0,0-84 16</inkml:trace>
  <inkml:trace contextRef="#ctx0" brushRef="#br0" timeOffset="2968.55">4000 4212 0,'-42'-21'16,"21"21"-1,0 0 1,21 21 15,21-21-31,0 21 16,21-21-16,-20 0 0,20 0 15,-21 22-15,21-22 0,22 0 16,-1 0-16,22 21 0,-21-21 0,20 0 16,22 0-16,-21 0 0,21 21 15,-1-21-15,1 0 0,0 0 0,21 21 16,0 0-16,0-21 0,21 21 16,-21-21-16,21 22 0,22-1 0,-1 0 15,0-21-15,1 21 0,211 21 16,-191-20-16,22-1 0,169 0 15,-191 0-15,1 0 16,-1 0-16,1 1 0,-22-1 0,1-21 16,-22 21-16,0-21 0,0 21 15,127 0-15,-127 0 16,-21-21-16,0 0 0,-21 22 0,0-22 16,0 0-16,-21 0 0,-22 21 15,1-21-15,-1 0 0,-21 0 16,-20 21-16,20-21 0,-21 0 0,-21 21 15,0 0-15,0 0 0,0 1 16,0-1-16,0 0 16,0 21-16,0-21 0,0 1 0,-21 20 15,21-21-15,-21 21 16,21 1-16,-21-1 0,21-21 0,-22 22 0,22 20 16,0-21-16,-21 1 15,21 20-15,-21-20 0,0 20 0,0 1 16,21-1-16,-21 22 0,-1-22 15,1 22-15,21-22 0,-21 22 0,0 0 16,21-1-16,-21 107 0,0-85 16,21-22-16,0 22 0,-22-21 15,22 127-15,0-128 0,0 1 16,0 21-16,0-22 0,0-20 0,0 21 16,0-1-16,22-20 0,-22-1 15,21 1-15,-21-1 0,21 1 16,-21-1-16,0 1 0,0-1 0,0 1 15,0-22-15,0 22 0,0-22 16,0 0-16,0 1 0,0-1 0,0 0 16,0 1-16,0-1 0,-21-21 0,21 21 15,-21-20-15,-1-1 0,22 21 16,-21-21-16,0 0 0,0 1 0,0-1 16,0 0-16,-1 0 0,1-21 15,0 21-15,0-21 0,0 21 16,0-21-16,-22 22 0,22-22 0,-21 0 15,-1 0-15,1 0 0,0 0 16,-1 0-16,-20 0 0,21 0 0,-22 0 16,22 0-16,-22 0 0,22 0 15,-22-22-15,22 22 0,0-21 16,-22 21-16,22-21 0,0 21 0,-1-21 0,1 21 16,-22-21-16,22 21 0,0-21 15,-1 21-15,1-22 0,-21 1 0,20 21 16,1-21-16,0 21 0,-22-21 0,22 21 15,-22-21-15,22 21 16,-22-21-16,1 21 0,21-22 0,-22 22 0,1-21 16,-1 21-16,-21-21 0,22 21 0,-22 0 15,1-21-15,-86 0 16,107 21-16,-22 0 0,-84-21 16,84-1-16,-21 22 0,-63-21 15,63 0-15,21 21 16,-20-21-16,20 21 0,0-21 0,1 21 15,-1 0-15,-21-21 0,43-1 0,-22 22 16,0-21-16,1 21 0,-1-21 16,0 21-16,1-21 0,20 21 0,-21-21 15,1 21-15,20-21 0,-20 21 0,20 0 16,-21-22-16,22 22 0,-1 0 16,-20-21-16,20 21 0,-63 0 15,64 0-15,20 0 0,-20 0 0,21-21 16,-1 21-16,1 0 15,21 0-15,-22 0 0,22 0 0,0 0 16,0 0-16,0 0 0,0 0 0,-1 0 16,1 0-1,0 0 1,0 0-16,0 0 31,0 0 79,-1 0-95,1 0-15,0 0 16,0 0-16,0 0 15,0 0 1,-1 0-16,22-21 31,-21 21-31,21-21 0,0 0 16,0-1-16,0 1 16,0-21-16,0 21 0,0-22 15,21 1-15</inkml:trace>
  <inkml:trace contextRef="#ctx0" brushRef="#br0" timeOffset="4564.72">5884 2858 0,'21'-22'16,"1"1"-16,-22 0 15,0 0-15,21 0 0,0 0 16,0 21-1,-21 21 1,0 0-16,0 21 16,0 1-16,0-22 0,0 42 15,-21-20-15,0 20 0,0 1 16,-1-1-16,1 1 0,-21-1 16,21 1-16,0-1 0,-22-21 0,22 22 15,0-22-15,21 1 0,-21-1 16,0-21-16,21 21 0,-22-20 0,22-1 15,0 0-15,-21 0 0,0-21 16,0 0 0,0 0-16,0-21 15,-1 0-15,22 0 16,0-22-16</inkml:trace>
  <inkml:trace contextRef="#ctx0" brushRef="#br0" timeOffset="4980.07">5461 3069 0,'0'0'0,"-42"-63"15,42 42-15,-22-1 16,22 1-16,0 0 0,0 0 16,0 0-16,0 0 0,0-1 0,22 1 15,-1 0-15,21 0 0,-21 0 16,43 0-16,-22 21 0,22-22 0,-1 22 15,22 0-15,-1 0 0,-20 0 16,21 0-16,-1 0 0,1 22 0,0-1 16,-1 0-16,1 21 15,-22 1-15,1-1 0,-22 0 16,1 22-16,-1-22 0,-42 22 0,0-1 0,0 1 16,-42-1-16,20 1 0,-41-22 15,-1 21-15,1-20 0,-22-1 0,22 0 16,-22-20-16,22 20 0,-22-21 15,0 0-15,22 0 0,-1-21 16,1 22-16,-1-22 0,22 0 0,0 0 16,-1 0-16,22 0 0,0 0 15,0 0-15,0 0 0,42 0 32,0 0-32,0-22 0,21 1 15,1 21-15,-1-21 0,0 0 16</inkml:trace>
  <inkml:trace contextRef="#ctx0" brushRef="#br0" timeOffset="5418.82">7112 3069 0,'0'0'0,"21"-21"0,0 0 0,-21 0 15,0 0-15,-21 42 31,-21 0-31,21 0 16,-22 21-16,1 1 0,-43 41 16,43-20-16,0-22 0,-1 22 15,1-22-15,21 22 0,-22-22 0,22 21 16,0-20-16,21-1 0,0 0 16,0-20-16,0 20 0,21-21 0,22 0 15,-22 0-15,21-21 0,0 0 16,22 0-16,-22 0 0,22 0 0,-22 0 15,22 0-15,-22-21 0,0 0 0,22 0 16,-22 0-16,0 0 16,-20-22-16,20 1 0,-21 0 0,0-1 15,0 1-15,-21-22 0,0 1 16,0-1-16,0 22 0,0-21 0,-21 20 16,0 1-16,-21 0 0,21 20 15,-22 1-15,22 0 0,-42 0 16,20 21-16,1 0 0,0 0 0,20 21 15,-20-21-15,21 21 0,0 0 16,21 1-16,0-1 0,0 0 0,0 0 16,0 0-16,21-21 0,0 21 15</inkml:trace>
  <inkml:trace contextRef="#ctx0" brushRef="#br0" timeOffset="6187.38">7726 3069 0,'0'21'31,"0"22"-31,-21-22 0,21 21 0,-22 1 16,22-1-16,-21 0 0,21 1 0,-21-1 15,0 21-15,0-20 0,21-1 16,-21 0-16,-1 1 0,1-1 15,21-21-15,0 22 0,0-22 16,-21 0-16,21 21 0,0-21 0,-21 1 16,21-1-1,-21-21 1,21-21-16,0-1 16,-21 1-16,21 0 0,0 0 15,-22-43-15,22 22 0,0 0 16,0-1-16,0 1 0,0-21 15,0 20-15,22-20 0,-1 20 0,21-20 16,-21 21-16,0 20 0,22-20 16,-22 21-16,64-21 15,-1 42-15,-20 0 0,-22 0 16,0 0-16,1 21 0,20 0 16,-20 21-16,-22-21 0,21 22 0,-21-1 15,0 0-15,1 22 0,-22-22 16,0 1-16,0-1 0,0 0 0,0 1 15,0-1-15,0 0 16,0-21-16,-22 22 0,1-22 0,0 0 0,21 0 16,0 0-16,-21-21 0,21 22 0,-21-22 15,0 0-15,-1-22 32,22 1-32,0 0 0,0 0 15,0 0-15,0-22 0,22 22 16,-1-21-16,21-22 0,-21 22 0,22-21 15,-1-1-15,0 1 0,22 20 16,-22-20-16,85-22 0,-63 64 16,-1 0-16,1 0 0,-22 21 15,21 0-15,1 21 0,-22 0 0,1 0 16,-1 21-16,0 1 0,-21 20 0,-21 1 16,0-22-16,0 22 15,0-1-15,-21 1 0,0-1 0,0-21 16,-21 1-16,-1 20 0,22-20 15,-21-1-15,21-21 0,-22 21 0,1 1 16,21-22-16,-22 0 0,1 21 0,21-20 16,-21-1-16,20 0 0,-20 0 15,21-21-15,-21 21 0,20 0 0,-20-21 16,0 22-16</inkml:trace>
  <inkml:trace contextRef="#ctx0" brushRef="#br0" timeOffset="9135.03">5440 4255 0,'0'0'0,"-21"0"0,-1-43 16,1 22-16,0 0 0,0 0 15,21 0-15,-21-1 0,0 1 0,-1 0 16,-20 0-16,21 0 0,0 0 16,-22 21-16,1-22 0,0 22 0,-1 0 15,1 0-15,-21 0 0,-1 0 16,1 0-16,-64 0 0,42 43 15,21-22-15,1 0 0,-85 64 16,84-43-16,22 0 16,-22 1-16,1 20 0,21 1 0,-1-1 15,-20 1-15,20-1 0,1 22 16,21 0-16,-21-1 0,20 1 16,1 0-16,0-1 0,21 1 0,0 0 15,0-1-15,0-20 0,21 20 16,0-20-16,22-1 0,-22 1 0,21-1 15,1 1-15,20-1 0,-21-20 0,22-1 16,-1 0-16,22-20 0,-21 20 16,20-21-16,107 21 0,-107-42 15,1 0-15,0 0 0,-1 0 16,1 0-16,0 0 0,-22 0 0,22-21 16,-22 0-16,22 0 0,-21-21 0,-1 20 15,1-20-15,-1 0 16,1-22-16,-1 22 0,43-85 15,-43 63-15,-20 1 0,-1-1 0,-21-20 16,0 20-16,1 1 0,-22-1 16,0-20-16,0 20 0,-22-21 0,1 22 15,0-22-15,-21 43 0,-1-22 16,1 1-16,0-1 0,-1 22 0,-20 0 16,21-1-16,-22 1 0,-42-43 15,43 64-15,-1-21 0,1 21 16,-1 0-16,1-1 0,-1 1 15,1 0-15,-1 21 0,-20 0 0,20 0 16,-21 0-16,1 21 0,-1 0 16,22 22-16,-22-22 0,21 21 15,1 1-15,21 20 0,-22-21 16,22 22-16,-1-1 0,-20 86 16,42-65-16,0 1 0,-1-22 0,1 22 15,21 0-15,0-1 0,0-20 16,0 21-16,0-22 0,0 1 0,21-1 15,1 1-15,-1-1 0,21-21 16,0 1-16,1-1 0,-1 0 16,0-20-16,22 20 0,-1-21 0,1 0 15,-1 0-15,1-21 0,-1 0 0,-20 22 16,20-22-16,1 0 0,-1 0 16,1-22-16,-22 22 0,64-42 15,-64 21-15,22-21 0,20-22 16,-62 43-16,20-21 15,-21-1-15,0 1 0,-21 0 16,0-1-16,0-41 0,-21 41 16,0 1-16,-21 0 0,20-1 0,-20 22 15,0-21-15,-43-1 16,43 22-16,-1 0 0,-20 21 16,21 0-16,-22 0 0,22 0 0,-22 0 0,22 0 15,-22 0-15,22 21 16,0 0-16,-1 1 0,1-1 0,0 21 15,-1-21-15,1 22 0,21-1 16,0 0-16,0 1 0,-1 41 16,1-41-16,21-1 0,0 0 15,0 1-15,0-1 0,21 0 0,1-21 16,20 1-16,-21-1 0,21 0 16,1-21-16,-1 0 0,0 0 0,1 0 15,-1 0-15,22 0 0,-22 0 0,0-21 16,22 0-16,-22-22 0,0 22 15,1 0-15,-22-21 0,0 20 0,21-62 16,-42 63 0,0-22-16,0 1 0,0 0 0,0 20 15,0-20-15,0 21 0,-21-21 0,0 20 16,0 1-16,0 0 0,0 0 16,-1 21-16,-20 0 0,21 0 0,0 0 15,0 0-15,-43 42 16,43-42-16,0 21 0,-22 1 0,22-1 15,0 0-15,-21-21 0,21 21 16,21 0-16,-22-21 0,1 0 16,21-21 15,21 21-31,1-21 0,-1 0 16,0 21-16,0-21 0,0-1 15,22 1-15,20-42 0,22 20 16,-64 22-16,21-21 15,1 21-15,-22 0 0,21 21 0,-21 0 16,0 0-16,1 0 0,-1 0 0,0 21 16,0 0-16,-21 21 0,0 1 15,0-1-15,0 0 0,0 22 0,0-22 16,0 22-16,0-1 16,-21-21-16,0 22 0,0-1 0,-1-20 15,-20 20-15,0-20 0,-1-1 0,1 0 16,-21 1-16,20-1 0,1-21 15,-22 0-15,22 0 0,0 1 0,-22-1 16,22 0-16,0-21 0,-1 0 16,1 0-16,21 0 0,-22 0 0,22-21 15,-21 0-15,21-1 0,0 1 0,-1 0 16,1-21-16,21-1 0,-21 1 16,21-21-16,0 20 0,0-20 15,0-1-15,21 1 0,0 20 0,22-20 16,-22-1-16,21 22 0,1 0 0,-1-22 15,21 22-15,-20 21 16,20-22-16,1 1 0,-1 21 0,1 0 0,63 0 16,-64 21-16,-20 0 15,20 0-15,1 0 0,-22 21 16,21 0-16,-20 0 0,-1 0 0,0 0 16,1 1-16,-22 20 0,21-21 15,-21 21-15,-21 22 0,0-43 16,0 21-16,0 1 0,0-22 15,-42 21-15,21 1 0,0-22 0,-22 0 16,1 0-16,21 0 0,0 0 16,-22-21-16,22 0 0,-21 0 15,21 0-15,0 0 0,-1 0 0,1-21 16,-21-21-16,21 21 0,0-22 0,-1 22 16,1-21-16,21-22 0,-21 22 15,21 0-15,-21-22 0,21 22 0,0-22 16,0 22-16,0-21 0,0 20 15,21-20-15,0 20 0,0 1 0,1 21 16,20 0-16,-21 0 0,21-1 16,1 22-16,-1 0 0,0 0 0,1 0 15,-1 22-15,0-1 0,22 21 16,-22-21-16,22 22 0,-22-1 0,0 0 16,1 1-16,-1-1 0,0 0 15,-20 1-15,-1-1 0,0 0 16,-21 1-16,0 20 0,0 22 15,0-43-15,-21 0 0,0 1 0,-1-1 16,1 0-16,-21-20 0,21 20 16,-22-21-16,1 21 0,0-20 0,-43-1 15,43 0-15,21-21 16,-22 21-16,1-21 0,0 0 0,-43-21 16,43 0-16,-1 0 0,1-1 15,0 1-15,-1-21 0,22 21 16,-21-22-16,21 1 0,-22-21 0,22 20 15,21-20-15,0-1 16,0 1-16,0-1 0,0 1 0,21-1 16,0 1-16,43-64 0,-22 63 15,1 22-15,-1-22 0,0 43 16,1-21-16,-1 21 0,0 0 0,1 21 16,-1 0-16,0 0 15,1 21-15,-1 0 0,21 64 16,-20-43-16,-22 21 0,0-20 15,0 20-15,-21 1 0,0 42 0,0-64 16,0 21-16,-21-20 0,0 20 16,0-20-16,0-1 0,-64 43 15,64-43-15,-22-21 0,1 21 16,21-20-16,-21-1 0,-1-21 16,-41 0-16,41 0 0,1 0 15,0-21-15,-1-1 0,-20-20 0,20 21 16,1-21-16,0-22 0,-1 22 15,1-22-15,21 1 0,-21-1 0,42 1 16,0-22-16,0-21 0,21 22 16,0-1-16,21-21 0,22 21 15,-1 1-15,22-1 0,0 0 0,-1 22 16,1-1-16,21 22 0,-22 21 16,22 0-16,0 21 0,85 21 15,-107 0-15,1 21 0,-22 1 16,1 20-16,-1-20 0,-20 20 0,-22-21 15,21 22-15,-42-1 0,0 1 0,0-1 16</inkml:trace>
  <inkml:trace contextRef="#ctx0" brushRef="#br0" timeOffset="10031.62">5419 6562 0,'-43'-43'16,"43"22"0,21 21-1,22 0-15,-1 0 16,0 0-16,22 0 0,-1 0 16,1 0-16,21 0 0,20 0 0,-20 0 15,21 21-15,0-21 0,21 0 16,0 22-16,0-22 0,21 21 15,-21-21-15,0 21 0,148-21 16,-148 21-16,0-21 0,21 21 0,-21 0 16,0-21-16,0 22 0,-21-22 0,21 21 15,-21 0-15,0-21 0,63 21 16,-84 0-16,-1-21 16,-20 0-16,-22 21 0,1-21 0,-1 0 15,-21 22-15,0-22 0,0 0 16,-21 21-16,-21-21 15,0 0-15,0 0 16,0 0-16,-22 0 0,22-21 16,0 21-16</inkml:trace>
  <inkml:trace contextRef="#ctx0" brushRef="#br0" timeOffset="10519.35">5503 6985 0,'0'0'0,"43"0"0,-22 0 0,21 0 16,0 0-16,22 0 0,-22 0 15,22 0-15,20 0 0,-20 0 0,-1 0 16,22 21-16,0-21 0,21 0 16,-22 0-16,22 0 0,0 21 0,0-21 15,0 22-15,-1-22 0,1 0 0,0 21 16,-21-21-16,126 21 15,-126-21-15,21 21 0,-21-21 0,20 21 16,-20-21-16,-21 0 0,20 21 0,-20-21 16,-1 22-16,-20-22 0,20 0 15,-21 21-15,-20-21 0,20 0 16,-21 0-16,0 21 0,0-21 0,1 0 31,-22 21-31,-22-21 31,1 0-31,0 0 16,-21 0-16,-1 0 0</inkml:trace>
  <inkml:trace contextRef="#ctx0" brushRef="#br0" timeOffset="10987.63">5863 7705 0,'21'21'16,"0"-21"-16,1 0 0,-1 0 0,21 21 15,0-21-15,1 0 0,-1 0 0,0 0 16,22 0-16,-1 0 16,1 0-16,21 0 0,-1 0 0,1 0 15,84-21-15,-84 21 0,0 0 16,-22-21-16,22 21 0,-1 0 16,-20 0-16,21 0 0,42 0 15,-85 0-15,21 0 0,-20 0 0,-1 0 16,0 0-16,1 0 0,-22 0 15,0 0-15,0 0 0,0 0 0,-42 21 94,0-21-94</inkml:trace>
  <inkml:trace contextRef="#ctx0" brushRef="#br0" timeOffset="12179.66">3725 13229 0,'0'21'0,"0"-42"16,0 0-16,-21 0 0,21 0 0,0 0 16,-21-1-16,21 1 15,0 42 32,0 1-47,0-1 0,0 0 16,0 21-16,0 1 0,0-22 0,0 21 15,21 0-15,-21 22 0,0-22 16,21 1-16,-21 20 0,0-21 0,0 1 16,0 20-16,0-20 0,0-1 0,0 0 15,0 22-15,0-22 0,0-21 16,0 22-16,0-1 0,0 0 16,-21-21-16,0 22 0,0-22 0,21 0 15,0 0-15,0 0 0,-21-21 16,21 22-16,0-44 31,0 1-31,0 0 16,0-21-16,0 21 0,0-1 15,0-20-15</inkml:trace>
  <inkml:trace contextRef="#ctx0" brushRef="#br0" timeOffset="12912.81">3768 13123 0,'0'22'16,"0"-1"-16,21-21 16,0 21-16,0-21 0,21 21 0,-20 0 15,20 0-15,21-21 0,-20 22 16,20-22-16,1 21 0,-1-21 16,22 0-16,-22 0 0,22 0 0,0 0 15,-22 21-15,22-21 0,-22 0 16,22 0-16,-21 0 0,-1 0 0,43 0 15,-64 0-15,22 21 0,-43-21 16,21 0-16,1 0 0,-22 0 16,0 21-16,0-21 0,0 21 0,-21 1 15,0-1 1,0 0 0,0 0-16,0 0 0,0 0 15,0 1-15,0-1 0,0 0 16,-21 0-16,21 21 0,0-20 15,0-1-15,0 0 0,0 21 0,0-21 16,-21 1-16,21-1 0,0 21 0,0-21 16,0 0-16,0 1 0,0-1 15,0 0-15,0 0 0,0 0 0,0 0 16,0 1-16,0-1 0,-21 0 0,21 0 16,-21 0-16,-1-21 15,22 21-15,-21-21 0,0 22 0,-21-1 16,21-21-16,-22 0 0,22 21 0,-42-21 15,20 0-15,-20 0 0,-22 21 16,22-21-16,-22 0 0,-21 0 16,21 0-16,-20 0 0,-1 0 0,0-21 15,21 21-15,-21-21 0,22 21 16,-1-21-16,22 21 0,-1-22 0,1 22 16,-1-21-16,22 21 0,-1 0 0,1-21 15,21 21-15,-21-21 0,20 21 16,1 0-16,21-21 15,0 0 1,0-1-16,0 1 0,21 21 16,1-21-16,20 0 0</inkml:trace>
  <inkml:trace contextRef="#ctx0" brushRef="#br0" timeOffset="14646.03">4170 12742 0,'0'0'16,"0"-21"-16,0-21 0,0 21 0,0 0 16,0-1-16,21 22 15,-21 22-15,0-1 0,0 0 16,0 21-16,0 1 0,0-1 15,-21 0-15,21 1 0,-21-1 16,-1 0-16,1 1 0,0-22 0,0 21 16,0 0-16,0-20 0,-1 20 15,1-21-15,0 0 0,0 0 0,21 1 16,-21-22-16,21 21 16,0-42-1,0-1 1,0 1-16,0 0 0,0-21 15,0 21-15,0-22 0,21 22 0,-21-21 16,21-1-16,-21-20 0,0 21 16,0-1-16,21 1 0,-21 0 15,21-1-15,-21 22 0,0-21 0,0 21 16,22 21-16,-22-22 0,21 22 16,0 0-16,0 22 15,0-1-15,-21 0 16,21 0-16,1 0 0,-1 22 0,21-1 15,-21-21-15,22 0 0,-22 0 16,21 1-16,0-1 0,1-21 16,-1 21-16,0-21 0,1 0 0,-1 0 15,22 21-15,-22-21 16,-21 0-16,0 0 0,-21 21 16,0 0-16,0 1 0,-21-1 15,-21-21-15,-1 21 0,1 0 16,0 0-16,-22 0 0,22 1 15,-22-1-15,1 0 0,21 0 0,-1 0 16,-20-21-16,20 21 0,22-21 16,-21 0-16,21 0 0,0 0 0,-1 0 15,1 0-15,0 0 0,21-21 16,0 0-16,0 0 16,0 0-16,0 0 0,0-1 0,0-20 15,21 21-15,0 0 16,-21 0-16,22-1 0,-22-20 0,0 21 15,0 0-15,21-22 0,-21 22 16,0-21-16,21 21 0,-21 0 16,0-22-16,0 22 15,21 21 1,0 0-16,-21 21 0,21-21 16,1 21-16,-1 1 0,0-1 15,0 0-15,-21 0 16,21-21-16,-21 21 0,21-21 15,-21 21 1,22-21 0,-22-21 15,0 0-31,-22 21 47,1 21-47,0-21 0,0 21 0,0-21 15,0 22-15,-1-1 0,1 0 16,42-21 15,22 0-31,-22 0 0,21 0 0,22 0 16,-22-21-16,22 0 0,-22 21 0,21 0 16,-20 0-16,20 0 0,-42 0 15,1 0-15,-1 0 0,-21 21 16,0 0-16,0 0 0,-21 0 0,-22 0 15,22 1-15,-21-1 0,-1 21 16,22-21-16,-21 0 0</inkml:trace>
  <inkml:trace contextRef="#ctx0" brushRef="#br0" timeOffset="15103.77">4868 13695 0,'0'0'0,"0"42"0,21-21 0,-21 22 0,22-22 0,-22 0 16,21 0-16,0-21 16,-21 21-16,21 1 0,0-22 15,-21-22-15,0 1 16,21 0-16,-21 0 0,0-21 16,0 20-16,0-41 0,0 21 15,0-22-15,0 1 0,0-107 16,22 64-16,-1 1 0,0-1 0,0 0 15,0-21-15,0 0 0,22 0 0,-1-21 16,0 21-16,22-21 0,21 21 0,-22-22 16,43 1-16,-21 0 0,20 21 15,22-21-15,-21 21 0,169-127 16,-126 127-16,20 21 0,0 0 16,-21 22-16,22-1 0,20 21 15,-20 1-15,-1 21 0,0-1 0,-21 22 16,-21-21-16,0 21 0,0-1 15,-42 22-15,21 0 0,-43-21 0,-20 21 16,-1 0-16,0 0 0,-20 0 0,-44 0 31,1 0-31,0 0 0,0 0 16,0 0-16,0 0 16,-1 0-1,22-21-15,0 0 0</inkml:trace>
  <inkml:trace contextRef="#ctx0" brushRef="#br0" timeOffset="15477.77">7916 9906 0,'-21'0'16,"42"0"-16,-63 0 0,42-21 16,0 0-1,21 21-15,0-21 0,0 21 16,22 0-16,-1-22 0,-21 22 0,22 0 16,-1 0-16,0 0 0,1 0 15,-1 0-15,0 0 0,-21 0 0,1 0 16,-22 22-16,0-1 0,0 0 15,-22 21-15,1 1 0,-21-22 16,0 42-16,-1-20 0,-20-1 0,-1 21 16,1-20-16,-1 20 0,1 1 0,-22-22 15,22 22-15,-1-22 0,1 0 16,20 1-16,1-1 0,0-21 16,20 0-16,1-21 0,42 0 15</inkml:trace>
  <inkml:trace contextRef="#ctx0" brushRef="#br0" timeOffset="16494.52">10308 10837 0,'0'0'0,"-42"0"0,21 0 15,-22 0-15,-20 0 0,-1 22 0,1-1 16,-22 0-16,-21 21 0,0 22 16,-21-1-16,-21 22 0,-21 0 0,-191 105 15,148-84-15,22 21 16,-22-21-16,1 21 0,-1 0 0</inkml:trace>
  <inkml:trace contextRef="#ctx0" brushRef="#br0" timeOffset="16956.25">5715 13250 0,'0'0'0,"0"-21"0,-21 21 31,0 21-31,-1 1 0,1-1 16,0 21-16,0 0 0,-21 22 15,20-22-15,-20 22 0,0-1 16,-1 1-16,22-1 0,-21-20 0,21 20 16,0-21-16,21 1 0,0-22 0,42 21 15,0-42-15,22 0 16,20-21-16,43-21 0,0-1 0,22 1 16,41-21-16,1-1 0</inkml:trace>
  <inkml:trace contextRef="#ctx0" brushRef="#br0" timeOffset="17534.72">6032 13610 0,'0'0'0,"-21"21"0,21 1 0,21-22 32,1 0-32,-1-22 15,21 1-15,0-21 0,22 21 0,21-22 16,-1 1-16,22-21 0,21-1 0,21 1 15,0-22-15,1 21 0,41-20 16,1-22-16,-1 21 0,1-21 0,20 22 16</inkml:trace>
  <inkml:trace contextRef="#ctx0" brushRef="#br0" timeOffset="29660.69">12933 7197 0,'0'0'0,"-21"0"0,-22 0 0,1-21 15,42-1-15,-21 22 16,42 0 15,21 0-31,-21 22 0,43-1 0,-22-21 16,22 21-16,-1 0 0,22-21 15,0 21-15,-1 0 0,1 1 0,84-1 16,-63 0-16,-21 0 16,21 0-16,-22 0 0,22-21 0,-21 22 15,-1-1-15,1 0 0,0-21 0,-22 21 16,1-21-16,-22 0 16,0 21-16,1-21 0,-22 0 0,0 0 0,-21 21 15,21-21-15,-21 22 31,-21-22-15,0 0-16,0 0 0,-22 0 16,22 0-16,-21-22 0</inkml:trace>
  <inkml:trace contextRef="#ctx0" brushRef="#br0" timeOffset="29915.54">13229 7472 0,'0'0'16,"-21"21"-16,21 0 0,21 0 16,21-21-16,1 0 15,-1 0-15,22 22 0,-1-22 0,1 0 16,20 21-16,1-21 0,0 21 16,-1-21-16,1 21 0,21-21 0,-22 21 15,22-21-15,-21 0 0,0 21 16,-1-21-16,-20 0 0,-1 0 0,-20 0 15,-1 0-15,0 0 0,1 0 16,-22 0-16,0 0 0,0 0 0,0-21 16</inkml:trace>
  <inkml:trace contextRef="#ctx0" brushRef="#br0" timeOffset="30261.63">14817 7260 0,'21'21'16,"0"-21"-1,0 22-15,0-22 0,-21 21 16,43-21-16,-22 21 0,0 0 0,21-21 16,-21 21-16,22 0 0,-22-21 15,21 22-15,1-1 0,-22-21 0,0 21 16,0 0-16,0 0 0,0 0 15,-21 1-15,0-1 0,0 0 16,0 0-16,0 0 0,-21 22 0,0-22 16,-21 0-16,-1 0 0,1 21 0,0-20 15,-22 20-15,1-21 0,-1 0 16,22 22-16,-22-22 0,22 0 16,-21 0-16,20 0 0,1 0 0,0-21 0,-1 22 15,22-1-15,0-21 0,0 0 16,42 0-1,0-21-15</inkml:trace>
  <inkml:trace contextRef="#ctx0" brushRef="#br0" timeOffset="30695.5">17060 7557 0,'0'0'0,"-42"0"16,21 0-16,0 0 15,21 21-15,-22 0 0,22 0 16,0 21-16,-21-20 0,21 20 0,-21 64 16,0-43-16,21 1 15,-21-1-15,-22 85 0,22-21 16,0-63-16,0-22 0,0 1 16,0-1-16,-1 0 0,1 1 15,21-22-15,-21 21 0,21-21 0,-21 0 16,21 1-16,0-1 15,-21-21-15,21 21 16,-21-21-16,-1 0 16,22-21-1,0 0-15,0-22 16,0 22-16,0 0 0,22-21 0,-1 20 0</inkml:trace>
  <inkml:trace contextRef="#ctx0" brushRef="#br0" timeOffset="31487.13">17018 7747 0,'0'0'0,"0"-21"16,21 21 0,0 0-1,0 21-15,1-21 0,20 0 16,-21 21-16,21-21 0,1 0 0,20 0 15,-20 21-15,20-21 0,1 0 0,-1 0 16,1 0-16,-1 0 0,22 0 16,-22 0-16,1 22 0,20-22 15,-20 0-15,-1 0 0,22 0 16,-21 0-16,-1 0 0,22 0 0,-22 0 16,-20 0-16,20 21 0,-21-21 15,1 0-15,-1 0 0,0 0 0,-20 0 16,-1 0-16,0 0 0,0 0 0,0 21 15,-21 0-15,0 0 16,21 0-16,-21 1 0,0-1 16,0 0-16,0 21 0,22 1 15,-22-1-15,0 0 0,0 1 0,0-1 16,0 0-16,0 1 0,0-1 16,0 0-16,0 1 0,0-22 15,0 21-15,-22 0 0,1 1 0,0-1 16,0-21-16,0 22 0,0-1 15,-1 0-15,1-21 0,0 22 0,0-1 16,0-21-16,0 22 0,21-22 16,-22 21-16,22-21 0,-21 0 0,0 22 15,21-22-15,0 0 16,0 0-16,-21 0 16,0-21-1,0 0 1,-1 0-16,-20 0 15,21 0-15,-21 0 0,-1 0 0,1 0 16,-22-21-16,1 21 0,-1-21 16,-20 0-16,-22 0 0,0 0 15,0-1-15,0 1 0,-21 0 0,22 0 16,20 0-16,-21 0 0,21-1 16,22 22-16,-1-21 0,1 21 0,21 0 15,-1-21-15,1 21 0,0 0 0,-1 0 16,1 0-16,0-21 0,20 21 15,-20 0-15,0 0 0,21 0 16,-1 0-16,-20-21 0,21 21 0,0 0 16,0-21-16,-1 21 15,44 0 17,-1 0-17</inkml:trace>
  <inkml:trace contextRef="#ctx0" brushRef="#br0" timeOffset="36766.8">16023 5588 0,'0'0'0,"-21"0"15,0 0 1,21 21 15,21-21-15,0 0-1,0 0-15,22 0 0,-22 0 0,21 0 16,-21-21-16,22 21 0,-1-21 16,0 0-16,22 0 0,-22-1 0,0 1 15,1 0-15,20 0 0,-20-21 16,-1 20-16,-21 1 0,43-42 16,-43 20-16,0 22 0,-21 0 15,0-21-15,0 21 0,0-1 0,0 1 16,0 0-16,-21 21 0,21-21 15,-21 21-15,-1 0 0,-20 0 16,21 0-16,0 21 16,0 0-16,-1 22 0,1-22 15,21 0-15,0 21 0,-21 1 0,21-1 16,-21 0-16,0 1 0,21 20 16,-21 43-16,-1-64 0,1 22 15,0-1-15,21-20 0,-21 20 16,0-21-16,0 22 0,-1-22 0,1 1 15,0-1-15,0 21 16,-21-20-16,42-22 16,0 0-16,-22-21 0,1 0 15,0 0-15,0 0 16,21-21-16,-21 21 16,21-21-16,0 0 0,0-1 15,0 1-15,0 42 47,21-21-47,0 22 16,0-1-16,0-21 15,1 0-15,-1 21 0,0-21 0,42 21 16,-41-21-16,20 0 16,-21 0-16,21 0 0,-20 0 0,20 0 15,-21 0-15,0 0 0,22-21 0,-22 0 16,21 21-16,-21-21 15,0 21-15,1-22 0,-1 1 0,21 0 16,-21 21-16,0-42 0,1 42 16,-22-21-16,21-1 0,0 22 15,-21-21-15,0 42 32,0 1-32,0-1 15,0 0-15,0 0 16,0 0-16,0 0 0,0 1 15,21-22 1,0 0 0,0 0-1,1 0-15,-1 0 0,0 0 16,0 0-16,0-22 0,0 22 0,1 0 16,-1-21-16,0 21 15,0 0-15,-21-21 16,21 21-16,0 21 31,-21 0-31,22-21 16,-22 22-16,0-1 0,21-21 15,0 21-15,0 0 0,0-21 16,0 21-16,1-21 0,-1 0 16,0 0-16,0 21 0,0-21 15,0 0-15,1 0 0,-1 0 16,0 0-16,0 0 0,0 0 15,0 0-15,1 0 0,-1 0 16,0 0-16,0 0 0,0 0 16,-21-21-1,21 21-15,1 0 16,-22-21 140,0 0-125</inkml:trace>
  <inkml:trace contextRef="#ctx0" brushRef="#br0" timeOffset="38366.97">19833 5736 0,'-21'0'0,"42"0"47,0 0-47,0 0 15,1 0-15,-1 0 0,0 0 0,0 0 16,21 0-16,-20 0 0,-1 21 15,0-21-15,0 22 0,43-22 16,-43 0 0,0 0-16,-21 21 15,-21-21 1,0 0-16,-1 21 16,1-21-16,0 0 0,-21 0 15,21 0-15,-22 0 0,22 0 0,-21-21 16,21 21-16,-22-21 0</inkml:trace>
  <inkml:trace contextRef="#ctx0" brushRef="#br0" timeOffset="39164.04">19600 5736 0,'0'0'0,"0"21"0,-21-21 16,0 22-16,21-1 0,-21-21 0,21 21 15,-21 0-15,-1 0 0,1 0 16,0 1-16,0-1 0,0 0 0,0 0 15,-1 0-15,1 0 0,0 1 16,21-1-16,-21 0 0,0-21 0,21 21 16,-21-21-16,21 21 15,21-21 32,0 0-47,21 0 0,-21 0 16,1-21-16,20 21 0,0 0 15,1 0-15,-22-21 0,21 21 0,0 0 16,1 0-16,-1 0 0,0 0 16,-20 0-16,20 0 0,0 0 0,-21 0 15,1 0-15,-1 0 0,0 21 16,0-21-16,0 21 0,-21 0 0,21 1 16,-21-1-16,0 0 15,0 0-15,0 0 0,0 0 0,0 22 16,0-22-16,0 0 0,-21 0 15,0 0-15,-21 1 0,21-1 0,-22 0 16,22 0-16,-21-21 0,-1 21 16,1 0-16,0-21 0,-1 0 15,22 0-15,-21 22 0,0-22 16,20 0-16,1 0 0,-21 0 0,21 0 16,0 0-16,-1 0 0,1 0 15,0 0-15,0 0 16,0 0 265,0 0-281,-1 0 16,1 0-16,-21 0 0</inkml:trace>
  <inkml:trace contextRef="#ctx0" brushRef="#br0" timeOffset="43467.17">19198 5440 0,'0'0'0,"21"-21"15,0 21-15,-21-21 16,22 21-16,-22-22 0,0 1 15,0 0 1,0 0 0,0 42 15,0 0-31,-22 0 0,1 22 16,0-1-16,0 0 0,0 1 15,0 20-15,-22 1 0,22-1 0,-21 1 16,-1-1-16,22 1 0,-21-1 15,0 1-15,20-1 0,-20 1 0,0-1 16,-1 22-16,1-22 0,0-20 16,-1 20-16,-20 43 0,21-64 15,-1 1-15,22-22 0,0 21 16,-21-21-16,20 1 0,1-1 16,21 0-16,-21-21 0,0 21 15,21 0-15,0-42 156,21 21-156,0 0 63,0 0-47,-21-21-1,22 21 79,-1 0-78,-21-21-1,0 0 63,0-1-62,21 22-16,0-21 0,0 21 0,-21-21 16,43 0-16,-22 21 0,21-21 15,0 0-15</inkml:trace>
  <inkml:trace contextRef="#ctx0" brushRef="#br0" timeOffset="44508.81">19071 5355 0,'0'0'0,"0"-21"0,21 21 16,0 0-16,1 0 0,-22-21 16,21 21-16,0 0 0,-21 21 15,21-21-15,-21 21 0,0 22 16,0-1-16,0 21 0,-21 1 16,-21-1-16,-1 22 0,1-21 15,0 20-15,-22 1 0,1-22 0,-1 1 16,1-1-16,-1 1 0,-21-1 15,22 1-15,-22-22 0,1 1 0,20-1 16,1-21-16,-1 21 0,1-42 16,20 22-16,1-1 0,21-21 15,-22 0-15,22 0 0,0-21 0,21-1 16,0 1-16,0 0 0,0 0 16,0-21-16,0 20 0,0-20 0,21 21 15,0-21-15,1-1 0,20 22 16,21-42-16,-20 41 0,-1 1 15,0 0-15,1 21 0,-1 0 16,-21 0-16,22 0 0,-22 21 16,42 22-16,-42-22 15,1 21-15,-1-21 0,-21 0 0,21 22 0,0-22 16,-21 0-16,0 21 16,21-20-16,0-1 0,1 0 0,-1 0 15,0 0-15,0-21 16,0 0-16,0 0 0,1 0 15,20 0-15,-21 0 0</inkml:trace>
  <inkml:trace contextRef="#ctx0" brushRef="#br0" timeOffset="45015.52">20172 5525 0,'0'0'0,"-21"0"0,-22 0 0,22 0 16,-21 21-16,-43 21 0,43 0 16,-1 1-16,-20-1 0,-1 0 15,22 1-15,-21 20 0,20-20 0,-20 20 16,20-21-16,1 1 0,21-1 15,-21 0-15,42 1 0,0-1 16,0 0-16,0 1 0,0-1 16,21-21-16,0 22 0,0-22 0,21 0 15,1 0-15,-1 0 0,0-21 16,1 0-16,-1 0 0,22 0 0,-22 0 16,0 0-16,22-21 0,-22 0 15,0 0-15,22-22 0,-22 1 0,1 21 16,-1-21-16,0-22 0,-21 22 15,22-22-15,-22 22 0,0-22 0,-21 1 16,0-1-16,0 1 0,-21-1 16,-21 22-16,20 0 0,-20-1 15,0 22-15,-22 0 0,22 21 16,-22 0-16,22 21 0,-21 0 0,-1 1 16,1 20-16,20-21 0,-20 21 15,20 1-15,1-1 0,0 0 0,-1 1 16,22-1-16,21 0 0,0 1 15,0-1-15,0-21 0,0 22 0,21-22 16,1 21-16</inkml:trace>
  <inkml:trace contextRef="#ctx0" brushRef="#br0" timeOffset="75004.77">19050 12785 0,'0'-21'0,"0"-1"16,0 1-16,0 0 16,0 0-16,0 0 0,0 0 15,0-1-15,0 1 0,0 0 16,0 0-16,0 0 15,0 42 17,0 21-17,-21-21-15,0 22 0,21-1 0,-22 0 16,22 1-16,-21 20 0,21 1 16,-21-1-16,0 1 0,0-22 0,21 22 15,-21-1-15,-1 1 0,1-22 16,21 21-16,-21-20 0,0-1 0,0 22 15,0-22-15,21-21 0,-22 21 16,1 1-16,21-1 0,-21-21 16,21 0-16,-21-21 0,21 22 15,-21-22-15,21-22 16,0 1 0,0-21-16,0 21 15,0 0-15,0-22 0,21 22 0,0-21 16,0-1-16,0 1 15,1 0-15,-1 21 0,0-43 0</inkml:trace>
  <inkml:trace contextRef="#ctx0" brushRef="#br0" timeOffset="75737.35">18965 12806 0,'0'0'0,"0"-42"0,0-43 16,0 64-16,0 0 0,0-1 15,-21 1-15,0 21 16,21-21-16,21 21 47,21 0-47,-20 0 0,20 0 15,21 21-15,1-21 0,-1 0 16,22 0-16,21 0 0,-21 0 0,20 0 16,1 0-16,21 0 0,-21 0 15,21 21-15,0-21 0,-21 0 16,21 0-16,-21 0 0,-22 22 15,1-22-15,-21 0 0,41 21 0,-83-21 16,20 0-16,-21 0 0,-21 21 16,21-21-16,-21 21 15,0 0-15,21-21 16,-21 21-16,0 1 0,0-1 16,0 0-1,0 0-15,0 0 0,0 0 16,0 1-16,0-1 15,0 0-15,0 0 0,0 21 0,0-20 16,0-1-16,0 0 0,0 21 16,0-21-16,0 22 0,0-22 0,0 21 15,0-21-15,0 22 0,0-22 16,0 21-16,-21-21 0,21 22 16,0-22-16,-21 21 0,21 1 15,-21-22-15,21 21 0,0-21 0,-21 22 16,21-22-16,-21 0 0,-1 21 15,22-21-15,-21 1 0,0-1 0,0 0 16,21 0-16,-21-21 0,0 21 16,-22 0-16,22-21 0,-21 22 0,-1-22 15,-20 0-15,-1 0 0,1 21 0,-22-21 16,-21 0-16,1 0 0,-1 0 16,-42 0-16,-1 0 0,-147-21 15,169 21-15,0-22 16,0 22-16,21-21 0,0 21 0,22 0 15,20 0-15,1 0 0,20 0 16,1 0-16,21-21 0,0 21 0,0 0 16,-1 0-16,22-21 62,22 21-62,-1-21 16,0 0-16</inkml:trace>
  <inkml:trace contextRef="#ctx0" brushRef="#br0" timeOffset="78623.32">17230 13314 0,'0'0'0,"-22"0"0,-62 0 16,63 0-16,-1 0 15,22 21 17,22-21-17,20 0-15,0 0 0,1 0 0,41 21 16,-20-21-16,20 0 0,1 0 15,21 21-15,0-21 0,127 22 16,-106-22-16,0 0 0,0 21 16,0 0-16,0-21 0,-22 21 15,-20-21-15,0 0 0,-22 21 16,1-21-16,-22 0 0,-21 0 16,0 0-16,-21 21 15,-21-21 1,0 0-16,0 0 0,-21 0 15,20 0-15,1 0 0,0-21 16,0 21-16,21-21 0,-21 21 0,0-21 16,21 0-16,-22 21 15,22-21-15,-21-1 0,21 1 0,-21 21 16,21-21-16,-21 0 0,21 0 16,21 21 46,0 0-62,0 0 0,1 21 0,-1 0 16,0 0-16,21 0 0,-21 1 15,1 20-15,-1-21 0,-21 21 0,0 1 16,0-22-16,0 21 0,-21 1 16,-1-22-16,-20 21 0,21-21 15,-43 0-15,22 1 0,0-1 0,-22 0 16,1-21-16,20 0 0,-20 0 0,21 0 15</inkml:trace>
  <inkml:trace contextRef="#ctx0" brushRef="#br0" timeOffset="79239.85">17103 12425 0,'0'0'0,"-22"-21"15,1 21-15,21-21 16,0-1 0,21 22-16,1-21 15,-1 21-15,0 0 0,21-21 16,1 21-16,-1-21 0,0 21 0,1-21 15,-1 21-15,0-21 0,-21 21 16,1-22-16,-1 1 0,-21 0 16,0 0-16,-21 21 0,-1-21 15,-20 0-15,0 21 16,-1 0-16,1 0 0,0 0 0,-22 0 16,22 0-16,0 21 0,20-21 15,-20 21-15,-21 21 0,41-21 16,22 1-16,0-1 0,0 0 15,0 0-15,0 0 0,0 0 16,22-21-16,20 22 0,-21-1 16,0-21-16,22 0 0,-1 21 15,-21-21-15,0 0 0,22 0 0,-22 0 16,-21 21-16,0 0 16,-21-21-1,-22 21-15,22-21 16,0 22-16,-21-1 0,-1-21 0,22 21 15,-21 0-15,21 21 0,-1-20 16,1 20-16,21-21 0,0 21 0,0-20 16,0 20-16,0-21 0,0 0 15,0 22-15,0-22 0,0 0 16,21 0-16,22 0 0,-22-21 16,21 0-16,-21 0 0,22 0 0,-1 0 15,22 0-15,-22-21 0,0 0 16,22 0-16,-22 0 0</inkml:trace>
  <inkml:trace contextRef="#ctx0" brushRef="#br0" timeOffset="79453.73">17611 12594 0,'0'0'0,"0"-21"15,0 0-15,0 0 16,0 42 0,21 0-1,-21 0-15,21 0 0,0 1 16,-21 20-16,21-21 0,0 21 15,1-20-15,-22 20 0,0-21 0,21 0 16,-21 22-16,21-22 0,-21 0 16,0 0-16,21 0 0,-21 0 0,0 1 15,21-22 1,0-22 0</inkml:trace>
  <inkml:trace contextRef="#ctx0" brushRef="#br0" timeOffset="79655.61">17949 12637 0,'0'-22'0,"0"44"0,0-65 16,0 22-16,0 0 0,0 0 16,-21 21-1,0 0-15,0 21 16,-22 0-16,22 0 0,0 22 0,-21-22 16,-1 21-16,22 0 0,-21-20 15,21 20-15,-22 0 0,22 1 0,0-1 16,0-21-16,21 0 15,0 22-15,0-22 0,21-21 16,21 0-16,-20 0 16,-1 0-16</inkml:trace>
  <inkml:trace contextRef="#ctx0" brushRef="#br0" timeOffset="79952.44">18351 12615 0,'0'0'0,"-21"0"16,0 22-1,21-1-15,-21 0 0,0 0 16,21 21-16,-21 1 0,21-1 0,-22 0 16,1 1-16,21 20 0,-21-20 15,0 20-15,21-21 0,-21 22 0,0-1 16,-1-20-16,22 20 0,-21-20 15,0 20-15,21-21 0,0 22 0,0-22 16,-21 1-16,21-1 0,-21 0 16,21 1-16,0-22 0,0 21 15,0-21-15,0 0 0,0 1 16,0-44 0</inkml:trace>
  <inkml:trace contextRef="#ctx0" brushRef="#br0" timeOffset="80276.95">18246 12827 0,'0'0'0,"-22"-42"0,22 21 0,-21-22 0,21 22 16,0-21-16,0 21 0,0-1 15,0 1-15,21 0 0,1 21 16,-1-21-16,21 0 0,-21 21 15,22 0-15,-1 0 0,0 0 0,22 0 16,-22 0-16,0 0 0,-20 0 16,20 21-16,-21 0 0,0 0 0,-21 0 15,0 22-15,0-22 0,-21 21 16,0 1-16,0-22 0,-22 21 0,-20 0 16,21-20-16,-1 20 0,-20-21 15,20 0-15,-20 22 0,21-22 16,-1-21-16,22 21 0,-21 0 0,21-21 15,-1 0-15,1 0 0,0 0 0,0 0 16,21-21-16,0 0 16</inkml:trace>
  <inkml:trace contextRef="#ctx0" brushRef="#br0" timeOffset="81786.83">12552 12996 0,'0'0'0,"-21"0"0,-1 0 0,-20 0 15,63 0 16,22 0-31,-1 0 0,43-21 16,-1 0-16,43 0 0,21-21 0,22-22 16,41 22-16,22-43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20:5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868 677 0,'21'0'0,"0"0"63,0 0-32,-21-21-16,0 0 1,0 0 0,0 0-16,0 0 0,0-1 15,0 1 1,0 0-16,0 0 16,0 0-16,0 0 15,0 42 48,0 0-63,0 0 0,0 0 0,0 0 15,0 1-15,0-1 16,0 21-16,0-21 0,0 22 16,0-1-16,-21 0 0,21 1 0,0-1 15,-21 0-15,21-21 0,0 22 16,0-1-16,0-21 0,0 22 15,0-22-15,0 0 0,0 0 0,0 21 16,0-20-16,0-1 16,0 0-16,0 0 0,0-42 78,0 0-78,0 0 15,0-1-15</inkml:trace>
  <inkml:trace contextRef="#ctx0" brushRef="#br0" timeOffset="710.59">1333 953 0,'0'21'31,"0"0"-15,0 0-1,0-42 32,0 0-47,22 21 16,-22-21-16,0-1 15,0 1 1,-22 21 15,22 21-31,0 1 16,-21-22-16,21 21 0,0 0 16,0 0-16,0 0 31,21-21-16,1 0 1,-22-21-16,21 0 16,-21 0-16,0 0 15,0-1 1,-21 1 0,-1 21-1,22 21 1,-21 1-1,21-1 1,0 0 15,-21-21 16</inkml:trace>
  <inkml:trace contextRef="#ctx0" brushRef="#br0" timeOffset="3043.42">3006 847 0,'0'-21'15,"0"-1"17,0 1-32,21 21 15,-21-21-15,21 21 16,-21-21-16,0 0 16,0 0-1,0-1-15,-21 22 16,0 0-16,-1 0 15,1 0-15,0 0 0,0 0 16,0 0-16,0 22 0,-1-1 0,1 0 16,0 0-16,0 0 0,0 22 15,0-1-15,-1 0 0,1 22 16,21-22-16,-21 0 0,21 22 0,-21-22 16,21 1-16,0-1 0,0 0 15,0-21-15,0 22 0,0-22 0,21 0 16,0 0-16,-21 0 15,21 1-15,1-22 0,41 0 16,-42 0-16,22 0 0,-22 0 16,21 0-16,0 0 0,-20-22 0,20 1 15,0 0-15,1-21 0,-1 21 16,0-22-16,-21 1 0,22 0 16,-22-1-16,21 1 0,-21 0 0,-21-22 15,22 22-15,-22-1 0,0-20 16,21 21-16,-21-1 0,0 1 0,0 0 15,0 20-15,0 1 0,0 0 16,0 0-16,0 42 31,0 0-15,0 22-16,0-22 0,0 21 0,0 0 16,0 1-16,0-1 0,-21 22 15,21-22-15,-22 0 0,22 22 0,0-22 16,-21 0-16,21-20 0,-21 20 15,21 0-15,-21-21 0,21 1 16,0-1-16,0 0 0,0 0 0,0 0 16,0-42 15,0 0-15,0 0-16,0 0 0,21-22 15,0 1-15,0 21 0,1-22 16,-1 1-16,0 0 0,21 21 0,-21-22 15,22 22-15,-22 0 0,21 21 16,-21 0-16,22 0 0,-22 0 16,0 0-16,21 0 0,-20 21 0,-22 21 15,21-20-15,-21-1 16,0 0-16,0 0 0,0 0 0,0 22 16,-21-22-16,21 0 0,-22 0 15,1 0-15,21 0 0,-21 1 16,21-1-16,-21-21 0,0 21 15,21-42 32,0 0-47,21-1 0</inkml:trace>
  <inkml:trace contextRef="#ctx0" brushRef="#br0" timeOffset="3910.99">4403 1037 0,'0'0'0,"0"-21"0,0 0 0,0 0 15,0 0-15,0-1 0,-22 1 16,1 0-16,0 0 0,0 0 16,0 0-16,0 21 0,-1 0 15,1 0-15,0 0 0,0 21 16,0 0-16,0 0 0,-1 0 0,1 22 15,-21-22-15,21 21 0,0 0 16,-1 1-16,1-22 0,0 21 0,0 1 16,21-22-16,-21 0 0,21 21 15,0-21-15,0 1 16,0-1-16,21-21 16,0 0-16,0 0 0,0 0 0,1 0 15,-1 0-15,0 0 0,21 0 16,-21-21-16,22-1 0,-22 1 15,0 0-15,21 0 0,-20 0 0,-1 0 16,-21-22-16,21 22 0,-21-21 16,0 21-16,21-1 0,-21 1 0,0 0 15,0 0-15,0 42 32,0 0-17,0 0-15,0 1 0,0-1 0,0 21 16,0-21-16,0 0 15,0 1-15,0-1 0,0 21 0,0-21 16,0 0-16,0 1 0,0-1 16,21 0-16,0-21 0,1 0 15,20 0 1,0 0-16,-21 0 0,22 0 0,-22 0 0,21-21 16,1 0-16,-22-1 0,21 1 15,0 0-15,-20 0 0,-1-21 0,0 20 16,21-20-16,-42 21 0,21-21 15,1 20-15,-22-20 0,0 21 16,0 0-16,0 0 0,0-1 16,0 1-16,0 42 31,0 1-31,0-1 16,-22 21-16,22-21 0,0 22 0,0-1 15,-21 0-15,21 1 0,-21-1 16,0 21-16,21-20 0,-21-1 0,0 22 15,-1-1-15,22 1 0,-21-1 16,0 1-16,0 20 0,21-20 0,-21-1 16,0 1-16,-1-1 0,1 1 0,0-1 15,21 1-15,0-22 0,-21 22 16,21-22-16,0 0 0,-21-21 16,21 22-16,0-22 0,0 0 15,0-42 1,0-21-1,21 20-15,0 1 0,-21-21 16,21 0-16,0-1 0,1 1 0,-22-22 16,0 22-16,21-21 0,-21-1 15,21 1-15</inkml:trace>
  <inkml:trace contextRef="#ctx0" brushRef="#br0" timeOffset="4243.8">4699 1249 0,'0'-21'0,"0"42"0,0-63 0,0-1 0,0 22 16,0 0-16,0 0 0,0 0 16,21-1-16,0 1 0,0 0 0,22 21 15,-22-21-15,0 21 0,21 0 16,1 0-16,-22 0 0,21 0 16,1 0-16,-1 21 0,-21 0 0,0 0 15,0 1-15,1-1 0,-22 0 16,0 0-16,0 21 0,0-20 0,0-1 15,-22 21-15,1-21 0,-21 0 16,21 1-16,-22 20 0,22-21 16,-21 0-16,0 0 0,20-21 0,-20 22 15,21-1-15,0-21 0,0 21 16,-1-21-16,44 0 31,-1-21-15,0 0-16,0-1 0,0-20 15,22 21-15,-22 0 0</inkml:trace>
  <inkml:trace contextRef="#ctx0" brushRef="#br0" timeOffset="4543.46">5482 699 0,'0'0'0,"0"-22"0,0 1 16,0 0-16,0 42 31,0 0-31,-21 1 16,21-1-16,-21 21 0,21 0 0,-21 1 15,21 20-15,0-20 0,-22-1 16,22 21-16,-21-20 0,0-1 0,21 0 16,0-20-16,0 20 15,0-21-15,-21 0 0,21 0 0,0 1 0,0-1 16,0 0-1,21-21-15,0 0 16,0 0-16,1-21 16,-1 0-16,0 21 0,-21-22 0,21 1 15,0 0-15,0 0 0</inkml:trace>
  <inkml:trace contextRef="#ctx0" brushRef="#br0" timeOffset="4896.3">5609 1101 0,'0'21'31,"21"-21"-31,0 0 16,1 0-16,-1 0 0,0-21 15,0 21-15,0-21 0,0 21 16,22-22-16,-22 1 0,0 0 16,0 21-16,-21-21 0,21 0 0,-21 0 15,0-1-15,0 1 16,-21 21-16,0 0 15,0 0-15,0 0 0,0 21 16,-1 1-16,1-1 0,0 0 0,0 0 16,21 21-16,-21-20 0,21-1 15,-21 21-15,21-21 0,0 0 0,0 22 16,0-22-16,0 0 16,0 0-16,0 0 0,0 1 15,21-22-15,0 21 16,0-21-16,0 0 0,0 0 15,1 0-15,-1 0 0,0-21 16,0 21-16,0-22 0,0 1 0,1 0 16,-1 0-16</inkml:trace>
  <inkml:trace contextRef="#ctx0" brushRef="#br0" timeOffset="5291.08">6075 931 0,'0'0'0,"0"-21"0,0 0 16,0 0-16,0 0 15,21 21-15,0 0 16,0 0-16,0 0 16,1 0-16,-1 0 0,0 21 15,0-21-15,-21 21 0,21 21 16,-21-20-16,21-1 0,-21 0 0,0 21 16,0-21-16,0 22 0,0-22 15,0 0-15,0 21 0,0-20 0,0-1 16,0 0-16,-21 21 15,0-21-15,21-42 47,0 0-31,0 0-16,0-21 0,0 20 0,21 1 16,0-21-16,-21 0 0,0 20 15,22-20-15,-1 0 0,-21-1 0,21 22 16,-21 0-16,0-21 0,21 21 15,0-1-15,0 1 0,-21 0 16,0 0 0,0 0-1</inkml:trace>
  <inkml:trace contextRef="#ctx0" brushRef="#br0" timeOffset="5546.93">5397 677 0,'22'0'32,"-1"0"-32,0 0 0,0 0 15,21-21-15,1 21 16,-1 0-16,0 0 0,1-21 0,20 21 15,-42 0-15,22-21 0,-1 21 16,0 0-16,-20 0 0,-1 0 0,0 0 16,0 0-16</inkml:trace>
  <inkml:trace contextRef="#ctx0" brushRef="#br0" timeOffset="5972.2">6900 995 0,'0'0'0,"21"0"46,1 0-46,-1 0 0,0 0 16,0 0-16,0-21 0,0 21 16,1 0-16,-1 0 0,0 0 0,0 0 15,0 0 1,-21-21 0,21 21-1,1 0 1</inkml:trace>
  <inkml:trace contextRef="#ctx0" brushRef="#br0" timeOffset="6555.52">7599 974 0,'0'-21'15,"21"21"1,-21-22-16,0 1 0,21 0 15,-21 0-15,0-21 16,0 20-16,0-20 0,21 21 16,-21 0-16,0 0 0,21-22 15,-21 22-15,0 0 0,0 0 16,0 42 15,0 0-15,0 21-16,0-20 0,0-1 15,0 21-15,0 0 0,0 1 16,0-22-16,0 21 0,0 1 0,0-1 16,0 0-16,0-21 0,0 22 15,0-22-15,0 0 0,0 21 0,0-20 16,0-1-16,0 0 0,0 0 16,0 0-16,0 0 15,0 1 1,-21-22-16,0 0 15,0 0-15,0 21 0,0-21 0,-1 0 16,1 0-16,0 0 0,0 0 16,0 0-16,0 0 0,-1 0 0,1 0 15,42 0 32,1 0-47,20 0 0,-21 0 0,21 0 16,-20-21-16,20 21 15,-21 0-15,21 0 0,1 0 0,-22 0 16,0-22-16,21 22 0,-20 0 16,-1 0-16,0 0 0,-21-21 15,-21 21 1</inkml:trace>
  <inkml:trace contextRef="#ctx0" brushRef="#br0" timeOffset="7347.07">3302 1566 0,'0'0'0,"-21"0"0,-64 0 15,64 0 1,0 0-16,0 0 0,-1 0 15,1 0-15,0 0 16,0 22-16,42-1 47,0-21-47,0 0 16,1 0-16,-1 0 0,0 0 0,21 0 15,-21 0-15,22 21 0,20-21 16,1 0-16,-1 0 0,1 0 0,20 0 15,1 0-15,127 0 16,-106 0-16,21 0 0,0-21 0,21 21 16,0-21-16,0 21 0,0 0 15,0-22-15,22 22 0,-1-21 16,0 21-16,1-21 0,-1 21 16,-21 0-16,22-21 0,-1 21 0,-21 0 15,21 0-15,-42-21 0,22 21 16,-22 0-16,-22 0 0,1-21 0,-21 21 15,0 0-15,-1 0 0,-20 0 0,-1 0 16,1 0-16,-22-22 0,0 22 16,-20 0-16,20 0 0,-21 0 15,0 0 1,-42 0 0,0 0-1,-21 0-15,-1 0 0,1 0 0,0 0 16,-22 0-16</inkml:trace>
  <inkml:trace contextRef="#ctx0" brushRef="#br0" timeOffset="8058.66">3069 1715 0,'0'0'0,"-85"0"16,64 0-1,0 0-15,0 0 0,0 0 16,21-22 0,21 22 31,0 0-47,0 0 0,0 0 15,22 0-15,-22 0 0,21 0 16,1 0-16,20 0 0,-21 0 0,22 0 15,-1 0-15,22 0 0,0 0 16,21 0-16,-1 0 0,1 0 0,0 0 16,21 0-16,0 0 0,0 0 15,21 0-15,0 0 0,1 0 0,-1 0 16,0-21-16,21 21 16,-21 0-16,339 0 15,-339 0-15,1-21 0,-1 21 16,0 0-16,0 0 0,-21 0 0,0 0 15,0-21-15,0 21 0,-21 0 16,0 0-16,-22 0 0,22 0 0,-42-21 16,20 21-16,-20 0 0,63 0 15,-85 0-15,1 0 0,-22 0 16,0 0-16,0 0 0,0 0 16,0 0-16,-21-21 0,-21 21 109</inkml:trace>
  <inkml:trace contextRef="#ctx0" brushRef="#br0" timeOffset="21695.1">2794 2836 0,'0'0'0,"0"-21"16,0 0-16,0 0 15,0 0-15,0 0 16,0-1-16,0 1 16,0 42 30,0 1-30,0 20-16,0-21 16,0 0-16,0 22 0,0-22 0,0 21 15,0-21-15,0 22 0,0-22 16,0 0-16,0 21 0,0-21 16,0 1-16,0 20 0,0-21 0,0 0 15,0 0-15,0 1 0,0-1 16,0 0-16,0 0 0,0 0 31,0-42 0,0 0-15,0 0-16,0 0 16,21-1-16</inkml:trace>
  <inkml:trace contextRef="#ctx0" brushRef="#br0" timeOffset="22219.32">3048 3090 0,'21'0'31,"0"0"-15,0 0-1,-21-21 1,0 0 0,-21 21-1,0 0 1,21 21-16,0 0 15,-21-21 1,21 22-16,21-22 47,0 0-31,-21-22-1,-21 22 32,0 0-31,21 22 15</inkml:trace>
  <inkml:trace contextRef="#ctx0" brushRef="#br0" timeOffset="23937.07">3916 2794 0,'0'0'0,"-21"0"0,-1-21 0,1 21 16,21-21-16,-21 21 0,0-21 16,21-1-1,21 22 1,0 0-16,22 0 16,-22 0-16,21 0 0,0-21 0,1 21 15,20 0-15,-20 0 0,20-21 16,-21 21-16,22 0 0,-22 0 15,22 0-15,-22 0 0,-21 0 0,22 0 16,-22 0-16,-21 21 16,-21 0-1,-1 1-15,1-22 0,-21 0 16,21 0-16,-22 0 0,1 0 0</inkml:trace>
  <inkml:trace contextRef="#ctx0" brushRef="#br0" timeOffset="24192.94">4170 2731 0,'0'0'0,"-21"0"16,21 21 15,0 0-15,0 0-16,0 0 0,0 22 0,0-22 16,0 21-16,0 0 0,0 1 15,0-1-15,0 0 0,0 1 0,0-1 16,0-21-16,0 22 0,0-1 15,0-21-15,0 0 0,0 0 0,0 1 16,0-1 0,0-42-1,21-1 1,-21-20-16,21 21 0,0-21 16,0 20-16</inkml:trace>
  <inkml:trace contextRef="#ctx0" brushRef="#br0" timeOffset="24655.66">4487 2773 0,'0'0'0,"0"-21"0,0 0 16,0 42-1,0 0 1,0 21-16,0-21 16,0 1-16,21 20 0,-21-21 15,0 21-15,0-20 0,0 20 0,0 0 16,0-21-16,0 22 0,0-22 15,-21 21-15,21-21 0,0 1 0,-21 20 16,21-21 0,-21-21 15,21-21-31,0 0 0,0 0 16,0-22-16,0 22 0,0 0 15,21 0-15,0-22 0,22 22 0,-22 0 16,21 0-16,-21 0 15,22 0-15,-1-1 0,-21 22 0,21 0 16,-20 0-16,20 0 0,-21 0 16,0 22-16,22-1 0,-43 0 0,21 0 15,-21 0-15,0 22 0,0-22 16,0 21-16,0-21 0,0 22 16,-21-1-16,-1-21 0,1 0 0,21 22 15,-21-22-15,0 0 0,21 0 16,0-42 15,0 0-31,0 0 16,21-1-16,-21 1 0,21 0 15</inkml:trace>
  <inkml:trace contextRef="#ctx0" brushRef="#br0" timeOffset="25028.29">5080 3133 0,'0'21'16,"21"-21"0,0 0-1,0 0-15,-21-21 0,22 21 16,-1-21-16,0 21 0,0-22 0,0 1 16,0 21-16,1-21 0,-22 0 15,0 0-15,0 0 16,-22 21 15,-20 0-31,21 21 0,0-21 0,0 21 16,-1 0-16,1 0 0,0 0 15,0 1-15,0 20 0,0-21 0,21 0 16,-22 22-16,22-22 16,0 0-16,0 0 0,0 0 0,0 0 0,0 1 15,22-22 1,-1 0-16,0 0 0,0 0 0,0 0 15,0 0-15,22 0 16,-22 0-16,21-22 0,-21 1 0,22 0 16,-22 0-16,21 0 0</inkml:trace>
  <inkml:trace contextRef="#ctx0" brushRef="#br0" timeOffset="25443.06">5694 2942 0,'0'0'0,"0"-21"16,0 0-1,-21 21 1,-1 21 0,1 0-16,21 0 15,-21-21-15,21 22 0,0 20 16,-21-21-16,0 0 0,21 0 0,-21 1 16,21 20-16,-22-21 0,22 0 15,0 22-15,0-22 0,0 0 0,0 0 16,0 0-16,0 0 15,22-21-15,-1 0 0,0 0 0,0 0 16,0 0-16,22 0 0,-22 0 16,0-21-16,0 0 0,0 0 0,22 0 15,-22 0-15,0-1 16,-21 1-16,21-21 0,-21 21 0,0 0 16,0-22-16,0 22 0,0 0 0,-21 0 15,0 0-15,0-1 0,-1 1 16,1 21-16,-21 0 0,21 0 0,-22 0 15,22 0-15,0 0 0,-21 0 16,21 21-16,21 1 0,-22-1 16,22 0-16,0 0 15,22 0-15,-1 0 0,21-21 16,-21 0-16,0 0 0,1 0 16,20 22-16</inkml:trace>
  <inkml:trace contextRef="#ctx0" brushRef="#br0" timeOffset="25862.9">6096 2985 0,'0'0'0,"0"-22"16,0 1 0,21 21-1,0 0 1,0 0-16,1 0 0,-1 0 15,0 21-15,0 1 16,-21-1-16,21 0 0,-21 0 16,0 0-16,0 0 0,0 1 15,0-1-15,0 21 0,0-21 0,0 22 16,0-22 0,0 0-16,-21-21 15,21-21 1,0 0-1,0-1-15,0 1 0,0 0 16,0 0-16,21-21 0,-21 20 16,0 1-16,43-21 0,-22 21 15,-21 0-15,21-1 16,0 22-16,-21-21 16,21 21-1,0 0-15,1 0 16,-1 0-1</inkml:trace>
  <inkml:trace contextRef="#ctx0" brushRef="#br0" timeOffset="26587.22">6689 2963 0,'0'-21'31,"0"42"16,0 1-47,0-1 15,0 0-15,0 0 0,-22 0 16,22 0-16,-21 1 0,21-1 16,0 0-16,0 0 0,0 0 0,0 0 15,0 1-15,0-1 0,43-21 16,-22 0-16,0 0 15,0 0-15,0 0 0,22 0 0,-22-21 16,0-1-16,21 1 0,-21 21 16,22-21-16,-22 0 0,0 0 15,0 0-15,0-1 0,1 1 0,-1 0 16,-21 0-16,0 0 0,21 0 16,-21-1-16,21 1 0,-21 0 15,0 42 32,0 0-47,0 1 0,0 20 16,0-21-16,0 0 0,-21 22 0,21-1 15,-21 0-15,0 1 0,21-1 16,0 21-16,0 1 0,-22-22 0,22 22 16,0-1-16,-21 1 15,21-1-15,0 1 0,0-1 0,0 1 16,0 20-16,0-20 0,-21-1 0,21 22 15,0-21-15,-21-1 0,21 1 16,-21-1-16,21-21 0,0 1 0,-21-1 16,-1 0-16,1-20 0,0 20 0,0-21 15,21 0-15,-21-21 0,0 0 16,-1 0-16,1 0 0,-21 0 16,21-21-16,0 0 0,-1-21 15,-20 20-15,21-20 0,0 0 0,-22-22 16,22 22-16,-21-22 0,21 22 15,0-21-15,21-1 0,0 22 16,0-22-16,0 1 0,0 20 0,0 1 16,0-21-16,0 20 0,21-20 15,0 20-15,0 1 0,0 0 16,22-1-16,-22 1 0,0 0 0,21-1 16,-21 22-16,22 0 0,-22-21 0,0 21 15,0-1-15,0 22 0</inkml:trace>
  <inkml:trace contextRef="#ctx0" brushRef="#br0" timeOffset="27306.81">8403 2561 0,'0'0'0,"0"-42"0,0 21 0,0-22 15,0 22-15,-21 42 32,0 22-17,0-1-15,-1-21 0,22 43 16,-21-22-16,0 0 0,-21 22 15,21-22-15,-1 1 0,1-1 0,0 0 16,0 1-16,0-1 0,21-21 0,-21 0 16,21 0-16,0 1 0,-22-1 15,44-21 17,-1-21-32,-21-1 0,21 1 0,0 0 15,0 0-15,0-21 0,1-1 16,-1 1-16,0 0 0,0-1 15,0 1-15,0-22 0,1 22 16,-1 0-16,0-1 0,0 1 0,0 21 16,-21 0-16,0 0 0,21 21 15,-21 21-15,22 0 0,-22 0 16,0 21-16,0-20 0,0 20 16,0 0-16,0 1 0,0-1 0,0 0 15,0 43-15,0-43 16,0 1-16,0-1 0,0-21 0,0 43 15,0-43-15,0 0 16,0 0-16,0 0 0,0-42 31,-22 0-15,1 21-16,0-21 0</inkml:trace>
  <inkml:trace contextRef="#ctx0" brushRef="#br0" timeOffset="27475.18">8170 2963 0,'21'0'31,"1"0"-31,-1 0 0,0 0 16,0 0-16,0 0 0,0 0 0,22 0 16,-1-21-16,-21 21 0,22 0 15,-22-21-15,21 21 0,-21 0 16</inkml:trace>
  <inkml:trace contextRef="#ctx0" brushRef="#br0" timeOffset="28446.15">8382 2815 0,'0'-21'47,"21"21"-47,0-21 0,0 21 15,1-21-15,-1 0 0,-21-1 16,21 22-16,0-21 0,0 0 15,-21 0-15,0 0 0,-21 21 32,0 0-32,-21 0 0,20 0 0,-20 21 15,0 0-15,-1 0 0,22 0 16,-21 1-16,21-1 0,-22 0 0,22 0 16,0 0-16,21 22 0,0-22 15,0 0-15,0 0 0,0 0 0,21 0 16,0 1-16,1-1 0,-1 0 15,0 0-15,21 0 0,-21 0 0,22 1 16,-22-1-16,21 0 0,-21-21 16,1 21-16,-1 0 0,0 0 0,-21 1 15,0-1-15,0 0 16,-21-21-16,0 21 0,-22-21 16,22 0-16,-21 0 0,-1 0 15,22 0-15,-21 0 0,0 0 0,20 0 16,-20 0-16,21 0 0,0 0 15,0-21-15,-1 21 0,22-21 0,-21 21 16,21-21-16,0-1 0,0 1 16,21 0-16,1 21 15,-1-21-15,0 21 0,21-21 16,-21 0-16,1 21 0,-1-22 0,21 22 16,-21 0-16</inkml:trace>
  <inkml:trace contextRef="#ctx0" brushRef="#br0" timeOffset="28819.93">8657 3048 0,'0'0'0,"21"0"16,0 0 15,1 0-31,-1 0 16,0-21-16,0 0 15,0 21-15,-21-21 0,21-1 0,1 22 16,-1-21-16,-21 0 15,0 0-15,0 0 0,-21 21 16,-1 0 0,1 0-16,-21 0 0,21 0 0,0 0 0,-22 0 15,22 0-15,-21 21 16,21 0-16,-1 0 0,1 0 0,-21 43 16,42-43-16,0 0 15,0 0-15,0 22 0,0-22 0,0 0 16,0 0-16,0 0 0,21-21 15,0 22-15,0-22 0,1 0 0,-1 0 16,21 0-16,-21 0 0,22 0 16,-22 0-16,21-22 0,0 1 0,-20 0 15,20 0-15,-21 0 0,21 0 0,-20-1 16,-1-20-16,21 21 16,-21-21-16</inkml:trace>
  <inkml:trace contextRef="#ctx0" brushRef="#br0" timeOffset="29086.86">9207 2519 0,'0'0'0,"0"-42"0,22-1 0,-22 1 16,0 21-16,0-22 0,0 22 0,0 42 31,0 1-31,0 20 0,0 0 16,0 1-16,0-1 0,0 21 16,-22 1-16,1-22 0,21 22 15,-21-1-15,21 1 0,-21-22 0,21 22 16,-21-22-16,0 0 0,21 1 15,0-1-15,0 0 0,-22-21 0,22 22 16,0-22-16,0 0 16,0 0-16,22-21 15,-22-21 1,21 0-16,0 0 0,21-22 16,-42 22-16,21-21 0,1 21 15,-1 0-15</inkml:trace>
  <inkml:trace contextRef="#ctx0" brushRef="#br0" timeOffset="29871.09">9292 3027 0,'0'21'31,"0"0"-15,21-21 0,0 0-16,1-21 15,-1 21-15,0-21 0,0 21 16,0-21-16,0 0 0,1 21 15,-22-22-15,21 1 0,-21 0 0,21 21 16,-21-21-16,0 0 16,-21 21-1,0 0-15,-1 0 0,1 21 16,0 0-16,0 0 16,0 0-16,0 1 0,21-1 15,0 0-15,-22 0 0,22 0 0,0 0 16,0 1-16,0-1 0,0 0 15,0 0-15,0 0 0,22-21 0,-1 0 16,-21 21-16,42-21 0,-21 0 0,0 0 16,1 0-16,-1-21 0,21 21 15,-21-21-15,22 21 0,-22-21 0,0 0 16,0 0-16,0-1 16,0 1-16,1 0 0,-1 0 0,-21 0 0,21 0 15,-21-1-15,0 1 16,0 0-16,0 42 47,0 0-47,0 1 0,0-1 15,0 0-15,0 0 0,0 0 16,0 0-16,0 1 0,0-1 0,0 0 16,0 0-16,0 0 15,0 0-15,0 1 16,-21-22-1,21-22 1,0 1-16,0 0 0,0 0 16,0 0-16,0 0 15,0-1-15,0 1 0,21 0 0,-21-21 16,21 21-16,0-1 0,43-20 16,-43 21-16,0 0 0,0 0 15,22 21-15,-22 0 0,0 0 16,0 0-16,0 0 0,0 21 0,1 0 15,-22 0-15,0 0 0,0 0 0,0 1 16,0-1-16,0 0 0,0 0 16,0 0-16,0 0 0,0 1 0,0-1 15,0 0-15,0 0 16,0 0-16,-22 0 0,22-42 47,22 0-32,-1 0-15,0 21 0</inkml:trace>
  <inkml:trace contextRef="#ctx0" brushRef="#br0" timeOffset="30110.95">10456 2900 0,'0'21'31,"0"0"-31,0 0 15,0 1-15,0-1 16,-21 0-16,21 0 0,0 0 0,0 0 16,0 1-16,-21-1 0,21 0 15,-21 0-15,21 0 0,0 0 16,0-42 15,21 0-15,-21 0-16,21 0 0,-21 0 15</inkml:trace>
  <inkml:trace contextRef="#ctx0" brushRef="#br0" timeOffset="30418.77">10477 2731 0,'0'0'0,"-21"0"0,0 0 0,0 21 15,21 0-15,-21-21 16,21 21-16,0 0 0,21-21 31,0 0-15,0-21-16,0 0 15,-21 0 1,0 0-16,0-1 16,0 1-16,-21 0 15,0 21-15,0 0 0,0 0 16,0 0-1,-1 0-15,22 21 0,0 0 0,0 1 16,0-1-16,-21 0 0,21 0 0,0 0 16,0 0-16,0 1 15,0-1-15,21 0 0,1-21 0</inkml:trace>
  <inkml:trace contextRef="#ctx0" brushRef="#br0" timeOffset="31595.58">10710 2963 0,'0'0'0,"0"-21"0,0 0 16,-21 21 15,21 21-31,0 0 16,0 1-16,-21 20 15,21-21-15,0 0 0,-21 0 0,21 1 16,0-1-16,0 0 16,0 0-16,0 0 0,0 22 15,0-22-15,21-21 32,0 0-32,0 0 0,0 0 0,1-21 15,-1-1-15,0 1 0,21 0 16,-21 0-16,1 0 0,-1-43 15,-21 43-15,21 0 16,-21 0-16,21 0 0,-21-1 0,0 1 16,0 0-16,-21 42 47,0-21-47,21 21 0,-21 1 15,21-1-15,0 0 0,0 0 0,0 0 16,-22 0-16,22 1 0,0-1 15,0 0-15,0 0 0,0 0 0,0 0 16,0 1-16,22-1 0,-1-21 16,0 21-16,0-21 0,0 0 15,0 0-15,1 0 0,20 0 0,-21 0 0,0 0 16,22-21-16,-22 0 0,0-1 16,0 1-16,0 0 0,0 0 0,1 0 15,-1 0-15,-21-1 0,0 1 16,0 0-16,0 0 0,0 0 15,0 0-15,0-1 0,0 44 47,-21-1-31,21 0-16,-22 0 0,22 0 0,-21 0 16,21 1-16,0-1 0,0 0 15,0 0-15,-21 0 0,21 0 0,0 1 16,0-1-16,0-42 62,21-1-62,-21 1 0,0 0 0,0 0 16,21 0-16,1 0 0,-22-1 0,21 1 16,-21 0-16,21 0 0,0 0 15,0 0-15,0 21 0,1 0 16,-1 0-1,0 0 1,-21 21-16,21 0 0,-21 0 16,0 0-16,21 0 0,-21 1 0,0-1 15,0 0-15,0 0 0,0 21 0,0-20 16,0-1-16,0 0 16,0 0-16,0 0 15,0-42 16,0 0-31,0 0 0,0 0 16,0-1-16,0 1 0,0-21 16,21 21-16,1-22 0,-22 22 0,21-21 15,0 21-15,0 0 0,0-22 16,0 22-16,1 21 0,-1-21 0,0 21 16,0 0-16,0 0 15,0 0-15,1 0 0,-1 21 0,-21 0 16,0 0-16,0 1 0,0-1 0,0 0 15,0 0-15,0 0 16,0 0-16,0 1 0,0-1 0,0 0 16,0 0-16,0 0 0,0 0 15,0 1 1,-21-22 15,-1 0-31</inkml:trace>
  <inkml:trace contextRef="#ctx0" brushRef="#br0" timeOffset="33236.66">2857 4360 0,'0'0'0,"0"22"0,-21-22 47,21-22-47,0 1 0,-21 21 16,21-21-16,0 0 0,0 0 15,0 0-15,0-1 0,0 1 16,0 0-16,21 0 0,-21 0 16,21 21-16,1-21 0,-1 21 15,0 0-15,0 0 16,0 0-16,0 21 0,1 0 15,-1 0-15,0 0 0,0 22 16,0-1-16,0-21 0,-21 21 16,0 1-16,0-1 0,0 64 15,-21-64-15,0 1 16,-21-1-16,21-21 0,-22 21 0,22-20 16,-21 20-16,-1-21 0,22 0 15,-21 0-15,0 1 0,20-22 0,1 0 16,-21 0-16,21 0 0,0 0 15,-1 0-15,1-22 0,0 1 16,0 0-16,21 0 0,0 0 16,0-22-16,-21 22 0,21 0 15,0-21-15,0 21 0,0-1 0,0 1 16,21 0-16,0 0 0,0 21 16,0-21-16,1 21 0,-1 0 15,0 0-15,21 0 0,-21 21 16,1 0-16,-1-21 0,0 21 15,-21 0-15,21 22 0,0-22 16,-21 0-16,0 0 0,0 22 0,21-22 16,-21 0-16,0 0 0,0 0 15,0 0-15,22 1 0,-22-1 0,21-21 47,0 0-47,-21-21 16,21 21-16,0-22 15</inkml:trace>
  <inkml:trace contextRef="#ctx0" brushRef="#br0" timeOffset="33550.48">3238 4614 0,'0'22'0,"22"-22"0,-22 21 0,21-21 31,0 0-31,-21-21 31,21 21-31,-21-22 16,-21 22 0,0 0-1,0 0-15,-1 0 16,22 22-1,0-1 1,22-21 0,-1 0-1,0 0-15</inkml:trace>
  <inkml:trace contextRef="#ctx0" brushRef="#br0" timeOffset="36380.76">4657 4191 0,'0'21'16,"-22"-21"-16,44 0 47,-1-21-32,0 21-15,0-21 0,0 0 0,22 0 16,-22 21-16,0-22 0,0 1 15,0 0-15,0 0 0,1 0 16,-1 21-16,-21-21 0,0-1 16,0 1-16,-21 21 15,-1 0-15,1 0 16,0 0-16,-21 0 0,-1 0 0,1 0 16,0 0-16,-1 21 0,-20 1 15,21-1-15,-22 21 0,43-42 16,0 21-16,0 0 0,21 1 15,0-1-15,0 0 0,0 0 16,21 0-16,0 0 0,0 1 16,21-1-16,-20 0 0,20 0 0,0 0 15,1 0-15,-1 1 0,-21-1 16,21 0-16,-20 21 0,20-21 0,-21 1 16,-21 20-16,0-21 0,0 0 15,0 0-15,0 1 0,-42-1 0,21 0 16,-1 0-16,-20 0 0,21 0 15,-21-21-15,20 0 0,-20 0 16,0 0-16,21 0 0,-22 0 0,22 0 16,-21-21-16,21 0 0,-1 0 15,1 0-15,21 0 0,-21-1 0,21 1 16,-21 0-16,21-21 16,0 21-16,0-1 0,0 1 0,0 0 15,0 0-15,0 0 0,0 0 16,21 21-16,0 0 0,0 0 15,1 0-15,-1 0 0,0 0 16,21 0-16</inkml:trace>
  <inkml:trace contextRef="#ctx0" brushRef="#br0" timeOffset="36768.56">4911 4551 0,'0'0'0,"21"21"0,0-21 16,0 0-16,0 0 15,0 0-15,1 0 0,-1 0 16,0 0-16,0-21 16,-21 0-16,21 21 0,0-21 0,1-1 15,-1 22-15,-21-21 0,0 0 16,0 0-16,21 0 0,-21 0 16,0-1-16,0 1 15,-21 21-15,0 0 16,-1 0-16,1 21 0,0 1 15,0-1-15,0 0 0,0 0 16,-1 0-16,22 22 0,0-22 16,-21 0-16,21 21 0,0-21 0,0 1 15,0-1-15,0 21 0,0-21 16,0 0-16,21-21 16,1 0-1,-1 0-15,0 0 0,0 0 0,0-21 16,0 21-16,1-21 0,-1 0 15,0 0-15,0 0 0,21-1 0,-20-20 16,-1 21-16,0-21 0,0 20 16</inkml:trace>
  <inkml:trace contextRef="#ctx0" brushRef="#br0" timeOffset="37034.41">5503 3895 0,'0'0'0,"0"-21"16,-21 21-1,0 0-15,21 21 0,-21 21 16,21-21-16,0 22 16,0 20-16,0-21 0,-21 22 0,21-22 15,-22 22-15,22-22 0,0 22 16,0-22-16,-21 0 0,21 1 0,0-1 16,-21-21-16,21 21 15,0-20-15,0-1 0,0 0 0,0 0 16,21-21-1,0 0-15,1 0 16,-22-21-16,21 0 16,0 0-16,-21-1 0,21 1 0,0 0 15</inkml:trace>
  <inkml:trace contextRef="#ctx0" brushRef="#br0" timeOffset="37443.49">5567 4487 0,'0'0'0,"-21"22"0,21-1 15,0 0-15,-22-21 16,22 21-16,0 0 16,22-21 15,-1 0-31,0 0 0,0-21 16,0 21-16,0-21 0,1 0 0,20 0 15,-21-1-15,0 1 16,0 0-16,-21 0 0,0 0 0,0 0 15,0-1-15,0 1 16,-21 21 0,0 0-16,0 0 0,0 0 15,0 21-15,-1 1 0,1-1 0,0 0 16,21 0-16,-21 21 0,21-20 16,-21-1-16,21 0 0,0 0 0,0 0 15,0 0-15,0 1 16,0-1-16,0 0 0,21 0 15,0-21-15,0 0 16,0 0-16,1 0 0,-1 0 0,0 0 16,21 0-16,-21-21 0,1 0 0,20 0 15,-21 21-15,21-22 0,-20 1 16,20 0-16,-21-21 0,0 21 0,0-1 16</inkml:trace>
  <inkml:trace contextRef="#ctx0" brushRef="#br0" timeOffset="37886.23">6117 4382 0,'0'0'0,"0"21"47,0 0-47,0 0 0,0 0 15,0 0-15,-21 1 0,21-1 16,0 0-16,-21 0 0,21 0 0,0 0 16,0 1-16,0-1 0,0 0 0,0 0 15,-21-21-15,21 21 16,0-42 15,0 0-15,0 0-16,0 0 15,21-1-15,-21 1 0,21-21 16,0 21-16,0 0 0,0-1 0,1-20 16,-1 21-16,0 0 0,0 21 15,-21-21-15,21 21 0,0 0 0,1 0 16,-1 0-16,0 0 0,0 21 15,0 0-15,-21 0 0,21 0 0,-21 0 16,0 1-16,0-1 0,0 0 16,0 0-16,0 0 0,0 0 0,0 1 15,0-1-15,0 0 0,0 0 16,0 0-16,0 0 0,0 1 16,0-44 30,0 1-46,0 0 16,22 21-16</inkml:trace>
  <inkml:trace contextRef="#ctx0" brushRef="#br0" timeOffset="38135.08">6752 4445 0,'0'0'0,"0"-21"0,21 21 16,-21 21-1,0 0 1,0 0-16,0 1 16,0-1-16,0 0 0,-21 0 0,21 0 15,0 0-15,-21 1 0,21-1 16,-21-21-16,21 42 16,0-21-16,0 0 15,0-42 16,0 0-31,21 0 16,-21 0-16,0 0 0</inkml:trace>
  <inkml:trace contextRef="#ctx0" brushRef="#br0" timeOffset="38468.9">6837 4170 0,'0'0'0,"-21"0"0,-1 0 16,1 0-16,0 21 15,21 0-15,-21-21 0,21 21 16,-21 1-16,21-1 16,0 0-16,21-21 15,0 0 1,0 0-16,0 0 16,1 0-16,-1-21 15,0 0-15,-21-1 0,0 1 16,0 0-16,0 0 15,-21 0 1,0 21-16,-1 0 16,1 0-16,21 21 0,-21-21 15,0 21-15,21 0 0,-21-21 0,21 21 16,0 1-16,0-1 0,0 0 0,0 0 16,0 0-16,0 0 0,0 1 15,21-1-15,0 0 0</inkml:trace>
  <inkml:trace contextRef="#ctx0" brushRef="#br0" timeOffset="38887.66">7091 4424 0,'0'0'0,"0"21"46,-21 0-30,21 0-16,0 1 0,0-1 16,0 0-16,0 0 0,0 0 15,0 0-15,0 1 0,0-1 16,0 0-16,0 0 0,21-21 16,0 0-1,0 0-15,0 0 0,0 0 16,1 0-16,-1 0 0,0-21 15,0 0-15,0 21 0,0-21 0,1-22 16,-1 22-16,-21 0 16,21 0-16,-21 0 0,0-1 0,0 1 15,0 0-15,0 0 0,0 0 16,0 0 0,-21 21 15,21 21-16,0 0 1</inkml:trace>
  <inkml:trace contextRef="#ctx0" brushRef="#br0" timeOffset="39571.81">7599 4382 0,'0'21'16,"0"0"0,0 0-16,-21 0 0,21 0 15,0 1-15,0-1 0,0 0 16,-22 0-16,22 0 0,0 0 16,0 1-16,0-1 0,0 0 15,0 0-15,0-42 47,0 0-31,0 0-16,0-1 15,0 1-15,0 0 0,0 0 16,0 0-16,0 0 0,22-22 16,-1 22-16,-21 0 0,21 0 0,0 21 15,0-21-15,0-1 0,22 22 0,-22 0 16,0 0-16,0 0 0,0 0 15,1 0-15,-1 22 0,0-22 0,0 21 16,-21 0-16,21 0 0,-21 0 16,21 0-16,-21 1 0,0-1 0,0 0 15,0 0-15,0 0 16,0 0-16,0 1 16,-21-22 15,0 0-31,21-22 15,0 1 1,0 0-16,0 0 0,21 0 0,0 0 16,1-22-16,-22 22 0,21 0 15,0 0-15,0 0 0,21-1 0,-20 1 16,-1 0-16,0 21 0,0 0 16,0 0-16,0 0 0,1 21 15,-22 0-15,21 1 0,-21-1 16,0 0-16,0 21 0,0-21 15,0 1-15,0-1 0,0 21 0,0-21 16,0 0-16,0 1 16,0-1-16,0 0 0,-21-21 15,21 21-15,-22-21 16,1 0-16,0 0 16</inkml:trace>
  <inkml:trace contextRef="#ctx0" brushRef="#br0" timeOffset="40368.39">9292 3895 0,'0'0'0,"0"-21"0,0-22 16,0 64 15,0 22-31,0-22 15,0 21-15,0 1 0,-21 20 16,0-21-16,0 22 0,-1-1 0,1-20 16,-21-1-16,21 22 0,0-22 15,-1-21-15,1 21 0,0-20 0,21 20 16,0-21-16,-21-21 0,21 21 16,0-42 15,21 0-31,0 0 15,-21 0-15,21-1 0,1-20 16,-1 0-16,-21-1 0,21 1 0,0 0 16,0-22-16,0 1 0,1 20 15,-1-20-15,-21 21 0,21-1 16,0-20-16,-21 20 0,42 22 16,-20 21-1,-22 21-15,0 22 0,0-22 16,0 21-16,0 1 0,0-1 15,0 21-15,0-20 0,0 20 0,0-20 16,0 20-16,0-21 0,0 1 16,0-1-16,0 0 0,0 1 0,0-22 15,0 0-15,0 0 0,0 0 0,0 1 16,0-1-16,0 0 16,0-42 15,0 0-16,0-1-15,0 1 0</inkml:trace>
  <inkml:trace contextRef="#ctx0" brushRef="#br0" timeOffset="40534.29">9059 4445 0,'0'0'0,"-21"0"16,21-21-1,21 21 1,0-21-16,1 21 0,-1-21 0,21 21 15,0 0-15,-20-22 16,20 22-16,-21 0 0,21-21 0,-20 0 16,41 0-16,-42 21 15</inkml:trace>
  <inkml:trace contextRef="#ctx0" brushRef="#br0" timeOffset="40927.36">9588 4255 0,'0'-22'0,"0"1"16,0 0 0,22 0-1,-1 21-15,0 0 16,21 0-16,-21 21 0,1 0 16,-1 0-16,0 1 0,0-1 15,0 21-15,0-21 0,-21 0 0,0 43 16,0-43-16,0 21 15,0-20-15,0-1 0,0 0 0,-21 0 16,0 0-16,0-21 16,0 0-16,0 0 15,21-21 1,0 0-16,0 0 16,0 0-16,0-1 0,0 1 15,0 0-15,21-21 0,0 21 16,-21-22-16,0 22 0,21 0 0,0 0 15,0 0-15,-21-1 0,22 22 16,-1-21-16,0 21 16,0 0-16,0 0 15,0 0-15,1 21 16</inkml:trace>
  <inkml:trace contextRef="#ctx0" brushRef="#br0" timeOffset="41725.81">10287 4276 0,'0'0'0,"0"-21"15,0-1-15,0 1 0,0 0 16,0 0 0,-21 21-16,0 0 15,-1 21-15,22 0 0,-21 0 16,21 22-16,-21-22 0,21 21 15,-21-21-15,21 1 0,0 20 16,0-21-16,0 21 0,0-20 16,0-1-16,0 0 0,0 0 0,0 21 15,0-20-15,21-22 16,0 0-16,0 0 0,1 0 16,-1 0-16,21 0 0,-21 0 0,0-22 15,1 22-15,-1-21 0,21 0 16,-21 0-16,0 0 0,1 0 0,-1-22 15,0 22-15,0-21 0,0 21 16,-21-22-16,0 1 0,21 0 0,-21-22 16,0 22-16,0-1 0,0 1 15,0 21-15,0-21 0,0 20 16,0 1-16,0 0 0,-21 21 16,21 21-1,0 0 1,-21 22-16,21-22 0,-21 21 0,21 1 15,-21-1-15,21 0 0,0 1 16,0-1-16,0 0 0,0 1 0,0-22 16,0 21-16,0-21 0,0 0 15,0 22-15,0-22 0,0 0 16,0 0-16,0 0 16,21-42 15,0 0-16,-21 0-15,21 21 0,-21-21 0,21-22 16,1 22-16,-22 0 0,21 0 0,0 0 16,0 0-16,0-1 0,0 1 15,1 21-15,-1 0 0,0-21 0,0 21 16,0 0-16,-21 21 16,0 0-16,0 1 0,21-22 15,-21 21-15,0 0 0,0 0 16,0 0-16,0 0 0,0 1 0,0-1 15,0 0-15,0 0 0,0 0 16,-21-21-16,21 21 0,0 1 16,0-44 31,0 1-47,21 21 15,1-21-15,-22 0 0,21 0 16,0 0-16</inkml:trace>
  <inkml:trace contextRef="#ctx0" brushRef="#br0" timeOffset="41942.69">11112 4233 0,'0'0'0,"0"-21"16,0 42 0,0 1-16,0-1 15,0 0-15,0 21 0,0-21 16,0 1-16,0-1 0,-21 0 15,21 0-15,0 0 0,0 0 0,-21 1 16,21-1-16,-21-21 16,21 21-16,0-42 31,21 0-15</inkml:trace>
  <inkml:trace contextRef="#ctx0" brushRef="#br0" timeOffset="42102.6">11134 4064 0,'0'-21'16,"0"42"-16,0-63 0,0 21 0,-22 21 15,1 0 1,42 0 15,1 0-15,-1 0-16</inkml:trace>
  <inkml:trace contextRef="#ctx0" brushRef="#br0" timeOffset="42411.43">11515 3810 0,'0'-21'15,"0"42"16,0 0-31,0 0 16,0 22-16,-22-22 0,22 21 0,-21 1 16,21-1-16,0 21 0,-21-20 15,0-1-15,0 0 0,21 22 0,0-22 16,0-21-16,-21 22 0,21-1 16,0-21-16,0 0 0,0 1 15,0-1-15,0 0 0,0 0 16,21-21-16,0 0 15,0 0-15,0 0 0,0 0 16,1-21-16,-1 0 0,-21 0 16,21-1-16,-21 1 0,21 0 15,-21 0-15</inkml:trace>
  <inkml:trace contextRef="#ctx0" brushRef="#br0" timeOffset="42584.33">11366 4212 0,'-21'0'15,"42"0"-15,-63 0 0,63 0 47,0 0-47,1 0 0,-1 0 16,0 0-16,0 0 0,0 0 0,0-21 16,22 21-16,-22 0 0,0 0 15</inkml:trace>
  <inkml:trace contextRef="#ctx0" brushRef="#br0" timeOffset="42935.64">11747 4255 0,'0'0'0,"0"21"0,0 0 15,0 0 1,22-21 15,-1-21-31,0 0 16,0 21-16,0-21 0,22-1 15,-22 1-15,0 0 0,0 0 16,0 0-16,-21 0 16,0-1-16,-21 22 15,0 0-15,0 0 16,0 22-16,-1-22 0,1 21 16,0 0-16,0 0 0,0 0 0,0 22 15,-1-22-15,1 0 0,21 21 16,0-21-16,0 43 0,0-43 15,0 0-15,0 0 0,0 1 16,21-1-16,1-21 0,20 0 16,-21 0-16,0 0 15,22 0-15,-22 0 0,21 0 0,-21 0 16,22 0-16,-1-21 0,-21-1 0</inkml:trace>
  <inkml:trace contextRef="#ctx0" brushRef="#br0" timeOffset="43373.39">12382 4149 0,'-21'0'0,"42"0"0,-63-21 15,21 21-15,0 0 16,0 0-16,-1 21 16,1 0-16,21 0 0,-42 21 15,42 1-15,-21-22 0,21 21 16,-21-21-16,21 1 0,0-1 15,0 21-15,0-21 0,0 0 16,0 1-16,21-22 0,0 21 16,0-21-16,0 0 0,0 0 15,1 0-15,-1 0 0,21 0 0,-21 0 16,0 0-16,1 0 0,-1-21 16,0 21-16,0-22 0,0 22 0,-21-21 15,21 0-15,-21 0 0,22 0 16,-1 0-16,-21-1 0,0 1 15,0 0-15,0 0 16,0 42 15,0 0-15,0 0 0,0-42 30</inkml:trace>
  <inkml:trace contextRef="#ctx0" brushRef="#br0" timeOffset="44471.77">12763 3620 0,'0'0'0,"0"-22"15,0 1-15,-21 21 16,0 0 0,0 0-16,21 21 15,-21 1-15,21-1 0,0 0 0,-21 21 16,-1 1-16,22-1 0,0 0 0,0 1 16,-21-1-16,0 21 0,21-20 15,-21 20-15,0-20 0,21 20 0,0-21 16,0 1-16,-21-1 0,21 0 15,0 1-15,0-22 0,0 21 16,0-21-16,0 1 0,0-1 16,0 0-16,21-21 0,0 0 15,0 0-15,0 0 16,0 0-16,1 0 0,-1 0 16,0-21-16,0 0 0,21 21 0,-20-22 15,-1 1-15,0 0 0,0 0 16,-21 0-16,21-22 0,-21 22 0,21 0 15,-21 0-15,0 0 16,-21 21 15,21 21-15,-21-21-16,21 21 0,-21 0 0,21 0 0,0 1 16,0-1-16,0 0 15,0 0-15,0 0 0,0 0 16,0 1-16,0-1 0,21 0 15,0-21 1,0 0-16,1 0 0,-1 0 16,0 0-16,0 0 0,0 0 15,0 0-15,1-21 0,20 0 0,-21 21 16,0-22-16,0 1 0,1 0 16,-22 0-16,21-21 0,0 20 0,-21 1 15,21 0-15,-21 0 0,0 0 0,0 0 16,0 42 15,-21 0-15,21 0-16,-21 0 0,0 0 0,21 1 15,0-1-15,-22 0 0,22 0 16,-21 0-16,21 0 0,0 1 0,-21-22 16,21 21-16,0 0 0,0 0 15,21-21 1,0 0-16,1 0 0,-1 0 15,0 0-15,0 0 16,0 0-16,0-21 16,-21 0-16,0 0 0,22-1 15,-22 1-15,21 0 0,-21 0 16,21-21-16,-21 20 0,0 1 0,42-21 16,-42 21-16,21 0 15,-21-1-15,22 22 0,-1 0 0,-21-21 16,21 21-16,0 0 15,0 0-15,-21 21 0,0 1 16,0-1-16,21 0 0,-21 0 0,0 0 16,0 0-16,0 1 0,0-1 15,0 21-15,0-21 16,0 0-16,0 1 16,-21-22-1,21-22 16,0 1-31,0 0 0,0 0 16,0-21-16,21 20 16,1 1-16,-22 0 0,0-21 0,21 21 15,0-1-15,-21 1 0,21 0 16,-21 0-16,0 0 0,0 0 0,21-1 16,0 22-1,-21-21-15,22 21 16</inkml:trace>
  <inkml:trace contextRef="#ctx0" brushRef="#br0" timeOffset="44921.52">13737 4297 0,'0'21'0,"21"-21"31,0 0-16,1 0-15,-1 0 0,0 0 16,-21-21-16,21 21 0,0-21 16,0 0-16,1 21 0,-22-22 0,0 1 15,21 21-15,-21-21 0,21 0 16,-21 0-16,0 0 0,0-1 16,0 1-16,-21 0 15,0 21-15,-1 0 16,1 0-16,0 21 0,0 0 15,0 1-15,0-1 0,-1 21 16,22-21-16,-21 0 0,21 22 0,-21-22 16,21 0-16,0 0 0,0 22 15,0-1-15,0-21 16,21 0-16,0-21 0,1 21 16,-1-21-16,0 0 15,21 0-15,-21 0 0,1 0 0,-1 0 16,21 0-16,-21 0 0,22 0 15,-22 0-15,42 0 16,-20 0-16,-22 0 0,0 0 0,21-21 0,-21 21 16,1-21-16,-22 0 0,21 0 15,-21 0-15,21-1 0</inkml:trace>
  <inkml:trace contextRef="#ctx0" brushRef="#br0" timeOffset="45291.72">12615 3747 0,'-21'0'0,"42"0"0,-63 0 16,21 0-16,42 0 15,0 0 1,21 0-16,-20 0 0,20 0 16,0-22-16,1 22 0,20 0 0,-21 0 15,22-21-15,-1 21 0,-20 0 16,20 0-16,-20-21 0,62 0 16,-83 21-16,20 0 0,-21 0 15,0 0-15,0 0 0,-21-21 16,-21 42 31,0-21-32,0 21-15,0-21 0</inkml:trace>
  <inkml:trace contextRef="#ctx0" brushRef="#br0" timeOffset="53090.44">1376 7027 0,'0'0'0,"0"-21"0,0 0 16,0 0-1,21 21-15,-21-21 0,0 0 0,0-1 16,0 1 0,0 0-16,0 0 15,0 0 1,0 42 46,0 0-46,-21 0-16,21 0 16,0 1-16,0-1 15,0 21-15,0-21 0,0 0 0,0 22 16,0-22-16,0 21 0,0 1 15,0-1-15,0 0 0,0 1 0,21-1 16,-21 0-16,0 1 16,0-1-16,0 0 0,0 1 0,0-1 15,0 0-15,0 1 0,0-1 16,0 0-16,0 1 0,0-1 16,0 0-16,0 22 0,0-22 0,0 22 15,21-22-15,-21 21 0,0-20 16,0 20-16,0-20 0,21 20 0,-21-21 15,0 22-15,0-22 0,0 22 16,0-1-16,0-20 0,0 20 16,21 1-16,-21-22 0,0 21 0,0 1 15,22-1-15,-22-20 0,0 20 16,0 1-16,0-22 0,0 22 16,0-1-16,0-21 0,0 22 15,0-1-15,0 1 0,0-1 0,0 1 16,0-1-16,0 22 0,0-21 15,0-1-15,0 1 0,-22 20 0,22-20 16,0 20-16,-21-20 0,21 21 16,0-1-16,0-20 0,0 20 0,0-20 15,0 21-15,0-22 0,0 1 16,-21 20-16,21-20 0,0 20 0,0-20 16,-21-1-16,21 22 0,0-21 15,0-1-15,0 1 0,0-1 0,0 1 16,-21-1-16,21 1 0,-21-1 15,21 1-15,-22-22 0,1 64 16,21-64-16,0 0 16,-21 1-16,21-22 0,-21 21 0,21-21 15,0-42 1,0 0 0,-21-21-16,21-1 0,0-20 15,0-1-15,0 1 0,0-1 0</inkml:trace>
  <inkml:trace contextRef="#ctx0" brushRef="#br0" timeOffset="55518.52">1355 6900 0,'-22'0'31,"22"22"-15,22-22 30,-1 0-46,0 0 16,0 0-16,0 0 0,0 0 0,1 0 16,20 0-16,0 0 0,1 0 15,-1 0-15,0 0 0,22 0 0,-22 0 16,22 0-16,-1 0 0,1-22 16,-1 22-16,22 0 0,-1 0 0,22 0 15,-21 0-15,21 0 0,0 0 16,-1 0-16,-20 0 0,21 0 15,0 0-15,0 0 0,-1 0 16,107 0-16,-106 0 0,-21 0 16,20 0-16,-20 0 0,0 0 15,-1 0-15,1 0 0,-21 0 0,20 0 16,1 0-16,-22 0 0,22 0 16,63 0-16,-84 0 0,-1-21 15,85 21-15,-105 0 0,20 0 16,-20 0-16,-1 0 0,0 0 15,1 0-15,-22 0 0,0 0 16,0 0-16,0 0 0,0 0 16,-21 21 31,-21 1-32,0-1 1,21 0-16,-21 0 0,21 0 15,0 0-15,-21 1 16,21-1-16,0 0 0,-21 0 16,21 21-16,0-20 0,0-1 15,-22 21-15,22-21 0,-21 22 0,21-1 16,0-21-16,0 21 0,0 1 0,-21-1 16,21-21-16,-21 22 15,21-1-15,0 0 0,0-21 0,0 22 16,0-1-16,0 0 0,0 1 15,-21 20-15,21-20 0,0-1 0,0 21 16,0 1-16,0-22 0,0 22 0,0-1 16,0 1-16,0-1 15,0-20-15,0 20 0,0 1 0,-21-1 0,21 1 16,0 20-16,0-20 0,0-1 16,0 22-16,0-22 0,0 64 15,0-63-15,0-1 0,0 1 16,0-1-16,0 22 0,0-21 15,0-1-15,0 1 0,0-1 0,0 1 16,0-1-16,0 1 0,0-22 16,0 21-16,0-20 0,0 20 0,0 1 15,0-22-15,0 22 0,0-22 0,0 21 16,0 1-16,0-22 0,0 22 16,0-22-16,0 22 0,0-22 0,0 0 15,0 22-15,0-22 0,0 0 0,0 22 16,0-22-16,0 22 0,0-22 15,0 22-15,0-22 0,0 0 0,0 22 16,0-22-16,0 0 0,0 22 16,0-22-16,0 1 0,0-1 15,0-21-15,0 21 0,0 1 0,0-1 16,0 0-16,0 1 0,0-22 16,0 21-16,0 1 0,0-22 0,0 42 15,0-20-15,0-22 16,0 0-16,0 21 0,0-21 0,0 1 15,-22-1-15,22 0 0,0 0 16,0 0-16,0 0 16,0 1-1,-21-22-15,21 21 16,-21-21 0,0 0-1,0 0-15,0 0 16,-1 0-16,1 0 15,0 0-15,0 0 0,0 21 16,0-21-16,-22 0 0,22 0 16,0 0-16,-21 0 0,20 0 0,-20 0 15,21 0-15,-21 0 0,-1 0 16,22 0-16,-21 0 0,-1 0 0,1 0 16,0 0-16,-1 0 0,1 0 15,-21 0-15,20 0 0,1 0 0,-64 0 16,64 0-16,-22 0 0,22 0 15,0 0-15,-1 0 16,1 0-16,0 0 0,-1 0 0,1 0 16,0 0-16,-1 0 0,1 0 15,0 0-15,-1 0 0,-20 0 0,20 0 16,1 0-16,0 0 0,-1 0 16,1 0-16,0 0 0,-1 0 0,1 0 15,0 0-15,-1 0 0,1 0 0,0 0 16,-22-21-16,22 21 0,0 0 15,-1 0-15,1-21 0,0 21 16,-1 0-16,1 0 0,0 0 16,-1-22-16,1 22 0,0 0 0,20 0 15,-20 0-15,0 0 0,21-21 16,-1 21-16,-20 0 0,21 0 0,-21 0 16,20 0-16,1 0 0,0 0 15,0 0-15,0 0 0,0 0 0,-22-21 16,22 21-16,0 0 0,0 0 15,0 0-15,-1 0 0,-20 0 16,21 0-16,0 0 0,0 0 0,-1 0 16,1 0-16,0 0 0,0 0 15,0 0-15,0 0 0,-22 0 16,22 0-16,0 0 0,0 0 16,0 0-16,21-21 31</inkml:trace>
  <inkml:trace contextRef="#ctx0" brushRef="#br0" timeOffset="62991.09">1312 5757 0,'0'-21'16,"0"0"-16,0 0 0,0 0 15,0 0-15,0-1 16,0 1-16,0 0 0,0 0 15,0 0 1,-21 21 0,0 0-1,21 21 1,0 0-16,0 21 0,0 1 16,-21-1-16,0 0 0,21 22 15,-22-22-15,1 22 0,0-1 0,0-20 16,0 20-16,0-21 0,-1 22 15,1-22-15,0 1 0,0-1 16,0 0-16,21-21 0,-21 22 0,-1-22 16,1 0-16,0 0 15,0-21 1,0-21-16,0 0 16,21-21-16,0 20 0,0 1 15,0-21-15,0 21 0,0 0 16,0-22-16,0 22 0,0-21 15,0 21-15,0-1 0,0 1 16,0 0-16,0 0 0,0 0 0,21 21 16,0 0-1,0 21-15,-21 0 16,21 0-16,0 0 0,-21 1 0,0-1 16,22 0-16,-1 0 0,0 0 15,-21 0-15,21 1 16,0 20-16,-21-21 0,21-21 0,1 21 15,-1 0-15,0 1 0,0-22 0,0 0 16,0 0-16,1 0 16,-1 0-16,21 0 0,-21 0 0,22 0 15,-1-22-15,-21 1 0,21 0 16,1 0-16,-22 0 0,21 0 16,-21-1-16,1 1 0,-1 0 0,0 0 15,-21 0-15,0-22 0,0 22 16,0 0-16,0 0 0,0 0 15,-21 0-15,0 21 0,-1-22 0,1 22 16,0 0-16,0 0 0,0 0 16,0 0-16,-1 22 0,-20-1 15,21-21-15,0 21 0,0 0 16,-1 0-16,1 22 0,0-22 16,21 0-16,0 0 0,-21 21 0,21-20 15,0-1-15,0 0 0,0 0 16,0 0-16,0 0 0,0 1 15,21-22-15,0 0 16,0 0-16,1 0 0,-1 0 16,0-22-16,0 1 0,0 0 15,0 21-15,1-21 0,-1 0 16,0 0-16,0-1 0,0-20 16,0 21-16,1 0 0,-22 0 15,0-1-15,0 1 0,21 0 16,-21 42 15,0 0-15,0 1-16,0-1 0,0 0 15,0 0-15,0 0 0,0 0 0,0 1 16,0-1-16,0 0 0,0 0 16,21 0-16,-21 0 15,21-21-15,0 0 0,0 0 0,1 0 16,-1 0-16,0 0 15,0-21-15,0 0 16,0 0-16,1 21 0,-1-21 0,0 0 16,0-1-16,-21 1 0,0 0 15,21 0-15,-21 0 0,0 0 16,0 42 31,0 0-47,0 0 0,-21 0 15,21 0-15,0 1 0,-21-1 0,21 0 16,0 0-16,0 0 16,0 0-16,-21 1 0,21-1 15,0-42 17,0-1-32,21 1 15,-21 0-15,0 0 16,21 0-16,0 0 0,-21-1 15,21 1-15,-21 0 0,0 0 0,22 0 16,-1 21-16,0 0 16,0 0-1,-21 21 1,0 0-16,0 0 16,21 0-16,-21 1 15,0-1-15,0 0 0,21 0 16,-21 0-16,0 0 0,22 1 15,-1-22-15,0 0 16,0 0-16,0 0 0,0 0 16,1 0-16,20 0 15,-21-22-15,21 1 0,-20 0 0,20 0 16,-21 0-16,21 0 0,-20-1 16,-1 22-16,0-21 0,0 0 0,-21-21 15,0 21-15,0-1 16,0 1-16,-21 21 15,0 0-15,0 0 16,-1 0-16,1 0 0,0 0 16,0 21-16,-21 1 0,20-22 0,1 21 15,0 0-15,0 0 0,0 0 16,0 0-16,21 1 16,0-1-16,0 0 0,21-21 31,0 0-16,0 0-15,0-21 0,0 21 0,1-21 16,-1 21-16,0-22 16,0 1-16,0 21 0,-21-21 0,21 21 15,1 0-15,-22-21 16,21 21-16,-21 21 31,0 0-31,0 0 16,0 22-16,0-22 0,0 21 15,0 1-15,0-1 0,0 0 16,0 1-16,0 20 0,0-21 0,0 22 16,0-1-16,0-20 0,0 20 15,0 1-15,0-22 0,0 22 0,0-1 16,-21-21-16,21 1 16,-22-1-16,1 0 0,0 1 0,21-1 15,-21-21-15,0 0 0,0 1 16,-22-1-16,22-21 0,0 0 0,-21 21 15,20-21-15,-20 0 0,21 0 16,-21-21-16,20 0 0,-20-1 0,21 1 16,-21-21-16,20 0 0,1 20 15,0-20-15,0 21 0,0-21 0,21 20 16,-21-20-16,21 21 16,0 0-16,0 0 0,0-22 0,0 22 15,0 0-15,21-21 0,0 20 16,0-20-16,0 21 0,0-21 0,1-1 0,-1 1 15</inkml:trace>
  <inkml:trace contextRef="#ctx0" brushRef="#br0" timeOffset="64491.48">2519 6202 0,'0'0'0,"0"21"31,21-21-15,-21 21-16,0 0 0,21 1 16,-21-1-16,0 0 0,0 0 15,0 0-15,21 0 16,-21 1-16,21-1 0,1-21 16,-1 0-1,0 0-15,0 0 16,0 0-16,0-21 0,-21-1 15,22 1-15,-1 0 0,0 0 16,0 0-16,-21 0 0,0-1 16,0 1-16,21 0 0,0 0 15,1 21-15,-22 21 47,0 0-47,0 0 16,0 1-16,0-1 0,0 0 15,0 0-15,0 21 0,0-20 16,0-1-16,0 21 0,21-21 16,0-21-16,-21 21 0,21-21 15,0 0-15,0 0 0,1 0 16,-1 0-16,0 0 0,0 0 16,21 0-16,-20-21 0,-1 0 0,21 0 15,-21 21-15,0-42 16,1 20-16,-1 1 0,0 0 0,0-21 15,0 21-15,-21-1 16,0 1-16,0 0 0,0 0 0,0 0 16,-21 21-16,0-21 0,0-1 15,0 22-15,-1 0 0,1 0 16,0 0-16,0 0 0,0 22 16,0-1-16,-1 0 0,1-21 15,21 21-15,-21 0 0,21 0 0,-21 1 16,21-1-16,0 21 0,0-21 0,0 0 15,0 1-15,0-1 16,21-21-16,0 21 16,0-21-16,1 0 15,-1 0-15,0 0 0,0 0 16,0-21-16,0 0 0,1-1 16,-1 1-16,0 21 0,-21-21 15,21 0-15,-21 0 0,0 0 16,0-1-16,0 1 15,0 0-15,0 0 16,-21 21 0,21 21-1,-21-21-15,21 21 16,0 0-16,-21-21 0,21 22 16,0-1-16,0 0 15,0 0-15,0 0 0,0 0 16,21 1-1,0-22 1,0 0-16,0 0 16,0 0-16,1 0 0,-1 0 15,0 0-15,21 0 0,-21 0 0,1 0 16,20 0-16,-21 0 0,0 0 16,0 0-16,1-22 0,-1 22 0,0-21 15,0 21-15,0-21 0,0 21 16,-21-21-16,22 21 0,-1-21 15,-21 0-15,0-1 16,0 1-16,0 0 16,0 0-16,0 0 15,0 0 1,-21 21 0,-1 0-1,1 0-15,0 21 0,0-21 16,21 21-16,-21-21 0,0 21 15,-1 0-15,1 0 0,0 1 16,0-1-16,21 0 0,-21 0 16,21 0-16,0 0 15,21-21 17,0 0-32,0 0 15,0-21-15,1 0 0,-1 21 16,0-21-16,0 21 0,0-21 15,0 21-15,1 0 32,-22 21-32,0 0 15,0 0-15,0 0 0,0 1 0,0 20 16,0-21-16,0 21 0,0 1 16,0-1-16,0-21 0,0 22 15,0-1-15,0 21 0,0-20 0,0-1 16,0 0-16,0 22 0,-22-22 15,22 1-15,0 20 0,-42 43 16,21-64-16,21 1 0,-21-1 16,21 0-16,0 1 0,-21-22 0,21 0 15,0 0-15,0 0 0,-22-21 0,22-21 32,0 0-32,0 0 0,22 0 15,-1-22-15,-21 1 0,21 0 16,0-1-16,-21 1 0,0 0 0,21-22 15,0 22-15</inkml:trace>
  <inkml:trace contextRef="#ctx0" brushRef="#br0" timeOffset="64867.26">3916 6477 0,'0'-21'16,"21"0"-16,0 0 15,0-1-15,0 1 16,1 0-16,-1 0 0,0 0 16,0 0-16,-21-1 15,0 1-15,0 0 16,21 0-16,-21 0 16,-21 21-1,0 0-15,0 0 16,0 21-16,21 0 0,-22 0 15,22 0-15,-21 1 0,0 20 16,21-21-16,0 0 0,0 22 0,0-22 16,0 21-16,0-21 0,0 0 0,0 1 15,0-1-15,21 0 16,0 0-16,1-21 0,-1 0 16,0 0-16,0 0 15,0 0-15,0 0 0,-21-21 16,22 0-16,-1 0 15,-21-1-15</inkml:trace>
  <inkml:trace contextRef="#ctx0" brushRef="#br0" timeOffset="65702.78">4508 5906 0,'0'0'16,"0"-22"-16,0-62 15,0 63-15,0-1 0,0 1 0,0 0 16,-21 42 15,21 0-31,-21 22 16,21-22-16,0 21 0,0 22 16,0-22-16,0 0 0,0 22 15,0-22-15,-21 1 0,21 20 0,0-21 16,0 1-16,0-1 0,-21 0 15,21 1-15,0-1 0,0-21 0,0 0 16,0 22-16,0-22 16,0-42 15,0 0-31,0-1 16,0 1-16,0-21 0,0 21 15,21-22-15,0 22 0,0-21 16,0 21-16,1 0 0,-1-1 15,21 1-15,-21 0 0,22 0 0,-22 21 16,21 0-16,-21 0 0,22 0 16,-22 0-16,21 21 0,-21 0 0,0 0 15,-21 1-15,0-1 16,0 0-16,0 0 0,0 21 0,-21-20 16,0-1-16,0 0 0,0 0 15,-22 0-15,22 0 0,0-21 16,0 0-16,0 0 0,0 0 15,-1 0-15,1 0 0,21-21 47,0 0-47,21 0 16,1 21-16,-22-21 0,21 0 16,0-1-16,21 22 0,-21-21 15</inkml:trace>
  <inkml:trace contextRef="#ctx0" brushRef="#br0" timeOffset="65923.66">5016 6181 0,'0'0'16,"22"0"-16,-22-21 0,21 21 0,0 0 16,-21 21-1,0 0 1,0 0-16,0 0 16,0 0-16,0 1 0,0-1 0,0 0 15,0 0-15,-21 0 16,21 0-16,-21-21 15,21-21 32,0 0-47,0 0 0,0 0 0,0 0 16</inkml:trace>
  <inkml:trace contextRef="#ctx0" brushRef="#br0" timeOffset="66083.08">5080 6033 0,'0'0'0,"0"-22"0,0 1 15,0 42 32,21 1-31,0-22-16,-21 21 16,21-21-16,1 21 15</inkml:trace>
  <inkml:trace contextRef="#ctx0" brushRef="#br0" timeOffset="66513.85">5292 6181 0,'0'21'16,"0"0"-16,0 0 0,0 0 16,0 1-16,0-1 15,-22 0-15,22 0 0,0 0 0,0 0 16,0 1-16,-21-1 15,21-42 32,0-1-47,0 1 16,21 0-16,-21 0 0,0 0 16,22 0-16,-1-1 0,0 1 0,-21 0 15,21 21-15,0-21 0,0 21 16,1 0-16,-1 0 15,0 21 1,-21 0-16,0 0 16,0 1-16,0-1 0,0 0 15,0 0-15,0 0 0,0 0 0,0 1 16,0-1-16,0 0 16,0 0-1,21-21 1,0 0-16,0 0 15,1 0-15,-1-21 0,0 0 0,0 21 16,0 0-16,0-21 0</inkml:trace>
  <inkml:trace contextRef="#ctx0" brushRef="#br0" timeOffset="67230.75">5905 6181 0,'0'0'0,"0"-21"0,0-1 16,-21 22-1,0 0-15,0 0 0,0 0 16,0 0-16,-1 22 0,1-1 16,0-21-16,0 21 0,0 0 15,0 0-15,-1 0 0,1 1 0,21-1 16,0 0-16,0 0 0,0 0 16,0 0-16,0 1 0,0-1 0,0 0 15,21-21 1,1 0-16,-1 0 0,0 0 0,0 0 15,21 0-15,-20 0 0,-1-21 16,0 0-16,0-1 0,0 1 0,0 21 16,1-21-16,-1-21 0,0 21 15,0-1-15,-21 1 0,0 0 0,21-21 16,-21 21-16,21-22 16,-21 22-16,0-21 0,0-1 0,0 22 15,0-21-15,0 21 0,0-22 0,0 22 16,0 0-16,0 0 0,0 42 31,0 0-15,0 0-16,-21 22 0,21-22 0,0 21 15,0-21-15,-21 22 0,21-22 16,0 21-16,0 1 0,0 20 16,0-42-16,0 22 15,0-22-15,0 21 0,0-21 0,0 0 0,0 1 16,0-1-16,0 0 15,0 0-15,21-21 0,0 21 16,1-21-16,-1 0 16,0 0-16,0-21 0,0 0 15,0 0-15,1 0 0,-1-1 16,-21 1-16,0 0 0,21 0 16,-21 0-16,21 0 0,-21-1 0,0 44 46,0-1-30,0 0-16,-21 0 0,0 0 16,21 0-16,0 1 15,0-1-15,0 0 16,0-42 15,0 0-15,0-1-16</inkml:trace>
  <inkml:trace contextRef="#ctx0" brushRef="#br0" timeOffset="67415.83">6265 6075 0,'0'21'78,"0"0"-63</inkml:trace>
  <inkml:trace contextRef="#ctx0" brushRef="#br0" timeOffset="67898.64">6413 6202 0,'0'21'15,"0"0"-15,0 0 16,0 1-16,0-1 16,0 0-16,0 0 0,-21-21 15,21 21-15,0 0 0,0 1 16,0-1-16,0 0 0,0 0 31,-21-21-15,21-21-1,0 0-15,0 0 16,0-1-16,0 1 16,0 0-16,0 0 0,0 0 0,21 0 15,-21-1-15,21 1 0,1 0 16,-1 0-16,0 21 0,0-21 0,0 21 15,0 0-15,1 0 0,-1 0 16,0 0-16,0 0 0,0 0 16,0 42-16,-21-21 15,0 0-15,0 1 0,0-1 16,0 0-16,0 0 0,0 0 0,-21-21 16,21 21-16,-21 1 15,0-1-15,21 0 0,-21-21 16,42 0 31</inkml:trace>
  <inkml:trace contextRef="#ctx0" brushRef="#br0" timeOffset="68831.59">7048 6181 0,'0'-21'16,"0"42"-16,0-64 0,0 22 15,-21 21 1,0 0-16,0 0 16,0 0-16,0 21 0,21 1 15,-43-1-15,22 0 0,0 0 16,0 0-16,0 0 0,21 1 15,0-1-15,0 0 0,0 0 16,0 0-16,0 0 16,21-21-1,0 0 1,0 0-16,0 0 0,0 0 0,1-21 16,-1 0-16,0 21 0,0-21 15,0 0-15,0 0 0,1-1 16,-22 1-16,0 0 0,21 21 15,-21-21-15,0 42 63,0 0-63,0 0 16,0 1-16,-21-1 15,21 0-15,0 21 0,0-21 0,0 22 16,-22-22-16,22 21 0,0 1 15,-21-1-15,21-21 0,0 21 0,-21 1 16,21-1-16,0 0 0,0 1 16,0-1-16,0 0 0,-21 1 15,21-1-15,0 0 0,0 1 0,-21-1 0,21 22 16,0-22-16,0 21 0,0-20 16,0-1-16,0 22 0,0-22 0,0 0 15,0 1-15,0-1 0,0 0 16,0 1-16,0-1 0,-21-21 15,21 21-15,0-20 0,-22-1 0,22 0 16,-21 0-16,0-21 16,0 0-16,0 0 15,0 0-15,-1-21 0,1 21 0,0-21 16,0 0-16,-21-1 0,20 1 16,-20 0-16,0-21 0,21 21 0,-22-22 15,1 1-15,21 0 0,0-22 0,-1 22 16,1-22-16,0 1 0,21-1 15,0 22-15,0-22 0,0 22 0,0-21 16,21 20-16,0 1 16,1 0-16,20-1 0,0 1 0,1 0 15,-1-1-15,0 22 0,1-21 0,-1 21 16,0-1-16,1 1 0,-1 0 16,0 0-16,-21 21 0,22 0 0,-22-21 15,21 21-15,-21 0 16,1 0-16,-1 0 0,-21 21 94</inkml:trace>
  <inkml:trace contextRef="#ctx0" brushRef="#br0" timeOffset="73016.88">2498 7324 0,'21'0'32,"21"0"-32,-21 0 0,0 0 15,22 0-15,-1 0 0,0 0 16,1-21-16,-1 21 0,-21 0 0,22 0 16,-1 0-16,-21 0 0,21 0 15,-20 0-15,-1 0 0,0 0 16,-42 0 15,0 0-31,-1 0 16</inkml:trace>
  <inkml:trace contextRef="#ctx0" brushRef="#br0" timeOffset="73382.06">2815 7303 0,'-21'21'15,"21"0"1,0 0-16,0 0 15,0 0-15,0 1 0,21-1 16,-21 21-16,0-21 0,0 22 16,21-22-16,-21 21 0,0-21 15,0 22-15,0-1 0,0-21 0,0 21 16,0-20-16,0 20 0,0-21 16,0 21-16,-21-20 0,21-1 0,0 0 15,-21 0-15,0 0 0,21 0 16,-21 1-16,-1-22 0,1 0 15,0 0-15,0 0 16,0 0-16,0-22 0,-1 22 16,22-21-16,-21 0 0,0 0 15,0 0-15,0 21 0,21-21 16,-21-1-16,-1 1 0,1 21 16,21-21-16,-21 21 0,21-21 0,0 0 31,21 21-16,0 0-15,1 0 0,-1 0 16,0 0-16</inkml:trace>
  <inkml:trace contextRef="#ctx0" brushRef="#br0" timeOffset="73867.78">3111 7726 0,'0'0'15,"0"-21"-15,0 0 0,-21 21 32,0 0-32,0 21 15,0-21-15,21 21 0,-21 0 16,-1 0-16,22 0 0,-21 22 0,21-22 16,0 0-16,-21 0 0,21 0 15,-21 22-15,21-22 0,0 0 16,21-21 15,0 0-15,0-21-16,1 0 0,-1 0 15,0-1-15,0 1 0,-21 0 16,0 0-16,21 0 0,0 0 0,-21-1 16,0 1-16,22 21 15,-1 0 1,-21 21-1,0 1 1,21-1-16,-21 0 0,21 0 16,-21 0-16,0 0 15,0 1-15,21-22 0,0 21 16,1-21 0,-1 0-1,0 0-15,0-21 0,-21-1 16,21 1-16,0 0 15,-21 0-15</inkml:trace>
  <inkml:trace contextRef="#ctx0" brushRef="#br0" timeOffset="74071.67">3387 7684 0,'0'-22'15,"0"44"-15,0-65 16,21 43-16,-21 21 16,21-21-1,-21 22-15,0-1 0,21 0 0,-21 0 16,0 0-16,0 0 0,0 1 15,0-1-15,0 0 0,0 0 16,0 0-16,0 0 0,0 1 31,21-22-15,0 0-16,-21-22 0,22 1 16,-1 0-16,0 21 0</inkml:trace>
  <inkml:trace contextRef="#ctx0" brushRef="#br0" timeOffset="74280.55">3746 7662 0,'-21'0'31,"0"22"-31,21-1 16,-21-21-16,0 21 0,0 0 0,-22 0 16,22-21-16,0 21 0,0 1 15,0-1-15,-1 0 0,1-21 0,0 21 16,21 0-16,0 0 15,21-21 1,0 0 0,1-21-16,20 21 0,-21 0 0</inkml:trace>
  <inkml:trace contextRef="#ctx0" brushRef="#br0" timeOffset="74668.33">4022 7705 0,'0'-21'15,"-22"21"17,1 21-32,0-21 15,21 21-15,-21 0 0,0 0 0,0 0 16,-1 1-16,1-1 0,21 0 16,0 0-16,-21-21 0,21 21 0,0 0 15,0 1 1,21-44-1,0 22 1,1-21-16,-1 0 0,0 0 16,0 0-16,0 21 0,-21-21 0,21-1 15,1 1-15,-1 0 0,-21 0 16,21 21 0,-21 21-1,0 0-15,0 22 16,21-22-16,-21 0 0,0 0 15,0 0-15,0 0 0,21 1 16,0-1-16,1 0 0,-22 0 0,21 0 0,0-21 16,0 21-16,0 1 15,0-22-15,1 21 0,20-21 0</inkml:trace>
  <inkml:trace contextRef="#ctx0" brushRef="#br0" timeOffset="75107.74">2349 8742 0,'0'0'0,"0"-21"0,0 0 16,0-1-16,0 44 31,0-1-31,0 21 0,0 0 16,0 1-16,0-1 0,0 22 0,0-22 15,0 21-15,0-20 16,0-1-16,-21 22 0,21-22 0,-21 0 16,21 1-16,0-22 0,-21 21 15,0-21-15,0 22 0,21-22 16,0 0-16,-22-21 16,22-21-1,-21 0 1,21-1-16,0 1 0,0-21 0</inkml:trace>
  <inkml:trace contextRef="#ctx0" brushRef="#br0" timeOffset="75867.2">2138 8890 0,'0'0'0,"0"-106"16,21 85-16,42-21 16,-41 21-16,20 21 15,0 0-15,1 0 0,20 21 16,-21 0-16,-20 0 0,-1 0 15,0 0-15,-21 1 0,0 20 0,0-21 16,0 0-16,0 22 0,-21-22 16,0 0-16,-1 0 0,1 0 0,-21 0 15,21-21-15,0 22 0,21-44 47,21 1-47,0 0 0,0 0 16,21 0-16,-20 0 0,20-1 15,-21 1-15,0 0 0,22 0 0,-22 0 16,0 21-16,0-21 0,0 21 16,0 0-1,1 21-15,-22 0 16,0 0-16,0 0 0,0 0 16,0 1-16,0-1 0,-22 0 0,22 0 15,0 0-15,0 0 16,22-21-1,-1 0 1,0-21-16,0 21 0,0-21 16,0 0-16,1 0 0,-1 0 0,0-22 15,0 22-15,0 0 0,0 0 16,-21 0-16,0-1 0,22 22 16,-22-21-16,21 21 0,-21 21 15,0 1 1,0-1-16,0 0 0,0 0 0,0 21 15,0-20-15,0 20 0,0 0 16,0 1-16,0-1 0,0 0 0,0 1 16,0-1-16,0 0 0,0 1 15,0-1-15,0 0 16,0 1-16,0-1 0,0 0 0,0 1 0,-21-22 16,21 21-16,-22 0 0,22-20 15,0 20-15,-21-21 0,0 0 0,0 0 16,21 1-16,-21-1 0,0-21 15,-1 0-15,1 0 0,-21 0 16,0-21-16,20-1 0,1 1 16,0-21-16,0 21 0,0 0 0,0-22 15,-1 1-15,22 21 0,0-22 16,0 1-16,0 0 0,0 21 0,0-22 16,22 1-16,-1 0 0,0-1 15,21 1-15,-21 21 0,22-43 16,-1 22-16,-21 0 0,22-1 0,-1 1 15</inkml:trace>
  <inkml:trace contextRef="#ctx0" brushRef="#br0" timeOffset="76102.69">3387 8467 0,'0'21'15,"-22"0"-15,1 0 16,21 22-16,-21-22 0,21 21 15,0 0-15,0 1 0,-21-1 16,21-21-16,-21 22 0,21-1 0,-21-21 16,21 21-16,0-20 0,0 20 15,0-21-15,21-21 32,0-21-32,0 21 15,-21-21-15,21-22 0,0 22 16,1 0-16,-1-21 0</inkml:trace>
  <inkml:trace contextRef="#ctx0" brushRef="#br0" timeOffset="77116.13">3598 8467 0,'0'0'0,"0"21"0,0 0 16,0 0-16,0 22 0,0-22 15,0 21-15,0 0 0,0-20 0,0 20 16,0 0-16,0 22 15,-21-22-15,21-21 0,-21 0 0,21 1 16,0-1-16,0 0 0,0 0 16,21-42 15,0 0-31,0 21 0,1-21 0,-1-1 16,-21 1-16,21 0 15,0-21-15,0 42 0,-21-21 0,0-1 16,21 22-16,1 0 15,-22 22 1,0-1-16,0 0 16,0 0-16,0 0 0,0 0 0,0 1 15,0-1-15,0 0 0,0 0 16,0 0-16,0 0 16,21-21-16,0 0 0,0 0 15,0 0 1,0 0-16,22 0 0,-22 0 0,0-21 0,21 21 15,-20-21-15,-1 0 16,0 21-16,0-21 0,0 0 0,0 21 16,1 0-16,-22-22 0,0 44 47,0-1-47,-22 0 15,1 0-15,0 0 16,21 0-16,21-21 31,0 0-15,1-21-16,-22 0 15,21 21-15,0-21 0,-21 0 0,0 0 16,0-1-16,0 1 16,0 0-16,0 0 0,0 0 0,0 0 15,0-1-15,-21 22 16,21-21-16,0 0 15,21 21 17,0 0-32,0 0 15,0 0-15,1 0 0,-1 21 16,0 0-16,0 1 0,0-22 0,-21 21 16,21 0-16,1 0 0,-1 0 0,-21 22 15,0-22-15,0 0 16,0 0-16,0 0 0,0 0 15,-21-21 1,-1 0-16,1 0 16,0 0-16,21-21 15,0 0 1,0 0-16,0 0 0,0 0 16,0-1-16,21-20 0,0 21 15,1-21-15,-1 20 0,0 1 0,0 0 16,0 0-16,0 0 0,1 21 0,-1 0 0,0 0 15,0 0-15,0 21 16,0 0-16,-21 0 0,22 0 0,-22 1 16,0-1-16,0 0 0,0 0 15,0 0-15,0 0 0,0 1 0,-22-1 16,22 0-16,-21-21 0,0 21 16,0 0-16,0-21 0,0 0 15,-1 0-15,1 0 0,0 0 16,0 0-16,0-21 15,0 0-15</inkml:trace>
  <inkml:trace contextRef="#ctx0" brushRef="#br0" timeOffset="77335">3344 8615 0,'0'0'15,"0"-21"1,21 21-16,1-21 0,-1 21 16,21-22-16,0 22 0,1-21 15,-22 21-15,21-21 0,22 21 0,-22-21 16,0 21-16,-20 0 0,20 0 16,-21 0-16,21 0 0,-20 0 15,-1 0-15</inkml:trace>
  <inkml:trace contextRef="#ctx0" brushRef="#br0" timeOffset="77554.87">2942 10372 0,'0'0'0,"-21"0"0,0 0 0,21-21 16,0-1-16</inkml:trace>
  <inkml:trace contextRef="#ctx0" brushRef="#br0" timeOffset="77799.22">2879 9948 0,'0'0'0,"21"-21"0,-21 42 31,0 1-31,0 20 0,0-21 16,0 21-16,0 1 0,0-1 16,0 0-16,0 22 0,-21-22 0,-1 22 15,22-22-15,-21 0 0,0 1 16,21-1-16,0-21 0,-21 22 0,0-22 15,21 0-15,-21 0 16,21-42 0,-22 0-1,22 0-15,0-1 0,0-20 0,0 21 16</inkml:trace>
  <inkml:trace contextRef="#ctx0" brushRef="#br0" timeOffset="78534.98">2752 10033 0,'0'0'0,"21"-21"0,0-21 15,21 20-15,-21 1 0,1 0 16,20 21-16,-21 0 0,0 0 0,0 21 16,1 0-16,-1 1 0,0-1 15,-21 0-15,0 0 0,0 21 0,0-20 16,0 20-16,0-21 0,-21 0 16,0 22-16,-1-22 0,1 0 0,0 0 15,0 0-15,0 0 0,0-21 0,-1 0 16,22 22-16,-21-22 15,21-22 1,21 22 0,1 0-16,-1 0 15,0 0-15,-21 22 16,21-1-16,-21 0 0,21 0 0,-21 0 16,0 0-16,21 1 0,1-1 15,-22 0-15,21 0 0,-21 0 0,21-21 16,0 0-1,0 0-15,0 0 0,1 0 16,-1-21-16,0 0 0,0 0 16,0-22-16,0 22 15,1 0-15,-22 0 0,0-21 16,0 20-16,0 1 0,21 0 0,-21 0 16,0 0-16,0 42 31,0 0-31,0 0 15,0 0-15,0 1 0,0-1 16,-21 21-16,21-21 0,0 0 0,0 22 16,0-22-16,0 0 0,0 0 15,0 0-15,21-21 0,0 22 0,0-22 16,0 0-16,0 0 16,1 0-16,-1 0 0,0-22 0,0 1 15,21 0-15,-20 21 16,-1-42-16,0 21 0,0-1 0,-21 1 15,21-21-15,0 21 0,-21 0 16,22-1-16,-22 1 0,0 0 0,0 42 31,0 0-15,0 1-16,0-1 0,-22 0 0,22 0 16,0 0-16,0 22 0,0-22 15,0 0-15,0 0 16,0 0-16,22-21 15,-1 0-15,0 0 0,0 0 16,21 0-16,1-21 0,-22 0 16,0 0-16,0 0 0,0-1 15</inkml:trace>
  <inkml:trace contextRef="#ctx0" brushRef="#br0" timeOffset="79582.89">3979 9948 0,'0'22'15,"0"-1"1,0 0-16,0 0 16,0 21-16,0-20 0,0-1 0,-21 21 15,21-21-15,0 0 0,-21 22 0,21-22 16,0 21-16,0-21 0,0 22 16,-21-22-16,21 0 0,-21 0 15,21 0-15,-22-21 0,22 22 16,0-44-1,0 1-15,0 0 16,22 0-16,-1 0 0,0-22 16,0 22-16,0 21 0,-21-21 15,21 0-15,1 0 0,-1 21 0,0 0 16,0 0-16,0 0 16,-21 21-1,0 0-15,0 0 0,0 0 16,0 43-16,-21-43 15,0 0-15,0 0 0,21 1 0,-21-22 16,-1 21-16,1 0 0,0-21 0,21 21 16,0-42 15,0 0-15,21 21-16,0 0 0,1-21 0,-1 21 15,0 0-15,0-22 16,0 22-16,0 0 15,1 0-15,-1 0 16,0 0-16,0 0 16,0 0-1,0 0 1,-21 22-16,22-22 16,-1 0-16,0 0 15,0 0-15,0-22 16,0 22-16,-21-21 0,22 0 0,-1 0 15,0 0-15,0 0 0,0-1 16,0 1-16,-21 0 0,22 0 16,-22 0-16,21 21 0,-21-21 15,0 42 1,0 0 0,0 0-16,0 0 15,0 0-15,-21 1 0,21-1 0,0 0 16,0 0-16,0 0 15,21-21 1,0 0-16,0 0 16,0-21-16,0 21 15,1-21-15,-1 0 0,0 0 0,0-1 16,-21 1 0,21 0-16,-21 0 0,21 21 0,-21-21 0,0 42 46,0 0-46,0 0 16,0 22-16,0-22 0,-21 21 16,21 0-16,-21 1 0,21-1 15,-21 22-15,21-22 0,0 0 0,-21 1 0,0-1 16,21 0-16,-22 1 0,22-1 16,0-21-16,0 21 0,0-20 0,0-1 15,0 0-15,0 0 0,-21-42 47,0 0-47,21 0 16,-21-1-16,0 1 0,0 0 15,21 0-15,0 0 16,-22 21-16,1 0 16,0 0-1</inkml:trace>
  <inkml:trace contextRef="#ctx0" brushRef="#br0" timeOffset="79818.75">3641 11049 0,'0'0'0,"-22"0"0,1 0 0,0 0 16,0 0 0,21 21-1,21-21 17</inkml:trace>
  <inkml:trace contextRef="#ctx0" brushRef="#br0" timeOffset="79992.64">3598 11303 0,'0'0'0,"0"21"15,0 0 17</inkml:trace>
  <inkml:trace contextRef="#ctx0" brushRef="#br0" timeOffset="80166.39">3598 11515 0,'0'0'16,"-21"0"-16,21 21 0,-21-21 15,21 21-15,0 0 16,0 0-1,0 1 1,0-1 15</inkml:trace>
  <inkml:trace contextRef="#ctx0" brushRef="#br0" timeOffset="80322.33">3556 11726 0,'0'0'0,"0"22"15,-21-22-15,21 21 0,0 0 32,0 0-17,0 0 1,-21-21-16,21 21 16</inkml:trace>
  <inkml:trace contextRef="#ctx0" brushRef="#br0" timeOffset="80483.22">3514 11959 0,'0'0'0,"0"21"16,-22-21-16,22 22 15,-21-1 1,21 0 0,0 0-1,0 0 1,-21-21-16,21 21 0</inkml:trace>
  <inkml:trace contextRef="#ctx0" brushRef="#br0" timeOffset="80639.13">3450 12213 0,'0'21'16,"0"1"-16,0-1 16,-21-21-16,21 21 15,0 0 1</inkml:trace>
  <inkml:trace contextRef="#ctx0" brushRef="#br0" timeOffset="87006.93">5122 9038 0,'-21'0'125,"0"0"-94</inkml:trace>
  <inkml:trace contextRef="#ctx0" brushRef="#br0" timeOffset="90151.16">1503 12954 0,'0'0'0,"0"-21"16,0 0-16,0 0 0,0-1 15,0 1-15,-21 0 0,21 0 0,-22 0 16,1 0-16,0 21 16,0 0-16,0 0 0,0 21 15,21 0-15,-22 0 0,1 0 0,0 22 16,21-1-16,-21 0 0,21 1 15,-21-1-15,21 0 0,-21 1 16,21-1-16,0 0 0,0 1 16,0-1-16,0-21 0,0 21 15,0-20-15,21-1 0,0 0 16,0 0-16,21-21 0,-20 0 0,-1 0 16,21 0-16,0 0 0,1 0 15,-22 0-15,21-21 0,1 0 0,-1 0 16,-21-22-16,21 22 0,1-21 15,-22 21-15,0-22 0,21 1 16,-20-22-16,-1 22 0,-21 0 0,0-1 16,0 1-16,0 0 0,0-1 15,0 1-15,0 21 0,0 0 0,0 0 16,0-1-16,-21 22 16,-1 0-1,22 22-15,0 20 0,-21-21 0,21 21 16,0-20-16,0 20 0,0 0 15,0 1-15,0-1 0,0 0 0,0 1 16,0-1-16,0-21 0,0 21 16,0-20-16,0-1 0,0 0 15,0 0-15,0 0 16,21-21-16,1 0 0,-1 0 16,0 0-16,-21-21 0,21 0 0,0 21 15,0-21-15,-21 0 0,22-1 16,-22 1-16,21 0 0,-21-21 15,0 21-15,0-1 16,21 1-16,-21 42 31,0 1-31,0-1 16,0 0-16,0 0 0,0 0 0,0 0 16,0 1-16,0-1 15,0 0-15,0-42 47,0 0-31,0-1-16,0 1 0</inkml:trace>
  <inkml:trace contextRef="#ctx0" brushRef="#br0" timeOffset="90311.07">2053 12975 0,'0'0'0,"21"0"78,0 21-62,1-21-16,-1 22 0</inkml:trace>
  <inkml:trace contextRef="#ctx0" brushRef="#br0" timeOffset="91244.85">2222 13187 0,'0'0'0,"0"21"16,0 0-16,22-21 31,-1 0-31,0 0 0,0 0 16,0-21-16,-21 0 0,21 0 16,1 21-16,-1-21 0,0-1 0,0 1 15,-21 0-15,0 0 16,0 0-16,0 0 0,-21 21 15,0 0 1,0 21-16,-1 0 0,1-21 16,0 21-16,0 21 0,0-20 0,0-1 15,-1 0-15,22 21 0,0-21 16,0 1-16,0-1 0,0 0 0,0 0 16,0 0-16,0 0 0,0 1 15,22-22-15,-1 0 0,0 0 0,0 0 16,21 0-16,-20-22 0,62 1 15,-63 0-15,22 0 16,-1 0-16,-21 0 0,0-1 16,22 1-16,-22 0 0,0 0 0,0 21 15,-21-21-15,0 0 0,21 21 16,-21 21 0,0 0-1,0 0-15,0 0 16,-21 0-16,21 1 0,0-1 0,0 0 15,-21 0-15,21 0 16,0 0-16,-21 1 0,21-1 31,0-42-15,0-1 0,21 1-16,-21 0 0,21 0 15,-21 0-15,21 0 0,1-1 16,-22 1-16,0 0 0,21 0 0,0 21 15,0 0 1,0 0-16,0 21 16,-21 0-1,0 0-15,0 1 0,0-1 16,0 0-16,22 0 0,-22 0 16,21-21-16,0 0 15,0 0 1,0 0-16,0 0 0,1 0 15,-1-21-15,21 0 16,-21 0-16,0 0 0,22-43 16,-22 43-16,0 0 0,0-22 15,-21 22-15,0-21 0,0 0 0,0-1 16,0 22-16,0-21 0,0 21 16,0-1-16,0 1 0,-21 21 0,21 21 31,0 22-31,0-22 15,0 21-15,0 1 0,-21-22 0,21 21 16,0 0-16,0 1 16,0-22-16,0 21 0,0-21 0,0 1 15,0 20-15,0-21 0,0 0 16,0 0-16,21-21 16,0 0-16,0 0 15,1 0-15,-1 0 0,0-21 16,-21 0-16,0 0 15,0 0-15,0 0 0</inkml:trace>
  <inkml:trace contextRef="#ctx0" brushRef="#br0" timeOffset="91402.76">3090 13123 0,'0'0'0,"-21"0"16,42 0 15,0-21-31,1 21 0,-1-21 15,21 0-15,0 21 0,1-21 16,20 0-16,-20-1 0,20-20 0,-21 21 16,22 0-16,-22-22 0</inkml:trace>
  <inkml:trace contextRef="#ctx0" brushRef="#br0" timeOffset="91654.61">4022 12531 0,'0'0'0,"0"21"15,-22 0-15,1 0 16,21 0-16,-21 1 0,21 20 16,-21 0-16,0 22 0,0 42 15,-1-64-15,1 21 0,0 1 16,0-1-16,0-20 0,0 20 0,-22-20 16,22 20-16,0 1 0,-43 20 15,43-20-15,-21-22 0,21 0 16,0-20-16,-1 20 0,22-21 15,0 0-15,-21 0 0,21 1 0,21-44 32,1 1-32,-1 0 15</inkml:trace>
  <inkml:trace contextRef="#ctx0" brushRef="#br0" timeOffset="92111.86">3979 13123 0,'0'0'0,"-63"0"16,63-21 0,0 0-1,0 0 1,0 0-16,0 0 15,21 21-15,0-22 0,-21 1 16,21 0-16,0 21 0,-21-21 0,0 0 16,22 0-16,-1 21 0,-21-22 15,21 22-15,-21 22 32,21-1-32,-21 0 0,0 0 0,0 21 15,0 1-15,0-22 16,0 21-16,0 1 0,0-22 0,0 21 15,0-21-15,0 22 0,0-22 16,0 0-16,0 0 0,0 0 16,0-42 15,0 0-15,0 0-16,0 0 0,0-1 15,0-20-15,0 21 0,0-21 0,0 20 16,-21-20-16,21 0 0</inkml:trace>
  <inkml:trace contextRef="#ctx0" brushRef="#br0" timeOffset="92701.52">4043 12933 0,'0'-21'16,"0"0"-16,0 63 0,0-106 0,0 43 16,0 0-16,0 0 0,0 0 0,0 0 15,21 21 1,0 0-16,0 0 0,0 0 16,1 21-16,-22 0 0,21 0 15,0 0-15,-21 0 0,0 22 0,0-22 16,0 0-16,0 0 0,0 0 15,-21 22-15,0-22 0,-22 21 16,22-42-16,0 21 0,0 1 16,0-22-16,21-22 31,21 22-15,0 0-16,0 0 0,21 0 0,-20 0 15,20 0-15,0 0 0,1 0 16,-22 0-16,21 0 0,-21 22 0,0-1 15,1-21-15,-1 21 0,-21 0 16,0 0-16,0 0 0,0 1 0,-21-1 16,-1-21-16,1 21 0,0 0 15,-21 0-15,-22 22 16,22-43-16,0 0 0,20 21 0,-20-21 16,21 0-16,0 0 0,21-21 15,0-1-15,0 1 16,0 0-16,0 0 0,21-21 15,0 20-15,0-20 0,0 21 0,22 0 16,-22-22-16,21 22 0,1 0 16,-1 0-16,-21 0 0,21 21 0,1 0 15,-1 0-15,-21 0 0,0 0 16,22 0-16,-22 21 0,-21 0 0,0 0 16,0 0-16,0 1 15,0-1-15,0 0 0,0 0 0,0 0 16,0 0-16,-21-21 0,21 22 15,0-1-15,0-42 47,0-1-47,0 1 16,0 0-16,0 0 0,0-21 16,0 20-16,0 1 0,0-21 0</inkml:trace>
  <inkml:trace contextRef="#ctx0" brushRef="#br0" timeOffset="92850.6">4530 12869 0,'0'-21'15,"0"42"-15,-22-42 0,22 0 16,0 42 15,0 0-15,0 1-16,0-1 0,0 0 16,22 0-16,-1 0 0,0-21 15,0 21-15,0 1 0,0-1 16</inkml:trace>
  <inkml:trace contextRef="#ctx0" brushRef="#br0" timeOffset="94215.83">4741 13166 0,'21'21'0,"-21"0"15,0 0-15,0 0 16,0-42 31,22 0-32,-22 0-15,21 21 0,0-21 16,0 21 0,0 0-1,-21 21-15,0 0 16,0 0 0,0 0-16,21-21 0,1 0 15,-22 22-15,21-1 16,0-21-16,0 0 0,0 0 15,0 0-15,1 0 0,-1 0 0,0 0 16,0 0-16,0 0 0,0-21 16,1-1-16,-1 22 0,0-21 15,0 21-15,-21-21 0,21 21 16,-21-21-16,21 21 0,-21-21 0,0 0 16,0-1-16,0 1 15,0 0-15,0 0 0,0 0 0,-21 0 16,0-1-16,0 1 0,0 21 15,0 0-15,-1 0 0,1 21 16,0-21-16,21 22 0,0-1 16,-21 0-16,0 0 0,21 0 15,-21 22-15,21-22 0,0 0 0,0 0 16,0 0-16,0 0 16,0 1-16,21-22 15,0 0-15,0 0 16,0 0-16,0 0 0,1-22 15,-1 22-15,0-21 0,0 0 0,0 0 16,0 0-16,1 0 0,-1-22 16,0 22-16,0-21 0,0-1 0,-21 1 15,0 0-15,0-1 0,0-20 16,0 21-16,0-1 0,0-20 0,-21 20 16,21 1-16,-21 0 0,0 21 15,21-1-15,-21 1 0,21 0 0,-22 21 16,1 21-1,21 0-15,0 1 0,0-1 16,0 21-16,0 0 0,0 43 16,0-43-16,0 1 0,0 20 15,0-20-15,0-1 0,0 0 0,0 1 16,0-1-16,0-21 0,21 0 16,1 43-16,-1-43 0,0-21 15,-21 21-15,21-21 0,0 0 16,0 0-16,1 0 0,-1 0 15,0 0-15,0 0 0,0 0 0,0-21 16,1 21-16,-1-21 16,0 0-16,0-1 0,-21 1 0,21 21 15,-21-21-15,21 21 0,1-21 16,-22 42 15,0 0-15,21 0-16,-21 1 0,0-1 15,0 0 1,21-21-16,0 21 0,0-21 16,0 0-16,1 21 15,-1-21-15,0 0 0,0 0 0,0 0 16,0 0-16,1 0 0,-1 0 16,21 0-16,-21 0 0,22 0 15,-22 0-15,0 0 0,21 0 16,-21 0-16,1 0 0,-1-21 15,-21 0-15,21 0 0,0 21 0,0-21 16,0-22-16,-21 22 0,22 0 0,-22-21 16,21 20-16,-21 1 0,0-21 15,0 21-15,0 0 0,0-1 16,-21 22-16,-1 0 16,1 0-16,0 0 0,0 22 15,0-22-15,0 21 0,21 0 0,-22 0 16,1-21-16,0 21 0,21 0 15,0 1-15,0-1 0,0 0 16,0 0-16,0 0 0,0 0 16,0 1-16,0-1 0,0 0 0,0 0 15,21 0-15,-21 0 0,21 43 16,-21-43-16,0 0 0,0 22 16,0-1-16,0-21 0,0 21 0,22 1 15,-22 20-15,0-20 0,0 20 16,0-21-16,0 22 0,0-22 0,0 1 15,0-1-15,21 0 0,-21 1 0,0-1 16,0-21-16,0 0 16,0 0-16,0 1 0,0-44 31,0 1-31,0 0 0,0 0 16,0 0-16,0 0 0,21-1 0,-21-20 15,0 21-15,0-21 0,0 20 0</inkml:trace>
  <inkml:trace contextRef="#ctx0" brushRef="#br0" timeOffset="94446.69">5651 12594 0,'0'0'0,"-42"0"15,42-21-15,-21 21 79,0 0-79</inkml:trace>
  <inkml:trace contextRef="#ctx0" brushRef="#br0" timeOffset="95816.36">5228 9123 0,'-21'0'16,"0"0"0,0 0-16,-1 0 0,22 21 15,-21-21 1,0 0-1,42 0 64,0 0-79,1 0 0,-1 0 15,0 0-15,0 0 16,0-21-16,0 21 0,1 0 15,20 0-15,-21 0 0,0 0 16,22 0-16,-22 0 0,21-21 0,0 21 16,1 0-16,-1 0 0,0 0 15,1 0-15,20 0 0,1 0 0,-22 0 16,22 0-16,-1 0 0,1 0 16,-1 0-16,1 0 0,20 0 0,1 0 15,0 0-15,-22-21 0,106 21 16,-84 0-16,0-22 0,-22 22 15,22 0-15,-22-21 0,43 21 16,-42 0-16,-22 0 0,0-21 16,1 21-16,-1 0 15,0 0-15,-20 0 0,20 0 16,-21-21-16,21 21 0,-20 0 0,-1 0 16,0 0-16,0 0 15,-42 0 32,0 0-31,0 0-16,-1 0 0,1 0 0,0 0 15,0 0-15,0 0 0,-22 0 16,22 0-16,-21 0 0,0 0 0,-1 0 16</inkml:trace>
  <inkml:trace contextRef="#ctx0" brushRef="#br0" timeOffset="96755.33">5228 9165 0,'0'0'0,"-21"0"15,0 0 1,0 0 0,-1 0 15,1 0-16,42 0 48,22 0-47,-22 0-16,21 0 0,-21 0 15,1 0-15,20 0 16,0 0-16,1 0 0,-1 0 0,21 0 15,1 0-15,-22 0 0,22 0 0,-1 0 16,1 0-16,-1 0 0,-20 0 16,84-21-16,-85 21 0,21 0 15,1-21-15,-1 21 0,1 0 16,-1-21-16,1 21 0,-1 0 0,22 0 16,-21 0-16,-1 0 0,1-21 15,-1 21-15,1 0 0,-1 0 0,-21 0 16,22-22-16,-22 22 15,1 0-15,-1 0 0,0 0 0,-21-21 16,22 21-16,-22 0 0,21 0 16,-21 0-16,1 0 0,20 0 0,-21 0 15,0-21-15,0 21 0,1 0 16,-1 0-16,0 0 0,0 0 16,0 0-16,-21-21 0,21 21 15,1 0-15,-1 0 16,0 0-1,-42 0 95,0-21-110,-1 21 0,1 0 15,0-21-15</inkml:trace>
  <inkml:trace contextRef="#ctx0" brushRef="#br0" timeOffset="97363.07">7366 8594 0,'-21'0'16,"0"-21"-1,21 42 17,0 0-17,21 0-15,0 0 16,0-21-16,-21 21 15,21-21-15,0 22 0,1-1 16,-1-21-16,0 21 0,21-21 16,-21 21-16,1-21 0,-1 0 0,21 21 15,-21-21-15,0 0 0,1 0 16,20 21-16,-21-21 0,0 0 0,0 0 16,1 22-16,-1-22 0,0 0 15,0 0-15,0 0 16,-21 21-16,21-21 0,1 0 15,-22 21 1,0 0-16,0 0 16,-22 0-1,1-21-15,-21 22 0,21-1 16,0 0-16,-22 0 0,22 0 0,-21 0 16,21 1-16,-22-1 0,1 0 15,0 21-15,-1-21 0,1 1 16,21 20-16,-22-21 0,22 0 0,-21 0 15,21 1-15,0 20 0,-1-21 0,1-21 16,0 21-16,0 0 0,21 1 0,-21-1 16,0-21-1,21 21-15,0-42 63,0 0-48,0-1-15</inkml:trace>
  <inkml:trace contextRef="#ctx0" brushRef="#br0" timeOffset="98971.14">8382 6435 0,'-21'0'47,"0"0"-47,-1 21 16,22 0-16,-21 0 16,21 0-16,-21-21 0,21 22 0,-21-1 15,21 0-15,0 0 0,0 0 16,0 0-16,-21 1 0,21 20 0,0-21 15,0 0-15,0 22 0,0-22 16,0 0-16,0 21 0,0-21 0,0 1 16,0 20-16,0-21 0,0 21 15,0-20-15,0 20 0,0 0 16,0-21-16,0 22 0,0-1 0,0 0 16,0 1-16,0-22 0,0 21 15,0 1-15,0-1 0,0 0 0,0-21 16,0 22-16,0-1 15,0-21-15,0 22 0,0-22 0,0 21 16,0-21-16,0 22 0,0-22 0,21 21 16,-21-21-16,0 22 0,0-1 15,0-21-15,0 21 0,0 1 0,21-1 16,-21-21-16,0 22 0,21-1 0,-21-21 16,0 21-16,0 1 0,0-22 15,0 21-15,0-21 0,0 1 16,21 20-16,-21-21 0,0 21 0,0-20 15,22-1-15,-22 21 0,0-21 16,0 22-16,0-22 0,0 21 0,0-21 16,0 22-16,0-22 0,0 21 15,0-21-15,0 22 0,0-22 0,0 21 16,0-21-16,0 22 0,0-22 16,0 0-16,0 21 0,0-21 15,0 1-15,0-1 0,-22 42 16,22-42-16,-21 1 0,21 20 0,0-21 15,0 0-15,0 22 0,0-22 16,0 21-16,0-21 0,-21 22 16,21-1-16,0-21 0,0 21 0,-21 1 15,21-1-15,0 0 0,0 1 0,0-22 16,0 21-16,0 1 0,0-1 16,-21 0-16,21 1 0,0-22 0,-21 63 15,21-41-15,0-1 16,0 22-16,0-22 0,0 0 0,0 1 15,-22-1-15,22 21 0,0-20 0,-21-1 16,21 0-16,0 1 0,0-1 16,0 0-16,-21 1 0,21-1 0,0 0 15,-21 1-15,21-1 0,0 0 16,-21 22-16,21-22 0,0 1 16,0-1-16,0 0 0,0 1 0,0-22 15,0 21-15,0 0 0,-21 1 16,21-22-16,0 21 0,-22 22 15,22-22-15,0-21 0,0 22 16,0-22-16,0 21 0,0-21 16,0 22-16,-21-22 0,21 21 0,0-21 15,0 22-15,0-1 0,-21-21 0,21 43 16,0 41 0,0-83-16,0 20 0,0-21 15,0 21-15,0-20 0,0 20 16,-21-21-16,21 0 0,0 0 0,0 1 15,0 41-15,-21-63 16,21 21-16,0 0 0,0 1 0,0-1 16,0-42 31,0-1-47,0 1 0,0 0 15,0 0-15,0-21 0,0 20 0,0-20 16</inkml:trace>
  <inkml:trace contextRef="#ctx0" brushRef="#br0" timeOffset="101311.15">8445 6477 0,'0'-21'31,"22"21"-15,-1-21-1,0 21-15,0 0 16,0 0-16,22 0 0,-1 0 0,-21-21 15,21 21-15,22 0 0,-22 0 16,1 0-16,20 0 0,1-22 0,-22 22 16,21 0-16,1 0 0,-22 0 15,22-21-15,-1 21 0,-20 0 16,20 0-16,1 0 0,20 0 0,-20 0 16,-1 0-16,22 0 15,0 0-15,-1 0 0,-20 0 0,20 0 16,-20 0-16,21-21 0,-22 21 15,1 0-15,-1 0 0,1 0 0,-1 0 16,1 0-16,-1 0 0,1 0 16,63-21-16,-85 21 0,21 0 15,-20 0-15,20 0 0,-20 0 16,62 0-16,-62 0 0,-1 0 16,0-21-16,22 21 15,-22 0-15,-21 0 0,22 0 16,-22 0-16,21 0 0,-21 0 15,22-21-15,-22 21 0,0 0 0,0 0 16,0 0-16,1 0 0,-1 0 16,0 0-1,-21 21 1,0 0 0,0 0-16,0 0 15,0 0-15,0 1 16,0-1-16,0 0 0,0 0 15,0 0-15,0 0 0,0 1 0,0 20 16,0-21-16,0 0 16,0 22-16,-21-22 0,21 21 0,0-21 15,0 22-15,-21-22 0,21 21 16,-22-21-16,22 22 0,0-22 0,0 21 16,0 0-16,0-20 0,-21 20 15,21 0-15,0-21 0,-21 22 0,21-1 16,0 0-16,0 1 0,-21-1 15,21 0-15,-21 1 0,21-22 16,0 21-16,-21 1 0,21-1 0,0 0 16,0-21-16,0 22 0,0-1 0,0-21 15,0 22-15,-22-1 0,22 0 16,0 1-16,0-22 0,0 21 16,0 0-16,0 1 0,0-1 0,0 0 15,0 1-15,0-1 0,0 0 16,0 1-16,0-1 0,0-21 0,0 22 15,0-1-15,0 0 0,0 1 16,0-1-16,0 0 0,0 22 0,0-22 16,0 22-16,0-22 0,0 21 0,0-20 15,0 20-15,0-20 0,0 20 16,0-21-16,0 22 0,0-22 0,0 22 16,0-22-16,0 22 0,0-1 15,0 1-15,0-1 0,-21-21 0,21 22 16,0-1-16,-21 1 0,21-1 15,0-20-15,0 20 0,0 1 16,0-22-16,0 22 0,0-1 0,-21-21 16,21 22-16,0-1 0,0 1 15,-21-22-15,21 22 0,0-22 0,0 22 16,-21-22-16,21 0 0,0 1 0,0-1 16,0 0-16,0 1 0,0-1 15,0 0-15,0-21 0,0 22 0,0-1 16,0 0-16,0 1 0,0-1 15,0-21-15,0 22 0,0-22 0,0 42 16,0-20-16,0-22 16,-22 21-16,22-21 0,0 22 15,0-22-15,0 0 0,0 21 0,0-21 16,0 22-16,0-22 0,0 21 16,0-21-16,0 22 0,0-1 0,-21 0 15,21-20-15,0 20 0,0 0 0,0 1 16,0-22-16,-21 21 0,21 0 15,0-20-15,-21 20 0,21-21 16,0 21-16,0-20 0,0 20 0,0-21 16,-21 0-16,21 0 0,0 1 15,-21-1-15,21 0 0,0 0 16,-22-21 0,22 21-16,-21-21 31,0 21 0,0-21-31,0 0 16,21 22-16,-21-22 0,-1 0 15,1 0-15,21 21 0,-21-21 16,0 0-16,0 0 0,-22 21 0,22-21 16,0 0-16,-21 0 0,-1 21 15,1-21-15,0 0 0,-1 0 0,-20 21 16,21-21-16,-64 21 15,42-21-15,22 0 0,-22 22 16,22-22-16,-21 0 0,-1 0 0,1 21 16,-1-21-16,1 0 0,20 0 15,-20 0-15,-1 0 0,1 0 0,-1 21 16,1-21-16,-1 0 0,1 0 16,20 0-16,-20 0 0,-1 0 0,22 0 15,-21 0-15,-1 0 0,22 0 0,-22 0 16,22 0-16,-22 0 0,22 0 15,-21 0-15,20 0 0,-20 0 16,20 0-16,-20 0 0,21 0 0,-1 0 16,-20 0-16,20 0 0,1 0 0,0 0 15,-1 0-15,1 0 16,0 21-16,-1-21 0,1 21 0,0-21 16,-1 0-16,1 0 0,21 0 15,-21 0-15,20 0 0,1 0 0,0 0 16,0 0-16,21-21 78,0 0-78,0 0 16</inkml:trace>
  <inkml:trace contextRef="#ctx0" brushRef="#br0" timeOffset="102310.76">8848 7578 0,'0'-21'31,"0"-1"-31,21 1 16,0 21-16,0-21 0,0 0 16,22 0-16,-22 0 0,0-1 0,0 1 15,21-21-15,-20 21 0,-1 0 16,0-1-16,-21 1 0,0 0 0,0 0 16,0 0-16,0 0 15,-21 21 1,-22 0-16,22 0 0,0 21 15,0-21-15,-21 21 0,20 0 16,-20 0-16,21 0 0,-21 1 16,20 20-16,1-21 0,0 0 15,21 0-15,-21 1 0,21-1 16,0 0-16,21 0 0,0 0 16,0 0-16,1 1 0,-1-1 0,21 0 15,22 42-15,-22-20 16,-21-1-16,0-21 0,0 22 15,-21-22-15,0 21 0,0-21 16,0 22-16,-21-22 0,0 21 16,0-21-16,-21 0 0,20 1 0,-20-1 15,0-21-15,-1 0 0,22 0 16,-21 0-16,0 0 0,20 0 0,1 0 16,0-21-16,0-1 0,0 1 15,21 0-15,-21-21 0,21 21 16,0-1-16,0-20 0,0 21 0,0 0 15,0-22-15,0 22 16,0-21-16,0 21 0,42-22 16,-42 22-16,21 0 0,0 21 0,0 0 15,1 0-15,-1 0 16,0 0-16</inkml:trace>
  <inkml:trace contextRef="#ctx0" brushRef="#br0" timeOffset="102687.06">9165 7874 0,'0'0'0,"21"0"0,0 0 16,1 0-16,-1-21 16,0 21-16,0-21 0,-21 0 15,21 21-15,0-22 0,-21 1 16,0 0-16,22 21 0,-22-21 15,0 0-15,0 0 0,0-1 16,0 1-16,-22 21 16,1 0-1,0 0-15,0 21 16,0 1-16,21-1 0,0 0 0,0 0 16,-21 0-16,21 22 0,0-22 15,0 21-15,0-21 0,0 0 0,0 22 16,0-22-16,0 0 0,0 0 15,0 0-15,21-21 0,0 0 16,0 0-16,0 0 0,0 0 16,1 0-16,-1-21 0,0 0 15,0 0-15,0 0 0,0 0 16,1-1-16,-22 1 0,21-21 16</inkml:trace>
  <inkml:trace contextRef="#ctx0" brushRef="#br0" timeOffset="102981.89">9758 7049 0,'0'0'15,"0"21"17,0 21-32,-21-21 0,21 22 0,0 20 15,-22-21-15,22 22 0,-21 42 16,21-43-16,-21 1 15,21-22-15,-21 22 0,0-22 0,21 21 16,0-20-16,-21-1 0,21 0 16,-22 1-16,22-1 0,0-21 0,-21 0 15,21 1-15,0-1 0,0 0 16,21-21 0,1 0-1,-1 0-15,-21-21 0,21 0 16,0-22-16</inkml:trace>
  <inkml:trace contextRef="#ctx0" brushRef="#br0" timeOffset="103799.32">9821 7853 0,'0'0'0,"0"21"16,0 0-16,21-21 46,1 0-46,-1 0 0,0 0 16,0-21-16,0 21 0,0-21 16,1 0-16,-1 21 0,-21-21 0,21-1 15,-21 1-15,0 0 16,0 0 0,-21 21-1,0 0-15,-1 21 0,1-21 16,0 21-16,21 0 0,0 1 15,0-1-15,-21 21 0,21-21 0,0 0 16,0 1-16,0-1 0,0 0 16,0 0-16,0 0 0,0 0 15,21 1-15,0-22 16,0 0-16,1 0 16,-1 0-16,0 0 0,0 0 0,0-22 15,0 1-15,1 0 0,20 21 16,-21-21-16,0 0 0,0 0 0,1-1 15,-1 1-15,0 0 0,0 0 16,-21 0-16,21 0 0,0-1 0,-21 1 16,0 0-16,22 21 15,-22 21 17,0 0-17,0 1-15,0-1 0,0 0 0,0 0 16,0 0-16,0 0 0,0 1 15,0-1-15,0 21 0,0-21 16,0 0-16,-22 1 16,22-1-16,0 0 15,-21-21-15,21-21 32,0 0-32,0-1 0,0 1 0,21 0 15,1 0-15,-22 0 0,21-22 16,0 22-16,0 0 0,-21-21 0,21 21 15,0-1-15,1 1 0,-1 0 16,21 21-16,-21 0 0,0 0 0,1 0 16,-1 0-16,0 0 0,0 21 15,0-21-15,0 21 0,1 1 16,-22-1-16,0 21 0,0-21 0,21 0 16,-21 1-16,0-1 0,0 21 15,0-21-15,0 0 0,0 1 0,0-1 16,0 0-16,0-42 62,0 0-62,0-1 0,21 1 0,-21 0 16</inkml:trace>
  <inkml:trace contextRef="#ctx0" brushRef="#br0" timeOffset="104019.2">10901 7789 0,'0'0'0,"0"22"32,0-1-17,0 0-15,0 0 0,0 0 16,0 0-16,0 1 0,0-1 16,0 0-16,-21 0 0,-1 0 15,22 0-15,0 1 16,0-44 15,0 1-31,0 0 16,0 0-16</inkml:trace>
  <inkml:trace contextRef="#ctx0" brushRef="#br0" timeOffset="104176.11">10880 7662 0,'0'-21'16,"-22"21"-1,1 0-15,21 21 32,21 1-17,1-22 1</inkml:trace>
  <inkml:trace contextRef="#ctx0" brushRef="#br0" timeOffset="105215.51">11112 7811 0,'0'21'32,"-21"-21"-32,21 21 0,-21-21 0,21 21 15,-21 0-15,21 0 16,0 1-16,0-1 0,0 0 0,0 0 15,0 0-15,0 0 0,0 1 16,0-1-16,0 0 0,0 0 16,21-21-1,0 0-15,0 0 0,1 0 0,-1 0 16,-21-21-16,21 21 0,0-21 16,0 0-16,0-1 0,1 1 0,-1 0 15,-21 0-15,21 0 16,-21 0-16,0-1 0,21 1 15,-21 0-15,0 42 32,0 0-17,0 1-15,-21-1 0,21 0 16,0 0-16,0 0 0,0 0 16,0 1-16,0-1 0,0 0 31,21-21-31,0 0 0,0 0 15,1 0-15,-1-21 16,-21 0-16,21 21 0,0-22 16,-21 1-16,21 0 15,-21 0-15,21 0 0,-21 0 16,22 21-16,-22-22 0,0 44 31,0-1-15,-22 0-16,22 0 15,0 0-15,-21 0 0,21 1 16,0-1-16,0 0 16,-21 0-16,21 0 15,-21-21-15,21-21 32,0 0-32,0 0 15,0 0-15,0-1 16,0 1-16,21 0 0,0 0 15,-21 0-15,21 0 0,-21-1 16,22 22-16,-1-21 0,0 21 16,0 0-1,-21 21-15,21-21 0,-21 22 16,0-1-16,0 0 0,0 0 16,0 0-16,0 0 0,0 1 0,0-1 15,0 0-15,0 0 0,0 0 16,0 0-1,0-42 17,0 0-32,0 0 15,0 0-15,0 0 0,21-1 0,1 1 16,-1 0-16,-21 0 0,21 0 16,0 0-16,-21-1 0,21 22 0,0-21 15,1 21 1,-22 21-16,0 1 15,0-1-15,0 0 0,0 0 16,0 0-16,0 0 0,0 1 0,0-1 16,0 0-16,-22 0 0,22 0 15,0 0-15,0 1 16,-21-22 0,0 0-1,21 21-15</inkml:trace>
  <inkml:trace contextRef="#ctx0" brushRef="#br0" timeOffset="106118.86">9102 9377 0,'0'0'0,"-43"0"16,22 0-16,0 0 15,0 0-15,21-21 31,21 0-31,0-1 0,0 1 16,0 21-16,1-21 0,-1 0 16,0 0-16,0-22 0,0 22 0,0 0 15,-21 0-15,22 0 16,-22 0-16,0-22 0,0 22 0,0 0 16,-22 21-16,-20-21 0,21 21 15,-21 0-15,-1 0 0,1 0 0,-22 0 16,22 21-16,0 0 0,-22 0 15,22 0-15,0 22 0,-1-22 16,22 21-16,0-21 0,0 22 0,21-22 16,0 21-16,0-21 0,0 22 0,21-22 15,0 21-15,0-21 0,0 22 16,22-1-16,-22-21 0,21 22 0,-21-1 16,22-21-16,-22 21 0,0 1 0,0-1 15,0-21-15,-21 22 16,0-22-16,0 21 0,-21-21 0,0 0 15,-21 22-15,-1-22 0,22 0 16,-21 0-16,-22-21 0,22 21 0,0-21 16,-1 0-16,1 0 0,0 0 15,21 0-15,-1 0 0,-20-21 0,42 0 16,-21 0-16,21 0 0,0 0 16,0-22-16,0 1 0,0 0 15,0-1-15,0 1 0,0-22 0,21 22 16,-21 21-16,21-21 0,0 20 15,1 1-15,20 0 0,-21 21 0,21 0 0,-20 0 16,-1 0-16,21 21 16,-21 0-16,0 1 0,1-1 0,-22 21 15,0-21-15,0 22 0,0-22 16,0 21-16,0-21 0,0 0 0,0 22 16,0-22-16,0 0 0,0 0 15,0 0-15,21-21 31,0 0-31</inkml:trace>
  <inkml:trace contextRef="#ctx0" brushRef="#br0" timeOffset="106531.62">9165 9843 0,'21'0'15,"0"0"1,1 0-16,-1 0 16,-21-22-16,21 22 0,0-21 15,0 0-15,0 0 0,-21 0 0,22 21 16,-1-21-16,-21-1 0,0 1 16,0 0-16,0 0 0,0 0 15,0 0-15,-21 21 0,-1 0 16,1 0-16,0 0 15,0 0-15,0 21 0,0 0 0,-1 0 16,1 21-16,0-20 0,21-1 16,-21 21-16,21-21 0,0 22 0,0-22 15,0 0-15,0 21 0,0-21 16,0 1-16,0-1 0,21-21 0,0 21 16,-21 0-16,21-21 0,1 0 15,-1 21-15,0-21 0,0 0 16,0 0-16,0 0 0,1 0 15,-1-21-15,0 0 16,0 21-16,0-21 0,0 0 0,-21-1 16,22 1-16,-1 0 0</inkml:trace>
  <inkml:trace contextRef="#ctx0" brushRef="#br0" timeOffset="107028.84">9588 9758 0,'0'21'63,"-21"-21"-32,21-21 0,0 0-31,0 0 0,0-1 16,21 1-16,1 0 15,-1 0-15,0 21 0,0 0 16,0 0-16,0 0 16,1 0-16,-1 0 0,0 21 15,-21 0-15,21 0 0,-21 1 16,21 20-16,-21-21 0,0 0 16,0 0-16,0 1 0,0-1 15,0 0-15,0 0 0,0 0 16,0 0-16,0 1 0,0-1 15,-21-21 17,21-21-32,0-1 0,0 1 15,0 0-15,0 0 0,0 0 16,0 0-16,0-1 0,0-20 16,0 21-16,0 0 0,0 0 0,21-1 15,-21 1-15,0 0 0,21 21 16,1-21-16,-1 21 15,0 0-15,0 0 0,-21-21 16,21 21-16,0 0 0,1 0 16</inkml:trace>
  <inkml:trace contextRef="#ctx0" brushRef="#br0" timeOffset="107462.6">10118 9652 0,'21'0'47,"-21"21"-31,0 0-16,0 1 16,0-1-16,0 0 0,0 0 15,0 0-15,0 0 0,0 1 16,0-1-16,0 0 0,0 0 15,0 0-15,0 0 0,0 1 16,0-44 31,21 22-47,-21-21 0,21 0 16,-21 0-16,21 0 0,-21 0 15,0-1-15,21 1 0,-21 0 0,22-21 16,-22 21-16,0-1 0,0 1 15,21 0-15,-21 0 0,0 0 16,21 21-16,-21 21 47,0 0-47,0 0 16</inkml:trace>
  <inkml:trace contextRef="#ctx0" brushRef="#br0" timeOffset="107859.37">10350 9821 0,'0'0'0,"22"0"0,-22 22 16,21-22 0,0 0-16,0 0 15,-21-22-15,21 22 16,0-21-16,-21 0 0,0 0 15,22 21-15,-22-21 0,0 0 16,0-1-16,0 1 0,0 0 16,-22 21 15,1 0-15,0 21-16,21 0 0,-21 1 15,21-1-15,0 0 0,0 0 0,0 0 16,0 0-16,0 1 0,0-1 15,0 0-15,0 0 0,0 0 16,0 0 0,21-21-1,0 0-15,0 0 16,1 0-16,-1 0 0,0 0 16,0 0-16,0-21 15,0 21-15,1-21 0,-1 0 16,0 21-16,0-21 0,0 0 0</inkml:trace>
  <inkml:trace contextRef="#ctx0" brushRef="#br0" timeOffset="108231.12">10774 9673 0,'0'0'0,"0"-21"15,0 0-15,21 0 32,0 21-32,0 0 15,0 0-15,1 0 16,-1 21-16,0 0 0,0-21 15,-21 21-15,0 0 0,21 1 16,-21-1-16,0 0 0,0 0 0,0 0 16,0 0-16,0 1 0,0-1 15,0 0-15,0 0 16,0-42 15,0 0-15,21 0-16,-21-1 0,22 1 0,-1 0 15,-21 0-15,21-21 0,0 20 16,0 1-16,-21-21 0,21 21 0,1 0 16,-1-1-16,-21 1 15,21 0-15,0 21 16,-21 21 15,-21-21-31,0 21 0,0 1 16,-1-22-16</inkml:trace>
  <inkml:trace contextRef="#ctx0" brushRef="#br0" timeOffset="112032.57">17907 6160 0,'0'0'0,"21"-22"0,-21 1 0,0 0 16,0 0-16,0 0 15,0 0 1,0 42 31,0 0-32,0 0-15,0 0 16,0 0-16,0 22 0,0-22 16,0 42-16,0-41 0,0 20 15,0 0-15,0 1 0,0-1 16,0 0-16,-21 1 0,21-1 0,0 0 15,0 1-15,0-1 0,0 0 16,-21 1-16,21-1 0,0 0 0,0 43 16,0 0-1,0-43-15,0 0 0,0 64 16,0-64-16,0 22 0,0-22 16,0 22-16,0-22 0,0 22 15,0-22-15,0 0 0,0 22 0,0-22 16,0 64-16,0 63 15,0-126-15,0 20 16,0-21-16,0 1 0,0 20 0,0-20 16,-21-1-16,-1 0 0,22 22 15,-42 20-15,42-41 0,0-1 16,0 0-16,-21 22 0,21-22 16,-21 1-16,21 20 0,0-21 0,0 22 15,0-22-15,0 64 16,0-21-16,0-22 15,0-20-15,0-1 0,0 64 16,0-64-16,0 22 0,0-22 0,0 0 16,0 22-16,0-22 0,0 0 15,0 1-15,0-1 0,0 43 16,0-43-16,0 0 0,0 43 16,-21-43-16,21 1 0,0-1 15,-22 0-15,22-20 0,0 20 0,0 43 16,0-43-16,-21 43 15,21-64-15,-21 21 0,21 0 16,0 1-16,0-22 0,0 21 16,-21-21-16,21 22 0,0-1 15,0-21-15,0 22 0,0-22 0,0 21 16,0-21-16,0 22 0,0-1 16,0-21-16,0 21 0,0 1 0,0-22 15,0 21-15,0 1 0,0-22 0,0 21 16,0-21-16,0 22 0,0-22 15,0 0-15,0 21 0,0-21 0,0 1 16,0-1-16,0 0 0,0 0 0,0 0 16,0 0-16,0 1 0,0 20 15,0 43 1,0-64-16,0 0 0,0 0 16,0 0-16,0 0 0,0 22 15,0-22-15,0 0 0,0 0 0,0 0 16,0 22-16,0-22 0,0 0 0,0 0 15,0 22-15,0-22 0,0 0 16,-21 21-16,21-21 0,0 1 0,0 20 16,0 43-1,-21-22-15,21-42 0,0 0 16,0 22-16,0-22 0,0 0 0,0 0 16,0 22-16,0-22 15,0-42 16,0-1-31,0 1 16,0 0-16,-22 0 0,1-64 16,21 43-16,0-22 0</inkml:trace>
  <inkml:trace contextRef="#ctx0" brushRef="#br0" timeOffset="114410.3">17970 5990 0,'22'0'93,"20"0"-93,-21 0 16,21 0-16,-20 0 0,20 0 0,0-21 16,22 21-16,-22 0 0,22 0 15,-1-21-15,128 21 16,-149-21-16,21 21 0,1 0 15,-1 0-15,-20 0 0,20-21 16,1 21-16,20 0 0,-20 0 16,-1-22-16,86 22 15,-86 0-15,22 0 0,-22 0 0,22-21 16,-22 21-16,1 0 0,-1 0 0,1 0 16,-1 0-16,1 0 0,-1 0 15,-20 0-15,20 0 0,1 0 0,-1 0 16,-20 0-16,20-21 0,-21 21 15,22 0-15,-22 0 0,22 0 0,-22 0 16,0-21-16,1 21 16,-1 0-16,0 0 0,1 0 0,-22-21 15,21 21-15,-21 0 0,1 0 16,20 0-16,-21 0 16,0 0-16,0 0 0,1 0 15,-1 0-15,0 0 0,0 0 16,0 0-16,0 0 15,1 0-15,-1 0 16,0 0 15,-21 21-15,0 0-16,0 0 0,0 0 16,0 1-16,0-1 15,0 0-15,0 0 0,0 0 16,0 0-16,0 1 0,0 20 0,0-21 15,0 0-15,0 0 0,0 1 16,0 20-16,0-21 0,0 21 16,0-20-16,0 20 0,0 0 0,-21 1 15,21-1-15,0 0 0,-21 1 16,21-1-16,-22 0 0,22 1 16,0-1-16,-21 0 0,0 1 0,-21 20 15,42-21-15,-21 1 16,-1-1-16,22 0 0,0 1 0,-21-1 15,0 0-15,21 1 0,-21-1 16,21 0-16,0 1 0,0-1 0,-21 0 16,21 1-16,-21-1 0,21 0 15,0 1-15,0-1 0,-22 0 0,22 1 16,-42 105 0,42-85-16,0 1 0,0-22 0,-21 22 15,21-1-15,-21 1 0,21-1 0,0 1 16,0-1-16,0 1 15,0-1-15,0 22 0,0-22 0,-21 1 16,21 21-16,0-1 0,0-20 16,0-1-16,-22 22 0,22-22 0,0 1 15,0 21-15,0-22 0,-21 1 0,21 20 16,-21-20-16,21 20 0,-21-20 16,0-1-16,21 1 0,0-1 0,0 1 15,-21-22-15,21 22 0,-22-1 16,22 1-16,-21-1 0,21-20 0,0 20 15,0 1-15,0-22 0,0 21 0,0-20 16,-21 20-16,21-20 0,0-1 16,0 0-16,0 1 0,0-1 15,0 0-15,-21 1 0,21-22 16,0 21-16,0 0 0,0 1 0,0-1 16,0-21-16,0 22 0,0-1 0,0-21 15,0 21-15,0-20 0,0 20 16,0-21-16,0 21 0,0-20 0,0 20 15,0-21-15,0 0 0,0 22 16,0-22-16,0 0 0,-21 42 16,21-41-16,0-1 0,0 21 15,0-21-15,0 22 0,0-22 0,0 21 16,0 0-16,0-20 0,0 20 0,0 0 16,0-21-16,0 22 15,0-1-15,0-21 0,0 22 0,0-22 16,0 21-16,0-21 0,0 0 0,0 22 15,0-22-15,0 0 0,0 0 16,0 0-16,0 1 0,0-1 0,0 0 16,0 0-16,0 0 0,0 0 15,0 1-15,-21-22 0,21 21 16,0 0 0,-22-21-16,1 0 15,0 0-15,0 0 16,21 21-16,-21-21 15,0 0-15,-1 0 0,1 0 16,0 21-16,0-21 16,0 0-16,0 0 0,-1 0 0,1 0 15,0 0-15,-21 0 0,21 21 0,-22-21 16,1 0-16,21 0 0,-22 0 16,-41 22-16,-22-22 15,42 0-15,22 21 0,-21-21 16,-1 0-16,22 0 0,-22 0 0,1 0 15,20 0-15,-20 0 0,21 0 16,-22 0-16,22 0 0,-22 0 0,22 0 16,0 0-16,-1 0 0,-20 0 15,20 0-15,1 0 0,0 0 16,-22 0-16,22 0 0,0 0 0,-1 0 16,1 0-16,0 0 0,-1 0 15,1 0-15,0 0 0,-1 0 0,1 0 16,21 0-16,-22 0 0,1 0 15,-21 0-15,-22 0 0,43 0 16,-1 0-16,1 0 0,-22 0 0,22 0 16,0 0-16,21 0 0,-22 0 15,22 0-15,-21 0 0,21 0 16,-22 0-16,22 0 0,0 0 16,0-21-16,0 21 0,-1 0 0,1 0 15,0 0-15,0-22 16,0 22-16,21-21 31,0 0-15,21 0-16,0 0 0,0 0 15</inkml:trace>
  <inkml:trace contextRef="#ctx0" brushRef="#br0" timeOffset="118509.04">18457 5207 0,'0'-21'0,"0"0"16,0 0-16,0-1 16,0 1-16,0 0 0,0 0 15,0 0-15,-21 0 0,21-1 16,0 44-1,0 20 1,0-21-16,0 21 0,0 1 16,0-1-16,0 0 0,0 1 15,0-1-15,0 0 0,0 1 0,0-1 16,0 0-16,0-20 0,0-1 16,0 0-16,0 0 0,0 0 0,0 0 15,0-42 32,0 0-47</inkml:trace>
  <inkml:trace contextRef="#ctx0" brushRef="#br0" timeOffset="119034.74">18203 5165 0,'0'0'0,"0"-43"0,-21 22 16,21-42-1,0 42-15,0-22 0,0 22 0,21 0 0,22 0 16,-22 21-16,21 0 0,0 0 16,22 0-16,-22 0 0,1 0 15,20 21-15,-21 0 0,1 0 16,-1 0-16,0 22 0,-20-22 0,-1 21 16,-21 1-16,0-22 0,0 21 15,0-21-15,0 22 0,-43-22 16,22 0-16,-21 0 0,0 0 0,20 0 15,-20 1-15,0-22 0,21 0 0,-22 0 16,22 0-16,0 0 0,0 0 16,21-22-1,0 1-15,21 0 16,0 21-16,0-21 0,22 21 16,-22 0-16,21 0 0,0 0 15,-20 0-15,20 0 0,0 21 0,-21 0 16,1-21-16,20 21 0,-21 43 15,-21-43-15,0 0 0,0 22 16,0-22-16,0 0 0,-21 21 16,-43 1-16,43-22 0,-21 0 15,0 0-15,-1 0 0,1-21 16,0 0-16,-1 21 0,1-21 16,21 0-16,0 0 0,-22 0 0,22 0 15,0-21-15,21 0 16,-21 0-16,21 0 15,0 0-15,0-1 16,21 1-16,0 0 0,0 21 0,0-21 16,1 0-16,-1 21 0,0-21 15,21 21-15</inkml:trace>
  <inkml:trace contextRef="#ctx0" brushRef="#br0" timeOffset="119398.78">18902 5334 0,'0'0'0,"21"0"15,-21 21-15,0 0 0,21-21 16,0 22-16,0-1 0,-21 0 16,22 0-16,-22 0 0,0 0 15,0 1-15,0-1 0,0 0 16,0 0-16,0 0 0,0 0 31,-22-21-31,22-21 16,-21 0-1,21 0-15,0 0 0,0 0 0,0-1 16,0 1-16,0 0 16,0-21-16,21 21 0,-21-1 0,22 1 15,-1 0-15,-21 0 0,21 0 16,0 0-16,0 21 0,0 0 0,1 0 15,-1 0 1,-21 21-16,0 0 0,0 0 16</inkml:trace>
  <inkml:trace contextRef="#ctx0" brushRef="#br0" timeOffset="119827.54">19431 5313 0,'0'0'0,"0"-21"15,-21 21 1,21 21-16,-21 0 16,-1 0-16,22 0 0,-21 1 15,0-1-15,21 0 0,-21 0 0,21 0 16,0 22-16,0-22 0,0 0 15,0 0-15,0 0 0,0 0 0,21 1 16,0-22 0,0 0-16,1 0 0,-1 0 15,0-22-15,0 22 0,21-21 16,-20 0-16,-1 0 0,0 21 0,0-21 16,0 0-16,-21-1 0,0 1 15,21 0-15,-21-42 0,0 41 16,0 1-16,0 0 0,0 0 15,-21 0-15,0 0 0,0 21 0,0-22 16,0 22-16,-1 0 0,1 0 16,0 0-16,0 0 0,0 0 15,0 0-15,21 22 0,0-1 16,0 0-16,0 0 16,21-21-1</inkml:trace>
  <inkml:trace contextRef="#ctx0" brushRef="#br0" timeOffset="120415.2">19875 5249 0,'0'0'0,"0"22"15,0-1 1,0 0-16,0 0 0,0 0 15,0 0 1,0 1-16,0-1 0,0 0 0,0 0 16,0 0-16,0 0 0,0 1 15,0-44 32,0 1-31,0 0-16,22 0 0,-1 0 0,0 0 15,-21-1-15,0 1 16,21 21-16,-21-21 0,21 21 16,-21 21-1,0 0-15,0 1 16,0-1-16,0 0 16,0 0-16,0 0 0,0 0 0,0 1 15,0-1-15,21-21 16,1 0-16,-1 0 15,0 0-15,0 0 16,0-21-16,0-1 0,1 1 16,-1 0-16,-21 0 0,21 0 15,-21-22-15,0 22 0,0 0 16,0 0-16,0 0 0,0 0 16,-21-1-16,21 1 0,-21 0 0,-1 0 15,22 0-15,-21 21 16,0 0-16,21 21 31,0 0-31,0 0 0,0 0 16,0 1-16,0-1 15,21 0-15</inkml:trace>
  <inkml:trace contextRef="#ctx0" brushRef="#br0" timeOffset="120840.95">20722 5228 0,'0'0'0,"21"0"0,-21-21 16,21 21-16,-21-21 16,-21 21-1,0 0-15,-21 0 0,21 21 0,-1 0 16,1 0-16,-21-21 0,21 22 15,0-1-15,-1 0 0,22 0 0,0 0 16,-21-21-16,21 21 0,0 1 16,0-1-16,21 0 15,1-21 1,-1 21-16,0-21 0,0 21 16,0-21-16,-21 21 0,0 1 15,0-1 1,-21-21-1,0 0-15,-21 0 0,20 21 16,1-21-16,-21 0 0,21 0 16,0 0-16,-1 0 0,-20 0 15,21 0-15,0 0 0,42 0 32,0 0-17,0 0-15,0-21 0,22 21 0</inkml:trace>
  <inkml:trace contextRef="#ctx0" brushRef="#br0" timeOffset="121210.75">20870 5461 0,'21'0'15,"-21"-21"-15,22 21 16,-1-21-16,0 0 15,0 21-15,-21-22 0,21 1 0,0 21 16,1-21-16,-22 0 0,21 21 16,-21-21-16,21 0 0,-21-1 15,-21 22 17,0 0-32,-1 0 0,1 22 15,0-22-15,21 21 0,-21 0 0,0 0 16,21 0-16,0 0 15,0 1-15,0-1 0,0 0 16,0 0-16,0 0 16,0 0-1,21-21-15,0 0 0,0 0 16,0 0-16,1 0 0,-1 0 16,0 0-16,0 0 15,0 0-15,-21-21 0</inkml:trace>
  <inkml:trace contextRef="#ctx0" brushRef="#br0" timeOffset="121658.76">21209 5271 0,'21'-22'15,"-42"44"-15,42-65 0,-21 22 0,21 21 16,-21-21-16,0 0 0,21 21 16,1 0-1,-1 0-15,0 0 16,0 21-16,0 0 15,-21 0-15,21 0 0,1 1 0,-22-1 16,0 0-16,21 0 0,-21 0 16,0 0-16,21 1 0,-21-1 0,0 0 15,0 0-15,0 0 0,0 0 16,0 1-16,-21-22 0,0 21 16,-1-21-1,1 0 1,21-21-16,0-1 15,0 1-15,0 0 16,0-21-16,21 21 0,1-1 0,-22-20 16,42 21-16,-21-21 0,21-22 15,1 1 1,-1 41-16,-21 1 0,22 0 16,-22 0-16,0 21 0,0 0 15,0 0-15,0 0 0,1 0 16,-22 21-1,0 0 1,-22 0 0,1-21-16,0 22 0,0-22 15,0 21-15</inkml:trace>
  <inkml:trace contextRef="#ctx0" brushRef="#br0" timeOffset="132491.18">11790 7620 0,'-43'0'16,"22"0"-16,0 0 16,0 0-1,0 0-15,0 0 16,42 0 31,0 0-47,0 0 0,21 0 15,1 0-15,-1 0 0,0 0 16,22 0-16,-22 0 0,22 0 0,-1 0 16,1 0-16,-1 0 0,1 0 15,-1 0-15,1-21 0,20 21 16,-20 0-16,-1 0 0,22 0 16,-21 0-16,-1 0 0,1 0 0,-1 0 15,1 0-15,-1 0 0,-21 0 0,1 0 16,-1 0-16,0 0 0,1 0 15,-22 0-15,0-21 0,0 21 0,0 0 16,1 0-16,-1 0 16,-42 0 46,-1 0-62,1 0 0,0-21 16,0 21-16,0-22 15</inkml:trace>
  <inkml:trace contextRef="#ctx0" brushRef="#br0" timeOffset="133006.88">13017 7281 0,'-21'0'16,"21"22"15,0-1-15,21-21-16,1 21 0,-1-21 15,0 21-15,21-21 0,-21 21 16,1-21-16,-1 0 0,21 0 16,-21 21-16,0-21 0,22 0 0,-22 0 15,0 0-15,0 0 0,0 0 16,-21 22-16,22-22 16,-1 0-16,-21 21 15,0 0-15,-21 0 16,-1 0-16,1 0 15,0 1-15,0-1 0,-21 0 0,20 0 16,-20 0-16,0 0 0,-1 1 0,22 20 16,-21-21-16,0 0 0,-1 0 15,22 1-15,-21-1 0,21 0 0,-22 0 16,22 0-16,0 0 0,0 1 16,0-1-16,21 0 31,21-21-16,0 0 1</inkml:trace>
  <inkml:trace contextRef="#ctx0" brushRef="#br0" timeOffset="133711.03">13483 7006 0,'0'-42'16,"0"21"-1,0 0-15,0-1 16,0 1-16,0 42 47,0 1-32,0 20-15,0-21 0,0 21 16,0 1-16,0-1 0,0 0 16,0 22-16,0-22 0,0 22 0,0-22 15,0 22-15,0-22 0,0 21 16,0-20-16,0-1 0,0 0 0,0 1 16,0-1-16,0 0 0,0-20 15,-21 20-15,21-21 0,0 21 0,-21-20 16,21-1-16,0 21 0,0-21 15,0 0-15,0 1 0,0-1 32,0-42-17,0-1 1,0 1-16,0 0 16,21-21-16,-21 21 0,21-1 0,-21 1 15,21-21-15</inkml:trace>
  <inkml:trace contextRef="#ctx0" brushRef="#br0" timeOffset="134747.18">13568 6900 0,'21'0'31,"0"0"-15,0 0-16,0 0 15,1 0-15,-1 0 0,21 0 0,0 0 16,-20 0-16,41 0 0,-21 0 16,22 0-16,-1 0 0,1 0 0,-1 0 15,1 0-15,-1 0 0,1 0 16,-1 0-16,22 0 0,-21 0 0,-1 0 16,1 0-16,20 0 0,-20 0 15,20 0-15,1 0 0,0 0 0,-1 0 16,1 0-16,-21 0 0,20 0 15,-20 0-15,-1 0 0,-20 0 0,20 0 16,-21 0-16,1-21 0,-1 21 16,0 0-16,-20 0 0,20 0 15,-21 0-15,21-21 0,-20 21 0,-1 0 16,0 0-16,0 0 0,0 0 16,0 0-16,1 0 0,-1 0 15,-21 21 16,0 0-31,0 1 0,0-1 16,0 0-16,0 0 0,0 0 16,-21 0-16,21 1 0,0 20 0,0-21 15,0 21-15,0 1 0,-22-1 16,22 0-16,-21-20 0,21 20 16,-21 0-16,21 1 0,0-1 0,-21 0 15,21 1-15,-21-22 0,0 21 16,21 0-16,-22-20 0,1 20 0,21-21 15,0 0-15,-21 22 0,0-22 16,21 0-16,-21 21 0,21-21 0,0 1 16,0-1-16,0 0 0,-21 21 15,21-21-15,0 1 0,-22-1 16,22 0-16,0 0 0,0 0 16,-21 0-1,0-21 1,0 0-1,0 0-15,0 0 16,-1 0-16,1 0 0,0 0 16,0 0-16,0 0 0,-22 0 15,22 0-15,-63 0 0,41-21 16,-20 21-16,-43 0 0,21 0 16,22 0-16,-1 0 0,1 0 15,-1 0-15,-20 0 0,20 0 16,1 0-16,-1 0 0,-63 0 15,64 0-15,-1 0 0,1 0 0,-1 21 16,22-21-16,-22 0 0,22 0 16,0 0-16,-1 0 0,-63 22 15,85-22-15,-21 0 16,0 0-16,20 0 0,1 0 0,0 0 16,0 0-16,42-22 31,21 22-31,-20-21 15,41 0-15,1 0 0,-1-21 0</inkml:trace>
  <inkml:trace contextRef="#ctx0" brushRef="#br0" timeOffset="135423.31">16446 7430 0,'0'0'0,"-21"0"16,0 0-16,0 0 0,0 0 0,0 0 15,-1 0 1,44 0 15,-1 0-31,21 0 0,-21 0 0,22 0 16,-1 0-16,21 0 0,-20 0 16,20 0-16,1 0 0,63 0 15,-43 0-15,-20 0 0,21 0 16,-1 0-16,1 0 0,-22 0 0,22 0 15,-21 0-15,-1 0 0,1 0 16,-22 0-16,0 0 0,1 0 16,-22 0-16,0 0 0,21 0 0,-42-22 15,21 22-15,1 0 0,-1 0 16,-21-21 0,-21 0 77,-1 21-93,1 0 0</inkml:trace>
  <inkml:trace contextRef="#ctx0" brushRef="#br0" timeOffset="135775.1">17716 7197 0,'-21'0'0,"42"0"63,-21 21-63,22-21 0,-1 0 15,-21 21-15,21 0 0,0-21 16,0 21-16,-21 1 16,0-1-16,0 0 15,0 0 1,-21 0-16,0 0 0,0 1 0,0-1 16,-1 0-16,-20 0 0,21 0 15,0 0-15,-22-21 0,22 22 0,0-1 16,-21-21-16,21 21 0,-1 0 15,1-21-15,0 21 0,0-21 16,0 0-16,0 21 0,-1-21 16,1 0-16</inkml:trace>
  <inkml:trace contextRef="#ctx0" brushRef="#br0" timeOffset="136572.65">11599 10541 0,'0'21'15,"21"-21"1,1 0-16,20 0 0,-21 0 16,0 0-16,22 0 0,-1 0 0,0 0 15,1 0-15,-1 0 0,0 0 16,22 0-16,-22 0 0,22 0 0,-22 0 16,0-21-16,22 21 0,-22 0 15,0 0-15,1-21 0,-1 21 0,-21 0 16,22 0-16,-22 0 0,0 0 15,0-21-15,0 21 0,-42-21 47,0 21-47,0 0 16,0-22-16,-1 22 0,1-21 16,0 21-16,21-21 0</inkml:trace>
  <inkml:trace contextRef="#ctx0" brushRef="#br0" timeOffset="136864.48">12298 10245 0,'21'0'15,"0"21"1,0-21-16,0 0 0,1 21 16,-1 0-16,21-21 0,-21 21 15,0 1-15,1-22 0,-1 21 0,0 0 16,0 0-16,0 0 0,-21 0 15,0 1-15,0-1 0,0 0 0,0 0 16,-21 21-16,0-20 0,0-1 16,0 0-16,-22 0 0,22-21 15,0 21-15,0 0 0,0-21 16,-1 0-16,22 22 0,-21-22 16,42-22 15,1 1-31,-1 0 15,0 0-15</inkml:trace>
  <inkml:trace contextRef="#ctx0" brushRef="#br0" timeOffset="137191.29">13017 10097 0,'0'21'0,"0"0"0,-21 0 16,21 0-16,0 0 0,0 22 15,0-1-15,0-21 0,0 43 0,0-22 16,0 0-16,0 1 0,0 20 16,-21-20-16,21-1 0,0 0 0,0 1 15,-21-1-15,21-21 0,-21 0 16,21 22-16,0-22 0,0 0 0,-21 0 15,21 0-15,-22-21 0,22-21 47,0 0-47,0 0 16,0 0-16,0-1 0,0-20 0,0 0 16,22-1-16</inkml:trace>
  <inkml:trace contextRef="#ctx0" brushRef="#br0" timeOffset="138007.39">12933 10160 0,'21'-21'15,"0"21"1,0 0-16,0 0 0,22 0 16,-22 0-16,21 0 0,1 0 0,-1 0 15,21 0-15,1 0 0,21-21 16,-22 21-16,22-21 0,-1 21 15,107-22-15,-85 22 0,0-21 16,-22 0-16,22 21 0,0-21 0,0 0 16,-22 0-16,22 21 0,0-22 15,0 1-15,-21 0 0,20 0 0,65 0 16,-86 0-16,-20-1 16,-1 22-16,1-21 0,-22 21 0,22 0 15,-22-21-15,0 21 0,-20 0 16,20 0-16,-21 0 0,0 0 0,0 0 15,22 0-15,-22 0 16,-21 21 0,21 0-16,-21 1 15,0-1-15,0 0 0,0 0 16,0 0-16,-21 0 0,21 1 0,-21-1 16,21 0-16,0 0 0,0 0 15,0 22-15,-21-22 0,21 21 0,0-21 16,0 22-16,0-22 0,0 21 15,0 0-15,0 1 0,0-22 0,0 21 16,0 1-16,0-22 0,0 21 16,0-21-16,0 22 0,0-22 0,-22 0 15,22 0-15,0 0 0,0 0 16,0 1-16,0-1 0,0 0 16,0 0-16,0 0 0,0 0 15,0 1 1,-21-22-16,0 0 15,21 21-15,-21-21 16,0 0 0,0 21-16,-1-21 0,-20 0 15,21 21-15,0-21 0,-22 0 16,1 0-16,-64 21 16,43 0-16,-1-21 0,-20 0 0,-1 22 15,0-22-15,-21 0 0,1 0 16,-1 0-16,0 0 0,-21 0 0,21 0 15,0 0-15,0 0 0,1 0 16,20 0-16,21 0 0,-20 21 0,20-21 16,1 0-16,20 0 0,-20 0 0,21 0 15,-1 0-15,1 0 0,21 0 0,0 0 16,-1 0-16,1 21 0,0-21 16,0 0-16,42 0 62,0 0-62,0 0 0</inkml:trace>
  <inkml:trace contextRef="#ctx0" brushRef="#br0" timeOffset="138614.68">15960 10520 0,'0'0'0,"-22"0"0,-20 0 16,21 0-16,42 0 31,0 0-15,0 0-16,22 0 0,20 0 16,1 0-16,-1 0 0,1 0 0,20 0 15,-20 0-15,21 0 0,-1 0 16,-20 0-16,20 0 0,-20 0 15,21 0-15,-1 0 0,-20 0 16,-1 0-16,22 0 0,-22-21 0,1 21 16,-1 0-16,-20 0 0,20-21 15,-20 21-15,-22 0 0,21 0 16,-21-22-16,0 22 0,1 0 16,-1 0-16,-21-21 0,0 0 15,0 0 1,-21 0-16</inkml:trace>
  <inkml:trace contextRef="#ctx0" brushRef="#br0" timeOffset="139016.45">17314 10202 0,'0'0'0,"-21"0"0,0 0 16,21 22 31,21-22-47,21 0 0,-20 21 16,20-21-16,-21 0 15,21 21-15,1-21 0,-1 0 0,-21 0 16,22 21-16,-1-21 0,-21 0 0,0 0 15,0 0-15,1 21 0,-1-21 16,-21 21-16,0 1 16,0-1-16,-21 0 15,-1 0-15,-20 0 0,0 0 0,21 1 16,-22-1-16,1 21 0,0-21 16,-22 0-16,22 22 0,-1-22 0,-20 21 15,21-21-15,-1 1 0,1-1 16,0 0-16,20 0 0,-20 0 0,21 0 15,-21 1-15,20-22 0,-20 21 16,21-21-16,-43 0 16</inkml:trace>
  <inkml:trace contextRef="#ctx0" brushRef="#br0" timeOffset="139790.66">13081 11049 0,'-21'0'0,"0"0"16,-1 0-16,1 0 0,0 0 16,0 0-16,0 0 0,0 0 15,42 0 17,0 0-17,0 0-15,21 0 0,-20 0 16,20 0-16,0 0 0,1 0 0,20 0 15,-21 0-15,1 0 0,20 0 0,-20 0 16,-1 0-16,0 0 0,1 0 16,-1-21-16,0 21 0,1 0 0,-1-21 15,0 21-15,1-21 0</inkml:trace>
  <inkml:trace contextRef="#ctx0" brushRef="#br0" timeOffset="142784.81">14139 7197 0,'0'0'0,"0"-21"31,21 21-31</inkml:trace>
  <inkml:trace contextRef="#ctx0" brushRef="#br0" timeOffset="143891.99">14160 7218 0,'22'0'16,"-22"-21"-16,0 0 15,0-1 1,0 1-16,0 0 16,0 0-16,0 0 31,-22 21 16,1 0-47,0 0 15,0 0-15,0 0 0,0 0 16,21 21-16,-22-21 0,1 0 16,0 21-16,0 0 0,0 0 15,0-21-15,21 22 0,-22-1 16,1-21-16,21 21 0,0 0 0,-21-21 15,21 21-15,-21-21 16,21 21-16,0 1 31,0-1 407,0 0-438,-21-21 15,21 21-15,0 0 0,-21 0 16,21 1-16,0-1 0,0 21 0,0-21 16,0 0-16,0 1 0,0-1 15,0 0-15,0 0 0,21-21 16,0 21-16,-21 0 0,21-21 16,0 0-16,0 0 0,1 0 0,-1 0 0,0 0 15,21 0-15,-21 0 16,22 0-16,-22-21 0,21 21 0,-21-21 15,22 0-15,-22 0 0,0 0 16,21-1-16,-20 1 0,-1 0 0</inkml:trace>
  <inkml:trace contextRef="#ctx0" brushRef="#br0" timeOffset="144354.17">14436 7049 0,'0'0'0,"-22"0"31,22 21-31,0 21 16,0-21-16,0 0 16,0 22-16,-21-1 0,21-21 0,0 22 15,0-1-15,0 0 0,-21-21 0,21 22 16,-21-22-16,21 21 0,0-21 0,-21 1 16,21-1-16,-21 0 0,21 21 15,0-63 48,0 0-63,0 0 0,21 0 0,0-1 15,-21 1-15,21 0 0,0 0 16,0 0-16,1 0 0,-1-1 0,0 1 16,0 0-16,0 21 0,0 0 15,22 0-15,-22 21 16,-21 0-16,21 1 0,-21-1 15,0 0-15,0 0 0,0 0 0,0 0 16,0 1-16,0-1 0,-21 0 16,0 0-16,0-21 15,21 21-15,0-42 63,0 0-63</inkml:trace>
  <inkml:trace contextRef="#ctx0" brushRef="#br0" timeOffset="144706.97">14647 7345 0,'0'0'0,"21"0"15,1 0 1,-1 21-16,-21 0 15,21 0-15,0 1 0,-21-1 16,0 0-16,0 0 16,0 0-16,0 0 0,0 1 15,0-1-15,0 0 0,0 0 16,0-42 31,0 0-47,0 0 15,0-1-15,0 1 0,0 0 16,0 0-16,21 0 0,-21 0 0,21-22 16,-21 22-16,0 0 0,0 0 15,22 21-15,-22-21 0,21 21 0,0 0 32,0 0-17</inkml:trace>
  <inkml:trace contextRef="#ctx0" brushRef="#br0" timeOffset="145139.23">15113 7303 0,'-42'0'16,"20"0"-16,1 0 0,0 21 15,0 0-15,0-21 16,0 21-16,-1 0 0,22 0 0,-21 1 16,0 20-16,0-21 0,21 0 15,0 0-15,0 1 0,0-1 0,0 0 16,0 0-16,0 0 16,21-21-16,0 0 0,0 0 15,1 0-15,-1 0 0,21 0 16,-21 0-16,0 0 0,1-21 15,20 21-15,-21-21 0,0 0 16,0 0-16,-21-1 0,22 1 16,-22 0-16,0 0 0,0 0 15,0 0-15,0-1 0,-22 1 0,1 0 16,0 21-16,0-21 0,0 21 16,0 0-16,-1 0 15,1 0-15,21 21 16,0 0-1,21-21 1,1 0-16</inkml:trace>
  <inkml:trace contextRef="#ctx0" brushRef="#br0" timeOffset="145819">15367 7345 0,'0'21'31,"0"0"-31,0 0 16,0 1-16,0-1 0,0 0 15,-21 0-15,21 0 0,-21 0 16,21 1-16,0-1 16,0 0-1,-22-21 1,1 0-1,21-21 1,0 0-16,0-1 16,0 1-16,0 0 15,0 0-15,0 0 0,0 0 0,0-1 16,21 1-16,1 0 0,-1 21 16,0-21-16,0 0 0,0 21 0,22 0 15,-22 0 1,0 0-16,0 0 0,0 21 15,-21 0-15,21 0 0,-21 0 16,0 1-16,0-1 0,0 0 16,0 0-16,0 0 0,0 0 0,0 1 15,-21-1-15,0-21 16,21 21-16,0-42 47,0 0-47,0-1 15,0 1-15,21 0 0,-21 0 0,0 0 16,21 0-16,1-1 16,-22 1-16,21 0 0,0 0 0,-21 0 0,21 0 15,0 21-15,0 0 16,1 0-16,-1 0 16,-21 21-16,0 0 0,0 0 15,0 0-15,0 0 0,0 1 16,0-1-16,0 0 0,0 0 15,-21 0-15,21 0 16,-22-21-16,22 22 0,0-44 63,0 1-63</inkml:trace>
  <inkml:trace contextRef="#ctx0" brushRef="#br0" timeOffset="146160.81">15811 7387 0,'22'-21'15,"-1"21"1,-21-21-16,21 21 0,-21-21 0,21 0 16,0-1-1,-21 1-15,0 0 16,0 0-16,-21 21 31,0 21-31,0 0 16,0 0-16,-1 1 0,1-1 0,0 21 15,0-21-15,21 0 0,0 22 16,-21-22-16,21 0 0,0 0 0,0 0 16,0 1-16,21-22 15,-21 21-15,21-21 16,0 0-16,0 0 0,1 0 15,-1 0-15,0-21 0,0 21 0,21-22 16,-20 22-16,-1-21 0,0 21 16,0-21-16,0 21 0,22-42 15</inkml:trace>
  <inkml:trace contextRef="#ctx0" brushRef="#br0" timeOffset="147114.92">18775 7176 0,'21'-22'0,"-21"1"16,0 0-16,0 0 15,0 0 1,-21 21-16,0 0 16,-1 0-16,-20 0 15,21 0-15,0 0 0,0 0 0,-22 21 16,22 0-16,-21 21 15,21-20-15,-1 20 0,1 0 0,0 22 16,0-22-16,21 0 0,0 1 16,0-1-16,0 0 0,0 1 0,0-22 15,21 0-15,0 0 0,0 0 16,1 1-16,-1-1 0,21-21 16,-21 0-16,0 0 0,22 0 15,-22 0-15,0 0 0,21 0 0,-20-21 16,20 21-16,-21-22 0,0 1 0,22 0 15,-22 0-15</inkml:trace>
  <inkml:trace contextRef="#ctx0" brushRef="#br0" timeOffset="147570.66">19113 6922 0,'0'0'0,"0"-22"15,0 44 1,0-1-1,0 0-15,0 21 0,0 1 0,0-1 16,0 0-16,0 1 0,0-1 16,0 21-16,0-20 0,0-1 0,0 0 15,0 1-15,0-22 0,0 21 16,0-21-16,-21 1 0,21-1 16,0 0-16,-21 0 0,21-42 46,0 0-46,0 0 16,0-1-16,0-20 0,21 21 16,0-21-16,-21 20 0,22-20 0,-1 21 15,0 0-15,21 0 0,-21-1 16,1 22-16,-1 0 0,21 0 0,-21 0 16,0 0-16,1 22 0,-1-1 15,-21 0-15,0 0 0,0 0 0,0 22 16,0-22-16,0 0 15,0 0-15,-21 0 0,21 0 0,-22 1 16,1-1-16,0-21 0,0 21 16,21 0-16,0-42 31,0 0-15,21 0-16</inkml:trace>
  <inkml:trace contextRef="#ctx0" brushRef="#br0" timeOffset="147915.46">19494 7239 0,'0'0'0,"22"0"0,-22-21 0,21 21 16,0 0-16,-21 21 16,21-21-16,0 21 0,-21 0 15,21 22-15,-21-22 0,0 0 16,0 0-16,0 43 0,0-43 15,0 0-15,0 0 0,0 0 16,0 1-16,0-1 0,0-42 63,0-1-63,0 1 0,0 0 15,0-21-15,0 21 0,0-1 0,0 1 16,22-21-16,-22 21 0,21 0 15,-21-1-15,0 1 0,21 0 16,0 0-16,0 21 0,0 0 16,1 0-1,-1 21-15</inkml:trace>
  <inkml:trace contextRef="#ctx0" brushRef="#br0" timeOffset="148330.57">20066 7239 0,'-21'-21'16,"0"21"-16,-1 0 0,1 21 16,0-21-16,21 21 15,0 0-15,-21 1 0,0 20 0,21-21 16,-21 0-16,21 22 0,-22-22 15,22 0-15,0 0 0,0 0 0,0 0 16,0 1-16,22-22 16,-1 0-1,0 0-15,0 0 0,0 0 0,0 0 16,-21-22-16,22 1 0,-1 21 16,0-21-16,0 0 0,-21 0 0,0 0 15,0-1-15,0 1 0,0 0 16,0 0-16,0 0 0,0 0 15,0-1-15,-21 1 0,0 0 0,21 0 16,-21 21-16,-1 0 16,1 0-16,0 0 0,21 21 15,0 0-15,0 0 16,0 1-16,0-1 0,0 0 16,21 0-1</inkml:trace>
  <inkml:trace contextRef="#ctx0" brushRef="#br0" timeOffset="148988.19">20299 7260 0,'0'21'16,"0"1"-16,0-1 15,0 0-15,0 0 0,0 0 16,0 0-16,0 1 0,-21-1 0,21 0 15,0 0 1,-22 0-16,1-21 0,21 21 16,-21-21-1,21-21 1,0 0 0,0 0-16,0 0 0,0 0 15,0-1-15,0 1 0,21-21 16,-21 21-16,21 0 0,1-1 0,-1 1 15,0 0-15,21 21 16,-21 0-16,1 0 0,-1 0 16,0 21-16,-21 0 0,0 1 15,0-1-15,0 0 0,0 0 16,0 0-16,0 0 0,0 1 16,0-1-16,0 0 0,0 0 0,0 0 15,0 0 1,-21-21-16,21-21 31,0 0-31,21 0 16,0 0-16,-21 0 15,21-1-15,0 1 0,1 0 16,-1-21-16,0 21 0,0-1 16,0 1-16,0 21 0,1-21 0,-1 21 15,0 0-15,0 0 16,-21 21-16,0 0 0,0 1 15,0-1-15,0 21 0,0-21 16,0 0-16,-21 1 0,0-1 16,21 0-16,0 0 0,0 0 15,21-21 32,0-21-47,0 0 0,0 21 16,-21-21-16,22 0 0</inkml:trace>
  <inkml:trace contextRef="#ctx0" brushRef="#br0" timeOffset="149295.01">20891 7345 0,'0'0'16,"22"-21"-1,-1 0-15,0 21 0,-21-22 0,0 1 16,21 21-16,-21-21 0,0 0 15,21 0-15,-21 0 0,-21 21 32,0 21-32,0 0 0,0 0 15,-1 0-15,1 0 16,-21 22-16,21-22 0,21 0 0,-21 21 16,21-20-16,0-1 0,0 0 15,0 0-15,0 0 0,0 0 0,0 1 16,21-22-16,0 0 15,0 0-15,21 0 0,-20 0 0,-1 0 16,21 0-16,-21 0 0,0 0 16,1 0-16,-1 0 0,0 0 0,0 0 15,0 0-15</inkml:trace>
  <inkml:trace contextRef="#ctx0" brushRef="#br0" timeOffset="149794.74">18478 8022 0,'0'0'0,"0"-21"0,0 42 31,0 0-31,0 1 0,0 20 0,0-21 16,0 21-16,-21 1 0,21-1 16,0-21-16,0 22 0,0-1 0,-21-21 15,0 21-15,0-20 0,21-1 16,-21 21-16,-1-21 0,22 0 15,-21-21-15,21 22 16,-21-22-16,21-22 31,0 1-31,0 0 0</inkml:trace>
  <inkml:trace contextRef="#ctx0" brushRef="#br0" timeOffset="150240.18">18309 8128 0,'0'0'15,"0"-21"-15,21 0 0,0 0 0,1-1 16,20 22-16,-21 0 0,0 0 16,0 0-16,1 0 0,-1 22 15,0-1-15,0 0 0,0 0 0,-21 21 16,0-20-16,0-1 0,0 21 16,0-21-16,0 0 0,-21 1 0,0-1 15,0 0-15,0 0 0,-1 0 16,1-21-16,21 21 15,-21-21-15,21-21 32,21 21-32,0-21 0,1 21 15,-1 0-15,0-21 0,0 21 0,0 0 16,22 0-16,-22 0 0,0 0 16,0 21-16,0 0 0,0-21 0,1 21 15,-1 1-15,-21-1 0,0 0 0,0 0 16,0 0-16,0 0 0,0 1 15,0-1-15,-43 0 0,22 0 0,0 0 16,-21 0-16,21-21 0,-43 22 16,22-22-16,21 0 0,-22 0 15,22 0-15,0 0 16,21-22 0,0 1-16,0 0 0,21 0 15,0 0-15,22 0 0,-22-1 16,0 1-16,0 21 0,21-21 15,-20 0-15</inkml:trace>
  <inkml:trace contextRef="#ctx0" brushRef="#br0" timeOffset="150571.99">18923 8319 0,'21'0'15,"0"0"-15,-21 21 16,21 0-16,-21 0 15,22-21-15,-22 21 0,0 0 16,0 1-16,21-1 0,-21 0 0,0 0 16,0 0-16,0 0 0,0 1 15,0-1-15,0 0 16,-21-21 15,21-21-15,0 0-16,0-1 15,0 1-15,0 0 0,0 0 0,0 0 16,0-22-16,0 22 16,0 0-16,21 0 0,0 21 0,-21-21 15,21 21-15,0-21 16,0 21-16,1 0 0,-1 0 16</inkml:trace>
  <inkml:trace contextRef="#ctx0" brushRef="#br0" timeOffset="150938.29">19304 8361 0,'0'21'15,"0"0"1,0 0-16,0 1 16,0-1-16,-21 0 0,21 0 15,-21-21-15,21 21 0,0 0 16,0 1-16,0-1 0,0 0 15,0 0 1,21-21 0,0 0-16,0 0 0,0 0 15,0 0-15,1 0 0,-1-21 0,0 21 16,0-21-16,0 0 16,-21-1-16,0 1 0,0 0 15,0 0-15,0-21 0,0 20 16,0 1-16,0 0 0,0 0 15,-21 0-15,0 0 0,0-1 16,0 22-16,-1 0 16,1 0-16,0 0 0,21 22 15,0-1-15,0 0 16</inkml:trace>
  <inkml:trace contextRef="#ctx0" brushRef="#br0" timeOffset="151486.85">19664 8319 0,'0'21'16,"0"0"-16,0 0 16,0 0-16,0 0 0,0 1 0,0-1 15,0 0-15,0 0 0,-21 0 16,21 0-16,0 1 0,0-1 15,21-21 32,-21-21-47,21-1 16,0 1-16,0 0 16,-21 0-16,0 0 15,21 0-15,1 21 0,-22 21 47,0 0-47,0 0 16,0 0-16,0 0 0,0 1 15,21-22-15,-21 21 16,21-21-16,0 0 16,0 0-16,0 0 0,1 0 0,-1 0 15,0 0 1,0-21-16,0-1 0,-21 1 15,21 0-15,1 0 16,-22 0-16,0 0 0,0-1 0,0 1 16,0 0-16,0 0 0,0 0 0,0 0 15,-22 21-15,22-22 0,-21 22 16,21-21-16,0 42 31,0 1-15</inkml:trace>
  <inkml:trace contextRef="#ctx0" brushRef="#br0" timeOffset="151854.64">20299 8340 0,'0'0'0,"-21"0"31,-1 0-31,1 0 0,0 0 16,0 0-16,0 21 16,21 0-16,0 0 15,0 0-15,0 1 16,0-1 0,21 0-16,0-21 0,0 21 15,0 0 1,-21 0-16,-21 1 31,0-22-31,0 0 0,0 0 16,0 0-16,-1 0 15,1 0-15,0 0 0,21-22 32,0 1-17,21 21-15,0-21 16,1 21-16</inkml:trace>
  <inkml:trace contextRef="#ctx0" brushRef="#br0" timeOffset="152123.48">20468 8403 0,'0'0'0,"21"-21"16,-21 0-1,21 0-15,-21 0 16,0-1-1,-21 22 1,0 0-16,0 0 0,21 22 0,-21-1 16,0 0-16,-1-21 0,1 21 15,21 0-15,0 0 0,-21 1 16,21-1-16,0 0 0,0 0 16,0 0-16,21-21 15,0 0-15,1 0 16,-1 0-16,0 0 0,0 0 15,0 0-15,0 0 0,1 0 0</inkml:trace>
  <inkml:trace contextRef="#ctx0" brushRef="#br0" timeOffset="152446.29">20722 8340 0,'0'0'0,"21"0"16,-21 21-1,21-21-15,-21 21 16,22 0-16,-22 0 0,0 1 16,0-1-16,0 0 15,0 0-15,0 0 16,-22-21 15,22-21-15,0 0-1,0 0-15,0 0 16,0-1-16,22 1 0,-1 0 16,-21 0-16,21 0 0,0 0 0,-21-1 15,0 1-15,21 21 0,0 0 16,-21-21-16,22 21 16</inkml:trace>
  <inkml:trace contextRef="#ctx0" brushRef="#br0" timeOffset="153593.25">13356 10774 0,'0'0'0,"42"0"0,22 0 15,-43 0-15,0-21 16,22 21-16,-22-21 0,0 21 0,0-22 16,0 22-16,-21-21 0,0 0 15,21 21-15,-21-21 0,0 0 0,0 0 16,0-1-16,-21 1 16,0 21-16,0 0 15,0 0-15,-22 0 0,22 0 0,0 0 16,0 0-16,0 0 0,0 0 15,-1 21-15,1 1 0,0-22 0,21 21 16,0 0-16,0 0 16,0 0-16,0 0 0,0 1 15,21-22-15,0 0 0,1 0 16,-1 0-16,21 0 0,-21 0 16,0 0-16,1 0 0,-1-22 0,0 22 15,0-21-15,21 0 0,-20 0 16,-1 21-16,-21-21 0,0 0 15,21 21-15,-21 21 47,0 0-47,0 0 0,0 0 16,0 0-16,0 22 0,0-1 0,0 0 16,0 1-16,0-1 0,0 0 15,0 22-15,0-1 0,0 1 16,0-1-16,0 1 0,0 63 15,0-64-15,0 1 0,0-1 16,0 1-16,-21-22 0,21 22 0,0-22 16,0 0-16,-21 1 0,-1-1 0,1 0 15,0-20-15,21-1 0,-21 0 16,0 0-16,0-21 0,-1 0 0,1 0 16,0 0-16,0-21 0,0 0 15,-22 0-15,22-22 0,0 1 0,0 0 16,0-1-16,0 1 0,-1-22 15,1 1-15,21 21 0,0-22 16,0-21-16,0-42 0,0 64 16,0 21-16,0-64 0,21 63 15,1 1-15,-1 0 0,21 21 16,-21-22-16,0 22 0,22 0 16,-22 0-16,0 0 0,21-1 0,-20 1 15,20 21-15,-21-21 0,21 0 0</inkml:trace>
  <inkml:trace contextRef="#ctx0" brushRef="#br0" timeOffset="153907.07">13822 10732 0,'21'-22'0,"0"1"16,0 0 0,0 0-16,1 0 0,-22 0 15,21-1-15,-21 1 0,21 0 16,-21 0-16,0 0 0,-21 21 47,21 21-47,-21 21 0,-1-21 15,1 1-15,21-1 0,0 21 0,-21-21 16,21 0-16,0 1 0,0-1 16,0 0-16,0 0 0,0 0 0,0 0 15,21-21 1,0 0-16,1 0 15,-1 0-15,21 0 0,-21 0 0,0 0 16,1 0-16,-1 0 0,0-21 16,0 21-16,0-21 0,0 21 0</inkml:trace>
  <inkml:trace contextRef="#ctx0" brushRef="#br0" timeOffset="154187.91">14436 10541 0,'-22'0'31,"1"0"-31,0 21 16,0 0-16,21 1 15,-21-1-15,21 0 0,-21 0 0,21 0 16,0 0-16,0 1 0,0-1 16,0 0-16,0 0 0,0 0 0,0 0 15,0 1-15,21-22 16,0 0-16,0 0 15,0 0-15,0 0 0,1 0 16,-1 0-16,21 0 0,-21-22 0,0 1 16,1 0-16,-1 21 0,0-21 15,0-21-15,0 20 0,-21 1 16,21-21-16,-21 21 0,22-22 0</inkml:trace>
  <inkml:trace contextRef="#ctx0" brushRef="#br0" timeOffset="155037.46">14711 10329 0,'0'-63'16,"0"42"-16,0 105 0,0-189 0,0 126 31,0 0-31,0 0 0,0 21 16,0-20-16,0 20 0,0 0 0,0 1 15,0-1-15,0 0 0,-21 1 0,21-1 16,0-21-16,0 21 16,-22-20-16,22-1 0,-21 0 0,21 0 15,0 0-15,0 0 0,-21-21 16,21-21 15,0 0-15,0 0-16,21 0 0,0 0 15,-21-1-15,22 1 0,-1 0 16,0 0-16,0 0 0,0 0 0,0 21 16,1 0-16,-1 0 0,0 0 15,0 0-15,-21 21 31,0 0-31,-21-21 16,0 21-16,0-21 0,-1 0 16,1 0-16,0 0 15,0 0 1,0 0-16,21 21 47,0 0-47,0 1 15,0-1-15,0 0 16,0 0-16,21 0 0,0-21 16,0 21-16,0-21 15,1 0-15,-1 0 16,0 0-16,0 0 0,21 0 0,-20 0 16,-1 0-16,21-21 0,-21 21 15,22-21-15,-22 21 0,0-21 0,0 0 16,0 0-16,0 21 0,1-22 15,-1 1-15,-21 0 0,0 0 0,0 0 16,0 42 15,0 0-15,0 0-16,0 0 0,0 1 0,0-1 16,0 0-16,0 0 0,0 0 15,0 0-15,0 1 16,21-22-16,0 0 15,0 0-15,0 0 16,22 0-16,-22 0 0,0-22 0,0 22 16,22-21-16,-22 0 0,0 0 0,0 0 15,-21 0-15,0-1 0,21 1 16,-21 0-16,0 0 0,0-21 0,0 20 16,0-20-16,-21 21 0,0 0 15,0 0-15,0 21 0,-1 0 0,1 0 16,0 0-16,0 0 0,0 0 15,0 21-15,-1 0 0,1 0 16,0 0-16,0 0 0,0 1 16,21-1-16,0 0 0,0 0 15,0 0-15</inkml:trace>
  <inkml:trace contextRef="#ctx0" brushRef="#br0" timeOffset="155695.12">18119 10054 0,'0'0'0,"0"21"31,0 22-31,0-22 0,0 21 16,0 1-16,0-1 0,0 21 15,0-20-15,0 20 0,0-20 0,0-1 16,-22 0-16,1 1 0,21-22 15,0 21-15,0-21 0,-21 0 0,21 1 16,0-1-16,21-42 47,-21-1-47,21 1 0,1 0 16,-1 0-16,0-21 0</inkml:trace>
  <inkml:trace contextRef="#ctx0" brushRef="#br0" timeOffset="155895.01">18182 10139 0,'0'0'0,"0"-21"0,0 0 15,0-1 1,0 1-16,21 21 0,0 0 0,1-21 16,-1 21-16,0 0 15,0 0-15,21-21 0,-20 21 0,20 0 16,-21 0-16,0 0 0,0 0 15,1 0-15,-1 0 0,0 0 0,0 21 16,-21 0-16,0 0 16</inkml:trace>
  <inkml:trace contextRef="#ctx0" brushRef="#br0" timeOffset="156075.91">18224 10393 0,'-21'21'15,"42"-21"17,1 0-32,-1 0 15,21 0-15,-21-21 0,22 21 0,-1 0 16,0-21-16,-21 21 0,22 0 16,-22-21-16,0 21 0,0 0 0</inkml:trace>
  <inkml:trace contextRef="#ctx0" brushRef="#br0" timeOffset="156294.78">18711 10329 0,'0'22'31,"0"-1"-15,0 0-16,-21 21 0,21-21 15,0 1-15,0-1 0,0 0 0,-21 21 16,21-21-16,0 1 0,-21-1 15,21 0-15,0 0 0,0-42 47</inkml:trace>
  <inkml:trace contextRef="#ctx0" brushRef="#br0" timeOffset="156462.69">18732 10287 0,'0'0'16,"0"-21"-16,0 0 0,0 0 31,22 21-15,-1 0 0,-21 21-16,21-21 15,0 21-15</inkml:trace>
  <inkml:trace contextRef="#ctx0" brushRef="#br0" timeOffset="156837.48">18902 10478 0,'-21'0'16,"21"-22"-16,0 1 15,0 0-15,21 0 16,0 21-1,0 0-15,0 0 0,0 0 16,1 0-16,-22 21 0,21 0 16,-21 0-1,0 1-15,0-1 0,0 0 0,0 0 16,0 0-16,0 0 16,0 1-16,-21-22 15,-1 0 1,22-22-1,0 1-15,0 0 16,0 0-16,0 0 0,0 0 16,0-1-16,22 1 0,-22 0 15,21 0-15,0 0 0,-21 0 16,21-1-16,0 1 0,-21 0 0,21 21 16,1-21-16,-1 21 15</inkml:trace>
  <inkml:trace contextRef="#ctx0" brushRef="#br0" timeOffset="157175.35">19177 10435 0,'0'21'15,"0"1"-15,21-22 32,0 0-32,0 0 0,1-22 15,-1 22-15,0-21 0,0 0 16,0 21-16,0-21 0,-21 0 15,22 21-15,-1-21 0,-21-1 16,0 1-16,0 0 16,-21 21-1,-1 21-15,1-21 16,0 21-16,0 1 0,21-1 0,-21 0 16,21 0-16,-21 21 0,21-20 15,0-1-15,0 0 0,0 0 16,0 0-1,21 0-15,0-21 0,0 0 16,0 0-16,0 0 0,1 0 0,20 0 16,-21-21-16,21 21 0,-20-21 0,41-21 15,-42 21-15,0-1 16</inkml:trace>
  <inkml:trace contextRef="#ctx0" brushRef="#br0" timeOffset="158295.26">19875 9970 0,'0'21'15,"0"0"-15,0 21 16,0-21-16,0 22 0,0-1 16,0 0-16,0 1 0,0-1 0,-21 22 15,21-22-15,-21 21 0,21 1 16,-21-22-16,21 22 0,-21-22 0,21 22 15,0-22-15,0 0 0,0 1 16,0-1-16,0 0 0,0-21 0,0 22 16,0-22-16,0 0 0,0 21 15,0-20-15,0-1 0,0 0 16,21-21-16,0 0 16,0 0-16,0 0 0,1 0 15,-1-21-15,0 0 0,0-1 0,-21 1 16,21 0-16,0 0 0,1 0 15,-22-22-15,0 22 0,0-21 16,0 21-16,0-22 0,0 22 0,0-21 16,-22 21-16,1-22 0,0 22 15,0 0-15,0 0 0,0 0 0,-1 21 16,1-21-16,0 21 16,21-22-1,0 1 1,21 21-16,-21-21 0,21 21 15,1-21-15,-1 0 0,21 0 16,-21 21-16,0-22 0,1 1 0,-1 0 16,0 0-16,0 0 0,0 21 15,0-21-15,1 21 0,-22-22 16,0 44 15,0-1-31,-22 0 16,22 0-16,0 0 0,-21 0 15,21 1-15,0-1 0,-21 0 0,21 0 16,0 0-16,0 0 16,0 1-16,0-1 0,21-21 15,0 0 1,1 0-16,-1 0 0,0 0 16,0 0-16,0-21 0,0-1 15,1 1 1,-22 0-16,0 0 0,0 0 15,0 0-15,0-1 0,0 1 16,-22 0-16,1 0 0,0 0 0,21 0 16,0-1-16,-21 1 0,21 0 15,0 0 17,21 21-32,0 0 0,0 0 0,1 0 15,-1 0-15,0 21 0,0-21 16,0 21-16,0 0 0,1 1 15,-22 20-15,0-21 16,0 0-16,0 0 0,0 1 16,0-1-16,0 0 0,0 0 0,0 0 15,-22 0 1,22-42 31,22 0-47,-1 21 0,0-21 0,-21 0 15,21 0-15,0-1 0,-21-20 16,0 21-16,21 0 0,-21-22 16,22 22-16,-22 0 0,0 0 15,0 42 1,-22 0 0,1 22-16,21-22 0,-21 21 15,21-21-15,-21 22 0,21-22 0,0 21 16,0-21-16,0 0 0,0 1 15,0-1-15,0 0 0,0 0 16,21-21-16,0 0 0,22 0 16,-22 0-16,0 0 0,21 0 0,-21 0 15,22 0-15,-22 0 0,21-21 0</inkml:trace>
  <inkml:trace contextRef="#ctx0" brushRef="#br0" timeOffset="159022.71">17865 11345 0,'0'0'0,"0"-21"0,0 0 0,0 0 15,0 0-15,0 0 0,0-1 16,0-20-16,0 21 0,0 0 0,0 0 16,21 21-16,-21 21 31,0 0-31,0 21 0,0-21 16,0 22-16,0-1 0,0 0 0,0 1 15,0-1-15,0 0 0,0 1 16,0-1-16,0 0 0,0-20 0,0-1 15,0 21-15,0-21 16,0 0-16,0 1 16,-21-22-16,21-22 31,0 1-31,0 0 0,21-21 16,0 21-16,0-1 15,-21 1-15,42 0 0,-20 0 0,-1 0 16,0 0-16,0-1 0,21 22 15,-20 0-15,-1 0 0,0 0 16,0 0-16,0 22 0,0-22 0,-21 21 0,0 0 16,0 0-16,0 0 0,0 0 15,0 1-15,-21-1 0,0-21 0,0 21 16,0 0-16,0 0 0,-22-21 16,22 21-16,0-21 0,0 0 0,0 22 15,-1-22 1,22-22 15,0 1-31,22 21 0,-1-21 16,-21 0-16,21 0 0</inkml:trace>
  <inkml:trace contextRef="#ctx0" brushRef="#br0" timeOffset="159359.03">18309 11409 0,'0'0'0,"21"0"31,0 0-31,1 21 0,-1-21 16,0 21-16,0 0 0,-21 1 15,21-1-15,0 0 0,1 0 16,-22 0-16,0 0 0,0 22 0,0-22 16,0 0-16,0 0 15,0 0-15,0 1 0,-22-22 31,22-22-15,0 1 0,0 0-16,0 0 0,0 0 15,0 0-15,0-1 0,22 1 0,-22 0 16,21-21-16,-21 21 0,21-1 16,0 1-16,-21 0 0,21 0 0,0 0 15,1 0 1,-1 21-16</inkml:trace>
  <inkml:trace contextRef="#ctx0" brushRef="#br0" timeOffset="159747.09">18881 11430 0,'0'21'31,"0"0"-15,0 1-16,-22-1 0,22 0 16,0 0-16,-21 0 0,21 0 0,0 1 15,0-1-15,0 0 16,0 0-16,21-21 16,1 0-1,-1 0-15,0 0 0,0-21 16,0 21-1,-21-21-15,0 0 0,0-1 16,0 1-16,0 0 16,0 0-16,0 0 0,0 0 15,0-1-15,-21 1 0,21 0 0,0 0 16,-21 21-16,21-21 16,-21 21-16,21 21 15,0 0 1,0 0-16,0 0 15</inkml:trace>
  <inkml:trace contextRef="#ctx0" brushRef="#br0" timeOffset="160294.76">19156 11430 0,'0'21'0,"0"0"16,0 1-16,0-1 0,0 0 16,0 0-16,0 0 0,0 0 15,0 1-15,0-1 0,0 0 16,0 0 0,21-21 15,0 0-31,-21-21 15,21 0-15,0 21 0,1-21 0,-22-1 16,21 22-16,-21-21 0,0 0 16,21 21-16,-21-21 0,21 21 0,0 0 31,-21 21-15,0 0-16,0 0 15,0 1-15,0-1 0,0 0 16,0 0-16,21-21 15,1 21 1,-1-21-16,0 0 16,0 0-16,0 0 15,-21-21-15,21 21 0,1-21 0,-1 21 16,-21-21-16,0 0 0,21-1 16,-21 1-16,0 0 0,0 0 15,0 0-15,0 0 0,0-1 0,0 1 16,0 0-16,0 0 0,0 0 15,0 42 17,0 0-17,0 0-15</inkml:trace>
  <inkml:trace contextRef="#ctx0" brushRef="#br0" timeOffset="160671.56">19833 11472 0,'0'0'0,"21"0"0,-21-21 16,0 0-16,-21 21 31,0 0-31,0 0 16,0 21-16,21 0 0,0 1 0,-22-1 15,22 0-15,0 0 0,0 0 16,0 0-1,0 1-15,22-1 16,-1-21 0,0 0-1,-21 21 17,-21-21-32,0 0 0,-1 0 0,1 0 15,0 0-15,0 0 0,0 0 16,-22 0-16,22 0 0,0 0 15,0 0-15,0 0 0,42 0 47,0 0-47,0 0 16</inkml:trace>
  <inkml:trace contextRef="#ctx0" brushRef="#br0" timeOffset="161222.75">20045 11536 0,'0'0'0,"21"-42"16,-21 20-16,0 44 47,-21-22-32,0 21-15,21 0 0,0 0 0,-22 0 16,22 0-16,-21 1 0,21-1 15,0 0-15,0 0 0,0 0 16,21-21 0,1 0-1,-1 0-15,0 0 0,0-21 16,0 21-16,-21-21 16,21 21-16,-21-21 0,22 0 0,-1-1 15,-21 1-15,21 0 0,0 21 16,-21-21-16,21 21 0,0-21 15,1 21-15,-1 0 16,0 0-16,0 21 16,-21 0-16,21-21 0,0 21 15,-21 0-15,0 1 16,0-1-16,0 0 0,0 0 16,0-42 46,0 0-62,0 0 16,0-1-16,0 1 0,0 0 15,0 0-15,0 0 0,0 0 16,0-1-16,0 1 0,22 0 16,-22 0-16,21 0 15,-21 0-15,21-1 16</inkml:trace>
  <inkml:trace contextRef="#ctx0" brushRef="#br0" timeOffset="170580.6">14012 6160 0,'0'0'0,"0"-22"0,0 1 15,0 0-15,0 0 16,-21 0-16,0 21 0,0-21 16,0-1-16,-1 22 0,1-21 15,-21 0-15,21 21 0,0-21 0,-22 21 16,22 0-16,-21 0 0,-22 0 15,22 0-15,0 0 16,-1 21-16,1 0 0,0 0 16,-1 1-16,1-1 0,0 0 0,-1 0 15,1 21-15,0 1 0,-1-1 16,22 0-16,-21 1 0,-1 20 0,22 1 16,-21-1-16,21 1 0,-22-1 15,22 22-15,0-22 0,0 1 0,21-1 16,0 1-16,0-1 0,0 1 15,0-1-15,0 1 0,0-22 0,21 22 16,-21-1-16,21-20 0,0-1 16,22 0-16,-1 43 15,0-64-15,-20 21 0,20-20 0,-21-1 16,21-21-16,-20 21 0,-1-21 16,21 0-16,-21 0 0,0 0 15,-42 0 16,0 0-15,0 0-16,-21 0 0,20 0 16,1 0-16,0 0 0,-21 21 0,21-21 15,-22 21-15,22 0 0,-21 1 16,-1-1-16,22 21 0,-21-21 16,0 22-16,20-1 0,-20 0 0,21 22 15,0-22-15,0 22 0,-1-1 16,1-21-16,0 22 0,0-22 15,0 22-15,21-1 0,0 1 0,-21-1 16,-1 1-16,22-1 0,-21 1 0,21 20 16,0-20-16,0-1 0,0 1 15,0-1-15,0-20 0,0 20 0,0 43 16,0-64-16,0 1 16,0-1-16,0-21 0,0 22 0,0-22 15,0 0-15,21-21 0,-21 21 0,0 0 16,22-21-16,-22-21 31,0 0-15,0 0-1,-22 21 1,1 0-16,0 0 16,0 21-16,0 0 0,0 0 15,-1 0-15,1 22 0,0-22 16,0 21-16,0-21 0,0 22 15,-22-1-15,22 0 0,0 1 0,-21 20 16,20-20-16,-20 20 0,21 1 0,0-1 16,0-21-16,21 22 0,0-1 15,0 1-15,0 21 0,0-22 16,0 1-16,0-1 0,0 1 0,0 63 16,21-43-16,-21-20 15,21-1-15,0 1 0,0-1 0,0 1 16,1-22-16,20 0 0,-21 1 0,0-1 15,0 0-15,22-20 16,-22-1-16,21 21 0,-21-42 0,1 0 16,-1 0-16,0 0 31,-21 21 31,0 0-62,0 1 16,-21-1-16,21 0 0,0 21 16,0-21-16,0 22 0,0-1 0,0 0 15,0 1-15,0 20 0,0-20 16,0-1-16,21 21 0,0-20 0,0 20 16,0-20-16,1 20 0,-1-21 15,21 1-15,-21 20 0,22-20 0,-1-1 16,0 0-16,1 1 0,-1-1 0,0 0 15,1 1-15,-1-22 16,21 0-16,-20 0 0,-1 0 0,0 0 16,1-21-16,-1 0 0,0 0 15,22 0-15,-43 0 0,0-21 16,0 0-16,22 0 0,-22 0 0,0 0 16,0-1-16,0 1 0,-21 0 15,22-21-15,-1 21 0,21-43 16,-21 43-16,0 0 0,1 0 15,-1-1-15,0 22 0,0-21 16,0 21 0,0 21-16,-21 1 15,0-1-15,22 0 0,-1 21 16,-21-21-16,21 22 0,0-22 16,0 21-16,0-21 0,1 22 0,-1-22 15,0 21-15,0-21 16,21 1-16,1-1 0,-1 0 0,0-21 0,22 21 15,-22-21-15,22 0 0,-1 0 16,1 0-16,-1 0 0,1 0 0,20-21 16,1 21-16,0-21 0,-22 0 0,22-1 15,0 1-15,-1-21 0,1 21 16,-22 0-16,64-43 16,-84 43-16,-1 0 0,0 0 0,1-1 15,-22-20-15,0 42 0,0-21 16,0 0-16,1 0 0,-22-1 0,0 1 15,0 42 32,0 1-31,0-1-16,0 0 16,21-21-1,0 21-15,0-21 0,0 0 0,0 0 16,22 0-16,-1-21 0,-21 21 0,22-21 15,20 0-15,-21-1 0,1 1 16,-1 0-16,0 0 0,1 0 16,-1 0-16,0-1 0,-20-20 15,20 0-15,0-22 16,1 1-16,-22 20 0,-21 1 0,21-21 0,-21-1 16,21 1-16,-21 20 0,0-20 15,0-1-15,0 1 0,0 20 0,0-20 16,0 21-16,-21-22 0,0 22 15,21-1-15,-21 22 0,-1-21 16,1 21-16,0 0 0,21-1 0,-21 1 16,0 21-16,0-21 0,21 0 47,0 0-32,21 0 1,0-1-16,-21 1 0,21 21 15,0-21-15,0 0 0,1 0 0,-22-22 16,21 22-16,-21 0 0,21 0 16,-21-21-16,0 20 0,0-20 0,0 0 15,0-43-15,0 22 0,0 20 16,0-20-16,0 20 16,-21-20-16,0-1 0,-1 1 0,1 21 15,-21-1-15,21 1 0,0 0 16,-1-1-16,1 1 0,-42-22 15,42 43-15,-1 0 0,1 0 16,0 0-16,0 21 0,0 0 0,0-21 16,-1 21-16,22-22 31,0 1-15,0 0-16,22 21 15,-1-21-15,0-21 0,0 20 0,21-20 16,-20 21-16,20-21 15,-21-1-15,21 1 0,-20 0 0,-1-1 16,21 1-16,-21 0 0,0-1 0,1 1 16,-22 0-16,21-22 0,-21 22 15,21-1-15,-21 1 0,0 0 0,0-1 16,0 1-16,0 0 0,0-1 16,0 1-16,-21 21 0,0-21 0,21 20 15,-22 1-15,1 0 0,0 0 16,0 0-16,21 0 0,-21 21 15,21-22-15,-21 1 16,21 0 0,0 0-16,21 21 15,0-21-15,0 0 0,0 21 16,0-22-16,1 1 0,-1 0 0,0 0 16,0-21-16,0 20 0,0-20 15,-21 21-15,22-21 0,-1-1 0,0 1 16,-21-43-16,21 22 0,-21 20 15,21 1-15,-21-21 0,0 20 16,0-20-16,0 20 0,0 1 0,0 0 16,0-1-16,0 1 0,0 0 15,0 21-15,-21-22 0,0 22 0,0 0 16,0 0-16,-1 0 16,1 21-16,21-22 0,-21 22 0,0 0 15,0 0-15,21-21 47,0 0-47,0 0 16,0 0-16,0-22 0,21 22 15,0 0-15,0-21 0,-21 21 16,21-22-16,-21 22 0,22-21 0,-1-64 16,-21 21-1,0 43-15,0-22 0,0-41 16,0 41-16,-21 1 15,-1-1-15,1 22 0,0-22 16,0 22-16,-21 0 0,20-1 0,-20 22 16,0-21-16,21 21 0,-22-1 0,1 1 15,0 21-15,-1-21 0,1 21 16,0 0-16,20 0 0,-20 0 0,21 0 16,0 0-16,-22 0 15,22 0-15,21-21 63,0 0-63,0 0 15,0-1-15,0 1 0,0 0 16,-21 0-16,0 0 0,21 0 0,-21-1 16,-43-20-16,43 0 15,0 21-15,-21-1 0,-1 1 0,22 0 16,-64-21-16,43 21 15,0 21-15,-1 0 0,1 0 0,0 0 16,-43 0-16,64 0 16,-64 21-16,64 0 0,0 0 15,-21 0-15,20 0 0,1 1 16,21 20-16,0-21 0,0 0 16,0 0-16,0 1 0,0-1 15,0 0 1,0-42-1,21 21 1,-21-21-16,0-1 0,0 1 0,0 0 16,-21 0-16,21 0 0,-42 0 15,21-1-15,0-20 0,-22 21 0,1 0 16,0 0-16,-1 21 0,1-22 16,0 1-16,-1 21 0,-20 0 0,20 0 15,-20 0-15,-1 21 0,1 1 16,-64 20-16,63 0 15,1 1-15,21-1 0,-1 0 16,-20 1-16,42-1 0,-22-21 0,22 21 16,-21 1-16,42-1 0,0 0 15,0-20-15,0 20 0,0-21 0,0 21 16,21 1-16,0-1 0,0 0 0,0 1 16,22 105-1</inkml:trace>
  <inkml:trace contextRef="#ctx0" brushRef="#br0" timeOffset="171402.99">12763 14118 0,'-21'0'0,"42"0"0,-63 0 0,21 0 0,0 0 15,0 0 1,42 0 0,21 0-16,-21 0 15,22 0-15,20 0 0,-21 0 16,22 0-16,-1 0 0,1 0 0,-1-21 16,1 21-16,42-21 15,-64 21-15,0 0 0,-20 0 16,-1 0-16,0 0 0,0 0 0,-42 0 31,0 0-31,0 21 16,-22-21-16,22 0 0</inkml:trace>
  <inkml:trace contextRef="#ctx0" brushRef="#br0" timeOffset="171670.48">13060 14118 0,'0'21'15,"0"1"1,0-1-16,0 0 0,21 0 16,0 21-16,-21 1 0,21-1 15,-21 0-15,0 1 0,0 20 0,21-20 16,-21-1-16,0 21 0,0-20 16,0-1-16,0 0 0,0 1 0,0-1 15,0-21-15,0 43 16,0-43-16,0 21 15,0-21-15,0-42 32,22 21-17,-1-21-15</inkml:trace>
  <inkml:trace contextRef="#ctx0" brushRef="#br0" timeOffset="172019.43">13377 14690 0,'0'-21'15,"0"42"-15,0-64 0,21 22 16,1 0 0,-1 0-16,0 21 15,-21-21-15,21 21 0,0 0 0,0 0 16,1 0-16,-1 21 0,0 0 16,0 0-16,0 43 0,0-43 15,-21 21-15,0-21 0,0 22 16,0-22-16,0 21 0,0 43 15,0-43 1,0-21-16,-21-21 16,0 0-16,21-21 15,0 0 1,0 0-16,0 0 0,0-85 31,0 42-31,42-41 16,-20 62-16,-22 22 15,21 0-15,0 0 0,0 0 16,0 21-16,0 0 0,1 0 0,-1 0 16,0 0-16</inkml:trace>
  <inkml:trace contextRef="#ctx0" brushRef="#br0" timeOffset="172569.84">14118 14796 0,'21'0'0,"0"0"0,1 0 16,-1 0-16,0-22 16,-21 1-16,21 21 0,-21-21 15,0 0-15,0 0 0,0 0 0,0-1 16,0 1-16,-21 0 16,-21-21-16,-1 42 15,22 0-15,-21 0 0,21 0 16,-1 0-16,1 21 0,-21 0 0,21 0 15,0 0-15,21 1 16,-22 20-16,22-21 0,-21 21 0,21-20 0,0-1 16,0 42-1,0-20-15,21-22 0,1-21 16,-1 0 0,21 0-16,-21 0 0,0 0 0,1 0 15,-1-21-15,21 21 0,-21-22 16,0 1-16,1 0 0,20-21 15,-21 21-15,-21-1 0,0 1 16,0 0-16,0 0 0,0-43 16,0 43-1,0 42 1,0 1 0,0-1-16,0 0 0,0 0 0,0 0 15,0 0-15,21 43 16,0-43-16,-21 0 15,22 0-15,-1 1 16,0-22-16,0 0 0,0 0 0,0 0 16,43 0-16,-43-22 0,0 22 15,0-21-15,1 0 0,-1 21 16,0-21-16,-21-43 16,0 43-16</inkml:trace>
  <inkml:trace contextRef="#ctx0" brushRef="#br0" timeOffset="172968.61">14605 14584 0,'0'21'15,"0"-42"-15,-21 21 0,0 0 0,21 21 16,0 0 0,0 0-16,0 1 0,0 20 15,0-21-15,0 0 0,0 0 16,0 1-16,0-1 0,0 0 0,0 0 16,0 0-16,0 0 15,0-42 16,0 0-15,0 0-16,0 0 0,0 0 16,0-22-16,0 22 0,0 0 15,0 0-15,21-22 0,-21 22 0,21 0 16,0 0-16,-21 0 16,21 21-16,0 0 0,1 0 0,-1 0 15,-21 21-15,0 0 16,21 0-16,-21 22 0,21-22 15,-21 21-15,0-21 0,0 0 16,0 1-16,0-1 0,0 0 0,0 0 16,-21 0-16,21 0 0,21-21 47,0 0-47,-21-21 0,21 0 15,1 0-15,-1 0 0</inkml:trace>
  <inkml:trace contextRef="#ctx0" brushRef="#br0" timeOffset="173311.41">15155 14542 0,'0'0'15,"-21"0"1,0 0-16,0 0 16,-22 21-16,22 0 0,-21 0 15,21 0-15,-22-21 0,22 21 0,0 1 16,0-1-16,21 0 0,0 0 15,0 0-15,21-21 16,0 21-16,0-21 16,1 0-16,20 22 0,-21-22 15,0 0-15,22 21 0,-22 0 0,0-21 16,0 0-16,0 0 0,-21 21 16,21-21-16,-21 21 15,-21-21-15,0 0 0,-21 0 16,21 21-16,-22-21 0,22 0 0,-21 0 15,21 0-15,-22 0 0,22 0 16,0 0-16,0 0 0,0-21 0,21 0 16,0 0-16,0 0 15,0 0-15,0-1 0,0 1 0,0-21 16,21 21-16,0-22 0</inkml:trace>
  <inkml:trace contextRef="#ctx0" brushRef="#br0" timeOffset="173575.26">15388 14034 0,'0'21'15,"0"0"-15,0 0 0,0 21 16,0-20-16,0 20 0,0 0 16,0 22-16,0-22 0,0 22 0,-21-22 15,0 21-15,0-20 0,-1 20 16,22-20-16,-21-1 0,0 0 0,0 1 15,21-22-15,0 21 16,0-21-16,0 0 0,-21 1 0,21-1 16,21-21-1,0 0-15,0 0 16,0 0-16,1 0 0,-1-21 0,0-1 16,21 1-16,-21 0 0</inkml:trace>
  <inkml:trace contextRef="#ctx0" brushRef="#br0" timeOffset="174040.01">15748 14626 0,'0'0'0,"0"-21"0,0 0 15,-21 21 1,0 0 0,-1 0-16,1 0 0,0 0 15,0 21-15,0 0 0,0 0 16,-1 1-16,22-1 0,0 0 0,-21 21 15,21-21-15,-21 1 0,21-1 16,0 0-16,0 0 0,0 0 0,0 0 16,0 1-16,21-22 31,0 0-31,1-22 16,-1 22-16,0-21 0,0 0 15,-21 0-15,21 21 0,0-42 16,-21 20-16,0 1 0,0 0 0,22 0 15,-22-21-15,0 20 0,0 1 16,21 21-16,-21 21 16,0 1-1,0-1-15,0 0 16,0 0-16,0 0 0,0 0 0,0 1 16,0-1-16,21 0 0,-21 0 15,21 0-15,-21 0 0,21-21 16,-21 22-16,21-22 15,1 0-15,-1 0 0,0 0 16,0 0 0,0-22-16,0 1 0,-21 0 0,22 0 15,-1 0-15,-21 0 0</inkml:trace>
  <inkml:trace contextRef="#ctx0" brushRef="#br0" timeOffset="174318.85">16171 14076 0,'0'0'16,"-21"21"15,21 0-31,0 22 16,-21-22-16,0 21 0,21 0 0,0 1 16,0-1-16,-21 22 0,21-22 0,-22 0 15,1 22-15,21-22 0,-21 0 16,21 1-16,0-1 0,0-21 0,-21 22 15,21-22-15,0 0 0,0 0 16,0 0-16,21-21 31,0 0-31,0 0 0,1-21 0,-1 0 16,0 0-16,0 0 16,0-1-16,-21 1 0</inkml:trace>
  <inkml:trace contextRef="#ctx0" brushRef="#br0" timeOffset="174642.66">16277 14584 0,'0'21'16,"0"0"0,0 0-16,0 1 0,0-1 0,-21 0 15,21 0-15,0 0 0,0 0 16,0 1-16,0-1 0,0 0 16,21 0-1,0-21-15,0 0 0,1 0 16,-1 0-16,0 0 0,0-21 15,0 0-15,0 21 0,-21-21 16,22-1-16,-22 1 0,21 0 0,-21 0 16,0 0-16,0 0 0,0-1 15,0-20-15,0 21 0,-21 0 0,-1 21 16,1-21-16,0 21 16,0 0-16,0 0 0,0 21 15,21 0-15,-22-21 0,22 21 16,0 0-16,0 0 0,0 1 15,0-1-15,22-21 0,-1 0 16,-21 21-16,21-21 0,0 0 16,0 0-16</inkml:trace>
  <inkml:trace contextRef="#ctx0" brushRef="#br0" timeOffset="175011.09">16637 14605 0,'0'0'0,"0"-21"0,21 21 0,0-21 0,-21 0 16,0-1-16,21 22 0,1-21 15,-1 21-15,0 0 16,0 21-16,-21 1 16,0-1-16,21 0 0,-21 0 0,21 0 15,-21 22-15,0-22 0,0 0 16,0 0-16,0 21 0,0-20 0,0-1 16,0 0-16,-21 0 15,21 0-15,-21-21 16,21-21 15,0 0-31,0 0 0,0 0 16,0-1-16,0 1 0,0-21 15,21 21-15,-21-22 0,21 1 0,-21 21 16,0-21-16,22 20 0,-1-20 16,-21 21-16,0 0 0,21 0 0,21-1 15,-21 22 1,1 0-16,-22-21 0,21 21 15</inkml:trace>
  <inkml:trace contextRef="#ctx0" brushRef="#br0" timeOffset="175267.94">16065 14309 0,'-21'-21'16,"21"-1"-1,21 1-15,1 21 0,20-21 16,-21 21-16,21 0 0,1-21 16,-22 21-16,21 0 0,1-21 0,-1 21 15,0 0-15,-21 0 0,22 0 16,-22 0-16,0-21 0,-21-1 31,0 1-31</inkml:trace>
  <inkml:trace contextRef="#ctx0" brushRef="#br0" timeOffset="176606.65">10731 6223 0,'0'0'0,"-42"0"15,21 0-15,0 21 16,0-21 0,21-21 46,0 0-62,0 0 16,0 0-16,21-1 0,0 1 0,-21-21 15,21 21-15,0-22 0,22-20 16,-22 21-16,0-1 16,21-63-16,1 64 0,-22-21 15,21 20-15,0-20 0,1 20 16,-1-20-16,0 21 0,1-22 0,-1 1 16,22-1-16,-22 1 0,21-1 15,1 1-15,-1-1 0,22-21 0,0 22 16,-1-1-16,22 1 15,0-22-15,0 22 0,127-85 16,-127 63-16,21 21 0,0-20 16,0 20-16,21 1 0,-21-1 0,21 1 15,-21-1-15,21 1 0,0-1 0,0 1 16,1 20-16,20-20 0,-21-1 16,0 22-16,0 0 0,22-1 0,-1 1 15,0 21-15,-20-21 0,20 20 16,0 1-16,-21 21 0,22 0 0,-22 0 15,21 0-15,-21 0 0,149 43 16,-149-22-16,-21 0 0,21 21 16,-21 1-16,0-22 0,0 21 15,85 64-15,-128-64 0,22 22 16,-21-22-16,0 22 16,-1-22-16,-20 21 0,-1 1 0,22 21 15,-43-22-15,22 22 0,-22-22 16,22 1-16,-22 20 0,0-20 0,-21-1 15,22 1-15,-1-1 0,0 1 0,-20-1 16,-1-20-16,21 20 0,-21-20 16,0 20-16,1-21 0,-22 1 0,21-1 15,-21-21-15,21 22 0,-21-22 16,0 0-16,0 0 0,0 0 0,0 0 16,0 1-16,0-1 0,0 0 15,0 0-15,0 0 16,0 0 15,0-42 47,-21 21-62</inkml:trace>
  <inkml:trace contextRef="#ctx0" brushRef="#br0" timeOffset="176986.43">18775 5249 0,'21'0'31,"0"0"-16,-21 22-15,21-22 0,0 21 0,-21 0 16,22-21-16,-1 21 0,-21 0 16,21 0-16,0 1 15,-21-1-15,0 0 16,21-21 0,0-21 15,1 0-16,-1-1-15,-21 1 0,21 0 16,0 0-16,-21 0 0,21 0 0,-21-22 16,21 22-16,-21-21 0,0 21 15,22-1-15,-1-20 0,-21 21 0,21 0 16,-21 0-16,21-1 16,-21 1-16,21 21 0</inkml:trace>
  <inkml:trace contextRef="#ctx0" brushRef="#br0" timeOffset="177841.9">10372 5673 0,'0'0'15,"-22"-21"-15,1-43 0,21 85 31,0 0-31,0 22 0,0-1 16,0 0-16,0 22 16,0-22-16,21 22 0,-21-1 0,22-20 15,-22 20-15,0-21 0,0 1 16,0-1-16,0 0 0,0 1 0,0-1 16,0-21-16,0 0 0,0 1 0,0-44 46,0 1-46,0 0 0,0 0 16,21 0-16,0-43 0,21 22 16,1 21-16,-22 0 15,21-1-15,0 1 0,1 0 0,20 21 16,-20-21-16,-1 21 16,21 0-16,-20 0 0,-1 0 0,0 0 0,1 0 15</inkml:trace>
  <inkml:trace contextRef="#ctx0" brushRef="#br0" timeOffset="179335.92">21336 8678 0,'0'0'0,"-42"22"0,20-22 0,-62 21 15,63-21-15,-1 0 16,22 21-16,22-21 31,-1 0-31,21 0 16,0 0-16,1 0 0,20 0 16,22 0-16,0 0 0,-1 0 0,1 0 15,21-21-15,-22 21 0,22 0 16,0 0-16,21 0 0,-21 0 0,0 0 15,0-21-15,-1 21 0,-20 0 16,0 0-16,-22 0 0,-20 0 0,-1 0 16,0 0-16,1 0 0,-22 0 15,-42 0 17,-1 0-32,1 0 0,0 0 15,-21 0-15,21 0 0</inkml:trace>
  <inkml:trace contextRef="#ctx0" brushRef="#br0" timeOffset="179691.23">21315 8869 0,'0'0'0,"-21"0"0,-1 0 0,1 0 15,42 0 17,1 0-32,20 0 15,0 0-15,22 0 0,-1 0 16,1 0-16,-1 0 0,22-21 0,0 21 16,-22 0-16,22 0 0,21-21 15,-22 21-15,1 0 0,21 0 0,-22 0 16,-20 0-16,21 0 0,-22 0 15,1 0-15,-22 0 0,0 0 0,1 0 16,-22 0-16,0 0 16,0 0-16,-21-22 15,0 1 1,0 0-16,-21 0 16,0 21-16</inkml:trace>
  <inkml:trace contextRef="#ctx0" brushRef="#br0" timeOffset="180103.14">22754 8403 0,'0'0'0,"-42"0"16,21 0 0,21 21 15,0 1-31,21-22 0,0 21 15,0-21-15,0 0 0,0 21 0,1-21 16,-1 21-16,21-21 0,-21 0 0,0 21 16,22-21-16,-22 0 0,0 0 15,0 0-15,0 21 0,1-21 0,-1 0 16,0 0-16,-21 22 16,0-1-1,0 0-15,0 0 0,0 0 16,-21 0-16,0 22 0,-1-22 0,1 21 15,-21 1-15,21-1 0,-22-21 16,1 21-16,0 1 0,-1-1 16,1-21-16,0 22 0,-22-22 0,22 21 15,21-21-15,-22 0 0,1 1 16,21-1-16,-21 0 0,20 0 16,22-42-1,22 0 1,-1-22-16</inkml:trace>
  <inkml:trace contextRef="#ctx0" brushRef="#br0" timeOffset="180725.78">24066 6350 0,'0'-21'16,"0"42"-16,0 0 15,0 0-15,0 1 0,0 20 16,0 0-16,0 1 0,-21-1 0,21 21 16,-21 1-16,21-22 0,0 22 15,0-1-15,-21 22 0,0-22 0,21 22 16,-21 0-16,21 21 0,0-22 15,-22 22-15,1 0 0,21 0 16,-21 127-16,0-128 0,0 22 16,21 0-16,-21-21 0,-1 21 15,22 0-15,-21 0 0,0 0 0,21-21 16,-21 21-16,0 0 0,0 0 16,21-21-16,-22 21 0,1 0 0,0-21 15,21 0-15,-21 21 0,0-22 0,21 1 16,0 21-16,-21-21 0,-1-21 15,22 21-15,-21-22 0,21 1 16,0 0-16,-21-1 0,21-20 0,-21-1 16,21-20-16,0 20 0,0-42 15,0 22-15,0-22 0,0-64 32,0 22-32,0-21 0,0 0 15,0-1-15,0-20 0,21 20 0,0-41 16,-21 20-16</inkml:trace>
  <inkml:trace contextRef="#ctx0" brushRef="#br0" timeOffset="181866.5">24299 6477 0,'-21'0'15,"42"0"17,0 0-32,22-21 0,-1 21 0,0-21 15,1 21-15,20 0 0,1-21 16,20 21-16,-20-22 0,21 22 0,-1-21 15,1 21-15,-22-21 0,107 21 16,-86-21-16,-20 21 0,21 0 16,-22 0-16,1 0 0,-1 0 15,-21 0-15,1 0 0,-1 0 0,-21 0 16,0 0-16,22 21 16,-22 0-16,0 0 0,-21 1 15,0-1-15,21 21 0,-21-21 16,21 22-16,-21-1 0,22 0 0,-22 1 15,0-1-15,0 0 0,0 22 16,0-22-16,0 22 0,0-22 0,0 43 16,0-22-16,0 1 0,0 20 15,-22 1-15,1 0 0,0-22 0,21 43 16,-21-21-16,-21 105 16,20-84-16,1 0 0,0 0 0,21-1 15,-21 1-15,0 0 0,21 0 16,0 21-16,0-21 0,0 21 15,-21-21-15,21 21 0,0-22 0,0 22 16,0 0-16,0-21 0,0 0 16,0 0-16,0 0 0,0 0 0,0-1 15,0 1-15,0 0 0,0-21 16,0-1-16,0 1 0,-22 0 0,22-22 16,-21 1-16,21 20 0,0-41 0,-21 20 15,0 64-15,0-84 16,0-1-16,-1 0 0,22 1 0,-21-22 15,0 21-15,0-21 16,0 0-16,21 1 0,-21-22 0,-1 21 0,1 0 16,0-21-16,0 0 15,21 21-15,-21-21 0,0 0 16,-1 0-16,1 0 0,0 0 16,-21 0-16,21 0 0,-22 0 15,1 0-15,0 0 0,-22-21 0,1 21 16,-22 0-16,0 0 0,1 0 0,-1-21 15,-21 21-15,21 0 0,1 0 16,-107 0-16,85 0 0,22 0 16,-1 0-16,0 0 0,1 0 15,20 0-15,-20 0 0,41 21 0,-20-21 16,20 0-16,22 0 0,-21 0 0,21 0 16,21-21-16,0 0 15,0-1-15,0 1 0,0-21 0,0 21 16,21-22-16,0-20 0,21 21 15,1-22-15</inkml:trace>
  <inkml:trace contextRef="#ctx0" brushRef="#br0" timeOffset="183071.75">24384 7133 0,'0'0'0,"-21"0"15,0 0 1,21 21-16,0 1 0,0 20 16,0 0-16,0 1 0,0 20 15,0-21-15,0 22 0,0-1 0,0-20 16,-22 20-16,1 1 0,0-1 16,0-20-16,0 20 0,0 1 0,-1-22 15,1 0-15,0 1 0,0-1 16,0-21-16,21 0 0,-21 0 15,21-42 17,0 0-32,21-21 0,-21 21 15,21-22-15,-21 1 0,21 21 16,-21-22-16,0 1 0,0 0 0,21-22 16,-21 22-16</inkml:trace>
  <inkml:trace contextRef="#ctx0" brushRef="#br0" timeOffset="183271.15">24257 7345 0,'0'-21'0,"-42"190"0,84-317 0,-21 127 0,-21 42 16,21 0-16,-21 21 16,21 1-16,-21-1 0,0 0 15,0 1-15,22 20 0,-22-20 16,0-1-16,21 0 0,-21 1 0,0-1 16,0 0-16,0 1 0,0-22 15,0 21-15,0-21 0,0 0 0,0 1 16,0-1-16,-21-21 31,-1 0-15,1-21-16</inkml:trace>
  <inkml:trace contextRef="#ctx0" brushRef="#br0" timeOffset="183650.93">24024 7874 0,'0'0'0,"21"0"31,0 0-31,1-21 0,-1 21 0,0 0 16,21 0-16,-21 0 0,22 0 16,-1-21-16,0 21 0,1-21 0,-1-1 15,-21 22-15,22-21 0,-1 21 16,-21-21-16,21 0 0,-20 0 0,-1 21 16,-21-21-16,0-1 0,21 22 15,-21 22 16,0-1-31,0 0 0,0 21 16,0 1-16,0-22 0,0 42 0,0-20 16,0-1-16,0 21 0,0-20 15,0-1-15,0 22 0,0-22 0,0 21 16,0-20-16,0-1 0,0 0 16,21 43-16,-21-64 0,0 22 15,0-22-15,0 0 0,0 0 0,0 0 16,0 0-1,0-42 17,0 0-32,0 0 0,0 0 0</inkml:trace>
  <inkml:trace contextRef="#ctx0" brushRef="#br0" timeOffset="183916.73">24786 7832 0,'21'-21'15,"-42"42"-15,63-64 0,-20 22 0,-22 0 0,21 21 16,0 0-16,0-21 0,0 21 16,0 0-16,22 0 0,-43 21 0,21-21 15,0 21-15,-21 0 0,0 1 16,0-1-16,0 0 0,0 0 16,0 0-16,0 22 0,-21-22 0,0 0 15,-43 21-15,43-42 16,0 21-16,-43 1 0,43-22 15,21 21-15,0-42 32,0-1-32,21 22 0,-21-21 15,22 0-15,-1 0 0</inkml:trace>
  <inkml:trace contextRef="#ctx0" brushRef="#br0" timeOffset="184172.59">25146 7726 0,'0'21'16,"0"0"-16,0 22 0,0-22 16,0 21-16,0 0 0,0 1 0,0 20 15,0-20-15,0 20 0,0-21 16,0 64-16,-21-63 0,21-1 16,0 21-16,-21-20 0,21-22 15,0 21-15,0 1 0,0-22 16,0 21-16,0-21 0,0 0 0,0 1 0,0-1 15,0 0-15,0-42 47,0 0-47,0-1 0,21 1 0,-21 0 16</inkml:trace>
  <inkml:trace contextRef="#ctx0" brushRef="#br0" timeOffset="184423.44">25167 8001 0,'21'-42'0,"-42"84"0,42-127 0,0 64 0,-21-21 16,22 21-16,-1 0 0,0 21 0,0-22 16,0 22-16,0 0 0,1 0 15,-1 0-15,0 0 0,0 22 0,0-1 16,0-21-16,1 21 16,-22 0-16,0 21 0,0-20 0,0-1 15,0 0-15,0 0 0,-22 0 16,1 0-16,-21 1 0,21-1 0,0-21 15,-1 21-15,1-21 0,0 0 16,0 0-16,21-21 31,0 0-31,0-1 0,0 1 0,21 0 16</inkml:trace>
  <inkml:trace contextRef="#ctx0" brushRef="#br0" timeOffset="184826.38">25675 7387 0,'0'0'0,"0"21"16,0 1-1,0-1-15,0 21 0,0 0 0,0 1 16,0-1-16,0 0 0,-21 1 16,21-1-16,0 0 0,0 1 0,0-1 15,0 0-15,0-20 0,0 20 16,0-21-16,0 0 0,0 0 15,0 1-15,0-1 0,21-21 16,0 0 0,0-21-16,1-1 15,-22 1-15,21 0 0,0 0 16,0 0-16,0-22 0,-21 22 0,21 0 16,1-21-16,-22 21 0,21-1 15,0 22 1,-21 22-1,0-1-15,0 0 0,0 0 16,0 0-16,0 0 0,0 1 16,0-1-16,0 0 0,0 0 15,0 0-15,-21-21 0</inkml:trace>
  <inkml:trace contextRef="#ctx0" brushRef="#br0" timeOffset="184988.29">25887 7684 0,'0'-22'15,"0"44"-15,0-65 0,0 64 32,0 1-17,21-22-15,0 0 16,0 21-16,0-21 0,1 21 15</inkml:trace>
  <inkml:trace contextRef="#ctx0" brushRef="#br0" timeOffset="185235.11">26331 7662 0,'-21'0'16,"0"0"-16,0 0 15,0 22-15,21-1 0,-22 0 16,1 21-16,21-21 0,0 1 16,0-1-16,0 21 0,-21-21 15,21 0-15,0 22 0,0-22 0,0 0 16,0 0-16,0 0 0,0 1 16,21-22-16,0 0 15,1 0-15,-1 0 0,0 0 16,0 0-16,0 0 0,22-22 0,-22 1 15</inkml:trace>
  <inkml:trace contextRef="#ctx0" brushRef="#br0" timeOffset="185626.89">26564 7789 0,'0'-21'0,"-21"21"16,0 0-16,21 21 15,-21-21-15,-1 22 0,1-1 0,0 0 16,0 0-16,21 0 15,-21 0-15,21 1 0,-21-1 0,21 0 16,0 0-16,0 0 0,0 0 16,0 1-16,21-22 15,0 0 1,0 0-16,-21-22 0,21 1 16,0 0-16,1 0 0,-1 0 15,0 0-15,-21-1 16,0 1-16,0 0 0,21 21 0,-21-21 0,21 21 15,-21 21 17,0 0-32,0 0 0,0 1 15,0-1-15,0 0 16,0 0-16,0 0 0,0 0 16,0 1-16,21-22 31,1 0-31,-1 0 15,0-22-15,0 1 16</inkml:trace>
  <inkml:trace contextRef="#ctx0" brushRef="#br0" timeOffset="185882.96">26818 7408 0,'0'22'15,"0"-1"1,-21 21-16,21-21 0,0 22 0,0-22 16,0 21-16,0-21 0,0 22 15,0-1-15,0-21 0,0 21 0,-21-20 16,21 20-16,-21-21 0,21 0 16,0 22-16,0-22 0,-22 0 15,22 0-15,-21 0 0,21 0 16,21-21 15,-21-21-31</inkml:trace>
  <inkml:trace contextRef="#ctx0" brushRef="#br0" timeOffset="186118.83">26966 7832 0,'0'21'0,"0"0"15,-21 0-15,0 0 16,21 1-16,0-1 0,-21 0 16,21 0-16,0 0 15,0 0-15,0 1 0,0-1 16,21-21 15,0 0-31,0-21 0,0 21 0,1-22 16,-1 1-16,0 0 0,0 0 15,0 0-15,0 21 0</inkml:trace>
  <inkml:trace contextRef="#ctx0" brushRef="#br0" timeOffset="186743.47">27178 7874 0,'0'0'0,"0"21"16,0 0-16,0 1 16,-21-1-16,0 0 0,21 0 15,-22-21-15,22 21 0,0 0 16,0-42 46,0 0-46,0 0-16,22 0 16,-22 0-16,0-1 0,0 1 15,21 21-15,-21-21 0,0 0 16,21 21-16,0 0 15,0 0-15,0 0 16,1 0-16,-1 0 16,0 21-16,-21 0 15,0 0-15,0 1 16,0-1-16,0 0 16,0 0-16,0 0 0,0 0 15,0-42 32,0 0-31,0 0-16,0 0 15,0 0-15,21-1 0,-21 1 0,21 0 16,0 21-16,1-21 0,-1 0 16,-21 0-16,21-1 0,0 22 0,0 0 15,0 0 1,1 0-16,-22 22 0,0-1 15,0 0-15,0 0 16,0 0-16,0 0 0,0 1 0,-22-22 16,1 21-16,21 0 0,-21 0 15,21 0-15,0 0 16,-21-21-16,21-21 47,0 0-47,0 0 15</inkml:trace>
  <inkml:trace contextRef="#ctx0" brushRef="#br0" timeOffset="186919.39">27390 7599 0,'-22'0'0,"22"21"31,0 0-31,-21-21 16,21 21-16,-21-21 16,0 0-16,0 0 15,0 0-15</inkml:trace>
  <inkml:trace contextRef="#ctx0" brushRef="#br0" timeOffset="187126.89">26733 7705 0,'0'0'16,"0"21"-16,22 0 15,-1-21-15,0 0 16,21 0-16,-21 0 0,22 0 0,-1 0 16,0 0-16,1 0 0,-1 0 15,-21 0-15,0 0 0,1 0 0,-1 0 16,0 0-16,-42 0 15,0 0 1</inkml:trace>
  <inkml:trace contextRef="#ctx0" brushRef="#br0" timeOffset="189566.47">16722 2350 0,'-22'0'16,"44"0"31,-1 0-31,0 0-16,0 0 0,21 0 15,-20 0-15,20 0 0,-21 0 16,21 0-16,-20 0 0,20 0 15,0 0-15,-21 0 0,1 0 0,20 0 0,-21 0 16,0 0 0,-42 0 15,0 0-31,0 0 0,0 0 0,-1 0 16</inkml:trace>
  <inkml:trace contextRef="#ctx0" brushRef="#br0" timeOffset="189903.28">16954 2328 0,'22'22'16,"-44"-44"-16,22 44 31,0-1-31,0 21 16,0-21-16,0 0 0,0 1 16,0 20-16,0 0 0,0-21 15,0 22-15,0-1 0,0 0 0,0-20 16,0 20-16,0-21 0,0 21 15,0-20-15,-21-1 0,21 0 0,0 0 16,-21 0-16,21 0 0,0 1 16,-21-22-16,0 0 15,0 0 1,-1 0-16,1-22 16,0 22-16,21-21 15,-21 21-15,0-21 0,21 0 0,-21 0 16,-1 0-16,22-1 15,0 1-15,0 0 16,0 0 0,22 21-16,-1-21 0</inkml:trace>
  <inkml:trace contextRef="#ctx0" brushRef="#br0" timeOffset="190335.38">17420 2498 0,'0'0'0,"21"-21"0,-21-1 16,21-41-1,-21 42 1,-21 21-16,0 0 16,0 0-16,0 21 0,0 0 15,-1 0-15,1 0 0,0 1 16,0-1-16,21 0 0,-21 0 0,21 0 15,0 0-15,0 1 0,0-1 16,0 0-16,21 0 0,0 0 16,0-21-16,0 21 0,1-21 15,20 22-15,-21-22 0,0 21 16,0-21-16,1 21 0,-1 0 16,0 0-16,-21 0 15,0 1 1,-21-22-16,0 21 0,-1-21 0,-20 21 15,21-21-15,-21 0 0,20 21 16,1-21-16,-21 0 0,21 0 0,0 0 16,-1 0-16,1 0 0,0 0 15,42-21 17,0 21-17,1-21-15,20 21 0</inkml:trace>
  <inkml:trace contextRef="#ctx0" brushRef="#br0" timeOffset="190753.24">17801 2498 0,'0'0'16,"-21"21"-1,21 0-15,-21 0 0,0 0 0,-1 1 16,22 20-16,-21-21 0,0 21 15,0-20-15,0 20 0,21-21 16,0 21-16,-21-20 0,21-1 16,0 21-16,0-21 0,0 0 0,0 1 15,0-1-15,21 0 16,0-21-16,0 0 0,0 0 0,0 0 16,1 0-16,-1 0 0,0 0 0,0-21 15,21 0-15,-20-1 16,-1 1-16,0 0 0,-21-21 15,0 21-15,0-1 0,0-20 0,0 21 16,0-21-16,0 20 0,0-20 16,-21 0-16,0 21 0,-1-22 15,1 22-15,0 0 0,0 21 0,0 0 16,0 0-16,-1 0 0,1 0 16,0 0-16,0 21 15,21 0-15,0 0 0,0 1 0,0 20 16,0-21-16,0 0 0,0 0 15,21-21-15,0 22 0,0-1 0,1-21 16</inkml:trace>
  <inkml:trace contextRef="#ctx0" brushRef="#br0" timeOffset="191016.22">18161 2561 0,'0'-21'16,"-21"21"15,0 21-31,-1 0 0,22 22 16,0-22-16,0 21 0,-21-21 15,21 22-15,0-22 0,-21 21 0,21-21 16,0 1-16,0 20 16,0-21-16,0 0 0,0 0 0,0 1 0,0-1 15,0 0-15,0-42 47,21 0-47,-21-1 16</inkml:trace>
  <inkml:trace contextRef="#ctx0" brushRef="#br0" timeOffset="191251.09">18055 2646 0,'0'0'0,"0"-21"0,0 0 15,21 42 16,0 0-31,1 0 16,-1 0-16,0 0 0,0 22 16,0-22-16,0 0 0,1 0 0,-1 22 15,0-22-15,0 0 0,0 0 16,-21 0-16,21-21 0,-21 21 16,22 1-16,-22-1 15,21-21-15,0 0 16,-21-21-16,21 21 15,-21-22-15,21 1 0,-21 0 16</inkml:trace>
  <inkml:trace contextRef="#ctx0" brushRef="#br0" timeOffset="191484.41">18584 2455 0,'0'0'0,"0"-21"0,0 0 0,0 0 0,0 0 15,0 42 1,0 0-16,0 0 0,0 22 15,-21-22-15,21 21 0,-21 0 16,21 1-16,-21-1 0,0 0 0,21 1 16,-22-22-16,1 21 0,21-21 15,-21 22-15,21-22 0,-21 0 0,21 0 16,0 0-16,0 1 0,0-1 16,21-21-16,0 0 15,0 0-15,1 0 0,20-21 16,-21 21-16,21-22 0,-20 1 0</inkml:trace>
  <inkml:trace contextRef="#ctx0" brushRef="#br0" timeOffset="192083.07">19008 2561 0,'0'0'0,"21"-21"0,-21 42 31,0 0-31,0 1 16,0-1-16,0 0 0,0 21 15,0-21-15,0 22 0,0-22 16,0 21-16,0-21 0,0 22 0,0-22 16,0 0-16,0 0 0,0 0 0,0 1 15,0-1 1,21-21-16,0 0 16,0 0-16,0-21 15,1-1-15,-1 22 0,0-21 16,0 0-16,0-42 15,0 41-15,1 1 0,-22 0 0,0 0 16,21 21-16,-21-21 0,21 21 16,-21 21-1,0 0-15,0 0 16,0 0-16,0 1 16,0-1-16,0 0 0,0 0 0,0 0 15,0 0-15,0 1 0,0-1 16,21-21-16,0 21 0,0-21 15,1 0-15,20 0 0,-21 0 0,21 0 16,-20 0-16,20 0 0,0 0 16,-21-21-16,22 0 0,-22-1 0,21 1 15,-21 21-15,1-42 0,-22 21 16,0 0-16,21-64 16,-21 43-16,0-1 0,0 1 15,-21 0-15,-1-1 0,1 1 0,-21 0 0,21 20 16,0 1-16,-22 0 0,22 21 15,-21 0-15,21 0 0,-1 0 16,1 21-16,-21 0 0,21 1 16,21-1-16,-21 0 0,21 21 0,0-21 15,0 22-15,0-22 0,0 0 16,21 21-16,-21-20 0,21-1 0,0-21 16,0 21-16,22-21 0,-22 0 15,0 0-15</inkml:trace>
  <inkml:trace contextRef="#ctx0" brushRef="#br0" timeOffset="192322.93">19918 2561 0,'0'0'0,"0"-21"0,21 21 0,-21-21 16,0 42 0,0 0-1,0 0-15,0 1 0,0-1 0,0 21 16,0-21-16,0 22 0,0-22 15,0 0-15,0 0 0,0 21 0,0-20 16,0-1-16,0 0 16,0 0-16,0 0 15,0-42 17,21 0-32,-21 0 0</inkml:trace>
  <inkml:trace contextRef="#ctx0" brushRef="#br0" timeOffset="192642.75">19918 2307 0,'0'0'15,"-21"0"-15,-1 0 16,22 21 0,22 1-1,-1-22-15,0 0 16,0 0-1,0 0-15,0-22 16,-21 1-16,0 0 16,0 0-16,0 0 15,0 0 1,-21 21-16,0 0 0,0 0 16,0 0-16,0 21 15,-1-21-15,22 21 0,0 0 16,0 0-16,0 0 0,0 1 15,0-1-15,0 0 0,0 21 0,0-21 16,0 1-16,0-1 0,22 0 16</inkml:trace>
  <inkml:trace contextRef="#ctx0" brushRef="#br0" timeOffset="193059.02">20108 2731 0,'0'-22'16,"0"1"-16,0 0 0,21 0 16,-21 0-16,22 21 0,-1-21 0,0-1 15,0 1-15,0 0 0,22 21 16,-22 0-16,0 0 0,0 0 16,0 0-16,0 21 15,1 0-15,-22 1 0,21 41 16,-21-42-16,0 22 0,0-22 15,0 0-15,0 42 0,0-41 16,0-1-16,-21 0 0,21 0 16,-22-21-16,22 21 0,0-42 47,0 0-47,0 0 0,0 0 15,0-1-15,0 1 0,22 0 0,-1-21 16,-21 21-16,21-22 0,0 22 15,-21-21-15,21-1 0,0 22 16,-21-21-16,22 21 0,-1 0 16,0-1-16,-21 1 0,21 21 0,0-21 15,0 21-15,1 0 16,-1 21-16</inkml:trace>
  <inkml:trace contextRef="#ctx0" brushRef="#br0" timeOffset="193434.8">20680 2752 0,'21'0'15,"0"0"-15,0 0 16,0 0-16,1 0 0,-1 0 0,0-21 16,0 21-16,21-22 0,-20 1 15,-1 0-15,0 21 0,0-21 0,-21 0 16,21 0-16,-21-1 0,0-20 15,0 21-15,0 0 0,0 0 16,-21 21-16,0 0 16,0 0-16,0 0 0,-1 21 0,1 0 15,0 21-15,0-21 0,0 22 16,0-1-16,-1-21 0,1 22 16,0-1-16,21-21 0,0 21 15,-21-20-15,21 20 0,0-21 0,0 0 16,0 0-16,21-21 0,0 22 15,0-22-15,43 0 0,-22 0 16,-21 0-16,22 0 0,-1 0 16,0 0-16,-20 0 0,20-22 0,0 22 15,-21-21-15,22 0 0,-22 0 16,0 0-16,0 21 0,0-21 0</inkml:trace>
  <inkml:trace contextRef="#ctx0" brushRef="#br0" timeOffset="194387.96">16510 3493 0,'0'0'0,"-42"0"0,-1 21 16,22-21-16,0 0 16,42 0-1,0 0-15,22 0 16,-1 0-16,0 0 0,1 0 0,20 0 16,1 0-16,20 0 0,-20 0 15,42 0-15,-22 0 0,22 0 0,21 0 16,-21 0-16,0-21 0,0 21 15,-1 0-15,1 0 0,0 0 0,-21 0 16,21-22-16,-22 22 0,1 0 16,-22 0-16,1 0 0,-1 0 0,-20 0 15,-1 0-15,0 0 0,-20 0 16,-1 0-16,-21-21 0,-21 21 31,-1 0-15,1 0-16,-21 0 0,0 0 15,20 0-15,-20 0 0,-21 0 0,20 0 16,1 0-16,-22 0 0</inkml:trace>
  <inkml:trace contextRef="#ctx0" brushRef="#br0" timeOffset="194732.82">16531 3683 0,'0'0'0,"-42"0"0,-1 21 16,22-21-16,0 0 0,63 0 31,-20 0-31,41 0 0,-21 0 16,22 0-16,-1 0 0,1 0 0,21 0 15,-1 0-15,1 0 0,0 0 16,20 0-16,1 0 0,-21-21 15,21 21-15,-22 0 0,1 0 0,0-21 16,-1 21-16,1 0 0,-21 0 16,20 0-16,-20-21 0,-1 21 15,1 0-15,-22 0 0,0 0 0,1 0 16,-22 0-16,0 0 0,0 0 16,-42 0 15,0 0-31,0 0 0</inkml:trace>
  <inkml:trace contextRef="#ctx0" brushRef="#br0" timeOffset="-213911.64">23050 3429 0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24:3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2815 0,'0'21'63,"0"1"-63,-21-22 15,21 21 1,-21-21 0,21-21 30,21 21-46,0-22 16,0 1-16,0 0 0,1 0 0,20 0 16,-21-22-16,0 1 0,22 0 15,-1-1-15,0 1 0,1-21 16,-1 20-16,0 1 0,22-22 0,-22 22 16,0 0-16,1-1 15,-1 1-15,0 21 0,1-21 0,-22 20 16,0 1-16,0 0 0,0 21 15,-21-21-15,-42 21 16,21 0 0,-21 21-16,20 0 0,-20-21 15,0 21-15,-1 1 0,1-1 0,0 0 16,21 0-16,-22 0 0,22 0 16,0 1-16,0-1 0,21 0 15,0 0-15,0 0 0,0 0 16,0 1-16,0-1 0,21 0 15,0 0-15,0 0 16,0 0-16,22-21 0,-22 22 16,0 20-16,21-21 0,-20 0 0,-1 0 15,0 1-15,0-1 0,-21 21 16,0-21-16,0 0 0,0 1 0,-21 41 16,-21-42-16,20 0 15,-20 1-15,0-1 0,-1 0 0,1 0 16,0 0-16,-1 0 15,-20-21-15,21 22 0,20-22 16,-20 0-16,21 0 0,0 0 0,0-22 16,-1 1-16,22 0 0,-21 0 15,21-21-15,0 20 16,0-20-16,0 0 0,0-1 0,0 1 16,0-21-16,0 20 0,0 1 15,21 0-15,-21-1 0,22 1 0,-22 21 16,21 0-16,-21-1 0,21 1 15,0 21 1,-21 21-16,21 1 0,0-1 16,-21 21-16,22 0 0,-22 1 15,0-1-15,0 0 0,0 22 0,0-22 16,0 1-16,21-1 0,-21-21 16,0 21-16,0-20 0,0 20 0,0-21 15,0 0-15,21-21 16,-21 21-16,21-21 0,0 0 15,0 0-15,1 0 16,-1 0-16,0-21 0,0 0 0,0 0 16,0 0-16,1 0 0</inkml:trace>
  <inkml:trace contextRef="#ctx0" brushRef="#br0" timeOffset="408.89">6710 2731 0,'0'0'0,"0"21"16,0 0 0,21-21-1,0 0 1,0 0-16,0 0 0,22 0 16,-22-21-16,0 0 0,21-1 15,-20 1-15,-1 0 0,0 0 0,0 0 16,0 0-16,-21-1 0,21-41 15,-21 42-15,0 0 16,0-1-16,-21 22 16,0 0-16,0 0 0,0 0 15,0 22-15,-1-1 0,1 0 16,0 0-16,0 21 0,0-20 16,0 20-16,21 0 0,0-21 0,-22 22 15,22-22-15,0 21 0,0-21 16,0 1-16,0-1 0,0 21 15,22-21-15,-1-21 16,0 0-16,0 0 0,0 0 0,0 0 16,1 0-16,20 0 0,-21 0 15,0-21-15,22 0 0,-22 0 0,0 0 16,0-22-16</inkml:trace>
  <inkml:trace contextRef="#ctx0" brushRef="#br0" timeOffset="735.73">7662 1778 0,'0'21'16,"-21"0"-16,0 1 15,0 20-15,21-21 0,-21 21 16,-1 22-16,1-22 0,0 1 0,0 20 15,0 1-15,0-1 0,-1 1 16,-20-1-16,21 1 0,0-1 0,0 1 16,-1-22-16,1 21 0,21-20 15,-21-1-15,21 0 0,-21 1 0,21-22 16,0 21-16,0-21 0,0 1 16,0-1-16,0 0 0,21-21 15,0 0 1,0 0-16,-21-21 0,22 0 0,20 21 15,-21-22-15,0-20 0,0 21 16,1 0-16,-1-22 0</inkml:trace>
  <inkml:trace contextRef="#ctx0" brushRef="#br0" timeOffset="936.19">7218 2582 0,'0'0'0,"-21"0"15,21-21 17,21 21-32,0 0 15,0-21-15,0 21 0,0 0 16,1-21-16,20 21 0,-21 0 16,21-21-16,-20 0 0,20 21 15,0 0-15,-21-22 0,22 22 0</inkml:trace>
  <inkml:trace contextRef="#ctx0" brushRef="#br0" timeOffset="1335.97">8064 2328 0,'0'0'0,"0"-21"16,-21 21 15,0 21-31,0 1 16,21-1-16,0 21 0,-21-21 0,21 22 15,-21-1-15,21 0 0,-22 1 16,22-1-16,0 21 0,-21-20 0,21 20 16,-21-20-16,0 20 0,21-21 15,-42 85-15,20-42 0,22-21 16,-21-1-16,-21 1 0,21 20 15,0-20-15,-1-1 0,1 1 0,0-1 16,-21-20-16,21 20 0,21-21 16,-22 1-16,1-22 0,21 21 15,0-21-15,0 1 0,0-44 32,0 1-17,0 0-15,21-21 0,-21-1 0,22 1 16,-1 0-16,0-22 0,-21 1 0,21-1 15</inkml:trace>
  <inkml:trace contextRef="#ctx0" brushRef="#br0" timeOffset="1680.78">7810 2582 0,'0'0'0,"-42"-84"15,42 63-15,-21-1 16,21 1-16,0 0 0,0 0 15,0 0-15,0 0 0,21-1 16,21 1-16,-20 21 0,20-21 16,-21 21-16,21 0 0,1 0 0,-1 0 15,-21 0-15,22 0 0,-1 0 16,-21 21-16,21 22 0,-20-22 16,-22 21-16,0-21 0,0 22 15,-22-1-15,1 0 0,0-21 0,0 22 16,-21-1-16,-1-21 15,22 0-15,-21 1 0,21-1 0,-22 0 16,22-21-16,0 0 0,0 21 16,0-21-16,-1 0 0,22-21 31,22 21-31,-1-21 0,21 0 16,-21 21-16,0-22 0,1 1 15,-1 0-15</inkml:trace>
  <inkml:trace contextRef="#ctx0" brushRef="#br0" timeOffset="2080.19">8255 2434 0,'0'0'16,"0"-21"-16,0 0 16,0 0-1,21 21-15,0 0 16,0-21-16,1 21 15,-1 0-15,0 0 0,0 21 0,0 0 16,0 0-16,1 0 0,-1 0 16,0 1-16,0 62 15,-21-63-15,0 22 16,0-22-16,0 0 0,0 0 0,0 0 0,-21 1 16,21-1-16,-21-21 0,0 21 15,21 0-15,-22-21 16,1 0-16,0-21 15,21 0-15,0 0 16,0-1-16,0 1 0,0 0 16,0 0-16,0-21 0,0 20 0,0-20 15,21 21-15,0 0 0,-21 0 16,22-22-16,-1 43 0,-21-21 16,21 0-16,0 21 0,0 0 15,0 0-15,1 0 16,-1 0-16</inkml:trace>
  <inkml:trace contextRef="#ctx0" brushRef="#br0" timeOffset="2547.92">8911 2455 0,'0'-21'16,"0"0"-1,-21 21 17,21 21-32,-21-21 0,0 21 15,-1 1-15,1 20 0,0-21 16,0 0-16,21 22 0,-21-22 0,21 0 16,-21 21-16,21-21 0,0 1 15,0-1-15,0 0 0,0 0 16,0 0-16,0 0 0,42-21 15,0 22-15,-21-22 0,22 0 0,-22 0 16,21 0-16,1 0 0,-1-22 16,-21 22-16,21-21 0,-20 0 15,20 0-15,-21 0 0,21-22 16,-42 1-16,0 21 0,0-21 16,0 20-16,0-20 0,-21 21 15,0-21-15,-21 20 0,21 1 0,-22 0 16,22 0-16,-21 0 0,21 21 15,-22 0-15,1 0 0,21 0 0,-22 0 16,22 21-16,0-21 0,0 21 16,0 0-16,21 0 0,0 22 0,0-22 15,0 0-15,0 0 0,0 0 16,42 22-16,-21-43 0,22 21 16,-22-21-16,21 0 0</inkml:trace>
  <inkml:trace contextRef="#ctx0" brushRef="#br0" timeOffset="2912.91">9504 2392 0,'0'0'0,"-21"0"31,21 21-31,-22 21 16,22-20-16,0-1 0,0 21 15,0-21-15,0 22 0,0-1 16,0 0-16,0 22 0,0-22 0,0 0 16,0 22-16,-21-22 0,21 22 15,-21-22-15,0 22 16,21 20-16,-21-20 0,0 84 0,-1-85 16,1 1-16,21 21 15,-21-22-15,0 1 0,0-1 0,0 1 0,21-1 16,-22-21-16,1 22 0,21 21 15,0-64-15,0 0 16,0 0-16,0 0 0,0-42 16,0 0-1,21 0-15,1-22 0,-1 1 0,-21 0 16,21-22-16,0 22 0,0-22 16</inkml:trace>
  <inkml:trace contextRef="#ctx0" brushRef="#br0" timeOffset="3236.79">9377 2561 0,'0'0'0,"0"-42"0,0 21 0,0-64 16,21 85-16,0-21 15,0 0-15,0 21 0,22 0 0,-22 0 16,21 0-16,-21 0 0,22 21 15,-22 0-15,0 0 0,0 0 16,0 1-16,-21-1 0,0 0 16,0 21-16,0-21 0,0 1 0,-21-1 15,0 21-15,0-21 0,0 0 16,-22 1-16,22-1 0,0 0 0,0-21 16,-21 21-16,20-21 0,1 21 15,0-21-15,42 0 47,0 0-47,1-21 0,-1 21 0</inkml:trace>
  <inkml:trace contextRef="#ctx0" brushRef="#br0" timeOffset="3585.61">9864 2667 0,'0'0'0,"21"0"0,0-21 15,-21 0 1,21 0-16,0 21 0,0-22 16,1 1-16,-1 0 0,0 0 15,0 0-15,-21 0 16,0-1-16,0 1 0,0 0 0,-21 21 31,0 0-31,0 0 0,-1 21 16,-20 0-16,21 1 0,0-1 15,0 0-15,-1 0 0,1 21 0,21-20 16,0-1-16,0 21 0,0-21 16,0 0-16,0 1 0,0-1 0,0 0 15,21 0-15,1-21 16,-1 0-16,0 0 0,0 21 16,21-21-16,-20 0 0,-1 0 0,0 0 15,21 0-15,-21-21 0,1 0 16,-1 21-16,0-21 0,0 0 0,0-1 0</inkml:trace>
  <inkml:trace contextRef="#ctx0" brushRef="#br0" timeOffset="3948.4">10266 2498 0,'0'0'16,"0"-21"-16,0-1 0,0 1 16,21 21-16,0 0 15,0 0-15,0 0 16,1 0-16,-1 0 0,0 21 15,0 1-15,-21-1 0,0 0 16,21 0-16,-21 21 0,0-20 0,21-1 16,-21 21-16,0-21 0,0 0 15,0 1-15,0-1 0,0 0 0,0 0 16,0 0 0,-21-21-16,21 21 0,-21-21 15,0 0 1,21-21-16,0 0 15,0 0-15,0 0 0,0 0 16,0-22-16,0 22 0,21-21 16,0 21-16,-21-22 0,0 1 0,21 21 15,1-22-15,-1 22 0,-21-21 16,21 21-16,0 0 0,0-1 16,-21 1-16,21 21 0,-21-21 15,22 0-15,-1 0 0,0 21 0,0-21 0,0-1 16</inkml:trace>
  <inkml:trace contextRef="#ctx0" brushRef="#br0" timeOffset="4936.34">11112 1630 0,'-21'0'0,"21"21"0,-21 0 16,21 22-16,-21-22 15,21 21-15,0 0 0,-21 1 0,21-1 16,-21 0-16,-1 1 0,1 20 16,21-20-16,-21 20 0,0-21 0,0 22 15,0-22-15,-1 22 0,22-22 16,0 0-16,-21 1 0,21-1 0,0 0 15,0-20-15,0 20 0,0-21 16,0 0-16,0 0 0,0 1 0,21-22 16,1 21-16,-1-21 15,0 0-15,21 0 0,-21 0 16,1-21-16,-1 21 0,21-22 0,-21 1 16,0 0-16,1 0 15,-1 0-15,0 0 0,0-1 0,0-20 0,0 21 16,-21 0-16,0-22 15,0 65 17,0-1-32,0 0 15,0 0-15,-21-21 0,21 21 16,-21 0-16,21 1 0,0-1 0,0 0 16,0 0-16,0 0 15,21 0-15,0 1 0,1-22 16,-1 0-16,0 0 0,0 0 0,21 0 15,-20 0-15,-1 0 0,0 0 16,21-22-16,-21 1 0,1 21 0,-1-21 16,0 0-16,-21 0 0,21 0 15,-21-22-15,21 22 0,-21 0 0,21 0 16,-21 0-16,0-1 0,0 1 16,0 0-16,0 0 15,0 42 1,0 0-1,-21 0-15,21 1 16,-21-1-16,0 0 0,21 21 0,-21-21 16,21 22-16,-21-1 0,-1 0 15,1 1-15,21-1 0,0 0 0,-21 1 16,21 20-16,0-20 0,0 20 16,0-21-16,0 22 0,0-1 0,0-20 15,0 20-15,0 1 0,0-22 0,0 22 16,0-22-16,0 0 0,0 1 15,0 20-15,0-21 0,0 1 0,0-22 16,0 21-16,-21 1 16,0-22-16,21 21 0,0-21 0,-21 0 15,-1 22-15,1-22 0,0 0 16,0 0-16,0-21 16,0 0-16,21-21 15,-22 0-15,22 0 0,0-22 16,0 22-16,0-21 0,0-22 15,0 22-15,22 0 0,-1-22 0,0 22 16,-21-22-16,21 1 0,0-1 16,0 1-16,1-22 0,-22 22 0,21 20 15,0-20-15,0-1 0,-21 22 16,0 0-16,0-1 0,21 1 16,-21 0-16,0 21 0,0-22 0,0 1 15,0 21-15,0-22 0</inkml:trace>
  <inkml:trace contextRef="#ctx0" brushRef="#br0" timeOffset="5293.14">10647 2159 0,'0'0'0,"-21"0"0,-1-21 16,44 21-1,20 0-15,-21 0 0,43 0 16,-22 0-16,21 0 0,1-21 16,-1 21-16,22 0 0,-21 0 0,63-21 15,-64 21-15,-21 0 16,1 0-16,-1 0 0,0 0 0,1 0 15,-22 0-15,0 0 0,0 0 16,-42 0 15,-21 0-15,21 21-16,-1-21 0,-20 21 0,21 0 16</inkml:trace>
  <inkml:trace contextRef="#ctx0" brushRef="#br0" timeOffset="6125.01">6054 3450 0,'0'0'0,"-22"0"0,-83 0 15,83 0 1,1 0-16,0 0 16,0 0-16,0-21 0,42 21 47,21 0-47,-21 0 0,22 0 15,-22 0-15,21 0 0,22 0 0,-1 0 16,1 0-16,-1 0 0,22 0 15,21 0-15,0 0 0,-1 0 0,22 0 16,0 0-16,0 0 0,22 0 16,-1 0-16,0 0 0,21 0 0,1 0 15,-1 0-15,21 0 0,-20 0 16,20 0-16,1 0 0,-22 0 0,22 0 16,-22 0-16,21 0 0,1 0 15,-22 0-15,1 0 0,-1 0 16,0 0-16,-21 0 0,1 0 0,-1 0 15,-21 0-15,0 0 0,-21 0 16,-1 0-16,-20 0 0,0-21 0,-22 21 16,-20 0-16,-1 0 0,-21 0 15,21 0-15,-20 0 0,-1 0 16,0 0 0,-21-21 30,0 0-14</inkml:trace>
  <inkml:trace contextRef="#ctx0" brushRef="#br0" timeOffset="7749">2582 2053 0,'-21'0'0,"42"-21"47,0 21-47,1-21 16,-1 21-16,0-21 0,0 0 0,0-1 15,0 1-15,1 0 0,-1 0 16,0-21-16,0 20 0,0 1 16,-21-21-16,0 21 0,21-22 0,-21 22 15,0 0-15,0-21 0,0 21 16,-21-1-16,0 22 0,-21-21 15,21 21-15,-43-21 0,22 21 0,-1 0 16,-126 21 0,106 0-16,-1 1 0,22-1 15,-22 0-15,22 21 0,21-21 0,-22 22 16,22-1-16,0-21 16,0 22-16,21-1 0,0 0 15,0 1-15,0-1 0,0 0 0,21 1 16,0-1-16,0 0 0,1 1 15,20-1-15,43 43 16,-1 20-16,-41-62 0,-22-1 16,0 22-16,0-22 0,-21 21 15,0-20-15,-63 41 0,20-41 16,1-1-16,-22-21 0,22 22 16,-21-22-16,-1 0 15,-63 0-15,64-21 0,-86 0 16,107 0-16,-21 0 0,20-21 15,1 0-15,0-22 0,20 22 16,-20-21-16,21 0 0,-21-64 16,42 63-16,-22-20 15,22-1-15,0 22 0,0-21 16,85-43 0,-64 85-16,22 21 0,-1 0 15,-21 21-15,21 0 0,1 0 16,-1 43-16,0-22 0,-20-21 15,-1 21-15,-21 1 0,21-1 16,-21 0-16,21-20 0,-21-1 16,0 21-16,21-21 0</inkml:trace>
  <inkml:trace contextRef="#ctx0" brushRef="#br0" timeOffset="8408.95">2582 2582 0,'21'-21'0,"-42"42"0,42-63 16,1 42-16,-22 21 15,-22 0 1,1-21-16,0 43 0,0-22 16,21 0-16,-21 21 0,0-20 15,-1-1-15,22 0 0,0 21 16,0 1-1,0-22-15,22-21 0,-1 0 16,0 0-16,0 0 0,0 0 16,22 0-16,-22-21 0,21-1 0,-21 1 15,0 0-15,22 0 0,-22-21 16,64-43-16,-64 64 16,0-22-16,0 22 15,-21 0-15,0 0 0,21 0 16,-21 42-1,0 0 1,0 0-16,0 0 0,-21 85 16,21-63-16,0 62 15,-21-62-15,21-1 0,-21 22 16,21-1-16,0-21 0,0 22 16,0 21-16,0-22 0,0 1 0,0-1 15,0 106 1,0-20-16,0-65 0,-21 1 15,21 0-15,-22-1 0,1 1 16,0-22-16,0 22 0,0-21 0,0-22 16,-22 21-16,22-20 0,-21-22 0,21 21 15,-106 1 1,21-43 0,42-22-16,22 1 0,-22 0 0,22-21 0,0 21 15,-22-64-15,22 21 16,42 22-16,0-21 0,0-1 15,0 22-15,0-22 0,0-105 16,21 63 0,0 43-16,22-1 0,-22 1 15,21 20-15,0-20 0,-20-1 16,20 1-16,0-1 0,22 22 0</inkml:trace>
  <inkml:trace contextRef="#ctx0" brushRef="#br0" timeOffset="8843.08">3196 2625 0,'0'0'0,"21"-43"0,0 22 0,22 0 16,-22-21-16,0 21 0,0-1 16,0 1-16,-21 0 0,0 0 15,-21 21 1,-21 21-1,21 0-15,0 0 0,-22 1 16,22-1-16,0 0 0,0 0 0,0 21 16,-1-20-16,22-1 0,-21 0 15,21 0-15,0 0 0,0 0 0,0 1 16,21-22-16,1 21 0,-1 0 16,0 0-16,0 0 0,21 0 15,-20-21-15,-1 22 0,21-1 0,-21-21 16,-21 21-16,0 0 0,0 0 15,0 0-15,-42 1 16,21-22-16,-22 0 16,1 21-16,0-21 0,-1 21 15,1-21-15,0 0 0,-1 0 16,1 0-16,0 0 0,-1 0 0,22 0 16,0-21-16,0 0 0,21-1 15,0 1-15,0 0 16,21-21-16,0 21 0,0-22 0,43-20 15</inkml:trace>
  <inkml:trace contextRef="#ctx0" brushRef="#br0" timeOffset="9145.9">3704 1820 0,'0'0'0,"0"-42"16,21 21-16,-21 0 15,-21 42 1,0 21-16,21-21 0,-21 22 16,21 20-16,0 1 0,0-22 15,-21 43-15,21-22 0,-22 1 0,22 20 16,-21-20-16,21 21 0,0-22 16,-21 1-16,0-1 0,0-21 15,21 22-15,0-22 0,0-21 16,-21 22-16,21-22 0,0 21 15,0-21-15,21-21 32,0-21-32,0 21 0,0-42 15,-21 21-15,43 0 0,-22-1 0</inkml:trace>
  <inkml:trace contextRef="#ctx0" brushRef="#br0" timeOffset="10142.37">3746 2731 0,'0'42'15,"-21"-42"-15,21 21 0,0 0 16,21-21 15,1 0-31,-1 0 0,0 0 16,0-21-16,21 0 0,-20 0 16,20 0-16,-21-1 0,0 1 0,0 0 15,1 0-15,-1 0 0,0 0 16,-21-1-16,0 1 0,0 0 0,0 0 15,0 0-15,0 0 0,-21 21 16,0 0-16,-1 0 0,1 0 16,0 21-16,0 0 0,0 0 0,0 0 15,-1 22-15,1-22 0,0 21 16,21-21-16,0 22 0,0-1 0,0-21 16,0 21-16,0-20 0,0-1 15,21 0-15,-21 0 0,21 0 16,1 0-16,-1-21 0,0 0 15,21 0-15,-21 0 0,1 0 0,20 0 16,-21 0-16,21-21 0,1 21 16,-22-21-16,21 0 0,-21 0 0,1 0 15,20-22-15,-21 22 0,0 0 16,-21-21-16,0 20 0,0-20 0,0 21 16,0 0-16,0 0 15,0 42 1,-21 0-1,21 0-15,0 0 0,-21 22 16,21-22-16,0 0 16,0 0-16,0 0 0,0 0 0,-21 22 15,21-22-15,0 0 16,0 0-16,0 0 16,0-42 15,0 0-31,21 0 15,0 0-15,0 0 0,-21-1 0,21 1 16,1 0-16,-22-21 16,21 21-16,0-1 0,-21 1 0,21 0 15,0 0-15,0 21 0,1 0 16,-1 0-16,0 0 16,-21 21-16,21 0 0,-21 0 15,0 1-15,0 20 0,0-21 16,0 0-16,0 0 0,0 1 15,0-1-15,0 0 0,0 0 0,0 0 16,21-21 0,0 0-16,1 0 15,-1 0-15,0 0 16,-21-21-16,21 0 0,0 0 0,22 0 16,-22-1-16,0-20 0,0 21 15,0-21-15,0 20 0,22 1 16,-43-21-16,21 21 0,0 21 0,-21-21 15,21 21-15,-21 21 16,0 0-16,0 0 16,0 0-16,0 0 0,0 22 15,0-22-15,0 0 0,0 21 0,0-20 16,0-1-16,0 0 16,0 0-16,0 0 0,0 22 0,21-43 15,1 21-15,-1-21 16,0 0-16,0 0 15,0 0-15,0-21 0,1-1 16,-1 1-16,21 21 0,-21-42 0,0 21 16,-21 0-16,22-22 0,-22 1 15,0 21-15,0-22 0</inkml:trace>
  <inkml:trace contextRef="#ctx0" brushRef="#br0" timeOffset="10400.28">3789 2201 0,'0'0'0,"-21"22"0,-22-22 16,64 0 0,1 0-16,20 0 0,0-22 15,1 1-15,-1 21 0,21-21 16,1 0-16,-1 0 0,1 21 0,21-21 15,-22-1-15,1 1 16,-1 21-16,1-21 0,-22 21 0,0 0 16,1 0-16,-22 0 0,0 0 0</inkml:trace>
  <inkml:trace contextRef="#ctx0" brushRef="#br0" timeOffset="11032.91">5503 2646 0,'0'21'47,"21"-21"-16,1 0-31,-1 0 16,-21-21-16,0 0 15,21 0-15,-21-1 16,0 1-16,-21 0 16,0 21-1,-1 0-15,1 0 16,0 21-16,21 0 0,0 1 0,0-1 15,0 0-15,0 0 16,0 0-16,0 0 16,21-21-1,0 0-15,1-21 16,-22 0-16,21 0 16,-21 0-16,0 0 15,0-1 1,0 1-16,-21 21 15,-1 0-15,1 0 16,0 21-16,21 1 16,-21-22-16,21 21 0,0 0 15,0 0-15,0 0 0,21 0 16</inkml:trace>
  <inkml:trace contextRef="#ctx0" brushRef="#br0" timeOffset="14341.12">13758 699 0,'0'0'16,"21"-22"-16,1 1 0,-1 0 0,0 21 15,-21-21-15,0 0 16,-21 21 15,0 0-31,-1 0 0,1 0 0,0 0 16,0 21-16,0 0 0,0 0 15,-1 0-15,-20 22 0,21-22 16,-21 21-16,20 22 0,-20-22 16,0 22-16,-1-1 0,1 1 0,0-1 15,-1 1-15,1-1 0,0 1 16,21-1-16,-22 22 0,22-22 0,0 22 16,0 0-16,0-1 0,21 1 15,0 0-15,0-1 0,-22 1 0,22 0 16,0 20-16,0-20 0,0 0 0,22 21 15,-1-22-15,0 1 0,21-22 16,43 86-16,-43-86 16,22 1-16,-22-22 0,22 0 0,-1 1 15,64-1-15,-85-21 16,22 0-16,-1 0 0,-20-21 0,-1 0 16,0 0-16,-20 0 0,-1 0 15,0 0-15,0-21 0,-21 0 0,21 21 16,-21-21-16,21 0 0,-21 0 15,22-1-15</inkml:trace>
  <inkml:trace contextRef="#ctx0" brushRef="#br0" timeOffset="15141.4">14224 1588 0,'0'0'0,"21"-22"0,-21-41 16,0 42-16,0 0 0,0-1 16,0 1-16,0 42 46,0 1-46,0-1 0,0 21 16,-21 22-16,21-1 0,-21 1 0,0-1 16,-1 22-16,1-22 0,0 22 15,0-22-15,0 1 0,0-1 0,-1 1 16,1-1-16,0-20 0,21 20 16,-21-20-16,21-1 0,-21-21 0,0 21 15,21-20-15,0-1 16,-22-21-1,22-21 1,0-1-16,0 1 0,0-21 16,22 0-16,-1 20 0,0-41 15,0 21-15,0-1 0</inkml:trace>
  <inkml:trace contextRef="#ctx0" brushRef="#br0" timeOffset="15614.49">14753 1503 0,'0'0'16,"42"-21"-16,-20 0 0,-1-1 16,-42 44-1,-1-1 1,1 0-16,0 21 0,0-21 16,-21 22-16,20 20 0,-20-20 0,0-1 15,-1 21-15,1-20 0,-21-1 16,20 22-16,1-22 0,-22-21 0,22 21 15,0-20-15,-1 20 0,1-21 16,21-21-16,0 21 0,0-21 16,-1 0-16,1 0 0,21-21 15,0 0-15,0 0 16,21 0-16,1-1 16,-22 1-16,21 21 0,0-21 0,0 21 15,0 0-15,0 0 16,1 0-16,-1 21 0,0 0 15,0 1-15,0 20 0,-21-21 16,21 21-16,1-20 0,-1 20 0,0-21 16,-21 21-16,21 1 0,0-1 0,0-21 15,-21 22-15,22-22 0,-1 21 16,0-21-16,0 0 0,0 1 0,0-1 16,1-21-16,-1 0 0,0 0 15,0 0-15,0 0 0,0 0 0,1 0 16,-1 0-16,21-21 15,-21-1-15,0 1 0,1 0 0,-1 0 16,0-21-16,0 20 0,0 1 16</inkml:trace>
  <inkml:trace contextRef="#ctx0" brushRef="#br0" timeOffset="16028.48">14901 2244 0,'0'0'0,"-21"21"0,21 0 15,0 0-15,0 0 16,21-21 0,0 0-1,1 0-15,20 0 0,-21 0 0,0 0 16,22-21-16,-22 0 0,21 0 16,-21 21-16,22-21 0,-22 0 15,0-1-15,-21 1 0,0 0 16,0 0-16,0 0 0,0 0 15,-21 21 1,0 0-16,-1 0 0,-20 0 16,21 0-16,0 0 0,0 21 0,-1 0 15,1 0-15,0 0 0,0 0 16,0 1-16,0 20 0,-1-21 0,1 64 16,21-64-16,0 21 15,0-21-15,0 22 0,0-22 16,0 0-16,0 0 0,0 0 0,21 1 15,1-22-15,-1 0 0,0 0 16,21 0-16,22 0 0,-22-22 16,0 22-16,1-21 0,-1 0 15,0 0-15,1-21 0,-1 20 0,-21 1 16,22-21-16</inkml:trace>
  <inkml:trace contextRef="#ctx0" brushRef="#br0" timeOffset="16606.68">15684 2159 0,'0'0'0,"0"21"47,0 0-47,-21 1 0,21-1 15,0 0-15,-21 0 0,21 0 16,-21 0-16,21 1 0,0-1 0,0 0 16,0 0-16,0 0 0,0 0 15,21-21-15,0 0 16,0 0-16,1 0 0,-1 0 15,21 0-15,-21-21 0,22 0 0,-22 0 16,21 0-16,-21 0 16,22-22-16,-22 22 0,0 0 0,21 0 15,-42 0-15,21-1 0,1 1 16,-22 0-16,21 0 0,-21 0 16,0 42 15,0 0-16,-21 0-15,21 0 0,-22 22 16,1-1-16,21 0 0,-21 1 0,0 20 16,21 1-16,-21-1 0,0 1 15,-1 20-15,22-20 0,-21 21 16,21-1-16,-21-20 0,21 20 0,0 1 16,-21-21-16,0 20 0,0 1 0,21-22 15,-22 22-15,1-21 16,0-1-16,0 1 0,0-22 0,21 0 15,-43 22-15,22-22 0,0-21 0,0 22 16,0-22-16,0 0 0,-1-21 16,-20 0-16,0 0 0,21 0 0,-22 0 15,1-21-15,0 0 0,-1-1 0,1-20 16,0 21-16,-1-21 0,22-1 16,0 1-16,0-22 0,0 22 0,21 0 15,0-1-15,0-20 0,0 21 16,0-1-16,21 1 0,0 0 15,0-1-15,0 1 0,22 0 0,-22-1 16,21 1-16</inkml:trace>
  <inkml:trace contextRef="#ctx0" brushRef="#br0" timeOffset="17184.7">17103 2413 0,'0'21'16,"-22"-21"-16,1 0 15,0 21-15,0-21 16,21-21-1,0 0 1,0 0-16,0 0 16,21 0-16,0 21 15,0 0-15,1 0 16,-1 0-16,-21 21 16,0 0-1,0 0-15,0 0 16,0 0-16,0 1 0,-21-1 15,-1 0-15,1 0 16,0-21-16,0 21 0,0-21 16,0 0-16,21-21 31,0 0-31,0 0 0,0 0 16,0-1-16,0 1 0,0 0 15,0 0-15,21 21 0,0-21 16,0 21-16,0 0 0,0 0 15,1 0-15,-1 0 0,-21 21 16,21 0-16,-21 0 0,0 22 16,0-1-16,0 21 15,-21-20-15,0-1 0,-22-21 16,22 22-16,-21-1 0,-1-21 0,1 21 16,0-20-16,21-1 0,-43 0 15,43 0-15</inkml:trace>
  <inkml:trace contextRef="#ctx0" brushRef="#br0" timeOffset="17925.28">17759 1693 0,'0'0'16,"0"-42"-16,0 21 0,0 0 0,0 0 15,0-1-15,0-20 0,21 21 16,-21 0-16,21 0 0,0 21 15,0 0 1,1 0-16,-1 21 0,0 21 16,0 0-16,0 1 0,22-1 0,-22 22 15,21-1-15,-21 1 0,22-1 16,-22 1-16,21-1 0,-21 1 0,0-1 16,-21-21-16,0 1 0,0 20 15,0-20-15,0-1 0,0 0 0,0-21 16,0 1-16,-21-1 0,21 0 15,-21-21-15,0 0 0,0 0 16,0-21-16,-1 0 16,22-22-16,0 22 0,0-21 0,0-1 15,0-20-15,0 21 0,0-22 16,0 1-16,22-22 0,-1 0 0,21 1 16,0-1-16,1 0 0,-1 1 15,22-1-15,-22 0 0,21 22 0,-20-1 16,20 1-16,-20 20 0,-1 1 15,-21 0-15,21 21 0,-20-1 0,-1 22 16,-21 22 0,0-1-1,0 0-15,0 0 0,-21 21 0,21-20 16,-22 20-16,22 0 0,0-21 16,0 22-16,0-1 0,0 0 15</inkml:trace>
  <inkml:trace contextRef="#ctx0" brushRef="#br0" timeOffset="18523.45">19071 2180 0,'0'0'0,"21"0"0,0 0 0,1 0 15,-1-21-15,0 21 16,0-21-16,0 0 0,-21 0 15,21-1-15,1-20 0,-22 21 16,0 0-16,0-22 0,0 22 0,0 0 16,0 0-16,-22 0 0,1 0 15,0 21-15,0 0 0,-64 0 16,64 21-16,-21 0 0,21 0 16,-22 21-16,1-20 0,21 20 0,0 0 15,-22-21-15,22 22 0,21-1 16,-21-21-16,21 22 0,0-22 0,0 0 15,0 0-15,0 0 0,0 0 16,0 1-16,21-1 0,0-21 16,43 0-16,-43 0 15,0 0-15,21-21 0,-20-1 16,20 1-16,0 21 0,-21-21 0,22 0 16,-22 0-16,0-22 0,0 22 15,22 0-15,-43-21 0,21 21 16,0-22-16,-21 22 0,21 0 0,-21-21 15,0 20-15,0-20 16,0 21-16,0 42 16,-21 0-16,21 22 15,-21-22-15,21 21 0,-21-21 16,21 22-16,0-22 0,0 21 0,0-21 16,0 22-16,0-22 0,0 21 15,0-21-15,0 0 0,0 1 16,0-1-16,0 0 0,21 0 15,0 0-15,0-21 0,0 0 0,0 0 16,22 0-16,-22 0 0,21-21 16,-21 21-16,22-21 0,-1 0 0,-21-22 15,22 22-15,-22 0 0,21-21 16</inkml:trace>
  <inkml:trace contextRef="#ctx0" brushRef="#br0" timeOffset="19485.38">20066 1355 0,'0'0'0,"0"-43"0,0 1 0,0 21 0,0 0 16,0 0-16,-21 42 15,21 0 1,0 21-16,-21 1 0,-1-1 0,22 0 16,-21 22-16,21-1 0,0 1 15,-21-1-15,0 1 0,21 20 0,-21-20 16,21-1-16,0-20 0,-21 20 15,21 1-15,-22-22 0,22 0 0,0 43 16,0-64-16,0 22 16,0-22-16,0 0 0,0 0 15,0 0-15,22-21 0,-1 0 16,0 0-16,0 0 0,0 0 16,0-21-16,1 0 0,-1 0 0,21 0 15,-21-1-15,0 1 0,22-21 16,-22 21-16,42-43 0,-41 43 15,-1 0-15,0 0 0,-21 0 16,21-1-16,-21 44 31,0-1-31,-21 0 16,21 0-16,-21 0 0,21 22 16,0-22-16,-21 0 0,21 0 0,0 0 15,0 0-15,0 1 0,0-1 16,0 0-16,0 0 15,21 0-15,0-21 0,21 0 16,-21 0-16,1 0 0,-1 0 16,21-21-16,0 21 0,-20-21 0,20 0 15,-21 0-15,21-1 0,1 1 16,-22 0-16,21 0 0,-21-21 0,1 20 16,20 1-16,-21 0 0,-21 0 15,21 0-15,-21 0 0,21-1 16,-21 1-16,0 42 47,0 1-47,0-1 0,0 0 15,-21 0-15,21 0 0,0 0 0,-21 1 16,21-1-16,0 0 0,0 0 16,0 21-16,0 1 15,21-22-15,-21 0 0,21-21 16,1 0-16,-1 0 0,0 0 0,0 0 15,21 0-15,-20 0 0,20-21 16,-21 21-16,21-21 0,1 0 0,-22-1 16,21 1-16,-21 0 0,22 0 15,-22 0-15,0 0 0,0-22 16,0 22-16,1 0 0,-22-21 16,0 20-16,0 1 0,0 0 0,0 0 15,-22 21-15,1 0 16,0 0-16,0 0 15,0 21-15,0 0 0,-1 0 0,1 22 16,0-22-16,21 0 0,-21 21 16,21-20-16,-21 20 0,21-21 0,-21 21 15,21-20-15,0 20 0,0-21 16,0 0-16,0 0 0,0 1 0,21-1 16,0-21-16,0 0 0,21 0 15,-20 0-15,20 0 0,-21 0 16,21 0-16,-20 0 0,20-21 15,0-1-15,1 1 0,-22 0 0,21 0 16,-21-21-16,22 20 0,-22 1 0</inkml:trace>
  <inkml:trace contextRef="#ctx0" brushRef="#br0" timeOffset="19880.66">21929 1270 0,'0'0'0,"-22"-21"0,1 0 0,0 21 0,21-43 16,21 43 15,0 0-31,1 0 16,20 22-16,-21-1 0,21 0 15,-20 21-15,20-21 0,-21 22 0,0-1 16,22 0-16,-22 1 0,0 20 15,0-20-15,0 20 0,-21 1 0,0 20 16,0-20-16,0-1 0,0 1 16,0-1-16,-21 1 0,0-1 0,0 1 15,0-1-15,-22 1 0,22-1 16,-21 1-16,-1-22 0,22 22 16,-21-22-16,0 0 0,-1 1 0,1-1 15,0-21-15,20 0 0,-20 0 16,21 1-16,0-1 0,0-21 0,-1 0 15,44-21 17,-1-1-32,0 1 0,0 0 15</inkml:trace>
  <inkml:trace contextRef="#ctx0" brushRef="#br0" timeOffset="20145.22">22966 2117 0,'0'0'0,"21"0"0,-21-43 16,21 43-16,-21-21 15,21 21 1,0 0-1,-21 21 32,0 1-31</inkml:trace>
  <inkml:trace contextRef="#ctx0" brushRef="#br0" timeOffset="20413.36">22945 2540 0,'0'0'0,"0"21"16,0 0 0,0 1-16,0-1 15,0 0-15,0 0 16,0 0-16,0 0 0,-22 1 15,1-1-15,0 0 0,0 0 16,0 0-16,-22 0 0,1 1 0,21-1 16,-21 0-16,-1 0 0,1 0 15,0 0-15,-1 1 0,1-1 0,0-21 16,20 0-16,-20 21 0,21-21 16,0 0-16</inkml:trace>
  <inkml:trace contextRef="#ctx0" brushRef="#br0" timeOffset="26544.93">5186 4932 0,'0'0'0,"0"-42"0,0-64 15,0 85 1,0-1-16,0 1 0,0 0 0,0 42 31,0 22-31,0-1 0,0 21 0,0 1 16,0 21-16,0-22 0,0 22 16,0-1-16,0 22 0,0-21 15,0 0-15,-21-1 0,21 1 0,-22-22 16,1 1-16,21-1 0,-21 1 15,21-22-15,0 1 0,0-1 0,-21-21 16,21 0-16,0 0 0,0 1 16,-21-22-16,21-22 15,0 1 1,21-21-16,-21 21 0,21-22 16,0 1-16,0-21 0</inkml:trace>
  <inkml:trace contextRef="#ctx0" brushRef="#br0" timeOffset="26990.19">5673 4932 0,'0'0'15,"63"-42"-15,-42 42 16,-21 21-16,0 21 16,0 0-16,-21 1 0,-21-1 15,-1 0-15,1 1 0,0 20 16,-22 1-16,1-22 0,-1 22 0,1-1 15,20 1-15,-20-22 0,-1 0 0,22 1 16,0-1-16,-1 0 16,1-21-16,21 1 0,0-1 0,0-21 15,-1 0-15,22-21 16,0-1-16,0 1 0,0 0 16,22 0-16,-1 0 0,0 0 15,21-1-15,-21 1 0,22 21 16,-1 0-16,-21 0 0,22 21 0,-1 1 15,0-1-15,1 21 0,-1 0 0,0 1 16,1-1-16,-22 0 0,21 1 16,-21-1-16,0-21 0,1 22 0,-22-1 15,21-21-15,0 21 0,-21-20 16,0-1-16,21 0 16,0 0-16,0-21 0,1 0 15,-1 0-15,0-21 16,0 0-16,0 0 0,0-1 15,1 1-15,-1 0 0,0-21 16,0-1-16,0 1 0,0 21 0</inkml:trace>
  <inkml:trace contextRef="#ctx0" brushRef="#br0" timeOffset="27975.64">5948 5800 0,'0'21'0,"0"0"0,0 0 16,0 0-16,0 1 15,21-22 1,0 0-16,0 0 16,-21-22-16,21 22 0,1-21 15,-1 0-15,-21 0 0,21 0 0,0 0 16,-21-1-16,21 1 0,-21 0 16,0 0-16,0 0 0,0 0 0,0-1 15,0 1-15,-21-21 16,0 42-16,0 0 15,0 21-15,-1 0 0,22 0 16,-21 1-16,21 20 0,0 0 0,0-21 16,0 22-16,0-1 0,-21 0 15,21 1-15,0-1 0,0 0 16,0-20-16,0 20 0,0-21 0,0 0 16,21 0-16,0 1 15,1-22-15,-1 0 0,0 0 16,0 0-16,0-22 0,22 1 15,-22 0-15,0 0 0,0 0 0,21 0 16,-20-22-16,-1 22 0,0 0 0,21-21 16,-21 20-16,-21-20 0,22 21 15,-1 0-15,0 0 0,-21-1 0,0 1 16,21 0-16,0 21 31,-21 21-31,0 0 0,0 1 16,0-1-16,0 0 0,0 0 0,0 21 15,-21-20-15,21-1 0,-21 42 16,21-42-16,0 1 0,0-1 16,0 0-16,0 0 0,21 0 15,0-21-15,0 0 16,1 0-16,-1 0 0,0-21 0,21 21 16,1-21-16,-22 0 0,21 0 15,0-1-15,22-20 16,-22 0-16,-21 21 0,1-22 0,20 22 15,-42-21-15,21 21 16,0-1-16,-21 1 0,0 0 0,0 0 16,0 42-1,0 0 1,0 0-16,0 22 16,0-22-16,0 21 0,0-21 0,0 22 15,0-1-15,0 0 0,0 1 16,0 20-16,0-20 0,0 20 0,0 43 15,0-43-15,0 22 0,0-21 16,0-1-16,0 1 0,0 20 16,0 43-16,0-63 15,0 63-15,0-64 0,0 1 16,-21-1-16,0 1 0,21-1 16,-21-20-16,0-1 0,-1 0 0,1 1 15,0-22-15,21 0 0,-21-21 0,0 0 16,0 0-16,-1 0 0,1-21 15,-21 0-15,0-43 0,-1 22 16,22-22-16,-21 1 0,-22-64 16,43 63-16,0 1 0,0-1 15,0-20-15,21 20 0,0 1 16,0-1-16,0 1 0,0-1 16,0 1-16,21-1 0,0 22 0,21-1 0,-21 1 15,22 0-15,-1 21 0,-21-22 16,22 22-16,-1 0 0,-21 0 15,21 0-15,-20-1 0,-1 22 0,21-21 16</inkml:trace>
  <inkml:trace contextRef="#ctx0" brushRef="#br0" timeOffset="28312.45">7726 5757 0,'0'0'0,"0"22"32,21-22-32,21 21 0,-21-21 0,22 21 15,-1-21-15,0 0 0,1 21 16,-1-21-16,0 0 0,64 0 15,-63 0-15,-1 0 0,0 0 16,1 0-16,-1 0 0,0 0 16,43 0-16,-64 0 15,-42 0 17,0 0-32,-22 0 15,22 0-15,-21 0 0,0 0 0</inkml:trace>
  <inkml:trace contextRef="#ctx0" brushRef="#br0" timeOffset="28540.32">7578 5927 0,'0'0'0,"-22"0"0,1 21 0,0-21 15,42 21 17,0-21-32,1 0 0,20 0 15,0 0-15,1 0 0,-1 0 0,0 0 0,64 0 16,-64 0-16,1 0 15,20 0-15,-20-21 0,-1 21 16,0-21-16,-21 21 0,22 0 0,-22-21 16,0 21-16,0-22 0,0 22 15,-21-21-15,22 21 0,-22-21 0,0 0 16,0 0-16</inkml:trace>
  <inkml:trace contextRef="#ctx0" brushRef="#br0" timeOffset="28885.12">8149 5546 0,'-21'0'16,"42"0"15,0 21-31,0-21 16,1 0-16,20 0 0,-21 0 15,21 0-15,-20 0 0,20 0 0,0 0 16,-21 21-16,22-21 0,-22 0 15,0 0-15,0 21 0,0 0 0,1-21 16,-22 22-16,0-1 0,0 0 16,0 0-16,0 0 0,-22 0 15,1 1-15,0 20 0,-21-21 0,21 21 16,-22-20-16,22 20 0,-21 0 16,21-21-16,-22 22 0,22-22 0,-21 21 15,21-21-15,-22 1 0,22-1 0,0 0 16,0 0-16,0 0 0,21 0 15,-22-21-15,22 22 0,22-22 32,-1 0-32,-21-22 0,21 1 15</inkml:trace>
  <inkml:trace contextRef="#ctx0" brushRef="#br0" timeOffset="29704.63">9525 5038 0,'0'0'0,"21"-43"0,0 1 16,-21 0-16,21-43 16,-21 43-16,22 21 0,-22-1 15,0 1-15,21 0 0,-21 42 32,0 22-32,0-1 0,0 0 0,0 43 15,0-22-15,0 1 0,0 21 16,-21-1-16,-1-20 0,22 20 15,-42 65-15,42-86 0,0 1 16,-21-1-16,0 43 0,0-64 16,21-21-16,0 22 0,0-22 0,-22 0 15,22 0-15,0 0 16,-21-21-16,21-21 31,0 0-31,0 0 0,0-21 16,0 20-16,0-20 0,0 0 0,21-1 15,1 1-15,-22 0 0,21-1 16,0 1-16,0 21 0,21-21 0,-20 20 16,-1 1-16,21 0 0,0 0 15,-20 21-15,20 0 0,0 0 0,1 0 16,-1 21-16,0 0 0,1 0 0,-1 1 16,-21-1-16,21 21 0,-20-21 15,-22 22-15,0-1 0,0-21 0,0 21 16,0-20-16,-22 20 0,1-21 15,0 21-15,0-20 0,-21-1 16,20 0-16,-20 0 0,21-21 0,-21 21 16,20-21-16,-20 0 0,21 0 15,0 0-15,0 0 0,-1 0 16,1 0-16,21-21 16,0 0-1,0 0-15,21 0 16,22-1-16</inkml:trace>
  <inkml:trace contextRef="#ctx0" brushRef="#br0" timeOffset="30105.97">10181 5440 0,'0'0'0,"21"0"15,0 0-15,1 0 16,-1 0-16,0 0 0,0 0 15,0 21-15,0 0 0,1-21 0,-1 43 16,0-22-16,0 0 16,0 0-16,0 21 0,-21-20 0,0 20 15,22-21-15,-22 21 0,0-20 0,0 20 16,0-21-16,0 0 0,0 0 0,0 1 16,0-1-16,0 0 0,-22 0 15,22-42 16,0 0-31,0 0 16,0-22-16,0 22 0,0-21 0,0 21 16,0-22-16,0 1 0,22 0 0,-1-1 15,-21 1-15,21 21 0,0-22 16,0 22-16,-21 0 0,21 0 0,1 21 16,-22-21-16,21 21 0,0 0 15,0 0 1,-21 21-16,21-21 0,-21 21 0,0 0 15,0 0 1,0 1-16</inkml:trace>
  <inkml:trace contextRef="#ctx0" brushRef="#br0" timeOffset="30574.7">10985 5461 0,'0'0'0,"0"-21"16,-21 42-1,0-21 1,21 21-16,-21 0 0,0 22 16,21-22-16,-21 21 0,-1-21 0,1 22 15,21-22-15,0 21 0,-21-21 16,21 22-16,-21-22 0,21 0 0,0 0 15,0 0-15,0 1 0,0-1 16,21-21-16,0 0 0,0 0 16,1 0-16,-1 0 0,21 0 0,-21 0 15,22 0-15,-22-21 0,0-1 0,21 22 16,-21-21-16,22 0 0,-22-21 0,0 21 16,0-1-16,-21-20 0,0 21 15,21-21-15,-21 20 0,0-20 16,0 0-16,0 21 0,0-22 0,-21 22 15,0 0-15,0 0 0,0 21 16,0-21-16,-1 21 0,1 0 0,-21 0 16,21 0-16,0 21 0,-1-21 15,1 21-15,21 0 0,-21 0 16,21 0-16,-21 1 0,21-1 0,0 0 16,0 0-16,0 0 0,21 0 15,0-21-15,0 0 0,1 0 16</inkml:trace>
  <inkml:trace contextRef="#ctx0" brushRef="#br0" timeOffset="31161.36">11493 5440 0,'0'0'0,"0"21"31,0 0-31,0 0 0,0 1 15,0 20-15,-21-21 0,21 0 16,-21 22-16,21-22 0,0 0 0,0 21 16,0 1-16,-21-22 15,21 0-15,0 0 0,0 0 16,21-21 15,0-21-31,0 0 16,1 0-16,-1 0 0,-21-1 15,21 1-15,0 0 0,-21 0 16,0 0-16,21 0 0,0 21 16,-21-22-16,0 44 15,22-1 1,-22 0-16,0 0 16,0 0-16,0 0 0,0 1 0,0-1 15,0 0-15,0 0 0,0 0 16,0 0-16,21 1 15,0-22 1,0 0-16,0 0 16,0 0-16,1-22 0,-1 1 0,0 21 15,0-21-15,0 0 0,22 0 0,-22 0 16,0-22-16,-21 22 0,21-21 16,0-22-16,-21 43 0,0-21 15,0 21-15,0-22 0,0 22 16,0-21-16,0 21 15,-21 21-15,0 0 16,0 0-16,0 0 16,-1 21-16,22 0 15,0 0-15,0 0 16,0 0-16,0 1 16</inkml:trace>
  <inkml:trace contextRef="#ctx0" brushRef="#br0" timeOffset="31608.63">12404 5461 0,'0'0'0,"21"-21"0,0 0 16,-21 0-16,-21 21 31,0 0-31,-1 0 15,-20 21-15,21 0 0,0-21 0,0 21 16,-1 0-16,1 0 0,21 1 16,0-1-16,-21-21 0,21 21 15,0 0-15,0 0 0,0 0 16,0 1-16,21-1 0,0-21 16,1 21-16,-1-21 0,0 0 0,0 21 15,0 0-15,0-21 16,1 21-16,-22 1 0,21-22 15,-21 21-15,0 0 0,0 0 16,-21-21 0,-1 21-16,1-21 0,0 0 0,-21 0 15,21 21-15,-1-21 0,1 0 16,-21 0-16,21 0 0,0 0 0,-1 0 16,1 0-16,21-21 46,21 21-30,1-21-16,-1 21 0</inkml:trace>
  <inkml:trace contextRef="#ctx0" brushRef="#br0" timeOffset="32009.47">12531 5736 0,'42'0'15,"-21"0"1,0-21-16,0 21 0,-21-21 16,22 21-16,-1-21 0,0 21 0,0-21 0,0-1 15,0 22-15,-21-21 16,22 0-16,-1 0 0,-21 0 16,0 0-16,0-1 15,-21 22 1,-1 0-16,1 0 0,0 0 0,0 0 15,0 0-15,21 22 16,0-1-16,-21 0 0,-1 0 0,22 0 16,0 0-16,-21 1 0,21 20 15,0-21-15,0 0 0,0 0 0,0 1 16,0-1-16,0 0 16,0 0-16,21-21 0,1 0 15,-1 0-15,0 0 16,0 0-16,0 0 0,0 0 15,1 0-15,-1 0 0,0 0 16,0 0-16,0-21 16,0 0-16,1 0 0,-1 21 15</inkml:trace>
  <inkml:trace contextRef="#ctx0" brushRef="#br0" timeOffset="32461.23">13102 5440 0,'0'0'0,"21"-21"16,0 21-1,1 0-15,-1 0 16,0 0-16,0 21 0,0-21 16,0 21-16,-21 0 0,0 0 15,22 1-15,-22-1 0,0 0 0,0 0 16,0 0-16,0 0 0,0 1 15,0 20-15,-22-42 0,22 21 0,0 0 16,-21 0-16,0 1 0,0-1 16,21-42 15,0-1-15,0 1-16,21-21 15,0 21-15,0 0 0,1-22 0,-1 22 16,21-21-16,-21-1 0,0 22 15,1-21-15,-1 21 0,21 0 16,-21-1-16,0 1 0,1 0 0,-1 21 0,0 0 16,0 0-1,0 0-15,-21 21 0,0 0 16,0 1 0,0-1-1,-21-21 1,0 0-16,21 21 15</inkml:trace>
  <inkml:trace contextRef="#ctx0" brushRef="#br0" timeOffset="34994.44">14711 5440 0,'0'0'15,"-21"0"-15,-1 0 0,1 0 0,0 0 16,0 0-16,0 0 0,0 0 16,42 0 46,0 0-62,0 0 16,21 0-16,1 0 0,-22 0 0,21 0 15,1 0-15,20 0 0,-21 0 16,1 0-16,-1 0 0,0-21 16,1 21-16,-1 0 0,43 0 15,-64 0-15,21 0 0,-21 0 0,1 0 16,-1 0-16,-42 0 47,-1 0-47,1 0 0,0 0 15,0 0-15,-21 0 0,20 0 16,1 21-16,-21-21 0,0 21 0,20-21 16</inkml:trace>
  <inkml:trace contextRef="#ctx0" brushRef="#br0" timeOffset="35297.19">14478 5567 0,'0'0'0,"21"0"47,0 0-47,0 0 0,1 0 0,-1 0 15,21 0-15,0 0 16,-20 0-16,20 0 0,0 0 0,1 0 0,20 0 16,-21 0-16,1 0 0,-1 0 15,0 0-15,1 0 0,41 0 16,-62 0-16,20 0 0,-21 0 15,0 0-15,0 0 0,1 0 16,-44 0 15,1 0-15,0 0-16,0 0 0,0-21 16,0 21-16,21-21 0</inkml:trace>
  <inkml:trace contextRef="#ctx0" brushRef="#br0" timeOffset="35775.91">15155 5144 0,'0'0'16,"-21"-43"-16,0 43 16,21-21-16,0 42 31,0 0-16,0 1-15,0-1 0,21 0 16,0 0-16,-21 0 0,21 0 16,1 1-16,20-22 0,-21 21 0,0 0 15,22-21-15,-22 0 0,0 21 16,21-21-16,-21 0 0,1 0 0,-1 0 16,0 0-16,0 0 0,0 0 15,0 0-15,-21 21 16,0 0-1,0 1-15,0-1 16,-21-21-16,0 21 0,-21 0 0,21 0 16,-22 0-16,22 22 0,-21-22 15,-1 21-15,1-21 0,0 22 16,-1-22-16,1 21 0,-21 22 16,20-43-16,1 21 0,21-21 0,-22 1 15,22-1-15,0 0 0,0 0 16,21 0-16,-21-21 15,42 0 32,-21-21-31</inkml:trace>
  <inkml:trace contextRef="#ctx0" brushRef="#br0" timeOffset="37803.3">16510 4445 0,'0'0'0,"0"21"47,0 0-32,0 1-15,0-1 16,0 0-16,0 0 16,0 0-1,-21-21-15,21 21 0,0 1 16</inkml:trace>
  <inkml:trace contextRef="#ctx0" brushRef="#br0" timeOffset="37980.19">16700 4403 0,'0'21'47,"0"0"-47,0 0 0,0 0 16,-21 1-16,21-1 15,0 0-15,0 0 0,0 0 0,0 0 16,0 1-16</inkml:trace>
  <inkml:trace contextRef="#ctx0" brushRef="#br0" timeOffset="38692.16">16764 5101 0,'0'0'0,"0"-42"15,0 63 1,0 0-1,0 0-15,0 1 0,0-1 16,0 21-16,0-21 0,-21 0 0,21 22 16,-21-22-16,-1 21 0,1-21 15,21 1-15,-21-1 0,0 21 16,0-21-16,21 0 0,0 1 31,0-44-15,0 1-1,0 0-15,21 0 0,0 0 0,0 0 16,0-1-16,1-20 0,-1 21 16,-21 0-16,21 0 0,0-1 0,0 1 15,-21 0-15,21 21 16,1 0-16,-22 21 16,0 0-16,0 1 15,0-1-15,0 0 0,0 0 0,0 0 16,0 0-16,0 1 0,0-1 15,0 0-15,0 0 0,0 0 0,0 0 16,21-21-16,0 0 16,0 0-16,0 0 0,0 0 15,22 0-15,-22 0 0,0-21 16,0 0-16,22 0 0,-22 0 0,21 0 16,-21-1-16,22-41 15,-22 42-15,-21-22 0,21 22 0,-21-21 16,0 21-16,0-22 0,0 22 15,-21 0-15,0 0 0,21 0 16,-22 0-16,1 21 0,0 0 0,0 0 16,0 21-16,0 0 15,-1 0-15,22 0 0,0 0 0,-21-21 16,21 22-16,0-1 0,0 0 16,0 0-16,0 0 0,0 0 0,21-21 15,1 22-15,-1-22 16</inkml:trace>
  <inkml:trace contextRef="#ctx0" brushRef="#br0" timeOffset="38985.99">17357 5292 0,'0'0'0,"21"0"0,21-21 16,-21 21-16,0-22 0,1 1 16,-1 21-16,-21-21 0,21 0 15,-21 0-15,-21 21 31,0 0-15,-1 0-16,22 21 0,-21 0 16,0 0-16,0 0 0,21 1 0,0-1 15,0 0-15,-21 21 16,21-21-16,0 1 0,0-1 0,0 0 16,0 0-16,21-21 15,0 0-15,0 0 0,0 0 16,1 0-16,-1 0 0,21 0 15,-21 0-15,0 0 0,22 0 0,-22 0 16,0 0-16,21 0 0</inkml:trace>
  <inkml:trace contextRef="#ctx0" brushRef="#br0" timeOffset="39540.69">17949 5186 0,'0'-42'0,"-21"42"31,0 0-31,0 0 16,0 21-16,-1 0 0,22 0 15,-21 0-15,0 0 0,0 1 16,0-1-16,21 0 0,-21 21 0,-1-21 15,22 1-15,-21-1 0,21 0 16,0 0-16,0 0 0,21-21 31,1 0-31,-1 0 16,0 0-16,0 0 0,0-21 0,0 0 16,1 0-16,-1 0 0,0-1 15,0-20-15,0 21 0,0-21 16,1-1-16,-22 1 0,21 0 0,-21-22 15,21 22-15,-21-22 0,0 22 0,0-22 16,0 22-16,0 0 0,0-1 16,0 22-16,0 0 0,0 0 15,0 42 1,-21 0-16,0 22 0,21-1 16,0 0-16,0 1 0,-22 20 0,22-21 15,-21 22-15,21-22 0,0 22 16,0-22-16,0 0 0,0 1 15,0-22-15,0 21 0,0-21 0,0 1 16,0-1-16,21 0 16,1-21-16,20 0 0,-21 0 15,0 0-15,22 0 0,-22-21 16,21 0-16,-21-1 0,22 1 0,-22 0 16,21 0-16</inkml:trace>
  <inkml:trace contextRef="#ctx0" brushRef="#br0" timeOffset="39997.44">18478 4763 0,'0'0'0,"0"-22"0,0 1 0,0 0 16,0 42-1,0 0-15,0 1 16,-21 20-16,21-21 0,-21 21 16,21 1-16,0-1 0,0 0 15,0 22-15,-21-43 0,21 21 0,-21 1 16,0-1-16,21-21 0,-22 22 0,22-22 15,0 0-15,-21 0 0,21 0 16,-21-21-16,21 21 0,-21-21 31,21-21-31,0 0 16,0 0 0,0-21-16,21 20 0,0 1 0,0 0 15,43-42-15,-43 41 16,0 22-16,22-21 0,-22 21 0,21 0 15,-21 0-15,0 0 0,1 0 16,-1 21-16,0-21 0,0 22 0,0-1 16,-21 0-16,0 0 0,0 0 15,0 0-15,0 1 0,-21-1 0,0 0 16,0 0-16,-22 0 0,22 0 0,-21-21 16,21 22-16,-22-1 0,22-21 15,0 0-15,0 0 0,0 0 16,0 0-16,42-21 31,0 21-31,0-22 0,0 1 16,0 0-16,22 0 0</inkml:trace>
  <inkml:trace contextRef="#ctx0" brushRef="#br0" timeOffset="40344.12">18859 5038 0,'0'0'0,"0"-21"15,22 21 1,-1 0-16,-21 21 16,21 0-16,0 0 15,0 0-15,-21 0 0,0 1 0,21-1 16,1 21-16,-22-21 0,0 0 16,0 1-16,0-1 0,0 0 15,0 0-15,0 0 0,0 0 0,0 1 16,-22-22-16,1 0 31,21-22-15,0 1-16,0 0 15,0 0-15,0-21 0,0 20 0,0 1 16,21-21-16,-21 21 0,0-22 16,0 22-16,22 0 0,-1 0 0,0 0 15,0 21-15,21 0 16,-20 0-16,-1 0 15,0 0-15,0 0 0</inkml:trace>
  <inkml:trace contextRef="#ctx0" brushRef="#br0" timeOffset="40579.99">19389 5080 0,'0'21'0,"0"0"15,0 1 1,0-1-16,0 0 15,0 0-15,0 0 16,0 0-16,0 1 0,0-1 0,0 0 16,0 0-16,0 0 15,0 0-15,-22-21 0,22 22 0,0-1 16,0-42 31,0-1-47</inkml:trace>
  <inkml:trace contextRef="#ctx0" brushRef="#br0" timeOffset="40750.89">19367 4911 0,'0'0'16,"0"-21"-16,0 42 46,22 0-46,-1 0 16,0-21-16,0 21 16,-21 0-16</inkml:trace>
  <inkml:trace contextRef="#ctx0" brushRef="#br0" timeOffset="41109.64">19664 5122 0,'21'0'32,"0"0"-32,0 22 31,0-22-31,-21 21 0,22 0 0,-1 0 0,0 0 16,-21 0-16,0 1 0,0-1 15,0 0-15,0 0 0,0 0 16,0 0-16,0 1 0,0-1 15,0-42 17,0-1-17,0 1-15,21 0 0,0 0 16,-21 0-16,21 0 0,-21-1 16,22-20-16,-1 21 0,-21-21 0,21 20 15,0 1-15,-21 0 0,21 0 16,-21 0-16,0 0 0,21 21 0,1 0 15</inkml:trace>
  <inkml:trace contextRef="#ctx0" brushRef="#br0" timeOffset="41444.62">20024 5271 0,'0'0'0,"0"21"0,21-21 16,0 0-1,0 0-15,0 0 0,0 0 16,1 0-16,-1-21 0,0-1 0,0 22 16,0-21-16,0 0 0,1 0 15,-1 0-15,-21 0 0,0-1 16,0 1-16,0 0 16,-21 21-1,-1 21 1,1 0-16,21 1 0,-21-1 0,0 0 15,21 0-15,0 0 0,-21 0 16,21 1-16,-21-1 0,21 0 16,0 0-16,0 0 0,0 0 0,0 1 15,21-22 1,0 0-16,0 0 0,0 0 0,22 0 0,-22 0 16,0 0-16,21 0 0,-21 0 15,1 0-15,20-22 0,-21 22 16,0-21-16</inkml:trace>
  <inkml:trace contextRef="#ctx0" brushRef="#br0" timeOffset="41780.43">20616 5122 0,'0'0'15,"0"-21"-15,0 0 0,0 0 0,21 21 16,1 0 0,-1 0-16,0 0 15,0 21-15,0-21 0,0 21 16,-21 0-16,22 1 0,-22-1 0,21 0 15,-21 0-15,0 0 0,0 0 16,0 22-16,0-22 16,0 0-16,0 0 0,0 0 15,0 1-15,0-44 47,0 1-47,0 0 0,0 0 16,21 0-16,-21-22 15,21 22-15,0 0 0,-21 0 0,21-21 16,-21 20-16,22 1 16,-22 0-16,21 0 0,-21 0 0,21 21 0,-21-21 15,21 21-15,-21-22 16,21 22-16,0 0 0</inkml:trace>
  <inkml:trace contextRef="#ctx0" brushRef="#br0" timeOffset="42037.28">21145 5144 0,'0'0'0,"22"0"0,-1 0 31,0 0-15,-21-22-1,21 22 1,-21 22 15,-21-22-31,21 21 0,-21 0 16,21 0-1,-21-21-15</inkml:trace>
  <inkml:trace contextRef="#ctx0" brushRef="#br0" timeOffset="42580.97">21929 4763 0,'0'0'16,"0"-22"-16,-22 1 0,1 21 16,-21 0-16,21 0 0,0 0 15,-1 0-15,-20 21 0,21 1 16,-43 62-16,43-41 0,0-1 15,0 21-15,21-20 0,-21 20 0,21-20 16,0-1-16,0 0 0,0 1 16,0-22-16,0 21 0,0-21 0,21 0 15,0 1-15,21-22 0,-20 21 16,-1-21-16,21 0 0,0 0 0,1 0 16,-1 0-16,0-21 0,1-1 15,-1 1-15,0 0 0,1 0 0,-1-21 16,0 20-16,1-20 0</inkml:trace>
  <inkml:trace contextRef="#ctx0" brushRef="#br0" timeOffset="43054.71">22479 4149 0,'0'0'0,"0"-21"0,0 42 31,0 21-31,0 0 0,0 1 0,-21 20 15,0 1-15,-1-22 0,22 22 16,-21-1-16,0 22 0,0-22 0,0 1 16,0 20-16,21-20 0,-22-1 15,1-20-15,0 20 0,0-20 16,21-1-16,0-21 0,0 0 16,-21 0-16,21 1 0,0-1 0,-21-21 15,21-21 16,0-1-31,21 1 16,0 0-16,0-21 0,0 21 0,0-22 16,22 1-16,-22 0 0,21 20 15,1-20-15,-22 21 0,21 0 16,0 0-16,-20 21 0,20 0 16,0 0-16,-21 0 0,1 21 0,-1 0 15,0 0-15,-21 0 0,21 22 0,-21-22 16,0 21-16,0-21 0,0 0 15,-42 43-15,21-43 0,-1 0 16,1 0-16,0 1 0,-21-1 16,42 0-16,-21-21 15,42 0 1,0 0 0,0-21-16,0 21 0,0-21 15</inkml:trace>
  <inkml:trace contextRef="#ctx0" brushRef="#br0" timeOffset="43376.52">22902 4953 0,'0'0'0,"21"0"16,1 0-16,-22 21 16,21 0-16,0 1 15,0-1-15,-21 0 0,0 0 16,0 21-16,0-20 0,0-1 0,0 0 15,0 0-15,0 0 0,0 0 0,0 1 16,-21-1-16,21 0 16,-21-21-16,0 0 15,21-21 17,0 0-32,21-1 15,0 1-15,-21 0 0,21 0 0,0 0 16,0-22-16,-21 22 0,22 0 15,-1 21-15,0-21 0,-21 0 0,21 21 16,0-21-16,0-1 16,1 22-16</inkml:trace>
  <inkml:trace contextRef="#ctx0" brushRef="#br0" timeOffset="43745.55">23326 5017 0,'-22'42'15,"1"-21"1,21 0-16,-21 0 0,0 1 0,21-1 16,-21-21-16,21 21 0,0 0 15,0 0-15,0 0 0,0 1 0,0-1 16,0 0 0,21-21-16,0 0 0,0 0 15,0 0-15,1 0 0,-1 0 0,0 0 16,0-21-16,21 21 15,-20-21-15,-1-1 0,0 1 0,0 0 16,-21-21-16,0 21 16,0-1-16,0 1 0,0-21 0,0 21 15,-21 0-15,0-22 0,0 22 16,-1 21-16,1 0 0,0 0 0,0 0 16,-21 0-16,20 0 0,1 21 15,0-21-15,0 21 0,21 1 0,0-1 16,-21 0-16,21 0 0,0 21 15,0-20-15,21-1 16,0-21-16,0 0 0,0 0 16,22 0-16</inkml:trace>
  <inkml:trace contextRef="#ctx0" brushRef="#br0" timeOffset="44373.19">23728 5059 0,'0'21'31,"0"0"-31,0 0 0,-21 1 16,21-1-16,0 0 0,-22 0 15,22 0-15,-21 0 0,21 1 0,-21-22 16,21 21-16,0 0 0,0 0 16,-21-21-16,21-21 46,0 0-46,0 0 0,21-1 16,-21 1-16,21 0 0,0 0 16,-21 0-16,22 0 0,-1-22 0,0 22 15,0 0-15,0 0 16,0 21-16,1-21 0,-1 21 16,0 0-16,-21 21 0,0 0 15,0 0-15,0 0 0,0 0 16,0 1-16,0-1 0,0 0 15,0 0-15,0 0 0,0 0 0,0 1 16,0-1-16,0 0 16,0 0-1,-21-21-15,21-21 16,0 0 0,0 0-16,0-1 15,21 1-15,0 0 0,-21 0 0,42 0 16,-20 0-16,-1-22 0,0 22 15,0 21-15,0-21 0,0 0 0,1 21 16,-1 0-16,-21 21 16,0 0-1,0 0-15,0 0 0,0 1 16,0-1-16,0 0 0,0 0 0,0 0 16,-21 0-16,21 1 0,-22-22 0,22 21 15,0 0-15,0 0 16,22-42 15,-1 21-31,0-21 16,0 0-16,0 21 0</inkml:trace>
  <inkml:trace contextRef="#ctx0" brushRef="#br0" timeOffset="44704.53">24299 5144 0,'21'0'15,"1"0"1,-1 0 0,0 0-16,0 0 0,-21-22 0,21 22 15,0-21-15,1 21 0,-1-21 16,0 21-16,-21-21 0,21 21 0,-21-21 16,0 0-16,-21 21 15,0 0 1,0 0-16,-1 0 15,1 21-15,0-21 0,0 21 0,0 0 16,0 0-16,-22 22 0,22-1 16,21-21-16,0 0 0,0 0 15,0 1-15,0-1 0,0 0 16,0 0-16,21-21 16,0 0-16,1 0 0,-1 0 15,21 0-15,-21 0 0,0 0 16,22 0-16,-22-21 0</inkml:trace>
  <inkml:trace contextRef="#ctx0" brushRef="#br0" timeOffset="44872.43">24892 5207 0,'0'-21'0,"21"21"78,0 0-62,0 0-16</inkml:trace>
  <inkml:trace contextRef="#ctx0" brushRef="#br0" timeOffset="45413.71">25400 5080 0,'0'0'0,"0"-21"16,0-21-16,0 20 16,0 1-16,-21 21 15,0 0 1,-1 21-16,1 1 16,0-1-16,0 0 0,0 0 0,0 21 15,-1-20-15,1 20 0,0-21 0,0 21 16,0-20-16,21-1 0,0 0 15,0 0-15,0 0 0,0 0 16,0 1-16,21-22 16,0 0-16,0 0 15,0 0-15,1 0 0,-1 0 0,0-22 16,0 1-16,0 0 0,0 0 16,1 0-16,-1 0 0,0-22 0,-21 1 15,21 0-15,0-1 0,-21-20 16,0-1-16,21 1 0,-21-1 0,22 1 15,-22-1-15,0 1 0,21-1 16,-21 22-16,21-22 0,-21 22 0,0 0 16,0 21-16,0-1 0,0 1 15,0 42 1,0 1-16,-21-1 0,0 21 16,21 0-16,0 1 0,-22-1 0,22 0 15,-21 22-15,21-1 0,-21 1 16,21-1-16,0-20 0,0 20 0,0 1 15,-21-22-15,21 0 0,0 1 16,-21-1-16,21 0 0,0-20 16,0-1-16,0 0 0,0 0 0,0 0 0,0 0 15,21-21 1,0 0-16,0 0 0</inkml:trace>
  <inkml:trace contextRef="#ctx0" brushRef="#br0" timeOffset="45741.52">25590 5101 0,'0'0'0,"0"-21"0,0 0 16,22 21-16,-1 0 31,0 0-31,-21 21 0,0 0 16,0 0-16,0 1 15,0-1-15,0 0 0,0 0 16,0 0-16,0 22 0,0-22 15,0 0-15,-21 0 16,0-21-16,21-21 47,0 0-47,0 0 0,21-1 16,0 1-16,-21 0 0,21-42 15,0 63-15,-21-22 0,21 1 16,1 21-16,-22-21 15,21 21 1,0 0 0</inkml:trace>
  <inkml:trace contextRef="#ctx0" brushRef="#br0" timeOffset="45950.4">25887 5080 0,'0'21'16,"0"0"-1,0 1-15,0-1 16,-21-21-16,21 21 0,0 0 16,0 0-16,-22 0 0,22 1 15,0-1-15,0 0 16,0 0-16,0-42 47</inkml:trace>
  <inkml:trace contextRef="#ctx0" brushRef="#br0" timeOffset="46112.75">25887 4911 0,'-21'0'15,"-1"0"-15,22 21 16,0 0-1,0 0 1,22 0-16,-1 1 16</inkml:trace>
  <inkml:trace contextRef="#ctx0" brushRef="#br0" timeOffset="46473.54">26056 5101 0,'0'21'47,"0"1"-47,0-1 15,0 0 1,0 0-16,0 0 0,0 0 16,0 1-16,0-1 15,21-21 1,0 0-1,1 0 1,-1-21-16,0-1 16,-21 1-16,0 0 15,21 0-15,0-21 16,-21 20-16,0 1 0,0 0 16,0 42 15,0 0-16,0 1 1</inkml:trace>
  <inkml:trace contextRef="#ctx0" brushRef="#br0" timeOffset="46924.52">26289 5165 0,'0'0'0,"0"-21"0,21 21 0,-21-22 16,0 1-16,0 0 15,0 42 32,-21 0-47,0 1 0,0-1 16,21 0-16,-22 0 0,22 0 16,0 0-16,0 1 0,0-1 15,0 0-15,22-21 31,-1 0-31,0 0 0,0 0 16,0 0-16,0-21 16,-21 0-16,22 21 0,-22-22 0,21 22 15,-21-21-15,21 0 16,-21 0-16,21 0 0,-21 42 47,0 0-32,0 0-15,0 0 16,0 1-16,0-44 63,21 22-63</inkml:trace>
  <inkml:trace contextRef="#ctx0" brushRef="#br0" timeOffset="47254.36">26543 4487 0,'0'22'62,"0"-1"-62,0 0 0,0 0 16,-21-21-16,21 21 15,-21-21-15,21 21 16</inkml:trace>
  <inkml:trace contextRef="#ctx0" brushRef="#br0" timeOffset="47421.26">26649 4509 0,'0'0'0,"0"21"47,-21 0-31,21 0-16,0 0 0,-22 0 15,22 1-15,-21-1 16,0 0-16,0 0 16,0 0-16,0 0 0</inkml:trace>
  <inkml:trace contextRef="#ctx0" brushRef="#br0" timeOffset="48680.73">2117 7832 0,'0'0'0,"0"-21"0,0-1 0,0 1 16,0-21-16,0 21 0,0-22 15,0 22-15,0-21 0,0 21 0,21 0 16,0-1-16,0 22 0,0 0 16,22 22-16,-1-1 15,0 21-15,43 64 0,-43-43 16,-21 22-16,22 0 16,-22-22-16,21 22 0,-21 0 0,-21-1 15,0 1-15,0-22 0,0 22 16,0-21-16,0-1 0,0-21 0,0 22 15,0-22-15,0-21 0,0 22 16,0-22-16,-21-21 16,0-21-16,21 0 15,-21-22-15,21 1 0,0 0 0,0-1 16,0-20-16,0-1 0,21-20 16,0-22-16,0 21 0,1-21 0,20 0 15,-21 1-15,21-1 0,1 21 16,-1-21-16,0 0 0,1 22 15,-1 20-15,0 1 0,-20-1 16,20 22-16,-21 21 0,0 0 0,0 21 16,-21 21-1,0 0-15,0 0 0,0 0 0,0 22 16,-21-1-16,21 0 0,-21 1 16,0-1-16,21 0 0,0 1 15,0-1-15</inkml:trace>
  <inkml:trace contextRef="#ctx0" brushRef="#br0" timeOffset="50142.32">3471 8403 0,'0'0'0,"21"0"0,43-21 15,-43 0-15,0 0 16,0 0-16,1-1 0,-22-20 0,21 21 15,-21-21-15,21-1 0,-21 1 16,0 0-16,0-1 0,0 1 0,-21 21 16,0-22-16,-22 22 0,22 0 15,0 21-15,-21 0 0,20 0 0,-20 0 16,0 21-16,21 22 16,-22-22-16,22 21 0,-21 22 0,21-22 15,-1 21-15,1-20 0,0-1 16,0 64-16,21-64 0,0 1 15,0-22-15,0 21 0,0-21 16,0 0-16,21 1 0,0-22 0,0 0 16,1 0-16,-1 0 0,21 0 15,-21-22-15,0 1 0,22 0 0,-22 0 16,21-21-16,-21 20 0,22-20 16,-22 0-16,0-1 0,0 1 0,0-21 15,1 20-15,-1 1 0,-21 0 16,21-1-16,-21 22 0,0 0 0,0 0 15,0 42 1,0 0-16,0 0 16,0 22-16,0-22 0,0 21 0,0 0 15,0 1-15,0-1 0,0 22 16,-21-22-16,21 0 0,0 1 0,0-1 16,0-21-16,0 21 0,0-20 15,21-1-15,0 0 0,0 0 16,0-21-16,1 0 0,20 0 0,0 0 15,1-21-15,20-21 16,-21 20-16,-20 1 0,20-21 16,-21 0-16,21 20 0,-20-41 0,-1 21 15,21-22-15,-21 1 16,0-1-16,1 1 0,-1-1 0,0 1 16,-21-1-16,0 1 0,0-1 0,0 1 15,0-1-15,0 1 0,0 20 16,0 1-16,0 0 0,-21-1 15,21 22-15,-21 21 0,-1 0 0,1 21 16,21 22-16,-21-1 16,0 0-16,21 22 0,0-22 0,-21 43 15,21-22-15,-21 22 0,21-22 16,0 22-16,-22-21 0,22 20 16,-21-20-16,21-1 0,0 1 0,0-22 15,0 0-15,0 1 0,0-1 16,0-21-16,21 22 0,1-22 0,-1 0 15,0-21-15,0 0 16,0 0-16,0 0 0,1 0 0,-1-21 16,42 0-16,-42-1 15,22 1-15,-22 0 0,0 0 0,0 0 16,0-22-16,1 22 0,-22 0 0,0 0 16,21 0-16,-21 0 0,21 21 15,-21-22-15,0 44 31,0-1-31,0 0 16,0 0-16,0 0 0,0 0 16,0 1-16,0-1 0,0 0 0,0 0 15,0 0-15,0 0 0,0 1 16,0-1-16,21 0 16,0-21-16,0 0 0,1 0 15,-1 0-15,0 0 0,0-21 16,0 21-16,0-21 0,22-1 0,-22 1 15,0 0-15,0 0 0,-21 0 0,21-22 16,1 22-16,-22 0 0,21-21 16,-21 21-16,0-1 0,0 1 15,21 0-15,-21 0 0,21 42 32,-21 0-32,0 0 15,0 1-15,0-1 0,0 0 16,21 0-16,-21 21 0,0-20 0,0-1 15,0 21-15,0-21 0,21 0 16,-21 22-16,22-22 0,-1 0 16,0 0-16,-21 0 0,21-21 0,0 22 15,0-22-15,22 0 0,-22 0 0,0 0 16,21 0-16,-20 0 0,20-22 0,-21 1 16,21 21-16,1-21 15,-1-21-15,-21 21 0,22-1 0,-1 1 16,-21-21-16,0 0 0,0 20 0,1-20 15,-1 0-15,-21-1 0,0 1 16,0 21-16,0 0 0,0 0 0,0-1 16,-21 22-16,-1 0 0,1 0 15,0 22-15,0-1 0,0 0 0,21 0 16,-21 0-16,21 0 0,-22 22 16,22-22-16,0 21 0,0-21 0,0 1 15,0 20-15,0-21 0,22 0 16,-1 0-16,0-21 0,0 22 15,21-22-15,-20 0 0,20 0 0,0 0 16,-21 0-16,22 0 0,-1 0 16,22-22-16,-22 22 0,0-21 15,1 0-15,20 0 0,-21 0 0</inkml:trace>
  <inkml:trace contextRef="#ctx0" brushRef="#br0" timeOffset="50442.53">6752 8149 0,'0'0'0,"-21"0"0,0 0 16,42 0 0,21 0-16,-21 0 15,1 0-15,20 0 0,0 0 0,-21 0 16,64 0-16,-43 0 15,-20 0-15,20-21 0,0 21 0,-21 0 16,1 0-16,-1 0 0,0 0 0,0 0 16,0 0-16,-42 0 31,0 0-31,-21 0 0,20 0 16,-20 0-16,0 0 0,-22 21 15,1-21-15,-1 0 0,22 21 0</inkml:trace>
  <inkml:trace contextRef="#ctx0" brushRef="#br0" timeOffset="50916.26">6794 8170 0,'-105'43'0,"20"-22"15,275-85-15,-401 128 0,190-43 16,21 0-16,21-21 16,0 21-1,0-21-15,21 0 0,-20 0 0,20 0 16,0 0-16,1 0 0,-22 0 16,21 0-16,0 0 0,1 0 0,-22 0 15,21-21-15,-21 21 0,22-21 0,-22 21 16,0-21-16,0 21 0,0-21 15,1 21-15,-1-21 0,-21-1 0,21 1 16,-21 0-16,0 0 16,0 0-16,0 0 15,0-1-15,-21 22 0,0-21 0,-1 21 16,1 0-16,-21 0 0,21 0 16,0 0-16,-1 0 0,1 0 15,21 21 16,21-21-31,1 0 0,-1 0 16,0 0-16,21 0 16,-21 0-16,1 0 0,-1 0 0,21 0 15,-21 0-15,0 0 0,1 0 0,-1 0 16,0 22-16,0-22 16,-21 21-16,0 0 15,0 0-15,-21 0 16,0 0-16,0 1 0,-1-1 0,1 21 15,-21-21-15,21 0 0,0 1 0,-22-1 16,22 21-16,0-21 16,0 0-16,0 1 0,-22 20 0,22-42 15,0 21-15,0-21 0</inkml:trace>
  <inkml:trace contextRef="#ctx0" brushRef="#br0" timeOffset="51569.42">8361 7705 0,'0'0'0,"0"-21"0,0-1 16,0-20-16,0 0 0,0-1 0,0 1 15,0 0-15,21-1 0,-21-20 16,21 21-16,0-22 0,-21 22 16,0-22-16,21 22 0,-21 0 15,0-1-15,0 1 0,0 21 0,0-22 16,0 22-16,0 0 0,-21 21 15,0 0 1,21 42-16,0-20 0,-21 20 0,21 21 16,-21 22-16,21 0 0,0-1 15,0 22-15,-21 0 0,-1 21 0,1-21 16,21 21-16,-21 0 16,0 0-16,0 0 0,0 0 0,-1 0 15,1 0-15,0 0 0,0-21 0,-21 21 16,20-21-16,-20-1 0,21-20 15,0 21-15,-22-21 0,22-1 0,-21 64 16,0-84-16,42-1 0,-22-20 16,1 20-16,21-42 0,-21 22 15,21-22-15,0-63 16,0 20 0,0-20-16,0-21 0,0-1 15,21 1-15,0-22 0,1 0 0</inkml:trace>
  <inkml:trace contextRef="#ctx0" brushRef="#br0" timeOffset="51895.36">7874 8255 0,'0'0'0,"0"-42"0,0 21 0,0-22 16,0 22-16,0-21 0,0-1 15,21 22-15,0-21 0,22 21 16,-22-22-16,21 22 0,0-21 0,1 21 0,-1 0 15,0-1-15,1 1 0,-1 0 16,0 21-16,1 0 0,41 0 16,-62 0-16,-1 21 0,0 0 15,-21 22-15,0-22 0,0 21 0,0 1 16,0-1-16,-21 0 16,-43 43-16,43-64 0,-21 21 15,21-20-15,-22-1 0,22 0 0,-21 0 16,21 0-16,-1-21 0,1 0 15,0 0-15,21-21 32,21 21-32,0-21 0,22 0 15,-22 0-15,21-1 0,1 1 16</inkml:trace>
  <inkml:trace contextRef="#ctx0" brushRef="#br0" timeOffset="52346.12">8848 7853 0,'21'-21'15,"-42"42"-15,63-63 0,-42 20 0,0 1 0,0 0 16,-21 0-16,0 0 16,-1 21-16,1 0 0,-21 0 0,21 0 15,0 0-15,-1 0 0,1 21 16,0 0-16,0 0 0,0 22 0,0-22 16,21 21-16,-22 0 0,22-20 15,0 20-15,0 0 0,0 1 0,0-22 16,0 21-16,0-21 0,0 0 15,0 1-15,22-22 16,-1 0-16,0 0 0,0 0 16,0-22-16,0 1 0,1 0 15,-1-21-15,21 21 0,-21-22 0,0 22 16,1-21-16,-22-1 0,21 22 16,-21-21-16,21 0 0,-21-1 15,0 22-15,21 0 0,-21 0 0,0 0 16,0-1-16,0 44 15,0-1-15,0 21 0,0-21 16,0 22-16,0-1 0,0 0 16,0 1-16,0-1 0,0 0 15,0 85-15,0-106 16,0 22-16,0-22 0,0 0 16,21 0-16,0-21 0,1 0 15,-1 0-15,0-21 16,0 0-16,0 0 0,0 0 0,1-22 15,-1 22-15,21-21 0,-21-1 0</inkml:trace>
  <inkml:trace contextRef="#ctx0" brushRef="#br0" timeOffset="52620.96">9483 6943 0,'0'0'0,"0"-43"0,0 22 0,0-21 16,0 63-1,0 0-15,-22 0 0,1 22 0,21 20 16,-21 1-16,21-1 0,0 1 16,-21 20-16,0 1 0,21 0 0,0-1 15,0 1-15,-21 0 0,21-22 0,-22 22 16,1-22-16,21 1 0,-21-1 16,21 1-16,0-22 0,-21 1 0,21-1 15,0-21-15,-21 0 0,21 22 16,21-65-1,0 1 1,0-21-16,0 21 0,1-22 16,-1 1-16,0-21 0</inkml:trace>
  <inkml:trace contextRef="#ctx0" brushRef="#br0" timeOffset="53072.75">9842 7070 0,'0'-21'16,"0"42"-16,22-64 0,-22 22 0,0 42 15,0 1-15,0 20 16,0-21-16,0 21 0,0 22 16,0-22-16,0 22 0,0-1 0,0 1 15,-22-1-15,1 1 0,21-1 16,0 1-16,-21-22 0,0 22 16,0-1-16,21-21 0,0 1 0,-21-1 15,-1 0-15,22 1 0,0-22 0,0 0 16,0 0-16,-21 0 0,21-42 31,0 0-31,0 0 16,21-21-16,1 20 0,-1-20 0,21 0 15,-21-1-15,22-20 0,-22 21 16,21-1-16,0 1 0,1 21 0,-1 0 16,-21-1-16,43 22 15,-22 0-15,-21 0 0,0 22 16,-21-1-16,22 21 0,-22-21 0,21 22 15,-21-1-15,0-21 0,0 21 0,0 1 16,0-1-16,0-21 0,-21 22 16,21-22-16,-22 0 0,22 0 0,0 0 15,-21 0-15,21 1 0,-21-22 16,21-22 0,-21 1-1,21 0-15,-21 0 0,0 0 0,21 0 16</inkml:trace>
  <inkml:trace contextRef="#ctx0" brushRef="#br0" timeOffset="53256.64">9398 7620 0,'0'0'0,"-21"0"16,0 0-16,42 0 31,21-21-16,-21 21-15,22 0 0,-1-21 0,0 0 16,1 21-16,-1-22 0,0 22 0,1-21 16,-22 21-16,21-21 0,-21 21 15</inkml:trace>
  <inkml:trace contextRef="#ctx0" brushRef="#br0" timeOffset="54077.74">11218 7535 0,'-84'-63'0,"168"126"0,-211-126 16,85 63-16,21 0 0,-22 0 0,22 21 16,-21 0-16,0 0 0,-22 43 15,43-43-15,-21 21 16,20 1-16,1-22 0,-21 21 0,42-21 15,-21 22-15,21-22 0,0 0 16,0 0-16,0 0 0,21-21 16,0 0-16,0 0 15,0 0-15,22-21 0,-22 21 0,21-21 16,-21 0-16,22 0 0,-22-22 16,21 22-16,-21 0 0,1-21 15,-1 21-15,0-22 0,0 1 0,-21 0 16,0-1-16,0 1 0,21 0 0,-21 20 15,0-20-15,0 0 0,21-22 16,1 43-16,-22 0 0,21 0 16,0 21-16,0 0 0,0 21 15,0 21-15,22-21 0,-22 22 16,0-1-16,-21 22 0,21-22 16,0 21-16,-21 1 0,22-1 0,-22 1 15,0 84-15,0-84 0,0 20 16,0 1-16,0-22 0,0 22 15,0-21-15,0 20 0,-22 64 16,1 1-16,0-86 0,0 22 16,21-22-16,-21 1 0,0 20 15,21-41-15,-22 20 0,22-20 0,-21 20 16,0-42-16,21 22 0,0-1 16,-21-21-16,0-21 15,21-21-15,0 0 16,0-22-16,0 1 0,0 0 0,0-1 15,0-20-15,0 21 0,0-43 16,0 21-16,0 1 0,0-22 0,0 22 16,0-22-16,0 22 0,0-22 0,0 21 15,0-20-15,21 20 0,0 1 16,0-1-16,0 1 0,1-1 0,-1 22 16,21 0-16,-21 20 0,22-20 0,-1 21 15,-21 0-15,21 0 16,1-22-16,-1 22 0,0 0 0</inkml:trace>
  <inkml:trace contextRef="#ctx0" brushRef="#br0" timeOffset="54372.58">12467 6900 0,'0'0'0,"0"-21"0,0 0 16,0 42 15,0 0-31,0 1 0,-21-1 0,0 21 16,0 0-16,21 22 0,-22-22 0,1 22 15,21 20-15,-21-20 16,0-1-16,0 1 0,0-1 0,21 1 16,-22-22-16,1 1 0,21-1 15,-21 21-15,21-41 0,0-1 16,21-42-1,0-1 1,1 1-16,-1 0 0,0 0 0,0-21 16</inkml:trace>
  <inkml:trace contextRef="#ctx0" brushRef="#br0" timeOffset="54996.22">12615 6922 0,'0'0'0,"0"-22"0,0 1 16,0 42-1,0 22-15,0-22 0,0 21 16,0 1-16,0 20 0,0 1 16,0-1-16,-21 1 0,21-1 0,0-21 15,-21 22-15,21-22 0,0 22 16,0-43-16,0 21 0,0-21 0,0 22 16,0-22-16,0 0 0,21-21 31,-21-21-16,21 0-15,0 0 0,-21-1 16,22-20-16,-1 21 0,-21 0 0,21 0 16,0-22-16,-21 22 0,21 0 15,0 21-15,1 21 16,-1 0 0,-21 22-16,0-22 0,0 0 15,0 0-15,21 21 0,-21-20 0,21-1 16,-21 0-16,21 0 0,0 0 15,1 0-15,-1-21 0,0 0 16,0 0-16,21 0 0,-20 0 0,20 0 16,-21 0-16,21-21 0,-20 21 15,20-21-15,-21 0 0,21 0 16,-20 0-16,20-22 0,-21 22 0,0 0 16,-21-21-16,0 20 0,21-20 0,-21 21 15,0 0-15,0 0 0,0-1 16,-21 22-16,0 0 15,0 22-15,0-1 0,21 0 16,-21 0-16,21 0 0,0 22 0,-22-22 16,22 0-16,0 0 0,0 21 0,0-20 15,22 20-15,-1-42 16,0 21-16,0 0 0,0-21 16,0 0-16,22 0 15,-22 0-15,0 0 0,43-21 16,-43 21-16,0-21 0,0 0 0,21 0 15,-20 21-15,-22-22 0,21 1 16,-21-21-16,0 21 0,0 0 0,0-1 16,0-20-16,0 21 0</inkml:trace>
  <inkml:trace contextRef="#ctx0" brushRef="#br0" timeOffset="55237.09">12361 7260 0,'0'0'0,"-42"0"0,0 0 0,20 0 0,1 0 16,42 0-1,1-21-15,20 0 16,-21 0-16,21 21 0,1-21 0,-1-1 16,0 22-16,1-21 0,20 0 15,-20 21-15,20-21 0,-21 21 0,1 0 16,-1 0-16,0 0 0,1 0 0,-22 0 15,0 0-15,-21 21 16,0 0-16,-21 0 0</inkml:trace>
  <inkml:trace contextRef="#ctx0" brushRef="#br0" timeOffset="56492.02">9017 9419 0,'0'-21'0,"0"0"15,0 0 1,-21 21-16,0-21 0,-1-1 16,1 22-16,0-21 15,0 0-15,0 21 0,0 0 0,-1 0 16,1 0-16,-21 0 0,21 0 0,0 0 16,-1 21-16,-20 0 0,21 1 15,0-1-15,0 21 0,-1 0 0,1 1 16,0-1-16,0 0 0,0 22 15,21-22-15,0 22 0,0-22 0,0 0 16,0 1-16,0-22 0,0 0 16,0 0-16,21 0 0,0 1 0,0-22 15,22 0-15,-22 0 0,0 0 0,42-22 16,-20 1 0,20-21-16,-42 0 0,22 20 15,-1-20-15,-21 0 0,22-1 0,-22 1 16,0 0-16,21-22 0,-21 22 15,-21 0-15,22-22 0,-22 1 0,0 20 16,0-20-16,0-1 0,0 1 16,0-22-16,0 22 0,0-1 0,0 1 15,-22 20-15,22-41 16,-21 62-16,21 1 16,-21 21-16,21 21 0,0 1 15,0 20-15,0 0 0,0 22 16,-21-1-16,21 1 0,-21-1 0,21 22 15,-21-22-15,21 1 0,0-1 0,0 1 16,0-1-16,0 1 0,0-1 16,0 1-16,0-22 0,0 1 0,21-1 15,0-21-15,0 21 0,0-20 16,22-1-16,-1-21 16,0 21-16,1-21 0,-22 0 0,0-21 15,0 0-15,0 21 0,22-22 16,-22 1-16,0-21 0,0 21 15,-21-22-15,21 22 0,-21-21 0,0 21 16,0-22-16,0 1 0,0 21 16,0 0-16,0 0 0,-21-1 0,21 1 15,-21 21-15,0 0 16,21 21 0,0 1-16,0-1 0,0 0 15,0 0-15,0 0 0,0 0 16,0 1-16,0-1 0,21 0 0,-21 21 15,21-21-15,-21 1 0,0-1 0,21 0 16,-21 0-16,0 0 0,0 0 16,21-21-16,-21 22 0,22-22 31,-1 0-15,0 0-16,-21-22 0,21 1 15,-21 0-15,21 0 0,0 0 16,-21 0-16,0-1 0,22 1 0,-22-21 15,21 21-15,-21 0 0,0-1 0,21 1 16,0 21 0,-21 21-16,0 1 15,0-1-15,0 21 16,0-21-16,0 0 0,0 1 16,0-1-16,0 0 0,0 0 0,0 0 15,0 0-15,0 1 0,-21-1 16,21-42 15,0-1-31,0 1 16</inkml:trace>
  <inkml:trace contextRef="#ctx0" brushRef="#br0" timeOffset="56668.92">9652 9335 0,'0'0'0,"-21"0"0,0 0 0,-1 0 16,22 21 15</inkml:trace>
  <inkml:trace contextRef="#ctx0" brushRef="#br0" timeOffset="57486.73">9715 9589 0,'0'-22'16,"22"22"-1,-1 0 1,0 0-16,0 0 0,0 22 15,0-1-15,-21 0 0,22-21 16,-22 42-16,21-21 0,-21 1 16,0-1-16,0 0 0,0 0 0,0 0 0,0 0 15,0 1-15,0-1 0,0 0 16,0 0-16,21-21 16,0 0-1,0-21 1,-21 0-16,21 0 0,1-1 0,-22 1 15,21 0-15,0 0 0,-21-21 0,21 20 16,-21 1-16,21-21 0,-21 21 16,0-22-16,21 22 0,-21 0 0,0 0 15,22 21-15,-22 21 32,0 0-32,0 0 0,0 1 0,0-1 15,0 0-15,0 0 16,-22 0-16,22 0 0,0 1 0,0 20 0,0-21 15,0 0-15,0 0 0,0 1 0,0-1 16,22 0 0,-1-21-16,0 0 0,0 0 15,0 0-15,0 0 0,1-21 16,-1 21-16,0-21 0,0-1 16,0 1-16,0 0 0,-21 0 15,22 0-15,-1 0 0,-21-1 0,21-20 16,-21 21-16,0 0 0,0 0 15,0-1-15,0 1 16,-21 42 0,0 1-16,21-1 15,-22-21-15,22 21 0,-21 0 16,21 0-16,0 0 0,0 1 16,0-1-16,0 0 0,0 0 15,21-21 1,1 0-1,-1 0-15,-21-21 16,21 0-16,0 21 0,-21-21 0,21-1 16,0 22-16,-21-21 0,22 21 15,-1 0 1,-21 21 0,0 1-1,0-1-15,0 0 0,0 0 0,0 0 16,0 0-16,21 1 15,0-22-15,0 0 0,22 0 16,-22 0-16,0 0 0</inkml:trace>
  <inkml:trace contextRef="#ctx0" brushRef="#br0" timeOffset="59870.04">11007 9123 0,'0'0'0,"-22"0"0,-20 21 0,21-21 0,-21 21 15,42 0 1,21-21 0,0 0-16,21 0 0,-21 0 15,22 0-15,-1-21 0,0 0 16,1 0-16,-1 0 0,0 0 0,22-1 15,-22 1-15,1-21 0,-1 21 16,0-22-16,1 1 0,-22 21 16,0-21-16,0-1 0,-21-20 0,0 20 15,0 22-15,-21 0 0,0 0 16,0 0-16,-22 21 0,1 0 0,0 0 16,-1 0-16,1 21 15,-22 0-15,22 0 0,-21 22 0,20-1 16,-20 0-16,20 22 0,22-22 0,0 22 15,0-1-15,21-21 0,0 22 16,0-22-16,0 1 0,0-1 0,42 0 16,1-21-16,-22 1 15,21-1-15,0-21 0,1 0 0,-1 0 16,-21 0-16,22 0 0,-1 0 0,-21 0 16,21 0-16,-20-21 0,-1-1 15,-42 22 1,-22 0-1,22 22-15,0-1 16,-21 0-16,-1 0 0,22 21 0,-21-20 16,21 20-16,-1-21 0,1 21 0,0 1 15,0-1-15,21 22 16,0-43-16,0 0 0,0 0 0,0 0 16,0 0-16,21 1 0,0-22 15,0 0-15,1 0 0,-1 0 16,21 0-16,-21-22 0,0 22 0,22-21 15,-22 0-15,0 0 0,21 0 0,1-43 16,-1 43-16,0-42 16,-20 20-16,-1 22 0,0 0 0,0 0 15,0 0-15,0-1 16,1 22-16,-1 0 0,0 0 0,0 22 16,-21-1-16,0 21 15,0-21-15,0 0 16,0 1-16,0 20 0,0-21 0,0 0 15,-21 0-15,21 43 0,0-43 16,-21-21-16,21 21 0,-21-21 16,42-21 15,0 0-15,0 0-16,0 0 0,0-22 0,1 22 15,-1 0-15,0-21 16,0 20-16,0-20 0,0 21 0,1 0 15,-22-22-15,0 22 0,21 0 0,-21 0 16,0 0-16,-21 21 31,-1 21-31,1 0 16,0 0-16,21 0 0,-21 1 16,21 20-16,0-21 0,-21 21 0,21 1 15,0-22-15,0 21 0,0-21 0,0 22 16,0-22-16,21 0 0,0 0 15,21 0-15,-20-21 16,-1 0-16,21 0 0,-21 0 0,0 0 16,22 0-16,-22-21 0,21 21 15,-21-21-15,22 0 0,-22 0 0,0-22 16,0 22-16,0 0 0,1-21 0,-1 21 16,-21-1-16,21-20 0,-21 21 15,0 0-15,0 0 0,0-1 16,0 1-16,0 0 0,-21 21 0,0 0 15,-1 0-15,1 0 16,21 21-16,-21 0 0,21 1 0,0-1 16,-21 0-16,21 0 0,0 21 15,0-20-15,0-1 0,0 0 16,0 0-16,0 0 0,0 0 0,0 1 16,42-1-16,-21 0 15,1-21-15,-1 0 0,0 0 16,21 0-16,-21 0 0,1-21 0,-1 0 15,0-1-15,21 22 0,-21-21 16,1 0-16,-1 0 0,-21-21 0,21 20 16,0 1-16,0 0 0,-21 0 0,0-21 15,21 20-15,-21 1 16,22 21-16,-22-21 0,21 0 0,-21 42 31,0 0-15,0 0-16,0 1 0,0-1 15,0 0 1,21-21 15,-21-21-31,0 0 16,0-1-16,0 1 16,0 0-16,0 0 0,0 0 15,0 0-15,-21 21 31,0 0-31,21 21 16,-22 0 0,22 0-16,-21 0 0,21 0 15,-21 1-15,21-1 0,0 42 0,0-42 16,0 1-16,0-1 0,0 0 16,0 0-16,0 0 0,0 0 0,21-21 15,0 0-15,1 0 16,-1 0-16,0 0 0,0 0 15,0-21-15,0 0 0,1 0 16,-1 21-16,0-21 0,0 0 16,0-1-16,-21-20 0,0 21 15,21 0-15,-21 0 0,0-1 0,22 1 16,-22 0-16,0 42 31,0 0-15,0 1-16,0-1 0,0 0 15,0 0-15,0 0 0,0 0 16,0 1-16,0-1 0,0 0 16,21-21-1,0 0 1,0 0-16,0 0 0,0-21 16,1 21-16,-1-21 0,-21-1 15,21 1-15,0 0 0,0 21 0,-21-21 16,0 0-16,0 0 0,0-1 0,21 22 15,-21-21-15,0 42 32,0 1-32,0-1 15,0 0-15,0 0 0,0 0 0,0 0 16,0 1-16,0-1 0,0 0 16,22-21-1,-1 0-15,0 0 16,0 0-16,0-21 0,0 21 15,1-21-15,20-22 0,-42 22 16,21 0-16,0 0 0,0-22 16,1 22-16,-1-21 0,0 21 0,-21-22 15,0 1-15,21 0 0,-21-1 16,21 1-16,-21 0 0,0-22 0,0 22 16,0 0-16,0-1 0,0 1 0,0 0 15,0 20-15,0 1 0,0 0 16,0 42-1,0 0-15,0 1 0,-21 20 0,21 0 16,0 1-16,-21 20 0,21-21 0,0 1 16,0 20-16,0-20 0,0-1 15,0 0-15,0 1 0,0-22 0,0 21 16,0-21-16,0 22 0,0-22 16,0 0-16,0 0 0,0 0 0,21 0 15,21 1-15,-20-22 16,-1 0-16,0 0 15,0 0-15,-21-22 0,21 1 0,0 0 16,-21-21-16,0 21 0,0-1 16</inkml:trace>
  <inkml:trace contextRef="#ctx0" brushRef="#br0" timeOffset="60036.95">13398 9208 0,'-21'0'0,"0"0"15,42 0 1,0 0-16,22 0 16,-22 0-16,0 0 0,21 0 15,-20 0-15,20 0 0,-21 0 0,21-22 16,-20 22-16,-1 0 0,21 0 0</inkml:trace>
  <inkml:trace contextRef="#ctx0" brushRef="#br0" timeOffset="60594.01">14012 9440 0,'0'0'0,"21"0"15,1 0 1,-1 0-16,-21-21 0,21 21 16,-21-21-16,21 21 0,-21-21 0,21 0 15,-21 0-15,21-1 0,-21 1 16,0 0-16,0 0 0,0 0 15,-21 0-15,0-1 0,0 22 0,0 0 16,0 0-16,-22 22 16,22-1-16,0-21 0,0 21 0,0 0 15,-1 21-15,1-20 0,0-1 16,21 0-16,0 0 0,-21 21 16,21-20-16,0-1 0,0 0 0,0 0 15,0 0-15,21-21 16,0 0-16,0 0 15,1 0-15,-1-21 0,0 21 16,0-21-16,0 0 0,0 0 0,1-1 16,-1 1-16,0 0 0,0 0 15,0 0-15,-21 0 0,0-1 0,0 1 16,21 0-16,-21 0 0,0 0 0,-21 42 47,21 0-47,0 0 0,0 22 15,-21-22-15,21 0 0,0 0 16,-21 0-16,21 0 0,0 22 0,0-22 16,0 0-16,0 0 0,21-21 15,0 0-15,0 0 0,1 0 16,20 0-16,-21 0 0,0 0 0,0-21 16,1 21-16,-1-21 0,0 0 15,0 0-15,0-1 0,0 1 0,1 0 16,-1-21-16,-21 21 0,0-22 0,21 22 15,-21-21-15</inkml:trace>
  <inkml:trace contextRef="#ctx0" brushRef="#br0" timeOffset="61025.3">14499 8911 0,'0'0'0,"0"-42"0,0 0 0,0-1 15,0 1-15,0 21 0,0 0 16,-21 21 0,21 21-16,-21 21 0,21-21 0,-21 22 15,21-1-15,0 0 0,0 1 16,-22 20-16,22-21 0,0 1 0,-21-1 15,21-21-15,0 22 0,0-22 16,0 21-16,0-21 0,0 0 16,0 1-16,0-1 0,0 0 0,0-42 47,21 0-47,1-1 15,-22 1-15,21 0 0,0 0 16,0 0-16,0 0 0,0-1 0,1 22 15,-1-21-15,0 21 0,0 0 0,0 0 16,0 0-16,1 0 16,-1 21-16,-21 1 0,0-1 15,21 0-15,-21 0 0,0 0 0,0 0 16,0 1-16,0-1 0,0 0 16,-21 0-16,0 0 0,-22 22 15,22-22-15,-21 0 0,21-21 16,-1 21-16,-20 0 0,21-21 15,0 0-15,-22 0 0,22 0 16,0 0-16,21-21 16,0 0-1,0 0-15,21 0 0,0-1 0,22 1 16,-22 0-16</inkml:trace>
  <inkml:trace contextRef="#ctx0" brushRef="#br0" timeOffset="61351.1">15028 8615 0,'0'0'0,"0"-42"0,0-1 16,21 22-16,-21 0 0,22 0 15,-22 42 1,0 0-16,0 0 16,0 22-16,0-22 0,0 21 0,0 22 15,-22-22-15,22 0 0,0 22 0,-21-22 16,21 0-16,0 22 0,0-22 15,0 1-15,-21-1 0,21 43 16,0-64-16,-21 21 0,21-21 16,-21 22-16,0-22 0,21 21 15,0-21-15,-22 0 0,22 1 0,-21-1 16,21 0-16,0 0 0,-21-21 0,21 21 16,21-21-1,0 0 1,1 0-16,-1-21 0,0 0 0,0 0 15,21 0-15,-20-1 0,-1 1 16</inkml:trace>
  <inkml:trace contextRef="#ctx0" brushRef="#br0" timeOffset="61728.88">15325 9250 0,'0'21'0,"0"0"15,21-21 16,0 0-31,0 0 16,0 0-16,0 0 0,1 0 16,-1-21-16,0 21 0,0-21 15,0 0-15,0 21 0,1-21 0,-1-1 0,0 1 16,0 0-16,-21 0 0,21 0 16,-21 0-16,0-1 0,0 1 15,-21 21-15,0 0 16,0 0-16,0 21 0,-1-21 0,1 22 15,-21-1-15,21 21 0,0-21 16,-22 0-16,22 22 0,0-22 16,0 21-16,0-21 0,21 1 0,0-1 15,-22 0-15,22 0 0,0 0 16,0 0-16,22 1 0,-1-22 16,0 0-16,0 0 0,21 0 0,-20 0 15,20 0-15,0 0 0,22-22 16,-22 22-16,22-42 15,-22 42-15,-21-21 0,43-21 16,-43-1-16</inkml:trace>
  <inkml:trace contextRef="#ctx0" brushRef="#br0" timeOffset="62343.53">15219 7260 0,'0'0'0,"21"0"31,21 0-31,1 0 16,-1 0-16,0 0 0,1 0 0,20 0 15,1 0-15,-1 0 0,1 0 16,20 0-16,-20 0 0,84 0 16,-85 0-16,22 0 15,-21 0-15,-1 0 0,1 0 0,-22 0 16,0 0-16,1 0 0,-1 0 0,-21 0 16,0 0-16,0 0 0,-42 0 31,0 0-31,-21 0 15,-1 0-15,1 0 0</inkml:trace>
  <inkml:trace contextRef="#ctx0" brushRef="#br0" timeOffset="62621.1">15367 7366 0,'0'21'0,"0"0"15,21-21-15,0 0 0,0 0 0,1 0 16,-1 0-16,21 0 0,0 0 0,-20 0 16,20 0-16,0 0 0,1 0 15,20 0-15,-21 0 0,22 0 0,-22 0 16,22 0-16,-22-21 0,22 21 16,-22 0-16,21 0 0,-20 0 0,-1 0 15,0 0-15,1 0 0,-22-21 16,0 21-16,0 0 0,-21-21 15,0 0 1,0 0 0,-21-1-16</inkml:trace>
  <inkml:trace contextRef="#ctx0" brushRef="#br0" timeOffset="63039.87">16341 6795 0,'0'0'0,"0"21"16,0 0-16,21 0 0,0-21 0,0 21 16,0 0-16,0 1 0,22-22 15,-22 21-15,21-21 0,1 0 0,-22 0 16,21 21-16,0-21 0,-20 0 0,20 0 15,-21 0-15,21 0 0,-20 0 16,20 0-16,-21 0 0,0 0 0,0 0 16,1 21-16,-22 0 15,0 0-15,0 22 0,-22-1 16,1-21-16,-21 22 0,21-1 16,-22 21-16,1-20 0,0-1 15,-22 0-15,22 1 0,0-1 0,-1 0 16,1 1-16,0-22 0,-1 21 15,22-21-15,0 1 0,0-1 0,0 0 16,-1 0-16,1 0 0,21 0 31</inkml:trace>
  <inkml:trace contextRef="#ctx0" brushRef="#br0" timeOffset="63967.69">6181 11832 0,'0'0'0,"-22"0"31,1 21-15,21 22-16,-21-1 0,21 0 15,0 1-15,-21 20 0,21 1 0,0-1 16,-21 64-16,21-42 15,-21-22-15,21 22 0,0 0 0,0-1 16,-22 1-16,1 0 0,0-22 0,21 22 16,-21-22-16,0 1 0,21 21 15,-21-43-15,21 21 0,-22 1 16,1-22-16,21 1 0,-21-1 0,21-21 16,0 21-16,0-20 15,0-44 1,0 1-16,0 0 0,0-21 15,0-1-15,0 1 0</inkml:trace>
  <inkml:trace contextRef="#ctx0" brushRef="#br0" timeOffset="64656.8">6075 12065 0,'-21'0'0,"42"0"47,0 0-47,0 0 0,0 0 15,0 0-15,22 0 0,-1 0 0,0 0 16,22 0-16,-1 0 0,1 0 15,21 0-15,20 0 0,-20-21 0,21 21 16,0-21-16,0 21 0,-1-21 16,1 21-16,21-22 0,-21 22 0,21-21 15,-21 21-15,21-21 0,-21 21 16,-22 0-16,22-21 0,-21 21 16,0-21-16,-1 21 0,1 0 0,0 0 15,-22 0-15,1-21 0,-22 21 16,21 0-16,-20 0 0,-1 0 0,-21 0 15,0 0-15,1 0 0,-1 0 16,0 0-16,-21 21 16,21 0-16,-21 0 0,0 0 15,0 0-15,0 1 0,0-1 16,0 21-16,0-21 0,0 22 0,0-1 16,0 0-16,0 1 0,0 20 15,0-21-15,0 1 0,0-1 0,0 22 0,-21-22 16,21 21-16,0-20 15,0 20-15,0 1 0,-21-22 0,21 22 16,0-1-16,-21-21 0,21 22 0,0-22 16,-22 22-16,22-22 0,0 0 15,0 1-15,-21-1 0,21-21 0,-21 22 16,21-1-16,0-21 0,-21 21 16,0-20-16,0-1 0,21 0 0,-22 0 15,22 0-15,0 0 0,-21 1 0,0-22 16,21 21-16,-21-21 0,0 0 15,0 0-15,-1 0 16,1 0-16,0 0 0,-21 0 0,21 0 16,-22 0-16,1 0 0,-22 0 15,22 0-15,-21-21 0,-22 21 0,21 0 16,-41-22-16,20 22 0,-21 0 0</inkml:trace>
  <inkml:trace contextRef="#ctx0" brushRef="#br0" timeOffset="64788.73">7006 13674 0,'0'0'0,"-148"0"16,21 21-16,21 0 15,0 0-15,0 0 0,22-21 0,-1 22 0,22-1 16,-1-21-16,1 0 0,20 0 16,1 0-16,0 0 0,20 0 15,1 0-15,21-21 0,0-1 0,0-20 16,0 0-16,21 21 16</inkml:trace>
  <inkml:trace contextRef="#ctx0" brushRef="#br0" timeOffset="65335.43">5461 11091 0,'0'0'0,"-42"64"0,42-22 0,-22 22 15,22-1-15,0 1 0,0-1 16,0 22-16,0-22 0,22 1 0,-1-22 16,0 22-16,0-22 0,0 0 0,22 1 15,-1-22-15,0 0 0,1 0 16,-1-21-16,0 0 0,1 0 16,-1-21-16,21 0 0,-20 0 0,-1 0 15,0-1-15,1-20 0,-1 21 16,0-21-16,22-43 0,-43 43 15</inkml:trace>
  <inkml:trace contextRef="#ctx0" brushRef="#br0" timeOffset="65756.19">6286 10880 0,'0'0'0,"-21"0"16,0 21-16,21 0 15,-21 21-15,21 1 0,0-1 16,0 22-16,0-22 0,0 21 15,0 1-15,0-1 0,0 1 0,0-22 16,0 22-16,0-22 0,-21 0 0,21 1 16,-21-1-16,21-21 0,-22 22 15,22-22-15,0 0 0,0-42 32,0 0-32,0-1 15,0 1-15,0 0 0,22 0 16,-1-21-16,-21 20 0,21 1 15,0 0-15,0 0 0,0 0 0,1 0 16,-1-1-16,0 22 0,0 0 16,0 0-16,0 22 0,1-1 0,-1 0 15,0 0-15,-21 0 0,0 0 16,0 1-16,0 20 0,0 0 16,0 1-16,0-22 0,0 0 15,-21 0-15,0 0 0,21 0 16,0-42 15,0 0-31,0 0 0,21 0 16,0 0-16,-21-22 15,21 22-15</inkml:trace>
  <inkml:trace contextRef="#ctx0" brushRef="#br0" timeOffset="66088.89">6646 11345 0,'0'0'0,"21"-21"15,1 21 1,-1 0-16,0 0 0,0 0 16,0 0-16,0 21 0,1 1 15,-1-1-15,-21 0 0,21 0 0,-21 0 16,21 0-16,-21 1 0,0-1 16,0 21-16,0-21 0,0 0 15,0 1-15,-21-1 0,21 0 16,-21-21-16,0 0 15,-1 0-15,22-42 16,0-1 0,0 22-16,0 0 0,0 0 0,0-22 15,0 22-15,0 0 0,0-21 0,22 21 16,-1-1-16,-21 1 0,21 21 16,0-21-16,0 21 15,0 0-15,1 0 0,-1 21 16,0-21-16,-21 21 0,21 1 15,0-22-15</inkml:trace>
  <inkml:trace contextRef="#ctx0" brushRef="#br0" timeOffset="66476.67">7133 11409 0,'0'0'0,"-21"0"31,0 21-31,21 0 15,0 0-15,-21 1 16,21-1-16,0 0 0,0 21 0,0-21 16,0 1-16,0-1 0,0 0 0,0 0 15,21-21-15,0 21 16,0-21-16,0 0 0,0 0 16,1 0-16,-1 0 0,0 0 0,0 0 15,0-21-15,0 0 0,1 0 16,-1 0-16,-21-1 0,21 1 15,-21 0-15,0-21 0,0 21 16,0-1-16,0 1 0,0-21 0,0 21 16,-21 0-16,0-1 0,-1 1 15,1 0-15,0 21 0,0 0 16,0 0-16,0 0 0,-1 21 0,1 0 16,21 1-16,0-1 0,-21 0 15,21 0-15,0 0 0,0 0 16,0 1-16,0-1 0,0 0 0,21 0 15,0-21-15,1 0 16,-1 0-16</inkml:trace>
  <inkml:trace contextRef="#ctx0" brushRef="#br0" timeOffset="67068.53">7556 11409 0,'0'21'16,"0"0"-1,0 0-15,0 1 0,0-1 0,0 0 0,0 0 16,0 0-16,0 0 0,0 1 16,0-1-16,0 0 15,0 0-15,0-42 32,0 0-17,0 0-15,0-1 16,0 1-16,0 0 0,0-21 15,0 21-15,22-1 0,-22 1 0,21-21 16,0 21-16,0 21 0,0 0 16,0 21-16,-21 0 15,0 0-15,22 0 16,-22 1-16,0-1 0,0 0 16,0 21-16,0-21 0,0 1 15,0-1-15,0 0 16,0 0-16,-22-21 15,22-21 17,0 0-32,0 0 0,22-1 15,-1 1-15,-21 0 16,21 0-16,-21 0 0,42-22 16,1 22-16,-22 21 15,0 0-15,-21 21 16,0 1-1,0-1-15,0 0 0,0 0 16,0 0-16,0 0 0,0 1 0,0-1 16,0 0-16,0 0 0,0 0 15,0 0-15,0-42 47</inkml:trace>
  <inkml:trace contextRef="#ctx0" brushRef="#br0" timeOffset="67373.45">8086 11599 0,'21'-21'0,"0"0"16,-21 0-1,0 0-15,21 21 0,-21-43 16,0 1-1,0 21-15,0 0 0,-21 42 32,0 0-32,21 0 15,-21 0-15,-1 1 0,22-1 16,0 42-16,-21-42 0,21 22 16,0-1-16,0-21 15,0 0-15,0 1 0,0-1 16,21-21-16,1 0 0,-22 21 0,21-21 15,21 0-15,-21 0 0,0 0 16,22 0-16,-22-21 0,21 0 0,1 21 16,-22-22-16,21 1 0</inkml:trace>
  <inkml:trace contextRef="#ctx0" brushRef="#br0" timeOffset="68224.92">8721 11409 0,'0'-21'16,"0"42"-16,0-63 0,0 20 0,-22 1 15,1 21-15,0 0 0,0-21 16,0 21-16,0 0 0,-1 0 0,1 0 16,0 21-16,0 0 0,0 1 15,0-1-15,-1 21 0,1-21 0,21 0 16,0 22-16,-21-22 0,21 21 0,-21-21 16,21 22-16,0-22 0,0 0 15,0 21-15,0-20 0,42-1 16,-21-21-1,22 0-15,-22 0 16,0 0-16,43 0 0,-43-21 16,0-1-16,42 1 15,-41 0-15,41-42 0,-42 41 16,-21-20-16,21-21 16,1 20-16,-22 1 0,0 0 15,0-22-15,0 22 0,0-1 0,0 1 16,0-21-16,-22 20 0,22 22 0,-21-42 15,0 41 1,0 22 0,21 22-16,0-1 0,0 21 0,0 0 15,0 1-15,0-1 0,0 22 16,0-22-16,0 21 0,0-20 16,0-1-16,0 85 15,0-42-15,21-64 16,0 0-16,0-21 0,1 0 15,-1 21-15,0-21 0,21 0 0,-21 0 16,1 0-16,-1 0 0,21 0 0,-21-21 16,0 0-16,1 0 0,-1 21 15,0-21-15,21-43 16,-21 22 0,-21 21-16,0-1 0,0 44 31,0-1-16,0 0-15,0 0 0,0 0 16,-21 22-16,21-22 16,0 0-16,21-21 15,1 0 1,-1 0-16,0 0 16,0-21-16,0 21 0,0-21 0,22-1 15,-43 1-15,21 0 0,-21 0 16,21 21-16,-21-21 15,21 0-15,-21-1 16,0 44 0,0-1-16,0 0 15,0 0-15,0 0 0,0 0 16,0 1-16,0-1 16,0-42 30,0-1-30</inkml:trace>
  <inkml:trace contextRef="#ctx0" brushRef="#br0" timeOffset="68392.41">9461 11282 0,'0'0'0,"-21"-21"0,0 0 15,21 42 16,0 0-15,0 0-16,21 0 16,-21 0-16,21-21 15,1 0-15,-22 22 0</inkml:trace>
  <inkml:trace contextRef="#ctx0" brushRef="#br0" timeOffset="69001.83">9652 11451 0,'0'0'0,"0"21"0,0 1 16,0-1-16,0 0 15,0 0-15,0 21 16,0-20-16,0-1 0,0 0 16,21-21-1,0 0-15,0 0 31,1 0-31,-1 0 16,0-42-16,0 20 16,0 1-16,-21 0 0,21 0 15,-21 0-15,22 21 16,-22-21-16,21 21 16,-21 21-1,0 0 1,0 0-16,0 0 0,21 0 15,-21 1-15,0-1 16,21-21-16,0 21 0,0-21 16,1 0-16,-1 0 0,0 0 15,0 0-15,0 0 0,0 0 16,1 0-16,41-21 16,-42 21-16,-21-21 0,21-1 15,1 1-15,-22 0 0,0 0 16,0 0-16,0 0 0,0-1 0,0 1 15,0 0-15,0 0 16,0 63 15,-22-21-31,22 1 16,0-1-16,0 0 0,0 0 16,0 0-16,0 0 15,0 1-15,22-22 16,-1 0-16,0 0 0,0 0 15,0 0-15,0 0 0,1 0 16,-1 0-16,0 0 0,0 0 16,0 0-16,0 0 0</inkml:trace>
  <inkml:trace contextRef="#ctx0" brushRef="#br0" timeOffset="69708.89">6710 13547 0,'0'0'0,"-21"0"0,-1 21 0,-41-21 15,42 21-15,0-21 0,-1 0 16,1 0-16,21 21 0,0 0 16,21 1-1,1-22 1,20 21-16,0-21 0,22 0 0,-1 0 16,1 0-16,20 0 0,1 0 15,0 0-15,-1 0 0,22-21 0,-21 21 16,21-22-16,0 22 0,-22-21 15,22 21-15,0-21 0,0 21 16,-22 0-16,1-21 0,-21 21 0,-1 0 16,1 0-16,-22 0 0,0-21 15,1 21-15,-22 0 0,0 0 16,0 0 0,-21-21-16,0-1 15,-21 22-15,0 0 16,0 0-16,-1 0 0,1 0 15</inkml:trace>
  <inkml:trace contextRef="#ctx0" brushRef="#br0" timeOffset="70405.57">5842 14012 0,'-21'0'0,"42"0"0,-63 0 15,42 22 1,21-22-16,0 0 16,0 0-16,21 0 0,22 0 0,-22 0 15,106 0 1,-42 0-16,-21 0 0,21 0 0,21 0 15,0 0-15,0 0 0,0 0 0,0-22 16,0 22-16,0 0 0,148-21 16,-127 0-16,-21 21 0,0-21 0,0 21 15,-21-21-15,0 21 16,0-21-16,-22-1 0,1 22 0,63-21 16,-84 21-16,-1 0 0,-21-21 15,-20 21-15,20 0 0,-21 0 16,0 0-16,-21-21 0,0 0 31,-21 21-15,0 0-16,0-21 0,-22 21 15,22 0-15,-21 0 0,21 0 16,-22 0-16</inkml:trace>
  <inkml:trace contextRef="#ctx0" brushRef="#br0" timeOffset="70785.36">6773 14097 0,'0'0'0,"0"21"15,21-21-15,1 0 0,20 0 16,0 0-16,1 0 16,-1 0-16,21 0 0,22 0 0,-21-21 15,20 21-15,1-21 0,0 0 16,20 21-16,1-21 0,0-1 16,0 1-16,0 21 0,84-42 0,-105 21 15,0 0-15,-22 21 0,1-22 0,-1 22 16,-21 0-16,1-21 0,-1 21 15,-21 0-15,0 0 0,1-21 16,-1 21 0,-21-21-1,0 0-15,0 0 16,21 21 0</inkml:trace>
  <inkml:trace contextRef="#ctx0" brushRef="#br0" timeOffset="72408.09">9229 12912 0,'-22'-43'15,"1"43"-15,21-21 0,-21 21 16,0 0 15,21 21-15,0 1-16,0 20 16,0-21-16,0 0 0,0 22 0,0-1 15,21-21-15,0 21 0,0 1 0,1-22 16,-1 21-16,21 1 0,0-22 15,-20 21-15,20 0 0,21-20 0,-20 20 16,63 21-16,-43-20 16,22-22-16,-22 21 0,22-21 0,-22 22 15,107-1-15,-86-21 0,1-21 16,0 21-16,-1-21 16,22 0-16,-21 0 0,21 0 0,-22 0 0,22 0 15,0 0-15,-21-21 0,21 21 16,-22-21-16,22 0 0,-21 0 15,21 0-15,-22-22 0,22 22 0,0 0 16,-21-21-16,-1 20 0,22-20 0,-21 21 16,-1-21-16,1-1 0,0 22 15,-1-21-15,1-1 0,21 1 0,-21 0 16,-1-22-16,1 22 0,21 0 0,-22-22 16,22 22-16,-21-22 0,0 1 15,20 20-15,-20-20 0,0 21 0,-22-22 16,22 22-16,0-22 0,-22 1 0,22 20 15,-22-20-15,1-1 16,20 1-16,-20-1 0,-1 1 0,1-22 16,-1 22-16,1-1 0,-1-20 0,1 20 15,-1-21-15,1 1 0,21-1 16,-22-21-16,43-63 0,-43 84 16,1 1-16,-22-1 0,22 0 0,-22 1 15,0-1-15,22 0 0,-22 1 16,1-1-16,20 21 0,-21-20 15,22 20-15,-22-20 0,22-1 0,-1 21 16,-20-20-16,20-1 0,85-63 16,-84 84-16,-1-20 0,1 20 15,-1-20-15,1-1 0,-1 21 16,1-20-16,-1 20 0,1-20 0,-1-1 16,1 21-16,20 1 0,-20-1 0,-1 1 15,22-1-15,-21 1 0,-1-1 16,1 22-16,20-21 0,-20 20 0,-1-20 15,1 20-15,-1 1 0,1 0 16,-22-1-16,22 1 0,-1 21 0,1-21 16,-22 20-16,21 1 0,-20 0 15,20 0-15,-20 0 0,-1 0 0,0-1 16,-21 1-16,22 21 0,-22-21 16,0 0-16,0 21 0,0 0 15,1 0-15,-22-21 0,-22 21 31,1 0-15,0 0-16,0 0 0,0-21 16,-22 21-16,22 0 0,0 0 15,0 0-15,-21 0 0,20 0 0,-20 0 16,21 0-16,-21-22 0,-1 22 16,1 0-16,0 0 0,20 0 0,-20 0 15,21 0-15,-21 0 0,20 0 0,1 0 16,0 0-16,0 0 15,21-21-15,-21 21 16,42 0 15,0 0-15,21 0-16,-20 0 0,20 0 0,-21 0 16,21 0-16,1 0 0,-1 0 15,0 0-15,64 0 0,-63-21 16,-1 21-16,0 0 0,1 0 0,-1-21 15,-21 21-15,21 0 0,-20 0 16,-1 0-16,-42 21 47,21 0-47,-22 0 16,22 22-16,-21-22 0,0 21 15,0 1-15,0-1 0,0 0 0,-1 22 16,1-22-16,0 0 0,0 1 15,0-1-15,0 0 0,-1 1 0,22-1 16,-21-21-16,0 22 0,21-22 0,0 0 16,0 0-16,0 0 0,-21-21 15,21 21-15,0 1 16,-21-22-16</inkml:trace>
  <inkml:trace contextRef="#ctx0" brushRef="#br0" timeOffset="79850.62">14986 3704 0,'0'0'0,"-21"0"31,42 0 16,0 0-47,0 0 0,0 0 0,1 0 15,20 0-15,-21 0 0,21 0 16,1 0-16,-1 0 0,64 0 16,-64 0-16,22 0 0,-1 0 15,1 0-15,-1 0 0,22-21 0,-22 21 16,22 0-16,0 0 0,21 0 16,-1 0-16,1-21 0,0 21 0,21 0 15,-21 0-15,21-21 0,0 21 0,0 0 16,0 0-16,21 0 0,0-21 15,0 21-15,1 0 0,-1 0 0,0 0 16,21-22-16,-21 22 16,22 0-16,-22 0 0,21-21 0,1 21 15,-1 0-15,0 0 0,-21 0 16,22-21-16,-22 21 0,21 0 0,-21 0 16,22 0-16,-22 0 0,0 0 15,0 0-15,-21 0 0,21 0 0,-21 0 16,0 0-16,-21 0 0,21 0 15,-21 0-15,-21 0 0,21 0 16,-43 0-16,22 0 0,-22 0 0,1 0 16,-22 0-16,22 21 0,-22-21 0,-21 0 15,21 0-15,-20 0 16,-1 0-16,-42 0 31,-1 21-31,1-21 16,-21 0-16,0 0 0,-22 0 15,22 0-15,-43 0 0,22 0 0</inkml:trace>
  <inkml:trace contextRef="#ctx0" brushRef="#br0" timeOffset="80608.69">15663 3895 0,'0'0'0,"-21"0"15,-21 0-15,21 0 0,-1 0 16,1 0-16,0 0 0,0 0 0,0 0 16,0 0-16,-1 0 0,1 0 15,42 0 48,1 0-63,-1 0 0,21 0 0,-21 0 15,22 0-15,-1 0 0,0 0 16,1 0-16,20 0 0,1 0 0,-1 0 16,1 0-16,20-21 0,1 21 0,0 0 15,20 0-15,-20 0 0,21 0 16,0 0-16,21-22 0,-21 22 0,21 0 15,0 0-15,21 0 0,0 0 16,0 0-16,-21 0 0,42-21 0,-20 21 16,20 0-16,0 0 0,-21 0 15,22 0-15,-1 0 0,0 0 0,22 0 16,-22 0-16,1 0 16,-1 0-16,0 0 0,1 0 0,-1 0 15,0 0-15,1 0 0,-22 0 16,21 0-16,-21 0 0,149 0 15,-170 0-15,21 21 0,-21-21 16,-21 0-16,-1 0 0,1 0 16,0 0-16,-21 0 0,-22 0 0,22 0 15,-22 22-15,1-22 0,-22 0 0,1 0 16,-1 0-16,0 0 0,-21 0 16,1 0-16,-44 0 15,1 0 1,-21 0-16,0 0 0,-1 0 0,-20 0 15,-1 0-15,1 0 16,-22 0-16,0 0 0,1 0 0</inkml:trace>
  <inkml:trace contextRef="#ctx0" brushRef="#br0" timeOffset="81221.52">15557 3831 0,'-42'0'16,"63"0"15,0 0-31,1 0 0,20 0 16,0 0-16,1 0 0,20 0 15,1 0-15,-1 0 0,22 0 0,-1 0 16,22 0-16,0 0 0,21 0 16,-21 0-16,21 0 0,0 0 0,0 0 15,0 0-15,21 0 0,0 0 16,0 0-16,1 0 0,-1 0 0,21 0 16,-21 0-16,22 0 0,-1 0 15,0 0-15,1-21 0,20 21 0,-21 0 16,22 0-16,-22 0 0,22 0 15,-22 0-15,0 0 0,1 0 0,-1 0 16,-21 0-16,0 0 16,1 0-16,-1 0 0,-21 0 0,0 0 15,-21 0-15,21 0 0,-43 0 16,22 0-16,-21 0 0,-22 0 0,22 0 16,-43 0-16,22 0 0,-22 0 15,-21 0-15,22 0 0,-43 21 16,-22 0-1,1-21-15,-21 22 0</inkml:trace>
  <inkml:trace contextRef="#ctx0" brushRef="#br0" timeOffset="81920.64">20976 3895 0,'0'0'0,"0"-21"16,0 42 31,0 0-47,0 0 16,0 21-16,0 1 0,0-1 15,0 0-15,0 1 0,0 20 16,0 1-16,0-22 0,0 22 0,0 20 15,0-20-15,0 20 0,0 1 16,0 0-16,0 21 0,0-1 0,0 22 16,0-21-16,0 21 0,0 0 15,0 21-15,0-21 0,0 22 0,-21-1 16,0 21-16,21-21 0,-21 22 16,21-1-16,-22 0 0,1 170 15,0-170-15,21 1 0,-21 20 16,0-21-16,21 1 0,-21-1 15,-1 0-15,1 1 0,0-1 0,0 0 16,0 1-16,0-22 0,-1 21 0,1 1 16,0-22-16,0 0 0,0 0 15,0 148-15,-1-42 16,1-127-16,21 0 0,0 106 16,-21-106-16,21-21 0,0-21 15,0-1-15,-21 1 0,21 0 16,0 42-16,0-85 0,0 22 15,0-22-15,0-21 0,0 0 0,0 0 16,0 1-16,0-1 0,0-42 31,-21-1-15,0 1-16,-1 0 16,1 0-16,21 0 0</inkml:trace>
  <inkml:trace contextRef="#ctx0" brushRef="#br0" timeOffset="82304.47">20172 11536 0,'0'-21'16,"0"42"15,0 0-31,0 0 0,0 0 15,0 43-15,0-22 0,0-21 16,0 22-16,0-22 16,0 21-16,21 1 0,-21-22 0,21 21 15,-21 0-15,0-20 0,0-1 0,21 0 16,-21 0-16,21 0 0,-21 0 16,22-21-16,-1 0 0,0 0 15,0 0-15,0 0 0,22-21 16,-22 0-16,0 0 0,21 0 0,1-22 15,-1 22-15,0-21 0,1 21 0,-1-22 16,-21 1-16,21 21 0,1-21 16,-1 20-16,-21 1 0,0 0 15,1 0-15,-1 0 0,0 21 0,0 0 16,-21-21-16</inkml:trace>
  <inkml:trace contextRef="#ctx0" brushRef="#br0" timeOffset="82968.1">14584 13885 0,'-21'0'0,"21"-21"16,0 0-16,0 0 15,0 0-15,0 0 16,0-1-16,0 44 31,0-1-15,0 0-16,0 0 0,0 21 15,0 1-15,0-1 0,0 0 0,0 1 16,0-22-16,0 21 0,0 1 16,0-1-16,0 0 0,0 1 15,-22-1-15,1 0 0,21-21 16,0 22-16,0-22 0,0-42 31,0 0-15,0-1-16,0 1 0,0 0 0,0-21 15,0-1-15,0 22 0</inkml:trace>
  <inkml:trace contextRef="#ctx0" brushRef="#br0" timeOffset="83334.89">14647 13399 0,'0'0'0,"0"21"16,0 0-1,0 0-15,-21 0 16,21 0-16,0 1 0,0-1 16,0 0-16,21-21 15,0 0-15,1 0 16,-1 0-16,0-21 16,0 0-16,0-1 0,0 1 15,-21 0-15,22 0 0,-22 0 0,21 0 16,-21-1-16,0 1 0,0 0 15,0 0-15,-21 21 0,-1-21 0,1 21 16,0 0-16,0 0 16,0 0-16,21 21 0,-21-21 0,-1 21 15,1 0-15,0 22 16,21-22-16,0 0 0,0 0 0,0 0 16,0 0-16,0 1 0,0-1 15,0 0-15,21 0 0,0-21 0,1 0 16,-1 0-16,0 0 0</inkml:trace>
  <inkml:trace contextRef="#ctx0" brushRef="#br0" timeOffset="83637.72">15367 13039 0,'0'0'15,"0"-21"-15,0-1 16,0 44-16,0-1 15,0 0-15,0 21 0,0-21 16,-21 22-16,0-1 0,21 0 0,-22 1 16,1 20-16,0 1 0,21-1 0,-21 1 15,0-1-15,0 22 0,-1-22 16,1 1-16,-21-1 0,21 1 16,0-1-16,21-20 0,-22-1 0,22 0 15,-21 1-15,21-22 0,0 21 0,0-21 16,0 1-16,21-22 15,1-22 1,-1 22-16,0-21 0,0 0 16,0-21-16,0 21 0,1-22 15,-1 1-15,0 0 0</inkml:trace>
  <inkml:trace contextRef="#ctx0" brushRef="#br0" timeOffset="83900.57">15579 13208 0,'0'0'0,"21"-42"0,0 21 0,-21-1 0,21 22 16,-21 22 0,0-1-16,0 0 0,0 21 15,0 1-15,0 20 0,0-21 16,-21 22-16,0-1 0,0 1 16,-1-1-16,22 1 0,-21-1 0,0 1 15,0-1-15,0-20 0,21 20 16,0-20-16,-21-22 0,21 21 0,-22-21 15,22 0-15,0 1 0,0-1 16,22-21 0,-1 0-1,0-21-15,-21-1 0,21 1 16,-21-21-16</inkml:trace>
  <inkml:trace contextRef="#ctx0" brushRef="#br0" timeOffset="84268.36">15557 14012 0,'0'0'0,"0"43"16,0-22-16,0 0 16,0 0-16,22-21 31,-1 0-31,0 0 0,21 0 16,-21 0-16,1-21 15,20 0-15,-21 21 0,21-21 0,-20 0 16,20-1-16,-21 1 0,0 21 0,0-21 15,1 0-15,-22 0 0,0 0 16,-22 21 0,1 0-16,-21 0 15,21 0-15,0 21 0,-1 0 0,1-21 16,0 21-16,-21 0 0,21 22 16,-1-22-16,1 0 0,0 0 0,21 0 15,0 0-15,0 1 0,-21-1 16,21 0-16,0 0 0,0 0 0,21 0 15,0-21-15,0 0 16,22 0-16,-22 0 0,21 0 0,1 0 16,-1-21-16,0 21 0,22-21 15,-22 0-15,22 0 0,-22 0 16</inkml:trace>
  <inkml:trace contextRef="#ctx0" brushRef="#br0" timeOffset="84855.9">16573 13907 0,'0'0'15,"0"-22"-15,0 1 16,-21 21-16,0 0 16,0 0-16,0 0 0,0 0 0,-1 21 15,1 1-15,0-1 0,0 0 0,-21 0 16,42 0-16,-22 0 0,1 22 16,0-22-16,21 0 0,0 0 15,0 0-15,0 1 16,0-1-16,21-21 15,0 0-15,1 0 0,-1 0 16,0-21-16,21-1 0,-21 22 0,1-21 16,-1 0-16,0 0 0,0 0 15,-21 0-15,0-1 0,21 22 0,-21-21 16,0 0-16,21 21 0,-21 21 31,0 0-15,-21 22-16,21-22 0,-21 0 15,21 21-15,0 1 0,-21-1 16,21 22-16,-21-22 0,21 21 0,0 1 16,0-1-16,0 1 0,0-1 15,0 22-15,0-21 0,0 20 0,0-20 16,0 20-16,0-20 0,-21 105 16,21-105-16,-22 20 0,1-20 15,0-1-15,0 1 0,0-1 16,-22-20-16,22-1 0,-21 0 15,0 1-15,-1-22 0,-63 42 16,43-63-16,21 0 0,-22 0 0,-21 0 0,22 0 16,-22-21-16,1-21 15,-1 21-15,0-22 0,1 1 0,-1 0 16,21-1-16,1 1 0,-1-21 0,43 20 16,-21 1-16,21 0 0,21-1 15,0-20-15,0 20 0,21 1 0,42-64 16,1 64-16,-22-22 15,22 22-15,-1-21 0,1-1 0,-1 1 16,22-1-16,0 1 0</inkml:trace>
  <inkml:trace contextRef="#ctx0" brushRef="#br0" timeOffset="85354.61">17124 13758 0,'0'-21'0,"0"42"0,-21-42 16,-1 21-16,1 0 0,0 0 15,0 21-15,-21 1 0,20-1 16,1 21-16,-21-21 0,21 22 0,0-1 16,-22 0-16,22-21 0,0 22 0,0-22 15,21 0-15,0 0 0,-21 0 16,21 1-16,0-1 0,21-42 31,0 21-15,0-22-16,-21 1 0,21 0 15,0-21-15,1 21 0,-1-22 0,0 22 16,-21-21-16,21-1 0,-21 1 0,21 0 16,-21 21-16,21-1 0,-21 1 15,0 0-15,22 42 16,-22 0-16,0 1 15,0-1-15,0 0 0,0 21 0,0-21 16,0 22-16,0-22 0,21 42 16,0-20-1,0-22-15,0 0 0,-21 0 16,21 0-16,1 1 0,-1-22 0,0 0 16,0 0-16,0 0 0,0 0 0,1 0 15,-1 0-15,21-22 0,-21 1 16,0 0-16,22 0 0,-22 0 0,0-22 15,0 22-15,0-21 0,22 0 16,-43-1-16</inkml:trace>
  <inkml:trace contextRef="#ctx0" brushRef="#br0" timeOffset="85582.48">17611 13208 0,'0'0'0,"21"-127"16,-21 148-1,0 0 1,0 22-16,0-1 0,-21 0 15,-1 22-15,1-1 0,21 1 0,0-1 16,-21 22-16,0-21 0,21-1 16,-21 1-16,21-22 0,0 21 0,0-20 15,0-1-15,-21-21 0,21 22 16,0-22-16,0 0 0,0 0 0,0 0 16,0 0-16,21-21 31,-21-21-31,21 21 0</inkml:trace>
  <inkml:trace contextRef="#ctx0" brushRef="#br0" timeOffset="86354.02">18605 13547 0,'0'-21'31,"22"-1"-31,-1 1 0,-21 0 16,21 0-16,0 0 0,0 0 0,0-22 16,1 22-16,-1 0 0,0 0 15,-21-22-15,0 22 0,0 0 0,0 0 16,-21 21 0,-22 0-16,22 0 0,-21 21 0,0-21 15,-22 42-15,22-20 16,-1-1-16,1 21 0,0 0 0,-1-20 15,22 20-15,-21 0 0,21 1 16,21-1-16,0 21 16,0-41-16,0 20 0,0-21 0,21 0 15,-21 0-15,21 1 0,0-1 0,0 0 16,1 0-16,20 21 0,-21-20 16,0-1-16,-21 0 0,21 0 0,-21 0 15,0 0-15,0 1 0,0-1 0,0 0 16,-21 0-16,0 0 15,-21 0-15,-1 1 0,1-22 0,0 21 0,-43-21 16,43 0 0,-22 0-16,22 0 0,0 0 0,20 0 15,-20 0-15,21-21 0,0-1 0,0 1 16,-1-21-16,22 21 0,-21-22 16,21 22-16,0-21 0,0 0 0,0-1 15,0 1-15,0 0 0,0-1 16,21 22-16,1 0 0,-1 21 0,0 0 15,0 0-15,0 0 0,0 21 16,-21 21-16,22-20 0,-1 20 0,0 0 16,-21 1-16,0-22 0,21 21 15,-21 0-15,21-20 0,-21 20 16,0-21-16,0 21 0,0-20 0,21-1 16,-21 0-16,22-21 0,-22 21 15,21-21-15,0 0 0,0 0 0,0 0 16,0 0-16,1 0 0,41-21 15,-21 0-15,1 0 0,41-43 16</inkml:trace>
  <inkml:trace contextRef="#ctx0" brushRef="#br0" timeOffset="86597.88">18923 13356 0,'0'0'0,"0"-42"0,0 0 15,21 42-15,-21-22 0,0 44 16,0-1-16,0 0 15,0 21-15,0-21 16,0 43-16,-21-22 0,0 22 0,21-22 0,-21 22 16,-1-1-16,22-21 0,-21 22 15,0-22-15,0 1 0,21-1 0,0-21 16,0 21-16,-21-20 0,21-1 0,0 0 16,0 0-16,0 0 0,-21-42 46,-1 0-46,22 0 16</inkml:trace>
  <inkml:trace contextRef="#ctx0" brushRef="#br0" timeOffset="86766.78">18521 13864 0,'21'0'47,"0"0"-47,21 0 0,-20 0 15,-1 0-15,21 0 0,0 0 0,-20-21 16,20 21-16,-21-21 0,21 21 0,-20 0 16,20-21-16,-21 21 0,0 0 15,0 0-15</inkml:trace>
  <inkml:trace contextRef="#ctx0" brushRef="#br0" timeOffset="87335.94">19219 14012 0,'0'22'16,"21"-22"-16,1 0 16,-1 0-1,0 0-15,0-22 0,0 1 16,0 21-16,-21-21 0,22 0 0,-1 0 16,-21 0-16,0-22 15,0 22-15,0 0 0,0 0 0,0-22 16,0 22-16,-21 0 0,-1 0 15,1 0-15,0 0 0,0 21 0,-21 0 16,20 0-16,-20 21 0,21 0 16,0 0-16,-22 21 0,1 43 15,21-43-15,0 1 0,21-1 16,0-21-16,-21 22 0,21-1 0,0-21 16,0 21-16,0-20 0,0-1 0,0 0 15,0 0-15,42-21 16,-21 0-16,0 0 0,0 0 15,1 0-15,-1-21 0,21 21 16,-21-21-16,0 0 0,22-1 0,-22 1 16,0-21-16,0 21 0,0-22 0,1 22 15,-1-21-15,-21 0 0,0-1 16,21-20-16,-21 20 0,0 1 0,0 0 16,0-1-16,0 22 0,0 0 15,0 0-15,0 42 16,0 0-16,-21 0 15,21 22-15,0-1 0,0 0 0,0 1 16,0-1-16,0 0 0,0 1 16,0-22-16,0 21 0,0-21 15,21 22-15,0-22 0,-21 0 0,21 0 16,0-21-16,1 21 0,20-21 16,-21 0-16,0 0 0,0 0 15,1 0-15,-1-21 0,0 21 16,0-21-16,21 0 0,-20 0 0,-1-22 15,-21 22-15</inkml:trace>
  <inkml:trace contextRef="#ctx0" brushRef="#br0" timeOffset="87592.79">19960 13166 0,'0'0'16,"0"-43"-16,0 22 0,21 0 15,-21 42-15,0 0 16,0 1-16,0 20 0,0-21 15,0 43-15,0-22 0,-21 21 0,21-20 16,-21 20-16,21 1 0,0-1 16,0 1-16,-21-22 0,21 22 0,-21-22 15,21 0-15,0 1 0,0-1 0,0-21 16,-22 21-16,22-20 0,0-1 16,0 0-16,0 0 0,0 0 0,0 0 15,22-42 16,-1 0-31,-21 0 0</inkml:trace>
  <inkml:trace contextRef="#ctx0" brushRef="#br0" timeOffset="87988.74">20129 13801 0,'0'21'0,"0"0"15,0 0-15,0 0 16,0 1-1,22-22-15,-1 0 16,0 0-16,0 0 0,0 0 16,0-22-16,1 22 0,-1-21 15,0 0-15,21 0 0,-42 0 16,21 21-16,1-43 0,-22 22 0,21 0 16,-21 0-16,0 0 0,0 0 0,0-1 15,0 1-15,-21 21 0,-22 0 16,22 0-16,0 0 0,0 43 15,0-22-15,-22 0 0,22 21 16,0 1-16,0-1 0,0 0 0,21 1 16,-22-22-16,22 21 0,-21-21 15,21 22-15,0-22 0,0 0 0,0 0 16,0 0-16,21-21 0,1 21 0,-1-21 16,0 0-16,0 0 0,21 0 15,-20 0-15,20 0 0,0 0 16,1-21-16,-22 0 0,21 0 15,-21 0-15,22 0 0,-22-1 0,0 1 16,0 0-16,0-21 0,0 21 0</inkml:trace>
  <inkml:trace contextRef="#ctx0" brushRef="#br0" timeOffset="88204.62">19960 13462 0,'0'0'0,"21"-21"32,0 21-17,22 0-15,-22 0 0,21-21 0,1 21 16,-1 0-16,0-21 0,1 21 16,-1-22-16,0 22 0,-21 0 0,22 0 15,-22-21-15,0 21 0,0 0 16,0 0-16,1 0 0</inkml:trace>
  <inkml:trace contextRef="#ctx0" brushRef="#br0" timeOffset="88948.19">21357 13547 0,'0'-21'31,"0"-1"-15,21 22-16,-21-21 16,43 0-16,-22 21 0,0-21 0,42-21 15,-41 20-15,20 1 0,-21 0 16,0 0-16,22-43 16,-22 43-16,-21 0 0,0 0 0,0 0 15,0 0-15,-21-1 0,-1 1 16,1 21-16,-21 0 0,0 0 0,-1 0 15,1 21-15,0 1 16,-1-1-16,-20 0 0,20 0 0,1 21 16,21-20-16,-21 20 0,20 0 15,1-21-15,0 22 0,21-1 0,0 0 16,0-20-16,0 20 0,0 0 16,0-21-16,21 1 0,0-1 15,1 0-15,20 0 0,-21-21 0,21 0 0,-20 0 16,20 0-16,-21 0 0,21 0 15,-20 0-15,-1 0 0,0 0 0,0 0 16,-21-21 0,-42 21-16,21 0 15,-22 0-15,1 0 0,0 0 0,-22 0 16,22 21-16,-1-21 0,-20 21 16,21 0-16,-1 1 0,22 20 15,-21-21-15,21 0 0,-1 22 0,1-22 16,0 21-16,21-21 0,0 0 0,0 22 15,0-22-15,0 0 0,21 0 16,0 0-16,1 1 0,-1-22 0,42 21 16,-20-21-16,-22 0 15,21 0-15,0 0 0,1 0 0,-1-21 16,0-1-16,1 1 0,-1 0 16,43 0-16,-64-21 15,21 20-15,-21 1 0,1 0 0,-1-21 16,-21 21-16</inkml:trace>
  <inkml:trace contextRef="#ctx0" brushRef="#br0" timeOffset="89153.45">21590 13737 0,'21'-21'16,"0"21"-16,0 21 15,1 0-15,-1 1 16,0-1-16,-21 21 0,21-21 0,0 0 16,0 1-16,1 20 0,-1-21 15,-21 0-15,21 0 0,0 1 0,0-1 16,-21 0-16,21 0 0,1-21 15,-1-21 32,-21 0-47,0 0 16,21-1-16,-21 1 0</inkml:trace>
  <inkml:trace contextRef="#ctx0" brushRef="#br0" timeOffset="89371.32">22034 13674 0,'0'0'15,"-21"21"1,0 0-16,0 0 16,-21 0-16,20 1 0,1-1 15,0 21-15,-21-21 0,21 22 0,-1-22 16,1 21-16,0-21 0,0 0 16,0 1-16,0-1 0,-1 0 0,22 0 15,0 0-15,0 0 16,22-21-1,-1 0-15,0 0 0,21-21 16,-21 0-16,22 0 0,-22 21 0,21-21 16</inkml:trace>
  <inkml:trace contextRef="#ctx0" brushRef="#br0" timeOffset="89703.31">22331 13610 0,'0'0'0,"0"21"47,0 1-47,0 20 0,0-21 0,0 21 16,0 1-16,0-1 0,0 0 15,0 1-15,0 20 0,0-20 0,0-1 16,0 21-16,0 1 0,0-22 0,0 22 16,0 20-16,0-20 0,0-1 15,0 1-15,0-1 0,-21 1 0,21-1 16,-22-20-16,1 20 0,21 1 15,0-22-15,-21 22 0,0-22 0,-21 106 16,42-127 0,0 22-16,-22-22 0,1 0 15,21 0-15,-21 0 0,21-42 16,0 0 0,0 0-16,0-22 0,0 1 15,0 0-15,21-1 0,0 1 0,1-21 16,-1 20-16</inkml:trace>
  <inkml:trace contextRef="#ctx0" brushRef="#br0" timeOffset="90021.12">22394 13907 0,'0'-43'16,"0"86"-16,0-107 0,0 22 0,0 21 0,0-22 15,0 22-15,21 0 0,1 0 16,20 0-16,-21 21 0,21 0 15,1 0-15,-22 0 0,21 0 16,1 21-16,-1 0 0,0 0 0,1 0 16,-1 0-16,-21 1 0,21-1 15,-20 0-15,-1 0 0,-21 0 0,0 0 16,0 22-16,0-22 0,-21 0 16,-1 0-16,1 0 15,-21 1-15,21-1 0,-22-21 0,22 21 16,-21 0-16,0-21 0,20 21 15,-20-21-15,21 0 0,0 0 0,0 0 16,-1 0-16,1 0 0,0 0 0,0 0 16,0 0-1,0 0-15,-1 0 0,1 0 16</inkml:trace>
  <inkml:trace contextRef="#ctx0" brushRef="#br0" timeOffset="113767.33">17801 5906 0,'0'0'0,"-21"0"0,0 0 15,0 0-15,-1 0 0,1 0 16,0 0-16,0 0 0,0 0 15,0 0-15,-1 0 0,-20 0 0,21 0 16,0 0-16,-22 0 0,22 0 16,-21 0-16,21 0 0,-22 0 0,22 0 15,0 0-15,0 0 0,0 0 16,0 0-16,-1 0 0,1 0 0,21 21 47,21-21-32,1 21-15,20-21 16,-21 0-16,0 0 0,22 0 0,-1 0 16,0 0-16,22 0 0,-22 0 15,22 0-15,-22 0 0,21 0 0,1 0 16,-1 0-16,1 0 0,21 0 16,-22 0-16,1 0 0,20 0 0,1 0 15,0 0-15,-1 0 0,1 0 16,21 0-16,-22-21 0,22 21 15,0 0-15,0 0 0,21-21 0,-21 21 16,0 0-16,-1 0 0,-20 0 16,0-22-16,-1 22 0,1 0 15,-21 0-15,-1 0 0,-21 0 0,22 0 16,-22 0-16,1 0 0,-1 0 16,21 0-16,-20 0 0,-22 0 15,21 0-15,-21 0 16,1 0-16,-22-21 31,-43 21-15,22 0-16,0 0 0,-21 0 15,-1 0-15</inkml:trace>
  <inkml:trace contextRef="#ctx0" brushRef="#br0" timeOffset="114632.09">17335 6033 0,'0'0'0,"-21"0"0,0 0 0,0 0 16,0 0-16,0 21 0,-1-21 15,1 0-15,0 0 16,0 0-16,42 0 62,0 21-62,0-21 0,1 0 0,20 0 16,-21 0-16,21 0 0,1 0 16,-1 0-16,0 0 0,22 0 0,-1 0 15,1 0-15,-1 0 0,1 0 16,-1 0-16,22 0 0,0 0 0,-1 0 15,22 0-15,-21 0 0,21-21 0,0 21 16,-22 0-16,22 0 0,-21-21 16,21 21-16,-1 0 0,1 0 0,-21-22 15,21 22-15,0 0 0,-22 0 16,1-21-16,-22 21 0,22 0 16,-21 0-16,-22 0 0,21 0 15,-20-21-15,-1 21 0,0 0 0,-20 0 16,20 0-16,-21 0 0,0 0 15,0 0-15,1 0 0,-1 0 16,-21-21-16,21 21 0,-42 0 125,0 0-125,-1 0 16,1 0-16,0 0 15,0 0-15</inkml:trace>
  <inkml:trace contextRef="#ctx0" brushRef="#br0" timeOffset="115864.81">21844 5736 0,'-21'0'0,"42"0"0,-63 0 15,20 0 1,44 0 31,-1 0-47,21 0 0,-21-21 15,22 21-15,-1 0 0,0-21 16,22 21-16,-1 0 0,22-21 0,0 21 16,-1-21-16,22 21 0,-21 0 15,126 0-15,-126-22 0,21 22 16,-21 0-16,-1 0 0,-20 0 15,20 0-15,-20 0 0,21 0 0,-22-21 16,-21 21-16,22 0 0,-22 0 16,22 0-16,-22 0 0,-21-21 0,22 21 15,-22 0-15,0 0 16,0 0-16,0 0 0,0 0 0,-42 0 47,0 0-32,-21 0-15,21 0 0,-22 0 0,1 21 16,0-21-16,-1 0 0,1 0 16</inkml:trace>
  <inkml:trace contextRef="#ctx0" brushRef="#br0" timeOffset="116510.96">21653 5863 0,'22'0'63,"-1"0"-63,0 0 0,0 0 0,21 0 15,-20 0-15,20 0 16,0 0-16,1 0 0,20 0 0,1 0 16,-1 0-16,1-21 0,20 21 15,1 0-15,21 0 0,0 0 0,-22-21 16,22 21-16,-21 0 0,-1 0 0,1-21 15,0 21-15,-22 0 0,22 0 16,-22-21-16,-20 21 0,20 0 0,-20 0 16,-1 0-16,0-22 0,43 22 15,-64 0-15,0-21 0,0 21 16,1 0 15,-44 0 16,1 0-31,0 0-16,0 0 0,0 21 15,0-21-15</inkml:trace>
  <inkml:trace contextRef="#ctx0" brushRef="#br0" timeOffset="118412.02">25104 5630 0,'0'0'15,"-43"22"-15,1-22 0,0 0 0,-1 21 16,22-21-16,0 0 0,0 21 0,0-21 16,-1 0-16,22 21 15,22-21 1,-1 0-16,0 0 15,21 0-15,1 0 0,-1 0 0,0 0 16,22 0-16,-22 0 0,0 0 0,1 0 16,20 0-16,-20 0 15,-1 0-15,21-21 0,-20 21 0,20 0 16,-20 0-16,-1-21 0,0 21 16,1 0-16,-1 0 0,0 0 0,1-21 15,-22 21-15,42 0 16,-42 0-16,1 0 0,-1 0 15,-42 0 32,-1 0-47,1 0 0,0 0 0,0 0 16,-21 0-16,-1 0 0,1 0 16</inkml:trace>
  <inkml:trace contextRef="#ctx0" brushRef="#br0" timeOffset="118748.75">24659 5863 0,'0'0'0,"-21"0"0,0 0 0,42 0 32,21 0-32,-21 0 0,43 0 0,-1 0 15,1 0-15,-1 0 0,1 0 16,21 0-16,-22 0 0,22 0 0,-1-21 15,-20 21-15,21 0 16,-22 0-16,22-21 0,-22 21 0,-20 0 16,20 0-16,-21-21 0,1 21 15,-1 0-15,0 0 0,-20 0 0,-1-21 16,21 21-16,-21 0 16,0 0-16,-21 21 62,-21-21-62,0 21 16</inkml:trace>
  <inkml:trace contextRef="#ctx0" brushRef="#br0" timeOffset="125118.67">22098 8742 0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26:5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1249 0,'0'0'0,"21"-21"0,-21 0 0,0-22 16,0 22-16,0 0 16,0 0-16,0 0 0,-21-1 0,21 1 15,-21 0-15,0 21 0,-21 0 16,20-21-16,-20 21 0,0 0 15,-1 0-15,1 0 0,0 21 0,-22-21 16,22 21-16,-22 0 0,22 22 16,-21-22-16,-1 21 0,22 22 15,-22-22-15,22 22 0,0-1 16,-1 1-16,1 20 0,21-20 16,0 20-16,-1 1 0,22 0 15,0-22-15,0 22 0,0-22 0,22 1 16,-1-22-16,0 1 0,0-1 15,21 0-15,1 1 0,-1-22 16,0 0-16,1 0 0,-1-21 0,0 0 16,22 0-16,-22 0 0,22 0 15,-22 0-15,0 0 0,22-21 0,-22 0 16,1-22-16,-1 22 0,0 0 16,22-64-16,-1 1 15,-20 41-15,-22 1 16,0 0-16</inkml:trace>
  <inkml:trace contextRef="#ctx0" brushRef="#br0" timeOffset="560.33">2413 741 0,'-21'0'15,"0"42"1,-1-21-16,22 43 0,0-22 0,0 22 16,-21 20-16,21-20 0,-21 21 15,21-22-15,-21 22 0,21-1 16,0 1-16,0 0 0,-21-1 0,21 1 16,-21 0-16,21-22 0,-22 1 15,22-1-15,-21-20 0,21 20 0,0-21 16,0 1-16,0-22 0,0 21 15,0-21-15,0 1 0,0-1 16,0 0-16,-21-21 31,21-21-31,-21 21 0,21-21 16,0-22-16,0 22 0,0-21 16,0 21-16,0-22 0,0 1 15,0 0-15,42-1 0,-21-20 0,1 20 16,20 1-16,0 21 0,-21-21 15,22 20-15,-1 1 0,0 0 0,-20 21 16,20 0-16,0 21 0,-21 0 16,1 1-16,20-1 0,-21 21 15,-21 0-15,0 1 0,0-1 16,0-21-16,0 22 0,0-1 16,0 0-16,0-21 0,0 22 0,0-22 15,0 0-15,0 0 0,0 0 16,0 1-16,0-44 31,21 1-31,0 0 16,1 0-16,-1 0 0,0 0 15</inkml:trace>
  <inkml:trace contextRef="#ctx0" brushRef="#br0" timeOffset="944.11">2963 1863 0,'0'0'0,"-21"-21"16,0-22-16,21 22 16,21 21-1,0 0 1,0 0-16,1 0 0,-1 21 0,0 0 16,0 1-16,0-1 0,0 21 15,1-21-15,-1 22 0,-21-1 0,0 0 16,0-21-16,0 22 0,0-1 15,0-21-15,0 0 0,0 1 0,0-1 16,0 0-16,0 0 0,-21-21 16,21-21 15,0 0-31,0 0 16,0-1-16,0-20 0,0 21 15,21-21-15,-21 20 0,0-20 0,21 0 16,0 21-16,0-22 0,-21 22 15,21-21-15,-21 21 0,0-1 0,22 1 16,-1 21-16,0 0 31</inkml:trace>
  <inkml:trace contextRef="#ctx0" brushRef="#br0" timeOffset="1432.96">3704 1884 0,'0'0'0,"0"-21"0,21 0 16,-21-1-16,-21 22 31,0 0-31,0 22 0,0-1 15,21 0-15,-22 0 0,1 0 16,0 22-16,0-22 0,0 21 16,0 0-16,21-20 0,0 20 0,0-21 15,0 0-15,0 0 0,0 1 16,0-1-16,0 0 0,0 0 0,21-21 16,0 21-16,0-21 0,0 0 15,0 0-15,22 0 0,-22 0 0,21 0 16,-21 0-16,22-21 0,-22 0 15,21 0-15,-21 0 0,1-1 0,20 1 16,-42 0-16,21-21 16,-21 21-16,0-1 0,0-20 0,0 21 15,0-21-15,-21-1 0,0 22 0,0-21 16,-1 21-16,1-1 0,0 1 16,0 21-16,0 0 0,0 0 15,-1 0-15,1 0 0,0 21 0,0 1 16,0-1-16,21 0 0,-21 0 15,21 0-15,-22 0 0,22 22 0,0-22 16,0 0-16,0 0 0,22 0 16,-1-21-16,0 0 0,0 0 15</inkml:trace>
  <inkml:trace contextRef="#ctx0" brushRef="#br0" timeOffset="2144.48">4170 1884 0,'0'21'16,"0"0"-16,0 0 15,0 1-15,0-1 0,0 0 0,0 0 16,0 21-16,-21-20 0,21-1 16,0 21-16,0-21 0,0 0 0,0 1 15,0-1-15,-22 0 0,22 0 16,0 0-16,-21 0 0,21 1 15,0-44 32,0 1-47,0 0 0,0-21 0,0 21 16,0-22-16,0 22 0,0-21 16,21-1-16,1 1 0,-1 21 0,-21-21 15,42-1-15,-21 22 0,0 0 16,1 0-16,-1 0 0,21 21 0,-21 0 15,22 0-15,-22 0 0,21 21 16,-21 0-16,22 0 0,-22 0 0,0 0 16,0 1-16,-21 20 0,0-21 15,21 0-15,-21 22 0,0-22 16,0 0-16,0 0 0,0 0 16,0 0-16,0 1 0,-21-22 0,21 21 15,-21-21-15,21 21 0,-21-21 16,21-21-1,0 0-15,0-1 16,21 1-16,-21 0 16,21-21-16,0 21 0,0-22 0,1 22 15,-1-21-15,0-1 0,21 22 16,-21-21-16,1 21 0,20 0 0,21-22 16,-41 43-16,-1 0 15,0 0-15,0 21 0,0 1 16,0-1-16,1 0 0,-22 21 15,0-21-15,0 22 0,0-1 0,0 0 16,0-20-16,0 20 0,0 0 0,0-21 16,0 22-16,-22-22 0,22 0 15,-21 21-15,21-20 0,-21-22 0,21 21 16,0 0-16,21-42 31,0 0-31,1-1 16,-1 1-16,0 0 0,0 0 0,-21 0 15,21-22-15</inkml:trace>
  <inkml:trace contextRef="#ctx0" brushRef="#br0" timeOffset="2513.27">5228 2074 0,'0'43'16,"0"-22"-16,21 0 15,0 0-15,1-21 16,-1 0-16,0 0 0,0 0 15,0 0-15,22-21 0,-22 0 0,21 21 16,0-21-16,1 0 0,-22-1 16,21 1-16,1 0 0,-22 0 0,21-21 15,-21 20-15,-21 1 0,21 0 16,-21 0-16,0 0 0,0 0 16,-21 21-16,0 0 0,0 0 15,-21 21-15,-1-21 0,1 21 16,21 21-16,-22-21 0,1 22 0,0-1 15,21 0-15,-22 1 0,22-1 16,0 0-16,21-20 0,0 20 0,0-21 16,0 0-16,0 22 0,0-22 15,21-21-15,0 21 0,22 0 0,-22-21 16,21 0-16,0 0 0,1 0 16,-1 0-16,0 0 0,22 0 0,-22-21 15,1 21-15,-1-21 0,0 0 16,1-1-16,-22 1 0,21 0 15,-21 0-15</inkml:trace>
  <inkml:trace contextRef="#ctx0" brushRef="#br0" timeOffset="3061.22">6413 720 0,'0'0'0,"0"-21"0,-21-1 16,0 22-16,0 22 15,21-1-15,0 21 0,0 0 16,0 22-16,0 21 0,0-1 16,0 22-16,0 0 0,0 21 15,0 0-15,0-21 0,0 21 0,0-21 16,0-1-16,0 1 0,0-21 0,0 0 16,0-22-16,0 1 0,0-1 15,0-21-15,0-20 0,0 20 16,0-21-16,0 0 0,0-42 31,21 0-31,0-21 16,-21 20-16,21-20 0,-21-21 0,0 20 15,0-20-15</inkml:trace>
  <inkml:trace contextRef="#ctx0" brushRef="#br0" timeOffset="3413.02">5990 1207 0,'-21'-43'0,"-43"-41"16,64 41-16,0 1 16,0 0-16,0-1 0,0 1 0,0 21 15,22-22-15,20 1 0,0 21 16,1 0-16,20 0 0,-21-1 16,43 22-16,-21 0 0,20 22 0,22 20 15,-21 0-15,-1 22 0,1-1 16,0 22-16,-22 0 0,64 84 15,-106-63-15,1 0 0,-22-1 16,0-20-16,-22 21 0,1-21 0,-21 20 16,0-41-16,-1 21 0,-20-22 15,-1 1-15,1-1 0,-1-21 16,1 1-16,20-1 0,-20 0 0,21 1 16,-1-22-16,22 0 0,-21 0 15,21-21-15,-1 0 0,22-21 31,0 0-31,22-21 0,-1 20 0,0-20 16,21 0-16,1 21 0</inkml:trace>
  <inkml:trace contextRef="#ctx0" brushRef="#br0" timeOffset="3792.58">7027 1926 0,'0'0'0,"0"-21"16,21 21-16,-21-21 0,22 0 16,-1 21-16,0 0 0,0 0 15,0 0-15,0 0 0,1 0 0,-1 21 16,0 0-16,0 0 0,21 0 16,-20 22-16,-1-1 0,0-21 0,0 22 15,0-1-15,-21-21 0,0 21 16,0-20-16,0 20 0,0-21 15,0 0-15,0 0 0,0 1 16,-21-1-16,0-21 16,21-21-1,0-1-15,0 1 0,0 0 16,0-21-16,0 21 0,0-22 16,0 1-16,21 0 0,-21-1 0,21 1 15,-21 0-15,21 20 0,1-20 16,-22 21-16,21-21 0,0 20 15,0 22 1,0 0-16,0 0 0</inkml:trace>
  <inkml:trace contextRef="#ctx0" brushRef="#br0" timeOffset="4033.42">7810 1884 0,'0'0'0,"22"0"15,-22 21 1,0 0-16,0 0 16,0 1-16,0-1 0,0 21 15,0-21-15,0 22 0,0-22 0,0 0 16,0 21-16,0-21 0,-22 1 16,22-1-16,0 0 15,-21 0-15,21-42 31,0 0-15,0 0-16</inkml:trace>
  <inkml:trace contextRef="#ctx0" brushRef="#br0" timeOffset="4210.84">7683 1651 0,'0'0'16,"-21"0"-16,21-21 0,-21 21 15,21-21-15,-21 21 0,42 0 32,0 21-17,0 0-15,1-21 0,-1 21 0,0 0 16,0 1-16,21-1 0</inkml:trace>
  <inkml:trace contextRef="#ctx0" brushRef="#br0" timeOffset="5253.3">8086 1926 0,'0'0'0,"0"-21"0,0 0 0,0 0 16,0 0-16,0-1 16,21 1-16,0 21 0,0 0 15,0 0-15,0 0 0,1 21 16,-1 1-16,0 20 0,-21-21 15,0 0-15,0 22 0,0-1 16,0-21-16,0 21 0,0-20 0,0 20 16,0-21-16,0 0 0,0 0 0,0 1 15,0-1-15,0 0 16,0 0-16,21-21 16,0 0-1,0 0-15,1 0 0,-1-21 16,-21 0-16,21 0 0,0-22 0,21 22 15,-20-21-15,-1 21 0,0-22 16,-21 1-16,21 0 0,0 20 0,0-20 16,-21 21-16,0 0 0,0 0 15,0-1-15,0 44 32,0-1-32,0 0 0,0 0 0,0 0 15,-21 22-15,21-22 0,-21 21 16,21-21-16,0 22 0,0-22 15,0 21-15,0-21 0,0 0 0,0 1 0,0-1 16,0 0-16,0 0 16,0 0-16,21-21 0,0 21 0,1-21 15,-1 0-15,0 0 0,21 0 16,-21 0-16,22 0 0,-22 0 0,21-21 16,1 0-16,-22 0 0,21 0 0,0 0 15,-20-1-15,20 1 0,-21-21 16,0 21-16,0-22 0,-21 22 0,0-21 15,22 0-15,-22 20 0,0-20 16,0 21-16,0 0 0,0 0 0,-22 21 31,22 21-31,0 0 0,-21 0 16,0 21-16,0-20 0,0 20 16,21 21-16,-21-41 15,-1 20-15,22-21 0,0 21 0,0-20 16,0-1-16,0 0 0,0 0 15,0 0-15,22 0 16,-1-21-16,21 0 0,-21 0 0,0 0 16,22-21-16,-1 0 0,-21 21 15,22-21-15,-22-21 0,21 20 0,-21 1 16,0-21-16,22 21 16,-43-22-16,21 1 0,-21 21 0,21-21 0,-21 20 15,0-20-15,0 21 0,0 0 16,-21 21-1,0 0-15,0 0 0,-1 21 16,22 0-16,-21 0 16,42-21-1,1 0 1,-1 0-16,0 0 0,0 0 16,0 0-16,0 0 0,1 0 15,-1 0-15,0 0 0,-21 21 0,0 1 16,21-1-16,-21 0 0,0 0 15,0 0-15,0 0 0,0 1 16,0 20-16,0-21 0,0 0 0,0 0 16,0 1-16,0-1 0,0 0 15,0 0-15,0 0 0,0 0 16,21-21-16,0 0 16,1 0-16,-1 0 0,0 0 15,-21-21-15,21 0 0,0 21 0,0-21 16,1 0-16,-22 0 0</inkml:trace>
  <inkml:trace contextRef="#ctx0" brushRef="#br0" timeOffset="6062.78">11599 2096 0,'0'0'0,"21"-22"0,85-62 15,-63 63-15,-22-1 0,-21 1 16,0-21-16,0 21 0,0-22 16,0 22-16,0-21 0,-43 0 0,22 20 15,-21-20-15,0 21 0,-1 0 16,1 0-16,0 21 0,-22 0 15,22 0-15,-1 0 0,-20 21 0,21 21 16,-22 0-16,22 1 0,-1-1 16,1 22-16,21-1 0,0 1 15,21-1-15,0-21 0,0 22 0,0 21 16,21-43-16,21-21 0,-21 0 16,22 0-16,-22 1 0,21-22 15,1 0-15,-1 0 0,0 0 16,64-43-16,-64 1 0,22 21 15,-22-22-15,22 22 0,-22-21 0,22-22 16,-22 22-16,0-21 0,1-1 16,-1 1-16,-21-22 0,0 21 0,0-20 15,1 20-15,-22-20 0,0-1 16,0 0-16,0 1 0,0-1 16,0 0-16,-22 1 0,1 20 0,21-21 15,-21 43-15,0 0 0,0-1 16,21 22-16,-21 0 0,-1 21 15,1 21-15,0 22 0,21 20 16,0 1-16,-21-1 0,0 22 16,21-1-16,0 1 0,0 0 0,0 21 15,0-22-15,0 22 0,0-21 16,0-1-16,0 1 0,0-21 0,21-1 16,-21-21-16,21 22 0,0-43 15,0 21-15,1-20 0,-1 20 0,0-42 16,0 21-16,0-21 0,22 0 15,-22 0-15,21 0 0,-21-21 16,22 21-16,-22-21 0,21 0 0,-21-22 16,0 1-16,1 0 0,-1-1 0,0 1 15</inkml:trace>
  <inkml:trace contextRef="#ctx0" brushRef="#br0" timeOffset="6514.52">12319 1609 0,'0'0'0,"-21"0"0,0 0 16,-1 0-16,1 21 15,42-21 17,1 21-32,-1-21 0,0 0 15,0 21-15,0 0 0,0 1 0,22-1 16,-43 21-16,21-21 0,-21 22 16,21-22-16,-21 21 0,0 0 0,0-20 15,0 20-15,0-21 0,0 0 16,-21 0-16,21 1 0,-21-1 0,21 0 15,0-42 17,21 0-32,0-1 15,0 1-15,0 0 0,1-21 16,-1 21-16,-21-22 0,21 1 0,0 0 16,0-1-16,-21 1 0,21 0 15,1 20-15,-1-41 16,0 63-16,0 0 0,0 0 15,0 21-15,-21 0 16,0 0-16,0 1 0,0 20 16,0-21-16,0 0 0,0 22 0,0-22 15,0 0-15,0 21 0,0-21 16,0 1-16,-21-1 0,21 0 16,-21 0-16,0-21 15,21-21 16</inkml:trace>
  <inkml:trace contextRef="#ctx0" brushRef="#br0" timeOffset="6784.72">13060 1757 0,'0'0'16,"-21"0"-16,-1 0 0,1 0 15,21 21 1,0 0-16,-21 22 0,21-22 0,-21 21 16,21-21-16,0 22 0,0-22 15,0 0-15,0 21 0,0-21 0,0 1 16,0-1-16,-21 0 0,21 0 0,0 0 16,0 0-1,0-42 1,0 0-1,0 0-15,0 0 0,0 0 16,0-22-16,0 22 0</inkml:trace>
  <inkml:trace contextRef="#ctx0" brushRef="#br0" timeOffset="6943.62">12954 1545 0,'0'0'0,"0"-42"15,-21 42 1,42 21 15,0 0-15,0-21-16,-21 21 0,21 1 0,1-1 15,-1 0-15</inkml:trace>
  <inkml:trace contextRef="#ctx0" brushRef="#br0" timeOffset="7325.4">13208 1778 0,'0'-21'31,"21"21"-15,-21 21-16,21 0 15,0 0-15,-21 1 16,22-1-16,-22 21 0,21-21 0,-21 0 16,0 1-16,0-1 0,0 21 15,0-21-15,0 0 0,0 1 16,0-1-16,21-21 31,0-21-15,0-1-16,-21 1 0,21 0 15,1 0-15,-1-21 0,0-1 0,0 22 16,-21-21-16,21-1 0,0 1 0,-21 21 16,0 0-16,0 0 0,22-1 15,-1 22-15,-21 22 16,0-1-1,0 21-15,0-21 0,0 0 16,0 1-16,0-1 0,-21 0 16,21 0-16,0 0 0,0 0 0,0 1 15,0-1-15</inkml:trace>
  <inkml:trace contextRef="#ctx0" brushRef="#br0" timeOffset="7909.08">13631 2032 0,'0'0'0,"21"0"0,1 0 16,-1 0-16,0-21 0,0 21 15,0-21-15,0 0 0,-21-1 16,22 1-16,-22 0 0,21 0 0,-21 0 16,0 0-16,0-1 0,0 1 15,0 0-15,0 0 0,-21 21 16,-1 0-16,1 0 0,0 21 16,0 0-1,21 0-15,0 1 0,-21 20 0,21-21 16,-21 0-16,21 0 0,0 22 15,0-1-15,0-21 0,0 0 16,0 1-16,42-1 16,-21-21-16,0 0 0,0 0 15,1 0-15,41 0 0,-42 0 0,22 0 16,-22 0-16,0 0 0,0-21 16,0-1-16,0 1 0,1 0 0,-1 0 15,0 0-15,-21-22 0,0 22 16,0-21-16,21 21 0,-21-22 15,21 22-15,-21 0 0,21 0 0,-21 0 16,22 21-16,-1 0 16,0 0-16,0 0 15,0 21-15,0 0 0,1 0 16,-22 0-16,21 22 0,0-22 0,0 0 16,-21 21-16,0-20 0,0-1 0,0 0 15,0 0-15,0 0 0,0 0 16,0 1-16,0-1 0,0 0 15,-21-21 1,21-21 0,0 0-16,0-1 0,0 1 15,0 0-15,0 0 0,0-21 16,21-1-16,0-41 0,0 41 16,-21 1-16,22 21 0,-1-22 15,0 22-15,0-21 0,0 21 0,0 0 16,1 21-16,-1 0 15,0 0-15,0 0 0,0 21 16</inkml:trace>
  <inkml:trace contextRef="#ctx0" brushRef="#br0" timeOffset="8120.96">15134 1799 0,'21'21'0,"0"-21"16,1 0-16,-1 0 0,0 0 16,0 0-16,21 0 0,-20 0 15,-1 0-15,0 0 0,21 0 0,-21 0 16,1 0-16,-1 0 0,-42 22 31,-22-22-15</inkml:trace>
  <inkml:trace contextRef="#ctx0" brushRef="#br0" timeOffset="8244.89">15155 1969 0,'-42'21'0,"84"-42"0,-84 63 16,21-42-16,21 21 0,0 0 15,21-21 1,0 0-16,0 0 0,22 0 16,-22 0-16,21 0 0,-21 0 0,22 0 15,-22-21-15,21 0 0,-21 21 16</inkml:trace>
  <inkml:trace contextRef="#ctx0" brushRef="#br0" timeOffset="8929.01">16764 1884 0,'0'0'0,"0"-21"0,0-22 0,0 22 15,0-21-15,0 21 0,0-22 16,0 1-16,0 21 0,0-21 16,0 20-16,0 1 0,0 0 0,0 42 31,-21 0-31,21 1 0,0 20 15,0 0-15,-21 1 0,21 20 0,0-21 16,0 1-16,0-1 0,-22 0 16,1 1-16,21-1 0,-21-21 15,21 0-15,0 1 0,0-1 0,0-42 32,0-1-17,0 1-15,0-21 0,0 21 0,0-22 16,0-20-16,21 21 0,0-1 15,1-20-15,-1 20 0,0 1 0,21 0 16,1-1-16,-22 22 0,21 21 16,43 0-16,-43 0 0,0 21 15,-20 22-15,20-22 16,-21 21-16,0 1 0,-21-1 16,0-21-16,0 21 0,0 1 0,0-1 15,0-21-15,0 43 0,0-43 16,0 0-16,0 0 0,0 0 15,0-42 17,0 0-32,21 0 0</inkml:trace>
  <inkml:trace contextRef="#ctx0" brushRef="#br0" timeOffset="9260.82">17484 1884 0,'0'0'0,"21"0"15,0 0-15,0-21 16,0 21-16,0-21 0,1-1 16,-1 1-16,0 0 0,21 0 0,-21 0 15,1 0-15,-1-22 0,0 22 16,0 0-16,-21-21 0,0 20 0,0 1 16,0 0-16,-21 21 15,0 0-15,0 21 0,-1 0 16,1 1-16,0-1 0,0 21 15,0 0-15,-22-20 0,43 20 16,-21 0-16,0 1 0,21-1 16,0-21-16,0 21 0,0-20 0,0-1 15,0 0-15,0 0 0,0 0 0,21 0 16,0 1-16,1-22 0,-1 0 16,21 0-16,-21 0 0,0 0 0,64 0 15,-43-22-15,-20 22 16,20-21-16,0 0 0,1 0 0</inkml:trace>
  <inkml:trace contextRef="#ctx0" brushRef="#br0" timeOffset="9745.54">18330 1651 0,'0'-42'0,"0"84"0,21-105 0,-21 84 32,0 0-32,0 0 0,0 0 15,0 22-15,-21-1 0,21-21 0,-21 21 16,21 1-16,-21-22 0,21 21 15,0-21-15,0 1 0,0 20 0,-21-42 16,21 21-16,0 0 0,21-21 31,0 0-15,0-21-16,0 0 0,1 0 16,-1 0-16,0-22 0,21 22 0,-21 0 15,-21 0-15,22 0 0,-1-1 16,0 1-16,0 21 0,-21 21 15,0 1 1,21-1-16,-21 21 0,0-21 0,21 0 16,-21 1-16,0 20 0,22-21 15,-1 0-15,0 0 0,0 1 0,21-1 16,-20-21-16,-1 0 0,21 21 16,-21-21-16,0 0 0,22 0 15,-22 0-15,21-21 0,-21 0 0,1-1 0,-1 1 16,0 0-16,0-21 15,0 21-15,-21-22 0,0 1 0,0-22 16,0 22-16,0 0 0,0-22 16,0 22-16,0 0 0,-42-22 15,21 43-15,21 0 0,-21 0 16,-1 21-16,1 0 0,0 0 16,0 0-16,0 21 15,0 0-15</inkml:trace>
  <inkml:trace contextRef="#ctx0" brushRef="#br0" timeOffset="10212.29">20997 762 0,'0'0'0,"0"-42"0,21-22 15,-21 22-15,0 0 0,0 20 16,-21 1-16,0 0 0,0 21 0,0 0 16,0 0-16,-22 0 0,1 42 15,0 1-15,-1-1 0,1 22 0,0 20 16,-1 1-16,-20 21 0,20-22 16,1 22-16,21 0 0,-21-21 15,20 21-15,1-22 0,0 1 0,21 0 16,0-1-16,21 22 0,0-64 15,1 1-15,-1-1 16,21-21-16,0 0 0,1 1 0,-1-1 16,0-21-16,1 0 0,-1 0 15,22 0-15,-22-21 0,43-43 16,-43 43-16,21-21 0,-20-22 0,-1 22 16</inkml:trace>
  <inkml:trace contextRef="#ctx0" brushRef="#br0" timeOffset="11220.74">21569 656 0,'0'0'0,"0"-42"16,0 0-16,0-1 15,-21 64-15,21 1 16,-22 41-16,1-21 0,0 43 16,0-21-16,-21 126 0,20-105 15,1-1-15,0 1 0,0 0 16,0-1-16,0 1 0,-22 63 15,22-84-15,0-22 0,0 0 16,0 22-16,-1-43 0,22 21 16,0-20-16,-21-1 0,21 0 0,-21-21 15,21-21 1,0 0-16,21-22 16,0 22-16,1-21 0,-1-1 15,0 1-15,0 0 0,21-1 16,-20 1-16,20 21 0,-21-21 15,0 42-15,0-22 0,1 22 0,-1 0 16,0 22-16,0-22 0,-21 42 16,21 0-16,-21 1 0,0-1 15,0-21-15,0 21 0,0 1 16,0-22-16,0 21 0,-21-21 0,21 1 16,0 20-16,0-21 15,0 0-15,21-21 0,0 0 0,1 0 16,-1 0-16,0 0 0,21 0 0,-21-21 15,22 0-15,-1 0 16,-21 0-16,22-1 0,-22 1 0,0-21 16,0 21-16,0-22 0,0 22 15,-21-21-15,0 21 0,0-22 0,0 22 16,0 0-16,0 0 0,-21 21 16,0 0-16,0 0 15,21 21-15,-21 0 0,21 0 16,-21 1-16,21-1 0,0 0 0,0 21 15,0-21-15,0 22 0,0-22 16,0 0-16,0 0 0,0 0 0,21 22 16,-21-22-16,21-21 0,0 21 15,-21 0-15,21 0 0,0-21 16,1 22-16,-1-22 0,0 0 16,0 0-16,0 0 0,0 0 15,1-22-15,-1 1 0,0 21 0,0-21 16,0 0-16,0 0 0,1-22 15,-1 22-15,-21-21 0,21 21 0,0-22 16,-21 22-16,21 0 0,-21 0 16,0 0-16,0 0 0,0 42 15,0 0-15,0 0 16,0 0-16,-21 0 0,0 1 16,0 20-16,0-21 0,21 21 15,0-20-15,0-1 0,-22 0 16,22 0-16,0 0 0,0 0 0,0 1 15,0-1-15,22-21 16,-1 0-16,0 0 0,0 0 0,0 0 16,22 0-16,-22 0 0,0-21 0,21-1 15,-21 1-15,1 0 0,-1 0 16,0 0-16,0 0 0,-21-22 0,0 22 16,0-21-16,0 21 0,0-22 15,0 22-15,-21-21 0,0 21 0,0 21 16,-1 0-16,1 0 15,0 0-15,-21 0 0,21 0 0,-1 21 16,1 0-16,0-21 0,0 21 16,0 0-16,21 0 0,-21 1 0,21-1 15,0 0-15,0 0 0,21-21 16,0 0-16,21 0 0,-21 0 16,1 0-16,20 0 0</inkml:trace>
  <inkml:trace contextRef="#ctx0" brushRef="#br0" timeOffset="11833.71">22669 1757 0,'0'21'31,"0"0"-31,0 0 16,0 1-16,0-1 0,0 0 16,-21 0-16,0 21 0,0-20 0,21-1 15,0 0-15,-21 0 0,0 0 0,-1 0 16,1-21-1,21-21 17,0 0-32,21 0 0,1 0 15,-1-22-15,-21 22 0,21-21 16,0 21-16,0-22 0,0 1 0,1 21 16,-1-21-16,0 20 0,0 1 15,0 21-15,0 0 0,1 0 16,-1 0-16,0 0 0,0 0 0,-21 21 15,21 1-15,-21-1 16,21 0-16,-21 0 0,0 21 0,0-20 16,0-1-16,22 0 0,-22 0 15,0 21-15,0-20 0,0-1 16,-22-21 15,22-21-15,0-1-16,0 1 0,0 0 15,0 0-15,0 0 0,0-22 0,0 22 16,0-21-16,22 21 0,-1 0 16,0-1-16,0 1 0,0 0 0,0 21 15,1 0-15,-22 21 16,21 0-16,-21 22 0,0-22 16,0 0-16,0 0 0,0 22 15,0-22-15,0 0 0,0 0 0,-21 0 16,21 0-16,-22 1 0,22-1 15,0 0-15,0 0 0,0 0 16,0-42 15,22 0-15,-1 0-16,0 21 0</inkml:trace>
  <inkml:trace contextRef="#ctx0" brushRef="#br0" timeOffset="12101.56">23474 1799 0,'0'0'0,"21"0"16,21-21-16,22-42 15,-43 41-15,-21 1 0,0-21 16,0 21-16,0 0 0,-21 21 16,0 0-16,-1 0 15,1 21-15,-21 0 0,21 0 0,0 0 16,-22 22-16,22-1 0,0 0 15,0-21-15,0 22 0,-1-22 0,1 21 16,21-21-16,0 1 0,0 20 0,0-21 16,0 0-16,21-21 15,1 0-15,20 0 0,-21 0 16,0 0-16,0 0 0,22-21 16,-22 0-16,21 0 0,1 0 0</inkml:trace>
  <inkml:trace contextRef="#ctx0" brushRef="#br0" timeOffset="12552.53">24024 656 0,'0'0'0,"21"-21"0,-21-21 15,0 63 1,0 0-16,0 21 0,0 43 16,0-21-16,0 41 0,0 1 15,0-21-15,-21 21 0,0 0 0,21-1 16,-21 1-16,0-21 0,21 0 16,-22-1-16,1-20 0,0-1 15,21-20-15,-21 20 0,21-42 0,-21 22 16,21-22-16,0 0 0,0-42 31,0-22-15,0 22-16,0-21 0,0 0 0</inkml:trace>
  <inkml:trace contextRef="#ctx0" brushRef="#br0" timeOffset="12868.55">23791 1037 0,'0'0'0,"0"-63"0,0-1 0,0 22 15,0 0-15,21-22 0,1 43 16,-1-21-16,21 20 0,-21 1 16,0 0-16,22 0 0,-1 21 0,0 0 15,-20 21-15,20 0 0,0 22 16,22-1-16,-22 21 0,0 1 0,-20 21 16,20-1-16,0 1 0,-21 0 15,-21-1-15,0 1 0,0 0 0,0-1 16,-21 1-16,-21 0 0,21-22 15,-22 1-15,1-1 0,0-21 0,-22 1 16,22-1-16,-22-21 0,22 22 16,0-22-16,-1 0 0,1-21 15,21 21-15,-21-21 0,20 0 0,22-21 16,0 0 0,0 0-16,22-1 0,-1 1 15,0 0-15,0-21 0,0 21 16</inkml:trace>
  <inkml:trace contextRef="#ctx0" brushRef="#br0" timeOffset="13210.79">24342 1672 0,'0'0'0,"21"0"16,0 21-1,-21 1-15,21 20 16,0-21-16,-21 0 0,0 22 0,21-1 15,-21-21-15,22 21 0,-22-20 16,0 20-16,0-21 0,0 0 0,0 22 16,0-22-16,0 0 0,0-42 47,0 0-47,0-1 0,0 1 15,0 0-15,0-21 0,0 21 16,21-22-16,-21 1 0,21 21 15,-21-22-15,21 1 0,0 0 16,0 21-16,-21-1 0,22 22 16,-1 0-16,0 0 15,0 0-15,0 22 16</inkml:trace>
  <inkml:trace contextRef="#ctx0" brushRef="#br0" timeOffset="13392.69">24828 1736 0,'0'21'16,"0"0"-16,0 0 16,0 0-16,0 22 15,0-22-15,0 0 0,-21 0 16,21 0-16,0 1 0,0-1 0,0 0 16,0 0-16,0-42 46</inkml:trace>
  <inkml:trace contextRef="#ctx0" brushRef="#br0" timeOffset="13542.6">24807 1588 0,'0'-22'0,"0"44"46,0-1-46,0 0 16,21 0-16,1-21 16</inkml:trace>
  <inkml:trace contextRef="#ctx0" brushRef="#br0" timeOffset="13856.33">25019 1778 0,'0'0'0,"0"21"0,0 0 15,0 1-15,0-1 16,0 0-16,0 0 16,0 0-16,0 0 0,0 1 0,0-1 15,0 0-15,21 0 16,0 0-16,-21-42 47,21 21-47,-21-21 0,0 0 15,0 0-15,0-22 0,22 22 16,-22-21-16,0 21 0,0-1 16,0-20-16,0 21 0,0 0 0,21 0 15,0 21 1,0 21 15,-21 0-31</inkml:trace>
  <inkml:trace contextRef="#ctx0" brushRef="#br0" timeOffset="14153.16">25252 1884 0,'0'0'0,"21"0"16,0 0-16,0 0 16,0-21-16,1 0 15,-22-1-15,21 22 0,-21-21 16,0 0-16,0 0 0,0 0 15,-21 21 17,-1 21-32,22 0 0,0 0 0,-21 0 15,0 1-15,21-1 0,-21 21 16,21-21-16,0 0 0,0 1 0,0-1 16,0 0-16,0 0 0,0 0 15,21-21 1,0 0-16,0 0 0,1 0 0,-1 0 15,0 0-15,0 0 0,21 0 16</inkml:trace>
  <inkml:trace contextRef="#ctx0" brushRef="#br0" timeOffset="14482.29">25612 1778 0,'0'-21'15,"0"0"1,0 42-1,21-21-15,0 21 16,-21 0-16,21 0 0,-21 1 16,0-1-16,0 0 0,0 0 0,0 0 15,0 0-15,0 1 0,0-1 0,0 0 16,0 0 0,0 0-16,0-42 31,0 0-16,0 0-15,0 0 16,0-1-16,0 1 0,0 0 0,21 0 16,0 0-16,1-22 0,-22 22 15,21 0-15,-21 0 0,21 21 0,-21-21 16,0 0-16,21 21 0,0-22 16,0 1-16</inkml:trace>
  <inkml:trace contextRef="#ctx0" brushRef="#br0" timeOffset="14765.13">26141 1312 0,'0'0'0,"-21"22"15,-1-1 1,1 0-16,21 0 0,-21 21 15,0-20-15,0 20 0,0 0 16,-22 43-16,22-43 0,21 1 16,-21-1-16,21 0 0,-21 1 0,21-1 15,0-21-15,0 0 0,0 22 16,0-22-16,0 0 0,21 0 0,0-21 16,0 21-16,0-21 0,43 0 15,-43 0-15,21 0 0,-20 0 16,-1 0-16,21-21 0,-21 0 15,0 0-15</inkml:trace>
  <inkml:trace contextRef="#ctx0" brushRef="#br0" timeOffset="15044.97">26352 1439 0,'0'0'0,"22"-42"16,-22 21-16,0 0 0,21 0 0,-21-1 15,21 22-15,0 0 0,0 22 16,-21-1-16,21 0 15,-21 0-15,0 0 0,0 22 16,0-1-16,0 0 0,0 1 0,0-1 16,0 21-16,0-20 0,0-1 15,-21 0-15,0 1 0,0 41 16,0-41-16,0-22 0,-1 0 0,22 21 16,-21-20-16,0-1 15,21 0-15,0-42 47,0 0-47,21 21 16,0-22-16</inkml:trace>
  <inkml:trace contextRef="#ctx0" brushRef="#br0" timeOffset="15252.85">26839 1693 0,'0'-21'0,"0"42"47,0 1-31,0-1-16,0 0 15,0 0-15,-21 0 0,21 0 0,-21 1 16,21-1-16,-21 0 0</inkml:trace>
  <inkml:trace contextRef="#ctx0" brushRef="#br0" timeOffset="15460.73">26776 2159 0,'0'21'0,"0"-42"0,21 63 15,-21-20-15,0-1 16,0 0-16,0 0 0,0 0 15,0 0-15,0 1 16,-21-1-16,0 0 0,-1 0 0,1-21 16,0 21-16,0 0 0,0 1 15,0-22-15,-1 21 0,-41 0 16,21-21-16,-1 0 0,22 0 16</inkml:trace>
  <inkml:trace contextRef="#ctx0" brushRef="#br0" timeOffset="16696.54">21188 2477 0,'21'21'0,"0"-21"16,21 21-16,-20-21 0,20 0 16,21 0-16,-20 21 0,41-21 15,1 0-15,0 0 0,21 0 16,-1 0-16,22 0 0,0 0 0,22 0 15,20 0-15,-21-21 0,21 21 16,1-21-16,20 21 0,-20 0 0,20 0 16,1 0-16,-1 0 0,-21 0 15,1 0-15,20 0 0,-42 0 16,22 0-16,-43 0 0,0 0 0,-21 0 16,-1 0-16,-20 0 0,-21 0 15,-22 0-15,0 0 0,1 0 16,-22 0-16,0 0 0,0 0 15,-42 0 17,0 0-32,0 0 0,-22 0 15,1 0-15,0 0 0,-1 0 16</inkml:trace>
  <inkml:trace contextRef="#ctx0" brushRef="#br0" timeOffset="17144.18">21484 2667 0,'0'0'0,"64"0"31,-43 21-31,21-21 0,0 0 16,1 0-16,20 0 0,1 0 0,-1 0 15,22 0-15,0 0 0,84 0 16,-63 0-16,21 0 0,106 0 16,42 0-16,-148-21 0,21 21 15,0 0-15,21 0 0,-20 0 0,-1 0 16,169-21-16,-169 21 0,1 0 15,-1-21-15,-21 21 0,127-21 16,-148-1-16,-22 22 0,1 0 16,-22 0-16,1-21 0,-22 21 15,1 0-15,-1 0 0,-21 0 0,0 0 16,0 0-16,-42 21 62,0-21-62,0 22 0</inkml:trace>
  <inkml:trace contextRef="#ctx0" brushRef="#br0" timeOffset="17775.25">20278 4001 0,'0'-22'16,"0"44"-16,21-65 0,0 22 0,0 0 16,-21 0-16,0 0 0,0-1 15,0 1-15,0 0 0,0 0 16,0 0-16,-21 21 16,0 0-16,0 0 0,-22 0 15,22 0-15,0 21 0,-21 0 16,20 0-16,1 22 0,-21 20 0,21-21 15,-22 22-15,22 21 0,-21-22 16,21 22-16,-22-22 0,22 1 0,0 20 16,0-20-16,21-22 0,0 22 15,0-1-15,0-20 0,0-1 0,0 0 0,21 1 16,-21-22-16,42 21 0,-20-21 0,-1 0 16,0 1-16,21-22 0,22 0 0,-1 0 15,-20 0-15,20-22 0,22-20 16,-43 21-16,0 0 0,1-22 15,20 22-15,-20-21 0,-1 21 0</inkml:trace>
  <inkml:trace contextRef="#ctx0" brushRef="#br0" timeOffset="18133.08">20764 4466 0,'-21'0'16,"0"0"-16,21 21 15,-21 22-15,0-22 0,0 0 0,-1 21 16,-20 1-16,21-1 0,-21 43 15,20-43-15,1 0 0,21 1 16,0-1-16,0-21 0,0 22 16,0-22-16,0 0 0,21-21 0,22 0 15,-22 0-15,0 0 0,21 0 0,1 0 16,-22-21-16,21 0 0,1-1 16,-22 1-16,21 0 0,0-42 15,-20 41-15,-22 1 0,0-21 16,0 21-16,0-22 0,0 22 15,0-21-15,-22 21 0,22 0 0,-21-1 16,0 1-16,0 0 0,0 21 0,0 0 16,-1 0-16,1 0 0,0 21 15,-21-21-15,21 21 0,-1 22 0,1-22 16,0 0-16,0 21 0,0-20 16,21 20-16,0-21 0,0 21 0,0-20 15,0-1-15,21-21 0,0 21 16,21-21-16,-20 0 0,20 0 0</inkml:trace>
  <inkml:trace contextRef="#ctx0" brushRef="#br0" timeOffset="18568.83">21188 4720 0,'0'21'16,"0"1"-16,-21-1 15,21 0-15,0 0 0,0 0 0,0 0 16,-22 1-16,22-1 0,0 0 16,-21 0-16,21 0 0,0 0 15,0 1 1,-21-22-16,0 0 16,21-22-1,0 1 1,0 0-16,0 0 0,0-21 15,0 20-15,0-20 0,21 21 0,0-21 16,0 20-16,-21 1 0,22 0 0,-1 0 16,0 0-16,0 21 0,0 0 15,0 0-15,1 0 0,-1 21 16,-21 0-16,21 0 0,-21 0 16,0 22-16,0-22 0,0 0 0,0 0 15,0 22-15,0-22 0,0 0 16,0 0-16,0 0 0,0 0 15,-21 1-15,21-1 0,0 0 16,21-42 15,0 21-31,0-21 0</inkml:trace>
  <inkml:trace contextRef="#ctx0" brushRef="#br0" timeOffset="18965.59">21929 4614 0,'0'0'0,"21"-21"0,-42 21 31,-1 0-31,1 0 0,0 0 16,0 21-16,0-21 0,-22 22 16,22-1-16,-21 0 0,21 0 0,0 0 15,-1 0-15,1 1 0,21-1 16,0 0-16,0 0 15,0 0-15,21-21 16,1 21-16,-1-21 0,0 22 0,0-1 16,0 0-16,0 0 0,-21 0 15,22 0-15,-22 1 16,0-1-16,0 0 0,-22 0 16,1-21-1,0 0-15,-21 0 0,21 0 0,-22 0 16,1 0-16,21 0 0,-22 0 15,1 0-15,0 0 0,21 0 0,-22-21 16,22 21-16,0-21 0,21 0 0,0-1 16,0 1-16,0 0 15,0 0-15,0 0 0,0 0 0,21-1 16,21 1-16,-20 0 0,20 0 16</inkml:trace>
  <inkml:trace contextRef="#ctx0" brushRef="#br0" timeOffset="19265.43">22479 3789 0,'0'-21'0,"0"42"0,0-21 31,-21 21-31,0 0 0,-1 22 0,1 20 16,0 1-16,0-1 0,0 22 15,0-22-15,-1 22 0,1-22 16,0 22-16,0-21 0,0 20 16,0-20-16,-1-1 0,1-20 0,21 20 15,0-21-15,-21 1 0,21-22 16,0 21-16,0-21 0,0 1 0,0-1 16,21-21-1,0 0 1,-21-21-16,22 21 0,-22-22 0,21 1 0,0 0 15,-21 0-15</inkml:trace>
  <inkml:trace contextRef="#ctx0" brushRef="#br0" timeOffset="19443.33">22013 4657 0,'0'0'16,"-21"0"-1,21-21-15,21-1 16,0 22-16,1 0 0,-1 0 15,21 0-15,-21-21 0,22 21 0,-1 0 16,0 0-16,1 0 0,-1 0 16,0 0-16,1 0 0,-1 0 15,-21 0-15,21 0 0</inkml:trace>
  <inkml:trace contextRef="#ctx0" brushRef="#br0" timeOffset="19785.13">22648 4636 0,'0'0'0,"-21"0"15,0-22 1,21 1-16,0 0 16,21 21-1,0 0-15,0 0 0,1 0 16,-1 0-16,0 0 0,-21 21 0,21 0 16,0 1-16,0-1 0,-21 0 15,0 0-15,0 0 0,22 0 16,-22 22-16,0-22 0,0 0 0,0 0 15,0 0-15,0 1 0,-22-1 16,1-21 15,21-21-31,0-1 16,0 1-16,0 0 16,0 0-16,21 0 0,1 0 0,-22-1 15,21-20-15,0 42 0,0-21 16,-21 0-16,21 21 0,0 0 0,-21-21 15,0-1-15,22 22 16,-1 0-16</inkml:trace>
  <inkml:trace contextRef="#ctx0" brushRef="#br0" timeOffset="20227.09">23199 4614 0,'-22'0'31,"1"22"-31,21-1 16,0 0-16,-21 0 16,21 0-16,0 0 0,0 1 0,-21 20 15,21-21-15,0 0 16,0 0-16,0 1 0,0-1 0,0 0 16,0 0-16,21-21 15,0 0-15,0 0 0,1 0 16,-1 0-16,0 0 0,0 0 0,0 0 15,0-21-15,1 21 0,-1-21 16,0 0-16,0-1 0,0 1 16,0-21-16,-21 21 0,22 0 0,-22-1 15,21-20-15,-21 21 16,-21 42 15,21 0-31,-22-21 0,22 21 16,-21 1-16,21-1 0,0 0 15,0 0-15,0 0 0,0 0 16,0 1-16,0-1 16,0 0-16,21-21 15,1 0-15,-1 0 16,0 0-16,0 0 16,0 0-16,0 0 0</inkml:trace>
  <inkml:trace contextRef="#ctx0" brushRef="#br0" timeOffset="20460.48">23834 4699 0,'0'0'0,"0"-21"0,0-43 16,-22 64 15,1 22-31,0-22 16,0 21-16,0 0 0,0 0 15,-1 21-15,1-20 0,0-1 0,21 21 16,0-21-16,-21 22 0,21-1 15,0-21-15,0 0 16,0 0-16,0 1 0,21-22 16,0 0-16,0 0 15,1 0-15,-1 0 0,21 0 0,-21 0 0,22-22 16,-1 22-16,-21-21 0,21 0 0</inkml:trace>
  <inkml:trace contextRef="#ctx0" brushRef="#br0" timeOffset="20776.3">24342 3831 0,'0'0'0,"0"-42"0,0 0 16,0 20-16,0 1 0,-22 42 31,1 1-31,21 20 0,-21 0 0,0 1 16,0-1-16,21 21 0,0 1 15,0-1-15,-21 22 0,21-21 16,-22-1-16,22 1 0,-21-1 0,21-21 16,0 22-16,0-22 0,-21 1 15,21 20-15,-21-42 0,21 22 0,0-1 16,0-21-16,0 0 0,-21 0 16,21 1-16,0-1 0,0 0 0,0 0 15,21-21 1,0 0-16,0-21 15,0 0-15,1 0 0,20-1 0,-21 1 16</inkml:trace>
  <inkml:trace contextRef="#ctx0" brushRef="#br0" timeOffset="21143.13">24469 4614 0,'0'22'0,"0"-1"15,-22 0-15,1 0 0,0 0 16,0 0-16,21 22 0,0-22 0,-21 0 15,21 0-15,-21 0 0,21 1 0,0-1 16,0 0-16,0 0 0,21 0 16,0-21-16,21 0 15,-21 0-15,1 0 0,20 0 16,-21 0-16,21 0 0,-20-21 0,20 21 16,-21-21-16,21 0 0,-20 0 15,-1-1-15,0 1 0,0 0 16,-21-21-16,0 21 0,0-1 0,0-20 15,0 21-15,0 0 0,-21 0 16,0-1-16,0 22 0,-1 0 0,1 0 16,-21 0-16,21 0 0,-22 0 0,22 22 15,0-1-15,0-21 0,-21 21 16,20 0-16,1 0 0,21 0 0,0 1 16,0-1-16,0 0 15,0 0-15,21-21 16,1 0-16,-1 0 0,0 0 15,21 0-15</inkml:trace>
  <inkml:trace contextRef="#ctx0" brushRef="#br0" timeOffset="21508.9">24998 4614 0,'21'-21'16,"0"21"-1,0 0 1,0 0-16,-21 21 15,22 1-15,-22-1 0,0 0 0,0 0 16,0 0-16,0 0 0,0 1 16,0-1-16,0 0 0,0 21 0,0-21 15,0 1-15,0-1 0,0 0 16,-22 0-16,1 0 16,0-21-1,21-21 1,0 0-16,0 0 15,0-22-15,0 22 0,0 0 16,21-21-16,0 21 0,-21-22 16,43 22-16,-22-21 0,0 21 0,0-22 15,0 22-15,1-21 0,-1 21 16,21-1-16,-21 1 0,0 0 16,1 21-16,-1-21 0,0 21 15,-21-21-15,21 21 0,-21-21 0</inkml:trace>
  <inkml:trace contextRef="#ctx0" brushRef="#br0" timeOffset="21808.73">23939 4085 0,'0'0'0,"-42"0"0,21 0 0,0 0 0,21-21 16,21 21 0,0 0-16,21-21 0,1 21 0,-1 0 15,22 0-15,-1-21 0,1 21 16,20 0-16,-20 0 0,20 0 0,1 0 16,0-21-16,-1 21 0,65 0 15,-107 0-15,21 0 0,-20 0 16,-1 0-16,-21 0 0,0 0 15,1 0-15,-44 0 32,1 0-32,-21 21 0,21 0 15</inkml:trace>
  <inkml:trace contextRef="#ctx0" brushRef="#br0" timeOffset="22733.81">18754 6160 0,'0'0'0,"21"-22"0,-21 1 16,0 0-16,0 0 15,0 0-15,0 0 0,0-1 16,0 1-16,0 0 16,0 0-16,0 0 0,0 0 0,-21-1 15,-1 22-15,1 0 16,0 0-16,-21 0 0,21 0 0,-22 0 15,1 0-15,0 22 0,-1-1 0,-20 0 16,20 0-16,1 0 0,-21 22 16,20-22-16,22 0 0,-21 0 0,21 0 15,-1 0-15,22 1 16,0-1-16,0 0 0,0 0 16,22 0-16,-1-21 0,0 21 15,21 1-15,1-1 0,-1 0 0,-21 0 16,21 0-16,1 0 0,-1 1 15,0 20-15,22 21 0,-43-41 16,0 20-16,-21-21 0,0 21 16,0-20-16,0-1 0,-21 21 0,-21-21 15,21 0-15,-22 1 0,1-1 16,0 0-16,-1 0 0,1-21 0,0 0 16,-1 21-16,22-21 0,-21 0 15,21 0-15,21-21 0,-22 21 16,22-21-16,0 0 0,0 0 15,22-1-15,-1 22 0,0 0 16,0 0-16,0 0 0,0 0 16,43 22-16,-43-1 0,0 0 15,0 21-15,-21 1 0,0-1 0,0 0 16,0 22-16,-21-1 0,0 1 16,-21-1-16,-1 22 0,1-22 0,0 22 15,-43 63-15,43-84 16,21 20-16,-22-20 0,22 21 0,-21-22 15,21 1-15,21-22 0,0 64 16,0-64-16,0-21 16,21 22-16,0-22 0,42-21 15,-20 0-15,-1 0 0,85 0 16,-63-21-16,-1-22 0,1 22 0,-1-21 16,1 21-16,-1-22 0,-21 1 15</inkml:trace>
  <inkml:trace contextRef="#ctx0" brushRef="#br0" timeOffset="23613.14">19918 6541 0,'0'0'16,"0"-22"0,-21 22-16,-1 0 15,1 22-15,0-1 0,0 0 16,0 0-16,0 0 0,-1 22 16,-20-1-16,21-21 0,21 21 0,-21 1 15,21-1-15,0 0 0,0 1 16,0-1-16,0-21 0,0 43 15,0-43-15,21 0 0,0 0 16,0-21-16,0 0 0,22 0 16,-22 0-16,21 0 0,1-21 0,-1 0 15,0 0-15,1 0 0,-1-22 0,0 22 16,1 0-16,-1-21 0,-21-1 16,0 22-16,0-21 0,-21-1 15,0 1-15,0-21 0,0 20 0,-21 1 16,0 0-16,0-1 0,0 1 15,0 0-15,-1 20 0,-20 1 0,21 21 16,0 0-16,-22 0 0,22 0 16,0 0-16,0 0 0,-21 21 0,20 1 15,1-1-15,21 0 0,0 0 16,0 0-16,0 0 0,0 1 16,21-22-16,22 0 15,-1 0-15,0-22 0</inkml:trace>
  <inkml:trace contextRef="#ctx0" brushRef="#br0" timeOffset="23927.96">20786 6096 0,'0'21'15,"0"22"-15,-22-22 0,22 21 0,-21 22 16,0-1-16,0 1 0,-21 20 15,20 1-15,1 0 0,-21-1 0,21 1 16,-22 21-16,22 0 0,-21-22 16,21 22-16,-22 0 0,22 0 0,-21-22 15,0 1-15,20 21 0,-20-21 16,0-1-16,21 1 0,-22 0 16,22-22-16,0 1 0,0-1 0,0 1 15,-1-22-15,22 0 0,0-21 0,0 22 16,-21-22-16,21-42 15,0 0 1,21-1-16,-21-20 0,22-21 0,-1-1 16,0 1-16</inkml:trace>
  <inkml:trace contextRef="#ctx0" brushRef="#br0" timeOffset="24233.78">20383 6752 0,'0'0'0,"0"-21"0,0 0 16,0-21-16,0 20 0,0 1 16,22 0-16,-1 0 0,0 21 15,21 0-15,-21 0 16,1 0-16,20 0 0,-21 21 0,21-21 16,1 21-16,-22 0 0,0 22 0,0-22 15,-21 0-15,0 0 0,0 22 16,0-22-16,0 0 0,-21 0 0,-21 0 15,21 0-15,-22 1 16,22-1-16,-21-21 0,-22 21 16,43 0-16,-21-21 0,21 0 15,-1 0-15,44-21 32,-1 21-17,21-21-15</inkml:trace>
  <inkml:trace contextRef="#ctx0" brushRef="#br0" timeOffset="24933.21">20849 6816 0,'0'0'0,"21"0"0,0-21 0,1 21 16,-1-22-16,0 22 0,0-21 16,0 0-16,0 21 0,1-21 0,-1 0 15,0 0-15,-21-1 0,0 1 16,0 0-16,0 0 0,0 0 15,-21 21 17,0 21-32,21 0 0,-22 21 0,22-20 15,-21-1-15,21 21 0,-21 0 16,21-20-16,0 20 0,0-21 0,0 0 16,0 0-16,0 1 0,21-1 15,0 0-15,1-21 16,-1 0-16,0 0 0,0 0 0,21 0 15,-20 0-15,-1 0 0,0-21 16,21 21-16,-21-21 0,22-1 0,-22 1 16,0 0-16,0 0 0,0 0 15,1 0-15,-22-22 0,0 22 0,21 0 16,-21 0-16,0 0 0,21 21 16,-21 21-1,0 0 1,0 0-16,0 0 0,-21 0 15,21 1-15,-21-1 16,21 0-16,-22 0 0,22 0 16,0 0-16,-21-21 0,0 22 15,21-44 17,0 1-17,0 0-15,0 0 16,0-21-16,0 20 0,21 1 0,0-21 15,1 21-15,-1 0 0,21-22 16,-21 22-16,0 21 0,22-21 0,-22 21 16,0 0-16,21 0 0,-20 0 0,-1 21 15,21-21-15,-42 21 16,21 43-16,-21-22 0,0-21 16,0 22-16,0-22 0,0 21 15,0-21-15,-42 43 0,21-43 16,21 0-16,-21 0 0,-1 0 0,1 1 15,0-22-15,42-22 32,0 1-32,1 0 15</inkml:trace>
  <inkml:trace contextRef="#ctx0" brushRef="#br0" timeOffset="25216.56">22521 6033 0,'-42'21'15,"21"0"-15,0 0 16,-1 21-16,1 1 0,0-1 16,0 22-16,-21-1 0,20 1 15,-20 20-15,21-20 0,-21-1 0,20 22 16,-20-22-16,0 1 0,21-1 15,-1 1-15,-20-1 0,21 1 0,0-1 16,0-20-16,-1-1 0,22 0 16,0 1-16,0-22 0,-21 0 0,21 0 15,0 0-15,21-42 16,-21 0 0,22 0-16</inkml:trace>
  <inkml:trace contextRef="#ctx0" brushRef="#br0" timeOffset="27080.92">23050 6371 0,'0'0'0,"0"-42"0,0 21 0,22-22 15,-1 22-15,-21-21 0,0 21 0,0 0 16,21 21-16,-21 42 16,0-21-1,0 21-15,-21 1 0,21 20 0,-21 1 16,-1-1-16,1 1 0,0-1 16,0 1-16,-43 42 0,22-43 15,21-21-15,-21 1 0,-1-1 16,22 0-16,-21-20 0,21 20 15,-22-21-15,22 0 0,-21-21 16,21 21-16,-1-21 0,-20 0 16,21 0-16,0-21 0,21-21 15,-21 21-15,21-22 0,0 22 16,0-21-16,0 0 0,0-22 0,0 22 16,21-1-16,0 1 0,-21 0 15,21-1-15,0 22 0,0 0 0,1 21 16,-1 0-16,0 0 0,0 0 15,0 21-15,0 0 0,-21 22 0,0-22 16,22 21-16,-1-21 0,-21 22 0,21-22 16,-21 21-16,21-21 0,0 1 15,-21 20-15,21-21 0,1 0 16,20 22-16,0-43 16,-21 21-16,1-21 0,20 0 0,0 0 15,-21 0-15,22 0 0,-1 0 0,0 0 16,43-43-16,-21 43 15,-22-21-15,0 0 0,1 0 0,-1-21 16,-21 20-16,21 1 0,-20-21 16,-1 21-16,0-22 0,-21 22 0,0-42 15,0 20 1,0 22-16,-21 0 0,0 21 0,-1-21 16,1 21-16,-21 0 0,21 0 0,0 0 15,-1 21-15,-20 0 0,21 0 16,-21 43-16,20-43 0,1 21 15,0-20-15,21 20 0,-21-21 16,21 0-16,0 0 0,0 1 0,0-1 16,0 0-16,0 0 0,21-21 15,0 0-15,0 0 0,1 0 16,-1 0-16,21 0 0,-21 0 0,0 0 16,1-21-16,-1 0 0,0 0 15,0-1-15,0 1 0,0 0 0,-21 0 16,22-21-16,-22 20 0,0 1 15,0 0-15,0 0 0,0 0 0,0 0 16,0 42 0,0 0-1,0 0-15,0 0 0,0 22 16,0-22-16,0 0 0,0 0 16,0 0-16,0 0 0,0 1 0,0-1 15,0 0-15,21-21 0,0 21 0,0-21 16,0 0-1,22 0-15,-22 0 0,0 0 0,0 0 0,21 0 16,-20-21-16,20 21 0,-21-21 16,0 0-16,22-1 0,-22 1 15,21-21-15,-21 21 0,0-22 16,-21 22-16,0 0 0,0 0 16,22-21-16,-22 20 0,0 44 31,0-1-31,-22-21 0,22 21 15,0 0-15,0 0 0,0 0 0,-21 1 16,21-1-16,0 0 0,0 0 16,0 0-16,0 0 0,0 1 15,21-1-15,1-21 16,-1 0-16,0 0 0,0 0 0,0 0 16,0 0-16,22 0 0,-22 0 15,21-21-15,-21 21 0,1-22 0,20 1 16,-21 0-16,0 0 0,0 0 15,1 0-15,-22-1 0,0-20 16,21 21-16,-21 0 0,0 0 0,0-1 16,0 44-1,0-1 1,-21-21-16,21 21 0,0 0 0,-22 0 16,22 0-16,0 1 0,0-1 15,0 0-15,0 0 0,0 0 16,0 0-16,22-21 0,-1 0 15,0 0 1,0 0-16,21 0 0,-20 0 0,20 0 16,-21 0-16,21 0 0,-20 0 15,-1-21-15,21 21 0,-21-21 0,0 0 16,1 21-16,-1-21 0,0 0 0,-21-1 16,21-20-16,-21 21 0,0 0 15,0 0-15,0-1 0,0 1 0,0 0 16,-21 21-1,0 21-15,0 0 16,21 1-16,0-1 16,-22 0-16,1 0 0,21 0 0,-21 0 15,21 1-15,0-1 0,0 0 16,-21 0-16,21 0 16,-21-21-16,21 21 15,0-42 1,0 0-1,21 0-15,0 0 16,0 0-16,-21-1 0,21-20 16,1 21-16,-1 0 0,21-43 15,-21 43-15,0 21 0,-21-21 16,22 21-16,-1 0 0,0 0 16,-21 21-16,0 0 0,0 0 15,0 1-15,21-1 0,-21 0 16,0 0-16,0 0 0,0 0 0,0 1 15,0-1-15,21 0 0,-21 0 0,0 0 16,21-21 15,1 0-31,-1-21 16</inkml:trace>
  <inkml:trace contextRef="#ctx0" brushRef="#br0" timeOffset="27717.57">25421 6477 0,'0'0'0,"-21"0"15,0 0-15,0 21 0,-1-21 16,1 43-16,21-22 0,-21 0 0,0 0 16,21 21-16,-21-20 0,21 20 0,0-21 15,0 0-15,0 0 0,0 1 16,0-1-16,0 0 0,0 0 15,21-21-15,0 0 0,0 0 16,43 0-16,-43 0 0,0 0 16,21 0-16,-20-21 0,-1 0 15,0 21-15,0-21 0,21-1 0,-20 1 16,-1-42-16,0 20 16,0 1-16,-21 0 0,0-1 15,0 1-15,0 0 0,0-22 0,0 22 16,21 0-16,-21-1 0,0 22 15,0-21-15,0 21 0,-21 42 16,21 21 0,0-21-16,-21 22 0,0-1 15,21 21-15,-21 22 16,21-43-16,0 22 0,0-22 16,0-21-16,0 22 0,0-1 0,0-21 15,0 0-15,0 1 0,0-1 0,0 0 16,0 0-16,0 0 15,-22-21-15,1 0 32,21-21-32,0 0 0,0 0 15,0 0-15,0-22 0,21 22 0,1 0 16,-1-21-16,0 20 0,0 1 16,0 0-16,22 0 0,-22 21 15,0 0-15,0 21 16,-21 0-16,21 0 0,-21 1 15,0-1-15,0 0 0,0 0 0,0 0 16,0 0-16,0 1 0,0-1 16,0 0-16,-21-21 0,0 21 15,-21 0-15,20 0 0,1-21 16,0 22-16,-21-22 0,21 0 0,-22 21 16,-20-21-16</inkml:trace>
  <inkml:trace contextRef="#ctx0" brushRef="#br0" timeOffset="29225.51">20764 7916 0,'-21'0'0,"21"-21"16,0 0-16,0 0 16,0 0-1,21 0-15,1 21 0,-1-22 0,-21 1 16,21 0-16,-21 0 16,0 0-16,0 0 0,0-1 15,-42 22-15,20 0 16,1 0-16,-21 0 0,21 0 0,-22 22 15,1-1-15,0 0 0,21 0 16,-22 21-16,22 1 16,0-22-16,0 21 0,21 1 0,0-1 0,0-21 15,0 21-15,0-20 0,21-1 16,0 0-16,0 0 0,22-21 0,-1 0 16,0 0-16,-21 0 0,22 0 15,-1 0-15,0 0 0,-20 0 0,20 0 16,-21 0-16,0 0 0,-42 0 31,0 21-31,0-21 0,-22 21 16,1 1-16,0 20 0,-1-21 15,1 0-15,0 22 0,-1-22 0,-20 42 16,42-42-16,0 1 16,21-1-16,0 0 15,21 0-15,0-21 16,0 0-16,21 0 0,1 0 15,-1 0-15,0-21 0,1 0 0,-1 0 16,22 21-16,-22-43 0,21 22 16,-20 0-16,41-21 15,-41 20-15,-22 1 0,0 0 0,0 0 16,0 21-16,-21 21 16,0 0-1,-21 0-15,21 1 0,-21-1 16,0 0-16,21 0 0,-21 0 15,0 0-15,21 1 0,-22-1 0,22 0 16,-21 0-16,0-21 16,21 21-16,0-42 31,0 0-31,21 0 0,0 0 16,1-1-16,-1-20 0,0 21 0,0-21 15,0 20-15,0-20 0,1 21 16,-1 0-16,0 21 0,-21-21 15,21 21-15,0 0 0,-21 21 16,21 0-16,-21 0 16,0 0-16,22 22 0,-22-22 0,0 0 15,0 0-15,0 0 0,0 0 16,0 1-16,0-1 0,0 0 0,21 0 16,0-21-1,0 0 1,0 0-16,0-21 0,1 0 15,-1 21-15,0-21 0,0-1 16,0 1-16,-21-21 0,21 21 0,1 0 16,-22-1-16,21 1 15,-21-21-15,0 21 0,21 42 32,-21 0-32,0 0 15,0 0-15,0 1 0,0-1 0,0 0 16,21 0-16,-21 0 0,0 0 15,21 1-15,0-22 0,-21 21 16,22-21-16,-1 0 0,0 0 0,0 0 16,0 0-16,0 0 15,22 0-15,-22 0 0,0 0 0,0-21 16,0 21-16,1-22 0,-1 1 16,-21 0-16,21 0 0,0 0 15,-21 0-15,0-1 0,0-20 0,0 21 16,0 0-16,21-22 0,-21 22 15,0 0-15,0 42 32,0 0-32,0 22 0,0-22 15,0 21-15,-21 1 0,21-1 0,0 21 16,0-20-16,0-1 0,0 22 16,-21-1-16,21 1 0,-21-1 0,21 1 15,0-1-15,0 1 0,-21-1 16,21 1-16,-22-1 0,22 1 15,0-22-15,-21 0 0,21 1 0,-21-1 16,21-21-16,0 0 0,-21 0 0,21 1 16,0-44-1,0 1-15,0 0 16,0 0-16,21-21 0,-21-1 0,21 1 16,0 0-16</inkml:trace>
  <inkml:trace contextRef="#ctx0" brushRef="#br0" timeOffset="29481.83">21971 8319 0,'21'-43'0,"-42"86"0,42-128 16,-21 43-16,21-1 0,0 22 15,1 0-15,-1 0 0,-21 0 16,21 21-16,0 0 0,0 0 0,0 21 16,-21 0-16,22 0 0,-1 0 15,-21 22-15,21-22 0,-21 21 0,0-21 16,0 22-16,0-1 0,0-21 15,-21 0-15,0 22 0,-1-22 0,1 0 16,0 0-16,0-21 0,0 21 16,21 0-16,-21-21 0,-1 0 15,22-21 1,0 0-16,0 0 16,0-21-16,0 20 0,22 1 0,-1-21 15</inkml:trace>
  <inkml:trace contextRef="#ctx0" brushRef="#br0" timeOffset="30247.39">22373 7811 0,'0'0'0,"21"-22"0,-21 44 15,0-1 1,0 0-16,0 21 0,0 1 16,0-1-16,0 0 0,0 1 0,0-1 15,0 21-15,0-20 0,0-1 16,0 0-16,-21 1 0,21-1 15,0-21-15,0 43 0,0-43 16,0 0-16,21-21 16,0 0-1,1 0-15,-1 0 0,0-21 16,0 0-16,0 0 0,0-1 0,1 1 16,-1 0-16,0-21 0,0 21 0,0-1 15,-21 1-15,0 0 16,21 21-16,-21 21 15,0 0 1,0 1-16,0-1 0,0 0 0,0 0 16,0 0-16,0 0 0,0 1 15,0-1-15,0 0 0,22-21 16,-1 21-16,0-21 0,0 0 16,0 0-16,0 0 0,1 0 0,-1 0 15,21 0-15,-21 0 0,0-21 16,1 0-16,20 0 0,-21-1 0,0 1 15,-21 0-15,21 0 0,-21 0 16,22 0-16,-22-1 0,0 1 0,0 0 16,0 0-16,0 42 31,0 0-31,0 0 0,0 1 0,0-1 16,0 21-16,0 0 15,0 1-15,0-1 0,-22-21 0,22 43 16,-21-22-16,21 0 0,-21 1 0,21 20 15,0-20-15,-21 20 0,21-21 16,-21 22-16,21-1 0,-21-20 0,21 63 16,0-43-16,-22-21 0,22 1 15,-21 20-15,21-20 0,-21-1 16,21 0-16,0 1 0,-21-1 0,21 0 16,-21-21-16,21 1 0,0-1 0,0 0 15,0-42 1,0 0-1,0-22-15,0 22 0,0-21 16,0-1-16,0 1 0,0-43 16,21 22-16,0 21 0,0-1 15,-21-20-15,21 20 0,1 1 0,-22-21 16,21 20-16,0 1 0,0 0 0,0-1 16,0 1-16,1 0 15,-22-1-15,21 1 0,0 21 0,-21-22 16,21 1-16</inkml:trace>
  <inkml:trace contextRef="#ctx0" brushRef="#br0" timeOffset="30532.22">22204 7938 0,'0'0'0,"21"0"16,21-22 0,-21 1-16,22 21 0,-1 0 0,22-21 15,-22 21-15,21 0 0,-20-21 16,20 21-16,1 0 0,-22 0 0,22-21 16,-22 21-16,0 0 0,22 0 15,-43 0-15,0 0 16</inkml:trace>
  <inkml:trace contextRef="#ctx0" brushRef="#br0" timeOffset="31706.64">24045 7768 0,'0'0'15,"0"-21"-15,0 0 16,-21 21-16,0 0 0,0 0 0,0 0 16,-22 0-16,22 0 0,0 21 15,-21 0-15,20 22 0,-20-1 0,21 0 16,0 1-16,0 20 0,-1 1 16,1 63-16,21-64 0,0-21 15,0 1-15,0-1 0,0 0 0,21 1 16,1-22-16,-1 0 15,0 0-15,21 0 0,1-21 0,-22 0 16,21 0-16,0 0 0,1 0 16,-1-21-16,0 0 0,64-21 15,-85 21-15,22-1 0,-1-20 0,0 0 16,-20 21-16</inkml:trace>
  <inkml:trace contextRef="#ctx0" brushRef="#br0" timeOffset="32132.98">24553 7641 0,'0'0'0,"0"-21"0,0 0 0,0 0 16,0 42-16,0 0 16,0 21-16,0 1 0,0-1 15,-21 0-15,0 1 0,0 20 16,21 1-16,0-1 0,-21-20 0,-1 20 16,1-21-16,21 1 0,0-1 15,-21 0-15,21 1 0,-21-22 0,0 21 16,21-21-16,0 1 0,0-1 15,0-42 17,0-1-32,0-20 0,21 21 15,0-21-15,0 20 0,0-20 0,22 0 16,-22-1-16,21 1 0,1 0 16,-22 21-16,21-1 0,0 1 0,-20 21 15,-1 0-15,21 0 0,-21 21 16,0 1-16,-21 20 0,0-21 15,0 21-15,0-20 0,0 20 0,0-21 16,0 21-16,0-20 0,-21 20 16,0-21-16,21 0 0,0 0 0,-21 1 15,21-1-15,-21-21 0,21 21 16,0-42 0,0 0-1,21-1-15,0 1 16,0 0-16,-21 0 0,21 0 0</inkml:trace>
  <inkml:trace contextRef="#ctx0" brushRef="#br0" timeOffset="32477.79">24998 8065 0,'0'0'0,"0"-22"16,21 22-1,0 0-15,0 0 16,0 22-16,1-1 15,-1 0-15,-21 0 0,0 0 0,0 22 16,21-22-16,-21 0 0,0 0 16,0 0-16,0 0 0,0 1 0,0-1 15,0 0-15,-21 0 0,21 0 16,-21-21 0,-1 0-16,22-21 15,0 0 1,0 0-16,0 0 0,0-22 0,22 22 15,-1 0-15,-21-21 0,21-1 16,0 22-16,-21-21 0,21 21 16,0-22-16,-21 22 0,22 0 0,-1 21 15,-21-21-15,21 21 0,0 0 16,0 42 0,0-21-16,-21 0 15</inkml:trace>
  <inkml:trace contextRef="#ctx0" brushRef="#br0" timeOffset="32885.55">25548 8065 0,'0'-43'16,"0"22"0,-21 21-1,21 21-15,-21 0 16,0 1-16,-1-1 0,22 0 15,0 21-15,-21-21 0,21 1 0,-21 20 16,21-21-16,0 0 0,0 0 16,0 1-16,0-1 0,21-21 0,0 21 15,1-21-15,-1 0 0,0 0 16,0 0-16,0 0 0,0 0 0,1 0 16,-1-21-16,0 0 0,21 21 0,-21-22 15,1 1-15,-22 0 0,21 0 16,-21-21-16,21 20 0,-21 1 0,0-21 15,0 21-15,0-22 0,0 22 16,-21 0-16,0 0 0,21 0 0,-22 21 16,1 0-16,0 0 0,0 0 15,0 0-15,0 21 0,21 0 16,-22 0-16,22 0 0,-21 1 0,21-1 16,0 0-16,0 0 0,0 0 15,0 0-15,0 1 0,21-22 0,1 0 16,-1 21-16,0-21 0,0 0 15</inkml:trace>
  <inkml:trace contextRef="#ctx0" brushRef="#br0" timeOffset="33473.22">26035 8086 0,'0'21'15,"0"0"-15,0 0 0,0 0 0,-42 22 16,42-22-16,-22 0 15,22 0-15,-21 0 0,21 1 0,-21-1 16,21 0-16,-21 0 16,21-42 15,0 0-31,0 0 16,21-1-16,-21 1 0,21-21 15,0 21-15,-21 0 0,22-1 16,-1-20-16,-21 21 0,21 21 0,0-21 15,0 21 1,0 0-16,-21 21 0,0 0 16,0 0-16,0 0 0,0 1 0,0-1 15,0 0-15,0 0 0,0 0 16,0 0-16,0 1 0,0-1 0,0 0 16,0 0-16,-21-21 0,0 0 31,21-21-16,0 0 1,21 0-16,0-1 0,-21 1 0,22 0 16,-1 0-16,0 0 0,0 0 0,0-1 15,0-20-15,1 42 16,20-21-16,-21 21 0,0 0 16,-21 21-16,0 0 15,0 0-15,0 1 0,0-1 16,0 0-16,0 0 0,0 0 0,0 0 15,0 1-15,-21-1 0,21 0 16,-21 0-16,42-21 47,-21-21-47,21 0 16,0 21-16</inkml:trace>
  <inkml:trace contextRef="#ctx0" brushRef="#br0" timeOffset="33781.08">26522 8234 0,'21'0'15,"0"-21"-15,0 0 16,0 21-16,-21-22 0,22 1 16,-1 21-16,0-21 0,-21 0 15,21 0-15,-21 0 0,21-1 16,-21 1-16,0 0 0,-21 42 15,0-21 1,0 43-16,0-22 0,-1 21 16,1-21-16,0 22 0,0-22 15,0 21-15,21-21 0,0 0 0,0 22 16,0-22-16,0 0 16,0 0-16,0 0 15,21-21-15,0 0 0,21 0 16,-20 0-16,-1 0 0,0 0 15,21 0-15,-21 0 0,1 0 0,-1 0 16,0 0-16</inkml:trace>
  <inkml:trace contextRef="#ctx0" brushRef="#br0" timeOffset="33964.98">24193 9335 0,'0'0'0,"-42"21"0,-64-21 32,85 0-32</inkml:trace>
  <inkml:trace contextRef="#ctx0" brushRef="#br0" timeOffset="34442">24045 9059 0,'0'0'0,"21"-42"16,-21 21-16,0 42 31,0 0-31,0 22 0,0-1 16,0 21-16,0-20 0,0 20 15,0-20-15,0 84 0,-21-64 16,21-21-16,-21 22 0,21-22 0,0 22 15,-21-22-15,21 0 0,-21-20 0,21 20 16,-21-21-16,21 0 16,-22-21-16,22 21 0,0 1 15,-21-22-15,21-22 16,0 1-16,0 0 16,0 0-16,0-21 0,21-22 15,1 1-15,-1 20 0,0 1 16,21 0-16,-21-1 0,22 1 0,20 0 15,-42 20-15,22 22 0,-1 0 16,-21 0-16,0 0 0,22 22 16,-22-1-16,-21 0 0,0 21 0,0-21 15,0 22-15,0-22 0,0 21 16,0-21-16,-21 22 0,0-22 16,-1 0-16,-20 0 0,21 0 0,0 1 15,0-1-15,-22-21 0,22 0 0,0 0 16,0 0-1,21-21-15,0-1 16,0 1-16,21 0 16,0 0-16,0 0 0,0-22 0,22 22 15,-22 0-15,21 0 0</inkml:trace>
  <inkml:trace contextRef="#ctx0" brushRef="#br0" timeOffset="34755.82">24553 9462 0,'0'-22'15,"21"22"-15,1 0 16,-1 0 0,0 22-16,-21-1 0,0 0 15,21 0-15,-21 0 0,21 0 0,-21 1 16,0 20-16,0-21 0,0 0 16,0 0-16,0 22 0,0-22 0,-21-21 15,0 42-15,0-21 16,0-21-1,21-21 1,0 0-16,0 0 16,0 0-16,0-22 0,0 22 15,0 0-15,21-21 0,0 21 0,-21-1 16,21-20-16,-21 21 0,21 0 0,0 0 16,1-1-16,-1 22 15,0 0-15,0 0 16</inkml:trace>
  <inkml:trace contextRef="#ctx0" brushRef="#br0" timeOffset="35129.6">25082 9525 0,'0'0'0,"0"-21"0,-21 21 31,0 21-31,21 0 15,-21 0-15,0 1 0,21-1 0,-21 0 16,21 0-16,0 21 0,0-20 16,0-1-16,0 0 0,0 0 0,0 0 15,0 0-15,0 1 16,21-22-16,0 0 16,0 0-16,0 0 0,0 0 0,1-22 15,-1 22-15,0-21 0,0 0 16,0 0-16,-21 0 0,0 0 0,21-1 15,-21-20-15,0 21 0,0-21 0,0-1 16,0 1-16,0 21 16,0 0-16,-21-1 0,21 1 0,-21 0 15,0 21-15,0 0 0,21 21 16,-21 0 0,21 1-16,0-1 0,0 0 15,0 0-15,0 0 16,21 0-16</inkml:trace>
  <inkml:trace contextRef="#ctx0" brushRef="#br0" timeOffset="35628.83">25442 9504 0,'0'21'15,"0"0"-15,0 0 0,0 1 16,0-1-16,0 0 15,0 0-15,-21 0 0,21 0 0,0 1 0,0-1 16,21-42 31,0-1-31,1 1-16,-22 0 0,21 0 15,0 0-15,-21 0 0,21-1 0,0 1 16,-21 0-16,21 21 15,-21 21 1,0 0-16,0 1 16,0-1-16,0 0 0,0 0 15,0 0-15,-21 0 0,21 1 16,21-22 0,1 0-16,-1 0 15,0 0-15,0 0 0,0 0 16,-21-22-16,21 22 0,1-21 15,-22 0-15,21 0 0,-21 0 16,0 0-16,0-1 0,0 1 16,0 0-16,0 0 0,0 0 15,0 0-15,-21 21 16,21 21 15,0 0-31,0 0 16</inkml:trace>
  <inkml:trace contextRef="#ctx0" brushRef="#br0" timeOffset="35975.64">26056 9483 0,'-21'0'31,"0"0"-31,0 0 0,-1 0 0,1 21 15,0 0-15,0 0 16,21 0-16,0 1 16,0-1-16,0 0 15,21-21-15,0 21 16,0-21-16,1 21 0,-1-21 16,-21 21-16,0 1 15,-21-1 1,-22-21-16,22 21 15,0-21-15,-21 0 0,20 21 0,-20-21 16,21 0-16,0 0 0,0 0 16,-1 21-16,44-21 31,20 0-31,-21-21 0,0 21 16,0-21-16</inkml:trace>
  <inkml:trace contextRef="#ctx0" brushRef="#br0" timeOffset="36512.75">26141 9652 0,'21'0'0,"-42"0"0,63-21 16,-21 21-16,0-21 0,1 21 0,-22-21 15,42-1-15,-42 1 0,0 0 16,0 0-16,0 0 16,-21 21 15,0 21-31,-1 0 15,1 0-15,21 0 0,-21 1 16,21-1-16,-21 0 0,21 0 0,0 0 16,0 0-16,0 1 15,0-1-15,21-21 16,0 0 0,0 0-16,1 0 0,-1 0 15,0-21-15,0-1 0,0 1 16,0 0-16,-21 0 0,0 0 15,22 21-15,-22-21 0,21-1 0,-21 1 16,0 0-16,0 42 31,0 0-15,0 1-16,0-1 0,0 0 16,0 0-16,0 0 0,0 0 15,0 1-15,0-1 0,0 0 16,0-42 15,0 0-15,21-1-16,0 1 15,-21 0-15,21 0 0,-21 0 16,0 0-16,21-1 0,1-20 0,-22 21 16,21 0-16,-21-22 15,21 22-15,0 0 0,-21-21 0,0-22 16,21 22-16,-21 0 0,0-1 15</inkml:trace>
  <inkml:trace contextRef="#ctx0" brushRef="#br0" timeOffset="37466.21">26649 6223 0,'0'0'0,"0"-42"16,0 21-16,0-1 0,21 1 15,0 0-15,0 21 0,22-21 16,-1 21-16,0 0 0,1 0 16,-1 0-16,0 0 0,1 0 15,-1 21-15,-21 0 0,21 22 0,-20-1 16,-22 0-16,0 1 0,0 20 15,0 1-15,-22-1 0,1 1 0,-21-1 16,0 1-16,-1-1 0,1 22 16,-43 63-16,43-85 0,0 86 15,20-65-15,22 1 0,0-22 16,0 22-16,0-21 0,22-1 16,41 43-16,-21-64 0,1 22 15,-1-22-15,0 0 0,1-20 16,20 20-16,-20-21 0,-1 21 0,0-42 15,1 22-15,-1-1 0,-21-21 16,0 0-16,0 0 0,1 0 16,-44 21 15,1 0-31,0 0 0,0 0 0,-21 22 16,20-22-16,1 21 0,-21 1 15,21-1-15,0 0 0,-1 1 0,1 20 16,0-21-16,0 22 0,0-1 0,21 1 15,0-1-15,-21 1 0,21 21 16,-22-22-16,22 22 0,0-22 0,0 22 16,0 0-16,0-1 0,0 1 0,0 21 15,22-22-15,-1 1 16,-21 21-16,0-21 0,0 20 0,0-20 16,0 84-16,0-84 0,0 0 15,-43 84-15,22-105 16,0-1-16,-21 1 0,-1-22 0,1 21 15,0-20-15,-1-22 0,1 21 16,0-21-16,21 1 0,-22-1 0,1 0 0,21-21 16,-22 0-16,22 0 15,0-21-15,0 0 0,21-22 0,0 22 16,-21-21-16,0-1 0,21-62 16</inkml:trace>
  <inkml:trace contextRef="#ctx0" brushRef="#br0" timeOffset="39157.54">16404 2731 0,'-21'0'16,"42"0"-16,-63 0 0,21 0 0,-1 0 15,1 0-15,0 0 16,42 0 15,0 0-31,22 0 0,-1 0 16,0 0-16,1 0 0,20 0 0,1 0 15,-1 0-15,1 0 0,-1 0 16,22-22-16,0 22 0,-1 0 0,22 0 16,-21-21-16,21 21 15,-1 0-15,22-21 0,-21 21 0,21 0 16,0-21-16,0 21 0,0 0 15,0-21-15,-21 21 0,0-21 0,0 21 16,-22 0-16,-20 0 0,-1 0 16,1 0-16,-22 0 0,1 0 15,-22 0-15,0 0 0,0 0 0,0 0 16,-42 0 15,0 0-31,0 0 16,0 0-16,-1 0 0,1-22 15,0 22-15,-21 0 16,21 0-16</inkml:trace>
  <inkml:trace contextRef="#ctx0" brushRef="#br0" timeOffset="39864.91">16510 2773 0,'21'0'0,"0"0"0,0 0 16,43 0-16,-1 0 15,-20 0-15,20 0 0,1 0 0,20 0 16,1 0-16,0 0 16,21 0-16,21 0 0,-22-21 0,22 21 15,-21-21-15,21 21 0,0-22 16,0 22-16,0-21 0,106 0 16,-127 21-16,-21-21 0,-1 21 15,1 0-15,-22-21 0,-20 21 0,-1 0 16,-21 0-16,0 0 0,1 0 15,-1 0-15,-21 21 94,-21-21-94</inkml:trace>
  <inkml:trace contextRef="#ctx0" brushRef="#br0" timeOffset="41221.29">16171 3493 0,'0'-22'0</inkml:trace>
  <inkml:trace contextRef="#ctx0" brushRef="#br0" timeOffset="41697.01">16129 3556 0</inkml:trace>
  <inkml:trace contextRef="#ctx0" brushRef="#br0" timeOffset="42389.52">16150 3493 0,'0'-22'15,"0"1"1,0 0 0,0 0-1,-21 21 16,0 0-31,0 0 16,-1 0-16,1 0 0,0 21 16,0 0-16,0 0 0,0 1 15,-1 20-15,1-21 0,0 21 0,0-20 16,0 20-16,0 0 0,-1 1 16,1-1-16,0 0 0,21 1 15,0-1-15,0 0 0,0 1 0,0-22 16,0 42-16,0-42 15,0 1-15,42-22 0,-20 0 16,-1 0-16,0 0 0,21 0 0,1 0 16,-1-22-16,0 1 0,1 0 15,-1 0-15,21 0 0,-20-22 16,20 22-16,-20 0 0,-1-21 0,-21 21 16,21-22-16,-20 22 0,-22-21 0,0 21 15,0-22-15,0 1 0,0 0 16,0 20-16,-22-20 0,1 0 0,-21-1 15,21 22-15,-22 0 0,1-21 16,21 42-16,-21-21 0,-1 21 0,1 0 16,0 0-16,-1 0 15,22 21-15,-21 0 0,21 0 0,-22 0 16,22 22-16,0-22 0,0 0 16,21 0-16,0 21 0,0-20 0,0-1 15,21 0-15,0-21 16,0 0-16,22 0 0,-1 0 0,0 0 15</inkml:trace>
  <inkml:trace contextRef="#ctx0" brushRef="#br0" timeOffset="42761.33">16679 3323 0,'0'0'0,"0"-21"15,0 0 1,-21 42-1,21 0-15,0 0 16,-21 1-16,21-1 0,-21 21 0,21 0 16,0 1-16,0-1 0,0 22 15,-21-22-15,21 21 0,-22 1 0,1-1 16,21 22-16,-21 0 0,0-1 16,0-20-16,0 21 0,-1-1 0,1 1 15,0 0-15,0-22 0,0 22 0,0-1 16,-1 1-16,1 0 0,0-1 15,-21 65-15,21-86 16,-1 1-16,22-22 0,-21 0 16,21 1-16,-21-1 0,21-21 0,-21 0 15,21 0-15,0-42 32,0 0-32,0-21 0,0-1 0,0 22 15,21-42-15,0 20 0,-21-20 16,21-1-16,-21-20 0,22 20 0</inkml:trace>
  <inkml:trace contextRef="#ctx0" brushRef="#br0" timeOffset="43073.15">16383 4022 0,'0'0'0,"0"-43"0,21 22 16,-21-21-16,21 21 0,0 0 0,-21-1 15,22 1-15,-1 0 0,0 0 16,0 0-16,0 21 0,22-21 0,-22-1 15,21 22-15,-21 0 0,0 0 16,22 0-16,-22 0 0,-21 22 16,21-1-16,-21 21 15,0-21-15,0 0 0,-42 43 16,21-43-16,-1 21 0,-20-20 16,21-1-16,0 21 0,-22-21 15,22 0-15,0 1 0,0-22 16,21 21-16,-21-21 0,42-21 47,-21-1-47,21 22 0,0-21 0,0 0 15,1 0-15,-1 0 0</inkml:trace>
  <inkml:trace contextRef="#ctx0" brushRef="#br0" timeOffset="43357.5">16827 3683 0,'0'0'0,"-21"0"0,21-21 0,-21 21 16,0 0-1,0 0-15,21 21 16,0 0-16,0 0 0,0 1 16,0-1-16,0 42 15,0-42-15,0 1 0,0-1 16,0 0-16,0 0 0,21 0 15,0-21-15,0 0 16,0 0-16,1 0 0,-1-21 16,0 0-1,0 21-15,-21-21 0,0 0 32,0-1-17</inkml:trace>
  <inkml:trace contextRef="#ctx0" brushRef="#br0" timeOffset="43722.29">16891 3768 0,'21'0'31,"0"-21"-15,0-1-16,-21 1 16,0 0-1,-21 21 1,0 0 0,0 0-16,0 21 0,0 0 15,-1 1-15,1-1 0,0 0 16,21 21-16,0-21 0,-21 1 0,21 20 15,-21-21-15,21 0 16,0 0-16,0 1 0,0-1 0,0 0 16,21 0-1,0-21-15,0 0 0,0 0 0,22 0 16,-22-21-16,0 0 0,21 21 16,-20-21-16,20-1 0</inkml:trace>
  <inkml:trace contextRef="#ctx0" brushRef="#br0" timeOffset="44097.19">17251 3747 0,'0'0'15,"0"-22"1,0 44 15,21-1-15,-21 0-16,21-21 0,0 21 0,-21 0 15,0 0-15,0 22 0,0-22 16,0 0-16,0 0 0,0 0 0,0 22 16,0-22-16,0 0 15,-21 0-15,21 0 16,-21-21-16,21-21 31,0 0-31,0 0 0,0 0 16,0 0-16,0-1 0,21-20 0,0 0 15,0 21-15,1-1 16,-22-20-16,21 21 0,0 0 0,0 21 16,0-21-16,-21-1 0,21 22 15,1 0-15,-1 0 0,0 0 16,0 22 0,-21-1-16,21-21 0</inkml:trace>
  <inkml:trace contextRef="#ctx0" brushRef="#br0" timeOffset="44590.91">17738 3937 0,'21'0'0,"-42"0"0,63-21 15,-21 21-15,-21-21 16,0 0-16,21-1 0,0 1 16,-21 0-16,0 0 0,0 0 15,0 0-15,0-1 0,-21 22 16,0 0-1,0 0-15,0 0 0,0 0 0,-1 0 16,1 22-16,0-1 0,0 21 16,0-21-16,0 0 0,-1 1 15,22-1-15,0 0 16,0 0-16,0 0 0,0 0 0,0 1 16,0-1-16,22-21 15,-1 0-15,0 0 16,0 0-16,0 0 0,0-21 15,1-1-15,-1 22 0,-21-21 0,21 0 16,0 0-16,-21 0 0,21 0 16,-21-1-16,0 1 0,0 0 0,0 0 15,0 0-15,0 0 0,0 42 32,0 0-32,0 0 15,0 0-15,0 0 16,0 1-16,0-1 0,0 21 0,0-21 15,0 0-15,0 1 0,0-1 16,0 0-16,0 0 0,21-21 31,1 0-31,-1 0 0,-21-21 16,21 0-16,0 0 0,0-1 16</inkml:trace>
  <inkml:trace contextRef="#ctx0" brushRef="#br0" timeOffset="44862.1">18246 3281 0,'0'0'0,"0"-21"0,0 0 0,0-22 15,0 64 1,0 1-16,0-1 16,0 21-16,0 0 0,-22 1 15,22-1-15,0 22 0,-21-22 0,0 0 16,0 1-16,21-1 0,-21 0 15,0 1-15,21-1 0,0-21 0,-22 21 16,1-20-16,21 20 0,-21-21 16,21 0-16,0 0 0,0 1 0,0-1 15,0 0-15,21-21 16,0 0 0,1-21-16,-1 0 0,0-1 0,0 1 15,21 0-15</inkml:trace>
  <inkml:trace contextRef="#ctx0" brushRef="#br0" timeOffset="45176.92">18373 3768 0,'0'0'16,"-22"21"-1,22 0 1,-21 0-16,0 0 16,21 1-16,0-1 0,0 0 15,0 0 1,21-21-16,0 0 15,1 0-15,-1 0 16,0 0-16,0 0 0,-21-21 0,21 21 16,0-42-16,-21 20 15,0 1-15,0 0 16,0 0-16,0 0 0,0 0 16,0-1-16,-21 22 15,0 0-15,0 0 0,0 0 16,21 22-16,0-1 15,-21-21-15,21 42 16,0-21 0,21-21-16</inkml:trace>
  <inkml:trace contextRef="#ctx0" brushRef="#br0" timeOffset="45529.24">18711 3725 0,'0'0'0,"21"0"16,-21 22 0,0-1-16,0 0 15,0 0-15,0 0 16,0 0-16,0 1 0,0-1 0,0 0 16,0 0-16,0 0 0,0 0 15,0 1-15,0-44 47,0 1-47,0 0 16,0 0-16,22 0 0,-22 0 0,21-1 15,0 1-15,-21 0 0,21 0 16,0 0-16,-21-22 0,43 1 16,-22 21-16,-21 0 15,21 0-15,0 21 16,-21-22-16</inkml:trace>
  <inkml:trace contextRef="#ctx0" brushRef="#br0" timeOffset="45761.11">18373 3556 0,'0'0'15,"0"-21"1,21 21 0,0-21-16,21 21 0,-21 0 15,22 0-15,-1-21 0,-21 21 0,22 0 16,-22 0-16,21-22 0,-21 22 16,0 0-16,1 0 0,-1 0 0,0 0 15</inkml:trace>
  <inkml:trace contextRef="#ctx0" brushRef="#br0" timeOffset="46577.21">16764 5059 0,'0'-42'0,"0"84"0,21-106 0,-21 22 0,0 21 16,0 0-16,0 0 0,0-1 15,0 44 1,-21-1-16,0 21 15,0 0-15,-1 1 0,1 20 16,-21 1-16,21-1 0,-22 1 0,22 20 16,-21 1-16,0 0 0,-1-1 15,22 22-15,-21-21 0,-1 0 0,22-1 16,0 1-16,-21 21 0,-1 84 16,22-105-16,21 0 15,0-1-15,-21-20 0,21 20 0,-21-20 0,21-1 16,-21 1-16,21-1 0,-21 1 15,-1-22-15,22 22 0,-21-22 0,0 0 16,21 1-16,-21-1 0,-21 43 16,20-64-1,1-21-15,0 0 16,0-21-16,21 0 16,-21-1-16,21-20 0,0 0 0,0-1 15,0 1-15,0 0 0,0 21 16,0-22-16,0 1 0,-21 21 0,21-22 15,0 22-15,0 0 0,0 0 16,0 42 0,21 0-1,-21 0-15,0 22 16,0-22-16,21 0 0,0 43 16,0-1-1,0-42-15,1 0 0,-1-21 16,0 0-16,0 0 0,0 0 15,0 0-15,1 0 0,-1-21 16,42-21-16,1 0 16,-22 20-16,0 1 0,-20 21 0,-1-21 15,0 0-15,0 21 0,0 0 16</inkml:trace>
  <inkml:trace contextRef="#ctx0" brushRef="#br0" timeOffset="47463.88">16065 8086 0,'0'0'0,"0"-21"15,0-1-15,0 1 0,-21 21 16,0-21 0,0 21-16,0 0 0,0 0 15,-22 0-15,22 0 0,0 0 16,0 21-16,-22-21 0,22 21 16,-21 1-16,21-1 0,-22 0 0,1 0 15,0 0-15,-1 22 0,1-22 16,21 21-16,-21 0 0,-1 1 0,1-1 15,0 0-15,-1 1 0,1-1 0,0 0 16,20 22-16,-20-1 0,21-20 16,0 20-16,0 1 0,-1 20 0,22-20 15,-21 21-15,0-1 0,0 1 0,0 0 16,-22-1-16,22 1 0,21 0 16,0 84-16,0-84 0,0-1 15,0 1-15,0-22 0,43 22 16,-22 0-16,21-22 0,0 22 15,22-22-15,-22 22 0,22-21 0,20-22 16,-20 21-16,-1 1 0,22-22 16,0 1-16,-1-1 0,1-21 0,0 0 15,21 0-15,-1 1 0,107-22 16,-85 0-16,-21-22 0,21 1 16,0 0-16,-21-21 0,21-1 0,0 1 15,0 0-15,0-1 0,-21-20 0,-1-1 16,1 1-16,0-1 0,-21 1 15,-1-1-15,1-20 0,-21 20 0,-1-20 16,-21 20-16,1-21 0,-22 1 0,21-1 16,-42 0-16,0 1 15,0-1-15,0-84 0,-21 63 0,0 21 16,0-21-16,0 22 0,-22-1 16,1-21-16,0 22 0,-1 20 15,1-21-15,-22 1 0,1 20 0,-1 1 16,-20-1-16,-1 22 0,0 0 15,-20 20-15,-22 1 0,21 0 0,0 21 16,-21 0-16,0 21 0,-21 0 16,21 1-16,-339 105 15,318-85-15,0 21 0,0-20 16,-1 20-16,1 1 0,21-1 16</inkml:trace>
  <inkml:trace contextRef="#ctx0" brushRef="#br0" timeOffset="49057.4">15071 2413 0,'0'-21'0,"0"42"0,0-63 0,0 21 0,21 21 15,-21-22-15,0 1 0,0 0 16,-21 42 15,-1 22-31,1-1 0,21 21 16,-63 149-16,42-127 15,-1-1-15,1 22 0,0-21 16,-21 21-16,21 0 0,-1-1 16,-20 1-16,0 0 0,-1-21 0,1-1 0,-21 22 15,-128 233 1,43-149 0,127-126-16,-22-22 15,22 1-15,-42 41 0,42-63 16,21 1-16,0-1 0,-22 0 15,22-42 1,0 0 0,0-22-16,0 22 0,0-21 15</inkml:trace>
  <inkml:trace contextRef="#ctx0" brushRef="#br0" timeOffset="49305.25">14076 4064 0,'0'21'15,"0"0"-15,0 1 16,0-1-16,-21 21 0,21 0 0,0-20 16,-22 20-16,22 0 0,0 1 15,0-1-15,0-21 0,0 21 0,0-20 16,0 20-16,0-21 0,22-21 16,-1 21-16,0-21 0,0 0 15,0 0-15,22 0 0,-1 0 0,-21-21 16,21 21-16,1-21 0,-1 0 0,43-22 15,-64 22-15,21 0 0,1 0 16,-22 0-16,0 21 0,0-21 16,0 21-16,0 0 0</inkml:trace>
  <inkml:trace contextRef="#ctx0" brushRef="#br0" timeOffset="49993.86">13737 5715 0,'0'0'0,"0"-21"0,0 0 16,-21 21-16,21 21 15,0 0-15,0 0 0,-21 22 16,21-1-16,0 0 0,0 1 0,-21 20 15,-1-21-15,1 1 0,21 20 0,-21-20 16,0-1-16,0 21 0,0-20 16,-1-1-16,22 22 0,-21-22 15,0 0-15,0-21 0,0 22 0,21-22 16,0 0-16,-21 0 0,21 0 16,0-42-1,0 0-15,0 0 0,0 0 16,21-22-16,0 1 0,0-21 0,0 20 15,0 1-15,1-22 0,-1 1 0,0 21 16,21-22-16,-21 1 0,22-64 16,-22 84-16,21 1 15,-21 0-15,1-1 0,-1 22 16,0 21-16,0 0 0,0 21 16,-21 22-16,0-22 0,21 21 15,-21 0-15,22 43 0,-22-21 16,0-22-16,0 0 0,0 1 15,0 20-15,0-21 0,0 1 0,0 20 16,0-20-16,-22-1 0,1 21 16,21-41-16,0 20 0,-21 0 15,21-21-15,-21 1 0,21-1 0,-21-21 32,0-21-32,-1-1 15,1 1-15,0 0 16</inkml:trace>
  <inkml:trace contextRef="#ctx0" brushRef="#br0" timeOffset="50180.75">13377 6329 0,'0'0'0,"0"-21"15,21 21 1,1-21-16,-1 21 16,21 0-16,-21 0 0,0 0 0,22-22 15,-1 22-15,-21 0 0,22 0 16,-1-21-16,-21 21 0,21 0 15,1 0-15,20-21 0,-42 21 16,1 0-16,-1 0 0,0 0 0,0 0 16,-21-21-16</inkml:trace>
  <inkml:trace contextRef="#ctx0" brushRef="#br0" timeOffset="50372.64">14160 6244 0,'0'0'0,"22"0"0,-1 0 63,0 0-63,0 0 31,0 0-31,0 0 16</inkml:trace>
  <inkml:trace contextRef="#ctx0" brushRef="#br0" timeOffset="50839.46">14647 6138 0,'0'0'0,"0"-21"0,21 21 15,1-21-15,-22 0 16,0 0-16,21 21 0,-21-21 0,-21 21 47,-1 21-32,22 0-15,-21 0 0,0 0 0,21 0 16,-21 1-16,21-1 0,-21 0 0,21 0 16,0 0-16,0 0 15,0 1-15,21-22 16,0 21-1,0-21-15,0 21 0,22-21 16,-22 0-16,0 21 0,0-21 0,0 21 16,1-21-16,-1 21 0,0 1 15,-21-1-15,0 0 0,0 0 0,0 0 16,0 0-16,0 1 0,-21-1 16,0 0-16,-22 0 0,22 0 0,0 0 15,-21 1-15,20-1 0,-20 0 16,21-21-16,0 0 0,0 21 0,-1-21 15,1 0-15,0 0 0,0 0 16,21-21 15,0 0-31,0 0 0,0-1 16,0-20-16,0 21 0,0-21 16</inkml:trace>
  <inkml:trace contextRef="#ctx0" brushRef="#br0" timeOffset="52045.39">18013 1270 0,'0'0'0,"-21"21"16,-1-21-16,1 0 0,21 21 15,-21-21 1,0 0-16,21-21 16,0 0-1,0 0-15,0 0 0,-21-22 16,21 22-16,0 0 15,0 0-15,0-21 0,0 20 0,0-20 16,0 0-16,0-1 0,21 1 16,0 0-16,0-1 0,0 1 0,22 0 15,-1 21-15,-21-22 0,22 1 16,20 21-16,-21-22 0,1 22 16,20 0-16,-20 0 0,-1 21 0,21-21 15,-20 21-15,-1 0 0,0 0 16,1 0-16,-1 21 0,0 0 15,1 0-15,-1 0 0,0 1 16,1 20-16,-22-21 0,42 43 16,-20-22-16,-22 0 0,0 1 15,21-1-15,-20 0 0,20 1 0,0-1 16,1-21-16,-1 21 0,0-20 16,22-1-16,-22 0 0,22-21 0,-22 0 15,21 0-15,1 0 0,-1 0 16,-20 0-16,20 0 0,43-42 15,-64 20-15,1 1 0,-1 0 16,0-21-16,1 21 0,-1-22 0,0 1 16,1 0-16,-22-1 15,21 1-15,1-22 0,-1 22 0,21-21 16,-20 20-16,-1 1 0,22-22 16,-22 22-16,0 0 0,22 21 0,-22-1 15,0 1-15,1 21 0,-1 0 16,0 21-16,-20 1 0,-1-1 15,0 0-15,-21 21 0,0 1 16,0-22-16,0 21 0,0 0 16,0 1-16,0-1 0,0 0 0,0 1 15,0-1-15,0 0 0,0 1 16,0-22-16,0 21 0,0-21 0,0 22 16,0-22-16,0 0 15,0 0-15,-21-42 47,0 21-47,-1-21 0,1 0 16,-21 0-16</inkml:trace>
  <inkml:trace contextRef="#ctx0" brushRef="#br0" timeOffset="53040.83">19135 1058 0,'0'0'0,"-22"0"15,-41 0 1,42 0-16,0 0 0,-1 0 0,22-21 15,-21 21-15,21-21 0,-21 0 0,0 21 16,21-21-16,-21 0 0,21-1 0,0-20 16,-21 21-16,-1 0 0,22-22 15,-21 22-15,0-21 0,-21-22 16,21 22-16,-1 21 16,1-21-16,0-1 0,0 1 0,-21 0 15,-1-1-15,22 1 0,-21 0 16,-1 20-16,-20-20 0,21 21 0,-1-21 15,-20 20-15,20 1 0,-20 0 16,-1 21-16,1-21 0,-1 21 0,1 0 16,-22 0-16,22 0 0,-22 0 15,0 21-15,-20 0 0,20 0 16,0 1-16,-21 20 0,22 0 0,-1 1 16,0-1-16,1 0 0,-1 22 15,0-22-15,1 22 0,-1-22 16,0 21-16,22 1 0,-22-1 15,22 1-15,-1-22 0,1 22 0,-1-22 16,22 0-16,-22 1 0,-20 20 16,41-20-16,22-22 0,-21 0 15,21-21-15,0 21 0,-1-21 16,1 21-16,0-21 16,0 0-16,21-21 15,0 0 1,0 0-16,0 0 15,0-1-15,0 1 0,0 0 16,0 0-16,0 0 16,0 0-16,21-1 0,-21-20 0,0 0 15,21 21-15,-21-22 0,0 1 16,0 0-16,0 20 0,0-20 16,21 0-16,-21 21 0,0-1 0,0 1 15,0 0 1,0 42-1,0 0 1,0 22-16,-21-22 0,21 21 0,-21 1 16,21 20-16,0-21 0,-21 1 15,21 20-15,-21-20 0,21-1 0,-21 0 16,21 1-16,0-22 16,0 21-16,0-21 0,0 0 0,0 1 15,0-1 1,21-42-1,0 21 1,0-22-16,0 22 0,0-21 16,22 21-16,-22-21 0,21 21 0,1 0 15,-1-21-15,-21 21 0,21 0 0,1 0 16,-22 0-16,21 0 0,-21 0 16,1 0-16,-1 0 0,0 0 15,-42 0 32,0 0-47,-1 0 16</inkml:trace>
  <inkml:trace contextRef="#ctx0" brushRef="#br0" timeOffset="53797.4">11684 3196 0,'0'0'0,"-21"-21"0,0 0 16,21 0-16,0 0 0,-22-1 16,22 1-16,-21 21 0,0 0 15,21 21 1,0 1-16,0 20 0,0-21 15,0 21-15,0 22 0,0-22 16,0 22-16,-21-22 0,21 22 16,-21-22-16,21 21 0,-21-20 0,-1 20 15,22-20-15,-21-1 0,0-21 16,21 21-16,-21 1 0,21-22 0,0 0 16,0 0-16,-21 0 0,0-21 15,21-21 1,0 0-16,0-21 15,0 21-15,0-1 16,0-20-16,0 0 0,0-1 0,0 1 16,0 0-16</inkml:trace>
  <inkml:trace contextRef="#ctx0" brushRef="#br0" timeOffset="54208.34">11388 3217 0,'0'0'15,"0"-21"-15,0-21 0,0 21 0,21 0 16,0-1-16,0 1 15,0 21-15,0 0 0,1 0 0,20 0 16,-21 0-16,21 0 0,-20 0 16,20 21-16,0 1 0,-21-1 15,22 0-15,-22 0 0,0 21 0,0-20 16,-21 20-16,0-21 0,0 21 16,0-20-16,-21 20 0,0 0 15,0-21-15,0 22 0,-22-22 0,22 0 16,-21 0-16,21 0 0,-22-21 15,22 22-15,0-22 0,0 0 0,0 0 16,-1 0-16,1 0 0,21-22 0,0 1 16,21 21 15,1 0-31,-1 21 0,0 1 16,21-1-16,-21 0 0,22 0 0,-22 0 15,21 0-15,-21 1 0,1-1 16,-1 21-16,0-21 0,0 0 0,0-21 15,-21 22-15,0-1 0,0 0 16,21-21-16,-21 21 16,22-21-16,-22-21 31,21 21-31,0-21 0,-21 0 0</inkml:trace>
  <inkml:trace contextRef="#ctx0" brushRef="#br0" timeOffset="54480.65">12192 3598 0,'0'22'16,"21"-44"46,-21 1-62,0 0 16,0 0-1,-21 21 1,0 0-16,0 0 0,-1 0 16,1 21-16,21 0 15,0 0-15,0 1 16,21-22 15,1 0-31</inkml:trace>
  <inkml:trace contextRef="#ctx0" brushRef="#br0" timeOffset="54757.49">12488 3217 0,'0'0'16,"0"-21"-16,0 0 0,0 0 0,0 42 31,0 0-31,0 0 0,0 22 16,0-1-16,0 0 0,21 1 0,-21-1 15,0 0-15,0 22 0,0-22 16,0 1-16,0-1 0,0 0 16,0-21-16,0 22 0,22-1 15,-22-21-15,0 0 0,0 1 16,21-22-16,-21 21 0,21-42 31,-21-1-15,0 1-16,0 0 0,21-21 0</inkml:trace>
  <inkml:trace contextRef="#ctx0" brushRef="#br0" timeOffset="54978.36">12785 3217 0,'0'0'0,"0"-21"0,0 0 0,0 42 16,0 0-1,0 1-15,0-1 0,0 21 0,-22-21 16,1 22-16,0-1 0,0 0 15,0 1-15,0-1 0,-1-21 16,1 21-16,0 1 0,0-22 0,0 0 16,0 0-16,-1 0 0,22 1 0,-21-1 15,21 0-15,-21-21 0,21 21 16,-21-21-16,0 0 0,0 0 16,-1 0-16,1 0 0,0 0 15</inkml:trace>
  <inkml:trace contextRef="#ctx0" brushRef="#br0" timeOffset="55740.92">1799 3916 0,'0'0'0,"-21"0"16,0 0-16,21-21 15,-21 21-15,42 0 32,0 0-32,21 0 15,-21 21-15,22-21 0,20 0 16,-20 21-16,41-21 0,1 0 15,21 0-15,0 21 0,21-21 16,0 0-16,21 0 0,21 0 0,0 0 16,22 0-16,-1 0 0,22 0 15,0 0-15,21 0 0,-1-21 0,255 0 16,-233 21-16,0-21 16,-21 21-16,42-21 0,-21 21 0,-21-22 15,21 22-15,-21-21 0,0 0 0,0 21 16,-22-21-16,1 21 0,190-21 15,-233 21-15,1 0 16,-22-21-16,0 21 0,-21 0 16,0 0-16,-21 0 0,63 0 15,-105 0-15,-1 0 0,1 0 16,-22 0-16,-21 0 0,22 0 0,-22 0 16,-21 21-16,0 0 0,-21-21 0,-1 21 15,-20-21-15,0 21 0</inkml:trace>
  <inkml:trace contextRef="#ctx0" brushRef="#br0" timeOffset="56212.65">5186 5059 0,'0'0'0,"-21"0"0,-1 0 0,1 0 16,-21 0-16,21 0 0,0 42 0,-22-21 15,22 1-15,-21 20 0,-1 0 16,22 1-16,-21 20 0,21-21 0,0 22 16,-1-22-16,1 22 0,21-1 15,-21-20-15,21 20 0,0-21 0,0 1 16,21-1-16,0 0 0,1-20 15,41 20-15,-21-21 16,1-21-16,-22 0 0,21 0 0,1 0 16,-1-21-16,21 0 0,-20 0 15,-1-1-15,64-41 0,-64 21 16,1-22-16,20 22 0</inkml:trace>
  <inkml:trace contextRef="#ctx0" brushRef="#br0" timeOffset="56457.52">5884 4890 0,'0'0'0,"0"-106"16,0 85-16,0 42 16,0 0-1,0 21-15,0 22 0,-21-22 16,21 22-16,0 20 0,0-20 0,-21-1 16,21 22-16,0-22 0,-21 1 15,21 21-15,0-22 0,0 1 0,0-1 16,0 1-16,-21-22 0,21 0 15,0 1-15,0-22 0,0 21 0,0-21 16,0 0-16,21-21 31,0 0-31,0-21 0,0 0 0,-21 0 16,21 0-16</inkml:trace>
  <inkml:trace contextRef="#ctx0" brushRef="#br0" timeOffset="57571.44">6244 5673 0,'0'-21'0,"0"42"0,21-42 16,-21-1-1,0 1-15,0 0 16,0 0 0,-21 21-16,0 0 15,0 0-15,0 0 16,-1 0-16,22 21 0,-21 0 15,21 0-15,0 1 0,0 20 16,-21-21-16,21 21 0,0 1 16,-21-22-16,21 21 0,0 1 0,0-22 15,0 0-15,0 0 16,0 0-16,0 0 0,0 1 0,21-22 16,0 0-1,0 0-15,-21-22 0,22 22 0,-1-21 16,-21 0-16,21 0 0,0 0 0,0 0 15,-21-22-15,0 22 0,21-21 16,-21 21-16,22-22 0,-22-20 16,0 42-16,0-22 0,0 22 15,0 0-15,0 42 32,0 0-32,0 0 0,0 1 0,0-1 15,0 0-15,0 21 0,0-21 16,0 22-16,0-22 0,21 21 0,-21-21 15,0 1-15,21-1 0,-21 0 16,21 0-16,0 0 0,0-21 16,1 0-16,-1 0 0,21 0 0,-21 0 15,0 0-15,22-21 0,-22 0 16,21 0-16,-21 0 0,22-1 16,-22 1-16,21-21 0,-21 21 15,1-22-15,-1 22 0,0-21 0,-21 21 16,0 0-16,0-1 0,0 1 15,0 42 1,0 1-16,0-1 0,0 0 16,0 21-16,0-21 0,0 22 15,0 20-15,0-42 0,0 1 16,0-1-16,0 0 0,0 0 16,0 0-16,0 0 0,21 1 15,-21-44 32,-21 22-47,0-21 16,0 0-16,-1 21 0,1-21 15,0 0-15,0 21 0,21-21 0,-21 21 16,0 0-16,-1 0 16,22 21-16,0 0 15,0 0-15,0 0 0,0 0 16,0 1-16,0-1 0,22 0 15,-1 0-15,-21 0 0,21-21 16,0 21-16,0-21 0,0 0 0,1 0 16,-1 0-16,0 0 0,21 0 15,-21 0-15,1-21 0,20 21 16,-21-21-16,21 0 0,-20 0 0,-1 0 16,21-1-16,-21-20 0,0 21 15,1 0-15,-1-22 0,0 22 0,-21-21 16,0 21-16,21-22 15,0 22-15,-21 0 0,0 42 32,0 0-32,0 22 15,0-22-15,0 0 0,0 0 0,0 0 16,0 1-16,0 20 0,0-21 16,0 0-16,0 0 0,0 1 15,0-1-15,0 0 0,0 0 16,-21-21-16,21 21 0,-21-21 15,0 21-15,0-21 16,-1 0-16,1 0 0,0 0 0,0 0 16,0 0-16,0 0 0,-1-21 15,1 0-15,0 0 0</inkml:trace>
  <inkml:trace contextRef="#ctx0" brushRef="#br0" timeOffset="75727.12">14055 10562 0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28:15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847 0,'-21'-21'15,"42"42"-15,-42-64 0,21 22 0,0 0 16,-21 21-16,21-21 0,0 0 16,0 0-1,-21 21 126,0 0-141</inkml:trace>
  <inkml:trace contextRef="#ctx0" brushRef="#br0" timeOffset="311.66">1609 804 0,'0'-21'0,"0"0"16,0 0-1,21 21-15,-21 21 94,0 0-78,0 0-16,0 1 15,0-1-15,0 0 16</inkml:trace>
  <inkml:trace contextRef="#ctx0" brushRef="#br0" timeOffset="1145.33">1630 974 0,'0'-21'0,"21"21"16,-21-22-1,0 1 1,21 0 0,-21 0-1,0 0-15,0 0 16,0 42 62,0 0-78</inkml:trace>
  <inkml:trace contextRef="#ctx0" brushRef="#br0" timeOffset="3144.62">1884 1185 0,'0'0'16,"0"-21"-16,0 0 0,0 0 15,0 0-15,0 0 0,0-1 16,0 1-16,0 0 0,0-21 15,0 21-15,0-1 16,0 1-16,0 0 0,0 0 0,0 0 16,0 0-16,0-1 15,0 44 1,0-1 0,0 21-16,0 0 0,0 43 15,0-21-15,0-1 0,0 1 16,0-22-16,0 21 0,0 1 0,0-22 15,0 22-15,0-22 0,0 0 16,0 1-16,0-22 0,0 21 16,0-21-16,0 1 0,0-1 15,0-42 17,21-1-32,0 1 0,0 0 15,0-21-15,1 21 0,-22-22 16,21 1-16,0 0 0,0 20 0,0-20 15,0 0-15,1-1 0,-22 1 16,21 21-16,-21 0 0,21-22 16,-21 22-16,21 21 15,-21 21 1,21 1-16,-21 20 16,0-21-16,0 21 0,0 1 0,0-22 15,0 21-15,0 1 16,21-1-16,-21-21 0,22 21 0,-22-20 15,0 20-15,21-21 0,0 0 16,0 0-16,0-21 0,0 0 16,1 22-16,-1-22 0,0 0 0,21 0 15,-21-22-15,22 1 0,-1 0 16,-21 0-16,22 0 0,-1 0 0,-21-22 16,21 22-16,-20-21 0,20 21 15,-21-22-15,0 1 0,-21 0 16,0-1-16,21 1 0,-21 0 0,0-1 15,0 1-15,0 0 16,0-1-16,-21 1 0,0 21 0,21 0 16,-21-22-16,0 43 15,0 0-15,-1 0 16,1 21-16,0-21 0,0 22 0,0 20 16,0-21-16,21 0 0,0 0 15,0 1-15,0-1 0,0 0 16,0 0-16,21 0 0,0-21 15,0 0-15,0 0 0,22 0 16,-22 0-16,21 0 0,0 0 16,-20-21-16,20 21 0,0-21 15,1-21-15,-1 20 0,21 1 16,-20-21-16,-1 0 0,0-1 0,1 22 16,-22-21-16,0-1 0,0 1 15,-21 0-15,21-1 0,-21 22 16,0-21-16,0 21 0,0 0 0,-21-1 15,0 22-15,0 0 16,0 0-16,0 0 0,-1 22 16,22-1-16,0 21 0,-21 0 15,21 1-15,-21 20 0,21 1 16,0-1-16,-21 1 0,21-1 0,0 22 16,0-22-16,0-20 0,-21 20 15,21-20-15,0-1 0,0 0 16,0 1-16,-21-1 0,21-21 15,0 0-15,0 0 0,0 1 16,0-1-16,0-42 31,0-1-31,0 1 0,0-21 16,0 21-16,21-22 0,0 22 16,0-21-16,0 0 0,0-1 15,1 22-15,20-21 0,-21 21 0,0-1 16,0 22-16,1 0 0,20 0 15,-21 0-15,0 0 0,0 0 0,-21 22 16,22-1-16,-1 0 16,0 0-16,-21 0 0,0 0 0,0 22 15,0-22-15,0 0 0,0 0 16,0 0-16,0 1 0,-21-1 16,21 0-16,-21 0 0,-1-21 15,22 21-15,43-42 47,-22 0-47</inkml:trace>
  <inkml:trace contextRef="#ctx0" brushRef="#br0" timeOffset="3877.16">4106 1207 0,'21'-43'16,"-21"22"-16,0 0 0,0 0 0,0 0 15,-21-1-15,0 1 0,0 21 16,0 0-16,0 0 0,-1 0 0,1 21 16,0 1-16,0-1 0,0 21 15,-22-21-15,22 22 0,0-1 0,-21 0 16,21 1-16,-1-1 0,1 0 16,0 1-16,21-22 15,-21 21-15,21-21 0,0 22 0,0-22 16,0 0-16,21-21 0,0 0 15,0 0-15,1 0 0,-1 0 16,0 0-16,21-21 0,-21 21 0,1-43 16,20 22-16,-21 0 0,0 0 0,0-21 15,1 20-15,-1-20 0,-21 0 16,0-1-16,0 22 0,0-21 16,21 0-16,-21 20 0,0 1 0,0 0 15,0 0-15,0 42 16,0 0-1,0 22-15,0-22 0,0 21 16,0-21-16,0 22 0,0-1 16,0-21-16,0 21 0,0-20 15,0-1-15,0 21 0,21-21 0,0 0 16,0-21-16,-21 22 0,22-22 16,-1 0-16,0 0 0,0 0 0,21 0 15,-20 0-15,-1 0 0,21-22 16,-21 1-16,0 0 0,22 0 0,-22 0 15,0-22-15,0 1 0,22 21 16,-22-21-16,0-22 0,-21 22 16,21-22-16,-21 22 0,21-85 15,-21 63-15,0 22 16,0-21-16,0 20 0,0 22 0,-21-42 16,0 63-1,21 21-15,0 0 0,0 0 16,0 21-16,0 22 0,0-1 15,0-20-15,0 20 0,0 1 0,0-1 16,0-20-16,0 20 0,0-21 16,0 1-16,0-1 0,0 0 15,0-20-15,0-1 0,0 21 0,0-21 16,0 0-16,0 1 16,21-44 15,-21 1-31,0 0 15,0-21-15</inkml:trace>
  <inkml:trace contextRef="#ctx0" brushRef="#br0" timeOffset="4045.06">4403 1249 0,'0'0'0,"-22"0"16,44 0-1,-1 0-15,0 0 16,0 0-16,21 0 0,-20-21 15,20 21-15,0 0 0,1-21 16,-1 21-16,0-22 0,1 1 16,-1 21-16,0-21 0,1 0 0,-1 21 15</inkml:trace>
  <inkml:trace contextRef="#ctx0" brushRef="#br0" timeOffset="4343.89">5842 1037 0,'0'0'0,"0"21"31,0 1-31,0 20 0,0-21 16,0 21-16,0-20 0,0 20 0,0 0 15,0 1-15,0-1 0,0 21 16,0-20-16,0-22 0,0 21 16,0-21-16,0 1 0,0-1 15,0 0-15,21-21 16,0 0 0,0-21-16,1 0 0,-1 21 0,0-22 15</inkml:trace>
  <inkml:trace contextRef="#ctx0" brushRef="#br0" timeOffset="4720.18">6392 1143 0,'0'0'0,"0"-21"0,0 0 15,-21 21 1,0 0 0,-21 21-16,20-21 0,1 21 15,0 0-15,-21 0 0,21 1 16,-1-1-16,1 0 0,0 0 0,21 0 15,0 0-15,0 1 16,0-1-16,21-21 0,0 0 16,1 21-16,-1-21 0,21 0 15,-21 0-15,22 21 0,-22-21 0,21 0 16,-21 21-16,22-21 0,-22 0 16,-21 21-16,21-21 0,-21 22 0,0-1 15,0 0-15,-21 0 16,0-21-16,-1 21 0,1-21 15,0 21-15,-21 1 0,21-22 16,-1 0-16,-20 0 0,21 21 0,0-21 16,0 21-16,-1-21 0,1 0 15,0 0-15,0 0 16,21-21 0,0 0-16,0-1 0,0 1 0,0 0 15,0 0-15</inkml:trace>
  <inkml:trace contextRef="#ctx0" brushRef="#br0" timeOffset="4904.08">5884 847 0,'0'0'0,"-21"-21"0,0 21 16,0 0-1,0 0-15,42 0 47,0 0-31</inkml:trace>
  <inkml:trace contextRef="#ctx0" brushRef="#br0" timeOffset="5650.18">8318 550 0,'0'0'0,"-21"-105"15,21 83-15,-21-20 16,21 21-16,-21 0 0,21 0 16,-21-1-16,0 44 31,21 20-31,-22 0 0,22 1 0,0 20 15,0 22-15,-21-1 0,21 22 16,-21-21-16,21 21 0,0-22 16,0 1-16,0 0 0,0 63 15,0-85-15,21-20 0,0-1 16,1 0-16,-1-20 0,21-1 0,-21-21 16,0 0-16,22 0 0,-1 0 15,0-21-15,1-1 0,-1 1 0,0 0 16,1-21-16,-1-1 0,0 1 15,1 0-15,-1-22 0,-21 1 16,22-22-16,-22 22 0,0-22 16,-21 21-16,0-20 0,0 20 0,0 1 15,0-1-15,0 1 0,0 20 16,0-41-16,-21 63 0,21-1 16,-21 22-16,-1 0 15,1 0-15,21 22 0,0-1 16,-21 0-16,21 21 0,0 1 15,0-1-15,0 0 0,0 22 16,0-22-16,0 22 0,42 41 0</inkml:trace>
  <inkml:trace contextRef="#ctx0" brushRef="#br0" timeOffset="5983">9271 1185 0,'0'0'0,"21"0"0,-21-42 16,0 21-1,0 42 1,0 0-16,0 0 0,0 22 16,0-22-16,0 21 0,0 1 0,0 20 15,0 1-15,0-1 0,0 1 16,-21 20-16,21-20 0,0 20 0,0-20 16,-21 21-16,0-1 0,21 1 15,-22-22-15,1 22 0,0 0 16,0-1-16,0 1 0,0 0 15,-1-22-15,1 1 0,0-1 0,0 1 16,21-22-16,-21 0 0,0-20 0,21 20 16,0-21-16,0-42 31,0-21-31,0 20 0,21-41 16,0 21-16,0-22 0,0 1 0,0-22 15,1 21-15,-22-20 0,21-1 0,0 0 16</inkml:trace>
  <inkml:trace contextRef="#ctx0" brushRef="#br0" timeOffset="6265.83">9186 1630 0,'0'0'0,"0"-64"0,0 22 0,0-21 0,0 20 15,0 1-15,0 0 0,0-1 16,0 1-16,21 0 0,-21 20 16,22-20-16,-1 21 0,0 0 0,0 0 15,0 21-15,0 0 0,1 0 0,-1 0 16,0 21-16,0 0 0,-21 0 15,21 21-15,-21-20 0,0-1 0,0 21 16,0-21-16,0 22 0,0-22 16,-21 0-16,0 0 0,0 0 15,0 0-15,-1 1 0,1-1 16,0-21-16,-21 21 0,21-21 0,-1 21 16,-20-21-16,21 0 0,0 0 15,0 0-15,21 21 0,21-21 16,0-21-1,0 21-15,21-21 0,1 0 0,-1 21 16</inkml:trace>
  <inkml:trace contextRef="#ctx0" brushRef="#br0" timeOffset="6516.83">9906 1080 0,'0'0'0,"0"-22"0,0-20 15,0 21-15,0 0 16,-21 21-16,0 0 0,-1 0 15,1 0-15,-21 21 0,21 0 0,0 0 16,-1 22-16,-20-22 0,21 21 16,0 0-16,0-20 0,-1 62 15,1-41-15,21-1 0,0-21 16,0 21-16,0-20 0,0-1 0,0 0 16,0 0-16,21 0 0,1 0 15,-1 1-15,0-22 0,0 0 0,21 0 16,1 0-16,-1 0 0,0-22 15,22 1-15,-22 21 0,1-21 0,20 0 16</inkml:trace>
  <inkml:trace contextRef="#ctx0" brushRef="#br0" timeOffset="7236.63">10520 1164 0,'0'-21'16,"0"42"-16,0-63 0,0 21 0,0 0 15,0-1-15,-21 22 0,-1 0 16,1 0-16,0 22 15,0-1-15,0 0 0,-22 0 0,22 21 16,0-20-16,0 20 16,-21 0-16,20-21 0,1 22 0,-21-22 15,42 21-15,-21-21 0,21 22 16,0-22-16,0 0 0,0 0 0,0 0 16,21-21-16,0 0 15,0 0-15,22-21 0,-22 21 16,0-21-16,0 0 0,0 0 15,22 0-15,-22-1 0,0 1 0,-21-21 16,21 21-16,-21-22 0,21 22 16,-21-21-16,21 21 0,-21 0 0,0-1 15,0 1-15,0 0 0,0 42 32,0 0-32,0 1 0,0-1 15,0 0-15,-21 21 0,21-21 0,0 1 16,-21 20-16,21-21 0,0 0 15,0 0-15,0 1 0,0-1 16,0 0-16,21 0 16,0-21-16,1 0 0,-1 0 15,0 0-15,0-21 0,21 0 0,-20 21 16,20-21-16,-21-1 0,21 1 16,1-21-16,-1 21 0,-21-22 0,22 22 15,-22-21-15,0 21 0,0-22 16,0 1-16,-42 42 31,0 21-31,0 0 0,0-21 16,-1 22-16,1-1 15,21 0-15,0 0 0,0 0 0,0 0 16,0 1-16,0-1 0,21 0 16,1 0-16,-1 0 0,0 0 15,0-21-15,0 22 0,0-1 0,1 0 16,-22 0-16,0 0 15,0 0 1,-22-21-16,1 0 0,0 0 16,0 0-16,0 0 0,0 0 0,-22 0 15,22 0-15,0 0 0,21-21 16,0 0-16,0 0 16,0 0-16,21 0 15,0-1-15,0 1 0,1 0 0,20-21 16,0-1-16</inkml:trace>
  <inkml:trace contextRef="#ctx0" brushRef="#br0" timeOffset="8765.83">11536 487 0,'0'0'16,"0"-21"-16,0 0 0,0-1 16,0 1-16,-21 21 15,21 21-15,-22 1 16,22-1-16,-21 21 0,21-21 15,0 22-15,-21-1 0,21 21 16,-21 1-16,0-22 0,21 43 0,-21-22 16,-1 1-16,22-1 0,0 1 15,-21-1-15,21 1 0,-21-22 0,21 1 16,0 20-16,0 1 16,0-22-16,0-21 0,0 0 15,21 0-15,0 1 0,1-22 16,-1 0-16,0 0 0,0 0 15,0 0-15,0 0 0,1-22 16,-1 1-16,0 0 0,0 0 0,0 0 16,0-22-16,22 22 0,-22 0 15,0-21-15,-21 21 0,21-1 0,0 1 16,-21 0-16,0 42 31,0 0-15,0 1-16,0-1 15,-21 0-15,21 0 0,0 0 16,0 0-16,0 1 16,0-1-16,0 0 0,21-21 15,1 0-15,-1 0 0,0 0 16,21 0-16,-21 0 0,22 0 16,-22 0-16,21-21 0,1 21 15,-22-21-15,21-1 0,-21 22 0,0-21 16,22 0-16,-22 0 0,-21 0 15,21 0-15,0-1 0,-21 1 0,21 0 16,-21 0-16,0 0 16,0 42-1,-21 0 1,0 0-16,0 0 0,0 1 16,0-1-16,21 0 15,-22 0-15,1 0 0,21 0 16,-21 1-16,21-1 0,0 0 15,-21-21-15,21 21 16,21-42 15,0 21-31,-21-21 0,21 0 16,1-1-16,-1 1 0,0 0 16,0 0-16,0 0 0,0 0 0,1-1 15,-1 1-15,0 0 0,0 21 16,0 0-16,-21 21 31,0 0-31,0 1 16,0-1-16,0 0 0,0 0 0,0 0 15,0 0-15,0 1 0,0-1 16,21 0-16,1 0 0,-1 0 16,0-21-16,0 0 15,21 0-15,-20 0 0,20 0 0,0 0 16,1 0-16,-1 0 0,0 0 15,1 0-15,-1-21 0,0 21 0,1-21 16,-1 0-16,0 0 0,-21-1 16,22 1-16,-22 0 0,0 0 0,0 0 15,-21-22-15,0 22 16,0 0-16,0 0 0,0-21 0,0 20 16,0 1-16,0 0 0,-21 21 15,0 0-15,-21 0 0,20 0 16,-20 21-16,0 0 0,21 1 15,-1-1-15,1 0 0,-21 0 16,21 21-16,21-20 0,-21-1 0,-1 0 16,22 21-16,0-21 0,0 1 15,0 20-15,0-21 32,22-21-32,-1 0 0,0 0 0,0 0 0,0 0 15,0-21-15,1 21 16,-1-21-16,0 0 0,0 21 0,0-22 15,0 1-15,-21 0 0,22 0 16,-1 0-16,-21 0 16,0 42 15,0 0-15,0 0-16,-21 0 0,-1 0 15,1 1-15,21 20 0,-21 0 0,0 1 16,0-1-16,21 0 0,0 22 15,0-1-15,-21-20 0,21 20 0,-22 128 16,22-149 0,0 21-16,0 1 0,0 21 15,0 42-15,0-64 0,0 1 16,0-1-16,0 1 0,0-22 16,-21 21-16,21-20 0,-21-1 0,21 0 15,-21-20-15,21 20 0,0-21 0,-21 0 16,21 0-16,-21-21 0,-1 0 15,22-21 1,0 0-16,0-21 0,0 21 16,0-22-16,0 1 0,0 0 15,22-22-15,-1 22 0,-21-22 16,21 1-16,0-1 0,0 1 0,0-1 16,1 1-16,-22-1 0,21 22 15,0-22-15,-21 22 0,0-21 0,21 20 16,-21 1-16,0-22 0,0 22 15,0 0-15,0-22 0,0 22 0,0-22 16</inkml:trace>
  <inkml:trace contextRef="#ctx0" brushRef="#br0" timeOffset="8960.71">12573 847 0,'0'0'0,"-21"-21"0,0-1 15,-1 22-15,22-21 0,-21 0 16,0 21-16,21-21 0,-21 21 47,0 0-31,0 0-16,-1 0 0</inkml:trace>
  <inkml:trace contextRef="#ctx0" brushRef="#br0" timeOffset="9204.58">11218 1037 0,'0'21'0,"0"-42"0,21 42 16,22-21-1,-22 0-15,21 0 0,1 0 16,-1-21-16,0 21 0,1 0 0,20-21 15,-21 0-15,1 21 0,-1-21 0,22 21 16,-22 0-16,-21 0 0,21-21 16,-20 21-16,-1 0 0,-21 21 31,-21-21-15,-1 21-16,1 0 0</inkml:trace>
  <inkml:trace contextRef="#ctx0" brushRef="#br0" timeOffset="10034.16">5948 4403 0,'0'0'16,"-21"21"-1,21 0 1,-22 0-16,22 22 0,0-1 15,0 0-15,0 22 0,0 20 0,0-20 16,0 21-16,-21-1 0,21 1 16,0 0-16,-21-22 0,21 22 0,-21-1 15,21-20-15,-21 21 0,0-22 16,-1 1-16,1-1 0,0-21 0,21 1 16,0-1-16,-21-21 0,21 0 0,0 1 15,0-44 1,0 1-16,21 0 15,0 0-15,0-21 16,1-1-16,-1 1 0,-21 0 0,21-1 16,0-63-16</inkml:trace>
  <inkml:trace contextRef="#ctx0" brushRef="#br0" timeOffset="10662.32">5969 4509 0,'0'0'16,"21"-22"-16,-21 1 0,21 21 31,0 0-31,1 0 16,-1 0-16,0 0 0,21 0 16,-21 0-16,22 0 0,-1 0 0,22 0 15,-1 0-15,1 0 0,-1 0 16,1 0-16,20 0 0,1 0 0,0 0 15,-1 0-15,1 0 0,0 0 16,-22 0-16,22 0 0,-22 0 0,22 0 16,42 0-16,-85 0 0,22 0 15,-22 0-15,22 0 0,-43 0 16,21 0-16,0 0 0,-20 0 0,-1 21 16,0-21-16,-21 22 0,0-1 15,0 0-15,0 0 0,0 0 16,0 0-16,0 22 0,0-22 15,0 21-15,0 43 0,0-43 16,0 22-16,0-22 0,0 22 16,-21-22-16,21 21 0,0-20 0,0 20 15,0-20-15,0-1 0,0 21 16,0-20-16,0-1 0,0 43 16,0-64-16,0 21 0,0 1 0,0-1 15,-21-21-15,-1 21 0,22-20 16,-21 20-16,0-21 0,0 0 15,-21 22-15,20-22 0,-20 0 0,0 0 16,-1 0-16,-20 0 0,-1-21 16,22 22-16,-43-22 0,22 0 0,-22 0 15,1 21-15,-22-21 0,21 0 16,0 0-16,-20 0 0,20-21 0,0 21 16,22-22-16,-22 22 0,22-21 15,-1 0-15,22 21 0,-1-21 0,1 21 16,0-21-16,21 21 0,-22 0 0,43-21 15,-21 21-15,21-22 16,0 1-16,0 0 0,0 0 16,21 0-16,-21-22 0</inkml:trace>
  <inkml:trace contextRef="#ctx0" brushRef="#br0" timeOffset="11085.05">9102 2879 0,'0'0'0,"0"-21"0,0-1 16,-22 22-16,1 0 0,0 0 15,0 22 1,21 20-16,0-21 0,0 21 0,0 22 16,0-1-16,0 1 0,0-1 15,0 22-15,0-21 0,0 20 0,0-20 16,0-1-16,0 1 0,-21-1 0,21-20 15,-21 20-15,21-21 16,0 1-16,0-22 0,0 21 0,0-21 16,0 22-16,0-64 31,21-22-15,0 22-16,0 0 0</inkml:trace>
  <inkml:trace contextRef="#ctx0" brushRef="#br0" timeOffset="11552.78">9144 2921 0,'0'0'15,"-21"-42"-15,21-1 0,0 22 16,0 0-16,0 0 0,0 0 16,0 0-16,21 21 15,0-22-15,0 22 0,22 0 0,-1 0 16,0-21-16,22 21 0,-1 0 15,1-21-15,20 21 0,1 0 0,21 0 16,-21 0-16,20 0 0,1 0 16,-21 0-16,0 21 0,20 0 0,-20 1 15,-21-1-15,20 0 0,-20 21 16,-1 1-16,-20-22 0,-1 21 0,-21 0 16,0-20-16,0 20 0,-21 0 15,0 1-15,0-1 0,-21 0 16,0 22-16,0-22 0,-21 0 0,-1 22 15,1-22-15,0 1 0,-22 20 16,22-21-16,-43 1 0,22-1 0,-22 0 16,-21 1-16,0-1 0,0 22 15,1-22-15,20 0 0,-106 43 16,86-43-16,20 1 0,21-22 16,-20 21-16,20 0 0,1-20 0,-1-1 15,1 21-15,-1-21 0,22 0 0,0 1 16,-1-22-16,1 21 0,0 0 15,-1-21-15,22 0 0,0 21 0,0-21 16,0 0 0,-1 0-16</inkml:trace>
  <inkml:trace contextRef="#ctx0" brushRef="#br0" timeOffset="12354.76">5567 5461 0,'0'0'0,"21"21"16,0-21-16,-21 21 15,0 1-15,0-1 32,0 0-32,-21-21 15,0 0-15,0 21 16,-1-21-16,1 0 0,-21 0 0,21 0 16,0 0-16,-22 0 0,22 0 15,0-21-15,-21 0 0,20 21 0,-20-21 16,0-1-16,21 1 15,-22 0-15,22-21 0,-21 21 0,21-22 16,-1 22-16,-20-21 0,21-1 0,0 1 16,0-21-16,-1 20 0,22-20 15,0 20-15,0-20 0,0-1 0,0 1 16,22-1-16,-1 1 0,0-1 16,21 1-16,1-22 0,-1 22 0,21-1 15,-20-20-15,41-1 0,1 21 16,0-20-16,21 20 0,-1 1 0,22-22 15,0 22-15,0-1 0,22 1 16,-1-1-16,0 1 0,0-1 16,0 22-16,22-1 0,-22 1 0,0 0 15,0 21-15,0-22 0,0 22 16,-21 21-16,0-21 0,0 21 0,-21 0 16,0 0-16,0 0 0,-21 0 15,-22 0-15,22 21 0,-22-21 0,-20 21 16,-1-21-16,0 21 0,1-21 0,-22 22 15,21-22-15,-21 21 0,0-21 16,1 0-16,-1 21 0,0-21 16,-21 21-1,-21-21 17,0 0-32,-1 0 0,1 0 15,0 0-15,0 0 0,0 0 16</inkml:trace>
  <inkml:trace contextRef="#ctx0" brushRef="#br0" timeOffset="12736.76">8636 2942 0,'0'0'16,"-21"-21"-16,21 0 0,0 0 0,-21 21 16,-1-21-16,1 21 15,42 21 16,1-21-31,-1 21 16,0-21-16,21 21 0,-21 0 16,1-21-16,20 21 0,-21-21 0,21 0 15,-20 0-15,20 0 0,0 22 16,-21-22-16,1 0 0,20 0 0,-21 0 16,0 0-16,0 0 0,-21 21 31,0 0-31,-21 0 0,0 21 15,0-20-15,-21-1 0,-1 21 16,1 0-16,-22-20 0,22 20 16,0 0-16,-1 1 0,1-22 15,0 21-15,21-21 0,-22 0 0,22 22 0,0-22 16,0 0-16,-22 0 16,22 0-16,21 1 0,-21-22 15,42 0 1</inkml:trace>
  <inkml:trace contextRef="#ctx0" brushRef="#br0" timeOffset="17226.09">14266 3090 0,'0'0'0,"21"-63"16,-21 42-16,0 0 0,0 42 47,0 0-47,0 21 15,0 1-15,0 20 0,0 1 0,0-1 16,0 1-16,0-1 0,0 1 16,0-1-16,0-21 0,0 1 0,0-1 15,0-21-15,0 22 0,0-22 16,0 0-16,22-21 15,-1 0-15,0 0 16,0-21-16,0 0 16,0-1-16,1 1 0,-1-21 15,0 21-15,-21-22 0,21 22 16,0-21-16,0 0 0,1-1 0,-22 1 16,21 0-16,-21 20 0,21 1 15,-21 0-15,0 0 0,21 21 0,0 0 16,-21 21-1,0 21-15,21-20 0,-21 20 0,22-21 16,-22 21-16,0 1 0,0-1 16,0 0-16,0 1 0,21-1 0,-21-21 15,0 22-15,21-22 0,-21 0 16,21 0-16,-21 0 0,21-21 0,0 0 16,1 0-16,-1 0 0,0 0 15,21 0-15,-21 0 0,22 0 16,-22-21-16,21 0 0,1 0 0,-1 0 15,0-1-15,-21-20 0,22 21 16,-22-21-16,21-1 0,-21 1 0,1 0 16,-22-22-16,0 22 0,0-1 15,0-20-15,0 21 0,-22-1 0,1 22 16,-21-21-16,21 21 0,0-1 16,-22 1-16,22 21 0,-42 0 15,41 0-15,1 21 0,0 1 16,0-1-16,0 0 0,21 21 0,0-21 15,0 22-15,0-22 0,0 21 16,21-21-16,0 1 0,0-1 16,22 0-16,-1 0 0,-21-21 0,21 0 15,22 0-15,-22 0 0,1 0 16,-1 0-16,21 0 0,-20-21 0,-1-21 16,22 20-16,-22 1 0,0-21 15,1 21-15,-1-22 0,0 1 0,-21 21 16,22-21-16,-22-1 0,0 1 15,-21 0-15,21-1 0,-21-20 0,21 20 16,-21 1-16,0 0 0,0-1 16,0 22-16,0-21 0,0 21 0,-21 21 31,0 21-31,21 0 0,-21 21 16,21-20-16,-21 41 0,0-21 15,-1 1-15,22 20 0,-21 1 0,0-22 16,21 22-16,0-1 0,-21 1 15,21-1-15,-21 1 0,21-1 0,0-21 16,0 1-16,0-1 0,0 0 16,0 1-16,0-1 0,0-21 0,0 0 15,0 1-15,0-1 0,0 0 16,0 0-16,0-42 31,0 0-15,0 0-16,21-1 0,0 1 0,-21-21 15,21 21-15,0-22 0,1 22 16,-22-21-16,21 21 0,21-43 16,-42 43-16,21 21 0,0 0 15,1 21 1,-22 0 0,0 1-16,0 20 0,0-21 0,0 0 15,0 0-15,0 1 0,0-1 16,0 0-16,0 0 0,0 0 0,21 0 15,0-21 1,0 22-16,0-22 0,0 0 16,1 0-16,20 0 0,0 0 0,-21 0 15,22-22-15,-1 22 0,0-21 16,1 0-16,-22 0 0,21 0 0,-21 0 16,22-1-16,-22-20 0,0 21 15,0 0-15,0 0 0,-21-1 0,0 1 16,0 0-16,22 0 0,-22 42 31,0 0-15,0 0-16,-22 1 0,22-1 15,0 0-15,0 0 0,0 0 0,0 0 16,0 1-16,0-1 0,0 0 16,0 0-16,0 0 0,0 0 15,22-21-15,-1 0 16,0 0-16,0 0 0,0 0 0,0 0 15,1 0-15,-1 0 0,0-21 16,0 0-16,0 21 0,0-21 0,1 0 16,-22-22-16,21 22 0,-21 0 15,21 0-15,-21-21 0,0 20 0,0 1 16,0 0-16,0 0 0,0 0 0,0 0 16,0-1-16,0 44 31,0-1-16,0 0-15,0 0 0,0 21 0,0-20 16,0 20-16,0-21 0,0 21 16,0 1-16,0-1 0,0 0 0,0 1 15,0-1-15,0 0 0,0 1 16,0-1-16,0 22 0,0-22 0,0 21 16,0 1-16,0-22 0,-21 22 0,21-22 15,-21 0-15,21 22 0,-22-22 16,22 1-16,0-1 0,-42 21 15,42-20-15,0-1 16,0 0-16,-21 1 0,0-22 0,21 21 16,-21-21-16,-1 1 0,22 20 0,0-21 15,-21-21-15,21 21 0,-21-21 16,0 0-16,0-21 16,21 0-16,-21 0 0,21-22 15,0 1-15,-22 0 0,22-1 16,0-20-16,0 21 0,0-85 15,22 63-15,-1 1 0,0-22 16,0 21-16,-21 1 0,21-1 0,0 22 16,1-21-16,-1 20 0,-21 1 0,21 0 15,0 20-15,0-20 16,0 21-16,-21 0 0,22-22 0,-1 22 16,0 0-16,0 0 0,0-21 15,22 20-15,-22 1 0</inkml:trace>
  <inkml:trace contextRef="#ctx0" brushRef="#br0" timeOffset="17924.68">17674 3429 0,'0'0'0,"-21"0"0,0 0 16,0 0-16,42 0 31,0 0-15,0 0-16,21 21 0,1-21 15,-1 0-15,0 0 0,22 0 0,-1 0 16,1 0-16,-1 0 0,1 0 16,21 0-16,-1 0 0,1 0 15,-22 0-15,22 0 0,-21 0 0,-1 0 16,-21 0-16,1-21 0,-1 21 16,-21 0-16,0 0 0,1 0 0,-22-21 15,0 0 1,-22 21-16,1-21 15,-21 21-15,0-22 0,20 22 16,-20 0-16,0-21 0,-1 21 16,22 0-16,-21-21 0,21 21 15,-22 0-15,22-21 0,0 21 0,0 0 16,21-21-16,-21 21 16,21-21-1,21 21-15,0 0 16,0 0-16,0 0 0,22 0 0,-22 0 15,0 0-15,21 0 0,-20 0 16,-1 0-16,0 0 0,0 21 0,0-21 16,-21 21-16,0 0 15,0 0-15,0 0 0,0 1 0,0-1 16,-21 0-16,0 21 0,0-21 16,-22 1-16,22 20 0,0-21 0,-21 0 15,21 0-15,-22 1 16,22 20-16,0-21 0,0-21 0,0 21 15,-1 0-15,1-21 0,21 22 0,-21-22 16,21 21-16,0-42 31</inkml:trace>
  <inkml:trace contextRef="#ctx0" brushRef="#br0" timeOffset="18796.22">20002 3535 0,'22'0'15,"-1"0"-15,0 0 16,0 0-16,0-21 0,0 0 15,1-1-15,-1 1 0,0 0 16,-21-21-16,0-1 0,0 22 16,0-21-16,0 0 0,0 20 15,0-20-15,0 0 0,-21-1 0,0 22 16,-1-21-16,1 21 0,0 0 16,0 21-16,0 0 0,0 0 0,-1 0 15,-20 0-15,21 21 16,-21 21-16,20-21 0,-20 22 0,21 20 15,0-21-15,-22 1 0,43 20 16,0-20-16,-21-1 0,21 0 0,0 1 16,0-1-16,0-21 15,0 0-15,21 0 0,1 1 0,-1-1 16,0-21-16,0 0 0,21 0 0,-20 0 16,20 0-16,-21-21 0,0-1 15,22 1-15,-22 0 0,21 0 0,-21 0 16,0-22-16,1 22 0,-1-21 15,0 21-15,0-22 0,-21 1 0,0 0 16,0 21-16,0-1 0,0 1 16,0 0-16,0 42 15,0 0 1,0 1-16,0 41 0,0-21 16,0 1-16,0-22 0,0 21 15,0-21-15,0 1 0,21-1 0,0 0 16,1 0-16,-22 0 0,21 0 15,0-21-15,21 0 0,-21 0 16,1 0-16,20 0 0,-21 0 0,21 0 16,-20-21-16,20 0 0,-21 21 15,0-21-15,22-21 0,-22 20 16,0 1-16,0-21 0,0 0 0,0 20 16,1-20-16,-1 0 0,-21-1 15,21 22-15,0-21 0,-21 21 0,0 0 16,21-1-16,-21 1 0,21 21 15,1 0-15,-1 21 16,0 1-16,-21-1 16,0 0-16,21-21 15,-21 21-15</inkml:trace>
  <inkml:trace contextRef="#ctx0" brushRef="#br0" timeOffset="20296.73">20976 3027 0,'0'0'0,"-21"-21"0,21 0 0,-21 21 16,0 0-16,-1 0 15,1 0-15,0 21 0,21 0 16,0 0-16,-21 21 0,0-20 16,21 20-16,0 0 0,0-21 0,0 22 15,0-1-15,0 0 0,0-20 16,0 20-16,0-21 0,21 21 0,0-20 15,0-1-15,0 0 16,1 0-16,-1-21 0,0 21 0,0-21 16,0 0-16,22 0 0,-22 0 15,0 0-15,21 0 0,-21 0 0,1-21 16,20 21-16,-21-21 0,0 0 0,22 0 16,-22-22-16,0 22 0,21-21 15,-21 21-15,1-22 0,20 1 0,-21 21 16,0-22-16,22 22 0,-22 0 15,0 0-15,-21 0 0,21 21 16,0 0-16,0 0 0,-21 21 16,0 0-16,0 0 15,0 0-15,0 1 16,0-1-16,0 0 0,0 0 16,22-42 30,-22 0-46,0 0 0,21-1 16,-21 1-16,0 0 16,0 0-16,0 0 0,0 0 0,0-1 15,0 1-15,0 0 0,-21 21 32,-1 0-32,1 0 0,21 21 0,-21 0 15,0-21-15,0 43 16,0-22-16,-1 0 0,1 21 15,0-20-15,0 20 0,21-21 0,-21 21 16,21-20-16,-21 20 0,21-21 16,0 0-16,0 22 0,0-22 0,0 0 15,0 0-15,21 0 0,0-21 0,0 21 16,0-21-16,22 0 0,-22 22 16,21-22-16,0 0 0,1 0 0,-22 0 15,21 0-15,1-22 0,-1 22 0,0-21 16,1 0-16,-22 0 0,21 0 15,-21 0-15,0-22 0,22 22 16,-43-21-16,21-1 0,0 1 16,-21 21-16,21-21 0,-21 20 0,0 1 15,0 0-15,0 0 0,-21 21 32,21 21-32,-21 0 0,0 0 15,21 1-15,0-1 0,-21 21 0,21-21 16,-22 0-16,22 22 0,0-22 15,0 0-15,0 0 0,0 0 0,0 1 16,0-1-16,0 0 0,22-21 16,-1 21-16,0-21 0,0 0 15,0 0-15,0 0 0,1 0 16,20 0-16,-21-21 0,21 21 16,1-21-16,-1 0 0,-21-1 0,22 1 15,-1-21-15,-21 21 0,21-22 16,-20 22-16,-1-21 0,0 0 0,0 20 15,-21 1-15,21 0 0,-21 0 16,0 0-16,-21 21 16,0 0-16,0 0 0,21 21 15,-21-21-15,-1 21 0,22 0 0,0 43 16,0-43-16,0 0 16,0 0-16,0 0 0,0 1 0,0-1 15,22 0-15,-1 0 0,-21 0 16,21 0-16,0 1 0,-21-1 15,21-21-15,-42 0 47,0 0-47,0-21 16,0 21-16,-1 0 16,1 0-16,42 21 46,1-21-46,-1 0 16,0 0-16,21 0 0,-21 0 16,22 0-16,-22 0 0,21 0 15,1-21-15,-22 21 0,21-22 0,0 22 16,-20-21-16,-1 0 0,21 0 16,-21 0-16,0 0 0,1-1 0,-1 1 15,0-21-15,0 21 0,0 0 16,-21-22-16,0 22 0,21 0 15,-21 0-15,0 0 0,0 42 32,0 0-17,-21 21-15,21-21 0,0 22 0,0-22 16,0 21-16,-21-21 16,21 1-16,0 20 0,-21-21 0,21 0 15,0 0-15,0 1 0,-21-1 16,0 0-16,-1-21 0,1 0 15,0 0 1,21-21 0,0 0-16,0-1 0,0 1 15</inkml:trace>
  <inkml:trace contextRef="#ctx0" brushRef="#br0" timeOffset="20596.57">24024 2752 0,'0'-21'15,"0"42"1,0 0 0,0 0-16,0 0 0,-21 22 0,0-1 15,21 0-15,-21 1 0,-1-1 16,22 0-16,-21 1 0,0-1 0,0 0 15,0 1-15,0-1 0,21 0 16,0-21-16,-22 22 0,22-22 16,0 0-16,-21 0 0,21 0 15,0 1-15,21-22 32,1-22-32,-1 1 0,0 0 15,0 0-15,0 0 0</inkml:trace>
  <inkml:trace contextRef="#ctx0" brushRef="#br0" timeOffset="21276.55">24215 2879 0,'0'0'0,"21"-21"0,0-22 0,-21 22 15,0 0-15,0 0 0,0 42 32,0 0-32,0 0 0,0 22 15,0-22-15,0 21 0,0 0 0,0 1 16,0-22-16,-21 21 0,21 1 15,-21-1-15,-1 0 0,22 1 0,0-22 16,0 0-16,0 21 0,-21-21 16,21 1-16,0-1 0,21-21 31,1 0-15,-1-21-16,0 21 0,0-22 15,0 1-15,-21 0 0,21 0 16,1-21-16,-1 20 0,-21 1 15,21 0-15,0 21 16,-21 21 0,0 0-16,0 1 15,0-1-15,0 0 0,0 0 0,0 0 16,0 0-16,0 1 16,0-1-16,21 0 0,0 0 15,1-21-15,20 0 0,-21 0 16,0 0-16,22 0 0,-1 0 0,0 0 15,-21 0-15,22 0 0,-1-21 16,0 0-16,1 21 0,-1-21 16,-21-1-16,0-20 0,22 21 0,-22 0 15,0-22-15,0 22 0,-21 0 16,0 0-16,0 0 0,0 0 0,-21 21 31,0 0-31,0 21 0,0 0 0,-1 0 16,1 0-16,21 0 0,-21 1 15,0 20-15,21-21 0,0 0 16,0 0-16,0 1 0,0-1 16,0 0-16,21-21 0,0 0 0,-21 21 15,21-21-15,1 0 16,-1 0-16,21 0 0,-21 0 0,0 0 16,1 0-16,-1 0 0,21-21 0,-21 0 15,0 21-15,1-21 0,-1 21 16,0-22-16,-21 1 0,21 0 0,-21 0 15,21 0-15,-21 0 0,0-1 16,0 1-16,0 0 0,-21 0 0</inkml:trace>
  <inkml:trace contextRef="#ctx0" brushRef="#br0" timeOffset="21543.39">23728 2985 0,'0'0'0,"-64"0"16,85 0 0,22 0-1,-1 0-15,0 0 0,22 0 0,-1 0 16,1 0-16,-1 0 0,-20 0 0,20-22 16,1 22-16,-1 0 0,-20 0 15,-1 0-15,0 0 0,1 0 0,-1-21 16,-21 21-16,0 0 15,0 0-15,-42 0 32,0 0-32,-21 21 0,21-21 15</inkml:trace>
  <inkml:trace contextRef="#ctx0" brushRef="#br0" timeOffset="22392.27">20320 4403 0,'0'-21'0,"0"42"0,0-64 0,0 22 0,0 0 16,0 0-16,0 0 0,0 42 31,0 0-31,0 0 0,0 22 16,0-1-16,0-21 0,0 21 0,0 1 16,-21-1-16,21 0 0,-21 1 15,21-1-15,0 0 0,-22 1 0,22-22 16,-21 21-16,21-21 0,0 1 15,0-1-15,0 0 16,0-42 0,0 0-1,0-1-15,21-20 0,1 21 0,-1 0 16,0-22-16,0 22 0,0-21 16,-21 21-16,21 0 0,1-1 0,-1 1 15,-21 0-15,21 21 0,0 0 16,-21 21-16,0 0 15,0 1-15,0-1 0,0 0 0,0 21 16,0-21-16,0 22 0,0-22 16,0 21-16,0-21 0,21 22 15,0-22-15,-21 0 0,22-21 0,-1 21 16,0-21-16,0 0 0,0 0 16,0 0-16,1 0 0,20 0 0,-21-21 15,21 0-15,-20 0 0,20 0 16,-21-22-16,21 22 0,-20 0 0,-1-21 15,-21-1-15,0 1 0,0 0 16,0-1-16,0 1 0,0 0 0,0-1 16,0 22-16,-21-21 0,-1 21 15,22-22-15,-21 43 0,0-21 0,0 21 16,0 21-16,21 0 16,-21 1-16,21-1 15,0 0-15,0 0 0,0 0 0,0 0 16,0 1-16,0-1 0,0 0 15,21 0-15,0-21 0,0 21 0,0-21 16</inkml:trace>
  <inkml:trace contextRef="#ctx0" brushRef="#br0" timeOffset="22716.2">21018 4699 0,'0'0'16,"22"0"-16,-22 21 0,21-21 0,0 0 15,0 0-15,0 0 16,0-21-16,1 21 0,-1-21 15,0 0-15,0 21 0,-21-21 16,21-1-16,0 1 0,-21 0 16,22 0-16,-22 0 0,0 0 0,0-1 15,-22 22 1,1 22-16,0-22 16,0 21-16,21 0 0,-21 21 15,0-21-15,-1 1 0,22 20 0,-21-21 16,21 21-16,0-20 0,0 20 15,0-21-15,0 0 0,0 0 0,0 1 16,0-1-16,43 0 0,-22-21 16,0 0-16,0 0 15,0 0-15,0 0 0,1 0 0,20-21 16,-21 21-16,21-21 0,-20-1 16,20 1-16,-21 0 0,0-21 0,0 21 15,22-22-15</inkml:trace>
  <inkml:trace contextRef="#ctx0" brushRef="#br0" timeOffset="23167.06">21632 4255 0,'0'0'0,"0"-22"0,0 1 16,0 42-1,0 1-15,0-1 16,0 21-16,0-21 0,0 22 0,0-1 16,0 0-16,0 1 0,0-1 15,0-21-15,0 21 0,0 1 16,0-22-16,0 64 0,-21-64 15,21 0-15,0 21 0,0-21 16,0 1-16,-21-1 0,0 0 16,21 0-16,0-42 31,0 0-31,0 0 16,0-1-16,0 1 0,21-21 15,-21 21-15,21 0 0,21-1 0,-20 1 16,-1 0-16,0 0 0,0 21 15,0 0-15,0 0 0,1 0 16,-1 0-16,0 0 16,-21 21-16,21 0 0,-21 0 0,0 1 15,0-1-15,0 0 0,0 0 0,0 0 16,-21 0-16,0 1 0,0-1 16,-1 0-16,1 0 0,0-21 0,0 21 15,0-21-15,0 0 0,-1 0 16,22-21-1,0 0 1,22 0-16,-1 0 0,0-22 16,0 22-16,0-21 0,22 21 0</inkml:trace>
  <inkml:trace contextRef="#ctx0" brushRef="#br0" timeOffset="23400.92">22098 4255 0,'21'-22'0,"-42"44"0,42-65 16,-21 22-16,0 42 15,0 0-15,0 1 16,0 62-16,0-41 16,0-1-16,0 0 0,0 1 0,0-1 15,0 0-15,0 1 0,0-1 0,0 0 16,0 1-16,0-1 0,0-21 16,0 21-16,0-20 0,0-1 15,0 0-15,0 0 0,0 0 16,0-42-1,0 0 1,0 0-16,0 0 16</inkml:trace>
  <inkml:trace contextRef="#ctx0" brushRef="#br0" timeOffset="23710.75">22056 4382 0,'0'0'15,"-22"-43"-15,22 22 0,0-21 0,0 21 16,0-1-16,22 1 0,-1 0 15,0 0-15,21 21 0,-21 0 16,22 0-16,-1 0 0,0 0 16,22 21-16,-22 0 0,1 0 15,20 1-15,-21 20 0,1 0 0,-22 1 16,21-1-16,-42 0 0,0 1 16,0-22-16,0 63 15,-21-41-15,-42-1 0,20 0 16,1-20-16,0-1 0,-1 0 0,1 0 15,0 0-15,-1 0 0,22-21 0,-21 0 16,21 22-16,-1-22 16,44-22 15,-1 22-31,0-21 16,0 0-16,21 21 0,-20-21 0</inkml:trace>
  <inkml:trace contextRef="#ctx0" brushRef="#br0" timeOffset="24077.05">22691 4530 0,'0'0'0,"42"-21"15,-21 21-15,0 0 16,0 0-16,1 21 16,-1 0-16,0 0 0,0 0 15,0 0-15,-21 1 0,0-1 16,21 21-16,-21-21 0,22 0 0,-22 1 15,0 20-15,0-21 0,0 0 16,0 0-16,0 1 0,0-1 16,0-42 15,0-1-31,0 1 0,0 0 16,0 0-16,0 0 0,21-22 15,0 22-15,0-21 0,-21 21 0,21-22 16,0 22-16,-21-21 0,0 21 15,22 0-15,-1-1 0,0 22 32,-21 22-17,0-1-15,0 0 16,0 0-16</inkml:trace>
  <inkml:trace contextRef="#ctx0" brushRef="#br0" timeOffset="24292.93">23241 4593 0,'21'-21'16,"0"21"-16,-21 21 31,0 0-15,0 1-16,0-1 0,0 0 16,0 0-16,0 0 0,0 0 15,0 1-15,0-1 0,0 0 0,0 0 16,0 0-16,-21-21 47,21-21-47,-21 21 0</inkml:trace>
  <inkml:trace contextRef="#ctx0" brushRef="#br0" timeOffset="24452.84">23156 4318 0,'-21'0'0,"42"0"0,-42-21 0,21 42 32,0 0-32,0 0 15,0 1-15,0-1 0,21 0 16,0 0-16,1 0 16</inkml:trace>
  <inkml:trace contextRef="#ctx0" brushRef="#br0" timeOffset="25381.37">23495 4572 0,'0'-21'16,"0"0"0,21 21-1,0 0-15,0 21 16,1 0-16,-22 0 15,0 0-15,21 1 0,-21-1 16,0 0-16,0 0 0,0 0 16,0 0-16,0 1 15,0-1-15,0 0 0,0 0 0,21-21 47,0 0-47,-21-21 0,21 21 16,0-21-16,1 0 0,-22-1 15,21 1-15,0 0 0,0 0 0,0 0 16,0-22-16,1 22 0,-1 0 16,-21 0-16,0 0 0,21 0 0,-21 42 47,-21 0-47,21 0 0,-21 0 0,-1 0 15,22 1-15,-21-1 0,21 0 16,0 0-16,0 0 0,0 0 15,0 1-15,0-1 0,0 0 16,0 0-16,21-21 0,1 21 16,-1-21-16,0 0 0,0 0 0,0 0 15,22 0-15,-22 0 0,0 0 16,0 0-16,0 0 0,0 0 16,22-21-16,-43 0 0,21 0 0,0 0 15,0-1-15,0 1 0,1 0 0,-22 0 16,0 0-16,0 0 0,21-1 15,-21 1-15,0 0 0,0 0 16,-21 42 15,21 0-31,0 0 0,-22 1 16,22-1-16,-21 0 0,21 0 16,0 0-16,0 0 0,0 1 15,0-1-15,0 0 16,21-21-16,1 0 15,-1 0-15,0 0 0,0 0 16,0 0-16,0 0 0,1-21 0,-1 21 16,0-21-16,0-1 15,0 1-15,0 0 0,-21 0 16,22 0-16,-22 0 0,21-1 0,-21 1 16,0 0-16,0 0 0,0 0 15,0 42 1,0 0-1,0 0-15,0 0 0,0 1 0,-21-1 16,21 0-16,0 0 0,0 21 16,0-20-16,0-1 15,21-21-15,0 21 16,0-21-16,0 0 0,0 0 16,22 0-16,-22 0 0,0 0 15,0 0-15,0-21 0,1 21 0,-1 0 16,-21-21-16,21 21 15,-21-22-15</inkml:trace>
  <inkml:trace contextRef="#ctx0" brushRef="#br0" timeOffset="25961.04">19050 5842 0,'0'-21'0,"0"42"0,-21-63 15,21 21-15,0-1 0,-21-20 16,-1 0-16,22 21 16,0 42-1,0 0-15,-21 21 0,21 1 16,0-1-16,0 21 0,0 1 16,0-1-16,-21 1 0,21-1 15,0 22-15,0-21 0,-21-1 16,0 1-16,21-1 0,-21-21 0,-1 1 15,1-1-15,21 0 0,0-20 16,-21-1-16,21 0 0,-21 0 0,0-21 16,0 0-1,-1-21 1,22-21-16,0 20 0,-21 1 0,21-21 16,-21 0-16,21-1 0</inkml:trace>
  <inkml:trace contextRef="#ctx0" brushRef="#br0" timeOffset="27128.89">18627 6075 0,'0'0'0,"0"-42"0,0-22 16,0 22-16,0-1 0,21 1 0,21-21 16,-21 20-16,22 22 0,-22-21 15,21-1-15,22 22 0,-22 0 16,21 21-16,-20 0 0,20 0 0,1 21 16,-1 0-16,1 22 0,-1-1 15,-20 0-15,-1 1 0,0-1 0,-42 0 16,0 1-16,0-1 0,0 0 0,-21-20 15,-21 20-15,-1-21 0,1 21 16,0-20-16,-1-1 0,1 0 16,0 0-16,-22-21 0,22 21 0,21-21 15,-22 0-15,-62 0 16,83 0-16,1 0 0,0 0 16,0-21-16,0 0 0,21 0 15,0 0-15,21 21 31,0 21-31,0 21 0,0-21 16,1 22-16,-1-1 0,-21 21 16,21-20-16,0-1 0,0 0 0,0 1 15,1-1-15,-1 0 0,0-20 16,-21 20-16,42-21 0,-42 0 0,64 0 16,-43-21-16,0 0 15,21 0-15,-20 0 0,20 0 16,0 0-16,-21-21 0,22 0 0,-22 0 15,21 0-15,-21 0 0,22-1 16,-22 1-16,0-21 0,0 0 0,0 20 16,1-20-16,-22 0 0,0-1 0,0 22 15,0-21-15,0 21 0,0 0 16,0 42 15,0 0-31,0 21 0,0-21 0,0 64 16,0-43-16,0 1 15,0-22-15,0 21 0,0-21 16,0 1-16,0-1 0,0 0 0,21 0 16,0 0-16,0-21 0,0 0 15,0 0-15,22 0 0,-22 0 0,21 0 16,22-42-16,-22 21 0,-21 0 16,22-1-16,-22 1 0,0 0 15,0 0-15,0-21 0,0 20 0,-21-20 16,0 21-16,0-21 0,0 20 15,0-20-15,0 63 32,0 0-32,-21 22 0,21-22 15,0 0-15,-21 21 0,21-20 16,0 20-16,0-21 0,0 0 16,0 0-16,0 1 0,0-1 0,21-21 15,0 21-15,1-21 16,-1 0-16,0 0 0,0 0 0,0 0 15,22-21-15,-22 0 0,0-1 0,21 22 16,-21-21-16,1-21 0,-1 21 16,0 0-16,0-1 0,-21-20 0,0 21 15,0 0-15,0 0 0,0-1 16,0 1-16,0 0 0,0 42 31,0 0-31,0 1 0,0-1 16,-21 21-16,0-21 0,0 22 15,21-22-15,0 0 0,-22 0 16,22 0-16,-21 0 0,21 1 0,0-1 16,-21-21-1,21-21 17,21-1-32,0 1 15,1-21-15,-1 21 0,0-22 0,0 1 16,0 21-16,22-21 0,-22 20 15,21 1-15,-21 0 0,22 0 16,-22 21-16,0 21 0,0 0 16,0 0-16,0 1 0,-21-1 15,0 21-15,0-21 0,0 22 0,0-22 16,0 0-16,0 0 0,0 0 0,-21 0 16,0 1-16,21-1 0,0 0 15,-21 0-15,21 0 0</inkml:trace>
  <inkml:trace contextRef="#ctx0" brushRef="#br0" timeOffset="29001.91">22225 6138 0,'0'0'0,"-21"0"15,-43 0-15,43 0 16,0 0-16,0 0 0,0 0 15,-1 0-15,1 0 0,0 0 0,21-21 32,0 0-32,21 0 15,-21 0-15,21 0 0,1-1 0,20 1 16,-21-21-16,0 21 0,22-22 16,-1 22-16,-21-21 0,0 0 15,22-1-15,-22 22 0,-21-21 0,0-1 16,0 22-16,0 0 0,0 0 0,-21 21 15,-22 0 1,22 0-16,0 21 0,-21 0 16,20 22-16,-20-1 0,21-21 15,0 21-15,0 22 0,-1-22 0,1 1 16,21-1-16,0 0 0,0 1 0,0-1 16,0 0-16,0 1 0,0-1 15,21 0-15,-21 1 0,22-1 0,-1 0 16,0-21-16,-21 22 0,0-1 15,0-21-15,0 22 0,0-22 0,0 0 16,0 21-16,-21-21 0,21 1 16,-43-22-16,22 21 0,0 0 0,-21-21 15,-1 0-15,22 0 0,-21 0 16,0 0-16,-43 0 16,64-21-16,-22 0 0,-20-22 15,42 1-15,0 0 0,-1-1 16,1 1-16,21-22 0,0 22 0,0 0 15,0-22-15,0 22 0,0 0 0,0 20 16,21 1-16,1 0 0,-1 0 16,0 21-16,0 0 0,0 21 0,22 0 15,-22 0-15,0 1 0,0 20 16,-21 0-16,21-21 0,-21 22 16,0-1-16,21 43 0,-21-43 15,0-21-15,0 22 0,0-22 0,0 21 16,0-21-16,0 0 0,22 1 15,-22-1-15,21 0 0,0-21 16,0 21-16,0-21 0,0 0 0,1 21 16,-1-21-16,0 0 0,21 0 15,1 0-15,-22 0 0,21 0 0,0 0 16,1-21-16,-22 21 0,21-21 16,1 21-16,-22-21 0,21 0 0,-21-1 15,0 1-15,1 0 0,-1 0 0,0 0 16,-21 0-16,0-1 0,0-20 15,0 21-15,0-21 0,0 20 0,0 1 16,0 0-16,-21 0 0,0 0 16,-1 21-16,1 0 15,0 0-15,0 0 0,21 21 0,-21-21 16,-22 63-16,22-41 16,21-1-16,-21 21 0,21-21 0,-21 0 15,21 22-15,0-22 0,0 0 0,0 0 16,0 0-16,0 1 0,0-1 15,0 0-15,21-21 16,0 0-16,0 0 16,1 0-16,-1-21 0,0 0 15,0 21-15,0-22 0,-21 1 0,21 0 16,1 0-16,-22 0 0,21 0 16,-21-1-16,0-20 0,0 21 0,0 0 15,0 0-15,0-1 16,0 44-1,0-1-15,0 0 16,-21 0-16,21 0 16,0 22-16,0-22 0,0 0 15,0 0-15,0 0 0,0 0 16,0 1-16,21-22 0,0 0 16,0 0-16,0 0 0,0 0 15,1 0-15,-1 0 0,21 0 16,-21-22-16,43 1 0,-22 0 15,-21 21-15,0-21 0,1 0 16,-1 0-16,0-1 0,0 1 0,-21 0 16,0-21-16,21 21 0,-21-1 0,0 1 15,0 0-15,21 21 16,-21 21 0,0 0-1,0 1-15,-21-1 0,21 0 0,-21 0 16,21 0-16,0 0 0,0 1 0,0-1 15,0 0-15,0 0 16,0 0-16,-21-21 16,21-21 15,0 0-15,0 0-16,0 0 0,0-1 15,21-20-15,-21 21 0,0-21 0,21 20 16,0-20-16,-21 21 0,22 0 15,-1 0-15,-21-1 0,21 22 16,0 0-16,0 0 0,0 0 0,1 22 16,-22-1-1,21 0-15,-21 0 0,0 21 16,0-20-16,0-1 0,0 0 16,0 0-16,0 0 0,0 0 0,0 1 15,0-1-15,0 0 0,21-21 47,-21-21-31,21 0-16,-21-1 0,0 1 0,21 0 15,0 0-15,1 0 0,-1-22 0,-21 22 16,21 0-16,0 0 0,21-21 16,-20 20-16,-1 22 0,0 0 15,0 0 1,-21 22-16,0-1 0,0 0 15,0 0-15,0 0 0,0 0 0,0 1 16,0-1-16,0 0 0,0 0 16,0 0-16,0 0 0,0 1 0,0-1 15,0 0-15,21-21 0,-21 21 16,21-21-16,1 0 0,-1 0 16,0 0-16,0 0 0,0 0 0,0 0 15,1 0-15,-1 0 0,42-42 16,-42 42-16,1-21 0,-1-1 15,0-20-15</inkml:trace>
  <inkml:trace contextRef="#ctx0" brushRef="#br0" timeOffset="29324.72">23897 6160 0,'0'0'0,"-21"0"31,21 21-31,-21-21 0,21 21 16,0 0-16,0 0 0,-21 0 0,21 1 15,0 20-15,0-21 0,-22 21 16,22 1-16,0-22 0,0 21 0,0 1 16,0 20-16,-21 22 15,0-43-15,0 0 0,21 22 16,-21-22-16,0 1 0,-1 20 0,22-21 16,-21 1-16,0 20 0,0-20 0,-21 41 15,20-41-15,1-1 16,21 0-16,0-21 0,-21 1 0,21-1 15,-21 0-15,21 0 0,0-42 32,0 0-32,21 0 0,0-1 0,-21-20 15,21 21-15,1-21 0,-1-1 0,0 1 16,0 0-16,0-1 0,0 1 16</inkml:trace>
  <inkml:trace contextRef="#ctx0" brushRef="#br0" timeOffset="29611.89">23855 6456 0,'0'0'0,"0"-21"15,0 0-15,0-1 16,0 1 15,-21 21 16,-1 0-31</inkml:trace>
  <inkml:trace contextRef="#ctx0" brushRef="#br0" timeOffset="30084.86">23855 6371 0,'-21'0'16,"21"21"-16,21-21 31,0 0-31,0 0 16,0 0-16,0 0 0,1 0 15,20 0-15,-21 0 16,0-21-16,0 0 0,1 21 0,-1-21 15,0 21-15,-21-21 0,0-22 16,0 22-16,0 0 16,0 0-16,-21 21 15,0 0-15,-1 0 16,-20 21-16,21 0 0,0 0 0,0 22 16,-1-22-16,1 21 0,0 1 0,-21 20 15,42 22 1,0-64-16,0 0 0,0 21 15,0-20-15,0-1 0,21-21 16,0 0 0,0 0-16,43 0 15,-43 0-15,0 0 0,0-21 0,43-22 16,-43 43-16,0-21 0,0-21 16,0 21-16,1-1 0,-1 22 0</inkml:trace>
  <inkml:trace contextRef="#ctx0" brushRef="#br0" timeOffset="30889.6">20934 7451 0,'0'-21'31,"21"-1"-31,-21 1 0,21 0 0,43-21 16,41-43 0,-41 22-1,-22 20-15,-21 22 0,1 0 16,-22 0-16,0 0 0,0-1 0,-22 22 16,-20 0-16,21 0 0,-21 0 15,-149 22 1,106 20-1,43 0-15,-21 1 0,41-1 16,1 0-16,21 22 16,0-22-16,43 43 0,-1-43 15,-21 0-15,21 1 0,1-1 16,-1 0-16,-21-20 0,22 20 0,20 43 16,-63-22-1,0-42-15,0 0 0,-21 1 16,0-22-16,0 21 0,-22-21 0,22 0 15,-21 0-15,21 0 0,-22 0 16,22-21-16,-21-1 0,-1 1 0,-41-42 31,41 20-31,1-20 0,21 21 16,21-1-16,0 1 0,0 0 0,0 20 16,0-20-16,0 0 0,0 21 15,21-1-15,21 1 0,-20 21 16,-1 0-16,21 0 0,-21 0 15,0 0-15,1 21 0,-1 1 0</inkml:trace>
  <inkml:trace contextRef="#ctx0" brushRef="#br0" timeOffset="31795.26">21082 7641 0,'42'43'16,"-84"-86"-16,84 107 0,-21-64 0,1 21 16,-1 0-16,0-21 0,0 0 0,0 0 15,22 0-15,-1 0 16,-21 0-16,21-21 15,1 21-15,-22-21 0,21-22 16,-21 22-16,1 0 0,-1 0 16,21-21-16,-21-22 15,0 22-15,1 21 16,-1-1-16,-21 1 16,21 21-16,0 0 15,-21 21 1,0 1-16,0-1 15,0 0 1,0 0-16,0 0 0,0 0 0,21-21 47,-21-21-31,0 0-16,0 0 15,0 0-15,0 0 0,0-1 16,0 1-16,0 0 0,-21 0 15,0 0-15,0 21 16,0 0-16,-1 0 0,22 21 0,-21-21 16,21 42-16,0-21 0,-21 1 15,21 20-15,-21 0 0,21-21 0,0 22 16,0-1-16,0 0 0,-21 1 16,21-22-16,0 21 0,0-21 15,0 22-15,21-22 0,-21 0 0,21 0 16,0-21-16,0 21 0,22-21 15,-22 0-15,0 0 0,21 0 0,-20 0 16,20-21-16,-21 0 0,21 21 16,-20-21-16,-1 0 0,63-64 15,-41 22 1,-43 41-16,0-20 0,0 21 16,0-21-16,0 20 0,0 1 0,0 0 15,-21 21 1,-1 0-16,22 21 15,-21 43-15,21-43 0,0 0 16,0 0-16,0 22 16,0-22-16,0 0 0,0 0 15,43 0-15,-22-21 16,0 21-16,0-21 16,0 0-16,0 0 0,1 0 15,-1 0-15,0-21 16,0 0-16,0 0 0,0 0 15,-21 0-15,22-1 0,-1 1 16,0-42-16,-21 42 16,0-1-16,21 22 15,-21 22 1,0-1-16,0 0 16,0 0-16,0 0 0,0 0 0,0 1 15,0-1-15,0 0 0,0 0 16,0 0-16,-21-21 0,21 21 15,0-42 17,0 0-17</inkml:trace>
  <inkml:trace contextRef="#ctx0" brushRef="#br0" timeOffset="31949.2">22331 7345 0,'0'0'0,"-21"-21"15,-1 21-15,22 21 32,0 0-17,0 0 1,0 0-16,0 1 16</inkml:trace>
  <inkml:trace contextRef="#ctx0" brushRef="#br0" timeOffset="32233.04">22542 7472 0,'0'0'0,"0"21"0,0 0 0,0 0 15,22 22-15,-22-22 0,0 0 16,0 21-16,0-20 0,0 20 16,0 0-16,0 1 0,0-1 0,0 0 15,0 1-15,0 20 0,0-21 16,0 22-16,0-22 0,0 22 0,0-22 15,-22 22-15,22-22 0,-21 0 0,21 1 16,0-1-16,-21 0 0,21 1 16,-21-22-16,21 0 0,-21 0 0,21 0 15,0-42 17,0-21-32,0 21 0,0-22 15,0 1-15,21 0 0,-21-1 0,21-20 16,-21 20-16</inkml:trace>
  <inkml:trace contextRef="#ctx0" brushRef="#br0" timeOffset="32469.41">22500 7747 0,'0'-42'0,"0"84"0,0-127 0,0 43 0,0 21 15,0-21-15,21 20 0,0 1 0,1 0 16,-1 21-16,0 0 16,21 0-16,-21 0 0,1 21 15,-1-21-15,63 64 16,-84-43-16,22 21 0,-22-21 15,0 1-15,0-1 0,0 21 0,0-21 16,0 0-16,-22 1 0,1-1 0,0 0 16,0-21-16,0 21 0,-22 0 15,22-21-15,0 0 16,21-21-16,0 0 16,21 0-16,-21-22 15,21 22-15,1 0 0</inkml:trace>
  <inkml:trace contextRef="#ctx0" brushRef="#br0" timeOffset="32713.27">23072 7027 0,'0'0'0,"0"22"16,0 20 0,0-21-16,0 21 0,0 1 0,0 20 15,0 43-15,0-64 0,0 22 16,0-22-16,-22 1 0,22 20 15,-21-42-15,21 22 0,0-1 0,0-21 16,0 0-16,0 0 0,0 1 16,21-22-1,1 0-15,-1 0 16,0-22-16,-21 1 16,21 0-16,-21 0 0,0-43 15</inkml:trace>
  <inkml:trace contextRef="#ctx0" brushRef="#br0" timeOffset="32895.16">22881 7387 0,'0'0'15,"0"21"1,21-21 0,0 0-1,1 0-15,-1 0 0,21 0 0,-21 0 16,22 0-16,-1 0 0,0 0 0,1-21 15,41 21-15,-41-21 16,-1 21-16</inkml:trace>
  <inkml:trace contextRef="#ctx0" brushRef="#br0" timeOffset="33173.94">23770 7049 0,'0'0'0,"-21"0"16,21 21 0,0 0-16,0 21 15,21-21-15,0 22 0,0-1 0,1 0 16,-1 1-16,0-22 0,0 21 0,0 1 16,22-1-16,-22-21 0,0 21 15,21 1-15,-21-22 0,1 0 16,-22 0-16,0 0 15,0-42 17,0 0-32,0 0 15,0 0-15</inkml:trace>
  <inkml:trace contextRef="#ctx0" brushRef="#br0" timeOffset="33424.81">24088 6985 0,'0'0'0,"0"-21"0,0 0 15,-22 21 1,1 21-16,0 0 16,0 0-16,0 0 0,0 1 15,-1 20-15,1 0 0,-21 1 0,0 41 16,20-41-16,-20 20 0,21-21 16,-21-20-16,20 20 0,-20 0 15,21-21-15,0 22 0,0-22 16,-1 0-16,1-21 0,0 21 15,42-21 1,0-21 0,1 0-16,20 0 0,-21 0 15,21-22-15,1 22 0</inkml:trace>
  <inkml:trace contextRef="#ctx0" brushRef="#br0" timeOffset="34240.85">24426 6900 0,'21'-21'16,"-42"42"-16,42-63 0,-21 63 31,0 0-31,0 22 0,0-22 16,0 21-16,0-21 0,0 22 0,0-1 16,0 0-16,0 1 0,0-1 15,0 0-15,0 1 0,0-1 0,0-21 16,0 22-16,0-22 0,0 0 0,0 0 15,0 0-15,22-21 0,-1 21 16,0-21-16,0 0 16,0 0-16,0-21 0,1 21 15,-1-21-15,0 0 0,0 0 16,0 0-16,0-1 0,1 1 0,-22 0 16,0 0-16,21 21 0,-21-21 15,21 21-15,-21-21 0,0 42 31,0 0-31,0 0 0,0 0 16,-21 0-16,21 1 0,0-1 16,0 0-16,0 0 15,0 0-15,21-21 16,0 0-16,0 0 0,0 0 0,1 0 16,-1 0-16,0 0 0,21-21 15,-21 0-15,1 0 0,-1 0 16,0-1-16,0 1 0,21 0 15,-42 0-15,22-21 0,-1 20 0,0 1 16,-21 0-16,0 0 0,0 0 16,21 21-16,-21 21 15,0 0 1,0 0-16,-21 0 0,21 1 16,0 20-16,0-21 0,-21 21 0,21 1 15,-21-1-15,21-21 0,0 22 16,0-1-16,0 0 0,0 1 0,0-1 15,0-21-15,0 21 0,0 1 16,0-1-16,0 0 0,0 1 0,21-1 16,-21 0-16,0 1 0,0-1 15,0 0-15,0 1 0,0-22 0,0 21 16,0 1-16,0-1 0,0-21 0,-21 21 16,-1-20-16,1 20 0,0-21 15,-21 0-15,21-21 0,-22 21 0,22-21 16,-42 22-16,41-22 0,1 0 15,-21-43-15,21 22 16,21-21-16,0 21 0,0-22 0,0 1 16,0 0-16,0-22 0,0 22 15,21-22-15,0 1 0,0-1 0,22-20 16,-22 20-16,0 1 0,21-22 16,-21 21-16,1 1 0,20-22 0,21-21 15,-41 43-15,20 21 16,-21-1-16,21 22 0,1-21 0</inkml:trace>
  <inkml:trace contextRef="#ctx0" brushRef="#br0" timeOffset="34812.39">25739 6668 0,'0'0'0,"0"-22"0,0 1 0,-22 21 16,1 0-16,0 0 0,21 21 16,-21 1-16,0 20 0,21-21 15,0 21-15,0 1 0,0-1 16,-21 0-16,21 1 0,-22 41 15,22-41-15,0-1 0,-21 0 16,21 1-16,-21-1 0,21-21 16,-21 22-16,21-22 0,0 0 0,0 0 15,0 0-15,0-42 32,0 0-17,0 0-15,0 0 0,21-1 16,0 1-16,0-21 0,1 21 0,-22 0 15,63-1-15,-42 1 0,0 21 16,22 0-16,-22 0 0,0 0 16,0 0-16,22 0 0,-22 21 15,-21 1-15,21-1 0,0 0 16,-21 21-16,0-21 0,0 1 0,0 20 16,0-21-16,0 0 0,-21 0 0,0 1 15,0-1-15,-1-21 0,1 21 16,0-21-16,0 0 0,0 21 0,0-21 15,21-21 17,0 0-32,0 0 15,21 21-15,0-22 0,0 1 16,0 21-16</inkml:trace>
  <inkml:trace contextRef="#ctx0" brushRef="#br0" timeOffset="35148.19">26120 7218 0,'0'0'0,"21"-21"16,0 21 0,0 0-1,0 0-15,0 21 16,1 0-16,-22 0 0,0 0 16,21 22-16,-21-22 15,21 0-15,-21 21 0,0-20 0,0 20 16,0-21-16,0 0 0,0 0 0,0 1 15,0-1-15,0-42 32,0-1-17,0 1-15,0 0 0,0 0 16,0 0-16,21-22 0,-21 22 0,21-21 16,0 0-16,-21 20 0,22-20 15,-1 21-15,-21 0 0,0 0 0,0-1 16,21 22-16,0 0 15,0 0 1,-21 22-16,0-1 0</inkml:trace>
  <inkml:trace contextRef="#ctx0" brushRef="#br0" timeOffset="35523.98">26628 7281 0,'0'0'0,"0"-21"0,-22 42 47,22 1-32,-21-1-15,0 0 0,21 0 0,0 0 16,0 0-16,-21 1 0,21-1 0,0 0 16,0 0-16,0 0 15,0 0-15,21-21 16,0 0-16,0 0 0,1 0 15,-1 0-15,0 0 16,-21-21-16,21 21 0,0-21 0,-21 0 16,21 0-16,-21 0 0,0-1 15,0 1-15,0-42 16,0 42-16,0-1 0,0-20 16,0 21-16,-21 21 15,0 0-15,0 0 0,0 21 16,21 0-16,0 0 0,0 1 15,-21-22-15,21 21 0,0 0 16,0 0-16,0 0 0</inkml:trace>
  <inkml:trace contextRef="#ctx0" brushRef="#br0" timeOffset="36016.72">26945 7303 0,'0'0'0,"0"21"31,0 0-31,-21-21 0,21 21 16,-21 0-16,21 0 0,0 1 15,0-1-15,-21-21 0,21 21 16,0 0-16,0 0 16,21-21 15,0-21-31,0 21 0,-21-21 15,0 0-15,21 21 0,-21-21 16,21-1-16,1 1 0,-22 0 16,0 42 15,0 0-15,0 1-16,0-1 15,0 0-15,0 0 16,21-21-1,0 0-15,0 0 16,0 0-16,0 0 0,1 0 0,-1 0 16,0 0-16,0 0 0,0-21 15,-21 0-15,21 21 0,-21-21 16,0-1-16,0 1 0,0 0 16,0 0-16,-21 21 31,21 21 0</inkml:trace>
  <inkml:trace contextRef="#ctx0" brushRef="#br0" timeOffset="36495.94">27390 7387 0,'21'0'15,"-42"0"16,-1 0-31,1 0 16,21 21-16,-21-21 0,21 22 0,-21-22 16,21 21-16,0 0 15,0 0 1,21-21-16,0 21 16,0-21-16,1 0 15,-1 0-15,-21 21 31,-21-21-15,-1 0-16,1 0 16,0 0-16,0 0 15,42 0 17,0 0-32,0 0 15,1 0-15,-1-21 0,-21 0 16,21 21-16,0 0 0,0 0 15,0 0-15,-21 21 32,0 0-17,0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29:09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1376 0,'0'0'0,"0"-21"15,0 0 1,0-1 0,0 1-16,0 0 0,0 0 15,-21 21-15,21-21 16,-21 21 0,21-21-16,-22 42 62,22 0-62,0 0 0,-21 0 16,21 0-16,0 1 0,0 20 15,0-21-15,0 21 0,0 1 0,0-1 16,0 0-16,0 22 0,-21-22 16,21 22-16,0-22 0,0 22 0,0-1 15,0-21-15,0 22 16,0-1-16,0 1 0,0-22 0,0 22 15,0 20-15,0-20 0,0-1 16,0 1-16,0 21 0,0-22 0,0 1 16,0-1-16,0 1 0,-21-1 0,21 1 15,0-1-15,0-21 0,0 22 16,0-22-16,0 22 0,0-22 16,0 22-16,0-22 0,0 0 0,0 1 15,0-1-15,0 43 16,0-64-16,-21 21 0,21-21 0,0 22 15,0-22-15,0 0 0,0 0 0,0 0 16,0-42 15,0 0-15,0-21-16,0 20 0,0-20 16,0 0-16</inkml:trace>
  <inkml:trace contextRef="#ctx0" brushRef="#br0" timeOffset="1819.76">10816 1524 0,'0'0'0,"-21"0"15,42 0 64,0 0-64,22 0-15,-22 0 0,0 0 16,0 0-16,21 0 0,-20 0 15,20 0-15,0 0 0,1 0 0,-1 0 16,0 21-16,1-21 16,20 0-16,-21 0 0,22 0 0,-22 0 15,22 0-15,-1 21 0,22-21 16,0 0-16,-1 0 0,22 22 0,0-22 16,0 0-16,0 0 0,21 0 15,0 0-15,21 0 0,-21 21 16,21-21-16,0 0 0,0 0 0,0 0 15,-21 0-15,22 0 0,-1 0 16,148 0-16,-148 0 0,0 0 16,-21 0-16,22 0 0,20 0 15,-21 0-15,0 0 0,0 0 16,1 21-16,-1-21 0,0 0 16,0 0-16,0 0 0,0 21 0,1-21 15,-22 0-15,21 0 16,-21 21-16,0-21 0,0 0 0,0 21 0,0-21 15,0 0-15,-21 0 0,21 22 16,-43-1-16,22-21 0,0 0 0,-21 21 16,-1-21-16,1 0 0,0 0 15,-22 21-15,1-21 0,-1 0 0,1 0 16,-1 0-16,-21 0 0,1 0 16,-1 0-16,-21 0 0,0 0 0,1 0 15,-1 0-15,0 0 16,0 0-16,-21 21 47,-21 0-32,0 1 1,0-22-16,21 21 0,0 0 16,-22 0-16,22 0 0,-21 0 15,21 1-15,-21-1 0,21 0 16,0 21-16,0-21 0,-21 1 0,21 20 15,0-21-15,-21 21 0,21-20 0,0 20 16,0 0-16,0 1 0,0 20 16,-21-21-16,21 22 0,-22-1 15,22-20-15,0 20 0,-21 1 0,21-22 16,0 22-16,0-1 0,-21-21 16,21 22-16,-21-1 0,21-20 0,0 20 15,0-20-15,-21 20 0,21-21 16,-21 1-16,21-1 0,-22 0 0,22 1 15,0-22-15,0 21 0,-21-21 16,21 1-16,0-1 0,-21 0 0,21 0 16,0 0-16,0 0 15,0 1-15,-21-22 16,21 21 0,-21-21 15,0 0-16,-1 0-15,1 0 16,0 0-16,0 0 16,0 0-16,0 0 0,-1 0 15,1 0-15,0 0 0,0 0 16,-43 0-16,22 0 16,21 0-16,-21 0 0,-1 0 15,1 0-15,0 0 0,-22 0 16,1 0-16,-22 0 0,0 0 15,-84 0-15,84 0 0,-21 0 16,22 0-16,-1 0 0,0 0 0,-20 0 16,20 0-16,0 0 0,1-21 15,-22 21-15,21 0 0,0 0 16,-20 0-16,20 0 0,-21 0 0,21 0 16,-20 0-16,20 0 0,-21 0 0,0 0 15,0 0-15,1 0 0,-1 0 16,0 0-16,0 0 0,0 0 15,22-22-15,-22 22 0,21 0 0,-21 0 16,0 0-16,22 0 0,-1-21 16,-21 21-16,22 0 0,-1 0 0,0 0 15,1-21-15,20 21 0,-21 0 16,1 0-16,-1 0 0,0-21 0,1 21 16,-1-21-16,-21 21 0,22 0 15,-1 0-15,0 0 0,22-21 0,-22 21 16,0 0-16,22 0 0,-22-22 15,1 22-15,-1 0 0,21 0 0,-20 0 16,-1 0-16,22-21 0,-1 21 0,-21 0 16,22 0-16,-1 0 0,1 0 15,21 0-15,-22 0 0,22 0 0,-1 0 16,-20 0-16,21 0 16,-1 0-16,1 0 0,-43 0 15,43 0-15,0 0 0,20 0 16,-20 0-16,0 0 0,21 0 15,-22 0-15,1 0 0,21 0 0,-22 0 16,22 0-16,-21 0 0,-22 0 16,22 0-16,21 0 0,-21 0 0,-1 0 15,22 21-15,-21-21 0,21 0 16,-1 0-16,1 0 0,0 0 0,0 0 16,0 0-16,21 22 31,21-22 0,0-22-31</inkml:trace>
  <inkml:trace contextRef="#ctx0" brushRef="#br0" timeOffset="2831.73">13547 2350 0,'21'-22'47,"0"22"-31,-21-21-16,21 21 0,0-21 0,0 21 15,-21-21-15,22 0 0,-1 21 16,0-21-16,0-1 0,-21 1 0,0 0 16,21 21-16,-21-21 0,0 0 15,0 0-15,0-1 0,-21 1 16,0 21-16,0-21 0,0 21 16,-1 0-16,-20 0 0,0 0 15,-1 0-15,1 0 0,0 0 16,-1 0-16,-20 21 0,-22 0 15,22 1-15,20-1 0,1 0 0,21 0 16,-21 0-16,20 0 0,-41 43 16,63-43-16,0 0 15,-21 0-15,21 1 0,0-1 0,0 0 16,0 0-16,21 0 0,-21 0 16,21 1-16,0-1 0,0 21 0,22-21 15,-22 0-15,21 1 0,-21-1 16,22 0-16,-1 0 0,0 0 0,1 0 15,-22-21-15,21 22 0,1-1 16,-22 0-16,21-21 0,-21 21 0,0 0 16,22 0-1,-43 1-15,0-1 0,0 0 0,0 0 0,0 0 16,0 0-16,-21 1 16,-1-1-16,1 0 0,0 0 15,-21 0-15,-1 0 0,1 1 0,0-22 16,-1 21-16,1-21 15,-21 0-15,20 21 0,1-21 0,0 0 16,-43 0-16,43 0 0,-1 0 16,22-21-16,0 0 0,-21 21 0,20-22 15,1 1-15,0 0 16,21 0-16,-21 21 0,21-21 16,-21 21-16,21-21 15,0-1 32,21 22-47,0 0 0,21 0 0,-20-21 16,20 21-16</inkml:trace>
  <inkml:trace contextRef="#ctx0" brushRef="#br0" timeOffset="3959.77">14690 2286 0,'21'-21'15,"-21"0"-15,0 0 16,0-1-16,-21 1 16,21 0-1,-22 21-15,1 0 0,0 0 16,0 0-16,0 0 15,0 0-15,-1 0 0,1 21 16,0-21-16,0 21 0,0-21 16,-22 22-16,22-1 0,0 0 0,-21 0 15,21 0-15,-1 0 0,-20 1 16,21-1-16,0 21 0,0-21 0,-1 22 16,1-1-16,0-21 0,0 21 15,21 1-15,0-22 0,-21 21 0,21-21 16,-21 1-16,21 20 0,0-21 15,0 0-15,0 0 0,0 1 16,0-1-16,0 0 0,0 0 16,0 0-16,0 0 0,0 1 15,21-1-15,0 0 0,0-21 16,0 0-16,0 21 16,1-21-16,-1 0 0,21 0 0,-21 0 15,0 0-15,22 0 0,-22 0 16,21 0-16,-21 0 0,22 0 15,-22 0-15,21 0 0,22-21 16,-43 21-16,0-21 0,0 21 16,0 0-16,1-21 0,-1-1 0,0 22 15,0 0-15,-21-21 16,21 21-16,-42 21 62,0-21-62,0 0 0,21 22 16,-21-1-16,-1-21 0,1 21 16,0-21-16,0 0 0,0 21 0,0-21 15,-1 0-15,1 21 0,0-21 0,0 0 16,-21 0-16,20 0 16,1 0-16,0 0 0,-21 0 0,21 0 15,-1 0-15,1 0 0,0 0 16,0 0-16,0-21 0,-22 0 15,22 0-15,0 0 0,0-1 16,0-20-16,0 21 0,21 0 0,-22 0 16,1-22-16,21 22 0,0 0 15,0 0-15,0 0 0,0-1 16,0 1-16,0-21 0,0 21 0,21 0 16,1-1-16,-1-20 15,0 21-15,0-21 0,0 20 0,0 1 16,1-21-16,-1 21 0,0 0 15,21-1-15,-21 22 0,1-21 0,-1 0 16,21 21-16,-21 0 0,0 0 16,1-21-16,-1 21 0,0 0 0,0 0 15,0 0-15,0 0 16,1 0-16</inkml:trace>
  <inkml:trace contextRef="#ctx0" brushRef="#br0" timeOffset="4615.04">16785 1947 0,'0'22'31,"0"-1"-15,0 0-16,0 0 16,0 0-16,0 0 0,0 22 15,0-22-15,0 0 16,0 0-16,0 0 0,0 1 0,0-1 16,0 0-16,0 0 0,0 0 15,0 0-15,0 1 0,0-1 16,-21-21-16,21 21 0,0-42 78</inkml:trace>
  <inkml:trace contextRef="#ctx0" brushRef="#br0" timeOffset="4928.85">16637 2392 0,'0'0'0,"0"21"15,21-21 1,0 0-16,0 0 15,1 0-15,-1 0 0,0 0 16,0 0-16,0 0 0,0 0 16,1 0-16,-1 0 15,0 0-15,-21-21 0,21 21 16,0 0-16,-21-21 31,0 0-15</inkml:trace>
  <inkml:trace contextRef="#ctx0" brushRef="#br0" timeOffset="5236.68">16743 2032 0,'0'-21'15,"21"21"32,0 0-47,0 0 0,0 0 16,-21-21-16,22 21 15,-1 0-15,0 0 16,-21-21 15</inkml:trace>
  <inkml:trace contextRef="#ctx0" brushRef="#br0" timeOffset="6015.29">16849 1693 0,'0'0'0,"-22"0"0,1 0 0,0 0 15,-21 0-15,21 0 0,-1 0 16,1 0-16,0 0 0,-21 22 16,21-22-16,-1 21 0,-20-21 0,21 21 15,0 0-15,0 0 0,-1 0 16,1 1-16,0-1 0,0 0 0,0 0 16,0 0-16,-1 22 0,1-22 15,0 0-15,21 21 0,0-21 0,-21 1 16,0 20-16,21-21 0,-21 0 15,21 22-15,0-22 0,0 0 0,0 21 16,0-21-16,0 1 0,0-1 16,0 42-16,21-42 15,0 1-15,-21-1 0,21 0 16,0 0-16,0 0 0,22 0 16,-22 1-16,21-1 0,-21-21 15,1 0-15,41 21 16,-21-21-16,-20 0 0,20 0 0,-21 0 15,21 0-15,-20 0 0,20 0 0,0-21 16,-21 0-16,22 21 0,-1-22 16,-21 1-16,22 21 0,-22-21 0,0 0 15,21 0-15,-21 0 0,1-1 16,-1 22-16,0-21 0,0 0 0,-21 0 16,0 0-16,21 0 0,-21-1 15,21 1-15,-21-21 0,0 21 16,0 0-16,0-1 0,0 1 0,0-21 15,0 21-15,0 0 0,0-22 16,0 22-16,-21 0 0,21-21 0,-21 20 16,0 1-16,21-21 0,-21 21 15,0 0-15,-1-1 0,22 1 16,-21 0-16,0 0 0,0 0 0,0 0 16,0 21-1,-1-22-15,1 22 0,0 0 0,0 0 0,0 0 16,0 0-16,-22 0 15,22 22-15,0-22 0,-21 21 16,20 0-16,1-21 0,0 21 16,0 0-16,0-21 0,0 21 0,21 1 15,-22-1-15,1-21 0,21 21 16,-21-21-16,21 21 0,0 0 16,0 0-1</inkml:trace>
  <inkml:trace contextRef="#ctx0" brushRef="#br0" timeOffset="6436.05">16679 1990 0,'21'0'46,"1"0"-30,-1-21-16,0 21 0,0 0 16,0 0-16,0 0 0,1-22 15,-1 22-15,0 0 16,0 0-16,-42 0 62</inkml:trace>
  <inkml:trace contextRef="#ctx0" brushRef="#br0" timeOffset="7509.5">19092 2604 0,'0'0'0,"-21"0"16,21-22 0,0 1 15,21 0-31,22 0 15,-22 0-15,21 0 0,0-1 16,22 1-16,-1 0 0,1 0 0,21 0 16,-22-22-16,22 22 0,-1 0 15,1-21-15,21 21 0,-21-22 16,20 22-16,-20-21 0,21-1 16,0 22-16,-22-21 0,1 0 15,0 20-15,-22-20 0,1 21 0,-1 0 16,-20 0-16,-22-1 0,21 1 15,-21 21-15,0-21 0,-21 0 16,0 0 0,-21 21-1,0 0 1,0 0-16,0 0 0,0 0 16,-1 0-16,1 0 0,0 0 15,0 0-15,0 0 0,0 21 16,-1-21-16,1 0 0,42 0 31,1 0-15,-1 0-16,0 0 0,21-21 15,-21 21-15,1-21 0,-1 21 0,0 0 16,0-22-16,0 22 0,-21-21 16,0 42 15,-21 1-31,0-1 15,0 0-15,21 0 0,-21 0 16,-1 0-16,1 1 0,21-1 16,-21 0-16,21 0 0,-21 0 0,0 0 15,21 1-15,0-1 0,0 0 16,-21-21-16,21 21 0,0 0 0,-22-21 16,22 21-16,-21-21 0</inkml:trace>
  <inkml:trace contextRef="#ctx0" brushRef="#br0" timeOffset="8194.33">19113 2921 0,'22'21'16,"-1"-21"-1,0 21-15,21-21 0,-21 22 16,22-22-16,-1 21 0,22-21 0,-22 21 16,21-21-16,1 21 0,-1-21 15,22 21-15,-21-21 0,-1 0 0,22 21 16,-1-21-16,-20 22 0,21-22 16,-1 0-16,1 0 0,0 21 0,-1-21 15,-20 0-15,-1 0 0,1 0 16,-1 0-16,-20 0 0,-1 0 15,-21 0-15,0 0 0,0 0 0,-42 0 32,0 0-32,0 0 15,0-21-15,0 21 0,-1 0 16,1-22-16,0 22 16,42 0 30,0 0-46,1 0 16,-1 0-16,0 0 16,0 0-16,-21 22 0,21-22 15,-21 21-15,0 0 0,0 0 16,0 0-16,-21 0 16,0 1-16,0-1 0,0 0 15,-1-21-15,1 21 0,0 0 16,0-21-16,0 0 0,0 21 15,-22-21-15,22 0 0,0-21 16,21 0-16</inkml:trace>
  <inkml:trace contextRef="#ctx0" brushRef="#br0" timeOffset="9327.27">21399 1609 0,'0'0'0,"0"21"15,22-21 1,-1 0 0,0 0-16,0-21 0,0 0 15,0 21-15,1-22 0,20 1 16,-21-21-16,21 21 0,-20 0 0,20-22 16,0 1-16,-21 0 0,22-1 15,-22 1-15,0 0 0,0-22 16,0 1-16,1 20 0,-1-20 0,-21-1 15,0 22-15,0-22 0,0 22 16,0 0-16,0 21 0,0-43 16,0 43-16,-21 21 15,-1 0-15,1 21 0,0 21 16,0-20-16,21 20 16,-21 21-16,0 1 0,-1-1 15,22 22-15,-21-21 0,0 20 16,21-20-16,-21 20 0,0 1 0,0 0 15,21-22-15,-22 22 0,1 0 16,21-1-16,-21 64 0,21-84 16,-21 21-16,21-22 0,-21 1 15,21 84-15,-21-64 0,21-20 16,-22-1-16,22-20 0,0-1 16,0 0-16,0 1 0,0-22 15,0 0-15,0 0 0,22-21 16,-1 0-16,0 0 0,0 0 0,21-21 15,-20 0-15,20 0 0,0-22 16,-21 22-16,22-21 0,-22 0 16,21-1-16,-21 1 0,1 0 0,-1-22 15,-21 22-15,0-1 0,0 1 16,0 0-16,0-1 0,-21 1 0,-1 0 16,1-1-16,-21 1 0,0 0 15,20 21-15,-20-1 0,0 1 0,-1 0 16,22 0-16,-21 21 0,21 0 15,0-21-15,-1 21 0,1 0 16,21-21 0,0-1-1,21 1-15,1 21 0,-1-21 16,0 0-16,21 0 0,1 0 16,-1-1-16,0 1 0,1 0 15,-1 0-15,0 0 0,1 0 0,-22-1 16,21 1-16,-21 0 0,22-21 15,-22 42-15,0-21 16,-21 42 0,0 0-1,0 0-15,-21 0 16,21 0-16,-21 1 0,21-1 16,-22-21-16,22 21 0,0 0 0,0 0 15,-21-21 1,0 0-1,21-21 1,0 0 0</inkml:trace>
  <inkml:trace contextRef="#ctx0" brushRef="#br0" timeOffset="9494.18">22034 1312 0,'0'0'0,"0"22"62,0-1-62,0 0 16</inkml:trace>
  <inkml:trace contextRef="#ctx0" brushRef="#br0" timeOffset="9894.24">22204 1566 0,'0'0'0,"0"22"16,0-1-16,0 0 0,-21 0 16,-1 0-16,22 0 0,0 1 15,0-1-15,0 0 16,-21-21-1,21-21 1,0 0-16,0-1 16,0 1-16,0 0 0,0 0 15,21 0-15,-21-22 0,22 22 0,-1 0 16,0 0-16,0 0 0,0 21 16,0-21-16,1 21 0,-1 0 0,0 0 15,0 0-15,0 21 16,0 0-16,-21 0 15,0 0-15,0 0 0,0 1 16,0-1-16,0 0 0,0 0 0,0 0 16,0 0-16,0 1 15,22-22 17,-1 0-32,0 0 15,0-22-15</inkml:trace>
  <inkml:trace contextRef="#ctx0" brushRef="#br0" timeOffset="10431.44">22966 1418 0,'-21'-21'16,"-22"21"-1,22 0-15,0 0 0,0 0 0,-22 0 16,22 0-16,0 0 0,-21 21 0,21 0 15,-22 1-15,22-1 0,0 0 16,0 0-16,-22 21 0,22-20 0,21-1 16,-21 0-16,21 21 0,0-21 15,0 1-15,0-1 0,0 0 16,21-21 0,0 0-16,1 0 0,20 0 0,-21 0 15,21 0-15,-20-21 0,20 0 16,0-1-16,-21 1 0,22 0 15,-1 0-15,-21-21 0,22 20 0,-22-20 16,0 0-16,0 21 0,0-22 16,0 1-16,-21-22 0,22 22 0,-22 0 15,21-22-15,-21 22 0,0 0 16,0-22-16,0 22 0,21-1 0,-21 1 16,0 21-16,0 0 0,0 0 15,0-1-15,0 44 16,-21-1-16,21 21 15,0 0-15,-21 1 0,-1-1 16,22 22-16,-21-22 0,21 21 0,-21-20 16,21 20-16,0-20 0,0 20 15,0 22-15,0-43 0,0-21 16,0 22-16,0-22 0,0 21 16,0-21-16,21 0 0,-21 1 15,21-22-15,1 0 0,-1 0 16,0 0-16,0-22 0,0 1 15,0 0-15,22 0 16</inkml:trace>
  <inkml:trace contextRef="#ctx0" brushRef="#br0" timeOffset="11019.64">23495 1228 0,'-21'0'16,"0"0"-16,42 0 31,0 0-15,0 0-16,0-21 0,0 21 15,1-22-15,20 1 0,-21 21 0,0-21 16,22 0-16,-22 0 16,-21 0-16,0-1 0,0 1 15,0 0-15,0 0 0,-21 0 16,-22 21-16,22 0 0,-21 0 15,-1 0-15,22 21 0,-21 0 16,0 0-16,20 22 0,-20-22 0,21 21 16,0-21-16,0 22 0,-1-22 15,22 0-15,-21 21 0,21-21 16,0 1-16,0-1 0,0 0 16,21 0-16,1-21 0,-1 0 15,21 0-15,-21 0 0,0 0 16,22 0-16,-22 0 0,0 0 15,21 0-15,-20 0 0,-1 0 16,-42 0 15,-1 0-31,1 0 16,0 21-16,0 0 0,-21 1 0,20-1 16,1 0-16,0 0 0,0 0 15,0 0-15,0 1 0,21-1 0,0 0 16,0 0-16,0 0 0,0 0 15,0 1-15,0-1 0,0 0 16,21-21-16,0 0 16,21 0-16,-21 0 0,1 0 15,20-21-15,0 21 0,-21-21 16,22-1-16,-1 1 0,0 0 0,-20 0 16,20-21-16,0 20 0,-21-20 15,22 0-15,-1-1 0</inkml:trace>
  <inkml:trace contextRef="#ctx0" brushRef="#br0" timeOffset="11263.5">24045 847 0,'0'-21'0,"0"42"0,0-64 0,0 22 0,0 0 15,0 42 1,-21 0-16,21 1 16,0 20-16,-21 21 0,21-20 0,-21 20 15,21 1-15,0-22 0,-21 22 16,21-1-16,-22-21 0,22 1 0,-21-1 15,21 0-15,0 1 0,-21-22 16,21 21-16,0-21 0,0 1 16,0-1-16,0 0 0,0 0 15,21-21 1,0-21 0,-21 0-16,22 0 0,-1-1 15,0 1-15</inkml:trace>
  <inkml:trace contextRef="#ctx0" brushRef="#br0" timeOffset="12247.66">24088 1461 0,'0'21'15,"0"0"-15,-22-21 0,22 21 32,22-21-32,-1 0 15,0 0-15,0-21 16,0 21-16,0 0 0,1-21 15,-1 0-15,0 21 0,0-22 0,-21 1 16,0 0-16,21 0 16,-21 0-16,0 0 0,0-1 15,0 1-15,-21 21 16,0 0-16,0 0 16,0 21-16,-1 1 0,22-1 0,0 0 15,-21 0-15,0 0 0,21 0 16,0 1-16,0-1 0,0 0 0,0 0 15,0 0-15,21 0 16,0-21-16,1 0 0,-1 0 16,0 0-16,0 0 0,0 0 15,0 0-15,1 0 0,-1-21 16,0 21-16,0-21 16,0 21-16,0-21 0,1 0 0,-1 0 15,-21-1-15,21 1 16,-21 0-16,21 0 0,-21 42 47,0 0-47,0 0 0,-21-21 15,21 22-15,-21-1 0,21 0 0,0 0 16,0 0-16,-21 0 0,21 1 16,-22-22-16,22 21 0,0 0 0,0-42 62,0 0-62,0-1 16,0 1-16,0 0 0,0 0 15,0 0-15,22 0 0,-1-1 0,0 1 16,0 0-16,-21 0 0,21 0 16,0 0-16,1 21 0,-1 0 15,0 0-15,0 0 0,0 0 16,-21 21-16,21 0 15,-21 0-15,22 0 0,-22 0 16,0 1-16,0-1 0,0 0 16,0 0-16,0 0 15,-22-21-15,22 21 0,-21-21 0,21 22 16,-21-22 0,21-22-1,0 1 1,0 0-16,0 0 0,21 0 15,0 0-15,1-1 16,-1-20-16,0 21 0,0 0 0,0 0 16,0-1-16,1 1 0,-1 21 15,0 0-15,0 0 0,0 0 16,0 21 0,-21 1-16,0-1 0,0 0 0,0 0 15,0 0-15,0 0 0,0 1 16,0-1-16,0 0 0,-21-21 0,21 21 15,0 0-15,0 0 0,-21 1 16,42-44 31,0 22-47,-21-21 16</inkml:trace>
  <inkml:trace contextRef="#ctx0" brushRef="#br0" timeOffset="12599.47">25061 1439 0,'0'22'15,"21"-22"1,1 0-16,-1 0 16,0 0-16,0 0 0,0 0 15,0-22-15,1 1 16,-1 21-16,-21-21 0,21 21 15,-21-21-15,0 0 0,0 0 16,0-1-16,0 1 16,-21 21-1,0 0-15,-1 0 0,22 21 0,-21 1 16,0-22-16,0 21 0,21 0 16,-21 0-16,21 0 0,0 0 0,-21 1 15,21-1-15,0 0 16,0 0-16,0 0 0,21 0 15,0-21-15,0 0 16,0 0-16,0 0 0,1 0 16,-1 0-16,0 0 0,0-21 15,0 21-15,0-21 0,1 21 0</inkml:trace>
  <inkml:trace contextRef="#ctx0" brushRef="#br0" timeOffset="13031.34">25506 1291 0,'0'0'15,"0"21"1,0 1-16,0-1 16,-21 0-16,21 0 0,-22 0 15,22 0-15,-21 1 0,21-1 16,0 0-16,0 0 0,-21 0 16,21 0-1,-21-21-15,21 22 0,0-44 47,0 1-47,0 0 16,0 0-16,21 0 0,0 0 15,0-22-15,1 22 0,-1 0 16,0-21-16,0 20 0,0-20 0,0 21 16,1 0-16,-1 21 0,0 0 15,0 0-15,0 0 0,0 0 16,-21 21-16,0 0 15,0 0-15,0 0 0,0 22 0,0-22 16,0 0-16,0 0 0,0 0 16,0 1-16,0-1 0,-21 0 0,0 0 15,21 0-15,0-42 47,21 0-31,0 0-16</inkml:trace>
  <inkml:trace contextRef="#ctx0" brushRef="#br0" timeOffset="13326.17">26183 635 0,'0'21'16,"0"0"-16,0 1 0,-21 20 15,0 0-15,0 1 0,-1-1 16,1 21-16,0-20 0,0 20 0,21 1 16,-21-22-16,21 0 0,-21 22 0,21-22 15,-22 1-15,22-22 0,0 21 16,0-21-16,0 0 0,0 1 0,0-1 16,0 0-16,0 0 15,22-21 1,-1 0-16,0 0 0,0 0 15,0 0-15,-21-21 0,21 21 0,1-21 16,-22 0-16,21-1 0,-21 1 16</inkml:trace>
  <inkml:trace contextRef="#ctx0" brushRef="#br0" timeOffset="13525.57">25908 1185 0,'0'0'0,"-21"0"16,21 22-16,21-22 15,0 0-15,21 0 16,1 0-16,-1 0 0,0 0 16,1 0-16,-1 0 0,0 0 15,1 0-15,-1 0 0,-21 0 0,22 0 16,-22-22-16,21 22 0,-21-21 16,-21 0-1</inkml:trace>
  <inkml:trace contextRef="#ctx0" brushRef="#br0" timeOffset="14622.78">21780 3090 0,'0'0'0,"-21"0"0,0 22 0,0-1 0,42-21 47,21 0-47,-20-21 0,20 21 0,0-22 16,1 1-16,-1 0 0,0 0 15,22 0-15,-22 0 0,0-22 0,1 22 16,-22-21-16,21 21 0,-21-22 16,1 22-16,-1-21 0,-21-1 0,0 1 15,0 0-15,0 21 0,0-22 16,-21 1-16,-1 21 0,1 0 0,0-1 15,0 1-15,0 21 0,0 0 16,-1 21-16,1 1 0,-21 20 16,21 0-16,-22 1 0,22 20 15,-21 1-15,0-1 0,20 22 0,-20-22 16,0 22-16,21 0 0,-22-1 16,22 22-16,0-21 0,21-1 0,0 1 15,-21-21-15,21 20 0,0 1 16,-21 0-16,21-22 0,0 22 15,0-22-15,0 22 0,0-22 0,0-20 16,0 20-16,0-20 0,0 84 16,21-85-1,0-21-15,0 0 0,21-21 16,-20 0-16,-1-21 0,21 0 16,0 0-16,1 0 0,-22-22 15,21 1-15,1-22 0,-22 22 0,21-21 16,-21-1-16,-21 1 0,0-1 15,0 1-15,0-1 0,0 22 0,-21-22 16,-21 1-16,21 20 0,-22-20 16,1 21-16,0-1 0,-1 22 0,1 0 15,0 0-15,-1 0 0,1 21 16,21 0-16,-22 0 0,22 0 0,21-22 31,21 22-31,1 0 0,-1-21 16,0 21-16,21-21 0,1 0 15,-1 0-15,21 0 0,-20-1 16,-1 1-16,22 0 0,-22 0 0,0-21 16,1 20-16,-1 1 0,0 0 15,-21 21-15,1-21 0,-1 21 0,-21 21 47,0 0-31,0 0-16,0 1 0,-21-1 0,-1 0 15,1 0-15,21 0 16,-21 0-16,0-21 16,21-21 15,0 0-15</inkml:trace>
  <inkml:trace contextRef="#ctx0" brushRef="#br0" timeOffset="14777.72">22415 3027 0,'0'0'16,"22"0"47,-22 21-48,21-21-15,-21 21 0,21 0 16</inkml:trace>
  <inkml:trace contextRef="#ctx0" brushRef="#br0" timeOffset="15595.25">22648 3239 0,'-21'63'16,"21"-42"-16,-21 0 0,21 1 0,0-1 15,-21 0-15,21 0 0,-21-21 0,21 21 16,0-42 15,21 0-15,0 0-16,21-43 15,-21 43-15,1 0 0,-1 0 16,0 0-16,-21-1 0,21 1 16,0 0-16,0 21 0,1 0 15,-1 21 1,-21 0-16,0 1 0,0-1 0,0 0 15,0 0-15,0 0 0,0 22 16,0-22-16,21 0 0,-21 0 0,21 0 16,-21 0-16,21 1 15,-21-1-15,21-21 0,1 0 0,-1 0 16,21 0-16,-21 0 0,22 0 16,-22 0-16,21 0 0,0 0 0,-20-21 15,20-1-15,-21 1 0,0 0 16,0 0-16,1-21 0,-1 20 0,-21-20 15,21 21-15,-21-21 0,0 20 16,0-20-16,0 21 0,-21 0 16,0 0-16,21-1 0,-22 22 0,1 0 15,0 0-15,0 0 0,0 0 0,0 0 16,-1 0-16,1 22 0,0 20 16,0-21-16,0 0 0,-22 43 15,43-22-15,0-21 16,0 22-16,0-22 0,0 0 0,0 0 15,22 0-15,-1-21 16,0 0-16,0 0 0,0 0 0,0 0 16,1 0-16,-1 0 0,21-21 15,-21 0-15,0 21 0,1-42 0,-1 20 16,0 1-16,0-21 0,0 0 16,-21-1-16,21 22 0,-21-21 0,22-1 15,-22 1-15,0-21 0,21 20 16,-21 1-16,0-22 0,21 22 15,-21-21-15,0 20 0,0 1 16,0 0-16,0-1 0,0 22 0,0 0 16,0 0-16,0 42 15,0 0-15,0 21 0,0 1 16,0-1-16,0 0 0,-21 22 16,21-22-16,-21 22 0,21-22 0,0 22 15,0-22-15,0 0 0,0 1 16,0-1-16,0 0 0,0 1 0,0-22 15,0 0-15,0 0 0,0 0 16,21-21 0,0-21-16,0 0 15,0 0-15</inkml:trace>
  <inkml:trace contextRef="#ctx0" brushRef="#br0" timeOffset="16345.83">23855 2836 0,'0'-21'16,"21"21"-1,0 0-15,0 0 16,0-21-16,1 0 0,-1 21 0,0-21 16,0 21-16,-21-21 0,21 21 15,0-22-15,-21 1 16,0 0-16,-21 21 15,0 0-15,-21 0 16,21 0-16,-22 0 0,1 0 0,21 21 16,-22 0-16,1 1 0,21-1 15,0 0-15,-22 21 0,43-21 16,0 1-16,0-1 0,0 0 16,22 0-16,-1-21 0,0 0 15,0 21-15,0-21 0,0 0 16,1 0-16,-1 0 0,0 0 15,0 0-15,0 0 16,0 0-16,-21 21 0,0 1 16,-21-1-1,0-21-15,-21 21 0,21 0 0,-1 0 16,-20 0-16,21 22 16,-21-22-16,20 21 0,1-21 0,0 22 0,0-22 15,21 21-15,0-21 0,0 22 16,0-22-16,21 0 15,0-21-15,0 0 0,1 0 16,-1 0-16,21 0 0,-21 0 0,22-21 16,-1 0-16,-21 0 0,21-1 15,1 1-15,-22-21 0,21 21 0,-21-22 16,22 1-16,-22 0 16,0-1-16,0 1 0,22-43 15,-43 22-15,0 21 0,21-1 16,-21-20-16,0 20 0,0 1 0,0 21 15,0 0-15,0 0 0,0 42 16,0 0 0,-21 0-16,21 21 0,-22 1 15,22-1-15,0 0 0,-21 22 0,0-22 16,21 1-16,-21 20 0,21-21 16,-21 1-16,21-1 0,0 0 0,0 1 15,0-1-15,0-21 0,0 22 16,0-22-16,0 0 0,0 0 15,21-21-15,0 0 16,0 0-16,0 0 16,-21-21-16,22 0 0,-1 0 0,-21-1 15</inkml:trace>
  <inkml:trace contextRef="#ctx0" brushRef="#br0" timeOffset="17933.43">24278 3239 0,'0'21'31,"21"-21"1,0 0-32,1 0 15,-1 0-15,0 0 0,0 0 16,0 0-16,0-21 0,1 21 0,-22-22 16,0 1-16,21 21 0,-21-21 15,0 0-15,0 0 0,-21 21 16,-1 0-1,1 0-15,0 0 0,0 21 16,21 0-16,-21 0 0,21 0 16,0 1-16,-21-1 0,21 0 15,0 0-15,0 21 0,0-20 0,0-1 16,0 0-16,21 0 16,0-21-16,0 0 15,0 0-15,0 0 0,1 0 16,20 0-16,-21-21 0,0 0 0,0 21 15,1-21-15,-1-1 0,0 1 16,0 0-16,0-21 0,0-1 16,1 43-16,-22-21 0,0 0 15,0 42 1,0 0 0,0 1-16,-22-1 15,22 0-15,0 0 0,0 0 16,-21 0-16,21 1 0,0-1 0,-21-21 15,21 21-15,0 0 0,0-42 47,0 0-31,21 0-16,0 21 0,-21-22 0,22-20 16,-22 21-16,21 0 0,0 0 15,-21-1-15,21 1 0,-21 0 16,21 0-16,0 21 15,1 0-15,-1 21 16,-21 0-16,0 0 16,0 1-16,0-1 0,0 0 0,0 0 15,0 0-15,0 0 0,0 1 16,21-1-16,-21 0 16,21-21-16,0 0 15,0-21 1,-21 0-16,22-1 15,-22 1-15,21 0 0,-21 0 16,21 0-16,-21-22 0,21 22 16,0 0-16,-21 0 0,21 0 15,1 21-15,-22 21 16,0 0 0,0 0-16,0 0 0,0 1 0,0 20 15,0-21-15,0 0 0,0 0 16,0 1-16,0-1 0,0 0 0,0 0 15,0 0-15,0 0 16,21-21 0,0 0-16,0 0 15,0 0-15,-21-21 0,0 0 16,21 21-16,1-21 0,-22 0 16,21 0-16,-21-1 15,0 1-15,0 0 0,21 21 16,-21-21-16,21 21 15,-21-21 1,21 21 0,0 0-16,1 0 15,-1-21-15,0 21 16,-21-22 0,0 1-1,-21 42 1,21 1-1,-21-1-15,-1-21 16,22 21-16,0 0 0,0 0 16,-21 0-16,21 1 0,0-1 15,0 0-15,0 0 16,21-21 0,1 0-16,-1 0 15,0 0-15,0-21 0,0 21 0,0-21 16,1 0-16,-1 21 0,-21-22 15,21 1-15,-21 0 0,21 0 0,-21 0 16,0 0-16,0-1 16,0 1-16,0 42 31,0 1-31,0-1 0,0 0 16,0 0-16,0 0 0,0 0 15,-21 1-15,21-1 0,0 0 0,-21 0 16,21 0-16,0 0 15,0-42 32,0 0-47,21 0 16,0 0-16,-21-22 0,21 22 16,0 0-16,1-21 0,20 21 15,-21-1-15,0 1 0,0 0 0,1 21 16,-1 0-16,0 0 15,-21 21-15,0 0 16,0 1-16,0 20 0,0-21 0,0 0 16,0 0-16,0 22 0,0-22 15,-21 0-15,21 0 0,-21 0 0,21 1 16,0-1-16,0-42 47,0-1-32,21 1-15,0 0 0,-21 0 16</inkml:trace>
  <inkml:trace contextRef="#ctx0" brushRef="#br0" timeOffset="18494.49">26056 2794 0,'0'0'0,"0"-85"15,21 64-15,-21 42 16,0 1-1,0-1-15,0 21 0,0-21 0,0 22 16,0-1-16,0 0 0,0 1 16,-21 20-16,21-21 0,0 1 15,-21-1-15,0 0 0,0 1 16,21-1-16,-22 22 0,1-43 16,21 0-16,-21 0 0,21 0 0,0 0 15,0 1 1,21-44-1,22 1 1,-22 21-16,0-21 0,21 0 0,-21 0 16,22 0-16,-1-43 15,0 22-15,-20 21 0,20-43 16,-21 43-16,-21 0 0,-21 21 47,0 0-47,0 21 0,-1 0 0,22 0 15,-21 0-15,21 1 0,-21-1 16,21 0-16,0 0 0,0 0 16,0 0-16,0 1 15,21-1-15,-21 0 0,21-21 16,1 0-16,-22 21 0,0 0 16,0 0-1,-22 1 16,1-22-31,0 0 16,0 0-16,0 0 0,0 0 16,-1 0-16,1-22 15,21 1-15,-21 0 16,21 0-16,-21 0 0</inkml:trace>
  <inkml:trace contextRef="#ctx0" brushRef="#br0" timeOffset="18731.36">25802 2942 0,'21'0'31,"22"0"-31,-22 0 0,21 0 16,0 0-16,1 0 0,-1 0 15,0 0-15,1-21 0,20 21 0,-20 0 16,-1 0-16,0 0 0,1 0 15,-22 0-15,0-21 0,0 21 0,0 0 16,-42 0 0,0 0-1,-21 21-15,-1-21 0,1 21 16</inkml:trace>
  <inkml:trace contextRef="#ctx0" brushRef="#br0" timeOffset="19568.96">11218 6181 0,'0'0'0,"-21"0"16,21-21-16,0 42 16,0 0-1,0 21-15,0-21 0,0 43 0,0-1 16,0 1-16,0-1 0,0 22 15,0 0-15,0-1 0,-21 1 16,0 0-16,0-1 0,-1 1 16,1 0-16,0-1 0,-42 65 15,41-86-15,1 1 0,-21-1 0,42-21 16,-21 1-16,0-22 0,21 21 16,-22-21-16,22-42 15,22 0 1,-1 0-16,0-21 0,0-1 15,0 1-15,0 0 0,1-22 0,-1 1 16,0-1-16,0 22 0</inkml:trace>
  <inkml:trace contextRef="#ctx0" brushRef="#br0" timeOffset="20428.08">11409 6414 0,'0'0'15,"0"-22"-15,-21 1 0,21 0 16,0 0 0,21 21-16,21-21 0,-21 21 15,22 0-15,-1 0 0,21-21 16,1 21-16,-1 0 0,22 0 0,0-22 16,21 22-16,-22-21 0,43 21 15,-21 0-15,21-21 0,0 21 16,21-21-16,0 21 0,22 0 0,-22-21 15,21 0-15,-21 21 0,22-22 16,-1 22-16,170-21 0,-191 21 16,21-21-16,1 21 0,-22 0 15,169-21-15,-169 0 0,1 21 16,-22 0-16,0 0 0,0-21 16,0 21-16,0 0 0,-22 0 0,1-22 15,-21 22-15,0 0 0,-1 0 16,-20 0-16,-22 0 0,0 0 15,1 0-15,-22 0 0,0 0 0,0 0 16,0 22-16,-21-1 16,0 0-16,0 0 15,0 0-15,0 0 0,0 1 16,-21-1-16,0 0 0,21 21 0,-21-21 16,21 22-16,0-1 0,0 0 15,0 1-15,0 20 0,0-20 0,0 20 16,0-21-16,0 22 0,0-22 15,0 22-15,0-1 0,0-20 0,0 20 16,0-21-16,21 22 0,-21-1 16,21 1-16,-21-22 0,0 22 0,0-1 15,0-20-15,0-1 0,0 21 16,0-20-16,0-1 0,0 0 16,0 1-16,-21-22 0,21 21 0,-21-21 15,0 22-15,0-22 0,-1 0 16,1 0-16,-21 0 0,0 22 15,-1-22-15,1 0 0,0 0 16,-1-21-16,-20 21 0,-1-21 16,1 0-16,-1 22 0,1-22 0,-22 21 15,-21-21-15,22 0 0,-22 0 0,-21 0 16,0 0-16,0 0 0,-21 0 0,-1-21 16,-20-1-16,0 22 0,-1-21 15,-20 21-15,21 0 0,-43-21 16,21 21-16,-20 0 0,-1 0 0,22 0 15,-22 0-15,0 0 0,1 0 16,-1 0-16,21 0 0,1 0 0,-1 0 16,22 21-16,0-21 0,42 0 15,21 0-15,21 0 0,22 0 0,20 0 16,1 0-16,21 0 0,21-21 0,42 0 16,-21 21-16,1-21 15,20 21-15,21-21 0,-20-1 0,-1 22 16,22-21-16,-1 0 0,1 0 15,-1 21-15,-21-21 0</inkml:trace>
  <inkml:trace contextRef="#ctx0" brushRef="#br0" timeOffset="21076.72">12869 7154 0,'0'-21'16,"-21"21"-16,-21 0 16,21 0-16,-1 43 15,1-22-15,0 21 0,0 0 0,0 1 0,21-1 16,-21 22-16,-1-22 16,1 0-16,0 22 0,21-22 0,-21-21 15,0 22-15,21-1 0,0-21 16,0 0-16,-21 0 0,21 1 0,21-44 47,-21 1-47,21 0 15,0 0-15,0-21 0,0 20 16,1-20-16,-1 0 0,0 21 0,42-64 16,-41 64-16,-1 0 15,-21-1-15,21 1 0,0 21 0,0 0 16,-21 21-16,0 1 0,0-1 15,0 0-15,21 21 0,-21-21 16,0 22-16,0-22 0,0 21 0,22-21 16,-22 1-16,0-1 0,21 21 15,0-42-15,-21 21 0,21 0 0,0-21 16,0 0-16,1 0 0,20 0 16,-21 0-16,21 0 0,-20 0 0,20 0 15,0-21-15,-21 0 0,22 0 0,-1 0 16,-21-22-16,0 22 15,22-21-15,-43 21 0,21-22 0,-21 1 0,0 0 16,0-22-16,0 22 16,0 0-16,0-1 0,-21 1 0,0 0 15,-1 20-15,1 1 0,0 0 16,0 21-16,0 0 0,0 0 0,-22 21 16,43 0-16,-21 1 15,0-1-15,21 21 0,-21-21 0,21 22 16,0-22-16,0 0 0,0 21 0,0-21 15,0 1-15,21-1 0,0-21 16,0 0-16,22 0 0,-22 0 0</inkml:trace>
  <inkml:trace contextRef="#ctx0" brushRef="#br0" timeOffset="21363.55">13822 7112 0,'0'0'0,"0"42"0,0-20 16,0 20-16,-21 0 0,21 1 15,-22-1-15,22 0 0,-21 1 0,21-22 16,0 21-16,0 0 0,0 1 16,-21-22-16,21 21 0,0-21 15,0 1-15,0-1 0,0 0 0,0 0 16,0 0-16,0 0 0,0 1 15,-21-44 17,21 1-32,0 0 15,0 0-15,0 0 16,0 0-16,0-1 0</inkml:trace>
  <inkml:trace contextRef="#ctx0" brushRef="#br0" timeOffset="21718.35">13610 7112 0,'0'0'0,"0"-21"0,0 0 16,0 0-1,21-1 1,0 22-16,22 0 0,-22 0 0,21 0 16,1 0-16,20 0 0,-21 0 15,22 0-15,-22 22 0,22-1 0,-1 21 16,-20-21-16,20 22 0,-21-1 15,1 0-15,-22 1 0,0-1 0,-21 0 16,0 1-16,0-1 0,0 0 0,-21 1 16,-21-1-16,-1 0 0,1 1 15,0-22-15,-22 21 0,22-21 16,-22 0-16,22 22 0,-22-22 16,22 0-16,0 0 0,-1 0 0,1-21 15,21 22-15,-21-22 0,20 0 0,1 21 16,0-21-16,21-21 31,0-1-31,0 1 0,0 0 16,21 0-16,0 0 0,-21 0 0,22-1 15</inkml:trace>
  <inkml:trace contextRef="#ctx0" brushRef="#br0" timeOffset="22220.06">16171 6456 0,'0'0'0,"0"-21"0,0 0 15,0-1-15,21 22 0,-21 22 32,0-1-32,0 0 0,0 21 0,0 1 15,0-1-15,-21 0 16,0 1-16,21-1 0,-21 0 0,0-21 16,21 22-16,-21-22 0,21 21 15,0-21-15,0 1 0,-22-1 16,22 0-16,0 0 15,0-42 17,0 0-17</inkml:trace>
  <inkml:trace contextRef="#ctx0" brushRef="#br0" timeOffset="22427.94">15917 6879 0,'0'21'16,"21"-21"0,1 0-16,-1 0 15,21 0-15,22 0 0,-43 0 16,21 0-16,0 0 0,1 0 16,20 0-16,-20-21 0,-1 21 15,-21 0-15,0-21 0,0 0 16,-21 0-16,0 0 15,0-1-15</inkml:trace>
  <inkml:trace contextRef="#ctx0" brushRef="#br0" timeOffset="22628.34">16002 6456 0,'21'0'31,"0"0"-15,0 0-16,1 0 0,-1 0 0,21 0 16,-21 0-16,22 0 0,-22 0 15,21 0-15,-21 0 0,0 0 16,1 0-16,-1-21 0,0 21 0,-21-21 16,21 21-16</inkml:trace>
  <inkml:trace contextRef="#ctx0" brushRef="#br0" timeOffset="23110.65">16404 6117 0,'0'0'0,"-21"0"0,0 0 0,0 0 16,-1 0-16,-20 21 0,21-21 0,-21 22 15,-1-1-15,1 0 16,21 0-16,-22 21 0,1-20 0,0 20 15,-1 21-15,1-20 0,21 20 16,-21-20-16,20 20 0,1 1 0,0-22 16,21 64-16,0-64 0,0 0 15,0 1-15,21-22 0,0 21 16,1-21-16,41 22 16,-21-22-16,1-21 0,-1 21 0,0-21 15,85 0-15,-84 0 16,20 0-16,1 0 0,-1-21 0,1 21 15,-22-21-15,22 0 0,-22-1 0,0 1 16,-21-21-16,22 21 0,-22-22 16,0 1-16,0-43 15,0 43-15,-21-21 0,0-64 16,-21 84-16,0-20 0,0-1 16,0 22-16,-22 0 0,22-1 0,-21 1 15,0 0-15,-1 20 0,-41-20 16,41 42-16,1 0 0,0 0 15,-22 0-15,43 21 0,-21 0 16,-1 1-16,1-1 0,21 21 0,0-21 16,-1 22-16,1-1 15,21 0-15,0 1 0,0-1 0,0 0 16,0 1-16</inkml:trace>
  <inkml:trace contextRef="#ctx0" brushRef="#br0" timeOffset="23580.38">17187 7281 0,'0'0'0,"0"-21"0,0 0 16,0 0-16,0 42 31,0 0-31,0 0 16,0 1-16,0 20 0,0-21 15,0 0-15,0 0 0,0 22 0,-21-22 16,21 0-16,-21 0 0,21 0 16,-21 1-16,21-1 0,0 0 0,0 0 15,-21 0-15,21 0 31,-22-21-15,22-21-16,0 0 16,0 0-16</inkml:trace>
  <inkml:trace contextRef="#ctx0" brushRef="#br0" timeOffset="23867.73">17441 7218 0,'0'-21'0,"0"42"0,21-42 0,-21 42 32,0 0-32,0 0 15,0 22-15,0-22 0,0 21 16,0 0-16,0-20 0,0 20 0,0 0 16,0-21-16,0 64 15,0-64-15,-21 0 0,21 22 0,0-22 16,0 0-16,-21 0 15,21 0-15,0-42 47,0 0-47,0 0 16,0 0-16,0 0 0</inkml:trace>
  <inkml:trace contextRef="#ctx0" brushRef="#br0" timeOffset="24767.59">14626 3747 0,'0'0'0,"0"-22"15,0 1 1,-21 21 15,0 0-31,21 21 16,0 1-16,0-1 0,-21 21 0,21 0 15,0 22-15,-22-1 0,22 1 16,0 21-16,-21-1 0,21 1 0,0 0 16,0-22-16,-21 43 0,0-21 0,21-1 15,-21 22-15,21-21 16,-21-1-16,-1 1 0,22 0 0,-21-1 16,21 1-16,0-21 0,0-1 15,-21 1-15,21-1 0,0 1 0,-21-1 16,21-21-16,-21 1 0,21-1 15,0 0-15,-21-20 0,-1 20 0,22-21 16,-21 0-16,21 0 0,0 1 16,-21-22-16,0 0 15,21-22-15,0 1 16,0 0-16,0 0 0,0 0 16,0-22-16,0 22 0,0-21 15,0 0-15</inkml:trace>
  <inkml:trace contextRef="#ctx0" brushRef="#br0" timeOffset="25551.27">14563 3831 0,'-22'0'15,"1"21"-15,0 1 0,21-1 16,-21 21-16,0-21 0,0 43 0,-22-22 15,22 22-15,0-22 16,-21 21-16,20 1 0,-20-22 0,21 1 0,0-1 16,-22 0-16,22 1 0,21-22 15,-21 0-15,21 0 0,-21 21 16,42-63 15,0 21-31,0-21 16,-21 0-16,22 0 0,-1 0 15,0-22-15,0 22 0,0-21 0,-21-1 16,21 1-16,1 0 0,-1-1 16,0-20-16,21 21 0,-21-1 0,1-20 15,-1 20-15,0 1 0,0 21 16,0-21-16,0 20 0,1 1 0,-1 21 16,0 0-1,0 0-15,-21 21 0,0 22 0,21-22 16,0 42-16,-21-20 0,0 20 15,22-20-15,-1 20 0,-21 1 16,21-22-16,-21 21 0,21-20 16,0-1-16,0 0 0,-21-20 0,22 20 15,-22-21-15,21 0 0,-21 0 16,0 1-16,21-1 0,0 0 16,-21-42 15,0 0-16</inkml:trace>
  <inkml:trace contextRef="#ctx0" brushRef="#br0" timeOffset="26391.3">17780 7154 0,'21'-42'15,"-21"63"17,0 0-32,0 1 0,0-1 0,0 21 15,0 0-15,0 1 16,-21-1-16,0 0 0,21 1 0,-21-1 15,21-21-15,-22 22 0,22-22 0,0 0 16,0 21-16,0-21 16,0 1-16,0-1 15,0-42 17,0-1-32,0 1 15</inkml:trace>
  <inkml:trace contextRef="#ctx0" brushRef="#br0" timeOffset="26607.17">17674 7430 0,'0'0'0,"21"0"47,0 0-47,1 0 0,-1 0 16,0-22-16,0 22 0,0 0 15,0 0-15,1 0 0,-1-21 0,21 21 16,-21 0-16,0 0 0,1-21 16,-1 21-16,0 0 0,0-21 15,0 21 1</inkml:trace>
  <inkml:trace contextRef="#ctx0" brushRef="#br0" timeOffset="27159.39">18288 7324 0,'0'0'0,"0"-21"0,0-1 16,0 1-16,0 0 0,0 0 16,0 0-16,21 0 0,0-1 15,0 1-15,1 0 0,-1 0 16,0 21-16,0 0 15,21 0-15,-20 0 0,-1 0 0,0 0 16,0 0-16,0 21 0,0 21 16,1-20-16,-22 20 0,0 0 0,0 1 15,0-1-15,0 0 0,-22 1 16,22-1-16,-21 0 0,-21-21 0,21 22 16,-22-22-16,1 21 0,21-21 0,-21 1 15,-1-1-15,22 0 16,-21 0-16,21-21 0,-1 21 0,-20-21 15,21 0-15,0 0 0,0 0 0,-1 0 16,1-21 0,21 0-16,0 0 15,0 0-15,0-1 0,0 1 0,0 0 16,0 0-16,21 0 0,1 21 16,-1-21-16,0 21 0,0 0 15,0 0-15,-21 21 0,21 0 0,1 0 16,-1 0-16,0 0 0,-21 1 15,21-1-15,0 0 0,0 0 0,1 0 16,-1 0-16,0 1 0,0-22 16,0 21-16,0-21 0,1 0 0,-1 0 15,0 0-15,0 0 16,0 0-16,0 0 0,22 0 0,-22 0 16,0 0-16,0 0 0,0-21 15,1 21 1</inkml:trace>
  <inkml:trace contextRef="#ctx0" brushRef="#br0" timeOffset="27674.12">16087 8678 0,'0'0'0,"-22"0"16,44 0 15,-1 0-31,0 0 16,0 0-16,0-21 0,22 21 15,-22 0-15,0 0 0,21 0 16,-21 0-16,1 0 0,-1 0 16,0 0-16,-42 0 31,0 0-31,-1 0 0,1 0 15,0 0-15</inkml:trace>
  <inkml:trace contextRef="#ctx0" brushRef="#br0" timeOffset="27862.01">16023 8827 0,'0'0'0,"0"21"15,21-21 1,0 0-16,1 0 0,20 0 15,-21 0-15,0 0 0,0 0 16,1 0-16,-1 0 0,0 0 0,0 0 16,0 0-16,22 0 0,-22 0 15,0-21-15,0 21 0,0 0 0,0-22 16</inkml:trace>
  <inkml:trace contextRef="#ctx0" brushRef="#br0" timeOffset="28175.83">16827 8551 0,'0'-21'16,"0"42"-1,0 1-15,0-1 16,0 0-16,0 21 0,0-21 15,0 1-15,0 20 0,0-21 0,0 21 16,-21-20-16,21-1 0,0 21 16,0-21-16,0 0 0,-21 1 0,21 20 15,-21-42-15,21 21 16,0-42 31,21 0-47,0 0 0,0-1 15,-21 1-15,22-21 0</inkml:trace>
  <inkml:trace contextRef="#ctx0" brushRef="#br0" timeOffset="28752.45">17060 8573 0,'0'-22'16,"21"1"15,1 21-31,-1 0 16,0 0-16,0 0 15,0 0-15,0 0 0,1 0 0,-22 21 16,21-21-16,0 22 0,-21-1 16,0 21-16,0-21 0,0 0 15,0 1-15,-21-1 0,0 0 0,-1 0 16,1 0-16,0-21 0,0 21 15,-21 1-15,20-1 0,1-21 16,0 0-16,0 21 0,0-21 16,0 0-1,21-21 1,0 0-16,21 21 16,0 0-16,0-22 0,0 22 15,0 0-15,1 0 0,-1 0 0,0 0 16,0 0-16,0 0 0,22 22 15,-43-1-15,21-21 0,0 21 0,-21 21 16,0-21-16,0 1 0,0-1 16,0 0-1,-21 0-15,0 0 0,-1 0 0,-20-21 16,21 22-16,0-1 0,-22-21 16,22 0-16,0 21 0,-21-21 0,21 0 15,-1 0-15,1 0 0,0 0 16,0 0-16,0 0 0,0 0 15,-1 0-15,1-21 16,21 0 0,21 21-1,1-22 1,-1 22-16,0-21 0,0 21 0,0-21 16,22 21-16</inkml:trace>
  <inkml:trace contextRef="#ctx0" brushRef="#br0" timeOffset="29359.13">17716 8615 0,'0'0'16,"0"-21"-16,0 42 31,0 0-31,-21 0 16,21 0-16,0 1 0,-21-1 0,21 21 15,0-21-15,0 22 0,-21-1 16,21-21-16,-21 21 0,0-20 0,21 20 16,-22-21-16,22 0 0,0 0 15,0 1-15,-21-1 0,21 0 16,-21-21-16,21-21 31,0 0-15,0-1-16,0 1 15,21-21-15,0 21 0,-21-22 16,22 22-16,-1-21 0,-21 0 16,21-1-16,0 22 0,0-21 0,-21-1 15,21 22-15,1-21 0,-1 21 16,-21 0-16,21 21 0,0 0 15,-21 21-15,21 0 16,-21 0-16,21 0 0,-21 0 16,0 22-16,22-22 0,-22 21 15,0 1-15,0-22 0,0 21 0,0-21 16,0 22-16,0-22 0,0 0 16,0 0-16,0 21 0,0-20 0,0-1 15,0 0-15,0 0 16,0 0-16,-22-21 31,1-21 0,0 0-31,0 0 16</inkml:trace>
  <inkml:trace contextRef="#ctx0" brushRef="#br0" timeOffset="29564.53">17547 8932 0,'21'0'32,"0"0"-17,1 0-15,-1 0 16,0 0-16,21 0 0,-21 0 0,1 0 16,-1-21-16,0 21 0,0 0 0,0 0 15,0 0-15,1 0 0,-1-21 16,0 21-16,0-21 15,-21 0-15,21 21 16,0-21-16</inkml:trace>
  <inkml:trace contextRef="#ctx0" brushRef="#br0" timeOffset="29851.36">18267 8678 0,'0'22'16,"0"-1"0,-21 0-16,21 21 0,-22-21 15,22 1-15,0-1 0,0 0 16,0 21-16,0-21 0,-21 1 0,21-1 16,0 0-16,-21 0 15,21 0-15,0 0 0,0 1 0,0-1 16,-21-21-16,21 21 15,0-42 17,0 0-17,0-1-15,0 1 0</inkml:trace>
  <inkml:trace contextRef="#ctx0" brushRef="#br0" timeOffset="30092.27">18182 8678 0,'0'0'15,"21"-21"-15,0 21 16,-21 21 0,22 1-16,-22-1 0,0 0 15,0 0-15,21 0 0,0 22 16,-21-22-16,0 0 0,0 0 16,21 0-16,-21 0 0,0 1 0,21-22 15,-21 21-15,21 0 16,1-21-1,-1 0 1,-21-21 0,21 21-16,0-21 0,-21-1 0</inkml:trace>
  <inkml:trace contextRef="#ctx0" brushRef="#br0" timeOffset="30599.99">18796 8700 0,'-21'0'32,"0"0"-32,-1 0 15,22 21-15,-21 0 0,0-21 0,0 21 16,0 0-16,0 0 0,-1 1 16,1-1-16,0-21 0,21 21 0,-21 0 15,0 0-15,21 0 31,21-42 1,0 21-32,0-21 15,0 0-15,1 0 0,-1 21 0,0-21 16,0-1-16,0-20 16,0 21-16,1 0 0,-1 0 0,-21-1 15,21 22-15,-21 22 31,0-1-31,0 0 16,0 0-16,0 21 16,0-20-16,0 20 0,0-21 0,0 0 15,0 22-15,0-22 0,0 21 0,0-21 16,-21 0-16,21 1 0,-21-1 16,21 0-16,0 0 0,0 0 0,0 0 15,-22 1-15,22-1 31,0-42 1,-21 21-32,21-22 0,-21 22 15,21-21-15,-21 0 0</inkml:trace>
  <inkml:trace contextRef="#ctx0" brushRef="#br0" timeOffset="31827.73">1841 6414 0,'0'0'16,"0"-22"-16,0 1 0,0 0 0,0 0 15,-21-21-15,21 20 0,-21 1 0,0 0 16,0 0-16,0 0 16,-1 21-16,1 0 15,0 0-15,0 0 0,0 0 16,0 21-16,-1 0 16,1 21-16,0 22 0,21-1 0,-21 1 15,0 21-15,21-1 0,-21 1 16,21 0-16,0-1 0,0 22 15,0 0-15,-22-21 0,22 126 16,0-126-16,0 0 0,-21-1 16,21 1-16,0 0 0,0-22 15,-21 1-15,21 20 0,-21-41 16,21 20-16,0-21 0,0 1 0,0-1 0,-21 0 16,21-20-16,0 20 15,0-63 16,0 0-31,21-1 0,-21-20 16,0 0-16,0-1 0,0-20 16,21 21-16</inkml:trace>
  <inkml:trace contextRef="#ctx0" brushRef="#br0" timeOffset="32947.85">1566 6456 0,'0'0'0,"-21"-21"15,42 21 17,0 0-32,1 0 15,20 0-15,0 0 0,1 0 0,20 0 16,1 0-16,-1 0 15,22 0-15,-1 0 0,1 0 0,21 0 0,21 0 16,0 0-16,0-21 0,127 21 16,-106 0-16,0 0 0,0-22 15,22 22-15,-22 0 16,0 0-16,0 0 0,0 0 0,22 0 16,-22 0-16,21 0 0,-21 0 15,1 0-15,20 22 0,0-22 0,1 0 16,-1 0-16,0 0 15,1 0-15,-1 0 0,191 0 0,-191 0 16,0 0-16,1 0 0,-22 0 16,21 0-16,-21 0 0,128 0 15,-149 0-15,0 0 16,-22 21-16,-20-21 0,0 0 0,-1 0 16,-20 0-16,-22 0 0,22 0 0,-22 0 15,-21 0-15,22 0 0,-1 0 16,-42 21-16,21-21 0,0 0 15,0 21 1,-21 0-16,0 0 16,0 1-16,0-1 15,0 21-15,0-21 0,0 0 0,0 22 16,0-22-16,0 21 0,0 1 0,0-22 16,0 21-16,0 0 0,0 22 15,0-22-15,0 22 0,0-1 0,0 1 16,0-1-16,0 1 0,0-1 15,0 1-15,0-1 0,0 22 16,0-22-16,0 1 0,0 21 0,0-22 16,22 22-16,-22-22 0,21 1 15,-21-1-15,0 1 0,0-1 0,21 1 16,-21-22-16,0 22 0,0-22 0,0 0 16,0 1-16,0-1 0,0 0 15,0-21-15,0 22 0,0-22 0,0 0 16,0 0-16,0 0 0,-21 1 0,0-1 15,-1-21-15,1 0 16,0 0-16,0 0 0,0 0 16,-43 0-16,43 0 0,-21 0 15,21 0-15,-22 0 16,-41 0-16,41-21 0,1-1 16,-22 22-16,22-21 0,-21 21 15,-1-21-15,-21 21 0,22-21 0,-22 0 16,22 21-16,-22-21 0,0-1 0,1 22 15,-22-21-15,21 0 0,-21 0 16,1 21-16,-22-21 0,21 0 0,-21-1 16,21 22-16,-21-21 0,-21 0 0,0 21 15,-1-21-15,1 21 0,0 0 16,-21 0-16,21-21 0,-22 21 16,22 0-16,-21 0 0,-1 0 0,22 0 0,-21 0 15,21 0-15,-22 0 16,22 0-16,-21 0 0,21 0 0,0 0 15,-1-21-15,22 21 0,0 0 16,-21 0-16,42-22 0,-21 22 0,22 0 16,-1 0-16,21-21 0,0 21 15,22-21-15,-1 21 0,22 0 0,0 0 16,21-21-16,-1 21 0,1 0 16,0 0-16,21-21 15,21 0 16,0 21-31,22 0 0,-22-22 16,21 22-16,1-21 0,-1 0 16</inkml:trace>
  <inkml:trace contextRef="#ctx0" brushRef="#br0" timeOffset="33876.87">2476 7133 0,'0'0'0,"22"0"15,-1 0-15,0 0 0,21-21 0,1 21 16,20 0-16,1 0 0,-1-21 16,1 21-16,-1-21 0,22 21 0,-22 0 15,22 0-15,0-21 16,-1 21-16,-20 0 0,20 0 0,1-22 15,-21 22-15,-1 0 0,1 0 16,-22 0-16,0 0 0,1 0 0,-22 0 16,0 0-16,0 0 0,-42 0 31,0 0-31,-22 0 0,22 0 16,-21 0-16</inkml:trace>
  <inkml:trace contextRef="#ctx0" brushRef="#br0" timeOffset="34191.69">3365 7070 0,'0'21'31,"0"21"-31,0-21 0,0 43 0,0-22 15,0 22-15,0-1 0,0 1 16,0-1-16,0-20 0,0 20 0,0 1 16,-21-1-16,21-21 0,0 22 15,0-22-15,0 1 0,0-1 16,-21-21-16,21 21 0,0-20 16,0-1-16,0 0 0,0-42 46,21 0-46,0 21 0,-21-43 16,43 22-16,-22 0 0</inkml:trace>
  <inkml:trace contextRef="#ctx0" brushRef="#br0" timeOffset="34828.35">4487 7345 0,'64'-42'15,"-43"42"1,21-43-16,-21 22 0,1 0 16,-1 0-16,0 0 0,-21-1 15,21 1-15,-21 0 0,0 0 0,21 21 16,-21-21-16,0 0 0,-21-1 15,0 22 1,0 0-16,-22 0 0,22 0 0,-21 22 16,0-22-16,-43 42 15,21 0-15,22-21 0,0 22 0,-1-1 16,22 0-16,-21 1 0,0 41 16,20-62-16,22 20 0,0 0 15,0-21-15,0 1 0,0 20 16,0-21-16,0 0 0,0 0 15,22 1-15,-1-22 0,0 21 16,21-21-16,-21 21 0,22-21 0,-1 21 16,0-21-16,1 21 0,-22-21 15,21 21-15,1-21 0,-22 22 16,21-1-16,-21-21 0,0 21 0,-21 0 16,0 0-16,0 0 0,0 1 15,0-1-15,-21 0 0,-21 0 16,21 0-16,-22 0 0,1 1 15,0-1-15,-1 0 0,1-21 0,0 21 16,-1-21-16,1 0 0,-43 0 16,1 0-16,63 0 15,-22-21-15,22 21 0,0-21 16,0 0-16,0 21 0,-1-22 16,22 1-16,0 0 0,0 0 15,0 0-15,0 0 16,22 21-1,-1-22-15,0 22 16,0 0-16,0 0 0,0 0 0,1 0 16,-1-21-16</inkml:trace>
  <inkml:trace contextRef="#ctx0" brushRef="#br0" timeOffset="35923.44">7451 6837 0,'0'21'31,"0"0"-31,0 0 16,0 1-1,0 20-15,0-21 0,0 0 0,0 0 16,0 1-16,0-1 0,0 0 16,0 0-16,0 0 0,0 0 0,-22-21 15,22 22-15,0-1 16,0-42 46</inkml:trace>
  <inkml:trace contextRef="#ctx0" brushRef="#br0" timeOffset="36158.39">7324 7197 0,'-22'21'15,"22"0"-15,0 0 16,22-21-1,-1 0-15,0 0 16,0 0-16,0 0 16,0 0-16,1 0 0,-1 0 0,0 0 15,0 0-15,0-21 16,0 21-16,1-21 0,-22 0 16,0 0-16,0-1 15,0 1 1,0 0-16</inkml:trace>
  <inkml:trace contextRef="#ctx0" brushRef="#br0" timeOffset="36379.33">7260 6879 0,'0'0'0,"0"-21"16,21 21 15,0 0-31,1 0 0,-22-21 0,21 21 16,0 0-16,0 0 0,21 0 15,-20 0-15,-1 0 0,0 0 0,-21-21 16,42 21-16</inkml:trace>
  <inkml:trace contextRef="#ctx0" brushRef="#br0" timeOffset="36911.73">7429 6562 0,'0'0'0,"-21"0"0,0 0 16,0 0-16,0 0 0,0 0 0,-1 21 15,1 0-15,-21 0 0,21 0 16,0 1-16,-22 20 0,-20 64 16,42-64-16,-1-21 15,1 22-15,0-1 0,21 0 16,-21 1-16,21-1 0,0 0 0,0 1 16,0-1-16,0-21 0,0 21 15,0-20-15,21 20 0,43 0 16,-22 1-1,0-43-15,1 21 0,20-21 0,-21 0 16,1 0-16,-1 0 0,0 0 0,1-21 16,-1-1-16,22 1 15,-22 0-15,0 0 0,22 0 0,-22 0 16,0-1-16,-20-20 0,20 21 0,-21-21 16,0-1-16,0 22 0,-21-85 15,0 64-15,0 0 16,-21 20-16,0-20 0,-21 0 15,21-1-15,-22 1 0,1 0 16,-43-22-16,43 43 0,0-21 16,-1 21-16,1-1 0,0 22 0,-1 0 15,-20 0-15,20 0 16,1 43-16,21-22 0,0 21 16,0-21-16,-1 22 0,1-1 15,0 0-15,0-20 0,0 20 0,21 0 16,-21 1-16</inkml:trace>
  <inkml:trace contextRef="#ctx0" brushRef="#br0" timeOffset="37609.91">3958 9356 0,'0'-21'0,"21"21"16,-21-22-16,21 22 0,-21-21 0,0 0 15,0 0-15,22 21 16,-22 21 15,0 21-31,0-20 0,0-1 16,0 21-16,-22 0 0,22 22 0,0-22 16,0 1-16,-21-1 0,21 0 15,-21 1-15,21-1 0,0 0 0,-21 22 16,0-22-1,21-21-15,-21-21 16,42-21 15,0 0-31,0 0 16</inkml:trace>
  <inkml:trace contextRef="#ctx0" brushRef="#br0" timeOffset="38092.15">4593 9398 0,'0'21'16,"-21"0"0,0 1-16,21 20 0,-21-21 15,-1 64-15,1-64 16,21 21-16,-21 1 0,21-22 0,-21 21 15,21-21-15,-21 22 0,21-22 0,0 0 16,0 0-16,-21 0 0,21 0 16,0-42 15,0 0-31,0 0 16,0 0-16,0-22 0,21 22 15,-21-21-15,21 0 0,-21 20 0,0-20 16,21 0-16,0-1 0,-21 1 15,21 21-15,1-21 0,-1 20 16,0 22-16,21 0 16,1 22-1,-22 20-15,0-21 0,-21 21 0,0-20 16,0 20-16,0 0 0,0-21 16,0 22-16,0-1 0,0-21 0,0 0 15,0 1-15,0-1 0,0 0 16,0 21-16,0-21 15,-21-21 1,0 0 0,-1 0-16,1-21 0,0 0 15</inkml:trace>
  <inkml:trace contextRef="#ctx0" brushRef="#br0" timeOffset="38269.56">4360 9779 0,'0'-21'15,"21"21"-15,1 0 16,-1-21-16,21 21 0,-21 0 16,0 0-16,22-21 0,-1-1 0,-21 22 15,22 0-15,-1-21 0,0 21 16,1-21-16,-22 21 0,21-21 16,0 0-16,-20 21 0,20-21 15,0-1-15,-21 22 0</inkml:trace>
  <inkml:trace contextRef="#ctx0" brushRef="#br0" timeOffset="38883.21">5186 9440 0,'0'22'31,"0"-1"-31,0 0 0,0 0 16,0 0-16,0 22 0,0-22 16,0 21-16,0-21 0,0 0 0,0 22 15,0-22-15,0 0 16,-21 0-16,21 0 0,0 1 0,0-1 15,-22-21-15,22 21 0,0-42 47,0 0-47,0-1 16,0 1-16,0 0 0,0 0 0,0 0 16,0-22-16,0 22 0,0-21 0,0 21 15,0 0-15,0-22 0,22 22 16,-22 0-16,21 21 0,0-21 0,0 21 15,0 0-15,0 0 16,1 0-16,-22 21 0,21-21 0,0 21 16,0 0-16,-21 0 0,0 43 15,0-43-15,21 0 16,-21 0-16,0 1 0,0-1 0,0 0 16,0 0-16,0 0 15,0-42 32,0 0-47,0 0 0,0 0 16,0-1-16,0-20 0,0 21 0,21-21 15,1-1-15,-1 22 0,0-21 0,0 21 16,0-1-16,0 1 0,22 0 16,-22 0-16,0 21 0,21 0 0,-20 0 15,-1 21-15,0 0 16,0 0-16,0 1 0,0 20 0,1-21 15,-22 43-15,21-43 0,-21 21 16,0-21-16,0 22 0,0-22 16,0 0-16,0 0 0,0 0 0,0 0 15,0 1-15,0-1 16</inkml:trace>
  <inkml:trace contextRef="#ctx0" brushRef="#br0" timeOffset="39825.53">20934 6329 0,'-21'0'0,"-1"0"16,22 21-16,0 0 15,-21 0-15,0 22 0,21 20 0,-21-20 16,21 20-16,-21 1 0,21-1 16,-21 1-16,-1-1 0,22 1 15,-21-1-15,0 22 0,0-22 0,21 22 16,-21-22-16,0 1 0,21-1 0,0 1 16,0-22-16,0 1 0,0-1 15,0-21-15,0 21 0,0-20 16,0-1-16,21-21 31,-21-21-31,21-1 0,-21 1 0,21-21 16</inkml:trace>
  <inkml:trace contextRef="#ctx0" brushRef="#br0" timeOffset="40760.01">20976 6392 0,'-21'-21'0,"0"21"15,0 0-15,42 0 32,0 0-32,21 0 0,1 0 15,-1 0-15,21 21 0,1-21 16,21 0-16,20 0 0,1 0 0,0 0 15,21 0-15,0 0 0,21 0 16,0 0-16,1 0 0,20 0 16,0 0-16,1-21 0,-1 21 0,0-21 15,22 21-15,-1 0 16,1-21-16,-1 21 0,1 0 0,-1 0 16,1 0-16,-1 0 0,-20 0 15,-1 0-15,0 0 0,1 0 0,-22 0 16,21 0-16,-42 0 0,21 0 15,-42 0-15,0 0 0,0 0 16,-22 0-16,-20 0 0,-1 0 0,1 0 16,-22 0-16,-21 0 0,1 0 15,-1 21-15,0-21 0,0 0 16,-21 21-16,0 0 0,0 1 16,0-1-1,0 0-15,0 0 0,0 0 0,0 0 16,0 22-16,-21-22 15,0 21-15,21 1 0,-21-1 0,-1 0 16,22 1-16,-21-1 0,0 0 16,0 22-16,0-22 0,0 22 0,21-1 15,-22 1-15,1-1 0,0 1 16,0-22-16,0 21 0,21 1 0,-21-22 16,-1 64-16,1-64 15,21 1-15,-21-22 0,21 21 0,0 1 16,-42 20-16,42-21 0,-21-20 15,21-1-15,0 21 0,-22-21 16,22 0-16,-21 1 0,0-1 16,0 0-16,0 0 15,0 0-15,-1-21 0,-20 0 16,21 0-16,-21 21 0,20-21 0,-20 0 16,0 0-16,-1 0 0,-20 0 15,21 0-15,-22 0 0,22 0 0,-22 0 16,-20 0-16,20 0 0,-42 0 15,22-21-15,-22 21 0,-21-21 0,0 21 16,0-21-16,-21 21 0,-1-21 0,-20 21 16,21 0-16,-43-21 0,22-1 15,0 22-15,-22 0 0,22 0 0,-22-21 16,22 21-16,-21 0 16,20 0-16,22 0 0,-21-21 0,21 21 15,21 0-15,0 0 0,0-21 16,21 21-16,21 0 0,0 0 0,22 0 15,-1 0-15,22 0 0,0 0 16,21-21-16,-1 21 0,1 0 16,0 0-16,42 0 31,0 0-31,1 0 16,-1-21-16,0-1 0,21 22 0</inkml:trace>
  <inkml:trace contextRef="#ctx0" brushRef="#br0" timeOffset="41075.83">22013 6858 0,'0'0'0,"0"-21"16,0 0 0,21 21-16,1 0 0,-1 0 0,21 0 15,0 0-15,1 0 0,-1 0 16,22 0-16,-1 0 0,1 0 0,-1 0 16,1 0-16,-1 0 0,-21 21 15,22-21-15,-22 0 0,1 0 0,-1 21 16,-21-21-16,0 0 0,0 0 15,-63 0 1,21 0 0,0 0-16</inkml:trace>
  <inkml:trace contextRef="#ctx0" brushRef="#br0" timeOffset="41447.62">22564 6837 0,'-22'0'16,"1"0"-16,0 21 15,21 0-15,0 0 0,-21 1 16,21-1-16,-21 0 0,21 21 0,-21-21 16,21 22-16,0-22 0,0 21 15,0 1-15,0-1 0,0 0 16,0 1-16,0-22 0,-22 21 16,22 0-16,0 1 0,0-22 0,-21 21 0,21-21 15,0 1-15,0-1 0,0 0 16,-21 0-16,0 0 0,0 22 15,0-43-15,-1 0 16,1 21-16,-21-21 0,21 0 0,0 0 16,-22 0-16,22 0 0,-21 0 15,21-21-15,-1-1 0,-20 1 0,21 21 16,0-21-16,0 0 0,-1 0 0,1 0 16,21-1-16,-21 1 0,21 0 15,0 0-15,0 0 16,0 0-16,42 21 0,1-22 15,-22 22-15,0-21 0,0 21 16,22 0-16,-22-21 0,21 21 16</inkml:trace>
  <inkml:trace contextRef="#ctx0" brushRef="#br0" timeOffset="41923.37">23495 7027 0,'0'0'0,"21"-21"0,-21 0 15,0 0-15,-21 0 16,0 21-16,-22 0 16,22 0-16,0 0 0,-21 0 0,21 0 15,-22 21-15,22 0 0,-21-21 16,21 21-16,-1 0 0,-20 1 0,21-1 15,0 21-15,21-21 0,-21 22 16,21-22-16,0 0 0,0 21 16,0-21-16,0 1 0,21 20 15,0-21-15,0 0 0,0 0 16,0-21-16,1 22 0,20-1 0,-21-21 0,21 21 16,-20 0-16,-1-21 15,0 21-15,0 0 0,0-21 0,-21 22 16,0-1-16,0 0 15,0 0-15,-42-21 0,21 21 0,-22-21 16,22 21-16,-21 1 0,-22-22 16,22 0-16,-21 0 0,20 21 0,-20-21 15,-1 0-15,22 0 0,-22 0 0,22 0 16,0 0-16,-1 0 0,1 0 16,21 0-16,0 0 0,0 0 0,21-21 15,21 21 1,0-22-16,21 22 0,1-21 0,-1 0 15,21 0-15</inkml:trace>
  <inkml:trace contextRef="#ctx0" brushRef="#br0" timeOffset="42313.25">24299 6943 0,'-21'0'31,"0"21"-15,21 0-16,-21 0 0,0 0 0,21 1 16,-22 20-16,1 0 0,0 1 15,0-1-15,0 0 0,0 22 0,-1-22 16,1 0-16,0 1 0,0-1 15,21 0-15,0 1 0,0-1 0,0-21 16,0 22-16,0-22 0,0 0 16,21 0-16,0 0 0,0 0 0,1-21 15,20 22-15,-21-22 0,43 0 16,-22 0-16,0 0 16,-21 0-16,22 0 0,-22 0 0,21 0 15,1-22-15,-22 22 0,21-21 16,-21 0-16,0 21 0,1-21 0,-1 0 15,0 0-15,0-1 0,-21 1 0,0 0 16</inkml:trace>
  <inkml:trace contextRef="#ctx0" brushRef="#br0" timeOffset="42541.12">24193 7408 0,'0'0'16,"-21"0"-16,42 0 31,1 0-15,-1 0-16,0 0 0,21 0 15,-21-21-15,22 21 0,-22 0 0,21 0 16,1-21-16,-1 21 0,0 0 16,-21-21-16,64-21 15,-64 42-15,0-22 0,-21 1 16,0 0-16</inkml:trace>
  <inkml:trace contextRef="#ctx0" brushRef="#br0" timeOffset="42791.55">24193 6943 0,'0'0'15,"-21"0"-15,21-21 16,21 21-16,1 0 15,-1 0-15,0 0 0,0 0 0,21-22 16,-20 22-16,20 0 0,0 0 16,1-21-16,-1 21 0,21 0 0,-20 0 15,-1 0-15,0-21 0,1 21 16,-22 0-16,21 0 0,-21 0 16,1 0-16</inkml:trace>
  <inkml:trace contextRef="#ctx0" brushRef="#br0" timeOffset="43336.24">26225 6625 0,'0'0'0,"0"21"47,-21 1-47,0-1 15,21 21-15,-21-21 0,0 0 16,21 1-16,0-1 0,-21 0 0,-1 0 16,22 0-16,0 0 0,0 1 15,-21-22-15,21 21 0,0 0 31</inkml:trace>
  <inkml:trace contextRef="#ctx0" brushRef="#br0" timeOffset="43548.11">25908 6964 0,'21'0'47,"0"0"-47,0 0 0,1 0 0,-1 0 15,21 0-15,-21 0 0,22 0 16,-22 0-16,21 0 0,-21 0 0,22 0 16,-22 0-16,0 0 0,0 0 15,0 0-15,0 0 0,1 0 0,-22-21 16,0 0-1,0-1-15</inkml:trace>
  <inkml:trace contextRef="#ctx0" brushRef="#br0" timeOffset="43779.33">26077 6668 0,'21'0'32,"1"0"-32,-1 0 15,0 0-15,0 0 0,0 0 16,0 0-16,1-22 0,20 22 16,-21 0-16,0 0 0,0 0 15,-21-21-15,22 21 0,-1 0 16,-21-21-16</inkml:trace>
  <inkml:trace contextRef="#ctx0" brushRef="#br0" timeOffset="44273.01">26437 6287 0,'0'0'0,"-21"0"0,0-22 0,0 22 16,-1 0-16,1 0 0,-21 0 0,21 0 15,-22 0-15,1 22 16,0-1-16,-1 0 0,1 0 0,0 0 16,-1 0-16,1 22 0,0-1 15,-1 0-15,1 1 0,21-1 0,-21 0 16,20 1-16,1-1 0,0 0 16,21 1-16,0-22 0,0 42 15,0-20-15,21-22 0,-21 0 16,43 0-16,-22 0 0,0 1 0,21-1 15,1 0-15,-1-21 0,0 0 16,1 21-16,20-21 0,-21 0 0,1 0 16,-1 0-16,0 0 0,1-21 0,-1 0 15,0 21-15,1-21 16,20-22-16,-42 22 0,22-21 16,-22 21-16,0-22 0,-21 22 15,21-21-15,-21-1 0,0-20 0,0 21 16,0-22-16,0 22 0,0-22 15,-21 22-15,0 0 0,0-1 0,-22 1 16,22 21-16,-21 0 0,0-1 16,20 1-16,-20 0 0,0 21 0,-1 0 15,1 0-15,0 0 0,-1 0 16,1 0-16,0 21 0,-1 0 0,22 1 16,-21-1-16,21-21 0,0 21 15,-1 0-15,1 21 0</inkml:trace>
  <inkml:trace contextRef="#ctx0" brushRef="#br0" timeOffset="45623.44">22458 8700 0,'-21'0'0,"21"-22"62,0 1-46,0 0-16,0 0 16,0 0-1,21 21-15,0 0 16,-21-21-16,21 21 15,0 0-15,0 0 32,1 0-32,-22 21 15,0 0 1,0 0-16,0 0 16,0 0-16,0 1 0,0-1 0,0 0 15,0 21-15,0-21 0,0 22 16,-22-22-16,22 21 0,-21-21 0,0 22 15,0-22-15,0 21 0,0-21 16,-22 1-16,22 20 0,-21-21 0,21 0 16,-22 0-16,22 1 0,0-1 15,-21-21-15,20 21 0,1-21 0,0 0 16,0 0-16,0 0 0,0 0 0,-1 0 16,1-21-16,21 0 15,0-1-15,-21 1 0,21-21 16,0 21-16,0 0 0,0-1 15,0-20-15,0 21 0,0 0 16,21 0-16,-21-1 0,21 1 0,1 21 16,-1 0-16,0 0 15,0 0-15,0 21 0,0 1 16,1-1-16,-1 0 0,0 0 16,0 0-16,0 22 0,-21-22 0,21 0 15,1 0-15,-1 0 0,0 0 16,0 1-16,0-1 0,-21 0 15,21-21-15,1 21 16,-1-21 0,0 0-16,0 0 15,0 0-15,0-21 0,1 0 0,-1 21 16,0-21-16,0-1 0,21 1 16,-20 0-16</inkml:trace>
  <inkml:trace contextRef="#ctx0" brushRef="#br0" timeOffset="46112.24">23072 8742 0,'0'0'0,"0"21"31,0 0-31,0 0 16,-22 22-16,1-22 0,21 21 15,-21-21-15,21 22 0,-21-22 16,0 0-16,21 21 0,-21-20 0,21-1 15,-22 0-15,22 0 0,-21 0 16,21 0-16,0 1 0,0-44 47,0 1-47,0 0 16,0 0-16,0-21 0,21 20 15,1-20-15,-22 0 0,21 21 0,0-22 16,0 1-16,0 0 0,0-1 15,1 22-15,-1 0 0,0 0 16,0 0-16,0 21 0,0 0 0,1 0 16,-1 0-16,-21 21 0,21 0 15,-21 0-15,21 0 0,-21 0 0,21 1 16,-21 20-16,0-21 0,0 0 16,0 22-16,0-22 0,0 0 0,0 21 15,0-21-15,0 1 0,0-1 16,0 0-16,0 0 0,0 0 0,0 0 15,0 1 1,-21-22 0,0 0-16,0 0 15,0 0-15,21-22 16,-22 22-16,1-21 0</inkml:trace>
  <inkml:trace contextRef="#ctx0" brushRef="#br0" timeOffset="46293.14">22902 9059 0,'-21'0'0,"21"-21"16,21 21 0,0-21-16,1 21 15,-1 0-15,21 0 0,-21 0 16,22 0-16,-1 0 0,-21-21 0,21 21 16,1 0-16,-22 0 0,21-21 0,1 21 15,-22 0-15,21-21 16,-21 21-16,22 0 0,-1-22 0</inkml:trace>
  <inkml:trace contextRef="#ctx0" brushRef="#br0" timeOffset="46955.52">23728 8805 0,'0'22'32,"0"-1"-32,0 0 15,-21 0-15,21 0 0,0 0 16,-22 1-16,22-1 0,0 21 0,0-21 15,0 0-15,0 1 0,-21-1 0,21 0 16,-21 0-16,21 0 0,0 0 16,0 1-1,-21-22-15,0 0 32,21-22-17,0 1-15,0 0 0,0 0 0,0 0 16,0 0-16,0-22 0,0 22 15,0-21-15,0 21 0,0-22 0,21 22 16,0 0-16,0 0 0,0 0 16,-21-1-16,22 1 0,-1 21 0,0 0 15,0 0-15,0 0 0,0 0 16,-21 21-16,22 1 0,-22-1 16,21 0-16,-21 0 0,0 0 0,0 0 15,0 22-15,0-22 0,0 0 16,0 0-16,0 0 0,0 1 0,0-1 15,0 0-15,0 0 16,0 0-16,-21-42 47,21 0-47,0 0 0,0 0 16,0-1-16,21 1 0,0-21 15,0 21-15,0-22 0,0 1 16,22 21-16,-22-21 0,21-1 0,-21 22 15,22 0-15,-22 0 0,0 21 16,0 0-16,0 0 0,1 0 0,-1 21 16,0 42-16,-21 1 15,21-22-15,-21-21 0,0 22 16,0-1-16,0-21 0,0 22 0,0-22 16,0 0-16,0 0 0,0 0 15,0 0-15,-21 1 0,21-1 16,-21-21-16,0 21 15,-1-21-15,1 21 16,0-21-16,0 0 0,0 21 0,0 0 16,-22-21-16,22 0 0</inkml:trace>
  <inkml:trace contextRef="#ctx0" brushRef="#br0" timeOffset="47773.08">10118 10901 0,'0'0'0,"0"-42"16,0 20-16,21 1 15,-21 0-15,0 42 32,0 0-32,0 22 15,0-1-15,0 22 16,0-1-16,0 22 0,0-22 0,0 22 16,0 0-16,0-1 0,-21 1 0,21 0 15,-22-1-15,22 1 0,0 0 16,-21-1-16,0-20 0,21 20 0,-21-20 15,0-1-15,0 1 0,21-22 0,-22 1 16,1-1-16,21 0 0,0 1 16,0-22-16,-21 0 0,21 0 0,0 0 15,0-42 1,0 0 0,0-21-16,0 20 0,0-20 0,0 0 15,21-22-15</inkml:trace>
  <inkml:trace contextRef="#ctx0" brushRef="#br0" timeOffset="48792.12">10012 11176 0,'0'-42'16,"0"84"-16,0-105 0,-21 41 0,21 1 15,0 0-15,0 0 16,21 21-16,0 0 15,0 0-15,21 0 0,1 0 0,-1 0 16,0 0-16,22 0 16,-1 0-16,22 0 0,-21 0 0,41 0 15,-20 0-15,21 0 0,21-21 0,-21 21 16,21 0-16,-21 0 0,42 0 16,-21 0-16,21 0 0,0 0 15,0-21-15,0 21 0,1 0 0,20 0 16,-21 0-16,21 0 0,1 0 0,-22-22 15,21 22-15,1 0 0,20 0 0,1 0 16,-1-21-16,22 21 0,-1 0 16,1 0-16,21-21 0,-21 21 0,20 0 15,-20 0-15,0-21 0,-1 21 16,1 0-16,-21 0 0,-22 0 16,0-21-16,1 21 0,-22 0 0,0 0 15,-21-21-15,0 21 0,-21 0 16,0 0-16,-1 0 0,-20-22 0,-21 22 15,20 0-15,-20 0 0,-1 0 0,-20 0 16,20 0-16,-21 0 0,1 0 16,-1 0-16,0 22 0,-20-22 0,20 0 15,-42 21-15,21-21 0,0 21 16,0-21-16,-21 21 0,0 0 16,0 0-16,22 1 0,-22-1 15,0 0-15,0 0 0,0 0 16,0 0-16,0 22 0,0-22 0,0 21 15,0 1-15,-22-1 0,22 0 16,0 1-16,0-1 0,-21 0 0,0 1 16,21 20-16,-21-21 0,21 1 0,0-1 15,0 0-15,-21 1 0,21-1 16,-21 43-16,-1-43 0,22 0 16,0 1-16,0-1 0,-21 0 15,0 43-15,0-43 0,21-20 16,0 20-16,-21-21 0,0 21 0,-1-20 15,1-1-15,21 0 0,-21 0 16,0 0-16,0 0 0,0 1 0,-22-22 16,1 21-16,0-21 15,-1 21-15,1-21 0,0 0 16,-22 0-16,1 0 0,-22 0 0,0 0 16,1 0-16,-1 0 0,-21 0 0,0 0 15,0 0-15,-21 0 0,0 0 16,0 0-16,-21 0 0,0-21 0,0 21 15,0 0-15,-22 0 0,1-21 16,0 21-16,-22 0 0,22 0 16,-22 0-16,1 0 0,-1-22 0,1 22 0,-1 0 15,1 0-15,-22 0 0,22 0 16,-1 0-16,1 0 0,-1 22 16,1-22-16,-1 0 0,1 21 0,20-21 15,-20 0-15,21 21 0,-1-21 16,22 21-16,0-21 0,0 0 15,21 0-15,0 0 0,21 21 0,-21-21 0,42 0 16,1 0-16,-1 0 0,21 0 16,1 0-16,-1 0 0,22 0 0,0 0 15,-1 0-15,22 0 0,0 0 16,0 0-16,42 0 16,0 0-1,0 0-15,22 0 0,-22 0 16,21 0-16,1-21 0,-1 21 15</inkml:trace>
  <inkml:trace contextRef="#ctx0" brushRef="#br0" timeOffset="49244.86">11769 11388 0,'0'0'0,"0"-43"16,0 65 0,0-1-16,0 0 15,0 21-15,0 1 0,-22 20 0,22 1 16,0-22-16,0 21 0,0 1 16,0 21-16,-21-22 0,21 1 15,-21-1-15,21 1 0,0-1 0,0-21 16,-21 1-16,21-1 0,0-21 15,-21 22-15,21-22 0,0 0 0,0 0 16,0-42 15,0 0-31,0 0 0,0-1 16,0-20-16,0 21 16</inkml:trace>
  <inkml:trace contextRef="#ctx0" brushRef="#br0" timeOffset="49715.82">11642 11726 0,'0'0'0,"0"-42"0,0 0 16,0-1-16,0 1 0,0 21 16,21-21-16,0-1 0,0 22 0,21-21 15,-20 21-15,20-1 0,0 1 16,22 0-16,-22 21 0,22 0 0,-22 0 16,21 0-16,-20 21 0,20 0 15,-20 22-15,20-22 0,-21 21 0,-20 1 16,41 62-16,-42-62 0,-21-1 15,0 0-15,0 1 0,-42-1 16,21 0-16,-22 1 0,1-1 16,21-21-16,-43 22 0,22-22 15,0 0-15,-1 0 0,1 0 0,-21-21 16,20 0-16,1 0 0,0 0 0,-1 0 16,22 0-16,-21 0 0,21 0 15,-1-21-15,1 0 0,0-21 0,21 20 16,-21 1-16,21 0 0,0 0 15,0 0-15,0 0 0,0-1 0,21 22 16,0 0-16,0 22 0,1-1 0,20 0 16,-21 21-16,21-21 0,1 22 15,-1-1-15,0 0 0,-20 1 0,20-1 16,-21 0-16,21-20 0,-20 20 16,-1-21-16,21 0 0,-21 0 15,0 1-15,1-1 0,-1 0 0,21-21 16,-21 0-16,0 0 0,22 0 15,-22 0-15,0 0 0,0 0 0,0 0 16,22 0-16,-22-21 0,0 21 16,0-21-16,43-22 0,-22 1 15</inkml:trace>
  <inkml:trace contextRef="#ctx0" brushRef="#br0" timeOffset="50343.25">13314 11599 0,'0'0'0,"0"-21"0,0 0 16,0 0-16,0 42 16,0 0-1,0 0-15,0 22 0,0-1 16,0-21-16,0 43 0,-21-22 0,-1 0 16,1 22-16,21-22 0,-21 22 0,0-22 15,0 0-15,0 1 0,-1-1 16,1 0-16,0-20 0,0 20 0,21-21 15,0 0-15,0-42 32,0 0-17,0 0-15,0 0 0,21-1 16,0-20-16,0 0 0,1-1 0,-1 1 16,0 0-16,0 21 0,0-22 0,0 22 15,-21 0-15,22 21 0,-1 0 16,0 0-16,0 0 0,-21 21 0,42 21 15,-42 22 1,22-22-16,-1 1 0,0-22 16,-21 21-16,21-21 0,0 0 0,0 1 0,1-1 15,-1 0-15,0 0 0,64-21 16,-43 0 0,-21 0-16,21 0 0,1 0 15,-22 0-15,21-21 0,1 0 0,-1 0 16,-21-1-16,21 1 0,-20-21 0,-1 0 15,0-1-15,-21 1 0,0 0 16,0-1-16,0-20 0,0 20 0,0-20 16,-21 21-16,0-22 0,-1 22 15,1-1-15,-21 1 0,21 0 0,0-1 16,-1 22-16,1 0 0,0 0 16,0 21-16,0 0 0,0 0 15,-1 21-15,22 0 16,0 0-16,0 1 0,0-1 15,0 0-15,0 0 0,0 0 0,22 0 16,-1 1-16,0-1 0,21-21 0,-21 21 16,22-21-16,-1 0 0,0 0 15</inkml:trace>
  <inkml:trace contextRef="#ctx0" brushRef="#br0" timeOffset="50624.09">14795 11282 0,'0'0'0,"0"21"16,0 0-16,0 0 0,-21 22 15,21-22-15,-21 21 0,21 1 0,0-1 16,0 21-16,-21-20 16,21-1-16,-21 22 0,21-22 0,0 0 15,0 22-15,0-22 0,-21 0 0,21 22 16,0-22-16,0 1 0,0-22 15,-22 0-15,22 0 0,0 0 0,0 0 16,0 1 0,0-44-1,0 1-15,0 0 16,0 0-16,22 0 0,-22-22 16,0 22-16</inkml:trace>
  <inkml:trace contextRef="#ctx0" brushRef="#br0" timeOffset="51028.85">14499 11324 0,'0'0'0,"-21"-21"15,21 0-15,0 0 16,0 0-16,0-1 0,21 1 16,0 0-16,0 0 0,22 21 15,-1 0-15,0 0 0,1 0 16,-1 0-16,22 0 0,-1 0 15,1 21-15,-1 0 0,1 0 0,-1 1 16,1 20-16,20 0 0,-20 1 16,-1-1-16,-20 0 0,20 1 0,-21-1 15,1 21-15,-22-20 0,21-1 0,-21 0 16,-21 1-16,0-1 0,0 0 16,0 1-16,0-1 0,-21-21 0,-21 22 15,21-1-15,-22-21 0,-20 21 16,21-20-16,-22 20 0,1-21 0,-1 0 15,-21 0-15,-42 22 16,64-22-16,-1-21 0,22 21 16,0-21-16,-1 0 0,1 0 0,21 0 15,0 0-15,0 0 16,21-21 0,0 0-16,0 0 15,-22-1-15,22 1 0,-21 0 16</inkml:trace>
  <inkml:trace contextRef="#ctx0" brushRef="#br0" timeOffset="52383.82">7154 9292 0,'0'0'16,"0"21"-16,-21 1 0,0-1 0,0 0 0,0 0 15,-1 0-15,1 0 0,0 1 16,0-1-16,0 0 0,0 0 0,-1 0 16,1 0-16,0-21 15,0 0-15,21-21 31,21 0-31,0 0 0,0 0 16,1 0-16,20-1 0,-21 1 16,0-21-16,22 21 0,-22 0 15,0-1-15,0-20 0,21 21 0,-20 0 0,-1 0 16,0-1-16,0 22 0,0-21 16,0 21-16,1 0 0,-1 0 15,0 0-15,0 21 0,0-21 16,0 22-16,1-1 0,-1 0 0,0 0 15,0 0-15,0 0 0,0 1 16,1-1-16,-22 0 0,21-21 0,0 21 16,-21 0-16,21 0 15,0-21-15,0 22 0</inkml:trace>
  <inkml:trace contextRef="#ctx0" brushRef="#br0" timeOffset="52637.68">7366 9313 0,'0'0'0,"0"22"0,0-1 15,0 0-15,0 0 0,0 64 16,0-43-16,-21 0 0,21 1 15,-21-1-15,21 0 0,0 22 0,0-22 16,-22 1-16,22-1 0,0-21 16,0 21-16,0 1 0,0-22 0,0 21 15,0-21-15,0 1 16,0-1-16,0 0 0,0 0 16,22 0-16,-1 0 0,-21 1 15</inkml:trace>
  <inkml:trace contextRef="#ctx0" brushRef="#br0" timeOffset="52848.56">7387 10605 0,'0'0'0,"0"84"15,0-63-15,0 1 16,21 20-16,-21-21 0,0 0 0,0 0 16,21 22-16,-21-22 15,0 0-15,0 0 0,0 0 0,0 1 16,0-1-16,0 0 0,0 21 15,0-21-15,0 1 0,0-1 0,0 0 16,0 21-16,0-21 0,0 1 16,0-1-16,0 0 0,0 0 15,0 0-15</inkml:trace>
  <inkml:trace contextRef="#ctx0" brushRef="#br0" timeOffset="53024.46">7408 11536 0,'0'0'0,"0"42"16,0-21-1,0 1 1,21-22-16,1 0 0,-1 0 16,21 21-16,-21-21 0,22 0 0,-1 0 15,0 0-15,22 0 0,-1 0 16,1 0-16,-1 0 0,1 0 0,-1 0 16,1 0-16,-1 0 0,1 0 0,-22-21 15,22 21-15,-1 0 0</inkml:trace>
  <inkml:trace contextRef="#ctx0" brushRef="#br0" timeOffset="53180.37">8911 11642 0,'0'0'0,"21"21"0,0-21 0,1 0 15,-1 0 1,0 0-16,0 0 0,0 0 16,0 0-16,1 0 0,-1 0 15,0 0-15,21 0 0,-21-21 0,1 21 16,20 0-16,-21-21 0,21 21 15,-20 0-15,20-22 0,-21 1 0</inkml:trace>
  <inkml:trace contextRef="#ctx0" brushRef="#br0" timeOffset="53828.09">13906 8446 0,'0'0'0,"22"0"0,-22 21 15,0 0 1,0 0-16,0 0 0,21 22 16,-21 20-16,0-21 0,21 22 0,-21-1 15,0 1-15,0-1 16,0 1-16,21-1 0,-21-20 0,21 20 15,-21-20-15,0-1 0,0 0 16,0-21-16,0 22 0,0-22 0,0 0 16,0 0-16</inkml:trace>
  <inkml:trace contextRef="#ctx0" brushRef="#br0" timeOffset="54008">14012 9800 0,'0'21'0,"0"-42"0,0 64 0,0-1 0,0-21 15,0 0-15,0 0 0,0 1 16,0-1-16,0 0 16,0 0-16,0 0 15,0 0-15,0 1 16,0-1-16,0 0 16,0 0-16</inkml:trace>
  <inkml:trace contextRef="#ctx0" brushRef="#br0" timeOffset="54160.92">14012 10435 0,'0'43'16,"0"-86"-16,0 107 15,0-43-15,0 0 16,21-21 0,1 0-16,-1 0 0,0 0 15,0 0-15,0 0 16,22 0-16,-22 0 0</inkml:trace>
  <inkml:trace contextRef="#ctx0" brushRef="#br0" timeOffset="54859.45">22119 8234 0,'0'0'0,"0"-21"0,0 42 47,0 0-47,-21 43 15,0-22-15,21 0 0,0 22 16,0-22-16,-21 22 0,21-1 0,-22 1 15,22-1-15,0 22 0,0-22 16,0 1-16,-21 20 0,21-20 0,0-1 16,0 1-16,0-1 0,0-20 15,0 20-15,0 1 0,0-1 0,-21-20 16,21 20-16</inkml:trace>
  <inkml:trace contextRef="#ctx0" brushRef="#br0" timeOffset="55070.13">22034 10139 0,'0'0'0,"0"21"0,0 0 16,0 0-16,0 1 0,0-1 16,0 0-16,0 0 0,0 0 15,0 0-15,0 1 0,0-1 16,0 0-16,0 0 0,0 0 16,0 0-16,-21 1 0,21-1 0,0 0 15,0 0-15,0 0 0,0 0 0,0 1 16,0-1-16,0 0 0,0 0 15,0 0-15,0 22 0,-21-22 0,21 0 16,0 0-16</inkml:trace>
  <inkml:trace contextRef="#ctx0" brushRef="#br0" timeOffset="55260.02">22013 11155 0,'0'0'0,"0"21"0,0 0 0,0 0 0,0 1 15,0-1-15,0 0 16,0 0-16,0 0 0,0 0 16,0 1-16,-21-1 15,0-21-15,21 21 16,-21-21-16,0 0 0,-1 0 16,22 21-16,-21-21 0</inkml:trace>
  <inkml:trace contextRef="#ctx0" brushRef="#br0" timeOffset="55465.9">21378 11451 0,'-42'21'0,"84"-42"0,-126 42 15,41-21-15,1 0 0,0 0 0,20 0 16,-20 0-16,0 0 0,21 0 0,-22 0 16,22 22-16,-21-22 0,21 0 15,-22 0-15,22 0 0,0 0 16,0 21-16,0-21 0,-22 0 0,22 0 15,0 0-15,0 21 0,0-21 0,-1 0 16,1 0-16,0 0 0,0 0 16,0 0-16,0 0 0,-1 0 15</inkml:trace>
  <inkml:trace contextRef="#ctx0" brushRef="#br0" timeOffset="55644.8">20172 11536 0,'0'0'0,"-21"0"0,-43 0 16,43 0-16,-21 0 0,20 0 15,1 0-15,0 0 0,-21 0 0,21-21 16,-1 21-16,-20 0 0,21 0 0,-21 0 16,20 0-16,1 0 15,0 0-15,0 0 0,0 0 0,0 0 16,-1 0-16,22 21 0,-21-21 16,0 0-16,0 0 0,0 0 15,0 0-15,-1 0 0</inkml:trace>
  <inkml:trace contextRef="#ctx0" brushRef="#br0" timeOffset="55815.77">19240 11536 0,'0'0'0,"-21"0"0,0 0 0,0 0 16,0 0-16,0 0 0,-1 0 16,1 0-16,0 0 0,0 0 15,0 0-15,0 0 0,-22 21 16,22-21-16,0 0 0,0 0 15,0 0-15,-1 0 0,1 0 0,0 0 16,0 0-16</inkml:trace>
  <inkml:trace contextRef="#ctx0" brushRef="#br0" timeOffset="55963.69">18817 11578 0,'0'0'0,"-21"0"62,0 21-62,0 1 16,-1-22-16,1 21 0,0 0 15</inkml:trace>
  <inkml:trace contextRef="#ctx0" brushRef="#br0" timeOffset="56777.27">5524 14605 0,'0'0'0,"0"-21"0,-21-43 16,21 43-16,-21 0 0,0 21 31,21 21-15,0 22-16,0-1 0,0 0 15,0 22-15,0-22 0,0 43 16,0-22-16,0 22 0,21-22 0,-21 22 15,0 0-15,0-22 0,0 22 16,0-22-16,21 1 0,-21-22 0,0 22 16,0-22-16,0-21 0,0 22 15,0-22-15,0 0 0,0 0 0,21-21 32,1-21-32,-22 0 15,21-22-15,-21 22 0,0-21 16</inkml:trace>
  <inkml:trace contextRef="#ctx0" brushRef="#br0" timeOffset="57579.78">5651 14669 0,'0'0'0,"0"-22"0,0 1 16,22 21 15,20 21-31,-21-21 15,21 0-15,22 0 0,-1 22 0,1-22 16,21 0-16,-1 0 0,22 0 16,127 0-16,-85 0 15,-21 0-15,21 0 0,0 0 0,22 0 16,-1 0-16,0 0 0,1-22 16,-1 22-16,22 0 0,20 0 0,1-21 15,-22 21-15,22 0 0,0-21 16,-22 21-16,1 0 0,-1 0 0,-20-21 15,-22 21-15,-21 0 0,0 0 16,0-21-16,-21 21 0,-22 0 0,1-21 16,-22 21-16,1 0 0,-22 0 15,1 0-15,-1 0 0,-21 0 0,0 0 16,0 0-16,1 0 0,-22 21 16,0 0-16,21 0 0,-21 0 15,0 0-15,0 22 0,0-22 16,0 0-16,0 21 0,0-20 15,0 20-15,0-21 0,-21 21 0,21 1 16,-22-1-16,22 22 0,0-1 16,0-21-16,0 22 0,0 21 0,0-22 15,0 1-15,0-1 0,0 1 0,0 20 16,0-20-16,0-1 0,-21 1 16,21-1-16,-21 1 0,21-1 15,0 1-15,-21-22 0,21 22 16,0-22-16,0-21 0,-21 21 0,0-20 15,21 20-15,-22-21 0,1-21 0,21 21 16,-21-21-16,0 21 0,0-21 16,0 0-16,-1 0 0,-20 0 15,21-21-15,-21 0 0,-1 0 16,1 21-16,-22-21 0,1 0 0,-22-1 16,1 1-16,-1 0 0,-21 0 15,-21 0-15,0 0 0,0-1 0,-42 1 16,21 21-16,-43-21 0,22 0 0,-22 0 15,22 21-15,-22-21 0,-20-1 16,20 22-16,1 0 0,-1 0 16,1 0-16,-1 0 0,1 0 15,-1 0-15,22 0 0,-22 0 0,22 0 16,0 0-16,-1 0 0,22 22 16,0-22-16,21 0 0,42 0 15,1 0-15,20 0 0,1 0 0,20 0 16,22-22-16,0 22 0,21-21 15,0 0-15,0 0 0,21 21 16,22-21-16,-22 0 0,21-1 0,0 1 16,1 0-16</inkml:trace>
  <inkml:trace contextRef="#ctx0" brushRef="#br0" timeOffset="57980.01">7768 15007 0,'0'0'0,"-42"-21"0,21 0 16,-22 21-16,1 0 0,0-21 0,-1 21 15,1 0-15,0 0 0,-1 0 16,1 21-16,0 0 0,-1 0 0,1 0 16,0 22-16,-1-1 0,22 0 15,-21 22-15,21-22 0,21 22 0,0-1 16,0-20-16,0 20 0,0-21 16,0 1-16,21-1 0,0 0 0,21 1 15,-21-22-15,22 21 0,-1-21 16,0-21-16,22 22 0,-22-22 0,22 21 15,-22-21-15,22 0 0,-1 0 0,-21 0 16,22-21-16,-22-1 16,22 1-16,-22 21 0,22-21 0,-22-21 15,0 21-15,1-1 0,-22 1 16</inkml:trace>
  <inkml:trace contextRef="#ctx0" brushRef="#br0" timeOffset="58227.88">8382 15155 0,'0'0'15,"0"-21"1,0 42 0,-21 1-16,21 20 0,-21 0 0,-1-21 15,22 22-15,0-1 0,0 0 0,-21 1 16,0-1-16,21 0 16,-21 1-16,21-1 0,0-21 0,-21 22 15,0-1-15,21-21 0,-22 0 16,22 0-16,0 22 0,0-22 15,-21 0-15,21-42 32,0 0-32,0 0 0,0-1 15,0 1-15,0 0 0</inkml:trace>
  <inkml:trace contextRef="#ctx0" brushRef="#br0" timeOffset="58547.29">8086 15282 0,'0'0'0,"0"-21"0,0-21 16,0 21-16,0 0 0,21 21 0,0-22 16,0 1-16,0 21 0,22 0 15,-22-21-15,21 21 0,0 0 0,22 0 16,-1 0-16,1 21 0,-1 0 16,22 1-16,-21 20 0,20-21 0,-20 21 15,-1 1-15,1-22 0,-22 21 16,0 1-16,1-1 0,-22-21 0,-21 21 15,0 1-15,-21-1 0,0 0 16,-22-20-16,1 20 0,-22 0 16,1 1-16,-1-22 0,1 21 0,-1 0 15,1-20-15,-22-1 0,22 21 16,20-21-16,-20 0 0,21 1 0,-22-1 16,43-21-16,-21 21 0,20-21 15,1 21-15,21-42 16,0 0-16,21 0 15,1-1-15</inkml:trace>
  <inkml:trace contextRef="#ctx0" brushRef="#br0" timeOffset="59087.19">14499 14901 0,'0'0'0,"0"-42"0,0 21 16,21 0-16,0 21 0,1 0 15,-1 21 1,0 21-16,-21 1 0,21-1 16,-21 43-16,0-22 0,0 22 15,21-1-15,-21 1 0,0 0 0,0-1 16,0 1-16,0-21 16,0 20-16,0 1 0,0-22 0,0 1 0,0-1 15,0-20-15,0-1 0,-21 0 16,21 1-16,0-22 0,0 0 0,0 0 15,0 0-15,0-42 16,0 0 0,0 0-16,0-21 0,0-1 0</inkml:trace>
  <inkml:trace contextRef="#ctx0" brushRef="#br0" timeOffset="59860.74">14668 14965 0,'0'0'0,"0"-21"16,0-22-16,-21 22 0,21 0 16,0 0-16,0 0 0,21 21 15,1 0-15,20 0 16,0 0-16,22 0 0,-1-21 0,43 21 16,0 0-16,0 0 0,21 0 15,21 0-15,0-22 0,0 22 16,22-21-16,-1 0 0,21 21 0,1-21 15,-1 0-15,22 0 0,-21-1 16,20 1-16,1 0 0,0 0 0,-1 0 16,-20 0-16,-1-1 0,1 1 15,-1 0-15,-20 0 0,-22 21 0,0-21 16,0 21-16,-21 0 0,-42 0 16,21 0-16,-43 0 0,1 0 0,-22 0 15,0 0-15,-21 0 16,22 21-16,-43 0 0,21-21 0,-21 21 15,0 0-15,0 1 0,0-1 16,0 0-16,0 0 0,0 21 16,0 1-16,-21-22 0,0 21 15,21 22-15,-22-22 0,1 0 0,0 22 16,21-22-16,-21 22 0,0-1 0,21-20 16,0 20-16,-21 1 0,21-1 15,-22 1-15,22-22 0,0 85 16,0-85-16,0 1 0,0 20 15,0-21-15,0 1 0,22 20 0,-22-20 16,0-1-16,0-21 0,0 21 16,0 1-16,0-22 0,0 0 15,0 0-15,0 0 0,0 1 0,-22-1 16,1-21-16,0 21 0,0-21 16,-21 0-16,-1 21 0,1-21 0,0 0 15,-1 0-15,-20 0 0,-1 0 16,-20 0-16,20 0 0,-42 0 0,22 0 15,-22 0-15,-21 0 0,0 0 16,0 0-16,-43 0 0,22 0 16,-42 0-16,-1 0 0,1-21 0,-22 21 0,0 0 15,1 0-15,-1 0 0,0 0 16,22 0-16,-191 0 16,212 21-16,20-21 0,1 21 0,21-21 15,21 21-15,1-21 0,-65 22 16,107-22-16,-43 0 15,64 0-15,20 0 0,1 0 16,21-22 0,0 1-16,21 0 0,22 21 15,-22-42-15,21 21 0,1-1 0,-1-20 16,21 21-16</inkml:trace>
  <inkml:trace contextRef="#ctx0" brushRef="#br0" timeOffset="60172.57">16341 15134 0,'0'0'0,"0"-42"0,0 0 16,-22 42-1,22 21 1,-21 21-16,0 0 0,21 1 0,-21 20 15,21 1-15,-21-1 0,0 1 16,21-1-16,-22 1 0,1-1 0,0 1 16,21-1-16,-21 1 0,0-1 15,21-20-15,0 20 0,0 1 16,0-22-16,-21-21 0,21 0 16,0-42 15,21 0-31,0 0 0,-21-22 15,21 22-15</inkml:trace>
  <inkml:trace contextRef="#ctx0" brushRef="#br0" timeOffset="60392.21">16256 15219 0,'0'0'0,"0"-21"0,0 0 16,21 21-16,0-22 0,0 22 15,1 0-15,-1-21 0,0 21 16,21 0-16,-21 0 0,22 0 0,-22 0 16,21 0-16,-21 0 0,22 0 15,-22 0-15,0 0 0,0 0 0,0 0 16,1 21-16,-22 1 0,0-1 16,0 0-16,0 0 0,0 0 15,-22 0-15</inkml:trace>
  <inkml:trace contextRef="#ctx0" brushRef="#br0" timeOffset="60572.11">16256 15642 0,'0'0'0,"0"21"15,-21 1-15,21-1 16,21-21 0,0 0-16,0 21 0,0-21 0,22 0 15,-22 0-15,21 0 0,1 0 16,-1 0-16,0-21 0,1 21 0,-22-21 15,21 21-15,0-22 0,43 1 16,-43 0-16,1 21 0</inkml:trace>
  <inkml:trace contextRef="#ctx0" brushRef="#br0" timeOffset="60838.96">17441 15282 0,'0'0'0,"0"22"31,0-1-31,0 0 0,0 21 16,0 1-16,0-22 0,-21 21 0,21 0 15,-21 1-15,0-1 0,21 22 0,-21-22 16,-1 0-16,22-21 0,-21 22 16,0-1-16,0 0 0,21-20 0,-21 20 15,21-21-15,-21 0 16,21 0-16,0 1 0,0-1 15,21-21 1,0-21 0,-21-1-16,21 1 0</inkml:trace>
  <inkml:trace contextRef="#ctx0" brushRef="#br0" timeOffset="61210.74">17208 15325 0,'0'0'0,"-21"-85"16,21 64-16,0 0 16,0 0-16,0-1 0,21 22 15,1-21-15,20 0 0,0 21 0,1 0 16,-1 0-16,21 0 0,1 0 16,-1 0-16,64 21 0,-63 0 15,-1 22-15,1-22 0,-1 21 0,-20 1 16,20-1-16,-20 0 0,-1 1 15,-21-1-15,0 0 0,0 1 16,-21-1-16,0 0 0,0 1 0,-21-22 16,0 21-16,-21 0 0,-1 1 0,-62 41 15,41-62-15,1 20 16,-1 0-16,-21-21 0,22 22 16,-22-22-16,22 0 0,-1 0 0,-20 22 15,41-43-15,-20 21 0,-1 0 16,22 0-16,0-21 0,-1 0 0,22 0 15,-21 0-15,21 0 0,-1 0 16,1 0-16,0 0 0,-21-21 0,21 0 16,-1 0-16,1-1 0</inkml:trace>
  <inkml:trace contextRef="#ctx0" brushRef="#br0" timeOffset="62308.04">8699 14711 0,'0'0'0,"-21"0"0,0 0 0,0 21 16,0-21-16,0 0 15,21-21 1,0 0-16,21 0 0,0-1 16,0 1-16,21 0 0,22-21 15,-1-1-15,1 1 0,21-21 16,-1 20-16,1-20 0,127-64 15,-107 63-15,22-20 0,0-1 16,0 0-16,22 1 0,-22-1 0,21 0 16,-21 1-16,21-1 0,-21 21 0,21-20 15,-21 20-15,0 1 0,-21-1 16,0 1-16,-22 20 0,1-20 0,0 42 16,-43-22-16,22 22 0,-22 0 15,-21 0-15,0 21 0,-21-21 16,-21 21-1,0 0-15,0 0 0,-22 0 16,22 0-16,0 0 0,0 0 16,0 0-16,-22 0 0,22 0 0,0 0 15,-21 21-15,-1-21 0,1 0 16,0 21-16,-1-21 0,-20 21 0,21-21 16,-22 21-16,1-21 0,-1 22 15,22-22-15,-22 21 0,22 0 0,-22-21 16,22 0-16,21 0 0,-21 0 15,20 0-15,1 0 0,0 0 0,42 0 32,22-21-17,-22 21-15,21-21 0,0-1 16,1 22-16,20-21 0,-20 0 16,20 0-16,-21 0 0,1 21 0,20-21 15,-20-1-15,-1 22 0,0 0 16,1 0-16,-22 0 0,0 0 0,21 0 15,-21 22-15,-21-1 0,22 0 16,-22 21-16,0 1 0,21-1 0,-21 21 16,0-20-16,0 20 0,0-20 15,0 20-15,0-21 0,0 1 0,0-1 16,0 0-16,0 1 0,0-1 16,0-21-16,0 22 0,0-22 15,0 0-15,0 21 0,0-21 16,21 1-16,0-1 0,0-21 15,0 0-15,22 0 0,-1 0 0,0 0 16</inkml:trace>
  <inkml:trace contextRef="#ctx0" brushRef="#br0" timeOffset="63379.43">16870 14605 0,'0'21'0,"0"-42"0,0 63 16,-21-42-1,21 22-15,0-1 0,0 0 16,0 0-1,0-42 32,-22 0-31,1 0-16,0-1 16,21 1-16,-21 0 0,0-21 0,-22 21 15,22-22-15,0 1 0,-21 0 16,21-22-16,-22 1 0,22 20 15,-21-20-15,-1-1 0,1-20 16,0 20-16,-1-21 0,1 1 0,0-1 16,-1 0-16,1 1 0,0 20 0,-1-20 15,1 20-15,21-21 0,-21 22 16,20-1-16,-20 1 0,21-1 0,0 1 16,21 21-16,-21-1 0,21 1 15,-22 21-15,22-22 0,0 22 0,0 0 16,0 42 15,0 0-31,0 22 0,0-22 0,-21 21 16,21-21-16,0 22 0,0-1 15,-21 22-15,21-22 0,0 0 16,0 1-16,0-1 0,0 0 0,0 1 16,-21-1-16,21 0 0,0 1 15,-21-1-15,21 21 16,-21-20-16,21-22 0,0 0 0,0 0 15,0 0-15,0 1 16,0-44 15,0 1-31,0 0 0,0 0 0,0-21 16,0 20-16,0-20 0,0 0 0,0-1 16,0 1-16,0-21 0,0 20 15,0-20-15,0 20 0,21-20 16,-21 21-16,21-22 0,-21 22 0,0 21 15,0-22-15,21 22 0,-21 0 16,21 21-16,0 0 0,1 0 16,-1 0-16,0 21 0,21 0 15,1 0-15,20 22 0,-21-1 0,22-21 16,-1 22-16,-20-1 0,20 0 16,1-21-16,-22 22 0,0-22 15,22 0-15,-22 0 0,22 22 16,-43-22-16,0 0 0,0-21 15,0 0-15,1 21 0,-1-21 32,-21 21-1,0 0-31,-21 1 16,-1-22-16,1 21 0</inkml:trace>
  <inkml:trace contextRef="#ctx0" brushRef="#br0" timeOffset="68571.61">7006 16044 0,'0'0'0,"-42"-21"0,-22 21 0,-20 0 0,20-21 16,-21 21-16</inkml:trace>
  <inkml:trace contextRef="#ctx0" brushRef="#br0" timeOffset="72004.07">5313 15388 0,'0'0'0,"0"21"47,-21 1-32,21-1-15,-22-21 0,1 21 16,0 0-16,0 0 15,0 0-15,0-21 0,21 22 0,-22-1 16,1-21-16,0 21 0,0 0 0,0-21 16,0 21-16,-1-21 0,1 21 15,0-21-15,0 0 0,0 22 0,0-22 16,-1 0-16,1 21 16,0-21-16,0 0 0,0 0 15,0 21-15,-1-21 0,1 0 16,-21 21-16,0 0 0,-1-21 0,1 0 15,0 21-15,20-21 0,-20 0 0,0 0 16,-1 0-16,1 0 0,0 0 16,21 0-16,-22 0 0,22 0 0,-21 0 15,-1 0-15,22-21 0,-21 21 16,0-21-16,-1 21 0,1-21 0,0 21 16,-1-21-16,1 0 0,-22 21 15,-20-43-15,20 43 16,22-21-16,0 0 0,-1 0 15,-20 0-15,20-1 0,1 1 0,0 0 0,-1 0 16,1 0-16,0 0 16,21-1-16,-22-20 0,1 21 0,21 0 15,-22-22-15,1 22 0,21 0 16,-21-21-16,-1 21 0,22-22 16,-21 22-16,-1-21 0,1 21 0,21-22 15,-21 22-15,-22-42 16,22 20-16,21 22 0,-22-21 0,22-1 15,0 1-15,-21 21 0,-1-64 16,22 43-16,0 0 16,0-1-16,0 1 0,-1-22 0,22 22 0,-21 0 15,0-1-15,0 1 0,21 0 16,-21-1-16,0 1 0,-1 0 16,22-1-16,-21-20 0,0-22 15,0 22-15,21 20 0,0-20 16,-21-1-16,21 22 0,-21-21 15,-1 20-15,22-20 0,0 20 16,-21-62-16,0 41 0,21 22 16,-21-85-16,21 84 15,-21-20-15,21-1 0,-21 22 0,21-21 16,-22 20-16,22-20 0,0 20 16,0-20-16,0 21 0,0-22 0,0 22 15,-21-1-15,21-20 0,0 21 16,0-22-16,0 1 0,0 20 15,0-20-15,0 20 0,0-20 0,0 21 16,0-1-16,0-20 0,0 20 16,0-20-16,-21 21 0,21-22 0,0 22 15,0-22-15,0 22 0,0-22 16,0 1-16,0 21 0,0-22 0,0 22 16,0-22-16,0 22 0,0-22 15,21 22-15,-21-21 0,0 20 0,21-20 16,-21 20-16,22-20 0,-22-1 15,21 22-15,-21-21 0,21-1 16,0 22-16,-21-22 0,21 22 16,-21-22-16,21-41 0,-21 62 15,22-20-15,-1 20 0,-21-20 16,21-1-16,-21 22 0,0-21 16,0-1-16,21 22 0,-21-22 0,21 22 15,0-22-15,-21-63 0,22 85 16,-1-21-16,-21-1 0,21 1 15,0-1-15,-21 1 0,21-1 0,0 1 16,-21 20-16,22-20 0,-1-1 16,0 1-16,-21-1 0,21 1 0,0-1 15,0 1-15,-21-1 0,22-20 16,-1 20-16,0 1 0,0-1 16,0-21-16,0 22 0,22-1 0,-22 1 15,0-1-15,0-20 0,0 20 16,22-20-16,-22 20 0,0-21 0,0 22 15,22-1-15,-22 1 0,21-1 16,-21-20-16,22 20 0,-22 1 0,21-22 16,-21 22-16,22-22 0,-1 21 15,0 1-15,1-22 0,-1 22 16,0-1-16,1 1 0,-1-1 0,0 1 0,22-22 16,-22 22-16,0-1 0,22 1 15,-22-1-15,1 1 0,20-22 16,-21 21-16,1 1 0,20-1 15,-20 1-15,-1-1 0,0 1 0,22-1 16,-22-20-16,0 20 0,22 1 16,-22-1-16,22 1 0,-1-1 0,-20 1 15,20-1-15,1 1 0,-22 20 16,21-20-16,-20-1 0,20 1 16,1 21-16,-22-22 0,22 22 0,-22-22 0,21 1 15,22-22-15,-21 22 16,-22 20-16,21 1 0,-20 0 15,-1-22-15,22 22 0,-1-1 0,-21 1 16,22-21-16,-1 20 0,1 1 16,-22 0-16,22-22 0,42-21 15,-43 43-15,1 21 0,-22-21 16,21-1-16,1 1 0,-22 21 16,22-22-16,-1 1 0,1 21 0,-1-21 0,1 20 15,-1-20-15,1 21 16,20-21-16,-20 20 0,-1-20 0,1 21 15,-1 0-15,-20 0 0,20-1 0,64-41 16,-84 42-16,20 0 16,1 21-16,-1-22 0,1 1 0,-1 0 15,1 21-15,-22-21 0,21 21 0,1 0 16,-1-21-16,1 21 0,-1-21 16,-20 21-16,20 0 0,1 0 15,20 0-15,-20 0 0,-22 0 16,64 0-16,-64 0 0,22 21 15,-22 0-15,1-21 0,20 21 16,-21-21-16,22 21 0,-22 0 0,22 1 16,-22-1-16,0-21 0,22 21 15,-22 0-15,1 0 0,-1 22 0,0-22 16,1 0-16,-1 0 0,-21 0 0,21 0 16,1 22-16,-1-22 0,0 0 15,1 21-15,-22-20 0,21-1 16,1 0-16,-1 21 0,0-21 0,1 1 15,-22 20-15,21-21 0,0 0 16,1 22-16,-1-22 0,-21 21 0,22-21 16,-1 22-16,0-22 0,-21 21 15,22 0-15,-22-20 0,21 20 0,-21 0 16,22 1-16,-22-22 0,21 21 16,-21 0-16,43 22 0,-22-43 15,-21 21-15,1 1 0,20-22 16,-21 21-16,21 1 0,-20-22 0,20 21 15,21 43-15,-41-64 0,41 64 16,-42-43-16,22 0 16,-22 1-16,0-1 0,0-21 0,21 21 15,-20 1-15,-1-1 16,0-21-16,21 22 0,22 62 16,-43-83-16,0 20 0,0 0 0,0 1 15,1-22-15,-1 21 16,0 0-16,0 1 0,0-22 0,0 21 15,-21 1-15,22-1 0,-1 0 0,0-21 16,0 22-16,0-1 0,22 64 16,-22-85-16,0 21 15,0-20-15,-21 20 0,21-21 16,0 0-16,1 22 0,-22-22 0,21 0 0,0 42 16,0-41-16,0-1 15,-21 0-15,0 0 0,21 0 16,1 0-16,-22 1 0,21-1 0,-21 0 15,21-21-15,-21 21 0,21-21 16,-21 21 0,21-21 15,-42 0 16,0 0-32,0 0-15,0 0 16,-1 0-16,1 0 16,0-21-16,0 21 15,0-21-15,0 21 16,-1-21-16,1 21 0,0-21 16,0-1-16,0 1 0,0 21 15,-1-21-15,22 0 16,-21 21-16,0-21 0,0 0 0,0-1 0,21 1 15,-21 0-15,21 0 16,-22 0-16,1 0 0,21-1 0,0 1 16,-21 0-16,21 0 15,-21 21-15,21 21 63,21 0-63,0 0 0,-21 1 15,21-1-15,1 0 0,-22 0 16,21 0-16,0 0 0,-21 1 0,21 20 16,0-21-16,-21 0 0,21 0 15,1 1-15,-1-1 0,0 0 16,-21 21-16,21-21 0,0 1 0,0-1 16,-21 0-16,22 0 0,-1 0 15,0 22-15,0-22 16,-21 0-16,0 0 0,21-21 15,-21 21-15,21-21 0,1 21 16,-22 1-16,0-44 47,21 1-47,-21 0 16,21 0-16,-21 0 0,0 0 15,21-1-15,0-20 0,0 0 16,1-1-16,-1 1 0,0 0 15,21-1-15,-21 1 0,22 0 0,-22-1 16,21 22-16,-21-21 0,1 21 16,41-22-16,-42 22 0,-21 0 15,21 21-15,-21-21 16,22 21-16,-44 0 125,1 0-125,0 21 0,-21-21 0,21 0 16,-22 0-16,1 0 0</inkml:trace>
  <inkml:trace contextRef="#ctx0" brushRef="#br0" timeOffset="73069.47">3598 2688 0,'0'0'15,"-21"0"-15,21-21 0,-21 0 16,0 21-16,21-21 0,-21 0 16,21-1-16,-22 22 0,22-21 15,-21 21-15,21-21 16,0 0-16,0 42 62,0 0-62,0 0 0,0 1 16,21-1-16,-21 21 16,22 0-16,-22-20 0,0 20 0,21 0 15,0 1-15,-21-1 0,0 0 16,21 1-16,0-1 0,-21 0 0,21 1 15,-21-1-15,0 0 0,22 1 16,-22-22-16,21 21 0,-21 0 0,21-20 16,-21 20-16,0-21 0,0 0 15,0 0-15,21 1 0,-21-1 0,21-21 16,-21 21-16,21-21 16,1 0-1,-1-21-15,0 0 16,0-1-16,21 1 0,-20-21 15,20 21-15,0-22 0,1-20 0,-1 21 16,21-22-16,1 1 0,21-22 16,20 21-16,-20-20 0,21-22 0,21 21 15,-21 1-15,21-1 0,0 0 16,-21 1-16,-1-1 0,22 21 16,-42 1-16,21-1 0,-21 1 0,-1 21 15,-20-22-15,-1 43 0,1-21 0,20-22 16,-41 43-16,-22 0 15,0 0-15,0-1 0,0 1 16,1 0-16,-1 21 0,-21-21 0,21 21 16,0 0-16,-21-21 15,0 42 48,0 0-48,0 0-15,0 0 16,0 1-16,0-1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31:14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1334 0,'0'21'63</inkml:trace>
  <inkml:trace contextRef="#ctx0" brushRef="#br0" timeOffset="812.02">0 1249 0,'0'-21'15,"0"42"126,0 0-141</inkml:trace>
  <inkml:trace contextRef="#ctx0" brushRef="#br0" timeOffset="132607.12">2455 889 0</inkml:trace>
  <inkml:trace contextRef="#ctx0" brushRef="#br0" timeOffset="133338.57">2434 974 0,'0'21'31,"0"0"0,21-21 47</inkml:trace>
  <inkml:trace contextRef="#ctx0" brushRef="#br0" timeOffset="133875.29">2476 995 0,'0'-21'16,"0"0"-16,0-1 16,0 1-16,0 0 15,0 0-15,0 0 16,0 0 0,0-1-16,0 1 0,0 0 15,0 0 1,0 42 15,0 0-15,0 0-16,0 22 0,0-22 0,0 21 15,0 1-15,0-1 0,0 0 16,0 1-16,0-1 0,0 0 16,0 1-16,0-1 0,0 0 15,0 1-15,0-1 0,0-21 0,0 21 16,0-20-16,0 20 0,0-21 15,0 0-15,0 0 0,0 1 16,0-1-16,0 0 16,22-21-1,-22-21 17,0 0-17,0-1 1,0 1-16,0 0 15,0 0 1,0 0-16</inkml:trace>
  <inkml:trace contextRef="#ctx0" brushRef="#br0" timeOffset="136211.29">2392 931 0,'0'-21'16,"21"21"-16,-21-21 15,0 0-15,0 0 16,0 0-16,0-1 16,0 1-16,0 0 15,0 0-15,0 0 16,0 0-16,0-1 0,0 1 15,21 0-15,-21 0 16,0 0-16,21 0 0,-21-1 16,0 1-16,21 21 0,-21-21 15,0 42 32,22 0-47,-1 1 16,0 20-16,-21 0 0,21 22 15,-21-1-15,21 1 0,-21-1 16,0 1-16,0 20 0,0-20 16,0-1-16,0 1 0,0-1 15,0 1-15,0-1 0,0 1 0,-21-1 16,21-20-16,-21 20 0,0-20 16,21 20-16,0-21 0,-21 1 15,21-22-15,-22 21 0,22-21 0,-21 22 16,21-22-16,0 0 0,0 0 15,-21-21-15,0 0 32,21-21-32,0 0 0,-21 0 15,21 0-15,-21-1 16,21-20-16,0 21 0,-22-21 0,22 20 16,0-20-16,0 0 0,0 21 15,0-22-15,0 22 0,0-21 16,0 21-16,22-1 0,-22 1 15,21 21-15,-21-21 0,21 21 0,0 0 16,0 0-16,-21 21 16,21-21-16,1 21 0,-1 22 15,0-22-15,0 0 0,0 21 16,-21 1-16,21-1 0,1-21 0,-22 64 16,21-64-16,0 0 15,0 22-15,-21-22 0,21 0 16,0-21-16,-21 21 0,22 0 15,-1-21-15,0 0 0,0 0 0,0 0 16,0 0-16,1 0 0,-1-21 16,0 0-16,21 0 0,-21 0 0,1-1 15,-1 1-15,0 0 0,0-21 16,-21-1-16,21 22 0,0-21 0,-21 0 16,0 20-16,0-20 0,0 21 15,22-21-15,-22 20 0,0 1 16,0 0-16,0 0 0,0 42 47,0 0-47,0 0 0,0 1 15,-22-1-15,22 21 0,0-21 0,0 22 16,0-1-16,0-21 0,0 21 16,0-20-16,0 20 0,0-21 0,0 21 15,0-20-15,0-1 0,0 0 16,22-21-16,-22 21 0,21-21 0,0 0 15,0 0-15,0 0 0,22 0 16,-22 0-16,0 0 0,0-21 16,21 21-16,-20-21 0,-1 0 15,0-1-15,21-20 0,-21 21 0,1 0 16,-1-22-16,0 1 0,-21 0 16,0-1-16,0 1 0,0 21 15,0-21-15,0-1 0,-21 1 0,0 21 16,-22-22-16,22 22 0,-21 0 15,-1 21-15,22-21 0,-21 21 0,0 0 16,20 0-16,-20 0 0,21 0 16,0 0-16,0 0 0,-1 21 15,22 0-15,-21 0 0,21 1 16,-21-1-16,21 0 16,0 0-16,0 21 0,0-20 15,0-1-15,0 0 0,21-21 16,0 21-16,1 0 0</inkml:trace>
  <inkml:trace contextRef="#ctx0" brushRef="#br0" timeOffset="136843.93">4360 1672 0,'0'0'0,"21"-42"16,1 21-1,-22 0-15,0-1 0,0-20 16,0 21-16,0 0 15,0 0-15,0-1 0,-22 22 16,1 0 0,0 0-16,0 0 0,-21 0 0,20 22 15,1-1-15,-21 0 0,21 21 16,0-21-16,-22 22 0,22 20 0,0-20 16,21-1-16,-21 21 0,0 64 15,21-84 1,0-1-16,0-21 0,0 22 15,21-22-15,0 0 0,0 0 0,0 0 16,22-21-16,-22 0 0,21 21 16,-21-21-16,22 0 0,-1 0 0,0 0 15,22-21-15,-22 0 0,0 21 16,22-21-16,-22 0 0,1-22 0,-1 22 16,0 0-16,1 0 0,-1-21 15,0 20-15,1 1 0,-22-21 0,21 21 16,-21 0-16,0-22 15</inkml:trace>
  <inkml:trace contextRef="#ctx0" brushRef="#br0" timeOffset="137324.66">5080 1736 0,'0'0'0,"0"-21"0,0-1 16,0 1-16,0 0 16,0 0-16,0 0 0,0 0 15,-21 21 1,0 0-16,-1 0 16,1 0-16,0 0 0,0 21 15,0 0-15,0 0 0,-1 0 0,1 0 16,0 22-16,0-22 0,0 21 15,0-21-15,-1 22 0,1-22 0,21 21 16,-21-21-16,21 1 0,0-1 16,0 0-16,0 0 0,0 0 0,21-21 15,0 0-15,1 0 16,-1 0-16,0 0 0,0 0 16,0 0-16,22-21 15,-22 0-15,0 0 0,0 0 0,21-1 0,-20 1 16,-1-21-16,-21 21 0,21-22 15,-21 22-15,21-21 0,-21 0 0,0 20 16,0 1-16,0 0 0,0 0 16,0 0-16,0 42 31,-21 0-31,21 0 0,-21 0 16,21 22-16,-21-22 0,21 21 15,0-21-15,0 22 0,0-1 16,0-21-16,0 22 0,0-22 15,0 0-15,0 21 0,0-21 0,0 1 16,0-1-16,21 0 16,0-21-16,0 0 0,0 0 15,0 0-15,1 0 0,-1-21 16,21 21-16,-21-21 0,22-1 0,-22 1 16,0-21-16,21 0 0,-21-1 15,22 22-15</inkml:trace>
  <inkml:trace contextRef="#ctx0" brushRef="#br0" timeOffset="137646.67">5736 826 0,'0'0'0,"0"-22"16,0 1-16,-21 42 31,21 1-31,0-1 0,-21 0 0,0 21 15,21 1-15,-22 20 0,22-21 16,-21 22-16,0-1 0,21-20 0,-21 20 16,0 1-16,21-1 0,0 1 15,-21-1-15,-1-20 0,22 20 0,-21 1 16,21-22-16,0 0 16,0 1-16,-21-1 0,21 0 0,0-21 15,-21 22-15,21-22 0,0 0 16,0 0-16,0 0 15,21-21-15,0 0 16,0 0-16,1-21 0,-1 0 0,0 0 16,0 0-16,0-22 0,22 22 15</inkml:trace>
  <inkml:trace contextRef="#ctx0" brushRef="#br0" timeOffset="138072.42">5969 1630 0,'-21'21'16,"0"0"0,-1 22-16,22-22 0,-21 0 15,21 21-15,-21-21 0,21 22 0,-21-22 16,21 21-16,-21-21 0,21 1 16,0 20-16,0-21 0,0 0 15,0 0-15,0 1 0,21-1 16,0-21-16,0 0 0,22 0 0,-22 0 15,0 0-15,21 0 0,-21 0 16,22-21-16,-22-1 0,21 1 0,-21 0 16,1 0-16,-1 0 15,0 0-15,0-1 0,0-20 0,-21 21 16,0-21-16,0-1 0,0 22 16,0-21-16,0-1 0,0 22 0,-21 0 15,0-21-15,0 21 16,0 21-16,-1 0 0,1 0 0,-21 0 15,21 0-15,0 21 0,-1-21 16,1 21-16,0 0 0,0 21 0,21-20 16,0-1-16,0 0 0,0 0 15,0 0-15,0 0 0,0 1 16,0-1-16,0 0 0,21-21 16,0 0-16,0 0 15,1 0-15,-1 0 0</inkml:trace>
  <inkml:trace contextRef="#ctx0" brushRef="#br0" timeOffset="138574.14">6456 1757 0,'0'0'0,"0"-21"0,0 0 16,0-22-1,0 22-15,0 0 0,21 0 16,0 21-1,0-21-15,0 21 16,1 0-16,-1 0 0,0 0 0,0 21 16,0 0-16,0 0 0,-21 0 15,22 0-15,-1 22 0,0-22 0,-21 21 16,0 22-16,0-43 16,0 21-16,0 22 15,0-43-15,0 21 0,-21-21 0,21 1 16,0-1-16,-21-21 0,-1 21 0,1-21 15,21 21 1,0-42 0,0 0-1,0 0-15,0-1 0,0 1 16,0-21-16,0 21 0,21-22 0,1 22 16,-22-21-16,21 0 0,-21 20 15,0-20-15,21 21 0,0 0 0,-21-22 16,0 22-16,21 0 15,-21 0-15,21 21 0,1-21 16,-1 21 0,0 0-1,0 0 1,-21 21 0,21-21-1,-21 21-15,0 0 0</inkml:trace>
  <inkml:trace contextRef="#ctx0" brushRef="#br0" timeOffset="139195.29">7387 1778 0,'0'0'15,"21"0"-15,43-42 16,-43 21-16,0-1 0,0 22 15,0-42-15,-21 21 0,22 0 16,-22 0-16,0-1 16,0 1-16,-22 21 31,1 0-31,0 0 0,0 0 0,0 21 16,0 1-16,-1-1 0,-20 0 15,21 0-15,0 0 0,0 22 16,-1-22-16,22 0 0,0 0 0,-21 0 15,21 0-15,0 1 0,-21-1 16,21 0-16,0 0 0,0 0 16,21-21-1,0 0-15,1 21 0,-1-21 0,0 22 16,0-22-16,0 0 0,0 0 16,-21 21-16,22-21 0,-1 0 0,0 21 15,0-21-15,0 0 0,-21 21 16,21 0-16,-21 0 15,0 1-15,0-1 16,0 0-16,0 0 16,-21-21-16,0 21 0,0-21 15,0 0-15,0 21 0,-1-21 0,1 0 16,0 22-16,0-22 0,-21 0 16,20 0-16,1 0 0,0 0 15,0 0-15,0 0 0,0 0 0,-1 0 16,1 0-16,0 0 15,21-22-15,-21 22 16,21-21 0,0 0-1,0 0 1,0 0 0,0 0-16,0-1 15</inkml:trace>
  <inkml:trace contextRef="#ctx0" brushRef="#br0" timeOffset="139648.04">6054 1228 0,'0'0'0,"-22"0"0,1 0 16,0 0-16,42 0 31,22 0-15,-1 0-16,0 0 0,1-21 15,20 21-15,1-22 0,-1 22 0,1-21 16,-1 21-16,1 0 0,-22-21 16,21 21-16,-20 0 0,-22 0 0,21 0 15,-21 0-15,1 0 0,-1 0 16,-42 0 31,-1 0-32,1 0-15,0 0 16,0 0-16,0 21 16,0 0-16,-1-21 0,1 22 0,0-1 15,-21 0-15</inkml:trace>
  <inkml:trace contextRef="#ctx0" brushRef="#br0" timeOffset="140467.57">1841 2688 0,'0'0'0,"22"0"47,-1 0-32,0 0-15,0 0 0,21 0 0,-20 0 16,20 0-16,0 0 0,1 0 16,20 0-16,1 0 0,20 0 0,1 0 15,0 0-15,-1 0 16,22 0-16,0 0 0,0 0 0,0 0 15,21 0-15,0 0 0,0 0 16,0 0-16,21 0 0,-21 0 0,21 0 16,0 0-16,0 0 0,0 0 15,22-21-15,-22 21 0,21 0 0,-21 0 16,1 0-16,20 0 0,-21-21 16,0 21-16,22 0 0,-22 0 15,-21-21-15,21 21 0,0 0 0,0-21 16,-21 21-16,0-22 0,0 22 0,-21-21 15,0 21-15,-21 0 0,84-21 16,-84 21-16,-22-21 16,-21 21-16,22 0 0,-22 0 0,-21-21 15,1 21-15,-1 0 0,0 0 16,-42 0 0,0 0-16,-1 0 0,-20 0 15,0 0-15,-1 0 0,1 0 16,0 0-16,-22 0 0,1 0 0</inkml:trace>
  <inkml:trace contextRef="#ctx0" brushRef="#br0" timeOffset="141279.12">1990 2709 0,'-22'0'0,"44"0"0,-65 0 15,22 0-15,42 0 63,0 0-48,1 0-15,-1 0 0,0 0 16,0 0-16,21 0 0,1 0 0,-1 0 16,22 0-16,-1 0 0,1 0 15,20 0-15,1 0 0,0 0 0,-1 0 16,22 0-16,0 0 0,-21 0 15,42 0-15,-22 0 0,22 0 0,0 0 16,0 0-16,0 0 0,22 0 16,-22 0-16,21 0 0,0 0 15,0 0-15,21 0 0,-20 0 0,-1 0 16,0 0-16,21 0 0,-21 0 16,1 0-16,-1 0 0,0 0 0,0 0 15,0 0-15,0 0 0,1 0 16,-22 0-16,21 0 0,-21 0 0,-21 0 15,21 0-15,-22 0 0,1 0 16,0 0-16,0 0 0,-21 0 0,-1 0 16,1 0-16,-22 0 0,1 0 15,-1 0-15,-20 0 0,-1 0 0,0 0 16,-20 0-16,20 0 0,-21 0 16,0 0-1,0 0 63</inkml:trace>
  <inkml:trace contextRef="#ctx0" brushRef="#br0" timeOffset="150023.64">1587 3831 0,'0'-21'31,"0"0"-15,0 0 0,0 0-1,-21 21 17,0 0-17,21 21 16,-21 0-31,21 0 0,0 0 16,0 0-16,0 1 0,-21-1 16,21 21-16,0 0 0,0 1 15,0-1-15,0 0 0,0 1 0,0-1 16,0 0-16,0 22 0,0-22 16,0-21-16,0 22 0,-21-1 15,21-21-15,0 22 0,0-22 16,0 0-16,0 0 0,0 0 0,0 0 15,0 1-15,0-44 94,-22 22-78,22-21-1,0 0 17,0 0-17</inkml:trace>
  <inkml:trace contextRef="#ctx0" brushRef="#br0" timeOffset="168890.58">1968 4445 0,'0'0'0,"-21"0"0,0 0 0,21 21 31,-21-21-31,21 21 16,0 1-1,21-22 16,0 0-15,-21-22-16,21 22 16,-21-21-16,22 21 0,-22-21 15,0 0-15,-22 21 32,1 0-32,0 0 15,0 0 1,21 21-16,0 0 15,0 0 1,21-21-16,0 0 16,0 0-16,1 0 0</inkml:trace>
  <inkml:trace contextRef="#ctx0" brushRef="#br0" timeOffset="169211.28">3048 4043 0,'0'0'0,"0"-21"16,0 42 15,0 0-31,-21 0 16,21 0-16,-21 1 0,21-1 0,0 21 15,0-21-15,-22 22 0,22-1 16,0-21-16,-21 21 0,21-20 0,0-1 16,0 0-16,0 0 0,0 0 15,0 0-15,0 1 0,0-44 47,0 1-31,0 0-16</inkml:trace>
  <inkml:trace contextRef="#ctx0" brushRef="#br0" timeOffset="169581.07">3069 3704 0,'0'0'0,"-21"0"15,0 0 1,0 21-1,21 1-15,0-1 0,0 0 0,0 0 16,0 0 0,0 0-16,0 1 0,21-22 15,0 0-15,0 0 16,0 0-16,0 0 0,-21-22 16,22 22-16,-1-21 0,-21 0 15,0 0-15,0 0 0,0 0 16,0-1-16,0 1 15,0 0-15,-21 21 0,-1 0 0,1 0 16,0 0-16,0 0 16,0 0-16,0 21 15,21 0-15,-22 1 0,22-1 16,0 0-16,0 0 0,0 0 16,0 0-16,0 1 0,0-1 15,22 0-15,-1 0 0,0 0 0</inkml:trace>
  <inkml:trace contextRef="#ctx0" brushRef="#br0" timeOffset="170226.6">3873 4043 0,'0'0'0,"0"-21"15,0 0-15,-21-1 16,0 1-16,0 21 0,0 0 16,0 0-16,-1 0 0,1 0 15,-21 0-15,21 0 0,0 0 16,-1 21-16,1 1 0,0-1 16,0 0-16,21 0 0,-21 21 0,0-20 15,-1 20-15,22 0 0,0-21 16,-21 22-16,21-1 0,0-21 0,0 22 15,0-22-15,0 0 0,0 0 16,0 0-16,21 0 0,-21 1 16,22-22-16,-1 0 0,0 21 0,0-21 15,0 0-15,0 0 0,1 0 16,-1 0-16,0 0 0,21-21 0,-21-1 16,1 1-16,20 0 0,-21 0 15,0 0-15,22-22 0,-22 1 0,0 0 16,21-1-16,-21 1 0,1-21 15,-1-1-15,0 22 0,0-22 0,0 1 16,-21-1-16,0 22 0,21-22 16,-21 1-16,0 21 0,0-22 0,0 22 15,0-1-15,0 1 16,0-21-16,0 41 0,0 1 16,0 42-1,0 1-15,0 20 0,0 0 16,0 1-16,-21 20 0,21 1 15,-21-1-15,21 1 0,0-1 0,0 1 16,0 20-16,0-20 0,0-1 16,0 1-16,0-1 0,0-20 0,0-1 15,21 0-15,0 1 0,1-22 16,-1 0-16,21 0 0,-21 0 0,22-21 16,-22 0-16,21 0 0,0 0 15,-20 0-15,20 0 0,0-21 0,-21 0 16,1 0-16,20 0 0,-21-1 15,0 1-15</inkml:trace>
  <inkml:trace contextRef="#ctx0" brushRef="#br0" timeOffset="171163.36">1206 5736 0,'0'0'0,"0"-21"0,0 0 15,0 0-15,0 0 16,0-1-16,0 1 16,0 0-16,0 0 0,22 21 0,-1-21 15,0 21-15,0 0 0,21 0 16,-20 0-16,-1 21 0,21 0 15,-21 0-15,22 22 0,-22-1 16,0 0-16,0 1 0,-21-1 16,0 21-16,0-20 0,0-1 0,-21 0 15,0 1-15,0-1 0,-22 0 16,1-20-16,0 20 0,20-21 0,-20 0 16,0 0-16,-1-21 0,22 0 15,-21 22-15,21-22 0,0 0 16,-1 0-16,1 0 0,0-22 0,0 1 15,0 0-15,21 0 16,0-21-16,0 20 0,0 1 16,0 0-16,0 0 0,0 0 0,21 0 15,0-1-15,0 22 16,0 0-16,1 0 0,-1 0 0,21 22 16,0 20-16,1-21 15,-22 0-15,0 0 0,0 1 16,0-1-16,-21 0 0,22 0 0,-22 0 15,21 0-15,-21 1 0,0-1 16,0 0-16,21-21 0,-21 21 16,21-21-16,0 0 31,0 0-31</inkml:trace>
  <inkml:trace contextRef="#ctx0" brushRef="#br0" timeOffset="171335.55">1799 6117 0,'0'0'0,"21"0"63,-21-21-48</inkml:trace>
  <inkml:trace contextRef="#ctx0" brushRef="#br0" timeOffset="173275.69">2900 5884 0,'0'0'0,"0"-42"0,-21 21 15,21 0-15,0 0 16,0 42 0,0 0-16,0 21 15,-22-21-15,22 22 0,0-1 16,0 0-16,0 1 0,-21-1 0,0 0 16,0 1-16,21-1 0,-21-21 15,21 22-15,-21-22 0,-1 0 16,22 0-16,0 0 0,-21-21 15,21-21 17,0 0-32,0 0 0,0 0 0,0-22 15,21 22-15,1-21 0,-1-1 16,-21 22-16,21-21 0,0 0 0,0 20 16,0 1-16,1 0 0,-1 0 15,0 21-15,0 0 0,0 0 16,0 21-16,-21 0 0,0 0 15,22 1-15,-22 20 0,21 0 0,-21-21 16,0 22-16,0-1 0,21-21 16,0 22-16,0-22 0,0 21 15,1-21-15,-1 0 0,0 1 16,21-1-16,-21 0 0,22-21 0,41 0 16,-41 0-16,41-21 15,-41 21-15,-1-21 0,22-43 16,-22 43-16,0 0 15,-21 0-15,1-22 0,-1 1 0,0 21 16,0-64-16,-21 43 16,0-1-16,0 1 0,0 21 0,-21-21 15,0 20-15,0-20 0,-1 21 16,1 21-16,0 0 0,0 0 0,-21 0 16,20 0-16,-20 42 0,21-21 15,-21 22-15,20-22 0,1 21 16,-21 22-16,21-22 0,0 0 15,-1 1-15,1 20 0,21-20 0,-21-1 16,21-21-16,0 21 0,0-20 16,0 20-16,21-42 0,0 21 15,1 0-15,20-21 0,-21 0 0,0 0 16,22 0-16,-22-21 0,21 0 0,-21 0 16,22 0-16,-22-1 0,21-20 15,-21 21-15,0 0 0,1-22 16,-1 22-16,0-21 0,-21 0 0,0 20 0,0-20 15,0 21-15,0 0 16,0 0-16,0-1 0,0 44 31,0-1-31,-21 21 16,21-21-16,0 0 0,0 22 16,0-22-16,0 21 0,0-21 0,0 1 15,21-1-15,0 21 0,0-21 16,0 0-16,1-21 0,-1 22 0,0-22 15,21 0-15,-21 0 0,1 0 16,20 0-16,-21 0 0,21 0 16,-20-22-16,20 1 0,-21 0 0,21-21 15,-20 21-15,20-1 0,-21 1 16,0-21-16,0 0 0,1 20 0,-1-20 16,0 0-16,-21 21 0,0-22 15,21 22-15,-21 0 0,0 42 31,0 0-31,0 0 0,-21 22 16,21-22-16,-21 21 0,21 1 16,0-22-16,0 21 0,0-21 0,-21 22 15,21-22-15,0 0 0,0 0 0,0 0 16,0 0-16,0 1 16,0-44 15,21 1-16,-21 0-15,0-21 0,0 21 16,21-1-16,0-20 0,-21 21 0,21-21 16,0 20-16,1-20 0,-1 0 15,0 21-15,0-1 0,0 1 0,22 0 16,-22 21-16,0 0 16,0 0-16,0 0 0,0 21 15,-21 0-15,0 1 0,0-1 0,0 21 16,22-21-16,-22 0 15,0 1-15,0 20 0,21-21 0,-21 0 16,0 0-16,0 1 0,0-1 16,21 0-16,0-21 15,0 0-15,0 0 16,1 0-16,-1 0 16,-21-21-16,21 0 0,0-1 0,0 1 15,0 0-15,1-21 0,-1 21 16,0-1-16,0-20 0,0 21 15,0 0-15,1-22 0,-1 22 16,0 21-16,0-21 0,0 21 16,-21 21-1,0 0-15,0 1 16,0-1-16,0 0 0,0 0 0,0 0 16,0 22-16,0-22 0,0 0 15,0 21-15,0-21 0,0 1 0,0 20 16,21-21-16,-21 0 0,22 0 15,-1 1-15,0-1 0,0-21 0,0 21 16,22-21-16,-22 0 0,21 0 0,-21 0 16,22 0-16,-1-21 15,-21 0-15,21 21 0,-20-22 0,20 1 0,-21 0 16,21-21-16,-20 21 16,-1-1-16,0-20 0,21-21 15,-21 20-15,1 1 0,-22 21 0,21-22 16,-21 22-16,0-21 0,0 21 15,-21 21-15,-1 0 16,1 21-16,-21 0 0,21 0 16,0 22-16,-1-22 0,1 21 15,0 0-15,21-20 0,-21 20 0,21-21 16,0 21-16,0 1 0,0-22 16,0 0-16,21 21 0,0-42 0,0 22 0,22-1 15,-22-21-15,42 0 16,-20 0-16,-22 0 0,21 0 15,1-21-15,-1-1 0,0 22 0,1-21 16,-22 0-16,21 0 0,-21 0 16,22 0-16,-22-1 0,0 1 0,-21 0 15,0 0-15</inkml:trace>
  <inkml:trace contextRef="#ctx0" brushRef="#br0" timeOffset="174211.25">847 7641 0,'-22'0'15,"22"-21"1,0 0 0,22 0-16,-1 0 15,-21-1-15,21 1 0,0 0 0,21 21 16,-20-21-16,-1 21 0,0 0 16,21 0-16,-21 0 0,1 21 0,20 0 15,-21 22-15,0-22 0,-21 21 16,0-21-16,0 22 0,0-1 15,0 0-15,-21-21 0,0 22 0,0-1 16,-22 0-16,1-20 0,21 20 16,-21-21-16,-1 21 0,22-20 15,0-1-15,0-21 0,0 21 16,-1-21-16,1 0 16,21-21-16,0 0 15,0-1-15,21 22 0,1-21 16,-1 0-16,21 21 0,-21 0 0,22 0 15,-22 0-15,21 0 0,0 0 16,1 0-16,-22 21 0,21 0 16,1 1-16,-22-1 0,0 0 0,0 0 15,-21 0-15,0 22 0,0-22 16,0 21-16,-21-21 0,0 0 0,0 22 16,-22-22-16,22 0 15,-21 0-15,-1 0 0,1 1 16,0-1-16,-1-21 0,22 0 0,-21 21 15,0-21-15,20 0 0,-20 0 0,21 0 16,0 0-16,0-21 0,-1 0 16,1 21-16,0-22 0,21 1 15,-21 0-15,21 0 0,0 0 16,0 0-16,0-1 16,21 22-16,0-21 0,-21 0 0,21 21 15,22-21-15,-22 21 0,0-21 16,0 21-16</inkml:trace>
  <inkml:trace contextRef="#ctx0" brushRef="#br0" timeOffset="174435.98">1820 8022 0,'21'0'0,"-42"0"0,64-21 0,-43 0 15,0 0 1,0 0-1,0-1 17,21 22 15</inkml:trace>
  <inkml:trace contextRef="#ctx0" brushRef="#br0" timeOffset="175118.8">3006 7768 0,'0'-21'0,"0"42"0,0-63 16,0 0-16,0 20 0,0-20 0,0 21 15,0-21-15,21 20 0,-21 1 16,0 0-16,0 0 0,0 42 31,0 0-31,0 22 0,0-22 0,0 21 16,0 0-16,0 22 0,0-22 15,0 22-15,0-1 0,0 1 0,-21-1 16,-1 1-16,1-1 0,0-20 16,0-1-16,21 21 0,-21-20 0,0-22 15,-1 21-15,1-21 16,-21 22-16,21-22 0,0-21 15,-1 0-15,1 0 16,0 0-16,0 0 0,21-21 16,-21 0-16,21-1 0,0-20 15,0 0-15,0-1 0,0 1 0,0 0 16,0-1-16,0-20 0,21 21 16,-21-1-16,21 22 0,0-21 0,-21 21 15,21 21-15,1 0 0,-1 0 16,0 0-16,0 0 0,0 42 0,0-21 15,1 0-15,-1 22 0,0-1 0,0 0 16,0 1-16,0-1 0,43 21 16,-43-20-16,0-22 0,0 0 15,22 0-15,-22 0 16,0 1-16,21-22 0,-20 0 0,-1 21 16,0-21-16,0 0 0,21 0 15,-20 0-15,-1 0 0,0-21 0,0-1 16,0 22-16,0-21 0,-21 0 0,22 0 15,-1 0-15,0-22 0,0 22 16,0 0-16,0-21 0</inkml:trace>
  <inkml:trace contextRef="#ctx0" brushRef="#br0" timeOffset="175410.63">3937 7641 0,'0'0'0,"-21"0"0,0 0 16,21-21 0,21 21-1,0 0-15,0 0 0,0-21 16,22 21-16,-22 0 0,21 0 0,0 0 16,1-21-16,-22 21 0,21 0 15,1 0-15,-22 0 0,21 0 0,-21 0 16,0 0-16,1 0 0,-1 0 15,0 0-15,-42 21 32,0-21-17,-1 0-15,1 0 0,0 0 0,0 0 16,0 0-16</inkml:trace>
  <inkml:trace contextRef="#ctx0" brushRef="#br0" timeOffset="175653.49">4170 7599 0,'-43'0'15,"43"21"-15,0 0 0,0 0 16,0 1-16,0-1 0,0 0 16,0 0-16,0 21 0,-21-20 0,21 20 15,0 0-15,-21 1 0,21-1 16,0 0-16,0 1 0,-21-1 16,0 0-16,21-21 0,-21 22 0,21-1 15,0-21-15,-22 0 0,22 22 16,-21-43-16,21 42 0,0-21 15,0 0 1,-21-21 0,0 0-1,0 0-15</inkml:trace>
  <inkml:trace contextRef="#ctx0" brushRef="#br0" timeOffset="176519.85">635 9504 0,'0'0'0,"0"-21"0,-21 21 16,21-21-16,-21 21 15,21 21 1,0 0-16,0 0 16,0 0-16,0 22 0,0-1 15,0 0-15,0 1 0,0 20 0,0-21 16,-22 1-16,1-1 0,21 0 15,-21-20-15,0 20 0,0-21 0,0 21 16,21-20-16,-22-1 0,1 0 16,0-21-16,21 21 0,-21-21 15,21-21 1,0 0-16,0 0 16,21-1-16,0 1 0,0 21 15,1-21-15,20 21 0,0 0 16,-21-21-16,22 21 0,-1 0 15,0 0-15,1 0 0,-1-21 16,0 21-16,1 0 0,-22 0 0,21 0 16,-21-21-16,1-1 0,20 22 15,-21-21-15,0 21 0,-21-21 0,0 0 16,21 0-16,-21 0 0,0-1 16,0 1-16,0 0 0,0 0 15,0 0-15,-21 21 0,21-21 0,-21 21 16,0 0-16,21 21 15,0 0-15,0 0 0,-21 0 16,21 0-16,0 22 0,0-1 16,-21-21-16,21 22 0,0 41 15,0-63-15,0 22 16,0-22-16,-22 21 0,22-21 0,0 1 16,0-1-16,0 0 0,0 0 15,0 0-15,0 0 0,0-42 47,0 0-47,0 0 0,0 0 16,0 0-16,22-1 0,-1 1 0</inkml:trace>
  <inkml:trace contextRef="#ctx0" brushRef="#br0" timeOffset="176711.76">1524 9948 0,'0'0'0,"21"0"0,0 0 0,0 0 94,1-21-78</inkml:trace>
  <inkml:trace contextRef="#ctx0" brushRef="#br0" timeOffset="177151.51">2836 9631 0,'0'0'0,"0"-64"15,-21 43-15,21 0 16,-21 42-1,21 0 1,0 22-16,0-1 0,0 0 16,0 1-16,0-1 0,0 0 0,0 64 15,0-63-15,0-1 0,21 0 16,-21 1-16,0-1 16,0 0-16,0-21 0,0 1 0,0-1 15,0 0-15,0 0 0,0 0 16,0 0-16,0-42 31,-21 0-15,21 0-16,0-21 0,0 20 15</inkml:trace>
  <inkml:trace contextRef="#ctx0" brushRef="#br0" timeOffset="177472.32">2688 9694 0,'0'0'0,"0"-21"0,0 0 15,0-21-15,0 21 0,0-1 16,0 1-16,0 0 0,0 0 0,21 0 16,22 0-16,-22-1 0,21 1 15,-21 21-15,22-21 0,20 21 0,-21 0 16,1 0-16,-1 0 0,22 0 16,-22 21-16,0-21 0,1 21 0,-1 1 15,-21 20-15,21-21 0,-42 21 16,0-20-16,0 20 0,0-21 15,-21 21-15,0 1 0,0-22 0,-21 21 16,20-21-16,-20 1 0,0-1 16,21 0-16,-22 0 0,22-21 0,0 21 15,0-21-15,0 0 0,-1 0 16,1 0-16,21 21 0,21-21 31,1-21-31,-1 21 16,0-21-16,21 0 0,-21 21 15</inkml:trace>
  <inkml:trace contextRef="#ctx0" brushRef="#br0" timeOffset="177978.98">4000 9440 0,'0'0'0,"0"-21"0,22 21 15,-22 21 1,-22 1-16,1-1 15,21 0-15,-21 21 0,0 1 16,0-1-16,21 0 0,-21 1 0,-1-1 16,1 21-16,21-20 0,-21-1 15,0 0-15,0 1 0,0-1 0,-22 0 16,22 1-16,0-22 0,0 21 16,0-21-16,-22 22 0,1-1 15,42-21-15,-21-21 0,21 21 0,-21-21 16,-1 0-1,22-21-15,0 0 16,0 0-16,0 0 0,0-22 16,0 22-16,22 0 0,-1-21 15,-21-1-15,21 22 0,0 0 0,0-21 16,0 21-16,1 21 0,-1-22 16,0 22-16,0 0 0,0 0 0,0 22 15,1-1-15,-1 0 16,0 0-16,-21 21 0,0-20 0,21-1 15,-21 21-15,21-21 0,-21 0 16,21 1-16,-21-1 0,22 0 16,-1 0-16,-21 0 0,21 0 0,0 1 15,0-22-15,0 0 0,1 0 16,-1 0-16,0 0 16,0 0-16,0-22 0,0 22 0,-21-21 15,22 0-15,-1 0 0,0 0 16,0 0-16,0-1 0,0 1 15,1-21-15,-1 21 0</inkml:trace>
  <inkml:trace contextRef="#ctx0" brushRef="#br0" timeOffset="178254.75">4657 9462 0,'0'0'0,"-22"0"0,1 0 15,42 0 1,1 0-16,-1 0 0,0 0 16,21 0-16,1 0 0,-22 0 15,21 0-15,0 0 0,22 0 0,-22 0 16,1-22-16,-1 22 16,0 0-16,-21 0 0,22 0 0,-22 0 15,0 0-15,21 0 0,-20 0 16,-1 0-16,-42 0 31,-1 0-31,1 0 16</inkml:trace>
  <inkml:trace contextRef="#ctx0" brushRef="#br0" timeOffset="178527">5016 9440 0,'-21'22'0,"0"-1"15,0 0-15,0 21 16,0-21-16,21 1 0,0 20 0,-22 0 16,1-21-16,21 22 0,-21-1 15,21 0-15,0 1 0,-21-1 0,0-21 16,21 22-16,-21-1 0,21-21 16,-22 0-16,22 22 0,0-22 0,0 0 15,-21 0-15,21 0 0,0 0 0,-21 1 16,21-1-16,0 0 15,0 0-15,-21-21 16,0 0 0,0 0-16,-1 0 15,1 21-15,0-21 0</inkml:trace>
  <inkml:trace contextRef="#ctx0" brushRef="#br0" timeOffset="179053.7">127 11705 0,'21'0'31,"0"0"-31,0-21 0,22 21 0,-1 0 16,0-21-16,1 21 0,20 0 15,-20-21-15,-1 0 0,21 21 16,-20 0-16,-1-22 0,0 22 0,1 0 15,-22 0-15,0 0 0,21 0 16,-63 0 15,0 0-31,-21 0 0,21 22 16,-22-22-16,1 0 16,0 0-16</inkml:trace>
  <inkml:trace contextRef="#ctx0" brushRef="#br0" timeOffset="179456.47">148 11748 0,'0'0'0,"-21"21"0,0 0 16,0 0-16,-1 0 0,1 0 16,0 1-16,21-1 0,0 0 15,-21 0-15,21 0 0,0 0 16,0 1-16,21-22 31,0 0-31,0 0 0,1 0 16,20 0-16,0-22 0,1 22 15,-1 0-15,0 0 0,1 0 16,-1 0-16,0 0 0,1 0 16,-1 0-16,0 22 0,1-1 0,-1 0 15,-21 0-15,0 0 0,0 0 16,1 1-16,-22 20 0,0-21 0,0 0 16,0 22-16,-22-22 0,1 0 15,-21 21-15,21-21 0,-22 1 16,1-1-16,0-21 0,21 21 0,-22 0 15,1-21-15,0 0 0,-1 0 16,22 0-16,-21 0 0,21 0 16,-22 0-16,22 0 15,0 0-15,0 0 0,0 0 0,21-21 0,0 0 16,0 0 0,21-1-1,0 22-15,0-21 0,0 21 0,22 0 16</inkml:trace>
  <inkml:trace contextRef="#ctx0" brushRef="#br0" timeOffset="179631.36">1016 12256 0,'0'0'0,"42"0"0,-21 0 0,1 0 0</inkml:trace>
  <inkml:trace contextRef="#ctx0" brushRef="#br0" timeOffset="180095.01">2265 11515 0,'0'0'0,"0"-43"0,0-41 15,21 41-15,-21 22 16,0-21-16,21 21 0,-21 42 31,0 21-31,0 1 0,0-1 0,-21 21 16,21-20-16,-21 20 0,21 22 15,-21-22-15,21 1 0,0 21 16,0-22-16,0 1 0,0-1 0,0 1 16,0-22-16,0 0 0,0 1 15,0-1-15,0-21 0,0 0 16,0 0-16,21-21 0,0 0 16,-21 22-16,21-22 0,0 0 0,0-22 15,1 22-15,-22-21 16,0 0-16,21 0 0,-21-21 0,0 20 15</inkml:trace>
  <inkml:trace contextRef="#ctx0" brushRef="#br0" timeOffset="180277.9">2138 11980 0,'0'0'0,"-21"0"0,-1-21 16,22 0 15,22 0-31,20 21 0,-21-21 15,21 21-15,1-21 0,20 21 0,-20-22 16,20 22-16,1-21 0,-1 21 16,1-21-16,-1 21 0,1 0 0,-1 0 15,-21 0-15,22 0 0</inkml:trace>
  <inkml:trace contextRef="#ctx0" brushRef="#br0" timeOffset="181207.37">3196 12171 0,'-21'21'0,"42"-42"0,-42 63 16,21-21-16,0 1 0,0-1 16,0-42 15,21 21-31,0-22 0,-21 1 0,21 0 16,1 0-16,-22 0 0,0 0 15,21-22-15,-21 22 0,0-42 16,0 20-16,0 22 0,-21 0 15,-1 0-15,1 0 0,0 21 0,0 0 16,0 0-16,0 0 0,-1 0 16,-20 0-16,21 21 0,0 0 0,-22 21 15,22-21-15,0 22 0,0-22 16,0 21-16,0-21 0,-1 22 16,22-22-16,-21 21 0,21-21 15,0 1-15,0-1 0,0 0 0,0 0 16,21-21-16,1 0 0,-1 0 15,0 0-15,0 0 0,0 0 16,22-21-16,-22 0 0,0 0 0,21-1 16,-21 1-16,22-21 0,-22 21 15,0 0-15,21-22 0,-20 22 0,-1-21 16,0 21-16,-21-1 0,21 1 16,-21 0-16,21 21 0,-21 21 31,0 0-31,0 1 0,0 20 15,0-21-15,0 21 0,0 1 16,0-22-16,0 21 0,0 1 0,0-22 16,0 21-16,0-21 0,21 0 15,1 1-15,-1-1 0,0 0 0,21 0 16,-21-21-16,64 0 0,-43 0 16,22 0-16,-22 0 0,1-21 15,-1 21-15,0-21 0,1 0 0,-1-1 16,0-20-16,1 21 0,-1 0 15,-21-22-15,43-41 16,-43 41-16,-21 22 0,0-21 0,0 0 16,0-1-16,0 1 0,-21 21 15,-1-22-15,1 22 0,0 21 0,0 0 16,0 0-16,0 0 0,-22 0 16,22 0-16,0 21 0,-21 1 0,20-1 15,1 0-15,0 21 0,0-21 16,21 1-16,0-1 0,0 0 0,0 0 15,0 0-15,0 0 16,21-21-16,0 0 0,22 0 16,-22 0-16,0 0 0,0 0 0,0 0 15,0 0-15,1 0 0,-1 22 16,0-1-16,0-21 0,-21 42 16,0-21-16,0 0 0,0 22 15,0-1-15,0 0 0,0 1 0,0 20 16,0-20-16,-21 20 0,0 1 0,0 20 15,-1-20-15,-20 20 0,21-20 16,-21 21-16,-1-22 0,1 22 0,0-22 16,20 1-16,-20-1 0,0 1 15,-1-1-15,22-20 0,-21-1 0,21 0 16,0 1-16,-1-22 0,1 0 0,21 0 16,0-42-1,21 0-15,1 0 16</inkml:trace>
  <inkml:trace contextRef="#ctx0" brushRef="#br0" timeOffset="183103.55">4424 12002 0,'0'0'16,"0"-22"-16,0 1 0,0 0 0,0 0 16,0 42-1,-21-21-15,21 21 16,0 22-16,0-22 0,-22 21 16,22 0-16,-21-20 0,21 20 0,-21 0 15,21-21-15,-21 1 0,21 20 16,-21-21-16,0 0 0,21 0 15,0-42 17,0 0-32,0 0 15,21-21-15,-21 20 0,21-20 0,0 21 16,0-21-16,0-1 0,1 1 16,-1 21-16,0-22 0,21 22 0,-21 0 15,1 0-15,20 21 0,-21 0 16,0 0-16,0 21 0,1 21 15,20-20-15,-42 20 0,21-21 0,0 21 16,0 1-16,1-1 0,-1-21 16,-21 22-16,21-22 0,0 21 0,-21-21 15,21 0-15,0 1 0,1-22 16,-1 21-16,0-21 0,0 0 0,0 0 16,22 0-16,-22 0 0,21-21 15,22-1-15,-43 1 0,21 0 16,0-21-16,1 21 0,-22-22 15,21 1-15,-21 0 0,22-1 16,-43 1-16,0 0 0,0-1 0,0 1 0,0 21 16,0-22-16,0 22 15,-43 0-15,22 21 0,-21 0 16,0 0-16,20 0 0,-20 0 16,21 21-16,-21 0 0,-1 43 15,22-22-15,0 1 0,0-1 0,21 0 16,-21-21-16,21 22 0,0-1 15,0-21-15,0 22 0,0-22 0,21 21 16,0-21-16,0 0 16,0-21-16,0 0 0,1 0 0,-1 0 15,0 0-15,0 0 0,0-21 0,22 21 16,-22-21-16,21 0 0,-21-21 16,0 20-16,22 1 0,-22-21 15,0 21-15,0-22 0,0 1 16,-21 21-16,0-21 0,0 20 0,0 1 15,0 0-15,0 0 0,0 0 16,0 42 0,0 0-16,0 0 0,0 0 0,0 1 15,0 20-15,0-21 0,0 21 16,0-20-16,22-1 0,-1 21 0,-21-21 16,21 0-16,0 1 0,0-1 15,0 0-15,1 0 0,-1-21 16,0 0-16,0 21 0,0-21 0,22 0 15,-22 0-15,0 0 0,21-21 16,1 0-16,-22 21 0,0-21 16,0 0-16,0-1 0,0-20 15,1 21-15,-22-21 0,0 20 0,0-41 16,0 21-16,0 20 0,0 1 16,0 0-16,0 42 31,0 0-31,0 1 0,0-1 15,0 21-15,0-21 0,0 22 16,0-22-16,0 21 0,0-21 0,-22 0 16,22 22-16,-21-22 0,21 0 15,0 0-15,0 0 16,0-42 15,0 0-31,21 0 16,1 0-16,-22 0 0,21-1 0,0-20 15,-21 21-15,21-21 0,0 20 0,-21-20 16,21 0-16,1 21 0,-1-1 16,0 1-16,0 21 0,0 0 15,0 21 1,1 1-16,-22-1 0,21 0 16,-21 21-16,0-21 0,0 1 0,21-1 15,-21 21-15,21 0 16,0-20-16,-21-1 0,0 0 0,21-21 15,-21 21-15,22-21 16,-1 0-16,0 0 0,0 0 16,0 0-16,0 0 0,1-21 15,-1 0-15,0 0 0,0-1 16,0 1-16,0 0 0,1 0 16,-1 0-16,0-22 0,0 22 0,0 0 15,0-21-15,-21 21 0,22-1 16,-22 1-16,0 0 15,21 21-15,-21 21 16,0 0-16,0 1 16,0 20-16,0-21 0,0 0 15,21 22-15,-21-22 0,0 21 0,21-21 16,0 22-16,-21-22 0,21 0 16,1 0-16,20 0 0,-21 0 0,0 1 15,0-1-15,22-21 0,-22 0 0,21 0 16,-21 0-16,22 0 0,-22 0 15,21 0-15,22-21 0,-43 21 16,21-22-16,-21 1 0,1 0 16,20 0-16,-21-21 0,0 20 15,22-20-15,-22 21 0,0-21 0,0-1 16,-21 1-16,21 0 0,-21-22 16,0 43-16,0-21 15,-21 42-15,0 0 16,0 21-16,0 0 0,-22 0 15,22 21-15,0-20 0,0 20 0,-22 0 16,43 1-16,-21-22 0,21 21 16,0 0-16,0-20 0,0-1 0,0 0 15,0 0-15,21 0 0,1 0 16,20-21-16,-21 0 0,21 0 16,1 0-16,-1 0 0,22 0 0,-22 0 15,0 0-15,22-21 0,-22 21 16,-21-21-16,22 0 0,-22 21 0,0-21 15</inkml:trace>
  <inkml:trace contextRef="#ctx0" brushRef="#br0" timeOffset="183874.97">169 13356 0,'0'0'0,"21"0"0,-21-42 15,22 21-15,-22 0 0,21-1 0,-21 1 16,0 0 0,-21 42-1,21 0-15,-22 22 16,1-1-16,0 0 0,21 22 15,-21-1-15,0 22 0,0-21 0,21 20 16,0-20-16,-22-1 0,22 1 16,0-1-16,0-20 0,0-1 15,22 0-15,-1-21 0,21 1 0,-21-1 16,22 0-16,-1-21 0,-21 0 16,21 0-16,1 0 0,-1 0 15,-21 0-15,22-21 0,-22 0 16,0-1-16,0 1 0,0 0 15,-21-21-15,0 21 0,0-1 0,0 1 16,-21 0-16,0-21 0,0 42 16,0-21-16,-1 21 0,1 0 15,0 0-15,0 0 0,0 0 0,0 21 16,-1 0-16,1 0 0,0 0 16,0 0-16,0 1 0,0-1 0,-1 0 15,22 0-15,-21 0 0,21 0 16,0 1-16,0-1 15,21-21-15,1 0 0,20 0 16,-21 0-16,21-21 0,1-1 16</inkml:trace>
  <inkml:trace contextRef="#ctx0" brushRef="#br0" timeOffset="184059.82">1101 13843 0,'0'0'0,"21"0"0,0-21 16,0 21-16,-21 21 78,21-21-62,0 0-16</inkml:trace>
  <inkml:trace contextRef="#ctx0" brushRef="#br0" timeOffset="186095.67">2900 14012 0,'0'-21'0,"21"21"16,-21-21-1,0 0 1,0 0 15,-21 21-15,0 0-16,-1 0 16,22 21-16,-21-21 0,0 21 15,0 0-15,0 0 16,0 22-16,-1-22 0,22 0 0,-21 21 15,21 1-15,0-1 0,0 22 16,0-22-16,0 0 0,0 1 16,0-1-16,0 0 0,0 1 0,0-22 15,0 21-15,21-21 0,-21 0 16,22 1-16,-1-22 0,0 21 0,0-21 16,0 0-16,0 0 15,1 0-15,-1 0 0,0 0 16,0 0-1,-21-21 1,0-1 62,0 1 0,0 0-46,-21 21-1,0 0-16</inkml:trace>
  <inkml:trace contextRef="#ctx0" brushRef="#br0" timeOffset="187867.23">2921 14139 0,'0'0'0,"21"-21"0,21-21 15,-42 21-15,0 0 16,0-1-16,0 1 0,0 0 0,0 0 15,0 0 1,-21 21-16,0 0 16,0 21-1,0 0-15,0 0 0,-1 0 0,1 22 16,0-22-16,21 21 0,0 22 16,-21-22-16,21 22 0,-21-22 15,21 21-15,0 1 0,0-22 0,0 1 16,0-1-16,0 0 0,21-21 15,0 22-15,0-22 0,0 0 0,22-21 16,-1 0-16,-21 0 16,22 0-16,-22 0 0,21 0 0,0-21 15,1 0-15,-1 0 0,22-1 16,-22-20-16,0 0 0,22-1 0,-22 1 16,22 0-16,-22-1 15,0-20-15,1 21 0,-22-1 0,21-20 16,-21 20-16,22-62 15,-43 41-15,0 1 0,0 20 0,0 1 16,0 0-16,0-1 0,0 22 16,-22 0-16,22 0 0,-21 21 0,0 0 15,0 0-15,21 21 0,-21 0 16,21 21-16,-21 1 0,-1-1 16,22 0-16,0 22 0,0-1 0,0-20 15,-21 20-15,21 1 0,0 20 16,0-20-16,0-1 0,0-20 15,0 20-15,21-20 0,1-1 0,-1 0 16,0 1-16,21-22 0,-21 0 16,22 0-16,-1 0 0,-21-21 0,22 0 15,20 0-15,-21 0 0,1 0 16,-1 0-16,0-21 0,1 0 0,-1 0 16,0-22-16,22 22 0,-43-21 15,21 21-15,1-22 0,-22 1 0,0 0 16,0-1-16,-21 1 0,0 21 15,0-21-15,0-1 0,0 22 0,0 0 16,-21 0-16,21 0 16,-21 21-16,0 0 0,0 0 0,-22 0 15,22 0-15,0 21 0,0 0 16,-22 0-16,22 21 0,0 1 0,0-22 16,0 21-16,0 1 0,-1-1 15,22 0-15,0 1 0,0-22 0,0 21 16,0-21-16,0 0 0,0 1 0,0-1 15,0 0-15,22-21 0,-1 0 16,0 0-16,0 0 0,0 0 0,22-21 16,-22 0-16,21-1 0,-21 1 15,22 0-15,-22-21 0,0 21 0,21-22 16,-21 22-16,-21-21 16,22-1-16,-22 22 0,21-21 0,-21 21 15,0 0-15,0-1 0,0 1 16,0 42-1,0 1-15,-21-1 16,21 0-16,-22 21 0,22-21 0,0 22 16,0-22-16,0 21 15,-21 1-15,21-22 0,0 0 0,0 21 0,0-21 16,0 1-16,21-1 0,1-21 16,-1 21-16,0-21 0,0 0 0,0 0 15,22 0-15,-22 0 0,0-21 16,21 21-16,1-21 0,-22-1 15,63-20-15,-41 0 0,-22 21 16,21-22-16,-21 1 0,22 21 16,-22-22-16,0 1 0,0 0 0,0 21 15,-21-22-15,0 22 0,0 0 16,-21 42 0,21 0-1,-21 0-15,21 22 0,-21-22 0,21 0 16,0 21-16,0-20 0,0 20 15,0-21-15,0 0 0,0 0 0,0 1 16,0-1-16,0 0 0,0 0 16,21-21-16,-21 21 0,21-21 15,-21-21 32,-21 0-47,0 21 16,0 0-16,0-21 0,-1 21 15,1 0-15,0 0 16,0 0-16,0 21 16,21 0-16,0 0 0,0 0 15,0 1-15,0-1 16,21 0-16,0-21 0,0 0 16,0 0-16,1 0 15,20 0-15,-21 0 0,21 0 0,-20 0 16,20-21-16,21 0 0,-20 21 15,-1-22-15,22 1 0,-22 0 0,21-21 16,-20 21-16,-1-1 0,0-20 16,1 0-16,-22 21 0,21-22 0,-42 1 15,0 21-15,0-22 0,0 22 0,0-21 16,0 21-16,0 0 0,-21 21 16,0 0-16,0 0 15,0 21-15,-1 0 16,1 0-16,21 0 0,0 22 0,0-22 0,0 21 15,0 0-15,0 1 0,0-22 16,0 21-16,21-21 0,1 22 16,-1-22-16,-21 21 0,0-21 0,0 1 15,0-1-15,0 0 0,0 0 16,0 0-16,-21-21 0,-1 0 16,1 21-16,0-21 0,0 0 15,0 0-15,0 0 0,-1-21 16,22 0-16,0 0 0,0-21 15,0 20-15,22-20 0,-1 21 16</inkml:trace>
  <inkml:trace contextRef="#ctx0" brushRef="#br0" timeOffset="189559.21">6308 14203 0,'0'0'15,"21"0"-15,0 0 0,0 0 16,-21 21-16,0 0 15,0 0-15,0 1 0,-21-1 16,21 21-16,-21-21 0,0 22 0,-1-1 16,22-21-16,-21 21 0,0-20 15,21-1-15,0 0 0,0 0 16,-21 0-16,21 0 0,21-21 31,0 0-31,-21-21 16,21 0-16,1 0 0,-1 0 15,21 0-15,-21-1 0,0-20 0,1 21 16,-1-21-16,-21 20 0,21 1 0,0 0 16,0 0-16,0 21 15,-21 21 1,0 0-16,0 0 0,0 1 16,0-1-16,0 0 0,22 21 0,-1-21 15,-21 1-15,21-1 16,0 0-16,0 21 0,0-42 0,22 21 15,-22 1-15,21-22 0,1 0 0,-1 0 16,0 0-16,1 0 0,20 0 16,-21 0-16,1 0 0,-1 0 0,0-22 15,1 1-15,-1 0 0,0 0 16,-20-21-16,20 20 0,-21-20 0,0 21 16,0-21-16,-21-1 0,0 1 0,0 0 15,0-1-15,0 22 0,0 0 16,0-21-16,-21 20 0,0 22 15,0 0-15,0 0 0,-22 22 16,1-22-16,21 21 0,-21 21 16,20-21-16,1 22 0,-21-22 0,21 21 15,0 0-15,21 1 0,-22-1 16,22-21-16,0 22 0,0-22 0,0 21 16,0-21-16,0 0 0,22-21 15,-1 22-15,0-22 0,0 0 0,0 0 16,0 0-16,1 0 0,-1 0 0,0-22 15,21 1-15,-21 0 0,1 0 16,20-21-16,-21 20 0,0-20 16,0 21-16,1-21 0,-1 20 15,-21-20-15,21 21 0,-21 0 0,0 0 16,0 42 15,-21 0-31,21 0 0,0 0 16,0 0-16,0 1 0,-21-1 15,21 0-15,0 0 0,0 0 16,0 0-16,0 1 0,0-1 0,21 0 0,0-21 16,-21 21-16,21-21 0,0 0 15,0 0-15,1 0 0,-1 0 0,21 0 16,-21 0-16,0 0 16,1 0-16,-1 0 0,0-21 0,0 0 0,0 0 15,0-1-15,1 1 0,-1 0 16,0 0-16,-21-21 0,0 20 15,21 1-15,-21-21 0,21 42 0,-21-21 16,0 0-16,0 42 31,0 0-31,0 0 16,0 0-16,0 0 0,-21 22 0,0 20 16,21-42-16,0 1 15,0-1-15,-21 0 0,21 0 16,-21 0-16,21 0 0,0-42 47,0 0-32,0 0-15,0 0 0,0 0 16,0-1-16,0-20 0,21 21 0,0-21 16,0 20-16,0-20 0,0 21 15,1 0-15,-22 0 0,21-1 0,0 22 16,0 0-16,0 0 0,0 0 15,1 0-15,-1 0 0,0 0 0,0 0 16,-21 22-16,0-1 0,21 0 0,-21 21 16,0-21-16,0 1 0,0 20 15,0-21-15,0 0 0,0 0 0,0 1 16,0-1 0,21 0-16,1-21 15,-1 0 1,0 0-16,0-21 15,0 21-15,-21-21 0,21-1 0,1-20 16,-1 21-16,0 0 0,-21 0 16,21-22-16,0 22 0,0 0 0,1 0 15,-22 0-15,0-1 0,21 22 16,-21 22 0,0-1-1,0 0-15,0 0 16,0 0-16,0 0 0,0 22 0,0-22 15,0 21-15,0-21 16,0 1-16,0-1 0,0 0 0,21 0 16,0-21-16,0 0 0,0 0 15,22 21-15,-22-21 0,21 0 16,64-21-16,-64 21 16,1-21-16,-1 0 0,0 0 15,-20-1-15,20-20 0,0 21 0,-21-21 16,1 20-16,-1-20 0,0 0 0,0-1 15,-21 22-15,0-21 0,0 21 16,0-22-16,-21 43 16,0 0-16,0 0 15,-1 0-15,1 22 0,0-1 0,-21 21 16,21-21-16,-22 22 0,22-1 16,-21 0-16,21 1 0,-1-1 0,1 0 15,0 1-15,21-22 0,-21 21 0,21 22 16,0-43-16,0 0 15,21-21-15,0 21 0,0-21 0,1 0 16,20 0-16,0 0 0,-21 0 0,22 0 16,-1 0-16,0-21 15,1 0-15,-1 0 0,0-1 0,1 1 0,-22 0 16,21 0-16,-21 0 0,1 0 16,-1-1-16,-21 1 0</inkml:trace>
  <inkml:trace contextRef="#ctx0" brushRef="#br0" timeOffset="190319.31">0 15600 0,'0'21'15,"0"0"1,42-21-16,22 0 16,-1 0-16,22-21 15,-22 0-15,1 21 0,-22-21 16,22 0-16,-22-1 0,0 1 0,1 0 15,-22 0-15,0 21 0,-21-21 16,0 0-16,0-1 0,0 1 16,-21 21-1,0 0-15,0 21 0,-1 1 16,1-1-16,0 21 0,0 0 0,0 1 16,21-1-16,0 0 0,-21 22 15,21-1-15,-22 1 16,22-22-16,-21 22 0,21-1 0,-21-20 15,21-1-15,0 0 0,-21-21 16,21 22-16,-21-22 0,21 0 16,0 0-16,0 0 0,-21-21 0,-1 22 15,1-22 1,0 0-16,21-22 16,-21 1-16,0 0 0,0 21 0,-22-21 15,22 0-15</inkml:trace>
  <inkml:trace contextRef="#ctx0" brushRef="#br0" timeOffset="190505.2">0 16108 0,'42'0'31,"1"0"-31,20 0 16,1-21-16,-1 21 0,1-21 15,-1 21-15,1-22 0,-1 1 0,1 21 16,-22-21-16,0 21 0,1 0 15,-22-21-15,0 21 0,0 0 16,0 0-16,-21-21 0,21 21 0</inkml:trace>
  <inkml:trace contextRef="#ctx0" brushRef="#br0" timeOffset="190687.95">1122 15960 0,'0'0'16,"21"0"-16,0 0 47,0-21 0,0 21-47</inkml:trace>
  <inkml:trace contextRef="#ctx0" brushRef="#br0" timeOffset="191142.73">2857 15706 0,'0'-21'0,"0"42"0,0-64 0,0 22 0,0 0 16,0 0-16,0 0 0,0 0 15,0-1-15,0 1 0,0 0 0,0 0 16,0 0-16,-21 21 0,0 0 15,0 0-15,0 0 0,0 0 16,-1 21-16,1 0 0,-21 0 0,0 43 16,20-22-16,1 0 15,21 22-15,-21-22 0,0 22 0,0-22 16,21 22-16,0-22 16,0 21-16,-21-20 0,21-1 0,0 0 15,0-20-15,0-1 0,0 0 16,21 0-16,0 21 0,21-42 15,-21 0-15,1 0 0,20 0 16,-21 0-16,21-21 0,1 0 0,-1 0 16,0 0-16,1-22 0,20 22 15</inkml:trace>
  <inkml:trace contextRef="#ctx0" brushRef="#br0" timeOffset="191555.5">3704 15663 0,'0'0'0,"21"-42"16,43-21-1,-64 41-15,-21 22 16,-1 0-16,-20 22 16,0-1-16,-1 0 0,1 0 0,-21 0 15,20 22-15,-20-22 0,20 21 16,1-21-16,0 22 0,-1-22 16,22 21-16,0-21 0,21 22 0,0-22 15,0 0-15,0 0 16,21 0-16,0-21 0,22 0 0,-1 0 15,0 0-15,1 0 0,-1 0 16,22 21-16,-22-21 0,21 0 16,-20 0-16,-1 0 0,0 0 15,1 22-15,-22-1 0,0-21 0,0 21 16,-21 0-16,0 0 16,-21 0-16,0 1 0,0-22 15,-22 21-15,22 0 0,-21-21 16,21 21-16,-22-21 0,22 0 0,-21 0 15,21 21-15,0-21 0,-22 0 16,22 0-16,0 0 0,-21 0 16,20 0-16,1 0 15,21-21 1,0 0 0,21 21-16,22-21 0</inkml:trace>
  <inkml:trace contextRef="#ctx0" brushRef="#br0" timeOffset="192001.25">4487 15769 0,'0'0'0,"43"-21"0,-22 0 0,21 0 0,-21 0 16,0 21-16,1-22 0,-1 1 16,0 0-16,-21 0 0,0 0 15,0 0-15,-42 21 16,20 0-1,-20 0-15,0 21 0,-1-21 0,1 21 16,0 0-16,-1 0 0,1 22 16,0-22-16,21 0 0,-1 21 0,1-21 15,0 1-15,21-1 0,0 21 16,0-21-16,21 0 0,0-21 0,1 22 16,-1-1-16,21-21 0,0 0 15,1 0-15,-1 21 0,22-21 0,-22 0 16,0 0-16,1 21 0,-1-21 15,0 21-15,-21 0 0,1-21 0,-1 22 16,-21-1-16,0 0 0,0 0 16,-21 0-16,-22 22 0,1-22 15,0 0-15,-1 0 0,1 0 16,0 0-16,-22 1 0,22-22 16,-1 21-16,1 0 0,0-21 0,-1 0 15,1 0-15,21 0 0,0 0 0,0 0 16,-1 0-16,1 0 0,0 0 15,0 0-15,0 0 0,0 0 0,-1 0 16,1 0-16</inkml:trace>
  <inkml:trace contextRef="#ctx0" brushRef="#br0" timeOffset="192658.92">677 17505 0,'0'0'0,"-21"-21"15,0 0-15,0-1 0,0 1 0,-1-21 16,1 21-16,21-22 0,0 22 16,-21 0-16,21-21 0,0 21 15,0-22-15,0 22 0,21 0 0,0 0 16,1 21-16,-1-21 0,0 21 15,0 0-15,0 0 0,0 21 16,1-21-16,-1 42 0,-21-21 16,0 22-16,0-1 0,0 0 15,0 1-15,0 20 0,0 1 16,0-1-16,-21-21 0,-1 22 0,1-1 16,0-20-16,21 20 0,0-20 15,0-1-15,0-21 0,0 0 16,0 0-16,21 1 0,0-1 0,1-21 15,-1 0-15,0 0 0,21 0 16,-21-21-16,22 21 0,-22-22 16,0 1-16,0 0 0,0 0 15,1-21-15,-22 20 0,0 1 16,0-21-16,0 21 0,-22-22 0,1 22 16,0 0-16,-21 0 15,21 0-15,-1 21 0,1 0 0,-21 0 16,21 0-16,0 0 0,-22 0 15,22 21-15,0 0 0,0 0 16,21 0-16,0 1 16,0-1-16,0 0 0,0 0 0,21-21 15,0 0-15,0 0 16,22 0-16</inkml:trace>
  <inkml:trace contextRef="#ctx0" brushRef="#br0" timeOffset="192839.82">1482 17547 0,'0'0'0,"42"0"0,-21-21 16,0 21-16,0 0 0,-21-21 16,22 21 62,20 0-78</inkml:trace>
  <inkml:trace contextRef="#ctx0" brushRef="#br0" timeOffset="193223.6">3027 17314 0,'0'0'16,"-43"0"-16,22-42 0,0 21 0,0 0 15,0 0-15,0-1 0,-1 1 16,1 21-16,0-21 0,21 0 16,0 42-1,0 0-15,21 22 16,22-1-16,-22 0 0,21 22 15,0-1-15,1 1 0,-1-1 16,64 128-16,-64-149 16,-21 22-16,1-22 0,-1 0 15,0-21-15,-21 22 0,0-22 16,0 0-16,0 0 0,0 0 16,0-42-1,0 0 1,0 0-16,21-21 0,0-1 15,0 1-15</inkml:trace>
  <inkml:trace contextRef="#ctx0" brushRef="#br0" timeOffset="193455.46">3556 17357 0,'0'0'0,"21"-43"0,0-20 0,0 21 0,-21 20 16,0-20-16,22 21 0,-22 42 31,-22 21-31,1-20 0,-21 20 16,21 21-16,-22-20 0,1 20 15,-43 64-15,43-63 0,0-1 16,-1 1-16,22-22 0,-21 22 16,0-22-16,20 0 0,1 1 15,0-1-15,0-21 0,21 0 16,21-21 0,0 0-16,0-21 15,22 0-15,-1 0 0,0 0 16</inkml:trace>
  <inkml:trace contextRef="#ctx0" brushRef="#br0" timeOffset="193750.98">4064 17505 0,'0'0'0,"63"0"16,-41 0-16,-22 42 16,0-21-16,0 22 15,0-1-15,0 0 0,0 22 0,21-22 16,-21 22-16,0-1 0,0 1 15,0-1-15,0 22 0,0 0 16,0-1-16,0 1 0,0 0 0,0-1 16,-21 1-16,21 21 0,-22 0 15,1-22-15,-21 1 0,21-85 0,0 0 16,-1 0-16,-20 0 0,21 0 16,0 0-16,0 0 0,-1 0 0,1 0 15,42 0 16,1 0-31,-1 0 16,0 0-16,21 0 16</inkml:trace>
  <inkml:trace contextRef="#ctx0" brushRef="#br0" timeOffset="194040.81">4149 18076 0,'0'0'0,"0"-63"0,0-1 0,0 22 16,0 0-16,0-22 0,0 22 15,21 0-15,-21-1 0,42 1 16,0-22-16,1 43 16,-1 0-16,0 0 0,22 21 15,-22 0-15,22 0 0,-22 21 0,0 0 16,1 0-16,-1 1 0,-21 20 16,0 0-16,-21-21 0,0 22 0,0-1 15,-21-21-15,-21 22 0,-22 20 16,22-42-16,0 22 15,-1-22-15,1 0 0,-43 21 16,43-42-16,21 21 0,-21-21 16,20 0-16,22-21 15,0 0-15,22-21 16,-1 21-16</inkml:trace>
  <inkml:trace contextRef="#ctx0" brushRef="#br0" timeOffset="195403.03">5270 17738 0,'22'-21'31,"-22"-1"-31,0 1 16,21 0-16,-21-21 0,0 21 0,21-22 16,-21 22-16,21-21 0,-21-22 15,0 22-15,0 21 0,0 0 16,0-1-16,0 1 0,-21 21 16,0 0-16,0 0 0,-1 0 0,1 21 15,0 1-15,21-1 0,-21 21 16,0 0-16,0 1 0,-1-1 15,22 0-15,0 1 0,-21 20 0,21-20 16,0-22-16,0 21 16,0-21-16,0 22 0,0-22 0,21 0 15,1-21-15,-1 0 16,0 0-16,0 0 0,0-21 16,0 21-16,22-21 0,-22-1 0,21 1 15,-21-21-15,1 21 0,-1-22 16,0 1-16,0 21 0,0-21 0,-21-1 15,21 1-15,-21 21 0,0-22 16,0 22-16,0 0 0,0 0 16,0 42-1,0 0-15,0 22 16,0-1-16,-21-21 16,21 21-16,0 1 0,0 20 0,0-20 15,0-22-15,0 21 0,21 0 16,1-20-16,-1-1 0,0 0 15,21 0-15,-21 0 0,22-21 0,-1 0 16,0 0-16,1 0 0,-1 0 16,-21-21-16,22 0 0,-1 0 0,-21 0 15,21-1-15,-20-20 0,20 21 16,-21-21-16,0-1 0,0 1 0,1 0 16,-22-22-16,21 22 0,-21-22 15,21 1-15,-21 20 0,21-20 16,-21-1-16,0 22 0,0 0 15,0-1-15,0 22 0,0 0 0,0 0 16,0 42 0,0 0-16,0 22 15,0-1-15,-21 0 0,21 1 0,0-1 16,0 0-16,-21 22 0,21-1 16,0-20-16,0 20 0,0-21 0,0 1 15,0 20-15,0-20 0,0-22 16,21 21-16,-21-21 0,21 0 0,0 1 15,0-1-15,22-21 0,-22 0 16,21 0-16,-21 0 0,22 0 16,-1-21-16,0-1 0,-20 1 15,20 0-15,0-21 0,-21 21 16,22-22-16,-22 1 0,21-43 16,-21 22-16,1 20 0,-1-20 15,-21 21-15,0-22 0,0 1 0,21 20 16,-21 1-16,0 0 0,0-1 15,0 22-15,0 0 0,0 42 16,-21 0 0,21 0-16,0 22 0,0-1 15,-21 0-15,21 1 0,-22-1 0,22 0 16,-21 1-16,21 20 0,0-20 16,0-1-16,-21 0 0,21 1 15,-21-1-15,21 0 0,-21-21 0,21 22 16,-21-22-16,21 0 0,0 0 15,0 0-15,-22-21 0,22-21 32,0 0-32,22 0 15,-1 0-15,0-22 0,0 22 16,0-21-16,0 0 0,22-1 0,-22 22 16,0 0-16,21 0 15,-20 0-15,-1-1 0,0 22 0,0 22 16,-21-1-1,0 0-15,0 0 0,0 0 0,0 22 16,0-22-16,0 21 0,0-21 16,0 0-16,0 22 0,0-22 0,0 0 15,0 0-15,21 0 16,0-21-16,1 0 0,-1 0 0,0 0 16,0 0-16,21 0 0,-20 0 15,20-21-15,-21 21 0,21-21 16,-20 0-16,41-21 15,-42-1-15,22 1 0,-22 21 16,0 0-16,-21-1 0,0 1 16,0 0-16,0 0 0,0 0 15,-21 21-15,0-21 0</inkml:trace>
  <inkml:trace contextRef="#ctx0" brushRef="#br0" timeOffset="195690.87">6032 17420 0,'22'0'0,"-1"0"15,21-21-15,-21 0 16,22 21-16,-22-21 0,21 21 0,-21-21 15,22 21-15,-1-22 0,0 22 16,-21 0-16,22-21 0,-22 21 0,0 0 16,0-21-16,0 21 0,1 0 15,-1 0-15,-21-21 32</inkml:trace>
  <inkml:trace contextRef="#ctx0" brushRef="#br0" timeOffset="206297.68">6731 7938 0,'0'-22'0,"0"1"16,0 0-16,0 0 15,0 0 1,0 0-1,0-1-15,0 1 16,21 0-16,0 0 16,0 0-16,-21 0 15,0-1 1,0 44 31,0-1-47,-21 0 15,21 0-15,-21 21 0,0-20 0,-21 20 16,20-21-16,-20 21 16,21 1-16,-21-1 0,-1-21 0,1 22 0,0-1 15,20-21-15,-20 0 0,21 0 16,-21 1-16,20-1 0,1-21 16,0 0-1,0 0-15,21-21 31,0-1-31,21 1 16,0 21-16,0 0 16,1 0-16,-1 0 0,0 0 0,0 21 15,21 1-15,-20-1 0,20 0 16,-21 0-16,0-21 0,22 21 16,-22 0-16,0 1 0,21 20 15,-21-42-15,-21 21 0,0 0 16,22-21-16,-22-21 62,0 0-62,-22 0 16,22 0-16,0-1 0</inkml:trace>
  <inkml:trace contextRef="#ctx0" brushRef="#br0" timeOffset="207751.75">6625 8065 0,'21'0'47,"0"0"-32,1 0-15,20 0 0,0 0 0,1 0 16,20 0-16,-21 0 0,22 0 16,-1 0-16,1-22 0,-22 1 0,43 21 15,-22-21-15,1 21 0,21-21 16,-1 0-16,1 21 0,0-21 16,20 21-16,-20-22 0,0 1 15,-22 21-15,22 0 0,-22-21 0,1 21 16,-22 0-16,22-21 0,-22 21 15,43 0-15,-64 0 0,0-21 16,0 21-16,0 0 0,1 0 16,-1 0 15,-21 21-31,0 0 16,0 0-16,0 0 0,0 1 15,0-1-15,0 21 0,0 0 16,0-20-16,0 20 0,0 21 0,21 22 15,-21-21-15,0-22 16,0 21-16,0-20 0,0 20 0,0 1 16,0-1-16,0 1 0,0 20 0,0-20 15,0-1-15,0 1 0,0-1 16,0 1-16,0-22 0,0 22 0,-21-22 16,21 0-16,-21 1 0,21-1 15,0 22-15,0-43 0,-22 21 0,22 0 16,-21 1-16,21-1 0,-21-21 0,21 22 15,0-22-15,0 21 16,-21-21-16,21 22 0,-21-22 0,21 0 0,-21 0 16,21 21-16,0-20 15,0-1-15,0 0 16,0 0-16,-22-21 0,22 21 0,0 0 16,-21-21 30,0 0-30,0 0-16,0 0 16,0 0-16,-1 0 0,1 0 0,0 0 15,-21 0-15,-1 0 0,-20 0 0,-43 0 16,21 0-16,22 0 16,-22 0-16,22 0 0,-1 0 15,-20 0-15,20 0 0,22 0 0,-22 0 16,1 0-16,-1 0 0,1 0 15,20 0-15,-20-21 0,-1 21 0,22 0 16,-21 0-16,-1 0 0,22 0 0,-22 0 16,22 0-16,0 0 0,-1 0 15,1 0-15,-22 0 0,22 0 16,21 0-16,0 0 0,21-21 16,-21 21-16,21-21 46,0 0-46,21 21 0,0 0 16,0 0-16,0-21 16,0 21-16,1-22 15,-1 22 1,-21-21 0,0 0-1,21 21-15,-21-21 0,21 0 0,0 0 16,0-1-16,1 1 15,-1 0-15,0 0 0,0 0 16,0 0-16,0-1 0,1 22 16,-1-21-16,0 21 0,0 0 15,0-21-15,-21 0 16,0 42 0,0 0-1,-21 0-15,0-21 0,-21 22 0,20-1 16,1 0-16,-21-21 0,21 21 15,-22 0-15,22 0 0,-21-21 0,0 22 16,20-1-16,-20 0 0,21-21 16,0 21-16,-22-21 0,22 0 0,0 21 15,0-21 1,21 21 15,21 1-31,0-22 16,0 21-16,22 0 0,-22 0 15,21-21-15,-21 21 0,22 0 0,-1 1 16,-21-1-16,22 0 0,-1 0 16,-21 0-16,21 22 0,-20-22 0,20 0 15,-21 0-15,0 0 0,22 22 0,-22-22 16,-21 0-16,21-21 16,0 21-16,0 0 0,-21 0 15,21-21-15,-21-21 47,0 0-47,0 0 0,0 0 0,0 0 16</inkml:trace>
  <inkml:trace contextRef="#ctx0" brushRef="#br0" timeOffset="211432.54">10223 8488 0,'0'21'16,"0"-42"15,0 0-15,22 21-16,-22-21 0,21-1 15,0 1-15,-21 0 0,0 0 16,21 0-16,-21 0 0,0-1 16,21 1-16,-21 0 0,0 0 0,0 0 15,0 0-15,0-1 0,0 1 16,0 42 0,0 1-1,-21-1-15,0 0 0,21 21 0,-21 1 16,0-1-16,-1 21 0,1-20 0,21 20 15,-21 1-15,-21 20 16,21-20-16,-1-1 0,1 22 0,0-21 0,-21-1 16,21 1-16,-1-22 15,-20 0-15,0 43 0,21-64 16,-1 21-16,1-20 0,21-1 16,-21-21-16,0 0 15,0 0-15,21-21 16,-21-1-16,21-20 15,-22 21-15,22 0 0,0-22 0,-21 1 16,21 0-16,0-1 0,0 1 0,0 0 16,0-1-16,0 22 0,0-21 15,0 21-15,0-22 0,21 22 16,1 21-16,-1 0 16,0 0-16,0 21 15,0 1-15,0 20 0,1-21 16,-1 21-16,0 1 0,-21-1 0,21-21 15,0 22-15,0-1 0,-21 0 0,22-21 16,-1 43 0,0-43-16,0 0 0,0 0 0,0 1 0,1-22 15,-1 0-15,0 21 0,0-21 16,0 0-16,0 0 0,1 0 16,-1 0-16,0-21 0,0-1 0,21 22 15,22-63 1,-43 21-16,0 20 0,22-62 15,-22 63-15,-21-22 0,0 1 16,21 0-16,-21-1 0,21 22 0,-21-21 16,0 21-16,0 42 31,0 21-31,0-21 16,0 0-16,0 22 0,0-22 15,0 42-15,0-41 0,0 20 16,-21-21-16,21 0 0,-21 0 15,21 1-15,0-1 0,0 0 16,0-42 31,0 0-47,0-1 0,0-20 0,0 21 16</inkml:trace>
  <inkml:trace contextRef="#ctx0" brushRef="#br0" timeOffset="211787.52">10689 8551 0,'-21'22'31,"0"-1"-15,21 0-16,0 0 15,0 0-15,21-21 31,0 0-31,0 0 0,0 0 0,1 0 16,-1-21-16,0 0 0,-21 0 16,0 0-16,0-1 15,0 1-15,0 0 0,-21 0 16,0 21-16,21-21 16,-22 21-16,1 0 0,-42 0 15,20 21 1,43 0-16,-21 0 15,21 0-15,-21 1 0,21-1 0,0 0 16,-21 0-16,21 0 0,0 0 16,0 22-16,21-1 15,0-21-15,0 0 0,1-21 16</inkml:trace>
  <inkml:trace contextRef="#ctx0" brushRef="#br0" timeOffset="212318.95">11070 8805 0,'0'0'0,"0"22"47,0-1-31,0 0-16,0 0 0,0 21 15,0-20-15,0-1 0,-21 21 16,21-21-16,0 22 0,0-22 15,-21 21-15,0-21 0,21 0 0,0 22 16,-22-22-16,1 0 0,0-21 0,0 42 16,0-20-1,21-44 17,0 1-32,0 0 0,0 0 15,0-21-15,0 20 0,0-105 16,21 85-16,0 0 15,0-1-15,22 22 0,-22-21 16,21 0-16,0 20 0,-20-20 0,20 21 16,0 21-16,85 0 15,-63 21 1,-43 0-16,0 0 0,21 43 16,-42-43-16,22 21 0,-22 22 15,0-22-15,0-21 0,-22 22 16,1-22-16,21 21 0,-21-21 0,-21 43 15,21-43 1,-1 0-16,22-42 47,22 0-31,-1 0-16,0 0 0,0-1 15,0-20-15</inkml:trace>
  <inkml:trace contextRef="#ctx0" brushRef="#br0" timeOffset="213031.36">11980 8403 0,'0'0'0,"0"-21"0,0 0 0,0 0 16,0 0-1,0 42 1,0 0-16,0 0 0,0 0 15,0 22-15,0-22 0,0 21 16,0 0-16,0 1 0,-21-1 16,21 22-16,-21-22 0,21 0 0,-21 22 15,21-22-15,-21 22 0,21-22 0,-22 0 16,1 1-16,21-22 0,0 21 16,-42 22-1,42-43-15,-21 21 0,21-21 0,0 0 16,-21-21-16,21-21 31,0 0-15,0 0-16,0-21 0,0 20 15,21-41-15,-21 21 16,21-1-16,21-63 16,-21 64-16,1 0 0,41-22 15,-42 43-15,22 0 0,-22 0 16,21 0-16,-21 21 0,22 0 0,41 0 15,-63 21 1,1-21-16,-1 21 0,-21 0 0,0 0 16,0 0-16,0 22 0,0-22 0,0 0 15,-21 0-15,-1 0 0,-41 43 16,42-43-16,-22 0 16,-20 22-16,21-43 0,20 21 0,-20-21 15,21 0-15,0 0 0,-22 0 16,22 0-1,21-21-15,21 21 47,1 0-47,-1 21 16,0 0-16,0-21 0,-21 21 0,21 0 16,0 0-16,1-21 0,-22 22 0,21-1 15,0-21-15,-21 21 0,0 0 16,21-21-16,0 21 0,0 0 15,1-21 1,-1 0 0,0 0-16,0 0 0,-21-21 15,21 21-15,0-21 0</inkml:trace>
  <inkml:trace contextRef="#ctx0" brushRef="#br0" timeOffset="213575.78">13017 8848 0,'106'-85'31,"-212"170"-31,212-191 0,-85 85 0,-21 0 0,22 21 16,-22-22-16,-22 22 15,1 0-15,0 0 16,-21 0-16,-43 22 15,22 20 1,41-21-16,-20 0 0,21 0 0,0 1 16,-22-1-16,22 0 0,0 0 15,21 0-15,0 0 0,-21 1 0,21-1 16,0 0 0,0 0-16,21-21 0,21 21 15,-20-21 1,20 0-16,0 0 0,-21 21 15,1-21-15,-1 0 0,0 22 0,0-22 16,0 0-16,0 21 16,1 0-16,-22 0 15,0 0-15,0 0 0,-22 1 16,1-1-16,0-21 16,-21 21-16,21 0 0,-64 0 15,43-21-15,-22 21 16,22-21-16,21 22 0,-1-22 15,-20 0-15,21 0 0,0 0 0,0 0 16,-1 0-16,1 0 0,0 0 16,0 0-1,0 0 1,21-22 15,-21 22-31,-1 0 0</inkml:trace>
  <inkml:trace contextRef="#ctx0" brushRef="#br0" timeOffset="-213083.8">10372 14076 0,'-22'0'0,"44"0"0,-65 0 15,22 0-15,21-21 0,-21 21 16,0 0 0,42 0-1,0-21-15,21 21 16,1 0-16,-1 0 15,22-22-15,-1 22 0,1 0 0,20 0 16,-20 0-16,20 0 0,-20-21 16,-1 21-16,1 0 0,-1 0 0,1 0 15,-1 0-15,-20 0 0,63-21 16,-64 21-16,-21 0 0,21 0 16,-20 0-16,-1 0 0,0 0 15,0 0-15,-42 0 47,0 0-47,0 0 16,-22 0-16,1 0 0,0 21 15,-1-21-15,1 0 0,-22 0 0,1 21 16,-1-21-16</inkml:trace>
  <inkml:trace contextRef="#ctx0" brushRef="#br0" timeOffset="-212780.76">10456 14076 0,'0'21'16,"21"-21"15,22 0-31,-22 0 0,21 0 0,1 0 16,20 0-16,1 0 0,-1 0 15,1 0-15,-1 0 0,1-21 0,-1 21 16,1 0-16,-1 0 0,-21 0 15,1 0-15,-1 0 0,0-21 0,-20 21 16,20 0-16,-21 0 0,0 0 16,0 0-1,-21-21 1,0-1 0,-21 1-1,0 21 1,21-21-16</inkml:trace>
  <inkml:trace contextRef="#ctx0" brushRef="#br0" timeOffset="-212348.01">11366 13716 0,'0'21'31,"0"0"-15,0 1-16,22-1 16,-1-21-16,0 21 0,0-21 15,0 0-15,0 21 0,22-21 0,-22 0 16,0 21-16,0-21 0,0 0 16,1 0-16,-1 0 0,0 0 0,0 0 15,0 0-15,0 0 16,1 21-16,-22 1 15,0-1-15,0 0 16,-22 0-16,-20 0 0,0 43 16,-1-43-16,1 21 0,0-21 15,-1 22-15,22-22 0,-21 21 16,0-21-16,-1 22 0,1-22 16,0 21-16,20-21 0,1 22 15,-21-22-15,21 0 0,21 0 0,-21 0 16,-1 1-16,22-1 15,22-21 17,-22-21-32,21 21 0,0-22 15</inkml:trace>
  <inkml:trace contextRef="#ctx0" brushRef="#br0" timeOffset="-210976.83">13864 13123 0,'0'0'0,"21"-21"0,0-42 15,1 42-15,-22-1 0,21 1 16,-21 0-16,21 0 0,-21 0 0,0 0 16,0 42-1,0 21 1,-21 0-16,0 1 0,21-1 15,-22 22-15,1-22 0,-21 43 16,21-22-16,0 22 0,-1-22 16,1 22-16,0-22 0,0 22 0,0-21 15,0-22-15,21 21 0,0-20 16,0-22-16,0 21 0,0-21 0,0 1 16,0-1-16,21-21 15,0 0-15,0 0 0,0 0 16,0-21-16,1-1 0,20 1 15,-21 0-15,21 0 0,-20-21 16,-1 20-16,0-20 0,0 21 0,0-64 16,-21 64-16,0-21 0,0-1 15</inkml:trace>
  <inkml:trace contextRef="#ctx0" brushRef="#br0" timeOffset="-210805.92">13652 13504 0,'0'0'0,"-21"0"0,0 0 0,21-21 31,0 0-31,21 21 16,0-21-16,22 21 15,-1-21-15,0 21 0,1-21 0,-1 21 16,0 0-16,22-22 0,-22 22 16,1-21-16,41 21 0,-41 0 15</inkml:trace>
  <inkml:trace contextRef="#ctx0" brushRef="#br0" timeOffset="-209931.02">14457 13758 0,'0'22'0,"0"-44"16,21 44-16,0-1 0,-21 0 0,21-21 16,0 0-16,1 0 15,-1-21-15,0 0 0,0 21 16,0-43-16,0 22 0,1 0 0,-1 0 15,0-22-15,-21 1 16,21 21-16,-21-21 0,0 20 0,0-20 16,0 21-16,0-43 0,-21 64 15,21-21-15,-21 21 0,-22 0 16,22 0-16,-42 0 0,42 21 16,-22 1-16,1-1 0,21 21 15,-22 0-15,1 1 0,-21 20 16,41-20-16,1-1 0,0 0 15,0-21-15,21 22 0,0-22 0,0 0 16,0 0-16,0 0 0,0 1 16,21-22-16,0 0 0,0 0 0,1 0 15,20 0-15,-21 0 0,21-22 16,-20 1-16,20 0 0,-21 0 0,21-21 16,1 20-16,-22-20 0,0 0 15,0 21-15,0-22 0,1 22 16,-1 0-16,-21 0 0,0 0 0,0 42 31,-21 0-15,21 21-16,-22-21 0,1 1 15,0-1-15,21 21 0,0-21 0,-21 0 16,21 22-16,0-22 0,0 0 16,0 0-16,0 22 0,0-22 15,21 0-15,0 0 0,0-21 16,22 0-16,-22 0 0,21 0 15,1 0-15,-1 0 0,0-21 0,1 0 16,20 0-16,-21-22 0,22 22 16,-22-21-16,22 21 0,-22-22 0,0 1 15,-20 0-15,-1-1 0,0 22 16,-21-21-16,0-1 0,0 22 0,0-21 16,0 21-16,-21 0 0,0-1 15,-1 22-15,1 0 0,-21 0 0,21 0 16,-22 0-16,22 0 0,-21 0 0,21 22 15,0-1-15,-1 0 0,1 21 16,0-21-16,21 22 0,0-1 16,0 0-16,0 1 0,0-1 15,0 0-15,0 22 0,0-22 0,0 22 16,0-22-16,0 22 0,0-22 16,0 21-16,0 1 0,0-1 0,0 1 15,0-1-15,0 1 0,-21-22 16,0 22-16,0-22 0,21 0 0,-22 1 15,1-1-15,0-21 0,21 0 0,0 1 16,-21-1-16,21 0 0,-21-21 16,21-21-1,0 0-15,0-1 0,21-20 16,0 0-16,0-1 16,22-20-16,-22-1 0,21 1 0</inkml:trace>
  <inkml:trace contextRef="#ctx0" brushRef="#br0" timeOffset="-209412.32">15727 13018 0,'0'0'15,"0"-22"-15,21 1 0,0 21 16,0-21-16,0 21 15,22-21-15,-1 21 0,0-21 0,1 21 16,20-21-16,-20 21 0,-1-22 16,0 22-16,1 0 0,-1-21 0,-21 21 15,0 0-15,0-21 0,-42 21 32,0 0-32,-21 0 0,21 0 15,-22 0-15,1 0 0,0 0 0,-1 0 16,1 0-16,0 0 0,-1 0 15,1 0-15,21 0 0,0 0 0,-22 21 16,22-21-16,0 21 0,0-21 16,21 22-16,-21-1 0,-1 0 15,1 21-15,21-21 0,0 22 0,-21-1 16,21 22-16,-21-22 0,21 21 16,0 1-16,0-1 0,0 1 0,-21-1 15,21 1-15,0-1 0,0 1 16,-21-1-16,21 1 0,0 21 15,0-22-15,0-42 0,0 22 16,0-1-16,0-21 0,0 0 16,0 22-16,21-22 0,0 0 0,0-21 15,0 0-15,0 0 16,1 0-16,-1 0 0,21-21 16,-21 0-16,22-1 15,-22 1-15,21 0 0,0 0 0,1-21 16,-1 20-16</inkml:trace>
  <inkml:trace contextRef="#ctx0" brushRef="#br0" timeOffset="-208929.69">16489 13250 0,'0'0'0,"0"-21"15,0 42 1,0 1-16,0-1 0,0 0 0,-21 0 15,-1 21-15,22 1 16,-21-1-16,21 0 0,-21 22 0,0-22 16,0 1-16,0-1 0,21 0 0,-22 1 15,1-1-15,21-21 0,0 0 16,-21 0-16,21 1 0,-21-1 0,21-42 47,0-1-47,21 1 0,-21-21 15,0 21-15,21-22 0,0 1 0,1 0 16,-22-1-16,21 1 0,0 0 0,-21-22 16,21 22-16,0 0 15,-21 20-15,21-20 0,1 21 0,-1 0 16,0 21-16,0 0 16,0 0-16,0 21 0,1 0 15,-1 21-15,-21-20 0,0 20 16,0 0-16,0 1 0,0 41 15,0-41-15,0-1 0,0-21 16,0 21-16,0-20 0,0-1 0,0 0 16,0 0-16,0 0 0,0 0 15,-21-21 17,-1 0-32,1 0 0,0 0 0</inkml:trace>
  <inkml:trace contextRef="#ctx0" brushRef="#br0" timeOffset="-208760.79">16171 13758 0,'0'0'0,"0"-21"15,21 21 1,1-21-16,20 21 16,-21 0-16,21-21 0,1 21 15,-1-21-15,0 21 0,1-21 16,-1-1-16,22 1 0,-22 21 0,0-21 15,1 0-15,-1 0 0,0 0 16</inkml:trace>
  <inkml:trace contextRef="#ctx0" brushRef="#br0" timeOffset="-208528.92">17103 13229 0,'0'0'16,"0"21"-1,0 1 1,0-1-16,0 21 0,0-21 15,0 22-15,-22-1 0,22 0 0,0-21 16,0 22-16,-21-1 16,21 0-16,-21-20 0,21 20 0,0-21 15,0 21-15,-21-20 0,21-1 16,0 0-16,0 0 16,0-42-1,0 0 1,0 0-16,0-1 0</inkml:trace>
  <inkml:trace contextRef="#ctx0" brushRef="#br0" timeOffset="-208302.05">17103 13293 0,'0'0'0,"0"-21"0,21 21 16,0 0-16,0 21 15,0 0-15,-21 0 0,21 0 16,1 22-16,-22-22 0,21 21 0,0-21 15,0 22-15,-21-22 0,21 21 16,0-21-16,1 22 0,-1-22 0,0 0 16,0 0-16,0 0 15,22 0-15,-22 1 0,0-22 0,-21 21 0,21-21 16,21 0-16,-20 0 16,-1-21-16,0-1 15</inkml:trace>
  <inkml:trace contextRef="#ctx0" brushRef="#br0" timeOffset="-208050.23">17843 13145 0,'0'21'16,"-21"0"-16,21 0 0,-21 21 15,21-20-15,-21 20 0,0-21 16,0 21-16,21 1 0,-22-1 0,1 0 15,0 1-15,21-1 0,-21 0 16,0-20-16,0 20 0,21-21 0,0 21 16,-22-20-16,22-1 0,-21 0 15,21 0-15,0 0 16,21-42 15,1 0-31,-1 0 0</inkml:trace>
  <inkml:trace contextRef="#ctx0" brushRef="#br0" timeOffset="-207784.36">18415 13399 0,'-21'0'0,"0"0"16,42 0 15,0 0-31,21 0 0,-21 0 16,1 0-16,20 0 0,-21 0 0,21 0 15,-20 0-15,-1 0 0,0 0 16,21 0-16,-21 0 0,1 0 16,-44 0-1,1 0 1,0 21-16</inkml:trace>
  <inkml:trace contextRef="#ctx0" brushRef="#br0" timeOffset="-207632.44">18394 13568 0,'0'0'16,"-43"21"-16,22 0 0,0 0 0,21 1 15,0-1-15,0 0 16,21-21-16,0 0 16,1 0-16,-1 0 0,0 0 15,21 0-15,-21 0 0,22 0 0,-22 0 16,0 0-16,0-21 0,0 21 15,1-21-15</inkml:trace>
  <inkml:trace contextRef="#ctx0" brushRef="#br0" timeOffset="-207025.58">19516 13081 0,'0'0'0,"0"21"0,-22 0 15,22 1-15,-21-1 16,21 0-16,-21 0 0,21 0 0,0 0 16,0 1-16,21-22 31,0 0-15,-21-22-16,22 22 0,-22-21 15,21 0-15,-21 0 0,0 0 16,0 0-16,0-1 15,-21 22 1,-1 22-16,1-22 16,21 21-16,-21 0 0,21 21 0,-21-21 15,21 1-15,0 20 16,0-21-16,0 21 0,0-20 0,0-1 16,0 0-16,0 0 0,0 0 15,0 0-15,21 1 0,0-1 0,22-21 16,-22 0-16,0 0 0,21 0 15</inkml:trace>
  <inkml:trace contextRef="#ctx0" brushRef="#br0" timeOffset="-206515.32">20278 13145 0,'0'21'31,"-22"0"-31,1 0 16,0 21-16,21-20 0,-21 20 0,0-21 16,0 21-16,-1 1 0,1-1 0,0 0 15,0 1-15,21-1 0,-21 0 16,0 1-16,-1-1 0,1 0 16,0-20-16,0 20 0,21-21 0,0 0 15,-21 0-15,0 1 0,21-44 31,0 1-15,21 0-16,0 0 0,0 0 0,-21-22 16,21 1-16,0 0 0,1-1 15,-1 1-15,0 0 0,0-22 0,0 22 16,-21 0-16,43-1 0,-22 1 16,0 0-16,0 20 0,0 1 0,0 0 15,1 21-15,-1 0 0,0 0 16,0 21-16,0 0 0,0 1 0,1-1 15,-22 21-15,0-21 0,21 22 0,-21-1 16,0 0-16,21 1 0,-21-1 16,0 0-16,0-21 0,0 22 15,0-1-15,0-21 0,0 0 16,0 22-16,0-22 0,0 0 0,0 0 16,0 0-16,0 1 15,-21-44 16</inkml:trace>
  <inkml:trace contextRef="#ctx0" brushRef="#br0" timeOffset="-206307.44">19833 13780 0,'0'0'0,"21"0"31,0 0-31,1-22 16,20 1-16,21 0 0,-20 21 16,-1-21-16,0 21 0,1-21 15,20 0-15,-20-1 0,20 1 0,-21 21 16,1-21-16,20 0 0,-20 0 16,-1 0-16,0-1 0,1 1 15</inkml:trace>
  <inkml:trace contextRef="#ctx0" brushRef="#br0" timeOffset="-206061.49">20934 13229 0,'21'0'16,"-21"21"0,0 1-16,0-1 15,0 0-15,0 0 0,0 0 0,0 0 16,21 43-16,-21-22 15,21-21-15,-21 22 0,0-1 0,21 0 16,-21 1-16,22-22 0,-1 0 16,-21 0-1,21 0-15,0-21 0,0 0 32,0 0-32,1-21 0</inkml:trace>
  <inkml:trace contextRef="#ctx0" brushRef="#br0" timeOffset="-205781.65">21590 13102 0,'0'0'0,"0"-21"0,0 0 16,-21 21-1,0 21-15,-1 0 0,1 0 16,0 1-16,0 20 0,0-21 15,0 21-15,-1 1 0,-20-1 0,21 0 16,0 1-16,-22-1 0,22 0 0,-21 1 16,21-22-16,0 21 0,-1-21 15,1 1-15,21 20 0,0-21 16,0 0-16,21-21 16,1 0-1,-1-21-15,0 0 0,21 0 16,1 0-16</inkml:trace>
  <inkml:trace contextRef="#ctx0" brushRef="#br0" timeOffset="-205417.85">22034 13166 0,'0'0'0,"0"21"16,0 0-16,-21-21 0,21 21 15,-21-21-15,0 0 16,0 0 0,0 0-1,21-21 1,0 0-16,0 0 0,0 0 16,21-1-16,0 22 15,0-21-15,0 21 16,0 21-16,-21 1 15,0-1-15,0 21 16,0-21-16,0 0 0,0 1 0,0-1 16,-21 0-16,0 0 0,21 0 15,-21 0-15,0 1 0,0-1 16,-1-21-16,1 21 0,0 0 0,0-21 16,0 0-1</inkml:trace>
  <inkml:trace contextRef="#ctx0" brushRef="#br0" timeOffset="-204800.7">22056 12679 0,'0'-21'0,"0"42"0,21-42 15,-21 0-15,21 21 0,0-22 0,0 22 16,0 0-16,1 0 0,-1-21 16,21 21-16,-21 0 0,22-21 0,-1 21 15,0 0-15,1-21 0,20 21 0,-21-21 16,1 21-16,-1 0 0,0 0 16,22 0-16,-43 0 0,0 0 15,0 0-15,1 21 16,-22 0-16,0 0 0,0 0 15,0 1-15,0-1 0,0 0 16,0 21-16,0-21 0,0 22 16,0-22-16,0 21 0,0 1 0,0-1 15,0 0-15,0 1 0,0-1 16,-22 0-16,1 1 0,0 20 0,0-21 16,0 1-16,21-1 0,-21 0 15,-1 1-15,1 20 0,-21-20 0,21-1 16,0 0-16,-1 1 0,22 20 15,-21-21-15,21 1 0,-21-1 16,21-21-16,-21 22 0,21-1 0,0-21 16,0 21-16,0-20 0,0-1 0,0 0 15,-21 0-15,21 0 0,-21 0 16,-1 1 0,1-22-16,0 0 0,0 0 15,0 0-15,0 0 0,-1 0 0,-20 0 16,0 0-16,-1 0 0,1 0 15,0 0-15,21 0 0,-22 0 0,1 0 16,0 0-16,-1 0 0,22 0 16,0 0-16,0 0 0,0 0 15,-1 0 1,22-22 0,0 1-16,0 0 0,0 0 15,0 0-15</inkml:trace>
  <inkml:trace contextRef="#ctx0" brushRef="#br0" timeOffset="-199883.97">7218 15875 0,'0'0'15,"-21"0"-15,-1 21 0,1-21 0,0 21 16,0-21-16,-21 0 0,20 0 15,1 22-15,-21-22 0,21 21 0,0-21 16,-1 21-16,-20-21 0,21 21 16,0-21-16,0 21 0,-1-21 15,1 0-15,0 21 0,0-21 16,63 0 15,-21 0-31,22 0 0,-1-21 16,22 0-16,-22 0 0,21 0 0,1 0 15,21-22-15,-1 22 0,1-21 16,21 21-16,0-22 0,-1 1 16,1 0-16,21-1 0,0 1 15,0-22-15,21 22 0,1-21 0,-1 20 16,21-20-16,-21-1 0,22 22 16,-22-22-16,21 22 0,-21-21 0,22 20 15,-22-20-15,21 20 0,-21 1 16,0-21-16,149-22 0,-149 43 15,-21-1-15,0 1 0,0 0 0,-21-1 16,0 22-16,-22-21 0,1 21 16,0-1-16,84-41 15,-127 63-15,-21 0 0,1 0 16,-44 0 15,1 0-31,-21 0 0,21 21 16,-22 0-16,1 0 0,0-21 15,-22 22-15,22-1 0,-22 0 0,1 0 16</inkml:trace>
  <inkml:trace contextRef="#ctx0" brushRef="#br0" timeOffset="-199292.99">7281 16277 0,'0'0'15,"-21"21"-15,-21 1 0,21-22 0,-1 21 0,1-21 16,0 0-16,21 21 16,21-21-1,0 0-15,1 0 16,20-21-16,0 0 0,1 21 0,20-22 16,1 1-16,20-21 0,-20 21 15,42-22-15,-22 22 0,1-21 16,21 0-16,-22-1 0,43-20 0,-21 20 15,21 1-15,21-21 0,-21-1 0,22 22 16,-1-22-16,0 1 0,0-1 16,0 1-16,0-1 0,22-20 15,-22 20-15,21 1 0,-21-22 0,22 21 16,-1 1-16,0-1 0,1 1 16,-22-1-16,0 1 0,0 21 15,0-22-15,-21 22 0,0-22 0,0 22 16,-21 0-16,-21-1 0,0 22 15,-22-21-15,1 21 0,-1-1 0,-42 1 16,43 0-16,-43 21 16,0-21-16,-42 21 15,0 0 1,0 0-16,-1 0 0,1 0 16,-21 0-16,21 0 0,-22 0 0,22 0 15,-21 0-15,0 0 0,-1 21 16</inkml:trace>
  <inkml:trace contextRef="#ctx0" brushRef="#br0" timeOffset="-198747.83">10858 13949 0,'0'0'0,"-42"0"16,21 0-16,0 0 0,-22 21 15,43 0 1,22 0 0,20-21-16,0 0 0,1 0 0,20 22 15,1-22-15,20 0 0,-20 0 16,20 0-16,-20 0 0,21 0 0,-1 0 15,1 0-15,21 0 0,-22 0 0,1 0 16,0 0-16,-1 0 0,-20 0 16,-1 0-16,1 0 0,-22 0 0,1 0 15,-1 0-15,0 0 16,-21 0-16,-21 21 16,0 0-16,0 0 0,-21 0 15,0 0-15,-21 22 0,-22 20 16,22 1-16,-22-22 0,22 22 15,-21-1-15,-1-21 0,1 22 16,20-1-16,-20 1 0,-1-22 0,22 22 16,-22-1-16,1-20 0,21 20 15,-1-21-15,-20 22 0,20-22 0,1 22 16,21-22-16,-43 22 16,43-22-16,0-21 0,21 0 0,0 0 15,0 1-15,21-22 16,0 0-1,1 0-15,20 0 0,-21-22 0,21 1 16,1-21-16,-1 21 0,0-22 0</inkml:trace>
  <inkml:trace contextRef="#ctx0" brushRef="#br1" timeOffset="-169840.15">16298 9017 0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35:13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3111 741 0,'0'0'0,"-42"-42"15,42 20-15,-21 22 16,21-21 0,0 42 15,0 1-16,0 20-15,0-21 0,21 21 16,0 22-16,0-1 0,22 1 0,-22-1 16,0 1-16,21-1 0,-20 1 15,20-1-15,-21 22 0,21-21 0,-20-1 16,-1 1-16,0-22 0,0 21 16,0-20-16,0-1 0,-21 0 15,22 1-15,-22-22 0,0 0 16,0 0-16,0 0 0,0 1 15,0-44 17,0 1-32,0 0 15,0 0-15,0 0 0,0-22 16,0 1-16,0 0 0,0-1 16,0 1-16</inkml:trace>
  <inkml:trace contextRef="#ctx0" brushRef="#br0" timeOffset="314.82">3725 1016 0,'0'0'15,"0"-21"-15,0 0 0,-21 21 32,0 21-32,-21 0 15,20 21-15,-20-20 0,21 20 0,-21 0 16,-1 22-16,1-22 0,0 22 15,-1-22-15,1 21 0,-22 22 16,-20 42-16,41-63 0,22 20 16,-21-20-16,0-22 0,20 22 15,-20-22-15,21 0 0,0-21 0,0 22 16,21-22-16,0 0 16,0 0-16,21-42 31,0 0-31,0 0 15,0 0-15,0-22 0,22 22 0,-22-21 16,21 21-16</inkml:trace>
  <inkml:trace contextRef="#ctx0" brushRef="#br0" timeOffset="649.87">3725 1503 0,'0'42'15,"0"-21"-15,0 1 0,0-1 16,0 21-16,0 0 0,0 1 16,0-1-16,0 22 0,0-22 15,0 21-15,0 1 0,0-22 16,0 22-16,0-1 0,0 22 0,0-22 16,-21 22-16,21 0 0,-21-1 15,21-20-15,0 21 0,0-1 0,-21 1 16,21-22-16,-21 22 0,-1-21 15,22-1-15,0 1 0,-21-1 0,21-21 16,-21 1-16,21-1 0,-21 0 16,21-20-16,0-1 0,0 21 15,0-63 17,0 0-32,0-22 0,0 22 0,0-21 15,0 0-15,21-1 0,-21 1 16</inkml:trace>
  <inkml:trace contextRef="#ctx0" brushRef="#br0" timeOffset="1006.16">3619 1884 0,'0'0'0,"0"-21"16,0 0-16,0-22 0,0 22 15,0-21-15,0 21 0,43-22 0,-22 22 16,21-21-16,1 21 0,-1-1 16,0 22-16,1-21 0,-1 21 15,0 0-15,1 0 0,-1 0 0,0 21 16,1 1-16,-22-1 0,0 0 16,0 0-16,-21 21 0,0 1 0,0-1 15,0 0-15,-21 1 0,0-22 16,-22 21-16,22 1 0,-21-1 0,0-21 15,-1 0-15,22 22 16,-42-1-16,41-42 0,1 21 16,0-21-16,0 0 15,42 0 17,0-21-32,0 0 0,1 21 0</inkml:trace>
  <inkml:trace contextRef="#ctx0" brushRef="#br0" timeOffset="1558.35">4551 1778 0,'0'0'0,"21"0"16,-21-21-16,0 0 0,0 0 16,0-1-16,0 1 15,-21 0-15,0 21 0,21-21 16,-22 21-16,1 0 0,0 0 15,0 0-15,0 21 0,21 0 16,-21 0-16,-1 1 0,1 20 16,21 0-16,-21-21 0,0 22 0,21-1 15,-21 0-15,0 1 0,21-1 16,-22 0-16,22 1 0,-21-22 16,21 21-16,0-21 0,0 1 0,0-1 15,0 0 1,21-21-16,1 0 0,-1 0 15,0-21-15,0 0 0,0-1 16,0 1-16,1 0 16,-1 0-16,0-21 0,21-1 0,-21 1 0,1 0 15,-1-1-15,-21 1 0,21 0 16,0-22-16,-21 22 0,21-1 0,-21 22 16,0 0-16,0 0 0,0 0 15,21 21 1,-21 21-16,0 0 0,0 21 15,0 1-15,0-22 0,0 21 16,0 1-16,0-1 0,0 0 0,0 1 16,0-1-16,0-21 15,0 21-15,0-20 0,0-1 0,0 21 16,0-21-16,22 0 16,-22 1-16,21-22 0,0 0 15,0 0-15,0 0 16,0-22-16,1 1 0,-1 0 15,0 0-15,21 0 0,-21-22 16</inkml:trace>
  <inkml:trace contextRef="#ctx0" brushRef="#br0" timeOffset="1874.17">5165 1207 0,'0'0'0,"0"-22"16,0 1-1,0 42 1,0 22-16,0-22 16,0 21-16,0 1 0,0-1 15,0 43-15,0-22 0,0 1 16,0-1-16,0-21 0,0 22 16,0-1-16,0-20 0,-22 20 15,1-20-15,21-1 0,-21-21 16,21 21-16,0 1 0,-21-22 0,21 0 15,0 0-15,-21 0 0,21 1 16,21-22 15,0-22-31,0-20 0,0 21 16,1-21-16,-1 20 0,21-41 16,-21 21-16</inkml:trace>
  <inkml:trace contextRef="#ctx0" brushRef="#br0" timeOffset="2406.17">5546 1228 0,'0'0'0,"0"-21"0,0-1 0,0 44 31,0-1-31,0 0 16,0 0-16,0 21 0,0-20 15,0 20-15,0 21 0,0-20 16,0 20-16,0 43 0,-22-42 15,22-22-15,-21 64 0,0-64 16,21 0-16,-21 1 0,21-1 16,-21-21-16,21 22 0,0-22 15,0 0-15,0 0 0,-21-21 0,21 21 16,0-42 15,0 0-15,0-21-16,0 20 0,21-20 15,0 21-15,0-21 0,-21-1 0,21 1 16,0 0-16,22-1 0,-22 1 16,0 0-16,21 20 0,-20 1 0,-1 0 15,21 21-15,-21 0 0,0 0 16,1 0-16,20 0 0,-21 0 0,-21 21 16,21 0-16,-21 22 0,21-22 15,-21 21-15,0-21 0,0 22 0,0-1 16,0-21-16,0 22 15,-21-1-15,21-21 0,-21 0 0,21 22 16,-21-22-16,0 0 0,0 0 16,21 21-1,-22-42 1,22-21 0,0 0-1,0 0-15,0 0 0,0 0 0,0-1 16,0 1-16</inkml:trace>
  <inkml:trace contextRef="#ctx0" brushRef="#br0" timeOffset="2681.03">4911 1672 0,'0'0'0,"21"0"15,0-21-15,0 21 16,0 0-16,22-21 0,-22 21 0,21-21 16,0 21-16,1-21 0,-1 21 15,-21 0-15,22-22 0,-22 22 16,0 0-16,0 0 0,0 0 16,-42 0 15,0 0-16</inkml:trace>
  <inkml:trace contextRef="#ctx0" brushRef="#br0" timeOffset="4818.66">6943 1926 0,'-22'0'16,"1"0"0,21 21-1,-21-21-15,42 0 78,0 0-78,22 0 0,-22-21 0,21 21 16,1-21-16,-1 21 0,0-21 16,22 0-16,-1 0 0,1-1 15,84-20-15,-63 21 16,20 0-16,-20 0 0,0-1 15,21 1-15,-22 0 0,1-21 0,0 21 16,-1-1-16,1 1 0,0 0 16,-1 0-16,-20 0 0,20 0 0,-20-1 15,-1 1-15,1 21 0,-1-21 16,-20 0-16,-1 0 0,0 21 0,1-21 16,-22-1-16,21 22 0,-21-21 15,-21 0-15,0 0 16,0 0-1,-21 0 1,0 21-16,0 0 0,0 0 16,-22 0-16,1-22 0,0 22 15,-1 0-15,1 0 0,0 0 0,-1 0 16,1 0-16,0 0 0,-1 0 16,22 0-16,-21 22 0,21-22 0,0 21 15,-1-21-15,1 0 0,0 0 16,21 21-16,21-21 31,0 0-31,1 0 16,20 0-16,-21-21 0,21 0 15,1 21-15,-22-22 0,21 22 0,1-21 16,-1 0-16,0 21 0,1-21 0,-22 21 16,21 0-16,-21-21 15,0 21-15,1 0 0,-1 0 0,-21 21 31,0 0-31,0 0 16,0 0-16,0 1 0,0-1 16,-21 21-16,-1-21 0,1 22 15,0-22-15,0 0 0,21 21 0,-21-21 16,21 1-16,-21-1 0,21 0 16,0 0-16,0 0 0,-22 0 15,22 1 1,-21-22-1,0 0 1,0 0-16</inkml:trace>
  <inkml:trace contextRef="#ctx0" brushRef="#br0" timeOffset="5482.48">7048 2159 0,'0'0'0,"-42"21"0,21-21 0,0 0 0,-22 0 15,22 0-15,21 21 16,0 1-16,0-1 15,43-21-15,-1 21 16,0 0-16,1-21 0,20 21 16,1 0-16,-1 1 0,22-1 0,-1 0 15,1 0-15,127 21 16,-106-20-16,21-1 0,-22 0 16,1 0-16,0 0 0,0-21 0,0 21 15,-22-21-15,22 0 0,-21 0 16,0 0-16,-22 22 0,1-22 0,41 0 15,-62 0-15,-1 0 16,0 0-16,-20 0 0,-1 0 0,-42 0 47,-1 0-47,1 0 0,0 0 16,0 0-16,-21 0 0,20 0 15,1-22-15,0 22 0,0 0 16,21-21-16,-21 21 15,21-21-15,0 0 32,21 21-32,0 0 0,0 0 15,0 0-15,1 0 16,-1 0-16,0 0 0,-21 21 16,21-21-16,-21 21 0,0 0 15,0 1-15,0-1 0,0 0 0,0 0 16,-21 0-16,0 0 0,0 1 15,-1-1-15,1 0 0,0 0 16,-42 21-16,41-42 0,1 22 16,0-1-16,0-21 0,0 0 15,0 0-15,-1 0 0,1 0 0</inkml:trace>
  <inkml:trace contextRef="#ctx0" brushRef="#br0" timeOffset="6266.54">10287 868 0,'0'0'0,"63"-85"15,-41 64-15,-22 0 0,21 0 0,-21 0 16,21 21-16,0 0 16,-21 21-16,0 21 15,0-21-15,0 43 0,0-22 0,-21 0 16,0 22-16,0-1 0,-1 1 15,22-22-15,-21 22 0,0-22 0,0 0 16,0 1-16,0-1 0,-1 0 16,1-20-16,21 20 0,0-21 15,-21-21-15,21 21 0,0 0 16,-21-21-16,21-21 16,0 0-1,0 0-15,0 0 0,21 0 0,-21-22 16,21 1-16,0 0 0,-21-1 15,22 1-15,-1-22 0,0 1 16,-21-1-16,21 1 0,0-1 0,0 1 16,1 21-16,-1-22 0,0 43 15,-21-21-15,21 20 0,0 22 16,0 0-16,-21 22 16,22 20-16,-22-21 0,21 43 15,-21-22-15,0 21 0,0 1 16,0-1-16,0 1 0,0-1 0,0 43 15,0-63-15,0-1 16,0 0-16,0 1 0,0-22 0,0 21 16,0-21-16,0 0 0,0 1 15,0-1-15,0 0 16,0-42 0,-21 0-16,-1-1 15</inkml:trace>
  <inkml:trace contextRef="#ctx0" brushRef="#br0" timeOffset="6471.43">10223 1291 0,'-21'0'0,"42"0"32,1 0-32,-1-21 15,0 21-15,21-21 0,1 0 16,-1 21-16,0-21 0,1-1 15,20 1-15,1 0 0,-1-21 16,-21 21-16,22-22 0,-1 22 0,-20-21 16,41-43-16,-62 43 15,-1-1-15</inkml:trace>
  <inkml:trace contextRef="#ctx0" brushRef="#br0" timeOffset="6922.17">11049 656 0,'0'-21'16,"0"42"-16,0-63 0,0 21 0,-21 0 15,0 21-15,-1 0 16,1 0-16,21 21 0,-21 0 15,21 21-15,-21 1 0,21-1 16,0 0-16,0 22 0,0-1 16,-21 1-16,21-22 0,0 22 15,0-1-15,0-21 0,0 22 16,0-22-16,0 1 0,-21-1 0,21-21 16,0 21-16,0-20 0,-22-1 15,22 0-15,0 0 0,0-42 31,-21 21-15,21-21-16,0 0 0,0-22 16,0 22-16,21-21 0,-21 21 0,22-22 15,20 22-15,-21-21 0,21 21 16,22-43-16,-22 43 0,1 21 16,-1 0-16,0 0 0,-21 0 15,22 0-15,-22 21 0,0 0 16,0 0-16,0 1 0,-21-1 15,0 0-15,0 21 0,0-21 16,-21 1-16,0-1 0,0 0 16,-21 0-16,20 0 0,-20 0 0,21-21 15,-21 22-15,20-22 0,1 0 16,-21 21-16,21-21 0,0 0 16,21-21-1,0-1-15,21 1 16,0 0-16,21 0 0,-21 21 15,22-21-15</inkml:trace>
  <inkml:trace contextRef="#ctx0" brushRef="#br0" timeOffset="7351.75">11747 1101 0,'0'0'0,"64"-43"15,-43 22-15,0 0 0,0 0 16,-21 0-16,22 0 0,-22-1 15,-22 22 1,1 0-16,-21 22 16,21-1-16,0 0 0,-22 0 0,22 0 15,-21 0-15,21 1 0,-1-1 16,1 0-16,0 0 0,21 0 16,0 0-16,0 1 0,0-1 15,0 0-15,21 0 16,0-21-16,22 0 15,-22 0-15,0 21 0,21-21 16,-20 0-16,-1 21 0,0 1 0,0-22 16,0 21-16,-21 0 0,0 0 15,0 0 1,-21-21-16,0 21 0,-21-21 0,20 22 16,1-22-16,-21 0 0,21 21 15,-22-21-15,22 0 0,-21 0 0,21 0 16,0 0-16,-1 0 15,1 0-15,0 0 0,21-21 16,0-1-16,0 1 16,0 0-16,42-21 0,-20 21 0,-1-22 15,0 22-15</inkml:trace>
  <inkml:trace contextRef="#ctx0" brushRef="#br0" timeOffset="7633.59">12150 593 0,'0'0'0,"21"-21"0,0-22 16,-21 64 15,0 1-31,0-1 0,-21 21 16,21 0-16,-21 1 0,21 20 0,-22-20 16,22 20-16,-21 1 0,21-22 15,-21 21-15,0 1 0,21-22 0,-21 1 16,0-1-16,21 0 0,-22 1 15,22-22-15,-21 21 0,0 0 16,21-20-16,0-1 16,21-21-1,22-21 1,-22-1-16,0 1 0,21 0 16,-21 0-16,22-21 0</inkml:trace>
  <inkml:trace contextRef="#ctx0" brushRef="#br0" timeOffset="9037.82">12467 1037 0,'0'0'0,"0"21"31,-21 1-15,21-1-16,-21 21 0,21-21 0,-21 0 16,-1 22-16,22-22 0,-21 0 15,21 0-15,0 22 0,0-22 0,0 0 16,0 0-16,0 0 0,0 0 15,0 1-15,21-22 16,1 0-16,-1 0 16,0 0-16,0 0 15,0 0-15,0-22 0,1 22 0,-1-21 16,0 0-16,21-21 16,-21 21-16,-21-22 0,22 1 15,-22 0-15,0 20 0,0-20 16,0 21-16,0 0 0,0 0 0,0-1 15,-22 1-15,1 21 0,0 0 16,0 0-16,0 21 16,0 1-16,-1-1 0,1 0 15,0 21-15,21-21 0,-21 22 0,21-22 16,-21 21-16,21-21 0,0 1 16,0-1-16,0 21 0,0-21 0,0 0 15,0 1-15,0-1 16,21-21-16,0 0 0,0 0 0,0 0 15,1 0-15,-1 0 0,0 0 16,0 0-16,21-21 0,-20 21 16,-1-22-16,0 1 0,0 0 0,21 0 15,-20 0-15,-1 0 0,-21-1 0,21 1 16,0 0-16,0 0 16,-21 0-16,0 42 31,0 0-31,0 0 15,0 0-15,0 1 0,0-1 16,0 0-16,0 0 0,0 0 0,0 0 16,0 1-16,0-1 0,0 0 15,21 0 1,1-21-16,-1 0 0,0 0 16,0-21-16,0 0 15,0 21-15,1-21 0,-1-1 16,0 1-16,0 21 0,0-42 15,-21 21-15,21 0 0,1-1 0,-22 1 16,0 0-16,21 0 0,0 0 16,-21 42 15,0 0-31,0 0 0,0 0 16,0 1-16,0-1 15,0 0-15,0 0 0,0 0 16,0 0-16,0 1 0,0-1 0,0 0 15,0 0-15,21-21 16,0 0-16,0 0 0,1 0 0,-1 0 16,0 0-16,0 0 15,0 0-15,0-21 0,1 0 0,-1 21 16,0-21-16,0-1 0,0-20 16,0 21-16,1-21 0,-1-1 0,0 1 15,0 0-15,-21-22 0,0 22 16,21-22-16,-21 1 0,21 20 0,-21-20 15,0 21-15,0-1 0,0 1 16,0 21-16,0 0 0,0-1 0,0 1 16,0 42 15,-21 1-31,21 20 0,-21-21 16,0 21-16,21 1 0,0-1 15,0 22-15,0-22 0,-21 0 16,21 1-16,0 20 0,0-21 0,0-20 15,0 20-15,0 0 0,0-21 16,0 1-16,0 20 0,21-21 0,-21 0 16,21 0-16,0-21 0,-21 22 15,21-1-15,1-21 0,-1 0 0,0 0 16,0 0-16,0 0 0,0 0 16,1 0-16,-1 0 0,21-21 15,-21-1-15,0 1 0,1 0 0,-1 21 16,0-21-16,0-21 0,0 20 0,0 1 15,1-21-15,-22 21 0,0 0 16,21-22-16,-21 22 0,0 0 16,0 0-16,-21 21 15,21 21 1,-22 0-16,1 0 0,21 0 0,0 1 16,-21-1-16,21 21 0,0-21 15,-21 0-15,21 1 0,0-1 0,0 0 16,0 0-16,0 0 0,21-21 15,0 21-15,0-21 0,1 0 16,-1 0-16,0 0 0,0 0 16,21 0-16,-20 0 0,20 0 0,-21-21 15,21 21-15,-20-21 0,20 0 16,-21 0-16,0 0 0,0-1 16,1 1-16,-1 0 0,0 0 0,-21 0 15,21 0-15,-21-1 0,0 1 16,0 0-16,0 0 0,-21 0 0</inkml:trace>
  <inkml:trace contextRef="#ctx0" brushRef="#br0" timeOffset="9298.67">13631 995 0,'21'0'16,"1"0"-16,-1 0 15,0 0-15,21-21 0,43 0 16,-43-1-16,22 1 0,-1 21 16,-20-21-16,20 0 0,-21 21 15,22-21-15,-22 21 0,1 0 0,-1 0 16,-21-21-16,0 21 0,0 0 16,1 0-16,-22 21 15,-22 0 1,1-21-16,-21 21 15,21-21-15</inkml:trace>
  <inkml:trace contextRef="#ctx0" brushRef="#br0" timeOffset="9859.78">10795 2350 0,'0'0'16,"-21"-22"-16,21 1 0,0 0 0,-21 21 0,-1-21 15,1 21-15,0 0 16,21 21-16,0 0 0,-21 0 16,21 22-16,-21-1 0,0 64 15,21-43-15,0 1 0,-22-1 16,22 1-16,-21-22 0,0 22 16,21-22-16,0 0 0,0 1 0,-21-22 15,21 21-15,-21-21 0,21 1 16,0-1-16,0 0 0,0 0 15,0-42 17,-21 21-32,21-21 15,0-22-15,0 22 0,0 0 0,-22-21 16,22 21-16</inkml:trace>
  <inkml:trace contextRef="#ctx0" brushRef="#br0" timeOffset="12439.48">10435 2477 0,'0'0'0,"0"-22"0,0 1 0,0 0 0,0-21 16,0 21-16,21-1 0,0 1 16,1 0-16,-1 21 0,21-21 15,0 0-15,1 21 0,-1 0 16,0 0-16,22 0 0,-22 0 0,1 21 16,-1 0-16,0 0 0,-21 0 15,1 22-15,-1-1 0,-21 0 0,0 1 16,0-1-16,-21 0 0,-22 1 15,22-1-15,-21-21 0,-1 22 0,1-1 16,0-21-16,-1 0 0,1 0 16,0 1-16,21-22 0,-22 0 15,22 0-15,0 0 0,0 0 16,0 0-16,21-22 16,0 1-16,0 0 0,0 0 15,21 21 1,0 0-16,0 0 0,-21 21 15,21 0-15,0 0 0,1 1 16,-1 20-16,0-21 0,-21 0 0,0 22 16,21-22-16,0 21 0,-21-21 15,21 0-15,-21 22 0,22-22 0,-1 0 16,-21 0-16,21-21 0,0 21 16,0 1-16,0-22 0,1 0 15,-1 0-15,0 0 0,21 0 0,-21-22 16,22 1-16,-1 0 0,0 0 15,-20 0-15,20 0 0,0-1 16,1-20-16,-22 21 0,0-21 0,0 20 16,0-20-16,0 0 0,-21 21 15,0-22-15,0 22 0,0 0 16,0 0-16,-21 21 16,0 0-16,21 21 0,-21-21 15,0 21-15,0 0 0,21 22 0,-22-22 16,22 0-16,-21 21 0,21-21 15,0 22-15,0-22 0,0 0 16,0 21-16,0-20 0,0-1 0,21 0 16,1 21-16,-1-42 0,0 21 15,0 1-15,21-22 0,-20 0 0,20 0 16,-21 0-16,21 0 0,-20 0 16,20-22-16,0 1 0,1 0 0,-1 0 15,0 0-15,-21 0 0,22-1 16,-1-20-16,-21 21 0,0-21 0,22-1 15,-22-20-15,0 20 0,-21-20 16,21 21-16,-21-22 0,0 1 16,0-1-16,0 22 0,0-22 0,0 22 15,0 21-15,0-22 0,0 22 16,-21 21 0,0 21-16,21 22 15,0-22-15,-21 21 0,0 22 16,21-22-16,-22 22 0,22-22 0,0 21 15,-21-20-15,21 20 0,0-20 0,0-1 16,0 0-16,0 1 0,0-22 16,0 21-16,21-21 0,1 0 0,-1 1 15,0-1-15,0 0 0,0 0 16,22-21-16,20 0 0,-21 0 16,1 0-16,-22 0 15,21 0-15,43-21 0,-64 21 16,21-21-16,-20 0 0,20-1 0,-21 1 15,0 0-15,0 0 0,1 0 16,-22 0-16,0-22 0,0 22 0,0-21 16,0 21-16,0-22 0,0 22 15,0 0-15,0 0 0,-22 21 0,1 0 16,0 0-16,0 0 16,0 0-16,0 21 0,-1 0 0,1 0 15,0 0-15,0 1 0,0 20 16,21-21-16,-21 0 0,21 22 0,0-22 15,-22 0-15,22 0 0,0 0 16,0 0-16,0 1 0,22-22 16,-1 21-16,0-21 0,0 0 15,0 0-15,0 0 0,1 0 16,-1 0-16,0-21 0,0-1 16,0 22-16,0-21 0,-21 0 15,22 0-15,-22 0 0,21 0 0,-21-1 16,0-20-16,0 21 0,0 0 15,0 0-15,0-1 0,0 44 32,0-1-17,0 0-15,0 0 0,0 0 0,0 0 16,0 1-16,0-1 16,0 21-16,0-21 0,0 0 0,0 1 15,0-1-15,21 0 16,0-21-16,0 21 0,0-21 15,22 0-15,-22 0 0,0 0 0,21 0 16,-20-21-16,-1 21 0,21-21 16,-21 0-16,22-1 0,-22 1 15,0 0-15,0 0 0,0-21 0,0 20 16,-21-20-16,22 0 0,-22-1 0,21 1 16,-21 0-16,0-22 0,0 22 15,0-22-15,0 22 0,0 0 0,0-1 16,0 1-16,0 21 15,0 0-15,0 0 0,-21 21 16,-1 0-16,22 21 0,-21 21 16,21-21-16,-21 22 15,21-22-15,-21 21 0,21 0 0,0 1 16,0-1-16,0 0 16,0 1-16,0-1 0,0 0 0,0 22 15,0-22-15,0-21 0,0 1 16,0 20-16,0-21 0,0 0 0,0 0 15,21 1-15,0-22 0,0 21 0,-21 0 16,22-21-16,-1 0 0,21 0 16,-21 0-16,0 0 15,1 0-15,-1 0 0,0 0 16,0-21-16,0 21 0,0-21 0,1-1 16,20-20-16,-21 21 15,0 0-15,-21 0 0,21-1 0,-21 1 16,22 0-16,-22 0 0,0 42 47,0 0-47,0 0 15,0 1-15,0-1 0,0 0 0,0 0 16,0 0-16,0 0 16,0 1-16,0-1 15,0 0-15,21-21 31,0 0-31,0 0 0,0 0 16,0 0-16,1-21 0,-22 0 16,21 21-16,0-22 0,0 1 0,0 0 15,-21 0-15,21-21 0,1 20 0,-1 1 16,-21 0-16,21 21 0,-21-21 16,21 0-16,-21 42 46,0 0-30,0 0-16,0 0 0,0 1 0,0-1 16,0 0-16,0 0 0,0 0 15,0 0-15,0 1 16,21-22 0,0 0-1,1 0-15,-1 0 0,0-22 16,0 1-16,0 21 0,0-21 15,1 0-15,-1 0 0,0 0 0,-21-1 16,21 1-16,0 0 0,0 0 0,1 21 16,-22-21-16,0 0 15,21 21-15,-21 21 47,0 0-47,0 0 0,0 0 16,0 0-16,-21 1 0,21-1 15,0 0-15,0 0 0,0 0 16,0 0-16,0 1 16,0-1-16,0 0 0,21-21 15,0 0-15,0 0 0,0 0 16,0 0-16,1 0 0,20 0 16,-21 0-16,21 0 0,-20-21 0,-1 0 15,21 21-15,-21-22 0,0 22 16,1-21-16,-1 0 0,0 0 0,0 0 15,0 0-15,0-22 0,-21 22 0,22 0 16,-22-21-16,21 20 0,-21-20 16,0 21-16,0 0 0,0 0 0,0-1 15,-21 22 1,-1 0 0,22 22-16,-21 20 0,0-21 15,21 0-15,0 0 0,-21 1 0,0 20 16,21-21-16,0 0 0,0 0 15,0 1-15,0-1 0,0 0 16,0 0-16,0 0 0,21-21 16,0 0-16,0 0 15,0 0-15,1 0 0,-1 0 0,0 0 16,21-21-16,-21 21 0,22-21 16,-22 0-16,0 21 0,0-21 0,22-1 15,-22 1-15,0 21 0,0-21 0,0 0 16,0 0-16,-21 0 0,22-22 15,-1 22-15,-21 0 0,0 0 16,0 0-16</inkml:trace>
  <inkml:trace contextRef="#ctx0" brushRef="#br0" timeOffset="12670.38">14626 2286 0,'-21'0'0,"42"0"0,-63 0 0,21 0 0,-1 0 16,1 0-16,0 0 31,0 0 0,0 0-15,0 0-1,-1 0-15</inkml:trace>
  <inkml:trace contextRef="#ctx0" brushRef="#br0" timeOffset="12914.41">13187 2604 0,'0'0'0,"-43"21"16,1 0-16,21-21 15,0 0-15,42 0 16,0 0 0,0 0-16,22 0 0,-1 0 0,0-21 15,1 21-15,-1 0 0,0-21 16,1 21-16,-1 0 0,0-22 0,-21 22 16,22 0-16,-22 0 15,0 0-15,-21-21 0,0 0 16</inkml:trace>
  <inkml:trace contextRef="#ctx0" brushRef="#br0" timeOffset="13623">16383 529 0,'0'-21'16,"-21"21"0,0 0-1,-1 0-15,-20 0 16,21 21-16,0 0 0,-22-21 0,22 22 15,-21 20-15,21-21 16,-22 21-16,22-20 0,-21 20 0,21 21 16,-22-20-16,22-1 0,0 22 15,-21-1-15,21-21 0,-1 22 0,1-22 16,0 22-16,21-22 0,0 0 16,-21 1-16,21-1 0,0 0 0,0-20 15,0-1-15,21 21 0,-21-21 16,21 0-16,0 1 0,1-22 0,20 21 15,-21 0-15,21-21 0,-20 0 16,62 0-16,-41 0 0,20 0 16,-21 0-16,1 0 0,-1-21 15,22 0-15,-22 21 0,0-22 16,1 1-16,-1 0 0,0 21 0,1-21 16</inkml:trace>
  <inkml:trace contextRef="#ctx0" brushRef="#br0" timeOffset="13956.83">17187 868 0,'0'0'0,"0"-21"16,-21 21-1,0 21 1,0-21-16,21 21 0,-21 21 0,-22-20 15,22 20-15,0-21 0,0 21 16,0 1-16,-43 20 0,43-20 16,0-1-16,-22-21 0,22 21 15,0-20-15,-21 20 0,21-21 0,-1 0 16,1 0-16,0 1 16,21-1-16,-21 0 0,0-21 0,21 21 15,21-42 16,0 0-31,0 0 16,22-1-16,-22 1 0,21 0 16,-21 0-16,22-21 0</inkml:trace>
  <inkml:trace contextRef="#ctx0" brushRef="#br0" timeOffset="14364.6">17547 487 0,'0'0'0,"0"-21"16,21 21-16,0 0 15,1 0-15,-1 21 16,21 0-16,-21-21 0,0 21 16,1 0-16,20 22 0,-21-22 15,21 21-15,-20 1 0,20-1 0,-21 0 16,21 22-16,-20-22 0,-1 22 15,0-22-15,-21 21 0,0-20 0,0 20 16,0-20-16,0-1 0,-21 21 16,0-20-16,-22-1 0,1 0 0,0 1 15,-1-1-15,-20 0 0,20 1 16,-20-1-16,-1-21 0,22 22 0,-21-1 16,20-21-16,-20 0 0,20 22 15,1-22-15,21 0 0,-21 0 0,20-21 16,1 21-16,0-21 0,0 21 15,42-21 32,0 0-47,0 0 0,1 0 16,-1 0-16,0 0 0</inkml:trace>
  <inkml:trace contextRef="#ctx0" brushRef="#br0" timeOffset="26647.08">16954 2519 0,'0'0'0,"22"-42"16,-22 20-16,0 1 0,0-21 15,0 21-15,0 0 16,-22 21-1,1 0-15,0 21 16,-21 0-16,21 0 0,-1 21 0,-20-20 16,0 41-16,21-21 15,-22 1-15,1 20 0,0 1 0,-1-22 16,1 22-16,0-22 0,-1 21 16,1 1-16,0-22 0,-1 22 0,22-22 15,-42 64-15,41-64 0,1 1 16,21-22-16,-21 21 0,21-21 15,0 22-15,0-22 0,0 0 0,21 0 16,0 0-16,1-21 0,-1 21 16,0-21-16,21 0 0,-21 0 0,22 0 15,-22 0-15,21 0 16,1-21-16,-1 0 0,0 0 0,43-21 16,-43 20-16,1 1 0,-1-21 15,-21 21-15</inkml:trace>
  <inkml:trace contextRef="#ctx0" brushRef="#br0" timeOffset="26966.9">17420 2731 0,'0'0'0,"21"-22"15,-21 1-15,0 42 31,0 1-31,0-1 0,-21 0 16,0 0-16,0 21 0,0 1 0,-1-1 16,-20 0-16,21 1 0,-21-1 15,20 0-15,-20 1 0,0-1 16,-1-21-16,22 22 0,-21-1 16,0-21-16,20 0 0,1 22 0,-21-22 0,21 0 15,0 0-15,-1 0 16,22-42 15,22 0-31,-1 0 16,21 0-16,-21-1 0,22 1 15,-1-21-15</inkml:trace>
  <inkml:trace contextRef="#ctx0" brushRef="#br0" timeOffset="27255.73">17843 2731 0,'0'21'31,"-21"0"-31,21 0 0,-21 21 16,0-20-16,-21 20 0,-1 21 16,22-20-16,-21-1 0,-1-21 15,22 22-15,-21-1 0,21 0 0,-22-21 16,22 22-16,-21-1 0,21-21 15,0 0-15,-1 22 0,1-22 0,0 0 16,0-21-16,21 21 0,0 0 16,21-21-1,0-21-15,0 21 16,1-21-16,-1 0 0,21-21 16,-21 20-16,0-20 0</inkml:trace>
  <inkml:trace contextRef="#ctx0" brushRef="#br0" timeOffset="27682.2">17907 2223 0,'0'-43'16,"0"22"-16,21 21 0,0 0 0,0 0 15,1 0-15,-1 0 0,21 0 16,0 0-16,1 0 0,-1 21 0,0 0 16,22 1-16,-1-1 15,-20 21-15,20 0 0,-20 1 0,-1 20 16,0 1-16,-21-22 0,1 22 16,-1-1-16,-21 1 0,0-1 0,0-21 15,-21 22-15,-22-22 0,22 22 16,-21-1-16,-22-20 0,22 20 0,-22 1 15,1-22-15,-1 21 0,1 1 16,-1-22-16,1 1 0,-1 20 0,1-21 16,-1 1-16,22-1 0,0 0 15,-1-20-15,1-1 0,0 21 16,-1-21-16,22 0 0,0 1 0,0-22 16,0 21-16,21-42 31,21 21-16,0-22-15,-21 1 0,21 21 16</inkml:trace>
  <inkml:trace contextRef="#ctx0" brushRef="#br1" timeOffset="35462.26">11409 3747 0,'0'0'0,"-43"0"0,22 0 0,0 0 16,0 0-16,-21 0 0,20 0 15,-20 0-15,21 0 0,-21 0 0,20 0 16,-20 0-16,0 0 0,21 0 16,-22 0-16,1 0 0,21 0 0,0 21 15,-22-21-15,22 0 0,0 0 0,0 0 16,0 0-16,-1 0 31,44 21 0,-1-21-31,0 0 0,21 0 16,-21 0-16,22 0 0,-1 0 0,0 0 16,22 0-16,-1 0 0,1 0 0,-1 0 15,1 0-15,21 0 0,-1 0 16,1 0-16,21 0 0,0 0 0,-1 0 16,22 0-16,-21 0 15,21 0-15,-21 0 0,21 0 0,21-21 16,127 21-16,-126 0 0,-22 0 15,0 0-15,0-21 0,0 21 16,-22 0-16,22 0 0,-42 0 0,21 0 16,-21-22-16,-1 22 0,-20 0 15,-1 0-15,1 0 0,-22-21 0,0 21 16,-20 0-16,20 0 0,-21 0 16,0 0-16,0 0 15,-42 0 16,0 0-15,0 0-16,-21 0 0,20 0 0,-20 0 16,-21 0-16,20 0 0,-20 0 15</inkml:trace>
  <inkml:trace contextRef="#ctx0" brushRef="#br1" timeOffset="36146.3">11007 3895 0,'-22'0'0,"44"0"16,-65 0-16,22 0 0,0 0 0,0 0 16,0 0-16,-1 0 0,1 0 0,0 0 31,21 21-16,21-21 1,0 0-16,1 0 0,-1 0 0,21 0 16,0 21-16,1-21 0,-1 0 15,22 0-15,-22 0 0,21 0 0,22 0 16,-21 0-16,20 0 0,1 0 0,0 0 16,20 0-16,1 0 0,0 0 15,21 0-15,0-21 0,-21 21 0,21-21 16,21 21-16,-21 0 0,21 0 15,0-21-15,1 21 0,-1 0 16,-21-22-16,21 1 0,-21 21 0,0 0 16,0-21-16,0 21 0,85-21 15,-128 0-15,1 21 0,0 0 16,-22-21-16,-21 21 0,22 0 16,-22 0-16,1-22 0,-1 22 0,-21 0 15,0 0-15,0 0 0,1 0 16,-1 0-16,0 0 0,-42 0 109</inkml:trace>
  <inkml:trace contextRef="#ctx0" brushRef="#br1" timeOffset="38683.08">19304 889 0,'0'0'0,"0"-21"16,0 0-1,0 0 1,21 21 15,0 0-15,0 0-16,1 21 0,-1 0 16,0 0-16,0 0 0,0 22 15,0-22-15,1 21 0,20 0 16,-21 1-16,21-22 0,-20 21 0,-1 1 15,21-22-15,-21 21 0,22-21 16,-22 22-16,0-22 0,0 0 0,0 0 16,0 0-16,1-21 0,-1 21 15,-21 1 1,21-22-16,-21-22 47,0 1-47,0 0 15,0 0-15,0 0 0,0 0 16</inkml:trace>
  <inkml:trace contextRef="#ctx0" brushRef="#br1" timeOffset="38978.06">19960 931 0,'0'0'0,"0"-21"15,0 0-15,0 0 16,-21 21 15,0 21-31,0 0 0,-1 0 16,1 22-16,0-22 0,-42 42 16,41-20-16,1-22 0,0 0 15,0 21-15,-21-20 0,20-1 0,1 21 16,0-21-16,0 0 0,0-21 15,21 22-15,-21-1 0,-1-21 0,22 21 16,0 0 0,-21-21-16,0 0 15</inkml:trace>
  <inkml:trace contextRef="#ctx0" brushRef="#br1" timeOffset="43334.67">2201 4805 0,'0'0'0,"-21"-64"16,0 43-16,21 0 0,0 0 15,0 0-15,0 0 0,0-1 0,0 1 16,0 0-16,0 0 16,21 21 15,0 21-31,0 0 0,1 22 15,20-22-15,0 42 0,1 1 0,-1-1 16,0 1-16,1 20 0,-1-20 16,0-1-16,1 22 0,-22-21 15,0-1-15,0-21 0,0 22 0,0-1 16,-21-20-16,22-1 0,-22-21 16,0 22-16,0-22 0,0 0 0,21-21 15,-21 21 1,21-21-16,-21-21 15,0 0-15,0-22 0,21 22 16,-21-21-16,21-43 0,-21 22 16,21 20-16,1-20 0</inkml:trace>
  <inkml:trace contextRef="#ctx0" brushRef="#br1" timeOffset="43611.52">3027 4445 0,'0'0'16,"0"-21"-16,21 0 0,-21 0 15,0-1-15,-21 44 16,0 20-16,21-21 0,-43 21 16,22 22-16,-21-1 0,-1 22 15,1 0-15,0-1 0,-22 1 16,-63 106-16,64-107 16,-1 22-16,1-21 0,-1-1 0,1 1 15,-1-21-15,22-1 0,0 1 16,-1-1-16,1-21 0,21 1 0,0-1 15,-1-21-15,22 0 16,0-42 0,22 0-16,-1 0 0,21 0 15,0-22-15,1 1 0,20-21 16,1 20-16</inkml:trace>
  <inkml:trace contextRef="#ctx0" brushRef="#br1" timeOffset="43902.35">3450 4995 0,'0'22'0,"0"83"15,0-62-15,0-1 16,0 22-16,0-1 0,-21 1 16,-21 147-16,20-126 15,1 0-15,0 20 0,0-20 0,0 0 16,0-1-16,-1 22 0,1-21 15,0 0-15,0 20 0,21-41 16,-21 21-16,0-22 0,21 1 0,-22-22 16,22 0-16,0 1 0,0-22 15,0 0-15,0 0 0,0-42 32,22 0-32,-1-22 0,-21 22 0,21-42 15,-21-1-15,21 1 0,0-1 16</inkml:trace>
  <inkml:trace contextRef="#ctx0" brushRef="#br1" timeOffset="44201.69">3238 5440 0,'0'0'0,"0"-42"0,0-1 0,0 22 16,0-21-16,0 21 0,22-1 15,-1 1-15,0-21 0,0 21 0,21 0 16,1 21-16,-1-22 0,0 22 15,22 0-15,-22 0 0,1 22 0,-1-1 16,0 0-16,-21 0 0,1 21 16,-1-20-16,-21 20 0,0 0 15,-21-21-15,-1 22 0,-20-1 16,0 0-16,-1 1 0,1-22 0,0 21 16,-1-21-16,22 1 0,-21-1 15,21 0-15,0-21 0,-1 0 16,22 21-16,-21-21 0,21-21 15,21 0 1,22 21-16,-22-21 0,0-1 0,21-20 16,1 21-16</inkml:trace>
  <inkml:trace contextRef="#ctx0" brushRef="#br1" timeOffset="44646.44">4085 5186 0,'0'0'0,"0"-21"0,-21 42 31,0 0-31,0 0 16,-1 0-16,1 1 0,21 20 15,-21-21-15,0 21 0,0-20 16,0-1-16,21 21 0,0-21 0,0 0 16,0 1-16,0-1 0,0 0 0,0 0 15,21-21 1,0-21-16,0 0 15,0 0-15,0-22 0,1 22 16,-1 0-16,-21-21 0,21-1 0,0 22 16,-21-21-16,21-1 15,-21 22-15,0-21 0,0 21 0,0 0 16,21 21-16,-21 21 16,0 0-1,0 21-15,22-21 0,-22 1 16,0 20-16,0 0 0,0-21 0,0 22 15,0-22-15,0 0 0,0 21 16,0-20-16,21-1 0,-21 0 0,21 0 16,0 0-1,0-21-15,0 0 0,1 0 0,-1-21 16,0 0-16,0 0 16,21 0-16,-20-1 0,-1 1 0,21-21 15,-21 0-15,0-1 0</inkml:trace>
  <inkml:trace contextRef="#ctx0" brushRef="#br1" timeOffset="44902.29">4635 4636 0,'0'0'0,"0"-43"0,0 22 0,0-21 15,0 21-15,-21 21 16,21 21 0,-21 0-16,21 0 0,0 21 0,0 22 15,0-22-15,0 22 16,0-1-16,0 22 0,0-22 0,0 1 15,0-1-15,0 1 0,-21-1 16,21-20-16,-21-1 0,21 0 0,0 1 16,0-1-16,0-21 0,0 0 15,21-21 1,0 0-16,0-21 16,0 0-16,1-21 0,-1 21 0,0-43 15,0 22-15,21-22 0,-20 1 16</inkml:trace>
  <inkml:trace contextRef="#ctx0" brushRef="#br1" timeOffset="45315.28">4953 4551 0,'0'0'0,"0"-21"0,0 0 0,0-1 15,21 44 1,-21-1-16,0 0 0,0 21 16,0 22-16,0-22 0,0 22 0,0-1 15,0 1-15,0-1 0,0 1 16,0-1-16,0 1 0,-21-1 0,21-21 15,-21 1-15,21-1 0,0-21 16,-21 43-16,21-43 0,-22 0 16,22-42 15,0 0-31,0 0 0,0-1 16,0-20-16,22 21 0,-1-21 15,0-1-15,0 1 0,0 0 0,0 20 16,1-20-16,41 0 15,-42 21-15,0 21 0,1 0 0,-1 0 16,0 21-16,0-21 0,0 21 16,-21 0-16,0 21 0,21-20 0,-21-1 15,0 21-15,0-21 0,0 0 16,0 22-16,0-22 0,-21 0 0,21 0 16,0 0-16,-21 1 0,0-1 15,0-21-15,21 21 0,-21-21 16,-1 0-16,1 0 0,0 0 15,0 0-15,-21 0 16,20-21-16,1 0 0</inkml:trace>
  <inkml:trace contextRef="#ctx0" brushRef="#br1" timeOffset="45484.2">4276 5144 0,'0'0'16,"0"-22"-16,21 1 15,0 21-15,0-21 16,21 0-16,1 21 0,-1-21 0,0 0 16,1-1-16,20 1 0,-20 0 0,-1 21 15,0-21-15,1 0 0,-22 0 16</inkml:trace>
  <inkml:trace contextRef="#ctx0" brushRef="#br1" timeOffset="46850.59">6731 4403 0,'0'0'15,"0"-43"-15,-21-41 16,0 41-16,-1 22 0,22-21 0,0 21 15,0 42 1,0 0-16,0 0 0,0 22 16,0 20-16,0-21 0,0 22 15,0-1-15,0 1 0,0 105 16,0-84-16,0 0 0,-21-1 16,0-20-16,21 20 0,0-41 0,-21 20 15,0-20-15,0-1 0,21-21 16,-22 21-16,22-20 0,-21-1 15,21 0-15,-21-21 16,0-21 0,21 0-16,0-1 15,0-20-15,0 21 0,0-21 0,0 20 16,21-20-16,0 0 0,22-1 16,-1 1-16,0 21 0,1-21 0,-1 20 15,64-20-15,-43 42 16,-20 0-16,20 0 0,-21 0 0,1 21 15,-1 0-15,-21 1 0,0-1 0,1 0 16,-22 21-16,0-21 0,0 1 16,0 20-16,0-21 0,-22 0 0,1 22 15,-21-22-15,0 0 16,-1 0-16,-41 21 0,41-42 16,1 0-16,0 22 0,-1-22 15,22 0-15,-21 0 0,21 0 0,-1 0 16,1 0-16,21-22 15,21 22 1,1-21-16,-1 21 0,21 0 0,-21 0 16,22 0-16,-1 0 0,0-21 15,1 0-15,-1 21 0,0-21 0,22 0 16,-22 21-16,0-22 16,1 1-16,-1 0 0,0-21 0,1 21 0,-1-1 15,-21 1-15,0 0 16,1 0-16,-1-21 0,0 20 0,-21 1 15,0 0-15,0 42 32,0 0-17,-21 1-15,21 20 0,0-21 0,-21 21 16,21-20-16,0 20 0,0-21 16,0 21-16,0-20 0,0 41 15,21-42-15,0 0 0,0-21 16,0 22-16,0-22 0,22 0 0,-22 0 15,21 0-15,1 0 0,-1-22 0,0 1 16,1 21-16,-1-21 16,0-21-16,1 21 0,-1-1 0,-21-20 15,0 21-15,0-21 0,1-1 16,-1 22-16,-21-21 0,0 21 0,0-1 16,0 1-16,0 42 31,0 1-31,-21 20 0,21-21 0,-22 21 15,1 43-15,0-21 16,21-22-16,0 21 0,0-20 0,0 20 16,0 1-16,0 20 0,0-20 15,0-1-15,0 1 0,0 21 16,0-22-16,0 1 0,0 20 0,0-20 16,0 20-16,21 1 0,-21 0 15,21 21-15,-21-22 0,22 1 0,-22 0 16,0-1-16,0 1 0,0 0 0,0-1 15,-43 1-15,22 0 0,0-22 16,-21 1-16,-1-22 0,1 0 0,0-21 16,-1 1-16,1-22 0,0 0 0,-1-22 15,1 1-15,0-21 0,-1-22 16,1 1-16,0-22 0,20 1 0,-62-213 16,63 191-16,21-21 15,0 22-15,0-1 0,0 0 16,21 0-16,0 21 0,21 1 15,-21-22-15,43 42 0,-22-20 16,22 20-16,-22 1 0,22 20 0,-1-20 16,1 21-16,-1-1 0,-21 22 0,22-21 15,-1 21-15,-20-1 0</inkml:trace>
  <inkml:trace contextRef="#ctx0" brushRef="#br1" timeOffset="47531.2">9737 5249 0,'0'-21'16,"0"0"-1,21 0-15,0 0 0,0 0 16,-21-1-16,21 1 0,0-21 0,1 21 16,-22-22-16,0 1 0,0 0 15,0-1-15,0 1 0,0 21 16,-22-21-16,1 20 0,-21 1 15,21 0-15,-22 0 0,1 21 16,0 0-16,-1 0 0,22 21 0,-21 0 16,0 0-16,20 22 0,-20-1 0,21 0 15,0 22-15,0-1 0,-1-20 0,1 20 16,21 1-16,0-22 0,0 0 16,0 1-16,0-1 0,0-21 15,21 0-15,1 1 0,-1-1 0,0-21 16,0 0-16,0 0 0,0 0 0,22 0 15,-1 0-15,0-21 0,1-1 16,-1 1-16,0-21 0,1 21 16,-1-22-16,22-20 0,-22-1 15,-21 22-15,0 0 0,-21-1 16,0-20-16,0 21 0,0-1 0,0 22 16,0-21-16,0 21 0,0 42 31,0 21-31,0 0 0,0 1 15,0-1-15,0 0 0,0 22 0,0-22 16,0 1-16,0-1 0,0 0 0,0 1 16,21-22-16,-21 21 15,22-21-15,-22 0 0,21 1 0,0-22 16,-21 21-16,21-21 0,0 0 16,0 0-16,22 0 0,-22-21 0,0 21 15,0-22-15,0 1 0,22-21 0,-22 21 16</inkml:trace>
  <inkml:trace contextRef="#ctx0" brushRef="#br1" timeOffset="47803.04">10499 4487 0,'0'0'0,"0"-42"0,0-43 16,0 64 0,0 42-1,0 1-15,0 20 0,0-21 16,0 21-16,0 22 0,0-1 0,21 1 15,-21-1-15,0 1 0,0 21 16,0-22-16,0 1 0,-43 63 16,22-64-16,21-21 0,-21 1 0,21-1 15,-21 0-15,21 1 0,-21-22 16,21 0-16,0 0 0,21-42 31,0 0-15,0 0-16,22-22 0,-22 1 0,0 0 15,21-22-15,-21 22 0</inkml:trace>
  <inkml:trace contextRef="#ctx0" brushRef="#br1" timeOffset="48044.9">10837 4593 0,'-21'43'0,"42"-86"0,0-20 0,1 20 16,-22 22-16,21 0 0,-21 0 0,0 0 16,0 42-16,0 0 15,0 0-15,0 0 0,0 22 0,0-1 16,0 0-16,0 22 15,0-1-15,-21 1 0,21-1 0,-22 1 0,1-1 16,0 1-16,21-1 16,-21-20-16,0 20 0,0-20 0,-1-1 15,22-21-15,0 21 0,-21-20 16,21 20-16,0-21 0,21-21 16,1 0-1,-1-21-15,0 0 0,0 21 16,21-21-16,-20-1 0,20 1 0</inkml:trace>
  <inkml:trace contextRef="#ctx0" brushRef="#br1" timeOffset="48394.7">11091 5144 0,'0'0'16,"0"-22"-16,0 1 0,0 0 0,0 0 16,0 0-16,0 0 0,0-1 15,0 1-15,21 21 0,1 0 16,-1 0-16,0 0 0,0 0 0,0 21 15,0 1-15,1-1 0,-1 21 16,0-21-16,-21 22 0,42 20 16,-42-21-16,0 1 0,0-22 15,0 0-15,0 21 0,0-20 0,0-1 16,0 0-16,0 0 16,0-42-1,0 0 1,0 0-16,0-1 15,0 1-15,0-21 0,0 21 0,0-22 16,0 1-16,0 21 0,0-21 16,21-1-16,-21 22 0,0 0 0,22 0 15,-1 0-15,0-1 0,0 22 16,0 0-16,0 0 16,1 0-16,-1 22 15,0-22-15</inkml:trace>
  <inkml:trace contextRef="#ctx0" brushRef="#br1" timeOffset="48610.08">11705 5038 0,'21'0'0,"-21"-21"16,0 42 15,0 0-31,0 0 16,0 0-16,0 0 0,0 1 15,0-1-15,0 0 0,0 21 0,0-21 16,0 1-16,-21-1 0,21 0 15,0 0-15,0 0 0,0 0 0,0 1 16,0-44 15,0 1-31,0 0 16,0 0-16,21 0 0</inkml:trace>
  <inkml:trace contextRef="#ctx0" brushRef="#br1" timeOffset="48774.49">11790 4720 0,'0'0'16,"-21"-21"-16,21 0 0,-22 21 16,1 0-16,0 21 31,0-21-15,0 21-1,0-21-15</inkml:trace>
  <inkml:trace contextRef="#ctx0" brushRef="#br1" timeOffset="48970.38">10520 4868 0,'0'0'0,"-43"0"0,1 22 0,21-22 15,42 0 1,0 0-16,22 0 15,-1 0-15,0-22 0,22 22 16,-1-21-16,1 21 0,-1-21 16,22 0-16,0 0 0,-22 21 15,22-21-15,-1-1 0</inkml:trace>
  <inkml:trace contextRef="#ctx0" brushRef="#br1" timeOffset="49476.71">12065 4424 0,'0'0'0,"0"-21"16,-21 21-16,0 0 16,21 21-16,-22-21 0,22 42 15,0-21-15,0 1 0,0 20 16,0 0-16,0 1 0,0 20 0,0-21 16,0 22-16,0-1 0,22 1 15,-22-1-15,0 1 0,0-22 0,0 22 16,0-22-16,0 43 15,0-64-15,0 21 0,0-21 0,0 1 16,0-1-16,0 0 16,-22-21-1,22-21-15,0 0 16,0-1-16,0 1 16,0 0-16,0 0 0,0-21 0,0 20 0,22-20 15,-1 0-15,0 21 0,21-1 16,-21-20-16,1 21 0,20 0 15,0 21-15,-21 0 0,22 0 0,-1 0 16,22 0-16,-43 21 16,21 21-16,-21-21 0,-21 1 15,21-1-15,-21 21 0,0-21 16,0 0-16,-21 1 0,0-1 0,0 0 16,0 0-16,0 0 0,-22 0 15,22-21-15,-21 22 0,21-22 0,-22 0 16,22 0-16,0 0 0,0 0 15,42 0 17,21-22-32,-21 1 0,1 0 15,20 0-15,-21 21 0</inkml:trace>
  <inkml:trace contextRef="#ctx0" brushRef="#br1" timeOffset="50643.9">12679 5059 0,'0'0'0,"0"-21"0,21 0 15,0 21-15,-21 21 16,0 0-16,0 0 16,0 21-16,0-20 0,0-1 15,0 21-15,0-21 0,0 0 16,0 22-16,-21-22 0,21 0 0,0 0 16,0 0-16,0 1 0,0-1 15,0 0-15,0 0 0,21-21 16,0 0-1,0 0-15,1-21 0,-1 21 0,0-21 16,0 0-16,0-1 0,0 1 16,1 0-16,20 0 0,-42-21 0,21 20 15,0-20-15,0 0 0,1 21 16,-22-1-16,0 1 0,0 0 0,21 0 16,-21 42-1,0 0-15,0 0 0,0 1 16,0-1-16,0 0 0,-21 0 15,21 21-15,0-20 0,-22-1 16,22 21-16,0-21 0,0 0 0,0 1 16,0-1-16,0 0 0,22 0 15,-1-21-15,0 0 0,0 0 16,0 0-16,22 0 0,-22 0 0,21 0 16,-21 0-16,22-21 0,-1 0 15,-21 0-15,0-1 0,22 1 0,-22 0 16,0-21-16,21-43 15,-21 22-15,1-1 0,-1 1 16,-21-1-16,0 1 0,21-1 0,-21-42 16,0 64-16,21 0 15,-21-1-15,0 22 0,0 0 0,0 0 16,-21 42 0,0 0-1,21 0-15,-21 22 0,21-22 0,0 21 16,-22 22-16,22-22 0,-21 21 15,21-20-15,0 20 0,0-20 0,0 20 16,0-21-16,0 22 16,0 21-16,-21-43 0,21 0 0,0-21 15,0 22-15,0-1 0,0-21 16,0 0-16,0 22 0,21-22 16,0-21-16,1 21 0,20 0 15,-21-21-15,21 0 16,-20 0-16,20-21 0,0 0 0,-21 21 0,22-42 15,-22 20-15,21 1 0,1 0 16,-22-21-16,0-1 0,21-20 16,-21 42-16,1 0 0,-22-22 0,0 22 15,0 0-15,0 42 32,-22 0-32,1 0 0,21 1 15,-21-1-15,0 0 0,21 0 0,-21 0 16,21 0-16,-21 22 0,21-22 15,0 0-15,-22 0 0,22 0 16,0 1-16,22-22 16,-1 21-16,0-21 15,21 0-15,-21 0 0,22 0 0,-1 0 16,0-21-16,-20-1 0,20 22 0,0-21 16,1 0-16,-1 0 0,0-21 15,-21 20-15,22-20 0,-22 21 0,21-21 16,-21-1-16,1 22 0,-1-21 15,-21 21-15,0-1 0,0 1 16,-21 21 0,-1 21-16,1 1 15,0-1-15,0 0 0,21 0 0,-21 0 16,21 0-16,-21 22 0,21-22 16,0 0-16,0 0 0,0 0 0,0 1 15,0-1-15,0 0 0,0 0 0,21 0 16,0-21-1,-21 21-15,-21-42 47,0 0-47,-1 0 16,1 21-16,0-21 16,0 0-16,0 21 0,0-22 0,-22 1 15,22 0-15</inkml:trace>
  <inkml:trace contextRef="#ctx0" brushRef="#br1" timeOffset="50893.75">13250 4847 0,'0'0'16,"-21"0"-16,21-21 0,21 21 15,22 0-15,-1-21 16,-21 21-16,43 0 0,-22 0 15,0-21-15,1 21 0,20 0 16,-21-21-16,1 21 0,20 0 0,-20 0 16,-1-22-16,0 22 0,1 0 0,-1 0 15,-21 0-15,0 0 0,0 0 16,1 0-16,-44 0 16,-20 0-1,21 0-15,-21 0 0</inkml:trace>
  <inkml:trace contextRef="#ctx0" brushRef="#br1" timeOffset="51870.75">3238 6117 0,'0'0'0,"-127"0"16,106 0-16,-21 0 15,21 0-15,0 0 0,-22 0 16,43 21-16,-21-21 0,21 22 31,0-1-31,21-21 16,22 0-16,-22 0 0,0 21 15,21-21-15,1 0 0,20 0 16,1 0-16,-1 0 0,22 0 0,21 0 16,-22 0-16,22 0 0,0 0 15,21 0-15,0 0 0,21 0 0,0 0 16,0 0-16,22-21 0,-1 21 15,22-21-15,-22 21 0,43 0 0,-22 0 16,22-22-16,-1 22 0,1 0 16,21 0-16,-21-21 0,20 21 0,1 0 15,21-21-15,-21 21 0,0 0 0,21-21 16,0 0-16,0 21 16,21 0-16,0-21 0,0 21 0,1 0 15,-1 0-15,21-22 0,-21 22 16,22 0-16,-22-21 0,21 21 0,-21 0 15,0 0-15,1-21 0,-1 0 16,-21 21-16,21 0 0,-21 0 0,0-21 16,0 21-16,-21 0 0,0-21 0,-22 21 15,22 0-15,-42 0 0,20-22 16,-20 22-16,-22-21 0,0 21 0,-20 0 16,-1 0-16,-21-21 0,0 21 15,0 0-15,-43 0 0,22-21 16,-42 21-16,20 0 0,-41 0 0,20 0 15,-20-21-15,-22 21 0,21 0 16,-21 0-16,0 0 16,-42 0 15,0 0-31,0 21 0,-21-21 16</inkml:trace>
  <inkml:trace contextRef="#ctx0" brushRef="#br1" timeOffset="53994.72">5524 6816 0,'22'-21'15,"-1"21"1,0 0-1,-21 21 1,0 0 0,-21 0-16,0 21 0,-1 1 0,1-1 15,-21 0-15,21 22 0,-22 21 16,22-22-16,-21 1 0,0 20 0,20-20 16,-20 20-16,0-20 0,-1-1 15,1 1-15,0-22 0,-1 22 0,1-22 16,21 22-16,-21-22 0,20-21 15,1 21-15,0-20 0,0-1 16,21 0-16,-21-21 0,21-21 31,0-22-31,0 22 16,21 0-16,0-21 0,0-1 16</inkml:trace>
  <inkml:trace contextRef="#ctx0" brushRef="#br1" timeOffset="54298.55">5757 6879 0,'0'21'16,"-21"1"-1,0-1-15,0 21 0,0 0 16,-1 22-16,-20-1 0,0 22 0,21-21 15,-22 20-15,1-20 0,0 20 16,-1-20-16,1 21 0,-22 63 16,22-85-16,21 1 0,-21-22 15,20 22-15,1-22 0,0 0 0,0 1 16,0-22-16,0 0 0,21 0 0,0 0 16,0-42-1,0 0 1,21 0-16,-21-22 15,42 1-15,-21 0 0</inkml:trace>
  <inkml:trace contextRef="#ctx0" brushRef="#br1" timeOffset="54598.38">6244 6943 0,'0'21'0,"0"0"16,0 21-16,0 1 0,0-1 16,0 22-16,-21-1 0,0 1 15,0-1-15,-1 1 0,1-1 0,0 1 16,0-1-16,0 1 0,0-1 16,-1 1-16,1-22 0,0 0 0,21 1 15,-21-1-15,21 0 0,0-21 16,0 1-16,0-1 0,21-21 15,0 0-15,0-21 16,1-1-16,-1 1 0,0-21 16,0 21-16,-21 0 0,0-22 0,0 22 15,0-21-15</inkml:trace>
  <inkml:trace contextRef="#ctx0" brushRef="#br1" timeOffset="54759.28">5842 7662 0,'0'0'0,"-21"22"0,0-22 15,42 0 17,0-22-32,21 22 0,-21-21 0,22 0 15,-1 21-15,0-21 0,1 0 16,-1 0-16,0-1 0,1 1 0,20 0 16,-20 21-16,-1-21 0</inkml:trace>
  <inkml:trace contextRef="#ctx0" brushRef="#br1" timeOffset="55667.8">6752 7832 0,'0'0'0,"-21"0"0,0 0 16,21-21-1,21 21 1,0-22-16,0 1 0,0 0 0,1 0 16,20 0-16,-21 0 0,0-1 15,0 1-15,1-21 0,-1 21 0,0-22 16,-21 22-16,0 0 0,0 0 16,0 0-16,-21 21 0,0 0 15,-1 0-15,-20 0 0,21 21 0,-21 0 16,-1 0-16,1 0 0,0 22 15,-1-22-15,1 21 0,0-21 0,20 22 16,-20-22-16,21 21 0,0-21 16,0 22-16,-1-22 0,22 0 0,0 0 15,0 0-15,22-21 32,-1 0-32,0 0 0,0-21 0,21 0 15,-20 0-15,20 0 0,-21 0 16,21-22-16,1 22 0,-22 0 0,0 0 15,0-22-15,0 22 0,1 0 16,-1-21-16,-21 21 0,21-1 0,-21 1 16,0 42-1,0 1 1,0-1-16,0 0 0,0 21 0,0 1 16,0-22-16,0 21 0,0 0 15,0-20-15,0 20 0,0-21 16,0 43-16,0-43 15,0 0-15,21 0 0,0 0 0,0-21 16,22 0-16,-22 0 0,21 0 0,1 0 16,-1-21-16,0 0 0,1 0 15,-1 0-15,0-22 0,1 22 0,-1 0 16,0-21-16,1 20 0,-1-20 16,0 0-16,-21 21 0,1-22 0,-22 22 15,0-21-15,0 21 0,0-1 16,0 1-16,-43 0 0,1-21 15,21 42-15,-22 0 0,22 0 16,-21 0-16,21 0 0,0 21 16,-1 0-16,1 0 0,0 0 0,0-21 15,21 22-15,0-1 0,0 0 16,0 0-16,0 0 0,0 0 16,21 1-16,0 20 0,0-21 15,1 0-15,-1 22 0,0-22 0,0 21 16,0 22-16,0-22 0,1 21 0,-22 1 15,0-1-15,0 1 0,0-1 16,0 1-16,-22-1 0,1 22 0,-21-21 16,21-1-16,-22 22 0,1-22 15,0 1-15,-1-1 0,1 1 0,0-22 16,-1 22-16,1-22 0,21 0 16,-21-21-16,20 22 0,1-22 15,21-42 1,21 0-16,1-22 0,-1 1 15</inkml:trace>
  <inkml:trace contextRef="#ctx0" brushRef="#br1" timeOffset="57402.76">7980 7557 0,'0'0'0,"-21"-43"15,21 64 16,0 1-31,0-1 0,0 21 0,-22-21 16,22 22-16,0-22 0,-21 21 16,21-21-16,0 22 0,0-22 15,-21 0-15,21 0 0,-21 0 0,21 0 16,0 1 0,-21-22-16,0-22 15,21 1-15,0 0 16,0 0-16,0 0 0,0 0 0,0-1 15,0-20-15,0 21 0,0-21 0,0 20 16,0 1-16,0 0 0,0 0 16,0 0-16,21 42 15,0 0 1,0 0-16,-21 0 0,21 1 16,0 20-16,1-21 0,-1 0 15,-21 22-15,21-22 0,0 0 0,0 0 16,0 0-16,1 0 0,-1 1 0,0-1 15,0-21-15,0 0 0,22 0 16,-22 0-16,0 0 0,0 0 0,21-21 16,-20 21-16,-1-22 0,21 1 15,-21 0-15,22 0 0,-22 0 0,0-22 16,0 22-16,0-21 0,0 21 16,-21-22-16,0 1 0,0 21 0,0-21 15,0-1-15,0 22 0,0 0 16,-21 0-16,0 0 0,0 21 15,0 0-15,-22 21 0,22 0 16,-21 0-16,21 21 0,0-20 16,-1 20-16,1-21 0,0 21 0,0 1 15,0-22-15,0 21 0,21 1 16,0-22-16,0 0 0,0 21 0,0-21 16,0 1-16,0-1 15,21-21-15,0 0 0,0 0 16,0 0-16,0-21 0,22-1 0,-22 1 15,0 0-15,21 0 0,-20 0 16,-1-22-16,0 22 0,0-21 16,0 21-16,0-22 0,1 22 15,-22 0-15,21 0 0,-21 0 0,0 0 16,0 42 0,0 0-16,0 0 15,0 0-15,0 0 0,-21 1 16,21-1-16,0 0 0,0 21 0,0-21 15,0 1-15,0-1 0,0 0 0,0 0 16,21 0-16,0-21 0,-21 21 16,21-21-16,21 0 0,-20 0 0,-1 0 15,21 0-15,-21 0 0,22-21 16,-22 0-16,21 0 0,-21 21 16,22-42-16,-22 20 0,0 1 15,0 0-15,0 0 0,0-21 0,-21 20 16,0 1-16,0 0 0,0 0 0,0 0 15,0 42 1,0 0 0,0 0-16,0 0 0,0 1 15,0 20-15,0-21 0,-21 0 0,21 0 16,0 1-16,-21-1 0,21 0 0,0 0 16,0 0-16,0 0 15,0-42 16,0 0-15,0 0-16,0 0 0,0 0 0,21-1 16,-21 1-16,21-21 0,-21 21 15,0 0-15,22-1 0,-1 1 0,-21 0 16,0 0-16,21 21 16,0 0-16,0 21 0,-21 0 15,0 0-15,0 1 0,21-1 16,-21 0-16,0 0 0,0 0 15,22 0-15,-22 1 0,0-1 16,0 0-16,21 0 16,0-21-16,0 0 15,0 0-15,0 0 16,1 0-16,-1-21 0,-21 0 16,21 0-16,0-1 0,0 1 0,0 0 15,-21 0-15,22-21 0,-1 20 16,21-62-16,-42 63 15,21-1-15,-21 1 0,21 0 0,-21 0 0,0 42 32,0 0-32,0 0 0,0 1 15,0-1-15,0 0 0,0 0 16,0 21-16,0-20 0,22-1 16,-22 0-16,21 0 0,-21 0 15,21-21-15,0 21 0,0 1 0,0-22 16,1 0-16,-1 0 0,0 0 0,21 0 15,-21 0-15,1 0 0,20-22 16,-21 22-16,21-21 0,-20 0 0,-1 0 16,21 0-16,-21 0 0,0-1 15,-21 1-15,0-21 0,0 21 0,0 0 16,0-1-16,0 1 0,0 0 0,0 0 16,-21 21-16,0 0 0,0 0 15,0 21-15,0 0 0,-1 0 16,22 1-16,0 20 0,-21 0 15,21-21-15,0 22 0,0-22 16,0 21-16,0-21 0,0 1 0,0-1 16,21 0-16,1 0 0,-1 0 15,0-21-15,21 0 0,-21 0 16,22 0-16,-22 0 0,21 0 0,1 0 16,-1-21-16,0 0 0,-21 0 0,22 0 15,-1-1-15,0-20 0,1 21 0,20-21 16</inkml:trace>
  <inkml:trace contextRef="#ctx0" brushRef="#br1" timeOffset="57875.49">11007 6689 0,'0'0'15,"-22"0"-15,44-21 31,-1 21-31,21 0 0,-21 0 0,22 0 16,-1-22-16,0 22 0,22 0 16,-22-21-16,0 21 0,-20-21 0,20 0 15,-21 21-15,0 0 0,0-21 16,-21 0 0,-21 21-16,0 0 15,-21 0-15,-1 0 0,22 0 16,-21 0-16,-22 21 0,22-21 0,0 21 15,-1 0-15,22 0 0,-21 0 16,0 1-16,20-1 0,1 21 0,0 0 16,0-20-16,0 20 0,0 0 15,21 22-15,0-22 0,-22 22 0,1-1 16,21 1-16,-21-1 0,21 1 0,-21-1 16,0 1-16,0-1 0,21 1 15,-22-1-15,1-21 0,0 22 0,0-22 16,21 1-16,0-1 0,0 0 15,-21 1-15,21-22 0,0 21 16,0-21-16,0 0 0,21 1 0,-21-1 16,21 0-16,0-21 0,22 0 15,-22 0-15,21 0 0,0 0 0,1-21 16,20 0-16,-20-1 0,20 1 0,1-21 16,-22 21-16</inkml:trace>
  <inkml:trace contextRef="#ctx0" brushRef="#br1" timeOffset="58680.54">12107 7260 0,'0'-21'15,"0"0"1,-21 0-16,0 21 0,21-21 16,-21 21-16,0-22 0,-1 22 15,-20-21-15,21 21 0,0 0 0,-22 0 16,22 0-16,-21 21 16,21 1-16,0-1 0,-22 0 0,22 0 15,0 0-15,0 22 0,0-1 0,-1-21 16,22 21-16,0-20 0,-21 20 15,21-21-15,0 0 0,0 0 0,0 1 16,21-22 0,1 0-16,-1 0 15,0 0-15,0-22 0,0 1 16,0 0-16,1 0 0,-1 0 0,0 0 16,0-22-16,0 22 0,0 0 15,1-21-15,-22 20 0,0 1 0,0 0 16,0 0-16,0 42 31,0 21-31,0-20 0,0-1 16,0 21-16,0-21 0,0 0 15,0 22-15,0-22 0,0 0 0,0 0 16,0 0-16,21 1 0,0-22 0,0 0 16,0 0-16,0 0 15,1 0-15,20 0 0,-21 0 0,0-22 16,22 1-16,-22 0 0,21 0 15,-21 0-15,43-43 16,-43 22-16,0 0 0,0-1 0,-21 1 16,0 0-16,0-1 0,0-41 15,-42-1-15,21 64 16,-22-22-16,1 22 0,0 0 16,-1 0-16,-20 0 0,-1 21 0,1 0 15,-1 0-15,-20 21 0,20 0 16,1 0-16,-1 22 0,1-1 0,-1 0 15,22 22-15,0 20 0,20-20 0,-20 21 16,21-22-16,21 1 0,0 20 16,0 86-1,21-128-15,0 21 0,0-20 0,1-22 16,20 21-16,-21-21 0,21 1 16,1-1-16,-1-21 0,22 0 0,-22 0 15,21 0-15,1 0 0,-1 0 16,1-21-16,-1-1 0,1-20 0,-1 21 15,1-21-15,-1 20 0</inkml:trace>
  <inkml:trace contextRef="#ctx0" brushRef="#br1" timeOffset="59242.22">13229 6943 0,'0'0'0,"0"-21"0,-21 21 31,21 21-31,-21 0 16,0 0-16,21 21 0,-22 1 15,1-1-15,0 0 0,0 1 0,21 20 0,-42-20 16,20-1-16,1 21 0,-21-20 16,0-1-16,20-21 0,-41 43 15,42-43-15,0 0 16,-1-21-16,22 21 0,0-42 31,0 0-31,0 0 0,22 0 16,-1-1-16,0-20 0,0 0 0,0-1 15,0 1-15,1-21 0,-1-1 16,0 22-16,0-22 0,0 22 0,43-64 16,-43 64-16,0 21 15,0-1-15,22 1 0,-22 21 16,0 0-16,0 21 0,0 1 0,-21-1 16,0 21-16,21 0 0,-21 22 15,0-22-15,0 1 0,0 20 0,0-21 16,0 22-16,0-22 0,0 1 15,0-1-15,0-21 0,0 21 0,0-20 16,0-1-16,0 0 0,0 0 16,0 0-16,-21-21 15,0 0-15,0 0 0,0 0 16,0-21-16,-1 0 0</inkml:trace>
  <inkml:trace contextRef="#ctx0" brushRef="#br1" timeOffset="59402.46">12806 7408 0,'0'0'0,"-21"0"0,21-21 16,21 21 0,0 0-1,21 0-15,1-21 0,-22 21 0,42 0 16,-20-21-16,-1 21 0,21-21 16,-20 0-16,20 21 0,1-22 0,-22 1 15,22 0-15,-22 0 0,21 0 16</inkml:trace>
  <inkml:trace contextRef="#ctx0" brushRef="#br1" timeOffset="59626.33">13737 6879 0,'0'0'0,"0"21"16,-21 1-16,21-1 0,-21 21 16,21-21-16,0 22 0,0-1 15,0 21-15,0-20 0,0-1 0,0 22 16,-21-22-16,21 0 0,0 1 15,-22-1-15,22-21 0,0 0 0,0 22 16,0-22-16,0 0 16,0 0-16,0-42 15,0 0 1,0 0-16,0-22 0,0 22 16,0-21-16</inkml:trace>
  <inkml:trace contextRef="#ctx0" brushRef="#br1" timeOffset="59851.2">13674 6985 0,'0'0'0,"0"-21"0,0 0 16,21 0-16,0 21 16,0 0-16,0 21 0,0 0 15,1 0-15,-1 0 0,21 0 16,-21 22-16,22-1 0,-22-21 0,21 22 16,0-1-16,1 0 0,-1-21 15,0 22-15,1-22 0,-22 21 0,21-21 16,-21 1-16,1-1 0,-1 0 0,-21 0 15,21-21 1,-21 21-16,21-21 16,-21-21-16,0 0 15,0 0-15,0 0 0,0-1 0</inkml:trace>
  <inkml:trace contextRef="#ctx0" brushRef="#br1" timeOffset="60076.1">14436 6773 0,'0'-21'15,"0"42"-15,0-63 0,0 21 0,0 42 16,0 0-16,0 0 16,0 22-16,0-1 0,0 0 15,-22 1-15,22-1 0,-21 22 0,21-22 16,-21 0-16,21 1 0,0 20 16,0-21-16,0-20 0,0 20 0,0 21 15,0-41-15,0-1 16,0 0-16,21-21 0,0 0 15,22 0-15,-22 0 0,0 0 0,21-21 16,1 21-16,-1-21 0</inkml:trace>
  <inkml:trace contextRef="#ctx0" brushRef="#br1" timeOffset="60274.99">15113 7006 0,'0'21'0,"21"-21"32,0 0-32,0 0 15,1 0-15,-1 0 0,0 0 16,0 0-16,21 0 0,-20 0 0,-1 0 16,-21 22-1,0-1 1</inkml:trace>
  <inkml:trace contextRef="#ctx0" brushRef="#br1" timeOffset="60417.9">15092 7260 0,'0'0'0,"-21"21"0,-1 1 0,22-1 0,-21 0 15,21 0-15,21-21 16,1 0 0,-1 0-16,0 0 0,0 0 0,21 0 15,-20-21-15,20 21 0,-21-21 16,0 0-16,22 21 0,-22-22 15</inkml:trace>
  <inkml:trace contextRef="#ctx0" brushRef="#br1" timeOffset="61014.58">16404 6583 0,'0'0'16,"-21"0"-16,21 21 0,-21 0 0,0 0 15,21 1-15,0-1 16,-22 0-16,22 0 0,0 0 15,0 0-15,0 1 0,0-1 16,22-21 0,-1 0-16,0-21 15,0-1-15,-21 1 16,21 0-16,0 0 0,-21 0 0,0 0 16,22-22-16,-22 22 0,0 0 15,0-21-15,0-1 0,0 22 16,-22 21-1,1 21-15,21 0 0,-21 1 16,0 20-16,21-21 0,0 21 16,-21 1-16,0-1 0,21-21 15,0 22-15,0-1 0,0-21 0,0 21 16,0-20-16,0-1 0,21 0 16,0 0-16,0 0 0,0-21 0,0 0 15,22 0-15</inkml:trace>
  <inkml:trace contextRef="#ctx0" brushRef="#br1" timeOffset="61509.46">17187 6625 0,'0'0'0,"-21"0"15,0 21-15,0 1 0,21-1 0,-21 21 16,-1-21-16,22 22 0,-21-1 0,0 0 15,0 1-15,21-1 0,-21 0 16,0 1-16,-1 20 0,-20 22 16,21-43-16,0 0 0,0 1 15,-1-22-15,22 21 0,0-21 0,0 1 16,-21-1-16,21-42 31,0-1-31,21 1 0,-21 0 16,22-21-16,-1-1 0,-21 22 15,21-21-15,0 0 0,0-22 16,-21 22-16,21-1 0,-21-20 16,22-22-16,-1 22 0,0 20 15,-21 22-15,21 0 0,0 0 16,0 21-16,1 21 16,-1 21-16,0-20 0,-21 20 15,0 0-15,21 1 0,-21-1 16,21 0-16,-21 1 0,0-1 15,0 0-15,0 1 0,0-1 16,0 0-16,0-21 0,0 22 0,0-22 0,0 21 16,21-21-16,-21 1 0,0-1 15,0 0-15,0 0 16,-21-21 0,0 0-16,0 0 0</inkml:trace>
  <inkml:trace contextRef="#ctx0" brushRef="#br1" timeOffset="61699.35">16806 7260 0,'0'-21'0,"-21"0"15,21 0-15,21 0 16,0 21 0,1 0-16,-1 0 0,0 0 15,0-22-15,21 22 0,1 0 16,-1-21-16,0 21 0,1 0 0,-1 0 15,0-21-15,-20 21 0,20 0 16,0-21-16,1 0 0,-22 21 0,0-21 16</inkml:trace>
  <inkml:trace contextRef="#ctx0" brushRef="#br1" timeOffset="61946.21">17611 6773 0,'0'0'0,"0"-42"16,0 21-16,0 42 31,21 0-31,-21 0 0,0 1 0,0-1 16,21 21-16,-21-21 0,21 22 15,-21-1-15,0 0 0,0-21 0,21 22 16,0 41-16,-21-62 0,0 20 16,0-21-16,0 21 0,22-20 15,-22-1-15,0 0 0,0 0 16,21-21-16,0-21 31,0 0-31,0 0 0,-21-1 16</inkml:trace>
  <inkml:trace contextRef="#ctx0" brushRef="#br1" timeOffset="62194.07">18182 6625 0,'0'21'15,"-21"1"-15,0-1 16,21 0-16,-21 21 0,-1-21 0,1 22 16,0-1-16,0-21 0,0 22 15,0-1-15,-1 0 0,1 1 16,0-22-16,0 21 0,0 0 16,0-20-16,-1-1 0,1 0 0,21 0 15,-21 0-15,21 0 0,21-21 31,0-21-31,1 0 0,-1 0 0,21 0 16,0-22-16</inkml:trace>
  <inkml:trace contextRef="#ctx0" brushRef="#br1" timeOffset="62702.61">18690 6604 0,'0'-21'32,"0"0"-32,0 0 15,0-1-15,0 1 16,0 0-16,21 42 31,-21 0-31,0 1 16,21-1-16,-21 0 0,0 0 0,0 0 15,0 22-15,-21-22 0,0 0 16,0 0-16,0 0 0,0 0 16,-1-21-16,22 22 0,-21-22 0,0 0 15,0 0-15,0 0 16,21-22-1,0 1-15,0 0 0,21-21 16,0 21-16,0-1 16,-21 1-16,21 0 0,1 0 0,-1 0 15,-21 0-15,21 21 0,0 0 16,-21 21-16,0 0 16,21 0-16,-21 0 0,0 22 0,0-22 15,0 21-15,0-21 0,-21 22 16,0-22-16,-21 42 15,-1-20-15,22-22 0,0 0 0,-21 0 16,20 0-16,1 0 0,0-21 16</inkml:trace>
  <inkml:trace contextRef="#ctx0" brushRef="#br1" timeOffset="63322.86">18902 6096 0,'0'0'16,"21"-21"-16,0 21 0,0-21 16,0 21-16,1 0 0,-1 0 15,0-21-15,21 21 0,-21-22 16,1 22-16,20-21 0,0 21 0,-21 0 15,22 0-15,-1-21 16,0 21-16,-20 0 0,-1 0 0,21 0 16,-21 0-16,-21 21 0,21 0 15,-21 1-15,22-22 0,-22 21 0,0 0 16,0 0-16,0 0 0,0 22 0,0-22 16,0 0-16,0 21 0,0-21 15,0 22-15,0-1 0,0 0 0,0 1 16,0-1-16,0 22 0,0-22 15,0 0-15,0 22 0,-22-22 0,22 0 16,-21 22-16,0-22 0,0 1 16,0-1-16,0 0 0,-1 1 0,1 20 15,21-21-15,-21 1 0,0-1 16,0 0-16,0-20 0,-1 20 16,1 0-16,0 22 0,21-22 15,-21-21-15,0 0 0,21 1 16,0 20-16,-21-21 0,21 0 0,-22 0 15,1-21-15,0 22 0,0-1 0,0-21 16,0 21-16,-1-21 16,-20 0-16,21 0 0,-21 0 0,-1 0 15,1 0-15,0 0 0,-1 0 0,-63 0 16,64 0-16,0 0 0,21 0 16,-22 0-16,22 0 0,-21-21 15,21 21 1,21-21-1</inkml:trace>
  <inkml:trace contextRef="#ctx0" brushRef="#br1" timeOffset="70100.28">1968 9271 0,'0'0'0,"0"-21"0,-21 0 15,21 0-15,-21 21 0,21-22 16,0 44 15,0-1-31,21 0 0,22 21 0,-22 1 16,21-1-16,0 21 0,1 1 0,-22 21 15,21-22-15,1 22 16,-22-22-16,21 22 0,-21-22 0,-21 1 16,21-1-16,-21 1 0,22-22 15,-22 1-15,21 20 0,-21-42 0,0 22 16,0-22-16,0 0 0,0 0 15,21 0-15,0-21 16,-21-21-16,0 0 16,21 0-16,-21-22 0,21 1 0,1 21 15,-22-21-15,0-22 0</inkml:trace>
  <inkml:trace contextRef="#ctx0" brushRef="#br1" timeOffset="70380.13">2752 9271 0,'0'0'0,"0"-42"0,0-1 16,21 22-16,-21 0 0,0 0 0,0 0 16,-21 42-1,-1 21-15,-20 1 0,21-1 16,-21 0-16,-1 22 0,-20 20 16,20-20-16,-20 21 0,-1-22 0,1 22 15,21-22-15,-22 22 0,22-22 16,-22 1-16,22-22 0,0 1 15,20-1-15,-20 0 0,21 1 16,0-22-16,21 0 0,0 0 16,0 0-16,21-21 15,21-21-15,-21 0 16,22 21-16,-1-21 0,0-22 0,22 22 16,63-42-16</inkml:trace>
  <inkml:trace contextRef="#ctx0" brushRef="#br1" timeOffset="70679.96">3069 9546 0,'0'21'16,"0"22"-16,0-22 0,0 21 0,0 1 16,0 20-16,0-21 0,0 22 0,-21-1 15,0 1-15,21-1 0,-21 22 16,-1 0-16,1-1 0,0 1 0,0 0 15,-21-1-15,20 1 0,1 0 16,0-1-16,-21 1 0,21 0 0,-1-22 16,1 22-16,0-22 0,0 1 15,0-22-15,21 1 0,0-1 0,0-21 16,0 0-16,0 0 0,0 1 16,0-44-1,0-20-15,21 21 0,-21-21 16,21-22-16,0 22 0,0-22 15,-21 1-15,22-1 0</inkml:trace>
  <inkml:trace contextRef="#ctx0" brushRef="#br1" timeOffset="70991.78">2942 10033 0,'0'0'0,"21"-42"0,-21 21 15,0-22-15,21 22 0,1-21 16,-1 21-16,0-22 0,0 22 15,21 0-15,-20 0 0,20 0 0,0-1 16,1 22-16,-1 0 0,0 0 16,1 0-16,-1 22 0,-21-1 0,21 21 15,-20-21-15,-22 22 0,0-22 16,0 21-16,-22 22 0,-20-22 16,21-21-16,-21 21 0,-1-20 15,1 20-15,0-21 0,-1 0 0,22 0 16,-21 1-16,-1-22 0,22 21 15,-21-21-15,21 0 0,0 0 16,21-21 0,0-1-16,21 1 15,21 0-15,-21 0 0,22 0 16,-1 0-16,21-1 0</inkml:trace>
  <inkml:trace contextRef="#ctx0" brushRef="#br1" timeOffset="71450.03">3916 9716 0,'0'0'0,"-64"-22"15,43 22 1,-21 0-16,-1 22 0,22-1 16,0-21-16,21 42 0,-21-21 15,0 22-15,21-1 0,-21-21 0,21 21 16,0 1-16,0-1 0,0-21 15,0 22-15,0-22 0,0 0 0,0 21 16,0-21-16,0 1 16,21-22-16,0 0 0,0 0 0,0 0 15,0-22-15,22 22 0,-22-21 16,0 0-16,0 0 0,22-21 0,-22 20 16,0-20-16,0 21 0,0-21 15,0-1-15,-21 1 0,0 0 16,22 20-16,-22-20 0,0 0 0,0 21 15,0-1-15,0 44 16,0-1 0,0 21-16,0-21 0,0 22 15,0-1-15,0 21 0,0-20 16,0-1-16,0-21 0,0 22 0,0-22 16,21 21-16,-21-21 0,0 0 15,21-21-15,0 22 0,-21-1 0,21-21 16,0 0-16,1 0 0,-1 0 15,0 0-15,0-21 0,21-1 0,-20 1 16,20 0-16,-21 0 0,21-21 16</inkml:trace>
  <inkml:trace contextRef="#ctx0" brushRef="#br1" timeOffset="71714.89">4720 9208 0,'0'0'0,"0"-43"0,0 1 15,0 63 1,-21 0-16,21 22 0,0-1 16,0 0-16,-21 1 0,21 20 15,0 1-15,0-1 0,0 1 0,-21-1 16,-1 1-16,1-1 16,21 1-16,-21-22 0,0 0 0,21 22 15,-21-22-15,21-21 0,0 22 0,-21-22 16,21 0-16,0 0 0,0 0 15,21-21 1,0-21-16,0 21 16,0-42-16,22 21 0,-22-1 0,21-20 15</inkml:trace>
  <inkml:trace contextRef="#ctx0" brushRef="#br1" timeOffset="72156.6">5016 9292 0,'0'0'0,"22"-42"0,-22-22 15,21 64 1,-21 22-16,0 20 0,0-21 16,0 21-16,0 1 0,0-1 0,0 0 15,0 22-15,0-22 0,0 22 16,0 42-16,-21-43 0,-1-21 16,1 64-16,0-63 0,0-22 15,21 21-15,0-21 0,-21 0 16,21 1-16,-21-1 0,21 0 15,0-42 1,0 0 0,21-1-16,0 1 0,0-21 15,0 0-15,22-1 0,-22 1 16,0 0-16,0-1 0,0 1 0,0 21 16,22 0-16,-22-1 0,0 1 0,0 21 15,0 0-15,1 0 0,-1 21 16,0 1-16,-21-1 0,0 21 0,0-21 15,0 0-15,0 22 0,0-1 16,0-21-16,0 22 0,0-22 0,-21 0 16,21 0-16,0 0 0,-21 0 0,21 1 15,-22-1-15,22 0 16,-21-21 0,0 0-1,0-21-15,21 0 0,-21 21 16,0-22-16</inkml:trace>
  <inkml:trace contextRef="#ctx0" brushRef="#br1" timeOffset="72350.49">4424 9758 0,'0'0'0,"-21"0"0,-1 0 16,1 0-16,42-21 15,22 21 1,-1-21-16,0-1 0,22 22 15,-1-21-15,1 0 0,-1 0 16,1 0-16,-1 0 0,-20-1 0,20 22 16,-20-21-16,-1 0 0,0 21 15,-21-21-15,1 21 0,-1 0 0</inkml:trace>
  <inkml:trace contextRef="#ctx0" brushRef="#br1" timeOffset="73661.73">7493 9123 0,'0'0'16,"0"-42"-16,-21-1 0,0 22 0,21-21 16,-22 21-16,22-1 0,-21-20 15,0 42-15,21 21 16,0 0-16,0 22 0,0-1 16,0 22-16,-21-1 0,21 1 0,0-1 15,0 1-15,-21 84 16,21-85-16,0 1 0,0-1 15,0 1-15,-21-22 0,21 22 16,0-22-16,0 0 0,-22 1 0,22-22 16,-21 0-16,21 0 0,0 0 0,0 0 15,0-42 1,0 0 0,0-21-16,0 21 15,0-22-15,21 1 0,1 0 0,-1-1 16,0 1-16,0 0 0,0 20 0,22-20 15,-22 21-15,21 0 16,0 0-16,-20 21 0,20 0 0,0 0 16,-21 0-16,22 21 0,-22 0 15,0 0-15,0 0 0,-21 0 0,0 22 16,0-22-16,0 0 0,-42 21 16,21-20-16,0 20 0,-22-21 0,22 0 15,-21 0-15,21 1 0,-22-1 0,22-21 16,0 21-16,-21-21 0,20 0 15,1 0-15,42-21 32,1 21-32,-1-21 0,0-1 15,21 22-15,1-21 0,-22 21 16,21-21-16,0 21 0,1-21 16,-1 21-16,0-21 0,1 21 0,-1-21 15,0-1-15,-20 22 0,20-21 16,-21 0-16,21 21 0,1-21 15,-22 21-15,0 0 16,-21 21 0,0 0-1,0 0-15,0 1 16,0-1-16,0 0 16,21-21-1,0 0 1,1 0-16,-1-21 0,0 0 15,0-1-15,0 1 0,-21 0 16,21 0-16,1 0 0,-1 0 0,-21-1 16,21 1-16,-21 0 0,21 0 0,-21 0 15,0 42 1,0 0 0,0 0-16,0 0 0,0 22 15,0-1-15,0 0 0,0 1 0,0 20 16,0-20-16,0 62 15,0-41-15,0-1 0,0 1 16,0-1-16,0 1 0,0 63 16,0-64-16,0 1 0,0-1 0,0 1 15,0-22-15,-21 22 0,-21 20 16,42-20-16,-22-43 0,22 21 16,-21 1-16,0-22 0,0 0 0,21 0 15,-21-21-15,0 0 0,-1 0 16,1 0-16,0 0 0,0-21 0,0 0 15,0 0-15,-1 0 0,1-22 0,0 1 16,0 0-16,0-22 0,21 22 16,0-22-16,0 1 0,0-22 0,0 0 15,0 22-15,0-22 0,0 1 16,42 20-16,-21 1 0,0-22 16,22 43-16,-1-22 0,0 1 0,1 20 15,20 1-15,-20 0 0,20-1 16,-21 22-16,22-21 0,-1 21 0</inkml:trace>
  <inkml:trace contextRef="#ctx0" brushRef="#br1" timeOffset="74078.61">10731 8890 0,'0'0'0,"-21"-21"16,0 21-16,21-21 16,21 21-16,22 0 0,-1-21 15,0 21-15,1 0 0,20 0 16,1 0-16,-22 0 0,43-22 0,-43 22 16,21 0-16,1 0 0,-1 0 15,1 0-15,-22 0 0,1 0 0,-1 0 16,0 0-16,-21 0 0,1 0 15,-1 0-15,-42 0 16,-1 0 0</inkml:trace>
  <inkml:trace contextRef="#ctx0" brushRef="#br1" timeOffset="74324.47">11261 8827 0,'0'0'0,"-22"0"0,1 21 16,21 0-16,0 0 15,0 0-15,0 0 0,0 22 0,0-1 16,0 0-16,-21 22 0,21-22 16,-21 22-16,21-1 0,-42 64 15,20-63-15,1-1 0,0 1 16,0-22-16,0 22 0,0-22 0,-1-21 16,22 21-16,0-20 0,0-1 15,22-21 1,-1 0-16,0 0 0,21-43 15,-21 22-15,1 0 0,20-21 16,-21-1-16,21 22 0</inkml:trace>
  <inkml:trace contextRef="#ctx0" brushRef="#br1" timeOffset="74662.6">11515 9419 0,'21'0'0,"0"0"31,0 0-15,0 0-16,0 0 0,1 0 16,-1-21-16,0 0 0,0 21 15,0-21-15,0 0 0,1-43 16,-1 64-16,-21-21 16,0 0-16,-21 21 15,-1 0-15,1 0 0,0 0 16,0 21-16,0 21 15,-22-21-15,22 1 0,21 20 0,-21 0 0,0-21 16,21 22-16,-21-1 0,21 0 16,0-20-16,0 20 0,0-21 0,0 21 15,0-20-15,21-1 0,0-21 0,0 21 16,0-21-16,1 21 0,-1-21 16,0 0-16,21 0 0,-21-21 15,22 0-15,-1 21 0,-21-21 0,22-22 16,-1 22-16,-21 0 0</inkml:trace>
  <inkml:trace contextRef="#ctx0" brushRef="#br1" timeOffset="74889.72">12107 9292 0,'0'0'0,"0"-21"0,21 21 16,1 0 0,-1 21-16,-21 0 0,21 1 0,0-1 15,0 0-15,-21 0 0,21 0 16,1 22-16,-1-22 0,-21 21 15,21-21-15,0 0 0,-21 22 0,21-22 16,-21 0-16,21 0 0,-21 0 16,0 1-16,0-1 0,0 0 0,0-42 47,22 0-47,-22-1 0,0 1 0,21 0 15,-21-21-15</inkml:trace>
  <inkml:trace contextRef="#ctx0" brushRef="#br1" timeOffset="75107.53">12509 9292 0,'0'-21'0,"0"42"0,0-63 0,-21 63 31,0 0-31,21 22 16,-42-22-16,21 0 0,-1 21 16,1-21-16,-21 22 0,21-1 0,0 0 15,-22-20-15,22 20 0,-21-21 0,21 21 16,-22-20-16,22-1 0,0 0 15,21 0-15,0 0 0,-21-21 0,42 0 32,0 0-32,0-21 0,0 0 0,22 0 15,-1 0-15,0-22 0,1 22 0</inkml:trace>
  <inkml:trace contextRef="#ctx0" brushRef="#br1" timeOffset="75382.38">13102 8721 0,'0'0'0,"0"-21"0,21-1 0,-21 1 16,0 42-1,0 1-15,0-1 0,0 21 16,0 0-16,-21 22 0,0-22 0,0 22 16,0-1-16,-1 1 0,1-1 15,0 1-15,-21-1 0,21-20 0,21 20 16,-22 1-16,22-22 0,-21 21 0,21-20 15,0-1-15,0 0 16,0-20-16,0 20 0,21-21 0,1 0 16,-22 0-16,21 1 0,0-22 0,0 0 15,0 0-15,0 0 0,1 0 16,-1 0-16,21-22 0,-21 1 0,0 0 16,1-21-16,20 21 0,-42-22 0</inkml:trace>
  <inkml:trace contextRef="#ctx0" brushRef="#br1" timeOffset="75630.23">12742 9208 0,'0'0'0,"-42"0"0,21 0 0,0 0 0,42 0 31,21 0-31,-21 0 0,43 0 16,-22 0-16,22-22 0,-1 22 15,1-21-15,20 21 0,-20-21 0,20 0 16,43 0-16,-63 21 0,-1-21 16,-20 21-16,-1 0 0,-21 0 15,0 0-15,1 0 0,-44 0 32,1 0-32,-21 0 0</inkml:trace>
  <inkml:trace contextRef="#ctx0" brushRef="#br1" timeOffset="76938.3">3111 10456 0,'0'0'0,"-21"0"0,-42 0 16,42 0-16,-1 0 0,1 0 16,0 0-16,0 0 0,0 0 0,0 22 15,-1-22-15,1 21 16,21 0 15,21-21-31,22 0 0,-22 0 0,21 0 16,22 0-16,-22 0 0,22 0 0,20 0 15,1 0-15,21 0 0,0 0 16,-1 0-16,22 0 0,0 0 0,0 0 16,22 0-16,20 0 0,0 0 15,1-21-15,20 21 0,1 0 0,20 0 16,1-21-16,0 21 0,20 0 0,1 0 16,21-22-16,254 22 15,-254-21-15,21 21 0,1 0 16,-1-21-16,0 0 0,0 21 15,21 0-15,-20-21 0,20 21 0,0 0 16,1-21-16,-22 21 0,21-22 0,-21 22 16,0 0-16,1-21 0,-22 21 15,0 0-15,-22 0 0,22-21 0,-21 21 16,-21 0-16,0-21 0,-22 21 0,1 0 16,-1 0-16,-42-21 0,22 21 15,105-21-15,-148 21 0,-21 0 16,-22-22-16,22 22 0,-21 0 15,-22 0-15,1 0 0,-1 0 16,1 0-16,20-21 0,-62 21 16,-1 0-16,0 0 0,0 0 15,0 0 157,0 0-156,-42-21 265</inkml:trace>
  <inkml:trace contextRef="#ctx0" brushRef="#br1" timeOffset="77474.58">14351 8975 0,'0'0'0,"-21"0"31,-22 21-31,22 0 0,0 0 16,-42 64-16,41-43 0,-20 1 15,21 20-15,0-21 0,-22 22 16,22-1-16,0 1 0,0-1 0,21 1 16,0-22-16,-21 22 0,21-22 15,0 0-15,0 1 0,0-22 0,0 21 16,0-21-16,21 1 0,-21-1 15,21 0-15,0-21 0,0 0 0,22 0 16,-22 0-16,0 0 0,0 0 0,22 0 16,-22-21-16,0 0 15,21-1-15,-21 1 0,1 0 0</inkml:trace>
  <inkml:trace contextRef="#ctx0" brushRef="#br1" timeOffset="77746.42">14711 8996 0,'0'0'0,"84"0"15,-62 21-15,-1-21 0,0 42 16,0-20-16,0 20 0,22 0 16,-43 1-16,21-1 0,0 0 15,-21 1-15,0 20 0,0-21 0,0 22 16,0-1-16,0-20 0,0 20 15,-21-20-15,0-1 0,-22 0 0,22 1 16,0-1-16,0-21 0,0 21 16,-22-20-16,22-1 0,0 0 0,0 0 15,-22 0-15,22 0 0,0 1 16,-21-1-16,-1 0 0,1-21 0,0 21 16</inkml:trace>
  <inkml:trace contextRef="#ctx0" brushRef="#br1" timeOffset="78469.07">5186 11197 0,'21'-21'16,"-42"42"-16,63-42 0,-21 21 0,0 0 0,-21 21 31,0 0-31,0 1 0,-21 20 16,0 0-16,0 22 0,-21-1 0,-1 1 15,1-1-15,0 1 0,-1-1 16,-20 22-16,-1-22 0,1 22 0,-1 0 16,1-22-16,-22 1 0,22-1 0,-1 1 15,22-22-15,-1 0 0,1 1 16,0-22-16,21 0 0,21 0 15,0-42 1,21 0-16,0 0 16,21-22-16,1 22 0,-1-42 15,0 20-15</inkml:trace>
  <inkml:trace contextRef="#ctx0" brushRef="#br1" timeOffset="78725.92">5609 11218 0,'0'0'0,"0"43"0,-21-1 16,-21 0-16,-1 22 0,1-1 0,0 22 15,-1-21-15,-20 20 0,20 1 16,-20-22-16,-1 22 0,1 0 16,-1-1-16,1 1 0,-1-21 0,1-1 15,21 1-15,-22-22 0,22 21 16,-1-41-16,22 20 0,-21-21 0,42 0 15,21-21 1,0-21-16,22 0 16,-1 0-16,21-22 0,-20 1 15,20 0-15,1-1 0,-1-20 0</inkml:trace>
  <inkml:trace contextRef="#ctx0" brushRef="#br1" timeOffset="78980.05">6244 11345 0,'0'0'0,"0"43"0,0-22 0,0 21 15,-21 22-15,0-22 0,0 22 0,-22-22 16,22 21-16,0 1 0,-21 21 16,-1-22-16,22 1 0,-21 20 0,-1-20 15,22-1-15,-21-20 0,21 20 16,0-21-16,-1 1 0,1-1 0,21-21 15,0 0-15,0 1 0,0-1 0,21-21 16,1-21 0,-1-1-16,0 22 0,21-42 15,-21 21-15,1 0 0,-1-22 0,0 22 16</inkml:trace>
  <inkml:trace contextRef="#ctx0" brushRef="#br1" timeOffset="79162.94">5694 12002 0,'0'0'0,"0"-22"0,0 1 0,0 0 16,21 0-16,0 21 15,0-21-15,22 0 0,-1-1 0,0 1 16,1 21-16,-1-21 16,21 0-16,-20 0 0,-1 21 0,22-21 15,-22 21-15,0 0 0,22 0 0,-22 0 16,0 0-16,-20 0 0</inkml:trace>
  <inkml:trace contextRef="#ctx0" brushRef="#br1" timeOffset="80027.2">6540 12150 0,'0'0'0,"0"21"16,0 42-16,22-41 0,-1-22 15,0 0-15,0 0 0,21 0 16,-20 0-16,20 0 0,-21 0 15,21-22-15,1 1 0,-1 0 0,-21 0 16,22 0-16,-1-22 0,-21 22 16,0 0-16,0-21 0,-21 21 0,0-22 15,0 22-15,0-21 0,0 21 16,-21-1-16,0-20 0,-21 21 0,21 21 16,-22 0-16,-41 0 0,41 0 15,1 0-15,0 21 0,-1 0 16,1 0-16,0 22 0,-1-22 0,1 21 15,21 1-15,0-1 0,-1-21 16,1 21-16,21 1 0,0-1 16,0-21-16,0 22 0,0-22 0,0 0 15,21 0-15,1 0 0,20-21 16,-21 0-16,21 0 0,1 0 0,-1 0 16,0 0-16,1-21 0,20 21 15,-20-21-15,-1-21 0,0 20 0,-21 1 16,22 0-16,-22-21 0,0 21 15,0-1-15,0-20 0,-21 21 0,0-21 16,0 20-16,0 1 0,0 0 0,0 0 16,-21 21-16,0 0 15,0 0-15,0 21 0,0 0 16,-1 0-16,1 1 0,0-1 16,21 0-16,-21 0 0,0 0 15,0 0-15,21 22 0,0-22 0,0 0 16,0 0-16,0 0 0,0 1 15,0-1-15,0 0 0,42 0 16,0-21-16,-21 0 0,1 0 16,20 0-16,0 0 0,-21 0 0,22-21 15,-1 0-15,0 21 0,1-21 0,-1-1 16,0-20-16,1 21 0,-22-21 16,21 20-16,1-20 0,20-21 15,-42 20-15,0 22 16,1-21-16,-22 21 0,0-1 0,0 1 0,-22 21 15,1 0-15,-21 0 16,21 0-16,-22 0 0,1 21 16,0 1-16,21-1 0,-22 21 0,1-21 15,21 22-15,-22-22 0,22 0 16,0 21-16,0-21 0,21 1 0,0-1 16,0 21-16,0-21 0,0 0 15,0 1-15,21-1 0,0 0 16,22 42-16,-22-41 0,0 20 15,0-21-15,0 21 0,-21 1 16,0-1-16,21 22 0,-21-22 16,0 21-16,0-20 0,-21 84 15,0-85-15,0 22 0,0-22 16,0 0-16,-1 1 0,-20-1 0,21-21 16,0 0-16,0 0 0,-1 1 0</inkml:trace>
  <inkml:trace contextRef="#ctx0" brushRef="#br1" timeOffset="81739.45">7980 11790 0,'-21'0'0,"42"0"0,-64 0 16,22 0-16,0 0 16,0 21-16,0 0 0,21 0 0,-21 22 15,-1-22-15,22 21 0,-21 1 16,21-1-16,-21 21 0,0-20 15,0-1-15,0-21 0,21 22 0,-22-22 16,22 0-16,-21 0 0,21 0 16,0-42 15,0 0-31,0 0 0,21 0 16,1-1-16,-22-20 0,21 0 0,-21 21 15,21-22-15,0 1 0,-21 0 16,21-1-16,-21 22 0,21 0 0,1 0 15,-22 0-15,21 21 16,0 0-16,-21 21 0,21 0 16,-21 21-16,21-21 0,0 22 0,-21-22 15,0 21-15,22-21 0,-22 22 16,21-22-16,0 21 0,0-21 0,-21 1 16,21-1-16,0 0 0,1 0 15,-1-21-15,0 0 0,0 0 0,21 0 16,-20 0-16,-1 0 0,21 0 0,-21 0 15,22-21-15,-22 0 16,21 0-16,0-1 0,1-20 0,-1 21 16,-21-21-16,22 20 0,-22-20 0,0 0 15,0-1-15,-21 1 0,0 21 0,0-21 16,0 20-16,0-20 0,-21 21 16,0 21-16,0 0 0,-22 0 15,22 0-15,0 0 0,-21 21 0,20 0 16,1 22-16,0-22 0,0 21 15,0 0-15,0 1 0,-1-22 0,1 21 16,21 1-16,0-22 0,0 21 0,0-21 16,0 0-16,0 1 0,0-1 15,21-21-15,1 0 16,-1 0-16,0 0 0,0-21 16,21 21-16,-20-43 0,20 22 0,-21 0 15,0 0-15,22-22 0,-22 22 16,0-21-16,0 0 0,0 20 15,0-20-15,-21 21 0,0 0 16,0 42 0,0 0-16,0 0 15,0 0-15,0 1 0,0 20 16,0-21-16,0 21 0,0-20 0,0-1 16,0 21-16,0-21 0,0 0 0,22 1 15,-1-1-15,0-21 0,0 21 16,43-21-16,-43 0 0,21 0 15,-21 0-15,22 0 16,-22-21-16,21 21 0,0-21 0,-20-1 0,-1 1 16,21-21-16,-21 21 0,0-22 15,1 22-15,-1-21 0,-21 0 16,0 20-16,0-20 0,0 21 0,0 0 16,0 0-16,0 42 15,0 0 1,0 0-16,0 0 0,0 22 15,0-22-15,0 0 0,0 0 16,0 0-16,0 0 0,-21 1 0,21-1 16,0 0-16,0 0 0,0 0 15,0-42 1,0 0 0,0 0-1,0-22-15,21 22 0,-21 0 0,21-21 16,0 21-16,-21-22 0,42 1 15,-42 21-15,22 0 0,-1-1 16,0 22-16,0 22 16,-21-1-16,0 0 15,21 0-15,-21 0 0,21 0 0,-21 1 16,0 20-16,0-21 0,0 0 16,0 0-16,0 1 0,0-1 0,22 0 15,-22 0-15,21-21 0,-21 21 16,21-21-1,0 0-15,0 0 0,0 0 0,1-21 16,-1 0-16,0 21 0,0-42 16,0 20-16,22 1 0,-22 0 15,0-21-15,0-1 0,0 22 0,0-21 16,22-22-16,-43 43 16,21 0-16,0 0 0,-21 0 0,21 21 15,-21 21 1,21 0-16,-21 0 15,0 22-15,0-22 0,0 21 0,0 0 16,0-20-16,0 20 0,0-21 16,0 21-16,0-20 0,22-1 15,-1 0-15,-21 0 0,21 0 0,0-21 16,0 0-16,0 21 0,43-21 16,-43 0-16,0 0 0,22-21 15,-22 21-15,21-21 0,0-21 16,1 21-16,-22-22 0,0 22 15,0 0-15,0-21 0,1-1 0,-22 22 16,0-21-16,0 21 0,0-22 16,0 22-16,0 0 0,-22 21 15,1 0-15,0 0 0,0 21 16,0 0-16,0 0 0,-1 22 16,1-22-16,21 21 0,0 1 15,-21-22-15,21 21 0,0 0 0,0-20 16,0-1-16,0 21 0,0-21 15,21 0-15,0-21 0,1 22 0,-1-1 16,0-21-16,0 0 0,0 0 16,22 0-16,-22 0 0,21-21 0,0-1 15,-20 1-15,20 0 0,64-21 16,-64 21-16</inkml:trace>
  <inkml:trace contextRef="#ctx0" brushRef="#br1" timeOffset="82306.13">11790 10922 0,'0'0'0,"-21"0"0,-64 0 15,64 0-15,0 0 16,21-21 0,21 21-16,0 0 0,0-21 15,0 21-15,22 0 16,-1 0-16,0-21 0,1 21 0,-1-22 16,0 22-16,22 0 0,-22 0 0,-21-21 15,22 21-15,-22 0 0,0 0 16,-21-21-16,-21 21 31,0 0-31,-1 0 0,1 0 0,-21 0 16,21 0-16,-22 0 0,1 0 0,0 0 15,-1 0-15,1 21 0,21 0 16,-21-21-16,-1 22 0,22-1 0,-21 0 16,21 21-16,-1-21 15,-20 22-15,21-1 0,0 22 0,0-1 16,-1 1-16,1 20 0,0 1 15,-21 0-15,21-1 0,-43 86 16,43-65-16,0-20 0,0 0 0,-1-1 16,1 1-16,21-21 0,0-1 15,0 1-15,0-22 0,0 0 0,0 1 16,21-1-16,1-21 0,-1 0 0,0 0 16,21 1-16,-21-22 0,22 0 15,-22 0-15,21 0 0,1 0 16,-1-22-16,0 1 0,22 0 0,-22-21 15,22-1-15,-1 1 0,1 0 16</inkml:trace>
  <inkml:trace contextRef="#ctx0" brushRef="#br1" timeOffset="82576.23">12467 11113 0,'0'0'0,"0"-22"0,-21 1 0,0 21 15,0 21-15,-1 22 16,22-1-16,0 0 0,-21 22 16,21-1-16,-21 1 0,0 21 15,0-22-15,21 1 0,-21 20 0,-1-20 16,1-1-16,21-20 0,0 20 0,-21-21 16,21 1-16,0-1 0,0 0 15,0-20-15,0-1 0,0 0 0,21-21 16,0 0-1,1 0-15,-1-21 0,0-22 16,0 22-16,-21 0 0,0-21 0,0-1 16</inkml:trace>
  <inkml:trace contextRef="#ctx0" brushRef="#br1" timeOffset="82740.13">12171 11726 0,'-21'0'16,"42"0"-16,-21 0 31,21 0-31,21 0 16,-21 0-16,22-21 0,-1 21 0,-21-21 15,22 0-15,-1 21 0,21-21 0,-20 0 16,-1-1-16</inkml:trace>
  <inkml:trace contextRef="#ctx0" brushRef="#br1" timeOffset="83774.06">12975 11621 0,'-21'21'0,"42"-42"0,-63 63 16,42-21-16,0 0 15,21-21 17,0-21-32,0 0 15,0 21-15,1-21 0,-1 0 0,-21-1 16,21 1-16,0 0 0,-21 0 15,0 0-15,0 0 0,0-1 0,0 1 16,-21 21-16,0 0 16,0 0-16,-1 21 15,1 1-15,0-1 0,0 21 0,-21-21 16,20 22-16,1-1 0,21 0 16,-21 1-16,21-22 0,-21 21 0,21 0 15,0-20-15,0 20 0,0-21 0,0 21 16,21-20-16,0-1 0,-21 0 15,21-21-15,22 0 0,-22 21 0,0-21 16,0 0-16,0 0 0,22-21 16,-22 21-16,0-21 0,0 0 0,0-1 15,1 1-15,-1 0 0,0-21 0,0 21 16,0-22-16,22 22 0,-1-42 16,-21 20-16,0 22 15,0 0-15,1 0 0,-1 0 0,0 21 16,0 0-16,0 0 0,0 0 15,-21 21-15,0 0 0,22 0 0,-22 0 16,0 0-16,0 1 0,0-1 16,0 0-16,0 21 0,0-21 0,0 1 15,0 20-15,-22-21 0,1 0 0,21 0 16,-21 1-16,0-1 0,21 0 16,-21-21-16,21-21 31,0 0-31,21-1 15,0-20-15,0 21 0,0 0 16,1-22-16,-1 1 0,0 21 16,-21-21-16,21 20 0,0-20 0,0 21 15,1-21-15,-22 63 32,0 0-32,0 0 0,0 0 15,0 0-15,0 22 0,0-22 0,-22 21 16,22-21-16,-21 22 0,21-22 15,0 42-15,0-41 16,0-1-16,0 0 0,0 0 0,21 0 16,1-21-16,-1 0 0,0 0 15,0 0-15,0 0 0,0 0 16,1-21-16,20 21 0,-21-21 16,21 0-16,-20 0 0,20-22 0,-21 22 15,0-21-15,22 21 0,-1-64 16,-21 43-16,0-1 0,-21-41 15,0 41-15,0 1 0,0-22 16,0 22-16,0 0 0,0-22 16,0 22-16,0 21 0,0-22 0,0 22 15,0 0-15,0 42 32,-21 22-32,21-22 0,-21 21 0,0 0 15,21 22-15,0-22 0,0 1 16,-21 20-16,-1-21 0,22 1 0,-21 20 15,21-20-15,0-1 0,0 0 0,-21 1 16,21-22-16,0 21 0,0 0 16,0-20-16,0-1 0,0 0 0,0 0 15,0 0 1,21-21-16,0 0 0,1 0 16,-22-21-16,21 0 0,-21 0 15,0 0-15,21-1 0,-21 1 16</inkml:trace>
  <inkml:trace contextRef="#ctx0" brushRef="#br1" timeOffset="83958.2">13928 11621 0,'0'21'0,"0"-42"0,-22 42 0,22 0 16,22-21-1,-1 0-15,0 0 16,0 0-16,21 0 0,1 0 15,-22 0-15,42-21 0,-20 0 16,-1 21-16,0-22 0,1 1 0,-22 21 16,21-21-16,-21 0 0</inkml:trace>
  <inkml:trace contextRef="#ctx0" brushRef="#br1" timeOffset="84227.05">14795 11324 0,'-21'0'16,"0"0"-16,0 21 16,0-21-16,21 22 0,-21-1 0,-1 21 15,1-21-15,0 22 0,0-22 16,21 21-16,-21 0 0,21 1 16,-21-1-16,21-21 0,-22 22 0,22-22 15,0 21-15,0-21 0,0 0 16,0 22-16,0-22 0,0 0 0,22 0 15,-1-21-15,0 0 0,0 0 16,0 0-16,22 0 0,-22 0 16,0 0-16,0 0 0,21-21 15,-20 0-15,20 0 0,-21 0 0</inkml:trace>
  <inkml:trace contextRef="#ctx0" brushRef="#br1" timeOffset="84461.91">15240 11345 0,'21'0'0,"-42"0"0,63 0 16,-21 0-16,1 22 0,-1-1 0,0 0 15,0 0-15,0 21 0,0-20 0,-21 20 16,0-21-16,0 21 0,0 1 16,0-22-16,0 0 0,0 21 0,-21-20 15,0 20-15,0-21 0,-21 0 0,20 0 16,1 22-16,-21-22 0,21 0 15,-22 0-15,22 0 0,-21 1 0,21-22 16,0 21-16,-1-21 16,1 0-16</inkml:trace>
  <inkml:trace contextRef="#ctx0" brushRef="#br1" timeOffset="84839.21">16235 11599 0,'0'0'0,"21"0"32,0 0-32,0 0 15,0 0-15,22 0 0,-1 0 16,-21-21-16,22 21 0,-22 0 0,21 0 15,-21 0-15,0 0 0,22 0 16</inkml:trace>
  <inkml:trace contextRef="#ctx0" brushRef="#br1" timeOffset="84983.13">16319 11726 0,'0'22'0,"0"-44"0,-21 44 0,21-1 31,21-21-31,1 0 16,20 0-16,-21 0 16,21 0-16,1-21 0,-1 21 0,0-22 15,1 1-15,-1 0 0,22 0 0,-22 0 16</inkml:trace>
  <inkml:trace contextRef="#ctx0" brushRef="#br1" timeOffset="85378.91">17632 10753 0,'-21'0'16,"-1"0"-1,1 0-15,21 21 0,-21 0 0,21 0 16,-21 0-16,0 1 15,21-44 32,0 1-31,21 0-16,-21 0 0,0 0 16,21 21-16,-21-21 0,0-1 0,-21 44 31,0-1-16,0 0-15,-1 0 0,22 21 0,-21 1 16,0-22-16,0 21 0,21 1 16,0 20-16,-21-21 0,21 1 0,-21 41 15,21-41-15,0-22 16,0 21-16,21-21 0,0 1 0,21-1 16,-21 0-16,22-21 0</inkml:trace>
  <inkml:trace contextRef="#ctx0" brushRef="#br1" timeOffset="85679.74">18246 10901 0,'0'0'0,"0"-21"0,0 0 16,-22 42-1,1 0-15,0 0 0,0 21 16,0-20-16,0 20 0,-1 0 0,1 22 15,0-22-15,0 22 0,0-1 16,0-21-16,-1 22 0,1-22 0,0 22 16,0-22-16,21 0 0,0 1 0,0-1 15,0-21-15,0 22 0,0-22 16,0 0-16,21 0 0,0 0 16,0 0-16,1-21 0,20 0 0,-21 0 15,0 0-15,0 0 0,1 0 16,20-21-16,-21 21 0,0-21 0,-21 0 15,0 0-15,0 0 0,0-1 0</inkml:trace>
  <inkml:trace contextRef="#ctx0" brushRef="#br1" timeOffset="85855.63">17780 11472 0,'-21'0'0,"42"0"0,-63 0 0,20 0 15,22 22-15,22-22 31,-1 0-31,0 0 0,0 0 0,21 0 16,1 0-16,-1 0 0,0 0 16,22-22-16,-22 22 0,22-21 0,-1 0 15,-20 0-15,20 21 0,-21-21 0,22 0 16</inkml:trace>
  <inkml:trace contextRef="#ctx0" brushRef="#br1" timeOffset="86088.5">18669 11155 0,'0'21'16,"0"0"-16,0 0 0,0 1 16,0-1-16,0 21 0,0-21 15,21 22-15,-21-1 0,0 0 0,0 1 16,0-1-16,0 21 16,0-20-16,0-22 0,21 0 0,-21 21 15,0-20-15,0-1 16,0 0-16,21-21 15,1 0 1,-1 0-16,0-21 0,-21 0 16,21-1-16,0 1 0,0 0 0</inkml:trace>
  <inkml:trace contextRef="#ctx0" brushRef="#br1" timeOffset="86298.38">19071 11218 0,'0'-42'0,"0"84"0,0-105 16,0 42-16,0 0 0,0 42 15,-21 0-15,0 21 16,0-21-16,21 22 0,-22-1 16,1 0-16,0 1 0,21-1 15,-21 0-15,0 1 0,0-22 16,-1 21-16,1-21 0,-21 43 16,21-43-16,21 0 0,-21-21 0,21 21 15,21-21 1,0 0-16,0-21 0,0 0 15,0 0-15</inkml:trace>
  <inkml:trace contextRef="#ctx0" brushRef="#br1" timeOffset="86659.17">19452 10880 0,'-21'21'15,"21"0"1,0 0-16,0 0 16,0-42 31,0 0-32,0 0-15,0 0 16,0 0-16,21-1 0,0 22 0,0-21 15,1 21-15,-1 0 0,0 0 16,0 0-16,0 0 0,0 0 16,-21 21-16,0 22 0,0-22 15,0 0-15,0 21 0,0-20 0,0 20 16,-21-21-16,0 21 0,0 1 16,0-22-16,-22 21 0,1-21 15,21 1-15,-21 20 0,-1-42 0,22 21 16,-21 0-16,21-21 0</inkml:trace>
  <inkml:trace contextRef="#ctx0" brushRef="#br1" timeOffset="87282.2">19748 10414 0,'0'0'0,"0"-21"16,0 0-16,22 21 15,-1 0-15,0 0 0,0-21 16,21 21-16,-20 0 0,20 0 0,-21-22 16,21 22-16,1-21 0,-22 21 15,21 0-15,1 0 0,-22 0 16,0 0-16,0 0 0,0 0 0,0 0 15,1 21-15,-22 1 16,0-1-16,0 0 0,0 21 16,0-21-16,0 22 0,-22-1 15,22 0-15,-21 1 0,21 41 16,0-20-16,0-22 0,0 1 16,-21 20-16,21-21 0,0 22 0,0-1 15,0-20-15,-21 20 0,21-20 0,0 20 16,-21-21-16,0 22 0,21-22 15,-22 22-15,1-22 0,0 0 0,0 1 16,-21-1-16,20 0 0,1 1 16,-21-1-16,21 0 0,-22 1 0,22-1 15,0-21-15,-21 22 0,21-22 0,-1 0 16,1 21-16,-21-21 16,21 1-16,0-1 0,-1-21 0,1 21 15,-42 0-15,42-21 0,-22 21 16,1-21-16,0 0 0,-1 0 15,1 0-15,-22 0 0,22 0 0,-21 0 16,20 0-16,-20 0 0,20 0 0,1 0 16,0-21-16,-1 21 0,1-21 15,21 21-15,0 0 0,0 0 16,-1 0-16,22-21 0,-21 21 16,0 0-1,0 21 1</inkml:trace>
  <inkml:trace contextRef="#ctx0" brushRef="#br1" timeOffset="114090.08">2498 13123 0,'0'-21'0,"0"42"0,21-42 15,0 21 1,0 21-16,0 1 0,22 20 15,-1-21-15,0 21 0,1 1 16,-1 20-16,21 1 0,-20-1 16,-1 1-16,0-1 0,1 22 15,-1-22-15,0-20 0,1 20 0,-1-20 16,0 20-16,-20-21 0,20-20 16,-21 20-16,0-21 0,-21 0 0,21 0 15,-21 1-15,22-1 0,-22 0 16,0-42 15,0 0-31,0-1 0,0 1 16,0-21-16,0 21 0,0-22 15</inkml:trace>
  <inkml:trace contextRef="#ctx0" brushRef="#br1" timeOffset="114384.42">3535 13102 0,'0'0'16,"0"21"-1,0 1-15,-21 20 0,-1-21 0,-20 21 16,21 1-16,-21 20 0,-1-20 16,-20 41-16,20-20 0,1 20 15,-21-20-15,20 21 0,-20-22 16,-1 22-16,22-22 0,-22 1 0,22-1 15,0-20-15,-1-1 0,22 0 16,-21 1-16,21-1 0,0-21 16,21 0-16,0 0 0,21-21 15,0 0 1,21-21-16,-21 0 0,22 0 16,-22 0-16,21 0 0,1-22 0</inkml:trace>
  <inkml:trace contextRef="#ctx0" brushRef="#br1" timeOffset="114695.24">3725 13674 0,'0'21'16,"0"0"-16,0 0 0,0 0 15,0 22-15,0-1 0,0 22 0,0-22 16,-21 21-16,21 1 0,0-1 15,-21 22-15,21 0 0,0-1 0,-21-20 16,21 21-16,-21-1 0,-1-20 16,1 20-16,21-20 0,-21-1 0,0 1 15,0-1-15,21-20 0,-21-1 16,-1 22-16,22-43 0,-21 21 16,21-21-16,0 0 0,0 1 15,0-44 1,0 1-16,21 0 0,1-21 15,-22-1-15,42-41 0,-42 20 16,0 1-16,21-1 0</inkml:trace>
  <inkml:trace contextRef="#ctx0" brushRef="#br1" timeOffset="114985.78">3683 13907 0,'0'0'0,"21"-22"15,85-62 1,-64 63-16,1-1 0,-1 1 16,0 0-16,1 21 0,-1 0 0,-21 0 15,21 0-15,-20 21 0,-1 0 16,0 1-16,-21 20 0,0-21 0,0 21 16,0 1-16,-21-1 0,-22-21 15,22 22-15,-21-1 0,21-21 0,-22 21 16,1-20-16,21-1 0,-21 0 15,20 0-15,-20 0 0,21-21 0,0 0 32,42-21-17,0 0-15,0 0 16,0-22-16,22 22 0</inkml:trace>
  <inkml:trace contextRef="#ctx0" brushRef="#br1" timeOffset="115474.51">4593 13674 0,'0'0'0,"-42"21"0,21 0 0,-22 0 15,22 22-15,-21-1 0,21 0 16,-1-21-16,1 22 0,0-1 0,21 0 15,0-20-15,0 20 0,0-21 16,0 21-16,0-20 0,21-1 16,0-21-1,1 0-15,-1 0 0,0-21 0,0 21 16,0-22-16,0 1 0,22 0 16,-22 0-16,0-21 0,21 20 0,-20-20 15,-1 0-15,0-1 0,0 1 16,0 0-16,-21-1 0,0 1 15,21 0-15,-21 21 0,0-1 16,22 1-16,-22 42 16,0 22-16,0-22 15,0 21-15,0-21 0,0 22 0,0-1 16,0 0-16,0 1 0,0-1 16,0-21-16,0 22 0,0-22 0,0 0 15,0 0-15,0 0 0,21 0 16,0 1-16,0-22 0,0 0 15,22 0-15,-22 0 0,0 0 16,21-22-16,-21 22 0,1-21 0,20-21 16,-21 21-16,21-22 15,-20 22-15,-1-21 0,0 0 0</inkml:trace>
  <inkml:trace contextRef="#ctx0" brushRef="#br1" timeOffset="115728.32">5376 13229 0,'0'0'0,"0"-21"0,0 42 16,0 0 0,0 22-16,-21-22 0,21 21 0,-21 22 15,21-22-15,-21 22 0,21-1 16,0-21-16,-21 22 0,21-1 16,-22 1-16,22-22 0,0 22 15,0-22-15,0 0 0,0 1 0,0-22 16,0 21-16,0-21 0,0 1 15,0-1-15,22-21 0,-1 0 16,0 0-16,21 0 0,-21 0 16,22-21-16,-22-1 0,21 1 0,1-21 15,-1 21-15,-21-22 0,21 1 0</inkml:trace>
  <inkml:trace contextRef="#ctx0" brushRef="#br1" timeOffset="116158.38">5842 13229 0,'0'0'16,"0"21"0,0 1-16,0-1 0,0 0 0,0 21 15,0 1-15,0-1 0,0 21 16,0-20-16,0 20 0,-21-20 0,21 20 16,-21-21-16,21 1 0,-22-1 15,22 0-15,0 1 0,-21-22 0,21 21 16,-21-21-16,21 1 0,0-1 15,0 0-15,0-42 32,0 0-17,0-22-15,0 22 0,0-21 0,21-1 16,0 1-16,22-21 0,-22 20 16,0 1-16,0 0 0,22-1 15,-22 22-15,21 0 0,-21 21 16,22 0-16,-22 0 0,21 42 15,-21-21-15,0 22 0,1-1 0,-22-21 16,0 22-16,0-1 0,0 0 0,0-21 16,0 22-16,0-22 0,0 21 15,-22-21-15,1 1 0,0 20 16,0-21-16,0 0 0,0 0 16,-1-21-1,1 0-15,0 0 0,0 0 16,0-21-16,0 0 0</inkml:trace>
  <inkml:trace contextRef="#ctx0" brushRef="#br1" timeOffset="116342.27">5207 13695 0,'0'0'0,"-21"21"0,0-21 15,42 0 1,0 0-1,21-21-15,1 21 0,-1-21 16,21 0-16,1 21 0,-22-22 0,43 1 16,-22 0-16,1 0 0,-22 0 15,22 0-15</inkml:trace>
  <inkml:trace contextRef="#ctx0" brushRef="#br1" timeOffset="116594.13">8488 13780 0,'0'0'0,"-21"0"0,-22 0 0,22 0 16,-21 0-16,21 0 0,-1-22 0,22 1 15,-21 0-15</inkml:trace>
  <inkml:trace contextRef="#ctx0" brushRef="#br1" timeOffset="117636.1">8255 13081 0,'0'0'16,"0"-42"-16,21 42 16,0 21-16,-21 21 15,0-21-15,0 22 16,0-1-16,0 0 0,0 1 16,0 20-16,0 1 0,0-1 0,0 1 15,0-1-15,-21 107 16,21-128-16,0 21 0,-21-20 15,0-22-15,21 21 0,0-21 16,0 1-16,-21-1 0,21-42 31,0-1-15,0 1-16,0 0 0,0-21 16,21 21-16,-21-22 0,21-20 0,0 20 15,0 1-15,0-21 0,1 20 16,20 22-16,-21-21 0,21 21 0,-20-1 15,20 22-15,-21 0 0,21 0 16,-20 22-16,20-1 0,-21 0 0,0 0 16,0 21-16,-21-20 0,0 20 15,0 0-15,0-21 0,-21 22 16,0-22-16,-21 42 0,-1-41 16,22-1-16,0 0 0,-21 0 15,21-21-15,-1 21 0,1-21 0,0 0 16,0 0-16,21-21 15,0 0 1,0 0-16,0 0 0,0-1 16,21 1-16,0 21 0,0-21 15,22 0-15,-22 0 0,42 0 16,-20 21-16,-1 0 0,-21 0 16,22 0-16,-22 0 0,0 0 15,0 0-15,0 21 0,0-21 0,-21 21 16,22-21-16,-22 21 0,0 0 15,0 0-15,0 1 16,0-1 0,21-21 15,0-21-31,0-1 0,0 1 0,0 0 16,1 0-16,-1 0 0,21-22 15,-21 22-15,0-21 0,1 21 16,-1-22-16,0 22 0,0 0 0,0 0 15,-21 0-15,0 42 16,0 0 0,0 0-16,0 22 0,0-22 15,0 21-15,0 0 0,0 1 0,-21-1 16,21 0-16,-21 1 0,21-1 0,0 0 16,0 1-16,0-1 0,0 22 15,0-22-15,0 0 0,0 1 0,0-1 16,0 0-16,21 1 0,-21-1 15,21-21-15,-21 21 0,0 1 16,21-1-16,-21 43 0,0-64 16,0 64-16,0-43 0,0-21 15,-21 21-15,0 1 0,0-22 16,0 0-16,-22 21 0,22-20 16,0-22-16,-21 21 0,-1 0 0,22-21 15,-21 0-15,0 0 0,20 0 0,-20-21 16,21 0-16,-21-1 0,20 1 15,1-21-15,0 0 0,0-1 0,21-20 16,0-1-16,0 1 0,0-1 16,0-20-16,0-1 0,42-42 15,1 42-15,-1 43 0,0-22 16,22 1-16,-1 21 0,1-1 0,-1 1 16,1 0-16,-1 20 0,22-20 15</inkml:trace>
  <inkml:trace contextRef="#ctx0" brushRef="#br1" timeOffset="120479.98">11472 13166 0,'0'-43'0,"0"86"0,0-128 15,0 64-15,0-21 0,0 20 16,0 1-16,0 0 0,0 0 16,-21 21-16,0 0 15,0 0-15,0 21 0,-1 0 0,1 0 16,0 1-16,0 20 0,0 0 16,-22 1-16,22-1 0,0 21 15,0 1-15,0-1 0,0 22 0,-1-21 0,1-1 16,21 22-16,0-22 0,0-20 15,0 20-15,0-21 0,0 1 0,0-1 16,21-21-16,1 0 0,-1 1 16,0-1-16,0 0 0,21-21 0,1 0 15,-22 0-15,21 0 0,1-21 16,-1 0-16,0-1 0,1 1 16,-1-21-16,0 21 0,-21-22 0,22 1 15,-1 21-15,0-21 0,-20-1 16,-1 1-16,0 21 0,0-22 0,0 22 15,-21 0-15,0 42 16,0 0 0,-21 22-16,0-22 15,0 21-15,21-21 0,-21 22 0,21-1 16,0-21-16,0 22 0,0-22 16,0 21-16,0-21 0,0 0 0,21 1 15,0-1-15,0 0 0,0 0 0,0-21 16,1 0-16,20 21 15,-21-21-15,0 0 0,22 0 0,-1 0 16,-21-21-16,21 0 0,-20 21 0,20-21 16,-21 0-16,0-1 0,0-20 15,1 21-15,-1-21 0,-21 20 0,0-20 16,0 0-16,0-1 0,0 1 16,0 0-16,-21 21 0,-1-22 0,1 22 15,0 0-15,-21 0 0,21 0 16,-1 21-16,-20 0 0,21 0 15,-21 21-15,20 0 0,-20 21 0,21-21 16,0 22-16,0-1 0,-1 0 0,22-20 16,-21 62-1,21-41-15,0-22 0,0 21 0,0-21 16,21 0-16,1 1 0,20-1 0,-21 0 16,0-21-16,22 0 0,-22 21 15,21-21-15,0 0 0,1 0 0,-1 0 16,-21-21-16,64 0 15,-43 0-15,1-22 0,-22 22 0,21 0 16,-21 0-16,0-22 0,1 22 0,-1 0 16,0 21-16,-21-21 0,0 42 31,0 0-31,0 0 0,0 1 16,0-1-16,0 0 15,0 0-15,0 0 0,0 0 0,-21 1 16,21-1-16,-21-21 0,21 21 15,0 0-15,0 0 16,0-42 15,21 0-31,0 0 0,0 0 16,0-1-16,0 1 0,1-21 16,-1 21-16,0 0 0,0-1 0,0 1 15,-21 0-15,21 0 0,1 21 16,-1 0-16,0 0 0,0 21 15,0 0-15,-21 0 16,0 1-16,0-1 0,21 0 16,-21 0-16,22 0 0,-1 0 0,-21 1 15,21-1-15,0 0 0,0 0 16,0-21-16,1 21 16,20-21-16,-21 0 0,0 0 0,22 0 15,-22 0-15,21 0 0,-21 0 16,22 0-16,-22-21 0,21 0 0,0 0 15,-20 0-15,20-22 0,0 22 16,-21-21-16,22-1 0,-22 1 16,0 0-16,0-22 0,0 1 0,-21 20 15,0-20-15,0 21 0,0-22 16,0 22-16,0-1 0,0 1 0,0 0 16,0 21-16,0-1 0,0 1 15,0 0-15,-21 21 16,0 21-16,0 0 15,0 22-15,21-22 0,0 21 0,-21 1 16,-1-1-16,22 21 0,-21-20 0,21 20 16,0-20-16,0 62 15,0-62-15,0-1 0,0 0 0,0 1 16,21-22-16,1 21 0,20 22 16,-21-43-16,0 0 0,0 0 15,1-21-15,-1 21 0,0-21 16,0 0-16,21 0 0,-20 0 15,20 0-15,0 0 0,1-21 0,-22 0 16,21 0-16,0 0 0,1 0 16,41-43-16,-62 22 0,20 21 15,0-64-15,-21 43 0,-21 20 16,0-20-16,0 21 0,0-21 16,0 20-16,0 1 0,-21 21 15,0 0 1,0 21-16,0-21 0,0 22 0,-1-1 15,1 21-15,-21-21 0,21 22 16,0-22-16,-1 0 0,-20 42 16,21-20-16,0-22 0,21 0 0,0 21 15,0-20-15,0-1 0,0 0 16,0 0-16,0 0 0,21-21 16,0 0-16,0 0 0,0 0 15,22 0-15,-22 0 0,0-21 16,0 0-16,22 0 0,-22 0 0,0-1 15,0 1-15,0 0 0,0-21 16,1 21-16,-1-1 0,0-20 0,0 21 16,-21-21-16,0 20 15,21 22-15,-21 22 16,0-1 0,0 0-16,0 0 15,0 0-15,0 0 0,0 1 0,0-1 16,0 0-16,0 0 0,0 0 0,21 0 15,-21 1-15,22-1 16,-1-21-16,0 21 0,0-21 16,21 0-16,-20 0 0,-1 0 15,0 0-15,21 0 0,-21-21 0,1 0 16,-1 21-16,0-22 0,0 1 16,0 0-16,0-21 0,22-1 15,-43 1-15,21 21 0,-21 0 16,0 0-16,0-1 15,21 22-15,-21 22 16,0-1-16,0 0 16,0 0-16,0 0 15,0 0-15,0 1 0,0-1 16,0 0-16,0 0 0,0 0 0,21 0 16,0 1-16,1-22 15,-1 0-15,0 0 0,0 0 0,0 0 16,0 0-16,1-22 15,-1 22-15,0-21 0,21 0 16,-42 0-16,21 0 0,1 0 0,-1-1 16,0 1-16,0 0 0,-21-42 15,0 41-15,21 1 16,-21 42 15,0 1-31,-21-1 0,21 0 16,-21 0-16,21 0 0,-21 0 0,21 1 15,-21-1-15,-1-21 0,22 21 16,0 0-16,-21-21 0,21 21 16,-21-21-16,21-21 31,0 0-15,0 0-16,21 0 0,0-1 0,1 1 15,-1 0-15,0-21 0,0 21 16,0-1-16,0-20 0,22 0 15,-1 21-15,-21 21 16,0 0-16,1 0 16,-22 21-16,21 0 0,-21 0 0,0 0 15,0 22-15,0-22 0,0 0 16,0 0-16,0 21 0,0-20 0,0-1 16,0 0-16,0 0 0,0 0 15,0 0-15,21-21 16,0 0-16,0 0 0,22 0 15,-22 0-15,21 0 0,-21 0 16,43-21-16,-22 21 0,-21-21 16,22 0-16,-22 0 0,21 0 0,-21-22 15,43-20 1,-43 20-16,21 1 0,-42 0 0,21-1 16,1 1-16,-22 0 0,0 21 0,0-22 15,0 22-15,-22 21 16,1 0-16,0 21 15,0 0-15,0 1 0,0 20 16,-1-21-16,1 21 0,21-20 0,0 62 16,0-63-16,0 22 15,0-22-15,0 0 0,0 0 0,0 0 16,0 1-16,0-1 0,0 0 0,21-21 16,-21 21-16,22-21 0,-22 21 15,-22-21 16,1-21-15,0 21-16,0-21 0,0 21 16,21-21-16,-21 0 0,-1-1 15,1 1-15,0 0 0,0 0 0,0 0 16</inkml:trace>
  <inkml:trace contextRef="#ctx0" brushRef="#br1" timeOffset="120674.48">15303 13314 0,'0'0'0,"-21"0"15,0-21-15,21 0 16,-21 21 15,0 0-31,0 0 16,-1 0-16,1 0 0,-21 0 15</inkml:trace>
  <inkml:trace contextRef="#ctx0" brushRef="#br1" timeOffset="120878.88">13483 13462 0,'0'0'0,"-42"21"16,-64 22-16,85-43 15,-22 0-15,43 21 0,22-21 16,-1 0-16,0 0 0,21 0 16,1 0-16,-1 0 0,0 0 15,22 0-15,-1-21 0,1 21 0,-1-22 16,22 22-16,0-21 0,-1 0 16,1 21-16,0-21 0</inkml:trace>
  <inkml:trace contextRef="#ctx0" brushRef="#br1" timeOffset="121367.6">17018 13293 0,'0'0'0,"0"-21"0,0-85 16,0 85-16,0-1 15,0 1-15,0 0 16,0 42-16,-21 0 16,21 1-16,-21 20 0,-1-21 15,22 21-15,-21 64 0,0-63 16,21 20-16,0 1 0,0-1 16,0-21-16,0 22 0,0-22 0,0 1 15,0-1-15,0 0 0,0 1 16,0-22-16,0 0 0,21 0 15,0 0-15,1 0 0,-22 1 0,21-22 16,0 0-16,0 0 16,0 0-16,0 0 0,1-22 15,-1 1-15,0 0 16,0-21-16,0 21 0,-21-22 0</inkml:trace>
  <inkml:trace contextRef="#ctx0" brushRef="#br1" timeOffset="121618.45">17526 13250 0,'0'0'0,"21"-21"0,0 0 0,0 21 0,-21-21 16,22 21-16,-1 0 15,0 0-15,0 21 0,0-21 16,-21 21-16,0 0 0,21 22 16,-21-22-16,22 21 0,-22-21 0,0 22 15,0-1-15,0 0 0,0 22 0,0-22 16,0 1-16,0-1 0,0 0 15,0 1-15,-22-1 0,1-21 0,0 21 16,0-20-16,0-1 0,0 0 16,-1 0-16,-20 0 0,21 0 0,-21 1 15,-1-22-15,22 21 0,-64-21 16,64 0-16,-21 0 0</inkml:trace>
  <inkml:trace contextRef="#ctx0" brushRef="#br1" timeOffset="122770.37">3979 14288 0,'0'0'0,"-21"0"0,-21 0 15,21 0-15,-1 0 0,1 21 16,0-21-16,0 0 15,21 21-15,0 0 32,21-21-32,0 0 0,0 0 0,22 0 15,-1 21-15,-21-21 0,22 0 16,20 0-16,-21 0 0,22 0 0,21 0 16,-22 0-16,43 0 0,-21 0 15,20 0-15,1 0 0,0 0 0,21 0 16,21 0-16,-21 0 0,43 0 15,-1 0-15,21 0 0,1 0 0,-1 0 16,22 0-16,0 0 0,21-21 16,-22 21-16,22 0 0,0 0 15,21-21-15,0 21 0,0 0 0,0 0 16,21-21-16,0 21 0,0 0 16,1-21-16,-1 21 0,21 0 0,0 0 15,-20 0-15,316 0 16,-295 0-16,-1 0 0,21 0 0,-20 0 15,-1 0-15,22 0 0,-22 0 0,0 21 16,1-21-16,-1 0 0,0 21 16,1-21-16,-1 0 0,-21 21 0,0-21 15,0 0-15,-21 0 0,0 21 16,0-21-16,-21 0 0,0 0 0,-21 21 16,-22-21-16,1 0 15,-22 0-15,0 0 0,-20 0 0,-1 0 16,0 0-16,-42 0 0,21 0 0,-21 0 15,-22 0-15,22 0 0,-21 0 16,-22 0-16,22 0 0,-22 0 0,-20 0 16,-1 0-16,0 0 0,1 0 15,-22 0-15,0 0 0,0 0 0,-42 0 32,-21 0-17,-1 0-15,1 0 0</inkml:trace>
  <inkml:trace contextRef="#ctx0" brushRef="#br1" timeOffset="123701.86">5038 14796 0,'0'0'0,"21"0"0,0-22 0,-21 44 31,-21-1-31,0 21 15,-1-21-15,-20 22 0,21-1 16,-43 0-16,22 22 0,-21-1 0,-1 22 16,1-22-16,-1 22 0,-21-21 15,22 20-15,-1-20 0,1 20 0,21-20 16,-22-1-16,22-20 16,-1 20-16,1-20 0,21-22 0,0 21 15,0-21-15,-1 0 0,22-42 31,22 0-31,-1 0 16,0-21-16,0 20 0,21-20 0,-20 0 16,20-1-16</inkml:trace>
  <inkml:trace contextRef="#ctx0" brushRef="#br1" timeOffset="123984.05">5186 14901 0,'0'43'16,"0"-22"-16,0 21 0,-43 1 0,22 20 15,0-21-15,-21 22 0,-1-1 16,1 1-16,-21-1 0,-1 1 0,22-1 16,-22 22-16,-20-21 0,41-1 15,-20 1-15,-1-1 0,22-21 0,0 1 16,-1-1-16,22 0 0,0-20 15,0-1-15,21 0 0,0 0 0,21-21 32,21-21-32,-21 0 0,22 0 0,-1-22 15,0 1-15,22 0 0,-22-1 16</inkml:trace>
  <inkml:trace contextRef="#ctx0" brushRef="#br1" timeOffset="124285.88">5651 15155 0,'0'43'0,"-21"-22"16,0 21-16,0 1 0,0-1 16,-22 0-16,22 1 0,-21 20 15,0-21-15,-1 22 0,22-22 0,-21 22 16,21-1-16,-1-20 0,1-1 15,0 0-15,21 1 0,0-22 0,0 21 16,0-21-16,0 0 0,21 1 16,0-22-16,22 0 15,-22-22-15,21 1 0,1 0 16,-1 0-16,0 0 0,1 0 0,-1-22 16,0 22-16,1-21 15,-22 21-15,0-1 0,0-20 0,-21 21 16,0 0-16</inkml:trace>
  <inkml:trace contextRef="#ctx0" brushRef="#br1" timeOffset="124454.78">5270 15600 0,'0'0'0,"-21"21"0,0-21 16,42 0 15,0 0-31,1-21 0,-1 21 0,21-21 16,0 21-16,1-21 0,20-1 15,-20 22-15,-1-21 0,21 0 0,-20 0 16,-1 0-16,0 21 16,1-21-16,-1-1 0</inkml:trace>
  <inkml:trace contextRef="#ctx0" brushRef="#br1" timeOffset="125418.74">6456 15790 0,'21'0'31,"-21"-21"-15,0 0-16,21 0 15,-21 0-15,21 0 0,-21-1 0,0 1 16,0 0-16,0-21 0,0 21 16,0-1-16,0 1 0,0-21 0,0 21 15,-21 0-15,21-1 0,-21 1 16,0 0-16,0 21 0,-1 0 0,1 0 16,-21 0-16,21 21 0,0 0 15,-1 1-15,1-1 0,-21 21 0,21-21 16,0 22-16,-1-1 0,1-21 15,0 21-15,21 1 0,0-22 16,0 0-16,0 0 0,0 0 0,0 1 16,0-1-16,21-21 15,0 0-15,1 0 0,-1 0 16,0 0-16,0 0 0,21-21 16,-20-1-16,20 1 0,-21 0 0,21 0 15,-20 0-15,-1-22 0,0 22 16,0 0-16,0 0 0,0 0 0,1-22 15,-22 22-15,0 0 16,0 0-16,-22 21 16,1 21-1,21 0-15,0 0 0,-21 1 16,0-1-16,21 21 0,-21-21 0,21 22 16,0-22-16,0 21 0,0-21 15,0 22-15,0-22 0,0 0 0,0 21 16,0-21-16,21 1 0,0-1 15,0-21-15,22 0 0,-1 0 0,0 0 16,1 0-16,20 0 0,-21 0 16,22-21-16,-1-1 0,-20 1 15,84-21-15,-85 0 0,0 20 16,1 1-16,-22-21 0,21 21 0,-21-22 16,-21 22-16,0-21 0,0 21 15,0 0-15,0-22 0,0 22 16,-21 21-16,0-21 0,0 21 0,-21 0 15,20 0-15,-20 0 0,21 0 16,-21 21-16,20 0 0,-20-21 0,21 21 16,0 1-16,0-1 0,21 0 15,-22-21-15,22 21 0,0 0 0,22 0 16,-1-21-16,0 0 0,21 22 16,-21-22-16,22 21 0,-22 0 15,21-21-15,-21 21 0,1 0 16,20 0-16,-21 1 0,0 62 15,-21-63-15,0 22 0,0-1 16,0 0-16,-21 22 0,0-22 16,0 1-16,0 20 0,-22-21 0,22 1 15,-21-1-15,-1 0 0,22-20 16,-21 20-16,0-21 0,20 0 0,1 0 16,0 1-16,0-1 0,0-21 15,42-21 1,0-1-16,0-20 15</inkml:trace>
  <inkml:trace contextRef="#ctx0" brushRef="#br1" timeOffset="127222.57">7810 15431 0,'0'0'0,"-21"0"16,21 21-16,0 0 15,-21 0-15,21 21 0,-21-20 16,0 20-16,0-21 0,21 21 0,-22-20 16,1 20-16,0-21 0,0 21 15,0-20-15,21-1 0,-21 0 0,-1 0 16,1-21-1,21-21 1,0 0-16,0 0 16,0-1-16,0 1 0,0-21 15,21 21-15,-21 0 0,22-1 0,-22-20 16,21 21-16,0 0 0,-21-22 16,21 22-16,0 21 0,-21-21 0,21 21 15,1 0-15,-1 21 16,0-21-16,0 21 0,-21 1 0,21-1 15,0 21-15,-21-21 0,22 0 16,-22 1-16,21 20 0,0-21 0,-21 0 16,21 0-16,0 1 0,0-1 15,1 0-15,-1 0 0,21-21 16,-21 21-16,0-21 0,22 0 0,-22 0 16,42 0-16,-20 0 15,-22-21-15,21 21 0,-21-21 0,22 0 16,-22 0-16,21-1 0,-21 1 15,1 0-15,-1-21 0,0 21 16,-21-22-16,0 22 0,0 0 16,0-21-16,0 20 0,0-20 0,-21 21 15,0 0-15,-22 21 0,22 0 16,0 0-16,0 0 0,0 0 0,-43 21 16,43 0-16,-21 21 0,20-20 15,1-1-15,0 21 0,21-21 16,0 22-16,-21-22 0,21 21 0,0-21 15,0 0-15,0 22 0,0-22 16,0 0-16,21-21 0,0 21 0,0-21 16,1 0-16,-1 0 0,0 0 15,0 0-15,0 0 0,22-21 0,-22 0 16,0 0-16,21 0 0,-21-1 16,1 1-16,-1 0 0,0 0 0,0 0 15,0-22-15,-21 22 0,0 0 16,0 0-16,0 0 0,0 0 15,0 42 1,0 0 0,0 0-16,0 0 0,0 22 15,0-22-15,0 0 0,0 0 16,0 0-16,21 0 0,1 1 16,-1-1-16,0-21 0,0 0 15,-21 21-15,21-21 0,0 0 0,22 0 16,-22 0-16,0 0 0,21 0 15,-20-21-15,20 0 0,0-1 0,22 1 16,-43 0-16,21 0 16,-21-21-16,1 20 0,-1 1 15,0 0-15,-21 0 0,21-21 16,-21 20-16,0 44 31,0-1-31,0 0 0,0 0 0,0 0 16,0 0-16,-21 1 0,21-1 15,0 0-15,-21 0 0,21 0 16,0 0-16,0 1 16,0-44 15,0 1-15,0 0-16,0 0 0,21 0 15,-21 0-15,0-1 0,21 1 16,0-21-16,-21 21 0,21 0 0,1-1 15,-22 1-15,21 21 0,0 0 16,0 0-16,0 21 16,0 1-16,-21-1 0,0 0 15,0 0-15,22 0 0,-22 0 16,0 1-16,21-1 0,-21 0 0,0 0 16,0 0-16,0 0 15,0 1-15,21-22 0,0 0 16,0 0-1,0-22 1,1 22-16,-22-21 0,42-21 16,-21 21-16,0 0 0,-21-1 15,21-20-15,1 21 0,-1 0 0,21-43 16,-21 43-16,-21 0 16,21 21-16,1 0 0,-1 0 0,0 0 15,-21 21-15,0 0 16,21 0-16,-21 1 0,0-1 15,0 21-15,0-21 0,0 0 0,21 1 16,-21-1-16,21 0 0,-21 0 16,22 0-16,-22 0 0,21 1 15,0-22-15,0 0 0,0 21 0,22-21 16,-22 0-16,0 0 0,21 0 16,1 0-16,-22-21 0,21-1 15,-21 22-15,22-21 0,-22 0 0,21 0 16,-21 0-16,0 0 0,1-22 0,-1 22 15,0-21-15,-21 21 0,0-43 16,0 43-16,0 0 0,0 0 16,0-1-16,-21 22 0,0 0 15,-1 22-15,1-22 0,0 21 16,0 21-16,0-21 0,21 0 0,0 22 16,-21-22-16,21 21 0,0-21 15,0 22-15,0-22 0,0 0 16,0 0-16,0 0 0,0 1 0,21-22 15,-21 21-15,21-21 0,0 0 16,21 0-16,-20 0 0,-1 0 0,21-21 16,-21 21-16,22-22 0,-1 1 0,-21 0 15,21 0-15</inkml:trace>
  <inkml:trace contextRef="#ctx0" brushRef="#br1" timeOffset="127766.25">11324 14711 0,'21'0'16,"0"0"-16,1 0 0,-1 0 15,0 0-15,21 0 0,-21 0 16,1 0-16,20 0 0,-21 0 16,0-21-16,0 21 0,1-21 15,-1 21-15,-21-22 16,-21 22-16,-1 0 16,-20 0-16,0 0 0,21 0 15,-22 0-15,-41 0 0,20 0 16,22 0-16,-1 0 15,1 0-15,21 0 0,-21 0 0,20 0 0,1 0 16,0 22 0,21-1-16,0 0 0,0 0 15,0 21-15,0-20 16,0 20-16,0 0 0,0 1 0,0-1 16,0 21-16,0 1 0,0-1 0,0 1 15,-21 21-15,21-22 0,-21 22 16,0-22-16,-1 1 0,1-1 0,0 64 15,21-63-15,-21-22 16,21 22-16,0-22 0,0 0 0,0-21 16,21 22-16,0-22 0,22 0 15,-22 0-15,0-21 0,21 0 0,1 0 16,20 0-16,-21 0 0,22-21 0,-1 0 16,-20-21-16,20 20 0,1-20 15,-22 0-15</inkml:trace>
  <inkml:trace contextRef="#ctx0" brushRef="#br1" timeOffset="130549.65">12340 14986 0,'0'0'0,"0"-21"0,0 0 0,0 0 15,0-1 1,-21 44 0,0-1-16,0 0 0,-1 21 15,-20 1-15,21-1 0,0 0 0,0 1 16,21 20-16,-22 1 0,1-22 16,0 21-16,21-20 0,0 20 15,0-20-15,0-1 0,0-21 0,0 43 16,21-43-16,0 0 15,1 0-15,-1 0 0,0-21 0,21 0 16,-21 0-16,22 0 0,-1 0 16,-21-21-16,22 0 0,-1 0 0,0 21 15,-21-43-15,43 1 0,-43 21 16,0-21-16,0 20 16,1-20-16,-22 21 0,21 0 0,-21 0 0,0-1 15,0 44 16,0-1-31,0 0 0,-21 0 16,21 0-16,-22 22 0,22-22 0,0 0 16,-21 0-16,21 21 0,0-20 0,0-1 15,0 0-15,21 0 16,1 0-16,-1-21 0,0 0 0,0 0 16,0 0-16,0 0 0,1 0 15,20 0-15,-21 0 0,0-21 0,22 21 16,-22-21-16,21 0 0,-21 0 15,0-1-15,1 1 0,-1 0 16,0-21-16,-21 21 0,0-22 0,0 22 16,0-21-16,0-1 0,0 22 0,-21-21 15,-22-22-15,22 43 16,-21 0-16,21 21 0,-22 0 16,22 0-16,-42 42 0,42-20 15,-1-1-15,1 21 0,0 0 16,0 1-16,21-22 0,0 64 15,0-64-15,0 21 0,0-21 16,0 0-16,21 1 0,0-1 0,0-21 16,1 21-16,-1-21 0,21 0 0,-21 0 15,22 0-15,-1 0 0,0-21 16,1 21-16,-1-21 0,21-22 16,-20 22-16,-1 0 15,0 0-15,-20 0 0,-1-1 0,0 1 16,21-21-16,-42 21 0,0 42 31,0 0-15,0 0-16,0 0 0,0 1 15,0 20-15,0-21 0,0 0 0,-21 0 16,21 1-16,-21-1 0,21 0 16,0 21-16,0-21 15,-21-21-15,42-21 31,-21 0-15,21 0-16,0 21 0,0-21 16,-21-22-16,22 22 0,-1 0 0,0-21 15,0 21-15,0-1 0,-21 1 16,21 21 0,1 0-16,-22 21 0,21 1 15,-21-1-15,0 0 16,0 0-16,0 21 0,0-20 0,21 20 15,0-21-15,0 0 16,0 0-16,1 1 0,-1-22 16,0 0-16,0 21 0,0-21 15,22 0-15,-22 0 0,0 0 16,21 0-16,22-43 0,-22 43 16,0-21-16,-20 0 0,20-21 15,-21 21-15,0-1 0,0-20 0,1 0 16,-1 21-16,0-22 0,0 1 0,0-22 15,-21 22-15,0 0 0,21-1 16,1-20-16,-22 21 0,0-1 0,0 1 16,0 21-16,21 0 0,-21-1 15,0 1-15,0 42 16,0 1 0,-21 20-16,21 0 0,-22 1 15,22-1-15,0 0 0,0 22 0,-21-22 16,21 0-16,0 1 0,-21-1 15,21 0-15,0-20 0,0 20 0,0 0 16,0-21-16,0 1 0,0-1 16,0 21-16,21-21 0,0 0 0,1-21 15,-1 22-15,0-1 0,0-21 16,0 0-16,22 0 0,-22 0 0,21 0 16,-21 0-16,22 0 0,-22-21 0,21 21 15,0-22-15,-20 1 0,-1 0 16,21 0-16,-21 0 0,0 0 15,1-1-15,-1 1 0,0 0 0,0-21 16,-21 21-16,0-22 0,0 22 16,0 0-16,0 0 0,-21-22 15,0 22-15,0 21 0,-1 0 16,1 0-16,0 0 0,-21 21 0,21 1 16,-1-1-16,-20 0 0,21 0 15,0 21-15,0-20 0,-1-1 16,1 21-16,21-21 0,0 0 0,0 1 0,0-1 15,0 0-15,0 0 16,0 0-16,0 0 0,21-21 0,1 0 16,-1 0-16,0 0 15,0 0-15,0 0 0,0-21 16,1 0-16,-1 0 0,0 21 0,-21-21 16,21 0-16,0-1 0,-21 1 15,21 0-15,-21-21 0,0 21 16,22-1-16,-22 1 0,0 42 31,0 1-31,0-1 16,0 0-16,0 0 0,0 0 15,0 0-15,0 1 0,0-1 0,0 0 16,0 0-16,21 0 16,0 0-16,0-21 0,-21 22 0,21-22 15,0 0-15,1 0 0,-1 0 0,0 0 16,21 0-16,-21 0 0,1 0 15,20 0-15,-21-22 0,0 22 0,22-21 16,-22 0-16,0 0 0,0 0 16,-21 0-16,21-1 0,-21-20 15,21 21-15,-21 0 0,22 0 0,-22-1 16,0 1-16,0 42 31,0 1-31,0-1 16,0 0-16,0 0 0,0 0 0,0 0 15,0 1-15,0-1 0,0 0 16,21 0-16,-21 0 16,21-21-16,0 21 0,0-21 0,0 0 15,1 0-15,-1 0 0,0 0 16,0 0-16,0 0 0,0-21 16,1 21-16,-1-21 0,0 0 0,0 0 15,-21 0-15,21-1 0,-21 1 16,21 0-16,-21 0 0,22 0 0,-22 0 15,0 42 17,0 0-32,0 0 0,0 0 15,-22 0-15,1 1 16,21-1-16,-21 0 0,21 0 0,0 0 16,-21 0-16,0-21 0,21 22 15,-21-1-15,-1-21 16,22-21 15,0-1-31,22 1 16,-22 0-16,21 0 0,0 0 15,0 0-15,0-22 0,0 22 0,22-21 16,-22 42-16,0-21 16,0 21-16,0 0 15,1 0-15,-22 21 16,0 0-16,0 0 15,0 0-15,0 0 0,0 1 0,0-1 16,0 0-16,0 0 16,-22 0-16,22 0 0,0 1 0,0-1 15,0 0 1,22-21-16,-1 0 16,0 0-16,0 0 0,0 0 0,0 0 15,22 0-15,-22-21 0,21 0 16,1 21-16,-1-22 0,-21 1 15,21 0-15,1 0 0,-22-21 0,21 20 16,1 1-16,-1-42 16,-21 20-16,0 22 0,-21-21 15,0 21-15,0 0 0,0-1 0,0 1 16,-21 21 0,0 0-16,0 21 0,0 1 15,21 20-15,-22-21 16,22 0-16,0 0 0,0 1 0,0-1 15,0 21-15,0-21 0,0 0 0,0 1 16,0-1-16,0 0 0,0 0 16,0 0-16,0 0 15,-21-21 1,0 0 0,0 0-16,0 0 0,0 0 15,-1 0-15,1-21 16,21 0-16,-21 21 0,21-21 0,-21 0 15,0 0-15,21-1 0</inkml:trace>
  <inkml:trace contextRef="#ctx0" brushRef="#br1" timeOffset="130754.53">15854 15177 0,'0'0'0,"-21"0"0,-1 0 15,1 0-15,0-22 0,0 22 0,0 0 16,0 0 47,-1 0-63,1 0 0</inkml:trace>
  <inkml:trace contextRef="#ctx0" brushRef="#br1" timeOffset="130983.02">13949 15346 0,'0'0'0,"-64"21"0,22-21 0,0 0 16,20 21-16,1-21 0,42 0 15,1 0 1,-1 0-16,21 0 0,0 0 0,1 0 15,-1 0-15,22-21 0,-22 21 16,64 0-16,-43-21 16,-20 21-16,-1 0 0,0 0 0,1-21 15,-22 21-15,21-21 0,-21 21 16</inkml:trace>
  <inkml:trace contextRef="#ctx0" brushRef="#br1" timeOffset="131519.18">17695 14690 0,'0'0'0,"0"-21"16,-21 21 0,0 0-16,0 21 15,0 0-15,-22 21 0,1 1 0,21-1 16,-22 0-16,1 22 0,21 20 16,-21-20-16,20-1 0,-20 22 0,21 0 15,-21-22-15,20 22 0,1-22 16,0 1-16,0-1 0,21 1 0,0-22 15,0 22-15,0-22 0,0 0 16,21 1-16,0-22 0,22 21 0,-22-21 16,21 1-16,0-1 0,1-21 0,-1 0 15,0 0-15,1 0 16,-1 0-16,0-21 0,22-1 0,-22 1 16,1 0-16,-1 0 0,0-21 15,1 20-15</inkml:trace>
  <inkml:trace contextRef="#ctx0" brushRef="#br1" timeOffset="132210.29">18224 15367 0,'0'-21'0,"0"42"0,-21-42 16,0 21-16,0 0 16,0 0-16,0 0 0,-1 0 0,-20 21 15,21 0-15,0-21 0,21 21 16,-21 1-16,-1-1 0,22 21 0,-21-21 15,21 0-15,0 1 0,0-1 16,0 0-16,0 0 16,21-21-16,1 0 15,-1 0-15,0 0 16,0-21-16,0 0 0,22 21 0,-22-21 16,0-1-16,-21 1 0,21 0 15,0 0-15,-21 0 0,21 0 0,-21-1 16,0 1-1,0 42 1,0 1-16,0-1 16,-21 0-16,21 0 0,-21 0 15,21 0-15,0 1 0,0-1 0,0 0 16,0 0-16,0 0 0,0 0 0,21-21 16,-21 22-16,21-22 0,1 0 15,41 0-15,-42 0 0,0 0 16,22 0-16,-22 0 0,0 0 15,21-22-15,-20 1 0,20 21 0,-21-21 16,21-21-16,-20 21 0,-1-22 0,0 22 16,0-21-16,-21-1 15,0 1-15,0 0 0,0-1 0,0 1 16,0 0-16,-21-1 0,0 1 16,0 0-16,-1-1 0,-20 22 0,0-21 15,-1 21-15,-20 21 0,21 0 16,-22 0-16,1 0 0,-1 0 0,1 21 15,-1 21-15,1 1 0,-1-1 16,22 0-16,-22 22 0,22-1 0,-22-20 16,22 20-16,21 1 0,-21-1 0,20-21 15,1 22-15,21-22 16,0 1-16,0-1 0,0 0 0,21 1 16,1-1-16,-1 0 0,21-21 0,0 22 15,1-22-15,20 0 0,-20-21 16,20 21-16,1-21 0,-22 0 0,21 0 15,1 0-15,-1 0 0,1-21 16,-22 21-16,22-21 0,-22 0 0,0 0 16,1-1-16,20-20 0,-20 21 0</inkml:trace>
  <inkml:trace contextRef="#ctx0" brushRef="#br1" timeOffset="132890.26">19621 14923 0,'0'0'0,"0"42"16,0-21-1,0 0-15,-21 22 0,0-1 0,0 0 16,-21 1-16,20-1 0,1 21 16,-21-20-16,21-1 0,-22 0 0,1 1 15,21-1-15,0-21 0,-22 22 16,22-22-16,0 0 0,21 0 16,-21 0-16,21-42 31,21 0-31,-21 0 15,21 0-15,0-1 0,-21-20 0,22 21 16,-1-21-16,0-1 0,0 1 16,0 0-16,-21-1 0,21-20 0,1 20 15,-1 1-15,0 21 0,0-21 16,0 20-16,-21 1 0,21 21 0,1 0 16,-1 0-16,-21 21 15,21 22-15,0-22 0,-21 64 16,0-43-16,0 21 15,21-20-15,-21-1 0,0 43 16,0-64-16,0 21 0,0-21 16,0 22-16,0-22 0,0 0 15,0 0-15,0 0 0,-21-21 47,0-21-47</inkml:trace>
  <inkml:trace contextRef="#ctx0" brushRef="#br1" timeOffset="133059.16">19177 15515 0,'0'-21'16,"21"0"-16,0 21 16,22 0-16,-22 0 0,0-21 15,21 21-15,1-21 0,-1 21 16,0-22-16,22 22 0,-22-21 0,0 0 15,22 0-15,-22 21 0,1-21 16,-1 0-16</inkml:trace>
  <inkml:trace contextRef="#ctx0" brushRef="#br1" timeOffset="133290.03">20066 15050 0,'-21'21'15,"0"0"1,21 21-16,0-21 0,-22 22 15,22-1-15,0 0 0,-21-20 0,21 20 16,0 0-16,0 1 0,0-22 16,0 21-16,-21-21 0,21 0 0,-21 1 15,21-1-15,0 0 0,0 0 16,0-42 15,0 0-15,0 0-16,0-1 0,0 1 0,0-21 15</inkml:trace>
  <inkml:trace contextRef="#ctx0" brushRef="#br1" timeOffset="133526.22">19939 15092 0,'0'-21'0,"0"42"0,0-63 0,42 20 16,-21 22 0,-21 22-16,22-1 0,-1 0 0,0 21 15,0-21-15,0 22 0,0-1 16,1 0-16,-1 1 0,0-1 0,0 0 15,21 1-15,-20-22 0,-1 21 0,0-21 16,21 1-16,-21-1 16,22 21-16,-43-21 0,21-21 15,-21 21-15,21-21 16,-21-21 0,0 0-16,0 0 15,0 0-15,0-22 0,0 22 16</inkml:trace>
  <inkml:trace contextRef="#ctx0" brushRef="#br1" timeOffset="133770.07">20595 14880 0,'0'0'0,"0"-21"16,0 42 0,0 0-16,0 1 0,-21-1 15,21 21-15,-21 0 0,0 1 0,-1-1 16,22 22-16,-21-22 0,0 0 15,0 22-15,0-22 0,21 0 0,-21 1 16,-1-22-16,22 21 0,0-21 16,0 1-16,0-1 0,0 0 0,0 0 15,22-21 1,-1 0-16,21 0 0,-21 0 16,22-21-16,-1 21 0,-21-21 0,21 0 15,22-1-15</inkml:trace>
  <inkml:trace contextRef="#ctx0" brushRef="#br1" timeOffset="133991.96">21209 15219 0,'21'0'16,"0"0"-1,0 0-15,1 0 16,-1 0-16,0 0 0,0 0 0,21 0 15,-20 0-15,-1 0 0,21 0 0,-21 0 16,0 0-16,1 0 16,-1 0-16,0 0 0,-42 0 31,0 0-31,-1 21 0,1 0 0</inkml:trace>
  <inkml:trace contextRef="#ctx0" brushRef="#br1" timeOffset="134149.87">21251 15388 0,'-42'21'0,"84"-42"0,-84 64 15,42-22 1,21-21 0,0 0-1,0 0-15,1 0 0,-1 0 16,21 0-16,-21 0 0,0 0 16,1-21-16,20 21 0,-21-22 15,21 1-15,1 21 0,-1-21 0</inkml:trace>
  <inkml:trace contextRef="#ctx0" brushRef="#br1" timeOffset="134658.59">22585 14732 0,'-21'0'15,"42"0"-15,-64 0 0,22 21 16,0-21-16,21 21 15,-21 1-15,21-1 0,0 0 16,0 0 15,21-21-15,0 0-16,0 0 0,-21-21 16,0 0-16,0 0 15,0-1-15,0 1 16,-21 21-1,0 0 1,0 21-16,0 1 0,0-1 0,21 0 16,-22 0-16,22 21 0,-21-20 15,21-1-15,0 0 0,0 0 0,0 21 16,0-20-16,0-1 0,0 0 16,0 0-16,21 0 15,22-21-15,-22 0 0,0 21 16,21-21-16,1 0 0</inkml:trace>
  <inkml:trace contextRef="#ctx0" brushRef="#br1" timeOffset="135138.53">23177 14880 0,'0'0'15,"-21"0"-15,0 21 0,0-21 16,0 22-16,0-1 0,-1 21 15,1-21-15,0 22 0,0-22 16,0 21-16,0 0 0,-1 1 16,1-1-16,0 0 0,21 1 15,-21-1-15,0-21 0,0 22 0,21-22 16,-22 0-16,22 21 0,0-21 16,0 1-16,0-44 31,22 1-31,-1 0 15,0 0-15,0 0 0,-21-22 16,21 1-16,0 0 0,1-1 0,-1 1 16,0 0-16,0-22 0,-21 22 15,21 0-15,0-1 0,1 1 16,-1 21-16,-21 0 0,21-1 0,0 1 16,0 21-1,-21 21-15,21 1 0,-21-1 0,22 0 16,-22 21-16,0 1 0,0-22 15,21 21-15,-21 0 0,21 1 0,-21-1 16,0-21-16,21 22 16,0-22-16,0 21 0,-21-21 0,22 0 15,-1 1-15,-21-1 0,0 0 0,0 0 16,-21-21 15</inkml:trace>
  <inkml:trace contextRef="#ctx0" brushRef="#br1" timeOffset="135317.43">22775 15388 0,'21'-21'16,"1"21"-16,20 0 0,-21-21 15,21 21-15,1-21 0,-1 21 16,0-21-16,1-1 0,-1 22 0,22-21 15,-22 0-15,0 0 16,1 0-16,-1 0 0</inkml:trace>
  <inkml:trace contextRef="#ctx0" brushRef="#br1" timeOffset="135554.97">23664 14859 0,'0'21'31,"0"0"-31,0 1 16,0 20-16,0-21 0,0 21 0,0 1 16,0-22-16,0 21 0,21 1 0,-21-1 15,0 0-15,0-21 16,22 22-16,-22-22 0,21 0 0,0 21 16,-21-20-16,0-1 15,21 0-15,0-21 0,-21-21 31,21 0-31,1 21 0</inkml:trace>
  <inkml:trace contextRef="#ctx0" brushRef="#br1" timeOffset="135798.82">24109 14880 0,'0'0'0,"0"-21"0,0 42 16,0 0-1,0 1-15,-21-1 0,21 21 16,-22-21-16,1 22 0,0-1 0,0-21 16,21 21-16,-21 1 0,0-22 15,21 21-15,0-21 0,-22 22 0,1-22 16,21 0-16,-21 0 0,21 0 16,21-21 15,0-21-31,1 0 15,-1 21-15</inkml:trace>
  <inkml:trace contextRef="#ctx0" brushRef="#br1" timeOffset="136135.64">24469 14901 0,'0'22'0,"-22"-1"0,22 0 15,-21-21-15,21 21 16,-21-21-16,21-21 47,0 0-31,0 0-16,0-1 15,21 1-15,0 21 0,1-21 16,-1 21-1,-21 21-15,0 0 16,21-21-16,-21 22 0,0 20 16,0-21-16,0 0 0,0 0 0,-21 1 15,0-1-15,-1 21 0,1-21 16,0 0-16,0 1 0,0-22 16,0 21-16,-1-21 0,1 0 0,21 21 15</inkml:trace>
  <inkml:trace contextRef="#ctx0" brushRef="#br1" timeOffset="136538.4">24638 14457 0,'0'0'0,"0"-21"16,21 21-16,0 0 16,0 0-16,1 0 0,-1 21 0,0 0 15,0 0-15,0 0 0,0 22 16,1-22-16,-1 21 0,0 1 0,0-1 16,0 0-16,0 1 0,-21-1 15,0 0-15,0 22 0,0 20 16,0-20-16,0-22 0,0 1 0,-21 20 15,-21-21-15,21 1 0,0-1 16,-22 0-16,1 1 0,21-1 0,-22-21 16,1 22-16,0-22 15,-1 0-15,1 0 0,21 0 0,-21 0 16,20 1-16,-20-22 0,21 0 0,0 21 16,21-42-1,0-1 1,21 1-16,0 0 0</inkml:trace>
  <inkml:trace contextRef="#ctx0" brushRef="#br1" timeOffset="137221.9">25231 14139 0,'0'0'0,"0"-21"0,-22 21 16,22-21 0,22 21-1,-1-21-15,0 21 16,21 0-16,-21 0 0,22 0 15,-1 0-15,0 0 0,1 0 16,20 0-16,-20 0 0,20 0 0,-21 0 16,1 0-16,20 0 0,-42 0 15,22 0-15,-1 0 0,-21 0 16,-21 21-16,0 0 0,0 0 16,0 1-16,0-1 0,0 0 15,0 21-15,0-21 0,0 22 0,0-1 16,-21-21-16,21 22 0,-21-1 15,21 0-15,0 22 0,0-22 0,0 0 16,0 1-16,0 20 16,0-20-16,-21-1 0,21 21 0,0-20 15,0 20-15,-21 1 0,21-22 16,0 22-16,-22-22 0,22 21 0,0-20 16,-21-1-16,21 0 0,-21 1 0,0-1 15,21 0-15,-21 1 0,0-22 16,-1 21-16,1-21 0,0 1 0,21 20 15,-21-21-15,-21 21 16,20-42-16,1 22 0,0-1 0,0-21 16,0 21-16,-22-21 15,22 0-15,-21 0 0,21 0 0,0 0 16,-22 0-16,22 0 0,0 0 0,0 0 16,0 0-16,-1 0 15,1 0-15,0 0 0,0 0 16,0 0-16,0 0 0,-1 0 15,1 0-15,0 0 16,0 0-16,0 0 0,0 0 16,21-21-16,-22 21 0,1 0 15,0 0-15,-21-21 0</inkml:trace>
  <inkml:trace contextRef="#ctx0" brushRef="#br1" timeOffset="138705.2">21061 15325 0,'0'21'16,"0"0"-1,21-21-15,0 0 16,0 0-16,0 0 16,1 0-16,-1 0 0,0-21 15,0 0-15,-21 0 16,21 21-16,-21-22 0,0 1 15,0 0-15,0 0 0,0 0 16,-21 21-16,0-21 16,0 21-16,0 0 0,-1 0 15,1 21-15,0 0 0,21 0 16,-21 0-16,21 0 16,0 1-16,0-1 0,0 0 15,21-21 16,0-21-15,0 0-16,-21-1 16,22 22-16,-1-21 15,-21 42 17,0 1-17,0-1-15,0 0 0,-21 0 0,21 0 16,-22-21-16,22 21 0,0 1 15,0-1-15,-21-21 0,21 21 0,-21-21 16,21-21 31,0 0-47,0-1 0,21 1 16,0 0-16,1 0 15,-22 0-15,21 21 0,0-21 0,0-1 16,0 22-16,0 0 0,1 0 15,-1 0 1,-21 22-16,0-1 0,0 0 0,0 0 16,0 0-16,0 0 0,-21 1 15,21-1-15,-22 0 0,22 0 16,-21-21-16,21 21 0,-21-21 16,0 0-1,21-21 16,0 0-31,0 0 0,0 0 16,0-1-16,21 1 0,-21 0 16,0 0-16,21 0 0,0 0 0,-21-1 15,22 22-15,-1 0 16,0 0-16,-21 22 16,21-22-16,-21 21 0,0 0 0,0 0 15,0 0-15,0 0 0,0 1 16,0-1-16,-21 0 0,21 0 15,-21 0-15,0-21 0,-1 21 16,1-21 15,21-21-31,0 0 16,0 0-16,0 0 0,0 0 16,0-1-16,0 1 0,0 0 15,0 0-15,21 0 0,-21 0 0,0-1 16,22 1-16,-1 0 0,0 21 15,0 0-15,0 0 16,0 0-16,1 0 0,-1 21 16,0 0-16,-21 1 0,21 20 0,0-21 15,-21 0-15,21 0 0,-21 1 16,0 20-16,0-21 0,0 0 16,0 0-16,0 1 0,0-1 0,0 21 15,-21-21-15,-21 22 0,21-22 16,0 21-16,-22 0 0,1 22 0,-22-22 15,22 22-15,-21-1 0,-1-20 16,1 20-16,-1 1 0,-21-22 0,22 0 16,-22 1-16</inkml:trace>
  <inkml:trace contextRef="#ctx0" brushRef="#br1" timeOffset="139618.51">4318 16743 0,'0'0'0,"21"-42"16,0 42-16,-21 42 15,0-21-15,0 21 0,0 1 16,0 20-16,-21-20 0,0 20 16,0 1-16,0-1 0,-1 1 0,1 20 15,0-20-15,-21-1 0,21 1 16,-22 20-16,22-20 0,-21-22 15,21 22-15,-22-22 0,22 0 16,-21 1-16,21-1 0,-1-21 0,1-21 16,21 21-16,0-42 15,21 0-15,1-21 16,20-1-16,-21 1 0</inkml:trace>
  <inkml:trace contextRef="#ctx0" brushRef="#br1" timeOffset="139874.37">4932 16828 0,'0'0'0,"0"42"0,-21 0 0,-1 1 16,1-1-16,-21 21 0,21-20 0,0 20 15,-22-20-15,1 20 0,0 1 16,20 20-16,-20-20 0,0-1 15,-1 1-15,1 20 0,0-41 16,21 20-16,-64 64 16,85-106-16,0 1 0,0-1 15,21-21-15,0-21 16,0-1-16,22-20 0,20 21 16,-20-21-16</inkml:trace>
  <inkml:trace contextRef="#ctx0" brushRef="#br1" timeOffset="140170.2">5821 16828 0,'0'0'0,"0"42"16,-43 64-1,1-43-15,21-20 0,-21 20 0,20 1 16,-20-22-16,0 21 0,-1 1 15,22-1-15,-21 1 0,0-1 16,20-20-16,1 20 0,0-20 0,21-22 16,0 21-16,0-21 0,0 0 15,0 1-15,21-22 0,0 0 16,1 0-16,20 0 0,0-22 0,1 1 16,20 0-16,22-21 15,-22-1-15,-20 22 0,-1-21 16,-21 21-16,21-22 0,-20 1 15,-22 21-15</inkml:trace>
  <inkml:trace contextRef="#ctx0" brushRef="#br1" timeOffset="140349.1">5419 17399 0,'0'0'0,"-43"0"0,22 21 15,63-42 16,-20 21-31,20-21 0,21 21 16,1-21-16,-1 0 0,1-1 16,-1 22-16,1-21 0,-1 0 0,1 0 15,-1 21-15</inkml:trace>
  <inkml:trace contextRef="#ctx0" brushRef="#br1" timeOffset="141223.6">6519 17611 0,'0'0'0,"21"21"16,1-21-16,-1 0 0,0 0 15,0 0-15,0-21 16,0 0-16,1-1 16,-1 1-16,0 0 0,0 0 0,0-21 15,-21 20-15,0 1 0,0-21 16,0 21-16,0 0 0,-21-43 15,0 43-15,-21 0 0,20 0 16,-20 21-16,21 0 0,-21 0 16,-1 0-16,22 0 0,-21 21 0,-1 0 15,22 0-15,0 0 0,-21 43 16,21-22-16,-1-21 16,22 22-16,0-1 0,0 0 15,0-21-15,0 22 0,0-22 0,22 0 16,-1 0-16,0 0 0,0-21 15,21 0-15,-20 0 0,20 0 0,0 0 16,1-21-16,-1 0 0,0 0 16,-21 0-16,22 0 0,-22-1 15,21 1-15,-21-21 0,1 21 0,-22 0 16,0-1-16,0 1 0,21 0 16,-21 0-16,-21 42 31,21 0-16,0 0-15,0 1 0,0-1 16,0 0-16,0 21 0,0-21 0,0 22 16,0-22-16,0 21 0,0-21 15,0 1-15,0 20 0,21-21 16,0 0-16,0-21 0,21 21 0,-20-21 16,20 0-16,-21 0 0,21 0 15,1 0-15,-1-21 0,0 0 0,22 0 16,-22 0-16,1-22 0,20 22 15,-21-21-15,1 0 0,-1 20 0,0-20 16,-20 0-16,20-1 0,-42 22 16,0-21-16,0 0 0,0 20 15,0-20-15,-21 21 0,0 0 16,-1 0-16,-20 21 0,21 0 0,-21 0 16,20 0-16,-20 0 0,21 0 15,0 21-15,0-21 0,-1 42 16,1-21-16,21 0 0,-21 1 0,21 20 15,0-21-15,0 21 0,0 1 16,0-1-16,0 0 0,21-20 0,0 20 16,-21 0-16,0 22 15,0-22-15,22 0 0,-22 1 0,0-1 16,0 0-16,0 1 0,0 20 16,0-20-16,0 20 0,-22-21 15,1 22-15,0-22 0,0 22 0,0-22 16,0 22-16,-22-22 0,1 0 15,21 1-15,-22-1 0,22-21 0,0 0 16,0 0-16,0-21 0,21-21 16,0 0-1,0-21-15,21-1 0</inkml:trace>
  <inkml:trace contextRef="#ctx0" brushRef="#br1" timeOffset="142990.57">7895 17209 0,'0'0'0,"0"21"0,-21-21 0,21 21 16,-21 0-16,21 21 0,0-20 15,0-1-15,0 0 0,-21 21 0,21-21 16,-22 22-16,22-22 0,0 0 15,0 0-15,0 0 16,-21-21-16,21-21 31,0 0-31,0-21 0,0 21 16,21-1-16,-21 1 16,22 0-16,-1-21 0,-21 21 0,21-1 15,0 1-15,0 0 0,0 21 16,1 0-16,-1 0 0,0 0 15,-21 21-15,21 0 0,0 1 16,0-1-16,-21 21 0,22-21 0,-1 22 16,0-22-16,-21 21 0,21-21 15,0 0-15,0 1 0,1-1 16,-1 0-16,0 0 0,21-21 0,-21 0 16,22 0-16,-1 0 0,-21 0 15,22-21-15,-1 21 0,0-21 0,22 0 16,-22-22-16,0 22 0,1 0 15,-22-21-15,21-1 0,-21 22 16,1-21-16,-1-1 16,-21 22-16,0-21 0,0 0 0,0 20 15,-21 1-15,-1-21 0,1 42 0,0-21 16,0 21-16,-21 0 0,-1 21 0,22 0 16,-21 0-16,-1 0 0,22 1 15,-21-1-15,21 21 0,0-21 16,-1 22-16,1-22 0,21 0 0,-21 0 15,21 0-15,0 0 0,0 1 16,0-1-16,21-21 0,0 0 16,1 0-16,-1 0 15,21 0-15,-21 0 0,22-21 0,-22-1 16,21 1-16,0 0 0,-20 0 16,20 0-16,0-22 15,-21 22-15,1 0 0,-22 0 0,21 0 16,-21 0-16,0-1 15,0 44 1,0-1-16,0 0 0,-21 0 16,21 0-16,0 0 0,0 22 15,0-22-15,0 0 0,21 0 0,0 0 16,-21 1-16,21-1 0,21 0 16,-20 0-16,-1-21 0,0 0 15,21 0-15,-21 0 0,22 0 16,-1 0-16,-21 0 0,22-21 15,20-21-15,-21 20 0,-20 1 16,-1 0-16,21 0 0,-21 0 16,-21-22-16,21 22 0,-21 0 0,22-21 15,-22 21-15,0-1 0,0 1 16,0 0-16,0 42 31,0 0-31,0 1 0,0-1 0,0 0 16,0 0-16,0 0 0,0 0 15,0 1-15,0-1 0,0 0 16,0 0-16,0 0 0,0 0 16,0 1-16,0-44 31,21 1-15,0 21-16,-21-21 0,21 0 0,0 0 15,0 0-15,-21-1 0,22-20 16,-1 21-16,0 0 0,0 0 15,0-1-15,0 1 0,-21 0 0,22 21 16,-1 0-16,0 0 0,-21 21 16,0 0-16,21-21 0,-21 43 15,21-22-15,-21 0 16,0 0-16,0 43 0,0-43 16,0 0-16,0 0 0,0 0 0,0 1 15,0-1-15,0 0 0,21-21 16,1 0-16,-1 0 15,0 0-15,0-21 0,0 0 16,0-1-16,1 1 0,-1 0 16,0 0-16,0 0 0,21-22 15,-20 22-15,-1 0 0,0-21 16,0 21-16,0-1 0,-21 1 16,21 0-16,1 21 0,-1 0 15,-21 21 1,0 0-16,0 22 0,0-22 15,0 0-15,0 0 0,0 0 16,0 1-16,0 20 0,0-21 0,0 0 16,21 0-16,0 1 15,-21-1-15,21-21 0,0 0 16,1 0-16,-1 0 0,0 0 16,0-21-16,0 21 0,0-22 15,1 1-15,41-21 0,-42 21 16,0 0-16,1-22 15,-1 22-15,0-21 0,-21 21 0,0-22 16,0 1-16,0-43 16,0 64-16,-21 21 15,0 0-15,-1 0 16,1 21-16,0 0 0,0 22 0,21-22 16,0 0-16,0 21 0,0-20 15,0-1-15,0 21 0,0-21 16,0 22-16,0-22 0,0 0 0,0 0 15,0 0-15,0 0 0,0 1 16,21-22-16,0 0 0,0 0 16,22 0-16,-22 0 0,21 0 15,22 0-15,-22 0 0,22-22 0,-1 1 16,22 0-16,-22 0 0</inkml:trace>
  <inkml:trace contextRef="#ctx0" brushRef="#br1" timeOffset="143542.26">12086 16468 0,'0'0'0,"21"-21"31,0 21-15,1 0-16,-1-22 0,0 22 0,21-21 15,-21 21-15,22-21 0,-22 21 16,21 0-16,-21-21 0,1 21 0,-1-21 16,0 21-16,-42 0 31,0 0-31,-22 0 0,22 0 15,-21 0-15,21 0 0,-22 0 16,1 0-16,0 21 0,-1-21 16,22 0-16,-21 21 0,21-21 0,-22 0 15,22 21-15,0-21 16,0 21-16,21 1 0,0-1 16,0 0-16,0 21 0,0 1 15,-21-1-15,21 0 0,0 22 0,-22 63 16,22-64-16,0 1 15,-21 20-15,0-20 0,0 21 16,0-22-16,0 106 0,-1-105 16,22 21-16,-21-22 0,21-21 0,0 22 15,0-22-15,0 1 16,21-1-16,1-21 0,20 0 0,0-21 16,1 0-16,20 0 0,1 0 15,-1 0-15,1-21 0,20 0 0,-20-21 16,20 20-16,-20-20 0</inkml:trace>
  <inkml:trace contextRef="#ctx0" brushRef="#br1" timeOffset="145853.45">13166 16743 0,'0'0'0,"-22"-21"0,-62 21 16,41 0-16,22 21 15,0 0-15,-21 0 0,21 22 16,-22-1-16,22 0 0,-21 1 0,21 20 16,-22-21-16,22 22 0,0-22 15,21 22-15,0-22 0,0 22 16,0-22-16,0 0 0,0 1 15,21-1-15,21 0 0,1-21 16,-1 1-16,0-1 0,1-21 16,-1 0-16,22 0 0,-22 0 0,21-21 15,1-1-15,-22 1 16,1 0-16,20 0 0,-21 0 0,-20-22 16,20 22-16,-21 0 0,0-21 0,0 21 15,1-1-15,-22 1 0,21 0 16,-21 0-16,0 0 0,-21 42 31,21 0-31,-22 0 16,22 22-16,0-22 0,0 21 15,0-21-15,0 22 0,0-22 0,0 21 16,0 0-16,22-20 16,-1-1-16,0 0 0,0-21 0,0 0 15,0 0-15,22 0 0,-22 0 16,21-21-16,-21 21 0,22-21 0,-1-1 15,-21 1-15,22 0 0,-22 0 16,0-21-16,0 20 0,0-20 0,-21 21 16,0-21-16,0-1 0,0 22 15,0-21-15,0-1 0,-21 22 16,0-21-16,0 21 0,-22-22 16,22 22-16,-21 21 0,0 0 0,20 0 15,-20 0-15,21 0 0,-21 21 16,-1 22-16,22-22 0,21 21 15,0-21-15,-21 22 0,21 20 16,0-42-16,0 1 16,21 20-16,-21-21 0,21-21 0,0 21 15,1 0-15,-1-21 0,21 0 16,-21 0-16,22 0 0,-22 0 0,21-21 16,-21 21-16,22-21 0,-22 0 15,21 0-15,-21 0 0,22-1 0,-22 1 16,0 0-16,0 0 15,0 0-15,0 0 0,1-1 0,-22 1 16,21 21-16,0 21 16,-21 1-16,0-1 15,0 0-15,0 0 0,0 0 16,0 0-16,0 22 0,0-22 0,21 0 16,-21 21-16,21-20 0,-21-1 15,0 0-15,0 0 0,21 0 0,1-21 16,-22 21-16,21-21 0,0 0 15,0 0-15,0 0 0,0-21 16,-21 0-16,22 21 0,-1-21 16,21-43-16,-21 43 15,0 0-15,-21 0 0,22-21 16,-1 20-16,-21 1 0,0 0 0,21 0 16,-21 0-16,21 21 15,0 21 1,-21 0-16,0 0 15,0 0-15,0 1 0,21 20 16,-21-21-16,0 0 0,22-21 16,-1 21-16,-21 1 0,21-22 15,0 0-15,0 0 0,0 0 16,1 0-16,-1 0 0,0 0 16,0-22-16,21 22 0,-20-21 15,-1 0-15,0 0 0,0-21 0,0 20 16,0 1-16,1-21 0,-1 0 15,0-1-15,-21 1 0,0 0 0,0-1 16,0-20-16,0 20 0,0-20 16,0 21-16,0-1 0,0 1 0,0 21 15,-21-22-15,0 43 0,21-21 16,-22 21-16,1 0 0,21 21 0,-21 1 16,21 41-16,0-21 15,0 1-15,0 20 0,0-20 16,0-1-16,0 0 0,0 22 15,0-22-15,0 43 0,0-43 0,0 0 16,21-20-16,0 20 16,1 0-16,-1-21 0,0 1 0,0-1 15,21 0-15,-20 0 16,20 0-16,0-21 0,1 0 0,41 0 16,-41 0-16,-1-21 0,0 21 15,1-21-15,-1 0 0,-21 0 0,21-1 16,-20-20-16,-1 21 0,0 0 15,-21-22-15,0 1 0,0 21 0,0-21 16,0 20-16,0 1 16,0 0-16,0 0 0,-21 0 0,0 21 15,-43 0-15,43 0 16,0 21-16,0 0 0,-1 0 0,1 0 16,0 1-16,0-1 0,0 21 15,0-21-15,21 0 0,-22 22 0,22-22 16,0 0-16,0 0 0,0 0 15,0 1-15,0 20 16,22-42-16,-1 0 16,0 0-16,0 0 0,0 0 0,0 0 15,1-21-15,-1 0 0,0 21 16,0-22-16,-21 1 0,21-21 16,0 21-16,1 0 0,-22-1 15,0 1-15,21 21 0,-21-21 0,21 21 16,-21 21-1,0 0 1,0 1-16,0-1 16,0 0-16,0 0 0,0 0 15,0 0-15,0 1 0,0-1 16,0 0-16,21-21 16,0 0-16,0 0 15,1 0-15,-1 0 16,0 0-16,0-21 0,0 21 15,22-21-15,-22-1 0,0 1 0,0 0 16,0 0-16,0 0 0,1 0 16,-1-22-1,0 43-15,-21 21 16,0 1-16,0-1 16,0 0-16,0 0 15,-21 0-15,21 0 0,-21-21 16,21 22-16,0-1 15,0 0-15,21-42 47,0 0-31,0-1-16,0 1 0,0 21 16,1-21-16,-22 0 0,21 21 15,0 0-15,0 0 16,0 0-16,0 0 15,-21 21-15,0 0 16,22 0 0,-1-21-1,0 0-15,0 0 16,0 0-16,0 0 0,1 0 16,-1 0-16,0 0 15,0-21-15,0 21 0,22-63 16,-22 42-16,-21-1 15,21 1-15,0 0 0,-21 0 0,0 0 16,21 0-16,-21-1 0,21 1 16,-21 42-1,0 1 1,0-1-16,0 0 0,0 0 0,-21 0 16,21 0-16,0 1 0,-21-1 15,21 0-15,0 0 0,-21-21 16,21 21-16,0 0 0,-21-21 31,0 0-15,-1-21-1,22 0-15</inkml:trace>
  <inkml:trace contextRef="#ctx0" brushRef="#br1" timeOffset="146018.35">16404 16912 0,'0'0'16,"0"-21"-16,-21 21 0,21-21 15,-21 21 1,0 0-16,-1 0 16,1 0-16,0 0 15,0 0-15,0 0 0</inkml:trace>
  <inkml:trace contextRef="#ctx0" brushRef="#br1" timeOffset="146216.24">14499 16976 0,'0'0'0,"-42"21"0,21 0 0,-22 0 15,64-21 1,22 0-16,-1 0 0,0 0 15,22 0-15,21 0 0,-22 0 16,43 0-16,0-21 0,0 21 0,-1-21 16,-20 0-16,21 21 0,-21-21 15</inkml:trace>
  <inkml:trace contextRef="#ctx0" brushRef="#br1" timeOffset="146732.95">18097 16531 0,'-21'21'15,"0"1"-15,0 20 16,-21 0-16,20 22 0,-20-1 16,0 1-16,-1 20 0,1-20 15,0 21-15,-1-1 0,1 1 16,0 0-16,-1-1 0,1 1 0,21 0 16,0-22-16,0 1 0,21-1 15,0 1-15,0-1 0,21-21 0,0 1 16,21-22-16,-21 0 0,43 0 15,-22 0-15,1-21 0,20 0 16,1 0-16,-1 0 0,1-21 0,-1 0 16,1 0-16,-1-21 0,1-1 15,-1 22-15,-21-21 0,22-22 0</inkml:trace>
  <inkml:trace contextRef="#ctx0" brushRef="#br1" timeOffset="146955.82">18711 17039 0,'0'0'0,"0"-21"0,0 0 16,-21 21 0,21 21-16,-21 0 0,0 22 15,21-22-15,-21 21 0,21 0 16,-22 1-16,22-1 0,0 0 16,-21 1-16,0-1 0,21 0 0,-21 1 15,21-1-15,0-21 0,0 22 0,0-22 16,0 0-16,0 0 15,21-21-15,0 0 16,-21-21 0,0 0-16</inkml:trace>
  <inkml:trace contextRef="#ctx0" brushRef="#br1" timeOffset="147124.2">18267 17420 0,'0'0'0,"21"0"15,0 0-15,0 0 16,0-21-16,1 21 0,20 0 0,0 0 16,1 0-16,-1-21 15,0 21-15,1-21 0,20 21 0,-21-21 16,1 21-16,-1-22 0,-21 22 0,22 0 16</inkml:trace>
  <inkml:trace contextRef="#ctx0" brushRef="#br1" timeOffset="148119.14">18965 17336 0,'0'0'0,"21"-22"31,1 22-31,-1-21 0,-21 0 16,21 21-16,0-21 0,0 0 0,0 0 15,1-1 1,-22 1-16,0 0 15,-22 42 1,1 0-16,0 1 16,0-1-16,0 0 0,21 0 15,0 21-15,-21-20 0,21 20 16,-22-21-16,22 21 0,0-20 16,0 20-16,0-21 0,0 0 0,22 22 15,-1-22-15,0 0 0,21-21 16,-21 0-16,1 0 0,20 0 15,-21 0-15,21 0 0,1-21 0,-1 21 16,0-21-16,-20-1 16,20 1-16,0-21 0,1 21 0,-1-22 15,0 22-15,-21-21 0,22 21 16,-22 0-16,42-22 0,-41 22 16,-1 21-16,0 0 15,-21 21-15,0 0 16,0 1-16,0-1 0,0 0 15,-21 0-15,0 0 0,21 0 16,-22 1-16,-20 20 16,42-21-16,-21 0 0,21 0 0,-21 1 15,0-22-15,21-22 32,0 1-17,21 0-15,0 0 0,0 0 16,0 0-16,0-1 0,1-20 0,-1 21 15,0 0-15,-21-22 0,21 22 16,0 0-16,-21 0 0,0 0 0,0 42 47,0 0-47,0 0 0,0 22 16,-21-22-16,0 21 0,0 0 15,21-20-15,0-1 0,0 0 16,0 21-16,0-21 15,0 1-15,0-1 0,21-21 16,0 0-16,0 21 0,22-21 0,-22 0 16,0 0-16,21 0 0,22-21 15,-22 0-15,-21-1 16,22 1-16,-22-21 0,0 21 0,21-22 16,-21 22-16,1-21 0,-1 21 15,0-22-15,0 1 0,-21 0 0,0-1 16,0-20-16,0 21 0,21-1 15,-21-20-15,0 20 0,21 1 0,-21-43 16,0 64-16,0 0 16,0 0-16,0 42 15,0 0-15,0 0 0,0 22 16,0-1-16,0 0 0,0 1 16,-21-1-16,-21 64 15,42-64-15,-21 1 0,21-1 0,-21 0 16,-1 22-16,22-43 0,0 21 15,0 1-15,0-1 0,0-21 0,0 0 16,0 22-16,0-22 0,0 0 16,0 0-16,22-21 15,-1 0-15,0 0 0,0-21 16,0 0-16,0 21 0,1-21 16</inkml:trace>
  <inkml:trace contextRef="#ctx0" brushRef="#br1" timeOffset="148320.85">20256 17251 0,'0'0'0,"-21"0"0,42 0 32,1 0-17,-1 0-15,0 0 0,21 0 16,-21 0-16,1-21 0,20 21 0,0 0 15,-21-21-15,22-1 16,-1 22-16,-21-21 0</inkml:trace>
  <inkml:trace contextRef="#ctx0" brushRef="#br1" timeOffset="148579.71">21167 16849 0,'0'-21'15,"-22"21"1,1 21-16,21 0 16,-21 0-16,-21 0 0,21 22 0,-1-22 15,1 21-15,0 0 0,-21 1 16,21-1-16,-1-21 0,22 22 0,0-1 16,0 0-16,0 1 0,0-22 15,0 21-15,0 0 16,0 1-16,22-22 0,-1 0 0,0 0 15,21 0-15,1-21 16,-22 0-16,21 0 0,-21 0 0,22 0 16,-22-21-16</inkml:trace>
  <inkml:trace contextRef="#ctx0" brushRef="#br1" timeOffset="148836.56">21611 16997 0,'0'0'0,"0"-21"15,42-22-15,-20 22 16,-1 21-16,0 0 0,21 0 0,-21 0 16,22 21-16,-22 1 0,42 41 15,-41-42-15,-1 22 0,0-1 16,-21 0-16,0-21 0,0 22 16,0-1-16,0 0 0,0-20 0,-21 20 15,-22 0-15,22-21 0,-21 22 16,0-22-16,-1 21 0,1-21 15,-22 1-15,1 20 0,21-21 16,-22 0-16,22 0 0,-1-21 0,22 22 16,-21-1-16</inkml:trace>
  <inkml:trace contextRef="#ctx0" brushRef="#br1" timeOffset="149089.74">22564 17695 0,'0'22'0,"0"-1"16,-22 0-16,1 0 16,21 0-16,-21 0 0,0 1 15,0-1-15,0 0 0,21 0 0,-22 0 16,1 0-16,0 1 0,0-1 15,-21 0-15,20 0 0,1-21 0,-21 21 16,21-21-16,0 0 0,-1 0 16,1 0-16,21-21 0,0 0 15</inkml:trace>
  <inkml:trace contextRef="#ctx0" brushRef="#br1" timeOffset="149559.47">23220 16679 0,'0'0'0,"-21"-21"0,-1 21 16,1 0-16,0 21 16,21 1-16,0-1 15,-21 0-15,21 0 16,0 0-16,21-21 16,0 0-1,0 0-15,1-21 0,-1 0 16,0 0-16,-21 0 15,21-1-15,-21 1 0,21 0 16,-21 0-16,0 0 16,-21 21-1,0 21 1,0 0-16,21 0 0,-21 22 0,-1-22 16,1 21-16,0 0 0,21 1 15,0-22-15,0 21 0,0 1 0,0-22 16,0 21-16,0-21 0,0 0 15,0 1-15,21-1 0,0 0 16,1 0-16</inkml:trace>
  <inkml:trace contextRef="#ctx0" brushRef="#br1" timeOffset="149847.56">23939 16764 0,'-21'0'16,"0"21"-16,0 0 16,0 22-16,0-22 0,-1 21 0,1 1 15,0-1-15,-21 0 0,21 22 16,-1-22-16,1 0 0,21 1 0,0-22 16,-21 21-16,21 1 15,0-22-15,0 21 0,0-21 0,0 0 16,0 1-16,21-1 0,0 0 15,1-21-15,20 0 16,-21 0-16,0 0 0,0 0 0,1 0 16,-1-21-16,-21 0 0,0-1 15,0 1-15,0 0 0</inkml:trace>
  <inkml:trace contextRef="#ctx0" brushRef="#br1" timeOffset="150017.47">23410 17209 0,'0'0'0,"-21"0"0,0 0 0,42 0 32,0-22-32,22 22 15,-1 0-15,0 0 0,1-21 16,20 21-16,-21-21 0,22 21 0,-1-21 16,1 21-16,-22-21 0,1 21 15,20-21-15</inkml:trace>
  <inkml:trace contextRef="#ctx0" brushRef="#br1" timeOffset="150231.34">24193 16933 0,'0'22'31,"0"-1"-15,0 0-16,0 0 0,0 21 16,0 1-16,0-22 0,22 21 0,-22 1 15,21-22-15,0 21 0,-21 0 0,21-20 16,0-1-16,-21 21 0,21-21 15,1 22-15,-22-22 16,21-21-16,0 0 16,0 0-16,-21-21 15,21 21-15,0-22 0</inkml:trace>
  <inkml:trace contextRef="#ctx0" brushRef="#br1" timeOffset="150447.29">24744 16933 0,'0'0'0,"0"-42"16,0 63 0,-21 22-1,-1-22-15,1 0 0,-21 64 16,21-64-16,0 21 0,-1-21 16,1 22-16,-21-22 0,0 63 15,20-62-15,22-1 16,0 0-16,22-21 31,-22-21-31</inkml:trace>
  <inkml:trace contextRef="#ctx0" brushRef="#br1" timeOffset="150770.1">25040 16806 0,'0'22'16,"0"-1"-16,0 0 15,0 0 1,0-42 31,0 0-47,0 0 0,0-1 15,21 22-15,0-21 0,1 21 16,-1 21 0,-21 1-16,0-1 15,0 21-15,0-21 0,0 22 0,-21-1 16,-1-21-16,1 21 0,0-20 16,-21-1-16,21 0 0,-1 0 0,1 0 15,0 0-15</inkml:trace>
  <inkml:trace contextRef="#ctx0" brushRef="#br1" timeOffset="151119.14">25336 16616 0,'22'0'15,"-44"0"-15,65 0 16,-22 0-16,0 21 0,0 0 16,-21 0-16,21 22 0,-21-22 15,22 21-15,-1 1 0,-21-1 16,0 0-16,0 1 0,0 20 16,0-21-16,0 1 0,0-1 0,-21 0 15,-1-20-15,1 20 0,0 0 16,0 1-16,-21-1 0,-1-21 0,1 21 15,0-20-15,-43 41 16,43-42-16,-22 0 0,22 1 16,-1-1-16,22 0 0,-21-21 0,21 0 15,0 0-15,-1 0 16,44-21 0</inkml:trace>
  <inkml:trace contextRef="#ctx0" brushRef="#br1" timeOffset="151665.82">25527 16489 0,'0'0'0,"21"-42"0,-21 20 0,21 22 16,0-21-16,1 0 0,20 0 15,-21 21-15,0-21 16,22 21-16,-22 0 0,21-21 0,0 21 15,1 0-15,-1-22 0,0 22 16,1 0-16,-22 0 0,21-21 0,-21 21 16,22 0-16,-22 0 0,0 0 15,0 0-15,0 0 16,-21 21-16,0 1 16,0-1-16,0 0 0,0 0 0,0 0 15,0 0-15,0 1 0,0-1 16,0 21-16,0 0 0,0 1 0,0-1 15,0 22-15,0-22 0,0 21 16,0 1-16,0-1 0,0 1 16,-21-1-16,21 1 0,-21-1 15,0 1-15,0-22 0,0 22 0,-1-1 16,1 1-16,0-22 0,0 22 16,-21-1-16,20-21 0,1 22 15,0-22-15,-21 1 0,21 20 16,-1-42-16,-20 22 0,21-1 0,0-21 15,0 21-15,-22-20 0,22-22 0,0 21 16,0 0-16,0-21 0,-22 0 16,22 0-16,-21 0 0,-1 0 15,1 0-15,0-21 0,-1 0 0,-20-1 16,-1 1-16,1 0 0,-1 0 16,1 0-16,-1-22 0,22 22 15,-21 0-15,41 0 0,-20 21 16,21-21-16,0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3:37:52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5609 572 0,'0'0'0,"-21"-22"0,0-20 0,0 21 16,21 0-16,-22 0 0,1-1 16,0 1-16,21 0 0,0 42 31,21 0-31,0 22 15,1-1-15,20 22 0,0-1 16,1 22-16,20-1 0,-21 22 0,1-21 16,-1 0-16,0-1 0,22 86 15,-22-107-15,-21 22 0,1-22 16,-22-20-16,0 20 0,21-21 16,-21 22-16,21-43 0,-21 0 15,0-42 16,0 0-31,0-21 0,0-1 16,21 22-16,0-42 0</inkml:trace>
  <inkml:trace contextRef="#ctx0" brushRef="#br0" timeOffset="255.85">6286 402 0,'0'0'0,"-127"106"16,85-42-16,-21 20 16,-1-20-16,1 20 0,-1 22 0,1-21 15,-22 0-15,21-1 16,-63 64-16,64-84 0,-1 21 16,22-22-16,0-21 0,-1 22 15,22-43-15,21 21 0,0-20 16,0 20-16,21-42 0,1 0 15,20 0-15,0-21 0,1 0 16,-1-1-16,21-20 0,-20 21 0</inkml:trace>
  <inkml:trace contextRef="#ctx0" brushRef="#br0" timeOffset="553.67">6308 1249 0,'0'0'15,"0"21"-15,0 21 0,0-20 0,0 20 16,0 0-16,0 22 0,0-1 0,0 1 16,0-1-16,0 1 0,0 20 15,0-20-15,0 21 0,0-22 0,0 22 16,0-1-16,-22 1 0,-20 84 16,42-84-16,-21 0 0,21-22 15,0 1-15,-21-1 16,21 1-16,0-22 0,0-21 0,0 0 15,0 1-15,0-44 16,21 1 0,-21-21-16,21 0 0,-21-1 15,0-20-15,0 20 0,0-20 0,0-22 16,0 22-16,0-1 0</inkml:trace>
  <inkml:trace contextRef="#ctx0" brushRef="#br0" timeOffset="809.56">6244 1418 0,'0'-42'16,"0"84"-16,21-126 0,0 41 0,1 1 16,20 21-16,-21 0 0,21-1 15,1 1-15,-1 21 0,0 0 0,1 0 16,20 21-16,-20 22 0,-22-22 16,42 42-16,-63-20 0,0-1 15,0 0-15,0 1 0,-21-1 16,-21 22-16,-1-22 0,1 0 15,0-21-15,-1 22 0,1-22 0,0 0 16,-1 0-16,22 0 0,0-21 16,0 0-16,0 0 0,42-21 31,0 0-31,21 0 0,22-21 16</inkml:trace>
  <inkml:trace contextRef="#ctx0" brushRef="#br0" timeOffset="1280.29">7218 1185 0,'0'0'0,"-43"0"0,-41 43 16,41-1-16,22-21 15,-21 0-15,21 22 16,0-22-16,-1 21 0,1 1 0,0-1 15,-21 43-15,42-43 16,-21 0-16,21-21 0,0 1 0,0 20 16,0-21-16,21-21 15,0 0-15,42 0 0,-41 0 16,-1-21-16,0 0 0,21 0 16,-21-22-16,1 22 0,20-21 0,-21-1 15,0 1-15,0 0 0,22-22 16,-43 22-16,0 0 15,21-1-15,-21 22 0,0-21 0,0 21 16,0 42 0,0 0-1,0 0-15,0 0 0,0 22 16,0-22-16,0 21 0,0 0 0,0 1 16,0-1-16,0 0 0,0 1 15,0-1-15,0-21 0,0 22 0,0-22 16,0 0-16,0 0 0,21-21 15,0 0-15,0 0 0,1 0 0,-1 0 16,0-21-16,0 0 0,21 0 16,-20-22-16,-1 22 0,21-21 0,-21-1 15</inkml:trace>
  <inkml:trace contextRef="#ctx0" brushRef="#br0" timeOffset="1524.67">7789 804 0,'0'0'0,"0"-42"0,0 0 0,0-1 15,0 22 1,0 42-16,-21 1 0,21 20 16,-21 0-16,21 22 0,0-22 15,0 22-15,-21 20 0,0-20 0,-1-1 16,22 22-16,-21-22 0,21 1 16,-21-1-16,21 1 0,-21-22 0,21 22 15,0-22-15,0 0 16,0-20-16,0-1 0,0 0 0,0 0 15,21-21-15,0-21 16,0 0-16,1 0 0,20-1 0,-21-20 16,21 0-16,-20-1 0,20 1 15</inkml:trace>
  <inkml:trace contextRef="#ctx0" brushRef="#br0" timeOffset="1915.67">8191 720 0,'0'0'16,"0"-21"-16,0-1 0,0 44 15,0-1-15,0 0 0,-21 21 16,21 1-16,0-1 0,-21 21 16,21-20-16,-21 20 0,0 1 15,0-1-15,21 1 0,-22-1 0,1-20 16,0 20-16,0-21 0,21 1 16,0-1-16,-21-21 0,21 0 0,-21 1 15,21-1-15,0 0 0,0-42 16,0 0-1,0-1-15,21 1 0,0-21 16,0 21-16,0-22 0,0 1 0,22 0 16,-22-1-16,21 1 0,-21 0 15,1 21-15,20-22 0,-21 22 16,0 21-16,43 0 16,-43 21-16,0 22 0,-21-22 0,0 21 15,21-21-15,-21 22 0,0-1 16,0-21-16,0 21 0,0 1 0,0-1 15,-21-21-15,21 0 0,-21 22 16,0-22-16,0-21 0,21 21 0,-22 0 16,1-21-16,0 0 15,0 0-15,0-21 0,0 0 0,-1 21 16</inkml:trace>
  <inkml:trace contextRef="#ctx0" brushRef="#br0" timeOffset="2103.35">7493 1185 0,'0'-21'16,"0"0"-16,0 0 15,42 0-15,-21 0 16,22 21-16,-1-22 0,0 1 0,22 0 16,-22 0-16,22 0 0,-1 21 15,-20-21-15,-1-1 0,0 1 16,1 21-16,-22-21 0,0 21 0,0 0 15</inkml:trace>
  <inkml:trace contextRef="#ctx0" brushRef="#br0" timeOffset="2865.42">11007 762 0,'0'0'0,"0"-21"0,0-43 16,0 22-16,0 0 0,0 21 16,0-22-16,21 1 0,0 0 0,-21 20 15,0-20-15,0 0 0,0-1 16,0 22-16,0-21 0,-21 21 0,0 0 16,-22-1-16,1 22 0,0 0 15,-43 22-15,21-1 16,22 21-16,-21 0 0,20 22 15,1-1-15,0 22 0,-1 0 0,1-1 16,21 1-16,0 21 0,-1-21 16,1-1-16,21 1 0,0-22 0,0 1 15,0-22-15,21 1 0,1-22 16,20 21-16,-21-21 0,21-21 16,1 0-16,-1 0 0,0 0 0,22 0 15,-22 0-15,22-21 0,-22 0 16,22 0-16,-22 0 0,-21-1 0,21 1 15,-20-21-15,-22 21 0,0 0 16,0-22-16,-22 22 0,1 0 16,-21 0-16,0 0 0,-1 21 0,1 0 15,0 0-15,-1 0 0,1 21 16,21 0-16,0 0 0,-1 0 16,22 0-16,0 43 0,0-22 15,0 1-15,22-1 0,-1 0 16,0 22-16,0-1 0,21-20 0,-20 20 15,-1 1-15,0 20 0,0-20 0,0-1 16,0 1-16,-21 63 16,0-85-16,0 22 0,0-1 0,0-21 15,-21 1-15,0-1 0,0-21 16,0 22-16,21-22 0,-21 0 16,-1 0-16,1-21 15,21-21-15,0-21 16,0 20-16,21-20 0,1 0 15,-1-1-15</inkml:trace>
  <inkml:trace contextRef="#ctx0" brushRef="#br0" timeOffset="3232.21">11261 1164 0,'0'0'15,"0"-42"-15,0 21 0,21-22 0,-21 22 16,0-21-16,21 0 15,0 20-15,0 22 0,0 0 16,1 0-16,-1 0 0,21 0 0,-21 22 16,0-1-16,22 21 0,-22 0 15,0 1-15,0-1 0,-21 0 0,0 1 16,0 20-16,0-20 0,0-1 16,0-21-16,-42 64 15,21-64-15,0 0 0,-1 0 0,1-21 16,0 0-16,0 0 15,21-21-15,0 0 16,0 0-16,0-22 0,0 22 16,0-21-16,21 0 0,0-1 15,0 1-15,1 0 0,-1-1 0,0 1 16,0 21-16,0-22 0,0 22 16,1 0-16,20 0 0,-21 21 0,0 0 15,0 0-15,1 0 0,-1 0 16,0 0-16,0 0 0,0 21 0,0 0 15</inkml:trace>
  <inkml:trace contextRef="#ctx0" brushRef="#br0" timeOffset="4352.55">12150 1037 0,'0'0'0,"0"-21"0,-22 21 31,22 21-16,-21 0-15,0 1 0,0 20 16,0-21-16,0 21 0,-1-20 0,1 20 16,21 0-16,-21-21 0,21 22 15,-21-22-15,21 21 0,0-21 0,0 1 16,0-1-16,0 0 0,21-21 16,0 0-16,0 0 0,1 0 0,20 0 15,-21 0-15,21 0 0,1-21 0,-22 0 16,21 21-16,1-22 0,-22 1 15,0-21-15,21 21 0,-21 0 16,-21-22-16,0 22 0,22-21 16,-22-1-16,0 22 0,0-21 0,0 0 15,-22-1-15,1 22 0,0 0 16,-21 0-16,21 0 0,-1 21 0,-20 0 16,21 0-16,-21 21 0,20 0 15,-20 0-15,21 21 0,-21 1 0,20-1 16,1 0-16,-21 43 15,42-43-15,-21 1 0,21-1 16,0-21-16,0 22 0,21-22 0,0 0 16,0 0-16,22 0 0,-1-21 0,-21 0 15,21 0-15,1 0 16,-1 0-16,-21 0 0,22-21 0,-1 0 16,0 0-16,-21 21 0,22-21 15,-1-22-15,-21 22 0,0 0 0,1 0 16,-1-22-16,0 22 0,-21 0 15,0-21-15,0 21 0,21-1 0,-21 1 16,0 42 0,0 1-1,0-1-15,0 0 0,0 0 16,0 21-16,-21-20 0,21-1 16,0 21-16,0-21 0,0 0 0,0 1 15,0-1-15,0 0 16,21-21-16,0 0 0,0 0 15,22 0-15,-22 0 0,0 0 16,21-21-16,1 0 0,-22 21 0,21-22 16,-21 1-16,22 0 0,-22 0 15,0-21-15,0 20 0,0 1 0,-21 0 16,0 0-16,0 0 16,0 42 15,-21 0-31,21 0 0,-21 0 15,21 1-15,0-1 0,0 0 16,0 0-16,0 0 0,0 0 0,0 1 16,0-1-16,21-21 0,0 0 15,22 0-15,-22 0 0,21 0 16,1 0-16,-1 0 0,-21 0 0,21 0 16,1-21-16,-1-1 0,-21 1 15,22 0-15,-22 0 0,0 0 16,0 0-16,0-22 0,0 22 15,-21-21-15,22 21 0,-22-22 0,0 22 16,0 0-16,0-21 0,0 20 16,0 44-1,0-1-15,-22 0 16,22 21-16,-21-21 0,21 22 0,-21-1 16,21 22-16,0-22 0,0 21 15,-21 1-15,21-1 0,-21 1 0,21-1 16,0 22-16,-21-21 0,-1 20 0,1-20 15,0-1-15,21 1 0,-42-1 16,21 1-16,-1-22 0,1 22 16,21-22-16,-21 0 0,21 1 0,-21-1 15,21-21-15,0 0 0,0 0 16,21-21 0,0 0-16,0-21 15,-21 0-15,22 0 0,-1 0 0,0-22 16,0 22-16,-21-21 0,21 0 0</inkml:trace>
  <inkml:trace contextRef="#ctx0" brushRef="#br0" timeOffset="4630.39">13441 1270 0,'0'0'0,"21"-63"16,-21 20-16,21-20 0,0-43 15,0 85-15,1 0 0,-1-1 16,0 22-16,0 0 15,0 0-15,0 22 0,1-1 0,20 21 16,-21 0-16,0-20 0,0 20 16,1 0-16,-22 1 0,21 41 15,-21-63-15,0 22 0,-43-22 16,22 0-16,0 0 0,0 0 16,-21 1-16,-1-22 0,22 21 0,-21-21 15,-1 0-15,22 0 0,-21 0 16,21 0-16,-22 0 0,43-21 15,0-1 1,43 1-16</inkml:trace>
  <inkml:trace contextRef="#ctx0" brushRef="#br0" timeOffset="6648.86">14817 974 0,'0'0'0,"42"-43"0,0 1 0,-21-21 15,22 20-15,-1-20 16,-21 20-16,0-20 0,22 21 0,-22-22 0,0 22 16,-21-1-16,0 1 15,0 21-15,0 0 0,0 0 0,-21 42 16,0 0-1,0 0-15,-1 21 0,1 1 0,0-1 16,0 22-16,0-22 0,0 43 16,-1-22-16,22 22 0,0-22 0,-21 22 15,21 0-15,-21-22 0,21 64 16,0-63-16,-21-22 0,0 64 16,0-64-16,-1 0 15,22-20-15,-21-1 0,0 0 0,0 21 16,0-42-16,0 0 15,-1 0-15,1 0 16,0-21-16,0 0 0,0 0 16,21 0-16,-21-1 0,-1-20 0,1 21 15,21-21-15,0 20 0,-21-20 0,0 21 16,21 0-16,-21 0 16,21 42-1,0 0-15,0 0 0,0 0 16,0 0-16,0 22 0,0-22 0,21 0 15,0 21-15,-21-20 16,21-1-16,22 0 0,-22 0 0,0 0 0,21-21 16,-21 0-16,22 0 0,-22 0 15,21 0-15,1 0 0,-1 0 16,0 0-16,1-21 0,-22 0 16,21-21-16,0 20 0,1 1 0,-1-21 15,-21 21-15,43-43 0,-43 43 16,0 0-16,0-21 0,-21 20 15,0 1-15,0 42 32,0 1-32,0-1 0,-21 21 15,21 0-15,-21-20 0,21-1 16,0 0-16,0 0 0,0 0 16,0 0-16,0 1 0,0-1 0,0 0 15,21-21 1,0 0-16,0 0 0,1-21 15,-1 0-15,21 21 0,-21-22 16,0 1-16,1 0 0,-1 0 0,0 0 16,0 0-16,0-1 0,0 1 15,1 21-15,-1 0 0,0 0 16,-21 21 0,0 1-16,0-1 15,0 0-15,21 0 0,-21 0 16,0 0-16,0 1 0,21-1 0,0 0 15,1-21-15,-1 21 16,0 0-16,0-21 0,21 0 0,-20 0 16,20 0-16,43 0 0,-43 0 15,0 0-15,1-21 0,-1 21 16,0-21-16,1 0 0,-1 0 0,-21-1 16,21 1-16,-20 0 0,-22 0 15,0 0-15,0-22 0,0 22 0,0 0 16,0 0-16,0 0 0,-22 0 15,1-1-15,-21 22 0,21 0 0,0 0 16,-22 0-16,22 0 0,-21 22 16,21-1-16,-22 0 0,22 0 0,0 21 15,0-20-15,0-1 0,21 21 16,0-21-16,0 22 0,0-22 16,0 0-16,0 0 0,0 0 0,0 0 15,21-21-15,0 0 0,0 0 16,0 0-16,0 0 0,1 0 0,-1 0 15,21-21-15,-21 0 0,22 0 16,-22 0-16,21 0 0,-21-1 0,0-20 16,22 0-16,-22-1 0,0 1 15,21-21-15,-20-1 0,-1 1 16,0-22-16,0 21 0,-21-20 0,21 20 16,-21-20-16,21 41 0,-21-20 15,0 20-15,0 1 0,0 0 16,0 21-16,0-1 0,-21 22 15,0 22 1,0-1-16,0 0 0,0 21 0,-1 1 16,1 62-16,0-41 15,0-22-15,0 22 0,0-1 0,21 1 16,-22-1-16,22 1 0,0-22 16,0 22-16,0-22 0,0 0 0,0-21 15,0 22-15,0-1 0,22-21 0,-1 0 16,0 1-16,-21-1 0,21-21 15,0 0-15,22 0 0,-22 0 16,0 0-16,21 0 0,-21 0 16,22-21-16,-1-1 0,0 1 0,-20 0 15,20-21-15,-21 21 0,21-22 16,-20 1-16,-1 21 0,0-22 0,0 22 16,-21 0-16,0 0 0,-21 21 31,0 21-31,0 0 0,21 0 15,-22 1-15,1 20 0,21-21 0,0 21 16,-21-20-16,21-1 0,-21 21 16,21-21-16,0 0 0,0 1 15,0-1-15,0 0 0,21 0 0,0-21 16,0 21-16,1-21 0,-1 0 16,0 0-16,0 0 0,0 0 15,0 0-15,1-21 0,-1 0 16,0 0-16,0 0 0,0-1 0,0 1 15,1 0-15,20-21 0,-21 21 16,0-22-16,43 1 16,-22 21-16,-21 0 0,22 21 0,-22 0 15,21 0-15,0 0 16,-20 0-16,-22 21 0,0 0 16,0 21-16,0-21 0,0 1 15,0-1-15,-22 21 0,1-21 0,21 0 16,-21 22-16,0-22 0,0 0 15,21 0-15,-21 0 0,-1 1 16,1-22 0,42-22-1,1 1-15,-1 0 16,21 0-16,-21 0 0,0-22 16,22 22-16,-1 0 0,-21-21 0,22-1 15,-22 22-15,21-21 0,-21 21 16,0 0-16,1-1 0,-22 1 15,0 42 1,-22-21-16,1 22 0,0 20 0,0-21 16,-21 64-16,20-64 15,1 21-15,0 43 0,21-64 16,0 0-16,0 0 0,21 1 16,0-1-16,1 0 0,-1-21 0,21 0 15,-21 0-15,22 0 16,-1 0-16,-21 0 0,21 0 0,43-42 15,-43 20-15,-20 1 0,20 0 16,0 0-16,1 0 0,-22 0 0,21-22 16,-21 22-16,0 0 0</inkml:trace>
  <inkml:trace contextRef="#ctx0" brushRef="#br0" timeOffset="7555.92">6244 2159 0,'0'0'0,"-21"0"16,0 21-16,21 0 16,0 1-1,21-1 1,0-21-16,21 21 0,-20-21 0,20 0 16,0 0-16,1 21 0,20-21 15,1 0-15,20 0 0,1 21 0,0-21 16,126 0-16,-105 0 15,21 0-15,0 0 0,21 0 0,0 0 16,22 0-16,-1 0 0,0 0 0,22 0 16,-1-21-16,1 21 0,21 0 15,-1 0-15,22-21 0,0 21 0,0 0 16,0-21-16,21 21 0,-22 0 16,22 0-16,0-21 0,276 21 15,-276 0-15,0-22 0,21 22 16,0 0-16,0-21 0,0 21 15,0 0-15,1 0 0,-1-21 0,0 21 16,0 0-16,0 0 0,0 0 16,255 0-16,-276 0 0,-22 0 15,1 0-15,0 0 0,-21 0 16,-22 0-16,1 0 0,-1 0 0,-42 0 16,1 0-16,-1 0 0,-21 0 15,0 0-15,0 0 0,-43 0 16,22 0-16,-42 0 0,-1 0 0,1 0 15,-22 0-15,-21 0 0,0 0 0,1 0 16,-1 0-16,0 0 16,-42 0-1,0 0-15,-22 0 16,22 0-16,-21 0 0,-1 0 16</inkml:trace>
  <inkml:trace contextRef="#ctx0" brushRef="#br0" timeOffset="8392.73">8403 2985 0,'-21'0'0,"42"0"0,0-22 0,-21 1 0,21 21 0,-21-21 16,0 0-16,0 0 16,-21 21-1,0 0-15,0 0 16,0 21-16,0 0 0,-22 0 0,22 22 15,-21-1-15,-22 21 0,22 1 16,-22-1-16,1 22 0,-1 0 16,1 21-16,21-22 0,-22 1 0,1 0 15,-1 20-15,22-20 0,-1 0 0,22-1 16,0-20-16,21-1 16,0 1-16,0-22 0,42 1 0,1-1 15,-1 0-15,22-21 0,-1 1 16,1-22-16,20 0 0,1 0 0,-22 0 15,22 0-15,0 0 0,-1 0 16,86-43-16,-107 22 0,1-21 16,-1 21-16,1-22 0</inkml:trace>
  <inkml:trace contextRef="#ctx0" brushRef="#br0" timeOffset="8683.74">9186 3366 0,'0'0'0,"0"-22"0,0 1 0,0 0 15,0 0-15,0 42 16,0 0 0,21 0-16,1 22 0,-1-22 0,-21 21 15,21 22-15,0-22 0,-21 0 16,21 22-16,0-22 0,-21 22 0,0-22 15,0 0-15,22 22 0,-22-22 16,0 1-16,0-22 0,0 21 16,21-21-16,-21 0 0,0 1 0,21-22 15,0 0 1,0-43-16,0 22 16,-21 0-16</inkml:trace>
  <inkml:trace contextRef="#ctx0" brushRef="#br0" timeOffset="8925.6">9758 3344 0,'0'0'0,"0"-42"16,0 21-16,-21 21 15,-1 0-15,-20 21 0,21 21 0,-21-20 16,-1 20-16,1 0 16,-22 22-16,22-22 0,0 22 0,-22-22 15,22 21-15,-22-20 0,22 20 16,-21 1-16,20-1 0,-20-20 0,20-1 15,1 21-15,21-41 0,0 20 16,0-21-16,21 0 0,0 0 0,0 1 16,21-22-16,0 0 15,21-22-15,1 1 0,-1 21 0,0-42 16,1 21-16,20 0 0</inkml:trace>
  <inkml:trace contextRef="#ctx0" brushRef="#br0" timeOffset="9220.83">9885 3662 0,'0'0'0,"0"-21"0,0 42 31,0 0-31,0 21 16,0-20-16,0 20 0,0 0 16,-21 1-16,21 20 0,0-21 0,0 22 15,0-1-15,0 1 0,-22 21 16,22-22-16,0 1 0,-21-1 15,0 22-15,0-22 0,21 1 0,-21 20 16,-22-20-16,22-1 0,0 1 0,0-1 16,0 1-16,0-22 0,-1 1 0,1-1 15,21 0-15,0-21 0,0 1 16,0-1-16,21-42 16,1-1-1,-1 1-15,0-21 0,0 0 0,21-1 16,1 1-16</inkml:trace>
  <inkml:trace contextRef="#ctx0" brushRef="#br0" timeOffset="9536.64">9927 3916 0,'0'0'0,"0"-42"0,-21-1 0,21 1 16,0 21-16,0-22 0,0 22 15,0 0-15,0 0 0,0 0 16,0 0-16,21-1 0,0 22 15,0 0-15,22 0 0,-1 0 0,-21 0 16,22 0-16,-1 22 0,-21-1 16,21 0-16,-20 21 0,20-21 0,-21 22 15,-21-22-15,0 21 0,0 1 0,0-22 16,0 21-16,-21-21 0,-43 43 16,43-43-16,-21 21 0,21-42 15,-22 21-15,22 1 16,0-22-16,-21 0 0,21 0 0,21-22 31,21 22-15,0-21-16,21 21 0,-21-21 15,22 0-15,-1 0 0,0 21 0</inkml:trace>
  <inkml:trace contextRef="#ctx0" brushRef="#br0" timeOffset="9983.39">10689 3725 0,'0'0'0,"0"-21"0,0 0 0,0 0 0,-21 21 16,0 0-16,0 0 16,-1 21-16,-41 21 15,42-20-15,21 20 0,-21-21 16,-1 21-16,1-20 0,21 20 16,-21 0-16,21-21 0,0 1 0,0 20 15,0-21-15,0 0 0,0 0 16,21-21-16,0 0 0,1 0 15,-1 0-15,0 0 0,0-21 16,0 21-16,0-21 0,1-21 0,-1 21 16,21-1-16,-21-20 0,0 21 0,1-21 15,-1 20-15,0-20 0,-21 21 16,0-21-16,21-1 16,-21 22-16,0 0 0,0 0 15,0 42 1,0 0-16,0 0 0,0 0 15,0 1-15,-21 20 0,21-21 0,0 21 16,0 1-16,0-22 0,0 21 0,0 1 16,0-22-16,0 21 0,0-21 15,0 0-15,21 1 0,0-1 0,0-21 16,1 0-16,-1 0 16,21 0-16,-21 0 0,0 0 0,22-21 15,-22-1-15,21 1 0,-21 0 16,22 0-16,-22-21 0,21-1 15,-21 22-15</inkml:trace>
  <inkml:trace contextRef="#ctx0" brushRef="#br0" timeOffset="10216.25">11493 3260 0,'0'0'16,"0"-64"-16,0 43 0,0-21 0,0 21 16,0 42-1,0 0-15,-21 21 0,21 1 16,-21 20-16,21 1 0,0-22 0,-21 21 15,0 1-15,21-1 0,-21 1 16,-1-22-16,22 22 0,0 20 16,-21-41-16,21-1 15,0-21-15,0 22 0,0-22 0,0 0 16,0 0-16,21-21 16,1 0-1,-1-21-15,0 0 0,0 0 0,21-22 16,-20 22-16</inkml:trace>
  <inkml:trace contextRef="#ctx0" brushRef="#br0" timeOffset="10663.51">11917 3175 0,'0'0'0,"0"-21"0,21-21 0,-21 20 16,0 44 0,0-1-1,0 0-15,-21 21 0,21 1 16,-21 20-16,21-21 0,0 22 0,0-22 15,-22 22-15,1-1 0,21-20 0,-21-1 16,21 0-16,-21 22 0,0-43 16,21 21-16,-21 1 0,21-22 0,-22 21 15,22-21-15,0 0 0,-21 1 16,21-44 15,0 1-31,21 21 0,1-42 0,-22 21 16,42 0-16,-21-22 0,0 1 15,22 0-15,-22-1 0,21 22 16,0-21-16,22-22 0,-22 64 16,-21 0-16,1 0 0,-1 0 15,0 0-15,0 21 0,-21 22 0,0-22 16,0 21-16,0-21 0,0 22 16,0-22-16,0 21 0,0 1 15,0-22-15,0 0 0,-21 42 16,21-41-16,0-1 0,0 0 0,-21-21 15,21 21-15,-21-21 16,-1 0 0,22-21-16,-21 0 15,0 21-15,21-21 0,-21-1 0,0-20 16</inkml:trace>
  <inkml:trace contextRef="#ctx0" brushRef="#br0" timeOffset="10847.5">11282 3598 0,'0'0'16,"-21"0"-16,-1 0 0,1 22 0,42-22 31,22 0-31,-22 0 16,0 0-16,21 0 0,1 0 16,-22 0-16,21-22 0,1 22 15,-1 0-15,-21-21 0,21 0 0,1 21 16,-1-21-16,0 0 0</inkml:trace>
  <inkml:trace contextRef="#ctx0" brushRef="#br0" timeOffset="11155.74">12425 3006 0,'0'0'0,"0"-21"0,0-1 15,21 22-15,0 0 16,0 0-16,0 0 15,1 0-15,-1 0 0,0 22 0,0-1 16,0 0-16,0 0 0,1 21 16,20 1-16,-21-1 0,21 22 0,-20-22 15,20 21-15,-21 1 0,21-1 0,-20 1 16,-1-1-16,0 1 0,0-1 16,-21 1-16,0-22 0,0 22 0,0-1 15,-21 1-15,-21-1 0,20-20 16,-20-1-16,0 0 0,-1 1 15,22-1-15,-21-21 0,0 21 0,-1-20 0,22-1 16,0-21-16,0 21 16,0-21-16,-1 0 0,1 0 0,0 0 15</inkml:trace>
  <inkml:trace contextRef="#ctx0" brushRef="#br0" timeOffset="11783.76">13568 3027 0,'0'0'0,"0"-42"16,0 20 0,21 22-16,21 0 15,-21 0-15,22-21 0,-1 21 16,22 0-16,-1 0 0,1-21 0,-1 21 16,1 0-16,20 0 0,-41 0 15,20 0-15,-21-21 0,1 21 0,-1 0 16,-21 0-16,-42 0 15,0 0 1,-21 0-16,-1 0 0,1 0 16,0 0-16,-1 0 0,-20 0 0,20 0 15,1-21-15</inkml:trace>
  <inkml:trace contextRef="#ctx0" brushRef="#br0" timeOffset="12036.61">13885 2879 0,'0'0'0,"-21"0"0,0 0 16,0-21-16,0 21 0,-1 0 15,1 0-15,0 0 0,0 21 16,21 0-16,-21 0 0,21 0 15,-21 22-15,-1-22 0,22 21 0,0 22 16,-21-1-16,0 1 0,21-1 16,0 22-16,0-22 0,-21 22 0,0-22 15,21 1-15,-21-1 0,21 1 0,0-1 16,-22 1-16,22-22 0,0 1 16,0-1-16,0-21 0,0 21 0,0-20 15,0-1 1,22-21-16,-1 0 0,0 0 0,0 0 15,0 0-15,22-21 0,-22-1 16,21 1-16,0 21 0,1-42 0,-1 21 16,0 0-16,1-1 0,-1 1 15,0-21-15,64 0 0</inkml:trace>
  <inkml:trace contextRef="#ctx0" brushRef="#br0" timeOffset="12314.45">14414 3493 0,'0'0'0,"0"-22"15,0 44 1,-21 20 0,0-21-16,0 21 0,21 1 0,-21 20 15,0-20-15,21 20 0,-22 1 16,1-1-16,0 1 0,21 20 0,-21-20 16,0-1-16,0 22 0,-1-22 0,1 22 15,0-21-15,21-1 0,-21 1 16,0 20-16,0-20 0,21-1 15,0 1-15,-22 42 0,1-64 16,21 0-16,0-21 0,0 22 0,0-22 16,21-42-1,1 0-15,-1-22 16,0 1-16,-21 0 0,21-1 16,0 1-16</inkml:trace>
  <inkml:trace contextRef="#ctx0" brushRef="#br0" timeOffset="14581.17">14287 3895 0,'0'0'0,"0"-64"0,0 1 16,0-43-1,22 64-15,-22-22 0,21 43 0,0-21 0,21-1 16,-21 22-16,1 0 0,20 0 0,0 21 16,-21 0-16,22 0 0,-1 0 15,-21 21-15,22 0 0,-22 21 0,21 1 16,-42-22-16,21 21 15,-21 1-15,0-1 0,0 0 0,0 1 16,-21-1-16,0-21 0,-21 21 16,20-20-16,-20 20 0,21-21 0,0-21 15,-22 21-15,22 0 0,0-21 16,21-21 0,0 0-1,21 0-15,0 0 0,1 0 0,-1-1 16,21 1-16,-21 0 0,0 0 0,22 0 15,-22 0-15,0-22 0,21 22 16,-20 0-16,20 0 0,-21 0 16,0-1-16,0 22 0,-21 22 31,0-1-15,0 0-16,0 0 0,0 0 0,-21 22 15,21-22-15,0 0 0,0 0 16,0 21-16,0-20 0,0-1 0,0 0 15,0 0-15,0 0 16,21-21-16,1 0 0,-1 0 0,0 0 16,21 0-16,-21 0 0,1 0 0,20-21 15,-21 0-15,21 0 16,-20 0-16,-1-1 0,0 1 0,0 0 16,0 0-16,-21-21 0,0 20 15,0-20-15,0 0 0,0 21 0,-21-22 16,0 22-16,0 0 0,0 0 15,-1 0-15,-20 21 0,21 0 0,0 0 16,-22 21-16,22-21 0,0 21 16,0 0-16,0 21 0,0-20 0,21 20 15,0-21-15,0 0 0,0 0 16,0 1-16,21-1 0,42-21 16,-20 21-16,-22-21 0,21 0 15,0 0-15,1 0 0,20-21 16,-20 21-16,-1-21 0,21-1 0,-20 1 15,20 0-15,-20 0 16,-1 0-16,0 0 0,1-1 0,-22-20 16,0 21-16,0 0 0,-21 0 15,0-1-15,-21 22 16,0 0 0,0 22-16,-1-1 0,1 0 0,0 0 15,0 0-15,21 0 0,-21 1 16,21-1-16,0 42 15,0-42-15,21 1 0,0-1 0,0 0 16,22-21-16,-22 21 0,0 0 0,0 0 16,0-21-16,0 22 0,1-22 0,-22 21 31,-22-21-15,1 0-16,-21 0 0,21 0 0,-22-21 15,22 21-15,-21-22 0,21 22 16,0-21-16,-1 0 0,1 21 0,21-21 15,21 21 1,22 0-16,-22 0 16,0 0-16,21 0 0,-20 21 15,-1 0-15,21-21 0,-21 21 16,0 1-16,1-22 0,-1 21 16,0 0-16,-21 0 0,0 0 15,0 0-15,21-21 31,0 0-15,-21-21-16,21 0 0,1 0 16,-1 21-16,0-21 0,21-22 0,-21 22 15,1-21-15,20 21 0,-21-22 16,21 1-16,-20-21 0,20-1 0,0 1 16,-21-1-16,1 1 0,20-22 15,-21 21-15,0 1 0,0-1 16,-21 1-16,0-1 0,0 22 15,0 0-15,0-1 0,0 22 0,0 0 16,0 0-16,-21 21 16,0 21-16,0 0 0,-21 22 0,20-22 15,1 42-15,0-20 0,-21 20 16,21 1-16,-1-1 0,1 22 0,0-22 16,21 22-16,0-22 0,0 1 15,0-1-15,0 1 0,0-1 0,21-20 16,-21-1-16,21 0 0,1 1 15,-1-1-15,0-21 0,-21 0 0,21 1 16,0-1-16,0-21 0,1 0 0,-1 0 16,0 0-1,0-21-15,0 21 0,22-22 0,-22 1 16,0-21-16,0 21 0,21 0 16,-20-1-16,-1-20 0,0 21 0,0 0 15,0 0-15,0 21 0,-21 21 31,0 0-31,0 0 16,0 0-16,0 0 0,0 1 16,0-1-16,0 0 0,0 0 15,0 0-15,0 0 16,22-21 0,-1 0-1,0-21-15,0 0 0,0 21 0,0-21 16,22 0-16,-22 0 0,0-1 15,0 1-15,0 21 0,1-21 0,-22 0 16,21 21-16,0-21 0,-21 42 31,0 0-31,0 0 16,0 0-16,0 1 0,0-1 16,0 0-16,0 0 15,0 0-15,21 0 16,0-21-16,0 0 0,1 0 15,-1 0-15,0 0 16,21 0-16,-21 0 0,22 0 0,-22-21 16,0 0-16,0 21 0,0-21 0,1 21 15,-22-21-15,0 0 0,0-1 16,0 1-16,0 0 0,0 0 0,-22 0 16,1 0-16,0-1 0,-21 1 15,21 21-15,-1-21 0,-20 21 0,21 0 16,-21 0-16,20 0 0,1 21 15,-21-21-15,21 21 0,0 1 0,21-1 16,0 0-16,0 0 16,0 0-16,0 0 0,21-21 15,0 0-15,0 0 0,0 0 16,22 0-16,-22 0 0,21 0 16,-21 0-16,22 0 0,-1-21 0,-21 0 15,21 21-15,-20-21 0,20 0 16,-21 21-16,0-21 0,0 21 0,22 0 15,-22-22-15,0 22 0,0 0 16,0 0-16,-21 22 0,0-1 16,0 0-16,0 0 0,0 0 15,0 0-15,0 1 16,0-1-16,0 0 16,0-42 30,22 21-46,-1-21 0,0-1 0,0 22 16,0-21-16,0 0 0,1 0 0,-1 0 16,0 0-16,0-1 0,-21 1 15,21 21-15,0 0 0,1 0 16,-22 21 0,21-21-16,-21 22 0,0-1 0,0 0 15,0 0-15,0 0 0,0 0 16,0 1-16,0-1 0,0 0 15,21 0-15,0-21 16,0 0-16,0 0 16,1 0-16,-1 0 0,0 0 15,0-21-15,0 0 16,0 21-16,1-21 0,-22-1 0,21 1 16,-21 0-16,21 0 0,-21 0 15,0 0-15</inkml:trace>
  <inkml:trace contextRef="#ctx0" brushRef="#br0" timeOffset="14756.07">17886 3302 0,'0'0'0,"-43"-21"0,-41 21 16,41 0-16,22 0 16,0 0-1,21-21 16</inkml:trace>
  <inkml:trace contextRef="#ctx0" brushRef="#br0" timeOffset="14951.96">16404 3429 0,'0'0'0,"-42"21"0,-1-21 0,1 0 16,42 21-16,42-21 16,-20 0-16,20 0 0,-21 0 15,21-21-15,1 21 0,20-21 16,-20 21-16,20-21 0,-21 0 0,1 21 16,-1-21-16,-21-1 0,22 22 15,-22-21-15</inkml:trace>
  <inkml:trace contextRef="#ctx0" brushRef="#br0" timeOffset="15132.85">16468 3133 0,'0'0'0,"-85"0"16,43 0-16,20 0 15,22-21-15,22 21 47,-1 0-47,0-22 16</inkml:trace>
  <inkml:trace contextRef="#ctx0" brushRef="#br0" timeOffset="15800.47">18923 3260 0,'0'0'0,"0"-21"0,0-64 15,0 64-15,0-22 0,0 22 16,0-21-16,0 21 0,21 0 0,-21-22 15,21 43-15,-21-21 0,21 21 16,1 0-16,-1 0 0,0 21 16,0 22-16,0-1 0,0 21 15,1 1-15,-22 21 0,0-22 16,21 22-16,-21-22 0,0 22 16,0-22-16,0 1 0,0-1 15,0-20-15,-21-1 0,21 22 0,0-43 0,-22 21 16,22-21-16,-21 0 0,21 1 15,0-44 1,0 1-16,0 0 16,0 0-16,0 0 0,21-22 0,1 1 15,-1 0-15,21-1 0,-21-20 16,22-1-16,-1 1 0,21-22 0,-20 1 16,-1 20-16,22-21 0,-22 1 15,21-1-15,22-42 0,-43 85 16,1-1-16,-22 1 0,0 42 15,0 0-15,0 0 0,-21 42 16,0-20-16,0 20 0,0 0 16,0 1-16,-21-1 0,0 0 0,0 1 15,0-1-15,0 0 0,-1 1 16,22-1-16,0 0 0</inkml:trace>
  <inkml:trace contextRef="#ctx0" brushRef="#br0" timeOffset="17179.25">20002 3831 0,'22'0'0,"-1"0"0,0-21 16,21 0-16,-42 0 0,21 21 0,1-21 16,-1-22-16,-21 22 0,21 0 15,-21-21-15,0 20 0,0-20 0,0 0 16,0-1-16,0 22 15,-21-21-15,0 21 0,-1 0 0,-20-1 16,21 22-16,0 0 0,-22 22 16,22-1-16,-21 0 0,-22 42 15,22 22-15,0-43 16,21 1-16,21-22 0,-22 21 0,22-21 16,0 22-16,0-22 0,0 0 15,0 0-15,22 0 0,-1-21 16,0 0-16,0 0 0,0 0 15,0 0-15,22 0 0,-22 0 0,0-21 16,0 0-16,0 21 0,1-21 16,-1 0-16,0-22 0,0 22 15,-21-21-15,0 21 0,21-22 0,-21 1 16,0 21-16,0-21 0,0 20 16,0 1-16,0 42 31,0 1-31,0-1 0,0 21 0,-21-21 15,21 22-15,0-22 0,0 21 16,0 22-16,0-43 0,0 0 16,0 0-16,21 0 0,-21 0 15,21 1-15,1-22 0,-1 0 0,0 0 16,21 0-16,-21 0 0,22 0 16,-22 0-16,21 0 0,-21-22 15,22 1-15,-1 0 0,-21 0 16,22 0-16,-22-22 0,21 22 0,-21-21 15,0 0-15,1-22 0,-1 22 16,0-22-16,0 1 0,-21-1 0,21 1 16,-21-1-16,21 1 0,-21 20 15,0-20-15,0 21 0,22-1 0,-22 1 16,0 0-16,0 20 0,0 44 16,0-1-1,-22 21-15,1 0 0,0 22 16,21-1-16,-42 1 0,42-1 15,-43 22-15,43 0 0,-21-22 16,0 1-16,21-1 0,0 1 0,0-22 16,0 0-16,21 43 0,0-64 15,1 22-15,-1-22 0,0-21 16,0 21-16,0-21 0,0 0 0,1 0 16,-1 0-16,21-21 0,-21 21 15,0-21-15,1-1 0,-1 1 0,0 0 16,0-21-16,0 21 0,0-22 15,-21 22-15,22-21 0,-22 21 0,21-1 16,-21 1-16,0 0 16,0 42-1,0 0 1,0 22-16,0-22 0,0 0 0,0 0 16,0 22-16,0-22 0,0 0 15,0 0-15,0 0 0,0 0 0,0 1 16,0-1-16,21-21 15,0 0-15,0 0 0,0 0 16,1 0-16,-1 0 0,0-21 16,21-1-16,-21 22 0,1-21 15,20 0-15,-21 0 0,21-21 0,-20 20 16,-1 1-16,0-21 0,0 21 16,0 0-16,0-1 0,-21 1 0,0 0 15,0 42 1,0 0-1,0 1-15,-21-22 0,21 42 16,0-21-16,-21 0 0,21 0 0,-21 1 16,21-1-16,0 0 0,0 0 15,0 0-15,0 0 0,21 1 16,0-22-16,0 0 0,1 0 16,-1 0-16,21 0 0,64 0 15,-85-22-15,21 1 16,-20 0-16,20 0 0,-21 0 15,0 0-15,0-22 0,1 22 0,-1-21 16,-21-1-16,0 22 0,0-21 16,21 0-16,-21-1 0,0 1 0,0 0 15,0 20-15,0 1 0,-21 21 16,0 0-16,-1 21 0,1 22 16,0-22-16,0 0 0,0 21 15,21 1-15,0-1 0,-21-21 0,21 22 16,0-22-16,0 0 15,0 0-15,0 0 0,0 0 0,42 22 16,-21-43-16,0 0 0,0 0 16,1 0-16,20 0 0,-21 0 15,0 0-15,0 0 0,1-21 16,-1-1-16,0 1 0,0 0 0</inkml:trace>
  <inkml:trace contextRef="#ctx0" brushRef="#br0" timeOffset="17719.96">22267 2688 0,'-21'21'16,"42"-21"-1,0 0-15,22 0 0,-22 0 16,21 0-16,1 0 0,-1 0 15,21 0-15,-20 0 0,-1 0 0,0 0 16,22-21-16,-22 0 0,1 21 16,-22-21-16,21 0 0,-21 21 0,0-21 15,1 21-15,-1 0 0,-21 21 32,0 0-32,0 0 0,0 21 15,-21-20-15,-1 20 0,22 21 0,-21-20 16,0-1-16,0 22 0,21-1 15,-21 1-15,21 20 0,0-20 16,0 20-16,0-20 0,0-1 16,0 1-16,21-1 0,-21 1 0,0-22 15,0 22-15,0-22 0,0 0 16,-21 1-16,0-1 0,-1 0 0,1 1 16,-21-1-16,0-21 15,20 0-15,-20 22 0,-21-22 0,20 0 0,-20 0 16,20-21-16,-20 21 0,21 1 0,-1-22 15,-20 0-15,20 21 16,1-21-16,0 0 0,21 0 0,-43 0 16,43 0-16,0 0 15,0 0-15,21-21 0,0-1 32,0 1-17</inkml:trace>
  <inkml:trace contextRef="#ctx0" brushRef="#br0" timeOffset="29081.85">6308 6350 0,'-43'0'16,"43"-21"-16,-21 21 0,0 0 16,21 21-1,0 0 1,0 0-16,0 1 15,0 20-15,0-21 0,21 0 0,-21 22 16,21-22-16,0 0 0,1 0 0,-22 0 16,21 0-16,0-21 15,0 0-15,0 22 0,22-22 0,-22 0 16,0 0-16,21-22 0,1 1 16,-22 0-16,21 0 0,0 0 0,1 0 15,-1-22-15,0 1 0,-20 21 16,20-22-16,-21 1 0,0 21 0,-21-43 15,0 43-15,0-21 16,0 21-16,0 0 0,0-1 0,0 1 16,-21 0-16,0 21 0,0 0 15,0 0-15,-1 0 0,1 0 0,0 0 16,0 21-16,21 0 0,-21 1 16,21 20-16,-21 0 0,21 1 15,0 20-15,0 1 0,0-1 0,0 1 16,0 20-16,21-20 0,0-1 15,-21 1-15,21-1 0,-21 64 16,0-63-16,0-1 0,0 1 16,0-22-16,0 22 0,0-1 0,-21-21 15,0 1-15,0-1 0,-1 0 16,1 1-16,-21-22 0,21 0 0,0 0 16,-1 0-16,1-21 0,0 0 0,0 0 15,-21 0-15,20 0 0,1-21 16,0 0-16,-21-21 0,21 21 15,-43-43-15,43 22 0,0-1 16,-22 1-16,22-21 0,0 20 16,-21 1-16,21 0 0,-22 20 0,22-20 15,0 21-15,0 21 0,0 0 16,21 21 0,0 0-16,0 22 0,21-1 15,0 0-15,0 1 0,0 20 16,0-21-16,22 1 0,-22-1 0,21 0 15,-21 1-15,43 20 16,-22-42-16,1 1 0,-1-1 0,0 0 16,1-21-16,-1 0 0,0 0 15,1 0-15,-1 0 0,0 0 0,1-21 16,20 0-16,-21-1 0,1 1 0,-1 0 16,0-21-16,1 21 0,-1-22 15,-21 22-15,0-21 0,22 21 0,-43-22 16,21 22-16,-21 0 0,21 0 15,-21 0-15,21 21 0,-21 21 16,0 0-16,0 21 16,0-21-16,-21 1 15,0-1-15,21 21 0,-21-21 0,0 0 16,21 1-16,0-1 0,-22 0 16,1 0-16,21 0 15,0-42 32,0 0-47,0 0 16,0 0-16,0-1 15,0 1-15,21 21 0,-21-21 16,0 0 0,0 0-1,0 0 126,0-1-94,0 1-32,22 21-15,-1-21 16,-21 0-16,21 0 16,-21 0-16,21 21 15,-21-22-15,0 1 0,21 0 16,-21 0-16,21 21 0,-21-21 15,0 0-15,0 42 32,0 0-32,0 0 0,0 0 15,0 0-15,0 22 0,0-22 0,0 21 16,0-21-16,0 22 16,0-22-16,0 21 0,0-21 0,0 1 15,0-1-15,-21 0 0,21 0 0,0 0 16,-21-21-16,21-21 31,0 0-15,0 0-16,0 0 0,21-22 0,-21 22 15,21-21-15,-21 21 0,0-22 0,22 1 16,-1 21-16,-21 0 0,0-1 16,21 1-16,0 0 0,0 21 0,0 0 15,1 21-15,-22 0 16,21 1-16,0 20 0,-21-21 15,42 43-15,-42-22 16,21 0-16,1-21 0,-22 22 0,21-22 16,0 21-16,21-21 0,-21 1 0,1-1 15,20 0-15,0-21 0,1 0 16,-1 21-16,43-21 0,-43 0 16,0 0-16,1-21 0,-1 0 0,0 0 15,1-1-15,-1 1 0,-21 0 16,21 0-16,-20 0 0,-1-22 15,0 22-15,0 0 0,-21-21 0,21 21 16,-21-22-16,0 22 0,0-42 16,-21 41-16,0 1 0,0 21 15,0 0-15,-22 0 0,22 0 16,0 0-16,-21 21 0,20 1 0,-20-1 16,-21 42-16,41-42 15,1 22-15,-21-22 0,42 21 0,-21 1 16,21-22-16,0 21 0,0-21 0,0 0 15,0 1-15,0-1 0,21 0 16,0-21-16,0 0 0,0 0 0,1 0 16,20 0-16,-21-21 15,21 21-15,-20-21 0,20-1 0,-21 1 16,21-21-16,-20 0 0,-1 20 0,21-20 16,-21-21-16,0 20 15,1-20-15,-1-1 0,0 1 0,0-1 16,-21 1-16,0-1 0,21 1 0,-21-1 15,0-20-15,21 20 0,-21 1 16,0-1-16,0 1 0,0-1 0,0 22 16,0-1-16,0 1 0,0 21 15,-21 0-15,0 21 0,21 21 16,-21 0-16,0 0 16,21 22-16,0 20 0,0 1 0,-21-1 15,21 1-15,-22 20 0,22-20 16,0 20-16,0-20 0,0 21 15,-21-1-15,21-20 0,0-1 0,0 1 16,0-1-16,0 1 0,21-22 16,22 43-16,-22-64 0,0 21 15,0-21-15,22 1 0,-22-22 0,21 21 16,0-21-16,1 0 0,-1 0 16,0 0-16,107-21 15,-107-1-15,-21 22 0,21-21 16,1 0-16,-1 0 0,-21 0 15,0-22-15,1 22 0,-1 0 0,-21-21 0,21 21 16,-21-22-16,0 22 16,0 0-16,0 0 0,-21 21 15,0 0-15,21 21 0,-22 0 16,1 0-16,0 0 0,21 22 16,0-22-16,-21 21 0,21-21 0,-21 43 15,21-43-15,0 0 16,0 0-16,0 1 0,0-1 0,21-21 15,0 0-15,0 0 0,22 0 16,-22 0-16,21 0 0,0 0 16,-20-21-16,20-1 0,0 1 0,1 0 15,-22 0-15,21-21 0,0 20 0,-20-20 16,-1 0-16,0 21 16,0-22-16,0 1 0,0 0 0,-21-1 15,0 1-15,0 0 0,0 20 0,0 1 16,22 21-16,-22 21 15,0 1 1,0 20-16,0 0 0,0 1 16,-22 20-16,22 1 0,0-1 0,-21 1 15,0-1-15,0 1 0,21 20 0,-21 1 16,21-22-16,0 43 0,0-21 16,-21 0-16,21-1 0,-22 22 0,22-21 15,0 21-15,0-22 0,-21 22 16,0-21-16,21 21 0,-21-22 0,21 1 15,-21 63-15,21-84 16,0-1-16,-21 1 0,21-1 0,-22-21 16,22 22-16,0-43 0,0-63 31,0 21-31,0-22 16,0 1-16,0 0 0,0-22 0,22 1 15,-22-22-15,21 0 0</inkml:trace>
  <inkml:trace contextRef="#ctx0" brushRef="#br0" timeOffset="29396.67">9292 7366 0,'0'0'0,"0"-85"16,0 43-16,0 21 15,0 0-15,21 0 0,22-1 16,-22 22-16,21 0 0,0-21 0,1 21 15,-1 0-15,22 0 0,-22 0 0,0 21 16,1 1-16,-1-1 0,-21 0 16,0 21-16,0-21 0,-21 1 0,0 20 15,0-21-15,-21 21 0,0-20 16,0 20-16,0-21 0,-22 0 16,22 0-16,0 1 0,0-1 0,-21-21 15,20 21-15,1-21 16,42 0 15,1 0-31,-1 0 0,0 0 0,0 0 16,0-21-16,0 21 0</inkml:trace>
  <inkml:trace contextRef="#ctx0" brushRef="#br0" timeOffset="31078.16">9969 7493 0,'0'0'0,"85"-42"15,-43 42-15,-20-21 0,-22-1 0,21 1 16,-21 0-16,21 0 0,-21 0 15,0 0-15,0-1 0,0 1 16,0 0-16,0 0 0,-21 0 0,0 21 16,-1 0-16,1 0 0,0 0 15,0 21-15,21 21 0,-21-21 0,0 1 16,-1 20-16,1 0 0,21 1 16,0-22-16,0 21 0,0 0 0,0-20 15,0-1-15,0 0 0,21 0 16,1 0-16,-1 0 0,0 1 0,0-22 15,0 0-15,43 0 16,-43 0-16,21 0 0,-21-22 0,22 1 16,-22 0-16,21 0 0,-21 0 0,43-22 15,-43 1-15,0 21 16,0-21-16,-21 20 0,0 1 16,22 21-16,-22-21 0,0 42 15,0 0-15,0 1 16,0-1-16,0 0 0,0 0 15,0 21-15,0-20 0,-22-1 0,22 0 16,0 0-16,-21 0 0,21 0 0,0 1 16,0-44 15,0 1-15,21 0-16,1 0 0,-1 0 15,0 0-15,0-1 0,0 1 0,0-21 16,1 21-16,-1 0 0,0 21 15,0-22-15,0 22 0,0 0 0,1 0 16,-1 22-16,0-22 0,-21 21 16,21 0-16,0 21 15,-21-21-15,21 1 0,1-1 0,-22 0 16,21 0-16,0 0 0,0 0 16,0-21-16,-21 22 0,43-22 0,-1 0 15,0 0-15,-21 0 16,43 0-16,-22 0 15,22-43-15,-22 22 0,-21 0 16,22 0-16,-22 0 0,21-22 0,-21 22 16,0-21-16,1 21 0,-22-22 15,0 1-15,0 21 0,0-22 0,0 22 16,0-21-16,0 21 0,-22 21 16,-20 0-16,21 0 0,0 0 15,0 0-15,-22 0 0,22 21 0,-21 0 0,21 21 16,-1-20-16,1 20 0,0-21 15,0 21-15,21-20 0,0 20 0,0-21 16,0 21-16,0-20 0,0-1 16,21 0-16,0-21 0,0 21 15,22-21-15,-22 0 0,21 0 0,-21 0 16,22 0-16,-1 0 0,-21 0 16,22-21-16,-1 0 0,-21 0 0,21-1 15,-20-20-15,20 0 0,-21-1 0,0 1 16,22-21-16,-22 20 0,0-20 15,-21-1-15,21 1 0,0-1 0,0-20 16,-21 20-16,0 1 0,0-22 16,0 21-16,0 1 0,0-1 0,0 22 15,0-43-15,0 64 16,-21 0-16,0 21 0,0 0 0,0 0 16,21 21-16,-21 22 0,-1-1 15,1 21-15,0-20 0,0 20 16,0 22-16,21-22 0,0 1 0,-21-1 15,21 22-15,0-21 0,0-1 16,0 1-16,0-1 0,21 64 16,0-85-16,0 1 0,21-1 15,-20-21-15,20 0 0,-21 1 0,21-1 16,1 0-16,-1-21 0,-21 0 0,22 0 16,-1 0-16,0 0 0,22-42 15,-22 20-15,-21 1 0,22 0 16,-22-21-16,0 21 0,0-22 15,0 22-15,0-21 0,-21-1 16,0 1-16,0 21 0,0 0 16,-21 21-1,21 21-15,-21 0 16,21 0-16,-21 22 0,21-22 0,0 0 16,0 21-16,0-21 0,0 1 15,0-1-15,0 0 0,0 0 16,0 0-16,0 0 0,21-21 15,0 0 1,0 0-16,1 0 0,-1 0 0,-21-21 16,21 0-16,0 0 0,21-21 15,-20 20-15,-1 1 0,-21-21 16,0 21-16,21 0 0,-21-1 16,21 1-16,-21 42 15,0 1 1,0-1-16,0 0 0,0 0 15,0 0-15,0 0 0,21 1 0,-21-1 16,0 0-16,0 0 0,0 0 16,21-21-16,1 21 0,-1-21 0,0 0 15,0 0-15,0 0 0,0 0 16,1 0-16,20 0 0,-21 0 0,21-21 16,1 0-16,-1 0 0,0 0 0,1 0 15,-22-22-15,21 1 0,1 0 16,-22-22-16,0 22 15,0-22-15,21 1 0,-20-1 0,-22-20 0,21 20 16,0 1-16,-21-22 0,0 0 16,0 22-16,0 20 0,0 1 0,0 0 15,0 21-15,0-1 0,0 44 16,-21-1-16,0 21 0,-1 0 16,1 22-16,0-1 0,0 1 15,0-1-15,0 22 0,-22 63 16,22-63-16,0-22 0,0 22 15,21-43-15,0 22 0,0-22 16,0 1-16,0-1 0,0 0 0,0-21 16,0 1-16,21-22 0,0 21 0,0-21 15,0 0-15,1 0 16,-1 0-16,0-21 0,0-1 0,0 1 16,-21 0-16,0 0 0,21-21 15,-21 20-15</inkml:trace>
  <inkml:trace contextRef="#ctx0" brushRef="#br0" timeOffset="31248.06">12975 7027 0,'0'0'0,"-21"0"0,-21 0 15,63 0 1,0 0 0,0 0-16,21 0 0,-20 0 0,20 0 15,0 0-15,1 0 0,20 0 16,-21-21-16,1 21 0,-1-21 0,0 0 15,1 21-15,-1-21 0,-21 0 16,22 21-16</inkml:trace>
  <inkml:trace contextRef="#ctx0" brushRef="#br0" timeOffset="31701.87">15875 6117 0,'-42'0'15,"20"0"-15,1 21 0,-21 1 0,0 20 16,-1 0-16,-20 22 0,20-1 16,-20 22-16,-1 0 0,1 20 15,-22 1-15,22 0 0,-22 0 0,0 21 16,1-21-16,-86 127 15,86-128-15,-1-20 0,22 21 0,-1-21 0,-21-22 16,22 22-16,21-22 16,-1 1-16,1-22 0,0 0 0,-1 22 15,22-43-15,21 0 0,0-42 32,21 0-32,0 0 0,1-22 0,-1 1 15,21 0-15</inkml:trace>
  <inkml:trace contextRef="#ctx0" brushRef="#br0" timeOffset="32414.46">16108 7472 0,'42'0'15,"-42"-21"1,0 0-16,0-1 0,0 1 16,0 0-16,0 0 0,0 0 15,0-22-15,0 22 0,-21 0 16,0-21-16,0 21 0,-1-1 0,-20 1 15,0 0-15,-1 21 0,22 0 16,-21 0-16,0 0 0,-1 0 0,22 21 16,-21 22-16,21-22 0,-1 21 15,1 22-15,0 41 16,21-62-16,0-1 0,0 0 0,0 1 16,0-22-16,0 21 0,21-21 0,0 1 15,1-22-15,-1 0 0,0 0 0,21 0 16,-21 0-16,64-43 15,-43 22-15,22 0 0,-22-21 16,1-1-16,20 1 0,1 0 16,-22-22-16,0 22 0,1-22 0,20 1 15,-42-1-15,22 1 0,-1-22 0,-21 22 16,21-22-16,-20 0 0,-1 1 16,0-1-16,-21 0 0,0 22 0,21-1 15,-21 1-15,0 20 0,0-41 16,0 63-16,-21-1 0,0 22 15,-22 22-15,22 20 16,0 0-16,0 43 0,0 0 0,0-1 16,-1 1-16,1 21 0,0-22 15,0 22-15,0 0 0,0-21 0,-1 21 16,1-22-16,0 1 0,21-22 16,0 1-16,0-1 0,0-20 15,0-22-15,0 21 0,21-21 0,22 1 16,-22-22-16,0 0 0,21 0 15,1 0-15,-1 0 0,21-43 16,-20 22-16,-1 0 0,0-21 16,-20-1-16,20 22 0,-21-21 0,0-1 15,0 1-15,1 0 0</inkml:trace>
  <inkml:trace contextRef="#ctx0" brushRef="#br0" timeOffset="33199.37">16870 7260 0,'0'0'0,"-21"21"0,21 43 15,-22-43 1,22 0-16,22-21 16,-1 0-1,0 0-15,0 0 0,0-21 16,0 0-16,1 0 0,-1 0 0,0-1 16,0 1-16,0 0 0,0 0 15,-21 0-15,22-43 16,-22 43-16,0 0 0,-22 21 15,1 0-15,0 0 0,-21 0 16,21 21-16,-1 0 0,1 0 0,0 22 16,0-22-16,0 21 15,0 1-15,-1-1 0,22-21 0,0 21 16,0-20-16,0 20 0,0-21 16,0 0-16,22 0 0,-1-21 15,0 0-15,21 0 0,-21 0 16,22 0-16,-1 0 0,0 0 0,1 0 15,-1-21-15,22 0 0,-22 0 0,0 0 16,1 0-16,-1-1 0,0 1 16,22-21-16,-43 21 0,0 0 15,0-1-15,-21 1 0,0 0 16,21 0-16,-21 0 0,0 0 16,0-1-16,0 1 15,0 42 32,0 1-16,22-22-31,-22-22 125,21 22-93,-21-21 14</inkml:trace>
  <inkml:trace contextRef="#ctx0" brushRef="#br0" timeOffset="33561.68">17632 7133 0,'0'0'16,"0"-21"-16,0 0 15,0 0-15,0 0 16,0-1-16,0 44 31,0-1-31,0 21 0,0 0 16,0 22-16,0-22 0,-21 22 15,21-1-15,-22 22 0,22-22 0,-21 1 16,0-1-16,21 22 0,-21-21 16,0 20-16,0-20 0,-22 20 0,22-20 15,0 21-15,0-22 0,-22 1 0,1 41 16,21-62-1,-21-1-15,20 0 0,22 1 0,-21-22 16,21 0-16,-21 0 0,21 0 0,0-42 31,21 0-31,0 0 0,1-21 16,-1 20-16,0-20 0,0-21 0,0 20 16,0-20-16</inkml:trace>
  <inkml:trace contextRef="#ctx0" brushRef="#br0" timeOffset="35746.53">17484 7451 0,'0'0'0,"21"-43"0,-21-20 0,0 21 16,21-1-16,0 22 0,-21-21 0,21 42 15,0-21-15,1 21 0,-1 0 16,0 0-16,21 0 0,-21 0 0,1 0 16,20 21-16,-21 0 0,0 0 15,22 0-15,-22 0 0,-21 1 0,0-1 16,0 0-16,0 0 0,0 0 15,0 0-15,0 1 0,-21-1 0,-1-21 16,1 21-16,-21 0 0,21-21 16,0 21-16,-22-21 0,22 0 0,0 0 15,21 21-15,-21-21 0,21 22 32,21-22-32,0 0 15,0 21-15,22-21 0,-22 0 16,21 0-16,-21 0 0,22 0 0,-1 0 15,-21 0-15,21 0 0,1-21 0,-1 21 16,0-22-16,1 1 0,-22 0 16,21 0-16,-21 0 0,22 0 0,-22-1 15,0 1-15,-21 0 0,0-21 16,0 21-16,0-22 0,0 22 0,0 0 16,0 0-16,-21 21 0,0 0 15,0 0-15,-1 21 0,1 0 16,0 0-16,0 0 0,0 22 15,21-22-15,0 21 0,0 1 16,-21-22-16,21 0 0,0 21 0,0-21 16,0 1-16,0-1 0,0 0 15,21-21-15,0 0 0,0 0 16,0 0-16,22 0 0,-22 0 16,0-21-16,0 0 0,0-1 15,22 1-15,-22 0 0,42-21 16,-42 21-16,1-1 0,-1 1 15,-21 0-15,21 21 0,0-21 16,0 21-16,-21 21 16,0 0-1,0 0-15,0 1 0,0-1 16,0 0-16,21 0 0,-21 0 16,0 0-16,22-21 0,-22 22 0,21-22 15,0 21-15,0-21 16,0 0-16,0 0 0,1 0 15,-1 0-15,0-21 0,0 21 0,0-22 16,0 1-16,1 0 0,-1 21 16,0-21-16,0 0 0,0 0 0,0-1 15,1 22-15,-22-21 16,21 21-16,0 0 0,-21 21 16,0 1-1,0-1-15,0 0 16,0 0-16,21-21 0,-21 21 0,21 0 15,0-21-15,-21 22 0,22-22 16,-1 0-16,0 0 0,0 0 0,0 21 16,0-21-16,1 0 0,-1 0 15,21 0-15,-21-21 0,22 21 0,-22-22 16,21 22-16,-21-21 0,0 0 0,1 0 16,-1 0-16,-21 0 15,0-1-15,0 1 0,0 0 0,0-21 0,0 21 16,-21-1-16,-1 1 0,1 21 15,0-21-15,-21 21 0,21 0 16,-1 0-16,-20 0 0,21 21 0,-21 0 16,20 1-16,1 20 0,0-21 15,0 0-15,21 0 0,-21 22 0,21-22 16,0 0-16,0 0 0,0 0 16,0 1-16,21-22 0,0 21 0,0-21 15,0 21-15,22-21 16,-22 0-16,21 0 0,-21 0 0,1-21 15,20 0-15,21-1 16,-41 1-16,-1-21 0,21 21 16,-21-22-16,0 22 0,22-21 0,-22-22 0,0 22 15,0 0-15,0-22 0,1 1 16,-1-1-16,0 1 0,21-1 16,-21 1-16,1-22 0,-22 22 0,21-1 15,-21 1-15,21-1 0,-21 22 16,0-1-16,0 22 0,0 0 0,0 0 15,0 42 1,-21 0-16,0 0 0,-1 22 0,1 20 16,0-20-16,21 20 0,-21 1 15,0-1-15,0 1 0,-1-1 0,22 1 16,0-1-16,0-21 0,0 22 16,0-1-16,0-20 0,0-1 15,22 0-15,-1 1 0,0-1 0,0 0 16,0-20-16,0-1 0,1 0 15,20-21-15,-21 0 0,0 0 0,0 0 16,1 0-16,-1 0 0,21 0 0,-21 0 16,0-21-16,1 0 0,20-1 15,-21-20-15,0 21 0,0-43 16,-21 43-16,22-21 0,-22 21 16,0 0-16,0-1 0,0 1 0,-22 42 31,1 1-31,21-1 0,-21 0 0,21 0 15,-21 21-15,21-20 0,0-1 16,0 0-16,0 21 0,0-21 16,0 1-16,0-1 0,0 0 15,21-21-15,0 21 16,0-21-16,1 0 0,20 0 0,-21 0 16,0 0-16,22-21 0,-22 21 0,21-21 15,-21 0-15,0 21 0,22-22 16,-22 1-16,0-21 0,0 21 0,0 0 15,1-1-15,-1-20 0,-21 21 16,0 0-16,0 0 0,21 21 16,-21 21-1,0 0 1,-21 0-16,21 21 0,0-20 0,0-1 16,0 0-16,-21 0 0,21 0 15,0 0-15,0 1 0,0-1 0,0 0 16,21-21-1,0 0-15,0 0 16,0 0-16,0 0 0,1-21 16,-1 0-16,-21-1 0,21 1 15,0 0-15,-21-21 0,21 21 0,0-22 16,1 1-16,-22 21 0,21-22 16,-21 22-16,21-21 0,-21 21 15,21 0-15,-21 42 16,0 0-1,0 21-15,0-21 0,0 22 0,0-22 16,0 21-16,0-21 0,0 22 16,0-22-16,0 0 0,0 0 0,0 0 15,0 1-15,0-1 0,21-21 16,0 0 0,1 0-16,-1 0 0,0-21 15,0-1-15,0 1 16,0 0-16,1-21 0,-22 21 0,21-22 15,0 1-15,0 0 0,0-22 0,-21 22 16,21-22-16,1 22 0,-1-22 16,0 1-16,-21-1 0,21-20 0,0 20 15,0 1-15,-21-1 0,0 1 16,22 20-16,-22 1 0,0 0 0,0 21 16,-22 42-1,1 0-15,21 21 16,-21 22-16,0-1 0,-21 1 15,42 20-15,-43-20 0,43-1 16,-21 22-16,0-21 0,0-1 0,21 1 16,-21-1-16,21 1 0,0-22 15,0 0-15,0 1 0,0-1 0,0-21 16,0 0-16,0 0 0,0 1 16,21-22-16,0 0 0,0 0 15,0 0-15,0 0 0,1 0 16,-1-22-16,0 1 0,-21 0 15,21 0-15,-21 0 0,0-22 0</inkml:trace>
  <inkml:trace contextRef="#ctx0" brushRef="#br0" timeOffset="35900.44">21167 6943 0,'-22'0'0,"1"0"15,21 21 1,21-21-16,1 0 0,20 0 15,-21 0-15,21 0 0,-20 0 16,20 0-16,0 0 0,1 0 0,-1-21 16,0 0-16,22 21 0,-22-22 15</inkml:trace>
  <inkml:trace contextRef="#ctx0" brushRef="#br0" timeOffset="36345.3">22479 6795 0,'0'0'0,"0"-85"16,0 64-1,0 0-15,21-1 0,0 22 16,0 0-16,1 0 0,-1 22 0,21 41 16,-21-21-16,0 1 0,1-1 15,-1 22-15,0-1 0,0 1 16,0-1-16,-21 1 0,0-1 0,21-21 15,-21 22-15,22-22 0,-22 1 16,0-22-16,0 0 0,0 21 0,0-21 16,0-42 15,0 0-31,0-21 0,0 21 16,0-22-16,0 1 15,21 0-15,-21-1 0,21 1 0,0-22 16,21 22-16</inkml:trace>
  <inkml:trace contextRef="#ctx0" brushRef="#br0" timeOffset="36548.18">23050 6837 0,'-84'169'16,"168"-338"-16,-62 127 0,-1-1 0,-21 1 0,0 0 16,0 20-16,-21 44 15,-22-1-15,22 0 16,-21 21-16,-1 1 0,1-1 0,0 0 16,-1 1-16,1-1 0,-21 21 0,20 1 15,1-22-15,0 22 16,-1-22-16,22 0 0,-21 1 0,21-1 15,-1 0-15,1-20 0,21-1 16,0 0-16,0 0 0,0 0 0,21-21 16,1 0-16,-1 0 0,21-21 15,0 0-15,1 0 0,20 0 16,-20-22-16,20 22 0</inkml:trace>
  <inkml:trace contextRef="#ctx0" brushRef="#br0" timeOffset="36804.04">23241 6964 0,'0'63'0,"0"-41"16,0 20-16,-21 21 0,0 1 0,21-1 15,0 1-15,-22-1 0,1 22 16,0-21-16,21-1 0,-21 22 16,0-1-16,21-20 0,-21 21 0,-1-1 15,1-20-15,0 20 0,21-20 0,-21-1 16,0-20-16,0 20 0,-1-20 15,1-1-15,0 0 0,0 1 0,0 20 16,21-42-16,0 0 16,21-42-1,0 0-15,0 0 16,0-21-16,1 20 0,-1-20 0</inkml:trace>
  <inkml:trace contextRef="#ctx0" brushRef="#br0" timeOffset="37099.87">23135 7451 0,'0'0'0,"42"-191"16,1 128-16,-22 20 15,0 1-15,21 0 0,-20 21 0,20-1 16,0 22-16,-21 0 0,22 0 16,-22 0-16,21 0 0,-21 43 0,1-1 15,-22 0-15,0 1 16,0-1-16,0-21 0,0 22 0,-22-22 15,-20 21-15,21-21 0,-21 0 16,20 1-16,-20-1 0,21 0 16,-21-21-16,20 0 0,1 21 0,0-21 15,21-21 1,21 0-16,0 21 16,22-21-16,-22 21 0,21-22 0,1 1 15,62 0-15,-62 0 16,-1 0-16,22 0 0</inkml:trace>
  <inkml:trace contextRef="#ctx0" brushRef="#br0" timeOffset="37488.11">24066 7133 0,'0'0'0,"43"-21"0,-22 0 0,-21 0 15,0 0-15,0-1 0,0 1 0,-21 21 16,0 0 0,-1 21-16,-20-21 0,21 43 15,0-22-15,-22 21 0,22-21 0,0 22 16,0-1-16,0 0 0,21-20 15,0 20-15,0-21 0,0 0 0,0 0 16,0 1-16,21-1 0,0-21 16,0 0-16,0 0 0,1 0 0,-1 0 15,0-21-15,0 21 0,0-22 0,0 1 16,-21 0-16,22 0 16,-1-21-16,-21 20 0,0-20 0,21 0 0,-21 21 15,21-22-15,-21 22 16,0-21-16,0 21 0,0-1 15,0 44 1,0-1-16,0 0 0,0 42 16,0-41-16,0 20 0,0 0 15,0-21-15,0 22 0,0-22 16,21 0-16,-21 21 0,21-20 0,1-1 16,-1-21-16,21 21 0,-21-21 15,22 0-15,-22 0 0,21 0 0,0 0 16,-20 0-16,20-21 0,-21 0 0,0-1 15,22-20-15</inkml:trace>
  <inkml:trace contextRef="#ctx0" brushRef="#br0" timeOffset="37737.97">25061 6371 0,'0'0'15,"21"-63"-15,-42 84 16,0 0-16,0 0 15,0 22-15,0 20 0,-1-21 16,1 22-16,0-1 0,0 1 16,0-1-16,21 1 0,-21-1 0,21 1 15,-22 21-15,22-43 0,0 21 16,-21 1-16,21-22 0,0 22 0,0-22 16,0-21-16,0 22 0,0-22 15,0 0-15,21-21 16,1 0-16,-1-21 15,0 0-15,0-22 0</inkml:trace>
  <inkml:trace contextRef="#ctx0" brushRef="#br0" timeOffset="38199.87">25506 6435 0,'0'0'0,"0"-43"0,0 1 15,0 63 1,0 0-16,-21 22 15,21-1-15,-22 0 0,22 22 0,-21-1 16,0 1-16,21-22 0,-21 22 16,21-1-16,0 1 0,0-22 0,0 22 15,0-22-15,0 21 0,0-20 16,0-1-16,0 0 0,0-20 0,0-1 16,0 0-16,0 0 0,0 0 15,-21-21-15,21-21 16,0 0-16,0 0 15,0-22-15,21 1 0,0 21 16,0-21-16,0-1 0,22 1 16,-22 0-16,21-1 0,1 1 15,-1 0-15,-21 20 0,21 1 0,1 0 16,-1 21-16,-21 0 0,0 0 16,22 21-16,-43 22 0,21-22 15,-21 21-15,0 0 0,0 1 0,0-1 16,0 22-16,0-22 0,0 0 15,-21 1-15,0 41 16,-1-63-16,22 1 0,0 20 16,-21-21-16,21 0 0,-21-21 15,0 0 1,0-21 0,21 0-16,-21 0 0,-1 0 0,1-22 15,21 22-15</inkml:trace>
  <inkml:trace contextRef="#ctx0" brushRef="#br0" timeOffset="38431.74">24955 6858 0,'0'0'0,"-21"0"0,0 0 0,21 21 16,42-21 0,-20 0-16,20 0 0,0 0 15,1 0-15,-1 0 16,21 0-16,-20 0 0,-1 0 0,22 0 15,-22 0-15,0 0 0,1 0 16,-1 0-16,0 0 0,1-21 0,-22 21 16,0 0-16,0 0 0,0 0 15,-42 0 1,0 0-16,-21 0 0,20 21 16</inkml:trace>
  <inkml:trace contextRef="#ctx0" brushRef="#br0" timeOffset="39600.66">6879 8192 0,'0'0'0,"-42"0"0,-85 0 16,84 0-16,1 0 0,0 0 0,21 0 15,-22 0-15,22 0 0,0 0 16,0 0-16,0 0 0,-1 0 16,44 0-1,-1 0 1,21 0-16,0 0 0,1 0 15,20 0-15,1 0 0,-1 0 0,22 0 16,0 0-16,-1 0 0,22 0 0,0 0 16,0 0-16,21 0 0,127 0 15,-127 0-15,21 0 16,-21 0-16,21-22 0,0 22 0,22 0 16,-1 0-16,-21 0 0,21 0 0,22 0 15,-22 0-15,22 0 0,-1-21 16,22 21-16,0 0 0,-1 0 0,234 0 15,-212 0-15,-1 0 16,22 0-16,-21 0 0,0 0 0,21 0 16,21 0-16,-21 0 0,0 0 0,21 0 15,1 0-15,-22 21 0,21-21 16,0 0-16,0 0 0,21 0 0,-20 0 16,20 0-16,0 0 0,-21 0 15,22 0-15,-1 22 0,0-22 16,-20 0-16,20 0 0,0 0 15,1 0-15,-1 0 0,-21 21 0,21-21 16,-20 0-16,20 0 0,-21 0 0,0 0 16,0 0-16,1 0 0,-22 0 15,0 0-15,0 0 0,0 0 16,0 0-16,0 0 0,0 0 0,-22 0 16,1 0-16,0 0 0,0 0 0,-21 0 15,-1 0-15,1 0 0,-22 0 16,1 0-16,-1 0 0,1 0 15,-22 0-15,1 0 0,-1 0 0,-21 0 16,0 0-16,0 0 0,-21 0 16,0-21-16,64 21 0,-106 0 15,-1 0-15,1 0 0,-43 0 16,64-22-16,-85 22 0,0 0 16,1 0-16,-44 0 15,-20 0-15,21 0 16,-21 0-16,-22 0 0,-21 0 0</inkml:trace>
  <inkml:trace contextRef="#ctx0" brushRef="#br0" timeOffset="40368.23">9207 9525 0,'0'0'0,"0"-42"16,-21 42 15,21 21-31,-21 0 0,21 21 15,0 1-15,0 20 0,0-20 0,0 20 16,0 1-16,0-1 0,0 1 16,0-22-16,-21 21 0,21-20 0,0 20 15,-21 22-15,21-43 0,0 1 16,-21-22-16,21 21 0,0-21 16,0 0-16,0 1 15,0-44 16,0 1-31,21 0 0,-21 0 0,21 0 16</inkml:trace>
  <inkml:trace contextRef="#ctx0" brushRef="#br0" timeOffset="40552.12">9546 10033 0,'0'0'0,"21"0"15,0-21 1,-21 0-16,0 0 0,0-1 31,22 22 0,-1 0-31,0 0 16,0 0-16</inkml:trace>
  <inkml:trace contextRef="#ctx0" brushRef="#br0" timeOffset="41328.19">11578 9843 0,'0'-22'0,"0"1"16,0 0-16,21 0 16,0 0-16,-21 0 0,0-1 0,0-20 15,22 21-15,-22 0 0,0-22 16,0 22-16,0-21 0,0 21 16,0-22-16,0 1 0,0 21 0,0-21 15,-22 20 1,22 1-16,-21 21 0,0 0 0,0 0 15,-21 0-15,20 0 0,-20 21 16,0 1-16,-1-1 0,1 21 0,0 0 16,-1-20-16,1 41 0,-21 22 15,41-43-15,22 43 16,0-64-16,0 21 0,22-21 0,-1 22 16,0-22-16,0 21 0,21-21 15,1 1-15,-22 20 0,21-21 0,1 21 16,-22-20-16,21 20 0,-21-21 15,0 21-15,1-20 0,-22 20 0,0 0 16,0-21-16,0 1 0,0 20 16,-22-21-16,1 0 0,-21 0 0,0 1 15,20-1-15,-41-21 0,21 21 16,-64-21-16,42 0 0,1 0 16,-22 0-16,22-21 0,-1 0 0,1-1 15,-1 1-15,22-21 0,-1 0 16,22-1-16,-21 1 0,21 0 15,0-1-15,21-20 0,0 20 0,0-20 16,0 21-16,0-22 0,0 22 0,0-1 16,21 1-16,0 21 0,0 21 15,0 0-15,22 0 0,-1 0 16,0 21-16,-21 21 0,22-20 0,-1 20 16,0 0-16,-20 22 0,20-22 15,-21 0-15,0 22 0,0-22 0,22 64 16,-22-64-16,-21 1 15,21-1-15,0 0 0,0 1 0,1 20 16,-1-42-16,0-21 0,0 22 16,0-22-16,0 0 0,1 0 15,-1 0-15,0-22 0,21 1 0,-21 0 16,22 0-16,-1 0 0,-21-22 0,22 1 16,-1 0-16,0-1 15,1 1-15,-1 0 0</inkml:trace>
  <inkml:trace contextRef="#ctx0" brushRef="#br0" timeOffset="42796.68">12023 9567 0,'0'0'16,"21"-42"-16,-21-21 15,0 41-15,0 44 16,0-1-16,0 21 0,0 0 0,0 1 16,0-1-16,-21 22 0,21-1 15,-22 1-15,22-1 0,0 1 0,0-1 16,-21-21-16,21 22 15,-21-1-15,0-20 0,21-1 0,0 0 16,0 1-16,-21-1 0,21 0 0,0-20 16,0-1-16,0 0 0,21-21 15,0 0-15,0 0 16,22 0-16,-22-21 0,21 0 0,0-22 16,1 22-16,-1 0 0,-21-21 15,22 20-15,-1-20 0,0 21 0,-21-21 16,22 20-16,-22-20 0,0 21 15,0 0-15,0-22 0,1 22 0,-22 0 16,0 0-16,-22 21 16,1 0-1,0 0-15,0 0 0,0 0 16,0 21-16,-1 0 0,-20 0 0,21 1 16,0-1-16,0 21 0,-1-21 15,22 22-15,-21-22 0,21 21 0,-21-21 16,21 22-16,0-22 0,0 0 0,0 21 15,0-21-15,21-21 16,0 0-16,1 0 0,-1 0 16,0-21-16,0 21 0,0-21 15,0 0-15,22-21 0,-22 20 0,0 1 16,0-21-16,0 21 0,-21-22 16,22 22-16,-22 0 0,21 0 15,-21 0-15,0 0 0,0-1 0,0 44 31,0-1-31,0 0 0,0 0 16,0 0-16,0 0 0,0 22 0,0-22 16,0 21-16,0-21 0,0 1 0,0 20 15,0-21-15,21 0 0,-21 0 16,21 1-16,0-22 0,0 21 0,1-21 16,20 0-16,-21 0 0,0 0 15,22-21-15,-22-1 0,21 1 16,-21 0-16,22 0 0,-1-21 0,-21 20 15,21-20-15,-20 0 0,20-1 16,-21 1-16,0-21 0,0 20 16,1-20-16,-1-1 0,-21 1 0,21-1 15,-21-42-15,0 43 16,0-1-16,0 22 0,0 21 16,0 42-1,0 0-15,0 22 16,0-1-16,0 21 0,-21-20 0,21 20 15,0 1-15,0-1 0,-21-20 16,21 20-16,-22 1 0,22-22 0,0 0 16,0 1-16,0-1 0,0 0 15,0 1-15,0-22 0,22 0 16,-1 0-16,0 0 0,0-21 0,0 0 16,22 0-16,-22 0 0,0 0 0,21 0 15,-21-21-15,22 0 0,-1 0 16,-21 0-16,0-22 0,22 22 0,-22 0 15,0-21-15,21 20 0,-20 1 0,-1-21 16,-21 21-16,21 0 0,-21-1 16,21 22-16,-21 22 15,0-1-15,0 0 16,0 0-16,0 0 0,0 22 16,0-22-16,-21 0 0,21 21 15,0-21-15,0 1 0,0-1 0,0 0 16,0 0-16,0 0 0,0 0 15,21-21-15,0 0 0,0 0 16,1 0-16,-1 0 0,21 0 16,-21 0-16,0-21 0,22 0 15,-22 21-15,21-21 0,-21 0 0,43-43 16,-43 43-16,21-21 0,-20 21 16,-1-22-16,0 22 0,0 0 0,0-21 15,0 20-15,1 1 0,-22 0 0,21 21 16,0 0-16,-21 21 31,21-21-31,-21 21 16,21-21-1,-21-21 17,21 0-32,-21 0 15,0 0-15,0 0 16,0-1-16,-21 22 15,0 0-15,0 0 0,0 0 16,0 22-16,-1-22 16,1 21-16,0 21 0,0-21 0,0 0 15,0 22-15,21-1 0,0-21 16,-22 22-16,22-22 0,0 21 0,0 22 16,0-43-16,0 0 15,0 0-15,22-21 0,-22 21 0,21-21 16,0 21-16,0-21 0,0 0 0,0 0 15,1 0-15,20-21 0,-21 0 16,0 21-16,22-21 0,-22 0 0,21 0 16,-21-1-16,0 1 0,1 0 0,-1-21 15,0 21-15,-21-22 0,0 22 16,21-21-16</inkml:trace>
  <inkml:trace contextRef="#ctx0" brushRef="#br0" timeOffset="42967.58">14563 9483 0,'0'0'0,"0"-21"16,-22-1-16,1 22 0,0 0 16,0 0-16,0 0 15,0 0-15,21 22 0,0-1 16,0 0 0,-22-21-1,1 0-15,0 0 16</inkml:trace>
  <inkml:trace contextRef="#ctx0" brushRef="#br0" timeOffset="43179.36">13102 9800 0,'0'0'15,"-21"0"-15,0 21 0,0-21 0,42 0 16,21 0-1,0 0-15,1 0 0,-1 0 0,0-21 16,22 21-16,-1 0 0,-20-21 16,20 21-16,-20-21 0,-1 21 15,0 0-15,-21-21 0,1 21 0,-1-21 16</inkml:trace>
  <inkml:trace contextRef="#ctx0" brushRef="#br0" timeOffset="43360.26">12255 9864 0,'0'0'0,"-42"21"0,0 0 0,-1 0 0,22-21 16,0 0-16,21 21 0,21-21 16,0 0-16,1 0 0,20 0 15,0 0-15,1 0 0,-1 0 16,0 0-16,22 0 0,-22 0 0,0-21 15,1 0-15,20 21 0</inkml:trace>
  <inkml:trace contextRef="#ctx0" brushRef="#br0" timeOffset="43763.06">16065 10139 0,'0'0'0,"0"-21"0,-21 21 0,21-21 15,-21 21 1,0 21-16,21 0 16,0 0-16,0 0 0,0 22 15,-21-1-15,0-21 0,21 21 0,-22 1 16,1-1-16,0 0 0,0 1 0,0-1 15,-22-21-15,22 0 0,0 1 16,0-1-16</inkml:trace>
  <inkml:trace contextRef="#ctx0" brushRef="#br0" timeOffset="44051.89">16827 9377 0,'0'0'0,"0"-21"0,22-22 16,-1 43-16,-21 22 16,0-1-16,21 21 0,-21 0 0,21 1 15,0 20-15,0 1 0,1-1 16,-22 1-16,42-1 0,-21-20 0,0 20 15,0 1-15,1-22 16,41 43-16,-42-64 0,0 21 16,22 0-16,-43-20 0,21-22 15</inkml:trace>
  <inkml:trace contextRef="#ctx0" brushRef="#br0" timeOffset="44309.74">17526 9377 0,'0'0'0,"0"-42"0,0-1 15,0 22-15,-21 21 0,0 0 0,-1 21 16,1 0-16,0 22 0,0-1 16,-21 22-16,-1-22 0,22 21 0,-64 86 15,43-86-15,0 22 16,-1-22-16,1 1 0,0-1 0,21-20 15,-22 20-15,1-21 0,21 1 0,0-1 16,-1-21-16,22 22 0,0-22 16,0 0-16,22-21 15,-1 0-15,21-21 0,0 0 16,1-1-16,-1 1 0,22-21 0,-1 21 16</inkml:trace>
  <inkml:trace contextRef="#ctx0" brushRef="#br0" timeOffset="44560.6">17801 9864 0,'0'0'16,"0"106"-1,-21-85-15,21 21 0,0 0 0,-42 64 16,42-42-16,-22-1 0,22 1 16,0-1-16,-21 1 0,0 84 15,0-106-15,0 22 16,21-1-16,-21 1 0,-1-22 0,1 22 15,0 20-15,0-41 0,0-1 16,21-21-16,0 0 0,0 0 16,0 1-16,21-44 15,0 1-15,0 0 16,0-21-16,1 21 0,-1-22 16</inkml:trace>
  <inkml:trace contextRef="#ctx0" brushRef="#br0" timeOffset="44852.43">17759 10393 0,'0'0'0,"0"-64"0,0 1 0,0-1 16,21 22-16,0-21 0,-21 20 16,21 1-16,0 0 0,22-1 15,-22 1-15,21 21 0,-21 0 0,22-1 16,-1 22-16,0 0 0,1 0 16,-22 0-16,21 22 0,-21-1 0,1 21 15,-1-21-15,-21 22 0,0-1 0,0-21 16,0 21-16,-21-20 0,-43 41 15,22-42-15,21 22 0,-22-22 16,1-21-16,21 21 0,-22 0 16,22-21-16,0 0 0,0 0 15,0 0-15,21-21 16,0 0-16,21 21 16,0-21-16,0-1 0,0 22 0,1-21 15,20 21-15,21-42 0,-20 42 16,-1-21-16,0 0 0,1 21 15</inkml:trace>
  <inkml:trace contextRef="#ctx0" brushRef="#br0" timeOffset="45282.7">18500 9991 0,'0'0'0,"21"-21"16,21 21-16,-21-22 0,22-20 15,-22 21-15,-21-21 0,0 20 16,0 1-16,0 0 0,-21 21 16,-1 0-16,1 0 0,0 21 0,0 22 15,-21-22-15,20 21 0,1-21 16,0 22-16,0-1 0,0 0 0,0 43 15,21-64-15,0 21 0,0-20 16,0-1-16,0 21 16,0-21-16,0 0 0,21-21 15,0 0-15,0 0 0,0 0 16,0-21-16,1 0 0,-1 0 16,21 0-16,-21 0 0,0-22 0,1 22 15,-1 0-15,0-21 0,0-1 16,-21 1-16,21 0 0,22-43 15,-43 43-15,0 20 0,0 1 0,21 0 16,-21 42 0,0 22-1,0-22-15,0 21 0,0-21 16,0 22-16,0-22 0,0 21 0,0-21 16,0 22-16,0-22 0,0 0 0,21 0 15,0 0-15,-21 0 0,21 1 16,0-22-16,1 0 0,-1 21 0,0-21 15,0 0-15,21 0 0,-20 0 0,-1-21 16,21-1-16,-21 1 0,22 0 16,-22 0-16,0 0 0,21-22 0,-21 1 15</inkml:trace>
  <inkml:trace contextRef="#ctx0" brushRef="#br0" timeOffset="45526.56">19410 9462 0,'0'-64'0,"0"128"0,21-170 0,-21 63 16,0 22-16,0 0 0,0 0 0,0 42 15,0 0 1,-21 0-16,0 22 0,-1-1 16,22 22-16,-21-1 0,0 1 0,21-1 15,0 1-15,0-22 0,-21 21 16,21 1-16,0-22 0,0 1 0,0 20 16,0-42-16,0 22 0,0-1 0,0-21 15,0 0-15,0 0 0,0 1 16,21-22-16,0 0 15,0 0-15,1 0 0,-1 0 0,0-22 16,21 1-16,-21 0 0,1 0 16,20-21-16,-21 20 0,21-20 0,-20-21 15</inkml:trace>
  <inkml:trace contextRef="#ctx0" brushRef="#br0" timeOffset="45947.36">19791 9589 0,'42'-106'16,"-84"212"-16,84-255 0,-21 107 0,-21 0 15,0 21-15,0-1 0,0 44 16,0-1-16,-21 21 15,0-21-15,21 22 0,-21 20 16,0-21-16,21 22 0,-22-1 16,1-20-16,21 20 0,-21 43 15,21-64-15,-21 1 0,21-1 16,0-21-16,-21 22 0,21-22 0,0 0 16,0 0-16,0 0 0,0 0 15,0-42 16,0 0-31,21-21 0,0 21 16,-21-1-16,42-20 0,-20 0 16,-1 21-16,21-22 0,0 1 15,-20 21-15,20-22 0,0 43 0,-21-21 16,1 21-16,-1 0 0,0 0 16,0 21-16,0 1 0,-21-1 0,0 21 15,0-21-15,0 22 0,0-22 16,0 21-16,0-21 0,0 22 0,0-22 15,-21 0-15,0 21 0,21-21 16,-21 1-16,21-1 0,0 0 16,0-42 15,0 0-15,-21-1-16,21 1 0,0 0 0,-22 0 15</inkml:trace>
  <inkml:trace contextRef="#ctx0" brushRef="#br0" timeOffset="46183.5">19283 9737 0,'-64'0'16,"128"0"-16,-149 0 0,106 0 16,0 0-1,1 0-15,20 0 0,0 0 0,1 0 16,20 0-16,-21 0 0,22-21 15,-22 21-15,22 0 0,-22-22 0,0 22 16,1 0-16,-1 0 0,0 0 16,-20 0-16,-1 0 0,0 0 15,-21 22-15,0-1 0,0 0 16,-42 0 0,20-21-16</inkml:trace>
  <inkml:trace contextRef="#ctx0" brushRef="#br0" timeOffset="47276.88">8848 11578 0,'-22'0'31,"1"0"-31,0-21 16,0 0-16,21 0 0,-21 21 15,21-21-15,0-1 0,0 1 16,0-21-16,0 21 0,0 0 0,21-1 16,0-20-16,0 42 0,0-21 15,22 0-15,-22 21 0,21 0 0,-21 0 16,22 0-16,-1 21 0,-21 0 16,22 0-16,-22 22 0,21-1 15,-21 0-15,0 22 0,1-22 0,-22 22 0,0-22 16,0 21-16,0 1 0,0-22 15,0 22-15,-43-22 0,22 22 16,-21-22-16,21 21 0,-22-20 16,1-1-16,0-21 0,-1 22 0,-20-22 15,20 0-15,1 0 0,-21-21 0,20 0 16,-41 0-16,41 0 16,1 0-16,21-21 0,0 0 0,-1 0 15,1-1-15,21-20 0,0 0 16,0-1-16,0-20 0,0 21 0,21-1 15,1 1-15,-1 0 0,0 20 16,0-20-16,21 42 0,1 0 16,-1 0-16,0 0 0,1 0 0,-22 21 15,21 0-15,1 1 0,-1 20 16,-21 0-16,21-21 0,-20 22 0,-1-1 16,0 0-16,0 1 0,0-22 0,0 21 15,-21-21-15,22 22 0,-22-22 16,21 0-16,-21 0 0,0 0 0,0 1 15,21-22-15,0 0 16,0 0-16,0 0 16,1-22-16,-1 22 0</inkml:trace>
  <inkml:trace contextRef="#ctx0" brushRef="#br0" timeOffset="47583.7">9715 12065 0,'0'42'16,"0"-20"0,0-1-16,0 0 15,0 0-15,22-21 16,-1 0-16,0 0 16,0-21-16,-21 0 15,0 0-15,0-1 16,0 1-16,0 0 15,0 0-15,-21 0 0,0 21 16,0 0-16,-1 0 0,1 0 16,0 0-16,21 21 0,-21-21 15,21 21-15,-21 0 0,21 0 0,0 1 16,0-1-16,0 0 16,0 0-16,21-21 15,0 0-15,0 0 0</inkml:trace>
  <inkml:trace contextRef="#ctx0" brushRef="#br0" timeOffset="49483.7">11663 11515 0,'0'0'0,"21"-43"0,0 22 0,0 0 15,0 0-15,1-21 0,-1 20 0,21-20 16,-42 21-16,21 21 16,-21-21-16,21 21 0,-21 21 31,-21 0-31,0 0 16,0 22-16,-21-1 0,20 0 0,-20 1 15,0-1-15,-1 21 16,1 1-16,21-22 0,-21 22 0,-1-1 15,1 1-15,0-1 0,-1 1 16,1-1-16,21-20 0,-22 20 0,1-21 16,21 1-16,0-22 0,-22 21 0,22-21 15,21 1-15,-21-22 0,21 21 16,-21 0-16,42-42 31,0 0-31,0-1 16,1 1-16,-22 0 0,21 0 0,21 0 15,-21 0-15</inkml:trace>
  <inkml:trace contextRef="#ctx0" brushRef="#br0" timeOffset="50068.39">11917 12023 0,'0'21'16,"-21"-21"0,21 21-16,0 0 0,-22 0 15,22 1-15,-21-1 0,21 0 16,0 0-1,21-21 1,1 0-16,-1 0 0,0 0 16,0 0-16,0-21 0,-21 0 15,21 0-15,1-1 16,-22 1-16,0 0 16,0 0-16,-22 21 15,1 0 1,0 0-16,0 0 15,0 0-15,21 21 0,-21 0 16,21 0-16,0 1 16,0-1-16,-22-21 0,22 21 0,22-21 47,-1 0-47,0 0 0</inkml:trace>
  <inkml:trace contextRef="#ctx0" brushRef="#br0" timeOffset="50652.06">12552 12150 0,'0'0'0,"0"21"0,0 0 16,0 0-16,-21 0 0,21 1 15,0-1-15,0 0 16,21-21 15,0-21-15,-21 0-1,0-1 1,0 1-16,0 0 0,0 0 16,0 0-16,-21 21 15,0 0 1,-1 0-16,22 21 16,-21 0-16,21 0 15,0 0-15,0 1 31,21-44 1,1 22-17</inkml:trace>
  <inkml:trace contextRef="#ctx0" brushRef="#br0" timeOffset="53495.18">14584 11705 0,'0'0'15,"0"-21"-15,21 21 0,-21-21 0,21 0 16,-21 0-16,0-1 0,0 1 0,0 0 16,0 0-16,0 0 0,0 0 15,-21-1-15,0 1 0,0 0 0,-1 0 16,1 21-16,-21-21 0,21 21 15,0 0-15,-22 0 0,22 0 0,-21 0 16,21 21-16,-22 0 0,1 0 16,21 22-16,0-1 0,-1 0 15,1 1-15,0-1 0,0 64 16,21-43-16,0 1 0,0-22 16,0 22-16,0-1 0,42 22 15,-21-64-15,1 21 0,20-21 16,-21 1-16,21-1 0,1 0 0,-1-21 15,0 0-15,1 0 0,-1 0 16,0-21-16,1 0 0,-22 21 0,64-64 16,-43 43-16,-21 0 0,21-22 15,-20 22-15,-1-21 0,0 21 16,0-22-16,0 22 0,0-21 0,-21 21 16,0 0-16,0-1 15,0 44 16,0-1-31,0 21 0,-21-21 0,21 0 16,-21 22-16,21-22 0,0 21 0,0 1 16,0-22-16,0 0 0,0 21 15,0-21-15,0 1 0,21-22 0,0 21 16,1-21-16,20 0 16,0 0-16,-21 0 0,1 0 0,20 0 15,0-21-15,-21-1 0,43 1 16,-22 0-16,-21-21 0,1 21 15,-1-1-15,0-20 0,-21 21 16,0-21-16,0 20 0,0-20 16,0 21-16,-21-21 0,0 20 0,-1 1 15,1 0-15,-21 0 0,21 21 16,-22 0-16,1 0 0,21 0 0,-21 0 16,-43 42-16,64-21 15,0 1-15,-22 20 0,43-21 16,-21 21-16,0 1 0,21-22 0,0 21 0,0-21 15,0 1-15,0-1 0,0 0 16,21 0-16,0 0 0,0-21 16,22 0-16,-22 0 0,21 0 15,1 0-15,-22 0 0,63 0 16,-41-21-16,-1 0 0,-21 0 16,22 0-16,-22 21 0,21-22 0,0-20 15,1 21-15,-43 0 0,21 0 16,0-1-16,-21 1 0,0 0 15,0 42 17,0 0-32,0 1 0,0-1 0,0 0 15,0 0-15,-21 21 0,21-20 16,-21-1-16,0 0 0,21 21 16,-22-21-16,1 1 0,21-1 15,-21-21 1,21-21-1,0-1 1,0 1-16,0 0 0,21 0 16,0-21-16,-21 20 0,22-20 0,-1 21 15,0 0-15,0-22 0,-21 22 16,21 0-16,0 0 0,1 0 16,-1 21-16,0 0 0,0 0 15,0 21-15,-21 0 0,21 0 0,-21 0 16,22 1-16,-22-1 0,0 21 15,21-21-15,-21 0 0,0 22 0,0-22 16,0 0-16,0 0 0,0 0 16,0 1-16,0-1 15,21-42 17,-21-1-32,0 1 0,21 0 15,-21-21-15,21 21 0,0-1 16,-21 1-16,0-21 0,22 21 15,-22 0-15,21-1 0,0 1 0,-21 0 16,21 21 0,-21 21-16,21 0 15,-21 1-15,0-1 0,21 21 16,-21-21-16,0 0 0,0 1 16,0-1-16,22 0 0,-1 0 0,-21 0 15,21 0-15,0 1 0,21-1 16,1-21-16,-22 0 0,21 0 15,-21 0-15,22 0 0,-1 0 16,22 0-16,-22-21 0,0 21 16,-21-22-16,22 1 0,-22 0 0,0 0 15,21 0-15,-42-22 0,22 22 16,-22 0-16,21-21 0,-21 21 16,0-1-16,0-20 15,0 63 1,0 0-16,-21 1 0,21-1 15,0 0-15,-22 21 0,1-21 16,0 1-16,21-1 0,-21 21 0,21-21 16,0 0-16,-21-21 0,21 22 15,0-1-15,0-42 47,0-1-47,21 1 0,0 0 0,-21 0 16,21 0-16,0 0 15,-21-22-15,22 22 0,-1 0 0,0 0 16,0-22-16,0 43 0,-21-21 16,21 0-16,1 21 0,-1 0 15,-21 21-15,21 0 0,-21 22 16,0-22-16,0 0 0,0 0 16,0 0-16,21 22 0,-21-22 0,0 0 15,0 0-15,0 0 0,0 1 16,21-1-16,-21 0 15,21-21-15,1 0 16,-1 0-16,-21-21 16,21 0-16,0-1 0,0 22 15,0-42-15,1 21 0,-22 0 16,21 0-16,0-22 0,0 22 0,0 0 16,0-21-16,-21 20 0,22 1 0,-1 0 15,-21 42 1,0 0-1,0 1-15,0-1 0,0 21 16,0-21-16,0 0 0,0 1 0,0 20 16,0-21-16,0 0 0,0 0 0,0 1 15,0-1-15,21 0 0,0 0 16,0-21-16,0 0 16,1 0-16,-1 0 15,0 0-15,0 0 0,0 0 16,0 0-16,1-21 0,-1 0 0,0 0 15,0-1-15,0 1 0,0 0 16,1-21-16,-1 21 0,0-1 16,0 1-16,0 21 15,-21 21 1,0 1-16,0-1 0,0 0 0,0 0 16,0 0-16,0 0 0,0 1 15,0-1-15,0 0 0,0 0 16,0 0-16,21-21 15,1 0 1,-1 0-16,0 0 16,0 0-16,0-21 15,0 0-15,-21 0 0,22 0 16,-22-1-16,0-20 0,0 21 16,0 0-16,0 0 0,0-1 15,-22 1-15,1 21 0,0-21 0,21 0 16,0 0-1,0 0 1,21 21 0,0 0-1,1 0-15,-1 0 0,21 0 0,-21 0 16,0 0-16,1 21 0,-1 0 16,0 0-16,0 0 0,0 0 0,-21 22 15,0-22-15,0 0 0,0 21 0,0-20 16,0-1-16,0 0 0,0 0 15,0 0-15,0 0 0,0 1 16,-21-22 0,0 0-16,21-22 15,0 1 1,0 0-16,0 0 16,0 0-16,0 0 0,21-1 0,0-20 15,0 0-15,1 21 0,20-22 16,-21 1-16,43-22 0,-22 43 15,-21 0-15,21 0 0,1 21 0,-1 0 16,0 0-16,-20 21 16,20 0-16,-21 0 0,0 22 0,0-22 0,-21 0 15,22 21-15,-22-20 0,0-1 16,0 21-16,0-21 0,-22 43 16,1-64-16,21 21 15,-21 0-15,0-21 16,21 21-16,-21-21 0</inkml:trace>
  <inkml:trace contextRef="#ctx0" brushRef="#br0" timeOffset="54017.12">19452 11261 0,'0'-43'16,"0"86"-16,21-107 0,0 22 0,1 0 16,-22 20-16,21-20 0,-21 21 15,21 0-15,-21 42 16,0 21-16,0 1 15,0 20-15,0 22 0,0-22 16,-21 22-16,0 0 0,21 20 0,-22-20 16,1 0-16,0 21 0,-42 148 15,20-127 1,22-64-16,0 1 0,0-22 16,0 0-16,-1-21 0,22 22 0,-21-22 15,21 0-15,-21 0 0,21-42 31,0 0-31,0-21 16,-21 20-16,21-20 0,-21-43 16</inkml:trace>
  <inkml:trace contextRef="#ctx0" brushRef="#br0" timeOffset="54301">19113 11536 0,'0'-64'0,"0"128"0,0-170 0,0 43 16,22 20-16,20-63 15,0 85-15,1-21 0,-1 21 0,0 0 16,22-1-16,63 22 16,-64 22-16,-20-1 0,20 0 15,-21 21-15,1 1 0,-1-1 0,-21 0 16,0 22-16,-21-22 0,0 0 0,-42 85 16,-21-63-1,20-43-15,1 0 0,-22 22 16,22-22-16,21-21 15,-21 0-15,20 21 0,44-21 32,-1 0-32,0 0 0,0 0 15,21 0-15,1 0 0,-22-21 0,21 21 16,1 0-16,-22-21 0</inkml:trace>
  <inkml:trace contextRef="#ctx0" brushRef="#br0" timeOffset="55795.56">20362 11388 0,'0'-21'0,"0"42"0,-21-42 15,0 21-15,-21 0 0,20 21 16,1 0-16,-21 0 0,-43 106 16,64-106-16,-21 43 15,21-1 1,21-20-16,0-22 15,0 0-15,0 21 0,0-21 16,21-21-16,0 0 16,0 0-16,0 0 0,0 0 15,1-21-15,-1 0 0,42-21 16,-42-1-16,1 22 16,-1 0-16,0-21 15,-21 21-15,42-22 0,-42 22 0,0 0 16,21 21-16,1 0 15,-1 0-15,-21 21 16,0 0-16,0 22 16,0-22-16,0 21 0,0-21 15,0 0-15,21 1 0,-21 20 16,0-21-16,0 0 0,21-21 16,-21 21-16,21-21 15,22 0-15,-22 0 16,0 0-16,0 0 15,0-21-15,0 21 0,1-21 0,-1 0 0,0 0 16,0 0-16,0-1 0,22 1 16,-22 0-16,0 0 0,0 0 0,0 0 15,0-1 1,1 22-16,-22 22 31,0-1-31,0 0 0,0 0 16,-22 0-16,22 0 0,0 1 0,0-1 15,0 0-15,0 0 0,0 0 16,64 0 0,-43-21-16,21 0 15,-20 0-15,-1 0 0,21 0 0,-21 0 16,22 0-16,-22-21 0,21 0 0,-21 21 16,22-21-16,-22 0 0,0 21 15,0-21-15,0-1 0,-21 1 0,0-42 16,0-1-1,-21 64 1,0 0 0,0 21-16,0 1 0,-1-1 0,1 21 15,21-21-15,-21 0 16,21 1-16,0 20 16,0-21-16,0 0 0,0 0 15,21-21-15,0 0 0,1 22 0,-1-22 16,0 0-16,0 0 0,21 0 15,-20 0-15,20 0 0,0 0 0,-21-22 16,22 1-16,-1 21 0,0-42 16,22 0-1,-43 20-15,0 1 0,0 21 0,1-21 16,-22 0-16,21 21 0,-21 21 31,0 0-31,0 0 0,-21 1 16,21-1-16,-22 0 0,1 0 15,21 0-15,0 0 16,0 1-16,21-44 47,1 1-47,-1 0 16,0 0-16,0 0 15,0 0-15,-21-1 0,21 1 0,-21 0 16,43-21-1,-22 42 1,0 0-16,-21 21 16,0 0-16,21 0 0,-21 0 15,0 1-15,21-1 0,-21 0 16,0 0-16,22-21 0,-1 21 16,0-21-1,0 0-15,0 0 0,0 0 16,1 0-16,-1 0 0,0 0 0,0-21 15,0 0-15,0 21 0,1-21 16,-1 0-16,-21-1 0,21-20 16,21-21-16,-42 20 0,21 1 15,-21 0-15,22-1 0,-22-20 16,0 20-16,42-84 16,-42 85-16,21-64 0,-21 64 0,21 0 15,-21 20-15,21 1 0,-21 0 16,0 0-16,0 42 15,0 0-15,0 22 16,-21-1-16,0 0 0,0 1 16,21 20-16,-21 1 0,0-22 15,21 21-15,-22-20 0,22 20 0,-21-20 16,21-1-16,0 0 0,0-21 0,0 22 16,0-22-16,0 42 15,0-41-15,21-22 0,-21 21 0,22-21 16,-1 0-16,0 0 0,0 0 15,21 0-15,-20 0 0,-1 0 0,85-21 16,-85-1-16,0 1 16,0 21-16,0-21 0,0 0 15,-21-21-15,0 20 0,0 1 0,0 0 16</inkml:trace>
  <inkml:trace contextRef="#ctx0" brushRef="#br0" timeOffset="56025.43">22246 11282 0,'0'0'16,"-21"0"-16,0 0 0,63 0 16,-21 0-1,22 0-15,-1 0 0,0 0 0,1 0 16,20 0-16,-21 0 0,1-21 16,20 21-16,-20-21 0,-1 21 15,21 0-15,-41 0 0,20-22 0,0 22 0,-21 0 16,22 0-16,-22 0 15,0 0-15,0 0 0,0 0 16,-21 22-16,-21-22 16,0 21-16,-21 0 0</inkml:trace>
  <inkml:trace contextRef="#ctx0" brushRef="#br0" timeOffset="57178.04">8869 13526 0,'0'0'0,"-21"0"0,-1 0 15,1 0-15,0 0 0,0 0 16,0 0 0,21-22-16,0 1 0,0 0 15,0 0-15,21 0 16,0 21-16,21-21 0,-20 21 0,-1 0 15,21-22-15,0 22 0,-20 0 16,20 0-16,0 0 0,-21 22 0,22-1 16,-22 0-16,0 0 0,0 0 15,-21 22-15,0-22 0,0 21 0,0 0 16,0 1-16,0-1 0,-21 0 16,0-20-16,-21 20 0,20 0 15,-20-21-15,21 1 0,-21-1 0,-1 0 16,1 0-16,21 0 0,-22 0 15,1-21-15,-21 0 0,41 0 16,1 0-16,0 0 0,21-21 16,0 0-16,0 0 15,0 0-15,0 0 0,21-1 0,0 1 16,1 0-16,-1 21 0,21-21 16,-21 0-16,22 21 0,-1 0 15,0 0-15,1 0 0,-1 21 0,0 0 16,1 0-16,-22 0 0,21 1 15,-21 20-15,0-21 0,-21 21 0,0-20 16,0 20-16,0-21 0,0 21 16,-21-20-16,0 20 0,0-21 0,0 21 15,-22-20-15,1-1 0,21 0 16,-21 0-16,-1 0 0,1-21 0,0 21 16,-43-21-16,43 0 15,-1 0-15,22 0 0,-21 0 0,-1-21 16,22 21-16,0-21 0,0 0 0,0 0 15,0 21-15,21-21 0,-22-1 16,22 1-16,0 0 0,0 0 16,22 21-1,-1 0-15,0-21 0,0 21 16,21-21-16,-20 21 0,20 0 0</inkml:trace>
  <inkml:trace contextRef="#ctx0" brushRef="#br0" timeOffset="57375.98">9610 14034 0,'21'0'0,"-42"0"0,63 0 15,-42-22 1,21 22-16,0 0 62,-21-21-46,21 21-16</inkml:trace>
  <inkml:trace contextRef="#ctx0" brushRef="#br0" timeOffset="58617.27">11239 14055 0,'0'0'0,"22"0"0,-1 0 16,0 0-1,-21-21 1,21 21-16,-21-22 0,0 1 15,0 0-15,0 0 16,0 0-16,-21 0 0,0-1 16,0 1-16,-1 0 15,1 0-15,-21 0 0,21 21 0,-22-21 16,1-1-16,-21 1 0,20 21 0,1 0 16,0 0-16,-22 0 0,22 21 15,-1 1-15,1-1 0,0 21 0,21-21 16,-22 22-16,22-1 0,21 0 15,-21 1-15,21-1 0,0 0 0,0 1 16,0-22-16,0 21 0,0 0 16,0-20-16,0-1 0,21 0 0,0 0 15,0-21-15,1 0 0,20 0 0,-21 0 16,21-21-16,1 21 16,-1-21-16,0-22 0,1 22 0,-1 0 15,0-21-15,1-1 0,-1 1 16,0 0-16,1-1 0,-1-62 15,-21 41-15,0 1 0,1-1 16,-1 1-16,-21 20 0,21-20 0,-21-1 16,0 22-16,0 0 0,0-1 0,0 22 15,0 0-15,0 42 16,-21 21 0,21-20-16,0 41 0,-21-21 15,-1 22-15,1-1 0,21 1 16,0-1-16,-21 1 0,21-1 0,-21-20 15,21 20-15,0-20 0,0 41 16,0-41-16,21-22 0,0 21 16,0-21-16,22 0 0,-22-21 15,0 0-15,0 0 0,0 0 0,22 0 16,-22 0-16,0 0 0,0-21 16,22 0-16,-22 0 0,0 0 0,0-22 15,-21 22-15,21 0 0,0-21 0,-21 21 16,0-1-16,0-20 0,22 21 15,-22 0-15,0 42 32,0 0-32,0 0 0,0 0 15,0 22-15,0-22 0,0 0 16,0 21-16,0-20 0,0-1 0,0 0 16,0 0-16,21 0 0,0 0 0,0-21 15,0 0-15,0 0 0,1 0 16,-1 0-16,21 0 0,-21 0 0,22 0 15,-1-21-15,0 0 0,-21 0 16,22 0-16,-1 0 0,-21-1 0,22 1 16,-22-21-16,21 21 0,-21 0 0,0-22 15,-21 22-15,0 0 0,22 0 16,-22-22-16,0 65 31,0 20-31,0-21 16,0 21-16,-22 1 0,1-1 15,21 0-15,-21 1 0,0 20 0,21-20 16,-21 20-16,0 1 0,-1-1 0,22 1 16,-21-1-16,0 1 0,21-1 15,-21 1-15,21-22 0,-21 21 0,0 1 16,21-1-16,-22 1 0,1-1 16,0 1-16,0-1 0,21 1 0,-21-22 15,0 22-15,-1-22 0,1 0 0,-21 1 16,21-1-16,0-21 0,-43 43 15,22-43-15,-1-21 16,1 0-16,-21 0 0,20 0 0,-20 0 16,-1 0-16,-20-21 0,20 0 0,-21-1 15,22 1-15,-22-21 0,22 21 16,-1-22-16,22 1 0,-22-21 0,22 20 16,21-20-16,0 20 0,0-20 15,21 21-15,0-22 0,0 22 0,21-22 16,21 22-16,0 0 0,1-1 0,20 1 15,1 0-15,-1-1 0</inkml:trace>
  <inkml:trace contextRef="#ctx0" brushRef="#br0" timeOffset="60564.44">12425 14055 0,'0'0'16,"0"21"15,0 0-31,0 0 16,0 0-16,0 1 0,0-1 15,0 0-15,0 0 0,0 0 16,-21 0-16,-1-21 16,22 22-16,-21-22 0,21-22 15,0 1 1,0 0-16,0 0 16,0 0-16,0 0 0,21 21 15,1-22-15,-1 1 0,-21 0 0,21 0 16,0 0-16,0 0 0,0 21 15,1 0-15,-1 0 16,0 0-16,-21 21 0,0 0 16,21 0-16,0 0 0,-21 0 0,21 1 15,-21-1-15,22 21 0,-1-21 16,0 22-16,0-1 0,0-42 16,0 21-16,1 0 0,-1-21 15,0 0-15,0 0 0,21 0 0,-20 0 16,20 0-16,-21 0 0,21-21 15,1 0-15,-22 0 0,21 21 16,1-21-16,-22-22 0,21 22 0,-21 0 0,0 0 16,1-22-16,-1 22 15,-21 0-15,0-21 0,0 21 0,0-1 16,0 1-16,-21 0 0,-1 0 16,1 0-16,0 21 0,-21 0 0,21 0 15,-22 0-15,22 21 0,-21 0 0,21 0 16,-22 22-16,22-22 0,0 0 15,21 21-15,0-21 0,0 22 16,0-22-16,0 21 0,0-21 0,0 1 16,0-1-16,0 0 0,21 0 0,0 0 15,0-21-15,1 0 0,-1 0 16,0 0-16,0 0 0,0 0 0,22 0 16,-22-21-16,0 0 0,0 21 15,0-21-15,0 0 0,1-1 16,-1 1-16,-21-21 0,0 21 0,21 0 15,-21-1-15,0 1 0,21 0 16,-21 0-16,0 42 31,0 0-31,0 0 0,0 1 16,0-1-16,0 0 0,21 0 0,-21 0 16,21-21-16,-21 21 0,22 1 15,-1-1-15,0-21 0,0 21 16,0-21-16,0 0 15,1 0-15,-1 0 0,0 0 0,21-21 16,-21 21-16,1-21 0,-1-1 0,0 22 16,21-21-16,-21 0 0,-21 0 15,22 0-15,-1 0 0,0-1 0,-21 1 16,21 21 0,-21 21-1,0 1-15,0-1 16,0 0-16,0 0 0,0 0 15,0 0-15,0 1 0,0-1 16,0 0-16,21-21 47,-21-21-47,21 0 16,1-1-16,-22 1 0,21 0 15,0 0-15,-21 0 0,21 0 0,-21-1 16,21 1-16,0 0 0,1 21 15,-1 0 1,-21 21-16,0 0 16,21 1-16,-21-1 0,0 0 15,21 0-15,-21 0 0,0 0 0,21 1 16,0-1-16,1 0 16,-1-21-16,0 0 0,0 0 15,0 0-15,0 0 16,1 0-16,-1 0 0,21 0 15,-21-21-15,0 0 0,1-1 0,-1 1 16,0 0-16,0 0 0,0 0 0,0 0 16,1-1-16,-1 1 0,-21 0 15,0 0-15,0 0 0,0 0 0,0 42 32,0 0-32,0 0 15,0 0-15,0 0 0,0 1 0,0-1 16,0 0-16,0 0 15,21 0-15,-21 0 0,21 1 0,-21-1 16,21 0-16,0 0 16,1-21-16,-1 0 0,0 0 15,0 0-15,0 0 0,0 0 0,1 0 16,-1 0-16,0-21 0,0 21 16,-21-21-16,21 0 0,0 21 0,1-22 15,-1 1-15,-21 0 16,21 0-16,-21 0 0,21 21 0,-21-21 15,0-1-15,0 44 47,0-1-47,0 0 16,0 0-16,0 0 16,21-21-16,0 0 0,1 0 15,-1 0-15,0 0 16,0 0-16,0-21 0,0 21 15,-21-21-15,22 0 0,-1 0 0,0 21 16,-21-22-16,21 1 0,0 0 16,-21 0-16,21 21 0,-21-21 0,43-22 15,-43 22 1,21 0-16,-42 21 62,21 21-46,-21-21-16,-1 21 0,1-21 16,0 0-16,21 22 0,-21-22 15,0 21-15,21 0 0,0 0 0,-21 0 16,-1 0-16,22 1 16,0-1-16,0 0 0,0 0 15,0 0-15,0 0 0,0 1 16,22-22-16,-1 21 15,0-21-15,0 0 0,0 0 16,0 0-16,1 0 0,-1 0 0,0 0 16,0-21-16,21 21 0,-20-22 15,-1 1-15,0 21 0,0-21 0,0 0 16,0 0-16,1 0 0,-1-1 0,0-20 16,-21 21-16</inkml:trace>
  <inkml:trace contextRef="#ctx0" brushRef="#br0" timeOffset="60732.34">14965 13589 0,'0'0'0,"-21"0"0,-1 0 0,22 21 16,0 0-1,22-21 1,-1 0-16,0 0 0,0 0 15</inkml:trace>
  <inkml:trace contextRef="#ctx0" brushRef="#br0" timeOffset="61164.09">16785 13356 0,'0'0'0,"0"-21"0,0-21 16,0 63-1,0 21-15,-21 1 16,0-1-16,21 21 0,-21 1 16,-1-1-16,1 1 0,21-1 0,-21 1 15,21-1-15,-21 1 0,0-22 16,21 22-16,0-22 0,0-21 0,0 22 15,0-1-15,0-21 16,0 0-16,0 0 16,0-42-1,0 0 1</inkml:trace>
  <inkml:trace contextRef="#ctx0" brushRef="#br0" timeOffset="61343.99">16404 14055 0,'0'0'0,"21"-21"16,0 21-16,1-22 0,20 22 15,-21-21-15,21 0 0,1 21 0,-1-21 16,0 21-16,1-21 16,63 21-16,-64-21 0,0 21 0,43 0 15,-43 0 1,1 0-16,-1 0 0</inkml:trace>
  <inkml:trace contextRef="#ctx0" brushRef="#br0" timeOffset="62124.54">17230 14012 0,'0'0'0,"0"-21"32,21 0-17,-21 0-15,0 0 16,0 0-16,-21 21 15,21-22-15,-22 22 16,1 0-16,0 0 0,-21 0 0,21 0 16,-1 0-16,1 22 0,-21-22 15,21 21-15,0-21 0,-1 21 0,22 0 16,-21 0-16,21 0 16,0 1-16,21-1 15,1-21 1,-1 0-16,0 0 0,0 0 0,0 0 15,22 0-15,-22 0 0,21 0 0,-21 0 16,22-21-16,-22 21 16,0-22-16,0 1 0,0 0 0,0 21 0,1-21 15,-22 0-15,0 0 16,0-1-16,0 44 31,-22-22-31,22 21 16,0 0-16,0 0 0,0 0 0,0 0 15,0 1-15,0-1 0,0 21 16,22-21-16,20 0 0,-21 1 16,0-1-16,22 0 0,-1-21 15,0 0-15,1 0 0,-1 0 0,0 0 16,1 0-16,-1 0 0,21 0 16,-20 0-16,-1-21 0,-21 0 15,22 21-15,-22-22 0,0 1 0,0 0 16,0 0-16,-21-21 15,0 20-15,0-20 0,0 21 0,-21 0 16,0 0-16,0-1 0,-22 1 16,22 21-16,-21 0 0,21 0 0,-22 0 15,22 0-15,0 0 0,-21 21 0,21-21 16,-1 43-16,22-22 0,0 0 16,-21 0-16,21 22 0,-21-1 15,21-21-15,0 43 0,0-22 16,0 21-16,-21 1 0,0-1 0,0 1 15,-1 21-15,1-1 0,0-20 0,-21 20 16,21-20-16,-22 21 0,22-1 16,-21-20-16,21 20 0,-22 1 0,22-21 15,0 20-15,0 1 0,0-22 0,-1 1 16,1-1-16,0 1 0,21-1 16,-42 43-16,21-63 0,21-1 15,-22 0-15,1-21 0,0-21 16,0 0-16,0 0 0,21-21 15,0 0-15,0-21 0,0-64 16</inkml:trace>
  <inkml:trace contextRef="#ctx0" brushRef="#br0" timeOffset="63761.48">18690 13991 0,'0'0'16,"21"-21"-16,0 0 0,1 21 0,-44 0 16,1 0-1,0 21-15,0-21 0,-21 21 16,20 22-16,-20-22 0,0 0 16,-1 0-16,1 21 0,0-20 0,21-1 15,-22 0-15,22 0 0,0 0 16,0 0-16,0-21 0,-1 22 15,44-44 1,-1 1-16,0 0 16,0 0-16,21 0 0,-20 0 15,-1-1-15,21 1 0,-21-21 0,0 21 16,22-22-16,-22 22 0,0 0 16,-21 0-16,21 0 0,0 0 15,1 42 1,-22 0-16,0 0 0,21 0 15,-21 0-15,0 22 0,21-22 0,-21 0 16,0 0-16,21 22 0,0-22 16,-21 0-16,21 0 0,1-21 0,-1 21 15,0 0-15,0-21 0,0 0 16,22 0-16,-22 0 0,0 0 0,21 0 16,1 0-16,-22 0 0,21-21 15,43-21-15,-43 42 0,-21-21 16,43-22-16,-43 1 0,0 21 15,0 0-15,-21-22 0,0 22 16,0 0-16,0-21 0,0 21 16,0-1-16,-21 22 0,0 0 15,0 0-15,-22 0 0,22 0 0,0 0 16,0 22-16,-21-1 0,20 0 16,1 0-16,0 0 0,0 22 0,0-22 15,21 0-15,0 21 0,0-21 0,0 1 16,0-1-16,0 0 0,0 0 15,21 0-15,0-21 0,0 21 16,0-21-16,1 0 0,-1 0 16,0 0-16,0 0 0,0-21 15,0 0-15,1 21 0,-1-21 0,0 0 16,0 0-16,-21-1 0,21 1 16,0 0-16,-21-21 0,0 21 0,0-1 15,22 1-15,-22 0 0,0 0 16,0 42-1,0 0 1,0 0-16,0 1 0,0 20 0,0-21 16,0 0-16,0 0 0,0 1 15,0 20-15,21-21 0,0 0 16,0 0-16,0-21 0,0 0 16,1 0-16,-1 0 0,0 0 15,0 0-15,0 0 0,0 0 0,1 0 0,-1-21 16,0 21-16,0-21 15,-21 0-15,21 0 0,0 0 0,-21-1 16,0 1-16,0 0 0,22 0 16,-22 0-16,21 0 0,-21 42 31,0 0-31,0 0 16,0 0-16,0 0 0,0 1 15,0-1-15,0 0 0,0 0 16,0 0-16,21-42 47,-21 0-32,21 0-15,0 21 16,0-21-16,-21-1 0,22 1 0,-1 0 16,-21 0-16,21 0 0,0 21 15,-21-21-15,21 21 16,0 21-16,-21 0 15,0 0-15,0 0 16,0 0-16,0 1 0,0-1 0,0 0 16,0 0-16,22 0 15,-22 0-15,21-21 0,-21 22 0,21-22 16,0 0-16,0 0 16,0 0-16,1 0 0,-1 0 15,0 0-15,0-22 0,0 22 0,0-21 16,1 0-16,-1 21 0,0-21 15,-21 0-15,42-22 0,-21 1 16,1 21-16,-22 0 0,0 0 16,21-1-16,-21 1 0,21 0 0,-21 42 31,0 0-31,0 1 16,0-1-16,0 0 0,21 0 15,-21 0-15,0 0 0,0 1 16,21-22-16,0 21 0,1 0 0,-1-21 15,0 21-15,21-21 16,-21 0-16,22 0 0,-22 0 0,0 0 16,21 0-16,-20 0 0,20 0 0,-21 0 15,21-21-15,-20 21 0,-1-21 16,21 0-16,-21-1 0,0 1 0,1 0 16,-1 0-16,0 0 0,0 0 15,-21-43-15,0 43 0,0-21 16,0 20-16,0 1 15,0 42-15,-21 1 16,0-1-16,21 21 16,0-21-16,-21 22 0,21-22 0,0 21 15,0-21-15,0 22 0,0-22 16,0 0-16,0 0 0,21 0 16,0 0-16,21-21 0,-21 0 15,22 0-15,-22 0 0,21 0 16,22-21-16,-22 21 0,0-21 0,22 0 15,-22 0-15,22 0 0,-22-22 0,22 1 16,-22 21-16,21-43 0,-20 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FE23-3DEC-46BB-A9DE-0BDC88B1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3620-4149-4108-8D3F-6B4223AF5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7E96-5F58-49E9-BB97-A9BD408B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91C6-9A78-4A3B-A03D-E89CA9B2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3C46-81B8-4D3C-9E7B-25840875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11A-DDB3-4BA8-8C76-DA84AD15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B40D-BF03-45C6-8CDB-63C0D24B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98E-38AE-407F-84C1-E8B9D1B6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D79F-5F3A-4202-80AE-9EFDD38B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D70F-C6B5-41D0-950D-D4FB637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E789-B06F-4D4C-9A55-3B88400F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81F6D-C8D0-424B-88C3-5892CCAE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2651-3A45-437D-8120-21A48ABA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C7B3-06B1-4DAE-AB60-CA329A93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3BD3-F16A-410D-8C00-712806F6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D5FF-CBA5-4C84-8483-62A14362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873B-AEFA-4328-9333-0402CD36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CED9-ADB4-42A3-BAB6-CB237831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D719-4523-405D-AECC-2C093F0C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02F0-2527-4A8D-B9FB-8DCCB90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C011-FE02-430D-B42F-35D62764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08FE4-A554-41CD-B7C6-770EC8BA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85B9-32B2-4528-B6F0-596B539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5B49-289A-4ECC-8749-D7517FE5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1C3E-959D-46F7-A24B-0F04C69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A19-7CEF-4E15-A9F8-53D4414E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79B0-2C4F-403A-9344-E77AC1B2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B587-0042-4802-AF22-EEB5D282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752E-D8BF-4FE8-AAEA-80A75175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4FD7-61EC-4142-B54A-90BD48F6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8F5F6-41C4-4193-9868-D44F7ECC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738-9F26-4000-BF05-F89095DB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6C3C-F77C-49F8-8DE6-B1644238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9FB7-1DB8-4D1D-AE83-8A7FBE28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4D206-4A4B-4802-99C1-8A923DE9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BC665-FCA9-4A83-9FEC-D67E53C43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ACC09-9F1B-4F7F-984B-D5D6B86A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0AFCB-61DE-4A72-8FCA-D29914BD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55854-B1F1-4BCD-9FA5-F51D13C4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F160-1B72-4EA8-BA73-93BB651D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99F7B-29BD-4E59-A08B-3BD8671C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0999D-3CD0-4590-8F01-D2B7957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56CC-64AE-4E69-B96C-DC00DF47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D7A99-E7BE-4B84-A145-3BB5E885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A725-5262-4EF7-AEA5-97B595AE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8306-A2A0-4082-A027-F534088A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7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76BB-1BB1-434B-8D14-78E3BB2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4367-3C11-4D51-8336-25AEA08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D003-CE78-4200-A8B3-1C165FAF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791AC-28C3-4BD6-8B9E-32CEFC4B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D813-E1A6-417F-A8A4-65812E3E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07CB-0F26-4CA1-A003-50F79758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7C3A-6565-4F09-90EF-34DB4E27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3519-C84F-4D43-8173-E16C6AAA9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F13D-1E65-476C-97E6-ED2B4B69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8D1A-742E-456F-829D-D382821A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717B-B533-49CF-92AE-58947B2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3AA89-F209-4A24-B500-0DA5B05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4B788-FBD3-47E9-8E27-3F8F7B6C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F0EB4-EB33-42F0-A636-918CF50B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4AEE-5DC3-4B86-BF61-7498AAADD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279A-0C14-4A04-BDAD-646C11A79A51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759-2631-4E6D-BFFC-4AD5B0E66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2D85-8CE9-422E-8600-2595835B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1E00-28A3-411A-96B7-5ACBAB131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AC52C-33BD-4D39-A93F-89EE51431F14}"/>
                  </a:ext>
                </a:extLst>
              </p14:cNvPr>
              <p14:cNvContentPartPr/>
              <p14:nvPr/>
            </p14:nvContentPartPr>
            <p14:xfrm>
              <a:off x="723960" y="129600"/>
              <a:ext cx="867960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AC52C-33BD-4D39-A93F-89EE51431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20240"/>
                <a:ext cx="869832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90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D2845-540D-4EB6-89A8-3AA65863A02B}"/>
                  </a:ext>
                </a:extLst>
              </p14:cNvPr>
              <p14:cNvContentPartPr/>
              <p14:nvPr/>
            </p14:nvContentPartPr>
            <p14:xfrm>
              <a:off x="777240" y="68760"/>
              <a:ext cx="5212440" cy="45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D2845-540D-4EB6-89A8-3AA65863A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59400"/>
                <a:ext cx="5231160" cy="45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49EC7-DBBD-42B5-A65A-135EB4C9A824}"/>
                  </a:ext>
                </a:extLst>
              </p14:cNvPr>
              <p14:cNvContentPartPr/>
              <p14:nvPr/>
            </p14:nvContentPartPr>
            <p14:xfrm>
              <a:off x="259200" y="91440"/>
              <a:ext cx="957852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49EC7-DBBD-42B5-A65A-135EB4C9A8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2080"/>
                <a:ext cx="95972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42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9AEFED-3741-4EB2-9FB8-331B6E6AFEDF}"/>
                  </a:ext>
                </a:extLst>
              </p14:cNvPr>
              <p14:cNvContentPartPr/>
              <p14:nvPr/>
            </p14:nvContentPartPr>
            <p14:xfrm>
              <a:off x="289440" y="99000"/>
              <a:ext cx="946440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9AEFED-3741-4EB2-9FB8-331B6E6AF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89640"/>
                <a:ext cx="94831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45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FB79FE-456A-4932-BFE5-8B28EF4FA481}"/>
                  </a:ext>
                </a:extLst>
              </p14:cNvPr>
              <p14:cNvContentPartPr/>
              <p14:nvPr/>
            </p14:nvContentPartPr>
            <p14:xfrm>
              <a:off x="487800" y="228600"/>
              <a:ext cx="798588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FB79FE-456A-4932-BFE5-8B28EF4FA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19240"/>
                <a:ext cx="800460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21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845918-0427-44D1-B314-A530C7B43599}"/>
                  </a:ext>
                </a:extLst>
              </p14:cNvPr>
              <p14:cNvContentPartPr/>
              <p14:nvPr/>
            </p14:nvContentPartPr>
            <p14:xfrm>
              <a:off x="144720" y="0"/>
              <a:ext cx="97311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845918-0427-44D1-B314-A530C7B43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97498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3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3AFEA2-FBAD-4B4F-B605-C231C862BD9F}"/>
                  </a:ext>
                </a:extLst>
              </p14:cNvPr>
              <p14:cNvContentPartPr/>
              <p14:nvPr/>
            </p14:nvContentPartPr>
            <p14:xfrm>
              <a:off x="152280" y="53280"/>
              <a:ext cx="1152180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3AFEA2-FBAD-4B4F-B605-C231C862B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3920"/>
                <a:ext cx="1154052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AE62F1-665B-42B1-B215-C2E6C03BA162}"/>
                  </a:ext>
                </a:extLst>
              </p14:cNvPr>
              <p14:cNvContentPartPr/>
              <p14:nvPr/>
            </p14:nvContentPartPr>
            <p14:xfrm>
              <a:off x="548640" y="68760"/>
              <a:ext cx="9312120" cy="419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AE62F1-665B-42B1-B215-C2E6C03BA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59400"/>
                <a:ext cx="933084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84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182773-B852-4988-ADA0-D8F6BF16A9A2}"/>
                  </a:ext>
                </a:extLst>
              </p14:cNvPr>
              <p14:cNvContentPartPr/>
              <p14:nvPr/>
            </p14:nvContentPartPr>
            <p14:xfrm>
              <a:off x="320040" y="571680"/>
              <a:ext cx="9365400" cy="612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182773-B852-4988-ADA0-D8F6BF16A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62320"/>
                <a:ext cx="93841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2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0473E9-71F3-4F05-A521-4F9EAAF2BF1B}"/>
                  </a:ext>
                </a:extLst>
              </p14:cNvPr>
              <p14:cNvContentPartPr/>
              <p14:nvPr/>
            </p14:nvContentPartPr>
            <p14:xfrm>
              <a:off x="1158120" y="975240"/>
              <a:ext cx="6408720" cy="416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0473E9-71F3-4F05-A521-4F9EAAF2B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965880"/>
                <a:ext cx="6427440" cy="41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7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366DC-D258-418E-97CA-05B08022848A}"/>
                  </a:ext>
                </a:extLst>
              </p14:cNvPr>
              <p14:cNvContentPartPr/>
              <p14:nvPr/>
            </p14:nvContentPartPr>
            <p14:xfrm>
              <a:off x="304920" y="160200"/>
              <a:ext cx="9601560" cy="525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366DC-D258-418E-97CA-05B080228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50840"/>
                <a:ext cx="9620280" cy="52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2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215855-553D-4ABF-B4C3-FB65A4DD38D1}"/>
                  </a:ext>
                </a:extLst>
              </p14:cNvPr>
              <p14:cNvContentPartPr/>
              <p14:nvPr/>
            </p14:nvContentPartPr>
            <p14:xfrm>
              <a:off x="479880" y="213480"/>
              <a:ext cx="911412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215855-553D-4ABF-B4C3-FB65A4DD3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04120"/>
                <a:ext cx="913284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39FD81-A20B-4CF2-A9FF-254914A162FF}"/>
                  </a:ext>
                </a:extLst>
              </p14:cNvPr>
              <p14:cNvContentPartPr/>
              <p14:nvPr/>
            </p14:nvContentPartPr>
            <p14:xfrm>
              <a:off x="342720" y="38160"/>
              <a:ext cx="95180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39FD81-A20B-4CF2-A9FF-254914A16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8800"/>
                <a:ext cx="95367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52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5398B-9928-4160-921D-C71FCF1EBA3B}"/>
                  </a:ext>
                </a:extLst>
              </p14:cNvPr>
              <p14:cNvContentPartPr/>
              <p14:nvPr/>
            </p14:nvContentPartPr>
            <p14:xfrm>
              <a:off x="579240" y="106560"/>
              <a:ext cx="931932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5398B-9928-4160-921D-C71FCF1EB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97200"/>
                <a:ext cx="933804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3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F49A36-2460-461B-9729-87254CE53F77}"/>
                  </a:ext>
                </a:extLst>
              </p14:cNvPr>
              <p14:cNvContentPartPr/>
              <p14:nvPr/>
            </p14:nvContentPartPr>
            <p14:xfrm>
              <a:off x="495360" y="221040"/>
              <a:ext cx="911376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F49A36-2460-461B-9729-87254CE53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11680"/>
                <a:ext cx="913248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7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2E625-F20E-489E-B2BF-DE2462C65ACD}"/>
                  </a:ext>
                </a:extLst>
              </p14:cNvPr>
              <p14:cNvContentPartPr/>
              <p14:nvPr/>
            </p14:nvContentPartPr>
            <p14:xfrm>
              <a:off x="0" y="182880"/>
              <a:ext cx="82148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2E625-F20E-489E-B2BF-DE2462C65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82335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89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C9EFE-2C19-4AE5-BCD1-54BBBA33CD46}"/>
                  </a:ext>
                </a:extLst>
              </p14:cNvPr>
              <p14:cNvContentPartPr/>
              <p14:nvPr/>
            </p14:nvContentPartPr>
            <p14:xfrm>
              <a:off x="678240" y="167760"/>
              <a:ext cx="876312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C9EFE-2C19-4AE5-BCD1-54BBBA33C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58400"/>
                <a:ext cx="878184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5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108-05B0-48DD-9BB1-D1D79EA4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5C70-CAB2-4E20-AD28-167B8F94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EA54D-D4ED-43AC-A996-61AFFB8FBB0A}"/>
                  </a:ext>
                </a:extLst>
              </p14:cNvPr>
              <p14:cNvContentPartPr/>
              <p14:nvPr/>
            </p14:nvContentPartPr>
            <p14:xfrm>
              <a:off x="1889640" y="60840"/>
              <a:ext cx="774252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EA54D-D4ED-43AC-A996-61AFFB8FB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51480"/>
                <a:ext cx="77612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8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2021-01-27T13:10:41Z</dcterms:created>
  <dcterms:modified xsi:type="dcterms:W3CDTF">2021-01-27T14:51:15Z</dcterms:modified>
</cp:coreProperties>
</file>