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3:21:34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2096 0,'0'-22'16,"0"1"-16,0 0 15,0 0 1,0 0-16,0 0 0,0-1 0,0 1 16,0 0-16,0 0 0,21 0 15,-21 0-15,0-1 0,0 1 16,0 42 15,0 1-31,0 20 16,-21-21-16,-1 21 0,22 1 0,-21 20 15,0-20-15,0 20 0,21-21 16,-21 22-16,0 21 0,-1-22 16,1 1-16,0-1 0,21 1 0,-21-1 15,21 1-15,-21-22 16,21 0-16,-21 1 0,21-1 0,0-21 15,0 21-15,0-20 16,0-1-16,0-42 31,0-1-31,0 1 16,0 0-16,0 0 0,0-21 16,21 20-16,-21-20 0</inkml:trace>
  <inkml:trace contextRef="#ctx0" brushRef="#br0" timeOffset="372.3">3260 2117 0,'0'0'0,"-22"-21"0,1-1 16,21 1-16,0 0 16,0 0-16,0 0 0,0 0 15,0-22-15,0 22 0,0 0 16,21 0-16,22-22 0,-22 22 0,21 0 15,1 21-15,-1-21 0,21 21 16,-20 0-16,-1 0 0,22 0 16,-22 0-16,0 21 0,1 21 15,-1-20-15,-21 20 0,0-21 16,-21 21-16,0 1 0,0-1 0,-42 0 16,21 1-16,-43-1 0,22 0 15,0 1-15,-22-1 0,1-21 16,-1 22-16,22-22 0,-22 21 0,22-21 15,21 0-15,-22-21 0,22 22 16,0-22-16,0 0 0,21-22 31,0 1-31,21 0 0,0 0 16,22 0-16,-1-22 0,0 1 0,22 21 16</inkml:trace>
  <inkml:trace contextRef="#ctx0" brushRef="#br0" timeOffset="939.97">4191 1461 0,'0'0'0,"0"-22"0,-21 22 0,0-21 15,-1 21-15,1 21 16,0 1-16,0-22 15,21 42-15,-21 0 16,0 1-16,21-1 0,-22 21 16,1 1-16,21-1 0,-21 1 0,0-1 15,0 22-15,0-21 0,-1 20 16,1-20-16,0 20 0,0-20 16,0-1-16,0 1 0,21-1 0,-22-20 15,1-1-15,21 0 0,-21 1 16,21-22-16,0 0 0,0 0 0,0 0 15,0-42 17,0 0-32,0 0 0,0 0 0,0 0 15,0-22-15,21 1 16,0 0-16,1-1 0,-1 1 0,0 0 16,21 20-16,-21-20 0,22 21 15,-22-21-15,0 20 0,0 22 16,22 0-16,-22 0 0,0 0 15,-21 22-15,0-1 16,0 21-16,0-21 0,0 22 0,0-22 16,0 21-16,0 0 0,-21-20 15,21 20-15,0-21 0,0 21 16,0-20-16,0-1 0,0 0 16,0 0-16,21-21 31,0-21-16,0 21-15,0-21 0,1 0 16,-1-1-16,0 22 0</inkml:trace>
  <inkml:trace contextRef="#ctx0" brushRef="#br0" timeOffset="1487.88">4678 2350 0,'0'0'0,"-21"-22"16,-1 1 0,1 21-1,0 0 1,21 21-16,-21 1 16,21-1-16,-21 0 0,21 21 15,-21-21-15,-1 22 0,22-22 0,-21 21 16,0-21-16,0 22 0,21-22 15,-21 21-15,21-21 0,-21 1 16,21-1-16,0 0 0,-22-21 16,22-21 15,0 0-15,22-1-16,-22 1 0,21 0 0,0-21 15,21 21-15,-21-22 0,22 1 16,-22 21-16,21 0 0,-21-22 15,22 22-15,-1 21 0,-21-21 0,0 21 16,22-21-16,-22 21 0,0 0 16,0 21-16,-21 0 0,21 0 15,-21 0-15,0 22 0,0-22 16,0 21-16,0-21 16,0 22-16,0-1 0,-21-21 0,0 22 15,21-22-15,-21 21 0,21-21 16,-21 0-16,21 1 0,21-22 31,0 0-31,0 0 16,0 0-16,1-22 0,-1 22 15,0-21-15,0 0 0,0 0 0,0 0 16,1 0-16,-1-1 0</inkml:trace>
  <inkml:trace contextRef="#ctx0" brushRef="#br0" timeOffset="1892.38">5270 2455 0,'0'-42'0,"0"21"16,0 0-16,-21 42 31,0 0-31,21 0 16,-21 0-16,0 22 0,0-22 16,21 21-16,-22-21 0,1 22 0,0-1 15,21 0-15,0-20 0,-21 20 16,21-21-16,0 21 0,0-20 0,0-1 15,0 0-15,0 0 0,21-21 16,0 21-16,0-21 0,1 0 16,-1 0-16,21 0 0,-21 0 15,0-21-15,1 21 0,20-21 16,-21 0-16,0 0 0,0-1 16,1 1-16,-1-21 0,0 21 15,-21-22-15,0 22 0,0-21 0,0 0 16,0 20-16,0-20 0,0 21 15,-21 0-15,0 0 0,21-1 0,-22 22 16,-20 0-16,21 0 0,0 0 16,0 0-16,-1 0 15,1 0-15,0 0 0,0 22 16,21-1 0,21 0-1,0-21-15,22 0 0</inkml:trace>
  <inkml:trace contextRef="#ctx0" brushRef="#br0" timeOffset="2811.95">6435 2752 0,'0'0'0,"-22"0"0,1 0 0,0 0 16,0 0-16,0 0 0,21-21 15,-21 21-15,-1 0 16,1 0-16,21-22 0,-21 22 0,0 0 16,0 0-16,0 0 15,-1 0 1,1 0-16,42 0 47,22 0-47,-22 0 0,21 0 15,1 0-15,20 0 0,-21 0 0,43 0 16,0 0-16,-1 0 16,1 0-16,0 0 0,-1 0 0,1 0 15,21 0-15,-21 0 0,-1 0 16,-20 0-16,20 0 0,-20 0 0,21 0 15,-43 0-15,21 0 0,-20 0 16,-1 0-16,-21 0 0,22 0 0,-22 0 16,0-21-16,0 21 0,-21-21 15,0 0 1,-21 0 0,0 21-16,0-21 0,-1-1 0,1 22 15,0-21-15,0 0 0,-21 21 16,20-21-16,-20 0 0,21 21 0,-21-21 15,20-1-15,-20 22 0,21-21 16,0 0-16,-22 21 0,22 0 16,0-21-16,0 21 0,0 0 0,0 0 15,42 0 17,0 0-17,0 21-15,21-21 0,-20 21 0,41-21 16,-21 0-16,22 21 15,-22-21-15,22 0 0,-1 22 0,-20-22 16,20 0-16,-21 0 0,1 0 16,-1 0-16,0 0 0,-20 0 0,-1 0 15,0 0-15,0 0 0,-21 21 16,0 0 0,-21-21-16,0 21 15,0 0-15,-22 0 0,1 1 16,0-1-16,-1 21 0,-20-21 0,-1 22 15,22-1-15,-22-21 0,22 21 16,-21 1-16,20-22 0,1 21 0,0-21 16,-1 1-16,22-1 0,0 0 15,0 0-15,0 0 0,-1 0 16,1 1-16,21-1 31,0-42 0,0-1-31,0 1 16</inkml:trace>
  <inkml:trace contextRef="#ctx0" brushRef="#br0" timeOffset="6812.25">10202 2371 0,'0'21'78,"21"-21"-62,1 0 0,-1 0-1,-21-21-15,21 21 0,-21-21 16,21-1-16,-21 1 15,0 0-15,0 0 16,0 0-16,0 0 16,0-1-16,0 1 15,-21 21-15,0 0 16,21-21-16,-21 21 0,-1 0 0,1 0 16,-21 0-16,21 0 0,0 0 15,-22 0-15,22 21 0,-21-21 0,21 21 16,-22 1-16,22-1 0,0 0 15,0 0-15,0 0 0,-1 0 0,1 1 16,0-1-16,21 0 0,-21 0 16,21 0-16,0 0 0,0 1 0,0-1 15,0 0-15,21-21 16,0 0-16,0 0 16,22 0-16,-22 0 0,21 0 15,1-21-15,-22 0 0,21-1 16,0 1-16,1 0 0,-22 0 0,21 0 15,-21 0-15,1-1 0,-1 22 16,0-21-16,0 0 0,-21 0 0,21 21 16,-21-21-16,0 0 15,0 42 32,0 0-31,0 0-16,0 0 0,-21 0 15,21 1-15,0-1 0,0 21 16,-21 0-16,21-20 0,0 20 0,0 0 16,0 1-16,0-1 0,0 0 15,0 22-15,0-22 0,-21 0 0,21 1 16,0-1-16,-21 0 0,21 1 16,0-1-16,-22 0 0,1-20 0,21 20 15,-21 0-15,0-21 0,0 1 0,0-1 16,-22 0-16,22-21 0,0 0 15,-21 0-15,20 0 0,-20 0 0,21 0 16,-21 0-16,20 0 0,-20-21 16,21 21-16,0-21 0,0 21 15,-1-22-15,1 22 0,0 0 16,21-21-16,-21 0 0,21 0 16,0 0 15,21 21-31,0 0 0,0-21 15,1 21-15,-1-22 0,0 22 0,21-21 16,-21 0-16</inkml:trace>
  <inkml:trace contextRef="#ctx0" brushRef="#br0" timeOffset="7376.11">11134 2328 0,'0'0'0,"0"-42"15,0 21-15,-22 21 16,1 0-16,21-21 0,-21 21 16,0 0-16,0 0 0,0 0 0,-1 0 15,1 0-15,-21 0 0,21 0 16,0 21-16,-1 0 0,-20 0 0,21 0 15,-21 22-15,20-1 0,1 0 16,-21 1-16,21-1 0,0 22 16,-1-22-16,1 0 0,0 1 15,0 20-15,21-21 0,-21 1 0,21-22 16,0 21-16,0 1 0,0-22 16,0 0-16,0 0 0,21 21 0,0-42 15,0 22-15,0-1 0,22-21 16,-22 0-16,0 0 0,21 0 0,-20 0 15,20 0-15,0 0 0,-21-21 0,22-1 16,-22 22-16,21-21 0,-21 0 16,1 0-16,-1 0 0,-21 0 15,21 21-15,-21-22 0,0 1 16,0 0-16,-21 21 0,0-21 0,-22 0 16,22 21-16,-21 0 0,-1 0 15,1 0-15,0 0 0,-1 0 0,1 0 16,0 0-16,21 21 0,-22 0 15,1-21-15,21 21 0,0 0 0,-1-21 16,1 22-16,0-1 16,21 0-16,21-21 31,0 0-31,1 0 0,-1 0 16,21 0-16,-21-21 0</inkml:trace>
  <inkml:trace contextRef="#ctx0" brushRef="#br0" timeOffset="8067.74">11747 2709 0,'-21'0'15,"0"0"-15,0 0 0,0 0 16,0 0-16,-1 0 15,1 0-15,0 0 16,0 0-16,21-21 16,-21 0-16,0 0 15,21 0-15,-22 0 0,22-1 16,-21 22-16,21-21 0,-21 0 16,21 0-16,0 0 0,0 0 0,0-1 15,0 1-15,21 0 0,0 0 16,1 0-16,-1 0 0,0-1 15,21 1-15,-21 0 0,22 21 0,-1-21 16,-21 21-16,22 0 0,-22 0 16,21 0-16,-21 0 0,0 0 0,-21 21 15,0 0-15,0 0 16,0 1-16,0 20 0,-21-21 16,-21 21-16,21 1 0,0-1 0,-22 0 15,1-20-15,21 20 0,-22 0 16,22 1-16,-21-1 0,21 0 0,0-21 15,-1 22-15,1-1 0,0-21 16,21 0-16,0 1 0,0-1 0,0 0 16,0 0-16,0 0 0,21-21 15,0 0-15,1 0 0,-1 0 0,21 0 16,-21 0-16,22 0 0,-1 0 16,0 0-16,-21-21 0,22 0 15,-1 21-15,-21-21 0,22 0 16,-22-1-16,0 1 0,0 0 0,0 0 15,-21 0-15,0 0 0,0-22 0,0 22 16,-21 0-16,0 0 0,0 0 16,0 21-16,-22-22 0,22 22 0,-21 0 15,21 0-15,-22 0 0,22 0 16,-21 0-16,21 0 0,-22 22 16,22-22-16,0 21 0,0 0 0,21 0 15,-21 0-15,21 0 16,21-21-1,0 0-15,0 0 16,0 0-16,22 0 0,-1-21 16</inkml:trace>
  <inkml:trace contextRef="#ctx0" brushRef="#br0" timeOffset="8652.41">12869 2265 0,'0'0'0,"0"-21"0,21 21 15,-21-21 1,-21 21-1,0 0 1,0 0-16,0 21 0,0-21 16,-1 21-16,1 0 0,-21 0 15,21 22-15,0-22 0,-22 21 0,22 0 16,-21 1-16,-1-1 16,22 22-16,0-22 0,0 0 0,0 1 15,21-1-15,0 0 0,0 1 16,0-1-16,0-21 0,0 0 0,21 22 15,0-22-15,0-21 0,0 21 16,22 0-16,-22-21 0,21 0 0,1 0 16,-1 0-16,-21 0 0,21 0 0,1-21 15,-1 0-15,-21 0 0,22-1 16,-22 1-16,0 21 0,-21-42 0,0 21 16,0 0-16,0-1 0,0 1 15,0 0-15,-21 0 0,0 0 0,-22 21 16,22 0-16,-21 0 15,-1 0-15,1 0 0,0 0 0,-1 21 16,1-21-16,0 21 0,-1 0 16,22 22-16,-21-22 0,21 0 0,0 0 15,-1 0-15,22 0 0,0 1 16,0-1-16,0 0 0,22-21 16,-1 0-16,0 0 0,21 0 15,-21 0-15,1 0 0,20 0 16,-21-21-16</inkml:trace>
  <inkml:trace contextRef="#ctx0" brushRef="#br0" timeOffset="11363.9">13674 2265 0,'-22'0'0,"1"0"31,0 0-15,0 0 15,21 21-15,0 0-16,0 0 16,21-21-1,0 0-15,-21 22 0,21-22 16,1 0-16,20 0 0,-21 0 15,21 0-15,-20 0 0,20 0 16,-21 0-16,21-22 0,-20 22 0,20-21 16,-21 21-16,0-21 0,22 21 15,-22-21-15,0 0 0,0 0 16,0-1-16,-21 1 16,0 0-16,0 0 31,-21 21-31,0 0 15,0 0-15,21 21 0,-21 0 16,-1 0-16,1 1 0,0 20 0,0-21 16,21 21-16,-21 1 0,0-1 15,-1 0-15,1 1 0,0-1 16,21 22-16,-21-22 0,0 0 16,21 1-16,-21-22 0,21 21 0,0-21 15,0 22-15,0-22 0,-22 0 16,22 0-16,0 0 0,0 0 15,0-42 32,0 0-31,0 0-16,-21 21 0,21-21 0</inkml:trace>
  <inkml:trace contextRef="#ctx0" brushRef="#br0" timeOffset="11599.76">13441 2731 0,'0'0'0,"-21"0"0,-1 0 0,1 0 16,42 0-1,1 0 1,-1 0-16,21 0 0,-21 0 16,22-22-16,-1 22 0,0-21 0,1 21 15,-1-21-15,0 21 0,1-21 16,-1 21-16,-21 0 0,0-21 0,0 21 15,1-21-15,-1 21 16,0 0-16,-21-22 0,21 22 16,0 0-16,0 0 15,-21-21-15,22 21 0,-1-21 16</inkml:trace>
  <inkml:trace contextRef="#ctx0" brushRef="#br0" timeOffset="12052.02">14690 2265 0,'21'-21'0,"-42"21"31,-1 0-31,1 0 16,0 21-16,0 0 0,0 0 15,0 22-15,-1-22 0,1 21 16,0 0-16,0 1 0,0-1 0,21 0 15,-21 1-15,21-1 0,-22 0 16,22-20-16,0 20 0,0-21 0,0 0 16,0 0-16,22 1 0,-1-1 15,0-21-15,0 0 0,0 0 16,0 0-16,22 0 0,-22 0 16,0 0-16,0 0 0,0-21 0,1-1 15,-1 1-15,21 0 0,-21 0 16,0-21-16,-21 20 0,22-20 15,-22 21-15,0-21 0,0-1 16,0 1-16,0 0 0,0 20 0,-22-20 16,1 21-16,0-21 0,0 20 15,0 22-15,0-21 0,-1 0 16,1 21-16,0 0 0,0 0 16,21 21-16,-21 0 15,21 1-15,0-1 16,0 0-16,0 0 0,21-21 15,0 0-15,0 21 0,0-21 0</inkml:trace>
  <inkml:trace contextRef="#ctx0" brushRef="#br0" timeOffset="12496.64">15198 2350 0,'0'0'0,"0"-22"15,0 1 1,-22 42 15,1-21-31,0 22 16,0-1-16,0 21 0,0-21 0,-1 22 15,-20-22-15,21 21 0,0 0 16,0 1-16,-22-1 0,43 0 16,0 1-16,0-22 0,0 21 0,0-21 15,0 22-15,0-22 0,21-21 16,22 21-16,-22 0 0,21-21 0,-21 0 15,22 0-15,-1 0 0,0 0 16,1 0-16,-1-21 0,-21 0 0,22 0 16,-1 0-16,-21-1 0,21 1 15,-20 0-15,-1-21 0,0 21 0,0-22 16,-21 1-16,0 0 0,0-1 16,0 1-16,0 21 0,0-22 15,-21 22-15,0 0 0,0 0 16,-1 0-16,1 0 0,0 21 0,-21 0 15,21-22-15,-22 22 0,22 0 16,0 0-16,0 0 0,0 0 0,-1 0 16,1 0-16,21 22 15,21-22 1,1 0 0,-1 0-16</inkml:trace>
  <inkml:trace contextRef="#ctx0" brushRef="#br0" timeOffset="13068.31">16129 2625 0,'-42'0'0,"84"0"0,-106 0 0,22 0 16,0 0-16,21 0 0,-22 0 0,22 0 15,0 0-15,0-21 0,0 21 16,21-22-16,0 1 0,0 0 0,0-21 15,0 21-15,0-22 0,21 22 16,21-21-16,-21-1 0,22 22 0,-22-21 16,21 21-16,0 0 15,22-22-15,-22 22 0,1 21 0,-1-21 16,0 21-16,1 0 0,-22 0 16,0 0-16,0 0 0,0 0 0,-21 21 15,0 0-15,0 0 0,0 22 16,-21-22-16,0 21 0,0 1 0,-22-1 15,1 21-15,0-20 0,-1-1 16,1 22-16,21-22 0,-21 0 0,20 1 16,1-1-16,21-21 0,0 21 15,0-20-15,0-1 0,0 0 0,0 0 16,0 0-16,21-21 16,1 0-16,20 0 0,-21 0 15,0 0-15,22 0 0,-22-21 16,21 21-16,-21-21 0,22 0 0,-22 0 15,21-1-15,-21 1 0,0 0 16,-21 0-16,0-21 0,0 20 0,0 1 16,0-21-16,-42 21 0,21 0 15,-21-1-15,20 1 0,-20 21 0,0 0 16,-1 0-16,1 0 0,0 0 16,-1 0-16,1 0 0,21 21 0,0-21 15,0 22-15,-1-1 0,1 0 16,21 0-16,0 0 0,0 0 0,21 1 15,1-1 1,20-21-16,-21 0 0,21 0 0,22 0 16</inkml:trace>
  <inkml:trace contextRef="#ctx0" brushRef="#br0" timeOffset="13864.14">17145 2413 0,'0'-42'15,"0"84"-15,0-105 0,0 41 0,0 1 16,-21 21-16,0 0 16,-1 0-16,1 0 0,0 0 15,0 0-15,0 0 16,0 21-16,-1 22 0,1-22 0,0 0 16,0 21-16,0-20 0,0 20 15,-1 0-15,22 1 0,-21-22 0,21 21 16,0-21-16,0 22 0,0-22 15,0 0-15,21 0 0,1 0 0,-1 0 16,0 1-16,0-22 0,0 0 16,0 21-16,1-21 0,-1 0 0,21 0 15,-21 0-15,0 0 0,22-21 16,-22 21-16,0-22 0,0 1 0,22 0 16,-22 0-16,-21-21 0,0 20 15,0-20-15,0 0 0,0 21 16,0-22-16,0 1 0,-21 0 15,-1 20-15,1 1 0,0-21 0,0 21 16,21 0-16,-21-1 16,21 1-16,21 21 15,0-21 1,0 21-16,22 0 0,-1 0 0,21 0 16,1 0-16,-22 0 0,22 0 15,-1 0-15,-20 0 0,20 0 0,-21 0 16,1 21-16,-1-21 0,-21 21 15,0 1-15,1-1 0,-22 0 16,0 0-16,0 21 0,0 1 16,-22-22-16,1 21 0,-21 1 0,21-1 15,0 0-15,-22 1 0,22-1 16,0 0-16,0-21 0,21 22 0,0-22 16,0 0-16,0 0 0,0 0 15,0 1-15,21-22 0,0 21 0,0-21 16,0 0-16,22 0 0,-1 0 15,0 0-15,1 0 0,-1 0 0,0-21 16,1-1-16,20 1 0,-20 0 0,-1 0 16,0-21-16,1 20 0,-22-20 15,21-21-15,-21 20 0,-21-20 16,0 20-16,0-20 0,0 21 16,-21-22-16,0 22 0,0 21 0,-22-22 15,22 22-15,-21 0 0,0 21 16,-22-21-16,22 21 0,-1 0 0,1 0 15,-21 0-15,20 0 0,1 21 16,0-21-16,20 21 0,-20 0 0,21 0 16,0 1-16,0-1 0,-1 0 15,22 0-15,-21 0 0,21 0 16,0 1-16,-21 20 0,21-21 16</inkml:trace>
  <inkml:trace contextRef="#ctx0" brushRef="#br0" timeOffset="16179.34">9842 4382 0,'-42'0'15,"42"21"1,0 0 0,0 0-16,21 0 15,0-21 1,1 21-16,20-21 16,-21 0-16,21 0 0,1 0 0,-1 0 15,0 0-15,1-21 0,-1 0 16,22 21-16,-22-21 0,0 21 0,1-21 15,-1 0-15,-21-1 0,21 1 16,-20 21-16,-1-21 0,0 0 0,-21 0 16,0 0-16,0-1 15,-21 22-15,0 0 16,-1 0-16,1 0 0,0 0 16,0 0-16,0 0 0,21 22 0,-21-1 15,-1 0-15,1 21 0,0 1 16,0-22-16,21 21 0,-21 0 15,0 22-15,21-22 0,-22 1 16,1 20-16,0-21 0,0 22 0,21-22 16,-21 22-16,21-22 0,-21 0 0,21 1 15,0-22-15,0 21 0,0-21 16,0 1-16,0-1 0,0 0 0,0 0 16,0-42 15,0 0-16,-22 0-15,22-1 0,-21 1 0</inkml:trace>
  <inkml:trace contextRef="#ctx0" brushRef="#br0" timeOffset="16452.18">9737 4932 0,'0'0'0,"-22"0"0,1 0 15,0 0-15,0 0 16,42 0-1,0 0 1,0-21-16,22 21 0,-22 0 16,21-21-16,1 21 0,-1 0 0,0-22 15,1 22-15,-1 0 16,0-21-16,-21 21 0,22-21 0,-22 21 0,0 0 16,0 0-16,0 0 15,1-21 1,-1 0 15,0 0-31,0 21 16,0-22-16</inkml:trace>
  <inkml:trace contextRef="#ctx0" brushRef="#br0" timeOffset="17040.05">10943 4466 0,'0'0'0,"0"-21"16,-21 0 0,0 21-1,21-21-15,0 0 0,0-1 16,0 1-16,21 21 16,21-21-16,-21 21 0,1 0 0,-1 0 15,21-21-15,-21 21 0,0 0 0,22 0 16,-22 0-16,0 21 0,21-21 15,-20 21-15,-22 0 0,21 1 16,-21-1-16,0 21 0,0-21 16,0 0-16,-21 1 0,-1 20 0,-20-21 0,21 0 15,-21 22-15,-1-22 16,1 0-16,0 0 0,20 0 0,-20-21 16,21 21-16,0-21 0,0 0 15,21-21 1,21 0-1,21 21-15,-21-21 0,0 21 16,22 0-16,-1 0 0,-21-21 0,22 21 16,-1 0-16,0 0 0,1 0 15,-1 0-15,-21 0 0,21 21 0,1-21 16,-22 21-16,0 0 0,0 0 16,-21 1-16,0-1 0,0 0 15,0 21-15,-21-21 0,-21 22 0,21-22 16,-1 0-16,-20 21 0,0-20 15,-1-1-15,1 0 0,0 0 0,-1 0 16,1-21-16,21 21 0,-21-21 16,-1 0-16,22 0 0,-21 0 0,21 0 15,-1 0-15,1 0 0,0 0 16,0 0-16,21-21 0,0 0 16,0 0-1,0 0-15,21 0 0,0-1 16,0 1-16,22 0 0,-22 0 0,21 0 15</inkml:trace>
  <inkml:trace contextRef="#ctx0" brushRef="#br0" timeOffset="17663.93">11874 4509 0,'0'-22'0,"0"1"15,0 0 1,0 0-16,22 0 16,-1 0-16,0-1 0,0 1 15,21 21-15,-20-21 0,20 0 16,-21 21-16,21 0 0,-20 0 0,-1 0 16,0 0-16,0 0 0,0 0 15,0 21-15,-21 0 0,0 0 0,0 1 16,0-1-16,0 0 0,0 21 15,-21-21-15,0 1 0,-21-1 0,21 0 16,-1 21-16,-20-21 0,21 1 16,-21-1-16,20 0 0,-20 0 0,21 0 15,0-21-15,0 21 0,-1-21 16,1 0 0,21-21-16,0 0 15,21 0-15,1 0 16,20 21-16,-21-21 0,0 21 15,22 0-15,-1 0 0,-21 0 16,21 0-16,1 0 0,-1 0 0,-21 0 16,22 0-16,-22 0 0,21 0 15,-21 21-15,0 0 0,1-21 0,-1 21 16,-21 0-16,0 22 0,0-22 0,0 0 16,0 0-16,-21 21 15,-1-20-15,1-1 0,0 21 0,-21-21 0,21 0 16,-22 1-16,1-1 15,21 0-15,-22 0 0,22-21 0,-21 0 16,0 21-16,20-21 0,1 0 0,-21 0 16,21 0-16,0 0 0,-1 0 15,1 0-15,0 0 16,21-21 0,0 0-16,0 0 15,21 21-15,0-21 16,1-1-16,20 1 0,-21 0 15</inkml:trace>
  <inkml:trace contextRef="#ctx0" brushRef="#br0" timeOffset="18579.04">12954 4233 0,'0'-21'16,"-21"21"46,21 21-31,0 1-15,21-22-16,0 0 16,0 21-16,22-21 0,-22 0 0,0 0 15,21 0-15,1 0 0,-22 0 16,21 0-16,0 0 0,1 0 0,-22-21 15,21-1-15,-21 22 0,22-21 16,-22 21-16,0-21 0,0 21 0,0-21 16,-21 0-16,0 0 0,0-1 15,0 1 1,0 0-16,-21 21 16,0 0-1,0 21-15,0 0 16,21 1-16,-21-1 0,-1 21 15,22-21-15,-21 22 0,0-1 0,21 0 16,-21 1-16,0-1 0,0 0 16,21 1-16,0-1 0,-22 0 0,1 1 15,21-1-15,0-21 0,0 21 16,0-20-16,0 20 0,0-21 0,0 0 16,0 0-16,0 1 0,21-22 46,1-22-30,-22 1-16,0 0 0,0 0 16,0 0-16,0 0 0</inkml:trace>
  <inkml:trace contextRef="#ctx0" brushRef="#br0" timeOffset="18855.55">12996 4614 0,'-21'0'0,"42"0"0,-84 0 16,42 0-16,-1-21 0,1 21 0,64 0 31,-22 0-31,21-21 16,0 21-16,1 0 0,-1 0 15,22-21-15,-22 21 0,0 0 16,22 0-16,-22-21 0,0 21 0,-20 0 16,20 0-16,-21-21 0,0 21 15,0 0-15</inkml:trace>
  <inkml:trace contextRef="#ctx0" brushRef="#br0" timeOffset="19455.97">14182 4487 0,'-22'0'0,"1"0"0,0 0 0,0 0 16,0 0-16,0 0 15,-1 0-15,1 0 0,0-21 0,0 21 16,0-21-16,0 0 0,21 0 15,0 0-15,-22-1 16,22 1-16,0 0 0,0 0 0,0 0 16,22-22-16,-1 22 0,0 0 15,0 0-15,21 0 0,-20 0 0,20-1 16,0 1-16,1 21 0,-1 0 16,0 0-16,-21 0 0,22 0 0,-22 0 15,0 0-15,0 21 0,-21 1 16,0-1-16,0 0 0,0 21 0,-21 1 15,-21-1-15,-1 0 0,1 1 16,0-1-16,-1 0 0,-20 1 0,21-1 16,-1 0-16,1-21 0,0 22 15,20-1-15,1-21 0,0 22 16,21-22-16,0 0 0,0 0 0,21 0 16,0 0-16,1-21 15,20 0-15,-21 0 0,21 0 0,-20 0 16,20 0-16,0 0 0,1-21 15,-22 0-15,21 21 0,0-21 0,-20 0 16,-1 0-16,0-1 0,-21 1 16,0 0-16,0 0 0,0 0 15,-21 0-15,0-1 0,-22 1 16,22 21-16,0-21 0,-21 0 0,-1 21 16,22 0-16,-21 0 0,21 0 15,-22 0-15,22 0 0,0 0 16,0 0-16,0 0 0,-1 0 0,44 0 31,20 0-15,0 0-16,1 0 0,-1 0 0</inkml:trace>
  <inkml:trace contextRef="#ctx0" brushRef="#br0" timeOffset="20019.46">14922 4466 0,'-21'0'0,"42"0"0,-63 0 16,21 0-16,0 0 0,21-21 0,-21 21 15,-1-21-15,1 0 0,21 0 16,-21-1-16,21 1 16,0-21-16,0 21 0,0 0 15,0-1-15,21-20 0,0 21 0,1-21 16,-1 20-16,21 1 0,0 0 15,1 0-15,-22 0 0,21 0 0,1 21 16,-1 0-16,0 0 0,-21 0 16,22 0-16,-22 21 0,0-21 0,0 21 15,-21 21-15,0-21 16,0 22-16,0-22 0,-21 21 0,0 1 16,-21-1-16,-1 0 0,22 1 15,-21-1-15,-1 21 0,1-41 16,0 20-16,-1 0 0,22 1 0,0-22 15,21 21-15,0-21 0,0 0 0,0 1 16,0-1-16,21 0 0,0 0 0,1-21 16,20 0-16,-21 21 0,21-21 15,1 0-15,-22 0 0,21 0 0,1 0 16,-1 0-16,-21-21 0,21 0 16,-20 21-16,-1-21 0,0 0 15,-21-1-15,0 1 0,0 0 16,0 0-16,-21 0 0,0 0 0,-22-1 15,-41 1-15,41 0 0,1 0 16,0 21-16,-1 0 0,1 0 16,0 0-16,-1 0 0,1 0 0,21 0 15,-22 0-15,22 0 0,0 0 16,0 0-16,0 0 0</inkml:trace>
  <inkml:trace contextRef="#ctx0" brushRef="#br0" timeOffset="20528.53">16108 4318 0,'0'0'0,"-21"-21"0,-1 21 0,22-21 16,-21 21-16,21-21 0,0-1 15,21 1 1,1 21-16,-1-21 0,0 21 15,21 0-15,1-21 0,-1 21 16,0-21-16,1 21 0,-1 0 0,0 0 16,1-21-16,-22 21 0,21 0 15,-21 0-15,0 0 0,-42 0 32,0 0-32,-21 0 15,21 0-15,-22 0 0,1 0 16,21 0-16</inkml:trace>
  <inkml:trace contextRef="#ctx0" brushRef="#br0" timeOffset="21008.42">16108 4149 0,'0'0'0,"-21"21"0,-1-21 0,1 21 15,0-21-15,0 21 0,21 0 0,-21 1 16,0-22-16,-1 21 0,22 0 16,0 0-16,-21 0 0,0 0 0,21 1 15,-21-1-15,21 0 0,0 0 16,0 0-16,-21-21 0,21 21 0,0 1 15,-21-22 1,42-22 47,0 22-63,0-21 0,0 21 15,0 0-15,22-21 0,-22 21 16,0 0-16,21 0 0,1 0 0,-22 0 15,21 0-15,1 0 0,-22 0 16,21 0-16,-21 21 0,0-21 0,1 21 16,-1 1-16,-21-1 0,0 0 0,0 0 15,-21 0-15,-1 0 16,1 1-16,-21-1 0,0 0 16,20 0-16,-20 0 0,0 0 0,-1-21 15,1 22-15,0-22 0,-1 0 16,1 0-16,0 21 0,21-21 15,-22 0-15,22 0 0,0 0 0,0 0 16,0 0-16,-1 0 0,22-21 16,0-1-1,22 1 1,-1 21-16,0-21 16,0 21-16,21-21 0,-20 0 0,20 21 15</inkml:trace>
  <inkml:trace contextRef="#ctx0" brushRef="#br0" timeOffset="22187.41">16870 4318 0,'21'-21'0,"-42"42"0,42-63 15,-21 21 1,0-1-1,-21 22 1,0 22 0,-1-1-16,22 0 15,-21 0-15,0 0 0,0 0 16,21 22-16,-21-22 0,0 0 0,21 21 16,-22 1-16,22-22 0,0 0 15,0 21-15,0-20 0,0-1 0,0 0 16,0 21-16,0-21 15,0 1-15,0-1 0,22-21 0,-1 0 16,0 21-16,0-21 0,0 0 16,0 0-16,1 0 0,-1 0 0,0 0 15,21-21-15,-21 0 0,1-1 16,-1 22-16,21-21 0,-21 0 0,0 0 16,1 0-16,-1-22 0,0 22 15,0-21-15,0 21 0,-21-22 16,0 1-16,0 0 0,0 21 0,0-22 15,0 1-15,-21 21 0,0 0 16,0-1-16,0 1 0,-1 0 0,1 21 16,0 0-16,0 0 0,0 0 15,0 0-15,-1 0 0,1 0 16,0 21-16,21 0 16,-21-21-16,21 22 0,-21-22 15,21 21-15,0 0 16,0 0-1,-21-21 1,21 21-16,-22-21 109,1 0 360,0 0-469,0 0 16,42-21 15</inkml:trace>
  <inkml:trace contextRef="#ctx0" brushRef="#br0" timeOffset="22780.17">17674 4255 0,'-21'0'15,"0"0"-15,0 0 16,-1 0 0,22-22-1,0 1-15,0 0 0,0 0 16,0 0-16,22 0 15,-1-1-15,0 1 0,0 0 0,0 0 16,0 21-16,1 0 0,-1-21 16,0 21-16,0 0 0,0 0 0,0 21 15,1 0-15,-1 0 0,-21 0 16,0 22-16,0-22 0,0 21 0,0 1 16,0-22-16,0 21 0,0 0 15,-21 1-15,-1-22 0,1 21 0,0-21 16,-21 22-16,-1-1 0,1-21 15,21 0-15,-21 22 0,-1-22 16,1 0-16,21-21 0,-22 21 0,22 0 16,0-21-16,0 0 0,0 22 15,0-22-15,42 0 32,0 0-32,0 0 15,21 0-15,-20 0 0,20 0 16,0-22-16,1 22 0,-1 0 0,-21 0 15,21-21-15,1 21 0,-22 0 16,21 0-16,-21 0 0,1 0 0,-1 0 16,0 0-16,0-21 15,-21 0 32,0 0-31,21 21-16</inkml:trace>
  <inkml:trace contextRef="#ctx0" brushRef="#br0" timeOffset="23259.9">18754 3979 0,'0'0'0,"0"-21"15,0 0-15,0 0 16,-22 21 0,1 0-16,0 0 15,0 0-15,-21 21 0,20 0 16,-20 0-16,0 22 0,21-22 0,-22 21 16,1 1-16,21-1 0,-22 0 15,22 1-15,0-1 0,0 0 0,0 1 16,0-1-16,21 0 0,0 1 15,0-22-15,0 21 0,21-21 0,0 0 16,0 1-16,21-1 0,-20 0 16,20-21-16,0 0 0,-21 0 15,22 0-15,-1 0 0,-21 0 0,22 0 16,-22-21-16,0 21 0,0-21 16,0-1-16,0 22 0,-21-21 0,0 0 15,0 0-15,0 0 0,0 0 16,0-1-16,-21 22 0,0-21 0,0 21 15,0 0-15,0 0 0,-22 0 16,22 0-16,-21 0 0,21 0 0,-22 0 16,1 21-16,21-21 0,-22 22 15,1-22-15,21 21 0,0 0 16,0 0-16,-22-21 0,43 21 0,-21-21 16,0 21-16,0 1 0,0-22 15,21 21-15</inkml:trace>
  <inkml:trace contextRef="#ctx0" brushRef="#br0" timeOffset="25060.63">10964 6498 0,'43'-21'15,"-22"0"1,0 0 0,-21 0-16,0-1 15,21 22-15,-21-21 0,21 21 16,-21-21-16,21 0 0,-21 0 16,0 0-16,0-1 0,0 1 15,-42 0-15,21 21 0,-21-21 16,20 21-16,-20 0 0,0-21 15,-1 21-15,1 0 0,0 0 0,-1 0 16,1 0-16,0 21 16,-1 0-16,22-21 0,-21 21 0,21 0 15,-22 1-15,22 20 0,0-21 16,21 21-16,0-20 0,-21 20 0,21-21 16,0 0-16,0 22 0,0-22 0,0 0 15,21 0-15,0 0 16,0-21-16,1 0 0,-1 0 0,21 0 15,0 0-15,-20 0 0,20-21 16,0 0-16,1 0 0,-1 21 16,0-21-16,-21-1 0,22 1 0,-22 0 15,21 0-15,-21 0 0,-21 0 16,22-1-16,-22 1 0,21 0 16,-21 0-16,0 0 0,0 0 15,0 42 16,0 0-31,0 0 16,0 21-16,0 1 0,0-1 16,-21 0-16,21 1 0,0-1 0,0 0 15,0 1-15,-22-1 0,22 0 16,0 1-16,0-22 0,-21 21 16,21-21-16,0 22 0,0-22 0,0 0 15,0 0-15,0 0 16,-21 1-16,0-22 15,0 0 1,0 0-16,-1 0 0,1 0 0,-21 0 16,21-22-16,0 22 0,-1-21 0,1 21 15,0-21-15,0 21 0,0-21 16,0 21-16,-1 0 0,22-21 0,0 0 16,-21 21-16,21-22 15,0 1 1,21 21-1,-21-21-15,22 0 16,20 0-16,-21 21 0</inkml:trace>
  <inkml:trace contextRef="#ctx0" brushRef="#br0" timeOffset="25599.84">12234 6181 0,'0'0'0,"0"-21"15,0-1-15,0 1 16,-21 21 0,0 0-1,0 0-15,0 0 0,-1 21 0,1 1 16,0-22-16,-21 21 0,21 21 15,-1-21-15,1 0 0,0 22 0,0-1 16,0 0-16,0 1 0,21 20 16,-22-20-16,1-1 0,21 0 0,0 1 15,0-1-15,0 0 0,0-21 16,0 1-16,0 20 0,0-21 0,21-21 16,1 21-16,-1-21 0,0 0 15,0 0-15,0 0 0,22 0 16,-22 0-16,0 0 0,21 0 0,-21-21 15,1 21-15,-1-21 0,21 0 16,-21 0-16,0-1 0,-21 1 0,0 0 16,22 0-16,-22 0 0,0-22 0,0 22 15,0 0-15,-22 0 0,1 0 16,0 21-16,0-21 0,0 21 16,-22 0-16,22 0 0,0 0 0,-21 0 15,21 0-15,-1 0 0,1 21 16,0 0-16,0-21 0,0 21 0,0 0 15,-1 0-15,22 1 0,0-1 16,0 0-16,22-21 16,-1 0-1,0 0-15,0 0 0,21-21 0,1 0 16</inkml:trace>
  <inkml:trace contextRef="#ctx0" brushRef="#br0" timeOffset="26056.02">13208 6096 0,'0'0'0,"0"-21"0,0 0 15,-21 21 1,0 0 0,-1 0-16,1 21 0,-21 0 15,21 0-15,0 0 0,-22 22 0,22-22 16,-21 21-16,21 1 0,-1-1 15,-20 21-15,21-20 0,0-1 0,0 0 16,21 1-16,0-1 0,0 0 16,0 1-16,0-22 0,0 0 0,21 0 15,0 0-15,0-21 0,21 0 16,-20 22-16,20-22 0,-21 0 16,21 0-16,1 0 0,-22-22 0,21 22 15,-21-21-15,22 0 0,-22 21 16,0-21-16,0-21 0,0 20 0,-21 1 15,0 0-15,0-21 0,0 21 16,-21-1-16,0 1 0,0 0 0,0 0 16,-22 21-16,1 0 0,0 0 15,21 0-15,-22 0 0,1 0 0,0 21 16,-1 0-16,1 0 0,21 1 0,-22-1 16,22-21-16,0 21 0,21 0 15,0 0-15,-21-21 0,21 21 0,21-21 16,0 0-1,22 0-15,-22-21 0,21 21 16,22-21-16</inkml:trace>
  <inkml:trace contextRef="#ctx0" brushRef="#br0" timeOffset="26699.55">14033 6160 0,'0'-22'16,"-21"22"-16,21-21 0,-21 21 16,21-21-16,0 0 31,21 21-31,0-21 0,1 21 16,-1 0-16,0-21 0,21 21 15,-21 0-15,1 0 0,-1 0 0,0 0 16,0 0-16,0 0 0,0 21 15,1-21-15,-1 21 0,0 0 0,-21 0 16,0 0-16,0 1 0,0-1 16,0 0-16,-21 0 0,0 0 0,-1 0 15,-20 1-15,21 20 0,-21-21 0,-1 0 16,22 0-16,-21 1 16,21-22-16,-1 21 0,1 0 0,0-21 0,21-21 46,0 0-46,21 21 0,0-22 16,22 22-16,-22-21 0,0 21 16,21-21-16,1 21 0,-22 0 0,21 0 15,-21 0-15,22 0 0,-22 0 16,0 0-16,0 21 0,0 0 0,1 1 16,-1-1-16,-21 0 0,0 0 15,0 0-15,0 0 0,0 1 0,0 20 16,-21-21-16,-1 0 0,1 0 15,0 1-15,-21 20 0,21-21 16,-22 0-16,1 0 0,0-21 0,-1 22 16,22-1-16,-21-21 0,-1 0 15,1 0-15,21 0 0,-21 0 0,20 0 16,1 0-16,0 0 0,0 0 0,0-21 16,0 21-16,21-22 0,-22 1 15,22 0-15,0 0 16,0 0-16,0 0 15,22 21-15,-1-22 0,0 1 0,21 21 16,-21-21-16,22 0 0,-1 0 0,22 0 16</inkml:trace>
  <inkml:trace contextRef="#ctx0" brushRef="#br0" timeOffset="27171.28">14817 6244 0,'0'0'0,"0"-21"0,0 0 16,-22 21 31,1 21-47,21 0 0,-21 0 0,21 1 16,0-1-16,-21 21 15,21-21-15,-21 22 0,21-1 0,-21 0 16,21-21-16,0 22 0,0-1 0,0-21 15,0 0-15,0 22 0,0-22 16,0 0-16,21 0 0,0-21 0,0 21 16,0-21-16,0 0 15,22 0-15,-22 0 0,0 0 0,0 0 16,22 0-16,-22-21 0,21 0 0,-21 0 16,0 0-16,1-22 0,20 22 15,-21-21-15,0 0 0,-21-1 0,0 1 16,0 0-16,0-1 0,0 1 15,0 21-15,-21-22 0,0 22 16,0 0-16,0 0 0,-22 0 0,22 21 16,-21 0-16,-1 0 0,22 0 15,-21 0-15,21 0 0,-22 0 0,22 0 16,0 21-16,-21 0 0,21-21 16,-1 21-16,22 0 0,-21-21 0,21 22 15,0-1-15,0 0 0,0 0 16,0 0-1</inkml:trace>
  <inkml:trace contextRef="#ctx0" brushRef="#br0" timeOffset="28319.95">15854 6371 0,'0'-21'16,"-21"21"0,21-21-16,0 0 15,0 0-15,0-1 0,0 1 16,0 0-16,0 0 0,0 0 15,0 0-15,21-1 0,-21-20 0,21 21 16,-21-21-16,0 20 0,0 1 16,21 0-16,-21 0 0,0 0 0,21 0 15,-21 42 1,0 21 0,0-21-16,0 22 0,0-1 15,0 0-15,0 1 0,-21-1 0,21 21 16,-21-20-16,0-1 0,21 22 15,0-22-15,0 0 0,0 1 16,-21-1-16,21 0 0,0-21 16,0 22-16,0-22 0,0 0 0,0 0 15,0 0-15,-22 1 0,22-1 16,-21 0 0,0-21-16,0 0 0,0 0 0,0 0 15,-1 0-15,1 0 0,0 0 16,-21 0-16,21 0 0,-1 0 0,-20 0 15,21 0-15,0 0 16,0 0-16,21-21 16,21 21-1,21 0 1,-21 0-16,0-21 0,1 21 16,20 0-16,-21 0 0,21-22 15,-20 22-15,-1 0 0,21 0 0,-21-21 16,22 21-16,-22 0 0,0 0 15,21-21-15,-21 21 0,1 0 0,-1-21 16,0 21-16,0-21 0,0 21 16</inkml:trace>
  <inkml:trace contextRef="#ctx0" brushRef="#br0" timeOffset="28919.35">16658 6456 0,'0'-21'0,"21"0"16,0-1-16,-21 1 0,22 0 15,-1-21-15,-21 21 0,21-1 16,0-20-16,0 21 0,-21-21 0,21-1 16,-21 22-16,22-21 0,-22 21 15,0-1-15,21 1 0,-21 0 0,0 0 16,0 42 15,0 0-15,0 0-16,-21 22 0,21-22 0,-22 21 15,22 1-15,0-1 0,-21 0 16,0 22-16,21-22 0,0 0 0,0 22 16,0-22-16,0 1 0,-21-22 0,21 21 15,0 0-15,0-20 0,0-1 16,0 21-16,0-21 0,0 0 0,0 1 15,0-1-15,-21 0 16,0-21 0,-1 0-16,1 0 0,0 0 15,-21 0-15,21 0 0,-1 0 16,-20 0-16,21 0 0,-21 0 0,20 0 16,1 0-16,0 0 0,0 0 15,0 0-15,42 0 31,0 0-31,21 0 0,-20-21 0,20 21 16,0 0-16,1 0 0,20 0 16,-21-21-16,1 21 0,-1 0 0,0 0 15,-20 0-15,20-22 0,-21 22 0,0 0 16,0 0-16,1 0 0,-22-21 47,0 0-32,21 0-15</inkml:trace>
  <inkml:trace contextRef="#ctx0" brushRef="#br0" timeOffset="29404.07">17801 6160 0,'0'0'15,"21"-22"-15,-21 1 0,0 0 16,21 0-16,-21 0 0,-21 21 31,0 0-31,0 0 16,0 0-16,0 21 0,-1 0 16,-20 0-16,21 0 0,0 22 0,0-22 15,-22 21-15,22 22 0,0-22 0,0 0 16,0 22-16,-1-22 0,1 22 15,21-22-15,-21 0 0,21 1 0,0-22 16,0 21-16,0-21 0,21 1 16,0-1-16,1 0 0,-1-21 0,0 0 15,21 0-15,-21 0 16,1 0-16,-1 0 0,21 0 0,-21-21 16,0 21-16,1-21 0,-1-1 15,0 1-15,-21 0 0,21 0 0,-21 0 16,0 0-16,0-1 0,0 1 0,0 0 15,-21 0-15,0 21 0,0-21 16,-1 21-16,1 0 0,0 0 0,0 0 16,-21 0-16,20 0 0,1 0 15,0 0-15,0 21 0,0 0 0,21 0 16,0 0 0,21-21-16,0 0 15,21 0-15,-20 0 0,20 0 16,0 0-16</inkml:trace>
  <inkml:trace contextRef="#ctx0" brushRef="#br0" timeOffset="29879.8">18478 6033 0,'0'0'0,"-21"0"0,-21-22 16,21 22-16,0 0 0,-1 0 15,44 0 17,-1 0-32,0 0 0,21 0 15,-21 0-15,22 0 0,-1 0 0,0 0 16,1 0-16,-1 0 0,-21-21 16,22 21-16,-1-21 0,-21 21 0,21-21 15,-20 21-15,-1-21 0,0 0 16,0 21-16,-21-22 0,0 1 15,-21 21 17,0 21-32,0 22 15,-1-22-15,1 21 0,0 1 16,0-1-16,0 0 0,0 1 16,-1 20-16,1 1 0,0-22 0,0 21 15,-21-20-15,20 20 0,1-20 0,0-1 16,21 0-16,-21 1 0,0-1 15,21-21-15,-21 0 0,21 0 0,0 1 16,0-1-16,0 0 16,0-42 15,0 0-15,0-1-16,-22 1 0,22 0 15</inkml:trace>
  <inkml:trace contextRef="#ctx0" brushRef="#br0" timeOffset="30148.17">18182 6498 0,'-21'0'0,"42"0"0,0 0 31,0 0-15,22 0-16,-1 0 0,22 0 0,-1 0 15,1-21-15,-1 21 0,1 0 0,-1 0 16,1 0-16,-22 0 0,0 0 15,1 0-15,-1 0 0,-21 0 16,0 0-16,0 0 0,-21-21 16,22 21-16</inkml:trace>
  <inkml:trace contextRef="#ctx0" brushRef="#br0" timeOffset="67748.03">10901 7218 0,'0'0'0,"-43"0"0,22 0 15,-21 0-15,21 0 0,0 0 16,-22 0-16,22 0 0,0 0 0,0 0 16,0 0-1,42 0 1,21 0-1,0 0-15,22-21 0,-1 21 0,22 0 16,21 0-16,-21 0 0,20 0 0,1-21 16,0 21-16,21 0 15,-21 0-15,0 0 0,-22 0 0,22 0 16,-21 0-16,0-22 0,-1 22 0,-20 0 16,-1 0-16,1 0 0,-22 0 15,0 0-15,1 0 0,-22 0 0,0 0 16,0 0-1,0 0 32,-21-21-31,22 21 0,-1 0-16</inkml:trace>
  <inkml:trace contextRef="#ctx0" brushRef="#br0" timeOffset="68323.85">13335 7027 0,'-21'0'0,"42"0"0,-63 0 0,20 0 15,1 0-15,0 0 0,0 0 0,-21 0 16,20 0-16,1 0 0,0 0 16,0 0-16,0 0 15,0 0 1,42 0 31,0 0-47,0 0 0,21 0 15,1 0-15,-1 0 0,0 0 0,1 0 16,-1 0-16,0 0 0,22 0 16,-22 0-16,22 0 0,-1 0 0,1 0 15,-22 0-15,22 0 0,-1 0 0,-21 0 16,1 0-16,20 0 0,-20 0 15,-22 0-15,21 0 0,-21 0 0,0 0 16,1 0-16,-1 0 16</inkml:trace>
  <inkml:trace contextRef="#ctx0" brushRef="#br0" timeOffset="69051.5">14880 7091 0,'-21'-21'16,"0"21"0,42 0 46,0 0-62,0 0 0,0 0 16,22 0-16,-1 0 0,0 0 15,1 0-15,20 0 0,-20 0 0,20 0 16,1 0-16,-1 0 16,1 0-16,-22 0 0,21 0 0,1 0 15,-22 0-15,1 0 0,-1 0 0,0 0 16,1 0-16,-1 0 0,-21 0 15,0 21-15,0-21 0,1 0 0,-1 0 16,0 0 0,0 0 46,0 0-46,0 0-1,1 0-15</inkml:trace>
  <inkml:trace contextRef="#ctx0" brushRef="#br0" timeOffset="69720.14">16849 7070 0,'-22'0'31,"22"21"16,22-21-31,-1 0-1,0 0-15,21 0 0,-21 0 16,1 0-16,20 0 0,-21 0 16,21 0-16,-20 0 0,20 0 0,0 0 15,1 0-15,-1 0 0,-21-21 16,21 21-16,1 0 0,-22 0 0,21 0 15,1 0-15,-22 0 0,21 0 16,-21 0-16,0 0 0,1 0 16,-1 0-16,0 0 0,0 0 15,-21-21 48,21 21-16,0 0-32</inkml:trace>
  <inkml:trace contextRef="#ctx0" brushRef="#br0" timeOffset="70292.17">18415 7260 0,'-21'0'15,"42"0"32,0 0-47,0 0 0,0 0 16,1 0-16,-1 0 0,0 0 0,0 0 16,0 0-16,0 0 0,1 0 15,-1 0-15,0 0 16,0-21-1,-21 0 64,21 21-48,-21-21-31,21 0 15</inkml:trace>
  <inkml:trace contextRef="#ctx0" brushRef="#br0" timeOffset="84152.04">18436 4678 0,'-21'-42'0,"42"84"0,-63-148 15,-1 64-15,22-22 0,-21 22 16,21 0-16</inkml:trace>
  <inkml:trace contextRef="#ctx0" brushRef="#br0" timeOffset="85487.72">19812 2096 0,'21'0'0,"0"0"16,-21 21 0,0 0-1,-21-21 16,0 0-31,0-21 32,21 0-32,0-1 15,0 1-15,0 0 16,0 0-16,21 0 0,0 0 0,0-22 16,22 22-16,-22 0 15,21 0-15,0 0 0,1-1 16,-1 1-16,0 21 0,22-21 0,-22 21 15,1 0-15,20 0 0,-21 0 16,1 0-16,-1 0 0,0 0 0,-20 0 16,-1 21-16,0 22 0,-21-22 15,0 0-15,0 21 0,-21 1 16,-22-1-16,1 0 0,0 1 0,-22 20 16,1-21-16,-1 22 0,1 21 15,-1-22-15,1 22 0,-1-22 16,1 22-16,-1 0 0,22-22 0,0 1 15,-1 20-15,22-20 0,0-1 16,0-20-16,21 20 0,0-21 16,0 22-16,21-22 0,0 1 15,0-1-15,22-21 0,-1 21 0,0-20 16,22-1-16,-22 0 0,22-21 16,-1 0-16,22 0 0,-22 0 0,1 0 15,20 0-15,-20-21 0,21 21 16,-22-21-16,1-22 0,-1 22 0,-21 0 15,1 0-15,-1 0 0,-21-1 16,0 1-16,1 0 0,-22 0 0,0 0 16,-43 21-1,22 0-15,-21 0 0,-1 0 16,1 0-16,0 0 0,-22 21 16,22 0-16,-22 0 0,22 0 0,-21 1 15,20 20-15,1-21 0,0 21 16,-1 1-16,1-1 0,21 0 0,0 1 15,-1-1-15,1 0 0,21 22 16,-21-1-16,21 1 0,0 21 0,0-1 16,0 1-16,0 0 0,0-1 15,0-20-15,21 20 0,-21 1 0,21 0 16,-21-22-16,0 1 0,0-1 16,0 1-16,-42-22 0,21 0 0,0-20 15,-22 20-15,1-21 0,0 0 16,-22-21-16,1 21 0,-1-21 15,1 0-15,-1 0 0,1 0 0,-1 0 16,1 0-16,20 0 0,1 0 16,0 0-16,21 0 0,-1 0 0,1 0 15,21-21-15,0 0 16,21 21-16,1-21 0</inkml:trace>
  <inkml:trace contextRef="#ctx0" brushRef="#br0" timeOffset="86115.36">19960 6308 0,'0'0'0,"0"-21"0,21 21 15,-21-22-15,0 1 0,0 0 16,21 21-16,1 0 16,-1 0-16,0 21 15,0-21-15,0 43 0,22-22 0,-22 21 16,21 22-16,22-22 0,-22 0 16,0 22-16,1-22 0,-1 0 0,0 22 15,-21-22-15,22 1 0,-22-1 16,0 0-16,0 1 0,0-22 15,1 21-15,-22-21 0,21 0 16,-21 1-16,0-1 0,0 0 0,0 0 16,0-42 15,0 0-31,21-22 0,0 22 0,-21 0 16</inkml:trace>
  <inkml:trace contextRef="#ctx0" brushRef="#br0" timeOffset="86340.75">20997 6414 0,'0'0'0,"21"-43"0,-21-84 16,0 106-16,0 0 16,0 0-16,-21 0 0,0 21 15,0 0-15,0 21 0,-22 0 0,-20 0 16,21 21-16,-22 22 0,1-22 16,-22 22-16,21-1 0,-20 22 0,-1-22 15,0 22-15,-20-21 0,20 20 16,0-20-16,-21-1 0,22 22 0,-1-22 15,0-20-15,1 20 0,20-20 0,1-1 16,20 0-16,1-21 0,0 1 16,-1-1-16,22-21 0,0 0 0,0 0 15,0-21-15</inkml:trace>
  <inkml:trace contextRef="#ctx0" brushRef="#br0" timeOffset="-171767.15">19262 6117 0,'0'21'172,"0"1"-156,0 41-16,0 64 15,-43 42 1,43-20-16,-21-44 16,0-41-1,0-1-15,21-41 16,-21-1-1,21 0 1,0 21 0,0 1-1,0 41-15,-22 22 16,1-42 0,21-1-16,-21-21 15,21-20 1,0-1-16,0 0 31,-21-21 63,21-42-63,0-1-15,0-20-16,0-22 15,0 0-15,21-20 16,0-22 0,22 0-16,-22-43 15,0 43 1,0 0-16,0 43 15,-21 41 1,0 1-16,21 0 16,-21 20-1,0 1 1,0 0-16,0 0 31,0-21-15,22 20-1,-22 1-15,0-21 16,0-22 0,21 1-16,-21-1 15,0 1 1,0 42-16,0 0 16,0-22-16,21 43 93</inkml:trace>
  <inkml:trace contextRef="#ctx0" brushRef="#br0" timeOffset="-170131.82">23029 6922 0,'0'0'0,"0"-403"0,0-41 0,0 63 0,0 63 16,0 64-16,0 64 0,0 21 15,0 63-15,0 21 0,0 0 16,0 43-16,0 0 0,0 21 0,0-1 15,0 1-15,0 0 0,21 21 16,-21-21-16,22 21 16,-1 0 15</inkml:trace>
  <inkml:trace contextRef="#ctx0" brushRef="#br0" timeOffset="-168553.48">20193 6519 0,'0'0'0,"0"-21"0,0 0 16,21 0-16,0 0 0,-21 0 0,21-1 15,-21 1-15,22 0 0,-22 0 16,21 0-16,-21 0 0,0-1 16,0 1-16,21 21 15,-21 21 1,0 22-1,0-22-15,0 21 0,0-21 16,0 22-16,0-1 0,0 22 16,-21-22-16,0 0 0,21 1 0,0-1 15,-22-21-15,1 21 0,21 1 16,0-22-16,0 0 0,0 0 0,-21 0 16,21 1-16,0-1 15,0-42 32,0-1-31,21 22-1,-21-21-15,0 42 47,0 1-31,-21-22-16,21 21 15,-21-21-15,21 21 0,0 0 16,0 0 0,21-21-16,21 0 15,1-21-15,20 0 0,22 0 16,0-22-16,20 22 0,1-21 0,0 0 16,0-1-16,21 1 0,0 0 15,0 20-15,0-20 0,-21 0 0,21 21 16,-43-1-16,1 1 0,-21 0 15,-1 0-15,-21 0 0,1 21 16,-22 0-16,0 0 0,-21-21 0,-21 21 31,0 0-31,-22 21 0,1 0 16,0 0-16,-43 0 0,22 0 0,-43 22 16,21-22-16,-21 21 0,-21-21 15,21 22-15,1-1 0,-22-21 0,21 22 16,0-22-16,0 21 0,21-21 15,22 0-15,-22 1 0,22-1 0,20 0 16,-20-21-16,42 21 0,-22-21 16,22 0-16,0 21 0,0-21 0,42 0 78,0 0-78,0-21 15,1 21 1,-1-21-16,0 0 0,0 21 16</inkml:trace>
  <inkml:trace contextRef="#ctx0" brushRef="#br0" timeOffset="-158840.91">7281 8128 0,'0'0'0,"0"-42"16,0 63 15,0 0-31,0 0 0,0 22 16,0-22-16,0 42 0,0-20 0,-21 20 15,0 1-15,0-1 0,0 1 16,21 20-16,-22-20 0,1 20 0,21 1 15,-21-21-15,0 20 0,0-20 16,0-1-16,-1-20 0,1 20 16,0-21-16,21 1 0,0-22 0,-21 0 15,21 0-15,0 0 0,0-42 32,0 0-32,0 0 15,0 0-15,0-22 0,21 1 16,-21 0-16,0-1 0</inkml:trace>
  <inkml:trace contextRef="#ctx0" brushRef="#br0" timeOffset="-158212.54">7006 8297 0,'0'0'0,"-21"0"0,0-21 16,0 0-16,-1 21 0,1-21 15,0 0-15,21 0 0,0-1 16,0 1-16,21 21 16,0-21-16,1 21 0,-1-21 0,21 21 15,-21 0-15,22-21 0,-1 21 16,0 0-16,1 0 0,-1 0 16,21 0-16,-20 21 0,-1-21 0,0 42 0,1-21 15,-1 22-15,-21-22 0,0 21 16,1 1-16,-22-1 0,0 0 15,-22 1-15,1 20 0,0-21 16,-21 1-16,-1-1 0,1 0 0,0 1 16,-1-22-16,-20 21 0,21-21 0,-1 1 15,1-1-15,0 0 0,20-21 16,-20 0-16,21 0 0,0 0 0,0 0 16,-1 0-16,22-21 0,0 0 15,0-1-15,0 1 0,0 0 0,22 0 16,-1 21-16,21-21 0,0 0 15,1-1-15,-1 22 0,0 0 0,1 0 16,20 0-16,-20 0 0,20 0 16,1 0-16,-1 0 0,-21 22 15,22-1-15,-22 21 0,1-21 0,-22 22 16,0-1-16,-21 0 0,0 1 16,0-1-16,-21 21 0,0-20 0,-1 20 15,-20-20-15,-21-1 0,20 0 0,-20 1 16,20-1-16,-20-21 0,-1 21 15,22-20-15,-21-1 0,20-21 0,-20 0 16,20 0-16,1 0 0,0 0 0,-1 0 16,22 0-16,-21-21 0,21-1 15,-22 1-15,22 0 0,0-21 16,0 21-16,0-1 0,21 1 16,0 0-16,0 0 0,0 0 0,0 0 15,21-1-15,0 1 0,21 0 0,-20 21 16,20-21-16,0 21 0</inkml:trace>
  <inkml:trace contextRef="#ctx0" brushRef="#br0" timeOffset="-156529.45">8382 9102 0,'85'-64'16,"-170"128"-16,170-149 0,-64 43 0,-21 21 16,0-1-16,0-20 0,0 21 15,0 0-15,-21-22 0,-1 22 0,1 0 16,0 21-16,0-21 0,0 21 16,0-21-16,-1 21 0,-20 0 0,21 0 15,0 21-15,0 0 0,-22 0 16,22 22-16,-21-1 0,21-21 0,-1 43 15,-20-22-15,21 0 0,0 1 16,21 20-16,0-21 0,0 1 16,0-22-16,0 21 0,0 1 0,0-22 15,21 0-15,-21 0 0,21-21 16,0 0-16,0 0 0,1 0 0,-1 0 16,21 0-16,-21 0 0,0 0 0,1-21 15,20 0-15,-21 0 0,0-1 16,22 1-16,-22 0 0,0-21 0,21 21 15,-21-22-15,1 1 0,-1 0 16,0-1-16,0 1 0,0 0 0,0 20 16,-21-20-16,22 21 0,-22-21 0,0 20 15,0 1 1,0 42 0,-22 1-16,22-1 15,-21 0-15,21 21 0,-21-21 0,21 22 16,-21-1-16,0 0 0,21 1 0,-21-1 15,21 0-15,0 1 0,0-22 16,0 21-16,0-21 0,0 1 0,21-1 16,0 0-16,21 0 0,-21-21 15,1 0-15,20 0 0,0 0 16,1 0-16,-1-21 0,0 0 0,1 0 0,-1-1 16,0 1-16,1-21 15,-1 21-15,0-22 0,1 22 0,-1-21 16,-21 0-16,21-1 0,-20 1 0,20 0 15,-21-1-15,-21 1 0,0 21 16,0 0-16,0-1 0,0 1 0,0 0 16,-21 21-1,0 21-15,0 0 0,-1 1 16,1-1-16,0 21 0,21-21 16,-21 22-16,21-22 0,0 21 0,-21-21 15,21 22-15,0-22 0,0 21 0,0-21 16,0 0-16,21 22 0,0-22 15,-21 0-15,21-21 0,-21 21 0,0 0 16,21-21-16,-21 22 16,22-22-16,-44 0 31,1 0-31,0-22 0,0 22 16,21-21-16,-21 21 0,0-21 0,-1 21 15,1-21-15,0 21 0,0 0 0,0 0 31,21 21-15,0 0-16,0 0 16,21 1-16,0-22 0,-21 21 15,21-21-15,0 21 0,1-21 0,-1 0 16,0 21-16,0-21 16,0 0-16,22 0 0,-22 0 0,0 0 15,0 0-15,21 0 0,-20 0 0,-1 0 16,0-21-16,0 0 0,0 21 15,0-43-15,22 22 0,-43 0 0,21-21 16,0 21-16,0-22 0,0 1 16,1 21-16,-22-22 0,0 1 0,21 0 15,0 21-15,-21-1 0,0 1 0,0 0 16,0 0-16,21 21 16,-21 21-1,0 0-15,0 22 16,-21-22-16,21 21 0,0-21 15,0 22-15,-21-22 0,21 21 0,0-21 16,0 22-16,0-22 0,0 0 16,0 0-16,0 0 0,21 0 0,0 1 15,-21-1-15,42-21 0,-20 0 0,-1 0 16,0 0-16,21 0 0,1 0 16,-1 0-16,-21-21 0,21-1 0,1 1 15,-1 0-15,22 0 0,-22-21 16,0-1-16,1 22 0,-1-21 15,0-1-15,-21 1 0,22 0 0,-1-22 16,-21 22-16,0 21 16,1 0-16,-1 21 0,-21-22 0,0 1 15,21 21-15,-21 21 16,0 1 0,0-1-16,0 0 15,0 0 1,21-21-1,-21-21 1,0 0 0,0 0-16,0-1 15,0 1-15,0 0 16,0 0-16,0 0 16,-21 21 15,0 21-31,0 0 0,-1 0 0,22 0 15,-21 1-15,0 20 0,0-21 16,0 21-16,0 1 0,-1-1 0,1 0 16,0-20-16,21 62 0,0-63 15,0 1-15,0-1 0,21 0 16,0 0-16,1 0 0,-1-21 16,21 0-16,-21 0 0,22 0 0,-1 0 0,-21 0 15,21 0-15,1 0 0,-22 0 16,21-21-16,1 0 0,-22 21 0,0-21 15,21 0-15,-21-1 0,1 1 16,-1 0-16,0 0 0,-21 0 16,0 0-16,21-1 0,-21 1 0,0 0 15,0 0-15,0 0 0</inkml:trace>
  <inkml:trace contextRef="#ctx0" brushRef="#br0" timeOffset="-156216.62">10160 8446 0,'0'0'0,"-21"21"16,21 0 0,21-21-1,0 0-15,0 0 16,0-21-16,-21 0 15,0-1 1,-21 22-16,0-21 16,-21 21-16,21 0 0,-1 0 15,1 0-15,-21 0 0,21 21 16,0-21-16,-1 22 0,1-22 16,21 21-16,0 0 15,43-21-15,-22 0 16,0 0-16,21 0 0</inkml:trace>
  <inkml:trace contextRef="#ctx0" brushRef="#br0" timeOffset="-155437.62">13039 8446 0,'0'-22'0,"0"44"0,0-65 0,21 22 16,-21 0-16,21-21 16,-21 20-16,0 1 0,0-21 0,0 21 15,0 0-15,0-1 0,0 1 16,-21 21 0,0 21-1,-1 1-15,-20 20 0,21 0 0,-21 1 16,-1 20-16,22 1 0,-42-1 0,20 22 15,-20-1-15,20 1 0,-20 21 16,-1-21-16,1-1 0,-1 22 0,1-42 16,-1 20-16,22 1 0,-21-22 15,20 1-15,22-22 0,-21 22 16,-1-1-16,22-42 0,21 1 16,0-44-1,21 1-15,1 0 0,-1-21 16,21-1-16,-21 1 0,22 0 0,20-22 15,-21 1-15,1-22 0,20 22 16,1-22-16,-1-21 0,1 21 0,-22 1 16,22-1-16,-22 0 0,0 22 15,1-1-15,-1 1 0,-21 21 16,0-1-16,0 22 0,-21 0 0,0 0 16,0 0-16,0 42 15,0 0-15,0 21 16,0 1-16,0-1 0,-21 21 15,0 1-15,0-1 0,0 22 0,21 0 16,-21-1-16,-1-20 0,1 21 16,0-22-16,0 1 0,0-1 0,21 1 15,0-22-15,0 21 0,0-20 0,-21-1 16,21-21-16,0 22 0,0-22 16,0 0-16,-22 0 0,22 0 15,0-42 1,0 0-1,-21-21-15,0 20 16,21 1-16,-21 0 0</inkml:trace>
  <inkml:trace contextRef="#ctx0" brushRef="#br0" timeOffset="-154181.04">12065 9313 0,'-21'22'0,"42"-44"0,-63 44 0,-1-22 16,43 21-16,-21-21 0,42 0 15,0 0 1,22 0-16,-1 0 0,0-21 16,22-1-16,-1 22 0,1-21 0,-1 0 15,22 0-15,0 0 0,-1 0 16,1-1-16,0 1 0,-1 0 16,1 21-16,0 0 0,-22-21 0,-20 21 15,-1 0-15,0 0 0,-21 0 16,1 21-16,-22 0 0,0 0 15,0 1-15,0-1 0,0 21 0,-22-21 16,1 0-16,0 22 0,21-22 16,-21 0-16,0 21 0,0-20 0,21 20 15,0-21-15,-22 0 0,22 22 0,0-22 16,0 0-16,22-21 16,-1 0-1,0 0-15,0 0 0,21-21 16,-20 0-16,20-1 0,0 1 15,-21 0-15,22-21 0,-1 21 0,-21-22 16,22 22-16,-22-21 0,21 21 16,-21-22-16,0 22 0,1 0 0,-1 0 15,-21 0-15,0-1 0,21 1 0,0 21 16,-21 21 15,0 1-31,0-1 16,-21 0-16,21 0 0,0 0 0,0 0 15,0 1-15,-21-1 0,21 21 16,0-21-16,0 0 0,0 1 16,0-1-16,0 21 0,0-21 0,0 0 15,21 1-15,0-22 0,-21 21 16,21-21-16,0 0 0,1 0 16,20 0-16,-21 0 0,21-21 0,-20 21 15,20-43-15,0 22 0,1 0 16,-1-21-16,0-1 0,1-20 0,-1 20 15,0-20-15,1-1 0,-22 1 16,21-1-16,-21 1 0,22-22 0,-22 22 16,0-1-16,-21 1 0,0 20 0,21-20 15,-21 21-15,0-1 0,0 1 16,0 21-16,0-22 0,0 22 0,0 0 16,0 0-16,-21 21 15,0 21 1,21 0-16,-21 0 0,-1 22 0,22-1 15,-21 22-15,0-1 0,21 1 16,-21-1-16,0 22 0,0-22 0,-1 22 16,-20-22-16,21 22 0,21-21 15,-21-22-15,21 21 0,-21-20 0,21 20 16,0-20-16,0-1 0,0 0 16,0-21-16,0 22 0,21-22 0,0 0 15,0-21-15,0 21 0,0-21 16,1 0-16,-1 0 0,21 0 0,-21-21 15,22 0-15,-22 0 0,21 0 16,-21-22-16,22 22 0,-22 0 0,21-21 16,-21-1-16,0 22 0,1-21 0,-1-1 15,0 22-15,-21-21 0,21 21 16,-21 0-16,0-1 0,-21 44 31,0-1-31,0 0 16,21 0-16,-22 0 0,1 0 0,21 22 15,-21-22-15,0 21 16,21-21-16,-21 22 0,21-1 0,-21-21 0,21 0 16,0 22-16,0-22 0,0 0 15,0 0-15,0 0 16,21-21-16,21 0 0,-21 0 16,0-21-16,1 21 0,20-21 0,-21 0 15,0 0-15,22 0 0,-22-1 16,0-20-16,0 21 0,0-21 15,0-22-15,-21 43 0,0 0 16,0-22-16,0 22 0,0 0 0,-21 0 16,0 0-16,0 21 0,0 0 0,0 0 15,-1 0-15,1 0 16,0 0-16,-21 0 0,21 21 0,-1-21 16,1 21-16,0 0 0,0-21 0,0 21 15,0 1-15,-1-22 16,22-22 15,0 1-31</inkml:trace>
  <inkml:trace contextRef="#ctx0" brushRef="#br0" timeOffset="-153901.2">14055 9059 0,'-43'22'15,"86"-44"-15,-65 44 16,65-22 0,-1 0-16,0 0 0,22-22 15,-1 22-15,1 0 0,-22-21 0,22 21 16,-1-21-16,1 21 0,-22-21 0,22 21 16,-22-21-16,0 21 0,-21 0 15,22 0-15,-22-21 0,0 21 0,0 0 16,0 0-16,1 0 0,-22-22 15,21 22-15,0 0 16,-21-21-16,21 21 16,0 0-16,0 0 15,-21-21-15,22 21 0</inkml:trace>
  <inkml:trace contextRef="#ctx0" brushRef="#br0" timeOffset="-152981.41">15642 9377 0,'-21'-42'0,"0"42"16,21-22-16,-21 22 0,-1-21 15,22 0 1,-21 21 0,0 21-1,21 0-15,0 1 0,-21-1 16,0 0-16,21 21 0,-21-21 16,-1 22-16,22-1 0,-21 0 0,0-20 15,0 20-15,0 0 0,0-21 0,-1 22 16,1-22-16,21 0 0,0 0 15,-21-21-15,21-21 32,0-21-32,21 21 15,0-1-15,1-20 0,-1 0 0,0-1 16,0 1-16,0 0 0,22-1 16,-22 1-16,21 21 0,0-21 0,-20 20 15,20-20-15,0 21 0,1 21 16,-22-21-16,21 21 0,-21 0 0,0 0 15,1 0-15,-1 0 0,0 0 0,0 21 16,-21 0-16,21 0 0,-21 0 16,0 22-16,0-22 0,0 21 15,0-21-15,0 22 0,0-1 0,-21-21 16,0 22-16,21-1 0,-21-21 0,0 0 16,21 22-16,0-22 0,-22-21 15,22 21-15,-21-21 0,0 0 16,21-21-16,0 0 15,0-22-15,0 22 16,0 0-16,0-21 0,21-1 0,0 22 16,1-21-16,-1-1 0,0 1 0,21 0 15,-21 21-15,22-22 0,-1 22 16,0 0-16,22 0 0,-22 0 0,1 21 16,-1 0-16,0 0 15,1 0-15,-1 21 0,0 0 0,-21 0 0,1 0 16,-1 0-16,0 1 0,-21 20 15,0-21-15,0 21 0,0 1 16,0-1-16,0 0 0,-21-20 0,0 20 16,-1 0-16,22-21 0,-21 1 15,0-1-15,0 0 0,21 0 0,0 0 16,-21-21-16,42-21 31,0 0-31,0 0 0</inkml:trace>
  <inkml:trace contextRef="#ctx0" brushRef="#br0" timeOffset="-151145.39">17103 9377 0,'21'-21'0,"-42"42"0,42-63 0,-21 20 16,0 1-16,0 0 0,0 0 15,0 0-15,-21 21 0,-1 0 0,1 0 16,0 0-16,0 0 0,0 0 15,0 0-15,-1 21 0,1 0 0,0 0 16,0 0-16,0 1 0,0-1 16,-1 0-16,1 21 0,21-21 0,0 22 15,-21-1-15,21-21 0,-21 22 16,21-22-16,0 21 0,0-21 16,0 0-16,0 1 0,0-1 0,0 0 15,0 0-15,21-21 16,0 0-16,0 0 0,1-21 15,-1 0-15,0 21 0,0-43 0,21 22 16,-20 0-16,-1-21 0,0 21 16,0-22-16,0 1 0,0 0 0,1-1 15,-1 22-15,0-21 0,0 21 16,-21-1-16,0 1 0,21 21 16,-21-21-16,0 42 15,0 0 1,0 1-16,0 20 0,-21-21 15,21 0-15,-21 22 0,21-1 0,0-21 16,0 21-16,0 1 0,0-22 16,0 21-16,0-21 0,0 22 0,0-22 15,0 0-15,0 0 0,21 0 0,0-21 16,0 0-16,1 0 0,-1 0 16,21 0-16,-21 0 0,22-21 0,-1 0 15,0 0-15,1 0 0,-1-22 16,0 1-16,1 0 0,-1-1 15,-21 1-15,21-21 0,-20-1 0,20 1 16,-21-1-16,0 1 0,0-22 16,1 21-16,-1 1 0,-21-22 0,0 43 15,0-22-15,0 22 0,0 21 16,0-21-16,0 20 0,0 44 16,-21 20-16,-1-21 15,22 43-15,-21-22 0,0 21 16,21 1-16,-21-1 0,0 1 0,0-1 15,21 1-15,-22-1 0,22-20 16,-21 20-16,21 1 0,0-1 0,0-20 16,0-1-16,0 0 0,0 1 0,0-1 15,0 0-15,0-21 16,0 1-16,0-1 0,21-21 0,1 0 16,-1 0-16,0 0 0,21 0 0,-21 0 15,22-21-15,-22-1 0,21-20 16,1 21-16,-22-21 0,21 20 0,0-20 15,1 0-15,-1-22 0,-21 22 16,22 0-16,-22 20 0,0-20 0,0 21 16,0 0-16,0 0 0,-21-1 15,22 22-15,-22 22 16,0-1-16,0 0 16,0 0-16,0 21 0,-22-20 0,1 20 15,0-21-15,0 21 16,21 1-16,0-22 0,0 0 0,0 21 15,-21-20-15,21-1 0,0 0 0,0 0 16,0 0-16,21-21 0,0 0 16,0 0-16,0 0 0,1 0 0,-1 0 15,21 0-15,-21-21 0,22 21 16,-22-42-16,21 21 0,0-1 0,1-20 16,-22 0-16,21-1 0,1 1 0,-22 0 15,42-22-15,-42 22 16,1 21-16,-1 0 0,-21-1 15,21 22-15,-21 22 32,-21-1-32,0 0 0,-1 0 0,1 21 15,21-20-15,-21 20 0,0-21 16,0 21-16,21-20 0,0 20 0,-21-21 16,21 0-16,0 0 0,0 1 0,0-1 15,0 0-15,0 0 0,21-21 16,0 0-16,0 0 0,0 0 0,0 0 15,1 0-15,-1 0 0,21-21 0,-21 0 16,0 21-16,1-43 0,-1 22 16,0 0-16,0-21 0,0 21 0,-21-22 15,0 1-15,0 21 0,0-22 16,0 22-16,0 0 0,0 0 16,0 0-16,-42 0 0,21 21 0,0 0 15,-22 0-15,22 0 0,0 0 16,-21 0-16,20 0 0,1 0 0,0 21 15,0-21-15,21 21 16,21-21 0,0 0-16,22 0 0,-22 0 0,21-21 15,0 21-15,1-21 0,-1 21 16,0 0-16,1 0 0,-1-22 16,0 22-16,1 0 0,20 0 0,-20 0 0,-1 0 15,0 0-15,1 0 16,-22 0-16,0 22 0,0-22 0,0 21 15,-21 0-15,0 0 0,0 0 16,0 0-16,0 1 0,-21-1 16,0 21-16,0-21 0,0 0 0,-1 22 15,1-22-15,0 0 0,0 21 16,0-20-16,21-1 0,0 0 0,-21 0 16,21 0-16,0 0 0,0 1 0,0-1 15,0 0-15,0-42 31,21 0-31,-21-1 16,21 1-16,-21-21 0,21 21 16,0-22-16,0 1 0,1 0 15,20-1-15,21-41 0,-20 41 16,-1 1-16,0 0 0,22-1 16,-22 22-16,22 0 0,20-21 15,-41 42-15,-1 0 0,0 0 0,-20 0 16,-1 0-16,0 21 0,0 21 15,-21-21-15,0 22 0,0-1 0,0 0 16,0 1-16,0 20 0,-21-20 16,21-1-16,-21 21 0,0-20 15,21-1-15,0-21 0,0 22 0,0-22 16,0 0-16,0 0 0,0 0 0,0 0 16,21-21-16,0 0 0,0 0 15,0 0-15,22 0 0,-22 0 16,0-21-16,21 0 0,-21 0 15,22 0-15,-22 0 0,0-1 0,21-20 16,-20 21-16,-1 0 0,0-22 0,0 22 16,0-42-16,-21 42 15,0-22-15,0 22 0,0 0 0,0-21 16</inkml:trace>
  <inkml:trace contextRef="#ctx0" brushRef="#br0" timeOffset="-150873.53">19304 8657 0,'0'0'0,"-64"-21"15,43 21 1,0 0 46,0 0-62,0 0 16,0 0-16,-1 0 0,1 0 16,0 0-16,-21 0 0</inkml:trace>
  <inkml:trace contextRef="#ctx0" brushRef="#br0" timeOffset="-150469.77">17081 9144 0,'0'0'0,"-63"0"0,21 21 0,-1 0 0,22-21 16,0 0-16,0 0 0,21 22 15,21-22-15,0 0 16,0 0-16,22 0 0,20-22 0,-21 22 16,22 0-16,-1-21 0,1 0 15,21 21-15,-22 0 0,1 0 0,-1-21 16,1 21-16,-22 0 0,21 0 16,-41 0-16,20 0 0,-21 0 0,0 0 15,0 0-15,1-21 16,-22 42 78</inkml:trace>
  <inkml:trace contextRef="#ctx0" brushRef="#br0" timeOffset="-39469.65">10393 11853 0,'21'0'16,"-21"-21"-16,0 0 31,0 0-31,21 0 15,-21 0 1,0-1-16,0 1 0,0 0 16,0 0-16,-21 21 15,21-21-15,-21 21 0,0 0 0,21-21 16,-22 21-16,1 0 0,0-22 0,0 22 16,0 0-16,0 0 0,-1 0 15,1 0-15,0 0 0,0 0 0,0 0 16,-22 22-16,22-22 0,0 21 15,-21 0-15,21 0 0,-1 0 16,1 0-16,0 1 0,0-1 16,0 0-16,0 0 0,21 0 0,-22 22 15,22-22-15,0 0 0,0 0 16,0 0-16,0 0 0,0 1 0,0-1 16,0 0-16,22-21 15,-1 21-15,0-21 0,0 0 16,0 0-16,0 0 0,1 0 0,-1 0 15,0 0-15,0 0 0,21-21 16,-20 21-16,-1-21 0,0 0 0,21-1 16,-21 22-16,1-21 0,-1 0 15,0 0-15,0 0 0,0 0 0,0-1 16,-21 1 0,22 0-16,-1 0 0,-21 0 15,0 0 1,21 21-16,0 0 62</inkml:trace>
  <inkml:trace contextRef="#ctx0" brushRef="#br0" timeOffset="-36304.81">10477 11790 0,'0'-21'47,"0"0"-31,0-1 15,0 44 16,0-1-32,0 0-15,0 0 16,0 0-16,0 0 16,0 1-16,0-1 0,0 0 15,0 0-15,0 0 0,0 0 0,0 22 16,0-22-16,0 0 0,0 0 15,0 22-15,0-22 0,0 0 0,0 0 16,0 21-16,0-20 0,0-1 16,0 21-16,0-21 0,0 0 15,0 1-15,0 20 0,0-21 0,0 0 16,0 0-16,0 1 0,-21-1 16,21 0-16,0 0 0,-21-21 0,21 21 15,-21 0-15,21 1 0,-21-22 16,0 0-16,-1 21 0,1-21 15,0 0-15,0 0 16,0 0-16,0 0 0,-1 0 16,1 0-16,0-21 15,0 21-15,0 0 16,21-22-16,0 1 16,-21 21-16,42 0 1093,-42 0-561,-1 0-517,22-21 16,-21 21-15,0 0-16,21-21 31,-21 21-31,21-21 32,-21 21-32,21-21 187,0-1-187</inkml:trace>
  <inkml:trace contextRef="#ctx0" brushRef="#br0" timeOffset="-35841.08">10837 11980 0,'0'0'0,"21"-21"78,-21 0-62,0 0 0,0 0-1,0 0 1,0 42 78,0 0-94,-21 0 0,21 0 15,0 0-15,0 1 16</inkml:trace>
  <inkml:trace contextRef="#ctx0" brushRef="#br0" timeOffset="-35497.28">10795 12383 0,'0'0'0,"0"21"0,0 0 0,-21 0 16,21 0-1,21-21 17,-21-21-1,0 0-31,0 0 16,0 0-16,-21 21 31,0 0-31,-1 0 15,22 21 1,0 0-16,-21-21 16,21 21-16,0 0 15,21-21 1,1 0-16,-1 0 0,0 0 16,0-21-16,0 0 0</inkml:trace>
  <inkml:trace contextRef="#ctx0" brushRef="#br0" timeOffset="-34669.75">11472 12044 0,'0'0'0,"0"-21"0,0 0 16,0-22-1,0 22-15,0 0 0,-21 0 16,0 21-16,0 0 15,0 0 1,-1 21-16,1 0 0,21 0 16,-21 0-16,0 1 0,0-1 15,21 21-15,-21-21 0,-1 22 16,1-22-16,21 21 0,0-21 0,0 22 16,-21-22-16,21 0 0,0 0 15,0 0-15,0 0 0,0 1 0,0-1 16,21 0-16,0-21 15,1 0-15,-1 0 0,0 0 16,0 0-16,0 0 0,0 0 16,1 0-16,-1 0 0,0-21 0,0 21 15,-21-21-15,0-1 0,0 1 16,0 0-16,0 0 0,0 0 16,0 0-16,0-1 0,0 1 0,0 0 15,0 0-15,0 0 0,-21 0 16,21-1-16,0 1 0,0 0 0,0 0 15,0 0-15,21 0 16,0-1-16,0 1 0,1 0 0,20 21 16,-21-21-16,21 0 0,-20 21 15,20 0-15,-21 0 0,21 0 0,-20 0 16,-1 0-16,0 0 0,0 21 0,-21 0 16,0 0-16,0 0 0,0 22 15,0-22-15,0 0 0,0 21 0,-21-20 16,0-1-16,0 0 0,-1 21 15,22-21-15,-21 1 0,21-1 16,-21 0-16,21 0 0,0 0 0,0 0 16,0 1-16,21-22 15,0 0-15,1 0 0,-1 0 16,0 0-16,0 0 0,0 0 16,22 0-16,-22 0 0,0 0 0,0-22 15,21 1-15,-20 21 0,-1-21 0,0 0 16,0 0-16,0-22 0,0 22 15,-21 0-15,0-21 0,0-1 0,0 22 16,0-21-16,-21 21 0,0-22 16,0 22-16,-21 0 0,20 0 0,-20 0 15,21 21-15,0 0 0,-22 0 16,22 0-16,0 0 0,-21 0 0,21 21 16,-1 0-16,22 0 0,0 22 0,-21-22 15,21 0-15,0 0 16,0 0-16,-21 0 0,21 1 0,0-1 15,0 0-15,0 0 0,0 0 16,21-21 0,0 0-16,1 0 0</inkml:trace>
  <inkml:trace contextRef="#ctx0" brushRef="#br0" timeOffset="-34105.4">12742 11769 0,'0'-64'15,"0"43"-15,0 0 0,0 0 16,0 0-16,0-1 0,0 1 15,0 42 32,0 1-47,-21-1 0,21 0 0,0 21 16,0-21-16,0 22 0,0-1 16,0 0-16,-21-20 0,21 41 15,0-21-15,-21 1 0,21-22 0,0 21 16,-21 1-16,21-1 0,0-21 15,0 21-15,0-20 0,-22-1 0,22 0 16,0 0-16,-21 0 0,21 0 16,0 1-16,0-44 47,21 1-47,1 0 0,-1 0 0,0 0 15,21 0-15</inkml:trace>
  <inkml:trace contextRef="#ctx0" brushRef="#br0" timeOffset="-33690.22">13144 11959 0,'0'0'15,"22"-21"1,-44 42 15,1 0-31,0 1 0,0-22 16,21 42-16,-21-21 0,0 0 0,21 0 15,0 1-15,-22 20 0,1-21 16,21 0-16,0 0 0,-21 1 16,21-1-16,0 0 0,0 0 0,0 0 0,0 0 15,21-21 1,0 0-16,1 0 0,-1 0 0,0 0 16,0 0-16,0 0 0,22 0 15,-22 0-15,0-21 0,0 21 0,0-21 16,22 0-16,-22 0 0,-21-22 0,21 22 15,-21 0-15,0-21 0,0-1 16,0 22-16,0-21 0,0 21 0,-21-22 16,21 22-16,-21 0 0,-1 21 15,22-21-15,-21 0 0,0 21 0,0 0 16,0 0 0,0 0-16,-1 21 15,22 0 1</inkml:trace>
  <inkml:trace contextRef="#ctx0" brushRef="#br0" timeOffset="-33389.39">12679 11769 0,'21'0'16,"0"0"-16,21 0 15,-20 0-15,20 0 0,0 0 0,-21 0 16,22 0-16,-1 0 0,0 0 16,22-21-16,-22 21 0,1 0 0,-22 0 15,21-22-15,-21 22 0,0 0 16,1 0-16,-1 0 0,-42 0 62,21 22-62,21-22 16</inkml:trace>
  <inkml:trace contextRef="#ctx0" brushRef="#br0" timeOffset="-33048.62">13970 11853 0,'0'-21'15,"0"0"-15,0 0 31,0 42-15,-21 0 0,21 0-16,-21 1 0,21-1 15,0 0-15,0 0 0,-22 21 16,22-20-16,-21 20 0,21-21 0,-21 21 16,21-20-16,0 20 0,0-21 15,-21 0-15,21 0 0,0 1 16,0-1-16,0 0 0,0 0 0,0 0 15,21-21 17</inkml:trace>
  <inkml:trace contextRef="#ctx0" brushRef="#br0" timeOffset="-32548.78">14330 11875 0,'0'0'0,"0"-22"0,0-20 16,-21 42 15,21 21-15,-22 0 0,1 1-16,21-1 0,-21 0 0,0 21 15,21-21-15,0 22 0,-21-22 16,0 21-16,-1-21 0,22 22 0,0-22 15,0 0-15,-21 0 0,21 0 16,0 1-16,0-1 0,0 0 0,0 0 16,0 0-16,21-21 0,1 0 15,-1 0 1,0 0-16,0 0 0,0 0 0,0 0 16,1 0-16,20-21 0,-21 0 15,0 0-15,0 0 0,1-1 0,-1 1 16,0 0-16,0-21 0,-21 21 0,0-22 15,21 1-15,-21 21 0,0-22 16,0 1-16,0 21 0,0 0 0,0 0 16,-21-1-16,21 1 0,-21 0 15,0 21-15,0 0 0,-1 0 0,1 0 16,0 0-16,0 0 0,0 0 16,0 0-16,-1 21 15,22 0-15,0 1 16,0-1-1,0 0-15,22 0 16,-1-21-16,0 0 16</inkml:trace>
  <inkml:trace contextRef="#ctx0" brushRef="#br0" timeOffset="-32321.09">14880 11875 0,'0'0'0,"-21"0"47,21 21 0,0 0-31,0 0-16,0 0 15,0 0-15,0 1 0</inkml:trace>
  <inkml:trace contextRef="#ctx0" brushRef="#br0" timeOffset="-32121.21">14774 12298 0,'0'21'16,"21"-21"78</inkml:trace>
  <inkml:trace contextRef="#ctx0" brushRef="#br0" timeOffset="-31244.2">15579 11959 0,'0'0'16,"0"-21"-16,0 0 0,0 0 0,0 0 15,0-1-15,-22 22 16,1 0 0,0 0-16,0 0 15,0 0-15,0 22 0,-1-1 16,1 0-16,0 0 0,0 21 16,0-20-16,0 20 0,-1-21 15,1 21-15,0-20 0,0 20 0,0-21 16,0 21-16,-1-20 0,1-1 15,21 21-15,0-21 0,0 0 0,0 1 16,0-1-16,0 0 0,21-21 16,1 0-16,-1 21 15,0-21-15,0 0 0,0 0 0,22 0 16,-22 0-16,0 0 0,0-21 16,0 0-16,0 21 15,-21-21-15,0-1 0,22 22 0,-22-21 16,21 0-16,-21 0 0,0-21 15,0 20-15,0 1 0,0 0 0,0-21 16,0 21-16,0-1 0,0 1 0,0 0 16,0 0-16,0 0 0,0 0 15,21-1-15,0 1 0,0 0 0,0 21 16,1-21-16,-1 0 0,0 0 16,21 21-16,1-22 0,-22 22 0,21-21 15,0 21-15,-20-21 0,20 21 16,-21 0-16,0 0 0,0 0 15,1 0-15,-1 0 0,-21 21 0,0 0 16,0 1-16,0-1 0,0 21 16,0-21-16,0 0 0,-21 22 0,-1-22 15,1 21-15,0-21 0,0 22 16,21-22-16,0 0 0,-21 21 0,21-20 16,0-1-16,0 0 0,0 0 0,0 0 15,0 0-15,21 1 16,0-22-16,0 0 15,0 0-15,1 0 0,-1 0 16,0 0-16,0 0 0,0-22 0,22 22 16,-22-21-16,0 0 0,0 0 15,0 0-15,0 0 0,-21-1 16,0 1-16,22-21 0,-22 0 0,0 20 16,0-20-16,0 0 0,0 21 0,0-22 15,0 22-15,0 0 0,-22 0 16,1 0-16,21-1 0,-21 22 0,0 0 15,0 0-15,0 0 16,-1 0-16,1 0 0,0 0 16,0 22-16,21-1 0,-21 0 15,0 0-15,21 0 16,-22-21-16,22 21 0,0 1 16,-21-22-16,0 21 0,0 0 0</inkml:trace>
  <inkml:trace contextRef="#ctx0" brushRef="#br0" timeOffset="-29533.18">10329 12848 0,'-21'0'0,"42"0"0,-63 0 0,21 0 16,0 0-16,-1 0 16,1 0-16,0 0 15,0 0 1,21 21-16,-21-21 16,21 22-16,0-1 15,0 0-15,0 0 0,0 0 16,0 0-16,0 1 0,0-1 0,0 0 15,0 0-15,0 0 0,0 0 16,21 1-16,0-1 0,0 0 0,0 0 16,22 0-16,-22 0 0,21-21 0,-21 22 15,22-1-15,-1-21 0,0 0 16,1 21-16,-1-21 0,0 0 0,1 0 16,20 0-16,-20 0 0,-1 0 15,21 0-15,-20 0 0,-1 0 0,22 0 16,-22 0-16,0 0 0,22 0 0,-22-21 15,0 21-15,1-21 16,-1 21-16,22-22 0,-22 1 0,0 0 16,1 21-16,20-21 0,-21 0 0,22 0 15,-22-1-15,22 1 0,-22 0 16,22 21-16,-1-21 0,1 0 0,-22 0 16,21-1-16,1 1 0,-1 0 15,-20 0-15,20 21 0,-20-21 0,-1 21 16,0-21-16,1 21 0,-1 0 0,0 0 15,1 0-15,-1 0 16,-21 0-16,21 0 0,1 0 0,-22 0 16,21 0-16,1 0 0,-1 0 15,-21 21-15,21-21 0,-20 21 0,20-21 16,-21 21-16,21 0 0,-20-21 0,-1 21 16,21 1-16,-21-22 0,0 21 15,1-21-15,-1 21 0,0 0 0,0-21 16,0 21-16,0-21 0,1 21 15,-1 1-15,-21-1 0,21-21 16,-21 21-16,21-21 16,-21 21-16,0 0 31,21-21 31,0 0-46,1-21 0,-1 0-16,-21 0 15,21 21-15,-21-21 0,21-1 16,0 1-16,0 0 16,1 0-16,-1 0 0,0 0 15,0 21-15,0-22 16,0 22-16,1-21 0,-1 0 15,0 21-15,21 0 0,-21-21 0,22 21 16,-22 0-16,21-21 0,1 21 16,-1 0-16,0-21 0,22 21 0,-22-22 15,0 22-15,1 0 0,-1 0 16,-21 0-16,22 0 0,-22 0 0,21 0 16,-21 0-16,0 0 0,1 0 0,20 0 15,-21 0-15,21 0 0,-20 0 16,20 0-16,-21 0 0,21 22 0,1-1 15,-22-21-15,21 21 0,1-21 16,-1 0-16,-21 21 0,21 0 16,1-21-16,-1 21 0,-21-21 0,22 22 15,-1-22-15,-21 21 0,21-21 16,-20 21-16,20-21 0,0 21 0,-21-21 16,22 21-16,-22-21 0,21 0 15,-21 21-15,22 1 0,-1-22 0,-21 0 16,0 21-16,22-21 0,-22 0 0,21 0 15,-21 21-15,1-21 0,20 0 16,-21 0-16,0 0 0,0 0 0,1 0 16,20 0-16,-21 0 0,0 0 15,0 0-15,1 0 0,20 0 0,-21 0 16,0 0-16,22 0 0,-22 0 16,0 0-16,0 0 0,0 0 15,0-21-15,1 0 0,-1 21 0,0-22 16,0 22-16,0-21 0,0 21 0,-21-21 15,22 0-15,-1 0 16,-21 0-16,21-1 0,-21 1 16,21 0-16,0 21 15,-21-21-15,0 0 0,21 21 16,-21-21 0,22 21-1,-22-22 48</inkml:trace>
  <inkml:trace contextRef="#ctx0" brushRef="#br0" timeOffset="-28641.69">17759 12234 0,'-21'0'16,"-1"0"0,1 0-16,0 0 15,0 0-15,0 0 16,0 0-16,-1 0 0,1 0 15,0 0-15,42 0 47,0 0-31,1 22-16,-1-22 0,0 0 0,21 0 16,1 0-16,-22 0 0,42 0 0,-20 0 15,20 0-15,1 0 0,-1 0 16,1 0-16,20 0 0,1 21 0,0-21 15,-1 0-15,1 0 0,0 0 16,-22 0-16,1 0 0,-1 21 0,1-21 16,-1 0-16,-21 0 0,1 0 15,-1 0-15,-21 21 0,0-21 0,1 0 16,-1 0-16,-21 21 78,-21-21-78,-1 0 16,1 0-16,0 0 15,0 21-15,0-21 0,0 0 0,-1 0 16</inkml:trace>
  <inkml:trace contextRef="#ctx0" brushRef="#br0" timeOffset="-28185.96">17886 12425 0,'-43'0'0,"86"0"0,-128 0 16,64 0-16,0 0 0,-22 0 0,22 0 16,0 0-16,0 0 15,42-21 16,0 21-15,0 0-16,1 0 0,-1 0 16,21 0-16,0 0 0,1 0 15,-1 0-15,22 0 0,-22 0 0,21 0 16,1 0-16,21 0 0,-22 0 16,22 0-16,-22 0 0,22 21 0,-22-21 15,1 0-15,-1 0 0,1 0 0,-1 0 16,-20 0-16,-1 0 0,0 0 15,-20 0-15,20 0 0,-21 0 0,0 0 16,0 0-16,1 0 31,-22-21 63</inkml:trace>
  <inkml:trace contextRef="#ctx0" brushRef="#br0" timeOffset="-27648.75">19071 12044 0,'0'-21'0,"0"42"0,-21-85 16,21 43-16,-21 0 15,21 42 32,0 0-31,0 1-16,0-1 0,21 0 15,0 0-15,0 0 16,0-21-16,1 21 0,20 1 16,-21-22-16,21 21 0,-20-21 0,20 0 15,0 21-15,-21-21 0,22 0 16,-22 0-16,21 0 0,-21 21 0,1-21 16,-1 0-16,0 0 0,0 21 15,-21 0 1,0 1-16,-21-22 0,-21 21 15,20-21-15,1 21 0,-21 0 16,0-21-16,20 21 0,-20 0 0,0 1 16,-1-1-16,1 0 0,0 0 15,-1 21-15,1-20 0,0-1 0,-1 0 16,22 0-16,-21 0 0,0 22 16,20-22-16,1 0 0,0 0 15,0-21-15,21 21 0,-21 0 0,21 1 16,21-22 31,0-22-32,-21 1-15,21 21 0,0-21 0</inkml:trace>
  <inkml:trace contextRef="#ctx0" brushRef="#br0" timeOffset="-27033.28">20214 12277 0</inkml:trace>
  <inkml:trace contextRef="#ctx0" brushRef="#br0" timeOffset="-22068.22">15367 13970 0,'-21'0'0,"21"21"0,0-42 47,0 0-32,21 21-15,21-21 0,1 0 0,-1-1 16,21-20-16,22 21 0,21-43 15,21 22-15,42-21 0,22-22 0,42 21 16</inkml:trace>
  <inkml:trace contextRef="#ctx0" brushRef="#br0" timeOffset="-19385.83">5101 12383 0,'-21'0'0,"0"0"0,0 0 32,-1 0-32,22 21 31,0 0-31,0 0 16,0 0-16,22-21 15,-1 21-15,0-21 0,0 22 16,0-22-16,0 0 0,22 21 0,-22-21 15,21 0-15,1 0 0,-1 0 16,0 0-16,1 0 0,-1 0 0,21-21 16,-20 21-16,-1-22 0,0 1 15,1 21-15,-1-21 0,0 0 16,-20 0-16,20 0 0,-21-1 0,0 1 16,0 21-16,-21-21 0,0 0 0,0 0 15,0 0-15,0-1 0,0 1 16,0 0-16,-21 21 15,0 0-15,0 0 0,0 0 16,0 0-16,-1 0 0,1 21 16,0 0-16,0 1 0,21 20 15,-21-21-15,21 21 0,-21 1 0,21-22 16,0 21-16,0 1 0,-22-1 16,22 21-16,0-20 0,-21-1 0,21 0 15,-21 22-15,21-22 0,0 1 16,-21-1-16,21 0 0,-21 1 0,21-22 15,-21 21-15,21-21 0,0 0 0,0 1 16,0-1-16,0-42 31,-22-1-15,1 1-16</inkml:trace>
  <inkml:trace contextRef="#ctx0" brushRef="#br0" timeOffset="-19137.73">5080 12933 0,'21'0'16,"0"0"0,0-21-16,22 0 0,-22 21 15,21-22-15,1 22 0,20-21 16,-21 0-16,1 21 0,20-21 0,-20 0 15,20 21-15,-21-21 0,1-1 16,-1 22-16,0 0 0,1-21 0,-22 21 16,0 0-16,0 0 0,0-21 15,1 21-15,-1-21 16</inkml:trace>
  <inkml:trace contextRef="#ctx0" brushRef="#br0" timeOffset="-18929.35">6096 12594 0,'-21'0'31,"21"21"-15,0 1 15,0-1-16,0 0 1,0 0-16</inkml:trace>
  <inkml:trace contextRef="#ctx0" brushRef="#br0" timeOffset="-18741.46">6075 12975 0,'0'0'15,"0"21"-15,-21-21 0,-1 22 0,22-1 16,0 0-16,0 0 16,0 0-16,0 0 31,22-21-31,-1 0 16,0-21-16,0 0 15</inkml:trace>
  <inkml:trace contextRef="#ctx0" brushRef="#br0" timeOffset="-18113.82">6562 12637 0,'0'0'0,"-22"0"0,1-22 0,0 22 16,0 0-1,0 0-15,0 0 16,21 22-16,0-1 15,0 0-15,-22-21 0,22 21 16,0 0-16,0 0 0,0 1 0,0-1 16,0 0-16,0 0 0,22 0 15,-22 0-15,21-21 0,0 0 16,0 0-16,0 0 0,0 0 16,1 0-16,-22-21 15,21 0-15,0 21 0,-21-21 16,0 0-16,0 0 15,21-1-15,-21 1 0,0 0 0,0 0 16,0 0-16,0 0 0,0-1 16,0 1-16,21 0 0,-21 0 15,21 21-15,1-21 0,-1 0 16,0 21-16,0 0 0,0-22 0,0 22 16,1 0-16,-1 0 0,0 0 15,0 0-15,-21 22 0,0-1 16,0 0-16,0 0 0,0 0 15,0 22-15,0-22 0,0 21 0,0-21 16,-21 22-16,21-22 0,-21 0 0,21 0 16,0 0-16,0 0 0,0 1 15,21-22-15,0 0 16,0 0-16,0 0 16,1 0-16,-1-22 0,0 22 0,0-21 15,0 0-15,0 0 0,-21 0 16,0 0-16,0-22 0,0 22 15,0 0-15,0 0 0,0 0 0,-21-1 16,0 1-16,0 0 0,0 0 0,0 21 16,-1-21-16,1 21 0,0 0 15,0 0-15,0 0 0</inkml:trace>
  <inkml:trace contextRef="#ctx0" brushRef="#br0" timeOffset="-17745.62">7620 12002 0,'0'0'0,"0"-22"0,0 44 31,0-1-31,0 0 16,0 0-16,0 21 0,0-20 0,0 20 15,0 0-15,-21 1 0,21-1 16,0 0-16,0 1 0,-21 20 0,21-21 15,0 1-15,0-1 0,-22-21 0,22 22 16,-21-1-16,21-21 0,0 21 16,0-20-16,0-1 0,0 0 0,0 0 15,21-21 1,-21-21-16,22 21 16,-1-21-16,0 0 0</inkml:trace>
  <inkml:trace contextRef="#ctx0" brushRef="#br0" timeOffset="-17397.82">7916 12510 0,'-21'0'31,"21"21"-31,-21-21 0,0 21 0,21 0 16,0 0-16,-21 0 0,21 1 15,0-1-15,-22 0 0,22 0 0,0 0 16,0 0-16,22-21 15,-1 0-15,0 22 0,0-22 16,0 0-16,0 0 0,1 0 0,-1 0 16,0 0-16,0-22 0,0 22 15,0-21-15,-21 0 0,0 0 16,0 0-16,0 0 0,0-1 16,-21 1-16,0 0 15,0 21-15,0-21 0,0 21 0,-1 0 16,22-21-16,-21 21 0,0 0 0,0 0 15,21-21 17,0-1-17</inkml:trace>
  <inkml:trace contextRef="#ctx0" brushRef="#br0" timeOffset="-17169.53">7662 12383 0,'-21'0'0,"42"0"0,-63 0 0,21 0 0,0 0 15,-1 0-15,22-22 32,22 1-17,-1 21 1,0 0-16,0-21 0,0 21 0,22 0 15,-22-21-15,0 21 0,0 0 16,0-21-16,22 21 0,-22 0 0,0-21 16,0 21-16,21-22 0</inkml:trace>
  <inkml:trace contextRef="#ctx0" brushRef="#br0" timeOffset="-16637.78">8361 12340 0,'0'21'0,"-43"-21"16,22 0-16,0 0 15,0 0-15,0 0 16,21-21-16,-21 0 16,21 0-16,0 0 0,0 0 15,0-1-15,0 1 0,0 0 16,0 0-16,21 21 0,0-21 0,0 0 15,-21-1-15,21 22 0,0 0 0,1 0 16,-1 0 0,-21 22-16,21-1 0,-21 0 15,0 21-15,0-21 16,0 22-16,0-22 0,-21 21 0,0-21 16,-1 22-16,22-22 0,0 21 0,0-21 15,-21 1-15,21-1 0,0 0 16,0 0-16,0 0 0,0 0 15,21-21-15,1 22 16,-1-22-16,0 0 16,0 0-16,0-22 0,0 1 15,-21 0 1,0 0-16,0 0 16,0 0-16,0-1 0,0 1 0,-21 0 15,0 21-15,0-21 16,0 0-16,0 21 15,-1 0 1,22 21 0,22-21 15</inkml:trace>
  <inkml:trace contextRef="#ctx0" brushRef="#br0" timeOffset="-16433.92">8657 12256 0,'0'0'0,"-21"0"15,0-22-15,0 22 0,-1 0 16,22 22 31,0-1-47,0 0 15,22 0-15,-1 0 16</inkml:trace>
  <inkml:trace contextRef="#ctx0" brushRef="#br0" timeOffset="-16274.01">8657 12510 0,'0'0'15,"0"21"-15,-21 0 16,0-21-16,42-21 62,0 21-62</inkml:trace>
  <inkml:trace contextRef="#ctx0" brushRef="#br0" timeOffset="-15685.35">8975 12319 0,'-22'0'0,"44"0"0,-65 0 16,22 0-16,0 0 15,0 0-15,21 21 16,0 0-16,-21-21 0,21 22 16,0-1-1,0 0-15,0 0 16,21-21-1,0 21-15,0-21 16,0 0 0,0 0-16,-21-21 15,22 21-15,-22-21 16,0 0-16,0 0 0,0-1 16,0 1-16,0 0 15,0 0-15,0 0 0,0 0 0,0-1 16,0 1-16,0 0 15,21 21-15,0 0 16,0 0-16,0 0 0,0 0 16,-21 21-16,22 0 15,-1 1-15,-21-1 0,0 0 0,0 0 16,0 0-16,0 0 0,0 1 0,0-1 16,0 0-16,0 0 0,0 0 15,0 0-15,21-21 16,0 0-16,0 0 15,0 0 1,-21-21-16,22 0 0,-22 0 16,0 0-16,0 0 0,0-1 15,0 1-15,0 0 0,0 0 0,0 0 16,-22-22-16,22 22 0,-21 0 0,21 0 16,-21 0-16,0 21 15,21-21-15,-21 21 16,0 0-16,-1 0 0,1 0 15,21 21-15,-21 0 0,0-21 16,-21 21-16,20 0 0</inkml:trace>
  <inkml:trace contextRef="#ctx0" brushRef="#br0" timeOffset="-15045.98">5800 13356 0,'0'0'16,"-22"0"-16,22 21 0,0 1 16,0-1-1,22-21 1,-1 21-16,0-21 0,0 0 16,0 0-16,22 0 0,-1 0 15,0 0-15,1 0 0,-1 0 0,21-21 16,1 21-16,-1-21 0,22-1 15,0 1-15,-1 0 0,22 0 0,21 0 16,0 0-16,0-1 0,0 1 16,0-21-16,0 21 0,21 0 0,-21-22 15,0 22-15,0 0 0,-21-21 0,0 20 16,-21 1-16,21-21 0,-22 21 16,-20 0-16,-1-1 0,1 1 15,-1 0-15,-20 0 0,-1 21 0,-21-21 16,21 21-16,-20-21 0,-1 21 15,0 0-15,-21 21 79,0 0-64,0 0 16,-21-21-31,0 0 16,-1 21-16,1-21 16,0 0-16,0 0 0</inkml:trace>
  <inkml:trace contextRef="#ctx0" brushRef="#br0" timeOffset="-14425.78">5884 13504 0,'0'0'0,"-63"0"16,42 0-16,-1 0 15,44 0 17,-1 0-32,0 0 15,0 0-15,21 0 0,1 0 16,-1 0-16,0-21 0,22 21 16,-1-21-16,1 0 0,-1 21 0,22-21 15,0 0-15,21-1 0,-22 1 16,22 0-16,21 0 0,-21 0 0,0 0 15,0-1-15,-1 1 0,22 0 0,-21-21 16,0 21-16,0-1 0,0 1 16,-22 0-16,22 0 0,-21 0 0,0 0 15,-22-1-15,1 1 0,-22 21 16,0-21-16,1 21 0,-1 0 0,-21 0 16,21 0-16,-20-21 0,-1 21 0,0 0 15,0 0-15,0 0 31,0 0-15,1 0 0,-22-21 15,21 21-15,-21-21 15,0-1-16,0 1 1,0 0 0</inkml:trace>
  <inkml:trace contextRef="#ctx0" brushRef="#br0" timeOffset="-13357.63">6858 12044 0,'0'-21'15,"0"42"-15,-21-42 16,21 42 15,0 0-31,21 0 0,0 0 0,21 22 16,1-22-16,-1 21 0,22 22 0,-1-22 15,22 0-15,-22 22 0,22-22 16,21 1-16,-22 20 0,22-21 0,-21 1 16,0 20-16,20-20 0,-20-1 15,-21-21-15,20 21 0,-20 1 0,-1-22 16,-20 21-16,20-21 0,-21 1 15,1-1-15,-1 0 0,0 0 0,-20 0 16,-1 0-16,0-21 0,0 22 16,0-22-16,-21 21 0,-21-42 47,0 21-47,0-22 0,21 1 15,-21 0-15</inkml:trace>
  <inkml:trace contextRef="#ctx0" brushRef="#br0" timeOffset="-12985.32">8234 11896 0,'0'0'16,"0"-21"-16,-21-1 16,-1 22-16,1 0 15,0 0-15,21 22 0,-42-1 16,21 21-16,-1-21 0,-20 22 0,0 20 16,21 1-16,-22-1 0,1 1 15,0-1-15,-1 1 0,1 20 16,0 1-16,-1 0 0,1-1 0,21 1 15,-22 0-15,22-1 0,0-20 16,0 20-16,0-20 0,0-1 0,21 1 16,-22-22-16,22 1 0,-21 20 0,21-42 15,-21 22-15,21-22 0,0 0 16,0 0-16,0 0 0</inkml:trace>
  <inkml:trace contextRef="#ctx0" brushRef="#br0" timeOffset="-11084.93">10245 12912 0,'0'-21'16,"0"-1"-1,-22 22 1,1 0 31,21 22-47,0-1 0,0 0 16,0 0-16,0 0 0,0 0 15,0 22-15,0-22 0,21 0 16,-21 0-16,22 22 0,-1-22 0,0 21 15,0-21-15,0 22 0,0-22 16,1 0-16,20 0 0,-21 21 0,0-20 16,0-1-16,43 21 15,-22-21-15,-21 0 0,22 1 0,-22-1 16,21 0-16,-21-21 0,22 21 0,-22 0 16,21-21-16,-21 0 0,22 21 15,-22-21-15,21 0 0,-21 0 16,22 0-16,-22 0 0,21 0 0,-21 0 15,22 0-15,-1 0 0,-21-21 16,22 0-16,-22 21 0,21-21 0,0 0 16,-20 21-16,20-21 0,-21-1 0,21 22 15,1-21-15,-22 0 0,21 21 16,1-21-16,-1 0 0,0 21 0,1-21 16,-1 21-16,0-22 0,1 1 15,-1 21-15,0-21 0,22 21 0,-22-21 16,0 0-16,1 21 0,-1-21 0,22 21 15,-22-22-15,0 22 0,1 0 16,-1-21-16,0 0 0,1 21 16,-1 0-16,0 0 0,1-21 0,-1 21 15,-21 0-15,21 0 0,-20 0 16,20 0-16,-21-21 0,0 21 0,22 0 16,-22 0-16,0 0 0,21-21 15,-21 21-15,1 0 0,-1 0 0,0 0 16,0 0-16,0 0 0,0 0 0,1 0 15,-1 0-15,0 21 16,0-21-16,0 21 0,0-21 16,1 21-16,-1-21 15,0 0-15,0 21 0,0 0 0,0-21 16,1 0-16,-1 22 0,0-22 0,0 21 16,21-21-16,-20 21 15,-1-21-15,0 0 0,0 21 16,-21 0-16,21 0 15,-21 1-15,21-22 16,-21 21-16,0 0 0,0 0 16,0 0-1,0 0-15,22-21 16,-22 22-16,21-22 47,-21-22-32,21 1 1,0 0-16,-21 0 16,21 0-16,0 21 0,-21-21 15,22-1-15,-1 22 0,-21-21 0,21 0 16,0 21-16,0-21 0,0 21 0,1-21 16,-1 0-16,0 21 0,0-22 15,21 22-15,-20 0 0,20-21 0,0 21 16,1 0-16,-1 0 0,0 0 15,22 0-15,-22 0 0,0 0 0,1 0 16,-1 0-16,0 0 0,1 0 0,-1 0 16,0 0-16,-20 0 0,20 0 15,-21 0-15,21 0 0,-20 0 16,20 21-16,-21-21 0,21 0 0,-20 0 16,20 0-16,0 22 0,-21-22 15,22 0-15,-22 0 0,21 0 0,-21 0 16,22 21-16,-22-21 0,21 0 15,1 0-15,-22 21 0,21-21 0,0 0 16,-20 0-16,20 21 0,-21-21 0,21 0 16,1 0-16,-22 0 0,21 0 15,1 0-15,-1 0 0,-21 0 16,21 0-16,1 0 0,-22 0 0,21 0 16,-21 0-16,1-21 0,20 0 15,-21 21-15,0-21 0,0 21 0,1-22 16,-1 22-16,0-21 0,0 0 0,0 21 15,0-21-15,1 0 0,-1 0 16,0-1-16,-21 1 16,21 21-1,-21-21-15,21 21 0,-21-21 16,21 21 0,-21-21-16,22 0 15,-22-1 1</inkml:trace>
  <inkml:trace contextRef="#ctx0" brushRef="#br0" timeOffset="-10942.02">16383 13039 0,'-21'0'15,"0"0"-15,-1 0 16,1 0 15</inkml:trace>
  <inkml:trace contextRef="#ctx0" brushRef="#br0" timeOffset="5738.61">17145 12086 0,'-21'0'0,"0"0"31,21-21 1,0 0-17,0 0-15,0 0 16,0-1-16,0 1 15,0 0-15,-22 0 16,1 0-16,21 0 0,-21-1 16,0 1-16,0 0 0,-22 0 15,22 21-15,0-21 0,-21 0 16,21 21-16,-22 0 0,22 0 0,-21 0 16,21 0-16,-1 0 0,-20 0 15,21 0-15,-21 21 0,20 0 0,1 0 16,-21 0-16,21 0 0,0 1 15,-1 20-15,22-21 0,-21 21 0,21-20 16,-21 20-16,21-21 0,0 0 0,0 0 16,0 1-16,0-1 0,0 0 15,0 0-15,0 0 0,21-21 0,0 0 16,1 0-16,-1 0 0,0 0 16,0 0-16,0 0 0,0 0 15,1-21-15,-1 21 0,21-21 16,-21 0-16,0 0 0,22-1 0,-22-20 15,0 21-15,0-21 0,0 20 0,1 1 16,-1-21-16,0 21 0,-21 0 16,0-1-16,0 1 0,0 0 0,21 21 15,-21-21-15,0 42 47,0 0-47,-21 0 0,21 1 16,0-1-16,0 0 0,0 0 15,0 0-15,0 0 0,0 22 16,0-22-16,0 0 0,0 0 0,21 0 16,0 1-16,0-22 15,1 0-15,-1 0 0,0 0 0,0 0 16,0 0-16,22 0 0,-22 0 16,0-22-16,21 22 0,1-21 0,-22-21 15,0 21-15,21 0 0,-21-1 16,1-20-16,-1 21 0,0-21 0,-21 20 15,0-20-15,21 21 0,-21 0 0,0-22 16,0 22-16,0 0 16,0 0-16,-21 42 31,21 0-15,0 0-16,0 1 0,0-1 0,-21 0 15,21 0-15,0 21 0,-21-20 16,21-1-16,0 0 0,0 0 0,0 0 15,0 0-15,0 1 0,0-1 16,0 0-16,0 0 31,0-42-15,0 0-16,0 0 16,0-1-16,0 1 0,0-21 15,0 21-15,0 0 0,0-22 0,0 22 16,21-21-16,0 21 0,0-22 15,-21 22-15,21 0 0,0 0 0,1 0 16,-1-1-16,21 22 0,-21 0 16,0-21-16,1 21 0,-1 0 0,0 0 15,0 21-15,0 1 0,0-1 16,-21 0-16,0 0 0,22 0 16,-22 0-16,21 1 0,-21-1 15,21 21-15,-21-21 0,0 0 16,0 1-16,0-1 0,0 0 0,0 0 15,0 0-15,0 0 0,0 1 16,0-44 15,0 1-31,0 0 16,0-21-16,0 21 0,0-1 0,0-20 16,0 21-16,0-21 0,0-1 15,21 1-15,0 0 0,0-1 0,1 22 16,20-21-16,-21 21 0,0-22 15,0 22-15,22 21 0,-22-21 0,0 21 16,21 0-16,-20 0 0,-1 21 0,0 0 16,0 0-16,0 1 0,0-1 15,1 21-15,-22-21 0,0 22 16,0-22-16,0 21 0,0-21 0,0 22 16,0-22-16,0 0 0,0 21 15,0-21-15,0 1 0,0-1 0,0 0 16,0 0-16,0 0 0,0 0 15,-22-21 1,1 0-16,0 0 16,0 0-1,0 0-15,0 0 0,-1 0 0,1 0 16,-21 22-16,21-22 0</inkml:trace>
  <inkml:trace contextRef="#ctx0" brushRef="#br0" timeOffset="6182.88">16319 12488 0,'0'0'16,"-42"0"-16,0 22 0,21-22 15,-22 0-15,22 0 0,0 0 0,0 0 16,0 0-16,-1 0 0,44 0 31,20 0-31,-21 0 0,21-22 16,22 22-16,-1-21 0,1 0 16,-1 21-16,22-21 0,0 0 0,-1 0 15,-20 21-15,21-22 0,-1 1 16,1 21-16,0-21 0,-22 0 0,22 21 15,-22-21-15,1 21 0,-1 0 0,-20-21 16,-1 21-16,0 0 16,-21-22-16,22 22 0,-22 0 0,0 0 15,0 0 1,-42 0 15,0 0-31,0 0 0,0 0 16,-22 22-16,22-22 0,-21 0 0,-1 21 15,1-21-15,0 21 0,-22-21 16</inkml:trace>
  <inkml:trace contextRef="#ctx0" brushRef="#br0" timeOffset="6570.61">15960 12637 0,'0'0'0,"-43"21"0,1-21 0,0 21 0,20-21 15,-20 21-15,21-21 0,0 0 16,21 21-16,42-21 31,-21 0-31,22-21 0,20 21 16,1-21-16,-1 21 0,22-21 0,21 0 16,-22 21-16,22-22 0,0 22 15,0-21-15,21 0 0,-21 21 0,-1-21 16,1 21-16,0 0 0,0-21 15,-21 21-15,-1 0 0,-20-21 16,-1 21-16,1 0 0,-22 0 0,-21-22 16,22 22-16,-22 0 0,0 0 15,0 0-15,-42 0 47,0 0-47,0 0 16,-22 0-16,22 0 0,-21 0 15,-1 0-15,1 22 0,0-22 0,-1 0 16,-20 21-16,-1-21 0,22 0 16</inkml:trace>
  <inkml:trace contextRef="#ctx0" brushRef="#br0" timeOffset="6938.4">16023 12785 0,'0'0'0,"-63"21"0,20 0 0,1-21 15,0 21-15,-1-21 0,22 0 16,-21 0-16,42 21 0,-21-21 0,42 0 31,0 0-31,21 0 0,22 0 16,-22-21-16,43 0 0,-1 21 0,1-21 16,21 0-16,0 0 15,0-1-15,21 22 0,-22-21 0,1 0 16,21 0-16,-21 21 0,0-21 15,-21 0-15,-1 21 0,1-22 0,0 22 16,-43 0-16,21-21 0,-20 21 0,-1 0 16,-21 0-16,0 0 0,1-21 15,-1 21-15,-42 0 47,-1 0-47,-20 0 0,21 0 16,-21 0-16,20 0 0,-20 0 15,0 0-15,-1 0 0,1 0 16,-21 0-16,20 0 0</inkml:trace>
  <inkml:trace contextRef="#ctx0" brushRef="#br0" timeOffset="7262.96">16277 12531 0,'-42'0'16,"84"0"-16,-127 0 0,64 0 0,-21 0 0,42-21 15,42-1 1,1 22-16,-1 0 16,43-21-16,-22 0 0,22 21 0,21-21 15,-22 0-15,22 21 16,0-21-16,0 21 0,0-22 0,-1 22 16,1-21-16,-21 21 0,0 0 15,-1-21-15,-20 21 0,-22 0 0,0-21 16,1 21-16,-22 0 0,0 0 0,0 0 15,0 0-15,-21-21 16,-21 21 15,0 0-15,0 0-16,0 0 0,0 0 0,-22 0 16,22 0-16,-21 21 15,-1 0-15</inkml:trace>
  <inkml:trace contextRef="#ctx0" brushRef="#br0" timeOffset="8386.38">7027 11134 0,'0'-21'0,"0"-43"16,0 43-16,-21 0 16,0 21-16,21 21 31,0 0-31,0 0 16,0 22-16,0-1 0,0 21 0,0-20 0,21 20 15,0 1-15,0-22 16,-21 22-16,0-22 0,22 21 0,-22-20 15,21-1-15,-21 0 0,0 1 0,0-1 16,0 0-16,0-20 0,0-1 16,0 21-16,0-21 0,0 0 15,0-42 17,-21 0-32,21 0 0,-22 0 0,1 0 15</inkml:trace>
  <inkml:trace contextRef="#ctx0" brushRef="#br0" timeOffset="8706.33">6689 11388 0,'-43'-43'0,"86"86"0,-107-107 15,22 43-15,21 0 0,-1 0 16,1-22-16,0 22 0,21 0 0,0-21 16,0 21-16,0-1 0,21-20 15,22 21-15,-22 0 0,21 0 16,22-1-16,-22 1 0,21 0 0,1 21 15,-1 0-15,1 0 0,-1 0 0,1 0 16,-22 21-16,22 0 0,-43 1 16,21-1-16,-21 0 0,1 21 15,-22 1-15,0-22 0,0 21 0,0 0 16,-22-20-16,1 20 0,0-21 16,-21 21-16,21-20 0,-1-1 0,1 0 15,-21 0-15,21 0 0,0 0 0,-1-21 16,44-21 15,-1 0-31,-21 0 0,42 0 16,-21 0-16,0-1 0</inkml:trace>
  <inkml:trace contextRef="#ctx0" brushRef="#br0" timeOffset="9358.3">7662 10901 0,'0'0'0,"0"21"31,0 0-15,0 0-16,21 1 0,-21-1 15,0 21-15,0-21 0,0 22 0,22-22 16,-22 21-16,0-21 0,0 0 0,0 22 16,0-22-16,0 0 0,0 0 15,0 0-15,0 1 0,0-1 16,0-42 15,-22-1-31,22 1 16,-21 0-16,21-21 0,0 21 15,0-22-15,0 1 0,0 21 0,0-22 16,0 1-16,0 21 0,0-21 16,21 20-16,1 1 0,-1-21 0,0 21 15,21 21-15,-21-21 0,22 21 0,-1 0 16,-21 0-16,22 0 0,-1 0 15,0 21-15,-21 0 0,22 0 16,-1 21-16,-21-20 0,0 20 16,1-21-16,-22 21 0,0-20 0,0-1 15,0 21-15,0-21 0,0 0 16,0 1-16,0-1 0,0 0 16,0 0-16,-22-21 15,1-21 1,21 0-16,0 0 0,0-1 15,0-20-15,0 0 0,0 21 0,0-43 16,0 22-16,21-1 0,1 1 16,-1 0-16,0-1 0,21 1 0,-21 21 15,22-21-15,-22 20 0,21 22 16,-21 0-16,22 0 0,-1 0 0,-21 0 16,22 22-16,-22-1 0,21 0 15,-21 21-15,0-21 0,-21 22 16,0-1-16,22-21 0,-22 22 0,0-1 15,0 0-15,0 1 0,0-1 0,-22-21 16,22 21-16,-21-20 0,0 20 16,21-21-16,-21 21 0,0-20 0,0-1 15,-1 0-15,1 0 0,0 0 16,21 0-16,-21-21 0</inkml:trace>
  <inkml:trace contextRef="#ctx0" brushRef="#br0" timeOffset="9924.18">5694 13229 0,'-21'21'15,"42"-42"-15,-64 64 0,22-43 0,0 21 0,0 0 16,0-21-16,0 21 0,-1 0 15,1-21-15,21 21 16,21-21 0,1 0-16,20 0 0,0 0 0,22 0 15,-1 0-15,22-21 0,0 0 16,20 0-16,22-21 0,0 20 16,0-20-16,22 0 0,20-1 0,0 1 15,-21 0-15,22-1 0,20-20 16,-42 21-16,22 20 0,-22-20 0,0 0 15,-42 21-15,21-1 0,-42 1 0,-1 0 16,-20 21-16,-22 0 0,0 0 16,1 0-16,-22 0 0,-42 0 31,0 0-31,-1 21 16,1-21-16,-21 21 0,21-21 0,-22 22 15,1-22-15,0 21 0,-1 0 16,1 0-16,-21 0 0,-1 0 15,1 1-15,-22-1 0</inkml:trace>
  <inkml:trace contextRef="#ctx0" brushRef="#br0" timeOffset="10274.61">6117 13483 0,'0'0'0,"-42"21"0,21 1 0,-22-1 15,22 0-15,0-21 0,21 21 0,21-21 16,0 0 0,22 0-16,-1 0 0,21 0 15,1-21-15,42 0 0,-22 0 0,43-1 16,-21 1-16,21-21 0,21 21 16,-21 0-16,22-22 0,-1 1 0,-21 21 15,21-22-15,0 22 0,-21-21 16,0 21-16,-21 0 0,0-22 15,-22 22-15,-20 0 0,63 0 0,-85 0 16,1-1-16,-22 22 0,0 0 16,0 0-16,0-21 0,0 21 47,1-21-47,-1 21 15,0 0-15,0 0 16</inkml:trace>
  <inkml:trace contextRef="#ctx0" brushRef="#br0" timeOffset="11463.49">16362 12425 0,'0'0'0,"-43"21"15,22-21-15,42 0 32,1 0-32,20 0 15,-21 0-15,43 0 0,-22 0 0,21-21 16,22 21-16,-21-21 0,20 21 0,1-21 15,0-1-15,-1 22 0,22-21 16,0 0-16,0 21 0,-22-21 0,22 0 16,0 21-16,-21-21 0,-1 21 15,-20 0-15,21-22 0,-43 22 0,0 0 16,1 0-16,-1 0 0,-21 0 0,-42 0 47,0 0-47,0 0 0,-22 0 0,22 0 15,-21 0-15,21 0 16,-22 22-16,1-22 0,0 0 0,-1 21 16,1-21-16,0 21 0,-22 0 15</inkml:trace>
  <inkml:trace contextRef="#ctx0" brushRef="#br0" timeOffset="11810.76">16214 12742 0,'21'0'31,"21"0"-31,-21 0 0,22-21 16,-1 21-16,21-21 0,-20 21 0,20-21 15,1 21-15,-1-21 0,1 21 0,-1 0 16,22-21-16,-22 21 0,1-22 15,21 22-15,-22 0 0,1-21 0,-1 21 16,1 0-16,-1 0 0,1-21 0,-22 21 16,0 0-16,1 0 0,-1 0 15,0 0-15,-21 0 0,1 0 0,-1 0 16,0 0-16,-42 0 78,0 0-78</inkml:trace>
  <inkml:trace contextRef="#ctx0" brushRef="#br0" timeOffset="16332.4">10562 13399 0,'0'-22'0,"-21"22"16,21-21-16,-21 21 16,0-21-16,-1 0 0,1 21 0,0 0 15,0-21-15,0 21 16,0 0 0,-1 0-16,22 21 15,-21-21-15,21 21 0,-21-21 0,21 21 16,-21-21-16,21 21 15,0 1 1,21-1-16,0 0 0,0-21 16,1 21-16,-1 0 0,0-21 15,21 21-15,-21 1 0,22-1 16,-1-21-16,0 21 0,1 0 0,-1-21 16,22 0-16,-22 21 0,21-21 15,1 0-15,-22 0 0,22 0 0,-1 0 16,1 0-16,-22 0 0,22-21 0,-22 0 15,21 21-15,-20-21 0,20 0 0,1-1 16,-22 1-16,22 0 0,-1 0 16,1 0-16,-1 0 0,1-1 0,20 1 15,-20 0-15,-1 21 0,22-21 0,-22 0 16,22 0-16,0 21 0,-22-22 16,22 22-16,-22-21 0,1 0 0,21 21 15,-22 0-15,1 0 0,-1-21 16,1 21-16,-1 0 0,1 0 15,-22 0-15,0 0 0,22 0 0,-22 21 16,0-21-16,-20 21 0,20 0 0,0-21 16,-21 22-16,22-1 0,-22-21 0,0 21 15,0 0-15,0 0 0,1-21 16,-1 21-16,0 1 0,-21-1 0,21 0 16,-21 0-16,21-21 0,-21 21 15,0 0 1,0-42 31,0 0-32,0 0-15,0 0 16,0 0 0,0-1-16,0 1 0,0 0 0,0 0 15,21 0-15,1 0 0,-1-1 0,0 1 16,0 0-16,21 21 0,1-21 15,-1 0-15,0 21 0,22 0 0,-1 0 16,1 0-16,21 0 0,-22 0 0,22 0 16,-1 21-16,1-21 0,0 21 15,21 0-15,-22 0 0,22-21 0,-21 22 16,21-1-16,-22 0 0,22-21 16,0 21-16,-21 0 0,20-21 0,1 0 15,-21 21-15,21-21 0,0 0 16,-22 0-16,22 0 0,0 0 0,-21 0 15,20 0-15,-20-21 0,21 0 0,-21 21 16,-1-21-16,-20 0 0,-1-22 16,1 22-16,-1-21 0</inkml:trace>
  <inkml:trace contextRef="#ctx0" brushRef="#br0" timeOffset="19114.28">7832 14288 0,'0'0'0,"0"-22"0,0-20 0,0 21 15,-22 21-15,22-21 16,-21 0-16,21-1 0,-21 22 0,21-21 15,0 42 17,0 1-32,0 20 0,0-21 15,-21 21-15,21 22 0,-21-22 0,0 22 16,-1-1-16,1 1 0,0-1 16,0 1-16,0-1 0,0-20 0,-1 20 15,1 1-15,-21-1 0,21 1 0,21-1 16,-21-21-16,-1 22 0,1-22 15,21-21-15,0 22 0,-21-22 16,0-21 0,21-21-16,0-22 15,0 22-15,0 0 16,0-21-16,0-1 0,0 22 0</inkml:trace>
  <inkml:trace contextRef="#ctx0" brushRef="#br0" timeOffset="19502.25">7154 14542 0,'43'0'0,"-86"0"0,22-22 0,-21 22 0,21 0 15,-22-21-15,22 21 0,0-21 16,0 0-16,0 21 0,21-21 16,0 0-16,0-1 0,0 1 15,42-21-15,-21 21 0,21 0 0,1-22 16,20 22-16,-20 0 0,20 0 0,1 0 15,-1-1-15,1 1 0,-1 21 16,22 0-16,-22 0 0,1 0 0,-1 0 16,-20 21-16,-1 1 0,0-1 15,-21 21-15,1 22 0,-22-22 0,0 21 16,0-20-16,-43 20 0,22 1 16,-21-22-16,-1 0 0,1 22 0,0-22 15,-1 1-15,-20-1 0,21-21 16,-1 21-16,1-20 0,0-1 15,20 0-15,-20 0 0,21 0 0,0-21 0,0 0 16,21 21-16,21-42 47,0 21-47,0 0 0,0 0 16,0-21-16,1 21 0</inkml:trace>
  <inkml:trace contextRef="#ctx0" brushRef="#br0" timeOffset="23455.24">7705 15219 0,'0'0'0,"-43"42"16,43-21-16,0-42 31,21 0-31,1 0 0,20 0 0,-21-22 15,21 22-15,1-21 0,-1 0 16,0-1-16,1 1 0,-1 0 0,0-1 16,-20 1-16,-1 21 0,0-22 0,0 22 15,-21 0-15,0 0 0,0 0 16,-21 21 0,0 0-16,0 0 0,-1 0 15,1 0-15,-21 21 0,21-21 0,0 21 16,21 0-16,0 0 15,21-21 1,0 22-16,0-22 16,0 0-16,0 21 0,1 0 15,-1-21-15,0 21 0,0-21 0,0 21 16,0 0-16,-21 1 16,22-1-16,-22 0 0,0 0 0,0 0 15,0 0-15,0 1 16,0-1-16,0 0 0,21 0 15,-21 0-15,0 0 0,0 1 16,21-22-16,0 21 16,0-21-16,0 0 0,1 0 15,-1 0-15,0 0 16,0-21-16,0 21 0,0-22 0,1 1 16,-1 0-16,21 0 0,-21 0 0,0-22 15,22 22-15,-22 0 0,0-21 16,0 21-16,0-1 0,1 1 0,-1 0 15,-21 0-15,0 0 0,0 0 16,0-1 0,-21 22-1,-1 0-15,1 22 16,0-1-16,0-21 0,21 21 0,-21 0 16,0 0-16,21 22 0,-22-22 15,22 0-15,0 0 0,0 21 0,-21-20 16,21-1-16,0 21 0,0-21 15,0 0-15,0 1 0,21-1 0,1-21 16,-22 21-16,21-21 0,21 0 0,-21 0 16,0 0-16,22 0 0,-22 0 15,21-21-15,1 0 0,-22 21 16,21-43-16,0 22 0,1 0 16,-22 0-16,21-22 0,1 22 0,-22-21 15,21 21-15,-21-22 0,-21 22 0,0-21 16,0 21-16,0 0 0,0-1 15,-21 22 1,0 0-16,0 0 0,0 0 16,-1 22-16,1-22 0,0 21 0,0 0 15,0 0-15,21 0 0,0 0 0,0 1 16,0-1-16,0 0 0,0 0 16,0 0-16,21 0 0,0 1 0,0-1 15,0 0-15,1 0 0,-1 0 16,0-21-16,0 21 0,-21 1 15,21-22-15,-21 21 0,0 0 16,-21-21 0,0 0-1,0 0-15,0 0 0,-22 0 0,22-21 16,0 21-16,0 0 0,0-21 16,-1 21-16,1-22 0,0 22 0,0 0 15,21 22 16,0-1-31,21 0 0,0 0 16,0-21-16,1 21 16,-1 0-16,0-21 0,21 22 0,-21-22 15,1 0-15,20 0 0,-21 0 16,21 0-16,-20 0 0,-1 0 0,21 0 16,0-22-16,1 22 0,-1-21 0,-21 0 15,22 0-15,-1-21 0,0 20 16,-21 1-16,22-21 0,-22 21 0,0-22 15,0 22-15,-21 0 0,0-21 0,21 21 16,-21-1-16,0 1 0,0-21 16,0 21-16,0 0 0,-21 21 15,0 0 1,0 0-16,0 0 16,21 21-16,0 0 0,-21 0 0,21 0 15,-22 0-15,22 22 0,0-22 16,0 0-16,0 21 0,0-20 0,0-1 15,0 21-15,0-21 0,0 0 16,0 1-16,0-1 0,22-21 0,-1 21 16,0-21-16,0 0 0,0 0 0,22 0 15,-22 0-15,0 0 0,21-21 16,1 0-16,-22-1 0,21 22 0,0-42 16,-20 21-16,20 0 0,-21 0 0,0-1 15,0-20-15,1 21 16,-1 0-16,-21 0 0,0-1 0,21 1 15,-21 0-15,0 42 32,0 0-17,0 1-15,0-1 0,0 0 16,-21 0-16,21 0 0,0 0 0,-21 1 16,21-1-16,0 0 0,0 0 15,0 0-15,0 0 16,0-42 15,0 0-31,21 0 0,0 0 16,-21 0-16,21-1 0,0 1 15,0-21-15,1 21 0,-1 0 16,0-1-16,0 1 0,-21 0 0,21 21 16,0 0-16,1 0 0,-22 21 31,0 0-31,0 1 0,0-1 15,0 0-15,0 0 0,0 0 0,0 0 16,0 1-16,0-1 0,0 0 16,0 0-16,0 0 0,0 0 0,0 1 15,21-1-15,0-21 16,0 0-16,0 0 0,0 0 16,22 0-16,-22 0 0,0-21 15,21-1-15,-20 1 0,20 0 16,0-21-16,-21 21 0,22-22 0,-1 1 15,0 21-15,-20-22 0,20-20 0,21-22 16,-20 22-16,-22 20 16,42-84-16,-41 85 0,-1-21 15,0 20-15,0 1 16,0 0-16,-21-1 0,0 22 0,21 0 16,-21 0-16,0 0 0,-21 21 15,0 21 1,0 0-16,0 0 0,0 21 0,-1-20 15,1 20-15,21 0 0,-21 1 16,0-1-16,0 0 0,21 22 0,0-22 16,-21 0-16,21 1 0,-22-1 0,22 0 15,0 1-15,-21-22 0,21 21 16,0-21-16,0 1 0,0 20 0,0-21 16,21 0-16,1-21 0,-1 21 0,-21 1 15,21-22-15,21 0 0,-21 21 16,1-21-16,-1 0 0,0 0 0,0 0 15,0 0-15,0 0 0,1 0 16,-1 0-16,0 0 0,0 0 0,0-21 16,-21-1-16,21 22 0,1-21 15,-22 0-15,21 21 16,-21-21-16,21 21 16,-21-21-16,21 21 15,-21 21 16,21 0-15,-21 0 0,0 0-1,21-21-15,1 0 0,-1 0 16,0 22-16,0-22 16,0 0-16,0 0 0,1 0 0,-1 0 15,0 0-15,0 0 0,0 0 16,0 0-16,1-22 0,-1 22 0,0-21 15,0 0-15,0 0 16,-21 0-16,0 0 16,0-1-16,0 1 0,0 0 15,0 0-15,0 0 16,-21 0-16,0 21 0,21-22 0,-21 22 16,0 0-16,-1 0 0,1 0 15,0 0-15,0 0 16,0 0-16,0 0 0,-1 22 0,1-1 15,0-21-15,0 21 0,0 0 0,0 0 16,-1 0-16,22 1 0,-21-22 16,21 21-16,-21 0 0,21 0 0,0 0 15,0 0-15,0 1 0,0-1 16,21-21 0,0 0-16,1 0 15,-1 0-15,0 0 0,0 0 16,0-21-16,0 21 0,1-22 0,-1 1 15,0 0-15,0 21 0,0-21 16,0 0-16,1 0 0,-22-1 16,21 1-16,0 21 0,-21-21 15,0 42 17,0 0-32,0 1 15,0-1-15,-21 0 0,21 0 16,0 0-16,0 0 15,21 1-15,0-22 16,-21 21-16,21-21 0,0 0 16,1 0-16,-1 0 0,21 0 0,-21 0 15,0 0-15,1 0 0,-1-21 16,21 21-16,-21-22 0,0 1 16,22 0-16,-22 0 0,0 0 0,21-22 15,-20 22-15,-1-21 0,0 0 0,0-1 16,0 1-16,0 0 0,22-64 15,-43 63-15,0-20 16,0 21-16,21-1 0,-21 1 0,0 0 16,0 20-16,0 1 0,0 0 0,0 0 15,0 0-15,-21 21 0,0 0 16,21 21-16,-22 0 16,22 0-16,-21 0 0,0 22 0,21-1 15,0 0-15,-21 1 0,0 20 0,0-20 16,21-1-16,0 21 0,-22-20 15,22-1-15,-21 0 0,0 1 16,21-1-16,0 0 0,0-20 0,0 20 16,0-21-16,0 0 0,0 0 15,0 1-15,0-1 0,0 0 0,21-21 16,0 0-16,1 0 16,-1 0-16,0 0 0,0-21 0,0 0 15,0 21-15,22-22 0,-22 1 0,0 0 16,0 0-16,0 0 0,1 0 15,-1-1-15,-21 1 0,21 21 0,-21-21 16,21 21-16,-21 21 47,0 0-47,0 1 16,0-1-16,0 0 0,0 0 15,0 0-15,0 0 16,21-21-1,0 22-15,1-22 0,-1 0 16,0 0-16,0 0 0,0 0 16,0-22-16,1 22 0,-1-21 0,0 0 15,0 21-15,0-21 0,22-21 16,-22 42-16,0-22 0,-21 1 16,0 0-1,0 42 16,0 0-31,0 1 0,-21-1 16,21 0-16,-21 0 16,21 0-16,0 0 15,0 1 1,21-22-16,0 0 0,0 0 16,0 0-1,0 0-15,-21-22 0,22 22 0,-22-21 16,21 0-16,-21 0 15,0 0-15,0 0 16,0-1-16,0 1 16,-21 21-16,-1-21 0,1 21 15,42-21 48,1 21-63,-1 0 0,0 0 15,0 0-15,0 0 0,0-21 16,1 21-16,-1 0 16,0 0-16,0 0 15,0 0-15,-21 21 16,0 0-16,0 0 16,21-21-16,-21 21 0,0 1 15,0-1-15,0 0 16,0 0-16,0 0 15,0 0 1,-21-21 0,0 0-1,21-21-15,0 0 0,0 0 16,0 0 0,0 0-16,21-22 0,0 22 0,22 0 15,-22-21-15,21 20 0,-21 1 0,22-21 16,-1 21-16,-21 0 0,0 21 15,43 0-15,-43 0 0,0 0 16,0 0-16,-21 21 0,0 0 16,0 0-16,0 0 0,0 0 15,0 1-15,0-1 0,0 0 0,0 0 16,0 0-16,0 0 16,22-21-16,-1 0 0,0 22 0,0-22 15,0 0-15,0 0 16,1 0-16,-1-22 15,0 1-15,0 0 0,0 0 16,0 0-16,-21 0 0,22-1 16,-1 1-16</inkml:trace>
  <inkml:trace contextRef="#ctx0" brushRef="#br0" timeOffset="23674.11">13864 14118 0,'0'0'0,"-21"0"0,0 0 0,0 0 0,-1 0 15,1 0-15,21 21 16</inkml:trace>
  <inkml:trace contextRef="#ctx0" brushRef="#br0" timeOffset="23918.49">12446 14436 0,'0'0'15,"-21"0"-15,0 0 0,-1 21 0,44-21 32,-1 0-32,0 0 0,0-21 0,0 21 15,0 0-15,22-21 0,-22-1 16,21 22-16,-21-21 0,1 21 0,20 0 16,-21-21-16,0 21 0,0 0 15,-21-21-15,0 0 16,-21 21-16,0 0 15</inkml:trace>
  <inkml:trace contextRef="#ctx0" brushRef="#br0" timeOffset="24178.92">11007 14436 0,'-43'21'16,"86"-42"-16,-128 63 0,64-42 0,0 0 15,42 0 1,21 0-16,0 0 0,1 0 16,-1 0-16,22-21 0,-22 0 15,21 21-15,1-21 0,-1 21 0,1-22 16,-1 22-16,1-21 0,-1 21 0,1 0 16,-1-21-16,-20 21 0,-1 0 15,0 0-15,-20 0 0,20-21 0,-21 21 16,0 0-16,0 0 15,1 0-15</inkml:trace>
  <inkml:trace contextRef="#ctx0" brushRef="#br0" timeOffset="42810.18">21992 9567 0,'21'-42'0,"-21"21"16,0 0-16,0 0 0,0-1 15,0 1 1,0 42 31,0 1-47,0 20 16,0-21-16,0 21 0,0 1 15,-21-1-15,21 0 0,0 1 0,0-1 16,-21 0-16,21 22 0,-21-22 15,21 1-15,-21-1 0,21 0 0,-22-21 16,22 22-16,0-22 0,0 0 0,0 21 16,-21-42-16,21 22 0,0-1 15,0-42 17,0-1-32,0 1 0,0 0 0,21-21 15,-21 21-15,0-22 0,0 1 0,22 0 16,-22-1-16,21-20 0,-21 20 15,21-20-15,-21 21 0,0-1 16,0 1-16,0 0 0,0-1 16,0 22-16,0 0 0,0 0 0,0 0 15,-21 21 1,0 21-16,-1 0 16,1 21-16,0-21 0,-21 22 0,21-1 15,-22 0-15,1 22 0,0-22 16,-1 1-16,1-1 0,0 0 0,-1 1 15,1-1-15,0 0 0,20-21 0,-20 1 16,21-1-16,0 0 0,0 0 16,-1-21-16,22-21 31,0 0-31,0 0 16,0-1-16,22 1 0,-22 0 0,21 0 15,0 0-15,0 0 0,0-1 16,22 22-16,-22 0 0,21-21 0,-21 21 15,22 0-15,-1 0 0,-21 0 0,21 0 16,1 0-16,-22 0 0,21 0 16,-21 0-16,1 21 0,-1-21 0,0 0 15,0 0-15,0 22 0,0-22 16,1 0-16,-1 21 16,0-21 15,0 0-16,0-21-15,0 21 0,-21-22 16</inkml:trace>
  <inkml:trace contextRef="#ctx0" brushRef="#br0" timeOffset="43114.51">22500 9546 0,'0'0'16,"0"-21"-16,0 0 0,0 0 15,0 0-15,-21 21 32,21 21-32,-21 0 0,21 0 15,-21 0-15,21 0 0,0 22 0,0-22 16,-22 21-16,1 1 0,21-1 0,-21 0 16,21-21-16,-21 22 0,0-1 15,21 0-15,-21-20 0,21 20 0,-22-21 16,1 21-16,21-20 0,0-1 15,0 0-15,0 0 0,-21 0 0,21 0 16,21-21 15,0-21-31,1 0 16,-1 0-16,0 0 0,0 0 0</inkml:trace>
  <inkml:trace contextRef="#ctx0" brushRef="#br0" timeOffset="43538.27">22818 9800 0,'0'0'0,"-22"0"31,1 21-15,0 1-16,0-1 0,0 0 16,0 0-16,-1 0 0,1 22 15,21-22-15,-21 0 0,21 0 16,-21 21-16,21-20 0,0-1 0,0 0 15,0 0-15,0 0 16,21 0-16,0-21 0,0 0 0,1 0 16,-1 0-16,21 0 0,-21 0 0,0 0 15,22 0-15,-22 0 0,0-21 16,21 0-16,-20 0 0,-1 0 0,0 0 16,0-1-16,0 1 0,-21 0 0,21-21 15,-21 21-15,0-22 0,0 22 16,0-21-16,0 21 0,0-1 0,-21 1 15,0 21-15,0-21 0,0 21 16,0 0-16,-1 0 0,1 0 16,0 0-16,0 0 0,0 0 0,0 21 15,-1-21-15,1 21 0,0-21 16,21 22-16,-21-1 16,21-42 15,0-1-31</inkml:trace>
  <inkml:trace contextRef="#ctx0" brushRef="#br0" timeOffset="43842.1">22394 9673 0,'0'0'0,"-21"0"0,0 0 15,0 0-15,0 0 0,42 0 31,0 0-31,21 0 16,-21-21-16,1 21 0,20 0 0,0-21 16,1 0-16,-1 21 0,0 0 15,1-21-15,-1 21 0,-21 0 0,21 0 16,1-22-16,-22 22 0,0 0 16,0 0-16,0 0 0</inkml:trace>
  <inkml:trace contextRef="#ctx0" brushRef="#br0" timeOffset="44385.69">23939 9567 0,'0'0'0,"0"-21"16,0 0-16,0 0 0,-21 21 16,21-21-16,-21 21 0,0 0 15,0 0-15,0 0 16,-1 0-16,1 0 0,0 0 0,0 0 15,-21 21-15,20 0 0,-20 0 0,21 0 16,-21 1-16,-1 20 0,22 0 16,-21-21-16,21 22 0,-1-1 15,1 0-15,0 1 0,0-1 0,21 0 16,0-20-16,0 20 0,0-21 16,0 0-16,0 0 0,21 1 0,-21-1 15,21 0-15,22 0 0,-22 0 16,21-21-16,-21 0 0,22 21 0,-1-21 15,0 0-15,-21 0 0,22 0 0,-22 0 16,0 0-16,0-21 0,0 21 16,1-21-16,-1 0 0,-21 0 0,0 0 15,0-1-15,0 1 0,0 0 16,0 0-16,-21 0 0,-1 0 0,1-1 16,0 1-16,0 21 0,0-21 15,-22 21-15,22 0 0,0 0 0,-21 0 16,21 0-16,-1 0 0,1 21 15,-21-21-15,21 21 0,0 1 0,-1-1 16,1 0-16,21 0 0,-21 0 16,21 0-16,0 1 15,0-1-15,0 0 16,0 0 0</inkml:trace>
  <inkml:trace contextRef="#ctx0" brushRef="#br0" timeOffset="45542.57">20891 10414 0,'0'0'0,"-21"0"16,0 0-16,0 0 0,0 0 15,0 0-15,-1 0 0,1 0 0,0 21 16,0 0 0,21 1-16,0-1 15,0 0-15,21 0 16,0 0-16,0 0 0,1-21 16,-1 22-16,0-1 0,0 0 15,21-21-15,-20 21 0,-1-21 0,0 21 16,0-21-16,21 21 0,-20-21 0,20 22 15,-21-22-15,21 0 0,-20 0 16,20 0-16,0 0 0,1 0 0,-1 0 16,0 0-16,1 0 0,-1 0 15,0 0-15,1 0 0,-1-22 0,0 22 16,22-21-16,-22 0 0,0 21 0,1-21 16,-1 0-16,0 0 0,1 21 15,-1-22-15,0 1 0,22 0 0,-22 21 16,1-21-16,-1 21 0,0 0 15,1 0-15,-1 0 0,0 0 16,1 0-16,-1 0 0,0 0 0,1 0 16,-22 0-16,21 0 0,-21 21 0,22 0 15,-22-21-15,0 21 0,0 1 16,0-1-16,0 0 0,-21 0 0,22 0 16,-22 0-16,21 1 0,-21-1 0,21 0 15,-21 0-15,21 0 16,-21 0-16,0 1 0,0-1 31,0-42 0,0-1-31,0 1 0,0 0 16,0 0-16,21 0 0,0 0 16,-21-1-16,22 1 0,-1 0 0,0 0 15,21 0-15,-21 0 0,1-1 0,20 1 16,0 0-16,-21 0 0,22 21 15,-1 0-15,0 0 0,1 0 0,-1 0 16,0 0-16,1 0 0,-1 0 0,0 0 16,1 21-16,-22-21 0,21 21 15,1-21-15,-22 21 0,21 1 0,-21-22 16,22 21-16,-22-21 0,0 0 0,21 21 16,-21-21-16,1 0 15,-1 0-15,0 0 0,0 0 0,0 0 16,0 0-16,1-21 15,-1 0 1,-21-1-16,0 1 16,0 0-1,0 0-15,0 0 16,21 21 109,-21-21-78,-21 21-32</inkml:trace>
  <inkml:trace contextRef="#ctx0" brushRef="#br0" timeOffset="47463.51">23093 11028 0,'21'0'16,"-21"21"140,0 0-140,0 0-1,0 1-15,0-1 16,0 0-16,0 0 16,0 0-1,0 0-15,21-21 47,0 0-47,0 0 16,22-21-16,-22 0 0,21 0 0,22 0 15,-22 0-15,22-22 16,20 1-16,1 0 0,21-1 0,0-20 16,21-1-16,-22 1 0,1-1 0,0 22 15</inkml:trace>
  <inkml:trace contextRef="#ctx0" brushRef="#br0" timeOffset="51650.5">23072 10859 0,'0'21'32,"0"0"-17,-22-21 1,22 21-1,0 0 1,0 0-16,-21 1 16,21-1-16,0 0 15,0 0-15,0 0 0,0 0 16,0 1-16,0-1 16,0 0-16,0 0 0,0 0 0,0 0 15,0 1-15,0-1 0,0 0 0,0 0 16,0 0-16,0 0 15,0 1-15,0-1 0,0 0 16,-21-21-16,21 21 16,0 0-16,0 0 31,21-21 31,0 0-46,1 0-16,-1 0 0,0 0 16,0 0-16,-21-21 15,21 21-15,0 0 0,1-21 16,-22 0 109,0 0-47,21 21-78,0 0 0,-21-21 0,21-1 16,0 22-16,0-21 0,1 21 0,-1-21 15,0 0-15,21 0 0,22-22 16,-22 1-16,22 0 0,20-1 16,1 1-16,0-21 0,-1-1 0,22 1 15,-21-1-15,21 22 0,-22-22 0,1 22 16</inkml:trace>
  <inkml:trace contextRef="#ctx0" brushRef="#br0" timeOffset="52302.29">22479 11832 0,'21'0'63,"0"0"-63,0-21 16,1 0-16,20 21 0,0-21 15,1 0-15,41-22 0,1 22 16,0-42-16,20 20 0,22-20 0,22-1 15,-1 1-15,0-1 0,21-20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4:27:49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10139 0,'-21'0'15,"0"0"-15,0 0 16,0 0-16,0 0 0,-1 0 16,1 0-16,0 0 15,0 0-15,0-21 0,0 21 16,-1 0-16,1 0 16,21-21-1,21 21 63,1 0-78,-1 0 0,0 0 16,0 0-16,0 0 0,22 0 16,-22 0-16,21 0 0,-21 0 15,22 0-15,-22 0 0,21 0 0,0 0 16,-20 0-16,20 0 15,0 0-15,-21 0 0,22 0 0,-22 0 16,0 0-16,0 0 0,22 0 0,-22 0 16,0 0-16,0 0 0,0 0 15,22 0-15,-22 21 0,0-21 16,0 0-16,0 0 0,0 0 0,1 21 16,-1-21-16,0 0 0,21 0 15,-21 0-15,1 0 0,-1 0 16,0 0-16,0 0 0,0 21 0,0-21 15,1 0-15,-1 0 0,21 0 16,-21 0-16,0 0 0,22 0 0,-22 21 16,21-21-16,-21 0 15,22 0-15,-22 0 0,21 0 0,-21 0 16,22 0-16,-22 0 0,0 21 16,21-21-16,-20 0 0,-1 0 0,21 0 15,-21 0-15,22 0 0,-1 0 16,-21 22-16,21-22 0,1 0 0,20 0 15,-20 0-15,20 0 0,-21 0 16,22 0-16,-1 0 0,1 21 0,-1-21 16,1 0-16,-1 0 0,-20 0 15,20 0-15,1 0 0,-22 0 0,22 0 16,-22 0-16,21 0 0,-20 0 16,20 0-16,1 0 0,-22 0 15,22 0-15,-1 0 0,1 0 0,-1 0 16,1 0-16,-1 0 0,1 0 15,-1 0-15,1 0 0,-1 0 0,-21 0 16,22 0-16,-22 0 0,1 0 16,20 0-16,-21 21 0,1-21 0,-1 0 15,22 0-15,-22 0 0,0 0 16,1 0-16,-1 0 0,21 0 0,-20 0 16,-1 0-16,0 0 0,22 0 0,-22 0 15,1 0-15,-1 0 0,21 0 16,-20 0-16,-1 0 0,0 0 0,22 0 15,-22 0-15,22 0 16,-22 0-16,22 0 0,-1 0 0,1 0 16,-1 0-16,1 0 0,-1 0 0,1 0 15,-1 0-15,22 0 0,-22 0 16,1 0-16,-1 0 0,1 0 0,20 0 16,-20 0-16,21 0 0,-22 0 15,22 0-15,-22 0 0,22 0 0,0 0 16,-1 0-16,-20 0 0,20 0 15,-20 0-15,21 0 0,-22-21 0,1 21 16,20 0-16,-20 0 0,20 0 0,1 0 16,-21 0-16,20 0 0,1 0 15,-22 0-15,22 0 0,-21 0 0,20 0 16,-20 0-16,-1 0 16,1 0-16,20 0 0,-20 0 0,-1 0 15,1 0-15,21 0 0,-22 0 0,1 0 16,20 0-16,-20 0 0,-1 0 15,1 0-15,-1 0 0,1 0 0,-1 0 16,1 0-16,-22 0 0,22 0 16,-1-21-16,1 21 0,-1 0 0,1 0 15,-1 0-15,1 0 0,-1 0 0,1 0 16,20 0-16,-20 0 16,-1 0-16,1 0 0,-22 0 0,22 0 0,-1 0 15,1-22-15,-1 22 16,1 0-16,-1 0 0,1 0 0,-1 0 15,1 0-15,-1 0 0,22 0 0,-22 0 16,22 0-16,-22 0 0,22 0 16,-21 0-16,-1 0 0,22 0 0,-22 0 15,22 0-15,0 0 0,-1 0 0,1 0 16,0 0-16,-1 0 0,1 0 16,21 0-16,-22 0 0,1 0 0,0 0 15,-1 0-15,1 0 0,0 0 16,-1 0-16,-20 0 0,21 0 0,-1 0 15,1 0-15,0 0 0,-22 0 0,22 0 16,-22 0-16,1 0 16,20 0-16,-20 0 0,-1 0 0,1 0 15,-1 0-15,1 0 0,-1 0 16,1 0-16,-1 0 0,1 0 0,-1 0 16,1 0-16,-1-21 0,1 21 0,-1 0 15,-20 0-15,20 0 0,-20-21 16,20 21-16,-21-21 0,22 21 0,-22 0 15,22 0-15,-1 0 0,-20-21 16,20 21-16,1 0 0,-1 0 0,1-21 16,-1 21-16,22 0 0,-22 0 15,1 0-15,-1 0 0,1 0 0,-1 0 16,1-22-16,-1 22 0,1 0 16,-1 0-16,1 0 0,-1 0 15,22 0-15,-22 0 0,22 0 0,-21 0 16,20 0-16,-20 0 0,20 0 15,1 0-15,-21 0 0,20 0 0,-20 0 16,20 0-16,1 0 0,-21 0 0,20 0 16,1 0-16,-22 0 0,22 0 15,0 0-15,-22 0 0,22 0 0,-22 0 16,1 0-16,-1 0 0,1 0 16,-1 0-16,1 0 0,-1 0 15,1 0-15,-22 0 0,22 0 16,-22 0-16,22 0 0,-22 0 0,0 0 15,1 0-15,-22 0 0,21 0 0,-21 0 16,0 0-16,1 0 16,-1 0-16,0 0 47,0 0-32,-42-21 48,0 21-63,0 0 15,21-21-15</inkml:trace>
  <inkml:trace contextRef="#ctx0" brushRef="#br0" timeOffset="807.53">20659 9229 0,'0'0'0,"-22"0"0,22-21 16,0-1-1,0 1 1,0 42 31,0 1-31,0-1-16,0 0 0,0 0 0,0 0 15,0 0-15,0 1 0,0-1 16,0 0-16,22 21 0,-22-21 0,0 1 15,21 20-15,0-21 0,0 0 16,-21 22-16,0-22 0,21 21 0,0-21 16,1 22-16,-22-22 0,21 21 15,0-21-15,-21 0 0,21 1 16,0 20-16,0-21 0,-21 0 0,22 0 16,-22 1-16,21-22 15,-21 21-15,0-42 94,-21-1-78,21 1-1,0 0-15,0 0 16,0 0-16,0 0 0</inkml:trace>
  <inkml:trace contextRef="#ctx0" brushRef="#br0" timeOffset="1905.25">21145 9419 0,'0'0'0,"22"-21"0,-1 0 0,-21 0 15,21 0-15,-21-1 0,21 1 0,-21 0 16,21 0-16,-21 0 0,21 21 0,-21-21 15,22-1-15,-22 1 16,0 42 31,-22-21-47,22 22 0,-21-1 16,0 0-16,-21 0 0,21 0 15,-22 0-15,22 1 0,-21 20 0,-1-21 16,1 21-16,0 1 0,-22-1 15,22 0-15,0 1 0,-22-1 16,22 0-16,-1 1 0,1-22 0,21 21 16,-21-21-16,20 22 0,1-22 0,0 21 15,0-21-15,0 1 0,0-1 16,-1 0-16,1 0 0,21 0 16,-21-21-16,21 21 0,-21 1 15,0-22 1,21 21-1,21-21 314,0 0-173,-21-21 16,0-1-141,-21 22-31,0 0 0,0 0 16,21-21-16</inkml:trace>
  <inkml:trace contextRef="#ctx0" brushRef="#br0" timeOffset="4624.89">10372 9017 0,'0'21'15,"0"0"1,0 1 15,21-22 1,0 0-17,0-22-15,0 1 0,0 0 16,1 0-16,-1 0 15,0 0-15,0-1 16,-21 1-16,21 0 0,0-21 16,-21 21-16,22-1 0,-1-20 0,-21 21 15,0 0-15,21-22 0,0 22 16,-21 0-16,21-21 0,-21 21 0,0-22 16,21 22-16,-21-21 0,22-1 15,-22 22-15,21-21 0,-21 0 0,0-1 16,0 1-16,0 0 0,21 20 0,-21-20 15,0 0-15,0-1 0,0 22 16,21-21-16,-21 21 0,0-22 16,0 22-16,0 0 0,0-21 0,0 21 15,0-1-15,0-20 0,0 21 16,0 0-16,0 0 0,0-22 16,-21 22-16,21 0 0,-21-21 0,21 20 15,-21-20-15,21 21 0,0-21 16,0 20-16,-22 1 0,22-21 0,0 21 15,-21-22-15,21 22 0,0-21 16,0 21-16,-21-22 0,21 22 0,-21 0 16,0 0-16,21-21 0,-21 20 15,-1 1-15,1 0 0,0 0 0,0 0 16,0 0-16,0-1 16,-1 1-16,1 0 0,-21 0 0,21 0 15,-22 21-15,22-21 0,-21-1 16,21 1-16,-22 0 0,1 21 0,0-21 15,21 0-15,-22 21 0,1-21 16,21 21-16,-22-22 0,22 1 0,-21 21 16,21 0-16,-22 0 0,22-21 15,-21 21-15,21 0 0,0 0 0,-22 0 16,22 0-16,0 0 0,-21 0 16,20 0-16,1-21 0,-21 21 0,21 0 15,0 0-15,-1 0 0,-20 0 16,21 0-16,0 0 0,-22 0 0,22 0 15,0 0-15,0 0 16,0 0-16,-22 0 0,22 0 0,0 0 16,0 0-16,-21 0 0,20 0 15,1 0-15,-21 0 0,0 0 16,-1 0-16,22 0 0,-21 0 0,-1 0 16,1 0-16,0 21 0,-1-21 15,1 0-15,0 0 0,-1 21 0,22-21 16,-21 0-16,0 0 0,20 21 15,-20-21-15,21 0 0,-21 22 0,20-1 16,1-21-16,0 21 16,-21-21-16,21 21 0,-1-21 0,1 21 15,21 0-15,-21-21 0,0 22 16,0-1-16,21 0 0,-21-21 0,21 21 16,0 0-16,-22 0 0,22 1 15,-21-22-15,21 21 0,0 0 16,0 0-16,0 0 0,-21 0 15,21 1-15,-21-1 0,21 0 16,0 0-16,-21 0 0,21 22 0,-21-22 16,-1 0-16,1 21 0,21-21 15,-21 22-15,0-22 0,0 21 0,0-21 16,-1 22-16,1-22 0,0 21 16,0-21-16,0 22 0,0-22 15,-1 21-15,22-21 0,-21 22 16,0-22-16,21 21 0,-21-21 0,21 22 15,0-22-15,-21 21 0,21 1 16,-21-1-16,21 0 0,-22 1 0,22-1 16,0-21-16,0 21 0,-21 1 15,21-1-15,0-21 0,-21 22 0,21-1 16,0-21-16,0 0 0,0 22 16,0-22-16,0 0 0,0 0 0,0 0 15,0 0-15,0 1 16,0-1-16,0 0 31,0-42 32,-21 21-48,21-21-15,-21-1 16,0 1-16,21 0 15,-22 0-15,1 0 0,21 0 16,0-1-16,-21 1 0,0 0 16,21 0-16,-21 0 0,21 0 0,-21-1 15,21 1-15,0 0 16,0 0-16,-22 0 0,22 0 16,0-1-16,-21 1 0,21 0 0,0 0 15,0 0-15,0 0 16,0-1-1,0 44 17,0-1-17,0 0-15,0 0 0,0 0 16,0 0-16,21 1 0,-21 20 16,0-21-16,22 0 0,-22 0 15,0 1-15,0-1 0,0 21 16,0-21-16,0 0 0,0 1 0,0-1 15,21 0-15,-21 0 0,0 0 16,0 0-16,0 1 16,0-1-1,21-21 17,0 0-17,0 0-15,0-21 16,1-1-16,-1 1 15,21-21-15,-21 42 0,0-21 16,22 0-16,-22-1 0,21 1 16,-21 0-16,22 0 0,-22 0 15,21 21-15,-21-21 0,1 21 0,-1 0 16,0-22-16,0 22 0,0 0 0,0 0 16,1-21-16,-1 21 31,-21-21 31,21 0-62</inkml:trace>
  <inkml:trace contextRef="#ctx0" brushRef="#br0" timeOffset="5752.62">9440 7260 0,'0'-21'16,"0"0"15,-21 21 0,0 0-31,21 21 16,-21-21 0,21 21-16,-21 0 0,21 1 0,-22-22 15,22 21-15,0 0 0,-21 0 16,21 21-16,-21-20 0,21-1 0,0 0 15,0 0-15,-21 21 16,21-20-16,0-1 0,0 0 16,0 0-16,0 0 15,0 0-15,0 1 16,0-1 0,21-21-1,-21 21 1,21-21-16,0 0 15,1 0 1,-1 0-16,0 0 16,0 0-16,0-21 15,0 0-15,-21-1 0,22 22 16,-1-21-16,-21 0 0,21 0 16,-21 0-16,21 21 15,-21-21-15,21-1 0,-21 1 16,0 0-16,0 0 0,21 0 15,-21 0 1,0-1-16,0 1 16,0 0-16,0 0 15,-21 21-15,21-21 16,-21 21-16,0-21 0,0 21 16,0 0-1,-1 0 1,1 0-16,0 0 15,0 0 1,21 21-16,-21 0 16,0 0-16,21 0 15,0 0 1,-22 1-16,1-1 0,21 0 16,0 0-16,0 0 15,-21-21 1,21 21-16,0 1 31</inkml:trace>
  <inkml:trace contextRef="#ctx0" brushRef="#br0" timeOffset="6748.6">1651 5482 0,'0'21'31,"0"1"-31,0-1 16,0 0-16,0 21 0,0 1 16,0-1-16,0 0 0,0 1 15,0-1-15,0 21 0,-21-20 0,21-1 16,-21 22-16,-1-22 16,22 0-16,-21 1 0,21-1 0,-21 0 15,0-21-15,21 22 0,0-22 16,0 21-16,-21-21 0,21 1 15,-21-1-15,21-42 32,0-1-32,0 1 15,0 0-15,0 0 0,0-21 0</inkml:trace>
  <inkml:trace contextRef="#ctx0" brushRef="#br0" timeOffset="7681.75">1587 5525 0,'0'0'0,"22"-22"16,-1 22-1,0 0-15,0 0 16,0 0-16,0 0 0,1 0 15,-1 0-15,21 0 16,-21 0-16,0 0 0,22 0 16,-1 0-16,0 0 0,22-21 0,-22 21 15,22 0-15,20 0 0,1 0 16,0 0-16,-1 0 0,22 0 0,0-21 16,0 21-16,0 0 0,21 0 15,0-21-15,0 21 0,21 0 16,0 0-16,-21-21 0,21 21 0,0 0 15,22 0-15,-22 0 0,21-21 16,-21 21-16,-21 0 0,22 0 0,-22-22 16,0 22-16,0-21 0,0 21 15,0 0-15,-22-21 0,1 21 16,0 0-16,-21-21 0,-22 21 16,22 0-16,-43-21 0,22 21 0,-22 0 15,0 0-15,-20-21 0,-1 21 16,0 0-16,0 0 0,0 0 15,-21 21 17,0 0-17,0 0-15,0 0 16,0 0-16,0 1 0,0 20 16,0-21-16,0 0 0,0 22 15,-21-1-15,21-21 0,0 21 0,0 1 16,0-22-16,0 21 0,0 1 15,0-22-15,0 21 0,0-21 0,0 0 16,0 1-16,0 20 0,0-21 16,0 0-16,-21 0 0,21 1 15,0-1-15,0 0 0,-21-21 16,0 21-16,-1 0 0,1-21 16,0 21-16,0-21 15,-21 22-15,20-22 0,1 0 0,-21 0 16,0 21-16,-22-21 0,22 0 15,-22 0-15,-20 0 0,-1 0 16,0 0-16,-21 0 0,1 21 16,-1-21-16,-21 0 0,0 0 0,-21 0 15,-1 0-15,1 0 0,0 21 16,-21-21-16,21 21 0,-22-21 0,1 0 16,21 21-16,-22-21 0,22 0 15,0 22-15,0-22 0,0 0 16,0 21-16,-1 0 0,22-21 0,0 0 15,22 21-15,-1-21 0,21 0 16,22 0-16,-1 21 0,1-21 16,20 0-16,1 0 0,0 0 0,20 0 15,1 0-15,0 0 16,42-21 15,0 0-31,1 0 0,-1 21 16,0-21-16,0-1 0</inkml:trace>
  <inkml:trace contextRef="#ctx0" brushRef="#br0" timeOffset="8028.55">2709 5588 0,'0'0'15,"0"-21"-15,0 0 0,0 0 16,0-1 0,0 44-1,0-1-15,0 0 16,0 0-16,0 21 0,0 1 0,0-1 16,0 22-16,0-22 0,0 21 15,0-20-15,0-1 0,0 22 0,0-22 16,0 0-16,0 1 15,0-22-15,0 21 0,0-21 0,0 0 16,0 1-16,0-1 0,0 0 16,0 0-16,0-42 31,0 0-15,0 0-16,0-1 0</inkml:trace>
  <inkml:trace contextRef="#ctx0" brushRef="#br0" timeOffset="8328.37">3387 5482 0,'0'-21'0,"0"42"0,21-63 16,0 42-16,-21 21 31,0 0-31,0 22 15,0-22-15,0 21 0,0 0 16,0 1-16,0-1 0,0 22 0,0-22 16,0 0-16,0 22 0,0-22 15,0 0-15,0-20 0,0 20 0,0-21 16,0 21-16,0-20 0,0-1 16,0 0-16,0 0 0,0 0 15,21-21 1,0 0-1,-21-21-15,21 0 16</inkml:trace>
  <inkml:trace contextRef="#ctx0" brushRef="#br0" timeOffset="8671.69">4254 5419 0,'0'0'0,"22"0"16,-22 21 0,0 0-1,0 21-15,0-20 16,0 20-16,0 0 0,-22 1 16,22 20-16,0-21 0,0 1 0,0 20 15,0-20-15,0-1 0,0 0 16,0-21-16,0 22 0,0-22 0,0 0 15,0 0-15,0 0 0,0 1 16,0-1-16,0 0 16,0-42 31,22 21-47,-1-21 0,0-1 15,0 1-15,0 0 0,0 0 16</inkml:trace>
  <inkml:trace contextRef="#ctx0" brushRef="#br0" timeOffset="8971.52">5143 5334 0,'0'0'0,"22"0"0,-22 21 15,0 0 1,0 22-16,0-22 16,-22 21-16,22 1 0,-21 20 0,21-21 15,0 22-15,0-22 0,0 22 16,0-22-16,-21 22 0,21-22 0,0-21 16,0 21-16,0-20 0,0 20 15,0-21-15,0 0 0,0 0 16,0 1-16,-21-22 31,0 0-31,0 0 16,-1 0-16</inkml:trace>
  <inkml:trace contextRef="#ctx0" brushRef="#br0" timeOffset="10171.77">2117 6625 0,'0'0'0,"0"-21"16,0 42 31,0 0-32,0 1-15,0-1 0,0 0 16,0 0-16,-22 0 0,22 0 15,0 1-15,0-1 0,0 0 16,22 0 0,-1-21-16,0 0 15,0 0-15,0 0 0,0 0 0,1 0 16,-1-21-16,0 21 0,0-21 16,21 0-16,-20 21 0,-1-22 0,0 1 15,-21 0-15,0 0 0,0-21 16,0 20-16,0 1 0,0 0 15,0 0-15,0 0 0,-21 0 0,21-1 16,-21 22-16,-1 0 0,1 0 16,0 0-16,0 0 0,0 0 15,0 22-15,21-1 16,0 0 0,0 0-16,0 0 0,0 0 15,21-21-15</inkml:trace>
  <inkml:trace contextRef="#ctx0" brushRef="#br0" timeOffset="10477.56">3111 6435 0,'0'-21'0,"0"42"31,0 0-15,0 0-16,0 0 15,0 0-15,0 1 0,0 20 16,0-21-16,0 0 0,0 0 0,0 1 16,0-1-16,0 0 0,0 0 15,0 0-15,0 0 0,0 1 31,22-22 1,-22-22-32,21 1 0</inkml:trace>
  <inkml:trace contextRef="#ctx0" brushRef="#br0" timeOffset="10908.32">3873 6392 0,'0'0'0,"0"-21"32,0 0-17,22 21 1,-1 0-16,0 0 0,0 0 15,0 0-15,0 0 0,1 0 16,-1 21 0,-21 0-16,0 1 0,0-1 0,0 0 15,0 0-15,0 0 0,0 0 16,-21 1-16,-1-1 0,1 0 0,0 0 16,0 0-16,21 0 15,-21-21-15,0 22 0,21-1 16,0 0-1,21-21 17,0 0-32,0 0 15,0-21-15,0 0 16,1 21-16,-1-22 0,0 22 0,0-21 16,0 0-16,0 21 0,1-21 15</inkml:trace>
  <inkml:trace contextRef="#ctx0" brushRef="#br0" timeOffset="11444.02">4762 6308 0,'22'0'47,"-1"0"-32,0 0 1,-21 21-16,0 0 0,0 0 16,0 0-16,0 1 15,-21-1-15,0-21 0,-1 21 16,1-21-16,0 21 0,0-21 15,0 21-15,0-21 16,42 0 31,0 0-47,0 0 0,0 0 16,0 0-16,1 0 0,-1 0 0,0 0 15,0 0-15,0 0 16,-21 21-16,0 1 15,0-1-15,0 0 16,0 0 0,-21-21-16,0 21 0,0-21 0,0 21 15,-1-21-15,1 0 0,0 22 16,0-22-16,0 0 0,0 0 0,21 21 16,-22-21-16,22-21 31,22 21-16,-1-22-15,0 1 0</inkml:trace>
  <inkml:trace contextRef="#ctx0" brushRef="#br0" timeOffset="11944.24">5715 6160 0,'0'-22'32,"-21"22"-17,21 22 1,-21-1-16,-1 0 16,22 0-16,-21 0 15,21 0-15,0 1 0,0-1 0,-21 0 16,21 0-16,0 0 15,0 0-15,0 1 0,0-1 16,21-21-16,0 0 16,1 0-16,20 0 0,-21 0 0,0 0 15,0 0-15,1-21 0,20 21 16,-21-22-16,0 22 0,0-21 0,1 0 16,-1 21-16,-21-21 15,0 0-15,21 21 0,-21-21 16,0 42 15,0 0-31,0 0 0,0 0 16,-21 0-16,21 1 0,0-1 15,-21 0-15,21 0 0,0 0 0,0 0 16,0 1-16,0-1 0,-22 0 16,22 0-16,0 0 15,0 0 1</inkml:trace>
  <inkml:trace contextRef="#ctx0" brushRef="#br0" timeOffset="18491.82">21442 9208 0,'0'0'0,"0"-22"0,-21 1 0,-1 0 16,1 0-16,21 0 0,0 0 15,-21 21-15,21-22 16,-21 22-16,21 22 15,0 20 1,0-21-16,0 0 0,0 22 16,0-22-16,-21 21 0,21 0 15,-21 1-15,21-1 0,-22 0 0,22 1 16,-21 20-16,0-20 0,0-1 16,21 0-16,-21 22 0,0-22 15,-1 0-15,1-20 0,21 20 0,0-21 16,-21 0-16,21 0 0,-21 1 15,21-1-15,0-42 32,0-1-32,0 1 0,0 0 15,0 0-15,0 0 0,0-22 16,0 1-16,0 0 0,0-1 0,0-20 16,0 21-16,0-22 0,21 22 0,-21-1 15,21-20-15,-21 21 0,0-1 16,0-20-16,0 20 0,0 22 0,0-21 15,0 21-15,0 0 0,0-1 16,0 44 0,0-1-16,0 21 15,0 0-15,0 1 0,0-1 0,-21 0 16,0 22-16,21-22 0,-21 22 16,21-22-16,-21 22 0,-1-22 0,22 21 15,-21-20-15,21-1 0,-21 0 0,0 1 16,21-1-16,0-21 0,-21 0 15,21 1-15,0-1 0,-21-21 0,21-21 47,21-1-47,0 1 0,-21 0 0,0-21 16,21-1-16,0 1 0,-21 0 16,21-1-16,-21-20 0,22 21 0,-1-22 15,-21 1-15,0 20 0,21-20 16,-21 20-16,21 1 0,-21 0 0,0-1 15,0 22-15,0 0 0,0 0 16,21 0-16,-21 42 16,0 0-16,0 0 0,0 22 15,0-1-15,0 0 0,-21 1 0,21-1 16,-21 0-16,21 22 0,-21-1 16,0-20-16,21 20 0,-22 1 0,1-22 15,0 0-15,21 1 0,0-1 16,-21 0-16,0-21 0,21 1 15,0-1-15,0 0 0,0 0 16,0-42 0,0 0-16,0 0 15,0-1-15,0 1 0,0-21 0,0 0 16,0-1-16,0 1 0,0-22 16,0 22-16,21-21 0,-21-1 0,21 22 15,-21-22-15,0 22 0,0 0 0,21-1 16,-21 1-16,0 0 0,0 20 15,0 1-15,0 0 0,0 42 32,0 0-32,0 1 0,0-1 15,0 21-15,0 0 0,0 1 16,-21-1-16,21 0 0,0 1 0,-21-1 16,21 0-16,0 1 0,0-1 0,0 0 15,-21 1-15,21-22 0,0 21 16,0-21-16,-21 1 0,21-1 0,0 0 15,0 0-15,0-42 32,0 0-17,0-22-15,0 22 16,0-21-16,0 21 0,0-22 0,0 1 16,0 0-16,0-1 0,0-20 15,21 21-15,-21-1 0,0 1 0,21 21 16,-21-22-16,0 22 0,0 0 15,0 0-15,0 42 32,0 0-32,0 22 0,0-22 0,0 21 15,0 0-15,0 1 0,0-1 0,0 0 16,0 1-16,0-1 0,0 0 16,-21 1-16,21-1 0,-21-21 15,21 22-15,-22-22 0,22 0 16,0 0-16,0 0 0,0 0 0,-21 1 15,21-44 1,0 1 0,0 0-16,0 0 0,0-21 15,0-1-15,0 1 0,21 0 16,-21-1-16,22 1 0,-22 0 0,0-1 16,0 1-16,21 0 0,0-1 0,-21 1 15,0 21-15,0-22 0,21 22 16,-21 0-16,0 0 0,21 21 0,-21 21 31,0 21-15,0-20-16,0-1 0,0 21 15,0-21-15,0 22 0,0-1 16,0-21-16,0 21 0,0 1 0,0-1 16,-21 0-16,21-20 0,0 20 15,0-21-15,-21 21 0,21-20 0,0-1 16,0 0-16,0 0 0,0 0 15,0 0-15,0 1 0,0-1 16,0 0 0,0 0-1,21-21-15,-21 21 16,0 0 0,21-21-16,-21 22 15,0-1 1,0 0-16,21-21 31,1 0-15,-1 0-1,0 0 1,0-21-16,0 21 16,0 0-16,1-21 15,-1 21-15,0 0 0,0-22 0,0 22 16,22-21-16,-22 21 0,0-21 15,21 21-15,1-21 0,-1 0 0,0 21 16,1-21-16,20-1 0,1 1 0,-1-21 16,1 21-16,-1-22 0,22 1 15,-1 0-15,1-1 0,21 1 0,21 0 16,0-1-16,0 22 0,0-21 16,-21 0-16,21 20 0,-21 1 15,21 0-15,-43 0 0,22 0 0,0 0 16,-21-1-16,-22 1 0,22 0 15,-22 21-15,1-21 0,-22 0 0,0 21 16,1-21-16,-1-1 0,-21 22 16,0-21-16,1 21 0,-1 0 0,-21-21 15,-21 21 17,-1 0-32,1 21 15,0-21-15,-21 21 0,21 1 16,-22-22-16,1 21 0,0 0 0,-22 0 15,1 0-15,20 0 0,-41 1 16,20-1-16,-84 42 0,63-20 16,1-22-16,-1 21 0,-21-21 15,21 22-15,-20-22 0,-1 21 16,21-21-16,-21 22 0,22-22 0,-22 21 16,21-21-16,0 0 0,1 22 15,-64-1-15,84-21 0,1 0 16,-1 1-16,1-22 0,20 21 15,1 0-15,0-21 0,-1 21 0,22-21 16,0 21-16,0-21 0,0 0 0,-1 0 16,22 21-16,-21-21 15,0 0 17,21-21-1,0 0-16,0 0 1,0 0-16,0 0 0,0-1 16,0 1-16,0 0 0,0 0 15,0-21-15,0 20 0,21-20 0,-21 0 16,21-22-16,-21 22 0,22 0 0,-22-22 16,0 22-16,0-22 0,21 22 15,-21-22-15,21 22 0,-21-21 0,0 20 16,0 1-16,0-22 0,0 22 15,21 0-15,-21-1 0,0 1 16,0 0-16,0 21 0,0-1 16,0 1-16,0 0 0,-21 21 31,21 21-31,0 0 0,-21 1 0,0 20 16,-1 0-16,22 1 0,-21-1 15,21 0-15,-21 22 0,0-22 16,21 0-16,-21 22 0,0-22 0,21 22 0,-22-22 15,1 22-15,0-22 0,21 21 16,-21-20-16,0-1 0,0 0 0,21 1 16,-22-1-16,1-21 0,0 22 15,21-22-15,-21 0 0,21 0 16,-21 0-16,21 0 0,0 1 16,-21-22-1,21-22 1,0 1-16,0 0 15,0 0-15,0-21 0,0 20 0,0-20 16,21 0-16,0-1 0,-21 1 0,21-21 16,0 20-16,-21-20 15,21 20-15,1-20 0,-1 21 0,0-43 16,0 43-16,-21-1 0,0 1 16,0 21-16,0 0 0,21-1 0,-21 1 31,0 42-31,0 1 15,-21-1-15,21 21 0,-21 0 16,21 1-16,0-1 0,-21 0 0,0 1 16,-1 20-16,22-20 0,-21-1 0,0 21 15,21-20-15,-21 20 0,0 22 16,21-43-16,0-21 0,-21 22 16,21-22-16,-22 0 0,22 0 15,0 0-15,0 1 16,0-44-1,0 1 1,22 0-16,-1 0 0,-21-21 16,21 20-16,0-20 0,-21 0 15,21-1-15,0 1 0,-21 0 0,22-22 16,-1 22-16,0 0 0,0-22 0,0 22 16,0-1-16,-21 22 0,22-21 15,-1-43 1,-21 64-16,0 42 31,0 0-31,0 22 0,0-22 16,-21 21-16,-1 1 0,22-1 0,-21 0 15,0 1-15,21-1 0,-21 21 16,0-20-16,0 20 0,21-20 16,-22 20-16,1-21 0,0 1 0,21-1 15,-21 0-15,0 1 0,21-22 16,0 21-16,0-21 0,-21 1 0,21-1 15,-22-21-15,22 21 16,22-21 15,-1 0-31,0-21 0,0 21 16,0-21-16,0 21 0,1-22 16,20 22-16,0-21 0,64-21 15,-42 21-15,-1 0 0,22-1 16,-1 1-16,1 0 0,0-21 0,21 21 15,-1-22-15,22 22 0,0-21 16,0-1-16,22 22 0,-22-21 0,21 21 16,127-43-16,-148 43 15,0 0-15,0 0 0,-21 0 0,84-22 16,-105 43-16,-22-21 0,-20 21 16,-1 0-16,0 0 0,-20-21 15,-1 21-15,0 0 0,-42 0 31,0 0-15,-1 0-16,-20 0 0,21 0 16,-21 0-16,-1 0 0,1 21 15,-22 0-15,1-21 0,-1 21 0,1 1 16,-22-1-16,-84 42 0,63-42 16,0 22-16,0-1 0,-21-21 15,22 22-15,-128 20 0,106-42 16,21 22-16,0-22 15,-106 42-15,1-20 0,126-22 16,-21 0-16,22 0 0,-1 0 0,0-21 16,22 21-16,-1-21 15,1 0-15,-1 22 0,22-22 0,0 0 16,20 0-16,-20 0 0,21 0 16,0 0-16,42 0 46,0 0-46,-21-22 0,21 22 16,0 0-16,1-21 0,-1 21 0,0-21 16,21 21-16,-21-21 0,22 0 15,20 0-15,-20 21 0,41-43 16,64 1-16,-42 21 0,-21-22 16,21 1-16,127-21 15,-106 20-15,148-41 0,-148 41 16,21 1-16,-21 0 15,0 20-15,0-20 0,127-21 0,-64 20 16,-105 22-16,63 0 16,-105 0-16,20 21 15,-42 0-15,0-21 0,1 21 16,-44 0 15,1 0-15,0 0-1,0 0 95,0 0-95,21-22 48,-21 22 187,-1 0-219,1 0-15,0 0-1,0-21-15,0 21 16,-22 0-16,22 0 0,-21 0 0,21 0 16,-22 0-16,1 0 0,-21 0 0,20 0 15,-20 0-15</inkml:trace>
  <inkml:trace contextRef="#ctx0" brushRef="#br0" timeOffset="20215.83">7683 9165 0,'0'0'0,"-21"0"0,0 0 15,0 0 1,0 0-16,0 0 0,-1 0 15,1 0-15,0 0 0,0 0 0,0 0 16,0 0-16,-1 0 16,1 0-16,0 0 0,0 0 15,0 0-15,0 0 16,-1 0 0,44 0 46,-1 0-46,0 0-16,0 0 0,21-21 15,1 21-15,20-21 0,-20 21 0,20 0 16,1 0-16,20 0 0,-20-21 0,-1 21 16,1 0-16,20 0 0,-41 0 15,20 0-15,1 0 0,-22 0 0,0-21 16,1 21-16,-22 0 0,0 0 15,0 0-15,0 0 0,1 0 0,-44 0 110,1 0-110,0 21 15,0-21-15,0 0 16,0 0-16,-1 0 0</inkml:trace>
  <inkml:trace contextRef="#ctx0" brushRef="#br0" timeOffset="20548.15">7514 9165 0,'0'0'0,"-42"0"0,21 0 16,-1 0-16,1 0 0,0 0 16,42 0 15,0 0-31,1 0 0,20 0 16,0 0-16,22 0 0,-22 0 15,22 0-15,-1 0 0,1 0 0,-1 0 16,1 0-16,-1 0 0,-21 0 0,1 0 15,20 0-15,-42 0 16,22 0-16,-22 0 0,0-21 0,0 21 16,0 0-16,-42-21 62,0 21-62,0 0 0,0-21 0,0 21 16</inkml:trace>
  <inkml:trace contextRef="#ctx0" brushRef="#br0" timeOffset="24268.26">1947 5948 0,'21'0'16,"-21"-21"-1,22 21 1,-22-21-16,21-1 15,-21 1 1,-21 21 15,-1 0-31,1 0 16,0 0-16,-21 0 0,21 21 0,-1-21 16,1 22-16,0-22 0,0 21 15,21 0-15,0 0 16,21-21-1,0 21-15,0-21 16,1 0-16,-1 0 0,0 21 16,0 1-16,0-22 0,0 0 0,-21 21 15,22-21-15,-22 21 16,21-21-16,-21 21 0,0 0 16,0 0-16,-21-21 15,-22 22-15,22-22 0,-21 21 0,-1-21 16,1 0-16,0 0 0,-1 21 15,1-21-15,0 0 0,21 0 16,-22 0-16,22 0 0,21-21 31,21 0-31,22-1 16,-22 1-16,0 21 0,21-21 0,1 0 16</inkml:trace>
  <inkml:trace contextRef="#ctx0" brushRef="#br0" timeOffset="24859.96">2032 6054 0,'0'0'0,"21"0"0,-21 21 15,21-21-15,0 0 16,1 0-16,-1 0 16,0 0-16,0 0 0,0 0 15,0 0-15,-21-21 0,22 0 16,-1 21-16,-21-22 15,0 1-15,0 0 0,0 0 16,0 0 0,-21 21-1,-1 0-15,1 0 16,0 0-16,0 0 0,0 21 0,0 0 16,-1 0-16,22 0 0,0 1 15,-21-1-15,21 0 0,0 0 16,0 0-16,0 0 0,0 1 0,0-1 15,21 0-15,1 0 16,-1-21-16,0 0 16,0 0-16,0 0 0,0 0 0,1 0 15,-1 0-15,0-21 0,21 0 16,-21 0-16,1 21 0,-1-22 16,21 1-16,-21 0 0,0-21 15,1 21-15,-22-22 0,21 22 0,-21-21 16,21-1-16,-21 1 0,0 0 15,0-1-15,0 1 0,0 0 16,0 21-16,0-1 0,0 1 0,-21 0 16,0 21-16,21 21 15,0 0-15,-22 1 0,1 20 0,21 0 16,-21 1-16,21-1 16,0 0-16,0 1 0,0-1 0,0 0 15,0-21-15,0 22 0,0-22 16,0 21-16,0-21 0,0 1 15,21-1-15,0 0 0,1-21 0,-1 0 16,0 21-16,0-21 0,0 0 16,22 0-16,-22 0 0,21 0 0,0-21 15</inkml:trace>
  <inkml:trace contextRef="#ctx0" brushRef="#br0" timeOffset="25320.91">3281 5884 0,'-21'0'16,"-1"22"-1,22-1-15,-21-21 0,21 21 0,-21-21 16,21 21-16,0 0 15,21-21 32,0 0-47,1 0 16,-1 0 0,-21-21-16,21 21 0,0 0 15,-21 21 32,0 0-47,0 1 16,0-1-1,0 0 1,21-21 0,0 0-16,1 0 15,-1 0-15,0 0 16,0-21-16,0 0 0,0 21 0,1-22 15,-1 22-15</inkml:trace>
  <inkml:trace contextRef="#ctx0" brushRef="#br0" timeOffset="25560.57">3895 5906 0,'0'0'0,"-22"0"0,44 0 62,-1 0-62,0 0 16,0 0-16,0 0 16,0-22-16,1 22 15,-1 0-15,-21-21 16,21 21-16,0 0 0,-21-21 0</inkml:trace>
  <inkml:trace contextRef="#ctx0" brushRef="#br0" timeOffset="25813">4572 5842 0,'-42'21'0,"84"-42"0,-106 42 0,43-21 16,0 0-16,42 0 31,0 0-15,1 0-16,-1 0 16,0 0-16,0 0 0,0 0 0,0 0 15,1 0-15,-1-21 16,0 21-16,0 0 0,0 0 0,22 0 15</inkml:trace>
  <inkml:trace contextRef="#ctx0" brushRef="#br0" timeOffset="26027.87">5016 5842 0,'0'21'16,"22"-21"-1,-1 0-15,0 0 16,0 0-16,0 0 16,0 0-16,1 0 0,-1 0 0,0 0 15,0 0-15,0 0 16,22 0-16,-22 0 0,0-21 0,0 21 16,0 0-16,0 0 0</inkml:trace>
  <inkml:trace contextRef="#ctx0" brushRef="#br0" timeOffset="26248.1">5990 5821 0,'0'21'16,"21"-21"0,0 0-16,1 0 15,20 0-15,0 0 0,-21 0 16,22 0-16,-1 0 0,0 0 0,-20 0 15,20 0-15,-21 0 0,0 0 16,0 0-16,1 0 0,-1 0 0,0 0 16,0 0-1,-21 21-15</inkml:trace>
  <inkml:trace contextRef="#ctx0" brushRef="#br0" timeOffset="28996.55">7345 9271 0,'0'0'0,"-21"0"16,-1 0-1,1 0-15,0 0 16,0 0-16,0 0 16,21-21-16,-21 21 0,-1 0 15,1 0-15,0 0 0,0 0 0,0 0 16,0 0-16,-1 0 0,1 0 15,0 0-15,0 0 0,21-21 16,21 21 15,0 0-31,0-21 0,22 21 16,-1 0-16,22 0 0,-22-22 16,21 22-16,22 0 0,-21 0 0,20-21 15,1 21-15,0 0 0,-1 0 16,1-21-16,0 21 0,-1 0 15,-20 0-15,-1 0 0,1 0 0,-1 0 16,-20 0-16,-1 0 0,0-21 0,-21 21 16,1 0-16,-1 0 0,-42 0 62,-1 0-62,1 0 16,0 0-1,0 0-15,0 0 16,0 0-16,-1 0 0,1 0 16,0 0-16,0-21 15,0 21-15,-22 0 0,22 0 0</inkml:trace>
  <inkml:trace contextRef="#ctx0" brushRef="#br0" timeOffset="29664.63">7260 9144 0,'0'0'0,"-21"0"0,0 0 16,0 0-1,21-21 1,0 0-16,21 21 0,0 0 16,0-21-16,21 21 0,1 0 15,20-22-15,1 22 0,-1-21 0,22 21 16,0-21-16,-1 21 0,1-21 15,0 0-15,-1 21 0,1-21 0,-22 21 16,22 0-16,-21-22 0,-1 22 0,-21 0 16,22 0-16,-22-21 0,1 21 15,-22 0-15,0 0 0,0 0 0,0 0 16,-21-21-16,0 0 31,0 0 0,-21 21 282,0 0-313,0 0 0,0 0 16,-1-21-16,1 21 0,-21-22 15,21 22-15,0-21 0</inkml:trace>
  <inkml:trace contextRef="#ctx0" brushRef="#br0" timeOffset="30563.62">6985 5313 0,'0'-21'0,"0"0"16,0-1-16,0 1 0,0 0 15,0 0-15,0 0 0,0 0 16,0-1 0,21 44-1,21-1-15,-20 0 16,-1 0-16,21 21 0,0-20 16,1 20-16,-1 0 0,-21 22 0,22-22 15,-1 0-15,0 22 0,1-22 16,-22 22-16,21-22 0,-21 22 15,0-22-15,1 0 0,-22 1 16,0-1-16,21-21 0,-21 21 0,0-20 0,0-1 16,0 0-16,21 0 15,-21 0-15,0 0 16,-21-42 15,21 0-31,0 0 0,0 0 16,0 0-16,0-1 0,0-20 0,0 21 15</inkml:trace>
  <inkml:trace contextRef="#ctx0" brushRef="#br0" timeOffset="30835.7">7789 5313 0,'21'-21'0,"-42"42"0,64-85 0,-43 22 16,21 21-16,0-21 0,-21 20 15,0 1-15,0 42 31,0 22-31,-21-22 0,-22 21 16,22 22-16,-21-22 0,21 22 16,-22-1-16,1 1 0,-21-1 0,20 1 15,1 20-15,0-20 0,-1-1 16,1-20-16,0 20 0,-1-21 0,22 1 16,0-1-16,0-21 0,0 0 0,21 1 15,-22-1-15,22 0 16,-21-21 15,0 0-31,0 0 0</inkml:trace>
  <inkml:trace contextRef="#ctx0" brushRef="#br0" timeOffset="32047.33">1905 6858 0,'0'0'0,"-21"0"16,0-21-16,-1 0 0,1 0 0,0 21 15,0-22-15,0 22 0,-22-21 0,1 0 16,21 21-16,-21 0 16,-1 0-16,1 0 0,21 0 15,-22 0-15,1 0 0,21 0 0,-21 0 16,20 21-16,1-21 0,0 21 15,0 22-15,21-22 0,0 0 16,0 21-16,0-20 0,0 20 0,0-21 16,21 21-16,0-20 0,0 20 15,1-21-15,-1 21 0,21-20 0,-21-1 16,0 0-16,22 0 16,-22 0-16,21 0 0,-21 1 0,1-22 15,20 0-15,-21 0 0,0 0 16,22 0-16,-22 0 0,21 0 15,-21-22-15,22 1 0,-22 0 0,21 0 16,0-21-16,1 20 0,-1 1 16,0-21-16,22 21 0,-1-22 0,1 22 15,-1 0-15,22-21 0,0 21 16,-22-1-16,22-20 0,0 21 0,-22 0 16,22 0-16,-1-1 0,1 1 15,0 21-15,-1-21 0,1 0 0,0 21 16,-1 0-16,1 0 15,-21 0-15,-1 0 0,22 0 0,-22 0 16,1 0-16,-22 21 0,22 0 0,-22-21 16,0 21-16,22 1 0,-22-1 15,22-21-15,-22 21 0,0 0 0,1 0 16,-1 0-16,0 1 0,1-1 16,-1 0-16,-21 0 0,0 0 15,0-21-15,1 21 0,-1 1 0,-21-1 16,21-21-16,-21 21 0,0 0 0,0 0 15,0-42 32,0 0-31,0 0-16,0 0 0,0-1 0,0 1 16,21 0-16,0-21 0,0 21 15,1-22-15,20 22 0,0 0 0,1-21 16,-1 20-16,0 1 0,22 0 15,-1 0-15,1 21 0,-1 0 0,1 0 16,20 0-16,-20 0 0,21 0 16,-1 0-16,1 21 0,0 0 0,-22 0 15,22 1-15,-22-1 0,1 0 16,-1-21-16,1 21 0,-22 0 0,0 0 16,22-21-16,-22 0 0,1 22 15,-22-22-15,21 0 0,-21 0 0,0 0 16,22 0-16,-22 0 0,0 0 15,0-22-15,0 1 0,1 0 16,-1 0-16,0 0 0,0 0 16,-21-22-16,21 22 0,0 0 0,1-21 15,-1 20-15,0 1 0,0-21 16,-21 21-16,0 0 0,21 21 0,-21-22 16,0 1-1,-21 21 1,0 0-1,0 0 1,0 0 0,-1 0 46</inkml:trace>
  <inkml:trace contextRef="#ctx0" brushRef="#br0" timeOffset="32717.2">8826 5355 0,'0'0'0,"-21"21"16,42-21-1,1 0-15,20 0 16,0 0-16,1 0 0,-1 0 16,21 0-16,-20 0 0,20 0 0,1-21 15,-1 21-15,22 0 16,-22 0-16,1 0 0,21 0 0,-22-21 16,1 21-16,-1 0 0,-21 0 0,1 0 15,-22 0-15,0 0 0,-42 0 31,0 0-31,-22 0 0,1 0 16,0 0-16,-1 0 0,-20 0 0</inkml:trace>
  <inkml:trace contextRef="#ctx0" brushRef="#br0" timeOffset="32929.08">9059 5482 0,'-42'0'0,"84"0"0,-105 21 0,20-21 15,22 0-15,0 0 16,21 22-16,21-22 31,22 0-31,-1 0 0,0 0 0,1 0 16,-1-22-16,21 22 0,-20 0 0,20 0 15,1-21-15,-1 21 0,1 0 16,-1-21-16,-20 21 0,20 0 0,1-21 16,-22 0-16,21 21 0,-20-21 15,-1 21-15,0-22 0,-20 1 16,20 0-16,-21 0 0</inkml:trace>
  <inkml:trace contextRef="#ctx0" brushRef="#br0" timeOffset="33348.83">10096 4911 0,'-42'0'0,"84"0"0,-105 0 0,21 0 0,20 0 15,-20 0-15,21 0 0,0 0 0,21 21 16,0 0-16,0 0 15,0 0-15,0 1 0,21-1 16,21 0-16,1 0 16,-22 0-16,21-21 0,0 21 0,22 1 0,-22-22 15,1 0-15,-1 0 0,0 0 16,1 0-16,-1 0 0,0 0 16,1 0-16,-22 0 0,0 0 15,0 0-15,0 0 0,0 21 16,-21 0-16,0 0 15,0 0-15,-21-21 0,-21 21 16,21 22-16,-22-22 0,1 0 0,0 0 16,-1 22-16,1-22 0,-21 0 15,20 21-15,1-21 0,-22 1 16,22 20-16,21-21 0,-21 0 0,20 0 16,1 1-16,0-1 0,0 0 15,21 0-15,0 0 0,0 0 0,21-21 31,0 0-31,0 0 0,1 0 0,20 0 16,0-21-16,1 21 0,-1-21 16,21 0-16</inkml:trace>
  <inkml:trace contextRef="#ctx0" brushRef="#br0" timeOffset="34181.39">12509 4657 0,'0'-21'16,"0"42"-16,-21-64 0,0 43 0,0-21 0,0 21 16,0 0-16,-1 0 0,1 0 15,0 0-15,0 0 0,0 21 16,0 1-16,-22 20 0,22-21 15,0 21-15,-21 22 0,20-22 0,-20 22 16,21-1-16,0-20 0,0 20 16,-22 1-16,43-1 0,-21-21 15,21 22-15,0-22 0,0 1 0,0-1 16,0 0-16,0-21 0,21 22 16,22-22-16,-22 0 0,21 0 0,0-21 15,1 0-15,-1 0 0,22 0 16,-22 0-16,0 0 0,22-21 0,-22 0 15,0 0-15,1-22 0,-1 22 0,-21-21 16,22 0-16,-22-1 0,0 1 16,0 0-16,0-1 0,-21-20 0,0-1 15,0 22-15,0-22 0,0 22 16,0-21-16,-21 20 0,-21 22 0,21-21 16,-1 21-16,-20-1 0,21 1 15,-21 0-15,-1 21 0,1 0 16,0 0-16,-1 0 0,1 21 0,0 0 15,-1 1-15,1 20 0,0 0 16,-1 1-16,1-22 0,0 42 0,20-20 16,-20-1-16,21 0 0,0 1 15,0-1-15,-1 0 0,22 1 0,-21-1 16,21 0-16,0-21 0,0 22 0,0-22 16,0 21-16,21-21 0,1 1 15,20-1-15,-21 0 0,21-21 0,-20 21 16,20-21-16,0 0 0,1 0 15,-1 0-15,0 0 0,1-21 0,-1 0 16,-21 0-16,21-1 16,1 1-16,-1-21 0,0 21 0,1-22 15,-22 1-15,0-21 0,21 20 0,-20-20 16,-22-1-16,0 1 0,0 20 16,0-20-16,0-1 0,0 22 0,0 0 15,-43-1-15,22 22 0,-21 0 16,-1 0-16,1 0 0,-21 21 15,20 0-15,-20 0 0,20 0 0,-20 21 16,21 0-16,-1 0 0,1 0 0,0 1 16,-1 20-16,1 0 0,21 1 0,0-1 15,-1-21-15,1 21 16,21 1-16,0-1 0,0-21 0,0 22 16,0-22-16,0 21 0,21-21 15,1 22-15,-1-22 0,21 0 0,-21 0 16,22-21-16,-22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3:30:32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1122 0,'0'21'16,"0"0"0,21-42 77,0 0-93,-21 0 16,0 0-16,0-1 16,21 22-16,-21-21 0,0 0 0,0-21 15,0 21-15,0-1 0,-21 1 16,0 0-16,0 0 16,-1 21-16,1 0 0,-21 0 0,21 0 15,-22 0-15,1 21 0,0 0 16,-1 0-16,-20 1 0,21 20 15,-1-21-15,1 0 0,0 22 16,-1-1-16,22-21 0,-21 21 16,21-20-16,-1-1 0,1 21 0,0-21 15,21 0-15,-21 1 0,21-1 16,0 0-16,0 0 0,0 0 16,21-21-16,0 21 0,0-21 15,1 0-15,-1 0 0,0 0 16,21-21-16,-21 0 0,22 21 0,-1-21 15,-21 0-15,22 0 0,-22-1 16,21 1-16,-21-21 0,0 21 16,1 0-16,-1-1 0,0 1 0,0 0 15,-21 0-15,21 0 16,-21 0-16,0 42 47,0 0-47,0 0 0,0 0 15,0 0-15,0 1 0,0-1 16,0 21-16,0-21 0,0 22 0,0-1 16,0-21-16,0 21 0,0 1 15,0 20-15,0-20 0,0-1 16,0 21-16,0-20 0,0-1 0,0 0 16,0 1-16,-21-1 0,21 0 15,-21-20-15,0 20 0,21-21 16,0 0-16,-21 0 0,-1-21 15,1 0-15,0 0 0,0 0 16,0 0-16,-22 0 0,22 0 16,0-21-16,-21 0 0,21 21 0,-1-21 15,-20 0-15,21 0 0,0-1 16,0 22-16,-1-21 0,1 0 0,21 0 16,0 0-16,-21 0 15,21-1-15,0 1 0,0 0 16,0 0-16,21 0 0,0 0 15,1-1-15,-1 1 16</inkml:trace>
  <inkml:trace contextRef="#ctx0" brushRef="#br0" timeOffset="216.87">3831 1312 0,'0'22'63,"0"-1"-47,0 0-1,0 0-15,0 0 0</inkml:trace>
  <inkml:trace contextRef="#ctx0" brushRef="#br0" timeOffset="421.26">3746 1926 0,'-21'21'0,"42"-42"0,-63 64 16,42-22-16,-21-21 0,0 21 15,21 0-15,-21-21 16,42 0 46,0 0-62,0-21 0,21 0 0</inkml:trace>
  <inkml:trace contextRef="#ctx0" brushRef="#br0" timeOffset="1120.91">4508 1397 0,'0'0'0,"-21"0"15,0 0-15,0 0 16,0 0-16,-22 0 0,22 21 16,0 0-16,0 1 0,-21-1 0,20 0 15,1 0-15,0 21 0,0-20 16,0 20-16,0-21 0,-1 21 0,1 1 15,21-22-15,-21 21 0,21-21 16,0 1-16,0-1 0,0 0 0,0 0 16,21-21-1,0 0-15,1 0 0,-1 0 0,0 0 16,0 0-16,0-21 0,0 21 16,1-21-16,-1 0 0,0-1 15,0 1-15,0 0 0,0-21 0,1 21 16,-1-22-16,-21 22 0,0-21 15,21 21-15,-21-22 0,21 22 0,0-21 16,-21 21-16,21-1 0,-21 1 16,22 0-16,-1 0 0,0 0 0,21 0 15,-21-1-15,1 22 0,20 0 16,0 0-16,-21 0 0,1 0 0,20 0 16,-21 0-16,0 22 0,22-1 15,-22 0-15,-21 0 0,0 21 16,0-20-16,0 20 0,0 0 15,0 22-15,0-22 0,-21 22 0,-1-22 16,22 0-16,-21 1 0,21-1 16,0-21-16,0 21 0,0-20 0,0-1 15,0 0-15,21-21 16,1 0-16,-1 0 0,0 0 0,21 0 16,-21-21-16,1 21 0,20-21 15,-21-1-15,0-20 0,0 21 0,1-21 16,-1 20-16,-21-20 0,0 0 15,0-1-15,0 1 0,0-21 0,0 41 16,-21-20-16,-1 0 16,1-1-16,-21 22 0,21 0 0,-22 0 15,22 0-15,-21 21 0,0 0 16,-1 0-16,1 0 0,0 0 0,-1 0 16,22 0-16,0 0 0,0 0 15,21 21-15,21-21 16,21 0-16,1 0 15,20 0-15,1-21 0</inkml:trace>
  <inkml:trace contextRef="#ctx0" brushRef="#br0" timeOffset="1524.69">6625 699 0,'0'0'0,"-21"-22"0,-21 1 16,-1-21-16,22 21 0,0 0 15,0-1-15,0 1 0,-1 0 0,1 0 32,64 42-17,-22 0-15,0 0 16,21 22-16,22-1 0,-1 0 15,1 1-15,-1 20 0,1 1 0,20-1 16,-20 1-16,-1-22 0,1 22 16,-1-1-16,1 1 0,-22-22 0,1 21 15,-1-20-15,0-1 0,1-21 16,-22 22-16,0-22 0,0 21 0,0-21 16,-21 0-16,0 1 15,0-44 16,0 1-15,0 0-16,0 0 0,0 0 16,0 0-16,0-1 0</inkml:trace>
  <inkml:trace contextRef="#ctx0" brushRef="#br0" timeOffset="1816.04">7916 572 0,'0'0'0,"-21"0"0,0-22 16,-21 22-16,20 0 0,-20 0 16,0 0-16,-1 0 0,-20 22 0,21-22 15,-22 42-15,1-21 16,-1 21-16,1 1 0,-22-1 0,0 22 16,1-1-16,-22 22 0,-21-1 15,21-20-15,0 21 0,0-22 0,0 22 16,22-22-16,-1 1 0,22-1 15,-1 1-15,22-22 0,-1 0 0,22-20 16,-21 20-16,42-21 0,0 0 16,21-21 15,0 0-31,0 0 0</inkml:trace>
  <inkml:trace contextRef="#ctx0" brushRef="#br0" timeOffset="13923.77">5376 3577 0,'-21'-42'16,"0"42"-16,21-21 0,-21 0 15,0 21 1,21 21 0,0 0-1,0 21-15,0-21 0,0 22 16,0-22-16,0 21 0,0 1 15,0-1-15,0 0 0,-22 22 0,22-22 16,-21 22-16,0-1 0,21-21 16,0 22-16,0-22 0,-21 1 0,21-22 15,0 21-15,0-21 0,0 0 16,0 1-16,0-44 31,0 1-31,0 0 0,0 0 0,0-21 16,0 20-16,0-41 15,0 21-15,21-1 0,-21-20 0,0 20 16,0-20-16,21-1 0,0 22 16,-21-21-16,0 20 0,22 1 0,-1-22 15,0 43-15,-21-21 0,21 21 16,0 21-16,0 0 0,1 0 16,-1 21-16,0 0 0,0 0 15,-21 22-15,0-1 0,21-21 0,-21 21 16,0 1-16,0-1 0,0 0 15,0-20-15,0 20 0,0 0 0,0 1 16,0-22-16,0 0 0,0 0 16,21 0-16,1-21 15,-1 0 1,0-21-16,0-21 0,0 21 0,0-22 16,1 22-16,-1-21 0,21-1 15,-21-20-15,0 21 0,22-22 0,-22 22 16,21-22-16,-21 22 0,22 0 15,-22-1-15,0 1 0,0 21 0,0 0 16,1 21-16,-1 0 0,0 0 16,-21 21-16,0 21 0,21-21 15,-21 22-15,0-1 0,0 21 0,0-20 16,0-1-16,0 22 0,0-1 0,0 1 16,0-1-16,0 1 15,0-22-15,-21 21 0,21 1 0,-21-22 16,21 1-16,0-1 0,0 0 15,0 1-15,0-22 0,0 0 0,0 0 16,0 0-16,0 0 0,21-21 16,0 0-16,0 0 0,0 0 0,1 0 15,-1 0-15,0-21 0,21 0 16</inkml:trace>
  <inkml:trace contextRef="#ctx0" brushRef="#br0" timeOffset="15576.75">6689 4064 0,'0'0'0,"0"-42"0,0 21 16,0-1-16,0 1 0,0-21 0,-22 42 16,1-21-16,0 0 0,0-1 15,0 22-15,-22 0 0,22 0 0,0 0 16,0 0-16,-21 22 0,20-1 16,1 0-16,-21 0 0,21 21 0,0 1 15,-1-1-15,1 22 0,0-22 16,0 0-16,0 1 0,21 20 15,0-21-15,0-20 0,0 20 0,0-21 0,0 21 16,0-20-16,21-1 0,0-21 16,0 0-16,0 21 0,1-21 15,-1 0-15,0 0 0,0-21 16,21 0-16,-20-1 0,20 1 0,-21-21 16,21 21-16,-20-22 0,20 1 15,-21 0-15,0-22 0,0 22 0,1 0 16,-1-1-16,-21 22 0,21-21 15,-21 21-15,0-1 0,0 1 0,0 42 32,-21 1-32,21-1 0,-21 0 15,-1 0-15,22 21 0,0 1 16,-21-22-16,0 21 0,21 1 0,0-22 16,0 21-16,0-21 0,0 22 0,0-22 15,0 0-15,0 0 16,0 0-16,21 0 0,0-21 15,22 0-15,-22 0 0,21 0 16,-21-21-16,22 21 0,-1-21 0,0 0 16,1 0-16,-1-22 0,0 22 15,1-21-15,-1 0 0,0-1 16,-20 22-16,-1-21 0,0-1 0,-21 22 16,21-21-16,-21 21 0,0 0 15,-21 21 1,0 0-16,0 0 0,-1 0 0,1 21 15,0 0-15,0 0 16,21 0-16,0 0 0,0 1 16,0-1-16,0 0 0,21 0 15,0 0-15,0 0 16,-21 1-16,22-1 0,-22 0 0,0 0 16,0 0-16,0 0 0,0 1 15,0-1-15,0 0 0,0 0 0,0 0 16,0 0-16,21 1 15,-21-1-15,21-21 0,-21 21 0,21-21 16,-21 21-16,21-21 16,0 0-16,1 0 0,-1 0 0,0 0 0,0 0 15,0 0-15,0 0 0,1 0 16,-1-21-16,21 0 0,-21 0 16,22-1-16,-22 1 0,21 0 0,0-21 15,-20-1-15,20 1 0,0 0 16,1 21-16,-22-22 0,21 1 0,-21 0 15,0 20-15,1 1 0,-1 0 16,0 0-16,-21 0 0,21 21 0,-21 21 47,0 0-47,0 0 16,0 0-16,0 1 15,21-22 1,0-22 15,-21 1-31,0 0 16,0 0-16,0 0 15,-21 21 1,0 0-16,0 0 16,0 0-16,0 0 15,-1 21-15,1 0 0,0 0 0,0 0 16,0 1-16,0 20 15,-22-21-15,22 21 0,0-20 0,0 20 16,0-21-16,-1 21 0,1-20 0,21 20 16,0-21-16,0 0 0,0 0 15,0 1-15,0-1 0,21 0 0,1 0 16,20-21-16,0 0 0,1 0 16,-1 0-16,0 0 0,1 0 0,-1 0 15,21 0-15,-20-21 0,-1 21 16,0-21-16,1-22 0,-1 22 15,0 0-15,-20-21 0,105-128 16,-106 107 0,0-1-16,0 22 0,0-21 0,0-1 15,1 1-15,-22 20 0,0 1 16,0 0-16,0-1 0,0 22 0,0-21 16,0 21-16,0 42 31,0 21-31,0-21 15,0 0-15,0 22 0,-22-1 0,22 0 16,-21 1-16,0-1 0,0 0 16,0 1-16,21 20 0,-21-20 0,-1-1 15,22 21-15,-21-20 0,21-22 16,-21 21-16,0 1 0,21-22 0,0 0 16,0 0-16,0 0 0,0 0 15,0-42 16,21 0-31,0 0 16,0-21-16,22-1 0,-22 1 0,21 0 16,-21 20-16,22-20 0,-1 0 0,-21 21 15,22-1-15,-22 1 0,0 21 16,0 0-16,0 0 0,-21 21 0,0 1 16,0-1-16,0 0 0,0 0 15,0 21-15,0-20 0,-21 20 0,21-21 16,-21 21-16,21-20 0,0-1 15,0 0-15,0 0 0,0 0 16,21 0-16,0-21 0,0 0 0,1 0 16,-1 0-16,0 0 0,21 0 15,-21-21-15,22 0 0,-22 0 0,21 0 16,-21 0-16,1-22 0,20 22 16,-21 0-16,0 0 0,0 0 0</inkml:trace>
  <inkml:trace contextRef="#ctx0" brushRef="#br0" timeOffset="16064.1">5842 5779 0,'0'-43'15,"-21"22"-15,0 21 16,21 21 0,-22 0-16,22 1 15,0 20-15,0 0 0,0 1 16,-21-1-16,21 0 0,-21 1 0,21-1 15,-21-21-15,21 21 0,-21 1 16,0-1-16,21 0 0,-22-20 16,22 20-16,0-21 0,0 0 0,0 0 15,0 1-15,0-1 0,22-21 16,-1-21 0</inkml:trace>
  <inkml:trace contextRef="#ctx0" brushRef="#br0" timeOffset="16460.09">6413 5525 0,'0'-22'0,"0"44"0,0-65 0,-21 22 16,0 21-1,0 0-15,-21 0 0,20 21 16,1 0-16,-21 1 0,21-1 0,-22 0 15,22 21-15,-21-21 0,21 22 0,0-22 16,21 0-16,0 0 0,0 0 16,0 1-16,21-1 0,0-21 0,21 0 15,-21 21-15,22-21 0,-1 21 16,0-21-16,1 0 0,-22 21 0,21-21 16,-21 21-16,22-21 0,-43 22 15,21-22-15,-21 21 0,0 0 16,-21 0-1,0-21-15,-22 21 0,22-21 0,-21 21 16,-1-21-16,22 0 0,-21 22 16,0-22-16,20 0 0,1 0 0,-21 0 15,21 0-15,21-22 32,21-20-32,0 21 0,21 0 15,-20 0-15</inkml:trace>
  <inkml:trace contextRef="#ctx0" brushRef="#br0" timeOffset="16727.93">6710 5355 0,'0'0'0,"0"-21"0,0 42 47,0 0-47,0 1 16,0 20-16,-21-21 0,-1 21 0,1 1 15,21-1-15,-21 0 0,21 1 16,-21-1-16,0-21 0,21 22 16,0-1-16,0 0 0,0-21 0,0 1 0,0 20 15,0-21-15,0 0 16,0 0-16,21-21 0,0 0 16,0 0-1,-21-21 1</inkml:trace>
  <inkml:trace contextRef="#ctx0" brushRef="#br0" timeOffset="16919.83">6477 5800 0,'0'-43'16,"21"43"-16,21-21 0,-20 21 15,20-21-15,0 0 16,-21 0-16,22 0 0,20-1 0,-20 1 15,-1 21-15,0-21 0,1 0 16,-1 0-16,-21 21 0,0 0 0,0-21 16,1 21-16,-1 0 0,0 0 15</inkml:trace>
  <inkml:trace contextRef="#ctx0" brushRef="#br0" timeOffset="17672.09">7218 5842 0,'0'0'0,"0"-21"0,0 0 0,21 21 31,-21 21-31,21 0 0,-21 0 16,0 0-16,0 22 0,0-1 0,0 0 15,0 1-15,0-1 0,0 0 16,0 22-16,-21-22 0,0 1 0,0-1 15,21 0-15,-22 1 0,1-1 16,0 0-16,21-21 0,0 1 0,-21-1 16,21 0-16,0-42 31,21 0-31,-21-1 0,21-20 0,0 0 16,22-1-16,-22 1 0,0 0 15,0-1-15,22 1 0,-22-21 16,0 41-16,21-20 0,-21 0 0,1 21 15,-1-1-15,0 22 0,0 0 16,0 0-16,-21 22 16,0-1-16,0 21 0,0-21 15,0 0-15,0 22 0,0-22 0,0 21 16,0-21-16,0 22 0,0-1 16,0-21-16,0 0 0,0 22 0,0-22 15,21 0-15,-21 0 0,22 0 16,-1-21-16,0 0 0,0 0 15,0 0-15,0 0 0,1-21 0,20 0 16,-21 0-16,21 0 0,-20-22 16,20 1-16,-21 0 0,0-1 0,0 1 15,22-21-15,-43 20 0,21-20 16,-21 20-16,0-20 0,0 21 0,0-1 16,0 1-16,0 0 0,0 20 0,0 1 15,-21 0-15,0 21 16,-1 0-16,1 0 0,0 0 15,21 21-15,0 0 0,0 1 16,-21-1-16,21 0 0,-21 0 0,21 21 16,0-20-16,0-1 0,0 0 15,0 0-15,0 0 0,21 0 16</inkml:trace>
  <inkml:trace contextRef="#ctx0" brushRef="#br0" timeOffset="18915.89">8043 6350 0,'0'0'0,"21"0"0,-21 21 16,22-21-16,20 0 15,-21-21-15,0 21 16,0-21-16,1 0 0,-1 0 0,0-1 16,0 22-16,0-21 0,0 0 15,-21 0-15,0 0 0,22 0 16,-22-1-16,0 1 0,0 0 0,0 0 15,0 0-15,-22 21 16,1 0 0,0 21-16,0 0 0,0 0 0,0 0 15,-1 1-15,1-1 0,0 0 16,0 21-16,21-21 0,-21 1 0,21 20 16,0-21-16,0 0 15,0 22-15,0-22 0,0 0 0,21-21 16,0 21-16,0 0 0,22-21 0,-22 0 0,21 21 15,-21-21-15,0 0 16,22 0-16,-22 0 0,21 0 0,-21 0 16,22-21-16,-22 0 0,21 21 15,-21-21-15,22 0 0,-22 0 0,0-1 16,21-20-16,-20 21 0,-1 0 0,0 0 16,21-22-16,-42 22 0,21 0 15,-21 0-15,0-22 0,22 22 0,-22 0 16,0 0-16,-22 21 15,1 0 1,0 0-16,0 0 0,21 21 16,-21 0-16,0 0 0,21 1 0,-22-1 15,1 0-15,21 0 16,0 0-16,0 0 0,0 1 0,0-1 16,0 0-16,0 0 0,0 0 15,0 0-15,0 1 0,0-1 0,21-21 16,1 21-16,-1-21 0,0 0 0,0 0 15,21 0-15,-20 0 0,20 0 16,-21 0-16,0-21 0,22 0 0,-22-1 16,21 1-16,-21 0 0,0-21 15,1 21-15,-1-1 0,0-20 16,0 0-16,0-1 0,0 1 0,1 0 16,-1-22-16,-21 22 0,0 0 0,21-22 15,-21 22-15,21-22 0,-21 22 16,0 0-16,0-1 0,21 22 15,-21-21-15,0 21 0,0 42 16,0 0 0,0 0-16,0 0 0,0 22 15,-21-1-15,21 0 0,-21 22 0,0-22 16,21 0-16,-21 1 0,21-1 16,-22 0-16,1 1 0,0-1 0,21 0 15,-21 1-15,0-1 0,21-21 16,0 22-16,-21-22 0,21 21 0,-22-21 15,22 0-15,0 1 0,0-1 16,0 0-16,0-42 31,0 0-31,22-1 16,-1-20-16,-21 21 0,21 0 16,0-22-16,-21 22 0,21-21 0,0 21 15,1-22-15,20 22 0,-21-21 0,0 21 16,0 0-16,64-43 15,-64 43-15,0 21 16,1-21-16,-1 21 0,0 0 16,-21 21-16,0 0 0,0 0 15,0 0-15,0 1 16,-21-22-16,0 21 0,-1 0 16,1 0-16,0-21 0,0 21 0,0 0 15,0-21-15,-1 22 0,-20-22 0,21 0 16,0 0-16,0 21 0,-1-21 15,1 0-15,0 0 0,0 0 16,21 21-16,-21-21 16,21 21-16,0 0 15,0 0-15,21 1 16,-21-1-16,21 0 16,0 0-16,-21 0 0,0 0 0,21 1 15,1-1-15,-22 0 0,21 0 16,0 21-16,0-20 0,0-1 15,0 0-15,1 0 0,20 0 0,-21 0 16,21 1-16,-20-1 0,20-21 16,-21 0-16</inkml:trace>
  <inkml:trace contextRef="#ctx0" brushRef="#br0" timeOffset="19499.96">4466 7027 0,'0'0'16,"-21"0"-16,0-21 0,0 21 0,-1 0 15,44 21 16,20-21-31,-21 0 0,21 22 16,1-22-16,20 0 0,1 21 16,20-21-16,1 0 0,0 0 0,21 0 15,-1 0-15,22 0 0,22 0 0,-1 0 16,0 0-16,0 0 16,21 0-16,1 0 0,-1 0 0,22 0 15,-22 0-15,21 0 0,-20-21 16,20 21-16,-20-22 0,20 22 0,-21-21 15,1 0-15,-22 21 0,21-21 0,-21 21 16,-21 0-16,22-21 0,-22 21 16,-22 0-16,1-21 0,0 21 0,-21 0 15,-1 0-15,-20-22 0,-1 22 0,-20 0 16,-1 0-16,0 0 0,-20-21 16,-1 21-16,-21-21 0,-43 0 15,22 21 1,-21 0-16,0-21 15,-22 21-15,1-21 0,-1 21 0,-21 0 16</inkml:trace>
  <inkml:trace contextRef="#ctx0" brushRef="#br0" timeOffset="19927.41">5143 7091 0,'-21'0'0,"42"0"0,-63 0 0,21 0 16,42 21-1,0-21 1,0 0-16,1 0 0,20 0 0,-21 0 15,43 0-15,-22 0 0,21 0 0,22 0 16,0 0-16,-1 0 0,22 0 16,-21 0-16,21-21 0,0 21 0,21 0 15,-22-21-15,22 0 0,0 21 0,0-22 16,0 22-16,0-21 0,0 0 16,0 21-16,0-21 0,0 0 15,0 21-15,-21-21 0,0-1 0,-21 22 16,21-21-16,-43 0 0,1 0 15,-1 21-15,-42-21 0,22 0 0,-22-1 16,-21 1-16,0 0 16,-43 0-16,22-21 0,-21 20 0,0 1 15,-1-21-15,-20 0 0,-1 20 16,1-20-16</inkml:trace>
  <inkml:trace contextRef="#ctx0" brushRef="#br0" timeOffset="20885.65">4170 4593 0,'0'0'0,"-21"0"0,-22 0 0,22 0 16,-21 0-16,21 0 0,-22 0 0,22 0 15,-21 0-15,21 21 0,-1-21 16,1 0-16,0 0 0,42 0 31,22 0-31,20 0 0,1 0 0,-1 0 16,43 0-16,-21 0 0,42 0 16,-22 0-16,22-21 0,0 21 0,0 0 15,-21 0-15,0 0 16,21 0-16,-21 0 0,-21 0 0,20 0 15,-20 0-15,0 0 0,-22 0 16,1 21-16,-22-21 0,0 0 0,1 0 16,-22 0-16,0 0 0,-42 0 31,0 0-31,0 0 0,-1 0 16,-20 0-16,21-21 0,-21 21 15,-1-21-15,1 21 0,21-21 0,-22 0 16,1 21-16,0-21 0,-1-1 15,1 1-15,0 21 0,-1-21 0,1 0 16,0 21-16,21-21 0,-22 0 16,22 21-16,0 0 0,0 0 15,21-22-15,42 22 32,-21 0-17,0 22-15,1-1 0,20-21 0,0 21 16,1-21-16,-1 21 0,0-21 0,1 21 15,-1-21-15,0 21 0,1-21 16,-1 22-16,0-22 0,1 0 0,-1 21 16,-21 0-16,0-21 0,0 0 15,1 21-15,-22 0 0,0 0 16,-22 1-16,1-1 0,-21-21 16,0 21-16,-1 0 0,-20 0 0,-1 22 15,1-22-15,-22 0 16,0 0-16,22 21 0,-22-20 0,1-1 15,-1 21-15,0-21 0,1 0 16,-1 1-16,0-1 0</inkml:trace>
  <inkml:trace contextRef="#ctx0" brushRef="#br0" timeOffset="21300.64">3662 5122 0,'0'0'15,"-21"0"-15,-1 0 0,1 0 0,0 0 16,0 0-16,42-21 31,21 21-15,22-21-16,-22 21 0,43-21 15,-22 21-15,43-21 0,-21 0 16,21 21-16,0-22 0,-1 1 0,22 21 16,-21-21-16,0 0 0,0 0 15,0 21-15,-22-21 0,1-1 0,-21 22 16,-1-21-16,1 0 0,-22 21 15,0-21-15,1 21 0,-22 0 0,0-21 16,0 21-16,0 0 0,-42 0 31,0 0-15</inkml:trace>
  <inkml:trace contextRef="#ctx0" brushRef="#br0" timeOffset="23668.09">2498 8022 0,'-22'0'0,"44"0"0,-65 0 0,22 0 16,0 0-16,0 0 0,0 0 15,-1 0-15,22 21 0,-21-21 16,21 22-16,0-1 16,0 0-16,0 0 15,0 21-15,21-20 0,1-1 0,-1 0 16,21 21-16,-21-21 0,22 1 16,-1-1-16,0 0 0,22 0 15,-22 0-15,22 0 0,-22-21 0,21 0 16,1 0-16,-22 0 0,22 0 15,-22 0-15,22 0 0,-1 0 0,-21-21 16,22 0-16,-22 0 0,22 0 16,-22 0-16,0-22 0,1 22 0,-22-21 15,21 21-15,-21-1 0,1-20 16,-22 21-16,0 0 0,0 0 0,0-1 16,0 1-16,0 0 0,-22 21 15,1 0-15,0 0 0,0 0 16,0 0-16,0 0 15,-1 21-15,1 0 0,0 22 0,21-22 16,-21 21-16,0 1 0,21-1 16,-21 21-16,21-20 0,0 20 0,-22-20 15,1 20-15,21 1 0,0 20 16,-21-20-16,0-1 0,21 22 0,-21 0 16,21-22-16,0 22 0,0-22 15,0 1-15,-21-22 0,21 22 0,0-22 16,0 0-16,0-21 0,0 22 0,0-22 15,0 0-15,0 0 16,-22-21 0,1-21-1,0 0-15,0 0 0</inkml:trace>
  <inkml:trace contextRef="#ctx0" brushRef="#br0" timeOffset="23952.47">2349 9123 0,'0'0'0,"-21"0"0,21-21 31,43 21-31,-22-21 0,21 21 0,22-22 16,-22 1-16,21 21 15,1-21-15,21 21 0,-22-21 0,1 0 16,-1 21-16,1-21 0,-1-1 15,1 1-15,-1 21 0,1-21 0,-22 0 16,21 0-16,-20 21 0,-1-21 16,0-1-16,-20 22 0,-1-21 0,0 21 15,0 0-15,-21-21 16,0 0-16,0 0 16,0 0-16,0-1 15</inkml:trace>
  <inkml:trace contextRef="#ctx0" brushRef="#br0" timeOffset="24256.7">4085 7705 0,'0'-21'0,"-21"21"31,0 21-16,21 0-15,-21 21 0,-1-21 16,22 22-16,0-1 0,-21 22 0,0-22 16,0 21-16,21 1 0,-21-22 15,0 22-15,-1-22 0,1 22 16,0-22-16,0 0 0,0 1 0,0-1 16,21-21-16,-22 0 0,22 22 15,-21-43-15,21 21 0,21-42 31,1-1-31,-1 1 0,0 0 0,21-21 16,-21 21-16</inkml:trace>
  <inkml:trace contextRef="#ctx0" brushRef="#br0" timeOffset="24700.46">4318 7789 0,'0'0'0,"21"-21"16,-21 42-1,0 1-15,0-1 0,0 0 16,0 0-16,0 21 0,0 1 0,0-1 16,0 22-16,-21-22 0,0 21 0,21-20 15,-21-1-15,-1 22 0,22-22 16,-21 0-16,0 1 0,21-22 0,-21 0 16,21 21-16,-21-21 15,21 1-15,-21-22 16,21-22-1,0 1-15,0 0 16,0-21-16,21 21 0,0-22 16,0 22-16,0-21 0,0-1 15,1 1-15,-1 0 0,21 21 0,-21-1 16,22 1-16,-22 0 0,0 21 16,21 0-16,-21 0 0,1 0 0,-1 21 15,0 0-15,0 1 0,-21-1 16,0 0-16,0 21 0,0-21 0,0 22 15,0-1-15,0-21 0,0 22 0,0-22 16,0 0-16,-21 0 0,21 0 16,0 0-16,0 1 0,-21-1 15,0-21-15,-1 0 16,22-21 0,-21-1-16,21 1 0,-21 0 0</inkml:trace>
  <inkml:trace contextRef="#ctx0" brushRef="#br0" timeOffset="24931.33">3641 8128 0,'0'0'16,"-22"0"-16,1 0 15,21-21 1,21 21-16,1-21 0,20 0 0,-21 21 15,21-22-15,1 1 0,-1 21 16,0-21-16,1 0 0,-1 0 0,0 21 16,1-21-16,-22 21 0,21 0 15,-42-22-15</inkml:trace>
  <inkml:trace contextRef="#ctx0" brushRef="#br0" timeOffset="29369.1">6964 8446 0,'0'0'0,"0"21"0,-21-21 31,-1 21-31,1-21 16,0 0-16,0 0 16,0-21-1,21 0-15,0-1 0,0 1 16,0 0-16,0 0 16,21 0-16,0 0 0,0 21 0,0-22 15,1 1-15,-1 0 0,21 21 0,-21-21 16,22 0-16,-22 21 0,21 0 15,-21 0-15,22 0 0,-22 0 0,21 0 16,-21 0-16,0 21 0,1 0 16,-1 0-16,0 0 0,0 1 15,-21 20-15,0-21 0,0 0 0,0 22 16,0-1-16,0-21 0,0 21 16,-21-20-16,0 20 0,-22 0 0,22 1 15,0-1-15,-21 0 0,-1 1 16,22-1-16,-21 0 0,0 1 0,-1-1 15,-20 0-15,20 1 0,1-22 0,0 21 16,21-21-16,-22 0 0,1 1 16,21-1-16,0 0 0,-22-21 15,43 21-15,-21 0 0,21 0 0,0 1 32,21-22-32,0 0 0,22 0 0,-1 0 0,22 0 15,-1-22-15,22-20 0,-1 21 16,22-21-16,0-1 0,21 1 15,21 0-15,-21-1 0</inkml:trace>
  <inkml:trace contextRef="#ctx0" brushRef="#br0" timeOffset="31557.06">9017 8615 0,'-42'0'16,"84"0"-16,-106 21 0,22-21 0,21 0 0,0 0 16,0 21-16,-1-21 0,44 0 31,-1 0-15,0 0-16,21 0 0,-21 0 15,22 0-15,-1 0 0,-21 0 0,22 0 16,-1 0-16,0 0 0,1 0 15,-1 0-15,0-21 0,1 21 0,-22 0 16,21 0-16,-21 0 0,0 0 16,1 0-16,-1 0 0,-42 0 31,-1 0-31</inkml:trace>
  <inkml:trace contextRef="#ctx0" brushRef="#br0" timeOffset="31776.45">8848 8911 0,'0'0'0,"0"21"0,-22-21 15,1 0-15,42 0 32,1 0-32,-1 0 0,21 0 15,-21 0-15,22-21 0,-1 21 0,-21 0 16,21-21-16,1 0 0,-1 21 0,-21 0 15,22-21-15,-22 21 0,21 0 16,-21-21-16,0 21 0,1 0 0,-1-22 16,0 1-16,0 21 0</inkml:trace>
  <inkml:trace contextRef="#ctx0" brushRef="#br0" timeOffset="32164.21">9313 8403 0,'0'0'0,"-21"0"0,0 0 16,0 0-1,21 21 1,0 1-16,21-1 16,0-21-16,0 0 0,0 21 15,22-21-15,-22 0 0,21 21 0,-21-21 16,22 0-16,-22 21 0,21-21 15,-21 0-15,1 21 0,20 1 0,-21-22 16,0 21-16,0-21 0,-21 21 16,0 0-16,0 0 0,0 0 15,-21 1-15,0-1 0,0 21 0,0-21 16,-22 22-16,22-22 0,-21 21 16,0-21-16,-1 22 0,22-22 0,-21 21 15,-1-21-15,22 22 0,-21-22 0,21 0 16,0 0-16,-1 0 0,1 0 15,42-42 17,1 0-32,-1 21 15,21-21-15</inkml:trace>
  <inkml:trace contextRef="#ctx0" brushRef="#br0" timeOffset="32616.96">10012 8827 0,'21'0'0,"-42"0"0,63-22 0,0 1 16,-20 0-16,-1 0 0,0 21 0,-21-21 15,0 0-15,21-1 0,-21 1 16,0 0-16,0 0 16,-21 21-16,21-21 15,-21 21-15,0 0 0,-1 0 16,-20 0-16,21 0 0,0 0 15,0 0-15,-22 21 0,22 0 0,0 0 16,0-21-16,0 21 0,-1 1 0,1-1 16,0 0-16,0 0 0,21 0 15,0 0-15,0 1 0,0-1 0,0 0 16,21-21-16,0 0 16,0 0-16,1 0 15,-1-21-15,0 0 0,0 21 0,21-22 16,-20 22-16,-1-21 0,0 21 15,0 0-15,0 0 16,0 0-16,-21 21 16,0 1-16,0-1 0,0 0 0,0 0 15,0 21-15,0-20 0,0 20 0,-21-21 16,0 0-16,0 22 0,21-22 16,-21 0-16,0 21 0,21-21 0,0 1 15,-22-22-15,22 21 0,-21 0 0,0-21 31</inkml:trace>
  <inkml:trace contextRef="#ctx0" brushRef="#br0" timeOffset="34883.25">4127 4763 0,'-21'0'0,"42"0"0,-63 0 15,0 0-15,21 21 0,-22-21 16,22 0-16,0 21 0,0-21 0,-22 0 16,22 21-16,0 0 15,42-21 17,22 0-32,-22 0 0,42 0 15,-20 0-15,20 0 0,22 0 0,-1 0 16,1 0-16,21-21 0,0 21 15,-22-21-15,22 21 0,-21-21 16,21 21-16,-22 0 0,-20 0 0,21-21 16,-1 21-16,-20 0 0,-1 0 15,-20 0-15,20 0 0,-21 0 0,1 0 16,-22 0-16,21 0 0,-21 0 16,1 0-16,-44 0 46,-20 0-46,0 0 0,-1 0 0,-20 0 16,21 0-16</inkml:trace>
  <inkml:trace contextRef="#ctx0" brushRef="#br0" timeOffset="35228.05">3831 5271 0,'0'0'0,"-42"21"0,21 0 0,-22-21 0,22 0 16,0 0-16,0 0 0,42 0 31,0 0-31,21 0 0,22 0 16,-22-21-16,22 0 0,20 21 15,-20-22-15,21 1 0,20 0 0,1 0 16,0 0-16,0 0 0,0-1 15,0 1-15,-1 0 0,1 0 0,-21 0 16,0 21-16,-1-21 0,-20-1 16,-1 1-16,1 21 0,-1-21 15,1 21-15,-22 0 0,-21 0 16,22 0-16,-22-21 0,0 21 16,-21-21-1,0 0-15,0-1 16,-21 1-16,0 0 0</inkml:trace>
  <inkml:trace contextRef="#ctx0" brushRef="#br0" timeOffset="35700.3">4953 4360 0,'0'0'0,"21"22"0,0-1 0,22 0 0,-1-21 16,0 21-16,1 0 0,-1 0 15,0-21-15,1 22 0,20-22 16,1 21-16,-1-21 0,1 0 15,-1 21-15,1-21 0,-1 0 0,1 21 16,-1-21-16,1 0 0,-1 0 16,-21 21-16,1 0 0,-1-21 0,-21 22 15,0-22-15,1 21 0,-22 0 16,0 0-16,0 21 0,-22 1 0,1-1 16,-21 0-16,-22 22 0,1-1 15,-1 1-15,-20-1 0,-1 1 16,0-1-16,1 1 0,-1-1 0,0 1 15,22-22-15,-1 22 0,1-22 16,-1 0-16,1 1 0,21-22 16,-1 21-16,1-21 0,0 1 15,20 20-15,-20-42 0,21 21 0,0 0 16,42-21 0</inkml:trace>
  <inkml:trace contextRef="#ctx0" brushRef="#br0" timeOffset="36719.71">5016 7430 0,'-21'0'16,"0"0"-16,0 0 15,0 0 1,0 0-16,-1 0 16,1 0-1,0 0 1,0-22-16,21 1 15,-21 21 1,21-21-16,-21 21 16,21-21 15,42 21-15,-21 0-16,0 0 0,22-21 15,20 21-15,-21-21 0,22 21 0,21-22 16,-1 1-16,1 0 0,42 21 15,0-21-15,0 0 0,21 0 16,0-1-16,22 22 0,-1-21 0,21 21 16,-20 0-16,20-21 0,-20 21 15,20 0-15,1 0 0,-22-21 0,21 21 16,-20 0-16,-1 0 0,-21 0 16,22-21-16,-22 21 0,0-21 0,0 21 15,-21 0-15,-21 0 0,21-22 0,-21 22 16,-22 0-16,1 0 0,0 0 15,-22 0-15,1-21 0,-22 21 0,0 0 16,1 0-16,-22 0 0,0 0 0,0 0 16,-21-21-1,0 0 1,-21 21-16,0 0 0,0 0 16,-22 0-16,1 0 0,0 0 15,-1 0-15,1 0 0,-21 0 0,-1 0 16</inkml:trace>
  <inkml:trace contextRef="#ctx0" brushRef="#br0" timeOffset="37472.98">5122 7535 0,'0'0'0,"-21"0"0,0 0 15,0 22-15,0-22 0,-1 0 16,1 21-16,0-21 0,0 21 16,0-21-1,21 21 1,21-21-1,0 0-15,21 0 16,-20 0-16,20 0 0,21 0 0,-20 0 16,20 0-16,22 0 0,0 0 15,-1 0-15,22-21 0,0 0 16,21 21-16,0-21 0,0 21 0,21-22 16,0 22-16,0 0 0,1-21 15,20 0-15,0 21 0,1 0 0,-22-21 16,42 21-16,-20 0 0,-1-21 15,0 21-15,-21-21 0,22 21 0,-22 0 16,-21-22-16,21 22 0,-21 0 0,0 0 16,-21-21-16,0 21 0,0 0 15,-22 0-15,-20 0 0,20 0 0,-20-21 16,-1 21-16,-20 0 0,-1 0 16,0 0-16,1 0 0,-22-21 15,0 21-15,0 0 0,0 0 0,-21-21 94,-21 21-94,0 0 0,0 0 16,0 0-16,0-21 0,-22 21 0,22 0 15,0 0-15,-21 0 0,20 0 16,-20-22-16</inkml:trace>
  <inkml:trace contextRef="#ctx0" brushRef="#br0" timeOffset="48207.98">2984 1037 0,'0'0'0,"-21"-21"0,0 0 15,0 0-15,21 0 0,0-1 16,-21 22-16,21-21 0,-21 21 0,21-21 16,0 0-16,0 0 15,0 0 1,0-1 0,0 44 30,0-1-30,0 0-16,21 0 0,0 0 16,0 0-16,-21 22 0,21-22 0,0 0 15,1 21-15,-1 1 0,0-22 16,0 21-16,0 1 0,0-1 16,22 0-16,-22-21 0,21 22 0,-21-1 15,22 22-15,-22-22 16,21 21-16,1 1 0,-1-1 0,0 1 15,1-1-15,20 1 0,-21-1 16,22 22-16,-22-21 0,22-1 16,-22 22-16,22-1 0,-1 1 0,-21 0 15,22-1-15,-1 1 0,-20 0 16,20-1-16,22 1 0,-22 21 0,22 0 16,-21 0-16,20-1 0,1 1 15,0 0-15,-1 0 0,1 0 16,0 21-16,-22 0 0,22 0 0,-1 0 15,1 0-15,0 0 0,-1 21 0,1 0 16,0-21-16,-1 21 0,-20 0 16,21 1-16,-1-1 0,-20 0 15,20 0-15,-20 0 0,21-21 0,-22 21 16,1 1-16,20-1 0,-20-21 0,20 21 16,-20 0-16,-1-21 0,1 0 15,-1 0-15,1 0 0,-22 0 0,22-21 16,-22 21-16,0-21 0,1-22 15,-1 22-15,-21-21 0,22-22 0,-22 1 16,0-1-16,0 1 0,0-22 16,0 1-16,1-22 0,-1 0 0,-21 0 15,0 0-15,0-42 16,0 0-16,0 0 16,0-22-16,0 1 0,0 0 15,0-22-15</inkml:trace>
  <inkml:trace contextRef="#ctx0" brushRef="#br0" timeOffset="49044.49">8213 826 0,'0'0'0,"0"-22"0,0 1 15,-22 0 1,22 0-16,0 0 15,-21 21-15,0 0 16,21-21 0,-21 21-1,0 21 1,0-21-16,-1 21 0,22 0 0,-21 0 16,0 22-16,-21-22 0,21 21 15,-1 0-15,-20 1 0,0 20 0,-1-20 16,1 20-16,-21 1 0,20-1 15,-20 1-15,20 20 0,-20 1 16,21 0-16,-22 20 0,1-20 0,-1 21 16,1 0-16,-1 21 0,1-21 0,-22 42 15,0-21-15,1 21 0,-1 0 16,-21 0-16,0 22 0,22-22 0,-22 21 16,0 22-16,0-1 15,0-21-15,0 22 0,-21 21 0,22-22 16,-22 22-16,21-1 0,-21-20 15,21 21-15,-21-1 0,21 1 0,-21 0 16,0-1-16,21 1 0,0 0 16,-21-1-16,22 1 0,-1-22 0,0 22 15,0 0-15,0-22 0,22-20 0,-22 20 16,21-21-16,-21-20 0,22-1 16,20-21-16,-21 0 0,22-21 15,-1-1-15,22-20 0,0-21 0,-1-1 16,1 1-16,21-22 0,0 0 15,0-21-15,21 1 0,21-44 32,0 1-17,0-21-15,0 0 0,22 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3:32:53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6308 1080 0,'21'0'0,"-21"-43"15,0 22 1,21 0-16,-21 0 0,0 0 0,0-1 16,0 1-16,0 0 15,0 0-15,-21-21 0,0 20 0,-1 1 16,22 0-16,-42 0 0,21 0 15,0 0-15,0 21 0,-1 0 0,-20 0 16,0 0-16,21 0 0,-22 0 16,1 21-16,0 0 0,-1 0 0,1 21 15,0 1-15,-1-1 0,22 0 16,-21 22-16,-1-22 0,22 22 16,-21-22-16,21 22 0,0-22 0,-1 21 15,1-20-15,21-1 0,0 0 16,0 1-16,0-1 0,0 0 0,0-20 15,0-1-15,21 21 16,22-42-16,-22 21 0,0-21 0,21 0 16,-20 0-16,20 0 0,0-21 15,1 0-15,-1 0 0,21 0 0,-20-22 16,-1 22-16,0-21 0,1-1 16,-1 1-16,0 0 0,1-1 0,-22-20 15,21 21-15,-21-1 0,1-20 16,-1 20-16,0 1 0,-21 21 0,0-21 15,0 20-15,21 1 0,-21 42 32,-21 22-32,0-22 15,21 21-15,0 1 16,-21-1-16,-1 0 0,22 22 0,-21-22 16,0 0-16,21 1 0,0-1 15,0 0-15,0-20 0,0 20 0,0-21 16,0 21-16,21-20 0,-21-1 15,21 0-15,1-21 0,-1 0 0,21 0 16,-21 0-16,0 0 0,22 0 16,-22 0-16,21 0 0,-21-21 0,22 0 15,-22-1-15,21 1 0,-21 21 16,22-21-16</inkml:trace>
  <inkml:trace contextRef="#ctx0" brushRef="#br0" timeOffset="1768.17">6773 1566 0,'0'0'0,"-21"0"0,21 22 16,-21-22-16,21 21 0,0-42 31,21 21-31,-21-22 15,21 1-15,0 0 0,22 0 16,-22 0-16,0 0 0,21-1 16,1-20-16,-22 0 0,21-1 15,1 1-15,-22 0 0,21-1 0,0-20 16,-20 21-16,20-1 0,-21 1 16,-21 21-16,21-22 0,-21 22 15,0 0-15,-21 21 16,0 21-1,0 0-15,-22 1 0,22 20 0,0-21 16,0 21-16,0 1 0,0-22 16,-1 21-16,22 1 0,0-22 15,0 21-15,0-21 0,0 0 16,0 22-16,0-22 0,22 0 0,-1 0 16,0 0-16,0 1 0,0-1 15,0 0-15,1-21 0,-1 21 0,0 0 16,-21 0-16,0 1 15,-21-22 1,0 0 0,-1 0-16,1 0 0,0 0 15,0-22-15,0 22 16,0 0-16,-1-21 16,1 21-1,21 21 16,21 1-15,1-22-16,-22 21 0,21-21 16,0 21-16,0-21 0,0 0 0,0 0 15,1 0-15,-1 0 16,0 0-16,21 0 0,-21 0 0,1-21 16,-1 0-16,0-1 0,21 22 15,-21-42-15,22 21 0,-22 0 0,0-22 16,21 22-16,-20-21 0,-1 21 15,0-22-15,0 1 0,0 21 16,0 0-16,1 0 0,-22-1 16,0 1-16,21 0 0,0 21 15,-21 21 1,0 0 0,0 1-16,0-1 15,0 0-15,0 0 0,0 0 16,21-21-16,0 0 15,0-21 17,-21 0-32,0 0 15,22 0-15,-22-1 16,0 1-16,0 0 0,0 0 16,0 0-16,-22 0 15,1-1-15,0 22 0,0 0 16,0 0-1,0 22-15,21-1 0,-22 0 0,1 0 16,0 0-16,0 22 0,21-22 16,-21 21-16,0-21 0,-1 22 0,22-22 15,0 21-15,0 0 0,0-20 16,0-1-16,0 21 0,0-21 0,0 22 16,22-22-16,-22 0 0,42 0 15,-21 0-15,0 0 0,22-21 16,-1 22-16,0-22 0,1 0 15,-1 0-15,0 0 0,22 0 0,-22-22 16,0 1-16,-20 21 0,20-21 16,0 0-16,-21-21 0,22 20 0,-22 1 15,0 0-15,21-21 0,-20 21 16,-1-22-16,-21 1 0,21 21 0,-21-22 16,21 22-16,-21 0 0,0 0 15,0 0-15,0 0 0,-21 21 31,0 0-31,21 21 0,-21 0 16,-1 0-16,22 0 16,-21 0-16,21 1 0,0-1 0,-21 21 15,21-21-15,-21 0 0,21 1 16,0-1-16,0 21 0,0-21 0,0 0 16,21 1-16,0-1 15,0-21-15,1 0 0,-1 0 0,0 0 16,21 0-16,-21 0 0,22 0 15,-1 0-15,-21 0 0,22-21 0,-22-1 16,21 1-16,0 0 0,-20 0 16,20 0-16,-21-22 0,0 22 15,22 0-15,-43-21 0,21 21 0,0-1 0,-21 1 16,0 0 0,-21 21 15,21 21-31,0 0 0,-21-21 0,-1 22 15,1-1-15,0 0 0,0 0 16,21 0-16,-21 22 0,0-22 0,-1 0 16,1 0-16,21 0 0,-21 0 15,0 1-15,21-1 0,0 0 0,-21 0 16,0-21 0,21-21 15,0 0-31,0 0 15,21-1-15,0-20 0,0 21 0,0 0 16,0-22-16,1 22 0,-1-21 16,21 21-16,-21 0 0,22-1 0,-22 1 15,0 0-15,21 21 0,-21 0 16,1 0-16,-1 0 0,0 0 0,0 0 16,0 21-16,-21 0 0,0 1 15,21-1-15,-21 0 0,0 0 0,0 0 16,0 22-16,0-22 0,0 0 15,0 21-15,0-21 0,-21 1 16,21-1-16,0 0 0,0 0 0,0 0 16,-21-21-16,21 21 15,0-42 1,0 0 0,0 0-16</inkml:trace>
  <inkml:trace contextRef="#ctx0" brushRef="#br0" timeOffset="4509.12">9229 1736 0,'-22'21'0,"1"-21"15,0 0-15,0 0 16,21-21 0,0 0-16,0-1 0,0-20 15,0 21-15,21 0 16,0 0-16,0-22 0,1 22 0,20-21 15,-21 21-15,21-22 0,1 22 16,-1 0-16,0-21 0,22 20 16,-22 1-16,1 21 0,-1-21 0,0 21 15,1 0-15,-1 0 0,-21 0 16,0 0-16,0 21 0,1 0 0,-1-21 16,0 22-16,-21-1 0,0 0 15,0 0-15,0 0 0,21 0 0,-21 1 16,0-1-16,0-42 62,0-1-62,-21 22 0,21-21 16,-21 0-16,21 0 0,-21 0 16,-1 0-16,1-1 0,0 1 15,0 0-15,-21 0 0,20 21 16,1 0-16,0-21 0,0 21 15,-21 0-15,20 0 0,1 0 0,0 0 16,0 21-16,-21-21 0,20 21 16,1 0-16,0 0 0,21 1 0,-21-1 15,0 21-15,0-21 0,21 0 16,0 22-16,0-22 0,0 21 0,-22-21 16,22 1-16,0 20 0,0-21 15,0 0-15,0 0 0,0 1 0,22-1 16,-1-21-16,0 0 15,0 0-15,0 0 16,0 0-16,1-21 0,20 21 0,-21-22 16,0 1-16,0 0 0,22-21 15,-22 21-15,0-22 0,21 22 0,-20-21 16,-1-1-16,0 1 0,0 0 16,21-22-16,-20 1 0,-1 20 0,0-20 15,21-22-15,-21 43 0,1-22 16,-1 1-16,0 21 0,-21-1 0,0 1 15,21 0-15,-21-1 0,0 22 16,21 0-16,-21 0 0,0 0 16,0 42-1,-21 0 1,0 0-16,0 21 0,0 1 16,-1-1-16,1 22 0,0-1 0,0 1 15,0-1-15,0 1 0,-1-1 16,1 1-16,0-1 0,0 1 0,21-22 15,0 21-15,0-20 0,0-1 16,0 0-16,0 1 0,0-1 0,0 0 16,0-20-16,21-1 15,0 0-15,0 0 0,1 0 0,-1-21 16,0 0-16,21 0 0,-21 0 16,22 0-16,-22-21 0,21 0 0,-21 0 15,22 0-15,-22-1 0,21-20 16,-21 21-16,22-21 0,-22 20 0,0-20 15,0 21-15,0-21 0,1 20 0,-22 1 16,0 0-16,21 0 0,-21 0 16,0 0-16,0-1 15,0 44 1,0-1 0,0 0-16,0 0 15,-21 0-15,21 0 0,-22 22 0,22-22 16,0 0-16,0 21 0,0-20 15,0-1-15,0 0 0,0 21 0,0-21 16,0 1-16,0-1 0,22-21 16,-1 21-16,0 0 0,0-21 0,0 0 15,22 0-15,-22 0 0,21 0 16,-21-21-16,22 0 0,-1 0 0,-21-1 16,21 1-16,-20-21 0,-1 21 15,21-22-15,-21 22 0,0-21 0,-21 21 16,0-22-16,22 22 0,-22 0 0,0 0 15,0 0-15,0 0 16,0-1-16,0 44 31,0-1-31,0 0 0,0 0 16,-22 0-16,22 0 0,0 1 16,0-1-16,-21 21 0,21-21 0,-21 0 15,21 1-15,0 20 0,0-21 16,-21 0-16,21 0 0,0 1 0,0-1 15,-21-21-15,21-21 32,0-1-32,0 1 15,21-21-15,-21 21 16,21 0-16,0-22 0,-21 22 0,21-21 16,1-1-16,-1 22 0,0-21 15,0 0-15,0 20 0,22 1 0,-22 0 16,0 0-16,0 21 0,0 0 15,0 0-15,1 0 0,-1 0 0,-21 21 16,21 0-16,-21 0 0,21 1 16,-21-1-16,0 21 0,21-21 0,0 0 15,-21 22-15,22-22 0,-22 21 0,0-21 16,21 1-16,0-1 0,-21 0 16,0 0-16,21 0 0,0 0 0,-21 1 15,21-22-15,1 0 16,-1 0-16,0 0 15,0-22-15,-21 1 0,21 0 16,0 0-16,1 0 0,-1 0 0,0-22 16,0 22-16,21-21 0,-20 21 15,20-22-15,-21 22 0,21 0 0,1 0 16,-22-22-16,21 43 0,1-21 0,-22 0 16,0 21-16,21 0 0,-21 0 15,1 0-15,-22 21 16,0 0-16,0 1 15,0-1-15,0 0 16,0 0-16,0 0 0,0 0 16,0 1-16,0-1 15,0-42 32,0-1-47,0 1 16,0 0-16,0 0 0,0 0 0,0 0 15,0-1-15,-22 22 0,1-21 16,0 0-16,0 0 0,0 21 16,0 0-16,-1 0 0,1 0 15,-21 0-15,21 0 0,0 21 0,-1-21 16,-20 21-16,21 0 0,0 22 16,-22-22-16,22 0 0,0 21 15,0 1-15,-21-1 0,20-21 0,22 22 16,-21-1-16,21 0 0,-21-21 15,21 22-15,0-22 0,0 0 0,0 0 16,0 0-16,21-21 0,0 0 16,1 22-16,-1-22 0,21 0 0,-21 0 15,0-22-15,22 22 0,-22-21 16,21 0-16,-21 0 0,1 0 0,20-22 16,-21 22-16,0 0 0,22-21 15,-22 21-15,0-22 0,0 22 16,0 0-16,0-21 0,-21 20 0,0 1 15,22 21-15,-22-21 0,21 0 16,-21 0-16,0 42 47,0 0-47,0 0 0,0 0 16,0 1-16,0-1 0,-21 21 15,-1 0-15,1 1 0,0-1 0,0 0 16,0 22-16,21-1 0,-21 1 15,21 21-15,-22-22 0,22 22 16,0-1-16,-21 1 0,21 0 0,0 21 16,0-22-16,0 22 0,0-21 15,0 21-15,21-1 0,1-20 0,-1 21 16,-21 0-16,21-22 0,0 22 16,-21-21-16,0 0 0,21-1 0,-21 1 15,0-22-15,0 1 0,0-1 0,0 1 16,-21-22-16,0 1 0,0-22 15,0 21-15,-22-21 0,22 0 0,-21-21 16,21 0-16,-22 0 0,1 0 0,21 0 16,-22 0-16,1-21 0,0 0 15,21-21-15,-22-1 0,1 1 16,21 0-16,-22-22 0,22 1 0,0-1 16,0 1-16,0-22 0,0 0 0,21 1 15,0-22-15,0 21 0,0 1 16,0-1-16,0-21 0,0 21 0,21-20 15,0 20-15,0-21 0,0 21 16,22-20-16,-22 20 0,21 0 16,0 1-16,-20-22 0,20 21 0,0 0 15,1 1-15,-1-1 0,0 22 16,1-22-16,-1-42 0,-21 63 0</inkml:trace>
  <inkml:trace contextRef="#ctx0" brushRef="#br0" timeOffset="5091.78">10583 466 0,'-21'0'16,"0"21"-16,0 0 0,0 0 16,21 0-16,-22-21 0,22 22 15,0-1-15,-21 0 0,21 0 0,0 0 16,0 0-16,0 1 16,21-22-1,1 0-15,-1 0 0,0 0 16,0 0-16,0 0 0,0-22 15,1 1-15,-1 21 0,0-21 16,-21 0-16,21 0 0,-21 0 0,0-1 16,0 1-16,-21 0 15,0 21-15,0 0 0,-1 0 16,1 0-16,0 0 16,0 21-16,0-21 0,21 21 0,-21 1 15,-1-1-15,1 0 16,21 0-16,0 0 0,0 0 15,0 1-15,0-1 16,0 0-16,0 0 0,0 0 16</inkml:trace>
  <inkml:trace contextRef="#ctx0" brushRef="#br0" timeOffset="7706.77">4254 1143 0,'0'-21'15,"22"21"-15,-1 0 16,-21-21 0,0 0-1,0-1 1,21 1 0,-21 0-16,0 0 0,0 0 15,21 0-15,-21-22 0,0 22 16,21 0-16,-21 0 0,0 0 0,0-1 15,0 1-15,0 0 0,0 0 16,0 0-16,0 0 16,0 42-1,0 0 1,0 0-16,-21 0 0,21 22 0,-21-1 16,21 0-16,0 1 15,0 20-15,-21-21 0,21 22 16,-21-1-16,21-20 0,0 20 0,0-20 15,-22-1-15,22 0 0,0 22 16,0-22-16,0-21 0,-21 22 0,21-1 16,0-21-16,0 0 0,0 0 15,0 1-15,0-1 16,0-42 15,0-1-15,0 1-16,0 0 15,0 0-15,0 0 0,21 0 16</inkml:trace>
  <inkml:trace contextRef="#ctx0" brushRef="#br0" timeOffset="8364.64">4932 1439 0,'-21'0'16,"-1"0"-1,22 22-15,0-1 16,0 0-1,22-21 17,-1 0-17,0 0-15,0 0 16,0 0-16,-21-21 0,0 0 16,21 21-16,-21-22 0,22 1 15,-22 0-15,0 0 16,0 0-16,0 0 15,-22 21-15,1 0 16,0 0-16,0 0 0,0 0 16,0 0-16,21 21 15,-22 0-15,1 0 16,21 0-16,0 0 0,0 1 16,0-1-16,0 0 15,21-21 1,1 0-16,-1 0 15,0 0-15,0 0 16,-21-21-16,21 21 0,-21-21 16,0-1-16,21 1 0,-21 0 15,0 0-15,0 0 16,-21 0-16,0 21 16,0 0-16,0 0 0,0 0 15,-1 0-15,1 0 16,21 21-16,-21 0 0,0 0 15,21 0 1,0 0-16,0 1 16,21-1-1,0-21-15</inkml:trace>
  <inkml:trace contextRef="#ctx0" brushRef="#br0" timeOffset="9367.92">3619 3217 0,'-21'0'31,"0"0"-15,0 0-1,21-21-15,-21 0 16,21 0-16,0 0 16,0 0-16,0-1 15,21 1-15,0 21 0,-21-21 0,21 0 16,0 21-16,1-21 0,-1 21 15,0 0-15,0 0 0,0 0 16,0 0-16,1 21 0,-1-21 16,0 21-16,0 21 0,-21-20 0,21 20 15,-21 0-15,21 1 0,-21 20 16,0-21-16,0 22 0,0-22 16,0 1-16,0 20 0,-21-21 0,0 1 15,-21 20-15,21-20 0,-22-1 16,22 0-16,-21 22 0,-1-22 15,-20 0-15,21 1 0,-1-1 0,-20 0 16,20 1-16,1-22 0,0 0 16,-1 0-16,1 0 0,21-21 15,0 0-15,0 0 0,-1-21 0,1-21 16,21 21-16,-21 0 16,21-22-16,0 1 0,0 0 0,0-1 15,0 1-15,0 0 16,0 20-16,21-20 0,-21 21 0,21-21 0,1 20 15,-1 1-15,0 0 0,21 21 16,-21 0-16,1 0 0,20 0 16,-21 0-16,0 0 0,22 21 15,-22 0-15,0 1 0,0 20 0,0-21 16,0 21-16,1-20 0,-1 20 16,0-21-16,-21 21 0,21-20 15,0 20-15,-21-21 0,21 21 0,1-20 16,-22-1-16,0 0 0,21-21 15,0 21-15,0 0 0,0-21 16,0 0-16,1 0 0,-1 0 16,0 0-16,0-21 0,0 0 0,0 0 15,22 0-15,-22-1 0,21 1 0</inkml:trace>
  <inkml:trace contextRef="#ctx0" brushRef="#br0" timeOffset="9724.23">4339 3810 0,'0'0'0,"-21"0"16,0 0-16,21 21 0,-21-21 15,21 21-15,-22-21 0,22 22 0,0-1 16,0 0 0,0 0-1,22-21-15,-1 0 16,0 0-16,0 0 15,0-21-15,0 21 0,-21-21 16,22 21-16,-22-21 0,0-1 0,0 1 16,0 0-16,0 0 15,-22 0 1,1 21-16,0 0 16,0 0-16,0 21 15,0 0-15,21 0 16,0 0-16,0 1 15,0-1 1,21-21-16,0 0 16,0 0-16,0 0 0</inkml:trace>
  <inkml:trace contextRef="#ctx0" brushRef="#br0" timeOffset="11170.29">6773 3874 0,'0'0'0,"21"0"31,1 0-16,-1 0-15,0-22 0,0 1 0,0 21 16,0-21-16,-21 0 0,22 0 16,-1 0-16,-21-1 0,21 1 0,-21 0 15,0 0-15,0 0 0,0-22 16,0 22-16,0 0 0,-21 0 0,0-21 16,-22 20-16,22 1 15,-21 0-15,21 0 0,-22 0 0,1 21 0,0 0 16,-1 0-16,1 0 0,0 0 15,-1 21-15,-20 0 0,20 0 16,1 22-16,0-22 0,-1 21 16,22 0-16,0 1 0,0-1 0,0 22 15,21-22-15,0 21 0,0-20 16,0 20-16,0-20 0,21-1 0,0 0 16,0-21-16,0 1 0,22-1 15,-22 0-15,21-21 0,-21 0 0,22 0 16,-1 0-16,0-21 0,22 0 15,-22-1-15,1 1 0,20-21 16,1 0-16,-22-1 0,21 1 0,1 0 16,-22-1-16,22-20 0,-22-1 15,22 1-15,-22-1 0,0 1 0,-21-22 16,22 22-16,-22-22 0,0 21 16,0 1-16,-21-1 0,0 1 0,0 21 15,0-1-15,0 1 0,0 0 16,0 20-16,0 65 31,-21-22-31,0 21 0,0 22 16,21-22-16,-21 43 0,-1-22 0,1 1 15,0 20-15,0-20 0,0 21 0,0-22 16,-22 1-16,22-1 0,0 1 16,21-22-16,-21 0 0,21 22 0,0-22 15,0-21-15,0 22 16,0-22-16,0 0 0,21 0 0,0-21 15,0 0-15,0 0 0,22 0 16,-1-21-16,0 0 0,1 0 0,-1-1 16,0-20-16,22 21 0,-22-21 15,1 20-15,20-20 0,-21 0 0,-20-1 16,20 22-16,-21-21 0,21 21 0,-42 0 16,22-1-16,-22 1 0,21 21 15,-21 21 1,0 1-1,0-1-15,0 0 0,-21 0 0,21 21 16,-22-20-16,22-1 16,0 21-16,0-21 0,0 22 0,0-22 15,0 0-15,0 21 0,0-21 16,0 1-16,22-22 0,-1 21 0,0-21 16,21 0-16,-21 0 0,22 0 0,-1 0 15,0-21-15,1-1 0,-1 1 16,0 0-16,1-21 0,-1 21 0,0-1 15,-20-20-15,-1 21 16,21-21-16,-42 20 0,21-20 0,0 21 16,-21 0-16,0 0 0,0-1 0,0 1 15,0 42 17,0 1-32,0 20 0,0-21 15,0 21-15,-21 1 0,21-1 0,-21 22 16,21-1-16,0 1 0,0 20 15,-21-20-15,21 20 0,-21 1 0,0 0 16,21-1-16,0 1 0,0 0 16,-22 21-16,1-1 0,21-20 0,-21 21 15,0 0-15,21-22 0,-21 22 0,21 0 16,0-21-16,0-1 0,-21 1 16,-1 0-16,22-22 0,-21-20 15,0 20-15,21-42 0,-21 0 0,0 1 16,0-22-16,-1 0 0,1-22 0,21 1 15,-21-21-15,0 0 0,0-22 16,0 1-16,-1-22 0,1 21 0,21-41 16,0 20-16,0-21 0,0 0 15,0 0-15,0 1 0,0 20 0,21 0 16,22 1-16,-22-1 0,0 0 0,21 22 16,1-22-16,-1 0 15,0 22-15,22-22 0,-1 1 0,1 20 16,-1-21-16</inkml:trace>
  <inkml:trace contextRef="#ctx0" brushRef="#br0" timeOffset="11954.85">8932 3366 0,'0'21'15,"0"0"-15,0 0 0,0 0 0,0 0 16,0 22-16,-21-22 0,21 21 16,-21 1-16,21-22 0,-21 21 0,21-21 15,-21 0-15,21 22 16,0-22-16,0 0 0,0 0 0,-22-21 15,22 21-15,0-42 32,0 0-32,0 0 15,0 0-15,22-22 0,-22 22 16,21 0-16,0-21 0,0-1 0,0 22 16,0 0-16,1-21 0,-1 21 15,0-1-15,0 22 0,0 0 16,0 0-16,1 0 0,-1 0 0,0 0 15,-21 22-15,21-1 0,0 0 0,-21 0 16,0 21-16,21-20 0,1-1 16,-22 21-16,21-21 0,-21 22 15,0-22-15,21 0 0,0 0 0,0 0 16,-21 0-16,21 1 0,-21-1 16,22-21-16,-1 0 0,0 0 15,0 0-15,0 0 0,0 0 0,-21-21 16,22-1-16,-1 1 0,21 0 15,-21-21-15,0 21 0,1-22 0,20 22 16,-21-21-16,21-1 0,22-41 16,-22 41-16,1 22 15,-1-21-15,-21 21 0,21 0 0,1-1 16,-22 22-16,0 0 0,21 0 16,-20 0-16,-1 0 0,0 22 0,-21-1 15,21 0-15,0 0 0,0 0 16,1 0-16,-22 22 0,21-22 0,-21 0 15,21 21-15,-21-20 0,0-1 0,0 0 16</inkml:trace>
  <inkml:trace contextRef="#ctx0" brushRef="#br0" timeOffset="13300.59">10308 3598 0,'0'0'0,"0"-21"0,0 0 15,0 0-15,-21-21 0,0 20 0,0 1 16,-1-21-16,1 21 0,0 0 15,0-1-15,0 1 0,-22 0 16,22 21-16,0 0 0,-21 0 0,21 0 16,-22 21-16,22 0 0,-21 1 15,21 20-15,-22-21 0,22 21 0,-21 1 16,21-1-16,-1 0 0,1 1 0,0-1 16,0 0-16,0-20 0,21 20 15,0 0-15,0-21 0,0 22 0,0-22 16,0 0-16,0 0 0,21 0 15,0-21-15,0 0 0,22 0 0,-22 0 16,21 0-16,0 0 0,1-21 16,-1 0-16,0 0 0,1 0 15,-1 0-15,0-22 0,-20 22 0,20-21 16,-21 21-16,21-22 0,-20 22 16,-1-21-16,-21 21 0,21-22 0,-21 22 15,0 0-15,21 0 0,-21 0 0,0 42 31,0 0-15,-21 0-16,21 0 0,-21 22 16,21-22-16,-21 21 0,21-21 0,0 22 15,0-22-15,0 21 0,0-21 16,0 0-16,0 22 0,0-22 16,21 0-16,0 0 0,0 0 0,0-21 15,0 0-15,22 0 0,-22 0 0,0 0 16,21 0-16,-20-21 0,20 0 15,-21 0-15,21 0 0,-20 0 0,20-1 16,-21-20-16,0 21 0,22-21 16,-22 20-16,0-20 0,-21 21 0,21-21 15,0 20-15,-21-20 0,0 21 0,0 0 16,21 0-16,-21 42 31,0 0-31,0 0 16,0 0-16,0 22 0,-21-22 0,21 0 15,-21 21-15,21-21 0,0 22 0,-21-22 16,21 0-16,-21 21 0,0-20 16,21-1-16,0 0 0,0 0 0,0 0 15,-22-21-15,22 21 16,0-42 0,0 0-16,0 0 0,0 0 15,0 0-15,22-1 0,-22 1 16,21 0-16,-21-21 0,21 21 15,0-22-15,-21 1 0,21 21 0,0-22 0,1 22 16,-1-21-16,0 21 16,0 21-16,0-21 0,22 21 0,-22 0 15,0 21-15,0-21 0,0 21 16,0 21-16,1-21 0,-22 1 0,0 20 16,21 0-16,-21-21 0,0 22 0,0-22 15,0 0-15,0 21 0,0-20 16,0-1-16,0 0 0,0 0 15,21-21-15,0 0 16,0-21 0,0 21-16,-21-21 0,22 0 0,-1-1 15,0 1-15,0-21 0,0 21 16,0-22-16,1 22 0,-1-21 16,21 21-16,-21-22 0,0 22 0,1 0 15,-1 0-15,0 0 0,0 21 16,0 0-16,0 0 0,1 0 15,-22 21-15,0 0 16,0 0-16,0 0 0,0 22 0,0-22 16,0 21-16,0-21 0,0 22 0,0-22 15,0 21-15,0-21 0,0 1 16,0 20-16,0-21 0,21 0 0,0 0 16,0 1-16,0-22 0,0 21 15,1-21-15,-1 0 0,21 0 16,-21-21-16,0-1 0,1 22 15,-1-21-15,21 0 0,-21 0 16,0-21-16,1 20 0,-1-20 16,21 0-16,-21 21 0,0-22 0,1-20 15,-1 20-15,-21 22 0,21 0 16,-21 0-16,0 42 31,0 0-31,0 0 0,0 1 0,0 20 16,-21-21-16,21 21 0,-21-20 0,21-1 15,-22 21-15,22-21 0,0 0 16,0 1-16,0 20 0,0-21 16,0 0-16,0 0 0,22-21 15,-1 0-15,0 0 16,0 0-16,0 0 0,0 0 0,1 0 16,-1-21-16,0 0 0,0 21 0,0-21 15,0 0-15,-21 0 0,0-1 16,0 1-16,22-21 0</inkml:trace>
  <inkml:trace contextRef="#ctx0" brushRef="#br0" timeOffset="13475.49">12128 3239 0,'-21'0'0,"42"0"0,-63 0 15,21 0-15,0 0 0,0 0 16,42 0 15,0 0-31,0 0 0,0 0 16,0 0-16,1 0 0,-1 0 0</inkml:trace>
  <inkml:trace contextRef="#ctx0" brushRef="#br0" timeOffset="13930.23">13017 3471 0,'0'0'0,"0"-21"0,0 0 0,22 0 16,-22-21-16,0 20 0,0 1 0,0 0 16,0 0-16,-22 0 0,1 21 15,21-21-15,-21 21 0,0 0 0,-21 0 16,20 21-16,1-21 0,0 42 15,-21-21-15,21 22 0,-1-1 0,-20 0 16,21 1-16,0-1 0,0 0 16,-1 22-16,22-22 0,0 0 0,0 1 15,0-1-15,0 0 0,22-20 16,20 20-16,-21-21 0,21 0 16,1 0-16,20 1 0,1-22 0,-1 0 15,1 0-15,-1 0 0,22 0 0,-22-22 16,1 1-16,21 0 0</inkml:trace>
  <inkml:trace contextRef="#ctx0" brushRef="#br0" timeOffset="15436.3">13843 3704 0,'0'0'0,"21"-21"0,-21-21 0,0 21 15,0-1-15,0 1 0,-21-21 0,0 21 16,0 21-16,-1-21 0,-20 21 16,21 0-16,0 0 0,-22 0 0,22 21 15,-21 0-15,21 0 16,-22 21-16,22-20 0,0 20 0,0 0 15,0 1-15,0-22 0,-1 21 0,22-21 16,0 22-16,0-22 0,0 0 16,0 0-16,0 0 0,22-21 0,-1 0 15,0 0-15,0 0 0,0 0 16,0 0-16,1 0 0,20-21 0,-21 0 16,21 0-16,-20 0 0,20-1 0,-21-20 15,21 21-15,-20-21 0,-1-1 16,0 22-16,0-21 0,-21-1 15,0 1-15,21 21 0,-21-21 0,0 20 16,0 1-16,0 42 16,0 1-1,0-1-15,0 21 0,-21-21 16,21 22-16,0-1 0,0-21 0,0 21 16,-21 1-16,21-1 0,0-21 0,0 22 15,0-22-15,0 0 0,0 21 16,21-21-16,-21 1 0,21-1 0,0-21 15,1 0-15,-1 0 0,0 0 16,0 0-16,21 0 0,-20-21 0,20-1 16,0 1-16,-21 0 0,22 0 0,-1 0 15,0-22-15,1 1 16,-22 0-16,21-1 0,1 1 0,-22-21 16,21-1-16,-21 1 0,22-1 0,-22-21 15,0 22-15,-21-1 0,0 1 16,21-1-16,-21 1 0,0 21 0,0-1 15,0 22-15,0 0 0,0 0 16,-21 21-16,0 0 0,-22 21 16,22 21-16,0-21 0,0 22 15,21 20-15,-21-20 0,0 41 0,21-20 16,-22-1-16,22 1 0,0 20 0,0-20 16,0-22-16,0 22 15,0-1-15,0-20 0,0-1 0,22 0 16,-1 1-16,-21-1 0,21-21 0,0 0 15,0 0-15,22 1 0,-22-22 16,0 0-16,21 0 0,-21 0 0,1-22 16,20 1-16,-21 0 0,21 0 15,-20-21-15,20 20 0,-21-20 0,21 0 16,-20-22-16,20 22 0,-21-22 0,21 1 16,-20-22-16,20 22 0,-21-22 15,21 22-15,-20-1 0,-22 22 16,21-22-16,-21 43 0,0-21 0,0 21 15,-21 42 1,-1 0-16,1 21 16,0 1-16,21-1 0,-21 21 15,0 1-15,0-1 0,-1 1 0,22-1 16,0 1-16,-21-1 0,21-20 16,0 20-16,0-20 0,0-1 0,0 0 15,0 1-15,0-1 0,21-21 0,1 0 16,-1 0-16,0 1 0,0-1 15,21-21-15,-20 0 0,20 0 0,-21-21 16,21-1-16,1 1 0,-22 0 0,21 0 16,1 0-16,-22-22 15,21 22-15,-21-21 0,0 21 0,1-22 16,-1 22-16,0-21 0,0 21 0,0 0 16,0 21-16,-21 21 15,0 0 1,0 0-16,0 0 0,0 0 15,0 22-15,0-22 0,0 0 0,0 0 16,0 0-16,0 1 0,0-1 0,0 0 16,0 0-16,0 0 0,0 0 15,22-21-15,-1 22 0,0-22 0,0 0 16,0 0-16,0 0 0,1 0 16,-1 0-16,0-22 0,21 1 15,-21 0-15,1 0 0,-1 0 0,0 0 16,0-1-16,0-20 0,-21 21 15,21-21-15,1 20 0,-22-20 0,21 21 16,-21 0-16,0 0 0,21-1 0,-21 1 16,21 0-16,-21 42 31,0 0-31,0 1 0,0-1 16,0 0-16,0 21 0,-21 1 0,21-22 15,-21 21-15,0 0 0,21 1 0,0 20 16,-22 1-16,22-1 0,0 1 15,0-1-15,0 1 0,0 20 16,0-20-16,0 21 0,0-1 0,0 1 16,22 0-16,-1-1 0,-21 1 15,21 0-15,0 20 0,0-20 0,0 0 16,-21-22-16,22 22 0,-22-22 0,21 1 16,-21-1-16,0-20 0,0-1 15,-21-21-15,-22 0 0,22 1 0,-21-22 16,-1 0-16,1 0 0,0-22 0,-22 1 15,22 0-15,0-21 0,-1 21 16,22-22-16,-21 1 0,21-22 0,-1 22 16,1-21-16,21-86 0,0 86 15,0-22-15,0 1 0,0-1 16,21 0-16,1 1 0,-1 20 16,21-21-16,0 22 0,1-1 0,-1 1 15,22-1-15,-1 1 0,1-1 16,20 1-16,-20-1 0,42 22 0,-22-21 15,1 20-15</inkml:trace>
  <inkml:trace contextRef="#ctx0" brushRef="#br0" timeOffset="15764.28">17293 3366 0,'0'0'0,"0"-22"0,0 1 15,0 0-15,0 0 0,21 21 16,0 0 0,1 0-16,-1 21 0,21 0 0,-21 22 15,22-22-15,-22 21 0,21-21 0,0 22 16,-20-1-16,20 0 15,-21 1-15,21-1 0,-20-21 0,20 21 16,-21-20-16,0 20 0,0-21 16,-21 0-16,22 0 0,-22 1 0,21-22 15,-21 21-15,0-42 32</inkml:trace>
  <inkml:trace contextRef="#ctx0" brushRef="#br0" timeOffset="15980.15">17907 3535 0,'0'0'0,"0"-42"16,0-1-16,0 1 0,0 0 0,0 20 16,0 1-16,-21 0 0,21 0 0,-21 21 31,-1 0-31,22 21 0,-21 0 0,0 0 16,0 1-16,0 20 0,0 0 15,-1-21-15,1 22 0,0-1 0,0 0 16,-21-20-16,20 20 0,1-21 0,0 21 15,0-20-15,21-1 0,0 0 16,0 0-16,0 0 0,21-21 16,0 0-16,0 0 15</inkml:trace>
  <inkml:trace contextRef="#ctx0" brushRef="#br0" timeOffset="16291.49">18246 3471 0,'0'-21'15,"0"42"-15,0-63 0,0 21 0,0 0 16,0 42 15,0 0-31,0 0 0,0 22 0,0-1 16,0 0-16,0 22 0,0-22 0,0 22 16,0-1-16,0 22 0,-22-22 15,22 22-15,-21 0 0,0-1 0,0 1 16,21 0-16,-21-1 0,0 1 15,-1-22-15,1 22 0,21 0 0,-21-22 16,0 22-16,0-22 0,0 1 16,-1-22-16,1 22 0,0-22 0,21 0 15,-21-20-15,21-1 0,-21 0 16,21 0-16,0-42 16,0 0-16,0-22 15,0 22-15,21-21 0,0 0 16</inkml:trace>
  <inkml:trace contextRef="#ctx0" brushRef="#br0" timeOffset="16567.33">18119 4001 0,'0'-64'0,"0"128"0,21-191 0,-21 63 16,21 22-16,0-22 0,-21 22 0,21 0 16,22-1-16,-22 1 0,0 0 15,21 20-15,1 1 0,-22 21 0,21 0 16,0 0-16,1 21 0,-22 1 15,21-1-15,-21 21 0,1 0 0,-22-20 16,0 20-16,0 0 0,0-21 0,-22 22 16,1-22-16,-21 0 0,21 21 15,-22-42-15,1 22 0,0-1 0,-1 0 16,1-21-16,0 0 0,-1 0 16,22 0-16,0 0 0,0 0 15,21-21 1,21 21-16,0-21 15,0 21-15,22-22 0,-1 22 0</inkml:trace>
  <inkml:trace contextRef="#ctx0" brushRef="#br0" timeOffset="17768.64">19135 3662 0,'0'0'0,"21"-21"0,0 0 15,-21-1-15,0 1 0,0 0 0,0 0 16,0-21-16,0 20 0,-21 1 15,0 21-15,-1-21 0,1 21 16,0 0-16,0 0 16,0 21-16,0 0 0,-1 1 0,1-1 15,-21 21-15,21-21 0,0 22 16,-1-22-16,1 21 0,0-21 0,21 22 16,0-22-16,0 0 0,0 0 0,0 0 15,0 0-15,21-21 16,0 0-16,1 0 0,-1 0 0,0 0 15,0 0-15,0 0 0,0-21 16,22 0-16,-22 0 0,0 0 0,21 0 16,-20-22-16,-1 22 0,0-21 15,0-1-15,0 1 0,0 0 16,1 21-16,-22-22 0,21 22 0,-21 0 16,0 0-16,0 42 15,0 0-15,0 0 16,-21 0-16,21 1 0,-22 20 15,22 0-15,0-21 0,0 22 0,0-22 16,0 21-16,0-21 0,0 22 16,0-22-16,22 21 0,-1-21 0,0 1 15,0-1-15,0-21 0,0 21 0,1-21 16,20 0-16,-21 0 0,21 0 16,-20 0-16,20-21 0,-21 0 0,21 21 15,1-43-15,-1 22 16,-21 0-16,22-21 0,-22-1 0,21 1 15,-21-22-15,22 22 0,-22-43 16,0 22-16,0-1 0,0-20 0,0 20 16,1 1-16,-22-1 0,0 22 0,0 0 15,0 20-15,0 1 0,0 0 16,0 0-16,0 42 16,0 0-16,-22 0 0,1 22 15,0-1-15,21 0 0,-21 1 16,0 20-16,0 1 0,21-1 15,-22-20-15,22 20 0,0 1 0,0-22 0,0 0 16,0 22-16,22-22 16,-1-21-16,0 22 0,0-22 0,0 21 15,0-42-15,1 21 0,-1 0 0,0-21 16,21 0-16,-21 0 0,1-21 16,-1 0-16,21 0 0,-21 0 0,0 0 15,22-22-15,-22 1 0,21 0 16,-21-22-16,1 22 0,20-43 0,-21 22 15,0-1-15,0 1 0,1-1 16,-1 1-16,-21 20 0,0 1 0,21 0 16,-21 20-16,0 1 0,0 42 31,0 1-31,-21 20 0,21-21 16,-21 21-16,-1 1 0,22 20 15,-21-20-15,0 20 0,21-21 0,0 22 16,-21-22-16,0 22 0,21-22 15,-21 0-15,21 1 0,0-1 0,0 0 16,0-20-16,0-1 0,0 0 0,-22 0 16,22 0-16,22-42 31,-22 0-15,21 0-16,0 0 0,0-22 0,0 1 15,0 21-15,22-22 0,-22 22 16,0-21-16,0 21 0,0 0 15,1-1-15,-1 1 0,0 21 0,0 0 16,0 0-16,-21 21 16,0 1-16,0-1 0,0 0 0,0 21 15,0-21-15,0 22 0,0-22 16,0 21-16,0-21 0,21 22 0,-21-22 16,22 21-16,-1-21 0,0 1 0,-21-1 15,21 0-15,0 0 16,0-21-16,1 0 0,-1 0 0,0 0 15,0 0-15,21 0 0,-20 0 0,-1-21 16,0 0-16,21 0 0,-21-1 16,1 1-16,-1 0 0,0-21 0,0 21 15,0-22-15,-21 22 0,0-21 16,0 21-16,0-1 0,0 1 0,0 0 16,0 0-16,0 0 0</inkml:trace>
  <inkml:trace contextRef="#ctx0" brushRef="#br0" timeOffset="18035.49">19621 3154 0,'0'0'0,"-42"0"0,0 0 0,21 21 15,63-21 1,0 0-16,1 0 0,20 0 15,1 0-15,-1 0 0,1 0 0,20 0 16,-20 0-16,-1 0 0,1 0 16,-1-21-16,-20 21 0,-1 0 0,-21 0 15,0 0-15,-42 0 16,0 0-16,-21 21 16,-22 0-16,1 0 0,-22 1 15,0-1-15,-21 0 0</inkml:trace>
  <inkml:trace contextRef="#ctx0" brushRef="#br0" timeOffset="19187.34">3154 6392 0,'0'-21'0,"0"42"0,0-63 0,0 21 16,0 0-16,0 0 16,0-1-16,21 1 0,0 21 0,0-21 15,22 21-15,-22 0 0,0 0 16,21 0-16,-21 0 0,22 0 0,-22 21 15,0 0-15,0 1 0,0-1 16,1 0-16,-22 21 0,0-21 0,0 22 16,0-1-16,0-21 15,-22 22-15,1-22 0,-21 21 0,21 0 16,-22-20-16,1-1 0,0 0 16,-1 0-16,22 0 0,-21 0 0,0-21 15,20 0-15,-20 0 0,21 0 16,0 0-16,21-21 15,0 0-15,0 0 0,42 0 16,-21 0-16,0 21 0,22-22 0,-1 1 16,0 0-16,1 21 0,-1 0 15,22 0-15,-22 0 0,0 0 0,22 0 16,-22 21-16,0 0 0,1 1 0,-1-1 16,-21 21-16,0-21 15,1 22-15,-22-1 0,0-21 0,0 21 16,-22 1-16,1-1 0,-21 0 15,0 1-15,-22-1 0,22-21 0,-22 22 16,1-1-16,-22-21 0,22 21 16,-1-20-16,1-22 0,20 21 0,-20-21 15,20 0-15,22 0 0,-21 0 0,21 0 16,0 0-16,-1-21 0,22-1 16,0 1-16,0 0 0,0 0 15,0 0-15,22-22 0,-1 22 16,21 0-16,-21 0 0,22-21 0,-1 20 15,0-20-15</inkml:trace>
  <inkml:trace contextRef="#ctx0" brushRef="#br0" timeOffset="19376.23">4254 6668 0,'0'21'16,"22"-21"62</inkml:trace>
  <inkml:trace contextRef="#ctx0" brushRef="#br0" timeOffset="19883.93">6646 5969 0,'21'-42'0,"-42"84"0,42-105 0,-21 20 0,0 22 16,0-21-16,0 21 0,0-1 15,0 1-15,-21 21 0,0 0 16,0 0-16,0 43 16,0-22-16,-1 21 0,1 0 15,21 22-15,-21-1 0,0 1 0,-21-1 16,20 1-16,1 21 0,-21-1 16,0-20-16,-1 20 0,1 1 0,0-21 15,20 20-15,-20-20 0,0-1 16,-1-20-16,22-1 0,0 0 0,0 1 15,21-22-15,0 0 0,0 0 16,0-42 0,21 0-16,0 0 0,0-1 0,1-20 15,-1 0-15,0-22 16,21 22-16,-21-22 0,22 1 0,-22-22 16</inkml:trace>
  <inkml:trace contextRef="#ctx0" brushRef="#br0" timeOffset="20111.81">6583 5948 0,'0'0'0,"42"-64"0,22-84 15,-43 127-15,-21 42 32,21 22-32,-21-1 0,0 0 15,0 1-15,0 20 0,0 1 0,0-1 16,0 1-16,0-1 0,21 1 16,-21 20-16,0-20 0,0 20 0,0-20 15,0-1-15,0 1 16,0-1-16,0-20 0,0-1 0,0 22 15,0-43-15,0 21 0,0-21 0,0 22 16,0-22-16,0 0 16,0-42-1</inkml:trace>
  <inkml:trace contextRef="#ctx0" brushRef="#br0" timeOffset="21307.99">6202 6773 0,'0'0'0,"-21"0"16,21 22 0,21-22-1,0 0-15,21 0 0,-21 0 0,22 0 16,20-22-16,-20 22 0,20-21 0,22 0 16,-22-21-16,22 21 0,-22-22 15,22 22-15,-21-21 0,-1 21 0,1-22 16,-1 22-16,-21 0 0,1 0 15,-22 0-15,0 21 0,0 0 0,0 0 16,-21 21 0,0 0-16,0 21 0,0-21 0,0 22 15,0-1-15,0 0 0,0 1 0,0-1 16,0 0-16,0 1 16,0-1-16,0-21 0,0 22 0,0-1 15,0-21-15,0 0 0,0 0 0,22 1 16,-1-1-16,0-21 15,0 0-15,0 0 0,0 0 0,1-21 16,20 21-16,-21-22 0,21-20 16,-20 21-16,20 0 0,0-22 0,-21 1 15,22 0-15,-22-1 0,21 1 0,-21 0 16,1-1-16,-1 1 0,0 0 16,0-1-16,-21 22 0,21 0 0,-21 0 15,0 42 1,0 0-16,0 0 15,0 1-15,0 20 0,0-21 0,0 21 16,0 1-16,0-1 0,-21 0 16,21 1-16,0-22 0,0 21 0,0 1 15,0-22-15,21 21 0,0-21 0,1 0 16,-1 1-16,0-22 0,0 0 16,0 0-16,22 0 0,-1 0 0,-21 0 15,21-22-15,1 1 0,-1 0 16,0-21-16,1 21 0,-1-22 15,0 1-15,1-22 0,-22 22 0,21-21 16,-21-1-16,22 1 0,-22-1 16,0 1-16,0-22 0,0 21 0,1 1 15,-1-22-15,-21 22 0,0-1 0,0 1 16,0 20-16,0 1 0,0 0 16,0 21-16,0-1 0,-21 1 0,-1 21 15,1 21-15,-21 1 16,21 20-16,0 0 0,21 1 0,-22 20 15,1 1-15,21-1 0,-21 1 16,21 20-16,0-20 0,-21 20 0,21-20 16,-21-1-16,21 1 0,0-1 15,0 1-15,0-22 0,0 22 16,0-43-16,21 21 0,0-21 0,0 22 16,0-22-16,1-21 0,20 0 15,-21 0-15,0 0 0,22 0 16,-22-21-16,21 0 0,0-1 0,-20 1 15,20 0-15,0 0 0,1-21 0,-1 20 16,64-105 0,-85 85-16,0 0 0,0-1 15,0 22-15,-21 0 0,22 0 0,-22 0 16,0 42 0,-22 0-16,1 0 0,0 22 15,0-22-15,21 21 0,-21 0 16,0 1-16,-1-1 0,22-21 0,0 22 15,0-1-15,0-21 0,0 0 0,0 22 16,0-22-16,22 0 16,-1 0-16,0-21 0,0 0 15,21 0-15,-20 0 0,-1-21 0,0 0 16,0 0-16,21-1 0,-20 1 16,-1 0-16,0 0 0,0-21 15,0 20-15,0-20 0,-21 0 0,0-1 16,0 1-16,0 0 0,0-1 15,0 22-15,0-21 0,0 21 0,-21 0 16,0-1-16,-21 1 0,21 21 0,-1 0 16,-20 0-16,21 0 0,-21 21 15,20-21-15,-20 22 0,21-1 0,0 0 16,0 0-16,-1 0 0,1-21 16,0 21-16,21 1 0,-21-1 15,0-21 1,21-21-1</inkml:trace>
  <inkml:trace contextRef="#ctx0" brushRef="#br0" timeOffset="21563.85">8213 6308 0,'0'0'16,"-22"0"-16,-62 0 15,105 0-15,0 0 16,21-21-16,1 21 0,-1-22 0,22 22 16,-22-21-16,21 21 0,1-21 0,-1 21 15,1-21-15,-1 21 0,1 0 16,21-21-16,-43 21 0,21 0 0,1-21 16,-22 21-16,1-22 0,-1 22 15,-21 0-15,0 0 0,0 0 16,1 0-16,-22-21 15,-22 21-15</inkml:trace>
  <inkml:trace contextRef="#ctx0" brushRef="#br0" timeOffset="23435.3">11261 6223 0,'21'0'16,"0"0"-16,0-21 0,21 21 15,-20-21-15,20 21 0,0-21 16,1-1-16,-1 1 0,21 0 16,-20 0-16,20 0 0,-20-22 0,20 22 15,1-21-15,-22 0 0,0-1 0,1 1 16,-1 0-16,-21-1 0,-21 1 15,0 0-15,0 20 0,-21-20 0,-21 0 16,-22 21-16,22-1 0,-22 1 16,-20 0-16,-1 21 0,21 0 0,-20 0 15,-22 0-15,21 0 0,1 21 16,-22 0-16,21 22 0,0-22 16,22 21-16,-1 22 0,1-22 15,21 22-15,20-1 0,1 1 0,21-1 16,0-21-16,0 22 0,21-1 0,1 1 15,20-22-15,0 22 0,1-1 16,20 1-16,-21-1 0,22-20 0,-22 20 16,1-21-16,-1 22 0,0-22 15,-21 1-15,-21-1 0,0 0 0,0 1 16,-21-22-16,0 21 0,-21-21 0,-1 0 16,-20 22-16,21-22 0,-22 0 15,1 0-15,-1-21 0,1 0 0,-1 0 16,1 0-16,-1 0 0,22 0 15,-22 0-15,1-21 0,20 0 16,1 0-16,-21 0 0,20-22 0,1 1 16,0 21-16,20-43 0,-20 22 0,21 0 15,-21-22-15,20 1 0,22-1 16,0 1-16,0 20 0,0 1 0,0 0 16,22-1-16,-1 22 0,0 21 15,21 0-15,1 0 0,-1 0 0,-21 21 16,21 22-16,1-1 0,-1 0 0,0 1 15,-20-1-15,20 21 16,-21-20-16,43 63 0,-43-64 0,0 0 16,21 1-16,-21-1 0,1 0 15,-1 1-15,0-1 0,0-21 16,0 0-16,0 22 0,22-43 0,-22 21 16,0 0-16,0-21 0,22 0 15,-1 0-15,-21 0 0,21-21 0,1 0 16,-22-1-16,21-20 0,1 21 0,-1-21 15,0 20-15,1-20 0,-1 0 16,-21-1-16,21 1 0,-20 0 0,-1-1 16,0 1-16,0 0 0,-21-1 15,0 22-15,21 0 0,-21 0 0,21 21 16,-21 21 0,0 0-1,0 22-15,0-22 0,0 0 16,0 21-16,0-21 0,0 22 0,0-1 15,0-21-15,0 0 0,0 22 16,0-22-16,0 0 0,0 0 0,0 0 16,22 1-16,-1-22 0,0 0 15,0 0-15,0 0 0,0 0 16,1 0-16,-1-22 0,0 1 0,21 0 16,-21 0-16,1 0 0,20 0 15,-21-1-15,21-20 0,-20 21 0,-1-21 16,0 20-16,0 1 0,0-21 15,-21 21-15,0 0 0,0-1 16,0 1-16,0 42 31,0 1-31,0-1 0,0 21 0,0-21 16,0 0-16,0 22 0,0-22 16,0 21-16,0-21 0,0 1 0,0 20 15,0-21-15,0 0 0,21 0 16,1 1-16,-1-1 0,0 0 0,21-21 15,-21 0-15,22 0 0,-1 0 16,0 0-16,22 0 0,-22 0 0,1 0 16,-1-21-16,21 0 0,-20-22 0,-1 22 15,0 0-15,-20-21 0,20 20 16,-21-20-16,0 0 0,0-1 16,-21 1-16,0 21 0,0-21 0,0-1 15,0 1-15,0 21 0,0 0 0,-21-1 16,0 22-16,0 0 0,0 0 15,0 0-15,-1 22 0,1-1 0,0 0 16,0 21-16,0-21 0,0 22 16,-1-1-16,1 0 0,0-20 0,21 20 15,0-21-15,0 21 0,0-20 0,0-1 16,0 0-16,0 0 0,21-21 16,0 0-16,1 0 15,-1 0-15,0 0 0,0-21 16,0 0-16,22 0 0,-22-1 0,21 1 15,-21 0-15,0-21 0,1 21 16,-1-1-16,0 1 0,-21-21 0,0 21 16,21 0-16,-21-1 0,0 1 15,0 42 1,0 1 0,0-1-16,0 0 0,0 21 0,0-21 15,0 22-15,0-1 16,0 0-16,0 1 0,0-1 0,0 22 15,0-22-15,0 21 0,0 1 0,0-1 0,0 1 16,0-1-16,0 22 16,0-21-16,-21 20 0,0-20 0,0 20 15,-1 1-15,1-21 0,-21 20 0,21-20 16,-22-1-16,22 1 0,-21-1 16,0 1-16,20-22 0,-20 0 0,21-20 15,-21-1-15,20 0 0,-20 0 16,21-21-16,0 0 0,0 0 0,21-21 0,0 0 15,-22 0-15,22-1 0,0-20 16,0 0-16,0-22 0,0 1 0,0-1 16,0 1-16,22-22 0,-1 0 15,0 1-15,0-22 0,21 21 0,1-21 16,-22 22-16,21-1 0,1 0 16,-1 22-16,21-1 0,-20 1 0,-1 21 15,22-1-15,-22 1 0,21 0 0,1 20 16,-22-20-16,22 21 15,-22-21-15</inkml:trace>
  <inkml:trace contextRef="#ctx0" brushRef="#br0" timeOffset="24215.85">13420 6879 0,'0'0'0,"42"0"0,-21 0 15,21 0-15,1 0 0,-1 0 16,0 0-16,1-21 0,-1 0 0,0 0 16,1 0-16,-22-1 0,0 1 0,0 0 15,0 0-15,-21-21 0,0 20 16,0 1-16,0-21 0,-21 21 0,0 0 15,-21-1-15,21 1 0,-22 0 16,1 21-16,0 0 0,-1 0 16,1 21-16,0 0 0,-22 1 0,22-1 15,-1 21-15,1 0 0,0-20 0,-1 20 16,22 0-16,0 1 0,0-1 16,0-21-16,21 21 0,0-20 0,0-1 15,0 0-15,0 0 0,21 0 16,0-21-16,0 0 0,22 0 0,-1 0 15,-21 0-15,21 0 0,1-21 0,20 0 16,-20 0-16,-1 0 0,0-1 16,1 1-16,-1-21 0,0 21 0,-21-22 15,1 22-15,-1 0 0,0-21 16,0 21-16,-21-1 0,0 1 16,0 42-1,0 1 1,0-1-16,0 21 0,0 0 15,0 1-15,0-1 0,0 0 0,0 22 16,0-1-16,0 1 0,0-1 0,0 1 16,0 21-16,0-22 0,0 22 15,0-22-15,0 22 0,-21 0 0,0-1 16,0 1-16,-1 0 0,1-1 0,0 22 16,0-21-16,0-1 0,-22 1 15,22 0-15,-21-22 0,0 1 16,-1-1-16,1 1 0,0-22 0,-1 0 15,22-20-15,-21-1 0,21 0 0,-22 0 16,22-21-16,0 0 0,0 0 0,0-21 16,-1 0-16,22 0 0,0-1 15,0-20-15,0 21 0,0-43 0,0 22 16,22-21-16,-1-1 0,0 1 0,0-1 16,21-21-16,1 1 0,-22-22 15,42 21-15,-20-21 0,-1 1 16,0 20-16,22-21 0,-22 0 0,1 0 15,20 1-15,1 20 0,-22 0 0,21 22 16,-20-22-16,20 43 0,1-22 16,-22 22-16</inkml:trace>
  <inkml:trace contextRef="#ctx0" brushRef="#br0" timeOffset="26423.69">14372 6943 0,'0'0'0,"-21"0"0,0 0 15,0 21-15,-1-21 0,1 0 0,0 0 16,21-21 0,0 0-16,0-1 15,0 1-15,21 0 0,0 0 0,1-21 16,-1 20-16,21-20 0,-21 0 16,0-1-16,22 1 0,-22 0 15,0-1-15,-21 22 0,0-21 0,0 21 16,0 0-16,-21 21 15,0 0-15,0 21 0,-1 0 16,-20 0-16,0 21 0,21 1 16,-22-1-16,22 0 0,0 1 0,-21-1 15,42 0-15,-22 1 0,22-1 0,0-21 16,0 22-16,0-22 0,0 0 16,22 0-16,-1-21 0,0 21 0,21-21 15,-21 0-15,22 0 0,-1 0 0,0 0 16,1-21-16,-1 0 15,0 0-15,1 0 0,-1-1 0,0-20 16,22 0-16,-1-1 0,-20 1 0,20 0 16,1-1-16,-1-20 0,-20 21 15,-1-1-15,0 1 0,1 0 0,-22 20 16,0 1-16,-21 0 0,-21 42 31,0 0-31,-1 1 0,-20 20 0,21-21 16,0 21-16,0 1 0,-1-1 15,1 0-15,21 1 0,0-1 0,0 0 16,0 1-16,0-22 0,0 21 0,0-21 16,21 1-16,1 20 15,-22-21-15,21-21 0,0 21 0,-21 0 16,21-21-16,0 0 0,-21-21 31,-21 21-15,0-21-16,21 0 0,-21 0 0,0 0 15,-1 21-15,1-22 0,0 1 16,0 21-16,0 0 0,0 0 16,-1 0-1,22 21-15,0 1 0,0-1 16,0 0-16,0 0 0,0 0 0,22-21 16,-1 21-16,0 1 0,0-22 15,21 0-15,-20 21 0,20-21 16,0 0-16,1 0 0,-1 0 0,0 0 15,1-21-15,-1 21 0,21-22 0,-20 1 16,-1 0-16,0 0 0,1-21 16,-1 20-16,0-20 0,1 0 0,-1-22 15,-21 22-15,0-22 0,22-20 16,-22 20-16,0 1 0,0-1 16,-21 1-16,0-1 0,21 1 0,-21 20 0,22 1 15,-22 0-15,0-1 0,0 22 16,0 0-16,0 0 0,0 42 31,0 0-31,-22 0 0,1 22 0,0-22 16,0 42-16,21-20 0,-21 20 0,0 1 15,-1-1-15,1 1 0,0 20 16,21-20-16,0-1 0,-21-20 0,21 20 16,0-20-16,0-1 0,0 0 15,0 1-15,0-1 0,0-21 0,21 0 16,0 0-16,0 1 0,1-1 0,-1-21 15,0 0-15,21 0 0,-21 0 0,22 0 16,-22 0-16,21-21 0,1-1 16,-1 1-16,0 0 0,1-21 15,-22 21-15,21-22 0,0 1 0,-20 0 16,-1-1-16,21 1 0,-21 21 16,0-22-16,-21 22 0,22 0 0,-22 0 15,21 21-15,-21 21 16,0 0-16,0 0 15,0 22-15,0-22 0,-21 21 0,21-21 16,-22 1-16,22 20 0,-21-21 16,21 0-16,0 0 0,0 1 0,0-1 15,0 0-15,0 0 0,0 0 0,0 0 16,21-21-16,1 22 16,-1-22-16,0 0 0,0 0 0,0 0 15,22 0-15,-22 0 0,21-22 0,0 1 16,1 21-16,-22-21 15,21 0-15,1-21 0,-22 20 0,21-20 16,-21 0-16,0-1 0,1 1 16,-1 21-16,0-21 0,0-1 0,-21 22 15,21 0-15,-21 42 32,0 0-32,0 0 0,0 22 15,-21-22-15,21 21 0,-21-21 0,21 22 16,-21-22-16,21 21 0,0-21 15,0 1-15,0-1 0,0 0 16,0 0-16,0 0 0,0 0 16,21-21-16,0 0 0,0 0 0,0 0 15,1 0-15,-1 0 0,0 0 16,0 0-16,0 0 0,0 0 0,1 0 16,-1-21-16,-21 0 0,21 0 0,0 0 15,-21 0-15,0-1 0,0-20 16,0 21-16,0-21 0,0 20 0,0-20 15,0 21-15,-21-21 0,21 20 0,-21 1 16,0 0-16,-1 21 0,-20-21 16,21 21-16,0 0 0,0 0 15,-1 0-15,1 0 16,42-21 0,1 21-1,-1-21-15,21-1 0,-21 22 16,22-21-16,-1 0 0,0 21 0,1-21 15,20 21-15,-21 0 0,22 0 0,-22 0 16,22 0-16,-22 21 0,22-21 16,-22 21-16,-21 0 0,21 1 0,-20-1 15,-22 21-15,0-21 0,0 22 16,0-22-16,0 21 0,0-21 0,0 0 16,0 22-16,0-22 0,-22 0 0,1 0 15,21 0-15,-21 1 16,0-1-16,0 0 0,21 0 0,-21 0 15,-1-21-15,22 21 0,-21 1 0,0-22 16,21-22 15,0 1-31,0 0 0,0 0 16,21 0-16,0-22 0,22 1 16,-22 0-16,0-22 0,0 22 15,22-22-15,-22 1 0,21 21 0,0-22 16,1 22-16,-1-1 0,0 1 15,1 21-15,-1 0 0,0 21 0,1 0 16,-1 0-16,-21 21 0,0 0 0,1 21 16,-1 1-16,-21-1 0,21 22 15,-21-22-15,0 21 0,0-20 0,0-1 16,0 22-16,-21-43 0,21 21 16,-21 0-16,21-20 0,0 20 0,0-21 15,0 0-15,0 0 0,21-21 16,0 0-16,0 0 0,0 0 15,0 0-15,22 0 0,-22-21 0,0 21 16,21-21-16,1 0 0,-1 0 16,-21 0-16,22-1 0,-1-20 15,0 21-15,22-64 0,-43 43 16,0 21-16,21-22 0,-42 1 16,0 0-16,0 21 0,0-22 0,0 22 15,0-21-15,0 21 0,-21-1 0,0 1 16,0-21-16,0 21 0</inkml:trace>
  <inkml:trace contextRef="#ctx0" brushRef="#br0" timeOffset="26652.55">17822 5842 0,'-21'0'0,"42"0"0,-63-21 0,21 21 16,0-21-16,21 0 15,-22 21 1,22 21 31,0 0-31,-21-21-16,0 21 0,0-21 0,-21 21 15</inkml:trace>
  <inkml:trace contextRef="#ctx0" brushRef="#br0" timeOffset="26895.42">15981 6265 0,'0'0'16,"-64"22"-16,22-22 0,21 21 0,0-21 0,42 0 31,0 0-31,21 0 0,1 0 15,-1 0-15,21 0 0,1 0 0,-22-21 16,22 21-16,-1-22 0,-20 22 16,20 0-16,-21-21 0,1 21 15,-22 0-15,0 0 0,-21-21 16,-21 21-16,0 0 16,-22 0-16,1 0 0,-21 0 0</inkml:trace>
  <inkml:trace contextRef="#ctx0" brushRef="#br0" timeOffset="27904.35">3133 8678 0,'0'0'15,"0"-21"-15,0 0 0,0 0 0,0 0 16,0 0-16,0-1 0,0 1 0,-22 42 31,22 1-15,-21-1-16,0 21 0,0 0 16,0 1-16,0 20 0,-22 1 0,22-22 15,-21 22-15,21-22 16,-22 21-16,1-20 0,21-1 0,-22 0 15,22-20-15,0 20 0,-21-21 16,42 0-16,-21 0 0,-1-21 16,44 0-1,-1 0-15,0-21 16,0 21-16,21-21 0,-20 0 16,20 21-16,0-21 0,1 0 0,20-1 15,-21 22-15,22-21 0,-22 0 16,22 0-16,-1 21 0,1-21 15,-22 0-15,22-1 0,-22 22 16,0-21-16,1 0 0,-22 21 0,0-21 16,-21 0-16,0 0 15,-21 21-15,0 0 16,-1 0-16,-20 0 0,21 0 16,0 21-16,0 0 0,-1 0 0,1 0 15,0 22-15,0-22 0,21 21 16,0 0-16,-21 1 0,21-1 0,0 0 15,-21 1-15,21-22 0,0 21 0,0 1 16,0-1-16,0-21 0,0 21 16,0-20-16,0-1 0,0 0 15,0 0-15,21-21 32,0 0-32,0-21 15,-21 0-15</inkml:trace>
  <inkml:trace contextRef="#ctx0" brushRef="#br0" timeOffset="28063.26">3746 9144 0,'0'0'0,"22"-21"0,-1 0 15,0 21 1,0 0 15,0 0-15</inkml:trace>
  <inkml:trace contextRef="#ctx0" brushRef="#br0" timeOffset="28516.27">5990 8742 0,'0'0'15,"0"-21"-15,0 0 0,0-1 0,0 1 0,0 0 16,0 0-16,0 42 47,0 0-47,0 0 0,0 22 0,0 20 16,0-20-16,0 20 0,0 22 0,-21-22 15,0 1-15,21-1 0,-21 1 16,-1-1-16,1 1 0,0-1 0,0 1 15,-21-1-15,20 1 16,1-22-16,-21 0 0,42 1 0,-21-1 0,21-21 16,0 0-16,0-42 15,21 0 1,-21 0-16,21-21 0,0-1 0,0 1 16,1 0-16</inkml:trace>
  <inkml:trace contextRef="#ctx0" brushRef="#br0" timeOffset="28740.14">5800 8827 0,'0'0'0,"0"-22"0,0 1 16,21 0-16,0 21 0,21-21 0,-21 0 16,22 21-16,-1-21 0,0-1 15,22 22-15,-22-21 0,22 21 16,-1-21-16,-20 21 0,20 0 0,1 0 15,-1-21-15,1 21 0,-22 0 16,0 0-16,1 0 0,-22 0 16,-21 21-16,0 0 15,-21 0-15,-1-21 0</inkml:trace>
  <inkml:trace contextRef="#ctx0" brushRef="#br0" timeOffset="28924.03">6032 9186 0,'0'0'0,"0"22"0,0-1 0,0 0 16,22-21-1,-1 0-15,21 0 0,-21 0 16,0 0-16,22-21 0,-22 21 16,21-21-16,1 21 0,-1-22 0,0 22 15,22-21-15,-22 0 0,22 0 16,-22 21-16,21-21 0</inkml:trace>
  <inkml:trace contextRef="#ctx0" brushRef="#br0" timeOffset="29303.86">7578 8636 0,'0'0'0,"0"-21"0,0 0 16,-22 21 15,1 21-31,21 0 16,-21 21-16,0 1 0,0-1 15,0 0-15,-1 22 0,1-22 0,0 22 16,0-1-16,0-20 0,0 20 16,-1-21-16,22 22 0,0-22 0,0 1 15,0-1-15,0 0 0,0 1 0,22-22 16,-1 21-16,0-21 0,0 0 15,0 1-15,22-1 0,-22-21 16,21 0-16,0 21 0,-20-21 0,20 0 16,0 0-16,1 0 0,-1-21 15,0 21-15,1-21 0,-1-1 0,0 1 16,1 0-16,-22 21 0,0-21 0,21 0 16,-42 0-16,21-1 0,-21 1 15,0 0-15,0 0 0,0 0 16,-21 21-16,0-21 0</inkml:trace>
  <inkml:trace contextRef="#ctx0" brushRef="#br0" timeOffset="29507.75">7641 9292 0,'0'0'0,"-21"0"0,0 0 16,0 0-16,42 0 31,0 0-31,0-21 15,0 21-15,22-21 0,-22 21 0,21-21 16,0 0-16,-20 21 0,20-22 0,0 1 16,1 21-16,-22-21 0,0 0 15,0 0-15,0 21 0,0-21 0,-21-1 16,0 1-16,0 0 16</inkml:trace>
  <inkml:trace contextRef="#ctx0" brushRef="#br0" timeOffset="29719.62">7683 8678 0,'0'0'0,"-21"0"0,21-21 15,0 0-15,21 0 16,1 21 0,-1-21-16,21 21 0,-21 0 0,22-21 15,-22 21-15,21 0 0,-21 0 16,22 0-16,-22 0 0,21 0 15,-21 0-15,0 0 0,-21 21 0,0 0 16,22-21-16,-22 21 0,0 0 16,0 0-16,0 22 0</inkml:trace>
  <inkml:trace contextRef="#ctx0" brushRef="#br0" timeOffset="29995.98">9123 9821 0,'0'0'0,"0"22"16,0-1-16,21-21 16,-21 21-16,0 0 0,0 0 15,0 0-15,0 1 16,-21-1-16,0 0 0,-1 0 0,1 21 15,0-20-15,-21-1 0,21 21 0,-22-21 16,22 22-16,-21-22 0,-1 21 16,22-21-16,-21 22 0,0-1 0,-1-21 15,1 0-15,0 0 0,-1 1 16,22-1-16</inkml:trace>
  <inkml:trace contextRef="#ctx0" brushRef="#br0" timeOffset="30464.22">10604 8954 0,'0'-22'16,"0"44"-16,0-65 0,22 22 0,-22 0 0,0 0 16,0 0-1,0 42 1,0 0-1,0 0-15,0 21 0,0 1 0,0-1 16,0 0-16,0 22 0,-22-1 0,22-20 16,0 20-16,0 1 0,-21-1 15,0 1-15,21-1 0,-21 1 16,0-22-16,21 22 0,-21-22 0,21 21 16,-22-20-16,22-22 0,0 21 15,-21-21-15,21 22 0,0-22 0,0 0 16,0-42-1,0 0 1,21 0-16,1-1 0,-1-20 0,-21 21 16</inkml:trace>
  <inkml:trace contextRef="#ctx0" brushRef="#br0" timeOffset="30699.08">10668 9081 0,'0'-22'0,"0"44"0,-21-44 0,21 1 15,0 0-15,0 0 0,0 0 16,21 21-16,0 0 16,0-21-16,22 21 0,-22-22 0,21 22 15,0-21-15,1 21 0,-1 0 16,0-21-16,1 21 0,-1 0 0,0 0 16,1 0-16,-22 0 0,0 0 0,0 0 15,0 0-15,-21 21 16,0 0-16,0 1 0,0-1 0,-21 0 15,-21 0-15,21 0 16</inkml:trace>
  <inkml:trace contextRef="#ctx0" brushRef="#br0" timeOffset="30879.97">10626 9398 0,'0'21'0,"0"-42"0,0 63 0,21-42 31,21 0-31,-21 0 0,0 0 15,22 0-15,-1 0 0,0 0 0,1 0 16,-1 0-16,0-21 0,22 21 16,-22-21-16,1 21 0,-22 0 0,21-21 15,0 0-15,1 21 0,-22-21 16,21 21-16,-21-22 0</inkml:trace>
  <inkml:trace contextRef="#ctx0" brushRef="#br0" timeOffset="31255.53">11917 8932 0,'0'-21'16,"-21"21"-16,21-21 0,-22 21 16,1 0-16,0 0 0,21 21 15,-21-21-15,0 21 0,0 22 16,21-22-16,-22 21 0,1 1 15,21-1-15,-21 0 0,0 1 0,0-1 16,21 0-16,-21 1 0,21 20 16,-22-21-16,22 1 0,0-1 0,0 0 15,0 1-15,0-22 0,0 21 16,0-21-16,0 22 0,22-22 0,-1 0 16,0 0-16,0-21 0,0 21 0,22-21 15,-22 0-15,21 0 0,-21 0 16,22 0-16,-22 0 0,21-21 15,-21 0-15,22 21 0,-22-21 0,21 0 16,-21 0-16,0-1 0,1 1 16,-1 0-16,-21 0 0,0 0 0,21 0 15,-21-1-15,0 1 0,0 0 0,0 0 16,0 0-16,-21 21 0</inkml:trace>
  <inkml:trace contextRef="#ctx0" brushRef="#br0" timeOffset="31439.97">11874 9398 0,'0'0'0,"-42"0"16,63 0 15,0 0-15,1 0-16,-1 0 0,0 0 0,21-21 16,-21 21-16,22 0 0,-1-21 0,-21 21 15,0-21-15,22 21 0,-22-22 16,-21 1-16,21 21 0,-21-21 0,0 0 15,0 0-15</inkml:trace>
  <inkml:trace contextRef="#ctx0" brushRef="#br0" timeOffset="31647.85">11896 8890 0,'0'-21'16,"21"0"-1,0 21-15,0-21 16,21 21-16,-20 0 0,20 0 0,0-22 16,-21 22-16,22 0 0,-22 0 15,21 0-15,-21 0 0,1 0 0,-22-21 16</inkml:trace>
  <inkml:trace contextRef="#ctx0" brushRef="#br0" timeOffset="31899.71">12933 8742 0,'0'-21'15,"0"0"1,-21 21-1,21 21-15,-22 0 0,22 0 16,-21 21-16,0-20 16,0-1-16,0 21 0,0-21 15,-1 0-15,-20 22 0,21-22 0,0 0 0,0 0 16,-1 22-16,1-22 16,21 0-16,0 0 0</inkml:trace>
  <inkml:trace contextRef="#ctx0" brushRef="#br0" timeOffset="32767.45">13589 9229 0,'0'0'0,"21"0"0,0-21 16,0-1-16,-21 1 0,22 0 0,-22 0 15,0 0-15,0 0 16,0-1-16,-22 1 0,1 21 15,0 0-15,0 0 0,0 0 0,0 0 16,-22 21-16,22 1 0,-21-22 16,-1 42-16,22-21 0,-21 0 0,0 22 15,-1-22-15,1 0 0,21 21 0,-22-21 16,22 1-16,0-1 0,21 0 16,0 0-16,0 0 0,0 0 0,21-21 15,22 0-15,-1 22 0,-21-22 0,21 0 16,1 0-16,20 0 15,-20 21-15,-1-21 0,0 0 0,1 21 16,-22-21-16,21 21 0,-21-21 0,0 21 16,1 0-16,-22 1 0,0-1 15,0 0-15,0 0 0,-22 0 0,-20 0 16,21 22-16,-43-22 0,22 0 0,-21 0 16,20 0-16,-20 1 0,-1-1 15,1 0-15,-1-21 0,22 21 0,-22 0 16,22-21-16,0 0 0,21 0 0,-1 21 15,1-21-15,0 0 0,21-21 219,21 21-203,0 0-16,-21-21 15,22 21 1,-22-21-16,0 42 156</inkml:trace>
  <inkml:trace contextRef="#ctx0" brushRef="#br0" timeOffset="34265.19">13652 2265 0,'0'0'0,"-21"21"0,0-21 0,21 21 16,0 0-16,-21-21 0,0 0 15,42 0 32,0-21-47,43 0 0,-1-21 0,22-1 16,21 1-16,21-21 0,42-22 15,0 0-15,22-21 0,20 1 0,22-1 16,0-21-16,-21 21 0,21 0 16,-22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3:40:36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18076 6096 0,'21'0'16,"1"0"0,-22-21-1,0 0 48,0 0-16,0 42 62,0 0-109,-22 0 16,22 0-16,0 0 15,0 1-15,0-1 16,-21-21-16,21 21 0,0 0 15,0 0-15,0 0 16,0 1-16,0-1 0,0 0 16,0 0-16,0 0 0,0 0 15,0 1-15,0-1 0,0 0 0,-21 0 16,21 0-16,0 0 0,-21 1 16,21-1-16,0 0 0,-21 0 0,21 0 15,0 0-15,0 1 0,0-1 16,0 0-16,-21 0 0,21 0 15,0 0-15,0 1 0,0-1 16,0 0-16,0 0 16,0 0-16,0 0 15,0 1-15,-22-22 0,22 21 16,0 0-16,-21-21 0,21 21 16,0 0-16,-21-21 15,21 21-15,0-42 125,0 0-125,0 0 16,0 0-16,21 0 0</inkml:trace>
  <inkml:trace contextRef="#ctx0" brushRef="#br0" timeOffset="1512.64">18203 6054 0,'-21'0'0,"0"0"16,0 0 0,0 0-16,-1 0 15,1 0 1,42 0 93,1 0-109,-1 0 16,0 0-16,0 0 16,0 0-16,0 0 0,1 0 0,-1 0 15,0 0-15,0 0 0,0 0 16,0 0-16,22 0 0,-22 0 0,21 0 15,-21 0-15,22 0 0,-1 0 16,-21 0-16,22 0 0,-1 0 0,-21 21 16,21-21-16,-20 0 0,20 0 15,0 0-15,-21 0 0,22 0 0,-1 0 16,-21 0-16,22 0 0,-22 0 16,21 0-16,0 0 0,-20 0 15,20 21-15,0-21 0,1 0 16,-1 0-16,0 0 0,1 0 0,-1 0 15,21 0-15,-20 0 0,-1 0 16,22 0-16,-22 0 0,0 0 0,1 0 16,20 0-16,-21 0 0,1 0 0,-1 0 15,0 0-15,1 0 0,-1 0 16,0 0-16,1 0 0,-1 0 0,0 0 16,1 0-16,20 0 0,-20 0 15,-1 0-15,21 0 0,-20 0 0,-1 0 16,22 0-16,-22 0 0,0 0 15,1 21-15,20-21 0,-21 0 16,1 0-16,-1 0 0,0 0 16,1 0-16,-1 0 0,0 0 0,-20 0 15,20 0-15,0 21 0,1-21 16,-1 0-16,0 0 0,-21 0 0,22 0 16,-1 0-16,0 0 0,1 0 0,-22 0 15,21 0-15,1 0 0,-1 0 16,0 0-16,1 0 0,-1 0 0,-21 0 15,21 0-15,1 0 16,-1 0-16,0 0 0,1 0 0,-22 22 16,21-22-16,1 0 0,-1 0 0,0 0 15,22 0-15,-22 0 0,0 0 16,1 0-16,20 0 0,-20 0 16,-1 0-16,21 0 0,-20 0 0,20 0 15,-20 0-15,20 0 0,-21 0 0,1 0 16,20 21-16,-20-21 0,-1 0 15,0 0-15,1 0 0,-1 0 0,0 0 16,1 0-16,-1 0 0,0 0 16,1 0-16,-22 0 0,21 0 0,0 0 15,22 0-15,-22 0 0,1 0 16,-1 0-16,21 0 0,-20 0 0,20 0 16,-20 0-16,20 0 0,-21 0 15,22 21-15,-22-21 0,22 0 16,-22 0-16,0 0 0,22 0 0,-22 0 15,1 21-15,20-21 0,-21 0 16,22 0-16,-22 0 0,1 0 0,-1 0 16,0 0-16,1 0 0,-1 0 15,-21 0-15,21 0 0,1 0 0,-22 0 16,0 0-16,21 0 0,-20 0 16,-1 0-16,0 0 0,0 0 0,21 0 15,-20 0-15,-1 0 0,0 0 16,0 0-16,0 0 15,0 0-15,1 0 0,-1 0 16,0 0-16,0 0 16,0 0-16,0 0 0,1 0 0,-1 0 15,0 0-15,0 0 16,-42 0 31,0 0-47,0 0 15,-1 0-15,1 0 0</inkml:trace>
  <inkml:trace contextRef="#ctx0" brushRef="#br0" timeOffset="2899.93">15854 6773 0,'-21'0'0,"42"0"0,-64 0 16,22 0-1,0 0-15,21 22 47,21-22-47,0 0 16,22 0-16,-22 0 0,0 0 16,21 0-16,1 21 0,-1-21 0,0 0 15,1 0-15,-1 0 0,22 0 16,-22 0-16,21 0 0,1 0 0,-22 0 15,22 0-15,-22 0 0,22 0 0,-22 0 16,0 0-16,1 0 16,-1 0-16,0 0 0,-21 0 0,22 0 15,-22-21-15,21 21 0,-21 0 16,1 0-16,-1 0 0,0 0 16,-21-22-1,0 1 16,-21 0-15,0 21-16,21-21 16,-22 21-16,1 0 0,0-21 0,0 0 15,0 21-15,0 0 16,-1 0-16,22-22 0,-21 22 0,0 0 16,0 0-16,0 0 15,42 0 32,0 0-31,0 0-16,0 0 0,1 0 15,-1 0-15,0 0 0,0 0 0,21 0 16,-20 0-16,-1 0 0,0 0 16,0 0-16,0 0 0,0 22 15,1-22-15,-22 21 31,0 0-31,-22 0 16,1 0-16,0-21 16,21 21-16,-21 1 0,0-1 0,0 0 15,-1 0-15,1 0 0,0 0 16,0 1-16,0-22 0,0 21 16,-1 0-16,1 0 0,0-21 15,21 21-15,-21-21 0,21 21 16</inkml:trace>
  <inkml:trace contextRef="#ctx0" brushRef="#br0" timeOffset="4616.8">18119 7006 0,'-22'0'16,"1"0"-1,0 0 1,42 0 47,0 0-48,1 0-15,-1 0 0,0 0 16,0 0-16,0 0 0,0 0 0,22 0 15,-22 0-15,21 0 0,1 0 16,-22 0-16,21 0 0,0 0 0,1 0 16,20 0-16,-20 0 15,-1 0-15,21 0 0,-20 0 0,-1 0 0,0 0 16,1 0-16,-1 0 16,22 0-16,-22 0 0,0 0 0,1 0 15,20 21-15,-21-21 0,1 0 0,20 0 16,-20 0-16,-1 0 0,21 0 15,-20 0-15,20 0 0,-20 0 0,20 0 16,-21 0-16,22 0 0,-22 0 16,1 0-16,-1 22 0,0-22 0,1 0 15,-1 0-15,0 0 0,1 0 16,-1 0-16,0 0 0,1 0 16,-1 0-16,0 21 0,1-21 0,-1 0 0,0 0 15,1 0-15,-1 0 0,0 0 16,22 21-16,-22-21 0,0 0 15,1 0-15,-1 0 0,0 0 16,1 0-16,-1 0 0,0 0 0,1 21 16,-1-21-16,0 0 0,1 0 0,20 0 15,-20 0-15,-1 0 0,21 0 16,-20 0-16,20 0 0,-20 0 0,20 21 16,1-21-16,-1 0 0,1 0 15,-22 0-15,21 0 0,-20 0 0,20 0 16,-20 0-16,-1 0 15,0 0-15,1 0 0,-22 0 0,21 0 16,-21 0-16,22 0 0,-22 0 0,0 0 16,21 0-16,-21 0 0,1 0 15,-1 0-15,0 0 0,0 0 0,0 0 16,0 0-16,1 0 16,-1 0-16,0 0 0,-21-21 15,21 21-15,0 0 16,0 0-1,1 0 1,-1 0 0,0 0-16,0 0 0,0 0 15,0 0-15,1 0 0,-1 0 0,0 0 16,21 0-16,1 0 0,-1 0 16,0 0-16,22 0 0,-22 0 0,22 0 15,-22 0-15,21 0 0,-20 0 16,20 0-16,-20 0 0,20 0 0,1 21 15,-1-21-15,1 0 0,-1 0 16,1 0-16,-1 0 0,-21 0 0,1 0 16,-1 0-16,0 0 0,1 0 0,-1 0 15,0 0-15,1 0 0,-22 0 16,0 0-16,21 0 0,-20 0 0,-1 0 16,0 0-1,0 0-15,0 0 0,0 0 16,1 0-16,-1 0 0,0 0 0,0 0 15,21 0-15,-20 0 0,20 0 16,-21 0-16,21 0 0,1 21 0,-1-21 16,0 0-16,1 0 0,-1 0 15,0 0-15,1 0 0,-1 0 0,0 22 16,1-22-16,-1 0 0,0 0 16,1 0-16,-1 0 0,0 0 0,-20 0 15,20 0-15,0 0 0,-21 0 16,1 0-16,20 0 0,-21 0 0,0 0 15,22 0-15,-22 0 0,0 0 16,0 0-16,0 0 0,22 0 16,-22 0-16,0 0 0,0 0 0,0 0 15,0 0-15,1 0 0,-1 0 16,0 0-16,0 0 0,0 0 0,0 0 16,1 0-16,-1 0 15,0 0-15,0 0 0,0 0 16,-42 0 78,0 0-94,21-22 15,-21 22-15,21-21 16</inkml:trace>
  <inkml:trace contextRef="#ctx0" brushRef="#br0" timeOffset="6100.48">25252 6244 0,'21'0'15,"0"0"48,0 0-63,0 0 16,1 0-1,-1 0-15,0 0 0,0 0 16,0 0-16,0 0 0,1 21 15,20-21-15,0 0 0,1 0 0,-1 0 16,0 0-16,22 0 0,-22 22 16,0-22-16,22 0 0,-22 0 15,1 0-15,-1 0 0,0 0 0,1 21 16,-1-21-16,0 0 0,-21 0 16,22 0-16,-22 0 0,0 0 0,0 0 15,0 0-15,1 0 0,-1 0 16,0 0-16,0 0 15,0 0-15,-21 21 32,21-21-17,-21 21 1,22 0 0,-22 0-1,0 1-15,0-1 0,0 0 16,0 0-16,0 0 15,0 0-15,0 1 0,0-1 16,0 0-16,0 0 0,0 0 16,0 0-16,0 1 0,0 20 0,0-21 15,0 0-15,0 0 0,0 1 16,0-1-16,0 0 0,-22 0 0,22 0 16,0 0-16,0 1 0,0-1 0,-21-21 15,21 21-15,0 0 16,0 0-16,0 0 0,0 1 0,-21-1 15,21 0 1,0 0-16,-21-21 0,21 21 0,0 0 16,0 1-1,0-1-15,0 0 32,-21-21 14,21 21-30,-21-21-16,-1 0 0,1 0 16,0 0-16,0 0 15,0 0-15,-22 0 0,22 0 0,-21 0 16,21 0-16,-22 0 0,-20 0 16,21 0-16,-22 0 0,1 0 0,-1 0 15,1 0-15</inkml:trace>
  <inkml:trace contextRef="#ctx0" brushRef="#br0" timeOffset="7015.77">19029 6181 0,'21'-21'16,"-21"-1"-1,21 22-15,0 0 16,-21-21-16,0 42 62,0 1-46,0-1-16,0 0 16,0 0-16,-21 0 0,21 0 0,0 1 15,-21 20-15,21-21 0,0 21 16,0 1-16,0-1 0,0 0 0,0-20 15,0 20-15,-21 0 0,21 1 16,0-1-16,-21-21 0,21 21 16,0-20-16,0 20 0,-22-21 0,22 0 15,-21 22-15,21-22 0,-21 0 16,21 0-16,0 0 0,0-42 47,0 0-32,21 0-15,0 0 0</inkml:trace>
  <inkml:trace contextRef="#ctx0" brushRef="#br0" timeOffset="7596.44">20235 6223 0,'0'-21'0,"0"0"16,21 21-1,-21-21 1,22 21-16,-22 21 47,0 0-32,0 0-15,0 0 0,0 22 16,0-22-16,0 21 0,0 0 0,-22-20 16,22 20-16,-21 0 0,21 1 15,0-1-15,0 0 0,-21 1 0,21-1 16,-21 0-16,21-21 0,-21 22 15,21-22-15,0 21 0,0-21 0,-21 1 16,21-1-16,-22 0 0,22 0 0,-21 0 16,21 0-1,0-42 17,0 0-32,21 0 15</inkml:trace>
  <inkml:trace contextRef="#ctx0" brushRef="#br0" timeOffset="8312.03">21844 6160 0,'0'-22'16,"0"44"46,0-1-62,0 0 0,0 0 16,0 21-16,-21-20 0,21 20 0,0 0 16,0 1-16,-21-1 0,21 0 15,-22 1-15,22-1 0,0 0 0,0 1 16,-21-1-16,21-21 0,-21 21 16,21 1-16,-21-22 0,21 0 15,0 0-15,0 22 0,-21-22 16,21 0-16,0 0 0,21-42 62,0 0-62,-21 0 0,21-1 0</inkml:trace>
  <inkml:trace contextRef="#ctx0" brushRef="#br0" timeOffset="9400.4">23177 6287 0,'0'-22'16,"0"1"-1,0 0 1,0 42 62,0 0-78,0 1 0,0-1 16,0 0-16,0 21 0,0 1 0,-21-22 15,21 21-15,0 22 0,-21-22 16,21 0-16,0 1 0,-21-1 0,21 0 16,0 1-16,0-1 0,0 0 15,-21-21-15,21 22 0,-21-22 0,21 0 16,0 21-16,0-20 16,0-1-16,-22 0 0,22-42 46,22 0-46,-1-1 16,21 1-16</inkml:trace>
  <inkml:trace contextRef="#ctx0" brushRef="#br0" timeOffset="10024.56">24511 6287 0,'0'0'0,"0"-22"16,0 1-1,0 0 1,0 0 0,0 0-1,0 42 32,0 0-47,0 0 0,0 22 0,0-22 16,0 21-16,-21 0 0,21 1 15,-21-1-15,21 0 0,0 1 16,0-1-16,-22 0 0,22 1 0,-21-22 16,21 21-16,-21 1 0,21-22 15,0 0-15,-21 21 0,21-21 0,-21 1 16,21-1-16,0 0 16,0 0-16,-21 0 15,42-21 16,0-21-15,0 0-16</inkml:trace>
  <inkml:trace contextRef="#ctx0" brushRef="#br0" timeOffset="10604.37">25442 6329 0,'0'-21'15,"0"0"1,21 21-1,-21 21 32,22 0-31,-22 21-16,0-21 0,0 1 16,0 20-16,0 0 0,0-21 0,0 22 15,0-1-15,0 0 0,0 1 16,0-1-16,0 0 0,-22 1 0,1-22 15,21 21-15,-21 1 0,0-22 16,0 21-16,0-21 0,21 0 0,-22 1 16,1-1-16,21 0 0,0 0 15,0 0-15,-21 0 0,21 1 16,21-44 15,0 22-31</inkml:trace>
  <inkml:trace contextRef="#ctx0" brushRef="#br0" timeOffset="52388.66">18351 7324 0,'0'-21'0,"0"-1"15,0 1 1,0 0 0,0 0-16,0 0 15,0 0 17,0 42 14,-21 0-46,0-21 0,21 21 16,-21 0-16,0 0 16,21 1-16,-21-1 0,-1 0 15,22 0-15,0 0 0,0 0 16,-21 1-16,21-1 0,0 0 16,0 0-16,0 0 0,0 0 15,0 1-15,21-22 0,-21 21 16,22-21-16,-1 0 0,-21 21 0,21-21 15,0 0-15,0 0 0,0 0 16,1 0-16,-1 0 0,0 0 0,0 0 16,0 0-16,0 0 0,1 0 15,-1-21-15,0 0 0,0-1 16,0 1-16,-21 0 0,21-21 16,-21 21-16,22-1 15,-22 1-15,0-21 0,0 21 0,0 0 16,0-1-16,0 1 0,0 0 15,-22 0-15,1 0 0,0 0 0,0 21 16,0-22-16,-22 22 0,22 0 16,0 0-16,0 0 0,-21 0 0,20-21 15,1 21-15,0 0 0,0 0 16,0 0-16,0 0 0,-1 21 16,22 1-1,0-1-15,0 0 0,22 0 16,20-21-1,-21 0-15</inkml:trace>
  <inkml:trace contextRef="#ctx0" brushRef="#br0" timeOffset="53132.23">19410 7366 0,'0'-21'16,"0"0"0,21 0-1,-21-1-15,0 1 16,21 21-16,-21-21 16,21 21-16,-21-21 15,0 42 32,0 0-47,0 0 0,0 1 16,0-1-16,0 0 0,0 0 15,0 0-15,0 0 0,0 1 0,0-1 16,0 0-16,0 0 0,0 0 0,0 0 16,0 1-16,0-1 15,-21-21-15,21 21 0,-21-21 16,21 21-16,-21-21 15,0 0 1,-1 0-16,1 0 16,0 0-16,0 0 0,0 0 15,0 0-15,-1 0 0,1 0 16,0 0 0,42 0 15,0 0-31,1 0 15,-1 0-15,0 0 0,21 0 0,-21 0 16,1 0-16,-1 0 0,0 0 16,0 0-16,0 0 0,0 0 0,1 0 15,-1 0-15,0 0 16,0 0-16,0 0 16,0 0 15</inkml:trace>
  <inkml:trace contextRef="#ctx0" brushRef="#br0" timeOffset="53903.8">20743 7451 0,'-21'0'15,"21"-21"1,0-1 15,0 1-15,0 0-16,0 0 15,0 0-15,0 0 16,0-1-16,21 22 16,0 0-16,1-21 0,-1 21 15,0 0-15,0 0 16,0 0-16,0 0 0,1 0 16,-1 0-16,0 21 0,0-21 15,-21 22-15,0-1 0,0 0 0,0 0 16,0 0-16,0 0 0,0 1 15,0-1-15,-21 0 0,0 0 0,0 0 16,-1 0-16,1 1 0,-21-1 16,21-21-16,0 21 0,-22 0 0,22 0 15,0-21-15,0 21 0,0-21 16,-1 0-16,1 22 0,0-22 0,0 0 16,0 0-16,21 21 15,21-21 16,0 0-31,0 0 16,0 0-16,22-21 0,-22 21 0,21 0 16,1 0-16,-1 0 0,0 0 15,-21-22-15,22 22 0,-1 0 0,-21 0 16,0 0-16,1 0 0,-1 0 0,0 0 16,0 0-16,0 0 15,0 0 32</inkml:trace>
  <inkml:trace contextRef="#ctx0" brushRef="#br0" timeOffset="54723.84">22288 7303 0,'0'-22'16,"0"1"15,22 21-31,-1 0 16,0 0-16,0-21 0,0 21 15,0 0-15,1 0 16,-1-21-16,0 21 0,0 0 0,0 0 16,0 0-16,1 0 0,-1 0 15,-21 21-15,21-21 0,-21 21 0,21-21 16,-21 21-16,0 1 0,0-1 16,0 0-16,-21 0 0,0 0 15,0 0-15,-22-21 0,22 22 0,0-1 16,-21 0-16,20-21 0,1 21 0,0-21 15,0 0-15,0 21 0,0-21 16,-1 21-16,1-21 16,21-21 15,21 0-15,1 21-16,-1 0 15,0 0-15,0 0 0,21 0 16,-20 0-16,-1 0 0,0 0 0,0 0 15,21 0-15,-20 0 0,-1 0 16,0 21-16,0-21 0,0 21 0,-21 1 16,21-1-16,-21 0 15,0 0-15,0 0 16,-21 0-16,0-21 16,0 22-16,0-1 0,0-21 0,-22 21 15,22-21-15,-21 21 0,21-21 0,-22 0 16,22 21-16,-21-21 0,21 0 15,-1 0-15,-20 0 0,21 0 0,0 0 16,0 0-16,-1 0 16,1 0-16,21-21 15,0 0 17,0 0-32,0 0 15</inkml:trace>
  <inkml:trace contextRef="#ctx0" brushRef="#br0" timeOffset="55573.36">23855 7387 0,'0'-21'0,"0"42"0,0-63 15,21 42-15,0 0 32,-21 21-17,0 0-15,0 0 16,0 1-16,0-1 0,-21 0 0,0 0 15,21 21-15,-21-20 0,-1-1 16,22 0-16,-21 0 0,0 0 0,0 0 16,21 1-16,-21-1 15,0 0-15,21-42 63,21 21-48,0 0-15,0 0 0,0 0 0,0 0 16,1-21-16,-1 21 0,0 0 16,0-22-16,0 22 0,0 0 15,1 0-15,-1-21 0,0 21 0,0 0 16,-21-21-16,21 21 16,0-21-16,-21 0 0,0 0 15,0-1-15,0 1 0,0 0 16,0 0-16,0 0 15,0 42 17,0 0-17,0 0-15,0 0 0,0 1 16,0-1-16,0 0 0,-21 21 0,21-21 16,-21 1-16,21-1 0,0 0 0,0 0 15,-21 0-15,21 0 0,0 1 16,-21-22-16,21 21 0,0 0 0,0 0 15,0-42 32,21 21-31,0-21-16,0 21 0</inkml:trace>
  <inkml:trace contextRef="#ctx0" brushRef="#br0" timeOffset="55888.22">24574 7535 0,'22'0'31,"-1"0"-31,0 0 16,0 0-16,0 0 0,0 0 0,22 0 15,-22 0-15,21 0 0,1 0 16,-22 0-16,21 0 0,-21 0 0,0 0 16,1 0-1,-44 0 17,1 0-32,0 0 15,0 0-15,0 0 0,0-21 16,-1 21-16,1 0 0,0 0 15,0 0-15,21-21 0</inkml:trace>
  <inkml:trace contextRef="#ctx0" brushRef="#br0" timeOffset="56343.95">24723 7493 0,'0'0'0,"-22"0"0,1 0 0,0 21 15,0 0-15,0-21 16,0 22-16,-1-22 0,1 21 0,0 0 16,0 0-16,0-21 0,21 21 15,-21 0-15,-1-21 16,22 22-16,0-1 15,22-21 32,-1-21-47,0 21 16,0 0-16,0 0 0,-21-22 16,21 22-16,1 0 0,-1 0 15,0 0-15,0 0 0,0 0 0,0 0 16,1 0-16,20 0 0,-21 0 0,0 0 15,0 22-15,1-22 16,-22 21-16,21-21 0,-21 21 16,0 0-16,0 0 15,0 0-15,-21 1 16,-1-22-16,1 21 0,0 0 16,0-21-16,-21 21 0,20-21 0,1 0 15,-21 21-15,21-21 0,0 0 0,-1 21 16,1-21-16,0 0 15,0 0-15,0 0 0,0 0 16,-1 0-16,22-21 47,22 21-31,-1-21-16,21 21 0,-21 0 0</inkml:trace>
  <inkml:trace contextRef="#ctx0" brushRef="#br0" timeOffset="56892.32">25739 7535 0,'21'-21'0,"-42"42"15,63-63-15,-42 21 16,-21 21 47,0 21-63,-1 0 15,1 0-15,0 1 0,0-1 16,0 0-16,0 0 0,-1 0 15,1 0-15,21 1 0,0-1 16,-21 0-16,21 0 0,0 0 0,0 0 16,0 1-16,21-22 0,0 21 15,1-21-15,-1 0 0,21 0 16,-21 0-16,0 0 0,22 0 16,-22 0-16,0 0 0,0 0 0,0 0 15,1 0-15,-1-21 0,0-1 16,0 22-16,-21-21 15,21 21-15,-21-21 16,-21 21 0,0 0-16,0 0 15,0 0-15,-1 0 0,1 0 0,0 0 16,0 0-16,0 0 0,0 0 16,-1 0-16,22 21 15,22-21 16,-1 0-31,0 0 0,0 0 16</inkml:trace>
  <inkml:trace contextRef="#ctx0" brushRef="#br0" timeOffset="57143.71">26310 7811 0</inkml:trace>
  <inkml:trace contextRef="#ctx0" brushRef="#br0" timeOffset="57331.87">26585 7811 0,'21'0'47,"1"0"-16,-1-22-31</inkml:trace>
  <inkml:trace contextRef="#ctx0" brushRef="#br0" timeOffset="57503.77">26755 7789 0</inkml:trace>
  <inkml:trace contextRef="#ctx0" brushRef="#br0" timeOffset="70744.59">11684 8636 0,'-21'0'15,"0"0"17,-1-21-1,1 21-31,0 0 16,0 0-16,0 0 15,0 0-15,-1 0 31,44 0 32,-1 0-63,0 0 0,0 0 0,0 0 16,22 0-16,-22 0 0,21 0 15,0 0-15,1 0 0,20 0 0,-20 0 16,20 0-16,1 0 0,-22 0 15,21 0-15,1 0 0,-1 0 0,1 0 16,-1 0-16,1 0 0,-1 0 16,-20 0-16,20 0 0,-20 0 15,20 0-15,-21 0 0,1 0 0,-1 0 16,0 0-16,1 0 0,-22 0 16,21 0-16,-21 0 0,1 0 0,-1 0 15,0 0-15,0 0 16,0 0-16,-42 0 78,0 0-62,0 0-1,0 0-15,-1 0 0,1 0 0,-21 0 16,21 0-16,0 0 0</inkml:trace>
  <inkml:trace contextRef="#ctx0" brushRef="#br0" timeOffset="71391.73">11684 8636 0,'0'0'0,"-21"0"0,0 0 0,-1 0 0,1 0 15,0 0-15,0 0 0,0 0 16,0 0-16,-1 0 15,1 0-15,0 0 16,0 0 0,0 0-16,42 0 62,0 0-62,0 0 0,22 21 16,-22-21-16,21 0 0,-21 0 0,22 0 15,-1 21-15,21-21 0,-20 0 16,20 0-16,1 0 0,-1 0 0,22 0 16,-22 0-16,22 0 0,-21 0 0,20 0 15,-20 0-15,-1 0 0,1 0 16,-1 0-16,1 0 0,-1 0 16,1 0-16,-22 0 0,22 0 15,-22 0-15,0 0 0,1 0 0,-22 0 16,21 0-16,-21 0 0,0 0 0,1 0 15,-1 0 1,-21-21 78,0 0-79,0 0-15,0 0 16</inkml:trace>
  <inkml:trace contextRef="#ctx0" brushRef="#br0" timeOffset="72856.47">11536 4784 0,'0'0'0,"-21"0"16,-1 0-16,1 0 16,0 0 15,42 0 31,0 0-62,1 0 16,-1 0-16,0 0 0,21 0 16,-21 0-16,22 0 0,-1 0 0,0 0 15,1 0-15,-1 0 0,22 0 16,-22 0-16,21 0 0,1 0 0,-22 0 15,22 0-15,-1 0 0,1 0 16,-22 21-16,0-21 0,22 0 0,-22 0 16,1 0-16,-1 0 0,-21 0 15,21 0-15,1 0 0,-22 0 0,0 0 16,21 0-16,-20 0 0,-1 0 16,0 0-16,0 0 0,0 0 15,0 0 1,-42 0 46,0 0-62,0 0 16,0 0-16,0 0 0,-1 21 16,1-21-16,0 0 0,0 0 0,0 0 15,-22 0-15,22 0 0</inkml:trace>
  <inkml:trace contextRef="#ctx0" brushRef="#br0" timeOffset="73484.67">11409 4847 0,'0'0'0,"-21"0"0,42 0 78,0 0-78,0 0 15,0 21-15,0-21 0,1 0 16,20 0-16,-21 0 0,21 0 0,1 0 16,-1 0-16,0 0 0,1 0 15,-1 0-15,22 0 0,-22 0 16,21 0-16,-20 0 0,20 0 0,-20 0 16,20 0-16,1 0 0,-22 0 0,0 0 15,22 0-15,-22 0 0,0 0 16,1 0-16,-22 0 0,21 0 15,1 0-15,-22 0 0,21 0 0,-21 0 16,0 0-16,22 0 0,-22 0 16,0 0-16,0 0 0,0 0 0,1 0 15,-1 0-15,0 0 16,0 0-16,0 0 0,0 0 31,-21-21 79,0 0-95</inkml:trace>
  <inkml:trace contextRef="#ctx0" brushRef="#br0" timeOffset="74864.17">15769 4890 0,'-42'0'0,"-1"21"15,22-21-15,0 0 0,0 0 16,0 0-16,-22 0 0,22 0 15,0 0-15,0 0 0,0 0 16,0 0-16,-1 0 16,1 0-16,0 0 15,0 0 1,0 0 0,21-21-16,0-1 31,21 22-16,0 0 1,0 0-16,0 0 16,1 0-16,20 0 0,-21-21 0,21 21 15,-20 0-15,20 0 0,21 0 16,-20 0-16,20 0 0,1 0 16,-1 0-16,22 0 0,-22 0 0,22 0 15,21 0-15,-21 0 0,-1 0 16,1 0-16,0 0 0,-22 0 0,22 0 15,-1 0-15,1 0 0,-21 0 16,20 0-16,-20 0 0,20 0 0,1 0 16,-21 0-16,-1 0 0,1 0 15,-1 0-15,1 0 0,-22 0 0,21 0 16,-20 0-16,-1 0 0,-21 0 16,22 0-16,-22 0 0,21 0 15,-21 0-15,0 0 0,1 0 16,-1 0-16,0 0 0,0 0 15,-42 0 48,0 0-47,0 0-16,-1 0 0,1 0 15,0 0-15,0 0 0,0 0 16</inkml:trace>
  <inkml:trace contextRef="#ctx0" brushRef="#br0" timeOffset="75828.03">16002 4847 0,'0'0'0,"-21"0"15,0 0-15,-1 0 0,1 0 16,0 0 0,0 0-16,42 0 93,0 0-93,22 0 0,-22 0 16,0 0-16,0 0 0,21 0 16,1 0-16,-1 0 0,0 0 15,1 0-15,-1 0 0,22 0 0,-22 0 16,21 21-16,-20-21 0,20 0 16,1 0-16,-22 0 0,22 0 0,-1 0 15,-21 22-15,22-22 0,-1 0 16,1 0-16,-1 0 0,22 0 15,-21 0-15,-1 0 0,1 0 0,-1 0 16,-21 0-16,22 0 0,-22 0 16,22 0-16,-22 21 0,0-21 15,1 0-15,-1 0 0,-21 0 0,22 0 16,-22 0-16,21 0 0,-21 0 16,0 0-16,22 0 0,-22 0 0,0 0 15,0 0-15,0 0 0,1 0 16,-1 0-16,0 0 0,0 0 15,0 0-15,0 0 16,1 0-16,-44 0 281,22-21-265,0-1-16</inkml:trace>
  <inkml:trace contextRef="#ctx0" brushRef="#br0" timeOffset="77621.78">20278 3154 0,'0'-21'16,"0"42"-16,0-63 0,0 20 16,21 22-16,-21-21 0,0 0 0,0 0 15,0 0-15,21 0 16,-21-1-16,0 1 0,0 0 16,0 0-1,0 42 16,0 0-31,0 0 0,0 1 16,0 20-16,0-21 0,0 21 16,0 1-16,-21-1 0,21 0 0,-21 1 15,21 20-15,0-20 16,0-1-16,-22 21 0,1-20 0,21-1 0,-21 22 16,0-22-16,0 0 0,21 1 15,-21 20-15,-1-21 0,22 1 0,0-1 16,-21 22-16,21-22 0,-21 0 15,0 1-15,21-22 0,0 21 16,0-21-16,-21 0 0,21 1 0,0-1 16,-21-21-16,21 21 15,0-42 1,0 0 0,0-1-16,0 1 15,0-21-15,0 21 0,0-22 0,0 1 16,21 0-16,0-1 0</inkml:trace>
  <inkml:trace contextRef="#ctx0" brushRef="#br0" timeOffset="78572.25">20341 2942 0,'0'0'0,"0"-21"0,0 0 16,0 0 0,0 0-1,21 21 1,0 0-16,22 0 0,-22 0 16,21 0-16,1 0 0,-1-22 15,21 22-15,-20 0 0,20 0 0,-20-21 16,20 21-16,1 0 0,-22-21 15,21 21-15,-20 0 0,20 0 16,-20-21-16,-1 21 0,0-21 16,1 21-16,-1 0 0,0 0 0,1 0 15,-1 0-15,-21-21 0,21 21 16,-20 0-16,-1 0 0,0 0 16,0 0-16,0 0 15,-21 21 16,0 0-15,0 0-16,0 0 16,0 0-16,-21 1 0,21-1 15,-21 0-15,21 0 0,-21 0 16,21 22-16,-21-22 0,-1 21 16,22-21-16,0 22 0,-21-1 0,21 0 15,-21 1-15,21-1 0,-21 21 16,21-20-16,0-1 0,0 0 0,0 1 15,0-1-15,0 0 0,-21 1 16,21-1-16,0 0 0,-21 1 0,21-22 16,0 21-16,0-21 0,0 22 15,-22-1-15,22-21 0,0 22 0,-21-22 16,21 0-16,-21 21 0,21-21 16,0 1-16,0-1 0,-21 0 15,21 0-15,-21 0 0,21 0 16,0 1-16,-21-1 0,-1 0 15,1-21 1,21 21-16,0 0 0,-21-21 31,0 0-15,0 0 15,0 0-31,-1 0 16,1 0-16,0 0 0,0 0 15,-21 0-15,20 0 0,-20 0 16,0 0-16,-22 0 0,22 0 16,-22-21-16,22 21 0,-21 0 0,-1 0 15,22-21-15,-22 21 0,22 0 16,0 0-16,-1-21 0,1 21 0,0 0 16,-1 0-16,22-21 0,0 21 15,-21 0-15,20 0 0,1 0 0,0-22 16,0 22-1,0 0-15,21-21 32,0 0-17,0 0 1</inkml:trace>
  <inkml:trace contextRef="#ctx0" brushRef="#br0" timeOffset="79536.72">20701 2963 0,'0'0'0,"-21"0"32,0 0-17,42 0 32,0 0-31,0 0-16,0 0 15,0 0-15,22 0 0,-22 0 0,0 0 16,0 0-16,22 0 0,-22 0 16,0 0-16,0 0 0,0 0 0,0 0 15,1 0 1,-44 0 46,1 0-62,0 0 32</inkml:trace>
  <inkml:trace contextRef="#ctx0" brushRef="#br0" timeOffset="80055.72">20913 2963 0,'-22'0'0,"1"22"94,21-1-63,0 0 0,-21-21-31,21 21 16,0 0 0,0 0-1,0 1-15,0-1 16,0 0 0,0 0-1,0 0 1,-21-21-16,21 21 15,-21-21-15,0 0 0,-1 0 16,1 22-16,0-22 16,0 0-16,0 0 0,0 0 15,-22 0-15,22 0 0,0 0 16,0 0-16,0 0 0,-1 0 0,1 0 16,0-22-16,0 22 0,0 0 15,0 0-15,-1 0 31,22 22 1,22-1-17</inkml:trace>
  <inkml:trace contextRef="#ctx0" brushRef="#br0" timeOffset="80563.47">20193 3387 0,'-21'0'16,"0"0"-16,-1 0 16,1 0-1,42 0 32,1 0-47,-1 0 16,21 0-16,0 0 0,1-21 0,20 21 15,1 0-15,-1 0 0,-20 0 16,20 0-16,1 0 0,-1-22 0,1 22 16,-22 0-16,0 0 0,1 0 15,-1 0-15,0 0 0,-21 0 0,1 0 16,-1 0-16,-42 0 62,21 22-46</inkml:trace>
  <inkml:trace contextRef="#ctx0" brushRef="#br0" timeOffset="80932.41">20701 3450 0,'0'0'0,"-21"0"31,21 21-16,0 1 1,0-1-16,0 0 16,0 0-16,0 0 15,0 0-15,0 1 16,0-1-16,0 0 16,0 0-1,0 0 1,0-42 31,0 0-32</inkml:trace>
  <inkml:trace contextRef="#ctx0" brushRef="#br0" timeOffset="81179.25">20637 3493 0,'0'0'16,"22"0"15,-22-22-31,21 22 16,0 0-16,0 0 0,0 0 15,0 0-15,1 0 0,-1 0 16,0 0-16,0 0 15,0 0-15</inkml:trace>
  <inkml:trace contextRef="#ctx0" brushRef="#br0" timeOffset="81388.14">20786 3535 0,'0'0'0,"0"21"0,21-21 47,0 0-47,0 0 16,0 0-16,0 0 16,1 0-16</inkml:trace>
  <inkml:trace contextRef="#ctx0" brushRef="#br0" timeOffset="81747.94">20172 3704 0,'0'0'0,"-21"0"0,-1 0 0,1 0 0,0 0 16,42 0 15,0 0-31,1 0 16,-1 0-16,21 0 0,-21 0 0,22 0 15,-1 0-15,21 0 0,-20 0 16,20 0-16,-20 0 0,20 0 0,-21 0 15,22 0-15,-22 0 0,1 0 0,-1 0 16,0 0-16,-21 0 0,22 0 16,-22 0-16,0 0 0,0 0 0,0 0 15,1 0-15,-22 21 47,-22-21-31,1 22-16</inkml:trace>
  <inkml:trace contextRef="#ctx0" brushRef="#br0" timeOffset="82440.53">20595 3831 0,'-42'21'16,"21"-21"-1,21 22 1,0-1 15,0 0-31,0 0 16,0 0 0,0 0-16,-22-21 15,22 22 1,0-44 31,0 1-47,0 0 15,0 0 1,0 0-16,0 0 16,22 21-1,-1 0 1,0 0-1,0 0 1,0 21 0,-21 0-1,21-21 48,1-21-48,-22 0 1,21-1-16,0 22 0,0-21 16,0 21-1,0 0-15,1 0 32,-22 21-32,0 1 15,0-1 1,0 0-16,0 0 15,0 0-15,-22 0 16,22 1 0,-21-22-16,0 0 15,0 0-15,0 0 16</inkml:trace>
  <inkml:trace contextRef="#ctx0" brushRef="#br0" timeOffset="82799.84">20108 4001 0,'-21'0'0,"0"0"16,0 0-16,42 0 31,0 0-31,0 0 0,22 0 15,-1 0-15,0 0 0,1 0 16,20 0-16,1 0 0,-1 0 0,1 0 16,-1 0-16,1 0 0,-1 0 15,-21-22-15,22 22 0,-22 0 0,22 0 16,-43 0-16,21 0 0,1 0 16,-22 0-16,0-21 0,0 21 15,0 0-15,-21 21 47,-21-21-31,0 0-16,0 22 0,0-22 15</inkml:trace>
  <inkml:trace contextRef="#ctx0" brushRef="#br0" timeOffset="83199.62">20637 4149 0,'0'0'15,"0"-21"-15,-21 21 16,21-22-16,0 44 47,0-1-47,0 0 15,0 0-15,0 0 16,0 0-16,-21 1 0,21-1 16,0 0-1,-21-21 16,21-21 1,0 0-32,0-1 15,0 1-15,0 0 0,0 0 16,0 0-16</inkml:trace>
  <inkml:trace contextRef="#ctx0" brushRef="#br0" timeOffset="83409.5">20574 4128 0,'0'-22'16,"0"44"-1,21-65-15,-21 22 16,21 21-16,0 0 15,1 0 1,-1 0-16,-21 21 0,0 0 16,21-21-16,-21 22 0,21-1 15,-21 0-15,0 0 0,0 0 16,0 0 0,0 1-16,0-1 15,-21-21 32</inkml:trace>
  <inkml:trace contextRef="#ctx0" brushRef="#br0" timeOffset="83583.39">20574 4233 0,'0'-21'16,"21"21"-1,0-21-15,0 21 16,1 0-16,-1 0 0,0 0 16,0 0-16,-21-21 0,21 21 0,0 0 15,1 0 1</inkml:trace>
  <inkml:trace contextRef="#ctx0" brushRef="#br0" timeOffset="84228.03">20172 4233 0,'0'-21'0,"-21"21"16,21 21 31,0 1-32,0-1-15,0 0 16,0 0-16,0 0 16,0 0-16,-22 1 0,22-1 15,0 0-15,0 0 16,0 0-16,-21-21 0,21 21 16,0 1-16,0-1 46,21-21-46,1 0 0,-1 0 16,0 0-16,0 0 0,21 0 0,1 0 16,-1 0-16,0 0 0,1 0 15,20 0-15,-20 0 0,20-21 0,-21 21 16,22 0-16,-22 0 0,1 0 16,-22 0-16,21-22 0,-21 22 15,0 0-15,1 0 0,-1 0 0,0 0 16,-42 0 46,0 0-62,-1 0 16,1 0-16,0 0 16,0 0-16,0 0 15,0 0-15,-1 0 0</inkml:trace>
  <inkml:trace contextRef="#ctx0" brushRef="#br0" timeOffset="84652.88">20532 4445 0,'-22'0'15,"44"0"-15,-65 0 0,22 0 16,0 0 0,0 0-16,21 21 0,0 0 15,0 1-15,0-1 16,0 0-1,21-21 48,0 0-47,-21-21-16,21 21 0,-21-21 15,21-1 1,1 22-16,-22 22 62,0-1-46,21-42 62,-21-1-78</inkml:trace>
  <inkml:trace contextRef="#ctx0" brushRef="#br0" timeOffset="87150.99">20659 2858 0,'21'0'0,"-21"-22"16,21 22-1,0-21 1,-21 0-1,0 0-15,0 0 16,0 0-16,0-1 16,0 1-16,0 0 15,0 0-15,0 0 0,0 0 16,0-1-16,0 1 0,0 0 16,0 0-16,0 0 0,0 0 15,-21-1-15,0 1 16,21 0-16,-21 21 0,-1-21 0,22 0 15,-21 21-15,0-21 0,0 21 16,0 0-16,21-22 0,-21 22 0,-1 0 16,1-21-16,0 21 0,0 0 15,0 0-15,0-21 0,-22 21 16,22 0-16,0-21 0,0 21 16,0 0-16,-1 0 0,1 0 0,0 0 15,0 0-15,0 0 0,0 0 16,-1 0-16,1 0 0,0 0 15,0 0-15,-21 0 0,20 0 16,1 0-16,0 0 0,0 0 16,0 0-16,0 0 0,-22 0 0,22 0 15,0 0-15,-21 0 0,20 0 16,-20 0-16,21 0 0,-21 21 0,20-21 16,-20 0-16,21 21 0,-21-21 15,20 0-15,-20 21 0,21 1 0,-21-22 16,20 21-16,-20-21 0,21 21 15,-21-21-15,20 21 0,1 0 16,-21 0-16,21-21 0,0 22 0,-1-1 16,1 0-16,-21 0 15,21 0-15,0-21 0,-1 21 0,1 1 16,0-1-16,0 0 0,0 21 16,0-21-16,-1 1 0,1-1 0,0 0 15,-21 0-15,21 0 0,-1 0 16,1 1-16,0-1 0,0 0 0,0 0 15,0 0-15,-1 0 0,1 22 16,0-22-16,0 0 0,0 0 0,0 0 16,-1 1-16,1-1 15,0 0-15,21 0 0,-21 0 0,0 0 16,0 1-16,-1 20 0,1-21 16,0 0-16,21 0 0,-21 1 0,0-1 15,0 21-15,21-21 0,0 0 16,-22 1-16,1-1 0,0 0 15,21 0-15,0 0 0,-21 0 16,21 1-16,-21-1 0,0 0 16,21 0-16,0 0 15,-22 0-15,22 1 16,-21-1-16,21 0 0,0 0 16,-21-21-16,21 21 15,-21-21-15,21 21 0,-21-21 0,21 22 16,0-1-16,-21 0 15,-1 0-15,22 0 16,-21-21-16,21 21 0,0 1 16,0-1-16,-21-21 15,21 21-15,-21 0 16,21 0 0,0 0-1,0 1 1,0-1 15,-21-21-31,21-21 78,0-1-62,0 1-16,0 0 15,0 0-15,0 0 0,0 0 16,0-1-16,0 1 0,0 0 16,0 0-16,0 0 0,0 0 0,0-1 15,0 1-15,0 0 16,0 0-16,0 0 0,0 0 16,21-1 15,-21 44 16,21-1-47,-21 0 15,0 0-15,0 0 0,0 0 16,0 1-16,0-1 0,0 0 0,0 0 16,0 0-16,0 0 0,0 1 15,0-1-15,0 0 0,0 0 0,0 0 16,-21 0-16,21 1 0,0-1 15,0 0 1,21-21 47,0 0-63,-21-21 0,21 21 0,1 0 15,-1-21-15,21-1 0,-21 22 16,22-21-16,-22 21 0,21 0 0,0-21 15,-20 21-15,20 0 0,-21 0 16,0 0-16,0 0 0,1 0 16,-1 0-16,0 0 0,0 0 62,-21-21-15</inkml:trace>
  <inkml:trace contextRef="#ctx0" brushRef="#br0" timeOffset="101520.35">10245 9440 0,'-22'0'15,"1"0"-15,0 0 0,0 0 16,0 0-16,0 0 16,-1 0-16,1 0 0,0 0 15,0 0-15,0 0 0,0 0 16,-1 22-16,1-22 16,0 0-16,0 0 15,0 0-15,0 0 16,-1 0-1,1 0-15,0 0 16,21 21 31,21-21 15,0 0-62,1 0 0,-1 0 16,0 0-16,0 0 0,0 0 16,0 0-16,1 0 0,-1 0 15,0 0-15,21 0 0,-21 0 16,1 0-16,-1 0 0,0 0 0,21 0 16,-21 0-16,1 0 0,-1 0 15,21 0-15,-21 0 0,22 0 0,-22 0 16,21 0-16,-21 0 0,22 0 0,-22 0 15,21 0-15,0 0 0,1 0 16,-1 0-16,0 0 0,1 0 0,20 0 16,-20 0-16,-1 0 0,0 0 15,22 0-15,-22 0 0,0 0 0,1 0 16,-1 0-16,-21 0 0,22 0 0,-1 0 16,-21 0-16,21 0 15,-20 0-15,-1 0 0,21 0 0,-21-21 16,0 21-16,1 0 0,-1 0 0,0 0 15,0 0-15,0 0 0,0-22 16,1 22-16,-1 0 0,0 0 16,0 0-16,0 0 15,0 0-15,1 0 0,-1 0 16,0 0 0,-21 22-16,21-22 0,0 0 46,-21 21 17,-21-21-16,0 0-47,0 0 0,0 21 15,-1-21-15,1 0 16</inkml:trace>
  <inkml:trace contextRef="#ctx0" brushRef="#br0" timeOffset="103572.09">10414 9673 0,'-21'0'16,"0"0"-16,-1 0 15,22-21-15,-21 21 16,0 0-16,0-21 0,0 21 16,21-21-16,-21 21 15,-1 0-15,1 0 0,0-21 16,0 21-16,0 0 0,0 0 16,-1 0-16,1 0 0,0 0 0,21-22 15,-21 22-15,0 0 0,0 0 16,-1 0-16,1 0 0,0 0 15,0 0-15,0 0 16,42 0 78,0 0-94,0 0 0,0 0 0,22 0 15,-22 0-15,21 0 0,1 0 16,-1 0-16,0 0 0,1 0 0,-1 0 16,21 0-16,-20 0 15,20 0-15,1 0 0,20 0 0,-20 0 0,21 0 16,-1-21-16,1 21 0,0 0 16,-1 0-16,-20 0 0,20 0 0,-20 0 15,-1 0-15,1-21 0,-22 21 16,1 0-16,-1 0 0,0 0 15,-21 0-15,22 0 0,-22 0 0,0 0 16,0 0-16,0 0 16,1 0-16,-22 21 406,0-42 406,0 0-780,0 0-1</inkml:trace>
  <inkml:trace contextRef="#ctx0" brushRef="#br0" timeOffset="106267.56">5038 9038 0,'0'21'31,"-22"-21"48,1 0-79,0 0 15,0 0-15,0 0 0,0 0 16,-1 0-16,1 22 0,0-22 15,-21 0-15,21 0 0,-1 0 0,-20 0 16,21 0-16,-21 0 0,-1 0 0,22 0 16,-21 0-16,-1 0 0,22 0 15,-21 0-15,0 0 0,20 0 16,-20 0-16,21 0 0,-21 0 16,20 0-16,-20 0 0,21 0 0,0 0 15,0 0-15,-22 0 0,22 0 16,0 0-16,0 0 15,42 0 95,0-22-110,0 1 15,0 21-15,1-21 16,-1 21-16,0-21 0,0 21 0,21-21 16,-20 0-16,20 21 0,-21-22 15,0 1-15,22 21 0,-22-21 0,0 21 16,21-21-16,-21 0 16,1 21-16,-1 0 0,-21-21 15,0 42 48,0 0-48,0 0-15,-21-21 16,-1 21-16,1 0 0,0-21 0,0 22 16,0-22-16,0 21 0,-1 0 15,-20-21-15,21 21 0,0-21 0,0 0 16,-1 21-16,1-21 0,0 0 15,0 21-15,0-21 0,0 0 16,-1 0-16,1 22 16,0-22-1,0 0-15,21 21 32,21-21-32,0 0 15,0 21-15,1 0 0,-1-21 16,21 0-16,-21 21 0,22-21 0,-22 21 15,21-21-15,-21 0 0,22 22 16,-22-22-16,21 0 0,-21 21 0,22-21 16,-22 0-16,0 21 0,0-21 0,-21 21 15,21-21-15,0 0 16,1 0-16,-44 0 47,1 0-32,0 0-15,0-21 0,0 21 16</inkml:trace>
  <inkml:trace contextRef="#ctx0" brushRef="#br0" timeOffset="106967.87">952 7768 0,'-21'0'0,"42"0"0,-42-21 0,0 21 0,0 0 15,0 0-15,0 0 0,-1-21 16,1 21-16,0 0 0,0 0 0,0 0 15,0 0-15,21-21 16,-22 21 0,44 0-1,-1 0 1,0 0-16,21 0 0,1 0 16,-1 0-16,0 0 0,1 0 0,-1 21 15,21-21-15,-20 0 0,20 0 16,-20 0-16,20 0 0,-21 0 15,1 0-15,-1 0 0,0 0 0,-20 0 16,-1 0-16,0 0 0,0 0 16,-21 21-1,-21-21 1,0 0-16,0 21 0,-1-21 16,-20 0-16,21 0 0</inkml:trace>
  <inkml:trace contextRef="#ctx0" brushRef="#br0" timeOffset="107392.14">1164 7789 0,'0'0'0,"-21"0"0,0 22 16,21-1 0,0 0-1,0 0 1,0 0-16,0 0 0,0 22 15,0-22-15,0 0 0,0 0 16,0 22-16,0-22 0,0 21 16,0-21-16,21 22 0,-21-1 0,0-21 15,0 21-15,0 1 0,0-22 16,0 21-16,0 1 0,0-22 0,0 0 16,0 21-16,-21-21 15,21 1-15,-21-1 0,-1 0 16,1-21-16,0 0 0,0 21 15,0-21-15,0 0 0,-1 0 16,1 0-16,0 0 0,0 0 0,0 0 16,0 0-16,-1-21 0,1 21 15,0 0-15,21-21 0,-21 21 0,0 0 16,21-21-16,-21 21 16,21-22-1,21 1 1,0 21-16,-21-21 15,21 21-15,0 0 0,0-21 0</inkml:trace>
  <inkml:trace contextRef="#ctx0" brushRef="#br0" timeOffset="108476.03">1587 8276 0,'0'0'16,"0"-21"-16,0 0 0,0 0 16,0 0-16,-21 21 31,0 0-31,0 0 16,0 0-16,0 0 0,-1 21 15,1 0-15,0-21 16,0 21-16,0 0 0,21 0 0,-21 22 15,-1-22-15,22 0 0,0 0 16,-21 0-16,21 1 0,0-1 0,-21 0 16,21 0-16,0 0 0,0 0 15,0 1-15,21-22 16,0 0 0,1 0-16,-1 0 15,0 0-15,0-22 0,0 22 0,-21-21 16,21 0-16,1 0 15,-1 21-15,0-21 0,0-22 0,-21 22 16,0 0-16,21 0 0,0 0 16,-21 0-16,0-1 0,0 1 0,0 0 15,22 0-15,-22 42 47,0 0-31,0 0-16,0 1 0,0-1 15,0 0-15,0 0 16,0 21-16,0-20 0,0-1 0,0 0 16,0 0-16,0 0 15,21-21-15,0 0 16,0 0-16,0 0 16,0 0-16,1 0 0,-1 0 0,0 0 15,0-21-15,0 21 16,-21-21-16,21 0 0,-21 0 0,22 21 15,-22-22-15,0 1 0,0 0 16,0 0-16,0 0 0,21 0 16,-21-1-16,0 1 0,0 0 0,0 0 15,0 42 32,0 0-47,0 0 0,0 1 16,0-1-16,0 0 15,0 0-15,0 0 0,0 0 0,0 1 16,0-1-16,0 0 16,0 0-16,0 0 0,0 0 15,-21-21 17,21-21-1,0 0-16,0 0-15,0 0 0,0 0 0,0-1 16,0 1-16,0 0 0,0 0 16,0 0-16,0-22 0,21 22 0,0 0 15,0 0-15,0 0 0,0 21 16,22-21-16,-22 21 0,0 0 0,0 0 16,0 0-16,1 0 0,-1 0 15,0 21-15,0 0 0,0 0 0,-21 0 16,0 0-16,21 1 0,-21-1 15,0 0-15,0 0 0,0 0 16,0 0-16,0 1 16,0-1-16,0 0 0,0 0 15,0 0 1,-21-21-16</inkml:trace>
  <inkml:trace contextRef="#ctx0" brushRef="#br0" timeOffset="109071.66">889 9144 0,'0'0'15,"-21"-21"-15,21 0 16,-21 21-1,-1 0 1,1 21 0,21 0-16,0 0 15,0 0-15,0 22 0,-21-22 0,21 21 16,0-21-16,0 22 0,0-22 16,-21 21-16,21 1 0,-21-1 0,0-21 15,21 21-15,-22-20 0,22 20 16,0-21-16,-21 0 0,21 0 15,-21 1-15,21-1 0,0 0 16,0-42 15,0 0-31,0-1 16,0 1-16,0 0 0</inkml:trace>
  <inkml:trace contextRef="#ctx0" brushRef="#br0" timeOffset="109343.51">762 9229 0,'0'-21'16,"21"21"0,0 0-16,0 0 15,1-22-15,-1 22 0,0 0 16,0 0-16,0 0 0,0-21 0,1 21 15,-1 0-15,0 0 0,0 0 16,0 0-16,0 0 0,1 0 16,-22 21 15,0 1-31,-22-22 16,1 21-16,0-21 0</inkml:trace>
  <inkml:trace contextRef="#ctx0" brushRef="#br0" timeOffset="109544.39">783 9462 0,'0'0'15,"0"21"-15,21-21 32,0 0-17,1 0-15,-1 0 16,21 0-16,-21 0 0,0 0 0,1 0 15,-1 0-15,0 0 0,0-21 16,0 21-16,0 0 0,1-22 16</inkml:trace>
  <inkml:trace contextRef="#ctx0" brushRef="#br0" timeOffset="109972.31">1249 9504 0,'0'0'0,"0"21"31,21-21-31,0 0 16,0 0-16,0 0 16,1-21-16,-1 21 0,0-21 15,0 0-15,0 21 16,-21-22-16,21 22 0,-21-21 0,22 21 15,-22-21-15,0 0 16,-22 21 0,1 0-1,0 0-15,0 0 16,0 0-16,0 21 0,21 0 16,-22 0-16,22 1 0,-21-1 15,21 0-15,0 0 0,0 0 16,0 0-16,0 1 0,0-1 15,0 0-15,21 0 16,1-21-16,-1 21 0,0-21 16,0 0-16,0 0 15,0 0-15,1 0 0,-1 0 16,0-21-16,0 21 0,0-21 16,22 0-16,-22 0 0,0-1 0,0 1 15</inkml:trace>
  <inkml:trace contextRef="#ctx0" brushRef="#br0" timeOffset="110452.03">1968 9017 0,'-21'0'32,"21"21"-32,-21 0 0,21 1 0,0-1 15,0 0-15,0 0 0,-21 0 16,21 22-16,0-22 0,0 0 0,-21 21 15,21-21-15,0 1 0,0-1 16,0 21-16,0-21 0,0 0 16,0 1-16,0-1 0,-21 0 0,21 0 15,0 0-15,-22-21 0,22 21 16,0 1-16,-21-22 31,0-22-15,21 1-1,0 0-15,0 0 0,0 0 0,21 0 16,0 21-16,1-22 0,-1 1 16,0 0-16,21 0 0,-21 21 0,1 0 15,-1-21-15,21 21 0,-21 0 16,0 0-16,1 0 0,-1 0 0,-21 21 16,0 0-16,21-21 0,-21 21 15,0 0-15,0 1 0,0-1 16,0 0-16,-21-21 0,0 21 15,-1 0-15,1-21 0,0 21 0,0 1 16,0-22-16,0 21 16,-1-21-16,1 0 0,0 21 0,0-21 15,0 0-15</inkml:trace>
  <inkml:trace contextRef="#ctx0" brushRef="#br0" timeOffset="110911.66">550 10245 0,'0'0'0,"-21"-21"0,0 21 15,0 0-15,0 0 16,-1 0-16,1 0 0,0 21 16,0 0-1,21 21-15,0-21 0,0 22 16,0-22-16,0 21 0,0 1 16,0-1-16,0-21 0,0 21 0,0-20 15,0-1-15,0 21 0,0-21 16,0 0-16,0-42 47</inkml:trace>
  <inkml:trace contextRef="#ctx0" brushRef="#br0" timeOffset="111416.77">339 10287 0,'0'0'0,"0"-21"0,0 0 0,0 0 15,0-1-15,0 1 0,21 21 16,-21-21-16,21 21 0,21 0 0,-21-21 16,1 21-16,20 0 0,0 0 15,1 0-15,-22 21 0,21-21 16,0 21-16,-20 0 0,-1 1 16,21-1-16,-21 0 0,-21 21 15,21-21-15,-21 22 0,0-22 0,0 21 16,0-21-16,0 22 0,0-22 15,0 0-15,0 0 0,0 0 0,0 1 16,-21-22-16,21 21 16,-21-21-16,21-21 15,0-1-15,0 1 16,0-21-16,0 21 0,0-22 16,0 22-16,0-21 15,21 0-15,0 20 0,-21-20 0,43 21 16,-22-21-16,0 20 0,0 1 15,22 0-15,-1 0 0,-21 21 16,21 0-16,-20 0 0,20 0 0,-21 0 16,21 21-16,-20 0 0,-1 0 15,0 1-15,-21 20 0,0-21 0,0 21 16,0 1-16,0-1 0,0 0 16,0 1-16,0-22 0,0 21 15,-21 1-15,21-22 0,0 0 0,-21 0 16,21 0-16,0 0 15,0-42 17,0 0-32</inkml:trace>
  <inkml:trace contextRef="#ctx0" brushRef="#br0" timeOffset="111917">1757 10351 0,'0'-22'0,"0"-20"15,-21 42 1,-1-21-16,1 21 0,0 0 16,0 0-16,0 21 15,0 0-15,-1 0 0,1 1 0,-21 20 16,21-21-16,0 21 0,-1-20 15,1 20-15,21 0 0,0-21 0,0 22 16,-21-22-16,21 0 0,0 0 16,0 0-16,21-21 15,0 0-15,1 0 0,-1 0 16,0 0-16,0-21 0,0 21 0,0-21 16,1 0-16,-1-21 15,0 20-15,0 1 0,0 0 0,0-21 16,-21 21-16,22-22 0,-22 22 15,0-21-15,0 21 0,0-1 16,0 1-16,0 42 16,0 1-1,0-1-15,0 0 0,0 0 16,0 0-16,0 22 0,0-22 0,0 0 16,0 0-16,0 21 0,0-20 15,0-1-15,0 0 0,21 0 16,0-21-16,-21 21 15,21-21-15,0 0 0,0 0 16,1 0-16,-1-21 16,0 0-16</inkml:trace>
  <inkml:trace contextRef="#ctx0" brushRef="#br0" timeOffset="112280.79">1990 10308 0,'0'0'15,"0"-21"-15,21 21 16,0 0 0,0 0-1,0 0-15,-21 21 0,21 0 0,1 1 0,-1-1 16,-21 21-16,21-21 16,0 0-16,-21 22 0,0-22 0,0 21 15,0-21-15,0 1 0,0 20 16,0-21-16,0 0 0,0 0 0,0 1 15,0-1-15,-21-21 16,0 0-16,21-21 31,0-1-31,0 1 0,0 0 16,21-21-16,-21 21 0,21-22 0,0 1 16,0 0-16,1-1 15,-1 1-15,0 0 0,-21 20 0,21 1 16,0 0-16,0 0 0,1 0 15,-1 21-15</inkml:trace>
  <inkml:trace contextRef="#ctx0" brushRef="#br0" timeOffset="112927.54">847 11155 0,'0'0'0,"0"-21"0,0 42 32,0 0-32,0 0 15,0 22-15,0-22 0,-22 21 16,22 0-16,0 1 0,0-1 15,-21-21-15,0 22 0,0-1 0,0 0 16,0-21-16,-1 1 0,22 20 16,-21-21-16,21 0 0,-21-21 15,21-21 1,0 0 0,0 0-16,0 0 15,21-1-15,0-20 0,-21 0 0,0-1 16,22 1-16,-1 0 0,-21-22 15,21 22-15,-21 0 0,0-1 16,21 22-16,0 0 0,-21 0 0,0 0 16,21 21-16,1 21 15,-1 0-15,-21 0 0,0 21 0,21 1 16,0-1-16,-21 0 0,0 1 16,21-1-16,-21-21 0,21 22 0,-21-1 15,22-21-15,-22 0 0,0 0 16,0 1-16,0-1 0,0 0 15,0 0-15,0 0 16,-22-21 0,1 0-1,0 0-15</inkml:trace>
  <inkml:trace contextRef="#ctx0" brushRef="#br0" timeOffset="113308.32">656 11578 0,'21'0'15,"0"0"1,1-21-16,20 21 0,-21-21 0,21 0 0,1 21 16,-1-21-16,0-1 0,1 1 15,20 21-15,-20-21 0,-1 0 16,21 0-16,-20 0 0,-1-22 16,0 22-16,-20 0 0,20 21 15,-21-21-15,0 0 0,0 21 0,-21 21 47,0 0-47,0 21 0,0-21 16,0 1-16,0 20 0,0 0 0,0-21 15,0 22-15,-21-1 0,21 0 16,0-20-16,0 20 0,-21 0 0,21-21 16,0 22-16,0-22 0,-21 21 15,21-21-15,-21 1 0,21-1 16,0 0-16,0 0 0,0 0 15,0-42 17,0 0-32,0 0 0,0 0 15,0-22-15,0 22 0</inkml:trace>
  <inkml:trace contextRef="#ctx0" brushRef="#br0" timeOffset="113536.19">1397 11430 0,'0'21'0,"0"-42"0,0 0 0,0 0 0,0 0 0,0-1 15,0 1-15,0 0 0,21 0 16,0 21-16,0-21 16,22 21-16,-22 0 0,0 0 15,0 0-15,0 21 0,1-21 0,-22 21 16,0 0-16,0 22 0,0-22 16,0 0-16,0 0 0,-22 21 0,1-20 15,0 20-15,-21-21 0,21 0 16,-1 0-16,-20 1 0,21-1 15,0 0-15,0-21 0,-1 21 0,22 0 16,0 0-16</inkml:trace>
  <inkml:trace contextRef="#ctx0" brushRef="#br0" timeOffset="113780.05">1143 12234 0,'-21'0'0,"42"0"0,-63 22 0,20-22 15,1 21-15,0-21 16,21 21 15,0 0 0,0 0-15,0 0-16</inkml:trace>
  <inkml:trace contextRef="#ctx0" brushRef="#br0" timeOffset="113975.94">1037 12637 0,'0'0'0,"0"21"0,-21-21 16,21 21-16,-21 0 0,21 0 15,0 0-15,-21-21 16,21 22-16,0-1 16,0 0-16,0 0 15,0 0 1,0 0 0,0 1-1</inkml:trace>
  <inkml:trace contextRef="#ctx0" brushRef="#br0" timeOffset="114155.84">952 13102 0,'0'0'0,"-21"21"0,21 1 15,0-1-15,-21-21 32,21 21-17</inkml:trace>
  <inkml:trace contextRef="#ctx0" brushRef="#br0" timeOffset="119780.38">6456 10245 0,'-21'0'0,"42"0"0,-64 0 0,22 0 0,0 0 16,0 0-16,0 0 15,0 0-15,-1 0 0,1 0 16,0 0-16,0 0 0,0 0 16,0 0-16,-1 0 0,1 0 15,0 0-15,0 0 0,0 0 0,0 0 16,-1 0-16,1 0 16,0 0-16,0 0 15,0 0 1,42 0 31,0 0-47,0 0 0,0 0 0,1 0 15,20 0-15,-21 0 0,21 0 16,1 0-16,-1 0 0,0 0 16,1 0-16,-1 0 0,22 0 0,-22 0 15,0-21-15,1 21 0,-1 0 16,0 0-16,1 0 0,-1 0 0,-21 0 15,0 0-15,0 0 0,1 0 16,-44 0 31,1 0-47,0 0 0,0 0 16,0 0-16,0 0 15,-1 0-15,1 0 0,0 0 16,-21 21-16,21-21 0,-1 0 0,-20 0 15,21 0-15,-21 0 0,-1 0 16,22 0-16,-21 0 0,-1 0 0</inkml:trace>
  <inkml:trace contextRef="#ctx0" brushRef="#br0" timeOffset="120064.26">5990 10287 0,'-21'21'0,"42"-42"0,-63 42 16,21-21-16,21 21 15,21-21 1,0 0-16,0 0 0,21 0 15,-20 0-15,20 0 16,-21 0-16,21 0 0,1 0 0,20 0 16,-20 0-16,20 0 0,-21 0 15,22 0-15,-22 0 0,22 0 0,-22 0 16,0-21-16,1 21 0,-1 0 16,-21 0-16,0 0 0,1 0 0,-1 0 15,0 0-15,0 0 0,-42 0 47,0 0-47,0 0 16,-1 0-1,1 0-15,0 0 0,0 0 16</inkml:trace>
  <inkml:trace contextRef="#ctx0" brushRef="#br0" timeOffset="120952.75">7810 9356 0,'-21'21'16,"0"-21"-1,0 0-15,0 0 16,0 0 0,-1 0-16,1 0 15,0 0 1,0 0-16,0 0 16,42 0 30,0 0-46,0 0 0,22 0 0,-22 0 16,0 0-16,0 0 0,21 0 16,-20 0-16,-1 0 0,0 0 0,0 0 15,0 0-15,0 0 0,1 0 16,-1 0-16,0 0 0,0 0 16,-42 0 77,0 0-93,21 21 0,-21-21 0,-1 0 16,1 0-16,0 0 0</inkml:trace>
  <inkml:trace contextRef="#ctx0" brushRef="#br0" timeOffset="121259.58">7599 9462 0,'0'0'0,"-21"21"15,-1-21-15,44 0 47,-1 0-47,0 0 0,0 0 16,0 0-16,22 0 0,-22 0 15,21 0-15,-21 0 0,22 0 0,-22 0 16,21 0-16,-21 0 0,22 0 16,-22 0-16,0 0 0,0 0 0,0 0 15,0 0-15,1 0 16,-1 0 0,0 0 30</inkml:trace>
  <inkml:trace contextRef="#ctx0" brushRef="#br0" timeOffset="123852.4">9715 9567 0,'0'0'0,"-21"0"15,0 0 16,0 0-15,0 0 15,21 22-15,-21-1 0,21 0-1,0 0-15,0 0 16,0 0-16,0 1 15,0-1-15,0 0 16,0 0-16,21 0 16,0 0-16,-21 1 15,21-22-15,0 21 16,0-21-16,1 21 0,-1-21 16,0 0-16,0 0 15,-21 21-15,21-21 0,0 0 0,1 0 16,-1 0-16,0 0 0,0 0 0,0 0 15,0 0-15,1 0 0,-1 0 16,0 0-16,0 0 0,0 0 0,0 0 16,1 0-1,-1 0-15,0 0 0,0 0 0,0 0 16,0 0-16,1 0 0,-1 0 16,0-21-16,0 21 0,0 0 15,0 0-15,1-21 0,-1 21 0,0 0 16,0-21-16,0 21 15,0 0-15,1-22 0,-1 22 16,0 0-16,0-21 0,0 21 0,0 0 16,1 0-1,-1-21-15,0 21 0,0 0 16,0 0-16,0 0 16,-21-21-16,22 21 15,-1 0-15,0 0 0,0 0 16,0 0-16,0 0 15,1 0-15,-1 0 16,0 0-16,0 0 16,0 0-16,0 0 31,-21 21-31,22-21 16,-22 21-1,21 0 1,-21 1-1,0-1 1,0 0 0,0 0-16,0 0 31,0-42 78,0 0-93,0 0 0,21 21-16,-21-21 0,21 21 15,-21-22-15,0 1 0,21 21 16,0 0-16,-21-21 0,22 21 15,-22-21-15,21 21 0,0 0 16,0-21-16,0 21 16,0 0-16,-21-21 0,22 21 15,-1 0-15,0 0 16,0 0-16,0-22 16,0 22-16,1 0 0,-1 0 15,0 0-15,0 0 0,0 0 16,0 0-16,1 0 0,-1 0 15,0 0-15,0 0 16,0 0-16,0 0 16,1 0-16,-1 0 15,0 0-15,0 0 16,0 0-16,0 0 16,1 0-16,-1 0 0,0 0 15,0 22-15,0-22 16,0 0-16,1 0 15,-22 21-15,21-21 0,0 0 0,0 0 16,0 0-16,0 0 16,1 0-16,-1 0 15,0 0-15,0 0 0,0 0 16,0 0-16,1 0 16,-1 0-16,0 0 0,0 0 15,0 0-15,0-21 0,1 21 16,-1-22-1,0 22-15,-21-21 0,21 21 16,0-21-16,-21 0 16,21 21-16,1-21 0,-1 0 15,-21-1 1,21 22-16,-21-21 0,21 21 16,-21-21-16,21 21 0,-21-21 15,21 0 16,-21 42 141,0 0-156,0 0 31,0 0 15,-21-21-62,0 0 16,0 0 0,0 0-16,0 0 0,-1 0 15,1 22-15</inkml:trace>
  <inkml:trace contextRef="#ctx0" brushRef="#br0" timeOffset="128275.46">10393 8954 0,'0'-22'78,"0"1"-62,0 0-1,-21 0 1,-1 0 0,22 0-16,0-1 15,-21 22-15,0-21 16,21 0-16,0 0 16,-21 21-16,0-21 15,0 21-15,21-21 16,0-1-16,-22 22 0,1 0 0,21-21 15,-21 21-15,0-21 16,0 21-16,0-21 16,-1 21-16,1-21 15,0 21-15,0 0 0,0-21 16,0 21-16,-1 0 0,1-22 0,0 22 16,0 0-16,0-21 15,0 21-15,-1-21 0,1 21 0,0 0 16,0 0-16,0-21 15,0 21-15,-1 0 0,1 0 16,0 0-16,0-21 0,0 21 16,0 0-16,-1 0 0,1 0 15,0 0-15,0-21 0,0 21 16,0 0-16,-1 0 16,1 0-16,21-22 0,-21 22 0,0 0 15,0 0-15,0 0 16,-1 0-16,1 0 0,0 0 15,0 0-15,0 0 0,0-21 16,-1 21-16,1 0 0,0 0 16,0 0-16,0 0 0,0 0 0,-1 0 15,1 0-15,0 0 16,0 0-16,0 0 0,0 0 0,-1 0 16,1 0-16,0 0 15,0 0-15,0 0 0,0 0 0,-1 0 16,1 0-16,0 0 0,0 0 15,0 0-15,0 0 0,-1 0 0,-20 0 16,21 0-16,0 0 0,0 0 16,-1 0-16,1 0 0,0 0 15,0 0-15,0 0 16,0 0-16,-1 21 0,1-21 16,0 0-16,0 22 0,0-22 15,0 0 1,-1 21-16,1-21 0,0 0 15,0 21-15,0-21 0,0 0 16,-1 21-16,1-21 16,0 0-16,21 21 0,-21-21 0,0 0 15,0 21-15,-1-21 16,22 22-16,-21-22 0,0 21 16,0-21-16,21 21 15,-21-21-15,0 0 16,21 21-16,-22-21 15,1 0-15,21 21 0,0 0 16,-21-21-16,0 22 16,0-22-16,21 21 15,-21 0-15,-1-21 16,22 21-16,-21 0 0,21 0 16,-21-21-16,21 22 15,-21-1-15,21 0 16,0 0-16,0 0 15,0 0 1,0 1-16,0-1 16,0 0-1,0-42 95,0 0-95,0-1 1,0 1-16,0 0 16,0 0-16,21 0 0,-21 0 15,0-1 1,21 22-16,-21-21 0,0 0 0,0 0 15,0 0-15,0 0 16,21-1-16,-21 1 16,22 0-1,-22 0 1,0 0 15,0 0 110,0 42-47,0 0-79,0 0-15,0 0 16,0 0-16,0 1 15,0-1-15,0 0 0,0 0 0,0 0 16,0 0-16,-22 1 16,22-1-16,0 0 15,0 0 1,-21 0-16,42-21 109,-21-21-109,22 21 16,-1 0-16,0-21 16,0 21-16,0-21 0,0 21 15,1 0-15,-1 0 0,0-21 16,0 21-16,0 0 0,0 0 15,1 0-15,-1 0 16,0 0 0,0 0-1,-42 0 17,0 0-17,0 0-15,-1 21 0,1-21 16,0 0-16,0 0 0,0 21 15,0-21-15,-1 0 0,1 0 0,0 0 16,0 0 0,0 0-1,21 21 204</inkml:trace>
  <inkml:trace contextRef="#ctx0" brushRef="#br0" timeOffset="130546.51">18246 6371 0,'0'-21'15,"-22"21"1,1 0-1,0 0 1,0 0-16,0 0 16,21-21-16,-21 21 15,-1 0-15,1 0 32,42 0-1,1 0-31,-1 0 0,0 0 15,0 0-15,0 0 0,0 0 0,1 0 16,-1 0-16,21 0 16,-21 0-16,0 0 0,22 0 0,-22 0 15,0 0-15,0 0 0,0 0 16,1 0-16,-1 0 0,-21 21 62,-21-21-46,-1 0-16,1 0 0,0 0 16</inkml:trace>
  <inkml:trace contextRef="#ctx0" brushRef="#br0" timeOffset="130956.26">18351 6371 0,'-21'0'0,"0"0"31,21 21 0,-21-21-31,21 22 16,0-1-16,0 0 16,0 0-16,0 0 15,0 0-15,0 1 16,0-1-16,0 0 15,0 0-15,0 0 16,0 0-16,-21 1 0,21-1 16,0 0-16,-21-21 15,-1 21-15,1-21 0,0 0 16,21 21-16,-21-21 16,0 0-16,0 0 0,-1 0 15,1 0-15,0 0 0,0 0 16,0 0-1,42 0 32,0-21-31,0 21-16,0 0 16</inkml:trace>
  <inkml:trace contextRef="#ctx0" brushRef="#br0" timeOffset="131972.03">18457 6583 0,'0'0'0,"0"-21"16,0 0-1,-21 21 1,0 0-16,0 0 15,0 0-15,-1 0 16,1 21-16,21 0 0,-21-21 0,0 21 16,0 0-16,21 0 15,0 1-15,0-1 16,0 0 0,21-21 15,0 0-31,0 0 15,0 0-15,1-21 0,-22 0 16,21 21-16,-21-22 16,21 22-16,-21-21 0,0 0 15,0 0 1,0 0-16,0 42 47,0 0-32,0 0-15,0 0 16,0 1-16,0-1 16,21 0-1,0-21-15,0 0 16,1 0-16,-1 0 16,0 0-16,0 0 15,0-21-15,0 21 16,-21-21-16,0-1 0,0 1 15,22 21-15,-22-21 16,0 0-16,21 21 16,-21 21 31,0 0-32,0 0-15,0 1 16,0-1-1,0 0 1,-21-21 31,21-21-16,0 0-31,0-1 16,0 1-16,0 0 0,21 0 15,0 0-15,0 0 16,0 21-16,0-22 0,1 1 16,-1 21-16,0 0 0,0 0 15,0 0-15,0 21 16,-21 1 0,0-1-16,22-21 0,-22 21 0,0 0 15,0 0-15,0 0 16,0 1-16,0-1 0,-22-21 15,22 21-15,-21-21 0,21 21 16,0-42 47,21 0-48</inkml:trace>
  <inkml:trace contextRef="#ctx0" brushRef="#br0" timeOffset="132324.79">19389 6350 0,'-22'0'15,"22"21"1,0 0 0,-21-21-16,21 22 0,0-1 15,-21 0-15,21 0 0,-21 0 0,21 0 16,0 1-16,0-1 0,-21 0 16,21 0-16,-21 0 0,21 0 15,-22 1-15,22-1 0,0 0 0,-21-21 16,21 21-16,0-42 62,21 0-62,1 21 0,-22-21 16,0-1-16</inkml:trace>
  <inkml:trace contextRef="#ctx0" brushRef="#br0" timeOffset="132571.65">19325 6392 0,'0'0'0,"-21"0"0,21-21 15,21 0 17,0 21-32,0 0 15,1 0-15,-1 0 0,0 0 16,0 0-16,0 0 15,-21 21 1,0 0 15,-21 1-15</inkml:trace>
  <inkml:trace contextRef="#ctx0" brushRef="#br0" timeOffset="132791.53">19240 6562 0,'0'-21'0,"0"42"0,-21-21 0,21 21 16,0 0-1,0 0 1,21-21 0,1 0-1,-1 0-15,0 0 0,0 0 16,0 0-16,0 0 15,1 0 1,-1 0 0</inkml:trace>
  <inkml:trace contextRef="#ctx0" brushRef="#br0" timeOffset="133184.29">19494 6625 0,'0'21'32,"22"-21"-1,-1 0-31,0 0 16,0 0-16,-21-21 0,21 21 15,-21-21-15,0 0 31,-21 21-15,0 0-16,0 0 16,0 0-16,-1 0 0,1 21 15,21 0 1,-21-21-16,0 21 0,21 1 16,-21-22-16,21 21 0,0 0 0,0 0 31,0 0-31,21-21 15,0 0-15,0 0 0,0 0 16,1 0-16,-1 0 0,0 0 0,0 0 16,0 0-16,0 0 0,1 0 15,-1-21-15,0 21 0</inkml:trace>
  <inkml:trace contextRef="#ctx0" brushRef="#br0" timeOffset="133763.17">19918 6392 0,'0'0'0,"0"-21"0,0 0 16,0 0 0,0 42 15,0 0-31,0 0 16,-21-21-16,21 22 0,0-1 0,0 0 15,0 0-15,-22 0 0,22 0 16,-21 1-16,21-1 0,0 0 0,0 0 15,-21 0-15,21 0 0,0 1 16,-21-22-16,21 21 0,0 0 16,-21 0-16,0-21 31,21-21 16,0 0-47,0 0 15,0-1-15,0 1 16,21 21-16,-21-21 16,21 21-16,0 0 0,0 0 15,0-21-15,1 21 0,-1 0 16,0 0 0,0 0-16,-21 21 15,0 0-15,0 0 16,0 1-16,0-1 15,-21 0-15,0 0 16,0-21-16,-1 21 16,1-21-16,0 21 15,0-21-15,0 0 16,0 0 15,-1 0-15,1 0-1,0 0-15</inkml:trace>
  <inkml:trace contextRef="#ctx0" brushRef="#br0" timeOffset="135380.38">6096 10287 0,'0'0'0,"-21"0"0,0 0 16,-1 0-16,1 0 0,0 0 0,0 0 15,0 0-15,0 0 16,-1 0-16,1 0 0,0 0 15,0 21 1,21 0 0,21-21-16,0 0 15,22 22-15,-1-22 0,0 0 16,1 0-16,20 0 0,-21 0 16,22 0-16,-1 0 0,1 0 0,-22 0 15,22 0-15,-1 0 0,-20 0 16,-1 0-16,0 0 0,-21 0 0,22 0 15,-22 0-15,0 0 16,-42 0 47,0 0-63,0 0 0,-1 0 0,1 0 15,-21 21-15,21-21 0,0 0 0,-22 0 16,22 0-16,0 0 0,0 0 15</inkml:trace>
  <inkml:trace contextRef="#ctx0" brushRef="#br0" timeOffset="135688.37">6075 10435 0,'-21'0'0,"42"0"0,-64 0 0,22 21 16,21 1-1,21-22 1,1 0-16,-1 0 16,21 0-16,-21 0 0,22 0 0,-1 0 15,0 0-15,1 0 0,-1 0 0,21 0 16,-20 0-16,-1 0 0,0 0 16,1 0-16,-1-22 0,0 22 0,-20 0 15,20-21-15,-21 21 0,21 0 16,-20 0-16,-1-21 0,0 21 0,0-21 15,0 21-15,0 0 16,1-21-16,-1 21 16,-21-21-16,21 21 15,0-22-15,0 22 0</inkml:trace>
  <inkml:trace contextRef="#ctx0" brushRef="#br0" timeOffset="137379.56">20764 6456 0,'0'-21'0,"0"0"16,-21 21-1,0 0-15,0 21 31,21 0-31,0 0 0,0 0 16,-21 22-16,21-22 0,0 0 16,0 0-16,0 0 0,0 0 0,0 22 15,-21-22-15,21 0 0,-22-21 16,22 21-16,0 0 0,0 1 16,-21-22-16,0 0 15,21 21-15,0-42 31,0-1-15,0 1-16,0 0 16,0 0-16,0 0 15,0 0-15,0-22 0,0 22 0,0 0 16,0 0-16,0-22 0,21 22 16,0 0-16,1 0 0,-22 0 0,21 0 15,0-1-15,0 1 0,0 21 16,0 0-16,1 0 0,-1 0 15,0 21 1,-21 1-16,0-1 0,0 0 0,0 0 16,0 0-16,0 22 0,0-22 15,0 0-15,0 0 0,0 0 16,0 0-16,0 1 0,0-1 0,0 0 16,0 0-1,0-42 16,0 0-15,0 0-16,0-1 16,0 1-16,21 0 0,-21 0 0,21-21 15,0 20-15,-21 1 0,22 0 16,-1 0-16,-21 0 0,21 0 0,0 21 16,0 0-16,0 21 31,-21 0-31,0 0 0,0 21 15,0-20-15,0-1 0,0 0 0,0 21 16,0-21-16,0 1 0,0-1 0,-21 0 16,21 0-16,0 0 0,0 0 15,0 1-15,-21-22 0,21 21 16</inkml:trace>
  <inkml:trace contextRef="#ctx0" brushRef="#br0" timeOffset="137835.92">21167 6752 0,'21'0'16,"-42"0"-16,42-21 0,0 21 0,-21-21 0,21 0 16,-21 0-1,21 21-15,-21-22 16,-21 22 15,0 0-15,21 22-16,-21-22 0,0 21 15,-1 0-15,1 0 0,21 0 16,-21-21-16,21 21 0,-21 1 16,21-1-16,21-21 31,0 0-16,0 0-15,-21-21 16,22 21-16,-1-22 0,-21 1 16,0 0-16,21 0 15,0 0-15,-21 42 47,0 0-31,0 0-16,0 0 15,0 1-15,0-1 16,0 0-16,0 0 16,21-21-1,0 0-15,1 0 16,-1 0 0,0 0-16</inkml:trace>
  <inkml:trace contextRef="#ctx0" brushRef="#br0" timeOffset="138164.12">21399 6773 0,'0'-42'16,"0"21"-16,0 0 16,22 21-16,-22-21 0,21 21 15,0 0-15,0 0 16,0 0-16,0 0 16,1 0-16,-22 21 15,0 0-15,21 0 0,-21 0 0,21-21 16,-21 21-16,0 1 0,0-1 15,0 0-15,0 0 0,-21 0 16,0-21 15,21-21-15,0 0 0,0 0-16,0 0 15,0-1-15,0 1 0,21 0 0,0 0 16,0 0-16,-21 0 0,21-1 15,0 1-15,1 0 0,-1 21 16,0-21-16,0 21 16,21 0-16</inkml:trace>
  <inkml:trace contextRef="#ctx0" brushRef="#br0" timeOffset="138732.25">22458 6583 0,'0'0'0,"0"-21"0,-43 0 16,43-1-16,0 1 15,-21 21-15,0 0 0,0 0 16,0 21-1,0 1-15,21-1 16,-22 0-16,22 0 16,0 21-16,-21-20 0,0-1 0,21 0 15,-21 0-15,21 0 0,0 0 16,-21 1-16,21-1 0,-21 0 0,21 0 16,21-21 15,-21-21-16,21 0-15,0 0 16,0-1-16,-21 1 0,21-21 0,1 21 16,-22 0-16,21-22 0,0 22 15,-21-21-15,21-1 0,-21 22 0,21 0 16,-21 0-16,0 0 16,21 0-16,-21-1 0,0 44 31,0-1-31,0 0 0,0 0 0,0 21 15,0-20-15,0-1 0,0 0 16,0 21-16,0-21 0,0 1 0,0-1 16,0 0-16,0 0 0,0 0 0,0 0 15,0 1-15,0-1 0,-21 0 16,21 0 0,-21-21-16,0 0 15,0 0-15</inkml:trace>
  <inkml:trace contextRef="#ctx0" brushRef="#br0" timeOffset="138888.16">22204 6773 0,'0'0'0,"-21"0"0,21-21 15,21 21 1,0 0 0,21 0-16,-21 0 15,1 0-15,20 0 0,-21 0 16,21 0-16,-20-21 0,20 21 0,-21 0 15,21 0-15,-20-21 0</inkml:trace>
  <inkml:trace contextRef="#ctx0" brushRef="#br0" timeOffset="139124.01">22775 6604 0,'-21'0'31,"0"0"-31,0 0 16,21 21-16,-21 0 0,21 1 15,-22-22-15,1 21 0,21 0 16,0 0-16,0 0 0,-21 0 0,21 1 16,-21-1-16,21 0 0,-21 0 15,21 0-15,0 0 16,21-42 31</inkml:trace>
  <inkml:trace contextRef="#ctx0" brushRef="#br0" timeOffset="139355.89">22669 6689 0,'0'-21'15,"0"42"-15,0-64 0,0 22 0,0 0 16,0 0-16,0 0 16,22 21-16,-1 0 0,0-21 15,0 21-15,0 0 16,0 0-16,1 0 15,-22 21-15,21-21 0,-21 21 0,0 0 16,0 0-16,0 0 16,-21-21-16,-1 22 0,-20-1 0,21-21 15,0 21-15,-22-21 0,22 0 16,0 21-16,0-21 0,0 0 0,42 0 31</inkml:trace>
  <inkml:trace contextRef="#ctx0" brushRef="#br0" timeOffset="141247.64">23558 6541 0,'0'0'0,"0"-22"0,0 1 16,0 0-16,0 0 31,-21 21 16,0 0 15,21 21-46,0 0-16,-21-21 15,21 21-15,-21 1 0,21 20 16,-21-21-16,21 0 0,0 0 16,-22 1-16,22-1 0,-21 0 0,0 0 15,21 0-15,0 0 16,0-42 31,0 0-47,0 0 15,0 0-15,21 0 16,-21-1-16,21 1 0,-21-21 0,0 21 16,22 0-16,-22-1 0,21 1 15,-21 0-15,0 0 0,21 21 16,-21 21 0,0 0-1,0 0-15,0 1 0,0-1 0,0 0 16,0 0-16,0 0 0,0 22 15,0-22-15,21 0 0,-21 0 16,0 0-16,0 0 0,21-21 16,-21 22-16,21-22 15,1 0 1,-1-22 0,0 1-16,-21 0 15,21 0-15,0 0 0,0 0 16,1-1-16,-22 1 0,21-21 0,0 0 15,0 20-15,0-20 0,0 21 16,1-21-16,-22 20 0,0 1 0,21 21 16,-21 43-1,0-22 1,0 0-16,0 21 0,0-21 16,0 22-16,-21-22 0,21 21 0,-22-21 15,22 1-15,0-1 0,0 21 16,0-21-16,0 0 0,0 1 15,0-1-15,0 0 0,22-21 32,-1 0-32,0 0 15,0 0-15,0 0 16,0-21-16,1 21 0,-1-21 16,0-1-16,0 22 15,-21-21-15,21 0 0,0 0 16,-21 0-16,0 0 15,-21 21 17,0 0-32,0 0 15,0 21-15,0 0 0,-1 0 16,22 0 0,-21 0-16,0 1 0,21-1 15,0 0 1,21-21-1,0 0-15,1 0 16,-1 0-16,-21-21 16,21 21-16,-21-21 0,21-1 0,0 1 15,0 0-15,-21 0 16,0 0-16,0 42 47,0 0-47,-21-21 0,21 21 15,0 0-15,0 1 16,0-1-16,0 0 16,21-21 15,1 0-31,-1 0 16,0-21-16,0 0 15,0 21-15,-21-22 0,21 1 0,1 0 16,-22 0-16,21 0 15,0 0-15,-21-1 0,0 1 0,21 0 16,-21 0-16,21 0 0,-21 0 16,0 42-1,0 0 1,-21 0-16,0 0 0,21 0 0,0 1 16,-21-1-16,0 0 0,21 0 15,0 0-15,-22 0 0,22 1 16,22-22 15,-1 0-31,0 0 0,0 0 31,0-22-31,-21 1 0,21 21 0,1-21 16,-22 0-16,21 21 0,0-21 16,-21 0-16,21 21 0,-21-22 15,0 44 1,0-1-16,-21 0 15,21 0-15,-21 0 0,0 0 16,-1 1-16,1 20 0,21-21 16,-21 0-16,0 0 0,21 1 15,-21-1-15,21 0 0,-21 0 16,21 0-16,-22 0 0,22 1 16,0-1-1,22-21 1</inkml:trace>
  <inkml:trace contextRef="#ctx0" brushRef="#br0" timeOffset="141868.29">24786 6625 0,'-21'0'0,"42"0"0,-63 0 0,21 0 16,21-21-16,-22 21 15,44 0 16,-1 0-31,0 0 16,0 0-16,21 0 0,-20 0 16,-1 0-16,0 0 0,0 0 0,0 0 15,0 0-15,1 0 16,-44 0 31,1 0-32,0 0-15,0 0 16,0 0 0,0 21-16,-1 0 15,22 1-15,0-1 16,0 0-16,0 0 0,0 0 16,0 0-16,-21 1 15,21-1-15,-21 0 16,21 0-16,-21-21 15,0 0-15,0 0 0,21 21 0,-22-21 16,1 0-16,0 0 0,0 0 16,0 21-16,0-21 0,-1 0 15,1 0-15,42 0 32,1-21-17,-1 21-15,21 0 0,-21-21 16,0 21-16</inkml:trace>
  <inkml:trace contextRef="#ctx0" brushRef="#br0" timeOffset="142160.12">24892 6837 0,'21'0'62,"0"0"-46,0 0-1,1 0 1,-1 0-16,0 0 16,0 0-16,0 0 15,0 0 63,1 0-62,-1 0-16,21 0 0,-21 0 16</inkml:trace>
  <inkml:trace contextRef="#ctx0" brushRef="#br0" timeOffset="142391.99">25739 6900 0,'21'0'32,"0"0"-17,0 0 1,0 0 0,0 0-1,1 0 1,-1 0 15</inkml:trace>
  <inkml:trace contextRef="#ctx0" brushRef="#br0" timeOffset="142551.9">25971 6900 0,'22'0'32,"-1"0"-32,0 0 31,0 0 0</inkml:trace>
  <inkml:trace contextRef="#ctx0" brushRef="#br0" timeOffset="142743.79">26162 6922 0,'0'0'0,"21"0"16,-21 21-16,21-21 0,0 0 15,1 0-15,-1 0 16,0 0 31,-42 0 0</inkml:trace>
  <inkml:trace contextRef="#ctx0" brushRef="#br0" timeOffset="158440">5863 12510 0,'0'0'0,"-21"0"0,0 0 0,-22 0 0,22 0 16,0 0-16,0 0 0,-21 0 16,20 0-16,1 0 0,0 0 15,0 0-15,0 0 0,0-22 0,-1 22 16,1 0-16,0 0 0,0 0 16,0 0-16,0 0 15,-1 0-15,1 0 0,0 0 16,0 0-16,0 0 0,0 0 0,-1 0 15,1 0-15,0 22 16,0-22-16,42 0 94,0 0-94,0 0 0,1 0 15,20 0-15,0 0 0,1 0 16,-1 0-16,0 0 0,22 0 0,-22 0 16,22 0-16,-1 0 0,1 0 15,-1 0-15,1 0 0,-1 0 0,1 0 16,-1 0-16,1 0 0,-1 0 16,22 0-16,-22 0 0,22 0 0,0 0 15,-1 0-15,1 21 0,0-21 0,-1 0 16,1 0-16,-22 0 15,22 0-15,-21 0 0,20 0 0,1 0 16,-22 0-16,22 0 0,0 0 16,-22 0-16,22 0 0,0 0 0,-1 0 15,-20 21-15,20-21 0,1 0 0,-21 0 16,-1 0-16,22 0 0,-22 0 16,22 0-16,-22 0 0,22 0 0,-21 0 15,20 0-15,-20 0 0,20 0 16,-20 0-16,21 0 0,-22 21 0,22-21 15,-22 0-15,1 0 0,-1 0 16,1 0-16,-1 0 0,22 0 0,-22 0 16,1 0-16,-1 0 0,1 0 15,-1 0-15,1 0 0,-1 0 0,-20 0 16,20 0-16,-20 0 0,-1 0 16,0 0-16,1 0 0,-1 0 15,0 0-15,1 0 0,-1 21 0,0-21 16,1 0-16,-1 0 0,0 0 15,1 0-15,20 0 0,-21 0 0,1 0 16,20 0-16,-20 0 0,-1 0 0,21 0 16,-20 0-16,-1 0 0,0 0 15,1 0-15,-22 0 0,0 21 0,21-21 16,-20 0-16,20 0 0,-21 0 16,21 0-16,-20 0 0,-1 0 0,21 0 15,-21 0-15,0 0 0,1 0 16,-1 0-16,21 0 0,-21 0 15,22 0-15,-22 0 0,21 0 0,-21 0 16,22 0-16,-22 0 0,0 0 16,0 0-16,0 0 0,0 0 0,1 0 15,-1-21-15,0 21 16,0 0-16,0 0 16,-42-21 62,0 21-78,-21 0 0,-1 0 0,1-21 15,0 21-15,-22 0 0,1-21 16</inkml:trace>
  <inkml:trace contextRef="#ctx0" brushRef="#br0" timeOffset="159508.38">5948 12573 0,'-21'0'0,"-43"0"15,43-21-15,0 21 16,0 0-16,-1 0 0,1-21 16,0 21-16,0 0 0,-21 0 0,-1 0 15,22 0-15,-21 0 0,-1 0 16,1 0-16,0 0 0,-1 0 0,1 0 15,0 0-15,21 0 0,-1 0 0,-20 0 16,21 0-16,0 0 16,0 0-16,-1 0 15,1 0 1,21-21-16,21 21 31,1 0-31,-1 0 0,21 0 16,-21 0-16,0 0 0,22 0 15,-1 0-15,0 0 0,1 0 0,20 0 16,-20 0-16,20 0 0,1 0 16,-1 0-16,1 0 0,-1 0 0,1 0 15,20 0-15,-20 0 16,20 0-16,-20 0 0,21 0 0,-1 0 16,1 0-16,21 0 0,-22 0 0,22 0 15,-21 0-15,21 0 0,-22 0 16,1 0-16,21 0 0,-21 0 0,20 0 15,-20 0-15,21 0 0,0 0 16,0 0-16,-1 0 0,-20 0 0,21 0 16,0 0-16,-22 0 0,22 0 15,0 0-15,0 0 0,-21 0 0,20 0 16,1 0-16,-21 0 0,21 0 16,-22 0-16,1 0 0,-21 0 15,20 0-15,1 0 0,-22 0 0,22 0 16,0 0-16,-1 0 0,1 0 15,0 0-15,-22 0 0,22 0 0,0 0 16,-22 0-16,22 0 0,-22 0 16,1 0-16,-1 0 0,1 0 0,-1 0 15,1 0-15,-1 21 0,1-21 16,-22 0-16,22 0 0,-22 0 0,0 0 16,1 0-16,20 0 0,-21 0 15,1 0-15,-22 0 0,21 0 0,1 0 16,-1 0-16,-21 0 0,0 0 0,0 0 15,1 0-15,-1 0 16,0 0-16,-42 0 63,0 0-63,-1 0 0,1 0 0,0 0 15,0 0-15,0 0 0,0 0 16,-22 0-16,22 0 0,-21-21 0,-1 21 15,1 0-15</inkml:trace>
  <inkml:trace contextRef="#ctx0" brushRef="#br0" timeOffset="160063.95">9080 12552 0,'0'0'0,"-21"0"0,0 0 16,42 0 15,0 0-31,1 0 0,-1 0 16,21 0-16,-21 0 0,0 0 15,1 0-15,20 0 0,-21 0 16,21 0-16,1 0 0,-22 0 15,21 0-15,1 0 0,-1 0 0,21 0 16,-20 0-16,20 0 0,1 0 16,20 0-16,1 0 0,-21 0 0,20 0 15,1 0-15,0 0 0,-1 0 0,1 0 16,0 0-16,-1 0 0,1 0 16,21 0-16,-22 0 0,22 0 0,-21 0 15,0 0-15,-1 0 0,1 21 16,-22-21-16,22 0 0,-21 0 0,-1 0 15,1 0-15,-22 0 0,21 0 16,-20 0-16,-22 0 0,21 0 16,-21 0-16,1 0 0,-1 0 0,0 0 15,0 0 1,-42 0 62,0 0-78,0 0 16,-1 0-16,1 21 15,0-21-15,0 0 0</inkml:trace>
  <inkml:trace contextRef="#ctx0" brushRef="#br0" timeOffset="160604.6">11155 12615 0,'-43'0'0,"86"0"0,-128 0 0,64 0 15,-21 0-15,20 0 0,1-21 0,0 21 16,0 0-16,0 0 0,0 0 16,-1 0-16,44 0 31,-1 0-15,21 0-16,-21 0 0,22 0 0,-1 0 15,0 0-15,22 0 0,-22 0 16,22 0-16,-22 0 0,21 0 15,1 0-15,-22 0 0,22-21 0,-1 21 16,1 0-16,-22 0 0,22 0 16,-22 0-16,21 0 0,-20 0 0,-1 0 15,0 0-15,1 0 0,-1 0 16,-21 0-16,0 0 0,22 0 0,-22 0 16,0 0-16,0 0 15,-42 0 95,0 0-110,0 0 0,0 0 15,-22 0-15,22 0 0</inkml:trace>
  <inkml:trace contextRef="#ctx0" brushRef="#br0" timeOffset="161056.34">10922 12594 0,'0'0'0,"-21"-21"16,42 21-1,21 0 1,-21 0-16,22 0 16,-1 0-16,0 0 0,1-21 0,20 21 15,-20 0-15,20 0 0,-21 0 16,22 0-16,-1 0 0,-20 0 0,20 0 15,-20 0-15,20 0 0,-21-21 16,1 21-16,-1 0 0,0 0 16,1 0-16,-1 0 0,-21 0 0,22 0 15,-22-21-15,0 21 0,0 0 0,0 0 16,0 0-16,1 0 16,-44 0 46,1 0-62,0 0 0,0 0 16,0 0-16,0 0 0,-1 0 0,-20 0 15</inkml:trace>
  <inkml:trace contextRef="#ctx0" brushRef="#br0" timeOffset="161428.13">11028 12531 0,'0'0'0,"21"0"31,0 0-31,21 0 16,-20 0-16,20 0 0,0 0 0,22 0 15,-22-21-15,22 21 0,-1 0 16,1 0-16,-1 0 0,1 0 0,20-22 16,-20 22-16,-1 0 0,22-21 15,-22 21-15,1 0 0,-1 0 0,-20 0 16,20-21-16,-20 21 0,-1 0 0,0 0 16,1 0-16,-22 0 0,21-21 15,-21 21-15,0 0 0,1 0 0,-1 0 16,0 0-16,0 0 15,0 0-15,-21-21 0,21 21 0,1 0 16,-1-21 0,-21-1-1</inkml:trace>
  <inkml:trace contextRef="#ctx0" brushRef="#br0" timeOffset="165504.29">19918 9462 0,'42'-22'16,"-42"1"-16,0 0 15,21 21 1,-21-21-16,0 0 0,0 0 16,0-1-1,0 44 32,-21-1-47,21 0 0,-21 0 0,0 0 16,21 0-16,-21 1 0,-1 20 15,1-21-15,21 21 0,-21 1 16,0-1-16,0 0 0,0 1 0,-22-1 16,22 0-16,0 1 0,-21-1 15,20 0-15,-20 1 0,21-1 0,0-21 16,-22 22-16,22-22 0,0 0 15,0 0-15,21 21 0,-21-20 16,0-1-16,21 0 0,0 0 16,0-42 15,21 0-31,0 0 0,-21-1 16,21 1-16,0 0 0,0-21 15,1-1-15,-1 22 0,21-21 0,-21 0 16,0-22-16,1 22 0,20-1 15,-21-20-15,0 21 0,0-1 0,1 1 16,-1 0-16,0-1 0,0 22 16,-21-21-16,21 21 0,-21-1 0,21 22 15,-21-21-15,22 21 16,-1 21 0,-21 22-1,0-22-15,0 21 0,0 1 16,0-1-16,0 0 0,0 22 15,0-22-15,0 0 0,0 1 16,0-1-16,0 0 0,0 1 0,0-22 16,0 21-16,0-21 0,0 1 0,0 20 15,0-21-15,0 0 0,0 0 16,0 1-16,0-1 16,-21-21-1,-1 0 1,1 0-16,21-21 0,-21 21 0,0-22 15</inkml:trace>
  <inkml:trace contextRef="#ctx0" brushRef="#br0" timeOffset="165700.19">19367 10118 0,'0'0'0,"-21"0"16,21-21-1,21 21-15,1 0 16,20 0-16,-21 0 0,21 0 15,1 0-15,-1 0 0,0-22 0,1 22 16,-1 0-16,0 0 0,1 0 16,-1-21-16,0 0 0,1 21 0,-22 0 15,21-21-15,1 0 0,-1 21 0,-21-21 16,21 21-16</inkml:trace>
  <inkml:trace contextRef="#ctx0" brushRef="#br0" timeOffset="166028">20362 9843 0,'0'-22'15,"0"1"-15,-21 0 16,0 21 0,0 0-16,0 21 15,21 0-15,-22-21 16,22 22-16,0-1 0,0 0 0,0 21 16,0-21-16,-21 1 0,21 20 0,-21-21 15,21 21-15,0 1 0,-21-22 16,21 21-16,-21 1 0,0-1 15,-1 0-15,22 1 0,-21 20 16,0-21-16,21 1 0,-21-1 0,21-21 16,0 22-16,0-22 0,-21 0 0,21 21 15,0-21-15,0 1 16,0-44 15,0 1-31,0 0 16,0 0-16,0-21 0,0 20 0,0-20 15,0 0-15,0-1 0,0 1 16,0 0-16,0-1 0</inkml:trace>
  <inkml:trace contextRef="#ctx0" brushRef="#br0" timeOffset="166307.85">20045 10075 0,'0'0'0,"0"-21"16,0 0-16,0-21 0,0 21 0,0-1 16,0 1-16,0 0 0,21 0 15,0 0-15,0 0 0,0-1 0,1 22 16,20-21-16,-21 21 0,21 0 15,-20 0-15,20 0 0,-21 0 0,21 0 16,-20 0-16,-1 21 0,-21 1 0,0-1 16,0 0-16,0 0 15,0 0-15,-21 0 0,-1 1 0,1-1 16,-21 0-16,21 0 16,0 0-16,-1 0 0,1-21 0,-21 22 15,21-22-15,0 21 0,42-21 63,0 0-63,0 0 0,0 0 15,0 0-15</inkml:trace>
  <inkml:trace contextRef="#ctx0" brushRef="#br0" timeOffset="167332.26">20383 10139 0,'0'21'0,"22"-21"32,-1 0-17,0-21-15,0 21 0,0-21 16,-21 0-16,21-1 0,1 22 16,-1-42-16,0 21 0,21 0 0,-21 0 15,1-1-15,-1 1 0,0 0 16,-21 0-16,0 0 0,0 0 0,-21 21 31,0 0-31,-1 0 0,1 0 16,-21 0-16,21 0 0,0 21 0,-1-21 15,22 21-15,0 0 16,0 0-16,0 0 0,0 1 16,0-1-16,0 0 0,22-21 15,-22 21-15,21 0 0,0-21 16,-21 21-16,0 1 0,21-1 15,0 0-15,-21 0 16,0 0-16,0 0 16,0 1-1,21-22-15,1 0 16,-1 0-16,0 0 16,0 0-1,0-22-15,0 22 0,1-21 0,-1 0 16,0 21-16,0-21 0,0 0 0,0 0 15,1-1-15,-1 1 0,0 0 16,0 0-16,0 0 0,0 0 0,1-1 16,-1 1-16,-21 42 47,0 1-47,-21-1 15,21 0-15,-22 0 0,1 0 0,21 0 16,0 1-16,0-1 0,0 0 15,0 0-15,0 0 0,0 0 16,0 1-16,0-1 0,21-21 16,1 21-16,-1-21 15,0 0-15,0 0 0,0 0 0,0 0 16,1 0-16,-1 0 0,0-21 0,0 0 16,0 21-16,0-22 0,1 1 15,-1 0-15,0 0 0,0-21 0,0 20 16,22-20-16,-22 0 0,0 21 15,21-22-15,-21 1 0,1 0 16,-1-1-16,0 1 0,-21 21 0,21-22 0,0 1 16,-21 0-16,0 21 0,0-1 15,0-20-15,21 21 0,-21 0 16,0 0-16,-21 21 31,0 21-31,21 0 0,-21 0 16,0 21-16,0-20 0,-1 20 15,1 0-15,0 1 0,0-1 0,21 0 16,-21 1-16,0-1 0,21 0 16,0-21-16,-22 22 0,22-1 0,0-21 15,-21 22-15,21-22 0,0 0 0,0 21 16,0-21-16,21 1 16,-21-1-16,22-21 0,-1 0 0,0 21 15,0-21-15,0 0 0,0 0 16,1 0-16,-1 0 0,0 0 15,0 0-15,0-21 0,0 21 0,1-21 16,-1 21-16,0-22 0,0 1 16,0 21-16,-21-21 0,21 0 0,-21 0 15,22 0-15,-22-1 0,0 1 0,0 0 16,0 0-16,0 0 16</inkml:trace>
  <inkml:trace contextRef="#ctx0" brushRef="#br0" timeOffset="167759.03">21061 9610 0,'0'0'0,"-21"0"0,-1 0 15,22 21 1,-21-21-16,21 21 0,0 0 0,0 0 16,0 1-1,21-22-15,1 0 16,-1 0-16,0 0 16,0 0-16,0 0 0,0 0 15,1 0-15,-1-22 0,0 22 0,-21-21 16,0 0-16,0 0 15,-42 21 1,20 0-16,1 0 16,0 0-16,0 0 0,0 0 0,0 0 15,21 21-15,-22 0 16,22 0-16,-21-21 0,21 22 0,0-1 16,0 0-16,0 0 15,21-21 1,1 0-1,-1 0-15</inkml:trace>
  <inkml:trace contextRef="#ctx0" brushRef="#br0" timeOffset="170192.16">19558 10732 0,'0'21'109,"21"-21"-93,-21 21-16,21-21 0,-21 21 15</inkml:trace>
  <inkml:trace contextRef="#ctx0" brushRef="#br0" timeOffset="170408.04">19643 10964 0,'0'0'0,"0"22"0,0-1 47,0 0 0,0 0-16</inkml:trace>
  <inkml:trace contextRef="#ctx0" brushRef="#br0" timeOffset="170559.95">19643 11113 0,'0'21'16,"0"0"-1,0 0 1</inkml:trace>
  <inkml:trace contextRef="#ctx0" brushRef="#br0" timeOffset="174563.68">19685 10922 0,'21'-42'15,"-21"21"-15,21-1 16,-21 1-16,0 0 16,0 0-16,0 0 0,0 0 15,0-1 1,-21 22 0,0 22-16,21-1 0,-21 0 15,21 21-15,0-21 0,-21 22 0,-1-1 16,1 0-16,21 1 0,-21-1 15,21 0-15,-21 1 0,0-1 0,0-21 16,-1 22-16,22-1 0,-21 0 16,0-21-16,0 22 0,0-22 15,0 0-15,21 0 0,-22 0 0,22 1 0,-21-22 16,0 0 0,21-22-1,0 1-15,0-21 16,0 21-16,21 0 0,0-22 15,1 22-15,-22 0 0,21-21 0,0 20 16,-21 1-16,21 0 0,0 0 16,0 21-1,-21 21 1,0 0-16,0 0 0,0 1 16,0-1-16,0 0 0,0 0 0,0 0 0,0 22 15,0-22-15,22 0 0,-22 0 16,0 0-16,21 0 15,0-21-15,0 22 0,0-22 0,0 0 16,1 0-16,-1 0 0,21 0 16,-21 0-16,22 0 0,-1-22 0,-21 22 15,21-21-15,-20 0 0,20 0 16,-21-21-16,0 20 0,0-20 16,1 0-16,-1 21 0,0-22 0,-21 1 15,0 0-15,0-1 0,0 1 0,0-22 16,0 22-16,0 0 0,-21-1 0,0 22 15,-1-21-15,1 0 0,0 20 16,0 1-16,0 0 0,-22 0 16,22 21-16,-21 0 0,21 0 0,-22 21 15,1 0-15,0 0 0,21 1 16,-22 20-16,22 0 0,0 1 0,0-1 16,21 0-16,0 1 0,0-1 15,0 0-15,0 1 0,0 20 0,0-21 16,0-20-16,21 20 0,0 0 0,0-21 15,22 22-15,-22-22 0,21 0 16,0 0-16,-20-21 0,20 21 0,0-21 16,1 0-16,-1 0 0,0 0 15,22 0-15,-22-21 0,0 21 0,22-21 16,-22 0-16,1 0 0,-1 0 16,0-22-16,-21 22 0,22 0 15,-22-21-15,0 20 0,0-20 0,-21 21 16,0 0-16,0-22 0,0 22 15,-21 0-15,0 0 0,0 21 16,0 0-16,-1 0 0,1 0 0,0 0 16,0 21-16,0 0 0,0 0 15,-1 1-15,22-1 0,0 0 0,-21 0 16,21 21-16,0-20 0,0-1 0,0 21 16,0-21-16,0 0 0,0 1 15,21-1-15,-21 0 0,22-21 0,-1 21 16,0-21-16,21 0 0,-21 0 15,1 0-15,20 0 0,-21 0 16,21 0-16,1 0 0,-22 0 0,21-21 16,-21 0-16,22 21 0,-22-21 15,0-1-15,0-20 0,0 21 16,22-21-16,-22 20 0,0 1 0,-21 0 16,21 0-16,0 21 15,-21 21 16,0 0-31,22-21 16,-22 21-16,21 1 31,0-22-15,0-22 0,-21 1-16,0 0 15,0 0-15,0 0 16,0 0-1,0-1-15,-21 22 16,0 0-16,0 0 16,-1 0-16,1 22 15,0-1-15,0 0 0,21 0 0,-21 0 16,0 0-16,-1 1 0,1-1 16,0 21-16,21-21 0,0 0 0,0 1 15,0-1-15,0 0 0,0 0 0,0 0 16,0 0-16,21 1 0,0-1 15,1-21-15,-1 21 0,21-21 0,-21 0 16,22 0-16,-22 0 0,21 0 16,0 0-16,-20 0 0,20 0 0,0-21 15,-21 0-15,22-1 0,-1 1 0,-21 0 16,22 0-16,-22 0 0,0-22 16,0 22-16,0 0 0,-21-21 15,0 21-15,0-1 0,0 1 0,0 0 16,0 0-1,-21 21-15,0 0 16,0 21-16,0-21 0,-1 21 16,22 0-16,-21 1 0,21-1 0,-21 0 15,21 0-15,0 21 0,0-20 0,0-1 16,0 0-16,0 0 16,0 0-16,21-21 0,0 21 0,1-21 15,-1 0-15,0 0 0,0 0 16,0 0-16,22 0 0,-22 0 0,0 0 15,0 0-15,0-21 0,22 0 16,-43 0-16,21 0 0,0 0 16,0-1-16,-21 1 0,0 0 0,0 0 15,0 0-15,0 0 0,0-1 0,0 1 16,0 42 15,0 1-15,0-1-16,0 0 0,0 0 0,-21 0 15,21 0-15,0 1 0,0-1 0,-21 0 16,21 0-16,0 0 0,0 0 16,0 1-16,0-1 15,0-42 32,21-1-47,-21 1 16,0 0-16,21 0 0,0 0 0,-21-22 15,21 22-15,1 0 0,-22 0 0,21-21 16,0 20-16,-21 1 16,21 21-16,0 0 0,0 0 15,-21 21 1,0 1-16,0-1 0,22 0 16,-22 0-16,0 0 0,0 0 0,0 1 15,0-1-15,0 0 16,0 0-16,0 0 0,21 0 0,-21 1 15,21-22 1,0 0-16,0 0 16,0 0-16,1 0 15,-22-22-15,21 1 0,0 0 16,-21 0-16,21 0 0,0 0 16,-21-1-16,21 1 0,1-21 0,-1 21 15,-21 0-15,21-1 0,-21 1 16,0 42 15,0 1-15,0-1-16,0 0 0,0 0 15,0 0-15,0 0 0,0 1 16,0-1-16,0 0 0,0 0 16,0 0-16,21 0 0,0-21 15,0 0-15,1 0 16,-1 0-16,0 0 0,0 0 0,0 0 15,0 0-15,1 0 0,-1 0 16,0-21-16,0 0 0,0 0 0,0 0 16,-21 0-16,0-1 0,22 1 15,-22 0-15,0 0 0,0 0 0,0 0 16,0-1-16,0 1 16,-22 21-16,1 0 0,0 0 15,0 0-15,21 21 16,-21 1-16,0-1 15,21 0-15,0 0 0,0 0 0,0 0 16,0 1-16,0-1 16,0 0-16,0 0 0,21-21 15,0 0-15,-21 21 0,21-21 16,0 0-16,0 0 0,1 0 0,-1 0 16,0 0-16,0 0 0,0-21 15,0 0-15,1 21 16,-1-21-16,-21 0 0,0-1 0,21 1 15,-21 0-15,0 0 0,0 0 16,0 42 15,-21-21-15,21 21-16,-21-21 0,21 21 0,0 0 16,0 1-16,-22-22 0,22 21 15,22-21 32,-1 0-31,0 0-16,-21-21 0,21-1 15,0 1-15,0 0 0,1 0 16,-1 21-16,-21-21 16,21 21-16,0 0 15,-21 21-15,0 0 16,0 0-16,0 0 0,0 1 15,21-1-15,-21 0 0,0 0 16,21-21 0,1 0-16,-1 0 0,0 0 15,0 0-15,0 0 16,0 0-16,1-21 16,-1 0-16,0 0 0,0-1 15,0-20-15,-21 21 0,21 0 16,1-22-16,-1 1 0,-21 0 15,21 21-15,0-22 0,-21 1 0,0 21 0,21-22 16,-21 22-16,21 0 0,-21 0 16,0 0-16,-21 42 31,0-21-31,21 21 0,-21 0 16,0 0-16,21 22 0,-21-22 15,-1 0-15,22 21 0,-21-20 16,0 41-16,0-21 0,21-20 15,0-1-15,0 21 0,-21-21 16,21 0-16,0 1 0,0-1 16,-21-21-16,21-21 47,21 21-47,0-22 0,-21 1 15,21 21-15,0-21 0,0 0 0,1 0 16,-1 21-16,0 0 15,0 0 1,0 0-16,-21 21 16,0 0-16,0 0 0,0 0 15,0 1-15,0-1 16,0 0-16,0 0 0,-21-21 16,0 0-16,21 21 0,-21-21 15,0 0-15,-1 0 16,1 0-16,0 0 15,0 0-15,0 0 16,21-21-16,-21 21 0,42 0 63,0 0-63,-21 21 0,21-21 15,0 0-15,0 21 0,1-21 16,-1 0-16,0 0 0,0 22 0,0-22 15,0 0-15,1 0 0,-1 0 16,0 0-16,0 0 0,0 0 0,0 0 16,1 0-16,-1 0 0,0 0 0,0-22 15,0 22-15,0-21 0,1 0 16,-1 0-16,-21 0 0,21 0 16,0-22-16,-21 22 0,0 0 15,0 0-15,-21 42 47,0 0-47,0 0 0,21 0 16,0 1-16,0-1 0,-22 0 0,22 0 15,0 0-15,0 0 16,0 1-16,0-1 16,22-21-1,-1 0-15,0 0 16,0-21-16,0-1 15,0 22-15,22-21 0,-22 0 0,0 21 16,21-21-16,-20 0 0,20 0 16,0 21-16,-21-22 0,1 1 0,-1 21 15,0 0-15,0 0 0,-21 21 16,0 1 0,0-1-16,0 0 0,-21 0 15,0 0-15,21 0 0,-21 1 0,21-1 16,-22 0-16,22 0 15,-21-21-15,21 21 16,-21-21 0,0 0-1,0-21 1</inkml:trace>
  <inkml:trace contextRef="#ctx0" brushRef="#br0" timeOffset="175323.77">18288 9758 0,'0'0'0,"21"-42"15,-42 42 32,21 21-47,0 0 16,0 0-16,0 0 0,-21 22 16,21-22-16,0 0 0,0 0 15,0 21-15,0-20 0,-21-1 0,21 0 0,0 0 16,0 0-16,0 0 15,0 1-15,0-1 0,-22-21 16,22 21-16,-21-21 16</inkml:trace>
  <inkml:trace contextRef="#ctx0" brushRef="#br0" timeOffset="175515.65">18500 10033 0,'0'0'0,"0"-42"16,0 21 15,21 42 16,-21 0-47,0 0 0,0 0 15,0 0-15</inkml:trace>
  <inkml:trace contextRef="#ctx0" brushRef="#br0" timeOffset="176132.3">18351 10880 0,'-42'-43'16,"42"22"0,0 0-1,0 0-15,0 0 16,0 0-16,0-1 15,21 22 1,0 0-16,1 0 0,-1 0 0,-21 22 16,21-1-16,0-21 0,0 21 0,-21 0 15,0 0-15,0 0 0,0 1 16,0 20-16,0-21 0,0 0 0,0 0 16,0 1-16,-21-1 0,21 21 0,-21-21 15,0 0-15,0 1 0,-1-1 16,-20 0-16,21 0 0,0-21 0,0 21 15,-1 0-15,1-21 0,0 0 16,0 0 0,0 0-16,21-21 15,0 0-15,0 0 0,0 0 16,0 0-16,0-1 0,0 1 16,0 0-16,21 21 31,0 0-31,0 21 15,0-21-15,-21 21 0,22 1 0,-1-1 16,0 0-16,0 0 16,0 0-16,0 0 0,1 1 15,-1-22-15,0 21 0,0 0 32,0-21-32,0 0 15,1 0 1,-1 0-16,0-21 15</inkml:trace>
  <inkml:trace contextRef="#ctx0" brushRef="#br0" timeOffset="176376.16">18859 10986 0,'0'0'16,"0"-22"-1,22 22 48,-22 22-47,0-1 15</inkml:trace>
  <inkml:trace contextRef="#ctx0" brushRef="#br0" timeOffset="179524.18">13674 12446 0,'0'0'0,"-22"0"16,1 0-16,0 0 15,0 0 1,0-21 0,0 21-1,21-21 17,-22 21-32,44 0 62,-1 0-62,0 0 16,0 0-16,0 0 0,0 0 0,1 0 15,20 0-15,-21 0 0,21 0 16,1 0-16,-1 0 0,0 0 0,1 0 16,20 0-16,-20 21 0,20-21 15,1 0-15,-1 0 0,1 0 0,-1 0 16,1 0-16,-1 0 0,22 0 15,-22 0-15,22 0 0,0 0 16,20 0-16,-20 21 0,21-21 0,0 0 16,0 0-16,-1 21 0,1-21 15,0 0-15,0 21 0,0-21 0,0 0 16,21 22-16,-22-22 0,22 21 16,-21-21-16,0 0 0,-21 21 0,21 0 15,-22-21-15,22 0 0,-21 21 16,-1-21-16,1 0 0,0 21 0,-22-21 15,22 0-15,-22 0 0,1 0 16,-22 22-16,1-22 0,-1 0 0,-21 0 16,0 0-16,0 0 0,-42 0 47,21-22-47,-21 22 0,0-21 15,0 21-15,-22-21 0,22 21 0,0-21 16,-21 0-16,-1 21 0,22-21 15,-21 21-15,0-22 0,-1 1 0,1 21 16,0-21-16,-1 21 0,1 0 16,0-21-16,20 21 0,1 0 0,-21 0 15,21 0-15,0 0 16,42 0 15,0 0-15,0 0-16,0 0 0,22 0 0,-1 21 15,0-21-15,1 21 0,-1-21 16,0 21-16,22-21 0,-22 0 0,22 22 16,-22-22-16,0 0 0,1 21 15,-1-21-15,0 0 0,1 0 0,-22 21 16,0-21-16,0 0 0,-21 21 16,0 0-1,-21 0-15,0-21 16,0 22-16,-1-1 0,1 0 15,-21 0-15,21 0 0,-22 0 16,-126 85 0,127-85-16,-1 1 0,1-1 15,0 0-15,-1 0 0,1 0 16,21 0-16,-21 1 0,20-1 0,1 0 16,0-21-16,0 21 0,0-21 15,21 21-15,21-42 31,21 0-31,-21 0 16,22 0-16</inkml:trace>
  <inkml:trace contextRef="#ctx0" brushRef="#br0" timeOffset="180136.32">18076 12425 0,'0'0'0,"0"-21"0,0 0 16,0-1-16,0 1 16,0 0-16,0 0 0,0 0 15,0 0 1,0 42 15,0 0-31,0 0 0,0 0 16,0 0-16,0 1 15,0 20-15,0-21 0,0 21 0,0 1 16,0-1-16,0 0 0,0 1 16,0-1-16,0 0 0,0 1 0,-21-1 15,21 0-15,-21 1 0,21-1 16,-21-21-16,21 22 0,0-22 0,0 0 15,0 0-15,0 0 0,0 0 0,0 1 16,0-1 0,-21-21-16,21-21 31,0-1-31,0 1 0,0 0 16,0 0-16,0 0 15,0 0-15,0-22 0,0 1 0,0 0 16,0-1-16,0 1 0,21 0 15,0-1-15,-21 1 0</inkml:trace>
  <inkml:trace contextRef="#ctx0" brushRef="#br0" timeOffset="182084.4">18119 12425 0,'0'0'0,"0"-21"15,0 0-15,0-1 0,0 1 0,0 0 16,0 0-16,0 0 31,21 21 16,0 0-47,0 0 16,0 0-16,0 0 15,1 0-15,-1 0 0,21 0 0,-21 0 16,22 0-16,-1 0 0,0 21 16,1-21-16,-1 0 0,21 0 0,1 21 15,-22-21-15,22 0 0,-1 0 16,22 21-16,-22 0 0,22-21 0,-21 0 15,20 22-15,1-22 0,21 0 16,-22 21-16,1-21 0,21 0 16,-21 21-16,-1-21 0,22 0 0,-21 21 15,21-21-15,-1 0 0,-20 21 16,21-21-16,0 0 0,-22 21 0,22 1 16,-21-22-16,0 0 0,20 21 15,-20-21-15,21 21 0,0-21 0,-22 21 16,22-21-16,0 0 0,-21 21 15,-1-21-15,1 0 0,0 0 0,-22 21 16,22-21-16,-22 0 0,1 0 16,21 0-16,-22 0 0,22 0 0,-1 22 15,1-22-15,-21 0 0,20 0 16,1 0-16,0 0 0,-22 0 16,22 0-16,-22 0 0,22 0 15,-22 0-15,1 21 0,-1-21 0,1 0 16,-1 0-16,-20 0 0,20 0 0,-20 0 15,20 0-15,-21 0 0,1 0 16,20 0-16,-20 0 0,-1 0 0,21 0 16,-20 0-16,20 0 0,-20 0 15,-1 0-15,21 0 0,-20 0 0,20 0 16,-20 0-16,20 21 0,-21-21 16,22 0-16,-1 0 0,-20 21 0,20-21 15,-20 0-15,20 0 16,-21 0-16,22 21 0,-22-21 0,1 0 15,-1 0-15,0 0 0,22 0 16,-22 0-16,0 0 0,1 0 0,20 21 16,-20-21-16,-1 0 0,0 0 15,1 0-15,-1 0 0,0 0 0,-21 0 16,22 0-16,-1 0 0,0 0 16,1 0-16,-1 0 0,0 0 15,-20 0-15,20 0 0,-21 0 0,21-21 16,-20 21-16,20 0 0,-21 0 15,21 0-15,-20 0 0,20 0 16,-21 0-16,0 0 0,22 0 16,-22 0-16,0 0 0,0 0 0,0 0 15,0 0-15,1 0 16,-1 0-16,0-21 16,0 21-1,0 0-15,0 0 0,1 0 16,-1 0-16,0-21 15,0 21 1,0 0-16,0 0 16,1 0-16,-1 0 15,-21-21-15,21 21 16,-21 21 15,0 0-15,0 0-16,0 0 15,-21 1-15,21-1 0,0 0 16,-21 0-16,-1 21 0,1-20 0,0-1 16,21 21-16,-21-21 0,0 22 15,0-22-15,21 21 0,-22-21 0,22 0 16,-21 22-16,21-22 0,0 0 16,-21 21-16,21-20 0,-21-1 15,21 0-15,-21 0 0,21 0 0,-21 0 16,21 1-16,0-1 15,0 0-15,-22-21 0,22 21 16,0 0-16,-21 0 16,0-21 15,21 22-31,-21-22 16,0 0-16,0 0 15,-1 0-15,1 0 0,0 0 16,-21 0-16,21 0 0,-1 0 15,-20 0-15,0 0 0,-1 0 0,1 0 16,-21 0-16,20 0 0,-20 0 16,-1 0-16,22 0 0,-22 0 15,1 0-15,-1 0 0,1 0 0,21-22 16,-22 22-16,-21 0 0,22-21 16,-1 21-16,-20 0 0,20-21 0,-20 0 15,20 21-15,-21 0 0,22-21 16,-22 21-16,22 0 0,-1 0 0,-20-21 15,20 21-15,1 0 0,-22 0 0,0 0 16,22 0-16,-22 0 0,0 0 16,1-22-16,-1 22 0,0 0 15,1 0-15,-1 0 0,0 0 16,1 0-16,20 0 0,-20 0 0,-1 0 16,21 0-16,-20 0 0,-1 0 15,22 0-15,-22 0 0,21 0 0,1 0 16,-22 0-16,22 0 0,-1 0 0,1-21 15,-22 21-15,22 0 0,-1 0 16,-21-21-16,1 21 0,20 0 0,-20-21 16,20 21-16,-21 0 0,22-21 15,-22 21-15,22-21 0,-1 21 0,22 0 16,-22-22-16,1 22 0,21-21 16,-22 21-16,22 0 0,-1 0 15,-20-21-15,21 21 0,-1-21 0,-20 21 16,20 0-16,-41 0 0,20 0 15,1-21-15,-1 21 0,1 0 0,-1 0 16,-20 0-16,41 0 0,-20 0 16,-1 0-16,1 0 0,20 0 0,-20 0 15,-1 0-15,22 0 0,-21 0 0,-1 0 16,1 0-16,-1 0 0,1 0 16,-22 0-16,21 0 0,1 0 0,-1 0 15,1 0-15,-1 0 0,1 0 16,-1-21-16,1 21 0,-1 0 0,22 0 15,-21 0-15,20 0 16,-20 0-16,20 0 0,1 0 0,0 0 16,-1 0-16,1-22 0,21 22 0,-21 0 15,20 0-15,-20 0 0,21 0 16,-21 0-16,20 0 0,1 0 0,-21 0 16,21 0-16,0 0 0,-1 0 15,1 0-15,-21 0 0,21 0 0,0 0 16,-1 0-16,1 0 15,0 0-15,42 0 63,0-21-63,1 21 16,-1-21-16</inkml:trace>
  <inkml:trace contextRef="#ctx0" brushRef="#br0" timeOffset="182672.06">18690 12615 0,'0'0'0,"0"-21"15,0 0 1,0 42 15,0 0-31,-21 1 0,0-1 0,0 0 16,21 21-16,-22-21 0,1 1 15,0 20-15,21 0 0,-21-21 0,0 22 16,21-22-16,0 21 0,-21-21 16,21 1-16,-22-1 0,22 0 15,0 0-15,0 0 0,0 0 0,22-42 47,-22 0-31,0 0-16,21 0 0,0 0 0,-21-1 15,21-20-15,-21 21 0,21-21 16,0-1-16,1 1 0,-22 21 0,21-22 16,0 1-16,-21 21 0,21-21 15,0 20-15,-21 1 0,21 0 0,-21 0 16,0 0-16,22 21 15,-1 0-15,-21 21 16,0 0-16,0 0 16,0 22-16,0-22 0,0 21 15,21 0-15,-21 1 0,0-22 0,0 21 16,21 1-16,-21-1 16,0-21-16,0 21 0,0-20 0,0-1 15,0 0-15,0 0 0,0 0 16,0 0-16,0 1 0,-21-22 47,0-22-47</inkml:trace>
  <inkml:trace contextRef="#ctx0" brushRef="#br0" timeOffset="182868.46">18457 13018 0,'0'0'0,"0"-22"32,21 22-32,1 0 15,-1 0-15,0 0 0,21-21 0,-21 21 16,22 0-16,-22 0 0,21-21 16,-21 0-16,22 21 0,-22 0 0,21-21 15,1 0-15,-22 21 0,21-22 16,0 1-16</inkml:trace>
  <inkml:trace contextRef="#ctx0" brushRef="#br0" timeOffset="183180.29">19643 12510 0,'0'0'0,"0"-43"16,0 22-1,-22 42 1,1 0 0,0 1-16,21 20 0,-21-21 15,0 21-15,21 1 16,-21-22-16,-1 21 0,22 1 0,-21-1 16,0 0-16,0 1 0,0-1 15,21 0-15,-21 1 0,-1-1 0,1-21 16,21 21-16,0-20 0,0-1 15,-21 0-15,21 0 0,0 0 0,21-42 47,0 21-47</inkml:trace>
  <inkml:trace contextRef="#ctx0" brushRef="#br0" timeOffset="183840.81">19897 12658 0,'0'-21'16,"0"42"-1,0 0-15,-22 0 16,22 0-16,0 0 0,-21 1 0,0 20 16,0-21-16,21 21 0,-21 1 15,21-22-15,0 0 0,-21 21 0,21-20 16,-22-1-16,22 0 0,0 0 15,0 0-15,0-42 47,0 0-47,22 0 0,-1 0 16,-21-1-16,21 1 0,-21 0 16,0 0-16,21-21 0,0 20 0,0-20 15,-21 21-15,22 0 0,-1 0 0,-21-22 16,21 22-16,0 0 0,0 21 15,0-21-15,1 21 0,-1 0 16,0 0 0,-21 21-16,0 0 15,0 0-15,0 0 16,-21 1-16,0-1 0,-1-21 16,1 21-16,0 0 0,0 0 15,0-21-15,0 0 16,42 0 15,0 0-31,0 0 16,0 0-16,0 0 0,1 0 15,-1 0-15,0 0 0,0 0 0,0 21 16,0-21-16,1 22 0,-22-1 16,0 0-16,0 0 0,0 0 15,0 0-15,-22-21 16,22 22-16,-21-1 0,0-21 15,0 21-15,0-21 0,0 21 0,-1-21 16,1 0-16,0 21 0,0-21 16,0 0-16,21-21 31,21 0-15,0 21-16,0-21 0</inkml:trace>
  <inkml:trace contextRef="#ctx0" brushRef="#br0" timeOffset="184123.66">20786 12594 0,'0'0'16,"21"-21"-16,-21 0 16,0 42-1,-21 0 1,21 0-16,-22 1 0,22 20 15,-21-21-15,0 21 0,21 1 0,-21-1 16,21 0-16,-21 1 0,0-1 16,21-21-16,-22 22 0,22-22 15,0 21-15,-21-21 0,21 0 0,0 1 16,0-1-16,0 0 0,21-21 31,1 0-31,-1 0 0,0 0 16,0-21-16,0 21 0,22-21 0</inkml:trace>
  <inkml:trace contextRef="#ctx0" brushRef="#br0" timeOffset="184387.5">21484 12742 0,'0'0'0,"0"-21"0,0 0 16,0 0-16,0 0 15,-21 21 1,0 0-16,-22 0 0,22 21 15,0 0-15,0 0 0,0 0 16,0 1-16,-1 20 0,1-21 0,0 0 16,21 22-16,-21-22 0,21 0 0,0 0 15,0 0-15,0 0 0,0 1 16,21-1-16,0-21 0,0 21 0,1-21 16,-1 0-16,0 0 0,0 0 15,21 0-15,-20 0 0,20 0 0,0 0 16,-21 0-16,22-21 0,-22 0 15,21 21-15,1-22 0</inkml:trace>
  <inkml:trace contextRef="#ctx0" brushRef="#br0" timeOffset="184635.32">22225 12700 0,'0'-21'0,"21"-21"15,-42 63 16,21 0-31,-21 0 0,0 0 16,21 0-16,-22 22 0,1-22 16,21 21-16,-21 1 0,0-22 0,21 21 15,-21-21-15,0 22 0,21-22 16,0 21-16,-22-21 0,22 0 16,-21 1-16,21-1 0,0 0 0,0 0 15,0 0-15,0 0 16,21-21-1</inkml:trace>
  <inkml:trace contextRef="#ctx0" brushRef="#br0" timeOffset="184884.19">22839 12869 0,'0'-21'0,"-21"42"31,-1 1-31,22-1 0,-21 0 0,0 0 16,21 0-16,-21 22 0,0-22 15,21 21-15,-21-21 0,21 0 0,0 22 16,-22-22-16,1 0 0,21 0 16,0 0-16,-21-21 0,21 22 0,-21-1 15,42-21 16,0 0-31</inkml:trace>
  <inkml:trace contextRef="#ctx0" brushRef="#br0" timeOffset="185184.02">22818 12891 0,'0'0'15,"0"-64"1,0 43-16,21 0 15,0 21-15,0 0 0,0 0 16,0 0-16,22 0 0,-22 21 0,21-21 16,-21 21-16,1 21 15,20-20-15,-21-1 0,0 0 0,-21 21 0,0-21 16,0 1-16,0 20 16,0-21-16,0 0 0,-21 0 0,0 1 15,-21-1-15,20 0 0,-20-21 16,0 21-16,-1 0 0,1-21 0,0 21 15,-1-21-15,1 0 0,0 0 0,21 22 16,-1-22-16,1 0 0,0 0 16,42-22-1,22 22-15</inkml:trace>
  <inkml:trace contextRef="#ctx0" brushRef="#br0" timeOffset="185488.84">23664 12785 0,'0'0'0,"-21"-21"0,0 21 0,21-22 0,-21 1 16,0 21-16,-1 0 0,1 0 16,0 21-1,0 1-15,21-1 0,-21 21 0,0-21 16,21 22-16,0-1 15,0 0-15,-22 1 0,22-1 0,0 0 0,-21-21 16,21 22-16,0-1 0,0-21 16,-21 22-16,21-22 0,-21 0 15,0 0-15,21 0 0,0 0 0,0 1 16,21-22 15,-21-22-31,42 1 0,-21 0 16</inkml:trace>
  <inkml:trace contextRef="#ctx0" brushRef="#br0" timeOffset="185771.68">23982 12933 0,'0'-21'0,"0"42"0,21-42 0,-21 0 16,0 42-1,-21 0-15,0 0 16,-1 0-16,22 0 0,-21 22 0,0-22 15,21 0-15,-21 21 0,0-20 16,21-1-16,0 21 0,-21-21 0,21 0 16,0 1-16,0-1 0,0 0 15,0 0-15,21-21 16,0 0-16,0 0 0,0 0 0,0 0 16,1 0-16,-1 0 15,0 0-15,0 0 0,0-21 0,0 21 0,1-21 16,-1 21-16,0-21 0,-21-1 15,21 22-15,-21-21 16</inkml:trace>
  <inkml:trace contextRef="#ctx0" brushRef="#br0" timeOffset="185959.57">24003 13166 0,'0'0'16,"-21"0"-16,0 0 0,-1 0 15,44 0 16,-1 0-31,0 0 0,0 0 16,0 0-16,0 0 0,22 0 0,-22 0 16,0 0-16,0-21 0,0 21 15,1-22-15,-1 1 16,-21 0-16,0 0 16</inkml:trace>
  <inkml:trace contextRef="#ctx0" brushRef="#br0" timeOffset="186095.5">24088 12996 0,'0'0'15,"-22"0"-15,1 0 0,0 0 16,21-21-16,21 21 16,0-21-1,1 21-15,-1 0 0,0 0 16,21 0-16,-21 0 0,1-21 16,-1 21-16,0 0 0,0 0 0,21-21 15</inkml:trace>
  <inkml:trace contextRef="#ctx0" brushRef="#br0" timeOffset="186490.16">24807 12721 0,'-21'-21'0,"42"42"0,-42-63 0,21 21 16,0 0-16,0-1 0,0 1 15,21 21-15,-21-21 16,21 21-16,-21 21 16,0 0-1,0 22-15,0-22 0,-21 42 16,0-20-16,21 20 0,-21-20 0,0 20 15,0-21-15,-1 22 0,1-22 16,-21 22-16,42-22 0,-21 0 16,0-20-16,-1 20 0,22 0 0,0-21 15,0 1-15,0-1 0,0 0 16,22-21 0,-1 0-16,0 0 0,21 0 15,-21-21-15,22 21 0,-1-21 16</inkml:trace>
  <inkml:trace contextRef="#ctx0" brushRef="#br0" timeOffset="186764">25442 13018 0,'21'-43'0,"-42"86"0,64-107 0,-22 43 0,-21-21 16,0 20-16,0 1 16,0 42-1,0 1-15,0-1 16,-21 21-16,21-21 0,0 22 0,0-22 15,-22 21-15,22 0 0,-21-20 16,21 20-16,0 0 0,0-21 0,-21 22 16,21-22-16,-21 0 0,21 0 15,-21 0-15,21 1 0,0-1 0,0 0 16,-21-21-16,21-21 47,21 0-47,0-1 15,0 1-15</inkml:trace>
  <inkml:trace contextRef="#ctx0" brushRef="#br0" timeOffset="186991.87">25527 13018 0,'0'0'0,"-21"0"16,21-22-16,21 22 31,0 0-16,0 0-15,0 0 16,1 0-16,20 0 0,-21 0 0,0 0 0,0 0 16,1 0-16,20 0 15,-21 0-15,0 0 0,-42 0 47,0 0-47,0 22 0,0-22 16</inkml:trace>
  <inkml:trace contextRef="#ctx0" brushRef="#br0" timeOffset="187191.77">25421 13187 0,'-21'21'0,"42"-42"0,-42 63 0,0-42 0,21 21 16,0 1 0,21-22-16,0 0 15,21 0-15,-20 0 0,-1 0 16,21 0-16,-21 0 0,22 0 15,-22 0-15,21 0 0,-21 0 0,0 0 16,1 0-16,-1 0 0,0 0 16,-42 0-1,0 21 1</inkml:trace>
  <inkml:trace contextRef="#ctx0" brushRef="#br0" timeOffset="189203.44">17822 13335 0,'0'0'0,"-21"0"0,0 0 0,0 0 15,0 0-15,-1 0 0,22 21 16,-21-21-16,0 21 16,21 1-16,0-1 15,0 0-15,0 0 0,0 0 16,0 0-16,0 1 0,0-1 0,0 21 16,21-21-16,0 0 0,1 1 15,-1-1-15,0 0 0,0 0 0,0 0 16,0-21-16,1 21 0,-1 1 15,0-1-15,21-21 0,-21 21 0,22-21 16,-1 0-16,-21 21 0,22-21 0,-1 0 16,0 21-16,1-21 15,-22 0-15,21 0 0,0 0 0,1 0 0,-1 0 16,0 0-16,1 0 0,-1 0 16,0 0-16,22 0 0,-22 0 15,1 0-15,20 0 0,-21 0 0,1-21 16,20 21-16,-20 0 0,-1-21 15,21 21-15,-20 0 0,-1-21 0,22 21 16,-22-21-16,21 21 0,-20-22 0,20 22 16,1 0-16,-22-21 0,22 21 15,-1 0-15,1 0 0,-1 0 0,1 0 16,-1 0-16,1 0 0,-1 0 16,22 0-16,-22 0 0,22 0 0,0 0 15,-22 0-15,22 0 0,-1 0 0,1 0 16,0 0-16,-22 0 15,22 0-15,0 0 0,-22 0 0,1 0 16,20 0-16,-20 0 0,-1 0 0,1 0 16,-1 0-16,1 0 0,-1 0 15,-20 0-15,20-21 0,1 21 0,-22 0 16,21 0-16,-20 0 0,20 0 16,1 0-16,-22 0 0,22 0 0,-22 0 15,21 0-15,-20 21 0,20-21 0,1 0 16,-22 21-16,22-21 15,-1 22-15,-21-22 0,1 21 0,-1-21 16,22 21-16,-22-21 0,-21 0 0,21 21 16,1-21-16,-22 0 0,0 21 15,0-21-15,0 0 0,1 0 0,-22 21 16,21-21 0,-21 22-16,0-1 46,21-42 33,-21-1-64,21 22-15,-21-21 0,21 21 16,-21-21-16,21 0 0,1 0 15,-1 21-15,0-21 0,0-1 16,0 1-16,0 21 0,1-21 16,20 0-16,-21 21 0,0-21 15,0 21-15,22 0 0,-22-21 0,21 21 16,-21 0-16,22 0 0,-1 0 0,0 0 16,1 0-16,-1 0 0,22 0 15,-1 0-15,1 0 0,-1 0 0,22 0 16,-22 0-16,1 21 15,-1-21-15,1 0 0,-1 0 0,1 21 16,-1-21-16,1 0 0,-1 0 0,1 21 16,-1-21-16,-20 21 0,20-21 15,-21 0-15,22 0 0,-22 21 0,1-21 16,-1 0-16,-21 22 0,21-22 16,-20 0-16,20 21 0,-21-21 0,0 0 15,0 21-15,1-21 0,20 21 16,-21-21-16,0 21 0,0 0 15,1-21-15,-1 0 0,0 22 16,0-22-16,0 0 0,0 21 16,1-21-16,-1 0 0,0 0 0,0 21 15,0-21-15,0 0 0,1 21 16,-1-21-16,0 0 0,21 0 16,-21 21-16,1-21 0,-1 0 0,21 0 15,-21 0-15,0 0 0,1 0 16,-1 0-16,0 0 0,0 0 0,0 0 15,0 0-15,1 0 0,-1 0 16,0 0-16,0 0 0,0 0 16,0 0-1,1-21-15,-1 21 16,0-21-16,0 21 16,0 0-16,0 0 15,1 0 1,-22-21 46,-22 21-46,1 0-16,0 0 0</inkml:trace>
  <inkml:trace contextRef="#ctx0" brushRef="#br0" timeOffset="190583.78">18351 13653 0,'22'0'0,"-1"-22"15,0 22 1,0 0-16,-21-21 15,21 21-15,-21-21 16,21 21-16,-21-21 31,-21 21 16,0 0-31,0 0-16,0 0 15,0 0-15,-1 21 16,1 0-16,0-21 16,21 21-16,-21 1 0,0-1 15,0 0-15,21 0 16,0 0-16,0 0 16,0 1-16,0-1 15,0 0 1,0 0-16,21-21 31,0 21-31,0-21 16,0 0-16,0 0 0,1 0 15,-1 0-15,0 0 0,0 0 16,0 0-16,0 0 0,1 0 16,-1 0-16,0 0 15,0 0-15,0 0 31,-21-21-31,21 21 0</inkml:trace>
  <inkml:trace contextRef="#ctx0" brushRef="#br0" timeOffset="191377.35">18605 13674 0,'0'0'0,"0"-21"0,0-1 0,0 1 16,0 0-16,0 0 0,0 0 15,0 0-15,0-1 16,0 1-16,0 0 0,0 0 16,0 0-16,0 0 15,-21 21 17,0 0-17,0 21-15,21 0 0,-21 0 0,0 0 16,-1 0-16,1 1 0,0 20 15,0-21-15,0 21 0,0 1 16,-22-1-16,22 0 0,0 1 0,-21-1 16,20 0-16,-20 1 0,21 20 15,-21-20-15,20-1 0,-20 0 0,21 22 16,-21-22-16,20 22 0,-20-22 16,21 21-16,-21-20 0,20 20 0,-20-20 15,21 20-15,-21-21 0,20 1 0,1-1 16,0 0-16,-21-20 0,21 20 15,-1-21-15,1 21 0,21-20 0,-21-1 16,0 0-16,0 0 0,0 0 16,21 0-16,-22-21 0,1 0 15,21 22-15,-21-22 16,21-22 15,0 1-31,0 0 16,0 0-16,0 0 0,0 0 0,0-1 15,0 1-15,0 0 0,0 0 16,0 0-16,0 0 0,0-1 0,0-20 16,0 21-16,0 0 0,0 0 15,0-1-15,-21 22 16,21 22 0,0-1-1,0 0-15,0 0 0,0 0 16,0 0-16,0 22 0,0-22 0,0 21 15,0-21-15,0 1 0,0-1 16,0 0-16,0 0 0,0 0 0,0 0 16,21-21-16,0 22 0,0-22 15,1 0-15,-1 0 16,21 0-16,-21 0 0,22-22 0,-22 1 16,21 21-16,0-21 0,-20 0 0,20 0 15,0 0-15,22-1 16,-22-20-16,0 21 0,22-21 0,-1 20 0</inkml:trace>
  <inkml:trace contextRef="#ctx0" brushRef="#br0" timeOffset="192299.82">20532 13631 0,'0'0'15,"0"-21"-15,0 0 16,-22 21-16,1-21 15,0 21 1,0 0-16,0 0 0,0 0 16,-1 0-1,1 21-15,0 0 0,0 22 0,0-22 16,0 21-16,-1 0 0,1 1 16,0-1-16,0 0 0,0 22 0,0-22 15,-22 1-15,22 20 0,0 1 0,0-22 16,-22 21-16,22 1 0,-21-1 15,21 1-15,-22-22 0,1 22 16,21-22-16,-21 22 0,-1-22 0,1 0 16,21 1-16,-22-1 0,22-21 15,-21 21-15,21-20 0,0-1 0,-1 0 16,1 0-16,0 0 0,0-21 0,21 21 16,-21 1-1,0-22 1,21-22-1,0 1-15,0 0 16,0 0-16,0 0 0,0 0 16,0-1-16,0 1 0,0 0 0,0 0 15,0 0-15,0 0 0,0-1 16,-22 1-16,1 21 16,0 0-1,0 0-15,0 0 0,21 21 16,-21 1-16,21 20 0,0-21 0,-22 0 15,22 0-15,0 1 0,0-1 0,0 0 16,0 0-16,0 0 0,0 0 16,0 1-16,22-1 0,-1-21 15,0 0-15,0 0 0,0 0 0,22 0 16,-22 0-16,21 0 0,0 0 16,-20-21-16,20-1 0,0 22 15,1-21-15,-1 0 0,0 21 0,-21-21 16,22 0-16,-1 21 0,-21-21 15,22-1-15,-22 22 0,0-21 0,0 21 16,0 0-16,0 0 0,-21-21 0</inkml:trace>
  <inkml:trace contextRef="#ctx0" brushRef="#br0" timeOffset="194599.92">11282 14351 0,'-21'0'47,"-1"0"-31,1 0-16,0 0 16,0 0-16,42 0 31,0 0-16,0 0-15,22 0 0,-1 0 16,22 0-16,-1 0 0,1 0 16,-1 0-16,1 0 0,20 0 0,-20 0 15,20 21-15,-20-21 0,21 0 16,-22 0-16,22 0 0,-22 21 0,1-21 16,-1 0-16,-20 0 0,20 0 0,-21 0 15,1 0-15,-22 0 0,21 0 16,-21 0-16,1 0 0,-1 0 15,-42 0 17,-1 0-17,22 22-15,-21-22 0,0 0 16,0 0-16,0 0 0,0 21 16,-22-21-16,22 0 0,-21 0 0,21 21 15,-22-21-15</inkml:trace>
  <inkml:trace contextRef="#ctx0" brushRef="#br0" timeOffset="195055.86">11176 14669 0,'-21'0'0,"42"0"0,-63 21 15,20-21-15,1 0 0,0 0 16,0 21-16,42-21 31,0 0-31,22 0 16,-1 0-16,21 0 0,-20 0 0,20 0 16,1 0-16,20 0 0,-20-21 15,21 21-15,-1 0 0,1-21 0,0 21 16,-1 0-16,1 0 0,0 0 15,-1-22-15,-20 22 0,-1 0 16,1 0-16,-1 0 0,-20 0 0,20 0 16,-42 0-16,22 0 0,-22 0 0,0 0 15,0 0-15,0 0 16,-42 0 15,0 0-15,0 22-16,0-22 0,-1 0 15,1 0-15,0 21 0,0-21 0,0 0 16,-22 0-16,22 21 0,-21-21 16,21 0-16,-22 0 0,1 21 15,0-21-15,21 0 0</inkml:trace>
  <inkml:trace contextRef="#ctx0" brushRef="#br0" timeOffset="195440.79">11218 14986 0,'21'0'31,"1"0"-31,-1 0 0,0 0 16,21-21-16,1 21 0,-1 0 15,0-21-15,22 21 0,-22 0 0,22-21 16,-1 21-16,1 0 0,20 0 15,-20-22-15,-1 22 0,1 0 0,20 0 16,-20-21-16,-1 21 0,-20-21 16,20 21-16,1 0 0,-22 0 0,0 0 15,1 0-15,-22 0 0,0 0 0,0 0 16,0 0-16,1 0 0,-22-21 94,0 0-79,21 21-15,-21-21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3:48:13.3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847 0,'0'-21'16,"21"-1"0,-21 1-16,22 21 15,-1-21-15,-21 0 0,21 21 0,0-21 16,-21 0-16,21-1 0,0 22 16,-21-21-16,22 0 0,-22 0 15,21 0-15,-21 0 0,0-1 0,21 22 16,-21-21-16,0 0 0,0 0 15,0 0-15,0 42 63,-21 0-63,0 0 16,21 0-16,-22 22 0,1-1 15,0 0-15,0 1 0,0 20 0,0 1 16,-1-1-16,-20 1 0,21-1 15,-21 1-15,20-1 0,1 1 16,0-1-16,-21-20 0,21 20 0,-1 1 16,1-22-16,21 0 0,-21 1 15,0-1-15,21 0 0,-21-21 16,21 22-16,0-22 0,0 0 16,0 0-1,-21-21-15,21-21 16,0 0-16,0 0 0,0 0 15,0-22-15,0 1 0,0 21 16,0-22-16,0 1 0,0 0 0,0-22 16,0 22-16,0 0 0,0 20 15,21-20-15,-21 0 0,0 21 16,21-1-16,0-20 0,0 42 0,-21-21 16,21 21-16,1 0 15,-1 21-15,0 0 16,0 22-16,-21-22 0,0 0 0,21 21 15,0-21-15,-21 22 16,22-1-16,-22-21 0,0 22 0,21-22 16,0 21-16,-21 0 0,21-20 15,0-1-15,0 0 0,1 0 16,-1 0-16,0 0 0,0-21 0,0 0 16,0 0-16,1 0 0,-1 0 15,21 0-15,-21-21 0,0 0 16,22 0-16,-22-21 0,21 20 0,-21 1 15,22-21-15,-22 0 0,0-1 16,21 1-16,-20 0 0,-1-22 0,0 22 16,-21-22-16,0 1 15,21-22-15,-21 22 0,0-1 0,0 1 16,0-1-16,0 1 0,0-1 16,0 22-16,-21-22 0,0 22 15,0 0-15,-1-1 0,-20 22 0,0-21 16,-1 21-16,1-1 0,-21 22 15,20 0-15,-20 0 0,-1 22 16,1-22-16,-1 42 0,22-21 16,-22 21-16,22 1 0,0-1 0,-1 22 15,22-1-15,0 1 16,0-22-16,21 21 0,0 1 0,0-1 16,0-20-16,21-1 0,0 0 0,0 1 15,1-22-15,20 0 16,-21 0-16,21 0 0,1-21 0,-1 0 15,0 0-15,1 0 0,-1 0 16,22 0-16,-43 0 0,21-21 16,0 21-16,-20-21 0,-1 21 0,-21-21 15,0 0 1</inkml:trace>
  <inkml:trace contextRef="#ctx0" brushRef="#br0" timeOffset="1129.26">2879 1588 0,'0'0'0,"0"21"16,0-42 15,0-1-16,0 1-15,0 0 16,21 0-16,-21 0 0,21 0 0,0-1 16,-21 1-16,0 0 0,21-21 15,0 21-15,-21-1 0,22 1 16,-22 0-16,0 0 0,21 0 0,-21 0 16,21 21-16,-21-22 15,0 44 1,0-1-1,0 0-15,0 0 0,0 0 16,0 0-16,0 1 0,0 20 16,0-21-16,0 0 0,0 0 15,0 1-15,0-1 0,0 0 16,0 0-16,0 0 0,0 0 0,0 1 16,21-22-16,0 0 15,0 0-15,1 0 0,-1 0 0,0 0 16,0-22-16,0 1 0,0 21 15,1-21-15,-1 0 0,0 0 16,21-22-16,-21 22 0,1 0 16,20-21-16,-21 21 0,0-1 15,0-20-15,-21 21 0,0 0 0,22 0 16,-22-1-16,0 1 0,0 0 16,0 0-16,0 42 46,0 0-46,0 0 0,0 1 16,0 20-16,0-21 0,0 21 16,0-20-16,0 20 0,0 0 0,0 1 15,0 20-15,-22-21 0,22 22 16,0-1-16,0 1 0,0-1 16,-21 1-16,21-1 0,0 1 15,-21-1-15,21 22 0,0-21 16,0-1-16,0 22 0,0-22 0,0 22 15,0-22-15,-21 1 0,21-1 16,-21 1-16,21-22 0,-21 22 0,21-22 16,0-21-16,0 22 0,-22-22 15,1 0-15,21 0 0,-21-21 0,0 0 16,0 0-16,0 0 0,-1 0 16,1 0-16,-21-21 0,21 21 0,-22-42 15,1 20-15,21 1 0,-21-21 16,-1 0-16,1-22 0,0 22 0,-1-22 15,22 1-15,0 20 16,-21-20-16,42-1 0,0 1 0,0 21 16,0-22-16,0 22 0,0-22 15,0 22-15,21-22 0,0 22 0,0-21 16,21 20-16,1-20 0,-1-1 16,22 22-16,-1-22 0,1 22 0,20 0 15</inkml:trace>
  <inkml:trace contextRef="#ctx0" brushRef="#br0" timeOffset="3452.08">3916 1143 0,'-21'-21'16,"21"42"31,0 0-47,0 0 16,0 1-16,0-1 0,0 21 15,-22-21-15,1 22 0,21-22 16,-21 21-16,21 0 0,-21-20 0,21-1 15,-21 21-15,21-21 0,0 0 16,-21 1-16,21-1 0,-22-21 16,22 21-16,0-42 31,0 0-31,0-1 0,0 1 16,0 0-16,0 0 0,0 0 15,0-22-15,0 22 0,0-21 0,0 21 16,22 0-16,-1-22 15,-21 22-15,21 0 0,0 0 0,0 0 16,0 21-16,1 0 0,-1 0 16,0 0-16,0 0 15,0 21-15,0 0 0,1 0 0,-22 0 16,21 22-16,-21-22 0,21 0 16,0 21-16,-21-21 0,21 1 0,0-1 15,1 21-15,-22-21 0,21 0 16,0-21-16,0 22 0,0-22 0,0 0 15,1 0-15,-1 0 16,0 0-16,0 0 0,0 0 16,0-22-16,1 1 0,-22 0 0,21 0 15,21 0-15,-21 0 16,0-22-16,1 22 0,-1-21 0,21 21 16,-21-22-16,22 22 0,-22-21 15,21 21-15,-21-1 0,22 1 0,-22 0 16,0 0-16,0 21 0,0 0 15,0 0-15,1 0 0,-1 0 0,0 21 16,-21 0-16,21 0 16,-21 1-16,0-1 0,0 0 0,0 0 15,0 0-15,0 0 0,0 1 16,0-1-16,0 0 16,0-42 30,0 0-46,0-1 0,0 1 16,0 0-16,0 0 16,0 0-16,0 0 0,-21-1 15,21 1-15,-21 0 0,0 0 0,21 0 16,-22 21-16,1 0 0,0 0 16,0 0-16,0 0 0,0 0 0,-1 0 15,1 21-15,0-21 16,0 21-16,0 0 0,0 22 0,-1-22 15,1 0-15,0 21 0,0-21 16,0 22-16,21-22 0,-21 0 0,21 21 16,-22-20-16,22 20 0,0-21 15,0 0-15,0 0 0,0 1 0,0-1 16,0 0-16,22-21 0,-1 21 16,0-21-16,0 0 0,0 0 15,0 0-15,1 0 0,-1 0 0,21-21 16,-21 0-16,22 0 0,-22-1 15,0 22-15,21-21 0,-21-21 0,1 21 16,-1 0-16,0-1 16,-21-20-16,0 21 0,21 0 0,-21 0 15,0-22-15,21 22 0,-21 0 16,0 0-16,0 0 0,-21 21 31,0 21-15,21 0-16,0 0 0,0 0 15,0 0-15,0 1 0,0-1 0,0 0 16,0 0-16,0 0 0,0 0 16,0 1-16,0-1 0,0 0 0,0 0 15,0 0-15,21-21 0,0 21 16,0-21-16,1 0 0,-1 0 16,0 0-16,0 0 15,0 0-15,0 0 0,22 0 0,-22-21 16,0 0-16,0 0 15,0 0-15,1 0 0,-22-1 0,0 1 16,21-21-16,-21 21 0,21 0 16,-21-1-16,0-20 0,0 21 0,0 0 15,21 0-15,-21-1 16,0 44 15,0-1-31,0 0 16,0 0-16,0 0 0,0 22 15,0-22-15,0 0 0,-21 0 16,21 21-16,0-20 0,0-1 0,0 0 16,0 0-16,0 0 0,-21 0 15,21 1-15,0-1 0,0 0 0,-21-21 16,21 21-16,0-42 31,0 0-15,0 0-16,0-1 0,0 1 15,0 0-15,0 0 16,0-21-16,0 20 0,0 1 0,21 0 16,0 0-16,-21-21 0,21 20 15,-21 1-15,21 21 0,0-21 0,-21 0 16,22 21-16,-1 0 0,0 0 16,0 0-16,0 0 0,0 0 15,1 0-15,-1 0 0,0 21 16,0 0-16,-21 0 0,0 1 15,21-1-15,-21 0 0,21 0 0,-21 0 16,0 0-16,0 1 0,0-1 16,0 0-16,0 0 0,0 0 15,0 0-15,0 1 16,0-44 31,22 1-47,-1 0 15,-21 0-15,0 0 16,21 0-16,0-1 0,0-20 0,-21 21 16,21 0-16,1 0 0,-1-1 15,0 1-15,-21 0 0,21 21 16,0-21-16,0 21 0,1 0 16,-1 0-1,-21 21 1,0 0-16,0 0 0,0 1 15,0 20-15,0-21 16,0 0-16,0 0 0,0 1 0,0-1 16,0 0-16,0 0 0,0 0 15,0 0-15,0 1 0,21-1 0,0 0 16,0 0-16,0-21 16,1 0-16,-1 0 15,0 0-15,0 0 16,0 0-16,0-21 0,-21 0 0,22 21 15,-1-21-15,-21-1 0,21 1 16,-21 0-16,21 0 0,-21 0 16,0-22-16,21 22 0,0 0 15,-21 0-15,0 0 0,0-22 0,22 22 16,-22 0-16,21 0 16,-21 42 15,0 0-31,0 0 0,0 1 15,0-1-15,0 0 0,0 0 16,0 0-16,-21 0 0,21 1 0,0-1 16,0 0-16,0 0 0,0 0 15,0 0-15,0 1 0,0-1 0,0 0 16,21-21 0,0 0-1,0 0-15,0 0 16,0 0-16,1-21 15,-1 21-15,-21-21 0,21-1 16,-21 1-16,21 21 0,-21-21 0,0 0 16,21 0-16,0 0 0,-21-1 15</inkml:trace>
  <inkml:trace contextRef="#ctx0" brushRef="#br0" timeOffset="3752.9">6223 953 0,'0'0'0,"-21"0"16,21-22 15,0 44 31,0-1-46,0 0 15</inkml:trace>
  <inkml:trace contextRef="#ctx0" brushRef="#br0" timeOffset="6697.43">6498 1524 0,'0'21'16,"0"0"-16,21-21 16,0 0-1,-21 22-15,22-22 0,-1 0 16,0 0-16,-21-22 15,21 22-15,-21-21 16,21 21-16,-21-21 0,21 0 16,-21 0-16,0 0 0,0-1 15,22 1-15,-1 0 0,-21-21 16,21 21-16,-21-22 0,21 22 0,0-21 16,0 21-16,1-1 0,-1 1 15,0 0-15,0 0 0,0 21 0,0 0 16,1 0-16,-1 0 15,-21 21 1,21 0-16,-21 0 0,0 1 16,0-1-16,0 0 15,0 0-15,0-42 47,0 0-31,0 0-16,0-1 15,0 1-15,0 0 16,0 0-16,-21 21 0,21-21 0,-21 21 16,-1 0-16,1 0 15,0 0-15,0 0 16,0 21-16,21 0 16,0 0-16,-21 0 0,-1 22 0,22-22 15,0 21-15,-21-21 0,21 22 16,-21-1-16,21-21 0,0 22 0,0-22 15,0 21-15,0-21 16,0 0-16,21 1 0,0 20 0,1-42 16,-1 21-16,0 0 0,0-21 15,0 0-15,0 0 0,1 0 0,-1 0 16,21 0-16,-21-21 0,0 0 16,1 21-16,-1-21 0,0 0 0,0-22 15,0 22-15,0 0 0,22-21 16,-22 20-16,0-20 0,0 21 0,0-21 15,1-1-15,-1 22 16,0-21-16,21 21 0,-21-1 0,1 1 16,-1 0-16,0 0 0,21 0 15,-21 21-15,1 0 0,-1 0 16,0 0-16,0 0 0,0 0 0,0 21 16,1 0-16,-22 0 0,21 0 15,0 1-15,-21-1 0,21 0 0,-21 0 16,0 0-16,0 0 0,0 1 15,0-1-15,0 0 0,0 0 16,0-42 31,0 0-47,0 0 0,0-1 16,0 1-16,0 0 15,0 0-15,-21 0 0,0-22 16,0 22-16,-1 0 0,22 0 15,-21 0-15,0 0 0,0-1 0,0 22 16,0 0-16,-1-21 0,1 21 16,0 0-16,0 0 0,0 21 0,0 1 15,-1-22-15,1 21 0,0 21 16,0-21-16,0 22 0,21-22 0,-21 21 16,-1-21-16,22 22 0,0-22 15,0 21-15,0-21 0,0 22 0,0-22 16,0 0-16,0 21 15,0-21-15,0 1 0,0-1 16,22 0-16,-1-21 0,0 0 16,0 0-16,0 0 0,0 0 15,1 0-15,-1-21 0,0 0 16,0-1-16,21 22 0,-20-21 0,-1-21 16,0 21-16,0 0 0,0-1 15,0-20-15,1 21 0,-1-21 0,-21 20 16,21-20-16,-21 21 0,21 0 15,-21-22-15,0 22 0,0 0 16,0 42 15,0 0-15,0 1-16,-21-1 0,21 0 0,0 0 16,-21 21-16,21-20 0,0 20 15,0-21-15,0 0 0,0 22 0,0-22 16,0 0-16,0 0 0,0 0 15,0 0-15,0 1 0,21-22 0,0 21 16,0 0-16,0-21 0,1 0 16,-1 0-16,0 0 0,21 0 15,-21-21-15,1 0 16,-1 21-16,0-22 0,0 1 0,21 0 16,-20 0-16,-1 0 0,0-22 0,0 22 15,0-21-15,0 0 0,1-1 16,-1 1-16,0-22 0,0 22 15,-21-21-15,21-1 0,0 1 0,-21 20 16,0-20-16,22 20 0,-22-20 16,0 21-16,0-1 0,0 22 0,0-21 15,0 21-15,0-1 0,0 1 16,0 0-16,0 42 31,-22 0-31,22 1 0,0-1 16,0 21-16,-21 0 0,21 1 15,-21-1-15,21 22 0,0-1 16,0-21-16,-21 22 0,21-1 0,-21-20 16,21 20-16,0 1 0,0-22 15,0 0-15,0 1 0,0-1 0,0-21 16,0 22-16,0-1 0,0-21 16,0 0-16,0 0 0,0 1 0,0-1 15,21 0-15,0-21 0,0 21 16,0-21-16,1 0 15,-1 0-15,0 0 0,0-21 16,0 0-16,0 0 16,1-1-16,-1 1 0,0 0 0,0-21 15,0 21-15,0-22 0,1 22 16,-1-21-16,21-1 0,-21 1 0,0-21 16,1 20-16,-1-20 0,0 20 15,-21 1-15,0 0 0,21-22 16,-21 43-16,0-21 0,0-1 0,0 22 15,0 0-15,-21 0 0,21 0 16,-21 21-16,0 0 16,21 21-1,-22 21-15,22-21 16,-21 22-16,21-1 16,-21 0-16,21 22 0,0-22 0,0 1 15,0 20-15,-21-21 0,21 1 16,0 20-16,-21-20 0,21-1 0,0-21 15,0 21-15,0 1 0,0-22 16,0 21-16,0-21 0,0 1 0,0 20 16,21-21-16,0-21 0,0 21 0,-21 0 15,21-21-15,1 0 0,-1 0 16,0 0-16,0 0 0,0 0 16,0-21-16,1 0 0,-1 21 0,0-21 15,0 0-15,0 0 0,0-1 0,1 1 16,-22-21-16,21 21 15,0 0-15,-21-1 0,21 1 0,-21 0 16,0 0-16,21 21 16,-21 21 15,0 0-31,0 0 16,0 1-16,0-1 0,0 0 15,0 0-15,0 0 0,0 0 16,0 1-16,21-1 0,1-21 15,-1 21 1,0-21-16,0 0 0,0 0 0,0 0 16,1-21-16,-1 0 15,0-1-15,0 1 0,0 21 16,-21-21-16,21 0 0,-21-21 16,22 20-16,-22 1 0,0 0 0,21 0 15,-21 0-15,21 0 0,-21-1 16,21 1-16,-21 0 15,0 42 17,0 0-32,0 1 15,0-1-15,0 0 0,0 0 0,0 0 16,0 0-16,0 22 0,0-22 0,0 21 16,0 1-16,0-1 15,0 0-15,0 22 0,0-22 0,0 22 16,0-1-16,0 1 0,21-1 15,-21 1-15,0-1 0,21 1 0,-21-1 16,0 22-16,0-22 0,0 22 16,0 0-16,0-22 0,0 1 0,0 20 15,0-20-15,0-1 0,0 1 0,0-1 16,0-20-16,0 20 0,-21-21 16,0 1-16,0-22 0,21 0 0,-21 21 15,0-42-15,21 22 0,-22-22 0,1 0 16,0 0-16,0 0 15,0 0-15,0 0 0,-22-22 16,22-20-16,0 21 0,0-21 0,0 20 16,-1-20-16,1-21 0,21 20 15,0-20-15,-21-1 0,21 1 0,0-1 16,0 1-16,0-22 0,0 0 0,0 22 16,21-22-16,0 1 0,-21-1 15,22 21-15,20-20 0,-21 20 0,0-20 16,0-1-16,1 21 0,-1 1 15,0-1-15,0 1 0,0 21 16,0-1-16,-21-41 0,22 41 16,-1 22-16,-21 0 0</inkml:trace>
  <inkml:trace contextRef="#ctx0" brushRef="#br0" timeOffset="9600.19">10350 1397 0,'0'21'16,"-21"-21"-16,21 21 15,0 1-15,0-1 16,0 0-16,0 0 16,0 0-16,0 0 15,0-42 17,0 0-17,21 0-15,-21 0 0,0 0 16,22-22-16,-1 22 0,0-21 15,0-1-15,-21 1 0,21-21 16,0-1-16,1 22 0,-1-22 16,0 1-16,21 20 0,-21-20 0,1 42 15,-1-22-15,0 22 0,0 0 16,0 21-16,-21 21 16,0 0-16,0 1 15,0 20-15,0-21 0,0 21 0,0 1 16,0-22-16,0 21 0,0-21 15,-21 1-15,21-1 0,0 0 16,-21 0-16,21-42 31,0 0-31,0 0 16,0-1-16,0 1 0,0 0 16,0 0-16,0 0 0,0-22 0,0 22 15,0 0-15,-21-21 0,21 21 16,-21-1-16,21 1 0,0 0 15,0 0-15,-22 21 16,1 0-16,21 21 16,-21-21-16,21 42 0,0-20 0,-21 20 15,21-21-15,-21 43 0,0-22 16,21 0-16,0 1 0,-22 20 0,22-21 16,-21 1-16,21-1 15,0 0-15,0 1 0,0-1 0,0-21 16,0 22-16,0-22 0,0 0 15,21-21-15,1 21 0,-1-21 0,0 0 16,0 0-16,0 0 0,22-21 16,-1 21-16,-21-21 0,21 0 0,1-1 15,-1-20-15,0 0 0,1 21 16,-1-43-16,0 22 0,1-1 0,-1-20 16,-21-1-16,22 1 0,-22-1 15,0 1-15,0-1 0,0 1 16,-21-1-16,0 22 0,21-21 15,-21 20-15,0 1 0,0 21 16,0-22-16,0 22 0,0 0 0,0 42 31,0 0-31,0 1 0,-21 20 16,21-21-16,0 21 0,0 22 16,-21-22-16,0 22 0,21-1 0,-21 1 15,21-1-15,-21 1 0,-1-1 16,22 1-16,-21-22 0,0 22 15,21-22-15,-21 0 0,21-21 0,0 22 16,-21-22-16,21 0 0,0 0 16,-21-21-16,21 21 15,0-42 1,0 0-16,0 0 16,0 0-16,21 0 0,0-1 0,0 1 15,-21-21-15,21 0 0,0 20 16,1-20-16,-1 0 0,0 21 0,0-1 15,0 1-15,0 0 0,1 0 16,-1 21-16,0 0 0,0 0 16,0 21-16,0 0 0,1 22 15,-22-22-15,0 0 0,0 21 16,21-21-16,-21 22 0,21-22 16,-21 21-16,21-21 0,-21 22 15,0-22-15,21 0 0,0 0 0,-21 0 16,22 1-16,-1-1 0,0-21 15,0 21-15,0-21 0,0 0 16,1 0-16,-1 0 0,0-21 16,0 21-16,0-21 0,0-1 0,1 1 15,-1 0-15,0 0 0,0 0 16,0 0-16,0-22 0,1 1 16,-1 21-16,21-22 0,-21 1 0,22 21 15,-1-21-15,-21 20 0,21-20 16,1 21-16,-22 0 0,21 21 15,-21-21-15,22 21 0,-22 0 0,0 0 16,0 0-16,0 21 0,1-21 16,-22 21-16,0 0 0,21 0 0,-21 22 15,0-22-15,0 0 0,0 0 16,0 0-16,0 0 0,0 1 0,0-1 16,0 0-16,0 0 0,21-42 46,-21 0-46,0 0 16,0-1-16,0 1 0,0 0 16,0 0-16,0 0 0,0-22 15,0 22-15,-21 0 0,21 0 16,-21-21-16,-1 20 0,22 1 0,-21 21 16,0-21-16,0 21 0,0 0 15,0 0-15,-1 0 0,1 0 0,0 21 16,-21 0-16,21 1 0,-22-1 15,22 0-15,-21 21 0,21-21 16,-22 22-16,22-1 0,-21 0 0,21-20 16,-1 20-16,1 0 0,0-21 15,0 22-15,0-22 0,21 0 16,0 21-16,0-20 0,0-1 0,0 0 16,21 0-16,0-21 15,0 0-15,22 0 0,-22 0 0,0 0 16,21 0-16,-21-21 0,22 0 15,-22 0-15,21 21 0,-21-22 0,22 1 16,-22 0-16,21-21 0,-21 21 16,1-22-16,-1 22 0,0-21 0,0 21 15,0-22-15,0 1 0,1 21 16,-22 0-16,0-22 0,0 22 0,0 0 16,0 42 15,-22 0-31,22 0 0,-21 1 15,0-1-15,21 21 0,0-21 16,-21 0-16,21 22 0,-21-22 16,21 21-16,0-21 0,0 1 0,0-1 15,0 0-15,0 0 0,0 0 16,21 0-16,0-21 0,0 0 0,0 0 16,1 0-16,-1 0 0,0 0 15,21 0-15,-21 0 0,1 0 0,-1-21 16,21 0-16,-21 0 0,0 21 15,1-42-15,-1 20 0,0 1 0,0 0 16,0-21-16,-21 21 0,0-22 16,21 22-16,-21 0 0,0-21 15,22 20-15,-22 1 0,0 42 47,-22 1-47,22-1 0,-21 0 0,21 21 16,0-21-16,0 1 0,0 20 15,-21-21-15,21 21 0,-21 1 16,21-22-16,0 21 0,-21-21 16,21 1-16,0-1 0,0 0 15,0 0-15,0-42 47,0 0-31,0 0-16,0-1 0,0 1 15,0 0-15,0 0 0,21-21 0,-21 20 16,42-20-16,-21 21 0,1-21 16,20 20-16,-21-20 0,21 21 0,1 0 15,-1 0-15,0 21 0,-20 0 16,20 0-16,-21 0 0,21 0 0,-20 21 16,-1 0-16,0 0 0,0 0 15,-21 0-15,0 1 0,0-1 16,0 0-16,0 21 0,0-21 0,0 1 15,0-1-15,0 0 0,-21 0 16,0-21-16,0 21 0,21 0 16,-22 1-16,1-22 0,0 21 0</inkml:trace>
  <inkml:trace contextRef="#ctx0" brushRef="#br0" timeOffset="10509.5">13695 1334 0,'21'0'0,"0"0"0,0 0 0,0 0 0,1-22 16,-1 22-1,0-21-15,0 0 0,0 0 0,-21 0 16,0 0-16,0-1 15,0 1-15,0 0 0,0 0 0,-21 0 16,0 0-16,0 21 0,-22 0 16,22 0-16,-21 0 0,21 0 0,-22 0 15,1 0-15,21 21 0,-21 0 16,-1 21-16,22-21 0,-21 22 0,21-22 16,-1 21-16,1-21 0,0 22 15,0-22-15,21 21 0,0-21 0,0 1 16,0-1-16,0 0 0,21 0 15,0-21 1,0 0-16,1 0 0,-1 0 16,21-21-16,-21 0 0,22 21 0,-22-21 15,21-1-15,-21 1 0,0 0 16,22 0-16,-22 0 0,0 0 0,0-1 16,0 1-16,-21 0 0,22 0 15,-22 0-15,21 0 0,-21-1 0,21 22 16,-21-21-16,0 42 31,0 1-31,0-1 16,0 21-16,0-21 0,0 0 0,0 22 15,0-22-15,0 21 0,0 1 16,0-1-16,0 21 0,0 1 16,0-1-16,0 1 0,0-1 0,-21 1 15,21 21-15,-21-22 0,21 22 16,-22-1-16,22 1 0,-21 0 0,21-1 15,-21 1-15,21 0 0,-21-22 16,0 1-16,21-1 0,-21 1 0,-1-22 16,22 0-16,-21 1 0,0-1 0,0-21 15,21 0-15,-21 1 0,0-22 16,-1 0-16,1 0 0,0 0 0,0 0 16,0 0-16,-22-22 15,22 1-15,0 0 0,0-21 0,0-1 16,0 1-16,-1 0 0,22-22 0,0 1 15,0-22-15,0 22 0,0-22 16,0 0-16,22 1 0,-1-1 0,0 0 16,0 22-16,21-22 0,-20 22 15,20-22-15,-21 21 0,21 1 16,1-1-16,-1 22 0,-21-21 0,22 20 16,-1 1-16,21 0 0,-20-1 0,-1 22 15,22-21-15,-22 21 0</inkml:trace>
  <inkml:trace contextRef="#ctx0" brushRef="#br0" timeOffset="11584.92">14330 1334 0,'0'0'0,"-21"0"0,21 21 15,-22-21-15,1 0 16,21-21-1,21-1-15,1 1 16,20 21-16,-21-21 0,0 0 16,0 0-16,1 0 0,-1-1 15,0 1-15,-21 0 0,0 0 16,0 0-16,0 0 0,0-1 0,0 1 16,-21 0-1,-22 21-15,22 0 0,0 21 16,0-21-16,-21 21 0,20 1 15,1 20-15,-21-21 0,21 21 0,0-20 16,21 20-16,0-21 0,-22 21 16,22-20-16,0-1 0,0 0 0,0 0 15,0 0-15,22 0 0,-1 1 16,0-22-16,0 0 0,0 21 0,0-21 16,1 0-16,20 0 15,-21 0-15,21 0 0,-20-21 0,20 21 16,-21-22-16,21 1 0,-20 0 15,20 21-15,-21-21 0,21-21 0,-20 20 16,-1 1-16,0 0 0,21-21 16,-21 21-16,1-22 0,-1 22 0,0 0 15,0-21-15,-21 20 16,0 1-16,0 42 31,0 1-31,-21-1 0,21 0 0,-21 0 16,21 21-16,-21-20 0,21-1 15,0 21-15,0-21 0,0 0 16,0 22-16,0-22 0,0 0 16,0 0-16,0 0 0,21-21 15,0 0-15,0 22 16,0-22-16,22 0 0,-22 0 0,21 0 16,-21-22-16,22 22 0,-1-21 15,0 0-15,1 21 0,-22-21 0,21 0 16,0 0-16,-20-1 0,20-20 15,-21 21-15,0 0 0,0 0 16,1-22-16,-22 22 0,0 0 0,0 0 16,0 0-16,0 42 31,0 0-15,-22 0-16,22 0 15,-21 0-15,21 22 0,-21-22 0,21 0 16,-21 0-16,21 0 0,0 1 15,-21-1-15,0 0 0,21 0 0,-22 0 16,22 0-16,0 1 16,-21-22-16,21-22 47,0 1-47,21 0 0,1 0 0,-1 0 15,0-22-15,21 22 16,-21-21-16,22 21 0,-22-22 0,21 22 15,-21-21-15,22 21 0,-22 0 16,21-1-16,-21 1 0,1 0 0,-1 21 16,0 0-16,0 0 0,-21 21 15,0 0-15,21 1 0,-21-1 0,0 21 16,21-21-16,-21 22 0,0-22 16,0 0-16,0 21 0,0-21 0,0 1 15,0 20-15,0-21 0,-21 0 16,21 0-16,0 1 0,-21-1 15,21 0 1,0-42 15,42 21-31</inkml:trace>
  <inkml:trace contextRef="#ctx0" brushRef="#br0" timeOffset="12434.7">16531 1080 0,'0'0'15,"0"-22"-15,0 1 0,0 0 0,0 0 0,0 0 16,-21 21-16,0 0 16,0 0-16,-1 0 0,1 0 0,0 0 15,0 21-15,-21 0 0,20 0 16,1 0-16,-21 1 0,21 20 0,0-21 15,-1 21-15,1-20 0,0-1 16,21 21-16,0-21 0,-21 0 0,21 1 16,0-1-16,0 0 0,0 0 15,0 0-15,21-21 16,0 0-16,0 0 16,1 0-16,-1 0 0,0 0 0,0-21 15,0 0-15,0 21 0,1-21 16,-1 0-16,0-1 0,0 1 15,0 0-15,0 0 0,-21 0 16,22 0-16,-1-1 0,-21 1 16,21 21-16,-21-21 15,0 42 17,0 0-32,0 1 15,0-1-15,0 0 0,0 0 16,0 0-16,0 0 0,0 22 0,0-22 15,0 21-15,0 1 0,0-1 16,0 0-16,0 22 0,0-1 16,0 1-16,0-1 0,0 1 0,0-1 15,0 22-15,0-22 0,0 22 16,0 0-16,0-1 0,0 1 0,-21 0 16,21-1-16,-21 22 0,21-21 15,-22 0-15,22-1 0,0-20 0,-21 20 16,0 1-16,21 0 0,-21-22 0,0 22 15,21-22-15,-21 1 0,-1-22 16,1 22-16,21-22 0,-21-21 0,0 22 16,0-22-16,0 0 0,-1 0 15,1-21-15,0 0 0,0 21 16,0-21-16,0 0 0,-1 0 0,1 0 16,0-21-16,-21 0 0,21 0 0,-22 0 15,22-1-15,-21-20 0,-1 0 16,22-1-16,-21 1 0,0-21 0,20-1 15,-20 22-15,21-22 0,0-20 0,0 20 16,-1 1-16,22-1 0,0 1 16,0-22-16,0 21 0,0-20 0,0 20 15,0-20-15,0 20 0,0 1 16,22-1-16,-1 1 0,0-1 16,0 1-16,0-1 0,22 22 15,-22-22-15,21 22 0,-21 0 0,22-22 16,-22 22-16,21 21 0,-21-22 15,22 1-15,-22 21 0,0-22 0,0 22 16,-21 0-16,21 0 0,-21-21 0</inkml:trace>
  <inkml:trace contextRef="#ctx0" brushRef="#br0" timeOffset="12680.55">14880 995 0,'0'-21'16,"0"0"-16,0-1 31</inkml:trace>
  <inkml:trace contextRef="#ctx0" brushRef="#br0" timeOffset="14591.98">17865 1651 0,'0'-21'31,"0"0"-15,0 0-16,21-1 15,0 1-15,-21 0 0,21 0 0,0 0 16,0 0-16,1-1 0,-1-20 16,0 21-16,0-21 0,-21 20 15,0 1-15,0-21 0,0 21 0,0 0 16,0-22-16,0 22 0,0 0 15,-21 21-15,0 0 0,0 0 16,-1 0-16,1 0 0,-21 0 16,21 21-16,0 0 0,-1 0 0,1 1 15,0 20-15,0-21 16,0 21-16,21 1 0,0-1 0,0-21 16,0 22-16,0-1 0,0 0 15,0-21-15,0 22 0,0-22 0,21 0 16,0 0-16,0 0 0,0-21 15,1 0-15,-1 0 0,21 0 0,0 0 16,-20 0-16,20 0 0,0 0 16,1-21-16,-1 0 0,0 0 15,1-21-15,20 20 0,-21 1 0,1-21 16,20 21-16,-20-22 0,20 22 16,-21-21-16,1 0 0,-1-1 15,-21-20-15,22 20 0,-22-20 0,0 21 16,-21-22-16,0 22 0,0-22 15,0 22-15,0 0 0,0-1 16,0 1-16,0 0 0,0 20 0,0 1 16,-21 0-16,21 0 0,0 0 15,-21 0-15,-1 21 0,1 0 16,21 21-16,-21 0 16,0 0-16,21 21 0,0 1 0,-21 20 15,21-20-15,-21 20 0,21 1 16,-22-1-16,22 1 0,0-1 15,0-21-15,0 22 0,0-1 16,0-20-16,0-1 0,0 0 0,0 1 16,22-1-16,-1 0 0,0-20 15,0-1-15,0 0 0,0 0 0,1-21 16,20 0-16,-21 0 0,21 0 16,-20 0-16,-1 0 0,21 0 15,0-21-15,-20 0 0,20 21 0,0-21 16,-21-1-16,22-20 0,-22 21 15,0 0-15,0 0 0,0-22 0,-21 22 16,0 0-16,0-21 0,0 20 16,0-20-16,0 21 0,0 0 15,0 0-15,-21 21 0,0-22 0,0 22 16,0 0-16,0 0 16,-1 22-16,1-22 0,21 21 15,-21 0-15,0 0 0,21 21 0,0-20 16,-21-1-16,21 21 0,-21-21 15,21 22-15,0-22 0,0 0 0,0 21 16,0-21-16,0 1 0,21-1 16,0 0-16,0-21 0,0 21 15,0-21-15,1 0 0,20 0 16,-21 0-16,21-21 0,1 0 0,-22 21 16,21-21-16,1-1 15,-1 1-15,0 0 0,1-21 0,-1 21 16,0-1-16,-21 1 0,1-21 15,-1 21-15,0-22 0,0 22 0,0 0 16,-21 0-16,0 0 0,0 42 47,0 0-47,0 0 0,0 0 16,0 1-16,0-1 0,0 21 15,0-21-15,0 0 0,0 1 0,0 20 16,0-21-16,0 0 0,0 0 15,0 1-15,0-1 0,0 0 16,0 0-16,0 0 16,0-42 15,0 0-31,0 0 0,0 0 16,0-1-16,0 1 0,0 0 15,0 0-15,0-21 0,21 20 0,1-20 16,-1 21-16,-21-21 0,21 20 15,0-20-15,0 21 0,-21 0 16,21 0-16,1-1 0,-22 1 16,21 21-16,0 0 0,-21-21 0,21 21 15,0 0-15,-21 21 16,21 0-16,-21 1 0,22-1 0,-22 0 16,0 21-16,21-21 0,-21 1 15,0 20-15,0-21 0,0 0 0,0 22 16,0-22-16,0 0 0,0 0 15,0 0-15,0 0 0,0 1 16,0-1 0,0-42 15,0-1-31,0 1 16,0 0-16,0 0 0,0 0 0,21 0 15,0-1-15,0-20 16,-21 21-16,21-21 0,1 20 0,-1-20 15,21 21-15,-21-21 0,0 20 16,22 1-16,-22 21 0,0-21 0,0 21 16,0 0-16,1 0 0,-1 21 15,0 0-15,0 1 0,0-1 0,-21 21 16,0-21-16,0 22 0,0-1 16,0-21-16,0 21 0,0-20 0,0 20 15,0-21-15,0 21 16,0-20-16,0-1 0,-21 0 0,0 0 0,21 0 15,-21 0-15,21 1 16,0-44 15,21 1-31,-21 0 16</inkml:trace>
  <inkml:trace contextRef="#ctx0" brushRef="#br0" timeOffset="15524.45">20807 1418 0,'0'21'0,"0"1"31,21-22-15,0 0-1,0 0-15,0 0 0,22-22 0,-22 22 16,0-21-16,21 21 0,1-21 15,-22 0-15,0 0 0,21 0 0,-20-1 16,-1 1-16,-21 0 0,0 0 16,21-21-16,-21 20 0,0-20 15,0 21-15,0 0 0,0 0 0,-21-1 16,0 22-16,-1 0 16,1 0-16,0 0 0,0 22 15,0-1-15,0 0 0,-1 21 16,1-21-16,0 22 0,0-1 0,0-21 15,21 22-15,0-1 0,0-21 16,0 21-16,0-20 0,0 20 0,0-21 16,0 0-16,21 0 0,0 1 15,21-1-15,-20 0 0,-1-21 0,0 0 16,21 0-16,-21 0 0,22 0 16,-22 0-16,21 0 0,1 0 0,-22-21 15,21 0-15,0-1 0,-20 22 16,20-42-16,-21 21 0,21 0 15,-20-22-15,-1 22 0,0-21 0,-21 0 16,0 20-16,21-20 0,-21 0 16,0 21-16,0-1 0,0-20 15,0 21-15,-21 42 32,21 0-32,-21 0 0,21 1 15,-21 20-15,-1-21 0,22 21 16,0-20-16,0 20 0,-21-21 0,21 0 15,0 22-15,0-22 0,-21 0 16,21 0-16,0 21 0,0-20 16,0-1-16,0 0 0,0-42 62,0 0-62,0-1 0,0 1 0,0 0 16,0 0-16,0 0 0,21-22 15,0 22-15,1-21 0,-1 0 0,21-1 16,-21 22-16,22-21 0,-1-1 16,-21 1-16,21 21 0,1 0 0,-22 0 15,21-1-15,-21 22 0,1 0 16,-1 0-16,0 22 0,0-1 16,-21 0-16,0 0 0,0 21 15,0-20-15,21 20 0,-21 0 0,0-21 16,0 22-16,0-22 0,0 21 15,0-21-15,0 22 0,0-22 0,0 0 16,0 0-16,-21 0 0,21 1 16,0-1-16,0 0 0,-21-21 0,21 21 15,-21-21-15,21-21 47,0 0-47,0 0 0,0-1 16,0 1-16</inkml:trace>
  <inkml:trace contextRef="#ctx0" brushRef="#br0" timeOffset="15885.24">22415 550 0,'0'-21'0,"0"42"0,-21-42 31,0 21-31,21 21 0,-21 1 16,21 20-16,-21-21 0,21 21 15,-21 1-15,21-1 0,0 22 16,-22-22-16,1 21 0,21 1 16,-21-22-16,21 22 0,0-22 0,0 22 15,0-22-15,0 21 0,-21-20 16,21-22-16,0 21 0,0 1 0,0-22 15,0 21-15,0-21 0,0 0 16,0 1-16,0-1 0,0 0 16,0-42 15,21 0-15,0-1-16,22 1 0,-22 0 15,0 0-15,21 0 0</inkml:trace>
  <inkml:trace contextRef="#ctx0" brushRef="#br0" timeOffset="16367.96">22902 1143 0,'0'0'0,"21"-21"0,-21 0 0,0 0 16,22-1-16,-22 1 16,0 0-16,-22 21 15,1 0-15,0 0 0,0 0 16,0 21-16,0 0 0,-22 1 0,22-1 15,-21 21-15,21-21 0,-1 0 16,1 1-16,0 20 0,0-21 16,21 0-16,-21 0 0,21 1 15,0-1-15,0 0 16,21-21-16,0 0 0,0 21 16,0-21-16,1 0 0,20 0 15,-21 0-15,0 21 0,22-21 0,-22 0 16,0 0-16,0 21 0,21-21 15,-42 22-15,22-22 0,-1 0 0,0 21 16,-21 0-16,0 0 16,0 0-16,0 0 15,0 1-15,0-1 16,0 0-16,-21-21 0,0 21 16,-1-21-16,1 0 0,0 21 15,0-21-15,0 0 0,0 0 0,-1 0 16,-20 0-16,21 0 0,0 0 15,-22 0-15,22 0 0,0 0 0,0 0 16,0 0-16,0 0 16,-1 0-16,22-21 15,0 0-15,0 0 16,0 0-16,0-1 16,22 1-16,-22 0 0</inkml:trace>
  <inkml:trace contextRef="#ctx0" brushRef="#br0" timeOffset="16724">22204 741 0,'-21'0'0,"21"-21"16,21 21 0,0 0-16,21-21 0,-21 21 15,22 0-15,-1 0 0,0-22 16,1 22-16,20-21 0,-20 21 0,20 0 16,-21 0-16,1 0 0,20-21 15,-20 21-15,-1 0 0,-21 0 0,21 0 16,-20 0-16,-1 0 0,0 0 15,0 0-15,-42 0 47,0 0-31,0 0-16,-1 0 0</inkml:trace>
  <inkml:trace contextRef="#ctx0" brushRef="#br0" timeOffset="18012.27">1439 2074 0,'0'0'0,"-21"0"0,0 0 15,21 22 1,0-1 31,21-21-47,0 0 0,0 0 0,1 0 16,20 0-16,-21 0 0,21 0 15,1 0-15,-1 0 0,0 0 16,1 0-16,20 0 0,-20 0 0,-1 0 15,21 0-15,1 0 16,-1 0-16,1 21 0,-1-21 0,22 0 0,0 0 16,21 0-16,-22 0 15,22 0-15,0 0 0,0 0 0,0 0 16,21 0-16,0 0 0,0 0 16,21 0-16,-21 0 0,21 0 0,-21 0 15,21 0-15,0 0 0,22 0 16,-22 0-16,21 0 0,-21 0 15,22 0-15,-22 0 0,21 0 0,0 0 16,-20 0-16,20 0 0,-21 0 16,0 0-16,22 21 0,-1-21 0,0 0 15,-21 0-15,1 21 0,20-21 16,-21 0-16,21 0 0,-20 21 0,-1-21 16,0 0-16,0 0 0,0 0 15,-21 22-15,21-22 0,-21 0 16,0 0-16,0 0 0,0 0 0,-21 0 15,0 0-15,0 0 0,-21 0 16,-1 0-16,-20 0 0,-1 0 0,1 0 16,-1 0-16,-20 0 0,-22 0 15,0 0-15,0 0 0,-42 0 32,0 0-32,0-22 0,21 1 15</inkml:trace>
  <inkml:trace contextRef="#ctx0" brushRef="#br0" timeOffset="18697.4">11642 2117 0,'-22'0'0,"-41"0"16,42 0 0,0 0-16,-1 0 0,1 21 15,0-21-15,0 0 16,21 21-16,21-21 31,0 0-15,22 0-16,-1 0 0,0 0 0,22 0 15,20 0-15,-20 0 0,42 0 16,0 0-16,-1 0 0,1 0 0,21 0 16,0 0-16,0-21 0,43 21 15,-22 0-15,21 0 0,-21 0 0,22 0 16,20 0-16,-21 0 0,22 0 15,-1 0-15,-20 0 0,20 0 16,-20 0-16,20 0 0,-21 21 16,1-21-16,-1 0 0,-21 0 0,-21 21 15,0-21-15,0 0 0,-21 0 16,0 21-16,-21-21 0,-22 0 0,1 0 16,-1 0-16,-21 0 0,1 22 15,-22-22-15,0 0 0,-21-22 63,21 22-63</inkml:trace>
  <inkml:trace contextRef="#ctx0" brushRef="#br0" timeOffset="19444.49">18986 2201 0,'-21'0'15,"0"-21"-15,0 21 16,0 0-16,0 0 15,-1 0-15,1-21 0,0 21 16,0 0-16,-21 0 0,20 0 16,1 0-16,0 0 0,0-21 0,0 21 15,0 0-15,-1 0 0,1 0 16,42 0 15,22 0-15,-1 0-16,0 0 0,1 0 15,20 0-15,1 0 0,-1 0 0,22 0 16,21 0-16,0 0 0,-1 0 16,22 0-16,0 0 0,0 0 15,0 0-15,22 0 0,-1 0 16,0 0-16,0 0 0,21 0 0,-20 0 16,20 0-16,0 0 0,1 0 15,-22 0-15,21 0 0,-21 0 16,0 21-16,1-21 0,-22 0 0,21 0 15,-21 0-15,0 0 0,-21 21 16,-1-21-16,-20 0 0,0 0 0,-1 0 16,-20 0-16,-22 0 0,22 0 15,-22 0-15,0 0 0,-20 0 0,20 0 16,-21 0-16,0 0 0,0 0 16,1 0-16,-1 0 15,-42 0 48</inkml:trace>
  <inkml:trace contextRef="#ctx0" brushRef="#br0" timeOffset="40152.71">2074 3937 0,'0'-21'0,"-21"0"15,21 0-15,-21 21 0,21-22 32,-21 22-32,0 22 31,21-1-31,0 0 0,0 0 16,0 0-16,0 22 0,0-22 15,0 21-15,0 22 0,0-22 16,0 0-16,0 22 0,0-22 15,0 22-15,0-1 0,0-21 0,0 22 16,0 21-16,0-22 0,0 1 16,0 20-16,-22 1 0,22-22 0,0 22 15,-21 0-15,21-22 0,0 22 16,0 0-16,0-22 0,0 22 0,0-1 16,0-20-16,0 21 0,0-1 15,0-20-15,0-1 0,-21 22 16,21-22-16,0 1 0,-21 21 15,21-22-15,0 1 0,0-1 16,0 1-16,-21-1 0,21 1 0,0-22 16,0 0-16,-21 1 0,21-22 15,0 21-15,0-21 0,0-42 32,0 0-32,0 0 15,0-22-15,0 1 0,0 0 16,0-1-16,0-20 0,0-1 0</inkml:trace>
  <inkml:trace contextRef="#ctx0" brushRef="#br0" timeOffset="42156.56">2159 3747 0,'0'-22'31,"-21"22"0,0 0-15,21 22 0,0-1 15,21 0-16,0-21 1,0 0-16,0 0 16,0 0-16,1 21 0,20-21 0,-21 0 15,21 0-15,1 0 16,-1 0-16,22 0 0,-22 0 0,21 0 16,1 0-16,-1 0 0,1 0 15,-1 0-15,1 0 0,-1 21 16,22-21-16,-21 0 0,41 0 0,-20 0 15,21 0-15,0 0 0,0 0 16,-1 0-16,1 0 0,0 0 0,21 0 16,0 0-16,21 21 0,0-21 15,-21 0-15,22 0 0,-22 0 0,21 0 16,0 0-16,-21 22 0,21-22 16,0 0-16,0 0 0,1 0 15,-22 21-15,21-21 0,0 0 16,0 0-16,0 0 0,0 0 0,1 21 15,-22-21-15,21 0 0,-21 0 0,21 0 16,0 0-16,-21 21 0,0-21 16,0 0-16,0 0 0,-21 0 0,21 0 15,-21 0-15,0 0 0,21 0 16,-43 0-16,22 0 0,0 0 0,-21 0 16,-22 0-16,22 21 0,-22-21 15,1 0-15,-1 0 0,-20 0 0,-1 0 16,-21 0-16,0 0 15,0 0-15,1 0 0,-1 0 16,-21 21 47,0 1-63,0-1 15,0 0-15,0 0 16,0 0-16,0 0 0,0 1 15,0-1-15,0 0 0,0 0 0,0 0 16,0 22-16,0-22 0,0 21 16,0-21-16,0 22 0,-21-1 15,21 0-15,-22-21 0,22 22 16,-21-1-16,21 22 0,-21-22 0,21 0 16,-21 22-16,0-1 0,0 1 0,21-22 15,-22 22-15,1-1 0,0 1 16,21-1-16,-21 1 0,0-1 0,0 1 15,21-1-15,-22 1 0,1-1 16,21 1-16,-21-1 0,0 1 0,21-1 16,-21 1-16,21-1 0,-21-21 15,-1 22-15,22-1 0,0-20 0,-21 20 16,0 1-16,21-22 0,-21 22 0,21-22 16,0 21-16,0-20 15,-21-1-15,21 22 0,-21-22 0,21-21 16,0 21-16,0 1 0,-22-1 0,22-21 15,0 22-15,-21-22 0,21 0 16,0 0-16,0 0 0,0 0 0,0 1 16,0-1-16,0 0 0,0 0 15,-21 0-15,21 0 16,0 1 0,0-1 15,-21-21-31,21 21 47,-21-21-32,0 0 1,-1 0-16,1 0 0,0 0 16,0-21-16,0 21 0,0 0 0,-1 0 15,1-21-15,-21 21 0,21 0 16,-22-22-16,22 22 0,-21-21 0,0 21 15,-1 0-15,-20 0 0,20-21 16,-20 21-16,-22 0 0,22 0 0,-22-21 16,-21 21-16,22 0 0,-22 0 0,0 0 15,0-21-15,0 21 16,0 0-16,1 0 0,-22-21 0,21 21 16,-21-22-16,21 22 0,-21 0 0,21 0 15,-21-21-15,0 21 0,0 0 16,0 0-16,0-21 0,0 21 0,0-21 15,0 21-15,0 0 0,0 0 0,-21-21 16,21 21-16,0 0 0,0 0 16,0-21-16,0 21 0,0 0 0,21 0 15,-21-22-15,21 22 0,-21 0 16,21 0-16,-21 0 0,22-21 0,-22 21 16,21 0-16,0 0 0,0 0 15,-21-21-15,21 21 0,0 0 16,1 0-16,-1 0 0,0 0 15,21 0-15,1-21 0,-1 21 0,0 0 16,1 0-16,20 0 0,1 0 16,-1 0-16,22-21 0,-22 21 0,22 0 15,21 0-15,-22 0 0,22 0 16,0 0-16,-21 0 0,21 0 16,-1 0-16,1-21 0,0 21 15,0 0-15,0 0 16,0 0-16,-1 0 15,1 0-15,0 0 0,0 0 16,0 0 0,21-22 31,21 22-32,0-21-15,0 0 16,0 0-16,1 0 15</inkml:trace>
  <inkml:trace contextRef="#ctx0" brushRef="#br0" timeOffset="43027.84">4424 4022 0,'0'-21'0,"0"42"0,0-64 16,0 22-1,0 0 1,-21 21 15,-1 21-15,22 0-16,0 1 16,0 20-16,-21-21 0,21 21 0,-21 1 15,21-1-15,0 0 0,-21 1 16,21-1-16,0 0 0,0 1 15,0 20-15,0-20 0,-21 20 0,21 1 16,-21-1-16,21 1 0,0-1 16,-22 1-16,1 20 0,0-20 0,21 20 15,-21-20-15,21-1 0,0 1 16,-21 21-16,0-22 0,21 1 16,0 20-16,0-20 0,-22-1 0,22 1 15,-21-1-15,0 1 0,21-1 16,0 1-16,-21-1 0,0 1 15,0-22-15,21 22 0,0-1 0,-22-21 16,1 22-16,21-22 0,-21 1 16,21-1-16,0 0 0,0-21 0,0 22 15,0-22-15,0 0 0,0 0 0,0 0 16,0 1 0,0-44-1,0 1-15,21 0 16,0-21-16,-21 21 0,22-22 15</inkml:trace>
  <inkml:trace contextRef="#ctx0" brushRef="#br0" timeOffset="43897.37">6477 4043 0,'0'0'0,"21"-42"16,-21 20-16,21 22 0,-21-21 15,0 0 1,0 0 0,0 42 62,0 0-78,0 0 0,0 22 0,0-22 15,0 21-15,0-21 0,0 22 16,-21-1-16,21 0 0,-21 1 0,21-1 16,0 0-16,0 22 0,0-22 15,-21 1-15,21 20 0,0 1 0,-21-1 16,21 1-16,-22-1 0,22 1 15,0-1-15,0 1 0,-21-1 0,21 1 16,-21-1-16,21 1 16,-21-1-16,21 1 0,0-22 0,0 21 15,-21 1-15,21-1 0,-21 1 16,-1-1-16,22-20 0,0 20 0,-21 1 16,0-22-16,0 22 0,21-1 0,0-21 15,-21 22-15,21-22 0,-21 22 16,21-22-16,0 22 0,0-22 0,0 0 15,-22 22-15,22-22 0,0-21 16,0 22-16,0-1 0,0-21 0,0 0 16,0 0-16,0-42 31,0 0-15,0 0-16,22 0 0,-22 0 15,0-1-15,0 1 0,0-21 16,0 21-16,0 0 0</inkml:trace>
  <inkml:trace contextRef="#ctx0" brushRef="#br0" timeOffset="45377.09">1863 4932 0,'0'21'31,"21"-21"-16,0 0-15,0 0 16,0 0 0,0 21-16,1-21 15,-1 0-15,0 21 0,0-21 16,0 0-16,0 0 0,22 0 16,-22 0-16,21 22 0,-21-22 0,22 0 15,-1 0-15,0 21 0,22-21 16,-1 0-16,1 0 0,-1 0 0,1 0 15,21 0-15,-22 0 0,22 0 16,-22 0-16,22 0 0,0 21 0,-22-21 16,22 0-16,-1 0 15,1 0-15,0 0 0,-22 0 0,22 21 16,0-21-16,-22 0 0,22 0 16,-22 0-16,22 0 0,0 0 0,-1 0 15,-20 0-15,20 0 0,1 21 16,21-21-16,-21 0 0,-1 0 0,-20 0 15,20 0-15,1 21 0,0-21 16,-22 0-16,22 0 0,0 0 0,-1 0 16,-20 22-16,20-22 0,1 0 15,0 0-15,-1 0 0,1 0 0,0 21 16,-22-21-16,22 0 0,-22 0 16,1 0-16,21 0 0,-22 21 15,1-21-15,20 0 0,-20 0 0,-1 0 0,22 0 16,-22 0-16,1 0 15,-1 0-15,22 21 0,-21-21 0,-22 0 16,21 0-16,1 0 0,-22 0 0,22 0 16,-22 0-16,22 0 0,-22 0 15,21 0-15,-20 0 0,20 0 0,-20 0 16,20 0-16,-21 0 0,1 0 16,-1 0-16,0 0 0,1 0 0,-1 0 15,0 0-15,-20 0 0,20 0 16,-21 0-16,21 0 0,-20 0 15,20 0-15,-21 0 0,21 0 0,-20 0 16,-1 0-16,21 0 0,-21 0 16,0 0-16,1 0 0,-1 0 0,21 0 15,-21 0-15,0 0 0,1 0 16,-1 0-16,21 0 0,-21 0 0,0 0 16,1 0-16,-1 0 0,0 0 0,0 0 15,0 0-15,0 0 0,1 0 16,-1 0-16,0 0 15,0 0 1,0 0 0,0 0-1,1 0-15,-1 0 16,0 0-16,0 0 0,0 0 16,0 0-16,1 0 0,-1 0 15,0 0-15,0 0 0,0 0 16,0 0-16,1 0 15,-1 0-15,0 0 16,-21 21 0,0 0 15,-21-21-15,0 0-1</inkml:trace>
  <inkml:trace contextRef="#ctx0" brushRef="#br0" timeOffset="46773.19">2582 4424 0,'0'0'0,"21"0"0,1 0 16,-1 0-16,0 0 16,0-21-16,0 21 15,0 0-15,1-21 0,-1 21 16,0-22-16,-21 1 0,21 21 16,-21-21-16,21 21 15,-21-21-15,0 0 16,0 0-16,-21 21 15,0 0-15,0 0 0,0 0 16,-1 0-16,1 0 0,0 0 0,0 0 16,-21 0-16,-1 0 0,22 21 15,-21 0-15,21-21 0,-1 21 16,-20 0-16,42 0 0,-21 1 16,21-1-16,0 0 15,21 0-15,0-21 16,22 21-16,-22-21 0,0 0 15,0 21-15,0-21 0,22 0 16,-22 0-16,0 22 0,0-22 16,0 0-16,0 21 0,1-21 0,-1 21 15,0-21-15,-21 21 0,0 0 16,0 0-16,0 1 16,0-1-16,-42-21 15,20 21-15,1-21 0,-21 21 0,21-21 16,-22 0-16,1 21 0,21-21 15,-21 0-15,20 0 0,-20 0 16,21 0-16,0 0 0,0 0 0,-1 0 16,1 0-16,0 0 0,0 0 15,21-21 1,-21 21-16,21-21 16,0 0-1,0 0-15,21 21 0,0-22 16,0 22-16,22-21 0</inkml:trace>
  <inkml:trace contextRef="#ctx0" brushRef="#br0" timeOffset="47204.94">3111 4170 0,'0'0'16,"0"-21"-16,0 0 0,0-1 16,0 44 31,0-1-47,0 0 0,0 0 15,-21 0-15,21 0 0,-21 1 16,0 20-16,21-21 0,0 21 15,-21-20-15,21 20 0,-21-21 16,-1 21-16,22-20 0,0 20 0,0-21 16,-21 0-16,21 0 0,0 22 15,0-22-15,-21 0 0,21 0 0,0 0 16,0 1-16,0-1 16,0 0-16,21-21 15,0 0 1,1 0-1,-1 0-15,-21-21 0,21 21 16,0-21-16,-21-1 16,21 1-16,0 21 0,-21-21 0,22 0 15</inkml:trace>
  <inkml:trace contextRef="#ctx0" brushRef="#br0" timeOffset="47675.67">3260 4487 0,'0'22'0,"0"-44"0,0 65 16,0-22 0,21-42 46,-21 0-62,0-1 16,0 1-1,-21 21 17,-1 21-17,22 1 1,-21-22 0</inkml:trace>
  <inkml:trace contextRef="#ctx0" brushRef="#br0" timeOffset="50955.8">4635 4233 0,'0'-21'16,"-21"0"15,21 0 0,0 0 188,0 0-172,0-1-32,0 1 17,0 42 30,0 1-46,0-1-16,0 0 0,0 0 15,0 0-15,-21 0 0,21 22 0,0-22 16,-21 21-16,0-21 0,21 22 16,-21-22-16,21 0 0,0 21 0,-22-20 15,22-1-15,-21 0 0,21 0 16,0 0-16,0 0 0,0 1 16,0-1-16,0-42 78,0-1-78,0 1 0,21 0 15</inkml:trace>
  <inkml:trace contextRef="#ctx0" brushRef="#br0" timeOffset="51312.14">4720 4106 0,'-21'0'0,"0"0"15,42 0 16,0 0-31,0 0 16,0 0-16,1 0 0,-1 0 0,21 0 16,-21-21-16,0 21 15,1 0-15,20 0 0,-21 0 0,0 0 16,0 0-16,1-21 16,-1 21-16,-21 21 31,-21-21-16,-1 21-15,1-21 16,0 22-16,0-22 16</inkml:trace>
  <inkml:trace contextRef="#ctx0" brushRef="#br0" timeOffset="51563.99">4614 4403 0,'0'0'0,"0"21"15,21-21 17,1 0-32,-1 0 15,0 0-15,0 0 16,0 0-16,0 0 0,1 0 15,-1 0-15,0 0 0,0-21 0,0 21 16,0-21 0</inkml:trace>
  <inkml:trace contextRef="#ctx0" brushRef="#br0" timeOffset="52061.22">4932 4382 0,'-21'0'15,"42"0"32,0 0-31,0 0-16,0 0 15,0 0-15,-21 21 0,22 0 16,-1 0-16,-21 0 16,0 0-16,0 1 0,0-1 15,0 0-15,0 0 16,0 0-16,0 0 0,0 1 16,0-1-16,0 0 31,0-42 0,0 0-31,0-1 16,0 1-1,0 0-15,0 0 0,0 0 16,0 0-16,0-1 0,0 1 16,21 21-16,-21-21 0,21 0 0,-21 0 15,21 21-15,0 0 16,-21-21-16,22 21 0,-1 0 31,0 0-15</inkml:trace>
  <inkml:trace contextRef="#ctx0" brushRef="#br0" timeOffset="52544.95">5270 4360 0,'0'22'47,"0"-1"-47,0 0 0,0 0 15,0 0-15,0 0 16,0 1-16,0-1 0,0 0 0,0 0 15,0 0-15,0 0 16,0 1 0,22-22-1,-1 0 1,0 0-16,0-22 16,0 22-16,-21-21 0,21 21 0,1-21 15,-22 0-15,21 21 16,-21-21-16,21 0 0,-21-1 0,0 1 15,21 0-15,0 0 16,-21 0-16,0 0 0,0-1 31,21 22 63</inkml:trace>
  <inkml:trace contextRef="#ctx0" brushRef="#br0" timeOffset="52815.79">5609 4339 0,'0'21'16,"0"1"-16,0-1 16,0 0-16,0 0 15,0 0-15,0 0 0,0 1 16,0-1-16,0 0 0,0 0 16,-21-21-16,21 21 0,-21 0 15,21 1-15,0-44 47,0 1-31</inkml:trace>
  <inkml:trace contextRef="#ctx0" brushRef="#br0" timeOffset="53183.62">5609 4212 0,'-21'0'15,"21"21"-15,21-21 47,0 0-47,0-21 16,1 21-1,-22-21-15,0 0 16,0 0-16,0 0 16,-22 21-1,1 0 1,0 0-16,0 0 16,0 21-1,21 0-15,0 0 16,21-21 15,0 0-31</inkml:trace>
  <inkml:trace contextRef="#ctx0" brushRef="#br0" timeOffset="53524.42">5990 4022 0,'-21'0'31,"21"21"-31,0 0 16,-21 0-16,21 0 15,0 22-15,0-22 0,0 0 0,0 21 16,-21-20-16,21 20 0,-22-21 15,22 21-15,-21-20 0,21 20 0,0-21 16,-21 0-16,21 0 0,-21 1 16,21-1-16,0 0 0,0 0 15,-21-21-15,21 21 16,0-42 15,21 0-15,0 0-16</inkml:trace>
  <inkml:trace contextRef="#ctx0" brushRef="#br0" timeOffset="53988.15">6054 4424 0,'21'0'32,"0"0"-17,0 0 1,0 0-16,-21-21 0,0 0 16,21 21-1,-21-22-15,-21 22 47,21 22-31,-21-22-16,0 21 0,21 0 0,-21-21 15,21 21-15,0 0 0,-21 0 16,-1 1-16,22-1 0,0 0 16,0 0-16,0 0 15,22-21 1,-1 0-1,0 0 1,0 0-16,0 0 0,0 0 16,-21-21-16,22 21 0,-1 0 15,-21-21-15,0 0 0,21 21 0,-21-21 16,21 21-16,-21-22 0,21 22 0,-21-21 16</inkml:trace>
  <inkml:trace contextRef="#ctx0" brushRef="#br0" timeOffset="54264">5969 4085 0,'0'-21'15,"21"21"-15,0 0 16,0 0-16,1 0 16,-1 0-16,0 0 0,0-21 0,0 21 15,0 0-15,1-21 16,-1 21-16,0 0 0,0 0 0,0 0 16,0 0-1</inkml:trace>
  <inkml:trace contextRef="#ctx0" brushRef="#br0" timeOffset="55184">4678 4699 0,'0'21'32,"0"0"-32,0 1 15,0-1-15,0 0 0,0 0 0,0 0 16,0 0-16,0 1 0,0-1 16,-21 0-16,21 0 0,-22 0 0,22 0 15,0 1-15,-21-22 16,21 21-16,0-42 47,0-1-32,0 1 1,0 0-16,0 0 0,21 0 16,-21 0-16,22-1 0,-1 1 15,0 0-15,21 0 0,-21 0 0,1 21 16,-1-21-16,0 21 15,0-22-15,0 22 0,0 0 0,1 0 0,-1 0 16,0 22-16,0-1 16,-21 0-16,0 0 0,21 21 15,-21-20-15,0-1 0,0 0 16,0 0-16,0 0 0,0 0 0,0 1 16,0-1-16,0 0 0,0 0 15,0 0 1,0-42 15,0 0-15</inkml:trace>
  <inkml:trace contextRef="#ctx0" brushRef="#br0" timeOffset="55742.93">5334 4826 0,'0'0'0,"0"-21"15,0 0-15,0 0 16,-21 21 31,0 0-47,-1 21 0,1 0 15,21 0-15,0 0 0,-21 0 16,0 1-16,21-1 0,-21 0 0,21 0 16,0 0-16,0 0 0,0 1 15,0-1-15,0 0 0,0 0 0,0 0 16,0 0-16,21-21 31,0 0-31,0-21 16,0 0-1,1 21-15,-22-21 0,0 0 16,21 21-16,0-21 0,-21-1 0,21 1 16,-21 0-16,0 0 0,0 0 15,0 0-15,21-1 0,-21 44 47,0-1-47,0 0 16,0 0-16,0 0 0,21 0 15,-21 1-15,0-1 16,0 0-16,22-21 16,-1 21-16,0-21 15,0 0 1,0 0-16,0 0 0,1-21 16,-1 21-16</inkml:trace>
  <inkml:trace contextRef="#ctx0" brushRef="#br0" timeOffset="56471.82">5736 4847 0,'-21'0'15,"0"0"-15,21 21 32,-21 1-32,21-1 15,0 0-15,0 0 16,0 0-16,0 0 0,0 1 15,0-1-15,0 0 16,0 0-16,0 0 16,-22-21 31,22-21-32,0 0-15,0 0 16,0 0-1,0-1-15,0 1 0,0 0 0,0 0 16,0 0-16,22 0 16,-1-1-16,0 22 15,0-21-15,0 21 0,0 0 16,1 0-16,-1 21 16,0 1-16,-21-1 15,0 0-15,0 0 0,0 0 16,0 0-16,0 1 0,0-1 0,0 0 15,0 0-15,0 0 16,0 0 0,0-42 31,0 0-47,0 0 15,0 0-15,0 0 0,21-1 16,0 1-16,-21 0 0,21 0 15,1 0-15,-1 0 0,0-1 0,-21 1 16,21 21-16,0 0 0,0 0 16,1 21-1,-22 1 1,0-1-16,0 0 16,0 0-16,0 0 0,0 0 0,0 1 15,0-1-15,0 0 16,-22-21-16,22 21 15,-21-21-15,21-21 63</inkml:trace>
  <inkml:trace contextRef="#ctx0" brushRef="#br0" timeOffset="56864.6">6159 4953 0,'22'0'32,"-22"-21"-32,21 21 15,-21-21-15,21 21 0,0-21 16,-21-1-16,21 1 15,-21 0-15,0 0 16,-21 21 15,0 0-31,0 21 16,0-21-16,21 21 0,0 0 16,-22 22-16,22-22 0,-21 0 15,21 0-15,0 0 0,-21 1 0,21-1 16,0 0-16,0 0 0,0 0 0,0 0 15,21-21-15,0 0 16,1 0-16,-1 0 0,0 0 16,0 0-16,0 0 15,0 0-15,1 0 0,-22-21 0,21 21 16,-21-21-16,21 21 0,-21-21 16,0 0-16</inkml:trace>
  <inkml:trace contextRef="#ctx0" brushRef="#br0" timeOffset="57663.66">6943 4339 0,'0'-21'0,"0"42"0,0-63 16,0 21-16,0 0 0,0-1 16,-22 22 15,22 22-15,0-1-16,-21 21 0,21-21 15,0 0-15,0 22 0,0-1 16,0-21-16,-21 22 0,0-1 15,0-21-15,21 21 0,-21-20 16,-1 20-16,22-21 0,-21 21 0,21-20 16,0 20-16,-21-21 0,21 0 15,0 0-15,0 1 0,0-1 16,0-42 15,0-1-31,0 1 0,0 0 0,0 0 16,0 0-16,0 0 0,0-1 15,0-20-15,0 21 0</inkml:trace>
  <inkml:trace contextRef="#ctx0" brushRef="#br0" timeOffset="58020.49">6710 4382 0,'0'0'16,"-21"0"-16,21-22 0,-22 1 0,22 0 15,0 0-15,0 0 16,0 0-16,22-1 0,-1 1 15,0 0-15,0 0 0,21 21 16,1-21-16,-1 21 0,-21 0 0,22-21 16,-1 21-16,0 0 0,1 0 15,-1 0-15,-21 21 0,21 0 0,-20 0 16,-1 0-16,0 0 0,0 22 16,-21-22-16,0 21 0,0-21 15,0 22-15,0-22 0,-21 0 0,0 0 16,0 22-16,-1-22 0,1 0 15,-21-21-15,21 21 0,0 0 0,-22-21 16,22 21-16,0-21 0,0 22 16,0-22-16,-1 0 15,44 0 17,-1 0-17,0 0-15,0 0 16,0 0-16,0-22 0</inkml:trace>
  <inkml:trace contextRef="#ctx0" brushRef="#br0" timeOffset="58492.27">7302 4614 0,'-21'0'16,"21"-21"-1,0 0 1,21 21 0,1 0-1,-1 0-15,0 0 0,0 0 0,0 0 16,0 0-16,1 21 16,-1 0-16,0-21 0,-21 22 0,0-1 15,21 0-15,-21 0 0,0 0 16,0 0-16,0 1 0,0-1 0,0 0 15,-21 0-15,21 0 0,0 0 16,-21 1-16,0-1 0,-1-21 16,22 21-16,-21-21 15,21-21 1,0 0-16,0-1 0,0 1 16,0 0-1,0 0-15,0 0 0,21 0 0,-21-1 16,0 1-16,22 0 0,-22 0 15,21 0-15,0 21 0,0-21 0,-21-1 16,21 22-16,0 0 0,1-21 0,-1 21 16,0 0-16,0 0 15,0 0 1,0 0 0</inkml:trace>
  <inkml:trace contextRef="#ctx0" brushRef="#br0" timeOffset="59404.49">7916 4593 0,'-21'0'47,"21"21"-47,0 1 15,-21-1-15,0 0 16,21 0-16,0 0 15,-21 0-15,21 1 16,0-1-16,-22-21 0,22 21 16,-21-21 93,21-21 94,0 0-203,0-1 16,0 1 15,21 21-31,-21-21 16,0 42 46,0 0-46,0 1-16,0-1 0,0 0 15,0 0-15,0 0 0,0 0 16,0 1-16,0-1 16,0 0-16,22-21 62,-1-21-62,0 0 16,-21-1-16,21 1 0,-21 0 15</inkml:trace>
  <inkml:trace contextRef="#ctx0" brushRef="#br0" timeOffset="59768.29">8022 4445 0,'-42'0'15,"42"21"1,-21-21-16,21 21 0,0 1 16,21-22 15,0 0-15,0 0-16,-21-22 15,21 22-15,-21-21 16,0 0 15,-21 21-31,0 0 16,0 0-1,0 21-15,-1 0 16,22 1-16,0-1 16,0 0-16,0 0 15</inkml:trace>
  <inkml:trace contextRef="#ctx0" brushRef="#br0" timeOffset="60109.09">8318 4593 0,'0'-21'0,"-21"21"31,0 0-31,0 21 16,21 0-16,-21-21 0,0 22 15,21-1-15,-22 0 0,22 0 16,0 0-16,0 0 0,-21-21 0,21 22 16,0-1-16,0 0 0,0 0 15,0 0-15,0 0 0,0 1 16,0-1-16,21-21 15,-21 21 1,22-21-16,-1 0 0,0 0 16,0 0-16,0 0 15,0 0-15,1-21 0,-1 21 16,0-21-16,0-1 0,0 22 16</inkml:trace>
  <inkml:trace contextRef="#ctx0" brushRef="#br0" timeOffset="60556.83">8594 4720 0,'-22'0'0,"22"21"47,22-21-16,-1-21-31,-21 0 16,21 21-16,0 0 16,-21-21-16,0 0 15,0 0-15,0-1 16,-21 22 15,0 0-31,0 0 0,-1 0 16,1 0-16,0 22 0,0-22 15,0 21-15,0 0 0,-1 0 16,22 0-16,0 0 0,-21 1 0,21-1 16,-21 0-16,21 0 0,0 0 0,0 0 15,0 1-15,0-1 0,0 0 16,21-21-16,0 0 16,1 0-16,-1 0 15,0 0-15,0 0 0,0 0 0,0 0 16,1 0-1,-1 0-15,0-21 0,0 0 0,0-1 16,0 1-16</inkml:trace>
  <inkml:trace contextRef="#ctx0" brushRef="#br0" timeOffset="61960.39">2688 5863 0,'21'-21'31,"0"0"-31,1 0 16,-1 0-16,-21-1 16,0 1-16,21 21 0,0-21 0,-21 0 15,21 0-15,-21 0 0,0-1 16,0 1-16,0 0 0,0 0 16,0 42 30,0 0-46,0 0 0,0 1 16,0-1-16,-21 21 0,21-21 0,0 22 16,0-1-16,0-21 0,0 21 15,0-20-15,0 20 0,0-21 0,0 21 16,-21-20-16,21-1 0,0 21 16,0-21-16,-21 0 0,21 1 0,0-1 15,0 0-15,0 0 16,-21 0-16,-1 0 15,1-21 1,0 22-16,0-22 16,0 0-16,0 0 15,-22 0-15,22 0 0,0 0 0,0 0 16,-22 0-16,22 0 0,0 0 16,0 0-16,0 0 0,0 0 15,42 0 16,0 0-15,0 0-16,21 0 0,1 0 0,-22 0 16,21 0-16,1 0 0,-1 0 15,0 0-15,1 0 0,-1 0 0,0-22 16,1 22-16,-1 0 0,0 0 16,1 0-16,-22 0 0,0 0 15,0 0-15,0 0 0,0 0 16,1 0-16,-22-21 62</inkml:trace>
  <inkml:trace contextRef="#ctx0" brushRef="#br0" timeOffset="62884.27">4847 5652 0,'0'0'0,"21"0"0,-21-22 0,0 1 16,0 0-16,-21 21 31,0 0-31,0 0 0,0 21 16,-1 0-16,1 1 0,0 20 16,0-21-16,-21 21 0,20 1 0,-20-1 15,21 0-15,-21-20 16,20 20-16,-20 0 0,21-21 0,0 22 15,-22-22-15,22 0 0,0 21 16,21-20-16,-21-22 0,21 21 0,-21 0 16,42-42 15,0 0-15,0-1-16,0 1 0,1 0 0,-1 0 15,21 0-15,-21-22 0,0 22 16,22-21-16,-22 0 0,21-1 0,1 22 15,-22-21-15,0-1 0,21 1 16,-21 21-16,1-21 0,-1 20 16,0 1-16,-21 0 0,21 21 15,0 0-15,0 21 16,-21 0-16,0 1 16,0 20-16,0-21 0,22 21 0,-22 1 15,0-22-15,0 21 0,0 1 0,0-1 16,0-21-16,0 21 0,0 1 15,0-22-15,0 0 0,0 0 0,0 0 16,0 1-16,0-1 0,0 0 16,-22-21 31,1-21-32,0 0-15,0 21 0</inkml:trace>
  <inkml:trace contextRef="#ctx0" brushRef="#br0" timeOffset="63069.17">4508 6096 0,'0'0'0,"-21"0"15,42 0 17,1 0-32,-1 0 0,0 0 15,21 0-15,-21 0 0,22 0 0,-1 0 16,0-21-16,22 0 0,-22 21 15,1-21-15,-1 21 0,0-22 16,1 1-16,-1 0 0,-21 21 16,21-21-16,-20 0 0</inkml:trace>
  <inkml:trace contextRef="#ctx0" brushRef="#br0" timeOffset="63344.01">5334 5821 0,'0'21'16,"0"0"-1,-21 0-15,21 1 0,-21-22 16,21 42-16,0-21 0,0 0 0,0 0 16,0 1-16,0 20 0,-22-21 15,22 0-15,0 22 0,-21-22 16,21 0-16,0 0 0,-21 21 16,21-20-16,0-1 0,0 21 0,-21-21 15,21 0-15,-21 1 0,21-1 0,0 0 16,-21 0-16,21 0 0,-22 0 15,22 1 1,0-44 0,0 1-16,0 0 15,0 0-15,0 0 0,0 0 16</inkml:trace>
  <inkml:trace contextRef="#ctx0" brushRef="#br0" timeOffset="63659.83">5207 5969 0,'0'0'0,"0"-21"16,0 0-16,0 0 15,21 21-15,0 0 0,-21-22 16,21 22-16,1 0 0,-1-21 16,0 21-16,0 0 0,0 0 15,0 0-15,1 0 0,-1 0 16,0 0-16,-21 21 0,0 1 0,0-1 15,0 0-15,0 0 16,0 0-16,-21 0 16,0-21-16,-1 22 0,1-1 15,0-21-15,0 21 0,0-21 0,21 21 16,-21-21-16,-1 0 0,22 21 16,0-42 30,22 21-46</inkml:trace>
  <inkml:trace contextRef="#ctx0" brushRef="#br0" timeOffset="63992.64">5588 5863 0,'0'0'0,"0"21"31,-21-21-31,21 22 16,-21-1-16,21 0 0,0 0 16,0 0-16,0 0 0,0 1 0,-22 20 15,22-21-15,0 0 0,-21 22 16,21-22-16,0 21 0,0-21 16,-21 22-16,21-22 0,0 0 0,-21 21 15,21-21-15,0 1 0,0-1 16,0 0-16,-21 0 0,21 0 15,0-42 17,0 0-17,0 0-15,0 0 16,0-1-16,0 1 0,0-21 0,0 21 16,0 0-16,0-22 0</inkml:trace>
  <inkml:trace contextRef="#ctx0" brushRef="#br0" timeOffset="64312.45">5461 5948 0,'0'-21'0,"0"0"16,21-1-1,0 1-15,0 21 0,1-21 16,-1 21-16,0 0 0,0 0 16,0 0-16,0 0 0,1 0 15,-1 0-15,0 0 0,-21 21 16,21 0-16,-21 1 15,0-1-15,0 0 0,0 0 0,0 0 16,-21 0-16,0-21 0,0 22 16,-1-1-16,1 0 0,0-21 15,0 21-15,0-21 0,0 21 0,-1-21 16,22 21-16,-21-21 0,0 0 16,21-21 30,0 0-46,0 0 16,21 0-16,0 0 0,1-1 16</inkml:trace>
  <inkml:trace contextRef="#ctx0" brushRef="#br0" timeOffset="64599.8">5948 5588 0,'0'21'16,"0"0"-1,-21 1-15,21-1 0,0 0 16,0 21-16,-22-21 0,22 22 0,0-22 16,-21 21-16,21-21 0,0 1 0,0 20 15,0-21-15,0 0 0,-21 0 16,21 1-16,0-1 0,0 0 0,-21 0 15,21 0 1,0 0 0,0-42-1,0 0 1,21 0-16</inkml:trace>
  <inkml:trace contextRef="#ctx0" brushRef="#br0" timeOffset="64975.59">5927 5969 0,'21'0'16,"0"0"0,0 0-16,-21-21 0,21 21 15,0 0-15,-21-21 0,22 0 16,-1-1-16,-21 1 15,0 0 1,-21 21 15,-1 21-31,22 0 0,-21-21 0,0 22 16,0-1-16,21 0 16,0 21-16,-21-21 0,0 1 0,21-1 15,0 0-15,0 0 0,0 0 16,0 0-16,0 1 0,0-1 15,21-21 1,0 0-16,0 0 16,0 0-16,0 0 0,1 0 0,-1-21 15,0-1-15,0 1 0,0 21 16,0-21-16</inkml:trace>
  <inkml:trace contextRef="#ctx0" brushRef="#br0" timeOffset="65752.16">7091 5757 0,'0'-21'0,"0"0"15,0 0-15,0 0 16,0 0-16,21-1 16,0 1-16,0 21 15,0 0-15,1 0 0,-1 0 16,0 0-16,-21 21 0,0 1 16,21-1-16,-21 0 15,21 0-15,-21 21 0,0-20 0,0 20 16,0 0-16,0-21 0,0 22 15,-21-1-15,-21-21 0,21 22 0,-1-22 16,-20 21-16,0-21 0,-1 0 0,1 1 16,0-1-16,-22 0 0,22-21 15,0 21-15,-1-21 0,1 0 0,0 0 16,20 0-16,-20 0 0,21 0 16,-21 0-16,20 0 0,1-21 0,0 21 15,21-21-15,0 0 0,0-1 16,0-20-16,0 21 0,0 0 0,21-22 15,0 22-15,22 0 0,-22-21 16,21 21-16,-21-1 0,22 1 16,-1 21-16,0-21 0,1 21 0,-22 0 15,21 0-15,1 0 0,-22 0 16,0 21-16,0-21 0,0 21 0,0 1 16,-21-1-16,0 0 0,22 0 15,-22 0-15,0 0 0,0 1 0,21-1 16,-21 0-16,0 0 0,0 0 0,0 0 15,21 1-15,0-1 16,0-21 0,0 0-16,1 0 15,-1 0-15,0 0 16,0 0-16,0 0 0,0 0 0,1 0 16,-1-21-16,0-1 0,0 22 15,0-21-15</inkml:trace>
  <inkml:trace contextRef="#ctx0" brushRef="#br0" timeOffset="66548.7">7789 5821 0,'0'0'0,"0"-21"16,0 0-16,-21 21 16,0 0-1,0 21-15,0 0 16,21 0-16,-22 0 15,1 22-15,0-22 0,21 0 0,-21 0 16,21 0-16,0 22 0,0-22 0,0 0 16,-21 0-16,21 0 0,0 0 15,0 1-15,21-22 16,0 0-16,0 0 0,0 0 16,1 0-16,-1 0 0,0 0 15,0 0-15,0-22 0,0 22 0,1-21 16,-22 0-1,21 21-15,-21-21 0,0 0 0,0 0 16,0-1-16,0 1 0,0 0 16,-21 21-16,21-21 0,-22 0 15,1 0-15,21-1 0,0 1 16,0 0 0,0 0-16,21 0 15,1 0 1,20-1-16,-21 22 0,0-21 0,22 21 15,-1 0-15,-21-21 0,21 21 16,1 0-16,-1 0 0,-21 0 16,22 0-16,-22 0 0,0 21 0,0 0 15,0 1-15,0-1 0,-21 0 16,0 0-16,0 21 0,0-20 16,0-1-16,0 0 0,-21 0 0,21 0 15,-21 0-15,0 1 0,21-1 16,0 0-16,0 0 0,0 0 15,0 0-15,0 1 16,21-22 0,0 0-16,0 0 15,1 0-15,-1 0 0,0 0 16,0-22-16,0 22 0,0-21 16,1 0-16,-1 0 0,0 21 0,0-21 15,0 0-15,0-22 0,-21 22 16,0 0-16,0-21 0,0 20 0,0-20 15,0 21-15,0-21 0,0 20 16,0-20-16,-21 21 0,0 21 0,0-21 16,21 0-16,-21 21 0,0 0 15,-1 0-15,1 0 0,0 0 0,0 0 16,0 21-16,0-21 0,-1 0 16,1 21-16,0-21 0,0 0 15,0 21-15,0-21 16,-1 0-1,1 0 1,0 0-16</inkml:trace>
  <inkml:trace contextRef="#ctx0" brushRef="#br0" timeOffset="67564.37">1778 6816 0,'0'0'0,"0"-21"15,0-1 1,0 1-1,0 0-15,0 0 16,0 42 31,0 0-31,0 0-16,0 1 0,0-1 15,0 21-15,0 0 0,0-20 16,0 20-16,0 21 0,0-20 15,0 20-15,0-20 0,-21 20 0,21 1 16,-21-1-16,-1-21 0,22 22 16,-21-1-16,0-20 0,21-1 0,-21 22 15,0-22-15,21 0 0,-21-21 16,21 22-16,-22-1 0,1-21 0,21 22 16,-21-22-16,21 0 0,0 0 15,-21 0-15,0 0 0,21-42 47,0 0-47,0 0 16</inkml:trace>
  <inkml:trace contextRef="#ctx0" brushRef="#br0" timeOffset="68161.03">1587 7916 0,'22'0'47,"-22"22"-31,21-22-16,0 0 0,0 0 16,0 0-16,22 0 15,-22 0-15,0 0 0,21 0 0,1 0 16,-1 0-16,0 0 0,1 21 15,20-21-15,1 0 0,-1 0 0,1 0 16,20 21-16,1-21 0,21 0 16,0 0-16,-1 21 0,1-21 0,21 21 15,0-21-15,21 0 0,1 21 16,-1-21-16,0 0 0,0 0 0,0 0 16,0 0-16,22 22 0,-1-22 0,0 0 15,-20 0-15,20 0 16,0 0-16,-21 0 0,22 0 0,-22 0 15,21 21-15,-21-21 0,1 21 0,-1-21 16,0 0-16,0 0 0,-21 0 16,21 0-16,-21 0 0,0 21 0,0-21 15,0 0-15,0 0 0,0 0 16,-21 0-16,21 0 0,-21 21 0,0-21 16,0 0-16,-22 0 0,1 21 0,0-21 15,-1 0-15,-20 0 0,20 0 16,-20 0-16,-22 0 0,22 0 15,-43 0-15,21 0 0,-21 0 0,1 0 0,-1 0 16,-21-21 62,0 0-78,21 21 16,-21-21-16,21 0 15</inkml:trace>
  <inkml:trace contextRef="#ctx0" brushRef="#br0" timeOffset="68631.98">9186 7091 0,'0'0'0,"-21"21"63,0-21-63,21 21 15,0 0-15,-21 22 0,21-22 16,-21 21-16,-1 1 0,1-22 0,21 21 16,-21 0-16,21 1 0,-21 20 15,21-20-15,-21-1 0,21 0 16,0 1-16,0-1 0,0 0 0,0 1 0,0-1 15,0 21-15,0-20 0,0-1 16,0-21-16,0 22 0,0-1 16,0-21-16,0 21 0,0-20 0,0-1 15,0 0-15,0 0 16,-21-21-16,-1 0 0,1 0 16,0 0-16,0 0 0,0 0 15,0-21-15,-22 21 0</inkml:trace>
  <inkml:trace contextRef="#ctx0" brushRef="#br0" timeOffset="69360.23">3958 6752 0,'0'21'47,"0"1"-47,0 20 16,0-21-16,0 21 0,0 1 16,0 20-16,0-20 0,0 20 0,0 1 15,0-1-15,0 1 0,0-1 16,0 1-16,0-1 0,-21 1 0,21-22 15,0 21-15,0-20 0,-21 20 0,21-20 16,-21-1-16,21-21 0,-22 21 16,22-20-16,0-1 0,0 0 0,0 0 15,0 0-15,0-42 32</inkml:trace>
  <inkml:trace contextRef="#ctx0" brushRef="#br0" timeOffset="69975.84">6181 6837 0,'0'21'0,"0"0"15,0 22-15,0-22 0,0 21 0,0 0 16,0 1-16,0-1 16,-22 22-16,22-22 0,-21 21 0,0 1 0,21-22 15,0 22-15,-21-1 0,0-20 16,21-1-16,-21 21 0,-1-20 15,22-1-15,-21-21 0,0 22 0,21-1 16,-21-21-16,21 0 0,0 0 16,-21 1-16,0-1 0,-1-21 15,1 0-15,0 0 16,0 0-16</inkml:trace>
  <inkml:trace contextRef="#ctx0" brushRef="#br0" timeOffset="70892.06">2434 7324 0,'0'0'0,"-21"-21"15,0 21 1,21-22-16,0 1 16,0 0-16,0 0 15,21 0-15,0 21 16,0-21-16,0 21 0,1 0 16,-1 0-16,0 0 0,0 0 15,0 0-15,0 21 0,-21 0 16,0 0-16,0 0 0,0 22 15,0-22-15,0 21 0,0 0 0,-21-20 16,0 20-16,-21-21 0,21 21 16,-22-20-16,1 20 0,0-21 15,-1 0-15,1 0 0,0 1 16,-1-1-16,22-21 0,-21 21 0,21-21 16,-1 0-16,44 0 46,20 0-46,-21 0 0,0 0 16,22 0-16,-1-21 0,-21 21 16,21 0-16,1 0 0,-22 0 0,21 0 15,-21 0-15,22-21 0,-22 21 0,0 0 16,0 0-16,0 0 0,1 0 16,-22-22-1</inkml:trace>
  <inkml:trace contextRef="#ctx0" brushRef="#br0" timeOffset="71079.95">2879 7514 0</inkml:trace>
  <inkml:trace contextRef="#ctx0" brushRef="#br0" timeOffset="71880.59">3111 6096 0,'0'-21'16,"22"21"78,-1 0-94,0 21 15,0 0-15,0-21 0</inkml:trace>
  <inkml:trace contextRef="#ctx0" brushRef="#br0" timeOffset="72764.07">4276 7070 0,'-22'0'0,"44"0"0,-65 21 0,22 0 15,0 0-15,0 0 0,0 22 16,-1-22-16,1 21 0,21-21 0,0 22 16,-21-1-16,21-21 0,0 22 15,-21-22-15,21 21 0,0-21 0,0 0 16,0 1-16,0-1 0,0 0 16,21 0-16,0-21 0,-21 21 0,21-21 15,1 0-15,-1 0 0,0 0 16,0 0-16,0 0 0,0 0 0,1 0 15,-1 0-15,0-21 0,0 21 16,0-21-16,0 0 0,1 21 16,-1-21-16,0-1 0,-21 1 0,0 0 15,21-21-15,-21 21 0,0-22 16,0 22-16,0-21 0,0 21 0,0-22 16,0 1-16,-21 21 0,21-22 0,0 22 15,-21 0-15,0 0 0,21 0 16,-22 0-16,22-1 15,-21 22-15,0 0 16,0 0 0,21 22-1,0-1 1,0 0-16,0 0 16,0 0-16,0 0 0,0 1 15,0-1-15,21 0 0,0 0 16</inkml:trace>
  <inkml:trace contextRef="#ctx0" brushRef="#br0" timeOffset="73180.14">4657 7408 0,'0'-21'16,"21"21"15,0 0-15,0 0-16,-21 21 15,21-21-15,-21 22 0,21-1 0,-21 0 16,0 0-16,0 0 0,0 0 16,0 1-16,0-1 0,0 0 15,0 0-15,0 0 0,-21-21 16,21 21-16,-21-21 0,21-21 47,0 0-47,0 0 15,0 0-15,0 0 0,0-1 0,0 1 16,0 0-16,21 0 16,-21 0-16,0 0 0,21-1 0,1 1 15,-1 0-15,0 21 16,0 0-16,0 0 15,0 0 1,1 0-16</inkml:trace>
  <inkml:trace contextRef="#ctx0" brushRef="#br0" timeOffset="74195.97">5143 7514 0,'0'-21'0,"0"0"15,0 0-15,0 0 16,-21 21 0,0 0-1,0 0-15,0 0 16,0 21-16,-1 0 15,1 0-15,0 0 0,21 0 16,-21 1-16,0-1 0,21 0 16,-21 0-16,21 0 0,0 0 15,21-21 1,0 0 0,0 0-16,0 0 0,0 0 15,1 0-15,-1 0 16,0-21-16,0 0 15,0 0-15,0 21 0,-21-21 0,22 0 16,-22-1-16,21 22 0,-21-21 16,0 0-16,0 0 0,0 0 15,0 0 1,0 42 15,0 0-31,0 0 16,0 0-16,0 0 0,0 1 15,0-1-15,0 0 16,0 0 0,21-21 15,0 0-31,0-21 16,0 0-1,1 21-15,-22-21 0,21-1 16,-21 1-16,21 21 0,-21-21 0,0 0 15,0 0 1,0 42 15,0 0-31,0 0 16,0 0-16,0 1 16,-21-1-1,0 0-15,21 0 16,0 0-1,-22-21-15,1 0 47,21-21-47,0 0 16,0 0 0,0 0-16,0-1 15,21 1-15,1 21 0,-1-21 0,0 0 16,0 21-16,0-21 15,0 21-15,1 0 0,-1 0 16,0 0-16,0 0 16,0 21-16,-21 0 0,0 0 15,0 0-15,0 1 0,0-1 16,0 0-16,0 0 16,-21 0-16,21 0 15,-21-21-15,0 0 0,21 22 16,0-44 31,0 1-47</inkml:trace>
  <inkml:trace contextRef="#ctx0" brushRef="#br0" timeOffset="74856.17">5778 7430 0,'-21'0'16,"0"0"-16,0 0 15,0 0-15,0 0 0,-1 21 16,1-21-16,21 21 0,-21 0 16,0 0-16,21 0 15,-21-21-15,21 22 0,0-1 16,0 0-1,21-21 1,0 0-16,0 0 16,0 0-16,1 0 15,-1 0-15,-21-21 0,21 21 0,0-21 16,-21-1-16,21 22 0,0 0 16,-21-21-16,22 21 15,-22 21 32,0 1-47,0-1 0,0 0 16,-22-21-16,22 21 0,-21 0 15,21 0-15,-21 22 0,21-22 0,0 0 16,-21 21-16,0-20 0,0 20 0,21-21 16,0 21-16,-22 1 0,1-1 15,0 0-15,21 1 0,-21-1 0,0 22 16,21-22-16,-21 0 0,-1 1 15,22 20-15,0-21 0,-21 1 0,0-1 16,21-21-16,0 22 0,-21-1 0,0-21 16,21 0-16,-21 0 0,-1 1 0,22-1 15,-21-21 1,0 0-16,0 0 16,0 0-16,0-21 0,-1 21 15,1-22-15,0 1 0,0 0 16,0 0-16,0 0 0,21 0 0,-22-1 15,22 1-15,0 0 0,0 0 0,0 0 16,0 0-16,0-1 0,0 1 16,0 0-16,0 0 0,22 0 0,-1 0 15,0-1-15,-21 1 0,21-21 16,21 21-16,-20-22 0,-1 1 0</inkml:trace>
  <inkml:trace contextRef="#ctx0" brushRef="#br0" timeOffset="75252.22">5927 7620 0,'0'-21'16,"0"0"-1,21 0 1,0 21-16,-21-22 0,0 1 16,21 0-16,-21 0 15,0 0 1,-21 21 15,0 21-31,0 0 16,-1 0-16,22 0 0,-21 1 0,21-1 15,0 0-15,-21 0 0,21 0 16,0 0-16,0 1 0,0-1 16,0 0-16,0 0 15,21-21-15,0 0 16,1 0-16,-1 0 0,0 0 16,0 0-16,0-21 0,0 21 15,1-21-15</inkml:trace>
  <inkml:trace contextRef="#ctx0" brushRef="#br0" timeOffset="76145.33">6456 7345 0,'0'-21'16,"0"0"-16,21-1 15,0 22 1,0 0-16,-21-21 0,21 21 0,1 0 16,-1 0-16,0 0 15,0 0-15,0 0 0,0 0 0,1 0 16,-1 0-16,0 0 0,0 21 0,-21 1 16,0-1-16,21 0 0,-21 0 15,0 0-15,0 22 0,0-22 16,-21 0-16,0 0 0,0-21 0,0 21 15,-1 0-15,-20 1 0,21-22 16,0 21-16,0-21 0,-1 21 0,1-21 16,0 0-1,0 0-15,21-21 16,0 0 0,0-1-1,21 22-15,0 0 0,0 0 16,1-21-16,-1 21 0,0 0 0,0 0 15,0 0-15,0 0 0,1 0 16,-1 21-16,0 1 0,21-22 0,-21 21 16,1 0-16,-1 0 0,0 0 15,-21 0-15,0 1 0,0-1 16,0 0-16,0 0 0,-21-21 0,0 21 16,-1 0-16,-20-21 0,21 22 15,-21-22-15,-1 21 0,22-21 0,-21 0 16,21 0-16,-22 0 0,22 0 0,0 0 15,0 0-15,0 0 16,-1 0-16,1 0 0,0 0 0,0 0 16,21-21-16,-21 21 0,21-22 15,-21 1-15,21 0 16,21 21 15,0-21-31,0 21 0,0-21 16,0 21-16</inkml:trace>
  <inkml:trace contextRef="#ctx0" brushRef="#br0" timeOffset="76671.56">7302 7430 0,'0'0'15,"0"-22"1,0 1-16,-21 21 16,0 0-16,0 0 15,21 21-15,-21-21 0,21 22 0,-21-22 16,21 21-16,-22 0 16,22 0-16,0 0 0,-21 0 0,21 22 15,-21-22-15,21 0 0,-21 0 0,21 0 16,0 1-16,0-1 0,0 0 15,0 0-15,0 0 0,0 0 16,21-21-16,0 0 0,-21 22 16,21-22-16,1 0 0,-1 0 0,0 0 15,0 0-15,0 0 0,0 0 16,1 0-16,-1-22 0,0 1 16,0 21-16,-21-21 0,21 0 0,0 21 15,1-21-15,-22 0 0,0-1 0,21-20 16,0 21-16,-21 0 15,0 0-15,0-22 0,0 22 0,0 0 16,0 0-16,0 0 0,0-1 0,-21 22 16,21-21-16,-21 21 0,-1 0 15,1 0-15,0 0 0,0 0 16,0 0-16,0 0 16,-1 0-16,1 21 0,0-21 15,21 22-15,-21-22 16</inkml:trace>
  <inkml:trace contextRef="#ctx0" brushRef="#br0" timeOffset="77200">7874 7345 0,'0'0'0,"-21"0"47,0 0-47,-1 21 16,1-21-16,21 21 0,-21 0 0,0-21 15,21 22-15,-21-1 0,0 0 16,21 0-16,-22 21 0,22-20 0,0-1 15,-21 0-15,21 0 0,0 0 16,0 0-16,0 1 0,0-1 0,0 0 16,0 0-16,21 0 15,1-21-15,-1 0 16,0 21-16,0-21 0,0 0 0,22 0 16,-22 0-16,0 0 0,0 0 0,0 0 15,0-21-15,1 21 0,-1-21 16,0 0-16,0 21 0,0-21 15,0 0-15,1-1 0,-22 1 0,0-21 16,21 21-16,-21-22 0,0 22 16,0-21-16,0 0 0,0 20 0,0-20 15,0 21-15,-21-21 0,21 20 16,-22 22-16,1-21 0,0 0 0,0 21 16,0 0-16,0 0 15,-1 0-15,1 0 0,0 0 16,0 21-16,0 0 0,0 1 15,-1-22-15,1 21 0,0-21 16,0 21-16,0-21 0,0 21 16,-1-21-16,22 21 0</inkml:trace>
  <inkml:trace contextRef="#ctx0" brushRef="#br1" timeOffset="125507.62">12023 3683 0,'0'0'0,"0"21"31,21-21 0,0 0-15,0 0-16,0-21 16,0 21-16,1-21 0,-1 0 0,21 0 15,-21-1-15,0 1 0,1 0 16,-1 0-16,0 0 0,0 0 0,-21-22 16,0 22-16,0 0 0,0 0 15,0 0-15,-21 21 0,0 0 16,-22 0-16,22 0 0,-21 0 15,0 0-15,-1 21 0,1 0 0,0 0 16,-1 0-16,1 0 16,21 1-16,-22 20 0,22-21 0,0 0 15,0 22-15,21-22 0,0 0 0,0 0 16,0 21-16,0-20 0,0-1 16,0 0-16,0 0 0,21-21 15,0 21-15,0 0 0,1 1 0,-1-1 16,0-21-16,21 21 0,-21 0 15,1 0-15,20-21 0,0 21 0,-21 1 16,1-1-16,20 0 0,-21 0 16,0 0-16,-21 0 0,0 1 0,0-1 15,0 0-15,0 0 0,0 0 16,-21-21-16,0 21 0,0 1 0,-22-22 16,1 21-16,0-21 0,-1 0 15,1 0-15,0 0 0,-1 0 16,1 0-16,0 0 0,-1 0 0,1 0 15,21-21-15,-21 21 0,20-22 16,1 1-16,0 21 0,0-21 0,0 21 16,21-21-16,0 0 15,0 0 1,21 21 0,0 0-16,0-22 0,22 22 0,-22-21 15,21 0-15,0 21 0</inkml:trace>
  <inkml:trace contextRef="#ctx0" brushRef="#br1" timeOffset="125900.4">12594 3408 0,'0'-21'15,"0"0"-15,-21 21 32,21 21-32,-21 0 0,0 21 15,21-21-15,0 1 16,0 20-16,-22 0 0,1-21 0,21 22 16,-21-1-16,21 0 0,-21 1 15,0-1-15,0 22 0,21-22 0,-22 0 16,1 1-16,21-1 0,-21-21 15,21 21-15,0-20 0,0 20 0,0-21 16,0 0-16,0 0 16,0 1-16,21-22 15,0 0-15,1 0 0,-1 0 16,0-22-16,0 1 0,0 0 16,0 0-16,1 0 15,-1 0-15,-21-22 0,0 22 16,0 0-16,21 0 0,-21 0 0</inkml:trace>
  <inkml:trace contextRef="#ctx0" brushRef="#br1" timeOffset="126111.28">12319 3916 0,'-21'0'0,"42"0"0,-63 0 0,20 0 15,44 0 16,-1 0-15,0 0-16,21 0 0,-21-21 16,1 21-16,-1 0 0,0 0 0,0 0 15,0-21-15,0 21 0,1 0 16,-1-22-16,0 22 0,0-21 16</inkml:trace>
  <inkml:trace contextRef="#ctx0" brushRef="#br1" timeOffset="126557.02">12658 3937 0,'0'0'0,"0"21"0,-22-21 16,22 21-16,22-21 31,-1 0-15,0 0-16,0-21 0,0 0 15,0 21-15,1-21 0,-1 21 0,21-21 16,-21 0-16,0-1 16,-21 1-16,0 0 15,0 0-15,0 0 16,-21 21-16,0 0 0,0 0 16,0 0-16,0 0 0,-1 0 15,1 0-15,0 0 0,21 21 16,-21 0-16,0 0 0,21 0 15,-21 1-15,21-1 0,0 0 0,0 0 16,0 21-16,0-20 0,0-1 16,0 21-16,0-21 0,0 0 0,0 1 15,0-1-15,21 0 0,-21 0 16,21-21-16,0 21 0,0-21 0,0 0 16,22 0-16,-22 0 0,0 0 0,21 0 15,-20 0-15,20-21 0,0 0 16,-21 0-16,22 0 0,-1-1 0,-21 1 15,22 0-15,-22-21 0,21 21 16,-21-1-16,0-20 0</inkml:trace>
  <inkml:trace contextRef="#ctx0" brushRef="#br1" timeOffset="126895.83">13377 3747 0,'0'-22'0,"-21"22"15,0 0-15,0 22 31,0-1-31,21 0 0,-22 0 16,22 0-16,0 22 16,0-22-16,0 21 0,0 0 0,0 1 0,0-1 15,0 22-15,0-22 0,0 21 16,0-20-16,0 20 0,-21-20 16,21 20-16,-21-21 0,21 22 0,-21-22 15,21 1-15,0 20 0,-21-21 16,21 1-16,-21-1 0,21 0 0,0 1 15,0-22-15,0 21 0,-22-21 16,22 1-16,0-1 0,-21 0 0,21 0 16,0-42 15,0 0-31,0 0 0,0-1 16,0-20-16,0 21 15,0-21-15,21-1 0,-21 1 0,22 0 0,-22-22 16,21 22-16</inkml:trace>
  <inkml:trace contextRef="#ctx0" brushRef="#br1" timeOffset="127235.63">13271 3916 0,'0'-21'16,"0"42"-16,-21-63 0,21 20 15,0 1-15,0 0 0,0 0 16,0 0-16,21 21 15,1 0-15,-1 0 0,0-21 0,0 21 16,0 0-16,0 0 0,1 0 0,-1 0 16,0 21-16,0-21 15,0 21-15,-21 0 0,0 0 0,0 0 16,0 1-16,0-1 0,0 0 16,0 0-16,0 0 0,0 0 0,-21 1 15,0-1-15,0 0 0,0-21 16,-1 21-16,1 0 0,0 0 0,0 1 15,0-22-15,0 0 0,21 21 16,0-42 31,0-1-47,21 22 0,0-21 0,0 0 16,21 0-16</inkml:trace>
  <inkml:trace contextRef="#ctx0" brushRef="#br1" timeOffset="127879.78">14076 3895 0,'-21'0'16,"21"-21"0,0-1-16,0 1 15,0 0-15,0 0 16,0 0-16,21 0 0,0-1 15,-21 1-15,21 0 0,-21 0 0,0 0 16,21 0-16,-21-1 16,21 1-16,-21 42 31,0 1-15,0-1-16,0 21 15,-21-21-15,21 0 0,-21 1 0,21 20 16,0-21-16,0 0 0,-21 22 15,21-22-15,0 0 0,-21 21 16,21-21-16,0 1 0,-21 20 0,21-21 16,0 0-16,0 0 0,0 1 15,0-1-15,0 0 0,0 0 0,-22 0 16,22 0-16,-21-21 16,0 22-16,0-22 0,0 0 15,0 0-15,-1 0 0,1 21 16,0-21-16,0 0 0,-21 0 0,20 0 15,1 0-15,0 0 0,0 0 16,0 0-16,0 0 16,63 0 15,-21 0-15,0 0-16,22 0 0,-22 0 15,21 0-15,0 0 0,1 0 0,-22 0 16,21 0-16,1 0 0,-22 0 15,21 0-15,-21 0 0,0 0 0,1 0 16,-1 0-16,0 0 0,0 0 16,0-21 31,0-1-47,-21 1 15,22 21-15</inkml:trace>
  <inkml:trace contextRef="#ctx0" brushRef="#br1" timeOffset="128601.72">14922 4043 0,'-21'0'0,"42"0"0,-63 0 0,21 0 0,0 0 0,0 0 16,-1 0 0,22-21-16,-21 21 0,0 0 15,42 0 17,0 0-32,1 0 0,20 0 15,-21 0-15,21 0 0,1 0 0,-1 0 16,0 0-16,1 0 0,-1 0 0,0-21 15,22 21-15,-43 0 0,21 0 16,1 0-16,-1-22 0,-21 22 0,22-21 16,-22 21-16,0-21 0,0 21 15,0-21-15,0 0 0,-21 0 16,22 21-16,-22-22 16,0 1-16,0 0 15,-22 21 1,1 0-16,0-21 0,-21 21 0,21 0 15,-22 0-15,22 0 0,-21 0 0,21 0 16,-22 0-16,22 0 0,0 0 16,0 0-16,0 0 0,-1 0 15,44 0 17,-1 0-32,0 0 0,0 0 15,0 0-15,22 0 0,-22 0 16,21 0-16,-21 0 0,22 0 0,-22 0 15,21 0-15,-21 0 0,0 0 16,1 0-16,-1 0 0,0 21 0,-21 0 16,0 0-1,0 1-15,0-1 0,0 0 0,-21 0 16,21 21-16,-43-20 0,22 20 16,0-21-16,-21 21 0,21 1 0,-1-22 15,-20 0-15,21 21 0,0-20 16,0-1-16,-1 0 0,1 0 15,0 0-15,21 0 16,0-42 15,0 0-15,0 0-16</inkml:trace>
  <inkml:trace contextRef="#ctx0" brushRef="#br1" timeOffset="129456.23">16743 3577 0,'-21'0'0,"-1"0"16,22-21 15,22 0-15,-1 0-16,0 21 0,0-21 0,0-22 15,0 22-15,1 0 16,-1-21-16,0 20 0,0-20 0,-21 21 16,21-21-16,0 20 0,-21-20 15,22 21-15,-22-21 0,0 20 0,0 1 16,0 0-16,0 0 0,0 0 16,0 0-16,-22 21 15,1 21 1,21 0-16,-21 21 0,21-21 0,0 22 15,0-1-15,-21 0 0,21 22 16,-21-22-16,21 1 0,-21 20 0,21-21 16,0 1-16,0-1 15,0 0-15,-22 1 0,22-1 0,0 0 16,-21 1-16,21-1 0,0 0 0,-21 1 16,21-1-16,0-21 0,0 22 15,0-1-15,0 0 0,-21-21 0,21 22 16,0-22-16,-21 0 0,21 0 15,0 0-15,-21-21 0,-1 22 0,1-22 16,0 0-16,0 0 0,0 0 16,0 0-16,-22 0 0,22 0 0,-21 0 15,-1-22-15,22 1 0,-21 21 16,21-21-16,0 0 0,-1 21 0,1-21 16,0 0-16,0 21 15,21-22-15,0 1 31,21 21-15,0 0-16,0 0 0,1-21 16,-1 21-16,0 0 0,21-21 15,-21 21-15</inkml:trace>
  <inkml:trace contextRef="#ctx0" brushRef="#br1" timeOffset="130132.7">17272 3895 0,'0'-21'0,"0"42"0,21-42 15,-21-1-15,0 1 0,0 0 16,0 0-16,0 0 16,0 0-16,0-1 15,0 1 1,-21 21-16,0 0 0,0 0 0,-1 0 15,1 0-15,0 0 0,0 21 16,0-21-16,0 22 0,-22-1 16,22 0-16,0 0 0,0 21 0,0-20 15,-1 20-15,1-21 0,0 21 16,21 1-16,0-22 0,-21 21 16,21-21-16,0 22 0,0-22 0,0 0 15,0 0-15,21-21 0,-21 21 16,21-21-16,0 0 0,1 0 0,-1 0 15,21 0-15,-21 0 0,0-21 16,22 0-16,-22 0 0,0 0 0,21 0 16,-20-22-16,-1 22 0,0-21 15,0-1-15,0 1 0,0 0 0,1-1 16,-1 1-16,0 0 0,0-22 16,0 22-16,0-22 0,-21 1 15,22 21-15,-1-22 0,0 1 0,-21 20 16,0 1-16,0 0 0,0 20 15,0 1-15,0-21 0,0 21 16,-21 42 15,21 0-31,-21 21 0,-1 1 0,1-1 16,21 0-16,-21 1 0,0 20 16,0 1-16,0-22 0,-1 22 0,1-22 15,21 21-15,0-20 0,-21-1 16,21 0-16,0 1 0,0-1 0,0 0 15,0 1-15,0-22 0,0 21 0,0-21 16,0 1-16,21-1 16,0-21-16,1 0 0,-1 0 15,0 0-15,0 0 16,0-21-16,0-1 0,1 22 0,-1-21 16,0 0-16,0 0 0,0 0 15,-21 0-15,21-1 0</inkml:trace>
  <inkml:trace contextRef="#ctx0" brushRef="#br1" timeOffset="131096.15">17611 3895 0,'0'0'0,"-22"0"0,22 21 15,22-21 16,-1 0-31,0 0 0,0 0 0,0 0 16,0-21-16,1 21 0,-1-21 16,0 21-16,0-22 0,0 1 0,0 21 15,1-21-15,-22 0 0,21 0 16,-21 0 0,-21 21-1,-1 0 1,1 0-16,0 21 0,0-21 15,0 21-15,0 0 0,-1 0 16,1 0-16,0 1 0,0 20 16,0-21-16,21 0 0,0 22 15,0-22-15,0 0 0,0 21 0,0-21 16,0 1-16,0-1 0,0 0 16,0 0-16,21-21 0,0 21 0,0-21 15,0 0-15,1 0 0,-1 0 0,0 0 16,0 0-16,0 0 0,0 0 15,1-21-15,20 0 0,-21 0 16,0 0-16,0-1 0,22 1 16,-22 0-16,0-21 0,21 21 0,-20-1 15,-1 1-15,0 0 0,0 0 16,0-21-16,0 42 0,-21-22 0,0 1 16,0 0-16,0 0 15,0 42 16,-21 0-15,21 0-16,-21-21 0,21 22 0,-21-1 16,21 0-16,-21 0 15,21 21-15,0-20 0,0-1 0,0 0 16,-21 0-16,21 0 0,0 0 16,-22 1-16,22-1 0,0 0 15,0 0 1,-21-21-1,21-21 1,0 0 0,0 0-16,0-1 0,0-20 15,0 21-15,0 0 0,21 0 16,-21-1-16,22 1 0,-1-21 0,0 21 16,0 0-16,0 21 15,0-22-15,1 1 0,-1 0 0,0 21 16,21 0-16,-21-21 0,1 21 15,20 0-15,-21 0 0,0 0 0,0 0 16,1 0-16,-1 21 0,0 0 16,0 0-16,-21 1 0,0-1 15,0 0-15,0 0 0,0 0 0,0 0 16,0 1-16,0-1 0,0 0 16,0 0-16,-21 0 0,21 0 0,-21-21 15,21 22-15,-21-1 0,21 0 16,0-42 46,0 0-62,21-1 0,0 1 16,0 21-16</inkml:trace>
  <inkml:trace contextRef="#ctx0" brushRef="#br1" timeOffset="133084.48">18796 4255 0,'0'0'0,"-21"0"0,0 0 16,-1 21-16,1-21 16,0 0-16,0 0 0,21-21 31,21-1-16,0 1-15,0 0 16,1 0-16,-1-21 0,0 20 0,0 1 16,0-21-16,0 0 0,1 20 0,-1-20 15,0 0-15,-21-1 0,21 1 16,0 0-16,0-1 0,1 1 0,-1 0 16,-21 21-16,0-22 0,21 1 15,-21 21-15,21-22 0,-21 22 16,0 0-16,0 0 0,0 0 15,-21 21 1,0 0 0,21 21-16,-21 21 15,-1-21-15,22 1 0,0 20 0,-21-21 16,0 21-16,0-20 0,21 20 16,-21 0-16,21 1 0,0-22 0,-21 21 15,21-21-15,-22 22 0,22-1 16,0-21-16,0 21 0,0-20 15,0 20-15,0-21 0,0 0 0,0 22 16,0-22-16,22 0 16,-1-21-16,0 21 0,0-21 15,0 0-15,0 0 0,1 0 16,-1-21-16,0 21 0,0-21 0,0 0 16,22-1-16,-22 1 0,0 0 15,0-21-15,21-1 0,-20 22 16,-1 0-16,-21 0 0,21 0 15,-21 0-15,21 21 0,-21-22 0,-21 44 63,0-22-63,21 21 0,-21 0 16,21 0-16,0 0 0,-22 0 0,22 22 15,-21-22-15,21 0 0,0 0 16,0 0-16,0 1 0,0-1 0,0 0 15,0 0-15,21 0 16,1-21-16,-1 0 0,0 0 0,0 0 16,21 0-16,-20 0 0,20 0 15,-21 0-15,21-21 0,1 0 0,-1 0 16,-21 0-16,22-1 0,-22 1 16,21-21-16,-21 21 0,0-22 15,22 22-15,-22-21 0,0 21 16,0-22-16,-21 22 0,21 0 0,-21-21 15,22 21-15,-22-1 0,0 1 0,0 0 16,0 0-16,0 0 0,0 0 16,0-1-16,0 1 0,0 0 15,0 0 1,-22 21 0,1 0-1,0 21-15,21 0 0,-21 0 0,0 1 16,21-1-16,-21 0 0,-1 21 15,22 1-15,-21-22 0,0 21 0,0 0 16,0 22-16,0-22 16,21 1-16,-22 20 0,1-21 0,0 22 15,21-1-15,-21-20 0,0 20 16,0-20-16,21-1 0,0 21 0,-22-20 16,22-1-16,-21 0 0,21 1 0,0-1 15,0 0-15,0 1 0,0-1 16,0 0-16,0-20 0,0 20 0,0-21 15,0 0-15,0 0 0,0 1 16,0-1-16,21-21 16,1 0-1,-1 0-15,0-21 0,0 21 16,0-22-16,0 1 0,1 0 0,-1-21 16,0 21-16,0-22 0,-21 22 0,21-21 15,0-1-15,1 1 0,-22 21 16,0-21-16,0-1 0,0 1 0,0 21 15,0-22-15,0 22 0,0 0 16,0 0-16,-22 0 0,1 0 0,0-1 16,0 1-16,0 21 0,0-21 15,-1 0-15,1 21 0,0 0 0,0 0 16,21-21 0,21 21 15,0-21-31,22-1 15,-22 22-15,0-21 0,21 0 0,-21 21 16,22-21-16,-22 0 0,21 0 16,1-1-16,-22 1 0,0 0 15,21 0-15,-21 0 0,1 0 16,-1-1-16,0 1 0,0 0 0,-21 0 16,0 42 30,0 0-30,0 0-16,0 1 0,0-1 16,0 0-16,0 0 0,0 0 15,0 0-15,0 1 0,0-1 0,0 0 16,0 0-16,21-21 16,0 0-16,1 21 0,-1-21 0,0 0 15,0 0-15,0 0 16,0 0-16,1-21 0,-1 0 0,0 21 15,0-21-15,0 0 0,0-1 0,1 1 16,-1 0-16,0-21 16,-21 21-16,21-1 0,0 1 0,0 0 15,-21 0-15,0 0 0,22 0 16,-22-1-16,21 1 16,-21 42 15,-21 1-16,21-1-15,-22 0 0,1 0 0,21 21 16,-21-20-16,0 20 0,21 0 0,-21 1 16,0-1-16,-1 0 0,1 1 15,0-1-15,0 21 0,21-20 0,-21-1 16,0 0-16,21 1 0,-22-1 16,22 0-16,0 1 0,-21-1 15,21 0-15,-21 1 0,0-1 0,21 0 16,-21 1-16,21-1 0,-21 0 15,21-20-15,-22 20 0,1-21 0,21 21 16,0-20-16,-21-1 0,0 0 0,21 0 16,-21 0-16,0 0 15,-1-21-15,1 22 0,0-22 16,0 0-16,0 0 0,0 0 16,-1 0-1,1 0-15,21-22 0,-21 22 16,21-21-16,0 0 15,-21 0 1,21 0-16,0 0 0,0-1 0,0 1 16,0 0-16,0 0 0,0-21 15,0 20-15,0-20 0</inkml:trace>
  <inkml:trace contextRef="#ctx0" brushRef="#br1" timeOffset="133392.31">19452 3429 0,'0'0'0,"0"-21"0,-21 21 0,0 0 109,21 21-93,-21-21-16</inkml:trace>
  <inkml:trace contextRef="#ctx0" brushRef="#br1" timeOffset="133633.17">18775 3683 0,'0'0'0,"21"0"47,0 0-47,21 0 0,-20 0 16,-1 0-16,21 0 0,-21 0 0,22-21 15,-1 21-15,-21 0 0,21 0 16,1 0-16,-22-21 0,21 21 0,-21 0 16,1 0-16,-1 0 0,0 0 15,0-21-15,0 21 0</inkml:trace>
  <inkml:trace contextRef="#ctx0" brushRef="#br1" timeOffset="134193.35">21759 3429 0,'0'0'0,"0"-21"0,0 0 0,0 0 15,0-1-15,0 1 0,0 0 16,0 0-16,0 0 0,0 0 16,0 42 15,0 0-31,-21 21 0,21-21 15,-21 22-15,21-1 0,-21 0 0,0 22 16,21-22-16,-22 1 16,1 20-16,0-21 0,0 1 0,21 20 15,-21-20-15,0 20 0,-1-21 16,22 1-16,-21-1 0,21-21 0,0 22 16,0-22-16,0 0 0,0 0 15,0 0-15,0-42 31,0 0-15,0 0-16,0 0 0,0-1 0,0 1 16,0 0-16</inkml:trace>
  <inkml:trace contextRef="#ctx0" brushRef="#br1" timeOffset="135140.51">21103 3874 0,'-21'0'0,"42"0"0,-63 0 16,21 0-16,-1 0 0,22-22 31,22 22-31,-1 0 16,0 0-16,21 0 0,1-21 0,-1 0 15,0 21-15,22-21 0,-1 0 16,1 0-16,-1 21 0,22-22 0,-22 1 16,1-21-16,-22 21 15,22 0-15,-22-1 0,0 1 0,-20 0 16,20-21-16,-21 21 0,0-1 0,0 1 15,-21 0-15,0 0 0,0 0 16,0 0-16,0-1 0,0 1 16,-21 21-1,21 21 1,-21 1 0,21-1-16,-21 21 0,0-21 0,21 22 15,0-1-15,-21-21 0,21 21 16,-22 1-16,22-1 0,0 22 0,-21-43 15,0 21-15,21 0 16,-21 1-16,21-1 0,-21 0 0,21 1 16,0-22-16,0 21 0,0-21 15,0 1-15,-21-1 0,21 0 0,0 0 16,0-42 15,0 0-15,0 0-16,0-1 0,0 1 0,0-21 15,21 21-15,0 0 0,-21-22 16,21 22-16,0-21 0,0 21 0,1-1 16,-1-20-16,0 21 0,0 0 15,0 0-15,0-1 0,1 22 16,-1 0-16,-21-21 0,21 21 0,0 0 16,-21 21-1,0 1-15,0-1 0,0 0 16,0 0-16,0 0 0,0 0 15,0 1-15,0 20 0,0-21 0,0 0 16,0 0-16,0 1 0,0-1 16,0 21-16,0-21 0,0 0 15,0 1-15,21-22 0,-21 21 16,21-21-16,1 0 0,-1 0 16,0 0-16,0 0 0,0 0 15,0 0-15,22-21 0,-22-1 16,0 1-16,21 0 0,-20 0 0,20 0 15,-21 0-15,21-1 0,-20 1 16,-1 0-16,21 0 0,-21-21 0,-21 20 16,21 1-16,-21 0 0,0 0 15,0 0-15,0 0 0,-21 21 32,0 0-32,0 21 0,21 0 15,-21 0-15,0 0 0,21 0 16,0 1-16,-22-1 0,1 21 15,21-21-15,0 0 0,0 1 0,0-1 16,0 0-16,0 0 0,0 0 16,0 0-16,21-21 15,1 0 1,-1 0-16,0 0 0,0 0 16,0 0-16,0 0 0,1 0 15,-22-21-15,21 21 0,0-21 0,0 21 16</inkml:trace>
  <inkml:trace contextRef="#ctx0" brushRef="#br1" timeOffset="137817.76">23304 4128 0,'0'0'16,"-21"0"-16,0 0 15,0 0 1,21-22 0,0 1-1,0 0-15,21 0 0,0 0 16,-21 0-16,43-22 0,-22 22 0,0-21 15,0 21-15,21-22 0,1 1 16,-22 0-16,21 20 0,1-20 16,-22 0-16,21 21 0,-42-1 0,21 1 15,-21 0-15,-21 21 16,0 0 0,0 0-16,0 0 0,-1 21 15,1 0-15,21 1 0,0-1 0,0 0 16,0 21-16,0-21 0,0 1 15,0 20-15,0-21 0,0 21 0,21-20 16,1 20-16,-1-21 0,0 21 16,0-20-16,0-1 0,0 0 15,-21 21-15,22-21 16,-22 1-16,0-1 0,-22 0 16,1-21-1,0 0-15,0 0 0,0-21 16,0 0-16,-1-1 0,1 22 15,0-21-15,21 0 0,-21 0 0,0 0 16,21 42 31,0 0-47,0 0 0,0 0 0,0 1 16,0-1-16,0 0 15,21-21-15,0 21 0,0-21 16,0 21-16,1-21 0,-1 0 15,0 0-15,0 0 0,0 0 16,0 0-16,22-21 0,-22 21 0,21-21 16,-21 0-16,22 0 0,-22-1 15,0-20-15,21 0 0,-20 21 0,-1-22 16,0 1-16,0 0 0,21-1 16,-20 1-16,-1 0 0,-21-22 0,21 22 15,-21-1-15,21 1 0,-21-21 16,0 20-16,0 1 0,0 0 0,0-1 15,0 1-15,0 21 0,0 0 16,0-1-16,0 1 0,0 0 16,0 42-1,0 0-15,0 1 0,-21 20 16,21-21-16,-21 21 0,21 1 16,0 20-16,0-20 0,-21 20 0,21-21 15,-22 22-15,22-22 0,0 22 16,0-22-16,-21 22 0,21-22 0,0 0 15,0 22-15,0-43 0,0 21 0,0 1 16,0-22-16,21 0 16,1 0-16,-1 0 0,0 0 0,0-21 15,21 0-15,-20 0 0,20 0 16,-21 0-16,21 0 0,-20-21 0,20 0 16,0 0-16,1 0 0,-1 0 15,-21-1-15,21 1 0,-20-21 0,20 21 16,-21-22-16,0 1 0,0 21 15,1-21-15,-22 20 0,0 1 0,0 0 16,0 0-16,0 0 0,0 0 16,0-1-16,-22 22 0,1 0 0,0 0 15,0 0-15,0 0 0,0 0 0,-1 0 16,-20 0-16,21 22 0,0-1 16,0 0-16,-1 0 0,1 0 15,0 0-15,0 22 0,0-22 16,21 21-16,-21-21 0,21 22 0,-22-22 15,22 21-15,0-21 0,0 1 16,0-1-16,0 0 0,0 0 0,0 0 16,0 0-16,22-21 15,-1 0-15,0 0 0,0 0 0,0 0 16,0 0-16,1-21 0,-1 21 16,0-21-16,21 0 0,-21 0 0,1 0 15,-1-22-15,0 22 0,0-21 0,0 21 16,0-22-16,1 22 15,-22-21-15,0 21 0,21-1 0,-21-20 0,0 21 16,0 0-16,0 0 16,0 42 15,0 0-15,0 0-16,-21 0 0,21 0 15,0 1-15,0 20 0,0-21 0,0 21 16,0-20-16,0 20 0,0-21 0,0 21 15,0-20-15,0-1 0,0 0 16,21 0-16,0 0 0,0-21 16,0 21-16,0-21 15,1 0-15,-1 0 0,0 0 0,0-21 16,0 21-16,0-21 0,1 0 16,-1 0-16,21 0 0,-21-22 0,0 22 15,1-21-15,-22 21 0,21-22 16,0 1-16,0 0 0,-21-1 0,21 1 15,-21 0-15,21-22 0,-21 22 0,0-1 16,22-20-16,-22 21 0,0-1 16,21 1-16,-21 0 0,0-1 0,0 1 15,0 21-15,0 0 0,0-1 16,0 1-16,0 0 0,-21 21 31,-1 21-31,22 0 16,-21 22-16,21-1 0,0 0 15,0 1-15,-21-1 0,21 22 0,-21-22 16,21 21-16,0-20 0,0-1 16,0 22-16,0-22 0,0 0 0,0 1 15,0-1-15,0-21 0,0 21 16,0 1-16,0-22 0,0 0 0,0 0 16,21 0-16,0 1 0,-21-1 15,21 0-15,1-21 0,-1 0 16,0 0-16,0 0 15,0 0-15,0 0 0,1-21 16,-1 0-16,0-1 16,0 1-16,0 0 0,-21 0 15,21 0-15,1-22 0,-1 22 0,-21 0 16,21 0-16,0 0 0,-21 0 16,0-1-16,0 1 0,21 21 0,-21-21 15,0 42 1,0 0-1,0 1-15,0-1 0,0 0 16,0 0-16,0 0 16,0 22-16,0-22 0,0 0 0,0 21 15,0-21-15,0 1 0,0-1 16,0 0-16,21 0 0,1 0 16,-1-21-16,0 0 0,0 0 15,0 0-15,0 0 0,1 0 16,-1 0-16,0 0 0,0-21 0,0 21 15,0-21-15,1 0 0,20 0 16,-21-1-16,0-20 0,0 21 0,1-21 16,20 20-16,-21 1 0,0-21 15,0 21-15,1 0 0,-1-1 0,0 1 16,0 0-16,0 21 0,-21-21 0,21 21 16,-21-21-1,22 21-15,-22-21 141,0-1-126,-22 22 17,1 0-32,0 22 15,0-22-15,0 21 16,0 0-16,21 0 0,-22 0 0,1 0 16,0 1-16,21-1 0,-21 0 15,21 21-15,-21-21 0,21 1 0,0 20 16,0-21-16,0 0 0,0 0 15,0 1-15,0-1 0,0 0 0,0 0 16,21 0-16,0-21 16,0 0-16,0 0 0,22 0 15,-22 0-15,0 0 0,0 0 16,0 0-16,1-21 0,20 0 16,-21 21-16,0-21 0,0 0 0,1-1 15,-1 1-15,0 0 0,0-21 16,0 21-16,-21-1 0,21 1 0,1-21 15,-22 21-15,0 0 0,0-1 0,21 1 16,-21 0-16,0 0 0,0 0 16,0 0-16</inkml:trace>
  <inkml:trace contextRef="#ctx0" brushRef="#br1" timeOffset="138065.29">26162 3281 0,'0'0'0,"0"-21"0,-21 21 0,0 0 31,21-21-31,0 42 78,-22-21-62</inkml:trace>
  <inkml:trace contextRef="#ctx0" brushRef="#br1" timeOffset="138328.13">25231 3514 0,'0'0'0,"-22"0"0,44 0 31,20 0-31,-21 0 16,0 0-16,22 0 0,-22 0 16,21 0-16,0 0 0,1-21 0,-1 21 15,-21-22-15,22 22 0,-22 0 16,21 0-16,-21-21 0,0 21 15,-42-21 1,0 21 0,0 0-16,-21 0 0,20 0 15</inkml:trace>
  <inkml:trace contextRef="#ctx0" brushRef="#br1" timeOffset="138596.99">24215 3556 0,'0'21'0,"0"-42"0,21 42 32,0-21-32,0-21 0,0 21 15,22 0-15,-22 0 0,21-21 16,-21 21-16,22 0 0,-22 0 0,21 0 15,-21 0-15,0-21 0,1 21 16,-1 0-16,-21 21 47</inkml:trace>
  <inkml:trace contextRef="#ctx0" brushRef="#br1" timeOffset="141908.85">21717 5355 0,'0'0'0,"-21"21"15,42-42 17,0 21-17,0-21-15,0 21 0,1-21 16,-1 0-16,21 0 0,-21-1 0,22 1 16,-22 0-16,0 0 0,0-21 15,0 20-15,0 1 0,1-21 0,-22 21 16,0-22-16,0 22 0,0 0 15,0 0-15,0 0 0,0 0 0,0-1 16,-22 22-16,1 0 16,0 0-16,0 0 15,0 22-15,0-1 0,-1 0 16,1 21-16,0-21 0,0 22 0,21-22 16,-21 21-16,0-21 0,21 22 15,-22-1-15,22-21 0,0 22 0,0-22 16,0 21-16,0-21 0,0 0 0,22 1 15,-1-1-15,0 0 0,0-21 16,0 21-16,0-21 0,1 21 0,20-21 16,-21 0-16,0 0 0,22 0 15,-22 0-15,0-21 0,21 0 0,-21 21 16,1-21-16,20 0 0,-21-1 16,0 1-16,22 0 0,-22 0 15,0 0-15,21-22 0,-21 22 0,1-21 16,-1 0-16,21-1 0,-21-20 15,0 20-15,1 1 0,-1 0 0,0-1 16,0 1-16,-21 0 0,0 21 16,0-22-16,0 22 0,0 0 0,0 0 15,0 0-15,-21 21 16,0 0 0,0 21-16,-1 0 15,1 0-15,0 0 0,0 0 0,0 22 16,0-1-16,-1-21 0,22 43 15,-21-22-15,21 0 0,-21 1 16,21-1-16,-21 0 0,21 1 16,0-1-16,0-21 0,0 22 0,0-22 15,21 21-15,0-21 0,0 0 0,1 1 16,-1-1-16,21 0 0,-21-21 16,22 21-16,-22-21 0,21 0 0,-21 0 15,22 0-15,-1 0 0,-21 0 16,21-21-16,-20 21 0,20-21 0,-21 0 15,21-1-15,-20 1 0,-1 0 16,0 0-16,0 0 0,0 0 0,-21-1 16,0-20-16,0 21 0,0 0 0,21-22 15,-21 22-15,0 0 16,0 0-16,0 0 0,0 0 0,-21 21 31,0 21-15,21 0-16,-21 0 15,21 0-15,-21 0 0,21 1 0,0-1 16,0 21-16,-21-21 0,21 0 16,0 1-16,0-1 0,0 0 0,0 0 15,0 0-15,0 0 0,0 1 0,21-22 16,0 21-16,0-21 0,0 0 16,0 21-16,1-21 0,20 0 0,-21 0 15,21 0-15,-20 0 0,20 0 16,-21-21-16,21 0 0,-20 21 15,20-22-15,-21 1 0,0 0 0,0 0 16,1 0-16,-1 0 0,0-22 16,0 22-16,-21 0 0,21-21 0,-21 20 15,0 1-15,0 0 0,0 0 16,0 0-16,0 42 31,0 0-31,0 0 16,-21 0-16,21 22 0,0-22 15,0 0-15,-21 0 0,21 0 16,0 1-16,-21-1 0,21 0 0,0 0 16,0 0-16,0 0 15,0 1-15,0-1 0,0 0 16,0-42 31,0 0-47,21 21 15,-21-22-15,21 1 0,0 0 0,-21 0 16,21 0-16,1 0 0,-22-1 16,21 1-16,0 0 0,-21 0 15,21 0-15,0 0 0,0-1 0,-21 1 16,22 0-16,-1 21 0,0-21 16,0 21-16,0 0 15,-21 21 1,0 0-16,21-21 0,-21 21 0,0 1 15,0-1-15,22 0 0,-22 0 0,0 0 16,0 0-16,0 1 0,0-1 16,0 0-16,0 0 0,0 0 0,0 0 15,0 1-15,21-22 16,-21 21-16,21-21 16,0 0 15,0 0-31,0-21 0,-21-1 15,22 22-15,-1-21 0,0 0 16,-21 0-16,21 0 0,0 0 0,0-1 16,-21 1-16,22 0 0,-1 0 0,0 0 15,-21 0-15,21-1 0,0 1 16,-21 0-16,21 21 0,-21 21 62,0 0-62,0 1 0,0-1 16,0 0-16,0 0 0,0 0 0,0 0 16,0 1-16,0-1 0,0 0 15,0 0-15,0 0 0,0 0 16,22 1-16,-1-1 16,0-21-16,-21 21 0,21-21 15,0 21-15,0-21 0,1 0 0,-1 0 16,0 0-16,0 0 0,0 0 15,0 0-15,1 0 0,-1-21 0,0 0 16,0 21-16,0-21 0,0 21 16,1-22-16,-1 1 0,-21 0 0,21 0 15,0 0-15,-21 0 0,21-1 16,-21-20-16,21 21 0,-21 0 16,0 0-16,0-1 0,0 1 0,0 0 15,0 0-15,0 0 16,-21 21-1,0 0-15,0 0 16,21 21-16,-21 0 0,0 0 16,21 0-16,-22 1 0,22-1 15,-21 0-15,21 21 0,0-21 16,0 1-16,0-1 0,0 0 16,0 0-16,0 0 0,0 0 15,0 1-15,21-1 0,1-21 16,-22 21-16,21-21 0,0 0 0,21 21 15,-21-21-15,1 0 0,-1 0 16,21 0-16,-21 0 0,0 0 0,1 0 16,-1 0-16,0 0 0,0-21 0,0 21 15,0-21-15,1 21 0,-1-21 16,0-1-16,0 1 0,0-21 16,0 21-16,1 0 0,-1-1 15,-21 1-15,0 0 0,0 0 16,21 21-16,-21-21 15,0 42 17,-21 0-17,0 0-15,21 0 0,0 1 16,0-1-16,-22 0 0,22 0 0,0 0 16,-21 0-16,21 1 15,0-1-15,0 0 0,0 0 16,0 0-16,0 0 15,0-42 48,21 0-63,1 0 16,-1 0-16,-21 0 15,21-1-15,0 1 0,0 0 0,0-21 16,1 21-16,-1 21 15,0-22-15,0 22 0,0 0 0,0-21 16,1 21-16,-1 0 0,0 0 16,0 0-1,0 21-15,0 1 0,-21-1 16,0 0-16,0 0 16,22-21-16,-22 21 0,21 0 15,-21 1-15,0-1 16,21-21-16,-21 21 15,21-21-15,0 0 0,0 0 16,1 0-16,-1 0 16,0 0-16,0 0 15,0 0-15,0 0 0,1-21 0,-1 0 16,0-1-16,0 22 16,0-21-16,-21 0 0,21 0 0,1 0 15,-1-22-15,0 22 0,-21-21 0,21 0 16,0-1-16,0 1 0,-21 0 15,0-1-15,22 1 0,-1 0 16,-21-1-16,21 1 0,-21 0 16,0-1-16,0 1 0,0 21 0,0-22 15,0 22-15,21 0 0,-21 0 0,0 0 16,0 0-16,0 42 31,0 0-15,0 0-16,-21 21 0,0-20 0,21 20 15,0-21-15,-21 21 0,-1 1 16,1-1-16,21 0 0,0 1 0,0-1 16,-21 0-16,21 1 15,0-1-15,-21 0 0,21 1 0,0-22 16,0 21-16,0-21 0,0 1 0,0 20 16,0-21-16,0 0 0,21 0 15,-21 1-15,21-22 0,0 0 16,-21 21-16,22-21 0,-1 0 15,0 0-15,0 0 0,0 0 0,0 0 16,1 0-16,-1 0 0,0-21 16,0 21-16,0-22 0,0 1 15,1 21-15,-1-21 0,0 21 16,-21-21-16,21 0 0,0 0 16,-21-1-16,21 22 0,-21-21 15,0 0-15,0 0 0,0 0 16,0 0-1,0-1-15</inkml:trace>
  <inkml:trace contextRef="#ctx0" brushRef="#br1" timeOffset="142288.63">25633 4953 0,'-21'0'0,"42"0"0,-64 0 0,22 0 0,42 0 31,1-21-15,-1 21-16,0 0 0,21 0 0,1-21 15,-1 21-15,0 0 0,1 0 16,-22-21-16,21 21 0,0 0 0,1 0 15,-22 0-15,0-22 0,21 22 16,-20 0-16,-1 0 0,0 0 0,0 0 16,0 0-1,0-21-15,1 21 16,-1 0-16,-42 0 47,-1 0-47,1 0 15,0 0-15,0 0 0</inkml:trace>
  <inkml:trace contextRef="#ctx0" brushRef="#br1" timeOffset="159040.15">4466 5080 0,'-21'0'16,"0"0"-16,0 0 0,-1 0 15,1 0-15,0 0 16,0 0-1,0 0-15,42 21 94,0-21-78,0 0-16,0 21 0,1-21 15,20 0-15,-21 22 16,0-22-16,22 0 0,-22 0 0,21 0 16,0 21-16,1-21 0,-1 0 15,0 0-15,1 0 0,20 0 16,-20 0-16,20 0 0,-21 0 0,22 0 16,-1 0-16,-20 0 0,20 0 15,1 0-15,-1 0 0,1 0 0,20 0 16,-20 0-16,-1 0 0,1 0 15,-22-21-15,22 21 0,-1 0 0,-20 0 16,-1 0-16,21 0 0,-41-22 16,20 22-16,0 0 0,1 0 0,-22 0 15,21 0-15,-21 0 0,22 0 16,-22 0-16,0 0 0,0 0 0,0 0 16,0 0-16,1 0 15,-1 0-15,0 0 16,0 0-16,-21-21 62,-21 21-15,0 0-31,0 0-16,-1 0 0,1 0 15,0 0-15,-21 0 0</inkml:trace>
  <inkml:trace contextRef="#ctx0" brushRef="#br1" timeOffset="159820.64">4403 5207 0,'-22'0'16,"44"0"-16,-65 0 0,22 0 0,0 0 15,0 0 1,0 0-16,-1 0 16,1 0-1,21 21-15,-21-21 16,0 0-1,21 21 1,0 1 0,21-22-16,0 0 15,0 0-15,1 21 0,-1-21 0,0 0 16,0 0-16,21 0 0,-20 0 16,20 0-16,-21 0 0,21 0 0,1 21 15,20-21-15,-20 0 0,-1 0 16,21 0-16,-20 0 0,20 0 15,1 0-15,-1 0 0,1 0 0,-1-21 16,1 21-16,-1 0 0,22 0 16,-22-21-16,1 21 0,21-22 0,-22 22 15,1 0-15,-1 0 0,1 0 16,-1-21-16,-21 21 0,1 0 0,-1 0 16,0 0-16,1 0 0,-22 0 15,21 0-15,-21 0 0,1 0 0,-1 0 16,0-21-16,0 21 0,0 0 15,0 0-15,1 0 32,-44 0 77,1 0-109,0 21 16,0-21-16</inkml:trace>
  <inkml:trace contextRef="#ctx0" brushRef="#br1" timeOffset="161339.98">4445 5249 0,'0'-21'31,"-21"21"-15,0 0-16,-1 0 15,1 0 1,0 0-16,0 0 16,0 0-1,42 0 63,0 0-78,0 0 0,0 0 16,1 0-16,20 0 0,-21 0 0,21 21 16,1-21-16,-1 0 0,22 0 15,-22 0-15,0 0 0,22 0 0,-1 0 16,-20 0-16,20 0 0,1 0 16,-22 0-16,21-21 0,1 21 0,-1 0 15,-20 0-15,20 0 0,-20-21 16,20 21-16,-21 0 0,1-21 0,-1 21 15,0 0-15,1 0 0,-1 0 16,-21 0-16,22 0 0,-22 0 0,0 0 16,0 0-16,0 0 15,0 0 1,-42 0 31,0 0-47,0 0 15,0 0-15,0 0 0,-1 0 16,1 0-16,-21 0 0,21 0 0,-22 0 16,1 0-16,0 0 0,-1 0 15,1 0-15,-21 0 0,20 0 0</inkml:trace>
  <inkml:trace contextRef="#ctx0" brushRef="#br1" timeOffset="161988.51">4403 5186 0,'0'0'15,"-22"0"-15,1 0 0,0 0 0,0 0 16,0 0-16,0 0 16,-1 0 15,1 0-31,21-21 15,0 0 17,21 21-17,1 0-15,-1 0 16,21 0-16,-21 0 0,22 0 16,-1 0-16,0 0 0,1 0 0,-1 0 15,0 0-15,22 0 0,-22 0 16,22 0-16,-1 0 0,-21 0 0,22 0 15,-1 0-15,1 0 0,-1 0 16,1 0-16,-1 0 0,1 0 0,-1 0 16,1 0-16,-1 0 0,1 0 15,-1 21-15,1-21 0,-22 0 16,1 0-16,-1 0 0,0 0 0,1 0 16,-1 21-16,-21-21 0,21 0 15,-20 0-15,-1 0 0,0 0 0,0 0 16,0 21-16,0-21 0,1 0 15,-1 0 1,0 0 0,0 0-1,-42 0 95,0 0-110,0 0 15,-1 0-15,1 0 0,0 0 0,0 0 16,0 0-16,-22 0 0,22 0 16,-21 0-16</inkml:trace>
  <inkml:trace contextRef="#ctx0" brushRef="#br1" timeOffset="164228.67">4889 5207 0,'0'0'0,"-21"0"0,0 0 0,21 21 0,-21-21 16,0 0-1,21 21 1,21-21 0,0 22-16,0-22 15,0 0-15,1 0 0,20 0 16,-21 0-16,21 0 0,1 0 0,-1 0 15,0 0-15,1 0 0,-1 0 16,22 0-16,-22 0 0,21 0 0,1 0 16,-1 0-16,1 0 0,-1 0 15,1 0-15,-22 0 0,22 0 0,-22 0 16,22 0-16,-22 0 0,0 0 16,1 0-16,-1 0 0,-21 0 15,21 0-15,-20 0 0,-1 0 0,21 0 16,-21 0-16,0 0 0,1 0 15,-1 0-15,0 0 0,0 0 16,0 0 0,0 0-16,1 0 31,-1 0-31,0 0 31,0 0-15,0 0-1,0 0 1,1 0-16,-1 0 16,0 0-16,0 0 0,0 0 0,0 0 15,1 0-15,-1 0 0,0 0 0,0 0 16,0 0-16,0 0 16,-42 0 30,0 0-30,0 0-16,0 0 31,0 0-15,21-22 46,-22 22-62,1 0 16,21-21 0,-21 0-1,0 0 1,21 0 15,0 42 47,-21-21-62,21 21 0,0-42 62,0 0-78,-21 0 15,21-1 1,-22 22 15,22 22 0,-21-1-31,21 0 0,0 0 16,0 0-16,0 0 16,-21-21-1,21 22-15,0-44 47,0 1-31,0 0-16,0 0 15,0 0-15,0 0 0,-21 21 16,21-22-16,0 1 0,0 0 16,-21 21-1,0 0 1,21 21 0,0 0-16,0 1 15,-22-1-15,22 0 0,-21 0 16,21 0-16,0 0 0,0-42 62,0 0-62,0 0 16,0 0-16,0 0 0,0-1 16,0 1-16,0 0 15,0 42 32,0 0-47,-21 1 0,21-1 16,-21 0-16,21 0 15,0 0-15,0 0 0,-21 1 16,0-22 15,-1 0-15,22-22-16,-21 22 15,0-21-15,0 0 0,0 21 16,0-21-16,-1 0 0,1 21 0,0-21 16,-21-1-16,21 22 0,-22-21 15,22 21-15,-21 0 0,21 0 16,-22 0-16,22 0 0,0 0 0,-21 0 16,20 0-16,-20 21 0,0-21 15,21 22-15,-22-22 0,1 21 0,21-21 16,-22 21-16,1-21 0,21 0 15,-21 21-15,20-21 0,-20 0 0,21 0 16,0 0-16,0 0 0,-22 0 16,22 0-16,0 0 0,0 0 0,0 0 15,-1 0-15,-20 0 0,21 0 16,0 0-16,-22 0 0,22 0 0,0 0 16,-21 0-16,-1 0 0,22 0 15,-21 0-15,21 0 0,-22 0 0,22 0 16,-21 0-16,21 0 15,0 0-15,-1 0 0,1 0 0,0 0 16,0 0-16,0 0 0,0 0 16,-1 0-1,1 0 1,0 0-16,0 21 0,0-21 16,0 0-1,-1 21 1,44-21 46,-1 0-46,0 0-16,0 0 0,0 0 16,0 0-16,1 0 15,-1 0-15,-42 0 78,21 22-78,-22-22 0,22 21 16,0 0-16,0 0 0</inkml:trace>
  <inkml:trace contextRef="#ctx0" brushRef="#br1" timeOffset="186700.2">11980 5948 0,'-21'0'0,"0"0"15,0 0 1,21 21-1,21-21 32,0 0-47,0 0 16,0-21-16,1 0 0,-1 21 0,0-21 16,0-1-16,0 1 0,0 0 15,1 21-15,-1-21 0,0 0 0,-21 0 16,0-1-16,0 1 0,0 0 15,0 0-15,0 0 16,-21 21-16,0 0 16,-1 0-16,1 0 0,-21 0 0,21 0 15,-22 0-15,22 21 0,-21 0 16,21 0-16,0 0 0,-1 1 0,1-1 16,0 0-16,0 0 15,0 0-15,21 22 0,0-22 0,0 0 16,0 0-16,0 0 0,0 0 15,0 22-15,0-22 0,0 0 0,21 0 16,0 0-16,0 1 0,0-1 16,1 0-16,-1-21 0,21 21 15,-21 0-15,0-21 0,1 21 0,20 1 16,-21-22-16,0 21 0,0 0 16,1 0-16,-1-21 0,-21 21 0,0 0 15,0 1-15,0-1 0,0 0 16,-21-21-16,-1 21 0,1 0 0,0 0 15,-21 1-15,-1-1 0,1-21 16,0 21-16,-1 0 0,1-21 16,0 0-16,21 0 0,-22 0 0,1 0 15,0 0-15,20-21 0,-20 0 16,21 21-16,0-21 0,0-1 0,-1 1 16,1 21-16,0-21 0,21 0 15,-21 0-15,21 0 0,-21 21 16,21-22-16,0 1 15,21 21 1,0-21-16,0 21 16,0-21-16,1 21 0,-1-21 0</inkml:trace>
  <inkml:trace contextRef="#ctx0" brushRef="#br1" timeOffset="187107.96">12531 5588 0,'0'0'0,"0"-21"16,0 0-16,0 42 46,0 0-46,0 0 16,0 22-16,0-22 0,0 21 16,0 0-16,0 1 0,0-1 0,-22 22 15,1-22-15,21 0 0,-21 1 16,21-1-16,0 0 0,-21 1 0,21-1 16,-21-21-16,21 21 0,0-20 0,-21 20 15,21-21-15,0 0 0,0 0 16,0 1-16,0-1 15,21-21 1,0 0-16,0 0 16,0 0-1,-21-21-15,21-1 0,-21 1 16,0 0-16,22 0 0,-22 0 0,0 0 16</inkml:trace>
  <inkml:trace contextRef="#ctx0" brushRef="#br1" timeOffset="187335.85">12340 6138 0,'0'22'0,"-21"-22"16,0 0 0,42 0 15,0 0-31,0-22 0,0 22 15,1 0-15,-1-21 0,0 21 16,0-21-16,0 21 0,0 0 16,1-21-16,-1 21 15,-21-21-15</inkml:trace>
  <inkml:trace contextRef="#ctx0" brushRef="#br1" timeOffset="188136.38">12594 6181 0,'0'0'0,"-21"21"0,21 0 15,21-21 32,0 0-47,0 0 0,1 0 0,-1-21 16,21 21-16,-21-21 15,0 21-15,1-21 0,20-1 0,-21 22 16,0-21-16,0 0 16,-21 0-16,22 21 0,-22-21 0,0 0 31,-22 21-31,1 0 0,0 0 16,0 0-16,0 0 0,-22 0 0,22 21 15,0 0-15,0-21 0,0 21 16,21 0-16,-21 0 0,-1 1 0,22-1 15,-21 0-15,21 0 0,0 0 16,0 0-16,0 1 0,0-1 0,0 0 16,0 0-16,0 0 15,0 0-15,0 1 0,21-1 16,1-21-16,-1 0 0,-21 21 0,21-21 16,0 0-16,0 0 0,22 0 15,-22 0-15,0 0 0,21-21 0,-21 21 16,1-21-16,20-1 0,-21 1 15,21 0-15,-20 0 0,-1 0 0,21 0 16,-21-1-16,0 1 0,1 0 16,-1 21-16,0-21 0,-21 0 0,21 0 15,-21-1-15,21 1 0,-21 0 16,0 42 31,0 0-47,0 1 15,0-1-15,0 0 16,0 21-16,0-21 0,0 22 0,0-22 16,0 21-16,0 22 0,0-22 0,0 22 15,0-1-15,0 1 0,0-1 16,0 1-16,-21 20 0,0-20 0,21 20 16,-21-20-16,0 21 0,21-22 0,0 1 15,-22-1-15,22 1 0,-21-22 16,21 0-16,0 1 0,0-1 0,0-21 15,0 0-15,0 0 0,0 1 16,0-44 15,0 1-31,0 0 0,0-21 16,21 21-16,-21-22 0,0 22 16,0-21-16,0-1 0,22 1 0,-22 0 15,0-1-15,0 1 0,21-21 0</inkml:trace>
  <inkml:trace contextRef="#ctx0" brushRef="#br1" timeOffset="188529.68">13229 6181 0,'0'0'15,"-21"-21"-15,21-1 16,0 1-16,0 0 0,0 0 0,0 0 15,21 0-15,0 21 16,0-22-16,1 22 0,-1-21 16,21 21-16,-21 0 0,0 0 0,1 0 15,20 0-15,-21 0 0,0 21 16,-21 1-16,21-1 0,-21 0 16,0 0-16,0 0 0,0 0 15,-21 1-15,0-22 0,0 21 16,0 0-16,0 0 0,-22 0 0,22-21 15,0 21-15,0 1 0,0-22 16,-1 21-16,1-21 0,0 0 0,0 21 16,42-21 46,-21-21-62,21 0 0,0 21 16,1-22-16,-22 1 15</inkml:trace>
  <inkml:trace contextRef="#ctx0" brushRef="#br1" timeOffset="189172.2">13928 6033 0,'0'-22'0,"0"1"15,0 0 1,0 0-16,0 0 16,0 0-16,0-1 15,21 22-15,0-21 0,0 21 16,0-21-16,0 21 16,1 0-16,-1 0 0,0 0 15,0 0-15,0 21 16,-21 0-16,21 1 0,-21-1 15,0 0-15,0 0 0,22 0 0,-22 0 16,0 1-16,0-1 0,0 0 0,0 0 16,0 0-16,-22 22 0,1-22 15,21 0-15,-21 0 0,0 0 0,0 0 16,0 22-16,-1-22 0,1 0 16,0 21-16,0-20 0,0-1 15,0 0-15,-1 0 0,1 0 0,0-21 16,0 21-16,0 1 0,0-22 15,-1 0-15,1 0 0,0 0 0,0 0 16,0 0-16,0 0 0,21-22 16,0 1-16,0 0 0,0-21 15,0 21-15,0-1 0,0 1 0,0 0 16,0 0-16,0 0 0,0 0 16,0-1-16,21 22 0,0-21 15,0 21-15,0 0 16,0 0-16,1 0 0,-1 0 15,0 0-15,0 21 0,0-21 16,-21 22-16,21-1 0,1-21 16,-1 21-16,0 0 0,-21 0 15,21 0-15,-21 1 0,21-22 16,-21 21-16,0 0 0,21 0 16,1-21-1,-1 0 1,0 0-16,0 0 15,0-21-15,0 0 16</inkml:trace>
  <inkml:trace contextRef="#ctx0" brushRef="#br1" timeOffset="189827.82">14774 6287 0,'-63'0'15,"42"0"-15,-1 0 0,1 0 0,0 0 16,42 0 15,0 0-31,22 0 16,-1 0-16,0 0 0,1 0 15,-1 21-15,22-21 0,-1 0 0,1 0 16,-22 0-16,21 0 0,1 0 0,-22 0 16,1 0-16,20 0 0,-21 0 15,-20 0-15,20 0 0,-21 0 0,21 0 16,-20-21-16,-1 21 0,0 0 16,-21-22-16,0 1 15,0 0 1,-21 21-16,0 0 15,-1-21-15,1 21 0,0-21 0,0 21 16,0 0-16,0 0 0,-1 0 16,1 0-16,0 0 15,42 0 32,0 0-47,1 0 0,-1 0 16,0 0-16,0 0 0,0 0 15,0 0-15,1 0 0,-1 0 0,0 0 16,0 0-16,0 0 0,0 0 16,-21 21-16,0 0 15,0 0-15,-21 0 16,0 1-16,21-1 16,-42 21-16,42-21 0,-43 0 0,22 1 15,0 20-15,21-21 0,-21 0 0,0 0 16,0 1-16,-1-1 0,22 0 15,0 0-15,-21-21 0,21 21 16,-21-21-16,0 0 16</inkml:trace>
  <inkml:trace contextRef="#ctx0" brushRef="#br1" timeOffset="192160.71">16573 6117 0,'0'0'0,"22"-21"15,-1 21-15,-21-21 16,21 0-16,-21 0 16,0 42 15,0 0-31,0 0 0,0 0 15,0 0-15,0 22 0,0-22 16,0 21-16,0 1 0,0 20 0,0-21 16,0 1-16,-21-1 0,21 0 15,-21 1-15,21-22 0,-22 21 0,22-21 16,0 1-16,0-1 16,0-42 15,0-1-31,22 1 15,-1-21-15,0 21 0,-21-22 0,21 22 16,-21-21-16,21 0 0,0 20 16,-21-20-16,22 21 0,-22 0 0,21 0 15,-21-1-15,21 22 16,0 0-16,-21 22 16,21-1-1,-21 21-15,0-21 16,0 0-16,0 22 0,0-22 0,0 21 0,0-21 15,0 1-15,21 20 0,-21-21 16,22 0-16,-22 0 0,21 1 16,0-1-16,0-21 15,0 0-15,0 0 0,1 0 16,-1 0-16,0-21 0,0 21 0,0-22 16,-21 1-16,21 0 0,1 0 15,-1-21-15,-21 20 0,0-20 0,21 21 16,0-21-16,-21-1 0,21 1 15,-21 21-15,0-22 0,21 1 0,1 21 16,-22-21-16,0 20 0,0 1 16,21 0-16,-21 0 0,21 21 15,-21 21 17,0 0-32,0 22 0,0-22 0,0 0 15,-21 21-15,21 1 0,-21-1 16,21-21-16,0 21 0,0 1 0,0-1 15,0-21-15,0 22 0,0-22 16,0 0-16,0 0 0,0 0 0,0 0 16,21-21-16,0 0 0,0 0 0,0 0 15,0 0-15,1 0 16,-1 0-16,0-21 0,0 21 0,0-21 16,0 0-16,1-21 0,-1 20 15,0 1-15,0-21 0,0 21 0,0-22 16,1 22-16,-1-21 15,-21 21-15,0-22 0,21 22 0,-21 0 16,21 0-16,-21 0 0,0 0 0,-21 21 31,0 0-15,0 21-16,21 0 16,-22-21-16,1 21 0,0 0 15,42-21 32,0 0-47,1 0 16,-1 0-16,-21-21 0,21 21 0,0-21 15,0 21-15,-21-21 0,21 21 16,1 0-16,-22-21 0,21 21 0,0 0 16,0 0-16,0 0 15,-21 21 1,0 0-16,21-21 15,-21 21-15,0 0 0,0 22 16,0-22-16,0 0 0,0 0 0,0 21 16,0-20-16,0 20 0,0-21 15,0 0-15,0 22 0,0-22 0,22 0 16,-22 0-16,21-21 0,-21 21 16,21 0-16,0-21 0,0 0 15,0 0-15,1 0 0,-1 0 16,0 0-16,0-21 0,0 21 15,0-21-15,1 0 0,-1 0 0,0 21 16,0-43-16,0 22 0,-21 0 0,21 0 16,1 0-16,-22-22 0,21 22 15,-21 0-15,21-21 0,-21 21 0,21-1 16,-21 1-16,0 0 0,0 0 16,0 42 15,0 0-16,-21 0-15,21 1 0,0-1 16,0 0-16,-21 21 0,21-21 16,0 1-16,-21 20 0,21-21 0,0 21 15,0-20-15,0-1 0,0 0 16,0 0-16,0 0 0,21-21 0,0 21 16,0-21-16,0 0 0,0 0 15,1 0-15,-1 0 0,21 0 16,-21 0-16,0 0 0,1 0 15,-1-21-15,0 0 0,0 0 0,0 0 16,0-22-16,1 22 0,-1-21 16,-21 0-16,21 20 0,0-20 15,21-43-15,-20 43 0,-1 0 16,0-1-16,-21 1 0,21 0 0,0-22 16,0 43-16,-21-21 15,0 21-15,0-1 0,0 1 16,-21 42-1,0 1 1,0-1-16,21 21 16,-21-21-16,21 0 0,-21 22 15,-1-22-15,22 21 0,0 1 0,-21-22 0,21 21 16,-21 0-16,21 1 16,0-1-16,0-21 0,0 22 0,0-1 15,0-21-15,0 21 0,0-20 16,0 20-16,21-21 0,0 0 0,-21 0 15,22 1-15,-1-22 0,0 21 0,0-21 16,21 0-16,-20 0 16,-1 0-16,0 0 0,0 0 0,0 0 15,0-21-15,1-1 0,20 1 16,-21 0-16,0 0 0,0 0 16,-21 0-16,22-1 0,-1 1 0,0 0 15,-21-21-15,21 21 0,-21-1 16,21-20-16,-21 21 0,0 0 0,0 0 15,0-1-15,-21 22 32,0 0-32,0 0 0,0 0 0,21 22 15,-22-1-15,1 0 0,21 0 16,0 21-16,0-20 0,-21-1 0,21 21 16,0-21-16,0 0 0,0 1 15,0-1-15,0 0 0,0 0 0,0 0 16,21 0-16,0 1 0,1-1 15,-1-21-15,21 0 16,-21 0-16,0 0 0,22 0 0,-22 0 16,21 0-16,1 0 0,-22-21 15,21 21-15,0-22 0,-20 1 0,20 0 16,-21 21-16,0-21 0,22 0 0,-22 0 16,0-1-16,0 1 0,-21 0 15,21 0-15,-21 0 0,21 0 0,-21-1 16,0 1-16,0 0 15,0 0-15</inkml:trace>
  <inkml:trace contextRef="#ctx0" brushRef="#br1" timeOffset="192438.55">18542 6096 0,'0'0'0,"0"-21"0,21 21 16,0-21-16,0 21 0,22-21 15,-1 21-15,-21 0 0,22-22 0,-1 22 16,0 0-16,1-21 0,-22 21 16,21 0-16,-21 0 0,0 0 15,1 0-15,-22-21 16,-22 0 15,1 21-31,-21 0 0,21 0 16</inkml:trace>
  <inkml:trace contextRef="#ctx0" brushRef="#br1" timeOffset="192619.96">18224 5884 0,'0'0'15,"-21"0"-15,42 0 63,1 0-63,-1 0 16</inkml:trace>
  <inkml:trace contextRef="#ctx0" brushRef="#br1" timeOffset="193148.07">20849 5990 0,'0'0'0,"21"0"0,-21-21 16,0 0-16,0 0 15,0 42 17,0 0-32,0 21 0,0-20 15,-21-1-15,21 21 0,0 0 16,0 1-16,-21-1 0,21 0 15,-21 22-15,0-22 0,21 22 0,-22-22 16,22 0-16,0 1 0,-21-1 16,21 0-16,-21-20 0,21-1 0,0 21 15,0-21-15,0 0 16,0 1 0,-21-22-16,0-22 15,21 1 1,-21 0-16,-1 0 0</inkml:trace>
  <inkml:trace contextRef="#ctx0" brushRef="#br1" timeOffset="193820.38">20320 6477 0,'21'0'31,"0"0"-31,0 0 16,1 0-16,20 0 0,21 0 0,-20 0 15,20 0-15,1-21 0,-22 0 16,22 0-16,-1 21 0,1-22 0,-22 1 16,0 0-16,22 0 0,-43 0 0,21 0 15,1-1-15,-1 1 0,-21 0 16,0 0-16,0 0 0,1 0 16,-1-1-16,0 1 0,-21 0 0,0 0 15,0 0-15,0 0 16,-21 21-1,0 21 1,-1 0-16,22 0 16,-21 0-16,21 22 0,0-22 0,-21 21 15,21 0-15,-21 1 0,21-1 0,-21 0 16,0 1-16,21-1 0,0 0 16,-22 1-16,1-1 0,21 0 0,-21-20 15,21-1-15,0 21 0,-21-21 16,21 0-16,-21-21 0,21 22 15,0-1-15,0-42 47,0-1-31,21 1-16,0 0 0,0 0 0,0-21 16,1 20-16,-1 1 0,0 0 15,0 0-15,0 0 0,22 0 0,-22-1 16,0 22-16,0 0 0,0 0 0,0 0 15,1 0-15,-1 0 0,0 22 16,-21-1-16,21 0 0,-21 0 0,0 0 16,0 0-16,0 1 15,0-1-15,0 0 0,0 0 0,0 0 16,0 0-16,0 1 0,0-1 0,-21-21 16,21 21-16,-21-21 15,21 21-15,0-42 31,0 0-15,0 0-16,0-1 0,0 1 16,0 0-16</inkml:trace>
  <inkml:trace contextRef="#ctx0" brushRef="#br1" timeOffset="194216.14">21611 6625 0,'0'21'16,"21"-21"0,0 0-16,1 0 15,-1 0-15,0 0 0,0 0 0,0-21 16,0 21-16,1-21 0,-1 21 0,21-21 16,-21 0-16,0 21 0,1-21 15,-1-1-15,0 1 0,-21 0 0,0 0 16,0 0-1,-21 21 1,0 0 0,-1 0-16,1 21 0,-21 0 15,21 0-15,0 22 0,-1-22 0,-20 21 16,21-21-16,0 22 0,0-22 16,21 0-16,0 21 0,0-21 0,0 1 15,0-1-15,0 0 0,0 0 16,0 0-16,21-21 0,0 0 15,21 0-15,-21 0 0,1 0 0,20 0 16,-21 0-16,0 0 0,0-21 16,22 21-16,-22-21 0,0 21 0,-21-21 15,21 0-15,0-1 0,1 22 16</inkml:trace>
  <inkml:trace contextRef="#ctx0" brushRef="#br1" timeOffset="194811.98">23326 6202 0,'0'0'0,"-43"-42"16,43 20-16,-21 22 0,0-21 16,21 42-1,0 1 1,0-1-16,0 0 0,21 21 15,0 1-15,0 20 0,1-21 0,-1 22 16,21-22-16,-21 1 0,0 20 16,22-21-16,-22 1 0,0-1 15,21-21-15,-20 22 0,-1-22 0,0 0 16,0 0-16,0 0 16,0-21-16,1 0 31,-22-21-31,0 0 15,0 0-15,0 0 0,0-22 16,0 22-16,0 0 0,0-21 16</inkml:trace>
  <inkml:trace contextRef="#ctx0" brushRef="#br1" timeOffset="195124.82">23876 6244 0,'0'0'15,"0"-21"-15,-21 0 32,0 21-32,-1 0 0,1 0 15,0 0-15,0 21 0,0 0 16,-22-21-16,22 21 0,0 22 0,-21-22 16,-1 21-16,22-21 0,-21 22 0,21-1 15,-22 0-15,22 1 0,0-1 16,-21-21-16,21 22 0,-1-1 0,22-21 15,-21 0-15,21 0 16,-21 1-16,21-1 0,0 0 0,21-21 47,0 0-47,-21-21 16,22 21-16,-1-21 0,0-1 0,0 1 15</inkml:trace>
  <inkml:trace contextRef="#ctx0" brushRef="#br1" timeOffset="195511.58">24066 6392 0,'-21'22'31,"21"-1"-31,0 21 0,-21-21 15,21 0-15,0 22 0,0-22 16,0 21-16,0 1 0,0-1 0,0 0 16,0 1-16,0-1 0,0 0 15,0 1-15,0-1 0,-21 21 0,21-20 16,-21 20-16,21 1 0,-21-1 16,21 1-16,-22-1 0,1 1 0,21-1 15,-21 1-15,0-22 0,21 22 0,0-22 16,-21 0-16,0 1 0,21-1 15,-22 0-15,22-21 0,0 1 16,0-1-16,0 0 0,0 0 0,0 0 16,0 0-16,0-42 31,0 0-15,0 0-16,22 0 0,-22-22 0,21 22 15,-21-21-15,0 0 0</inkml:trace>
  <inkml:trace contextRef="#ctx0" brushRef="#br1" timeOffset="195879.37">23918 6752 0,'0'0'16,"-21"-84"-1,21 62-15,0 1 0,0 0 0,0 0 0,0 0 16,0 0-16,21-1 0,0 1 15,1 0-15,-1 21 0,0-21 0,0 0 16,21 21-16,-20 0 0,-1-21 16,21 21-16,-21 0 0,0 0 15,22 21-15,-22 0 0,0 0 16,-21 0-16,0 0 0,21 1 0,-21-1 16,0 21-16,0-21 0,0 0 0,-21 1 15,0-1-15,0 0 0,0 0 16,-1 0-16,1 0 0,0 1 0,0-22 15,0 21-15,0-21 0,-1 0 16,1 21-16,0-21 0,0 0 16,42 0 31,0 0-47,0 0 15,-21-21-15,22 21 0</inkml:trace>
  <inkml:trace contextRef="#ctx0" brushRef="#br1" timeOffset="197292.48">24765 6541 0,'0'0'15,"0"-22"-15,0 1 0,0 0 16,0 0-16,0 0 0,-21 0 15,0-1-15,-1 22 16,1 0-16,0 0 0,0 0 16,0 0-16,0 0 0,-1 0 15,1 22-15,0-1 0,0 0 0,-21 0 16,42 0-16,-22 22 0,1-22 16,0 0-16,21 21 0,0-21 0,0 1 15,0-1-15,0 0 0,0 0 0,0 0 16,0 0-16,0 1 15,21-22-15,0 0 16,1 0-16,-1 0 0,0 0 16,0 0-16,0-22 0,0 1 0,1 0 15,-1 0-15,0 0 16,0 0-16,0-1 0,0 1 0,1-21 16,-1 21-16,-21-22 0,21 22 0,0-21 15,-21 21-15,0-22 0,21 22 16,-21 0-16,21 0 0,-21 42 31,0 0-15,0 0-16,0 1 0,-21 20 15,21-21-15,-21 0 0,21 22 0,0-22 16,0 21-16,0-21 0,0 22 16,0-22-16,0 0 0,0 0 0,0 0 15,0 0-15,0 1 0,21-22 16,0 21-16,1-21 0,-1 0 15,0 0-15,0 0 0,0 0 0,0 0 16,1 0-16,-1 0 0,21-21 16,-21-1-16,0 22 0,22-21 0,-22 0 15,0-21-15,0 21 0,0-22 0,1 22 16,-1-21-16,-21-1 0,21 1 16,0 0-16,-21-1 0,0-20 0,21 21 15,-21-1-15,21 1 0,-21 0 16,0 20-16,0-20 0,0 21 15,0 0-15,0 0 0,0-1 16,0 1-16,-21 42 31,21 1-31,-21-1 0,21 21 16,0-21-16,-21 22 0,21-1 0,-21-21 16,21 21-16,0 1 0,-21-1 15,21 0-15,0 1 0,0-1 0,0 0 16,0 1-16,0-22 0,0 0 15,21 21-15,0-20 0,0-1 0,0 0 16,0 0-16,1-21 16,-1 0-16,0 0 0,0 0 15,0 0-15,0 0 0,1 0 0,-1-21 16,21 0-16,-21 0 0,0-1 16,1 1-16,-1 0 0,0-21 0,0 21 15,0-22-15,0 1 0,-21 0 16,0-1-16,22-20 0,-1 20 0,-21 1 15,21 0-15,-21-1 0,0 1 0,0 0 16,0 21-16,0-1 0,0 1 16,0 0-16,0 0 0,-21 21 15,0 0 1,21 21-16,-22 0 0,22 0 0,0 1 16,-21-1-16,0 21 0,21 0 15,-21 1-15,21-1 0,0 0 0,0 1 16,-21-1-16,21 0 15,-21 1-15,21-1 0,0 0 0,0-20 16,0 20-16,0 0 0,0-21 0,-22 1 16,22-1-16,0 0 0,0 0 15,0 0-15,22-42 47,-1 0-47,0 0 0,-21 0 16,21-1-16,0 1 15,0 0-15,1 0 0,20 0 0,-21 0 16,0-1-16,0 1 0,1 21 16,-1 0-16,0 0 15,0 0-15,-21 21 16,0 1-16,0-1 0,0 0 16,0 0-16,0 21 0,0-20 0,0-1 15,0 0-15,0 0 0,21 0 16,0 0-16,1 1 0,-1-1 15,0-21-15,0 21 16,0-21-16,0 0 0,1 0 0,-1 0 16,0 0-16,0 0 0,0-21 15,0 21-15,1-21 0,-1-1 16,0 1-16,0 0 0,0 0 0,0 0 16,1 0-16,-22-1 0,0 1 15,0 0-15,0-21 0,0 21 0,0-1 16,0 1-16,0 0 0,0 0 15,0 0-15</inkml:trace>
  <inkml:trace contextRef="#ctx0" brushRef="#br1" timeOffset="197596.3">25104 6265 0,'0'0'0,"21"0"31,0 0-31,0 0 0,0-21 0,0 21 16,22 0-16,-22-21 0,21 0 0,1 21 15,-22 0-15,21-21 0,-21 21 16,22 0-16,-22-21 0,0 21 0,0 0 15,0 0-15,-21-22 16,21 22-16,-42 0 31,0 0-31,0 22 16</inkml:trace>
  <inkml:trace contextRef="#ctx0" brushRef="#br1" timeOffset="198524.85">20362 7853 0,'0'0'16,"0"21"-16,-21-21 0,21 21 15,21-21 16,0 0-31,22-21 16,-22 0-16,0 21 0,21-21 16,1 0-16,-22 21 0,21-22 0,1 1 15,-22 0-15,21 21 0,-21-21 0,0 0 16,1 0-16,-22-1 0,0 1 16,0 0-16,0 0 0,-22 21 15,1 0-15,0-21 0,0 21 16,-21 0-16,-1 0 0,1 0 0,0 21 15,-1 0-15,-20 0 0,20 0 16,1 1-16,0 20 0,-1-21 0,22 0 16,-21 22-16,21-22 0,0 21 15,21-21-15,0 0 0,0 1 16,0-1-16,0 0 0,0 0 0,0 0 16,21-21-16,21 0 0,-21 0 15,0 0-15,22 0 0,-22 0 0,21 0 16,-21 0-16,22 0 0,-22-21 15,21 0-15,-21 21 0,1-21 0,-44 21 32,1 0-17,-21 0-15,21 0 0,-22 21 16,1 0-16,21 0 0,-21 0 0,-1 1 16,22-1-16,0 0 0,-21 21 15,42-21-15,-22 22 0,22-22 16,-21 21-16,21-21 0,0 1 0,0-1 15,0 0-15,0 0 0,0 0 16,21 0-16,1-21 0,-1 22 0,0-22 16,0 0-16,21 0 0,-20 0 15,20 0-15,0 0 0,1 0 0,-22-22 16,21 22-16,0-21 0,-20 21 0,20-21 16,-21 0-16,0 0 0,0 0 15,1 21-15,-1-22 0,-21 1 0,21 0 16,-21 0-16</inkml:trace>
  <inkml:trace contextRef="#ctx0" brushRef="#br1" timeOffset="198760.24">20786 7959 0,'0'21'31,"21"0"-31,-21 0 16,21 0-16,0 1 0,-21-1 15,21 0-15,0 0 0,1 0 0,-1 0 16,0 1-16,0-1 0,0-21 16,0 21-16,1 0 0,-1-21 0,0 21 15,0-21 1,-21 21-16,21-21 0,-21-21 31,0 0-31</inkml:trace>
  <inkml:trace contextRef="#ctx0" brushRef="#br1" timeOffset="199031.08">21209 7895 0,'0'0'16,"-21"0"0,0 0-1,-1 21-15,1 1 16,0-1-16,0 0 0,0 0 0,0 21 15,-1-20-15,1 20 0,0-21 16,-21 21-16,21 1 0,-1-22 0,1 21 16,0-21-16,0 1 0,0-1 15,0 21-15,-1-42 0,22 21 0,-21 0 16,21 1-16,21-22 31,1 0-31,-1-22 0,21 22 0,-21-21 16,0 0-16,1 0 0,20 0 15</inkml:trace>
  <inkml:trace contextRef="#ctx0" brushRef="#br1" timeOffset="199395.7">21484 7811 0,'0'0'0,"0"-22"15,0 44 16,0-1-31,0 0 16,0 21-16,-21-21 0,21 22 0,0-1 16,0 0-16,0 1 15,0-1-15,-21 22 0,21-22 0,-21 21 0,21-20 16,0 20-16,0-20 0,-22 20 16,22-21-16,-21 22 0,21-1 15,-21 1-15,21-1 0,-21 1 0,21-1 16,0 1-16,-21-22 0,0 22 0,21-22 15,-22 22-15,22-22 0,0 0 16,-21 1-16,21-1 0,-21-21 0,21 0 16,0 0-16,0 1 0,0-1 0,0-42 31,0-1-15,0 1-16,0 0 0,0-21 0,0 21 15,0-22-15,0 1 16,0 0-16,0-22 0</inkml:trace>
  <inkml:trace contextRef="#ctx0" brushRef="#br1" timeOffset="199752.49">21294 8149 0,'0'0'16,"0"-21"-16,0-85 15,0 85-15,0 0 0,0 0 0,0-22 0,21 22 16,0 0-16,0 0 0,0 0 15,0 0-15,22-1 0,-22 1 16,21 21-16,1-21 0,-1 21 16,0 0-16,1 0 0,-1 0 0,0 0 15,1 0-15,-22 21 0,0 0 16,0 1-16,-21-1 0,0 21 0,0-21 16,0 22-16,0-22 0,-21 21 0,-21-21 15,20 0-15,1 22 0,-21-22 16,21 0-16,-22 0 0,22 0 15,-21 1-15,21-1 0,0-21 0,-1 21 16,1-21-16,21 21 16,21-21 15,1 0-15,-1-21-16,0 21 0,0 0 15,0 0-15</inkml:trace>
  <inkml:trace contextRef="#ctx0" brushRef="#br1" timeOffset="202435.84">21971 8213 0,'21'0'47,"-21"-21"-47,0-1 15,21 22-15,0-21 0,1 0 0,-1 0 16,-21-21-16,21 20 0,0 1 16,0-21-16,0 21 0,1-22 0,-1 22 15,0 0-15,-21 0 0,0 0 16,0 0-16,0-1 0,-21 22 31,0 0-31,21 22 0,-22-22 16,22 21-16,0 0 0,0 0 15,0 0-15,0 0 0,0 1 16,0-1-16,0 0 0,0 0 0,22 0 16,-22 0-16,0 1 0,21-1 15,0 0-15,-21 0 0,0 0 16,21 0-16,0 1 16,0-22-16,-21 21 0,22-21 15,-1 0 1,0 0-16,0 0 0,0 0 15,22 0-15,-22 0 0,0-21 0,0-1 16,21 22-16,-20-21 0,20 0 16,-21 0-16,21-21 0,-20 20 0,-1 1 15,0 0-15,0-21 16,0 21-16,-21-1 0,0-20 0,0 21 16,0 0-16,0 0 0,0-1 15,-21 22 1,0 0-16,0 0 0,0 0 15,21 22-15,-22-22 0,1 21 16,0 0-16,0 0 0,21 21 0,-21-20 16,21-1-16,-21 21 0,21-21 15,0 0-15,0 22 0,0-22 0,0 0 16,0 0-16,0 0 0,0 1 0,0-1 16,21 0-16,0-21 15,0 0-15,0 0 16,0 0-16,1 0 0,-1 0 15,0 0-15,0 0 0,21 0 0,-20 0 16,20-21-16,-21 21 0,21-21 0,-20-1 16,20-20-16,0 21 0,-21 0 15,22-22-15,-22 22 0,0-21 0,0 21 16,0 0-16,-21-1 0,0 1 16,0 0-16,0 0 0,-21 21 15,0 0 1,0 21-16,0 0 0,21 0 15,0 1-15,0-1 0,0 0 16,0 21-16,0-21 0,0 1 16,0 20-16,0-21 0,0 0 0,21 0 15,0 22-15,-21-22 0,21-21 16,-21 21-16,21 0 0,-21 0 16,-21-21 15,0 0-31,0-21 15,0 0-15,21 0 16,-21 21-16,-1-21 0,1 0 16,21 42 31,0 0-47,0 0 15,0 0-15,0 0 16,21-21-16,1 0 15,-1 22-15,0-22 16,0 0-16,0 0 0,0 0 16,1 0-16,-1 0 0,21 0 15,-21-22-15,22 22 0,-22-21 0,21 0 16,-21 21-16,22-21 0,-22 0 0,21 0 16,0-1-16,-20-20 15,20 21-15,-21-21 0,21-1 0,1 22 16,-22-21-16,0 21 0,0-22 0,-21 22 15,0 0-15,0 0 16,-21 0-16,0 21 0,-21 0 16,20 0-16,1 0 0,0 21 15,0 0-15,0 0 0,0 0 0,21 0 16,0 1-16,0 20 0,0-21 0,0 0 16,0 22-16,0-22 0,0 0 15,21 21-15,0-21 0,0 1 0,-21-1 16,21 0-16,0 0 0,1 0 15,-22 0-15,21-21 16,-21 22-16,-21-22 47,21-22-47,-22 1 0,1 0 16,0 21-16,21-21 15,-21 21-15,0 0 16,0 0-1,21 21-15,0 0 16,0 0-16,21-21 0,0 22 16,0-22-16,0 0 15,0 0-15,1 21 0,-1-21 0,0 0 16,0 0-16,0 0 0,0 0 0,1 0 16,20 0-16,-21 0 0,0-21 15,0-1-15,22 22 0,-22-21 0,0 0 16,0 0-16,0 0 0,1 0 15,-1-1-15,-21 1 0,21-21 0,0 21 16,0-22-16,-21 22 0,21 0 0,-21-21 16,22 21-16,-22-1 0,0 1 15,21 21-15,-21 21 32,0 1-32,0-1 15,0 0-15,0 0 0,0 21 0,0-20 16,0-1-16,0 21 0,0-21 15,0 0-15,0 1 0,0-1 0,0 0 16,0 0-16,0 0 16,0 0-16,21-21 0,0 0 15,0 0-15,0 0 0,1 0 16,-1 0-16,0 0 16,0-21-16,0 21 0,0-21 0,1 0 15,-1 0-15,0 0 0,-21-1 16,21 1-16,0 0 0,0 0 0,1-21 15,-22 20-15,21 1 0,-21 0 16,21 0-16,-21 0 0,0 0 16,0 42-1,0 0-15,0 21 16,0-21-16,0 1 16,0-1-16,-21 0 0,21 21 0,0-21 15,0 1-15,0-1 0,0 0 16,0 0-16,0 0 0,21 0 15,0-21-15,0 0 0,0 0 16,1 0-16,-1 0 16,0 0-16,0 0 0,0-21 15,0 21-15,-21-21 0,22 0 16,-22 0-16,0 0 16,0-1-16,0 1 0,0 0 0,0 0 15,0 0-15,-22 0 0,1-1 0,0 22 16,0-21-16,0 21 0,-22 0 15,22-21-15,0 21 0,0 0 0,0 0 16,0 0-16,-1 0 16,22-21-1,22 21 1,-1-21-16,0 0 0,0 21 0,0-22 16,22 22-16,-22-21 0,21 21 15,-21 0-15,22-21 0,-1 21 16,-21 0-16,21 0 0,1 0 0,-22 0 15,21 0-15,-21 0 0,1 0 16,-1 0-16,-21 21 0,0 0 0,21 1 16,-21-1-16,0 0 0,0 0 0,0 0 15,0 0-15,0 1 0,0-1 16,0 0-16,0 0 0,0 21 0,0-20 16,0-1-16,-21 0 0,21 0 15,0 0-15,0 0 0,-21-21 16,21 22-16,-22-22 15,22-22 32,0 1-47,0 0 16,22 0-16,-1 0 0,-21 0 0,21-1 16,0 1-16,-21 0 0,21-21 0,0 21 15,1-22-15,-1 22 0,0-21 16,0 21-16,0-22 0,0 22 0,1 0 15,-1 0-15,21 0 0,-21-1 16,0 22-16,1 0 0,-1 0 16,0 0-16,-21 22 0,0-1 15,21 21-15,-21-21 0,0 0 16,0 22-16,0-1 0,0-21 16,0 22-16,0-22 0,0 21 0,0-21 15,0 22-15,21-22 0,-21 0 16,0 0-16,21-21 0,1 21 0,-22 0 15,21-21-15,0 0 0,0 0 16,0 0-16,0 0 0,1 0 16,-1 0-16,21 0 0,-21 0 0,0-21 15,1 0-15,-1 21 0,0-21 16,0 0-16,0 0 0,0-22 16,1 22-16,-22 0 0,21 0 0,-21-22 15,21 22-15,-21 0 0,21 0 16,-21-21-16,0 20 15,0 1-15,0 0 0,0 0 16,-21 0-16,0 21 16</inkml:trace>
  <inkml:trace contextRef="#ctx0" brushRef="#br1" timeOffset="202809.82">24553 7366 0,'-21'0'0,"42"0"0,-63 0 16,42-21-1,-21 21-15,21 21 110,0 0-95,0 0-15,0 1 0,-21-1 16</inkml:trace>
  <inkml:trace contextRef="#ctx0" brushRef="#br1" timeOffset="207775.34">11218 9038 0,'0'0'0,"0"-21"31,0 0-31,21 0 0,-21 0 15,0-1-15,22 22 0,-1-21 16,-21 0-16,0 0 0,21 0 0,0 0 16,-21-1-16,21 1 0,-21-21 15,0 21-15,21 0 0,1-1 16,-22 1-16,0 0 0,0 0 16,21 21-16,-21-21 0,0 42 46,0 0-46,0 0 16,-21 0-16,21 22 0,-22-22 16,1 21-16,0 1 0,0 20 0,0-21 15,0 1-15,-1 20 0,-20-20 16,21-1-16,-21 21 0,-1-20 0,22-1 16,-21 0-16,21 1 0,-22-1 15,22-21-15,-21 22 0,21-1 0,-1-21 16,1 0-16,0 22 0,0-22 15,0 0-15,0 0 0,21 0 16,-22-21-16,22 21 0,-21-21 31,21-21-15,0 0 0,0 0-16,0 0 0,21 0 0,1-1 15,-1 1-15,0 0 0,-21-21 16,42 21-16,-21-22 0</inkml:trace>
  <inkml:trace contextRef="#ctx0" brushRef="#br1" timeOffset="208212.09">11578 8594 0,'0'21'47,"0"0"-32,0 0-15,0 0 0,0 22 16,0-1-16,0 0 0,-21 1 0,0-1 15,21 22-15,-21-22 16,-1 0-16,1 22 0,0-22 0,21 0 16,-42 1-16,42-1 0,-43 0 0,43 1 15,-21-22-15,0 21 0,0-21 16,0 22-16,0-22 0,21 0 0,-22 0 16,22 0-16,-21 1 0,21-1 15,-21-21-15,21 21 0,0 0 16,0-42 31,0 0-32,0 0-15</inkml:trace>
  <inkml:trace contextRef="#ctx0" brushRef="#br1" timeOffset="209008.64">11980 9208 0,'21'-22'47,"1"22"-47,-1-21 15,0 21-15,0-21 0,0 0 16,0 0-16,22 21 0,-22-21 0,0-1 16,0 1-16,0 0 0,1 21 15,-22-21-15,0 0 0,0 0 16,-22 21-1,1 0-15,0 0 0,0 0 0,-21 21 16,20 0-16,1 0 0,-21-21 16,21 21-16,0 0 0,-22 1 0,22-1 15,0 0-15,0 0 0,21 0 16,0 0-16,0 1 16,0-1-16,0 0 0,0 0 15,0 0-15,21-21 16,0 21-16,0-21 0,0 22 15,1-22-15,-1 21 0,0-21 16,0 21-16,-21 0 0,21 0 16,-21 0-16,0 1 0,0-1 15,-21-21-15,0 21 16,21 0-16,-42-21 0,20 21 0,1-21 16,0 0-16,0 0 0,-21 0 15,20 0-15,1 0 0,0 0 0,0 0 16,0 0-16,0 0 15,-1-21-15,1 21 0,21-21 0,0 0 16,-21 21-16,0-21 0,21-1 16,0 1-1,21 0 17,0 21-32,0-21 15,1 21-15,-1-21 0</inkml:trace>
  <inkml:trace contextRef="#ctx0" brushRef="#br1" timeOffset="209412.4">12361 9102 0,'21'0'16,"-21"21"-1,0 0 1,0 0-16,0 0 0,0 1 0,0-1 16,-21 21-16,21-21 0,-21 22 15,21-22-15,-21 21 0,21 0 16,-21 1-16,0-1 0,21 22 0,-22-22 16,22 0-16,-21 22 0,0-1 15,21-20-15,-21 20 0,21 1 0,-21-22 16,0 21-16,21 1 0,-22-22 15,22 22-15,0-22 0,0 0 0,0 1 16,-21-1-16,21-21 0,0 0 0,0 1 16,0-1-16,0-42 31,0-1-31,0 1 0,0 0 16,0 0-16,21 0 15,-21 0-15,0-1 0,0 1 0,0-21 16,0 21-16,22 0 0,-22-22 0,0 22 15,21-21-15</inkml:trace>
  <inkml:trace contextRef="#ctx0" brushRef="#br1" timeOffset="209748.21">12255 9292 0,'0'0'0,"22"-63"16,-1 42-16,-21-1 0,21 22 15,0-21-15,0 0 0,0 21 16,-21-21-16,43 0 0,-22 21 16,0 0-16,0 0 0,0 0 0,1 0 15,-1 0-15,0 0 0,0 0 16,0 21-16,0-21 0,1 21 0,-22 0 16,0 0-16,0 1 0,0-1 15,0 0-15,0 0 0,-22 0 0,1 0 16,0 1-16,-21-1 0,21 0 15,-1 0-15,1 0 0,0-21 0,-21 21 16,21-21-16,-1 0 0,22 22 0,-21-22 16,0 0-16,0 0 15,21-22 17,21 22-32,0-21 0,0 21 15</inkml:trace>
  <inkml:trace contextRef="#ctx0" brushRef="#br1" timeOffset="210332.39">13017 9165 0,'0'0'0,"0"-21"0,0 0 16,0 0-1,0 0-15,0-1 16,-21 22-16,0 0 16,0 0-16,0 0 0,0 0 0,-1 0 15,1 0-15,0 22 0,0-1 0,0 0 16,0 0-16,-1 21 0,22-20 16,-21-1-16,0 21 0,0-21 0,21 0 15,0 22-15,0-22 0,-21 0 16,21 0-16,0 0 0,0 1 15,0-1-15,21-21 16,0 0 0,21 0-16,-20 0 0,-1-21 15,0-1-15,21 22 0,-21-21 16,22 0-16,-22 0 0,0 0 0,0 21 16,0-21-16,1-1 0,-1-20 15,-21 21-15,21 0 0,-21 0 0,0-1 16,0 1-16,0 0 0,0 0 0,0 0 15,0 0 1,0 42 0,0 0-1,0 0-15,0 0 0,0 0 0,-21 1 16,21-1-16,0 21 0,0-21 16,0 0-16,0 1 0,0-1 15,0 0-15,0 0 0,21-21 16,0 0-16,0 0 15,0 0-15,1 0 0,-1 0 16,0 0-16,0 0 16,0 0-16,0-21 0,1 0 0,-1 0 15,21-1-15</inkml:trace>
  <inkml:trace contextRef="#ctx0" brushRef="#br1" timeOffset="210796.64">13547 9102 0,'0'21'15,"0"0"1,-22-21-16,22 21 0,0 0 16,0 1-16,0-1 0,0 0 0,0 0 15,0 0-15,-21 0 0,21 1 16,0-1-16,0 0 0,-21 0 16,21 0-16,0 0 0,0 1 15,-21-22 1,0 0-1,21-22 17,0 1-32,0 0 0,0 0 15,0 0-15,0 0 16,0-22-16,21 22 0,0 0 0,-21 0 16,21 0-16,0-22 0,1 22 15,-1 0-15,0 21 0,0-21 0,21 0 16,-20 21-16,-1 0 0,0 0 0,0 0 15,0 0-15,0 21 0,1 0 16,-22 0-16,0 0 0,21 0 0,-21 1 16,21-1-16,-21 0 0,0 21 15,0-21-15,0 1 0,0-1 16,0 0-16,0 0 0,-21 0 0,0 0 16,21 1-1,0-1-15,-22-21 0,22-21 31,0-1-31,22 22 16</inkml:trace>
  <inkml:trace contextRef="#ctx0" brushRef="#br1" timeOffset="211509.23">14436 8403 0,'0'0'0,"-22"0"0,22-21 0,-21 21 16,21-21-1,0 0-15,21 21 0,1 0 16,-1 0-16,21 0 0,-21-21 15,22 21-15,-1 0 0,-21 0 16,21 0-16,-20 0 0,20 0 0,-21 0 16,0 0-16,0 0 0,1 0 15,-44 0 17,1 0-32,0 0 15,-21 0-15,21 0 0,-1 0 16,-20 0-16,21 0 0,-21 0 0,20 0 15,-20 0-15,21 0 0,-21 0 16,20 0-16,1 0 0,0 0 0,0 0 16,0 0-16,0 0 15,-1 0-15,1 0 0,21 21 0,-21 0 16,21 0-16,-21-21 16,21 21-16,-21 0 0,21 1 0,-21-1 15,21 21-15,0-21 0,0 0 0,-22 22 16,22-1-16,-21 0 0,0 1 15,21-1-15,-21 0 0,0 22 0,21-22 16,-21 22-16,-1-22 0,1 22 16,21-22-16,-21 0 0,21 1 0,-21-1 15,21 0-15,0 1 0,0-1 16,-21-21-16,21 21 0,0 1 0,-21-1 16,21-21-16,0 22 0,0-22 15,0 21-15,0-21 0,0 0 16,0 1-16,0-1 0,0 0 0,0 0 15,0 0-15,21-21 0,0 0 16,0 21-16,0-21 0,0 0 0,1 0 16,-1 0-16,0 0 0,0 0 0,0 0 15,22 0-15,-22-21 0,0 21 16,0-21-16,21 0 0,-20 0 0,-1 21 16,0-21-16,0-1 0,-21 1 15,21 0-15,0 21 0</inkml:trace>
  <inkml:trace contextRef="#ctx0" brushRef="#br1" timeOffset="212200.38">14901 8869 0,'21'-21'0,"1"-22"16,-22 22-1,0 0-15,0 42 31,0 0-31,0 22 16,-22-22-16,1 21 0,0 1 0,21-1 16,-21 0-16,0 1 0,0-1 15,-1 0-15,1 1 0,0-1 0,21 0 16,0 1-16,-21-22 0,21 21 16,0-21-16,-21 0 0,21 1 0,0-1 15,0 0-15,0 0 16,21-21-16,0 0 0,0 0 15,0 0 1,1-21-16,-1 0 0,-21 0 16,0-1-16,21 1 15</inkml:trace>
  <inkml:trace contextRef="#ctx0" brushRef="#br1" timeOffset="212436.25">14520 9292 0,'-21'0'15,"42"0"1,0 0 0,1 0-16,-1 0 15,21-21-15,-21 21 0,0 0 0,1-21 16,20 21-16,-21 0 0,0 0 0,22-21 15,-22 21-15,0-21 0,0 21 16,0 0-16,0 0 0,1-22 0,-1 22 16</inkml:trace>
  <inkml:trace contextRef="#ctx0" brushRef="#br1" timeOffset="212848.01">15028 9313 0,'0'22'0,"0"-44"0,21 44 31,1-22-31,-1 0 16,0 0-16,0 0 0,21-22 16,-20 1-16,-1 21 0,21-21 0,-21 0 15,22 21-15,-22-21 0,0 0 16,-21-1-16,21 1 0,-21 0 15,-21 0 1,0 21 0,0 0-16,-1 0 0,1 0 15,0 21-15,0 0 0,0 0 16,0 1-16,21 20 0,-22-21 16,22 0-16,-21 0 0,21 1 15,0-1-15,0 0 0,0 0 0,0 0 16,0 0-16,0 1 0,21-1 15,1 0-15,-1-21 16,0 0-16,0 0 0,0 0 16,0 0-16,1 0 0,-1 0 15,0 0-15,-21-21 0,21 0 16,21 21-16</inkml:trace>
  <inkml:trace contextRef="#ctx0" brushRef="#br1" timeOffset="213767.48">15621 9208 0,'0'0'0,"0"-22"16,0 1-16,0 0 15,21 0 1,0 21-16,0 0 16,1 0-16,-1 0 0,0 0 15,0 0-15,-21 21 0,0 0 16,21 0-16,-21 1 0,21-1 15,-21 0-15,0 0 0,0 0 0,0 0 16,0 1-16,0-1 0,0 21 16,-21-21-16,0 0 0,21 1 15,-21-1-15,0 0 0,21 0 0,-21 0 16,-1 0-16,22 1 16,0-44 15,0 1-31,0 0 15,22 0-15,-1 0 0,0 0 0,0-22 16,0 22-16,0 0 16,1 0-16,-1-22 0,0 22 0,21 0 15,-21 0-15,1 0 0,-1 0 0,0 21 16,-21-22-16,21 22 16,-21-21-16,0 42 31,-21 1-31,21-1 15,-21 0-15,0 0 0,21 0 16,0 0-16,-22 1 0,1-1 0,21 0 16,-21 0-16,21 0 0,0 0 15,0 1-15,0-1 0,0 0 0,0 0 16,0 0-16,21-21 16,0 0-16,1 0 15,-1 0-15,0 0 0,0 0 0,0 0 16,22 0-16,-22 0 0,0-21 15,21 21-15,-21-21 0,1 0 0,-1 0 16,21 21-16,-21-22 0,0 1 16,1-21-16,-1 21 0,0 0 0,0-22 15,0 22-15,-21-21 0,21-1 16,1 1-16,-1 0 0,-21-22 0,0 22 16,21 0-16,-21-22 0,21 22 15,-21-1-15,0 1 0,0 21 0,0-21 16,0 20-16,0 1 15,0 0-15,-21 21 16,21 21-16,-21 0 16,21 1-16,-21-1 15,21 21-15,0 0 0,-22 1 0,22-1 16,-21 0-16,0 1 0,21-1 16,0 22-16,-21-22 0,0 0 0,21 1 15,-21-22-15,21 21 0,0 0 0,0-20 16,0-1-16,0 21 0,0-21 15,0 0-15,0 1 0,0-1 16,0 0-16,21 0 16,0-21-16,0 0 15,0 0-15,0 0 0,1 0 16,-1 0-16,0 0 0,0-21 16,0 0-16,0 0 0,1-1 15,-22 1-15,0 0 0,0 0 16,21 0-16</inkml:trace>
  <inkml:trace contextRef="#ctx0" brushRef="#br1" timeOffset="213984.87">16319 9165 0,'-21'0'0,"42"-21"46,1 21-46,-1 0 0,0-21 0,21 21 16,-21-21-16,1 21 0,-1-21 16,21 21-16,-21 0 0,0 0 0,1-22 15,-1 22-15,0-21 16,0 21 0</inkml:trace>
  <inkml:trace contextRef="#ctx0" brushRef="#br1" timeOffset="214396.16">17272 8869 0,'0'0'0,"-21"-21"16,0 21-16,-1 0 0,1 0 16,0 0-16,0 0 15,0 21-15,0-21 0,21 21 16,-22 0-16,1 0 0,0 1 0,21 20 16,-21-21-16,0 0 0,21 22 15,-21-1-15,-1-21 0,22 21 0,-21 1 16,21-22-16,0 0 0,0 21 15,0-20-15,0-1 0,0 0 0,0 21 16,0-21-16,0 1 16,0-1-16,21 0 0,1-21 0,-1 0 15,0 0-15,0 21 0,0-21 16,0 0-16,1 0 0,-1 0 16,0 0-16,-21-21 0,21 21 0,0-21 15,0 21-15,1-21 16,-1-1-16,0 22 0</inkml:trace>
  <inkml:trace contextRef="#ctx0" brushRef="#br1" timeOffset="-214739.59">17505 8890 0,'0'-42'16,"0"21"-16,21 21 15,-21-22-15,21 22 0,0 0 16,0 0-16,1 0 16,-22 22-16,0-1 15,21-21-15,0 21 0,-21 0 0,21 21 16,-21-20-16,0-1 0,0 21 0,0 0 16,0-20-16,0 20 0,0-21 15,0 21-15,0-20 0,0 20 0,0-21 16,0 0-16,0 0 0,0 22 15,0-22-15,0 0 0,-21-21 0,0 21 16,21 0-16,-21 1 0,-1-22 0,22 21 16,-21 0-16,0-21 0,21 21 15,-21-21-15,0 0 16,21 21-16,-21-21 16,21-21-1</inkml:trace>
  <inkml:trace contextRef="#ctx0" brushRef="#br1" timeOffset="-214408.78">18288 9208 0,'-21'0'16,"42"0"-16,-63 0 0,20 0 0,44 0 47,-1 0-31,0 0-16,0 0 0,0 0 15,0 0-15,1 0 0,-1 0 0,0 0 16,0 0-16,0 0 15,0 0-15,1 0 16</inkml:trace>
  <inkml:trace contextRef="#ctx0" brushRef="#br1" timeOffset="-214124.53">18224 9356 0,'0'0'0,"-21"21"15,42-21 17,1 0-32,-1 0 15,0 0-15,0 0 0,0 0 16,0 0-16,1 0 0,-1 0 15,0 0-15,0 0 0,0 0 16,0 0-16,1 0 31,-22-21-15,0 0 0</inkml:trace>
  <inkml:trace contextRef="#ctx0" brushRef="#br1" timeOffset="-213422.41">19262 8678 0,'0'-21'15,"-22"21"1,1 0-16,21 21 0,-21 1 16,0-1-16,21 0 0,0 0 0,-21 0 15,21 0-15,-21-21 0,21 22 16,0-1-16,0 0 0,21-21 31,0 0-31,0 0 16,0 0-16,0-21 0,-21 0 15,22-1-15,-1 1 0,-21 0 16,0 0-16,0 0 0,0 0 16,0-1-16,0 1 15,-21 21 1,-1 0-16,1 21 16,21 1-16,0-1 0,-21 0 0,0 0 15,21 0-15,-21 22 0,21-22 16,0 0-16,0 21 0,0-21 0,0 1 15,0-1-15,0 21 16,0-21-16,0 0 0,0 1 16,0-1-16,21-21 0</inkml:trace>
  <inkml:trace contextRef="#ctx0" brushRef="#br1" timeOffset="-212803.7">19812 8869 0,'0'0'15,"0"-21"1,-21 21 0,0 0-16,-1 21 15,1-21-15,0 21 0,21 0 0,-21 22 16,0-22-16,0 21 0,-1-21 15,1 22-15,0-1 0,0-21 0,0 21 16,0 1-16,-1-22 0,1 21 0,0-21 16,0 22-16,0-22 0,0 0 15,-1 21-15,1-20 0,21-1 16,-21 0-16,42-42 31,0 21-15,1-21-16,-1-1 0,0 1 15,0 0-15,0 0 0,0 0 0,1-22 16,-1 22-16,0-21 0,0 21 16,0-22-16,0 22 0,1-21 0,-1 0 15,-21-1-15,21 22 0,-21 0 0,21-21 16,-21 20-16,21 1 0,-21 0 16,0 0-16,0 42 31,0 0-31,0 0 0,0 1 0,0 20 15,0-21-15,0 21 0,0 1 16,0-1-16,0 0 0,0 1 16,0-1-16,0-21 0,0 22 0,0-1 15,0-21-15,0 21 0,0-20 16,0 20-16,0-21 0,0 0 0,0 0 16,0 1-16,0-1 0,0 0 15,0-42 32,0 0-47,0-1 0,0 1 16,-21 0-16</inkml:trace>
  <inkml:trace contextRef="#ctx0" brushRef="#br1" timeOffset="-212620.81">19346 9440 0,'0'0'0,"0"-21"0,21 0 31,22 21-31,-22 0 16,0 0-16,21-21 0,-20 21 0,20 0 15,0 0-15,1 0 0,-1-21 16,0 21-16,-21 0 0,22-21 16,-1 21-16,0 0 0,-20-22 0,20 22 15</inkml:trace>
  <inkml:trace contextRef="#ctx0" brushRef="#br1" timeOffset="-212297">20129 9229 0,'0'-21'0,"0"42"47,0 0-47,0 0 0,0 0 16,0 0-16,0 1 0,0-1 15,0 21-15,0 0 0,0-20 0,0 20 16,-21 21-16,21-20 0,0-1 15,0 22-15,-21-22 0,0 21 0,0-20 16,0 20-16,-1-20 0,1-1 16,0 0-16,21 1 0,-21-1 15,0 0-15,0-21 0,-1 22 0,22-22 16,-21 21-16,21-21 0,0 1 16,0-1-16,0-42 31,0-1-16,0 1-15,21 0 0,1 0 0,-22 0 16,21 0-16,0-22 0,-21 1 0,21 21 16,0-22-16,0 1 15</inkml:trace>
  <inkml:trace contextRef="#ctx0" brushRef="#br1" timeOffset="-211991.91">20129 9398 0,'0'0'0,"0"-21"0,0 0 0,0 0 0,-21-1 15,21 1-15,0 0 16,0 0-16,0 0 0,21 21 16,1-21-16,-1 21 15,0 0-15,0 0 0,0 0 16,0 0-16,1 0 0,-1 0 16,0 0-16,-21 21 0,0 0 15,0 0-15,0 0 0,0 0 16,-21-21-16,0 22 15,-1-1-15,1 0 0,0-21 0,0 21 16,0 0-16,0-21 0,21 21 0,-22 1 16,1-22-16,21 21 15,21-21 17,1 0-32,-1-21 0,21 21 0,-21-22 15,0 22-15</inkml:trace>
  <inkml:trace contextRef="#ctx0" brushRef="#br1" timeOffset="-211645">20532 9250 0,'21'-21'15,"-42"42"-15,42-63 16,-21 63 15,-21 0-31,-1 0 16,22 0-16,-21 0 0,21 22 15,0-22-15,-21 21 0,21 1 0,-21 20 16,0-21-16,21 1 0,-21 20 16,-1-20-16,1 20 0,21-21 15,-21 22-15,0-22 0,0 1 0,0 62 16,-1-62-16,1-1 16,21 0-16,0-20 0,-21 20 0,21 0 15,-21-21-15,21 1 0,0-1 0,-21 0 16,21 0-16,-21 0 0,21-42 47,0 0-47,21 0 15,-21 0-15,21-1 0,-21-20 0,21 21 16,0-21-16,-21-1 0</inkml:trace>
  <inkml:trace contextRef="#ctx0" brushRef="#br1" timeOffset="-211281.11">20532 9398 0,'0'0'0,"21"-21"0,-21-21 15,0 20 1,21 22-16,0-21 0,0 21 16,0-21-16,1 0 0,-1 21 15,0 0-15,0 0 16,0 0-16,0 0 0,-21 21 15,22 0-15,-22 0 16,0 1-16,0-1 0,0 0 16,0 0-16,-22 0 0,1 0 0,0 1 15,0-1-15,0 0 0,-22 0 16,22-21-16,0 21 0,0 0 0,0 1 16,0-22-16,-1 21 0,1-21 15,0 0-15,0 0 0,21 21 0,-21-21 16,21-21 31,0 0-47,21 21 0,0-22 15,0 1-15,0 0 0,1-21 16</inkml:trace>
  <inkml:trace contextRef="#ctx0" brushRef="#br1" timeOffset="-210939.67">21167 8784 0,'0'0'0,"0"-21"15,0 0-15,-22 21 0,22-21 16,-21 21-16,21 21 16,0 0-1,0 0-15,0 0 0,-21 1 16,21 20-16,0 0 0,-21 1 15,21-1-15,0 0 0,-21 1 0,21-1 16,0 0-16,0 22 0,-21-43 16,21 21-16,-22 1 0,22-1 0,0 0 15,-21-21-15,0 1 0,0 20 0,21-21 16,-21 0-16,21 22 0,0-22 16,-21 0-16,21 0 0,0 0 15,21-42 16,0 21-31,0-21 0,0 0 16,0 0-16</inkml:trace>
  <inkml:trace contextRef="#ctx0" brushRef="#br1" timeOffset="-210463.22">21230 9398 0,'21'0'62,"0"0"-62,1 0 16,-1 0-16,0 0 0,0 0 16,0 0-16,0 0 0,1-21 15,-1 21-15,0-21 0,-21 0 16,21-1-16,0 1 15,-21 0-15,0 0 16,0 0 0,-21 21-1,0 0-15,0 0 16,21 21-16,-21-21 0,-1 21 0,1 0 16,21 0-16,-21 1 0,0-1 15,0 0-15,21 0 0,-21 0 0,21 0 16,-22 1-16,22-1 0,-21 0 0,21 0 15,0 0-15,0 0 0,0 1 16,0-1-16,0 0 0,21-21 16,1 0-16,-1 0 15,0 0-15,0 0 0,0 0 16,0 0-16,1 0 0,-1 0 0,0 0 16,0-21-16,0 0 0,22 21 15,-22-22-15,0 1 0,0 0 16,0 0-16,0 0 0,1 0 0,20-1 15,-21 1-15</inkml:trace>
  <inkml:trace contextRef="#ctx0" brushRef="#br1" timeOffset="-210032.47">22034 8911 0,'0'-21'0,"-21"21"16,21 21 0,-21-21-16,21 21 0,-21 1 15,21-1-15,0 0 16,0 0-16,-21-21 16,21 21-16,-21-21 31,21-21-16,0 0 1,0 0-16,0 0 16,0-1-16,0 1 15,0 0-15,21 21 0,0-21 16,0 21-16,0 0 16,-21 21-1,0 0-15,0 22 16,0-22-16,0 0 0,0 0 15,0 0-15,-21 0 0,21 1 0,-21-1 16,0 0-16,0 0 0,21 0 0,-22-21 16,22 21-16,-21-21 0</inkml:trace>
  <inkml:trace contextRef="#ctx0" brushRef="#br1" timeOffset="-209196.93">22225 8615 0,'0'-21'0,"0"42"0,-21-42 15,0 0-15,-1 21 16,44 0 31,20 0-31,-21 0-16,0 0 0,0 0 15,1-22-15,-1 22 0,0 0 0,21 0 16,-21 0-16,1-21 0,-1 21 0,0 0 15,0-21-15,0 21 16,0 0 0,-21 21 31,0 0-32,0 1-15,0-1 0,0 0 16,0 0-16,0 0 0,-21 22 15,21-22-15,-21 21 0,21-21 0,0 22 16,0-1-16,-21 0 0,21 1 16,-21-22-16,21 21 0,-21 0 0,21 1 15,0-22-15,0 21 0,-22 1 0,22-22 16,0 21-16,-21-21 0,21 22 16,0-22-16,0 0 0,0 0 0,0 21 15,0-20-15,-21-1 0,21 0 16,0 0-16,0 0 0,0 0 15,-21-21-15,21 22 0,0-1 0,0 0 16,0 0 0,0 0-16,0 0 15,0 1-15,-21-22 16,21 21-16,-21-21 0,-1 21 16,1-21-1,0 0-15,0 0 0,0 0 16,0 0-16,-1 0 0,1 0 15,0 0-15,0 0 0,0 0 16,0 0-16,-1 0 0,1 0 0,0 0 16,0 21-16,0-21 15,0 0-15,-1 0 16,1 0-16,0 0 16,0 0 30</inkml:trace>
  <inkml:trace contextRef="#ctx0" brushRef="#br1" timeOffset="-163797.04">10858 10901 0,'0'0'0,"22"0"31,-1 0-15,-21-21 0,21 21-1,-21-21-15,21 21 16,-21-22-16,21 22 0,-21-21 16,21 21-16,-21-21 0,0 0 15,22 0-15,-22 0 16,0-1-16,0 1 15,0 0-15,0 0 16,0 0-16,-22 0 16,1 21-16,0 0 0,0 0 15,0 0-15,0 0 0,-22 0 16,22 0-16,-21 0 0,21 21 0,-22 0 16,22-21-16,-21 21 0,21 0 15,-1 0-15,-20 1 0,21-22 0,0 21 16,0 0-16,21 0 0,-22 0 15,22 0-15,-21 1 0,21-1 0,0 0 16,0 0-16,0 0 16,0 0-16,0 1 0,0-1 15,0 0-15,21 0 16,1-21-16,-22 21 0,21-21 0,0 21 16,0-21-16,0 22 0,0-22 15,22 21-15,-22-21 0,0 0 0,21 21 16,-20-21-16,-1 21 0,21-21 15,-21 21-15,0 0 0,1-21 16,-1 22-16,-21-1 0,21 0 16,-21 0-16,0 0 0,0 0 15,0 1-15,-21-1 0,0 0 0,-1 0 16,1-21-16,-21 21 0,21 0 16,-22 1-16,22-22 0,-21 21 0,21 0 15,-22-21-15,22 0 0,-21 0 0,21 0 16,-22 0-16,22 0 0,0 0 15,-21 0-15,21-21 0,-1 21 0,-20-21 16,21 21-16,0-22 16,0 22-16,-1-21 0,1 21 0,0-21 15,0 21 1,21-21 0,0 0 15,0 0-16,0-1 1,0 1-16,21 21 0,0-21 16,0 0-16,1 0 15</inkml:trace>
  <inkml:trace contextRef="#ctx0" brushRef="#br1" timeOffset="-163262.83">11388 10732 0,'-43'-85'109,"-867"593"-109,1799-995 0,-825 551 0,-128-107 0,64 86 16,-21-22-16,21 0 0,0 0 0,0 21 16,-21-20-16,21 20 0,-21-21 0,21 21 15,0-20-15,-22 20 0,1 0 16,0 1-16,21-22 0,0 21 0,0 0 15,-21-20-15,21-1 0,-21 21 16,21-21-16,0 0 0,0 1 16,0-1-16,0 0 0,0 0 15,0 0-15,0 0 16,21-21-16,0 0 0,-21 22 16,21-22-16,0 0 0,1 0 15,-1 0-15,0 0 16,0 0-1,0-22-15,-21 1 16,21 21-16,-21-21 0,22 0 16,-22 0-16,0 0 15,0-1-15,21 1 0,-21 0 16,0 0-16</inkml:trace>
  <inkml:trace contextRef="#ctx0" brushRef="#br1" timeOffset="-162937">11112 11155 0,'-21'0'0,"42"0"46,1 0-46,20-21 0,-21 21 0,0 0 16,22-21-16,-22 21 0,21 0 16,-21 0-16,0-22 0,22 22 0,-22 0 15,0 0-15,0 0 0,0-21 16,1 21-16,-1 0 16</inkml:trace>
  <inkml:trace contextRef="#ctx0" brushRef="#br1" timeOffset="-162303.36">11578 11303 0,'0'0'0,"0"21"0,-21-21 0,21 21 16,0 1 0,21-22 15,0-22-31,0 22 16,1-21-16,-1 0 0,0 0 15,0 21-15,0-21 16,0 0-16,1-1 0,-22 1 0,0 0 15,21 0-15,-21 0 0,0 0 16,0-1-16,-21 1 16,-1 21-1,1 0-15,0 0 0,0 0 0,0 0 16,0 0-16,-1 21 0,1 1 16,0-22-16,0 21 0,0 0 0,21 0 15,-21 0-15,21 0 0,0 22 0,0-22 16,0 0-16,0 0 0,0 0 15,0 22-15,0-22 0,0 0 16,0 0-16,0 0 16,21-21-16,0 22 0,0-22 15,0 0-15,0 0 0,1 0 16,20 0-16,-21 0 0,0 0 0,22 0 16,-22 0-16,21 0 0,-21-22 0,22 22 15,-22-21-15,0 0 0,21 0 16,-21 21-16,1-21 0,20 0 0,-21-1 15,0-20-15,0 21 0,1 0 16,-1 0-16,-21-1 0,21 1 16,-21-21-16,21 21 0</inkml:trace>
  <inkml:trace contextRef="#ctx0" brushRef="#br1" timeOffset="-161956.56">12213 11134 0,'0'-64'31,"0"43"-15,0 42 15,-21 0-16,21 1-15,0 20 0,0-21 16,-21 0-16,21 22 0,0-1 0,0 0 16,0-21-16,0 22 0,0 20 15,0-20-15,0-1 0,0 0 0,0 22 16,0-1-16,0-20 0,0 20 0,0 1 16,0 20-16,0-20 15,-21-1-15,21 1 0,-22-1 0,22 1 16,0-1-16,0-20 0,-21-1 0,21 21 15,-21-20-15,21-22 0,-21 21 16,21 1-16,0-22 0,0 21 0,0-21 16,0 0-16,0 1 0,0-1 0,0 0 15,0-42 17,0-22-32,0 22 15,0 0-15,0-21 0,0-1 16,0 1-16,21 0 0,-21-1 0,0-20 15,0-1-15,0 1 0</inkml:trace>
  <inkml:trace contextRef="#ctx0" brushRef="#br1" timeOffset="-161560.62">12086 11345 0,'0'0'0,"0"-21"0,0 0 16,0 0-16,0 0 0,0-22 15,0 22-15,0 0 0,0 0 16,0 0-16,21 0 0,0-1 16,1 1-16,-1 21 15,0-21-15,0 0 0,0 21 0,0 0 16,1-21-16,-1 21 0,0 0 16,0 0-16,0 0 0,0 0 15,-21 21-15,22 0 16,-22 0-16,0 0 0,0 1 15,0-1-15,0 21 0,0-21 0,0 0 16,-22 1-16,1-1 0,0 0 16,0 0-16,0 0 0,0 0 0,-1 1 15,1-1-15,0 0 0,0 0 16,0-21-16,21 21 16,-21-21-16,21 21 15,0-42 32,21 21-47,-21-21 0,21 0 16</inkml:trace>
  <inkml:trace contextRef="#ctx0" brushRef="#br1" timeOffset="-160676.6">13187 10880 0,'0'0'16,"-21"0"-16,-1 0 0,1 0 15,21-21-15,-21 21 16,21-22-16,0 1 15,0 0 1,21 21-16,0-21 16,1 21-16,-1-21 15,0 21-15,0 0 0,0 0 0,0-21 0,1 21 16,-1 0-16,0 0 16,0 0-16,0 0 0,0 0 0,1 0 15,-1 21-15,0 0 0,-21 0 16,0 0-16,0 0 0,0 1 15,0-1-15,0 0 0,0 0 0,-21 0 16,0 0-16,-1 1 0,1-1 16,0-21-16,0 21 0,0 0 0,0 0 15,-1-21-15,1 21 0,0-21 0,0 0 16,21 22-16,-21-22 16,0 0-16,-1 0 15,22-22 1,0 1-1,0 0-15,22 21 16,-1 0-16,0 0 0,0-21 16,0 21-16,0 0 0,1 0 15,-1 0-15,0 0 0,0 0 16,0 0-16,0 21 0,1 0 0,-1-21 16,-21 21-16,21-21 0,0 22 0,-21-1 15,21 0-15,0 0 16,-21 0-16,0 0 0,0 1 15,0-1-15,0 0 16,0 0-16,-21 0 0,0 0 16,0 1-16,0-22 0,0 21 0,-1 0 15,1 0-15,0 0 0,-21-21 16,21 21-16,-1 1 0,-20-22 0,21 0 16,0 21-16,0-21 0,-22 0 0,22 0 15,0 0-15,-21 0 0,20 0 16,1 0-16,0-21 0,0-1 0,0 1 15,21 0-15,-21 21 16,21-21-16,0 0 0,0 0 16,0-1-1,0 1 95</inkml:trace>
  <inkml:trace contextRef="#ctx0" brushRef="#br1" timeOffset="-157865.39">10964 9737 0,'-21'0'0,"0"0"15,0 0-15,0 0 0,-1 0 16,1 21-16,0-21 15,0 0-15,0 0 0,0 0 16,-1 0-16,1 21 0,0-21 16,0 0-16,0 0 0,0 0 0,-1 21 15,1-21-15,0 0 0,0 0 16,0 0-16,21 21 16,21-21 62,0 0-78,0 0 0,0 0 0,1 0 15,20 0-15,-21 0 0,21 0 16,-20 0-16,20-21 0,0 21 0,1 0 16,20 0-16,-21 0 0,1-21 15,20 21-15,-20 0 0,20 0 0,-21 0 16,1 0-16,20-21 0,-20 21 15,-1 0-15,0 0 0,1 0 0,20 0 16,-21 0-16,1 0 0,-1 0 16,22 0-16,-22 0 0,21 0 15,1 0-15,-22 0 0,22-21 0,-1 21 16,-20 0-16,20 0 0,1 0 16,-22 0-16,21 0 0,-20 0 0,-1-21 15,0 21-15,1 0 0,-1 0 16,0 0-16,22 0 0,-22 0 0,22 0 15,-1 0-15,-20 0 0,20 0 16,1 0-16,-1 0 0,1 0 0,-1 0 16,1 0-16,-1 0 0,1 0 15,-1 0-15,-21 0 0,22 0 0,-22 0 16,22 0-16,-22 0 0,22 0 16,-22 0-16,21 0 0,-20 0 0,20 0 15,-20 0-15,20 0 16,1 0-16,-22 0 0,21 0 0,1 0 15,-1 0-15,1-22 0,-1 22 16,1 0-16,-22 0 0,22 0 0,-1 0 16,1-21-16,20 21 0,-20 0 15,21 0-15,-22 0 0,22 0 0,-22-21 16,22 21-16,-22 0 0,22 0 16,-21 0-16,-1 0 0,1 0 0,-1 0 15,1 0-15,20-21 0,-20 21 16,-1 0-16,1 0 0,20 0 0,-20 0 15,-1 0-15,1 0 0,21 0 16,-22-21-16,1 21 0,-1 0 16,1 0-16,-22 0 0,21 0 15,1 0-15,-22 0 0,22 0 0,-1 0 16,1 0-16,-1 0 0,1-21 16,-1 21-16,1 0 0,20 0 0,-20 0 15,-1 0-15,-20 0 0,20 0 16,1 0-16,-1 0 0,1 0 0,-22 0 15,22 0-15,-1 0 0,1 0 16,-1 0-16,1 0 0,-1 0 0,1 0 16,20 0-16,-20 21 15,-1-21-15,1 0 0,-22 0 0,22 0 16,-1 0-16,1 0 0,-1 0 16,1 0-16,-1 0 0,1 0 0,-1 0 15,1 0-15,20 0 0,-20 0 16,20 0-16,1 21 0,-21-21 0,20 0 15,-20 0-15,-1 0 0,22 0 16,-22 0-16,1 0 0,21 0 0,-22 0 16,1 0-16,20 0 0,1 0 15,-22 0-15,22 0 0,-21 0 0,20 0 16,-20 0-16,20 0 0,-20 0 16,-1 0-16,1 0 0,-1 0 15,1 0-15,-1 0 0,1 0 16,-22 0-16,22 0 0,-22 0 0,0 0 15,1 0-15,-1 0 0,-21 0 16,22 0-16,-22 0 0,0 0 0,0 0 16,0 0-16,0 0 0,1 0 15,-1 0-15,0 0 32,0 0-32,0 0 15,0 0 32,-21-21 31</inkml:trace>
  <inkml:trace contextRef="#ctx0" brushRef="#br1" timeOffset="-139032.08">19770 8763 0,'0'0'0,"-22"0"0,1 0 16,0 0-16,0 0 16,0 21-16,0 0 15,-1 1-15,1-22 0</inkml:trace>
  <inkml:trace contextRef="#ctx0" brushRef="#br1" timeOffset="-129489.27">14414 11176 0,'0'0'0,"-21"0"93,0 0-77,0 0 0,0 0-16,0 0 15,-1 0-15,1 0 0,0 0 16,0 0-16,0 0 0,0-21 0,-1 21 16,1 0-16,0 0 15,0 0-15,0 0 0,0 0 16,-1 0-1,1 0 1,0 0 0,42 0 124,0 0-140,1 0 0,-1 0 16,0 0 0,0 0-16,0 0 0,0 0 0,1 0 15,20 0-15,-21 0 0,21 0 16,-20 0-16,20 0 0,0 0 0,1 0 15,-1 0-15,0 0 0,22 0 16,-22 0-16,22 0 0,-1 0 0,1 0 16,-1 0-16,22 0 0,-22 0 15,1 0-15,20 0 0,-20 0 0,-1 0 16,1 0-16,-1 0 0,-20 0 0,20 0 16,-20 0-16,-1 0 0,0 0 15,1 0-15,-22 0 0,21 0 0,-21 0 16,0 0-16,1 0 15,-1 0-15,0 0 0,0 0 0,0 0 16,0 0 0,-21-21 93,-21 21-109,0 0 0,21-21 16,-21 21-16,0 0 15,21-22-15,-21 22 0,-1-21 0,1 21 16,0-21-16,0 0 16,0 21-16,0-21 0,-1 21 0,1-21 15,0-1-15,0 22 0,0-21 0,0 21 16,-1 0-16,1-21 0,0 21 15,21-21 1,-21 21-16,42 21 63,0-21-63,0 21 15,1-21 1,-1 0-16,0 21 0,0-21 15,0 22-15,0-22 0,1 21 16,-1-21-16,0 0 0,0 21 0,0-21 16,0 0-16,1 21 15,-1-21-15,0 0 0,-21 21 16,21-21-16,0 0 16,0 0-1,1 0 1,-22 21-1,0 1 1,-22-1 0,1 0-16,0-21 0,0 21 15,0-21-15,21 21 0,-21 0 0,-1-21 16,-20 22-16,21-1 0,0 0 16,0 0-16,-1-21 0,1 21 0,0 0 15,-21 1-15,21-1 0,-1 0 16,1 0-16,0 0 0,0-21 15,0 21-15,0 1 0,-1-22 0,1 21 16,0-21-16,21 21 16,-21-21-16,0 0 0,21 21 31,0-42 0,21 21-31,0-21 16,-21 0-16,21 21 0,0-22 0,22 1 15,-22 0-15,0 0 0,21 0 16,-20 0-16,20-1 0,-21 1 16,21 0-16,-20 0 0,-1 0 15,21 21-15,-21-21 0,0-1 0,-21 1 0,22 21 16,-1-21-16,0 21 16,-21-21-16,21 21 0,0 0 15,-21-21 1,0 0 62,21 21 0,1 0-47</inkml:trace>
  <inkml:trace contextRef="#ctx0" brushRef="#br1" timeOffset="-124733.06">16700 10795 0,'0'21'62,"22"-21"1,-1 0-63,0 0 15,0 0-15,0 0 0,0-21 16,1 0-16,-1 21 16,0-21-16,0 21 0,-21-21 0,21 21 15,0-22-15,-21 1 0,0 0 16,22 0-16,-1 0 15,-21 0-15,0-1 16,0 1 0,21 21-16,-21 21 62,0 1-46,0-1-16,-21 0 15,21 0 1,0 0-16,0 0 0,0 1 0,0-1 16,0 0-16,0 0 15,0 0-15,0 0 0,0 1 0,0-1 16,0 0-16,0 0 0,0 0 16,0 0-16,0 1 0,0 20 0,0-21 15,0 0-15,0 0 0,0 22 16,0-22-16,0 21 0,0-21 0,0 1 15,0 20-15,0-21 0,0 0 16,0 22-16,0-22 0,0 0 16,0 0-16,0 0 0,0 0 15,0 1 1,-21-22-16,-1 21 16,1-21-16,0 0 15,0 0-15,0 0 0,0 0 0,-1 0 16,1 0-16,0 0 0,0 0 15,0-21-15,0 21 0,-1 0 16,1-22 15,21 1 16,21 0-31</inkml:trace>
  <inkml:trace contextRef="#ctx0" brushRef="#br1" timeOffset="-123858.56">17759 11155 0,'0'0'0,"21"-21"15,0 21-15,-21-21 16,0-1-1,0 1 1,0 0-16,0 0 16,-21 0-1,0 21-15,21-21 0,-21 21 0,-1 0 16,1 0-16,0 0 0,0 0 16,0 0-16,0 0 0,-1 0 0,1 0 15,-21 21-15,21 0 0,-22 0 16,22 0-16,0 0 0,-21 22 0,21-22 15,-22 21-15,22 1 0,0-1 16,0-21-16,0 21 0,-1-20 0,22 20 16,-21-21-16,21 0 0,0 0 0,0 1 15,0-1-15,21 0 16,1-21-16,-1 0 0,0 0 16,0 0-16,21 0 0,-20 0 15,-1 0-15,21 0 0,-21 0 0,22-21 16,-22 21-16,21-21 0,-21-1 0,0 1 15,22 0-15,-22-21 0,0 21 16,0-22-16,0 1 0,1 0 0,-1-1 16,0 1-16,0 0 0,-21-1 15,0 1-15,0 0 0,21-1 0,-21 1 16,0 21-16,21-22 0,-21 1 16,0 21-16,0 0 0,0 0 15,0-1-15,0 1 0,0 0 0,0 0 16,0 0-1,0 42 1,-21-21 0,21 21-16,-21 0 0,21 0 0,-21 1 15,21-1-15,0 21 0,0-21 16,0 22-16,0-22 0,0 21 0,-21 0 16,21 1-16,0-1 0,0 0 15,0 1-15,0-1 0,0 0 0,0-20 16,0 20-16,0-21 0,0 21 0,0-20 15,0-1-15,0 0 16,0 0-16,0 0 0,21 0 0,-21 1 16,21-22-16,0 21 15,0-21-15,1 0 0,-1 0 16,0 0-16,0 0 0,0 0 16,-21-21-16,21-1 0,1 1 15,-1 0-15,0 0 0,0-21 0</inkml:trace>
  <inkml:trace contextRef="#ctx0" brushRef="#br1" timeOffset="-122865.49">18161 11197 0,'0'0'0,"-21"21"15,0-21-15,42 0 32,0 0-17,0 0-15,0 0 0,0-21 0,22 21 16,-22-21-16,21 0 0,-21 21 16,1-21-16,-1 0 0,0-1 0,0 22 15,0-21-15,-21 0 0,21 21 16,-21-21-16,0 0 0,0 0 15,-21-1 1,0 22-16,0 0 0,0 0 16,0 0-16,-1 0 0,1 0 0,0 0 15,-21 22-15,21-1 0,-1-21 16,1 21-16,-21 21 0,21-21 0,0 1 16,21 20-16,-22-21 0,22 21 15,-21-20-15,21 20 0,0-21 0,0 0 16,0 0-16,0 1 0,21-1 0,1 0 15,-22 0-15,42-21 16,-21 21-16,0-21 0,0 0 0,22 0 16,-22 0-16,21 0 0,1 0 15,-22 0-15,21 0 0,-21-21 0,22 0 16,-22 21-16,21-21 0,-21 0 0,0-1 16,1 22-16,-1-21 0,0 0 15,0 0-15,0 0 0,0-22 0,-21 22 16,0 0-16,22 0 0,-22 0 15,21 0-15,-21-1 0,0 1 0,0 0 16,0 42 31,0 0-47,0 1 0,0-1 16,0 0-16,0 0 0,0 0 15,0 0-15,0 22 0,0-22 16,0 0-16,0 0 0,-21 0 0,21 1 15,0-1-15,-22 0 0,22 0 16,0 0-16,0 0 0,0 1 16,-21-22-16,21 21 0,-21 0 15,21-42 32,0 0-31,0-1-16,0 1 0,0 0 15,0 0-15,0 0 0,21-22 0,0 22 16,1 0-16,-22-21 0,21 21 16,0-1-16,0-20 0,0 21 0,22 0 15,-22 0-15,0-1 0,0 22 16,0 0-16,0-21 0,1 21 0,-1 0 16,0 0-16,0 21 0,0 1 15,0-1-15,-21 0 0,0 21 16,0-21-16,0 1 0,0 20 0,0-21 15,0 0-15,0 22 16,0-22-16,0 0 0,0 0 0,0 0 16,0 0-16,0 1 15,-21-22-15,21 21 16,-21-21-16,0 0 16,21-21-1</inkml:trace>
  <inkml:trace contextRef="#ctx0" brushRef="#br1" timeOffset="-121937.09">19685 10816 0,'0'0'0,"0"-21"0,0 0 0,0 0 16,0 0 0,0-1-16,0 1 0,-21 21 15,0 0 17,21 21-32,0 1 15,-22-1-15,22 0 0,-21 0 0,21 21 16,-21-20-16,21 20 0,0 0 0,0-21 15,-21 22-15,0-1 0,21 0 16,-21 22-16,21-22 0,0 1 0,0-1 16,-22-21-16,22 21 0,-21 1 15,21-22-15,0 21 0,0-21 16,-21 1-16,21-1 0,0 0 0,0 0 16,0 0-16,0 0 15,21-21 1,0 0-16,1 0 15,-1 0-15,0 0 0,0 0 16,0-21-16,0 0 0,1 0 0,-1 21 16,0-42-16,0 20 0,-21 1 15,21 0-15,0-21 0,1 21 0,-1-1 16,-21-20-16,0 21 0,21 0 16,-21 0-16,21-1 0,-21 1 0,0 42 46,0 1-46,0-1 16,0 0-16,0 0 0,0 0 16,0 0-16,0 1 0,0-1 0,0 0 15,0 0-15,0 0 16,0 0-16,0 1 31,0-44 0,0 1-31,0 0 16,0 0-16,0-21 0,0 20 0</inkml:trace>
  <inkml:trace contextRef="#ctx0" brushRef="#br1" timeOffset="-121705.22">19939 10901 0,'0'-21'0,"0"0"32,-21 21 61</inkml:trace>
  <inkml:trace contextRef="#ctx0" brushRef="#br1" timeOffset="-121468.84">19325 11049 0,'0'0'0,"-21"21"0,0-21 16,42 0 31,0 0-47,0 0 0,0 0 16,1 0-16,20 0 0,-21 0 0,0 0 15,0 0-15,1-21 0,-1 0 16,0 21-16,0 0 0,0-21 0</inkml:trace>
  <inkml:trace contextRef="#ctx0" brushRef="#br1" timeOffset="-119897.7">20129 11007 0,'22'0'31,"-1"0"-15,0 0-16,0 0 15,0 0-15,0 0 0,1-21 0,-1 21 16,0 0-16,21-22 0,-21 1 16,1 21-16,20-21 0,-21 0 15,0 21-15,22-21 0,-43 0 0,21-1 16,0 1-16,-21 0 0,21 0 15,-21 0-15,0 0 0,0-1 0,0 1 16,0 0-16,0 0 0,-21 0 16,0 0-16,0-1 0,-1 22 15,1 0-15,0 0 0,0 0 16,0 0-16,0 0 0,-1 0 0,1 22 16,0-22-16,0 21 0,21 0 0,-21 21 15,21-21-15,-21 1 0,21 20 16,0 0-16,0 1 0,0-22 15,-22 42-15,22-20 0,0-1 16,-21 0-16,21 22 0,0-1 0,0-20 16,-21 20-16,21 1 0,-21-1 15,0-21-15,21 22 0,-21-1 0,21 1 16,-22-1-16,1-20 0,21 20 0,0 1 16,-21-22-16,21 22 0,-21-22 15,21 0-15,0 1 0,0-1 0,0 0 16,0-21-16,0 22 0,0-22 15,0 0-15,0 0 0,0 0 0,0 1 16,21-22 0,0 0-16,0 0 15,1-22-15,-1 1 0,0 0 16,0 0-16,0 0 0,-21 0 0,21-22 16,1 22-16,-1-21 0,0-1 15,-21 1-15,21 0 0,-21-1 0,21 1 16,-21 0-16,0-1 0,0 1 0,0 21 15,0-21-15,0-1 0,-21 22 16,0 0-16,0 0 0,0 0 0,21-1 16,-22 1-16,1 0 0,0 21 15,0-21-15,0 21 0,0-21 16,-1 21-16,1 0 16,21-21 15,21 21-31,1 0 15,-1-22-15,0 22 0,21-21 16,-21 21-16,22-21 0,-22 0 0,21 0 16,1 21-16,-1-21 0,-21-1 15,21 1-15,1-21 0,-22 21 0,0 0 16,21-1-16,-20 1 0,-1 0 16,-21 0-16,21 0 0,0 0 15,0-1-15,-21 44 63,0-1-63,0 0 0,0 0 15,0 0-15,0 0 0,0 1 0,0-1 16,0 0-16,0 0 16,0 0-16,21 0 0,1 1 15,-1-22 1,0 0-16,0 0 0,0 0 15,0 0-15,1 0 16,-1-22-16,0 22 0,0-21 16,-21 0-16,21 0 0,0 21 0,-21-21 15,0 0-15,22-1 0,-1 1 16,-21 0-16,21 0 0,-21 0 0,0 0 16,0-1-16,0 1 15,0 42 16,0 1-15,0-1-16,0 0 0,0 0 0,0 0 16,0 22-16,-21-22 0,21 21 15,0-21-15,0 22 0,-21-1 16,21 0-16,-22 1 0,22 20 0,-21-21 16,0 1-16,21 20 0,-21-20 15,0 20-15,21-21 0,-21 22 0,-1-1 16,1-20-16,21 20 0,-21 1 0,21-22 15,-21 22-15,0-22 0,21 0 16,0 1-16,0-1 0,0-21 0,-21 21 16,21-20-16,0-1 0,0 21 0,0-21 15,-22 0-15,22 1 0,0-1 16,0 0-16,0 0 0,-21-21 0,21 21 16,-21 0-16,21 1 0,-21-22 0,21 21 15,-21-21 1,0 0-16,-1 0 0,1-21 15,0-1-15,0 1 0,21 0 16,0-21-16,0 21 0,0-22 16,-21 1-16,21 0 0,0-22 0,0 22 15,0-22-15,0 22 0,0-22 0,21 22 16,0-21-16,-21-1 0,21 22 16,0-1-16,1-20 0,-1 21 0,0-1 15,0 1-15,0 21 0,0-22 16,1 1-16,-1 21 0,0 0 0,0-22 15,21 22-15,-20 0 0,-1 0 0,0 0 16,0 0-16,-21-1 16,21 22-16</inkml:trace>
  <inkml:trace contextRef="#ctx0" brushRef="#br1" timeOffset="-116132.54">21950 11303 0,'0'0'0,"-21"21"16,-1-21-16,22 21 16,0-42 30,0 0-46,0 0 16,0-21-16,0 20 0,0 1 16,0-21-16,0 21 0,0-22 15,22 1-15,-1 0 0,-21 21 0,0-22 16,21 1-16,-21 0 0,21 20 0,0-20 16,-21 21-16,21 0 0,1 0 15,-1-1-15,0 22 0,0 0 16,0 0-1,-21 22-15,21-1 0,-21 0 16,0 0-16,0 0 16,0 0-16,0 1 15,0-44 32,0 1-31,0 0-16,0 0 15,0 0-15,-21 0 0,0-1 16,0 1-16,21 0 0,-21 21 16,21-21-16,-21 21 15,-1 0-15,1 0 0,0 0 16,0 21-16,0 0 16,0 0-16,-1 1 0,1-1 0,0 21 15,0 0-15,0-20 0,21 20 16,-21 0-16,-1 1 0,1-1 15,21 0-15,0 1 0,0-1 0,0 0 16,0 1-16,0-22 0,0 21 16,0-21-16,21 0 0,1 1 0,-1-22 15,0 21-15,0-21 0,0 0 16,0 0-16,1 0 0,20 0 0,-21-21 16,21-1-16,-20 1 0,20 0 0,-21 0 15,21-21-15,-20 20 0,20-20 16,-21 21-16,0-21 0,22 20 0,-22-20 15,0 21-15,0 0 0,-21 0 16,0-1-16,21 1 0,0 21 16,-21 21 15,0 1-31,0-1 16,-21 21-16,21-21 0,-21 0 15,21 22-15,0-1 0,0-21 0,0 22 16,0-22-16,0 0 0,0 21 15,0-21-15,21 1 0,0-22 0,1 21 16,-22 0-16,21-21 0,0 0 16,0 0-16,21 0 0,-20 0 0,-1 0 15,0 0-15,21-21 0,-21 21 16,1-21-16,20-1 0,-21-20 16,0 21-16,0 0 0,1-22 0,-1 1 15,0 21-15,0-21 0,0-1 16,-21 22-16,0-21 0,0 21 0,0-22 15,0 22-15,0 0 0,0 0 0,-21 0 16,0-1-16,-21 22 0,20 0 16,-20 0-16,0 0 0,-1 0 0,1 0 15,0 0-15,-1 22 0,1-22 16,0 21-16,21 0 0,-22 0 0,22 21 16,0-20-16,0-1 0,21 21 15,0-21-15,0 22 0,0-22 16,0 0-16,0 21 0,21-21 0,-21 1 15,42-1-15,-21 0 0,1 0 16,20-21-16,-21 21 0,21-21 0,1 0 16,-1 0-16,0 0 0,1 0 15,-22 0-15,21-21 0,1 21 0,-1-21 16,0 0-16,1 0 0,-22-1 0,21-20 16,-21 21-16,0-21 0,22 20 15,-22 1-15,-21-21 0,21 21 16,0 0-16,-21-1 0,21 1 0,-21 0 15,0 0 1,0 42 0,0 0-16,0 0 15,0 1-15,0-1 0,0 21 0,0-21 16,0 22-16,0-22 0,0 21 16,0-21-16,0 22 0,0-22 0,0 0 15,0 21-15,0-21 0,0 1 0,0-1 16,0 0-16,-21-21 15,21 21-15,0-42 32,0 0-17,0 0-15,0-1 0,0 1 16,0 0-16,21-21 0,-21 21 16,22-22-16,-1 1 0,-21 21 0,21-22 15,0 22-15,0 0 0,-21 0 16,21 0-16,1 21 0,-1-21 0,0 21 15,0 0-15,0 0 0,0 0 16,1 0-16,-1 21 16,0 0-16,0 0 0,0 0 15,-21 0-15,21 1 0,1-1 0,-22 21 16,21-21-16,-21 0 0,0 1 0,0 20 16,0-21-16,0 0 0,0 0 15,0 1-15,0-1 16,0-42 31,0-1-47,0 1 15,0 0-15,21 0 0,0-21 16,-21 20-16,21-20 0,0 0 0,1 21 16,-1-22-16,0 22 0,0-21 15,21 21-15,-20-1 0,-1 1 16,21 21-16,-21-21 0,0 21 0,1 0 15,-1 0-15,0 0 0,-21 21 16,0 0-16,0 1 0,0-1 16,21 21-16,-21-21 0,0 0 15,0 22-15,0-22 0,0 21 0,0-21 16,0 1-16,0-1 0,0 0 0,0 0 16,21 0-16,0 0 15,-21 1-15,22-22 0,-1 0 16,0 0-16,0 0 0,0 0 0,0 0 15,1 0-15,-1-22 0,0 22 16,0-21-16,0 0 0,0 0 16,1 0-16,20 0 0,-42-22 15,42 22-15,-42-21 0,21 21 0,1-22 0,-1 1 16,0 21-16,0-22 0,-21 22 16,0 0-16,0 0 0,0 0 15,0 0-15,0-1 0,0 44 31,0-1-15,0 0-16,-21 21 0,21-21 16,0 1-16,0-1 0,0 0 15,0 21-15,0-21 0,0 1 0,0 20 16,0-21-16,0 0 0,0 0 16,0 1-16,0-1 0,-21-21 0,21 21 15,0 0-15,0-42 47,0 0-47,0-22 16,0 22-16,21 0 15,0 0-15,-21 0 0,21-22 0,-21 22 16,21 0-16,1-21 0,-1 21 16,0-1-16,-21 1 0,21 0 0,0 0 15,0 21-15,1-21 0,-1 21 0,0 0 16,0 0-16,0 0 15,0 0-15,1 0 0,-1 0 0,0 0 0,0 21 16,0 0-16,0 0 0,-21 0 16,22 1-16,-22-1 0,21 0 15,-21 0-15,0 0 0,0 0 0,0 1 16,0-1-16,0 0 0,0 0 16,0 0-16,0 0 15,0-42 16,21 0-15,0 0-16,-21 0 0,21 21 16,0-21-16,-21-22 0,22 22 0,-1 0 15,-21 0-15,21 0 0,0-22 16,0 22-16,0 0 0,1 0 16,-1 0-16,-21-1 0,21 1 0,0 21 15,0 0-15,0-21 0,1 21 16,-1 0-16,-21 21 15,21 0-15,-21 1 0,0-1 16,21 0-16,-21 0 0,0 0 0,0 22 16,0-22-16,0 21 0,0-21 0,0 0 15,21 1-15,-21 20 0,21-21 16,-21 0-16,22 0 0,-22 1 16,0-1-16,21-21 0,0 0 15,0 0-15,0 0 16,0 0-16,1 0 15,-1 0-15,0-21 0,-21-1 16,21 1-16,0 0 0,0 0 0,1 0 16,-1 0-16,0-1 0,0 1 0,21-42 15,-42 42 1,22-1-16,-1 1 0,-21 0 0,0 0 0,21 21 16,0-21-16,-21 42 31,0 0-31,0 0 0,0 0 0,0 1 15,0-1-15,0 21 16,0-21-16,0 0 0,0 22 0,0-22 16,0 0-16,0 0 0,0 0 15,0 1-15,21-1 0,-21 0 0,21-21 16,-21 21-16,22-21 0,-1 0 16,0 0-16,0 0 0,0 0 15,0 0-15,1 0 16,-1-21-16,0 0 0,-21 0 15,0-1-15,21 1 0,-21 0 0,0-21 16,0 21-16,0-22 0,0 22 0,0 0 16,0 0-16,-21-22 0,0 22 15,0 0-15,-1 0 0,1 21 16,0-21-16,0 21 0,0 0 16,21-21-16,-21 21 0,-1 0 15,44-22 16,-1 22-31,0 0 0,0 0 0,0-21 16,22 0-16,-22 21 0,21 0 16,-21-21-16,22 21 0,-22 0 0,21 0 15,0-21-15,-20 21 0,-1 0 16,21 0-16,-21 0 0,0 0 0,1 0 16,-1 0-16,0 0 0,0 0 15,0 0-15,0 21 0,-21 0 16,22 0-16,-22 0 0,0 1 0,0-1 15,0 0-15,0 0 16,0 0-16,0 0 0,0 1 0,0 20 16,0-21-16,0 0 0,0 0 0,0 1 15,0-1-15,0 0 16,-22-21-16,22 21 0,0-42 62,0 0-62,0 0 0,22-1 16,-1 1-16,-21 0 0,21 0 0,0 0 16,-21 0-16,21-22 0,0 22 15,1-21-15,-1 21 0,42-22 16,-42 22-16,1 0 0,-1 0 16,0 0-16,0 21 0,0 0 15,0 0-15,-21 21 0,22 0 16,-22 0-16,0 21 0,21-20 15,-21 20-15,0-21 0,0 21 0,0-20 16,0-1-16,0 21 0,0-21 16,0 0-16,0 1 0,21-1 0,-21 0 15,21 0-15,0 0 16,0 0-16,1-21 0,-1 0 16,0 0-16,0 0 0,0 0 15,0 0-15,1-21 0,-1 21 16,0-21-16,0 0 0,0 0 0,0 0 15,1-1-15,-1 1 0,0 0 16,0-21-16,0 21 0,-21-1 16,21 1-16,-21 0 0,22 0 0,-22 0 15,0 0-15,-22 21 16,1 0-16,-21 0 0,21 0 16,-22 0-16</inkml:trace>
  <inkml:trace contextRef="#ctx0" brushRef="#br1" timeOffset="-115428.92">22119 12298 0,'0'0'0,"-21"-42"16,0 20-16,21 1 15,0 0-15,0 0 16,0 42 15,0 0-31,0 0 0,0 1 16,0-1-16,0 21 0,0 0 15,0 1-15,0-22 0,0 21 16,-21 1-16,21-1 0,0 21 0,-22-20 16,22-1-16,0 0 0,-21 1 15,0-1-15,21-21 0,-21 22 0,21-22 16,0 0-16,0 0 0,-21 0 0,21 0 16,0 1-1,-21-22-15,21-22 31,0 1-31,-22 21 0,22-21 16,0 0-16,-21-21 16,21 20-16,0 1 0</inkml:trace>
  <inkml:trace contextRef="#ctx0" brushRef="#br1" timeOffset="-115068.08">21738 12404 0,'-21'-21'0,"42"42"0,-63-42 0,21-1 15,-1 22-15,22-21 0,0 0 16,0 0-16,0 0 16,0 0-16,0-1 15,22 1-15,-1 0 0,0 0 0,0 0 0,21 0 16,1 21-16,-1-22 16,-21 22-16,22 0 0,-1 0 0,0 0 15,-21 0-15,22 0 0,-22 0 16,0 22-16,0-1 0,0 0 0,1 0 15,-22 21-15,21-20 0,-21 20 16,0-21-16,0 21 0,0-20 0,-21-1 16,-1 0-16,22 21 0,-21-21 0,0 1 15,0-22-15,0 21 0,0 0 16,21 0-16,-22-21 0,1 0 16,21 21-16,-21-21 0,42 0 62,-21-21-62</inkml:trace>
  <inkml:trace contextRef="#ctx0" brushRef="#br1" timeOffset="-113001">22648 12594 0,'21'0'0,"-42"0"16,64 0-16,-43-21 0,21 0 16,0 0-16,-21 0 15,0-1-15,0 1 0,0 0 16,0 0-16,0 0 16,-21 21-16,21-21 0,-21 21 0,-1 0 15,1 0-15,0 0 16,0 0-16,0 21 0,0 0 15,-1 0-15,1 0 0,0 0 16,0 1-16,0 20 0,0-21 0,-1 21 16,22-20-16,-21 20 0,21-21 15,-21 21-15,21-20 0,0-1 0,0 21 16,0-21-16,0 0 0,0 1 16,0-1-16,21 0 15,0-21-15,1 0 0,-1 0 16,0 0-16,0 0 0,0 0 15,0-21-15,1 0 0,-1-1 0,0 1 16,0 0-16,0 0 0,0-21 0,-21 20 16,22-20-16,-1 21 0,-21-21 15,21 20-15,-21-20 0,0 21 0,0-21 16,21 20-16,-21 1 0,0 0 16,21 0-16,-21 0 0,0 42 31,0 0-16,0 0-15,0 0 0,0 1 16,0 20-16,0-21 0,0 0 16,0 22-16,0-22 0,0 0 0,0 21 15,0-21-15,0 1 0,21-1 16,-21 0-16,22 0 0,-22 0 16,21-21-16,0 0 15,0 0-15,0 0 0,0 0 16,1 0-16,-1 0 0,0-21 15,0 0-15,0 0 0,0 0 16,22-1-16,-22 1 0,0-21 0,0 21 16,22 0-16,-22-22 0,0 22 15,0-21-15,0 21 0,0-1 0,-21 1 16,22 0-16,-22 0 0,-22 21 31,1 21-31,0 0 0,0-21 16,0 21-16,21 1 0,0-1 0,0 0 15,-21-21-15,21 21 0,0 0 16,0 0-16,0 1 16,21-1-16,0 0 15,0-21-15,0 21 0,0 0 16,1-21-16,-1 21 0,0 1 16,0-22-16,-21 21 15,21-21-15,-21 21 0,21-21 16,-21 21-16,22 0 15,-1 0 1,0-21-16,0 0 16,0 0-16,0 0 15,1 0-15,-1 0 0,0 0 0,0-21 16,0 0-16,0 21 0,22-21 16,-22 0-16,0 0 0,21 21 15,-20-22-15,-1 1 0,21 0 0,-21 0 16,0 0-16,1 0 0,-1-1 15,0 1-15,-21 0 0,0 0 16,0 0-16,0 0 16,-21 21-16,0 0 15,-1 0-15,1 0 16,0 0-16,0 0 0,0 21 0,0-21 16,21 21-16,0 0 0,-22 0 0,22 0 15,0 1-15,0-1 0,0 0 16,0 0-16,0 0 0,22 0 0,-22 1 15,21-1-15,0 0 16,0 0-16,0-21 0,0 21 0,1-21 16,20 0-16,-21 0 0,0 0 15,22 0-15,-22 0 0,0 0 0,0 0 16,21 0-16,-20 0 0,-1 0 0,0-21 16,0 0-16,0 0 0,0 0 15,1-1-15,-1 1 0,0 0 16,0 0-16,-21 0 0,21-22 0,0 22 15,1 0-15,-22-21 0,21 21 0,-21-1 16,21 1-16,-21 0 16,0 42 15,0 0-31,0 1 0,0-1 16,0 0-16,0 0 0,0 0 0,-21 0 15,21 22-15,-21-22 0,21 0 16,0 0-16,0 0 0,0 1 0,-22-1 15,22 0-15,0 0 0,-21 0 16,21-42 31,21 0-31,-21 0-16,22 0 0,-1-1 15,0 1-15,-21 0 0,21-21 16,0 21-16,0-1 0,1 1 0,-1 0 15,0 0-15,0 0 0,21 21 16,-20 0-16,-1-21 0,0 21 0,0 0 16,0 0-16,-21 21 15,21-21-15,1 21 0,-22 0 0,21 0 16,-21 0-16,0 1 0,0-1 16,21 0-16,-21 0 0,21 0 0,-21 0 15,21 1-15,-21-1 0,0 0 0,21-21 16,1 21-16,-1-21 15,0 21-15,0-21 0,0 0 16,0 0-16,1 0 16,-1 0-16,0 0 0,0-21 0,0 21 15,0-21-15,1 0 0,-1 0 16,0-1-16,0 1 0,-21-21 0,21 21 16,0-22-16,1 1 0,-1 0 15,0-1-15,0 1 0,0 0 0,0-22 16,-21 22-16,0 0 0,22-22 15,-22 22-15,0-1 0,0 22 16,0-21-16,0 21 0,0 0 0,0-1 0,0 1 16,-22 21-1,22 21 1,0 1-16,-21-1 16,0 0-16,0 21 0,21-21 0,-21 22 15,21-22-15,-21 21 0,21 1 16,-22-1-16,22 0 0,-21 1 0,21-1 15,0-21-15,0 21 0,0 1 0,0-22 16,0 21-16,0-21 0,0 22 16,0-22-16,0 0 0,21 0 0,-21 0 15,22 1-15,-1-1 0,0 0 16,0-21-16,0 0 0,0 0 16,1 0-16,-1 0 15,0 0-15,0 0 0,0 0 0,0 0 16,1-21-16,-1 21 15,0-21-15,0-1 0,0 1 0,0 21 16,1-21-16,-22 0 0,21 21 0,-21-21 16,21 0-16,-21-1 15,0 1-15,0 0 16,0 0 0,0 0-16</inkml:trace>
  <inkml:trace contextRef="#ctx0" brushRef="#br1" timeOffset="-112572.93">25104 12383 0,'0'0'0,"-22"0"0,22-22 31,22 1-31,-1 21 16,0 0-16,0 0 0,0 0 16,22 0-16,-22 0 0,21-21 0,0 21 15,1 0-15,-1 0 0,-21 0 16,22 0-16,-1 0 0,0 0 0,-21-21 16,1 21-16,-1 0 0,0 0 15,0 0-15,0 0 0,0 0 16,-21-21-16,22 21 15,-44 0 95,1 0-95,0 0-15,0 0 16,0 21-16</inkml:trace>
  <inkml:trace contextRef="#ctx0" brushRef="#br1" timeOffset="-108829">1820 12827 0,'21'0'0,"1"-21"16,-22 0-16,0 0 15,21 21 1,-21-22-16,0 1 16,0 0-1,0 0 1,0 42 31,0 0-47,0 0 0,-21 1 15,21-1-15,0 21 0,-22-21 0,1 22 16,0-1-16,0 0 0,21 1 16,-21-22-16,0 21 0,-1 0 15,1 1-15,0-22 0,0 21 0,0 1 16,0-22-16,21 21 15,-22-21-15,1 22 0,0-22 0,0 21 16,0-21-16,0 22 0,-1-22 0,1 21 16,21-21-16,-21 0 15,21 1-15,-21-22 0,21 21 0,-21 0 16,21 0 0,0-42 30,0 0-30,0 0-16,0-22 16,0 22-16,21 0 0,0-21 15,0 20-15,0-20 0,22 0 0,-22-1 16,21 1-16,-21-21 16,22 20-16,-22-20 0,21 20 0,-21-20 15,1 21-15,-1-22 0,0 22 16,0-1-16,0 1 0,-21 0 15,0-1-15,21 22 0,-21-21 0,22 21 16,-22 0-16,0-1 16,0 44 31,0-1-47,0 0 0,0 0 0,0 0 15,-22 22-15,1-1 16,21-21-16,-21 21 0,21 22 0,-21-22 15,0 1-15,0-1 0,21 0 16,-22 1-16,1-22 0,0 21 16,0 0-16,0-20 0,21 20 0,-21-21 15,-1 0-15,1 22 0,0-22 16,0 0-16,0 21 0,0-21 16,-1 1-16,1-1 0,0 0 15,21 0-15,-21 0 0,21 0 0,-21 1 16,0-1-16,21 0 15,-22-21 1,22 21-16,-21-21 16,21 21-16,0-42 78,0 0-78,21 21 15,-21-21-15,22 0 0</inkml:trace>
  <inkml:trace contextRef="#ctx0" brushRef="#br1" timeOffset="-107497.22">2561 13462 0,'0'0'0,"0"-21"31,-21 21-16,0 0-15,0 0 16,-1-21-16,1 21 16,0 0-16,0 0 0,0 0 15,0 0-15,-1 0 0,1 0 0,0 0 16,0 0-16,0 0 16,0 0-16,-1 0 15,1 0 1,42 0 31,1 0-47,-1 0 0,21 0 15,-21 0-15,22 0 0,20 0 0,-21 0 16,1 0-16,20 0 0,1 0 16,-1 0-16,1 0 0,20 0 15,-20 0-15,21 0 0,-22 0 0,22 0 16,-1 0-16,1 0 0,0 0 15,-1-21-15,1 21 0,-21 0 0,20 0 16,1 0-16,-22 0 0,1-22 16,21 22-16,-22 0 0,22 0 0,-1 0 15,-20 0-15,21-21 0,-1 21 16,-20 0-16,20 0 0,-20 0 0,-1 0 16,-20 0-16,-1 0 15,0 0-15,-20 0 0,-1 0 0,0 0 16,0 0-16,-21-21 15,-21 21 1,0 0-16,0 0 16,-1 0-16,1-21 0,0 21 15,0 0-15,0 0 0,0 0 0,-1-21 16,1 21-16,0 0 0,0 0 16,0-21-16,0 21 0,-22 0 0,22-22 15,0 22-15,0-21 0,-22 21 16,22 0-16,0 0 0,0-21 0,0 21 15,0 0-15,-1 0 0,1 0 16,0 0-16,0 0 0,0 0 16,21-21-16,-21 21 15,42 0 32,0 0-47,0 0 16,0 21-16,0-21 0,1 0 15,-1 0-15,21 0 0,0 0 0,-20 0 16,20 21-16,0-21 0,-21 0 16,22 0-16,-1 0 0,-21 0 15,22 0-15,-22 0 0,21 0 0,-21 0 16,0 0-16,1 0 0,-1 0 16,0 0-16,0 0 0,-21 21 15,0 1 1,-21-1-1,0-21-15,0 21 0,-1-21 16,1 21-16,0 0 0,-21 0 0,21 1 16,-22-22-16,1 42 0,0-21 15,-1 0-15,1 0 0,0 1 0,-1 20 16,1-21-16,0 0 0,-1 0 16,22 1-16,-21-1 0,21 0 15,-1 0-15,1 0 0,0 0 0,0-21 16,0 22-16,21-1 15,-21 0-15</inkml:trace>
  <inkml:trace contextRef="#ctx0" brushRef="#br1" timeOffset="-95616.61">11832 9589 0,'0'0'0,"-21"21"15,21 0 1,-21-21 0,0 21-16,-1-21 15,1 21-15,0-21 16,0 21-16,0-21 0,0 22 15,-1-22-15,22 21 0,-21-21 16,0 0-16,21 21 0,-21-21 16,0 21-16,0-21 15,21 21 32,21-21-47,0 0 16,0 0-16,0 0 0,0 21 15,22-21-15,-1 0 0,0 0 0,1 0 16,20 0-16,1 0 0,-1 22 16,1-22-16,20 0 0,-20 0 0,21 0 15,-1 0-15,-20 0 0,20 0 16,1 0-16,0 21 0,-1-21 16,1 0-16,0 0 0,-22 0 0,1 0 15,-1 0-15,-20 0 0,-1 0 0,0 0 16,1 0-16,-22 0 0,0 0 15,0 0-15,-42 0 47,0 0-31,0 0-16,-1 0 16,1 0-16,0 0 0,0 0 15,0 0-15</inkml:trace>
  <inkml:trace contextRef="#ctx0" brushRef="#br1" timeOffset="-95004.4">11303 9821 0,'-21'0'0,"42"0"0,-85 0 0,43 0 16,-21 0-16,21 0 0,0 0 16,-1-21-16,-20 21 0,21 0 0,0 0 15,0 0-15,-1-21 16,1 21-16,0 0 0,0-21 31,42 21 0,0 0-31,0 0 16,22 0-16,-22 0 0,21 0 16,-21 0-16,22 0 0,-1 0 15,22 0-15,-22-21 0,21 21 0,-20 0 16,20-21-16,22 21 0,-22 0 0,22-22 15,0 1-15,21 21 0,-22 0 16,22-21-16,0 21 0,-21 0 0,20 0 16,1-21-16,0 21 0,21 0 15,-21 0-15,0-21 0,0 21 0,-1 0 16,1 0-16,0 0 0,-21 0 16,-1 0-16,-20 0 0,-1 0 0,1 0 15,-1 0-15,-20 0 0,-1 0 0,-21 0 16,0 0-16,1 0 15,-1 0-15,0 0 0,-21-21 63,-21 21-47,0 0-16,-1-22 0</inkml:trace>
  <inkml:trace contextRef="#ctx0" brushRef="#br1" timeOffset="-94316.29">14330 7895 0,'-21'-21'0,"42"42"0,-64-63 0,1 21 16,21 0-16,0 21 0,0-22 15,-1 22-15,1 0 0,0 0 16,21 22 0,0-1-16,0 0 15,21 21-15,0-21 0,1 1 0,20 20 16,-21-21-16,0 21 0,0-20 16,22-1-16,-22 0 0,0 21 0,0-21 15,0 1-15,1-22 0,-22 21 16,21 0-16,0 0 0</inkml:trace>
  <inkml:trace contextRef="#ctx0" brushRef="#br1" timeOffset="-94180.36">14563 8065 0,'0'-64'16,"0"170"-16,0-254 0,0 254 0,-22-233 15,1 127-15,0 0 0,0 0 0,0 21 16,-22 0-16,1 21 0,0 1 15,-1-1-15,-20 0 0,21 1 16,-22 20-16,1-21 0,-22 1 0,21-1 16,22 0-16</inkml:trace>
  <inkml:trace contextRef="#ctx0" brushRef="#br1" timeOffset="-82036.61">5376 12869 0,'0'0'0,"0"-21"0,-21 0 0,0 21 0,21-21 16,-21 0-16,0 0 15,-1 21 1,22-22-16,22 22 31,-1 0-15,0 0-16,0 0 0,0 22 15,0-22-15</inkml:trace>
  <inkml:trace contextRef="#ctx0" brushRef="#br1" timeOffset="-81604.86">5567 12764 0,'0'-22'16,"0"44"-16,0-65 0,-21 22 0,21 0 16,0 0-16,0 0 15,0 42 16,0 0-31,0 0 16,0 0-16,0 0 0,0 22 16,0-1-16,0 0 0,0 1 0,0 20 15,0 22 1,0-22-16,0-20 0,0-1 0,0 0 16,0 1-16,0-1 0,-22 0 15,22 1-15,-21-22 0,0 21 0,21-21 16,0 1-16,0-1 0,0 0 15,-21 0-15,21 0 0,-21-21 32,21-21-17,0 0 1,-21 0-16,21 0 0,0-1 16,0 1-16,0 0 0,0-21 15,0 21-15,0-1 0,0-20 0,0 21 16</inkml:trace>
  <inkml:trace contextRef="#ctx0" brushRef="#br1" timeOffset="-81220.69">5313 12848 0,'0'0'0,"-21"-21"0,-1 0 0,22 0 16,-21 0-16,0-1 0,21 1 15,0 0-15,0 0 16,0 0-16,0 0 15,42 21-15,-20 0 16,-1-22-16,21 22 0,0 0 0,1 0 16,-1 0-16,22 0 0,-22 0 0,0 0 15,1 0-15,20 0 0,-42 22 16,22-1-16,-1 0 0,-21 21 0,0-21 16,-21 1-16,0 20 0,0-21 15,0 21-15,0-20 0,-21 20 0,0-21 16,-21 0-16,20 0 0,1 1 15,-21-1-15,21 0 0,0 0 0,-1 0 16,-20 0-16,21-21 0,21 22 16,-21-22-16,0 0 0,21 21 15,-22-21 1,44 0 15,-1 0-31,0-21 0,0-1 0,21 22 16,-20-21-16,20 0 0</inkml:trace>
  <inkml:trace contextRef="#ctx0" brushRef="#br1" timeOffset="-80868.89">6604 12594 0,'0'0'0,"0"-21"0,-21 21 15,0 0 1,-1 0-16,1 21 16,21 0-1,-21 22-15,21-22 0,0 21 16,-21 1-16,21 20 0,0-21 0,0 1 16,0 20-16,0-20 0,-21-1 15,21 0-15,-21 1 0,21-1 16,-22-21-16,22 21 0,0-20 0,0 20 15,-21-21-15,21 0 0,-21-21 0,21 21 16,0 1-16,0-1 16,0-42 31,21-1-47,0 1 0,1 21 15,-1-21-15</inkml:trace>
  <inkml:trace contextRef="#ctx0" brushRef="#br1" timeOffset="-80420.56">6794 13060 0,'0'-21'0,"0"42"31,0 0-31,-21 0 16,21 0-16,-21 1 0,21-1 0,-21 0 15,21 0-15,-21 0 0,21 22 16,0-22-16,0 0 0,0 0 0,0 0 16,0 0-16,0 1 15,0-1-15,21-21 16,0 0 0,0 0-16,0 0 0,1 0 0,-1 0 15,0 0-15,0-21 0,0 21 0,0-22 16,1 1-16,-1 0 0,-21 0 15,21 0-15,0 0 0,-21-1 0,0 1 16,0 0-16,0-21 0,0 21 16,0-1-16,0 1 0,0 0 0,0 0 15,0 0-15,-21 21 0,0 0 16,0 0-16,-1 0 0,1 0 0,0 0 16,0 0-16,0 0 0,0 0 15,-1 0-15,1 0 0,0 0 0,0 0 16,0 21-16,0-21 0,-1 0 15,1 0-15,0 0 16,0-21 0,21 0-16,-21 21 0,21-22 15</inkml:trace>
  <inkml:trace contextRef="#ctx0" brushRef="#br1" timeOffset="-80165.7">6371 12848 0,'21'0'32,"0"0"-32,1 0 0,20 0 15,-21 0-15,21 0 0,1-21 16,-1 21-16,0 0 0,1 0 16,-1-21-16,0 21 0,1 0 0,-22 0 15,0 0-15,0 0 0,0-21 16,1 21-16</inkml:trace>
  <inkml:trace contextRef="#ctx0" brushRef="#br1" timeOffset="-79613.51">7895 12891 0,'0'-22'16,"0"44"-16,0-65 0,0 22 0,0 0 0,0 0 15,21 0-15,-21-1 0,0 1 16,0 0-16,21 21 0,-21-21 0,0 42 47,0 21-47,0-20 15,0-1-15,0 21 0,0 0 16,0-20-16,0 20 0,0-21 16,-21 21-16,21-20 0,-21-1 0,21 21 15,0-21-15,0 0 0,0 1 16,-21-22-1,21 21-15,-21-21 47,21 21-47</inkml:trace>
  <inkml:trace contextRef="#ctx0" brushRef="#br1" timeOffset="-79288.5">7683 13250 0,'0'0'0,"-21"0"0,0 22 0,21-1 16,0 0-16,0 0 15,0 0-15,0 0 16,0 1-16,21-22 16,0 0-16,1 21 0,-1-21 15,-21 21-15,21-21 0,0 0 0,0 0 16,0 0-16,22 0 0,-22 0 16,0 0-16,0 0 0,0 0 0,1-21 15,-1 0-15,0 21 0,0-22 16,0 22-16,0-21 0,1 21 0,-1-21 15,0 0-15,-21 0 16,21 21-16,-21-21 0,0-1 0,0 1 16,0 0-16,0 0 15,0 0-15</inkml:trace>
  <inkml:trace contextRef="#ctx0" brushRef="#br1" timeOffset="-78977.68">7789 12848 0,'0'0'0,"-21"0"0,21-21 0,-21 21 0,21-21 15,0 0 1,0 0-16,21 21 16,0 0-16,0-22 0,1 22 15,20-21-15,-21 21 0,21-21 16,-20 21-16,-1 0 0,21-21 15,-21 21-15,22 0 0,-22-21 0,0 21 16,0 0-16,0 0 0,0-21 16,1 21-1,-1 0 32</inkml:trace>
  <inkml:trace contextRef="#ctx0" brushRef="#br1" timeOffset="-78421.14">8890 12764 0,'0'0'0,"0"-22"0,21 22 16,-21-21 0,0 0-1,-21 21 1,21-21-16,-21 21 16,0 0-16,-1 0 0,1 0 15,0 0-15,0 0 0,0 0 0,0 0 16,-1 0-16,-20 21 0,21-21 15,0 21-15,0 0 0,-1 1 0,1-1 16,0 21-16,0-21 0,0 22 16,0-22-16,-1 21 0,22-21 0,0 22 15,-21-1-15,21-21 0,-21 21 16,21 1-16,0-22 0,0 0 0,0 21 16,0-20-16,0-1 0,0 0 15,0 0-15,0 0 0,21 0 16,0-21-16,1 0 0,-1 22 15,21-22-15,-21 0 0,0 0 16,22 0-16,-22 0 0,21 0 0,-21 0 16,22 0-16,-22-22 0,0 22 0,0 0 15,0 0-15,1-21 0,-1 21 16,0 0-16,-21-21 0,21 21 16,-42 0 77</inkml:trace>
  <inkml:trace contextRef="#ctx0" brushRef="#br1" timeOffset="-77456.15">1164 14415 0,'0'0'0,"0"-22"16,0 1-16,0 0 15,0 0 1,-21 42 31,0-21-47,21 21 15,-21 0-15,-1 22 0,1-22 16,21 21-16,-21-21 0,0 22 0,0-1 16,0 0-16,-1 1 0,1-1 15,0 22-15,0-22 0,0 0 16,-22 1-16,22-1 0,0 0 15,-21 1-15,21-1 0,-1-21 16,-20 21-16,21 1 0,0-22 16,0 0-16,-1 0 0,1 0 0,0 1 15,21-1 1,-21-21-16,21-21 31,0-1-31,0 1 16,21 0-16,0 0 0,22 0 0,-22-22 15,21 1-15</inkml:trace>
  <inkml:trace contextRef="#ctx0" brushRef="#br1" timeOffset="-77053.07">1587 14372 0,'0'-21'0,"-21"21"47,21 21-31,-21 0-16,0-21 16,21 22-16,-21-1 0,0 21 15,-1-21-15,1 22 0,0-1 0,0-21 16,0 21-16,0 1 0,-1-1 15,1 0-15,0 1 0,-21-1 0,21 0 16,-1 1-16,1-1 0,0 0 16,0 1-16,0-1 0,0 0 15,-1 1-15,1-22 0,0 21 0,21-21 16,0 1-16,-21-1 0,21 0 16,0 0-16,-21-21 0,21 21 15,21-42 32,0 21-31,-21-21-16,21 0 0</inkml:trace>
  <inkml:trace contextRef="#ctx0" brushRef="#br1" timeOffset="-76009.58">2434 14986 0,'-21'0'0,"42"0"0,-63 21 0,-1-21 16,22 0-16,0 0 0,0 0 16,0 0-16,42 0 62,0 0-46,0 0-16,22 0 0,-22 0 0,21 0 15,0 0-15,1-21 0,-1 21 16,22 0-16,-1 0 0,-21 0 0,43 0 16,-21 0-16,-1-21 0,1 21 15,20 0-15,1 0 0,0 0 0,-1 0 16,1 0-16,-22-21 0,22 21 15,0 0-15,-22 0 0,22 0 16,-22 0-16,1 0 0,-22 0 0,22 0 16,-22-21-16,0 21 0,-20 0 15,20 0-15,-21 0 0,0 0 0,0 0 16,1-22-16,-1 1 16,-21 0 15,-21 0-31,-1 21 15,1 0-15,0-21 0,0 21 16,0 0-16,-22-21 0,22 21 0,-21 0 16,21-22-16,-22 1 0,1 21 15,21 0-15,-21-21 0,20 21 16,-20 0-16,21-21 0,0 21 0,0 0 16,-1 0-16,1 0 15,42 0 16,1 0-31,-1 0 0,0 0 16,0 21-16,21-21 0,-20 0 16,20 0-16,-21 0 0,0 0 0,22 0 15,-22 21-15,21-21 16,-21 0-16,22 0 0,-22 0 0,21 0 0,-21 0 16,0 0-16,1 0 15,-1 0-15,0 0 0,0 0 0,0 0 16,0 0-16,1 0 15,-22 21-15,21-21 16,-21 22-16,0-1 0,0 0 16,-21 0-1,-1 0-15,1 0 0,0-21 0,0 22 16,0-1-16,0 0 0,-1 0 16,-20 0-16,21 0 0,0 1 0,-22-1 15,1 21-15,21-21 16,-21 0-16,20 1 0,-20-1 0,21 21 15,-21-21-15,20 0 0,1 1 16,0-22-16,0 21 0,0 0 0,21 0 16</inkml:trace>
  <inkml:trace contextRef="#ctx0" brushRef="#br1" timeOffset="-46044.77">5313 14647 0,'0'0'0,"0"-21"15,0 0 1,0 0-16,0 0 15,0 0-15,0-1 16,0 1-16,0 0 16,0 0-16,21 0 0,-21 0 0,21 21 15,-21-22-15,0 1 0,0 0 16,21 0-16,-21 0 0,21 0 0,-21-1 16,0 1-16,0 0 15,0 0 1,0 42 62,-21-21-31,21-21-16,0 0-31,0 0 16,0-1-1,0 1-15,-21 21 16,0 0 15,0 0-31,21 21 16,0 1-16,0-1 0,0 21 15,0 0-15,0 1 0,0 20 0,-21-20 16,21 20-16,-22 1 0,22-1 16,0-21-16,0 22 0,-21-22 0,21 1 15,-21-1-15,21 0 0,0 1 16,0-22-16,0 21 0,0-21 0,0 0 16,0 1-16,-21-22 0,21 21 15,-21-21 16,21-21-15,0-1-16,0 1 0,0 0 16,0-21-16,0 21 0,0-1 15</inkml:trace>
  <inkml:trace contextRef="#ctx0" brushRef="#br1" timeOffset="-45661">5186 14499 0,'0'0'0,"-43"-21"16,22 0 0,0 0-16,21 0 15,-21 21-15,21-22 0,0 1 16,0 0-16,0 0 0,21 0 16,0 0-16,0 21 0,1-22 0,20 1 15,-21 0-15,21 21 0,1 0 16,-1 0-16,22 0 0,-22 0 0,0 0 15,1 0-15,-22 21 0,21 0 16,-21 1-16,0 20 0,-21-21 0,0 21 16,0-20-16,-21 20 0,0 0 15,0-21-15,-21 22 0,-1-22 16,1 21-16,21-21 0,-22 1 16,1-1-16,0 0 0,21 0 0,-1 0 15,1 0-15,0-21 0,0 22 16,21-1-16,-21-21 15,21 21 1,21-21 15,0 0-31,0 0 0</inkml:trace>
  <inkml:trace contextRef="#ctx0" brushRef="#br1" timeOffset="-44656.9">6202 15050 0,'0'0'0,"0"-22"47,0 1-31,0 0-16,0 0 0,0 0 15,0-22-15,21 22 0,0-21 16,0 0-16,0-1 0,-21 1 16,22 0-16,-1-22 0,-21 1 0,21 20 15,-21-20-15,0-1 0,0 22 16,0 0-16,0-1 0,0 22 15,0 0-15,0 0 0,-21 21 16,0 0 0,21 21-16,-22 21 0,22 1 0,0-1 15,0 0-15,0 22 0,0-22 16,-21 22-16,21-1 0,0-21 0,0 22 16,0-22-16,0 1 0,0-1 15,0 0-15,0-21 0,0 1 16,0-1-16,21 0 0,-21 0 0,22-21 15,-1 0-15,0 0 0,0 0 16,0 0-16,0 0 0,1 0 16,-1 0-16,21-21 0,-21 21 0,0-21 15,22 0-15,-22-1 0,21 1 0,-21 0 16,1 0-16,20-21 0,-21 20 16,-21 1-16,21 0 0,0 0 0,-21 0 15,0 42 16,0 0-31,0 0 16,0 0-16,0 22 0,0-22 16,-21 0-16,21 21 0,0-20 15,0-1-15,0 0 0,0 21 0,0-21 16,0 1-16,21-1 16,1 0-16,-1-21 0,21 0 15,-21 0-15,0 0 0,1 0 16,-1-21-16,21 0 0,-21-1 0,0 1 15,1 0-15,20 0 0,-21 0 16,-21 0-16,21-22 0,-21 22 16,0-21-16,0 21 0,0-22 0,0 22 15,0-21-15,0 21 0,0-1 0,-21 1 16,0 21-16,0 0 16,0 0-16,-1 0 0,1 0 15,0 0-15,0 21 0,0 1 0,0-22 16,-1 21-16,1 0 0,0-21 15,0 21-15,0-21 0,0 0 0,-1 21 16,1-21-16,0 0 0,0 0 16,0 0-16,0 0 0,21-21 15,-22 21-15,22-21 0</inkml:trace>
  <inkml:trace contextRef="#ctx0" brushRef="#br1" timeOffset="-44413.03">6202 14499 0,'0'0'0,"21"0"15,0-21-15,0 21 16,22-21-16,-1 0 0,0 21 0,1-21 16,20 21-16,-21 0 0,22-22 15,-1 22-15,-20 0 0,-1 0 0,0 0 16,-20 0-16,20-21 0,-21 21 15,0 0-15,-21 21 32,21-21-17</inkml:trace>
  <inkml:trace contextRef="#ctx0" brushRef="#br1" timeOffset="-42665.62">8191 14923 0,'0'-22'31,"0"1"-15,0 0-16,0 0 15,22 0-15,-22 0 0,0-22 0,0 22 16,0-21-16,0 21 15,0-1-15,0-20 0,-22 21 0,1 0 16,0 0-16,0-1 0,0 22 16,0 0-16,-1 0 0,1 0 0,0 0 15,-21 22-15,21-1 0,-22 0 16,22 0-16,0 21 0,-21-20 0,20 20 16,1 0-16,0-21 0,0 22 15,0-22-15,21 21 0,-21-21 0,21 22 16,0-22-16,0 0 0,0 0 15,0 0-15,21 1 0,0-22 0,0 0 16,0 21-16,0-21 0,1 0 16,20 0-16,-21 0 0,0-21 15,0-1-15,22 22 0,-22-21 16,21 0-16,-21 0 0,1-21 0,-1 20 16,0 1-16,0 0 0,0-21 15,-21 21-15,21-1 0,-21 1 0,0 0 16,0 0-16,0 0 0,0 42 31,0 0-15,0 0-16,0 22 0,-21-22 15,21 0-15,0 0 0,0 0 16,0 0-16,0 1 0,0-1 16,0 0-16,0 0 0,21-21 15,-21 21-15,22-21 16,-1 0-16,0 0 0,0 0 0,0 0 15,0 0-15,1-21 0,-1 21 16,21-21-16,-21 0 0,0 0 0,22-1 16,-22 1-16,0 0 0,21-21 15,-42 21-15,22-1 0,-22 1 0,21 0 16,-21 0-16,0 0 0,0 0 16,0 42 15,0 0-31,0 0 0,0 0 0,0 0 15,0 1-15,0-1 16,0 0-16,0 21 0,0-21 0,0 1 16,0-1-16,0 0 0,0 0 15,0 0-15,21-42 47,-21 0-47,21 21 16,-21-21-16,21 0 0,0-1 0,1 1 15,-22-21-15,21 21 16,0 0-16,-21-1 0,0 1 0,21 0 16,0 21-16,-21-21 15,21 21-15,-21 21 16,22 0-16,-22 0 16,0 1-16,0-1 0,0 0 15,21 0-15,-21 0 0,0 0 16,21-21-16,-21 22 0,21-1 0,0-21 15,-21 21-15,21-21 0,1 0 16,-1 0-16,0 0 16,21 0-16,-21 0 0,1-21 0,-1 0 15,21-1-15,-21 1 16,0 0-16,1 0 0,20 0 0,-21 0 16,0-1-16,0 1 0,-21 0 15,22 0-15,-22 0 0,21 0 0,-21 42 47,0 0-47,0 0 0,0 0 16,0 0-16,0 1 0,0-1 0,0 0 15,0 0-15,0 0 0,0 0 16,21 1-16,0-22 16,-21 21-16,21-21 0,0 0 0,1 0 15,-1 0-15,0 0 16,0 0-16,0-21 0,0-1 0,1 22 15,20-21-15,-21 0 0,0 0 16,0 21-16,-21-21 0,22 0 0,-22-1 16,21 1-16,-21 0 0,0 0 15,0 0-15,0 0 0,0-1 16,0 44 15,0-1-31,0 0 0,0 0 16,0 0-16,0 0 0,0 1 15,0-1-15,0 21 0,0-21 0,0 22 16,0-1-16,0 0 16,0 1-16,0 20 0,0-21 0,0 22 15,0-1-15,0 1 0,0-22 16,0 22-16,0-1 0,0-20 0,0 20 16,0-21-16,-21 1 0,21 20 15,0-20-15,0-1 0,0 0 0,0-21 16,-22 22-16,22-22 0,0 0 0,0 0 15,0 0-15,-21-21 16,0 0-16,0 0 0,21-21 16,-21 21-16,0-21 0,-1-21 15,22 21-15,-21-22 0,0 1 16,0 0-16,21-1 0,0 1 0,-21-22 16,21 1-16,0-1 0,0 1 15,0-1-15,0 1 0,0-22 0,0 43 16,0-22-16,21 1 0,0 21 15,21-22-15,-20 22 0,20-1 0,0 1 16,22 21-16,-1-21 0,-20-1 16,20 22-16,1-21 0,-1 21 15,22-1-15</inkml:trace>
  <inkml:trace contextRef="#ctx0" brushRef="#br1" timeOffset="-41517.72">10350 14711 0,'0'0'0,"0"-21"0,0 0 16,0-1-16,0 1 0,0 0 0,0 0 15,0 0-15,0 0 0,0-1 16,0 1-16,0 0 0,0 0 15,-21 21-15,0 0 16,0 0-16,0 21 16,0 0-16,21 22 0,-22-22 15,22 21-15,-21 0 0,21-20 16,0 20-16,0 0 0,0 1 0,0-22 16,0 21-16,0-21 0,0 0 15,0 1-15,21-1 0,1 0 16,-22 0-16,21-21 0,21 0 0,-21 0 15,0 0-15,1 0 0,-1 0 0,21 0 16,-21-21-16,0 0 0,22 21 16,-1-21-16,-21-1 0,22-20 0,-22 21 15,21 0-15,-21-22 0,22 1 16,-22 0-16,0-1 0,0 1 0,-21 0 16,0-22-16,0 22 0,0 0 15,0 20-15,0-20 0,0 21 16,0 0-16,0 0 0,0-1 15,0 44 1,0-1-16,0 0 0,0 21 16,-21 1-16,21-1 0,-21 0 0,21 22 15,-21-22-15,21 22 0,0-22 16,-22 0-16,22 1 0,-21-1 0,21-21 16,-21 21-16,21-20 0,0-1 15,0 0-15,0 0 0,0 0 0,0 0 31,21-21-15,0-21 0,1 0-16,-22 0 0,21 21 15,0-21-15,-21 0 0,21-1 16,0 1-16,0 0 0,1 0 16,-1 21-16,0 0 15,0 0-15,0 0 16,-21 21-16,0 0 0,0 0 15,0 1-15,0-1 0,21 0 16,-21 0-16,0 0 0,22-21 16,-22 21-16,21 1 15,0-22-15,0 0 0,0 0 16,0 0 0,1 0-16,-22-22 0,21 1 0,0 21 15,0-21-15,0 0 0,0 0 16,1 0-16,-1-1 0,0-20 0,-21 21 15,21 0-15,0 0 0,-21-1 0,0 1 16,0 0-16,21 21 0,-21 21 31,0 0-15,0 1-16,0-1 0,0 0 0,0 0 16,0 21-16,0-20 0,0-1 15,0 0-15,0 0 0,0 0 16,0 0-16,0 1 15,22-22-15,-1 0 16,0 0 0,0 0-16,-21-22 0,21 22 0,0-21 15,-21 0-15,0 0 0,22 0 0,-1 0 16,-21-1-16</inkml:trace>
  <inkml:trace contextRef="#ctx0" brushRef="#br1" timeOffset="-41172.91">11472 14436 0,'-21'0'0,"42"0"0,-63 0 0,21 0 0,0 21 15,-1 0-15,1 0 0,21 0 16,0 1-16,0-1 16,0 0-1,21-21-15,1 0 16,-1 0-16,0-21 15,0 21-15,-21-21 0,21-1 0,-21 1 16,21 0-16,-21 0 0,0 0 16,0 0-16,0-1 0,0 1 0,0 0 15,0 0-15,0 0 16,-21 0-16,0 21 0,0 0 16,0 0-1,21 21-15,-21 0 0,21 0 16,0 0-16,0 0 15,0 1-15,0-1 0,0 0 16,21-21-16,0 0 16,0 0-16,0 0 0</inkml:trace>
  <inkml:trace contextRef="#ctx0" brushRef="#br1" timeOffset="-40865.08">11853 14139 0,'0'-21'15,"0"42"-15,0-63 0,0 21 16,0 0-16,0 42 31,0 0-31,0 0 0,0 0 16,-21 1-16,21 20 0,0 0 16,-21 1-16,21-1 0,0 0 0,0 22 15,-21-22-15,21 22 0,-21-1 16,21-21-16,-22 1 0,22-1 0,0 22 15,-21-43-15,0 21 0,21 0 16,-21-20-16,21-1 0,0 0 0,0 0 16,-21 0-16,21 0 15,-21-21-15,21-21 32,0 0-17,0 0-15,21 21 0</inkml:trace>
  <inkml:trace contextRef="#ctx0" brushRef="#br1" timeOffset="-40117.99">12404 14753 0,'0'0'0,"21"0"0,-21-21 0,0 0 16,0 0-16,0 0 15,0-1 1,-21 22 0,-1 0-16,1 0 15,0 0-15,0 0 0,0 0 16,0 22-16,-1-1 0,1 0 16,-21 0-16,21 0 0,0 0 15,-1 1-15,1-1 0,0 0 0,0 0 16,0 0-16,0 0 0,-1 1 15,22-1-15,0 0 0,0 0 16,0 0-16,0 0 0,0 1 16,22-22-1,-1 0-15,0 0 16,0 0-16,0 0 0,0 0 16,1 0-16,-1 0 0,0-22 0,0 22 15,0-21-15,0 0 0,22 0 16,-22 0-16,0 0 0,0-1 0,22 1 15,-22-21-15,0 21 0,0-22 16,0 1-16,0 0 0,1-1 16,-1-20-16,0 21 0,0-22 0,-21 22 15,21-1-15,-21-20 0,21 42 16,-21-22-16,0 1 0,0 21 0,0-21 16,0 20-16,0 1 0,0 0 15,0 0-15,-21 21 31,21 21-31,-21 0 0,21 0 16,-21 1-16,21 20 0,-21-21 16,0 21-16,-1 22 0,22-22 0,0 22 15,-21-22-15,21 22 0,-21-1 16,21-21-16,0 1 0,0 20 16,0-42-16,0 22 0,0-1 15,0-21-15,0 0 0,21 1 0,0-1 16,-21 0-16,22 0 0,-1 0 15,0-21-15,0 21 0,0-21 16,0 0-16,1 0 16,-1 0-16,0 0 0,0-21 15,0 21-15,0-21 0,-21 0 16,22 21-16,-1-21 0,-21 0 16,21-1-16,-21 1 0,0 0 15</inkml:trace>
  <inkml:trace contextRef="#ctx0" brushRef="#br1" timeOffset="-34584.85">1291 16066 0,'0'0'0,"21"-22"0,0 22 0,-21-21 16,22 21-16,-22-21 0,21 0 15,0 21-15,-21-21 0,21 21 16,-21-21-16,21 21 0,-21-22 16,0 1-1,21 21-15,-42 21 32,0 1-17,0-1-15,0 0 0,0 0 16,-1 0-16,1 22 0,0-22 15,0 21-15,0 0 0,-22-20 0,22 20 16,-21 0-16,21 1 0,-22-1 16,1 21-16,0-20 0,21-1 15,-22 0-15,1 1 0,0 20 16,-1-20-16,1-1 0,21 0 16,-22 1-16,1-1 0,21 0 15,-21-21-15,20 22 0,1-22 0,0 0 16,0-21-16,0 21 0,0-21 31,21-21 78,21 0-109,-21 0 0</inkml:trace>
  <inkml:trace contextRef="#ctx0" brushRef="#br1" timeOffset="-33497.54">1418 16743 0,'0'-21'16,"0"0"15,0 42 47,0 0-78,0 0 0,0 0 16,0 0 0,0 1-16,0-1 15,0 0 1,21-21 0,0 0-1,1 0 1,-1-21-16,-21 0 15,21 21-15,-21-22 0,0 1 16,0 0 0,21 0-16,-21 0 0,0 0 15,0-1-15,0 1 16,-21 21 15,0 0-31,0 0 16,21 21-16,-22 1 0,22-1 15,-21 0-15,21 0 0,0 0 16,-21-21-16,21 21 0,0 1 16,0-1-16,0 0 15,0 0 1,21-21 0,0 0-1,1 0-15,-22-21 0,21 0 16,0 21-16,-21-21 0,21-1 15,-21 1-15,0 0 16,0 0-16,0 0 0,0 0 16,0-1-16,-21 22 15,0 0 1,21 22 0,-21-1-1,21 0-15,0 0 16,0 0-16,0 0 15,0 1 1,21-22 15,0 0-31,0 0 16,0 0 0,0 0-16,1 0 0,-1 0 15</inkml:trace>
  <inkml:trace contextRef="#ctx0" brushRef="#br1" timeOffset="-32164.83">2180 16806 0,'0'-21'16,"-21"21"-16,21-21 15,0 0 1,-21 21-1,0 0 17,21 21-1,-22 0-31,22 0 16,0 1-16,0-1 15,0 0-15,0 0 16,0 0-1,0 0 1,22-21 15,-1 0-31,-21-21 0,21 21 16,0-21-16,-21 0 0,21 21 16,-21-21-16,0 0 0,0-1 15,0 1-15,0 0 16,0 0-16,0 0 15,-21 21 1,21-21-16,-21 21 16,0 0-1,21 21-15,0 0 0,-21 0 16,21 0-16,-22 0 16,22 1-16,0-1 15,0 0-15,0 0 0,0 0 16,0 0-16,0 1 15,22-22 1,-1 0-16,0 0 16,0 0-1,-21-22-15,21 22 0,-21-21 16,0 0-16,21 21 0,-21-21 0,22 21 16,-22-21-16,0 0 15,0-1-15,0 1 0,0 0 16,0 0-16,0 0 15,-22 21 1,1 0-16,0 0 31,0 21-31,21 0 0,-21-21 16,21 21-16,-21 0 0,21 1 0,0-1 16,0 0-16,0 0 0,0 0 15,0 0-15,0 1 16,0-1-16,21-21 31,0 0-31,0 0 16,0 0-16,0-21 15,1 21-15,-22-22 0,0 1 16,21 0-16,-21 0 0,0 0 16,0 0-16,0-1 15,0 1-15,0 0 0,0 0 16,-21 21-16,-1 0 15,1 0 1,0 0-16,0 21 16,0 0-16,21 0 15,0 1-15,0-1 0,0 0 16,0 0-16,-21-21 0,21 21 16,0 0-16,0 1 0,0-1 15,21-21 1,0 0-16,0 0 15,0-21-15,-21-1 16,21 22-16,-21-21 16,22 0-16,-22 0 0,0 0 15,0 0-15,0-1 16,-22 22 0,22-21-16,-21 21 0,0 0 15,0 0 1,0 0-1,21 21-15,-21 1 16,-1-22-16,22 21 16,-21-21-16,0 0 15,0 0-15</inkml:trace>
  <inkml:trace contextRef="#ctx0" brushRef="#br1" timeOffset="-30779.89">1418 16743 0,'21'0'0,"0"-21"16,-21 0 15,-21 21-15,0 0-1,0 0-15,0 21 16,0 0 0,-1 0-16,22 0 15,0 0-15,0 1 16,0-1-16,0 0 0,0 0 0,0 0 15,0 0-15,0 1 16,22-22 0,-1 0-16,0 0 0,0 0 15,0 0-15,0-22 16,1 22-16,-22-21 0,0 0 16,21 21-16,-21-21 0,21 0 15,-21 0-15,0-1 16,0 1-16,0 0 15,-21 0-15,0 21 0,-1-21 16,1 21-16,0 0 0,0 0 16,0 0-16,0 0 15,-1 21-15,22 0 16,0 0-16,0 0 0,-21 1 0,21-1 16,0 0-16,0 0 0,0 0 15,0 0-15,0 1 0,0-1 16,0 0-16,21 0 15,1-21 1,-1 0 0,0 0-16,0-21 0,0 21 15,-21-21-15,21 0 0,1 21 16,-1-22-16,-21 1 0,0 0 16,0 0-16,0 0 0,0 0 0,0-1 15,0 1-15,0 0 16,-21 0-16,-1 21 15,1 0 1,0 0-16,0 0 16,0 21-16,21 0 0,-21 0 15,21 1-15,-22-1 16,22 0-16,0 0 0,0 0 0,0 0 16,0 1-1,0-1-15,22-21 16,-22 21-16,21-21 0,0 0 15,0 0-15,0 0 16,0 0-16,1-21 0,-22 0 16,21 21-16,0-22 0,0 1 0,-21 0 15,21 0-15,0 0 16,-21 0-16,0-1 0,0 1 16,0 0-16,0 0 0,0 0 15,-21 21 1,0 0-16,0 0 15,0 0-15,0 21 0,-1-21 16,22 21-16,0 0 0,0 0 16,-21 1-16,21-1 0,0 0 15,0 0-15,0 0 0,0 0 16,0 1-16,21-22 16,1 0-1,-1 0-15,0 0 0,0 0 16,0-22-16,0 22 0,1-21 15,-22 0-15,21 0 16,-21 0-16,21 21 0,-21-21 0,0-1 16,0 1-16,0 0 0,0 0 0,0 0 15,0 0 1,-21 21-16,0 0 16,-1 0-1,1 21 1,21 0-16,-21 0 15,21 0-15,0 0 32,21-21-32,0 0 15,1 0-15,-1 0 0,0 0 16</inkml:trace>
  <inkml:trace contextRef="#ctx0" brushRef="#br1" timeOffset="-29713.55">2138 16806 0,'0'-21'16,"-21"21"46,21 21-62,0 1 16,-22-22-16,22 21 16,0 0-16,0 0 15,0 0-15,0 0 0,0 1 16,0-1 15,22-21-31,-1 0 0,0 0 16,0 0-1,-21-21-15,21-1 0,0 22 16,-21-21-16,22 0 0,-22 0 16,0 0-16,0 0 15,0-1-15,0 1 0,0 0 0,0 0 16,0 0-16,0 0 16,-22-1-1,1 22-15,0 0 16,0 22-1,21-1-15,-21 0 16,21 0-16,-21-21 0,21 21 0,0 0 16,0 1-16,0-1 0,0 0 15,0 0-15,0 0 0,0 0 16,21-21 15,0 0-31,0 0 16,-21-21-16,21 0 15,-21 0-15,0 0 16,0 0 0,0-1-1,0 1 1,-21 21-16,0 0 16,0 0 15,21 21-31,-21-21 15,21 22-15,0-1 16,-22-21 78</inkml:trace>
  <inkml:trace contextRef="#ctx0" brushRef="#br1" timeOffset="-27213.58">3641 16764 0,'0'0'0,"0"21"15,-22-21-15,1 0 16,0 0 0,0 0-1,0 0-15,0 0 16,-1 0 0,1 0-16,0 21 15,0-21 1,42 0 62,0 0-78,0 22 0,1-22 16,-1 21-16,21-21 0,0 0 15,1 0-15,-1 0 0,0 0 0,1 0 16,20 0-16,-20 0 0,20 0 15,-21 0-15,1 0 0,20 0 0,-20 0 16,-1 0-16,21 0 0,-20 0 16,20 0-16,-20 0 0,-1 0 0,21 0 15,-20 0-15,-1 0 0,22 0 16,-22 0-16,21 0 0,-20 0 16,-1 0-16,0 0 0,1 0 15,-22 0-15,21 0 0,-21 0 0,1 0 16,-1 0-16,0 0 0,0 0 15,0 0-15,-21-21 63,-21 21-63,21-22 16,-21 1-16,0 21 0,21-21 0,-21 21 15,-1-21-15,1 21 0,0-21 16,0 21-16,0-21 0,0 21 15,-1-22-15,1 22 0,0-21 16,0 21-16,0 0 0,-22-21 0,22 21 16,0 0-16,0 0 0,0 0 15,0 0-15,-1-21 0,1 21 16,0 0-16,42 0 94,0 0-79,1 0-15,-1 0 0,0 0 16,0 0-16,0 0 0,0 0 16,1 0-16,-1 21 0,21-21 0,-21 0 15,0 0-15,1 0 0,-1 0 16,0 0-16,0 21 0,0-21 0,0 0 15,1 0-15,-22 21 16,21-21 0,-21 22-16,0-1 31,0 0-31,0 0 16,-21-21-16,-1 21 0,1 0 15,0 1-15,0-22 0,0 21 16,0 0-16,-22 0 0,22 0 15,-21 0-15,21 1 0,-22-1 0,22 0 16,-21 0-16,-1 0 0,22 22 16,-21-22-16,0 0 0,20 0 0,1 0 15,-21 0-15,21-21 0,0 22 16,-1-1-16,1-21 0,21 21 0,-21-21 16,42-21 46,0 21-46,1-21-16,-1-1 0,0 22 0,0-21 15,0 0-15,22 0 0,-22 0 16,21 0-16,-21-1 0,22 1 0,-22 0 16,21 0-16,0-21 0,-20 20 15,20 1-15,-21 21 0,0-21 0,0 0 16,1 0-16,-1 21 0,0-21 15,0-1 1,0 22 0,-21-21-1</inkml:trace>
  <inkml:trace contextRef="#ctx0" brushRef="#br1" timeOffset="-25149.04">6752 16552 0,'0'-21'47,"21"21"-47,-21-21 0,0 0 15,21 0 1,-21 0-16,0-1 15,-21 1-15,0 21 16,0-21-16,0 21 0,0-21 0,-1 21 16,-20 0-16,21 0 0,0 0 15,-22 0-15,22 0 0,0 0 0,-21 0 16,21 0-16,-1 0 0,1 21 16,0 0-16,0 0 0,0 1 15,0-1-15,-1 0 0,22 0 16,0 21-16,-21 1 0,21-22 15,-21 21-15,21 22 0,0-22 0,0 0 16,0 1-16,0-1 0,0 0 16,0 1-16,0-1 0,0-21 0,0 22 15,0-22-15,21 0 0,0 0 16,1 0-16,-1 0 0,0-21 0,21 0 16,-21 22-16,22-22 0,-22 0 15,21 0-15,1 0 0,-1 0 16,0-22-16,1 1 0,-1 0 0,0 0 15,22 0-15,-22 0 0,0-1 16,1-20-16,20 21 0,-20-21 16,-1-1-16,-21 22 0,21-21 15,-20-1-15,-1 1 0,0 0 0,0-1 16,-21 1-16,0 0 0,0 21 16,21-22-16,-21 1 0,0 21 0,0-22 15,0 22-15,0 0 0,0 0 16,0 0-16,0 0 0,0-1 15,-21 22 1,21 22-16,0-1 16,0 0-16,-21 0 15,0 21-15,21-20 0,-21 20 0,21-21 0,0 21 16,-22 1-16,1-1 16,21 0-16,-21 1 0,21-1 0,0 0 15,-21 1-15,21 20 0,-21-20 16,21-22-16,-21 21 0,21 0 15,0-20-15,0 20 0,0-21 0,0 0 16,0 0-16,0 1 16,0-44 15,21 1-15,0 0-16,0 0 0,-21 0 15,21 0-15,0-22 0,-21 22 16,22 0-16,-1-21 0,0 20 15,0 1-15,0 0 0,0 0 0,1 0 16,-1 0-16,0 21 16,0 0-16,0 0 0,0 0 15,-21 21-15,22 0 16,-22 0-16,0 0 0,0 0 16,0 1-16,0-1 0,21 0 0,-21 0 15,0 0-15,21 0 0,-21 1 16,0-1-16,21 0 0,0-21 15,-21 21-15,21-21 16,1 0-16,-1 0 0,0 0 16,0 0-1,0-21-15,0 0 0,1 21 0,-1-21 16,0-1-16,0 1 0,0 0 16,0 0-16,-21 0 0,22 0 0,-1-1 15,0 1-15,-21 0 0,0 0 16,21 0-16,-21 0 0,21 21 0,-21-22 15,0 44 1,0-1 0,0 0-1,0 0-15,0 0 0,0 22 0,0-22 0,0 0 16,0 0-16,0 0 16,-21 0-16,21 1 0,0-1 0,0 0 15,0 0-15,0 0 16,21-21 15,0-21-15,-21 0-1,0 0-15,22 0 0,-1-1 0,-21 1 16,21-21-16</inkml:trace>
  <inkml:trace contextRef="#ctx0" brushRef="#br1" timeOffset="-24764.26">8043 16574 0,'-21'0'15,"21"21"-15,-21-21 0,21 21 16,0 0 0,0 0-16,21-21 15,0 0-15,0 0 16,-21-21-1,22 0-15,-1 21 0,-21-21 16,0 0-16,0-1 0,0 1 16,0 0-16,0 0 0,0 0 15,0 0-15,-21 21 0,21-22 16,-22 22 0,1 0-16,0 0 15,21 22-15,0-1 16,-21 0-16,21 0 0,0 0 15,-21 0-15,21 1 16,0-1-16,0 0 0,21-21 31,0 0-31,0 0 0,0 0 16,1 0 0</inkml:trace>
  <inkml:trace contextRef="#ctx0" brushRef="#br1" timeOffset="-24381.6">8530 16320 0,'0'-22'0,"0"1"16,0 0 0,-21 21-16,21 21 31,0 0-31,-21-21 15,21 22-15,-21-1 0,21 0 16,0 21-16,-22-21 0,22 1 0,0 20 16,0-21-16,0 0 0,-21 22 15,21-1-15,-21 0 0,21 1 0,-21-1 16,21 0-16,0 1 0,0-1 16,-21 0-16,21 1 0,-21-22 0,21 21 15,0-21-15,-22 0 0,22 1 16,0-1-16,0 0 0,0 0 31,22-21 0,-1 0-31,0-21 16,0 21-16,0-21 16,0 21-16,22-21 0</inkml:trace>
  <inkml:trace contextRef="#ctx0" brushRef="#br1" timeOffset="-23661.15">9017 16955 0,'21'-43'16,"-21"22"-16,0 0 15,0 0-15,0 0 16,0-1-16,0 1 0,-21 0 15,0 21 1,0 0-16,-1 0 16,1 0-16,0 21 15,0-21-15,21 21 0,-21 1 0,0-1 16,-1 0-16,1 0 0,21 0 16,-21 0-16,0 1 0,21-1 0,-21 21 15,21-21-15,0 0 0,-21 1 16,21-1-16,0 0 0,0 0 15,0 0-15,0 0 0,0 1 16,21-22-16,0 0 16,0 0-16,0 0 15,0 0-15,1 0 0,-1 0 16,0-22-16,0 1 0,0 21 16,0-21-16,1 0 0,-1 0 0,0 0 15,0-22-15,-21 22 0,21 0 16,0-21-16,-21 20 0,22-20 0,-22 0 15,0-1-15,21 1 0,0 0 16,0-1-16,-21 1 0,0 21 0,0-21 16,21 20-16,-21-20 0,21 21 15,-21 0-15,0 0 0,0-1 16,0 1-16,-21 21 47,0 21-47,21 1 0,0-1 15,-21 0-15,0 21 0,0-21 0,-1 22 16,22-1-16,-21 0 0,21 22 16,-21-22-16,21 1 0,0 20 15,-21-21-15,21 1 0,-21-1 0,21 0 16,0-20-16,0 20 0,0-21 16,0 0-16,0 0 0,21 1 15,0-1-15,0-21 16,0 0-16,1 0 15,-1 0-15,0 0 0,0 0 16,0-21-16,-21-1 16,21 22-16,-21-21 0,22 0 0,-1 0 15,0 0-15</inkml:trace>
  <inkml:trace contextRef="#ctx0" brushRef="#br1" timeOffset="-22501.42">10075 17209 0,'0'0'0,"0"21"0,21 0 32,1-21-17,-1 0 1,0-21-1,0 21-15,-21-21 0,21-1 16,0 1-16,1 0 0,-22 0 0,21 0 16,0-22-16,0 1 15,0 0-15,0-1 0,1 1 0,-1 0 16,0-22-16,0 22 0,0-22 0,0 22 16,-21 0-16,22-1 0,-22 1 15,21 0-15,-21 21 0,0-22 16,0 22-16,0 0 0,0 0 0,0 0 15,0-1-15,0 1 16,-21 21 0,-1 21-16,22 1 15,-21-1-15,0 21 0,21-21 16,0 22-16,-21-22 0,0 21 16,0 0-16,21 1 0,-22-1 15,22 0-15,0 1 0,0-1 0,0 0 16,0 1-16,0-1 15,0-21-15,0 22 0,0-22 0,0 21 16,0-21-16,0 0 0,22 1 16,-1-1-16,0 0 0,0 0 15,0-21-15,0 0 0,1 0 16,-1 0-16,0 0 0,0 0 16,0 0-16,0 0 0,1-21 15,-1 21-15,0-21 0,0 0 0,0-1 16,0 1-16,1 0 0,-1 0 15,0 0-15,0-22 0,0 22 0,-21 0 16,21-21-16,1 21 0,-22-22 16,0 22-16,0 0 0,21 0 15,-21 0-15,0-1 0,0 1 16,0 42 15,-21 1-15,21-1-16,0 0 0,0 0 15,-22 0-15,1 22 0,21-22 16,-21 0-16,21 0 0,0 21 0,0-20 16,0-1-16,0 0 0,0 0 15,0 0-15,0 0 0,0 1 0,0-1 16,0 0-16,21 0 16,0-21-16,1 0 15,-1 0-15,0 0 16,0 0-16,0 0 0,0-21 15,1 0-15,-1 21 16,-21-21-16,21-1 0,0 1 0,0 0 16,0-21-16,-21 21 0,0-22 15,22 22-15,-22-21 0,21-1 0,-21 22 16,0-21-16,0 21 0,0-22 16,0 22-16,-21 0 0,21 0 15,-22 21-15,1 0 0,0 0 16,0 0-16,0 0 0,0 0 15,-1 0-15,1 0 16,21 21-16,-21-21 16,21 21-16,-21-21 31,21-21-15,0 0-16</inkml:trace>
  <inkml:trace contextRef="#ctx0" brushRef="#br1" timeOffset="-22129.6">10223 16510 0,'0'0'0,"22"0"15,-1 0 1,21 0-16,-21 0 16,22 0-16,-22 0 0,21 0 0,0 0 15,1 0-15,20 0 16,-20 0-16,-1 0 0,0 0 0,1 0 16,-1 0-16,0 0 0,-21 0 15,22-21-15,-22 21 0,0 0 0,0 0 16,0 0-1,-21-21-15,22 21 16,-1 0-16,0 0 16,0 0-16,0 0 0,0 0 31</inkml:trace>
  <inkml:trace contextRef="#ctx0" brushRef="#br1" timeOffset="-21553.67">12213 16362 0,'21'-21'16,"-42"42"-16,42-63 0,-21 20 0,0 1 16,0 0-16,0 0 0,0 0 0,0 0 15,0-1-15,0 1 16,0 42 15,0 1-31,0 20 0,0-21 16,0 21-16,0 1 0,0 20 0,0-20 15,0-1-15,0 21 0,0 1 16,0-22-16,0 22 0,-21-1 16,0 1-16,21-22 0,-21 22 0,0-22 15,-1 21-15,22-20 0,-21-1 16,0-21-16,0 22 0,21-22 0,0 0 16,0 0-16,-21-21 0,21 21 15,0-42 16,0 0-31,0 0 16,0 0-16,0-1 0,0 1 16,0-21-16,0 21 0</inkml:trace>
  <inkml:trace contextRef="#ctx0" brushRef="#br1" timeOffset="-21124.91">11917 16447 0,'0'0'0,"-21"-22"0,21 1 0,0 0 15,0 0-15,0 0 0,0 0 0,0-1 16,0 1-16,0 0 0,0-21 16,21 21-16,0-1 0,21 1 0,-21 0 15,22 0-15,-1 0 0,22 21 16,-22-21-16,21-1 0,-20 22 15,-1 0-15,22 0 0,-22 0 0,0 0 16,1 22-16,-1-1 0,0 0 16,1 21-16,-22-21 0,21 22 0,-21-1 15,-21 0-15,0-20 0,0 20 16,0 0-16,0 1 0,-21-22 16,0 21-16,-21-21 0,20 0 15,1 1-15,0 20 0,0-21 0,-21 0 16,20-21-16,1 21 0,0 1 15,0-22-15,0 0 0,0 21 0,-1-21 32,1 0-17,21-21 1,21 21 0</inkml:trace>
  <inkml:trace contextRef="#ctx0" brushRef="#br1" timeOffset="-18856.79">13335 17039 0,'0'0'15,"21"0"-15,0 0 0,-21-21 31,0 0-31,0 0 0,0 0 16,0-1-16,0 1 0,0 0 16,0 0-16,0-21 0,-21 20 15,0 1-15,21 0 0,-21-21 16,0 21-16,-1 21 0,1-22 0,0 1 16,0 21-16,0 0 0,0 0 15,-1 0-15,1 0 0,0 21 0,0 1 16,-21-1-16,20 21 0,1-21 15,0 0-15,0 22 0,0-1 0,0 0 16,21-20-16,-22 20 0,22 0 16,-21 1-16,21-1 0,0-21 0,0 0 15,0 22-15,0-22 0,0 0 16,0 0-16,21-21 16,1 0-16,-1 0 15,0 0-15,0 0 0,0 0 0,0 0 16,1 0-16,-1-21 0,0 21 15,21-21-15,-21 0 0,1-1 0,-1 1 16,0 0-16,0 0 0,0 0 16,0-22-16,1 22 0,-22-21 0,21 0 15,-21 20-15,21-20 0,-21 21 16,0-21-16,0 20 0,21 1 0,-21 0 16,0 0-16,0 42 46,0 0-46,0 0 0,0 1 16,0-1-16,0 21 0,0-21 16,0 0-16,0 1 0,0-1 0,0 0 15,0 0-15,0 0 0,0 0 16,0 1-16,0-1 0,0 0 16,21-21-16,-21 21 0,21-21 15,1 0 1,-1 0-16,0 0 0,0 0 15,0 0-15,0 0 0,1 0 16,-1-21-16,0 21 0,0-21 0,0 0 16,0-1-16,1 1 15,-1 0-15,21-21 0,-21 21 0,0-22 16,1 1-16,-1 21 0,0-22 16,-21 1-16,0 21 0,0 0 0,0-22 15,0 22-15,0 0 16,0 0-16,-21 21 0,0 0 15,-1 0 1,1 0-16,21 21 16,0 0-16,0 0 15,21 1-15,1-1 0,-1 0 16,-21 0-16,21 0 16,0 0-16,0 1 0,-21-1 0,0 0 15,0 0-15,0 0 0,0 0 16,0 1-16,0-1 0,0 21 0,0-21 15,0 0-15,0 1 16,0-1-16,0 0 0,0 0 0,0 0 16,0 0-1,21-21 1,1 0-16,-1 0 0,0 0 16,0 0-16,0 0 0,0 0 0,1 0 15,20-21-15,-21 0 0,0 21 16,22-21-16,-22 0 0,0 0 15,21-1-15,-21 1 0,1 0 16,-1 0-16,0 0 0,-21 0 0,21-22 16,-21 22-16,21 0 0,-21-21 15,0 20-15,0 1 0,0 0 0,0 0 16,0 0-16,-21 21 16,0 0-1,0 0-15,0 21 0,21 0 16,-22 0-16,1 0 0,0 1 0,21-1 15,0 0-15,-21 0 0,21 21 16,0-20-16,0-1 0,0 0 0,0 0 16,0 0-16,0 0 15,0 1-15,21-1 0,0-21 16,0 21-16,1-21 0,-1 0 16,0 0-16,0 0 0,0 0 0,0 0 15,22 0-15,-22 0 0,0 0 16,0 0-16,0 0 0,22-21 0,-22 0 15,0-1-15,0 1 16,0 21-16,1-21 0,-22 0 0,0 0 16,21 0-16,-21-1 15,21 1-15,-21 0 0,0 0 0,0 0 0,0 0 16,0 42 31,0 0-47,0 0 0,0 0 15,0 0-15,0 1 0,-21-1 16,21 0-16,0 0 0,-21 0 0,21 0 16,0 1-16,0-1 0,0 0 15,0 0-15,-22-21 16,22 21-16,0-42 78,0 0-78,0 0 0,22 0 16,-1-1-16,-21 1 0,21 0 15,0-21-15,0 21 0,0-1 0,22 1 16,-22 0-16,0 0 0,0 0 16,0 0-16,22 21 0,-22 0 15,0 0-15,0 0 0,0 0 16,-21 21-16,0 0 15,0 0-15,0 0 0,0 0 0,0 22 16,0-22-16,0 0 0,0 0 16,0 0-16,0 1 0,0-1 15,0 0-15,0 0 0,22-21 32,-1 0-32,0 0 15,0 0-15,0 0 16,0 0-16,1 0 0,-1-21 0,0 21 15,0-21-15,0 0 0,0-1 16,1 1-16,-1 0 0,0 0 16,0-21-16,0-1 0,0 1 15,22 0-15,-22-1 0,0 1 0,21 0 16,-20-22-16,-1 22 0,0-1 16,0-20-16,0 21 0,0-1 0,1-20 15,-1 20-15,0 1 0,-21 0 16,0-1-16,0 1 0,0 21 0,0 0 15,0 0-15,0-1 0,0 1 16,0 42 0,-21 1-1,21-1-15,-21 21 0,-1-21 16,22 22-16,-21-1 0,0-21 16,21 21-16,0 1 0,-21-1 0,0 0 15,21 1-15,-21-1 0,21 0 16,0 22-16,0-22 0,0 1 0,0-1 15,0 0-15,0 1 0,0-1 16,0 0-16,0-21 0,0 22 0,0-22 16,0 0-16,0 0 0,0 0 15,0 1-15,0-1 0,0 0 0,21-21 16,0 21-16,-21 0 0,21-21 16,0 0-16,0 0 0,1 0 15,-1 0-15,0 0 16,0 0-16,0 0 0,0 0 15,1 0-15,-1-21 0,0 0 16,0 21-16,-21-21 0,21 21 16,0-21-16,-21-1 15,0 1-15,0 0 16,22 21-16,-22-21 16,0 0-16,0 0 0,0-1 15,0 1-15,0 0 0,0 0 16</inkml:trace>
  <inkml:trace contextRef="#ctx0" brushRef="#br1" timeOffset="-18497">15515 16574 0,'0'0'15,"-21"0"-15,42 0 32,0 0-32,0 0 0,22 0 15,-22 0-15,21 21 0,1-21 0,-1 0 16,-21 0-16,21 0 0,1 0 16,-1 0-16,-21 0 0,0 0 0,22 0 15,-22 0-15,0 0 0,0 0 0,0 0 16,1 0-1,-65 0 64,22 0-64</inkml:trace>
  <inkml:trace contextRef="#ctx0" brushRef="#br1" timeOffset="-6453.51">1799 6710 0,'0'0'0,"-21"0"0,0 0 15,0 0-15,-1 0 16,1 21-16,0-21 15,0 0-15,0 0 0,0 0 0,-1 0 16,1 0-16,0 0 0,0 21 16,0-21-16,-22 0 0,22 0 15,0 0-15,-21 0 0,21 0 16,-1 0-16,1 0 0,0 0 0,0 0 16,0 0-1,0 0-15,-1 0 16,1 0 15,42 0 47,1 0-78,-1 0 16,0 0-16,0 0 15,0 0-15,22 0 0,-22 0 16,0 0-16,21 0 0,-21 0 16,22 0-16,-1 0 0,-21 0 0,22 0 15,-1 0-15,0 0 0,1 0 16,20-21-16,-21 21 0,1 0 16,-1 0-16,0 0 0,22-21 0,-1 21 15,-20 0-15,20 0 0,1 0 16,-1 0-16,22-21 0,-22 21 15,1 0-15,-1 0 0,-20 0 0,20 0 16,1 0-16,-1-21 0,-20 21 16,20 0-16,-21 0 0,22 0 15,-22 0-15,22-22 0,-1 22 16,1 0-16,-22 0 0,22 0 0,-1 0 16,1-21-16,-1 21 0,1 0 15,-1 0-15,1 0 0,-1 0 0,-21 0 16,22 0-16,-1 0 0,-20 0 15,20 0-15,1-21 0,-1 21 0,1 0 16,-1 0-16,1 0 0,20 0 16,-20 0-16,-1 0 0,1 0 15,21 0-15,-22-21 0,1 21 16,-1 0-16,1 0 0,-1 0 0,1 0 16,-1 0-16,1 0 0,-1 0 15,22 0-15,-22 0 0,1-21 0,20 21 16,-20 0-16,21 0 0,-22 0 15,1 0-15,-1 0 0,1 0 0,-1 0 16,1 0-16,-22 0 0,21 0 16,1 0-16,-1 0 0,1 0 0,-1 0 15,-20-21-15,20 21 0,1 0 16,-1 0-16,1 0 0,-22 0 0,22 0 16,-1 0-16,-21 0 0,22 0 15,-22 0-15,1 0 0,-1 0 16,21-22-16,-20 22 0,-1 0 0,22 0 15,-22 0-15,21 0 0,-20 0 16,20-21-16,1 21 0,-22 0 16,22 0-16,-1 0 0,-21 0 0,22-21 15,-1 21-15,-20 0 0,-1 0 16,22 0-16,-22 0 0,0 0 0,1 0 16,-1 0-16,0 0 0,1 0 15,-1 0-15,0-21 0,1 21 0,-22 0 16,21 0-16,0 0 0,1 0 15,-1 0-15,-21 0 0,22 0 0,-1 0 16,-21 0-16,0 0 0,0 0 16,22 0-16,-22-21 0,0 21 15,0 0-15,0 0 0,1 0 16,20 0-16,-21 0 0,0 0 0,0 0 16,1 0-16,-1 0 0,0 0 15,0 0-15,0-21 0,0 21 0,1 0 16,-1 0-16,0 0 0,0 0 15,0 0-15,0 0 0,1 0 16,-1 0-16,0 0 16,0 0-16,0 0 15,0 0-15,1 0 16,-1 0-16,-21-22 16,21 22-16,0 0 0,0 0 15,0 0 1,1 0-16,-1 0 15,0 0-15,0 0 16,0 0-16,-21-21 16,21 21-16,1 0 15,-1 0 1,0 0 31,-21-21 62,0 0-78</inkml:trace>
  <inkml:trace contextRef="#ctx0" brushRef="#br1" timeOffset="-4593.05">9779 6181 0,'-21'-21'31,"0"21"-15,-1-22 15,44 22 157,-1 22-188,0-22 15,0 21-15,0-21 0,0 0 16,-21 21-16,22-21 16,-1 21-16,0-21 0,0 0 15,-21 21-15,21-21 16,0 0-16,1 21 16,-1-21-16,0 0 15,0 0-15,-21 22 16,21-22-16,0 0 0,1 0 15,-22 21 64,-22 0-64,1 0 1,0-21-16,21 21 0,-21-21 15,0 21-15,0-21 0,-1 22 16,1-1-16,0 0 0,0-21 0,0 21 16,0 0-16,-1 0 0,1-21 15,0 22-15,0-1 0,0-21 0,0 21 16,-1 0 0,1-21-16,21 21 0,-21-21 15,21 21-15,-21-21 0,0 0 16,21 22 15,-21-22-15,21-22 796,21 22-796</inkml:trace>
  <inkml:trace contextRef="#ctx0" brushRef="#br1" timeOffset="34414.62">3429 6477 0,'0'0'0,"-21"0"16,0 0-16,-1 0 15,1 0-15,0 0 16,0 0-16,0 0 16,0 0-16,-1 0 0,1 0 15,0 0-15,0 0 0,0 0 16,0 0-16,-22 0 0,22 0 15,-21 0-15,-1 0 0,22 0 0,-21 0 16,0 0-16,-1 0 16,-20 0-16,20 21 0,1-21 0,0 0 15,-1 0-15,1 21 0,0-21 16,-1 0-16,1 0 0,0 22 0,21-22 16,-1 0-16,-20 0 0,21 0 15,0 21-15,0-21 16,21 21 15,21-21-31,0 0 16,0 0-16,0 21 0,0-21 15,22 0-15,-22 0 0,21 0 16,1 0-16,20 0 0,-21 21 16,22-21-16,-22 0 0,22 0 15,-1 0-15,1 0 0,-1 0 0,1 0 16,20 0-16,-20 21 0,42-21 15,-22 0-15,1 22 0,21-22 0,-21 0 16,20 0-16,-20 0 0,21 0 16,-21 0-16,-1 21 0,1-21 0,0 0 15,-1 0-15,22 0 0,-21 0 16,-1 21-16,22-21 0,-21 0 0,0 0 16,20 0-16,-20 21 0,0-21 15,21 0-15,-22 0 0,22 21 0,0-21 16,-21 0-16,20 0 15,1 21-15,-21-21 0,21 0 0,-22 0 16,22 22-16,-21-22 0,21 0 16,0 21-16,21-21 0,-22 21 0,22-21 15,-21 0-15,0 0 0,21 21 0,-21-21 16,21 0-16,0 21 0,-21-21 16,21 0-16,-21 0 0,21 21 0,-43-21 15,22 0-15,-21 0 0,21 0 16,-22 22-16,1-22 0,-22 0 0,22 0 15,-21 0-15,-1 0 0,1 0 16,-1 0-16,-21 0 0,1 0 16,-1 0-16,0 0 0,1 0 15,-22 0-15,21 0 0,-21 0 0,22 0 16,-22 0-16,0 0 0,0 0 0,22 0 16,-22 0-16,21 0 0,-21 0 15,22 0-15,-22 0 0,21 0 0,0 0 16,1 0-16,-1 0 0,0 0 15,-20 0-15,20 0 0,0 0 0,-21 0 16,1 0-16,-1 0 0,0 0 16,0 0-16,0 0 15,-21-22 17,0 1-32,0 0 15,0 0 1,-21 0-16,0 21 0,21-21 15,-21 21-15,0-22 0,-1 22 16,-20-21-16,21 0 0,0 21 0,0-21 16,-1 21-16,1-21 0,0 0 15,0-1-15,0 22 0,0-21 0,-1 0 16,1-21-16,0 21 0,0-1 16,21 1-16,-21-21 0,0 21 0,-1-22 15,1 22-15,21 0 0,-21 0 16,0-21-16,0 20 0,21 1 15,-21 0-15,21 0 16,-22 0-16,22 0 0,-21 21 16,21-22-16,0 44 62,21-1-46,-21 0-16,22 0 0,-1-21 15,0 21-15,0 0 0,0 1 16,22 20-16,-22-21 0,21 0 16,0 22-16,1-22 0,-1 21 15,0-21-15,1 0 0,20 22 0,-20-22 16,-1 0-16,0 0 0,1 0 16,-1 1-16,0-22 0,-21 21 0,22 0 15,-22-21-15,0 21 0,0-21 16,0 0-16,1 0 0,-1 21 0,-21 0 31,-21 1-15,-1-22-1,-20 21-15,0-21 0,-1 21 0,-20-21 16,-1 21-16,1 0 0,-22 0 16,22-21-16,-22 22 0,0-1 15,22 0-15,-22 0 0,22 0 0,-22 22 16,0-22-16,22 0 0,-1 0 15,1 0-15,-1 0 0,1 22 0,21-22 16,-1 0-16,1-21 0,0 21 16,20 0-16,1-21 0,21 22 15,-21-22-15,0 0 47,0 0-31,0 21-16,-1-21 0,1 0 0,0 21 15,-21-21-15</inkml:trace>
  <inkml:trace contextRef="#ctx0" brushRef="#br1" timeOffset="35806.23">1736 7959 0,'-43'0'16,"86"0"-16,-107 0 0,22 0 0,21 0 0,-22 21 15,22-21-15,-21 0 0,21 21 16,-1-21-16,1 0 16,21 21-16,0 0 31,21-21-16,1 22-15,-1-22 0,0 0 16,21 0-16,-21 21 0,22-21 16,-1 21-16,0-21 0,22 0 0,-22 0 15,22 0-15,-1 0 0,1 0 16,20 0-16,1 0 0,0 21 0,21-21 16,-1 0-16,1 0 0,21 0 15,0 0-15,21 0 0,1 21 0,-1-21 16,0 21-16,21-21 0,-21 0 15,22 22-15,-1-22 0,0 21 0,1-21 16,-1 0-16,0 21 0,1 0 16,-1-21-16,0 21 0,1-21 15,20 21-15,-42-21 0,22 22 0,-1-22 16,-21 21-16,0-21 0,22 21 16,-22 0-16,0-21 0,-21 21 0,21-21 15,-21 21-15,0-21 0,0 22 0,0-22 16,0 21-16,0-21 0,-21 0 15,0 21-15,0-21 0,-22 21 0,1-21 16,0 0-16,-1 0 0,1 21 16,-21-21-16,-1 0 0,1 0 0,-22 0 15,0 0-15,1 0 0,-1 0 0,-21 0 16,0 0-16,0 0 16,1 0-16,-1 0 0,0 0 31,-21-21-16,0 0 1,0 0-16,0 0 16,-21 21-16,21-22 0,-21 22 0,21-21 15,-22 0-15,1 21 0,0-21 16,0 0-16,0 21 0,0-21 0,-1-1 16,1 22-16,0-21 0,0 0 15,0 21-15,0-21 0,-1 21 0,1 0 16,0 0-16,0-21 0,0 21 15,42 21 32,0-21-47,0 21 16,22-21-16,-22 0 0,21 21 0,22-21 16,-22 0-16,0 21 0,1-21 15,20 0-15,-21 0 0,1 0 0,20 0 16,-20 0-16,-1 0 0,-21 0 15,21 0-15,-20 0 0,-1 0 0,0 0 16,0 0-16,0 0 16,-21 22-16,-21-1 15,0-21 1,0 21-16,-22 0 0,1-21 16,21 21-16,-21 0 0,-1 1 0,-20-1 15,20 0-15,1 0 0,-21 0 16,-1 22-16,22-22 0,-22 0 0,22 21 15,-22 1-15,22-22 0,0 21 16,-1-21-16,1 22 0,21-1 0,-21-21 16,20 0-16,1 0 0,0 1 15,21-1-15,0 0 0,-21 0 0,21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3:55:25.4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720 0,'0'-21'15,"0"-1"1,0 1-1,0 0 1,21 21-16,-21-21 0,0 0 16,21 21-16,-21-21 0,0-1 15,0 1-15,0 0 16,0 0-16,0 0 0,0 0 16,0-1-16,0 1 15,-21 21 32,0 21-31,21 1-16,0-1 15,0 0-15,-21 0 0,21 0 16,-21 0-16,-1 22 0,22-22 16,-21 21-16,21-21 0,0 22 0,-21-22 15,21 21-15,-21 1 0,21-1 16,0 0-16,0-21 0,0 22 15,0-1-15,-21 0 0,21-20 0,0 20 16,-21 0-16,21 1 0,0-1 16,0-21-16,-22 21 0,22 1 0,0-22 15,0 0-15,0 21 0,0-20 16,0-1-16,0 0 0,0 0 0,0 0 16,0 0-16,0 1 0,0-1 15,22 0-15,-22 0 16,21-21-16,0 0 0,0 21 15,0-21-15,0 0 16,1 0-16,-1 0 0,0 0 0,0 0 16,0 0-16,0 0 0,1-21 15,20 21-15,-21-21 0,0 21 0,0-21 16,1 21-16,-1-21 0,0 21 16,0-22-16,0 1 0,0 0 15,1 21-15,-22-21 16,0 0-16,0 0 15,0-1 1,0 1-16</inkml:trace>
  <inkml:trace contextRef="#ctx0" brushRef="#br0" timeOffset="423.75">5419 1291 0,'0'0'0,"-22"-21"16,22 0-1,22 21 1,-1 0-16,21-21 15,-21 0-15,22 21 0,-22 0 16,21-22-16,-21 22 0,22-21 0,-1 21 16,-21 0-16,0 0 0,22-21 15,-22 21-15,0-21 0,0 21 0,0 0 32,0 0 77,1 0-109</inkml:trace>
  <inkml:trace contextRef="#ctx0" brushRef="#br0" timeOffset="1209.35">6265 1037 0,'0'-21'16,"-21"21"-1,21-21-15,0 0 16,21 0 0,0 21-1,1 0 1,-1 0-16,0 0 16,0 0-16,0 0 15,0 21-15,1-21 0,-1 21 16,-21 0-16,21 0 0,0-21 0,0 21 15,-21 1-15,21-1 0,1 0 16,-22 0-16,21 0 0,-21 0 0,0 1 16,21-1-16,-21 0 0,21 0 15,0 0-15,-21 0 0,0 1 16,0-1-16,0 0 16,0 0-16,0 0 0,0 0 15,0 1 1,-21-22 46,21-22-46,-21 1-16,21 0 16,0 0-16,0 0 15,0 0-15,0-1 0,0 1 16,0 0-16,21 0 0,0 0 15,0 0-15,1-1 0,-1-20 0,21 21 16,-21-21-16,0 20 0,22 1 16,-22-21-16,21 21 0,-21 0 15,1-1-15,-1 1 0,21 0 16,-21 21-16,-21-21 0,21 21 0,1 0 16,-1 0-16,-21-21 15,0 42 63,0 0-62,-21-21 0,21 21-1,-22 0-15,1-21 0</inkml:trace>
  <inkml:trace contextRef="#ctx0" brushRef="#br0" timeOffset="5319.33">6117 2096 0,'0'-22'0,"0"1"15,0 0-15,0 0 16,0 0-16,0 0 16,0-1-16,0 1 15,0 0 1,0 0 0,0 42 30,0 0-46,0 0 0,0 1 16,0-1-16,0 0 0,0 0 16,0 0-16,0 22 0,0-22 15,0 0-15,-21 21 0,21-21 16,0 1-16,-21 20 0,21-21 0,0 21 16,0-20-16,-21 20 0,21 0 15,0 1-15,-22-1 0,22 0 0,-21 22 16,21-22-16,0 0 0,0 1 15,-21-1-15,21 0 0,0 1 0,-21-1 16,21 0-16,0 1 0,0-1 16,0 0-16,0 1 0,0-1 0,0 0 15,-21-20-15,21 20 0,0 0 16,0 1-16,0-22 0,0 21 0,0-21 16,-21 0-16,21 22 15,0-22-15,0 0 0,0 0 0,0 0 16,0 1-16,0-1 15,-22-21-15,22 21 16,0-42 47,0 0-63</inkml:trace>
  <inkml:trace contextRef="#ctx0" brushRef="#br0" timeOffset="6476.53">5905 3641 0,'0'0'0,"0"-21"0,-21 21 16,0 0-1,0 0 32,42 0 16,0 0-63,0 0 0,1 0 15,-1 0-15,21 0 0,-21 0 16,22 0-16,-1 0 0,0 0 0,1 0 15,20 0-15,1 0 0,-1 0 16,1 0-16,-1 0 0,22 0 0,-22 0 16,22 0-16,-22 0 0,22 21 15,-21-21-15,20 0 0,-20 0 0,-1 0 16,1 21-16,-1-21 0,1 0 0,-1 0 16,-20 0-16,20 0 0,1 0 15,-22 0-15,0 0 0,1 0 0,-1 0 16,0 0-16,1 0 15,-22 0-15,0 0 0,21 0 0,-21 0 16,1 0-16,-1 0 16,-21-21 15,0 0-15,-21-1-1,-1 22-15,1 0 0,0-21 16,0 21-16,0-21 0,0 21 0,-1-21 15,1 21-15,0-21 0,0 0 16,0 21-16,0-22 0,21 1 0,-22 21 16,1-21-16,0 21 15,0-21-15,0 21 0,0 0 16,21-21-16,-22 21 0,1 0 16,21 21 30,21 0-30,1-21-16,-1 21 0,0-21 0,21 21 16,-21-21-16,1 0 0,20 22 15,-21-22-15,21 0 0,-20 0 0,-1 21 16,21-21-16,-21 0 0,0 0 16,1 0-16,-1 21 0,0-21 15,0 0-15,0 0 16,-21 21-1,0 0 1,-21 0 0,0-21-16,0 22 0,0-22 15,-1 21-15,1-21 0,0 21 16,0 0-16,0 0 0,0 0 0,-22 1 16,22-1-16,-21 0 0,21 0 15,-1 0-15,-20 0 0,21 1 0,0-1 16,0 0-16,-1 21 0,1-21 0,0-21 15,0 22-15,21-1 16,0 0-16,-21 0 0,21 0 16,0-42 46,0 0-62,21 0 0,0 0 16,21-1-16</inkml:trace>
  <inkml:trace contextRef="#ctx0" brushRef="#br0" timeOffset="7776.75">8911 3344 0,'0'-21'32,"21"21"-17,-21-21-15,21 0 16,-21 0-16,0 0 0,0-1 15,0 1-15,22 0 0,-22-21 16,0 21-16,21-1 0,-21 1 0,0 0 16,0-21-16,0 21 0,0-1 15,21 1-15,-21 0 0,0 0 16,21 21-16,-21-21 16,0 42 15,0 0-16,0 0-15,0 0 16,0 1-16,0-1 0,0 0 16,0 0-16,0 21 0,0-20 15,0 20-15,0-21 0,0 21 0,0-20 16,0 20-16,0 0 0,0-21 0,0 22 16,0-22-16,0 21 0,0-21 15,0 1-15,0 20 0,0-21 0,0 0 16,0 0-16,0 1 0,0-1 15,0 0-15,0 0 0,0 0 0,0 0 16,0 1-16,0-1 16,0 0-16,-21-21 15,21 21 1,-21-21 0,21 21-16,-21-21 15,-1 0-15,1 0 16,0 0-16,0 0 0,0 0 15,0 0-15,-1 0 16,1 0-16,0 0 0,0 0 0,0 0 16,0 0-16,-1 0 0,1 0 0,0 0 15,0 0-15,0 0 16,0 0-16,-1 0 16,44 0 46,-1 0-46,0 0-16,0 0 0,0 0 15,0 0-15,22 0 0,-22 0 16,0 0-16,21 0 0,-20 0 16,20 0-16,0 0 0,1 0 0,-22 0 15,21 0-15,0 0 0,-20 0 0,20 0 16,-21 0-16,21 0 0,-20-21 15,-1 21-15,0 0 0,0 0 0,0 0 16,0 0 0,1 0-16,-22-21 234,0 0-218,-22 21-1</inkml:trace>
  <inkml:trace contextRef="#ctx0" brushRef="#br0" timeOffset="8844.08">5927 3514 0,'0'-21'15,"21"-1"1,0 22-1,-21-21 1,0 0 15,0 42 32,0 0-63,0 1 15,0-1-15,0 0 0,0 0 16,0 0-16,0 0 0,0 1 0,0 20 16,0-21-16,0 21 0,-21-20 15,21 20-15,-21-21 0,21 21 0,-22 1 16,22-1-16,0 0 0,0 1 16,0-1-16,0 0 0,-21 1 0,21-1 15,0 0-15,0 1 0,-21-1 16,21 0-16,0 1 0,0-22 0,0 21 15,0 1-15,0-22 0,-21 21 16,21-21-16,-21 22 0,21-1 0,0-21 16,-21 21-16,21-20 0,0 20 15,0-21-15,0 21 0,-22-20 16,22 20-16,0-21 0,0 0 0,-21 0 16,21 1-16,0-1 0,0 0 15,0 0-15,0 0 0,0 0 0,0 1 16,0-1-1,0-42 48,0-1-47,0 1 15</inkml:trace>
  <inkml:trace contextRef="#ctx0" brushRef="#br0" timeOffset="9887.98">5842 5165 0,'-21'0'0,"0"0"16,-1 0 0,1 0-16,0 0 15,0 0 1,21 21-1,21-21 48,0 0-47,0 0-16,1 21 0,20-21 15,-21 0-15,21 0 0,1 0 16,-1 0-16,0 0 0,1 0 0,20 0 15,-20 0-15,20 0 0,-21 0 16,22 21-16,-1-21 0,-20 0 0,20 0 16,1 0-16,-1 0 0,1 0 15,-1 0-15,1 0 0,-1 0 0,1 0 16,-1 0-16,1 0 0,-1 0 0,1 0 16,-22 0-16,0 0 0,1 0 15,20-21-15,-42 21 0,22 0 16,-1-21-16,-21 21 0,0 0 15,22 0-15,-22 0 0,-21-21 0,21 21 16,0 0-16,0 0 0,1 0 16,-1 0-1,-21-21-15,0-1 32,-21 1-17,-1 0-15,1 21 16,0 0-16,0-21 0,0 21 15,0 0-15,21-21 0,-22 21 0,1 0 16,0-21-16,0 21 16,0 0-16,0 0 0,21-22 0,-22 22 15,22-21-15,-21 21 0,0 0 16,21 21 31,21-21-47,0 22 0,1-22 15,-1 0-15,0 21 0,0-21 16,0 0-16,22 0 0,-22 0 0,0 0 16,21 21-16,-21-21 0,1 0 0,20 0 15,-21 0-15,0 0 0,0 0 16,1 0 0,-22 21-16,0 0 15,0 0 1,-22-21-16,1 22 0,0-1 0,0 0 15,-21-21-15,20 21 0,1 0 16,-21 0-16,21 1 0,0-1 0,-22 0 16,22 21-16,0-21 0,0 1 15,0-1-15,-1 0 0,1-21 0,0 21 16,21 0-16,0 0 0,-21-21 0,21 22 16,-21-22-16,21 21 15,0-42 32,0-1-47,0 1 16</inkml:trace>
  <inkml:trace contextRef="#ctx0" brushRef="#br0" timeOffset="10776.96">8805 4636 0,'0'0'0,"0"-22"16,21 22 0,-21-21-16,0 42 31,-21 1-15,0-1-16,0 21 0,0-21 15,0 22-15,-1-1 0,1 0 16,21 22-16,-21-22 0,0 0 0,-21 1 15,20-1-15,1 0 0,0 1 16,0-1-16,21 0 0,-21-20 0,0 20 16,-1-21-16,1 0 0,21 0 15,0 1-15,0-44 47,0 1-47,0 0 0,0 0 0,0-21 16,21 20-16,1-20 0,-1 0 15,0-1-15,0-20 0,-21 21 16,21-22-16,0 22 0,22-22 16,-22 22-16,0 0 0,0-1 0,0 1 15,1 21-15,-1-22 0,0 22 0,0 0 16,0 0-16,0 21 0,1-21 16,-1 21-16,0 0 0,0 0 15,0 21-15,-21 0 16,0 21-16,21-20 0,-21 20 15,0 0-15,22 1 0,-22-1 16,0 21-16,0-20 0,0 20 0,0-20 16,0-1-16,0 0 0,0 1 0,0-1 15,0 0-15,-22 1 0,22-22 16,0 0-16,0 0 0,0 0 16,0 0-16,0 1 0,0-1 15,0-42 32,-21-1-47,21 1 0,-21 0 16,0 0-16,0 0 15</inkml:trace>
  <inkml:trace contextRef="#ctx0" brushRef="#br0" timeOffset="10995.83">8594 5165 0,'21'0'32,"0"0"-32,0 0 15,0 0-15,0 0 0,1 0 0,20 0 16,-21 0-16,21-21 0,-20 21 16,20-22-16,0 22 0,-21-21 0,22 21 15,-22 0-15,21-21 0,-21 21 16,1 0-16,-1-21 0,0 21 0,0 0 15,-21-21-15,21 21 16</inkml:trace>
  <inkml:trace contextRef="#ctx0" brushRef="#br0" timeOffset="11395.61">9419 4932 0,'-21'0'16,"0"0"0,0 0-16,21 21 15,0 0-15,-22 0 0,22 1 16,0-1-16,0 0 0,0 21 0,0-21 16,0 22-16,0-22 15,0 21-15,0-21 0,0 22 0,0-1 16,0 0-16,0 1 0,0-1 15,0 0-15,-21 22 0,21-22 0,0 1 16,-21 20-16,21-21 0,-21 22 0,0-22 16,21 22-16,-21-22 0,21 0 15,0 1-15,-22-22 0,22 21 0,-21-21 16,21 1-16,0-1 0,-21-21 0,21 21 16,0-42 15,0 0-16,0-1-15,21 22 16,0-42-16,-21 21 0,0 0 0,22 0 16,-1-22-16,-21 1 0,21 0 0</inkml:trace>
  <inkml:trace contextRef="#ctx0" brushRef="#br0" timeOffset="11779.38">9334 5101 0,'0'0'0,"0"-21"0,-21 0 16,0 0-16,21 0 0,0-1 16,0 1-16,0 0 15,0 0-15,21 0 16,0 21 0,22-21-16,-22 21 0,0 0 0,0 0 15,0 0-15,22 21 0,-22 0 0,0-21 16,0 21-16,0 0 0,1 0 15,-22 1-15,0-1 0,0 0 0,0 0 16,0 0-16,0 0 0,0 1 16,-22-1-16,1 0 0,0 0 0,0-21 15,0 21-15,0 0 0,-1 1 16,1-1-16,0-21 0,0 21 16,0 0-16,0-21 0,-1 21 0,1-21 15,0 0-15,21 21 0,-21-21 16,42 0 31,0 0-47,0-21 0,1 21 0,-1-21 15,0 21-15</inkml:trace>
  <inkml:trace contextRef="#ctx0" brushRef="#br0" timeOffset="12256.11">9948 4847 0,'0'0'0,"0"-21"0,-21 21 32,21 21-32,-21-21 15,21 21-15,0 1 0,0 20 0,0-21 16,0 21-16,-21-20 0,21 20 15,0 0-15,-21-21 0,21 22 0,0-1 16,0 0-16,0 1 0,0-1 16,-22 0-16,22 1 0,-21-1 15,0-21-15,21 22 0,-21-1 0,0 0 16,21 1-16,0-1 0,-21 0 16,-1-21-16,1 22 0,21-22 0,0 21 15,0 1-15,-21-22 0,21 21 0,-21-21 16,21 0-16,-21 22 0,21-22 15,-21 0-15,21 0 0,0 0 0,0 1 16,0-1-16,-22 0 0,22 0 16,0 0-1,0-42 17,0 0-17,0 0-15,22 0 16,-22-1-16,0 1 0,0 0 0,21 0 15,0-21-15,-21 20 0,21-20 0,-21 0 16,21-1-16,0 1 0</inkml:trace>
  <inkml:trace contextRef="#ctx0" brushRef="#br0" timeOffset="12699.17">9906 5059 0,'0'0'0,"0"-21"0,0 0 15,0-1-15,-21 1 0,21 0 16,0 0-16,0 0 0,0 0 16,0-1-16,0 1 0,0 0 15,21 0-15,0 21 0,0-21 16,0 21-16,1 0 0,-1 0 16,0 0-16,0 0 0,21 0 0,-20 0 15,20 0-15,-21 0 0,0 21 0,22-21 16,-22 21-16,0 0 0,0 0 15,0 1-15,0-1 0,-21 0 0,0 0 16,0 0-16,0 0 16,0 1-16,0-1 0,0 0 0,-21 21 15,0-21-15,0 1 0,0-1 0,-22-21 16,22 21-16,-21 0 0,21 0 16,-22 0-16,22-21 0,-21 22 0,21-1 15,-22-21-15,22 21 0,0-21 16,0 0-16,0 21 0,0-21 15,-1 0-15,22 21 16,0-42 31,0 0-47,0 0 16,22 21-16,-1-21 0,0-1 0,0 1 15,0 0-15</inkml:trace>
  <inkml:trace contextRef="#ctx0" brushRef="#br0" timeOffset="13129.42">10710 4339 0,'0'-21'0,"0"-42"15,0 41-15,0 1 16,0 0-16,0 0 15,0 0-15,21 21 0,-21 21 32,0 0-32,0 0 0,0 0 15,-21 1-15,21 20 0,-21 0 16,21 1-16,0-1 0,-21 0 0,21 1 16,-21-1-16,21 0 0,0 1 15,-21 20-15,-1-21 0,1 1 0,0 20 16,21-20-16,-21-1 0,21 0 0,-21 1 15,21-22-15,0 21 0,-21-21 16,21 22-16,-22-22 0,22 0 16,0 0-16,-21 0 0,21 0 15,0 1-15,0-1 16,0-42 31,21 21-32,1-22-15,-22 1 0,21 0 0,0 21 16,0-21-16,-21 0 0</inkml:trace>
  <inkml:trace contextRef="#ctx0" brushRef="#br0" timeOffset="13735.59">10774 5038 0,'0'0'0,"0"21"15,0 0 1,0 0 0,21-21-1,0 0-15,0 0 0,0 0 16,1 0-16,-1-21 0,0 21 16,0-21-16,0 21 0,0-21 0,1 21 15,20-21-15,-42-1 0,21 1 16,0 0-16,0 21 0,1-21 0,-1 0 15,-21 0-15,0-1 16,0 1-16,21 0 0,-21 0 0,0 0 16,0 0-16,0-1 15,-21 22-15,0 0 16,-1 0-16,1 0 0,0 0 16,0 0-16,0 0 0,0 0 15,-1 0-15,1 22 0,0-1 16,0 0-16,0 0 0,0 0 15,21 0-15,-22 1 0,1 20 16,21-21-16,-21 0 0,0 22 16,21-22-16,-21 21 0,21-21 15,0 22-15,0-22 0,0 0 0,0 0 16,0 0-16,0 0 0,0 1 0,0-1 16,21 0-1,0-21-15,0 0 0,0 0 0,1 0 16,-1 0-16,0 0 0,0 0 15,0 0-15,0 0 0,22 0 0,-22 0 16,0 0-16,21 0 0,-20 0 0,-1-21 16,0 21-16,0 0 0,0 0 15,-21-21-15,21 21 0,1 0 16,-22-22-16,21 1 31,-21 0-15</inkml:trace>
  <inkml:trace contextRef="#ctx0" brushRef="#br0" timeOffset="14960.28">5757 5017 0,'-21'-22'16,"0"22"-16,0 0 31,0 0-15,21 22-16,0-1 15,-22 0-15,22 0 0,0 0 0,-21 22 16,21-22-16,0 21 0,0-21 16,0 22-16,0-1 0,0 0 15,0 1-15,0 20 0,0-21 0,0 22 16,0-22-16,0 22 0,-21-1 16,21-20-16,-21 20 0,21 1 15,-21-22-15,21 21 0,0 1 0,-21-22 16,21 1-16,-22 20 0,22 1 15,-21-22-15,21 21 0,0 1 0,0-22 16,-21 22-16,21-1 0,-21-20 16,21-1-16,-21 21 0,21-20 0,0-1 15,0 0-15,-21-20 0,21 20 16,0 0-16,0-21 0,0 22 0,0-22 16,0 21-16,0-21 0,0 1 0,0-1 15,0 0-15,0 0 0,0 0 16,0 0-16,0 1 0,0-1 15,21-42 32,0-1-31,0 22-16,-21-21 16,21 0-16,0 21 15,-21-21-15</inkml:trace>
  <inkml:trace contextRef="#ctx0" brushRef="#br0" timeOffset="15947.72">5567 7218 0,'-21'0'15,"-1"0"-15,1 0 32,21 21-32,-21-21 15,21 21 32,21-21-16,0 0-31,1 0 0,-1 0 0,0 0 16,0 0-16,0 0 0,22 0 16,-22 0-16,0 0 0,21 0 0,1 0 15,-1 0-15,0 0 0,1 0 16,-1 0-16,21 0 0,-20 0 0,20 0 16,1-21-16,-1 21 0,1 0 0,-1 0 15,1-21-15,-1 21 16,22 0-16,-22-21 0,22 21 0,-21 0 15,-1-21-15,22 21 0,-1 0 0,-20 0 16,21 0-16,-1 0 0,1 0 16,-22 0-16,22 0 0,-21 0 0,20 0 15,-41 0-15,20 0 0,-21 0 16,1 0-16,-1 0 0,-21 0 0,22 0 16,-22 0-16,0 0 0,0 0 0,0 0 15,0 0-15,1 0 0,-22-22 16,21 22-16,-21-21 15,0 0 1,0 0 0,0 0-16,-21 0 15,-1-1-15,1 22 16,0-21-16,0 21 0,0-21 16,0 21-16,-1 0 0,1-21 0,0 21 15,0 0-15,0-21 0,0 21 16,-1-21-16,1 21 0,0 0 0,0 0 15,0 0-15,0 0 16,-1 0 0,44 21 15,-1-21-15,0 0-16,0 0 0,0 21 0,22-21 15,-22 0-15,21 0 0,0 0 16,1 0-16,-22 0 0,21 0 0,1 0 15,-22 0-15,21 0 0,-21 0 16,0 0-16,1 0 0,-1 0 0,0 0 16,-21 21-1,0 0 1,-21-21-16,21 21 0,-21-21 0,-1 22 16,1-1-16,-21 0 0,21 0 0,0 0 15,-1 22-15,-20-22 0,21 21 16,0 0-16,-22-20 0,22 20 15,-21 0-15,21-21 0,0 22 0,-1-22 16,1 0-16,0 0 0,0 0 16,21 1-16,0-1 0,-21-21 15,0 0 1,21-21 0,0-1-16,0 1 15</inkml:trace>
  <inkml:trace contextRef="#ctx0" brushRef="#br0" timeOffset="16976.16">9292 6689 0,'0'-21'31,"21"21"-31,-21-22 16,0 1-16,21 21 15,-21-21-15,0 0 0,22 0 16,-1 0-16,-21-1 0,21 1 15,0 21 1,-21-21-16,21 21 0,0-21 0,1 21 16,-1 0-16,0 0 15,0 21-15,-21 0 16,0 0-16,21 22 0,0-22 0,-21 21 16,0 1-16,0-22 0,0 21 15,0 0-15,0 1 0,0-22 0,0 21 16,-21 1-16,0-22 0,0 21 15,-21 0-15,20-20 0,1 20 0,-21-21 16,21 0-16,-22 0 0,22 22 0,-21-22 16,0 0-16,20-21 0,-20 21 15,21 0-15,-21-21 0,-1 0 16,22 0-16,-21 22 0,21-22 0,-22 0 16,22 0-16,0-22 0,0 22 15,0-21-15,-1 0 0,22 0 0,0-21 16,-21 20-16,21 1 0,0-21 15,0 21-15,0 0 0,0-1 0,0-20 16,0 21-16,0 0 0,21 0 16,-21-1-16,22 1 0,-1 21 0,0-21 15,0 21-15,0 0 0,0 0 16,1 0-16,-1 0 0,0 0 16,0 0-16,21 21 0,-20 0 0,-1 1 15,-21-1-15,21 0 0,0 0 16,0 0-16,0 0 0,1 22 15,-22-22-15,21 0 0,-21 0 0,21 0 16,0 1-16,-21-1 0,0 0 16,21 0-16,0 0 0,1 0 0,-1 1 15,0-22-15,0 0 16,0 0 0,0 0-16,1 0 0,-1-22 15,0 1-15,0 0 0,0 0 16,0 21-16,1-21 15</inkml:trace>
  <inkml:trace contextRef="#ctx0" brushRef="#br0" timeOffset="17541.4">10160 6816 0,'0'0'0,"0"-43"16,0 22-1,-21 21 1,0 0 0,-1 0-16,1 0 0,0 21 15,21 1-15,-21-22 0,0 21 16,0 0-16,-1 0 0,1 0 16,21 0-16,-21 1 0,0-1 0,0 0 15,21 0-15,0 0 0,0 0 16,0 22-16,-21-22 0,21 0 0,0 0 15,0 0-15,0 1 0,0-1 0,21 0 16,0-21-16,-21 21 0,21-21 16,0 0-16,0 0 0,1 0 0,-1 0 15,0 0-15,0 0 0,0 0 0,22 0 16,-22 0-16,0-21 0,21 0 16,-21 0-16,1 21 0,-1-22 0,21 1 15,-21 0-15,0 0 0,1 0 16,-1 0-16,0-22 0,-21 22 15,0 0-15,21-21 0,-21 20 0,0-20 16,0 21-16,0 0 0,0 0 16,0-1-16,-21 1 0,0 0 0,0 21 15,-1-21-15,1 21 0,0 0 16,0 0-16,0 0 16,0 21-16,-1-21 0,1 21 0,21 0 15,-21-21-15,0 22 0,0-1 16,21 0-16,0 0 0,-21-21 0,21 21 15,-22 0-15,22 1 0,0-1 32,22-21-32,-1 0 15,0 0-15,0 0 0,0 0 16</inkml:trace>
  <inkml:trace contextRef="#ctx0" brushRef="#br0" timeOffset="18162.08">10880 6752 0,'0'0'15,"0"-21"1,0 0-16,-22 21 47,1 21-47,0 0 15,21 0-15,-21 1 0,0-1 16,0 0-16,21 0 0,0 0 16,-22 0-16,22 1 0,-21 20 0,21-21 15,-21 0-15,21 0 0,0 1 0,0-1 16,0 0-16,0 0 0,0 0 16,0 0-16,0 1 0,0-1 15,21-21-15,0 21 16,1-21-16,-1 0 0,0 0 15,0 0-15,0 0 0,0 0 16,1 0-16,-1 0 0,0-21 16,0 21-16,21-21 0,-20 21 0,-1-22 15,0 1-15,0 0 0,21 21 0,-20-21 16,-1 0-16,0 0 0,0-1 16,-21 1-16,21 0 0,0-21 0,-21 21 15,22-1-15,-22 1 0,0-21 0,0 21 16,0 0-16,0-1 0,0 1 15,0 0-15,0 0 0,0 0 0,-22 0 16,1 21-16,0-22 16,0 22-16,0 0 0,0 0 0,-1 0 15,1 0-15,0 0 0,-21 22 0,21-22 16,-1 21-16,-20 0 0,21 0 16,0 0-16,-22 0 0,22 1 0,0-1 15,0 0-15,0 0 0,21 0 16,0 0-16,-21 1 0,21-1 0,-22 0 15,22 0-15,0 0 0,0 0 16,0 1-16,0-1 16,0 0-1,0 0-15</inkml:trace>
  <inkml:trace contextRef="#ctx0" brushRef="#br0" timeOffset="22301.43">3937 2879 0,'0'-21'0,"0"-1"16,-21 22-16,21-21 15,0 0 1,0 0 0,0 42 30,0 0-30,0 0-16,-21 1 0,21-1 0,0 0 16,0 21-16,0-21 15,0 1-15,0 20 0,0-21 0,-22 21 16,22 1-16,0-1 0,-21 0 16,21 1-16,0-1 0,0 0 0,0 1 15,0-1-15,-21 0 0,21 1 16,0-1-16,0 0 0,0-20 0,0 20 15,0-21-15,0 21 0,0-20 16,0-1-16,0 0 0,0 0 0,0 0 16,0 0-16,0 1 0,21-22 15,-21 21-15,0 0 16,21-21-16,1 0 16,-1 0 15,0 0-31,-21-21 0,21 0 15,0-1-15,0 1 16,-21 0-16,0 0 0,22 21 16,-22-21-16,21 0 0,-21-1 15,0 1-15,0 0 0,0 0 16,0 0-16,0 0 0</inkml:trace>
  <inkml:trace contextRef="#ctx0" brushRef="#br0" timeOffset="22670.76">3641 3429 0,'0'0'0,"-22"0"16,44 0 15,-1 0-15,21 0-16,-21 0 0,0-21 15,1 21-15,20 0 0,-21 0 0,0 0 16,22-21-16,-22 21 0,0-21 16,0 21-16,0 0 0,0 0 15,1-22-15,-1 22 16</inkml:trace>
  <inkml:trace contextRef="#ctx0" brushRef="#br0" timeOffset="23574.76">4593 3556 0,'0'-21'16,"-21"21"-16,0 0 0,0 0 16,-1 0-16,1 0 15,0 0-15,0 0 16,0 0-16,0 21 0,-1 0 15,1-21-15,21 21 0,-21 1 16,21-1-16,-21 0 16,21 0-16,-21 0 15,21 0-15,0 1 0,0-1 16,0 0 0,21-21-16,0 0 15,0 0-15,0 0 16,1 0-16,-1 0 0,0 0 15,0 0-15,0 0 0,0-21 16,1 21-16,-1-21 0,0-1 0,0 22 16,0-21-16,0 0 0,-21 0 15,22 0-15,-1 0 0,0-1 0,-21-20 16,21 21-16,-21-21 16,0-1-16,21 1 0,0 0 0,-21-1 15,22-20-15,-22 20 0,0 1 16,21 21-16,-21-21 0,21 20 0,-21-20 15,21 21-15,-21 0 0,0 0 16,0-1-16,0 1 0,0 42 63,-21 1-63,21-1 0,-21 0 0,0 21 15,21-21-15,-22 1 16,22 20-16,0-21 0,-21 21 15,0 1-15,21-1 0,0 0 16,0-20-16,-21 20 0,21 0 0,-21 1 16,21-1-16,0 0 0,0-21 15,0 22-15,0-22 0,0 0 0,0 0 16,0 0-16,0 1 0,0-1 16,0 0-16,21 0 0,0-21 0,-21 21 15,21-21-15,0 21 16,1-21-16,-1 0 0,0 0 15,0 0-15,0 0 0,0 0 16,1 0-16,-1-21 0,0 21 16,0-21-16,-21 0 15,21 21-15,0-21 16,-21 0 0</inkml:trace>
  <inkml:trace contextRef="#ctx0" brushRef="#br0" timeOffset="24323.67">3789 4636 0,'0'0'0,"0"-22"0,0 1 0,0 0 15,0 0 1,0 0 0,0 0-1,0 42 17,0 0-17,0 0-15,0 0 16,0 0-16,0 22 0,-21-22 0,21 21 15,-22 1-15,22-1 0,0 0 16,-21 1-16,0-1 0,21 0 0,-21 1 16,21-1-16,0 0 0,-21 1 15,21-1-15,-21-21 0,21 21 0,0-20 16,0 20-16,0-21 16,0 0-16,0 0 0,0 1 15,0-1-15,0 0 16,21-21-16,0 0 0,0 0 15,0 0-15,0 0 16,1 0-16,-1 0 0,0-21 16,0 21-16,-21-21 0,21 21 0,0-22 15,1 1-15,-1 0 16,-21 0-16,0 0 0,21 0 16,-21-1-16,0 1 0,21 21 15</inkml:trace>
  <inkml:trace contextRef="#ctx0" brushRef="#br0" timeOffset="24659.48">3577 5059 0,'0'0'0,"-21"0"0,42-21 46,0 21-30,0 0-16,1 0 0,-1-21 16,21 21-16,-21 0 0,22 0 15,-22-22-15,21 22 0,-21 0 16,0 0-16,1 0 0,-1-21 0,0 21 16,0 0-16,0 0 0,0 0 15,1 0 16,-1 0 1,0 0-17</inkml:trace>
  <inkml:trace contextRef="#ctx0" brushRef="#br0" timeOffset="25472.5">4762 5080 0,'0'-21'0,"0"0"31,0 0-16,-21 21-15,21-22 16,-21 1-16,0 21 16,0 0-16,0 0 15,-1 0-15,1 0 0,0 21 16,0 1-16,0-22 0,0 21 0,-1 0 16,1 0-16,0 0 0,0 0 15,0 1-15,0-1 0,-1 0 16,22 0-16,0 0 0,-21 0 0,21 1 15,-21-1-15,21 0 0,0 0 16,0 0-16,0 0 16,0 1-1,21-22-15,0 0 0,1 0 16,-1 0-16,0 0 0,0 0 16,0 0-16,0 0 0,1 0 15,-1 0-15,0-22 0,0 22 0,0-21 16,0 21-16,1-21 0,-1 0 15,0 21-15,0-21 0,0 0 0,-21-1 16,21 1-16,1 0 0,-1-21 0,0 21 16,-21-22-16,21 1 0,0 0 15,-21-1-15,0 1 0,21 0 0,-21-1 16,22 1-16,-22 0 16,21-1-16,-21 22 0,0-21 0,0 21 15,0-1-15,0 1 0,0 0 16,0 0-16,0 0 0,0 0 15,-21 21 17,-1 0-32,22 21 0,-21 0 15,0 0-15,21 0 0,-21 0 0,0 22 16,21-22-16,-21 21 0,21 1 16,-22 20-16,1-21 0,21 1 0,0 20 15,0-20-15,0-1 0,0 0 16,0 1-16,0-1 0,0 0 0,0 1 15,0-22-15,0 21 0,0-21 16,0 0-16,21 1 0,1-22 16,-1 21-16,0-21 0,0 0 0,0 21 15,0-21-15,1 0 16,-1 0-16,0 0 0,0 0 0,0-21 16,0 21-16,1-21 0,-1 21 0,0-22 15,0 1-15,0 0 16,-21 0-16</inkml:trace>
  <inkml:trace contextRef="#ctx0" brushRef="#br0" timeOffset="26235.64">3598 6350 0,'0'0'16,"0"-21"-16,21 21 0,-21-21 0,0 0 0,0-1 15,0 1-15,0 0 16,-21 42 46,0 0-62,21 1 0,-21 20 0,21 0 0,-21 1 16,0-1-16,21 0 16,-22 1-16,1-1 0,0 21 0,21-20 15,-21-1-15,21 22 0,-21-22 16,21 0-16,-21 1 0,21-22 0,0 21 16,0 0-16,0-20 0,0-1 15,0 21-15,0-21 0,0 0 0,21 1 16,0-1-16,0 0 15,0 0-15,0-21 0,1 0 0,-1 0 16,0 0-16,0 0 0,0 0 0,0 0 16,1 0-16,20 0 0,-21 0 15,0 0-15,0-21 0,1 0 0,-1 21 16,0-21-16,0-1 16,-21 1-16,21 0 0,-21 0 15,0 0-15,0 0 16,0-1-16,0 1 0,0 0 15,-21 0-15</inkml:trace>
  <inkml:trace contextRef="#ctx0" brushRef="#br0" timeOffset="26479.67">3302 6858 0,'-21'0'0,"42"0"47,0 0-47,0 0 0,22 0 15,-22 0-15,0 0 0,21 0 0,-21-21 16,22 21-16,-22 0 0,0 0 16,21-21-16,-20 21 0,-1 0 0,0 0 15,0 0-15,-21-21 16,21 21-16,0 0 0,1 0 15</inkml:trace>
  <inkml:trace contextRef="#ctx0" brushRef="#br0" timeOffset="27317.04">4551 6985 0,'0'-21'16,"0"0"15,0 0-15,0-1-16,-21 22 15,-1 0 1,1 0-16,0 0 16,0 0-16,0 0 0,0 0 15,-1 22-15,1-1 0,0-21 16,0 21-16,0 0 0,0 0 16,-1-21-16,22 21 0,-21 1 15,21-1-15,-21 0 0,21 0 0,-21 0 16,21 0-16,0 1 15,0-1-15,0 0 0,0 0 16,0 0-16,21-21 16,0 21-16,0-21 0,1 0 15,-1 0-15,0 0 16,0 0-16,0-21 0,0 0 16,1 21-16,-1-21 0,0 0 15,0 21-15,0-21 0,0-1 16,1 1-16,-1 0 0,0 0 0,0 0 0,0 0 15,0-22-15,1 22 16,-1-21-16,0-1 0,0 1 0,-21 0 16,21-1-16,0 1 0,-21 0 0,22-1 15,-22 1-15,0 0 0,0-1 16,0 1-16,0 0 0,0 21 16,0-1-16,0 1 0,0 0 0,0 0 15,0 0-15,0 0 16,-22 42 15,22 0-31,-21 0 0,21 21 16,0 1-16,-21-1 0,0 0 0,21 1 15,-21 20-15,21-20 16,-21-1-16,21 21 0,0-20 0,0-1 16,0 0-16,0 1 0,0-1 15,0-21-15,21 0 0,0 1 0,-21-1 16,21 0-16,0 0 0,0 0 15,1-21-15,-1 0 0,0 0 0,0 0 16,0 0-16,0 0 0,1 0 0,-1 0 16,0-21-16,0 21 0,0-21 15,0 21-15,1-21 0,-1 0 0,0 21 16,-21-22-16,21 1 0,0 21 16,0-21-16,-21 0 0</inkml:trace>
  <inkml:trace contextRef="#ctx0" brushRef="#br0" timeOffset="27918.55">5863 6625 0</inkml:trace>
  <inkml:trace contextRef="#ctx0" brushRef="#br0" timeOffset="38679.54">6392 995 0,'21'0'172,"1"0"-172,-1 0 16,0 21-16,0-21 15,-21 21-15,21-21 0,0 0 0,-21 21 16,22-21-16,-1 22 0,-21-1 16,21-21-16,-21 21 0,21-21 0,-21 21 15,21 0-15,0-21 0,-21 21 16,22 1-16,-22-1 0,21 0 15,0 0-15,-21 0 16,0 0-16,21-21 0,-21 22 16,0-1-16,21-21 0,-21 21 15,0 0-15,0 0 0,0 0 16,0 1-16,0-1 16,0 0-16,0 0 15,0 0 1,0 0-16,0 1 15,0-1 1,0 0 0,-21-21-16,0 0 15,21 21-15,-21-21 32,0 0-32,-1 0 31,1 0-16,0 0 1,21-21 0,0 0-1,0 0-15,0-1 0,0 1 16,0 0-16,0 0 16,0 0-16,0 0 15,0-1-15,0 1 16,0 0-16,0 0 15,0 0-15,0 0 16,0-1-16,0 1 0,21 0 16,-21 0-16,21 0 15,-21 0-15,22-1 0,-22 1 16,21 21-16,0-21 0,0 0 16,-21 0-16,21 0 0,-21-1 0,21 1 15,1 0-15,-1 0 0,0 0 16,-21 0-16,21-1 0,0 1 15,0 0-15,1 21 0,-22-21 0,21 0 16,0 0-16,0-1 16,-21 1-1,21 21-15,0 0 125</inkml:trace>
  <inkml:trace contextRef="#ctx0" brushRef="#br1" timeOffset="55319.76">14668 4424 0,'22'0'78,"-22"-21"-62,21 0-16,-21-1 15,21 1 1,0 21-16,0-21 0,-21 0 15,0 0-15,21 21 16,-21-21-16,22 21 0,-22-22 16,21 22-16,-21-21 0,0 42 62,0 1-46,-21-1-16,-1 0 0,1 0 0,0 0 15,21 22-15,-21-1 0,0-21 16,-22 21-16,22-20 0,0 20 0,0 0 16,-21-21-16,20 22 0,1-1 15,-21-21-15,21 22 0,0-1 16,-22-21-16,22 21 0,0 1 16,0-22-16,0 21 0,-22-21 0,22 1 15,21-1-15,-21 0 0,0 0 16,0-21-16,21 21 0,0 0 15,-22-21 1,22-21 15,0 0-31,0 0 0,22 0 16,-1 0-16,0-1 0,0-20 16,21 21-16,-20-21 0,20 20 0</inkml:trace>
  <inkml:trace contextRef="#ctx0" brushRef="#br1" timeOffset="55759.5">14944 4255 0,'0'0'0,"21"0"16,-21-22-16,21 22 16,-21 22 31,-21-1-47,21 0 0,-21 0 15,-1 0-15,1 22 0,0-22 16,0 21-16,0 0 0,0-20 0,-1 20 15,1 0-15,0 1 0,-21-1 16,21-21-16,-1 21 0,1 1 0,-21-1 16,21 0-16,0 1 15,-1-22-15,1 21 0,0-21 0,0 22 16,0-22-16,21 0 0,0 0 0,-21 0 16,21 1-16,-22-1 0,22 0 15,-21-21-15,21-21 31,0 0-15,21-1-16,1 1 0,-1-21 16</inkml:trace>
  <inkml:trace contextRef="#ctx0" brushRef="#br1" timeOffset="56451.61">15282 4805 0,'0'0'0,"0"-21"31,21 21-31,1-21 15,-1 21-15,0-22 0,0 1 0,0 21 16,0-21-16,1 0 0,-1 0 16,0 0-16,0-1 0,0 1 15,0 0-15,-21 0 16,0 0-16,0 0 0,0-1 16,-21 22-1,0 0-15,0 0 0,0 0 0,-22 0 16,1 0-16,21 0 0,-21 22 15,20-1-15,-20-21 0,21 21 0,-21 0 16,20 0-16,1 0 0,0-21 0,0 22 16,0-1-16,21 0 0,-21 0 15,21 0-15,0 0 0,0 1 16,21-1 0,0-21-16,-21 21 0,21-21 0,0 21 15,22 0-15,-22-21 0,0 21 16,0-21-16,0 22 0,0-22 0,22 21 15,-22 0-15,0 0 16,0 0-16,-21 0 0,0 1 16,0-1-16,-21-21 15,0 21-15,0-21 0,-22 21 0,22 0 16,-21-21-16,0 21 0,-1-21 16,1 0-16,0 0 0,-1 0 0,1 0 15,21 0-15,-22 0 0,22 0 16,0 0-16,0 0 0,0-21 15,0 21-15,-1-21 0,22 0 16,0 0-16,0 0 16,0-1-1,0 1 1,22 21-16,-1-21 0,0 21 16,0-21-16,0 0 0,0 21 15,22-21-15</inkml:trace>
  <inkml:trace contextRef="#ctx0" brushRef="#br1" timeOffset="56927.34">16108 4043 0,'0'0'0,"21"-21"0,-21-22 0,0 22 15,0 0-15,-21 21 32,0 0-32,-1 21 15,1 0-15,21 22 16,-21-1-16,0 0 0,0 1 0,0 20 0,-1-20 16,1 20-16,0 1 15,-21-1-15,21 1 0,-1-1 0,1 22 16,-21-22-16,21 22 0,-22 0 15,22-1-15,-21-20 0,21 20 0,-22-20 16,1 21-16,0-22 0,21 22 16,-22-22-16,22 22 0,-21-22 0,21 1 15,-1-1-15,1-20 0,-21 20 0,21-20 16,0-1-16,21 0 0,-22-21 16,1 22-16,21-22 0,0 0 0,0 0 15,0 0-15,-21 1 0,42-44 47,-21 1-31,21 0-16,1 0 0,-1 0 0,-21 0 15,21-22-15,0 1 0,0 0 0,0 20 16,1-20-16,-1-21 0</inkml:trace>
  <inkml:trace contextRef="#ctx0" brushRef="#br1" timeOffset="57280.14">15579 4953 0,'0'-42'0,"0"84"0,0-105 16,0 41-16,0-20 0,21 21 16,0 0-16,0 0 0,0-1 0,0 1 15,1 0-15,-1 21 0,0-21 16,21 21-16,-21 0 0,22 0 0,-22 0 15,0 0-15,21 0 0,-20 0 16,-1 21-16,-21 0 0,0 0 0,0 1 16,0-1-16,0 0 0,0 21 15,-21-21-15,-1 1 0,-20-1 16,21 0-16,0 0 0,-22 0 0,22-21 16,0 21-16,-21-21 0,21 0 15,-1 0-15,1 22 0,0-22 16,0 0-16,21-22 47,21 22-47,0 0 0,0-21 15,1 21-15</inkml:trace>
  <inkml:trace contextRef="#ctx0" brushRef="#br1" timeOffset="58244.1">16319 4678 0,'0'0'0,"0"-21"15,-21 0 1,0 21-16,0 0 0,0 0 16,0 0-16,-1 0 0,1 0 0,0 21 15,-21 0-15,21 0 0,-1 0 16,1 0-16,-21 1 0,21 20 0,0-21 15,-1 0-15,1 22 0,21-22 16,0 0-16,0 0 0,0 0 16,0 0-16,0 1 0,21-1 15,1-21-15,-1 0 16,0 0-16,21 0 0,-21 0 0,22-21 16,-1-1-16,-21 1 0,22 0 15,-22 21-15,21-21 0,-21-21 0,22 20 16,-22 1-16,0 0 0,0 0 15,-21-21-15,0 20 0,21 1 0,-21 0 16,0 0-16,0 42 31,-21-21-15,21 21-16,0 0 0,-21 22 16,0-22-16,21 0 0,-21 21 15,21-20-15,0-1 0,0 0 0,0 0 16,0 0-16,0 0 0,0 1 15,0-1-15,21-21 16,0 0-16,0 0 16,0 0-16,0 0 0,1-21 15,-1 21-15,0-22 0,0 1 0,0 0 16,0 21-16,1-21 16,-1 0-16,0-22 0,-21 22 0,21 0 0,-21 0 15,21 0-15,-21 0 0,0-1 16,0 44 15,0-1-15,0 0-16,-21 0 15,0 0-15,21 0 0,0 1 0,-21-1 16,0 0-16,-1 0 0,22 0 16,-21 0-16,21 1 0,-21-1 15,0-21-15,21 21 16,-21-21-1,21-21 1,0 0 0,0-1-16,21 1 0,0 0 15,0 0-15,-21 0 0,21-22 16,22 22-16,-22 0 0,0-21 0,0 21 16,22-1-16,-22 1 0,21 21 15,-21-21-15,0 21 0,1 0 0,-1 0 16,0 0-16,0 0 0,-21 21 15,0 0-15,21 1 0,-21-1 0,0 0 16,0 0-16,0 0 0,0 22 16,0-22-16,-21 0 0,21 0 0,0 0 15,-21 0-15,0-21 0,0 22 16,21-1-16,-22-21 0,22 21 0,-21-21 31,21-21 0,21 0-31,1-1 16</inkml:trace>
  <inkml:trace contextRef="#ctx0" brushRef="#br1" timeOffset="58911.72">17674 4064 0,'0'0'0,"-21"-21"0,0 0 31,42 21-15,0 0-16,21 0 16,-20 0-16,20 0 0,-21 0 15,21 0-15,-20 0 0,20 0 0,-21-21 16,0 21-16,0 0 0,1 0 15,-1 0-15,0 0 0,0 0 16,-21-22 0,-21 22-1,0 0-15,0 0 0,-1 0 16,1 0-16,0 0 0,0 0 0,0 0 16,0 0-16,-1 0 15,1 0-15,21 22 0,-21-22 16,0 0-16,0 21 15,0-21 1,-1 21-16,1-21 0,0 0 16,21 21-16,-21-21 15,0 21-15,21 0 0,-21-21 16,21 22-16,-22-1 16,1 0-16,0 0 0,21 0 0,-21 0 15,0 1-15,0 20 0,-1-21 16,1 21-16,0 1 0,0-1 0,0 0 15,0 1-15,-1-1 0,1-21 16,0 43-16,-21-22 0,21 0 0,-1 1 16,1-1-16,-21 22 0,21-22 15,0 0-15,-1 1 0,1-1 0,0 0 16,0 1-16,21-22 0,0 21 16,-21-21-16,21 0 0,-21 1 0,21-1 15,0 0-15,0 0 0,0 0 0,0 0 31,21-21-31,0 0 0,0 0 16,0 0-16,0 0 16,1 0-16,20 0 0,-21-21 0,0 0 15,22 0-15,-22 0 0,21 0 0</inkml:trace>
  <inkml:trace contextRef="#ctx0" brushRef="#br1" timeOffset="59349.46">18055 4445 0,'0'0'0,"0"21"31,-21 0-31,21 1 0,-21-1 16,0 21-16,-1-21 15,1 22-15,0-1 0,0 0 0,-21 22 16,20-22-16,1 0 0,-21 22 15,21-22-15,0 1 0,-1-1 0,1-21 16,0 21-16,21-20 0,-21 20 16,21-21-16,0 0 0,0 0 15,21-21 1,0 0-16,0 0 0,1 0 16,-1 0-16,0-21 15,0 0-15,0 0 0,-21 0 16,21-22-16,-21 22 0</inkml:trace>
  <inkml:trace contextRef="#ctx0" brushRef="#br1" timeOffset="59527.4">17653 4911 0,'0'0'0,"21"0"47,0 0-32,0 0-15,1 0 0,-1 0 0,21 0 16,-21 0-16,0 0 0,1 0 16,-1 0-16,21-21 0,-21 21 0,0 0 15</inkml:trace>
  <inkml:trace contextRef="#ctx0" brushRef="#br1" timeOffset="60732.22">18119 4953 0,'0'21'0,"21"-21"31,0 0-15,0 0-16,0 0 0,0-21 16,1 21-16,-1-21 0,0 0 15,0 21-15,-21-21 0,21-1 0,-21 1 16,0 0-16,0 0 0,0 0 15,0 0 1,-21 21-16,0 0 16,0 21-16,0-21 0,-1 21 15,22 21-15,-21-21 0,0 1 16,21 20-16,0-21 0,0 21 0,-21-20 16,21 20-16,0-21 0,0 0 15,0 0-15,0 1 0,0-1 0,0 0 16,0 0-16,21-21 15,-21 21-15,21-21 0,0 0 16,1 0-16,-1 0 0,0 0 0,0 0 16,0 0-16,0 0 0,1-21 15,-1 0-15,0 0 0,0 0 16,0-1-16,0 1 0,1-21 16,-22 21-16,21 0 0,0-22 0,0 22 15,21 0-15,-20 0 0,-1 0 16,0-1-16,0 1 0,0 21 0,0 0 15,1 0-15,-1 0 0,0 0 16,0 0-16,0 21 16,-21 1-16,0-1 15,0 0-15,0 21 0,0-21 0,0 1 0,0-1 16,0 0-16,0 21 16,-21-21-16,0 1 0,0-22 0,21 21 15,-21 0-15,-1 0 0,22 0 16,-21-21-16,0 0 15,21-21 17,21 21-32,0-21 0,-21 0 15,22 0-15,-1-1 0,0 1 16,0 0-16,0-21 0,0 21 16,1-1-16,-1-20 0,0 21 0,0-21 15,0 20-15,0 1 0,1 0 16,-22 0-16,0 42 31,-22 0-15,1 22-16,21-22 0,-21 0 0,0 21 15,21-21-15,-21 1 0,21 20 0,-21-21 16,21 0-16,-22 0 0,22 1 16,0-1-16,0 0 0,0 0 0,0 0 15,22-21 1,-1 21-16,0-21 0,0 0 15,0 0-15,0 0 16,1 0-16,-1 0 0,0-21 0,0 0 16,21 21-16,-20-21 0,-1 0 15,0 0-15,0-22 0,0 22 0,22-21 16,-22-1-16,0 1 0,0 0 0,0-1 16,22-20-16,-22 21 0,0-1 15,0 1-15,0-22 0,-21 22 0,21 0 16,-21-1-16,22 22 0,-22-21 15,0 21-15,0 0 0,0-1 0,-22 22 32,1 22-32,0-1 15,21 21-15,-21-21 16,0 22-16,0-22 0,-22 21 0,22 0 16,-21 43-16,21-43 15,-1 1-15,1-1 0,21 0 0,-21 1 16,0-1-16,21 0 0,0-20 15,0 20-15,0-21 0,0 21 0,0-20 16,0-1-16,0 0 0,0 0 16,0 0-16,21 0 15,0-21 1,0 0-16,1 0 16,-1 0-16,0 0 0,0-21 0,0 21 15,-21-21-15,21 0 0,1 0 16,-1 0-16,0-1 0,0 1 0,-21 0 15,21 0-15</inkml:trace>
  <inkml:trace contextRef="#ctx0" brushRef="#br1" timeOffset="60964.09">19304 4784 0,'0'0'0,"-42"0"16,42-21-1,21 21 17,0 0-32,0-22 0,0 22 15,0 0-15,22 0 0,-22 0 16,0 0-16,0 0 0,0 0 0,1-21 16,20 21-16,-21 0 0,0 0 15,0 0-15,22 0 0,-22 0 0,0 0 16</inkml:trace>
  <inkml:trace contextRef="#ctx0" brushRef="#br1" timeOffset="61307.89">20129 4720 0,'0'-21'16,"0"0"-16,-21 21 31,0 0-15,0 21-16,0 0 15,0 0-15,-1 1 0,1 20 0,0-21 16,0 21-16,0 1 0,0-1 16,-1-21-16,1 22 0,0-1 15,21-21-15,-21 21 0,21-20 0,-21-1 16,21 0-16,0 0 0,0 0 15,0 0-15,0 1 0,0-1 16,21-21 0,0 0-16,0 0 0,0 0 0,1 0 15,-1 0-15,0 0 0,0 0 16,0-21-16,0-1 0,1 22 0,-1-21 16</inkml:trace>
  <inkml:trace contextRef="#ctx0" brushRef="#br1" timeOffset="61655.21">20532 4741 0,'0'-21'0,"0"0"16,21 21 15,0 0-31,0 0 16,-21 21-16,21 0 0,-21 1 15,21-1-15,-21 0 0,0 0 16,0 21-16,0 1 0,0-22 0,0 21 16,0-21-16,-21 22 0,0-22 15,0 21-15,0-21 0,0 1 16,-1-1-16,-20 0 0,21 0 0,0 0 16,-22-21-16,22 21 0,0 1 15,0-22-15,0 21 0,0-21 0,-1 0 16,22 21-16,0-42 47,22 0-47,-1 21 0,21-22 15,-21 1-15</inkml:trace>
  <inkml:trace contextRef="#ctx0" brushRef="#br1" timeOffset="61948.04">21040 4974 0,'-22'0'0,"22"-21"16,22 21 31,-1 0-32,0 0 1,0 0-16,0 0 0,0 0 16,1 0-1,-44 0 32</inkml:trace>
  <inkml:trace contextRef="#ctx0" brushRef="#br1" timeOffset="62135.93">20891 5101 0,'0'0'0,"0"21"15,22-21 1,-1 0 0,0 0-16,0 0 0,0 0 15,0 0-15,1 0 16,-1 0-16,0 0 15,0 0 1,0 0 0</inkml:trace>
  <inkml:trace contextRef="#ctx0" brushRef="#br1" timeOffset="62903.47">21802 4318 0,'0'0'0,"0"-21"16,-22 21 15,1 0-31,0 0 0,0 0 16,0 0-1,21-21 32,0 0-31,21-1-1,0 1-15,-21 0 16,0 0-16,0 0 16,-21 21 15,21 21-31,-21 0 0,0 21 16,-1-20-16,1-1 0,0 21 15,21-21-15,-21 22 0,21-22 16,-21 0-16,21 0 0,0 0 0,0 0 0,0 1 15,0-1-15,0 0 16,0 0-16,21-21 16,0 0-16,0 21 0,0-21 15</inkml:trace>
  <inkml:trace contextRef="#ctx0" brushRef="#br1" timeOffset="63551.12">22267 4382 0,'-21'0'15,"0"0"1,0 21-1,0 0-15,-1 0 0,22 0 0,-21 0 16,0 22-16,0-22 0,0 21 16,21 1-16,-43-1 0,22 0 0,0 1 15,0-1-15,-21 0 0,20 1 16,-20-1-16,21 0 0,0 1 0,-22-22 16,22 21-16,0-21 0,0 0 15,21 1-15,0-1 0,0 0 16,21-21 15,0-21-31,0 21 0,-21-21 16,22-1-16,-1 1 0,0 0 15,0 0-15,0-21 0,0-1 16,1 1-16,20 0 0,-21-1 0,0 1 16,0 0-16,1-1 0,-1 1 15,0 0-15,0 20 0,-21-20 0,21 21 16,-21 0-16,21 0 0,-21-1 0,0 44 47,0-1-47,0 0 0,0 0 15,0 0-15,0 22 0,0-1 16,0-21-16,0 21 0,-21 1 0,21-1 16,-21 0-16,21 1 0,-21-22 15,21 21-15,0-21 0,0 22 0,-21-22 16,21 0-16,0 0 0,-21-21 15,21 21-15,0 1 0,0-44 63,0 1-63,0 0 0</inkml:trace>
  <inkml:trace contextRef="#ctx0" brushRef="#br1" timeOffset="63737.01">21865 4953 0,'-21'0'0,"42"0"0,-42-21 31,42 21-15,0 0-16,0 0 0,22 0 16,-22 0-16,0 0 0,21 0 15,-20-21-15,20 21 0,-21 0 0,21 0 16,1-21-16,-22 21 0,21-22 15,1 22-15,-1-21 0</inkml:trace>
  <inkml:trace contextRef="#ctx0" brushRef="#br1" timeOffset="64060.38">22627 4699 0,'0'0'0,"0"-21"16,0 0 0,-21 21-16,0 0 15,0 0-15,21 21 0,-22 0 16,1 0-16,21 0 0,-21 22 15,0-22-15,0 21 0,21 1 16,-21-1-16,-1 0 0,1 1 0,21-1 16,-21 0-16,0 1 0,0-1 15,0 0-15,21 1 0,-22-1 0,1 0 16,0 1-16,0 20 0,21-21 16,-21 1-16,0-1 0,-1 0 0,22-20 15,0 20-15,-21 0 0,21-21 0,-21 1 16,21-1-16,-21 0 0,21 0 15,0-42 17,0 0-17,0 0-15,0-22 0,0 22 16,21-21-16,0 21 0,0-22 16,1 1-16</inkml:trace>
  <inkml:trace contextRef="#ctx0" brushRef="#br1" timeOffset="64375.39">22437 4932 0,'0'-21'0,"0"42"0,0-63 16,0-1-16,0 22 0,0 0 15,21 0-15,0 0 0,0-1 0,0 1 16,0 21-16,22-21 0,-22 21 0,0 0 16,21 0-16,-20 0 0,-1 0 15,0 0-15,0 0 0,0 0 16,-21 21-16,0 0 0,0 22 0,0-22 15,0 21-15,-21-21 0,0 22 16,0-22-16,-22 0 0,22 21 0,0-20 16,-21-1-16,21 0 0,-22 0 15,22-21-15,0 21 0,0 0 0,0-21 16,-1 0-16,1 0 16,42 0 15,1-21-31,20 21 0,-21-21 15,0 0-15,22 21 0,-22-21 16,21 0-16</inkml:trace>
  <inkml:trace contextRef="#ctx0" brushRef="#br1" timeOffset="64708.2">23029 4720 0,'0'0'0,"0"-21"0,-21 21 31,21 21-15,-21 0-16,0 1 0,0 20 0,21 0 16,-22 1-16,1-1 15,0 0-15,0 1 0,0-1 0,-22 21 16,22-20-16,-21-1 0,21 0 16,-22 22-16,22-22 0,-21 1 0,21-1 15,0 0-15,-1-21 0,1 22 0,-21-1 16,42 0-16,-21-20 0,0-1 15,-1 21-15,22-21 0,0 0 0,0 1 16,-21-22-16,21 21 0,-21-21 16,21-21 15,0-1-31,21 1 16,0 0-16,-21 0 0,22 0 15,-1-22-15,0 1 0</inkml:trace>
  <inkml:trace contextRef="#ctx0" brushRef="#br1" timeOffset="65031.53">22754 4995 0,'21'-21'15,"-42"42"-15,42-63 0,0 0 0,-21 21 16,0-1-16,22 1 0,-1 0 0,0-21 16,0 21-16,0 21 0,0-22 15,1 1-15,-1 21 0,21 0 0,-21-21 16,0 21-16,1 0 15,20 0-15,-21 0 0,-21 21 0,21 0 16,-21 1-16,0-1 0,0 0 16,0 0-16,0 21 0,-21-20 0,0 20 15,0-21-15,0 0 0,-1 0 0,1 1 16,-21-1-16,21 0 0,0 0 16,-1 0-16,1-21 0,0 21 0,0-21 15,0 0-15,0 0 0,-1 0 16,44 0 15,-1-21-31,0 0 16,0 0-16,0 0 15,0 0-15,22-1 0</inkml:trace>
  <inkml:trace contextRef="#ctx0" brushRef="#br1" timeOffset="65364.34">23622 4276 0,'0'0'16,"0"-21"-16,0-1 0,0 1 15,0 42 1,-21 1-16,0-1 16,-1 0-16,1 21 0,21-21 15,-21 22-15,0-1 0,0 0 16,0 22-16,-1-22 0,1 1 0,0 20 15,0-21-15,0 1 0,0 20 0,-1-20 16,1-1-16,0-21 0,0 21 16,21-20-16,0-1 0,0 0 0,-21 0 15,21 0-15,-21-21 16,21 21-16,21-42 31,0 0-15,0 0-16,0 0 0,0 0 0,1-1 15,-1 1-15,0 0 0</inkml:trace>
  <inkml:trace contextRef="#ctx0" brushRef="#br1" timeOffset="65743.12">23431 4911 0,'0'0'0,"-21"0"16,21 21-1,0 0 1,21-21-16,1 0 15,-1 0-15,0 0 0,0 0 16,0 0-16,0 0 0,1 0 0,-1-21 16,0 0-16,0 21 0,0-21 15,0-1-15,1 22 0,-1-21 16,-21 0-16,0 0 0,0 0 16,-21 21 15,-1 0-31,1 0 0,0 0 0,0 21 15,0 0-15,0 0 0,-1 0 0,1 1 16,0-1-16,0 0 0,21 0 16,0 0-16,-21 0 0,21 1 0,0-1 15,0 0 1,0 0-16,21-21 16,0 0-1,0 0-15,0 0 0,1 0 0,-1 0 16,0 0-16,0 0 0,0-21 0,0 21 15,1-21-15,20 0 0,-21-1 16</inkml:trace>
  <inkml:trace contextRef="#ctx0" brushRef="#br1" timeOffset="66174.87">24172 4403 0,'0'-21'0,"0"42"0,-21-42 16,21-1 77,0 1-77,0 0 0,0 0-1,0 0 1,21 21 0,0 0-1,-21 21-15,0 0 0,0 0 16,0 0-16,0 1 0,0-1 0,0 0 15,0 0-15,-21 0 16,0 0-16,0-21 0,21 22 0,-21-1 16,0-21-16,-1 0 0,22 21 15,-21-21-15</inkml:trace>
  <inkml:trace contextRef="#ctx0" brushRef="#br1" timeOffset="66968.42">24426 3979 0,'-21'0'0,"42"0"0,-63-21 16,21 21 0,0 0-16,42 0 31,0 0-31,0 0 0,0 0 16,22 0-16,-22 0 0,21 0 15,-21 0-15,22 0 0,-1 0 0,-21 0 16,21 0-16,-20 0 0,20 0 15,-21-21-15,0 21 0,0 0 0,1 0 16,-1 0 0,-21 21 15,0 0-15,0 1-1,0-1-15,-21 0 0,21 0 0,-22 0 16,1 0-16,21 22 0,-21-22 15,21 21-15,-21-21 0,0 22 0,21-1 16,-21 0-16,-1-20 0,1 20 16,21 0-16,-21 1 0,0-22 0,21 21 15,-21 0-15,21 1 0,-21-1 16,21-21-16,0 22 0,-22-1 0,1 0 16,21 1-16,-21-22 15,21 21-15,-21 0 0,21 1 0,0-22 16,0 21-16,-21-21 0,21 1 0,-21-1 15,21 0-15,-22 0 0,22 0 16,0 0-16,-21-21 0,0 22 0,0-22 16,0 0-1,0 0-15,-1 0 0,1 0 16,0 0-16,0 0 0,0 0 16,0 0-1,-1 0-15,22-22 0,-21 22 16,0 0-16,0 0 15,21-21 1,-21 21-16,0 0 16,21-21 31</inkml:trace>
  <inkml:trace contextRef="#ctx0" brushRef="#br1" timeOffset="71939.5">8509 5334 0,'-21'0'0,"0"0"16,-1 0 0,1 0-16,0 0 15,0 0-15,0 0 16,0 0-16,-1 0 0,1 0 15,0 0 1,0 0-16,0 0 0,42 0 78,-21 21-78,21-21 0,0 0 16,0 0-16,1 0 0,20 0 15,-21 21-15,0-21 0,22 0 0,-1 0 16,-21 0-16,21 0 0,1 22 0,-1-22 16,0 0-16,1 0 0,-1 0 15,0 0-15,22 21 0,-1-21 0,1 0 16,-1 0-16,1 0 0,21 0 16,-22 21-16,22-21 0,21 0 15,-22 0-15,22 0 0,0 21 16,0-21-16,0 0 0,-1 0 0,1 0 15,0 21-15,-21-21 0,21 0 0,-22 0 16,1 0-16,0 0 0,-22 21 16,22-21-16,-22 0 0,1 0 0,-1 0 15,1 0-15,-22 0 0,0 0 16,-20 0-16,20 0 0,-21 0 16,0 0-1,-42 0 79,-21 0-94,21 0 16,-1 0-16,-20-21 0</inkml:trace>
  <inkml:trace contextRef="#ctx0" brushRef="#br1" timeOffset="72752.45">9038 5503 0,'-21'0'0,"42"0"0,-63 0 0,21 0 0,-22 0 15,22 0-15,0 0 0,-21 0 16,20 0-16,1 0 0,-21 0 0,21 0 15,0 0-15,-22 0 0,22 0 16,0 0-16,0 0 0,0 0 0,-1 0 16,1 0-16,0 0 0,0 0 15,0 0 1,0 0-16,-1 0 31,1 0-15,21 22-1,0-1 17,21-21-17,1 0-15,-1 0 16,0 0-16,21 0 0,1 0 0,-22 0 16,21 0-16,22 0 0,-22 0 15,21 0-15,1 0 0,-1 0 0,1 0 16,-1 0-16,22 21 0,-21-21 15,20 0-15,-20 0 0,20 0 0,22 21 16,-21-21-16,21 0 0,0 0 16,-1 21-16,1-21 0,-21 0 15,21 0-15,-22 21 0,1-21 0,0 0 16,-1 0-16,1 22 0,-21-22 16,20 0-16,-20 0 0,-1 0 0,22 0 15,-22 0-15,1 0 0,-1 0 16,1 0-16,-22 0 0,22 0 0,-22 0 15,0 0-15,-20 0 0,20 0 16,-21 0-16,0 0 0,0 0 16,1 0 15,-44-22 31,1 22-62,0-21 0,0 21 16,0 0-16,0-21 0</inkml:trace>
  <inkml:trace contextRef="#ctx0" brushRef="#br1" timeOffset="73552.5">8975 5398 0,'-22'0'0,"44"0"0,-65 0 0,22 0 16,0 0-16,0 0 0,0 0 15,-1 0-15,1 0 16,0 0-16,0 0 16,0 0-16,0 0 15,-1 0-15,1 0 16,0 0-16,0 0 0,0 0 15,0 0-15,-1 0 16,1 0-16,0 0 16,0 0-1,21 21 1,21-21 15,0 0-15,0 0-16,1 0 0,-1 0 15,21 0-15,-21 0 0,22 0 0,20 0 16,-21 0-16,1 0 0,20 0 16,1 0-16,-1 0 0,1 0 0,-1 0 15,1 0-15,20 0 0,1 0 0,0 21 16,-1-21-16,22 0 0,-21 0 16,21 21-16,0-21 0,-1 0 0,1 0 15,-21 21-15,21-21 0,-22 0 16,1 0-16,0 0 0,-22 0 15,22 0-15,-22 21 0,1-21 16,-1 0-16,-20 0 0,20 0 0,-42 0 16,22 0-16,-1 0 0,-21 0 0,0 0 15,1 0-15,-1 0 16,-42 0 62,-1 0-62,1 0-1,0 0-15,0 0 0,0 0 0,-22 0 16,22 0-16,-21 0 0</inkml:trace>
  <inkml:trace contextRef="#ctx0" brushRef="#br1" timeOffset="74379.69">9292 5525 0,'0'0'0,"-21"0"0,0 0 16,0 0-16,-1 0 16,1 0-16,0 0 15,0 0-15,0 0 16,0 0-16,-22 0 0,22 0 0,0 0 15,0 0-15,-22 0 0,22 0 16,0 0-16,-21 0 0,21 0 0,-1 0 16,1 0-16,0 0 0,0 0 15,0 0-15,0 21 0,-1-21 16,1 0-16,0 0 16,0 0-16,0 21 0,0-21 15,-1 0-15,1 0 16,21 21-16,0 0 31,21-21 0,1 0-31,-1 0 16,21 0-16,-21 0 0,22 0 16,20 0-16,-21 0 0,43 0 0,-21 0 15,20 0-15,1 0 0,0 0 16,-1 0-16,22 0 0,0 0 0,21 0 15,0 21-15,0-21 0,0 0 16,-21 0-16,21 0 0,-21 22 0,-1-22 16,-20 0-16,0 0 0,-1 0 0,-20 0 15,-1 0-15,1 0 0,-22 0 16,1 0-16,-1 0 0,0 0 16,1 0-16,-22 0 0,0 0 15,0 0-15,0 0 0,0 0 0,1 0 16,-1 0-16,0 0 15,0 0-15,0 0 16,0 0 0,-42 21 62,0-21-78,0 0 15,0 0 1,0 0-16,-1 21 0</inkml:trace>
  <inkml:trace contextRef="#ctx0" brushRef="#br1" timeOffset="74833.42">8975 6985 0,'21'0'47,"-21"-21"-31,21 21 0,-21-21-1</inkml:trace>
  <inkml:trace contextRef="#ctx0" brushRef="#br1" timeOffset="76859.92">9377 6414 0,'0'-22'47,"0"1"16</inkml:trace>
  <inkml:trace contextRef="#ctx0" brushRef="#br1" timeOffset="77522.53">9250 6858 0</inkml:trace>
  <inkml:trace contextRef="#ctx0" brushRef="#br1" timeOffset="78486">9250 6858 0</inkml:trace>
  <inkml:trace contextRef="#ctx0" brushRef="#br1" timeOffset="78605.92">9250 6858 0</inkml:trace>
  <inkml:trace contextRef="#ctx0" brushRef="#br1" timeOffset="106579.76">9250 6858 0,'0'-21'7110,"0"0"-6782,0 0-110,0-1-139,0 1 217,0 0 204,0 0-171,0 0 655,0 42 15797,21 21-16765,0 1-16,-21-22 15,0 21 1,21-21 0,-21 0-1</inkml:trace>
  <inkml:trace contextRef="#ctx0" brushRef="#br1" timeOffset="106920.57">9313 6900 0</inkml:trace>
  <inkml:trace contextRef="#ctx0" brushRef="#br1" timeOffset="108215.89">8826 5165 0,'43'-64'0,"-22"1"0,0-1 16,0 22-16,-21 0 0,0-1 0,0 22 15,0 0-15,-42 21 0,21 0 0,0 0 16,-1 0-16,-20 0 0,21 21 0,0-21 15,0 21-15,-1-21 0,22 21 16,0 1-16,0-1 16,0 0-16,0 0 0,0 0 15,0 0-15,22-21 0,-1 22 16,0-1-16,0 0 16,0 0-16,0-21 0,1 21 15,-1-21-15,0 21 0,21-21 0,-21 22 16,1-22-16</inkml:trace>
  <inkml:trace contextRef="#ctx0" brushRef="#br1" timeOffset="116570.99">9461 5652 0,'-42'0'0,"0"-22"0,21 22 15,-1 0-15,-20 0 0,21 0 0,-21 0 0,-1 0 16,-84 0 0,106 0-16,-21 0 0,21 0 15,-1 0-15,1 0 0,0 0 16,42-21 62,0 21-78,1 0 0,-1 0 31,-21-21-31,21 21 0,-21-21 32,0 21 14,-21 0 17,0 0-47,-1 0-16,1 0 0,0 0 15,0 0-15,0 0 16,0 0-16,-1 0 0,1 0 15,0 0-15,0 0 16,0 0-16,0 0 0,-1 0 0,1 0 16,0 0-16,-21 0 0,21 0 15,-1 0-15,1 0 16,0 0-16,42 0 94,0 0-79,1-21-15,-1 21 16,0 0-16,0 0 16,0 0-16,0 0 0,1 0 15,-1 0 1,0 0-16,0 0 0,0 0 15,-42 0 32,0 0-31,0 0-16,0 0 0,-22 0 16,22 0-16,0 0 0,-21 0 0,20 0 15,1 0-15,0 0 0,0 0 16,0 0-16,0 0 0,-1 0 15,22-21-15,-21 21 16,0 0-16,21-22 0,-21 1 16,0 21-1,21-21-15,-21 21 0,21-21 16,-22 21-16,22-21 16,-21 21-16,21 21 62,0 0-62,0 0 16,0 0-16,0 1 0,0-1 15,0 0-15,0 0 0,-21-21 16,21 21-16,0 0 0,0 1 0,0-1 16,0 0-16,-21-21 15,21 21 1,0-42 15,0 0-15,0 0-16,0-1 15,21 1-15,-21 0 0,21 0 16,-21 0-16,21 21 0,-21-21 0,0-1 16,22 1-1,-22 42 16,0 1-15,0-1-16,0 0 16,0 0-16,0 0 15,0 0 1,0-42 31,0 0-47,0 0 15,0 0-15,21 0 16,-21-1-16,0 1 16,0 0-16,0 0 0,0 0 15,0 42 17,0 0-17,0 0-15,0 0 0,-21-21 16,21 22-16,0-1 0,0 0 15,-22 0-15,22 0 0,-21 0 16,21 1-16,0-1 16,0 0 77,0 0-77,0 0 15,0-42 16,0 0-47,0 0 0,0 0 0,0-1 16,0 1-16,0 0 0,21 0 15,-21 0-15,22 0 0,-22-22 0,0 22 16,0 0-16,0 0 16,0 0-16,0 42 31,0 0-31,0 0 16,0 0-16,0 0 0,0 1 15,0-1-15,0 0 0,0 0 0,0 0 16,0 0-16,0 1 15,0-1-15,0 0 0,0 0 16,0-42 31,0 0-47,0 0 16,0-1-16,0 1 15,0 0-15,0 0 31,0 42 16,0 0-31,0 0-16,-22-21 16,1 22-1,0-22 16,42 0 32,0 0-47,1 0-16,-1 0 15,0 0-15,0 0 0,0 0 16,0 0-16,1 0 15,-1 0-15,0 0 0,0 0 0,21 0 16,-20 0-16,-1 0 0,0 21 16,0-21-16,0 0 0,22 0 0,-22 0 15,0 0-15,0 0 0,21 0 16,-20 0-16,-1 0 0,0 21 16,21-21-16,-21 0 0,1 0 0,-1 0 15,21 0-15,-21 0 0,0 0 16,1 21-16,20-21 0,-21 0 15,0 0-15,22 0 0,-22 0 0,21 0 16,-21 0-16,0 0 0,22 0 16,-22 21-16,21-21 0,-21 0 0,22 0 15,-22 0-15,21 0 0,1 0 16,-22 0-16,21 0 0,0 0 0,-20 0 16,20 21-16,-21-21 0,21 0 15,-20 0-15,20 0 0,-21 0 0,21 22 16,-20-22-16,20 0 0,-21 0 15,0 0-15,22 0 0,-22 21 0,21-21 16,-21 0-16,22 0 16,-22 0-16,0 0 0,21 0 0,-21 21 0,1-21 15,20 0-15,-21 0 16,0 0-16,0 0 0,1 0 0,-1 0 16,0 0-16,0 0 0,0 0 15,0 0-15,22 0 0,-22 21 0,0-21 16,0 0-16,22 0 0,-22 0 15,0 0-15,0 0 0,0 0 0,22 0 16,-22 0-16,0 0 0,0 0 16,0 0-16,0 0 0,1 0 0,-1 0 15,21 21-15,-21-21 0,0 0 16,1 0-16,-1 0 0,0 0 16,21 0-16,-21 0 0,1 0 0,-1 0 0,0 0 15,0 0-15,0 0 16,0 0-16,1 0 0,-1 0 15,0 0-15,0 0 16,0 0-16,0 0 0,1 0 16,-1 0-16,0 0 15,0 0-15,0 0 16,0 0-16,1 0 16,-1 0-1,0 0 1,0 0 46,-21-21 16,0 0-62,0 0-16,0 0 16,0-1-16,0 1 0,0 0 15,0 0-15,0 0 0,0 0 0,0-1 16,0 1-16,0 0 16,0 0-16,0 0 0,0 0 15,0-1-15,21 1 16,-21 0 15,-21 21 110,0 21-110,0-21-31,0 0 16,-1 0-1,1 0-15,0 0 0,0 0 16,0 0-16,0 0 15,-22 0-15,1 0 0,0 0 0,-1 0 16,1 0-16,-22 0 0,1 0 16,-1 0-16,1 0 0,-1 0 0,1 0 15,21 0-15,-22 0 0,22 0 0,-1 0 16,1 0-16,0 0 0,-1 0 16,1 0-16,21 0 0,-21 0 0,20 0 15,1 0-15,0 0 0,0 0 16,0 0-16,0 0 0,-1 0 15,44 0 17,-1 0-17,0 0-15,21 0 0,-21 0 0,22 0 16,-22 0-16,21 0 0,1 0 16,-1 0-16,21 0 0,-20 0 0,-1 0 15,22 0-15,-1 0 0,-21 0 16,22 0-16,-22 0 0,1 0 0,-1 0 15,0 0-15,1 21 0,-22-21 16,0 0-16,0 0 0,21 0 0,-20 0 16,-1 0-16,-42 0 62,-22 0-62,22 0 0,-42 0 0,20 0 16,-20 0-16,-1 0 0,-20 0 15,20 0-15,-21 0 0,22 0 0,-22 0 16,1 0-16,-1 0 0,0 0 16,1 0-16,-1 0 0,0 0 0,22-21 15,-22 21-15,22 0 0,-1 0 16,1 0-16,20 0 0,-20 0 0,-1 0 16,22 0-16,0 0 0,20 0 15,-20 0-15,21 0 0,0 0 0,0 0 16,-1 0-16,44 0 47,-1 0-32,21 0-15,-21 0 0,43 0 0,-22 0 16,22 0-16,20 0 0,1 0 16,0 0-16,-1 0 0,1 21 0,0-21 15,-1 0-15,1 0 0,0 22 16,-1-22-16,1 0 0,-22 0 0,22 21 15,-21-21-15,-1 0 0,1 0 16,-22 0-16,21 21 0,-20-21 0,-22 0 16,21 0-16,-21 0 15,1 0-15,-1 0 0,-42 0 32,-1 0-32,-20 0 0,-21 0 0,20 0 15,-41 0-15,20 0 0,-21 0 16,-20 0-16,20 0 0,-42-21 0,21 21 15,-21 0-15,21 0 0,-21 0 16,21-21-16,22 21 0,-1 0 0,0 0 16,22 0-16,-1 0 15,22 0-15,0 0 0,21 0 0,-1 0 0,1 0 16,0 0-16,21 21 31,42-21-31,-20 0 16,20 21-16,0-21 0,22 0 0,-1 0 15,22 0-15,0 21 0,20-21 16,-20 0-16,21 21 0,-21-21 0,20 21 16,-20-21-16,0 0 0,-1 22 15,1-22-15,-21 0 0,20 0 0,-20 0 16,-1 21-16,-20-21 0,-1 0 16,0 0-16,1 0 0,-1 0 0,-21 0 15,0 0-15,-42 0 16,0 0-1,0 0-15,-43 0 16,22 0-16,-22 0 0,1 0 0,-22 0 16,1 0-16,20 0 0,-42 0 15,22 0-15,-1 0 0,-21 0 0,21 0 16,1 0-16,-1 0 0,22 0 16,-22 0-16,43 0 0,-22 0 0,22 0 15,-1 0-15,22 0 0,0 0 16,0 0-16,0 0 0,42 0 31,21 0-31,-21 0 16,43 0-16,-22 0 15,22 0-15,20 0 0,-20 0 0,21 21 16,-1-21-16,1 0 0,0 0 16,-22 21-16,22-21 0,-1 0 0,-20 0 15,-1 0-15,1 0 0,-1 0 16,1 0-16,-22 21 0,22-21 0,-22 0 15,0 0-15,1 0 0,-22 0 0,0 0 16,21 0-16,-20 0 16,-1 0-16,-21 21 0,-21-21 15,-1 0 1,-20 0-16,0 0 0,-22 0 16,1 0-16,-1 0 0,-20 0 15,-1 0-15,0-21 0,-21 21 0,1 0 16,-1 0-16,0-21 0,0 21 15,0 0-15,22 0 0,-1 0 0,21 0 16,1 0-16,21 0 0,-1-21 16,1 21-16,21 0 0,0 0 0,42 0 31,0 0-31,21 0 16,1 0-16,20 0 0,22 0 15,-22 0-15,22 0 0,21 0 0,-22 0 16,1 21-16,21-21 15,-21 0-15,20 0 0,-20 21 0,0-21 16,-1 0-16,-20 0 0,21 21 0,-22-21 16,1 0-16,-22 22 0,0-22 15,1 0-15,-1 0 0,-21 0 0,0 0 16,0 0-16,-42 0 31,0 0-31,-21 0 0,-1 0 16,-20 0-16,-1-22 0,1 22 0,-22-21 15,1 21-15,-1-21 0,-21 21 16,0 0-16,0-21 0,-21 21 0,22 0 16,20 0-16,0 0 15,1-21-15,20 21 0,1 0 0,20 0 16,1 0-16,0 0 0,20 0 16,1 0-16,64 0 31,-22 0-31,21 0 0,22 0 15,-1 0-15,22 0 0,-1 0 16,1 0-16,0 0 0,-1 21 0,1-21 16,0 0-16,21 21 0,-22-21 15,1 0-15,0 0 0,-22 21 16,1-21-16,20 0 0,-41 0 0,20 0 16,-21 0-16,-20 0 0,20 0 15,-21 0-15,0 0 0,0 0 0,1 0 16,-22-21 15,0 0-31,-22 21 16,22-21-16,0 0 0,-21-1 15,21 1-15,0 0 16,0 0-16,21 0 16,1 21-16,-22-21 15,21 21-15,0 0 16,0 0 15,0 0-15,-21 21-16,0 0 0,0 0 15,0 0-15,0 0 0,0 1 16,0 20-16,0-21 0,0 0 0,0 0 16,-21 1-16,21-1 0,-21-21 15,21 21-15,0 0 0,0-42 47,21 0-31,0 0-16,-21-1 15,0 1-15,21 21 0,1-21 0,-22 0 16,21 0-16,-21 0 16,0-1-16,21 22 15,-21 22 16,0-1-31,0 0 0,0 0 16,0 0-16,0 0 0,0 1 16,0-1-16,0 0 15,0-42 48,21 0-63,-21-1 0,0 1 15,0 0-15,21 0 0,-21 0 16,0 0-16,0-1 0,0 1 0,0 0 16,0 0-1,0 42 1,0 0 0,0 0-16,0 1 0,0-1 15,0 0-15,0 0 0,0 0 16,-21 0-16,21 1 0,0-1 0,0 0 15,0 0 1,0-42 15,0 0-31,0 0 16,0-1-16,0 1 16,0 0-16,0 0 0,0 0 15,21 0-15,-21-1 0,21 1 0,-21 0 16,0 0-16,22 21 15,-22 21 17,0 0-32,0 0 15,0 1-15,0-1 0,0 0 16,0 0-16,0 0 16,0 0-16,-22-21 0,22 22 15,0-44 32,0 1-47,0 0 16,0 0-16,0 0 15,22 21-15,-22-21 0,21-1 16,-21 1-16,0 42 47,0 1-47,0-1 15,0 0-15,0 0 16,0 0-16,0 0 0,0 1 16,-21-22-1,-1 21-15,22-42 32,0-1-17,0 1 1,0 0-16,0 0 0,0 0 15,0 0-15,0-1 16,0 1-16,0 0 0,22 21 31,-22 21-15,0 0-16,0 1 16,0-1-16,0 0 15,0 0-15,-22-21 0,22 21 0,0 0 31,0-42 1,0 0-17,0 0-15,0 0 16,0 0-16,0 42 62,0 0-62,-21-21 0,21 21 16,0 0-16,0 0 16,-21-21-16,0 0 0,21 22 15,-21-22 1,0 0 0,-1 0-16,1 0 15,0 0-15,0 0 0,0 0 16,-22 0-16,22 0 0,-21 0 0,0 0 15,-1-22-15,1 22 0,-22 0 16,1 0-16,21-21 0,-22 21 0,1 0 16,20 0-16,-20-21 0,-1 21 15,1 0-15,-1 0 0,1-21 0,-22 21 16,22-21-16,-22 21 0,0 0 16,22-21-16,-22 21 0,0-22 15,-63 22-15,85-21 16,-1 21-16,1-21 0,20 21 0,-20-21 15,21 21-15,-1 0 0,1-21 16,0 21-16,-1 0 0,1 0 0,0-21 16,-1 21-16,22-22 0,-21 22 15,-1 0-15,1 0 0,0-21 0,21 21 16,-22 0-16,1 0 0,21 0 0,-22 0 16,1 0-16,21 0 0,-21 0 15,20-21-15,1 21 0,0 0 0,0 0 16,0 0-16,42 0 62,21 0-62,-21 0 16,1 0-16,20 0 0,0 0 0,1 0 16,-1 0-16,21 0 0,1 0 15,-22 0-15,22 21 0,-1-21 0,-20 0 16,20 0-16,-21 0 0,22 0 0,-22 0 15,22 0-15,-22 0 0,0 0 16,1 21-16,-22-21 0,0 0 0,0 0 16,-42 0-1,-21 0 1,-1 0-16,1 0 16,0 0-16,-22 0 0,1 0 0,-1 0 15,-20 0-15,-1 0 0,21 0 16,1 0-16,-22 0 0,43 0 0,-22 0 15,22 0-15,21 0 0,-21 0 0,20 0 16,1 0-16,21 22 16,0-1-1,21-21 1,1 0-16,-1 0 0,21 21 0,0-21 16,1 0-16,20 0 0,-20 21 15,20-21-15,1 0 0,-1 0 16,1 0-16,-22 21 0,21-21 15,1 0-15,-1 0 0,-20 0 0,20 0 16,1 21-16,-22-21 0,0 0 16,-20 0-16,20 0 0,-21 0 0,-63 0 31,21 0-31,-22 0 0,1 0 16,-22 0-16,22 0 0,-21 0 15,-1 0-15,1 0 0,-22 0 0,21 0 16,1 0-16,-1 0 15,22 0-15,0 0 0,-1 0 0,1 0 16,21 0-16,0 0 0,0 0 0,42 0 31,0 0-31,21 0 16,-21 0-16,22 0 0,-1 0 0,22 0 16,-22 0-16,21 0 0,-20 0 15,20 0-15,-20 0 0,20 0 0,-21 0 16,1 0-16,20 22 0,-20-22 15,-22 0-15,21 0 0,-21 0 0,-42 0 32,-21 0-32,21 0 15,-22 0-15,-20 0 0,20 0 16,-20 0-16,-1 0 0,1 0 0,21 0 16,-22 0-16,22 0 0,-1 0 15,1 0-15,21 0 0,0 0 0,0 0 16,-1 21-16,44 0 15,-1-21 1,21 0-16,-21 0 0,22 0 16,-1 21-16,21-21 0,-20 0 0,-1 0 15,22 0-15,-22 0 0,21 0 16,1 0-16,-1 0 0,-20 0 0,20 0 16,-20 0-16,-1 0 0,0 0 15,-21 0-15,-42 0 16,0 0-1,-21 0-15,-1 0 0,-20 0 16,21 0-16,-22-21 0,1 21 0,-1 0 16,1 0-16,-22-21 0,21 21 15,22-21-15,-21 21 0,20 0 0,1 0 16,0 0-16,20 0 0,1 0 16,42 0 15,1 0-31,20 0 15,-21 0-15,21 0 0,-20 0 0,20 0 16,-21 0-16,21 0 0,-20 0 16,-1 0-1,-42 0 1,-1 0 0,1 0-16,21-22 0</inkml:trace>
  <inkml:trace contextRef="#ctx0" brushRef="#br1" timeOffset="124239.13">3323 5144 0,'0'21'110,"0"0"-95,-21-21 1,21 21 0,0 0-16,0-42 78,0 0-78,-21 21 15,21-21-15,-21 21 32,-1 0-17,1 0 1,21 21-16,-21-21 15,21 21-15,0 0 0,0 0 16,-21-21 0,21 22-16,21-22 47,-21-22-32,0 1-15,21 21 16,-21-21-1,0 42 48,-21-21-47,21 21-1,0 1 16,-21-22-15,0 0 0,0 0-1,-1 21 1,1-21-16,0 0 16,0 0-1,0 0-15,21 21 0,-21-21 16,-1 0-16,1 0 15,0 0 1,0 0-16,0 0 0,0 21 16,-1-21-1,1 0-15,0 0 16,0 0 0,0 0-16,0 0 0,-1 0 15,1 0-15,0 0 16,0 0-16,0 0 0,0 0 15,-1 0-15,1 21 0,0-21 16,0 0-16,0 0 16,0 0-16,-1 0 0,1 0 15,0 0-15,0 0 16,0 0-16,0 0 0,-1 0 16,1 0-16,0 0 15,0 0-15,0-21 16,0 21-16,-1 0 0,1 0 15,0 0-15,0-21 16,0 21-16,0 0 16,-1 0-16,1 0 0,21-21 15,-21 21-15,0 0 16,0 0-16,21-21 0,-21 21 16,-1 0-16,1 0 15,21-22-15,-21 22 0,0 0 0,0-21 16,0 21-1,-1 0-15,1-21 0,0 21 16,0 0-16,0-21 16,0 21-16,21-21 0,-22 21 15,1 0-15,21-21 0,-21 21 0,0 0 16,21-22-16,-21 22 0,21-21 16,-21 0-16,-1 21 0,1-21 15,21 0 1,-21 0-16,0-1 15,0 22-15,21-21 0,0 0 16,-21 21-16,-1-21 16,22 0-16,-21 21 0,21-21 15,0-1-15,-21 1 0,21 0 16,-21 0-16,21 0 16,0 0-16,-21 21 15,21-22-15,-21 1 0,-1 0 16,22 0-16,0 0 15,-21 21-15,21-21 16,-21-1-16,21 1 16,0 0-16,0 0 15,0 0-15,-21 21 16,21-21-16,0-1 0,0 1 16,0 0-1,-21 0-15,21 0 16,0 0-16,0-1 15,0 1-15,0 0 16,0 0-16,0 0 0,0 0 0,0-1 16,0 1-16,0 0 0,0 0 15,0 0-15,0 0 0,0-1 16,0 1-16,0-21 0,0 21 16,0 0-16,0-1 0,0-20 0,0 21 15,0 0-15,21 0 0,-21-1 16,0-20-16,21 21 0,-21 0 15,0 0-15,0-1 0,0 1 0,21-21 16,-21 21-16,21 0 0,-21-1 16,0-20-16,0 21 0,22 0 15,-22 0-15,21-1 0,-21-20 16,0 21-16,0 0 0,21 0 16,-21-1-16,21 1 0,-21 0 0,0 0 15,0 0-15,21 0 0,-21-1 16,21 1-16,1 0 15,-22 0-15,0 0 0,21 21 16,0-21-16,0-1 31,-21 1-15,21 21-16,0 0 16,-21-21-1,22 21-15,-1-21 16,0 0-1,0 0 1,0 21-16,0-22 0,1 1 16,-1 21-1,-21-21-15,0 0 0,21 21 16,0 0-16,-21-21 0,21 21 16,-21-21-16,21 21 0,1-22 15,-1 1-15,0 21 0,0-21 16,0 21-16,-21-21 15,21 21-15,1-21 0,-1 21 16,0-21-16,0-1 0,0 22 16,0-21-16,1 0 15,-1 21-15,0-21 0,0 21 16,0-21-16,0 21 0,-21-21 16,22 21-16,-1-22 0,0 22 15,0-21-15,0 21 0,0-21 16,1 21-16,-1-21 0,21 21 0,-21-21 15,22 21-15,-22-21 0,0-1 16,21 22-16,1-21 0,-22 0 16,21 21-16,-21-21 0,0 0 0,1 21 15,20-21-15,21-1 16,-41 1-16,-1 21 16,21-21-16,-21 21 0,0-21 15,1 21-15,-1 0 0,0-21 0,0 21 16,21-21-16,-20 21 0,-1 0 15,0-22-15,0 22 0,0-21 16,22 21-16,-22 0 0,0-21 0,21 21 16,-21 0-16,1-21 0,20 21 15,-21 0-15,0-21 0,22 21 16,-22-21-16,21 21 0,-21 0 16,22-22-16,-22 22 0,21 0 0,-21-21 15,22 21-15,-22 0 0,21-21 16,-21 21-16,0-21 0,22 21 0,-22 0 15,0-21-15,0 21 0,22 0 16,-22-21-16,0 21 0,0 0 16,21-22-16,-20 22 0,-1 0 0,21-21 15,-21 0-15,22 21 0,-22 0 16,0 0-16,21-21 0,-21 21 0,1 0 16,-1 0-16,21-21 0,-21 0 15,0 21-15,22 0 0,-22 0 16,0-22-16,0 22 0,0 0 0,1 0 15,-1-21-15,0 21 16,0 0-16,0 0 0,0-21 0,1 21 16,-1 0-16,0 0 0,0-21 15,0 21-15,0-21 0,1 21 16,-1 0-16,0 0 0,0-21 16,0 21-16,0 0 15,1 0-15,-22-22 16,21 22-16,0 0 0,0 0 15,0-21 1,0 21-16,1 0 0,-1 0 16,0-21-16,0 21 0,0 0 15,0-21-15,1 21 16,-1 0-16,0 0 0,-21-21 16,21 21-16,0 0 0,0-21 15,1 21-15,-1 0 31,-21-22-31,21 22 16,-21-21 31,-21 21-16,0-21-15,-1 21-16,1 0 15,0 0-15,0 0 16,0 0-16,21-21 0,-21 21 0,-1 0 16,1 0-16,0 0 0,0 0 15,0 0-15,0 0 0,-1 0 16,1 0-16,0 0 16,0 0-16,0 0 15,0 0-15,-1 0 16,1 0 15,42 0 78,1 0-93,-1 0-16,0 0 16,0 0-16,0 0 15,0 0-15,1 0 0,-1 0 16,0 0-16,0 21 0,0-21 16,0 0-16,1 0 15,-1 0-15,0 0 0,0 0 0,0 0 16,0 0-16,1 0 15,-22 21-15,21-21 16,0 0-16,0 0 16,0 0-1,0 0 17,-21 21 30,-21-21-62,0 0 16,21 22-16,-21-22 15,21 21-15,-21 0 16,0-21-16,-1 21 0,1 0 16,0 0-16,0 1 15,0-1-15,0 0 16,21 0-16,-22 0 15,1 0-15,0-21 0,21 22 16,-21-1-16,0 0 0,0-21 0,21 21 16,-22 0-16,1-21 0,21 21 15,-21 1-15,0-1 0,0-21 16,0 21-16,-1 0 16,1-21 15,42 0 16,1-21-32,-1 0-15,0 0 16,0 21-16,0-22 0,-21 1 0,21 0 16,1 0-16,-1 0 0,0 0 15,0-1-15,0 1 0,0 0 16,1 0-16,-1 0 0,0 0 0,-21-1 15,21 22-15,0-21 0,-21 0 16,21 0-16,1 21 16,-1-21-1,0 0 1,-21 42 93,-21-21-109,21 21 16,-21-21-16,21-21 78,0 0-47,21 21-31,-21-22 0,21 22 16,-21-21-16,0 0 47,-21 21-32,0 0 1,-1 0-16,1 0 16,0 0-16,0 0 0,0-21 15,0 21-15,-1 0 16,1 0-16,0 0 0,0 0 0,0 0 16,0 0-16,-1-21 15,1 21-15,0 0 16,0 0-16,21-21 31,-21 21-31,42 0 109,0 0-93,0 0-16,0 0 16,1 0-16,-1 0 0,21 0 0,-21 0 15,0 0-15,1 0 0,20 0 16,-21 0-16,0 0 0,0 0 0,1 0 16,-1 0-16,0 0 0,0 0 15,0 0 1,-21 21-1,0 0 32,-21 0-31,0-21-16,0 21 0,0 0 16,-1-21-16,1 22 0,0-1 15,0 0-15,0 0 16,-22 21-16,22-20 0,-21 20 15,0 0-15,20-21 0,1 1 16,0-1-16,0 0 16,-21 21-16,20-42 0,22 21 15,-21 1-15,0-1 16,21 0-16,-21-21 16,21 21-1,-21-21 32,0 0 47,-1 0-79,1 0-15,0 0 0</inkml:trace>
  <inkml:trace contextRef="#ctx0" brushRef="#br1" timeOffset="136331.85">1397 1609 0,'0'0'0,"21"0"0,-21-21 16,21-1-16,-21 1 16,21 21-16,1-21 0,-22 0 15,21 21-15,0-21 0,-21 0 16,21 21-16,-21-22 0,21 22 0,0-21 16,-21 0-16,22 21 0,-22-21 15,21 21-15,-21-21 16,21 21-16,-42 0 47,0 0-47,-1 21 15,1 0-15,0-21 0,0 21 16,0 0-16,-22 1 0,22-1 16,-21 21-16,21-21 0,-22 22 0,1-1 15,21 0-15,-43 1 0,22 20 16,0-21-16,-1 1 0,1-1 15,-21 22-15,20-22 0,1 0 0,0 1 16,-1-1-16,22-21 0,-21 21 16,21 1-16,-1-22 0,1 0 15,0 0-15,0 0 0,21 22 16,-21-22-16,21 0 16,-21-21-16,21 21 0,-22-21 15,22 21-15,0-42 94,0 0-94,22 0 16,-1 0-16,0 21 0,0-21 15,0 21-15</inkml:trace>
  <inkml:trace contextRef="#ctx0" brushRef="#br1" timeOffset="137295.89">1291 2159 0,'-21'21'94,"0"0"-94,21 1 15,-21-22-15,21 21 0,-22 0 16,22 0 0,22-21 15,-1 0-16,0 0 1,0 0-16,0-21 16,-21 0-1,0 0-15,0-1 16,0 1 0,-21 21 15,21 21-16,-21-21-15,21 22 16,-21-22-16,21 21 16,0 0-1,21-21 1,0 0 0,0 0-16,0-21 15,-21 0 1,0-1-1,0 1-15,0 0 32,-21 21-1,0 0-15,21 21-16,0 0 15,0 1 32,21-22-16,0 0-15,1 0-16</inkml:trace>
  <inkml:trace contextRef="#ctx0" brushRef="#br1" timeOffset="138500.14">1820 2159 0,'-21'0'47,"0"0"-32,0 21 1,0 0 0,21 1-1,-22-1-15,22 0 16,-21-21-16,21 21 16,0 0-1,0 0 16,21-21-31,1 0 16,-1 0 0,0 0-16,-21-21 15,21 21-15,0-21 16,-21 0-16,21 21 16,-21-21-16,0 0 15,0-1 1,-21 22 15,0 0-15,0 0-16,21 22 15,-21-22-15,21 21 0,0 0 16,-21 0-16,21 0 16,0 0-1,0 1 1,21-22-1,0 0 17,0 0-32,0 0 15,0 0-15,-21-22 16,22 22-16,-22-21 0,0 0 16,0 0-16,0 0 15,0 0-15,0-1 31,-22 22-15,1 0-16,0 0 16,0 22-1,0-22-15,21 21 0,-21 0 16,21 0-16,0 0 16,0 0-1,21-21 16,0 0-15,0 0-16,0 0 16,-21-21-16,21 0 15,-21 0-15,0 0 16,0 0-16,0-1 31,-21 22-15,0 0-16,0 22 31,21-1-31,-21-21 16,21 21-16,0 0 15,0 0 17,0-42 14</inkml:trace>
  <inkml:trace contextRef="#ctx0" brushRef="#br1" timeOffset="140111.94">1249 2201 0,'21'0'16,"0"0"-1,-21-21-15,21 21 16,0 0 0,-21-21 30,-21 21 1,0 0-31,21 21-16,-21-21 16,21 21-16,0 1 0,0-1 15,-21-21-15,21 21 0,0 0 16,0 0-1,0 0 1,21-21 0,0 0-1,0 0-15,0 0 16,1 0 0,-22-21-16,21 21 15,-21-21-15,0 0 0,0 0 16,0 0-16,0-1 15,0 1 1,-21 21-16,-1 0 16,22-21-16,-21 21 15,0 0 1,0 0-16,0 0 16,21 21-16,-21 0 0,21 1 15,-22-22-15,22 21 0,0 0 16,-21-21-1,21 21-15,0 0 0,0 0 32,21-21-17,1 0-15,-1 0 0,0 0 16,0 0-16,-21-21 16,21 0-16,0 0 15,-21 0-15,0 0 16,0-1-16,0 1 15,0 0 1,-21 21 15,0 0-15,0 0-16,21 21 16,-21 0-16,0 1 15,21-1-15,0 0 16,0 0-1,0 0-15,21-21 47,0 0-47,0 0 0,0 0 16,0 0 0,1 0-16,-22-21 15,0 0-15,0 0 16,0 0-16,0-1 15,0 1 1,-22 21-16,1 0 16,0 0-16,0 0 15,0 0-15,0 21 16,-1-21-16,22 22 0,-21-22 16,21 21-16,0 0 15,0 0-15,0 0 16,21-21 31,1 0-47,-1 0 15,0 0 1,-21-21-16,0 0 16,0 0-1,-21 21 1,0 0-1,-1 0 1,1 21 0,21 0 15,0 0-15,21-21 30,1 21-46,-1-21 0</inkml:trace>
  <inkml:trace contextRef="#ctx0" brushRef="#br1" timeOffset="202530.92">7683 1249 0,'0'0'0,"-21"0"32,21-21-32,-21 21 15,0 0 1,0 0-1,0 0-15,-1 0 16,1 0 0,0 0-16,21 21 15,-21-21-15,0 21 16,0 0 0,21 0-1,21-42 63,0 21-62,-21-21-16,0 0 16</inkml:trace>
  <inkml:trace contextRef="#ctx0" brushRef="#br1" timeOffset="-212670.03">4445 3852 0,'-21'22'15</inkml:trace>
  <inkml:trace contextRef="#ctx0" brushRef="#br1" timeOffset="-195999.94">1630 15071 0</inkml:trace>
  <inkml:trace contextRef="#ctx0" brushRef="#br1" timeOffset="-192621.63">7493 1207 0,'0'0'0,"-21"0"0,21 21 15,-21-21 1,21 21 0,21-21 93,0 0-109,0 0 16,0-21-16,0 21 15,1 0-15,-1-21 0,0 21 16,0-22-16,0 1 0,0 21 16,1 0-16,-1-21 0,0 21 0,21 0 15,-21-21-15,1 21 0,-1-21 16,0 21-16,21-21 0,-21 21 15,1 0-15,20-22 0,-21 22 0,21 0 16,-20-21-16,20 0 0,-21 21 16,21 0-16,1-21 0,-22 21 15,21 0-15,1-21 0,-22 21 16,21 0-16,0-21 0,1 21 16,20 0-16,-20 0 0,-1-22 0,0 22 15,1 0-15,-1-21 0,0 21 16,1 0-16,20 0 0,-21 0 0,1-21 15,-1 21-15,0 0 0,1 0 16,-1 0-16,0 0 0,1 0 16,-1 0-16,-21 0 0,22 0 0,-22 0 15,21 0-15,0 0 0,-20 0 16,20 0-16,0 0 0,-21 0 16,22 0-16,-1 0 0,0 0 15,1 0-15,-1 0 0,22 0 16,-22 0-16,0 0 0,1 0 0,20 0 15,-21 0-15,1 21 0,-1-21 16,0 21-16,1-21 0,-1 0 0,0 22 16,1-22-16,-1 21 0,0-21 15,-20 0-15,20 21 0,0-21 16,1 21-16,-1-21 0,0 21 0,1-21 16,-1 21-16,0-21 0,1 22 15,-1-1-15,0-21 0,1 21 0,-1-21 16,-21 21-16,21 0 0,1 0 15,-22-21-15,21 22 0,-21-1 16,22-21-16,-22 21 0,0 0 16,0-21-16,0 21 0,22 0 0,-22-21 15,0 22-15,-21-1 0,21 0 16,0-21-16,1 21 0,-1 0 0,0-21 16,-21 21-16,21 1 0,0-22 15,0 21-15,-21 0 0,22 0 0,-1 0 16,0 0-16,0 1 15,0-1-15,-21 0 0,21 0 0,-21 21 16,0-20-16,22-1 0,-1 0 16,0 0-16,-21 0 0,0 0 15,0 1-15,21-1 0,0 0 16,-21 21-16,21-21 0,-21 1 0,0 20 16,22-21-16,-1 0 0,-21 22 15,21-22-15,0 21 0,-21-21 0,21 22 16,0-22-16,-21 21 0,22 0 15,-1-20-15,-21 20 0,21 0 0,0 1 16,-21-1-16,21 0 0,0 1 16,-21-22-16,0 21 0,22 0 0,-1 1 15,-21-22-15,0 21 0,0-21 16,0 22-16,21-22 0,-21 0 0,0 21 16,0-20-16,0-1 0,0 0 15,0 0-15,0 0 0,0 0 16,0 1-16,-21-1 0,21 21 0,-21-21 15,21 0-15,0 1 0,-22-1 16,22 0-16,-21 21 0,21-21 0,-21 1 16,21-1-16,0 21 0,0-21 15,-21 0-15,0 22 0,21-22 0,-21 0 16,21 21-16,0-20 0,-22-1 16,1 21-16,21-21 0,-21 22 0,0-22 15,21 0-15,0 21 0,-21-21 0,0 22 16,21-22-16,-22 21 0,22 1 15,0-22-15,-21 21 0,0 0 16,21 1-16,-21-22 0,21 21 16,-21 1-16,21-22 0,-21 21 0,-1-21 15,22 22-15,-21-22 0,0 0 0,21 0 16,-21 0-16,0 22 0,21-22 16,-21 0-16,-1 0 0,1 0 15,21 0-15,-21 1 16,21-1-16,-21-21 0,0 0 15,21 21-15,0 0 0,-21-21 16,21 21-16,-22-21 0,22 21 16,0 1-16,-21-1 15,0 0 1,21 0-16,-21 0 0,21 0 16,0 1-16,0-1 15,0 0-15,-21 0 0,21 0 16,0 0-16,-21 1 0,21-1 15,0 0 1,0-42 62,-22 0-78,22-1 16,0 1-16,0 0 15,0 0-15,0 0 0,0 0 0,0-1 16,0 1-16,0 0 0,0-21 0,0 21 16,0-1-16,0 1 0,0 0 15,22 0-15,-22 0 0,0 0 0,0-1 16,0 1-16,0 0 0,0 0 16,0 0-16,0 0 15,0 42 63,0 0-78,0 0 16,0 0-16,0 0 0,0 1 16,0-1-16,0 0 0,0 0 0,0 0 15,0 0-15,0 22 16,0-22-16,0 64 15,0-64-15,-22 0 16,22 0-16,0 0 0,0 0 16,-21 1-16,21-1 15,0 0-15,0 0 16,0 0 0,0 0-1,21-21 32,1 0-47,-1 0 0,0 0 16,0 0-16,21 0 15,-20 0-15,-1 0 0,0-21 0,21 21 16,-21 0-16,22 0 0,-22-21 0,21 21 16,1 0-16,-22 0 15,0 0-15,21-21 0,-21 21 0,1 0 16,-1 0-16,0 0 0,0 0 15,0 0-15,0 0 0,1 0 16,-1 0-16,0 0 31,0 0-15,-21-21 46,-21 0-46,21-1-16</inkml:trace>
  <inkml:trace contextRef="#ctx0" brushRef="#br1" timeOffset="-190485.81">13166 1164 0,'0'0'0,"0"-21"0,21-21 15,0 21 1,-21-1-16,0 1 16,21 21-16,-21-21 0,0 0 15,-21 42 48,0 0-63,21 0 15,-21 1-15,-1-1 0,1 0 0,0 0 16,0 21-16,0-20 0,0 20 16,-1-21-16,-20 21 0,21-20 0,0 20 15,-22-21-15,22 21 0,0-20 16,-21-1-16,21 21 0,-1-21 0,1 22 15,0-22-15,0 0 0,0 0 16,0 21-16,-1-20 0,22-1 0,-21 0 16,21 0-16,-21-21 0,21 21 15,-21 0-15,21 1 16,0-1 0,0-42 30,0-1-30,21 1-16,0 21 0,-21-21 16,21 0-16,1 0 0,-22 0 15,21-1-15,0 1 0,0-21 0,0 21 16,0 0-16,1-1 0,20-20 16,-21 21-16,0 0 0,22-22 0,-22 22 15,21 0-15,-21 0 16,22-21-16,-22 20 0,0 1 0,21 0 15,-21 0-15,1 0 0,-1 0 16,0-1-16,0 1 0,-21 0 16,21 0-16,0 0 15,-21 0-15,22 21 16,-22-22-16,21 22 31,-21-21-31,0 42 78,-21-21-78,-1 22 16,1-22 0,21 21-16,-21-21 0,0 21 0,21 0 15,-21-21-15,0 21 0,-1-21 16,1 21-16,21 1 0,-21-22 0,0 21 15,0-21-15,0 21 0,-1 0 16,1 0-16,0 0 0,0-21 0,0 22 16,0-1-16,-22 0 0,43 0 15,-21 0-15,0 0 0,0 1 16,0-1-16,-1 0 0,1 0 16,0-21-16,0 21 0,21 0 0,0 1 15,-21-22-15,21 21 0,-21 0 16,-1 0-16,22 0 0,0 0 15,-21-21-15,21 22 16,-21-22-16,21 21 16,0 0-1,-21-21 1,21 21 62,-21-21-62,21 21-1,0 0 1,-21 1 0,21-44 171</inkml:trace>
  <inkml:trace contextRef="#ctx0" brushRef="#br1" timeOffset="-185244.94">11747 4614 0,'22'0'15,"-1"0"1,-21-21-16,21 21 0,-21-21 31,21 21-31,-21-21 16,0 0 15,-21 21-15,0 0 15,0 0-31,-1 0 16,1 21-1,0-21-15,21 21 0,-21-21 16,21 21-16,0 0 0,-21-21 15,21 22-15,-21-1 0,21 0 16,0 0-16,0 21 0,-22-20 16,22 20-16,-21 0 0,21 1 0,-21-1 15,21-21-15,-21 21 0,21 1 16,0-1-16,0 0 0,-21 1 0,0-1 16,-1 0-16,1 1 0,21-1 0,-21-21 15,0 22-15,0-1 0,0 0 16,21 1-16,-22-22 0,1 21 0,0 0 15,0-20-15,0 20 0,21 0 16,-21-21-16,-1 1 0,1 20 0,21-21 16,-21 0-16,0 0 0,0 1 15,21-1-15,-21 0 0,-1 0 16,22 0-16,-21 0 0,21 1 16,-21-1-16,0 0 0,21 0 15,-21 0-15,0 0 0,-1 1 16,22-1-1,-21 0 1,21-42 93,0 0-93,0-1-16,0 1 0,0 0 16,0 0-16,0 0 0,0 0 15,0-1 1,0 1-16,-21 21 47,21 21-32,0 1-15,0-1 16,0 0 0,-21 0-16,21 0 0,-21 0 15,21 1-15,-21-22 0,21 21 0,-22 0 16,22 0-16,-21 0 0,0 0 16,21 1-16,-21-1 0,0-21 0,21 21 15,-21 0-15,21 0 0,0 0 16,-22 1-16,1-1 0,21 0 15,-21-21-15,21 21 16,21-21 15,0 0-31,1 0 16,-1 0-16,21-21 0,-21 21 16,22-21-16,-1 0 0,0 21 15,1-22-15,-1 1 0,21 21 0,-20-21 16,-1 0-16,22 21 0,-22 0 0,0-21 15,1 21-15,-1 0 0,0 0 16,-21 0-16,1 0 0,-1-21 0,0 21 16,0 0-16,0 0 15,-21-22 48,0 1-48,0 0-15,-21 0 0,21 0 16,-21 0-16,21-22 0</inkml:trace>
  <inkml:trace contextRef="#ctx0" brushRef="#br1" timeOffset="-183001.84">11663 5059 0,'0'0'16,"0"-42"-16,21 20 0,-21 1 0,0 0 16,0-21-16,0 21 0,0-1 15,21 1-15,-21-21 0,0 21 0,0 0 16,0-1-16,0 1 0,21 21 15,-21-21-15,0 0 0,0 0 0,21 21 16,-21-21-16,22 21 16,-22-22-16,-22 44 62,1-1-62,0 0 16,0 21-16,21 1 0,-21-1 15,0 0-15,-22 22 0,22-1 0,0 1 16,0-1-16,0 1 0,-22-1 16,22 1-16,-21 20 0,-1-20 0,22-1 15,-21 1-15,0 21 0,20-22 0,-20 1 16,0-1-16,-1-21 0,22 22 16,-21-22-16,21 1 0,-22-1 15,22 0-15,-21 1 0,21-1 16,0 0-16,-22-21 0,22 22 0,0-22 15,0 0-15,21 21 0,-21-20 0,-1-1 16,22 0-16,0 0 16,0-42 62,0 42 0,0 0-62,0 0 30,-21-21-46,0 22 16,0-22 15,21-22 32,0 1-63,0 0 15,0 0-15,0 0 0,21 0 16,-21-1-16,21 1 0,-21 0 16,21 0-16,-21 0 0,0 0 0,0-22 0,0 22 15,0 0-15,0 0 0,0 0 16,0-1-16,0 1 0,0 0 16,0 0-16,0 0 15,0 42 48,0 0-63,0 0 15,0 0-15,0 1 0,0-1 0,0 0 16,0 0-16,0 0 0,0 22 16,0-22-16,0 0 0,0 0 0,0 21 15,0-20-15,-21-1 0,21 0 16,0 0-16,-21 0 0,21 0 0,0 1 15,-21-1-15,21 0 0,0 0 16,-21 0-16,0 0 16,42-21 46,0-21-46,0 21-16,0-21 0,0 0 0,22 21 15,-1-21-15,0 0 0,1-1 16,-1 22-16,0-21 0,22 0 0,-1 0 16,-20 0-16,20 0 0,1 21 15,-22-22-15,22 22 0,-22-21 16,0 21-16,-21 0 0,22 0 0,-22-21 16,0 21-16,0 0 0,0 0 15,1 0-15,-44 0 63,1 0-48,0 21-15,0-21 0,0 0 0,-22 0 16,1 21-16,21-21 0,-21 0 16,-1 22-16,1-22 0,0 0 0,-22 21 15,22-21-15,-1 21 0,1-21 16,0 0-16,-1 0 0,1 21 15,0-21-15,21 0 0,-22 0 0,22 21 16,-21-21-16,21 0 0,-1 21 16,1-21-16,0 0 0,0 22 0,0-22 15,0 0-15,-1 0 0,22 21 16,-21-21-16,0 0 16,21-21 46,0-1-46,0 1-16,0 0 0,21 0 15,-21-21-15,21 20 0,-21 1 16,22-21-16,-1 21 0,0 0 0,0-22 16,0 22-16,0-21 0,1 21 15,-22-1-15,21-20 0,0 21 0,0 0 16,-21 0-16,21-1 15,-21 1-15,21 21 16,-21 21 0,0 1-1,0-1-15,0 0 16,0 21-16,0-21 0,-21 1 16,21 20-16,-21-21 0,21 21 0,0 1 15,-21-22-15,0 21 0,0 1 0,21-22 16,0 0-16,-22 21 0,1-21 15,21 1-15,-21-1 0,21 0 0,0 0 16,0 0-16,-21-21 16,21 21-16,0 1 15,21-22 110,0-22-125,0 22 0,1-21 16,20 0-16,0 21 0,1-21 0,-1 0 16,21 0-16,1 21 0,-1-22 15,1 1-15,-1 21 0,-20 0 0,20-21 16,-20 21-16,20 0 0,-21 0 0,-20 0 15,20 0-15,-21 0 16,0 0-16,0 0 0,1 0 0,-1 0 16,0 0 15,-21-21 31</inkml:trace>
  <inkml:trace contextRef="#ctx0" brushRef="#br1" timeOffset="-180873.49">9313 7620 0,'-21'0'0,"21"21"15,-21-21-15,0 0 16,0 0 0,-1 0-16,1 0 0,0 0 0,0 0 15,0 0-15,0 0 16,-1 0-16,1 0 0,0 0 16,0 0-16,0 0 0,0 0 0,-1 0 15,1 0-15,0 0 16,0 0-1,0 0 1,42 0 78,0 0-94,0 0 15,0 0-15,1 0 0,-1 0 0,0 0 16,0 0-16,21 0 0,-20 0 16,-1 0-16,21 0 0,-21 0 0,22 0 15,-22 0-15,21 0 0,0 0 0,-20 0 16,20 0-16,-21 0 0,21 0 16,1 21-16,-1-21 0,22 0 0,-22 0 15,0 0-15,22 0 0,-22 22 16,22-22-16,-1 0 0,-21 0 0,22 0 15,-1 0-15,1 21 0,-1-21 16,1 0-16,-1 0 0,1 0 16,21 21-16,-1-21 0,1 0 0,0 0 15,-1 21-15,1-21 0,21 0 16,-22 0-16,1 0 0,0 0 0,-22 0 16,1 0-16,-1 0 0,-20 0 15,-1 0-15,0 0 0,-21 0 0,1 0 16,-1 0-16,0 0 15,0 0 1,-42 0 78,0 0-94,0 0 0,-1 0 15,1 0-15,-21 0 0,0 0 0,-1 0 16,1 0-16</inkml:trace>
  <inkml:trace contextRef="#ctx0" brushRef="#br1" timeOffset="-180097.42">9440 7705 0,'-21'0'15,"0"0"1,0 0-16,0 0 0,-1 0 15,1 0 1,0 0-16,0 0 0,0 0 16,0 0-16,-1 0 15,1 0-15,-21 0 0,21 0 0,0 0 16,-1 0-16,1 0 0,0 0 16,0 0-16,0 0 0,0 0 0,-1 0 31,44 0 0,-1 0-31,0 0 0,0 0 16,21 21-16,-20-21 0,20 0 15,0 0-15,-21 0 0,22 21 16,-1-21-16,0 0 0,1 0 0,20 0 16,-20 0-16,20 0 0,1 0 0,20 21 15,-20-21-15,20 0 0,1 0 16,0 0-16,-1 0 0,1 21 0,0-21 15,-1 0-15,1 0 0,0 0 16,-1 0-16,1 22 0,0-22 0,-1 0 16,1 0-16,0 0 0,-1 0 0,-20 21 15,21-21-15,-22 0 0,1 0 16,-1 0-16,-21 0 0,1 0 0,-1 0 16,0 0-16,-20 0 15,-1 0-15,0 0 0,0 0 16,0 0-1,0 0 17,1 0-1,-1 0 0,-21-21 32,-21 21-63,-1 0 0,1 0 15</inkml:trace>
  <inkml:trace contextRef="#ctx0" brushRef="#br1" timeOffset="-173966.05">8975 7747 0,'0'0'0,"-22"0"0,1 0 16,-21 0-16,21 21 0,0-21 16,-1 0-16,1 0 0,0 0 0,0 0 15,0 0 1,21 21 31,21-21-16,0 0-31,21 22 16,-20-22-16,-1 0 0,21 0 0,0 0 15,1 0-15,-1 21 0,22-21 16,-22 0-16,21 0 0,1 21 0,-22-21 15,22 0-15,-1 0 0,1 0 16,-1 0-16,1 0 0,-1 0 0,1 0 16,-1 0-16,22 0 0,-22 0 15,1 0-15,-1 0 0,1 0 0,-22 0 16,22 0-16,-22 0 0,0 0 0,1 0 16,-1 0-16,0 0 0,-20 0 15,20 0-15,-21 0 0,0 0 0,22 0 16,-22 0-16,0 0 0,0 0 15,0 0-15,0 0 0,1 0 0,-1 0 16,0 0-16,0 0 0,0 0 16,0 0-16,1 0 31,-44 0 31,1 0-46,0 0-16,0 0 0,0 0 16,0 0-16,-1 0 15,1 0-15,0 0 0</inkml:trace>
  <inkml:trace contextRef="#ctx0" brushRef="#br1" timeOffset="-173558.08">9377 7874 0,'21'0'16,"0"21"-1,0-21-15,0 0 0,22 0 16,-22 0-16,21 0 0,1 0 0,20 0 16,-21 0-16,1 0 0,-1 0 15,0 0-15,22 0 0,-22 0 0,1 0 16,-1 0-16,0 0 0,22 0 0,-22 0 16,0 0-16,1 0 0,-22 0 15,21 0-15,1 0 0,-22 0 0,0 0 16,0 0-16,0 0 0,0 0 15,1 0 1,-44-21 47</inkml:trace>
  <inkml:trace contextRef="#ctx0" brushRef="#br1" timeOffset="-172745.5">13949 7641 0,'0'-21'0,"0"42"0,21-63 16,-21 21-16,0 0 0,0-1 16,0 1-16,0 0 0,0 0 15,0 0-15,0 0 16,0-1-16,0 44 47,0-1-47,0 0 0,0 0 0,0 0 15,0 22-15,-21-22 0,0 21 16,-1-21-16,22 22 0,-21-1 0,0-21 16,0 21-16,21 1 0,-21-1 0,0-21 15,-1 22-15,1-1 16,0 0-16,21 1 0,-21-1 0,0 0 16,0-21-16,21 22 0,0-22 15,-22 21-15,22-21 0,-21 1 0,21 20 16,0-21-16,0 0 0,0 0 15,0 1-15,0-1 0,0 0 16,0 0-16,21-21 0,1 0 16,-1 0-16,0 0 15,0 0-15,0 0 0,0 0 16,1 0-16,-1 0 0,0 0 16,0-21-16,0 21 0,0 0 15,1-21-15,-1 21 0,0-21 16,0 21-16,-21-22 0,21 22 15,-21-21-15,21 21 0,-21-21 0,0 0 16,22 21-16</inkml:trace>
  <inkml:trace contextRef="#ctx0" brushRef="#br1" timeOffset="-172341.73">13568 8043 0,'21'0'0,"0"0"16,0 0 0,0 0-16,1 0 0,-22-21 0,21 21 15,0 0-15,0 0 0,21-21 16,-20 21-16,-1 0 0,0 0 16,21-21-16,-21 21 0,1 0 0,-1 0 15,0 0-15,0 0 0</inkml:trace>
  <inkml:trace contextRef="#ctx0" brushRef="#br1" timeOffset="-170498.19">14626 8234 0,'21'0'47,"0"-21"-47,-21 0 16,0-1-16,0 1 16,0 0-16,0 0 0,0 0 15,0 0-15,0-1 16,0 1-1,-21 21-15,0 0 16,0 0-16,0 0 0,0 0 16,-1 0-16,-20 21 0,21-21 15,0 22-15,0-1 0,-22 0 16,22 0-16,-21 0 0,21 0 0,-22 1 16,1-1-16,21 0 0,0 0 15,-22 0-15,22 0 0,0 1 0,0-1 16,0 0-16,21 0 0,0 0 15,0 0-15,0 1 16,21-22 0,0 0-16,0 0 15,0 0-15,22 0 0,-22 0 0,0 0 16,21-22-16,-21 22 0,22-21 16,-22 0-16,21 21 0,1-21 15,-22 0-15,21 0 0,-21-1 0,22 1 16,-22 0-16,0 0 0,0-21 15,0 20-15,0 1 0,1 21 0,-1-21 16,0 0-16,-21 0 16,21 21-16,-21 21 47,0 0-47,0 0 15,0 0-15,-21 1 0,21-1 16,-21 0-16,21 0 0,0 0 0,0 0 15,0 1-15,0-1 0,0 0 16,0 0-16,0 0 16,0 0-16,0 1 0,21-22 0,-21 21 15,21-21-15,0 21 0,0-21 16,1 21-16,-1-21 0,0 0 16,0 0-16,0 0 0,0 0 0,1 0 15,20 0-15,-21 0 0,0 0 16,22 0-16,-22 0 0,0-21 0,21 21 15,1-21-15,-22 21 0,21-21 16,-21-1-16,0 22 0,22-21 0,-22 0 16,0 0-16,0 0 0,0 21 15,1-21-15,-1-1 0,-21 1 0,0 0 16,21 0-16,-21 0 0,0 0 16,0-1-16,0 1 15,-21 21 1,0 0-1,-1 0-15,1 0 0,0 0 16,0 0-16,0 0 0,0 21 0,-1 1 16,1-22-16,0 21 0,0 0 15,0-21-15,0 21 0,-1 0 0,1-21 16,21 21-16,-21-21 0,21 22 16,0-1-1,21-21 1,0 0-16,22 0 0,-22 0 15,0 0-15,0 0 0,0-21 0,22 21 16,-22-22-16,0 22 0,0 0 16,-21-21-16,21 0 0,1 21 0,-1-21 15,0 0 1,0 21 15,-21 21 16,-21 0-31,0 0-16,21 0 15,0 1-15,-21-22 0,21 21 16,-22-21-16,22 21 0,-21 0 0,21 0 16,0 0-16,0 1 0,0 20 15,-21-21-15,21 0 0,0 0 16,0 1-16,0 20 0,0-21 0,-21 21 15,21-20-15,0 20 0,0 0 16,-21 1-16,21-22 0,-21 21 0,-1 0 16,22 1-16,0-1 0,-21 0 15,0 1-15,21-1 0,-21 0 16,21-20-16,-21 20 0,0 0 0,-1-21 16,22 22-16,-21-22 0,0 21 0,21-21 15,-21 22-15,0-22 0,21 0 16,-21 21-16,21-20 0,-22-1 0,22 0 15,-21 21-15,0-21 0,21 1 0,-21-1 16,0 0-16,21 0 0,0 0 16,-21 0-16,-1 1 0,1-1 15,0-21-15,21 21 16,-21-21-16,0 0 16,0-21-1,-1 0-15,1-1 0,0 1 16,21 0-16,-21 0 0,0-21 0,0 20 15,-1-20-15,22 0 0,-21 21 16,21-22-16,-21 1 0,21 21 0,0-22 16,0 22-16,0-21 0,0 0 0,0 20 15,0-20-15,0 0 0,0-1 16,21 1-16,0 0 0,1-1 0,-1 1 16,21 0-16,-21-22 0,0 22 15,22 0-15,-1-1 0,-21 1 16,22 0-16,-1-1 0,0 22 0,1-21 15,-1 21-15,-21-1 0,21 1 16,-20 21-16,20-21 0,-21 21 0,0 0 16,0-21-16,1 21 15,-1 0 1,-21-21-16,21 21 16,-21-21 15,0-1-31,0 1 15,0 0 1</inkml:trace>
  <inkml:trace contextRef="#ctx0" brushRef="#br1" timeOffset="-169489.77">16087 7387 0,'0'0'0,"-22"0"0,1-21 16,0 21-1,21-21-15,21 21 47,0 0-47,1-21 0,-1 21 0,21 0 16,-21 0-16,22 0 0,-1 0 16,-21 0-16,21 0 0,1 0 0,-1 0 15,0-21-15,1 21 0,-22 0 16,0 0-16,0 0 0,0 0 0,-42 0 31,0 0-15,0 0-16,0 0 0,-22 0 15,22 0-15,0 0 0,-21 0 16,21 0-16,-1 0 0,-20-22 16,21 22-16,0 0 0,0 0 0,-1 0 15,1 0-15,0 0 0,-21 0 16,21 0-16,-1 0 0,1 0 0,0 0 15,0 0-15,0 0 0,0 22 0,-1-22 16,22 21-16,0 0 0,-21-21 16,0 21-16,21 0 0,-21 0 0,21 1 15,0-1-15,0 0 16,0 0-16,-21 21 0,21-20 0,-21 20 16,21-21-16,-22 0 0,22 22 15,0-22-15,0 21 0,-21-21 0,21 0 16,-21 22-16,21-1 0,0-21 15,-21 22-15,0-1 0,0-21 0,21 21 16,-22 1-16,1-1 0,0 0 0,0-20 16,0 20-16,21 0 0,-21 1 15,-1-22-15,1 21 0,0-21 0,21 0 16,0 1-16,-21 20 0,21-21 16,0 0-16,0 0 0,0 1 15,0-1-15,0 0 16,0 0-16,21-21 15,0 21-15,0-21 0,1 0 16,-1 0-16,0 0 0,21 0 16,-21 0-16,22 0 0,-22 0 15,21 0-15,-21 0 0,22-21 0,-1 21 16,-21 0-16,22-21 0,-22 21 16,21 0-16,-21-21 0,0 21 0,1 0 15,-22-21-15,21 21 16,-21-22-1,0 1 1,0 0-16,0 0 16</inkml:trace>
  <inkml:trace contextRef="#ctx0" brushRef="#br1" timeOffset="-169000.05">16404 8128 0,'0'0'0,"21"-21"0,-21 0 0,0 0 0,0-1 16,0 1-16,0 0 16,0 0-16,0 42 47,0 0-47,0 0 0,0 1 0,0-1 15,0 21-15,-21-21 0,21 22 16,0-1-16,-21 0 0,21 1 0,-21-1 15,0 0-15,21 22 0,-22-22 16,1 22-16,21-1 0,-21 1 0,0-1 16,0 1-16,0 20 0,-1-20 0,1-1 15,0 22-15,0-22 0,-21 1 16,20 21-16,1-22 0,-21 1 16,21-1-16,0 22 0,-1-43 0,1 22 15,0-1-15,0-21 0,21 1 0,0-1 16,-21 0-16,21 1 0,-21-22 15,21 21-15,0-21 0,0 1 0,0-1 0,0 0 16,-22 0-16,22 0 0,0 0 16,0-42 31,0 0-47,0 0 0,0 0 15,0-22-15,22 1 0,-22 21 0,0-43 16,0 22-16,21 0 0,0-22 0,-21 1 15,21 20-15,-21-20 0,21-1 16</inkml:trace>
  <inkml:trace contextRef="#ctx0" brushRef="#br1" timeOffset="-168597.34">16235 8340 0,'0'0'0,"0"-43"0,-21 22 0,21-21 15,-22 21-15,22-22 0,0 22 0,0-21 16,0 21-16,0-22 0,0 22 0,0 0 16,22-21-16,-1 21 0,21-1 15,-21 1-15,22 0 0,-22 0 0,21 21 16,0-21-16,1 0 0,-22 21 16,21 0-16,-21-22 0,22 22 15,-22 0-15,0 0 0,0 0 0,0 0 16,1 22-16,-22-1 0,21 0 15,-21 0-15,0 0 0,0 0 0,0 22 16,0-22-16,-21 21 0,-1-21 16,1 22-16,0-22 0,0 0 0,0 21 15,-22-20-15,22-1 0,0 0 16,0-21-16,0 21 0,0 0 0,-1-21 16,1 0-16,21 21 0,-21-21 15,0 0-15,0 0 31,21-21 1,21 21-32,0-21 0,0 21 15</inkml:trace>
  <inkml:trace contextRef="#ctx0" brushRef="#br1" timeOffset="-168077.64">16912 7916 0,'0'0'0,"0"-21"0,0 0 16,-21 21 31,0 0-47,21 21 0,-21 0 15,-1 1-15,1-1 0,21 21 0,-21-21 16,0 22-16,21-22 0,-21 21 15,21-21-15,0 22 0,0-22 0,0 21 16,0-21-16,0 0 0,0 1 0,0-1 16,21 0-16,0-21 15,0 0-15,0 0 0,1 0 16,-1 0-16,0 0 0,0 0 16,0 0-16,0 0 0,1-21 0,-1 0 15,0 21-15,0-22 0,0 1 16,0-21-16,1 21 0,-22 0 15,0-22-15,21 22 0,-21-21 0,0 21 16,0-22-16,0 1 0,0 21 16,0 0-16,0-1 0,0 1 0,-21 0 15,-1 0-15,1 21 0,0 0 0,21-21 16,-21 21-16,0 0 0,0 0 16,-1 0-16,1 0 0,0 0 0,0 0 15,0 21-15,21 0 16,-21-21-16,21 21 0,-22-21 15,22 21-15,0 1 16,0-1 0,22-21-16,-1 0 0,0 0 15,0 0-15,21 0 0,-20 0 16,-1 0-16</inkml:trace>
  <inkml:trace contextRef="#ctx0" brushRef="#br1" timeOffset="-165729.87">17653 7916 0,'0'0'0,"21"-21"0,0 21 16,0 0-16,1 0 0,-22-21 0,0 0 31,-22 21-31,1 0 16,0 0-16,0 0 16,0 0-16,0 0 0,-22 21 0,22 0 15,0-21-15,0 21 0,-22 1 0,22-1 16,0-21-16,21 21 0,-21 0 15,21 0-15,-21-21 0,21 21 0,0 1 16,0-1-16,0 0 16,21-21-16,0 0 15,0 0-15,0 21 0,1-21 16,-1 0-16,0 21 0,0-21 16,0 21-16,0-21 0,-21 22 0,22-22 15,-1 21-15,0-21 0,0 21 16,-21 0-16,0 0 0,0 0 15,0 1 1,0-1-16,-21-21 0,0 0 16,0 21-16,-1 0 0,1-21 0,0 0 15,0 0-15,0 0 0,-22 0 16,22 0-16,0 0 0,0 0 0,-21 0 16,20 0-16,1 0 0,0-21 15,0 21-15,21-21 0,-21 21 0,0-21 16,21-1-16,-22 1 0,1 0 15,21 0-15,0 0 16,0 0-16,0 42 47,0 0-47,0 0 0,0 0 16,0 0-16,0 1 0,0-1 15,21-21-15,1 21 0,-22 0 0,21 0 16,0-21-16,-21 21 0,21-21 0,0 22 15,0-22-15,1 0 0,-1 0 16,0 0-16,21 0 0,-21 0 0,1 0 16,-1 0-16,21 0 0,-21 0 15,22 0-15,-22 0 0,21 0 16,0-22-16,-20 1 0,20 21 0,-21-21 16,21 0-16,-20 0 0,-1 0 15,0-22-15,0 22 0,0 0 0,0 0 16,1 0-16,-22-1 0,0 1 15,0 0-15,21 21 0,-21-21 16,0 42 0,0 0-1,0 0-15,-21 1 0,21-1 0,-22 0 16,22 0-16,0 0 0,0 0 16,-21 1-16,21-1 0,0 0 15,0 0-15,0 0 0,0 0 16,21-21 15,1 0-31,-1 0 0,0 0 16,0 0-16,0 0 0,0-21 15,1 0-15,-1 21 0,0-21 0,0 0 16,21 0-16,-20-22 0,-1 22 16,21-21-16,-21-1 0,22 1 15,-22 0-15,0-1 0,21 1 0,-21 0 16,22-1-16,-22 1 0,0 0 0,0 21 15,0-22-15,1 1 0,-22 21 16,21-22-16,-21 22 0,0 0 16,0 0-16,0 0 0,0 0 15,-21 21 1,-1 0 0,1 21-16,0 0 0,0 0 0,0 21 15,0-20-15,-22-1 0,22 21 16,0 0-16,0 1 0,0-1 15,-1 0-15,1 1 0,21 20 0,-21-20 16,0-1-16,21 0 0,-21 1 0,21-1 16,0-21-16,0 21 0,0-20 15,0-1-15,0 21 0,0-21 0,0 0 16,0 1-16,0-1 16,21-21-16,0 21 0,0-21 15,0 0-15,1 0 0,-1 0 16,0 0-16,0 0 0,21 0 15,-20 0-15,-1 0 0,0-21 0,0 21 16,21-21-16,-20-1 0,-1 22 0,0-21 16,0 0-16,0 0 0,0 0 15,1 0-15,-1-1 0,-21 1 16,21 21-16,-21-21 0,21 0 0,-21 42 47,0 0-32,0 0-15,-21-21 0,0 22 0,21-1 16,-21 0-16,21 0 0,0 0 16,0 0-16,0 1 0,0-1 15,0 0 1,21-21 0,0 0-16,0 0 15,0 0-15,0 0 0,1 0 16,-1-21-1,0 21-15,0-21 0,0 21 0,0-22 16,-21 1-16,22 0 0,-1 0 0,0 21 16,0-21-16,0 0 0,-21-1 15,21 22-15,-21-21 0,0 42 32,0 1-32,0-1 15,-21 0-15,21 0 0,0 0 16,0 0-16,-21-21 0,21 22 15,0-1-15,-21 0 0,21 0 16,0 0-16,0 0 31,21-21-31,0 0 16,0 0-16,1 0 16,-1 0-16,0-21 15,-21 0 1,0 0-16,0 0 0,0 0 15,0-1-15,0 1 16,0 0-16,-21 0 16,0 0-16,21 0 15,0-1 1,0 1 0,0 0-1,0 0-15,21 21 0,0-21 16,0 0-16,0 21 0,22 0 15,-22-22-15,0 1 0,0 21 16,0 0-16,0 0 0,1 0 0,-1 0 16,0 0-16,0 0 0,0 0 15,0 0-15,1 21 16,-22 1-16,0-1 0,0 0 16,0 0-16,0 0 15,0 0-15,0 1 0,0-1 0,0 0 16,0 0-16,0 0 0,0 0 15,0 1-15,0-1 0,0 0 16,0 0-16,0 0 16,-22-21-16,22 21 15,-21-21 1,21-21 31,0 0-47,0 0 0,0 0 15,0 0-15,21-1 16,1 1-16,-1 0 0,0 0 16,0 0-16,0 0 0,0-1 0,1 1 15,-1 0-15,21 0 0,-21 0 16,22 0-16,-22-1 0,0 22 0,21-21 16,-21 21-16,1 0 0,-1 0 15,0 0-15,0 0 0,0 0 0,-21 21 16,21 1-16,1-1 0,-22 0 15,0 21-15,0-21 0,0 1 16,0-1-16,0 0 0,0 0 0,0 0 16,0 0-16,-22 1 0,22-1 15,-21 0-15,21 0 0,0 0 16,-21-21-16,21 21 16,-21-21-1,21-21 32,0 0-31,0 0-16</inkml:trace>
  <inkml:trace contextRef="#ctx0" brushRef="#br1" timeOffset="-165441.27">19875 7789 0,'0'0'0,"-21"-21"0,0 21 0,21-21 31,-21 21-31,0 0 47,0 0-16,-1 0-31,1 0 0,0 0 0,0 0 16</inkml:trace>
  <inkml:trace contextRef="#ctx0" brushRef="#br1" timeOffset="-165164.2">18732 7832 0,'22'0'31,"-1"0"-31,0 0 15,0 0-15,0 0 16,22 0-16,-22 0 0,0 0 0,0 0 16,0 0-16,0 0 0,1 0 15,-1 0-15,0 0 0,-21-21 32,-21 21-17,0-22-15</inkml:trace>
  <inkml:trace contextRef="#ctx0" brushRef="#br1" timeOffset="-164949.97">18161 7662 0,'-21'0'16</inkml:trace>
  <inkml:trace contextRef="#ctx0" brushRef="#br1" timeOffset="-162883.5">20002 8319 0,'0'0'0,"0"-22"16,22 1-1,-1 21 1,-21 21-1,0 1-15,0-1 16,0 0-16,0 0 0,0 0 0,0 0 16,0 1-16,0-1 0,0 0 15,0 0-15,-21 0 0,21 0 16,0 1-16,-22-1 0,1 0 16,21-42 30,0 0-30,0-1-16,0 1 16,21 0-16,1 0 0,-1 0 15,0 0-15,-21-1 0,42-20 0,-21 21 16,1 0-16,-1 0 0,0-1 0,21 1 16,-21 0-16,1 0 15,20 0-15,-21 21 0,0 0 0,0 0 16,1 0-16,-1 0 0,-21 21 15,0 0-15,0 0 0,0 22 0,0-22 16,0 0-16,0 0 0,0 21 16,0-20-16,0-1 0,0 0 0,0 0 15,0 0-15,0 0 0,0 1 0,0-1 16,0 0-16,0 0 16,0 0-16,21-21 0,0 0 0,0 0 15,-21 21-15,43-21 0,-22 0 0,0 0 16,0 0-16,0 0 0,22 0 15,-22 0-15,0 0 0,21-21 0,-21 0 16,22 21-16,-22-21 0,0 0 16,21 0-16,-20-1 0,-1 1 15,0 0-15,0 0 0,-21 0 0,0-22 16,21 22-16,-21 0 0,0 0 16,0-21-16,0 20 0,0 1 15,-21 21-15,0 0 0,0 0 16,0 0-16,-1 0 0,-20 0 0,0 0 15,21 0-15,-22 21 0,1 1 0,0-1 16,20 0-16,-20 21 0,0-21 16,21 1-16,-1-1 0,1 0 15,0 21-15,0-21 0,21 1 16,0-1-16,21 0 16,0-21-16,0 0 15,1 0-15,20 0 0,-21 0 16,0 0-16,22 0 0,-22 0 0,21 0 15,-21 0-15,22-21 0,-22 21 0,21-21 16,-21-1-16,0 1 0,22 0 16,-22 0-16,0 0 0,0 0 15,0-1-15,1 1 0,-22-21 0,0 21 16,21 0-16,0-1 16,-21 1-16,0 42 31,0 1-31,-21-1 0,21 0 0,-21 0 15,21 0-15,0 0 0,-22 1 16,22-1-16,0 0 0,0 0 0,0 0 16,0 0-16,0 1 0,22-1 15,-1-21-15,0 0 16,0 0-16,0 0 0,0 0 16,1 0-16,-1 0 0,0 0 0,0 0 15,0 0-15,0 0 0,1-21 16,-1 21-16,0-22 0,0 1 0,0 0 15,0 0-15,1 21 0,-1-21 16,-21 0-16,0-1 0,21 1 16,-21 0-16,21 21 0,-21-21 0,0 42 47,0 0-47,-21 0 0,0 1 15,21-1-15,-21 0 0,21 0 16,-22 0-16,22 0 0,-21 1 15,0-1-15,21 0 16,0 0-16,0 0 31,0-42 1,0 0-32,0 0 15,21 0-15,-21-1 16,21 1-16,1 0 0,-22 0 0,21 0 15,0 0-15,0-1 0,0-20 0,0 21 16,1 0-16,-1 0 0,0-1 16,0 22-16,0-21 0,0 21 15,1 0-15,-1 0 16,0 21 0,0 1-16,-21-1 0,0 0 0,0 0 15,0 0-15,0 0 0,0 1 16,0-1-16,0 0 0,0 0 0,0 0 15,0 0-15,-21 1 0,21-1 16,-21 0 0,0-21-16,21-21 62,0 0-62,21 21 0,0-22 0,0 1 16,-21 0-16,21 21 0,0-21 15,22-21-15,-22 20 0,0 1 0,21 0 16,1 0-16,20-43 16,-42 43-16,22 21 0,20-21 15,-20 21-15,-22 0 16,0 0-16,0 21 0,-21 0 0,21 1 16,-21 20-16,0-21 0,0 0 15,0 0-15,0 22 0,0-22 0,-21 0 16,21 0-16,0 0 0,-21 1 15,0-1-15,0 0 0,21 0 16,-22-21-16,22 21 0,-21-21 16,21 21-1,-21-21 1,21-21 15,0 0-31,0 0 16,21 0-16,0 0 15,1-1-15,-1 1 0</inkml:trace>
  <inkml:trace contextRef="#ctx0" brushRef="#br1" timeOffset="-162401.12">22352 8509 0,'21'0'31,"0"0"-16,-21-21-15,21 21 0,1 0 16,-1 0-16,0 0 0,0 0 16,0-21-16,22 21 0,-22 0 0,0 0 15,21 0-15,-21-21 0,1 21 16,-1-22-16,0 22 0,0-21 0,-21 0 16,21 0-16,-21 0 15,0 0 1,0-1-16,-21 22 15,0 0-15,0 0 0,0 0 0,-1 0 16,1 0-16,0 0 0,0 0 16,-21 0-16,20 22 0,1-22 15,0 21-15,0 0 0,-21 0 0,42 0 16,-22 0-16,1 1 0,0 20 16,21-21-16,0 0 0,0 0 0,0 1 15,0-1-15,0 0 0,0 0 0,0 0 16,21 0-16,0-21 15,1 22-15,-1-22 0,0 0 16,0 0-16,0 0 0,0 0 16,1 0-16,-1 0 0,21 0 15,-21 0-15,0 0 0,1 0 0,-1 0 16,21 0-16,-21-22 0,0 22 16,-21-21-16,22 21 0,-1-21 0,0 0 15,0 0-15,0 21 0,0-21 0,1-1 16,-1 1-16</inkml:trace>
  <inkml:trace contextRef="#ctx0" brushRef="#br1" timeOffset="-160469.58">23241 7641 0,'0'-21'0,"0"42"0,-21-42 15,0 21-15,21-21 16,21 21 0,0-21-1,0 21-15,0-21 0,0 21 16,1 0-16,-1 0 0,0 0 15,21 0-15,-21 0 0,1 0 16,-1 0-16,21-22 0,-21 22 16,0 0-16,1 0 0,-1 0 0,21 0 15,-21 0-15,0-21 0,1 21 16,-1 0-16,0 0 0,0 0 16,-21 21 15,0 1-16,0-1-15,0 0 0,0 21 16,0-21-16,0 1 0,0 20 16,0-21-16,0 21 0,-21 1 15,21-1-15,-21 0 0,21 1 0,0-1 16,0 0-16,-21 1 0,21-1 16,-22 22-16,22-22 0,-21 0 0,21 1 15,-21-1-15,21-21 0,-21 21 16,0 1-16,0-1 0,21-21 0,-22 22 15,1-22-15,0 0 0,0 21 0,21-21 16,-21 22-16,0-22 0,21 0 16,-22 0-16,1 43 0,21-43 15,0 0-15,-21 0 0,0 0 16,21 1-16,-21-1 0,0-21 0,21 21 16,0 0-16,-22 0 0,1 0 15,0-21-15,0 0 16,0 22-16,0-22 0,-1 0 0,1 0 15,0 0-15,-21 0 0,21 0 0,-22 0 16,1 0-16,21 0 0,-22 0 16,22 0-16,0 0 0,-21 0 0,21 0 15,-1 0-15,1-22 0,0 22 16,0 0-16,21-21 16,-21 21-16,42 0 281,-21-21 516,21 21-782,-21-21 17,0 0-1,0 0-16,-21 21 1,0-22 0,0 22-16,-1-21 0</inkml:trace>
  <inkml:trace contextRef="#ctx0" brushRef="#br1" timeOffset="-158197.35">2857 11367 0,'22'-22'16,"-1"1"-16,0 21 0,0-21 15,0 0-15,0 0 0,1 0 16,-1-1-16,0 1 0,0 0 0,0 0 16,0-21-16,1 42 15,-22-22-15,21 1 0,-21 0 0,21 21 16,-21-21-16,0 42 31,0 0-31,-21 22 16,0-22-16,-1 21 0,1 0 0,-21 22 15,21-22-15,-22 1 0,1 20 16,0 1-16,-22-1 0,22-21 0,-22 22 16,1-1-16,-22 1 0,22 21 15,-1-22-15,1 1 0,-1-1 0,22-21 16,0 22-16,-1-22 0,1 1 16,21-22-16,0 0 0,-1 21 15,22-21-15,-21 1 16,0-22-1,21-22 1,0 1-16,0 0 16,0 0-16,0 0 0,21 0 15,22-22-15,-22 1 0,21 0 0,-21-1 16,22 1-16</inkml:trace>
  <inkml:trace contextRef="#ctx0" brushRef="#br1" timeOffset="-157813.56">3302 11240 0,'0'0'0,"0"-22"0,21 1 0,-21 0 0,21 21 16,-21-21-16,0 0 15,0 42 16,-21 0-31,21 0 16,-21 22-16,0-1 0,-22 0 16,22 1-16,0-1 0,-21 21 0,-1-20 15,22 20-15,-21-20 16,0 20-16,-22 1 0,22-22 0,-1 21 16,-20 1-16,21-22 0,-22 22 15,22-22-15,-1 0 0,1-20 0,0 20 16,-1-21-16,22 0 0,0 0 15,0-21-15,0 22 0,0-22 0,21 21 32</inkml:trace>
  <inkml:trace contextRef="#ctx0" brushRef="#br1" timeOffset="-156581.75">3641 11832 0,'0'0'0,"42"-21"15,-21 21 1,0-21-16,0 21 0,1 0 0,-1-21 15,21 0-15,-21 21 0,22-22 16,-1 1-16,0 0 0,-21 0 0,22 0 16,-1 0-16,0-1 0,1 1 15,-1-21-15,0 21 0,-20 0 0,-1-1 16,-21 1-16,0-21 0,0 21 16,-21 0-16,-1 21 0,1-22 15,-21 22-15,0 0 0,-22 0 16,22 0-16,-22 0 0,1 22 0,-1-22 15,1 21-15,20 0 0,-20 0 16,21 0-16,-22 22 0,43-22 0,-21 21 16,20-21-16,1 22 0,0-22 15,21 21-15,0 0 0,0-20 0,0 20 16,0 0-16,21-21 0,0 22 16,1-1-16,-1 0 0,0 1 15,0-22-15,0 21 0,-21 1 16,0-22-16,0 0 0,0 21 0,0-21 15,0 1-15,0-1 0,-42 0 16,21-21-16,-22 21 0,1-21 0,0 0 16,-1 0-16,1 0 0,0 0 15,21 0-15,-22 0 0,1 0 16,21-21-16,0 0 0,-1 0 0,1-22 16,0 22-16,21-21 0,0 21 15,-21-22-15,21 1 0,-21 0 0,21 20 16,0 1-16,0 0 0,0 0 15,0 0-15,0 42 16,0 0-16,0 0 16,0 0-16,0 22 0,0-22 15,0 21-15,21 1 0,0-1 16,-21-21-16,21 21 0,0-20 0,-21 20 16,22-21-16,-1 0 0,0 0 15,21 1-15,-21-1 0,22-21 0,-22 0 16,21 0-16,1 0 0,20 0 15,-21 0-15,22-21 0,-22 21 0,22-22 16,-1 1-16,-20 0 0,20-21 16,-21 21-16,22-22 0,-22 22 0,1 0 15,-22-21-15,21 20 16,-21-20-16,0 21 0,-21 0 0,0 0 0,0-1 16,22 1-16,-22 64 31,0-22-31,0 21 15,-22 0-15,1 1 0,21-1 0,-21 22 16,0-22-16,0 21 0,0 1 16,-1-1-16,-20 1 0,21 21 0,0-22 15,0 22-15,-22-1 0,22 1 16,0 0-16,-21-1 0,20-20 16,1 21-16,-21-22 0,21 22 0,-22-22 15,22 1-15,0-22 0,0 22 16,0-22-16,0 0 0,-1-21 0,1 1 15,0-1-15,0 0 0,0-21 16,0-21 0,21 0-16,0-1 0,0-20 15,0 0-15,0-22 0,0 22 0,0-22 16</inkml:trace>
  <inkml:trace contextRef="#ctx0" brushRef="#br1" timeOffset="-156265.42">4212 12107 0,'0'0'0,"0"-21"0,21 0 0,0 0 16,1 0-16,-1 0 0,0-1 0,21 1 16,-21 0-16,1 21 0,20 0 15,-21 0-15,21 21 0,-20 0 0,-1 22 16,-21-1-16,0 0 15,0-20-15,0 20 0,-21-21 0,-1 21 16,-20-20-16,21-1 0,-21 21 16,-1-42-16,1 21 0,21 0 0,-22-21 15,22 0-15,0 22 0,0-22 16,0 0-16,0 0 0,21-22 31,21 22-15,0-21-16,0 21 0,0-21 15,22 21-15</inkml:trace>
  <inkml:trace contextRef="#ctx0" brushRef="#br1" timeOffset="-155453.89">4911 12107 0,'0'0'16,"21"-21"-16,0 0 0,-21 0 0,0 0 15,0 0-15,0-1 0,-21 22 16,-22 0-16,22 0 15,0 0-15,-21 0 0,21 22 16,-22-1-16,22 0 0,-21 0 16,21 21-16,-1-20 0,-20 20 15,21-21-15,0 0 0,21 22 0,0-22 16,0 0-16,0 0 16,0 0-16,21-21 15,0 0-15,0 0 0,22 0 16,-22 0-16,0 0 0,21 0 0,1-21 15,-1 0-15,-21 0 0,21 0 16,1-1-16,-22 1 0,21 0 16,-21 0-16,1 0 0,-1 0 0,0-1 15,-21 1-15,0 42 32,0 1-32,-21-1 15,21 0-15,-21 0 0,21 21 0,-22-20 16,22-1-16,0 0 0,0 0 15,0 0-15,0 0 0,22-21 16,-1 0 0,0 0-16,0 0 0,0 0 15,22 0-15,-22-21 0,0 0 16,0 0-16,0 0 0,22 0 16,-22-1-16,0 1 0,0-21 15,0 21-15,0 0 0,-21-1 0,0 1 16,22 0-16,-22 0 0,0 42 31,0 0-31,0 0 0,0 1 16,-22-1-16,22 0 0,-21 0 15,21 0-15,0 0 0,-21 1 0,21-1 16,-21-21-16,21 21 0,-21-21 16,0 0-1,21-21 1,0 0-1,0-1-15,21 1 0,0 0 16,0-21-16,0 21 0,0-22 16,22 22-16,-1 0 0,0 0 15,22 0-15,-22 21 0,22 0 0,-22 0 16,0 0-16,1 0 0,-1 21 16,-21 0-16,0 21 0,1-21 0,-22 22 15,0-22-15,0 21 0,0 1 0,0-22 16,-22 21-16,1-21 0,0 0 15,0 1-15,0-1 0,21 0 0,-21 0 16,-1 0-16,1-21 0,0 21 16,21-42-1</inkml:trace>
  <inkml:trace contextRef="#ctx0" brushRef="#br1" timeOffset="-154804.08">6921 11134 0,'0'0'0,"-42"-21"0,0 21 0,-1 0 0,-20-22 0,21 22 16,20 0-16,-20-21 15,21 21-15,0-21 0,21 0 16,21 21-16,21 0 16,-21-21-16,22 21 0,20-21 0,-20 21 15,-1 0-15,21-22 0,-20 22 0,20-21 16,-20 21-16,-1 0 0,0-21 16,1 21-16,-22 0 0,0 0 0,-21-21 15,0 0 1,-21 21-1,-22 0-15,22-21 0,-21 21 16,-22 0-16,22 0 0,0 0 16,-22 0-16,22 0 0,-22 0 0,22 0 15,0 0-15,-1 0 0,1 21 16,0 0-16,-1 0 0,1 0 0,0 0 16,21 1-16,-22-1 0,22 21 15,0 0-15,0 1 0,0-1 0,-1 22 16,1-1-16,0-21 0,0 22 15,0-1-15,0-20 0,-1 20 0,1 1 16,0-1-16,0 1 0,-21-1 16,20 1-16,-20-1 0,21 1 0,-21 20 15,-1-20-15,22-1 0,-21 1 16,-1 21-16,1-22 0,21-21 16,-21 22-16,20-1 0,1-20 0,21 20 15,0-20-15,0-22 0,0 21 16,0-21-16,0 0 0,21 1 0,1-1 15,-1 0-15,21-21 0,-21 0 0,22 0 16,-1 0-16,0 0 0,1-21 16,-1 0-16,0 21 0,1-22 0,-1-20 15,0 21-15,1-21 0,-1 20 16,0-20-16,1 0 0,-1-1 16,0 1-16,1-21 0,-1 20 0</inkml:trace>
  <inkml:trace contextRef="#ctx0" brushRef="#br1" timeOffset="-154532.71">7154 11599 0,'0'0'15,"-21"0"-15,0 0 16,0 0-16,0 22 0,-22 20 16,22-21-16,0 21 0,-21 1 0,20-1 15,1 22-15,-21-1 0,21-21 16,0 22-16,-1-1 0,1-20 15,0-1-15,0 22 0,21-43 0,-21 21 0,21 0 16,0-20-16,0-1 16,0 0-16,0 0 0,21-21 15,0 0-15,0 0 16,0 0-16,1-21 0,-1 21 16,0-21-16,0 0 0,-21-1 0,0-20 15,0 21-15,0 0 0,0-22 16</inkml:trace>
  <inkml:trace contextRef="#ctx0" brushRef="#br1" timeOffset="-154365.81">6540 12086 0,'0'0'0,"-21"0"0,42 0 32,1 0-32,20 0 15,-21 0-15,21 0 0,-20 0 16,20-21-16,0 21 0,1 0 0,-1-21 15,0 21-15,1-21 0,-1 21 0,-21-21 16,21 21-16,-20-22 0</inkml:trace>
  <inkml:trace contextRef="#ctx0" brushRef="#br1" timeOffset="-153292.17">7324 12171 0,'-22'0'16,"44"0"-16,-44 21 0,1-21 15,42 0 17,22-21-17,-22 21-15,0-21 0,0 21 0,22-21 16,-22-1-16,0 1 0,0 0 16,-21 0-16,0 0 0,0 0 15,0-1-15,-21 22 16,0 0-16,0 0 0,-22 22 15,22-1-15,0 0 0,0 0 0,0 21 16,-1-20-16,1 20 16,0-21-16,0 0 0,21 22 0,0-22 15,0 0-15,0 0 0,0 0 0,0 0 16,0 1 0,21-22-16,0 0 0,0 0 15,1 0-15,-1 0 0,0-22 16,0 1-16,0 0 0,0 0 0,22 0 15,-22 0-15,21-1 0,-21 1 16,22-21-16,-1 21 0,-21 0 0,22-22 16,-1 22-16,0 0 0,1 0 15,-1 21-15,-21 0 0,0 0 16,0 0-16,1 21 0,-22 0 0,0 0 16,0 0-16,0 1 0,0 20 15,0-21-15,-22 21 0,1-20 0,0-1 16,0 21-16,0-21 0,0 0 0,21 1 15,-22-22-15,1 21 0,21 0 16,0-42 15,21 0-15,1-1-16,-1 1 16,0 0-16,0 0 0,0 0 15,0-22-15,22-20 0,-22 42 16,0-22-16,0 22 0,0 0 15,1 0-15,-22 0 0,21 0 0,-21 42 32,0 0-32,0 0 0,-21 0 15,-1 0-15,22 1 0,-21-1 0,0 21 16,21-21-16,-21 22 0,21-22 16,0 0-16,-21 0 0,21 0 0,0 0 15,0 1-15,0-1 0,0 0 16,21-21-1,0 0-15,0 0 0,0 0 16,1 0-16,-1 0 0,0-21 16,21 0-16,-21-1 0,22 1 0,-22 0 15,21 0-15,-21-21 0,22-1 0,-22 1 16,21-22-16,1 22 0,-1-21 16,0-1-16,22 22 0,-22-22 0,0 1 15,1-1-15,-1 22 0,-21-22 16,22 22-16,-22 0 0,0-1 0,-21 1 15,0 21-15,0 0 0,-21 42 32,0 21-32,-22-21 0,22 22 15,-21-1-15,21 0 0,-22 22 16,1-22-16,0 22 0,-1-1 0,1 1 16,0-1-16,20 1 0,-20-1 15,21 1-15,0-1 0,0-20 0,21-1 16,0 0-16,0 1 0,0-22 15,0 0-15,0 0 0,0 0 0,0 0 16,0 1-16,21-22 0,0 0 0,0 0 16,0 0-16,0 0 15,1-22-15,-1 22 0,21-21 0,-21 0 16,0 21-16,1-21 0,-1-21 16,0 20-16,0 1 0,0-21 15,0 21-15,-21-22 0</inkml:trace>
  <inkml:trace contextRef="#ctx0" brushRef="#br1" timeOffset="-153109.28">8467 11938 0,'-22'0'0,"1"0"16,21 21 0,21-21-1,1 0-15,-1 0 0,0 21 16,21-21-16,-21 0 0,22 0 0,-22 0 15,21 0-15,1 0 0,-1 0 16,0 0-16,1-21 0,-1 21 16,0-21-16</inkml:trace>
  <inkml:trace contextRef="#ctx0" brushRef="#br1" timeOffset="-152853.42">9588 11853 0,'0'-21'15,"-63"21"1,42 0-16,-22 0 0,22 0 0,0 21 16,0-21-16,-21 43 0,20-22 0,-20 21 15,21-21-15,0 22 0,-22-1 16,22 0-16,0 1 0,0-1 16,0 0-16,0 1 0,-1-1 0,22-21 15,-21 22-15,21-22 0,0 0 16,0 0-16,0 0 0,0 0 0,21-21 15,22 0-15,-22 22 0,0-22 0,21 0 16,1 0-16,-22 0 0,21 0 16,1-22-16,-1 1 0</inkml:trace>
  <inkml:trace contextRef="#ctx0" brushRef="#br1" timeOffset="-152553.05">9948 11896 0,'21'-21'0,"-42"42"0,42-64 0,1 22 0,-22 0 16,21 21-16,0 0 0,0 0 16,0 0-16,0 0 0,1 21 15,-1 22-15,0-1 0,21 0 16,-21 1-16,1 20 0,-1-21 0,0 22 16,-21-1-16,0-20 0,0-1 15,-21 0-15,0 1 0,-22-1 0,22 0 16,-21-20-16,-1-1 0,1 21 15,0-21-15,-1-21 0,22 21 0,-21 1 16,0-22-16,20 0 0,1 21 16,0-21-16,0 0 0,0 0 15,42-21 1,0-1 0,0 22-16,22-21 0,-22 0 0</inkml:trace>
  <inkml:trace contextRef="#ctx0" brushRef="#br1" timeOffset="-152333.18">10562 12298 0,'21'0'16,"0"0"-1,1 0-15,-1 0 16,0 0-16,21 0 0,-21 21 0,1-21 15,20 0-15,-21 0 0,0 0 16,0 21-16,1-21 0,-1 0 0,-64 0 31,22 0-31</inkml:trace>
  <inkml:trace contextRef="#ctx0" brushRef="#br1" timeOffset="-152187.27">10499 12488 0,'0'0'0,"0"22"15,21-22 17,0 0-17,0 0-15,0 0 0,0 0 0,1 0 16,20 0-16,-21-22 0,21 22 16</inkml:trace>
  <inkml:trace contextRef="#ctx0" brushRef="#br1" timeOffset="-151780.5">11769 11536 0,'21'-42'15,"-42"84"-15,63-106 0,-21 22 0,0 21 0,-21 0 16,0 0-16,0-1 0,0 1 15,-21 21-15,0 0 0,0 0 0,0 21 16,-22 1-16,22-1 0,-21 0 16,21 21-16,-22 1 0,22-22 0,-21 21 15,21 0-15,-1 1 0,1-22 16,0 21-16,0-21 0,21 22 0,0-22 16,0 0-16,0 0 0,0 0 0,0 1 15,21-1-15,0-21 16,0 0-16</inkml:trace>
  <inkml:trace contextRef="#ctx0" brushRef="#br1" timeOffset="-151287.21">12361 11748 0,'21'-22'0,"-42"44"0,64-44 16,-43 1-16,0 0 0,-22 21 15,1 0-15,0 0 16,0 0-16,-21 21 0,-1 0 15,1 1-15,0 20 0,-1 0 16,1 1-16,-22-1 0,22 21 0,0-20 16,-22 20-16,22-20 0,0 20 15,-1-21-15,1 1 0,0-1 0,20 0 16,-20 1-16,21-22 0,0 0 16,0 0-16,21 0 0,0 1 0,0-44 31,21 1-31,0 0 0,0 0 15,21 0-15,1 0 0,-1-22 0,0 1 16,1 0-16,-1-22 0,22 22 16,-22-22-16,21 1 0,1-1 15,-22 1-15,22-1 0,-22 22 0,0-22 16,1 22-16,-22 21 0,0 0 16,0 0-16,0-1 0,-21 44 15,0-1-15,0 0 16,0 21-16,0 1 0,0-1 0,0 0 15,-21 22-15,21-1 0,-21-20 0,21 20 16,0 1-16,0-22 0,0 21 16,0-20-16,-21-1 0,21 0 0,0-20 15,-21 20-15,21-21 0,-21 0 16,21 0-16,0 1 0,-22-22 16,1 0-16,0 0 15,0 0-15,-21 0 0</inkml:trace>
  <inkml:trace contextRef="#ctx0" brushRef="#br1" timeOffset="-150861.49">11642 12234 0,'0'0'15,"0"-21"-15,21 21 16,0 0-16,0 0 0,21 0 16,1 0-16,-1 0 0,22 0 15,20 0-15,-20 0 0,20 0 0,1 0 16,0-21-16,-1 21 0,1-21 15,-21 21-15,20-21 0,-20 21 16,-1-21-16,-20 21 0,20-22 0,-21 1 16,1 21-16,-22-21 0,0 0 15,0 21-15,0-21 0,-21 0 0,-21 21 32,21 21-17,-21 0-15,0 0 0,0 21 16,0 1-16,-22 20 0,22-20 0,0 20 15,0-21-15,0 22 0,-22-1 0,22 1 16,0 21-16,0-22 0,0 1 16,-22 20-16,22-20 0,-21 20 15,21-20-15,-22-1 0,1 1 0,0-1 16,-1-20-16,1 20 0,21-20 16,-22-1-16,22-21 0,0 21 0,0-20 15,21-1-15,0-42 16,21-1-1,0-20-15,0 21 0,1-21 16,20-1-16,-21 1 0,21 0 16</inkml:trace>
  <inkml:trace contextRef="#ctx0" brushRef="#br1" timeOffset="-150552.66">12890 12277 0,'43'-148'16,"-86"296"-16,107-318 0,-64 128 0,0 21 15,21 21-15,0-21 0,0 0 16,1 21-16,-1 0 0,21 0 0,0 0 16,1 0-16,-1 0 0,0 21 15,-20 0-15,20 21 0,-21-21 0,0 1 16,-21 20-16,0-21 0,0 21 16,-21-20-16,0 20 0,-21-21 0,20 21 15,-41-20-15,21-1 0,-1-21 16,1 21-16,0 0 0,-1-21 0,1 0 15,0 21-15,20-21 0,-20 0 0,21 0 16,0 0 0,42 0 15,0-21-31,0 0 0,0 21 16,22-21-16,-1 0 0,0-22 0</inkml:trace>
  <inkml:trace contextRef="#ctx0" brushRef="#br1" timeOffset="-150244.85">13843 11938 0,'0'0'0,"0"21"16,-21 0 0,0 22-16,-22-22 0,22 21 0,0 22 15,-21-22-15,-1 22 0,22-1 16,-21 1-16,-1-1 0,1 22 0,21-22 15,-21 22-15,-1 0 0,22-1 0,-21-20 16,-1 20-16,1-20 0,-21 21 16,20-22-16,1 1 0,0-1 0,-1-21 15,1 1-15,0-1 0,20 0 0,1-20 16,0-1-16,0 0 16,21 0-16,0-42 15,21 0-15,-21 0 16,21-1-16,0-20 15,22 0-15,-22 21 0,0-22 0,21 1 16,1-22-16,-22 22 0</inkml:trace>
  <inkml:trace contextRef="#ctx0" brushRef="#br1" timeOffset="-149970.02">13589 12425 0,'0'0'0,"42"-64"0,-21 22 0,1 0 0,-1 21 15,21-22-15,-21 22 0,0-21 0,1 21 16,-1-1-16,21 22 15,-21-21-15,0 0 0,1 21 0,20 0 16,-21 0-16,0 0 0,0 21 0,1 0 16,-22 1-16,0-1 0,0 0 15,0 0-15,0 21 0,-22-20 16,-20-1-16,21 21 0,0-21 0,-22 0 16,22 1-16,-21-1 0,0-21 0,-1 21 15,1 0-15,21-21 0,-22 0 16,1 21-16,21-21 0,0 0 0,21-21 47,42 0-47,-21 0 0,0 0 15,22-1-15</inkml:trace>
  <inkml:trace contextRef="#ctx0" brushRef="#br1" timeOffset="-149691.66">14626 11599 0,'21'-21'0,"-42"42"0,63-63 0,-63 63 32,0 0-32,0 1 0,0-1 15,0 21-15,-22 0 0,22 1 0,-21-1 16,21 22-16,-22-1 0,1 1 0,21-1 16,-22 1-16,1-1 0,21-21 15,-21 22-15,20-22 0,1 1 16,21-1-16,0-21 0,0 21 0,0-20 15,0-1-15,0 0 0,0 0 16,21-21 0,1 0-16,-1 0 0,21 0 0,-21-21 15,0 0-15,22 0 0,-22-1 16,0 1-16,21-21 0,-20 21 0</inkml:trace>
  <inkml:trace contextRef="#ctx0" brushRef="#br1" timeOffset="-149384.83">14520 12298 0,'21'0'16,"-42"21"-16,21-42 0,43 21 15,-22 0-15,0 0 16,0 0-16,21 0 16,-20 0-16,-1 0 15,0 0-15,21-21 0,-21 0 0,22 21 16,-22-22-16,21 1 0,-21 21 16,1-21-16,-1 0 0,-21 0 0,0 0 15,0-1-15,0 1 16,-21 21-16,-1 0 0,1 0 0,-21 0 15,0 0-15,-1 21 0,1 1 0,0-1 16,-1 21-16,-20-21 16,42 22-16,-22-1 0,22-21 0,-21 21 15,42-20-15,-21 20 0,21-21 0,0 0 16,0 0-16,0 1 0,0-1 16,21 0-16,0 0 0,0-21 15,0 0-15,0 0 0,22 0 16,-22 0-16,21 0 0,-21 0 0,22-21 15,-1 0-15,0 0 0</inkml:trace>
  <inkml:trace contextRef="#ctx0" brushRef="#br1" timeOffset="-149177.95">15494 11853 0,'0'-21'16,"-21"21"-1,0 21 1,-1 1-16,1-1 0,21 0 16,-21 0-16,-21 0 0,21 0 0,-1 1 15,1-1-15,-21 0 0,21 0 16,0-21-16,-1 21 0,1-21 0,0 0 16</inkml:trace>
  <inkml:trace contextRef="#ctx0" brushRef="#br1" timeOffset="-148677.24">16002 11409 0,'0'0'0,"21"0"32,0 0-32,0 0 15,1 0-15,20 0 0,0 0 0,1 0 16,-1 0-16,21 0 0,-20 0 16,-1 0-16,0-21 0,-20 21 0,20 0 15,-21 0-15,0 0 0,-42 21 47,0 0-47,0 0 0,0 0 0,-22 22 16,22-22-16,-21 21 0,-1 1 15,22-1-15,-21 0 0,0 1 0,20 20 16,-20 1-16,0-1 0,21 1 0,-22 20 16,1-20-16,21-1 15,-22 1-15,22-1 0,-21 1 0,21-1 16,0 1-16,-22-1 0,22 1 15,0-1-15,-21-20 0,20 20 0,1-21 16,0-20-16,0 20 0,-21-21 0,20 21 16,1-20-16,0-22 0,-21 21 15,21-21-15,-22 0 0,1 0 0,0 0 16,-1 0-16,1-21 0,0-1 16,-1 1-16,1 0 0,0 0 0</inkml:trace>
  <inkml:trace contextRef="#ctx0" brushRef="#br1" timeOffset="-148065.2">17145 11917 0,'0'0'0,"21"-42"0,21 20 0,1-20 16,-1 21-16,0-21 0,1-1 0,-1 22 15,0-21-15,1 21 0,-1-22 16,0 22-16,1-21 0,-1 21 0,0-1 16,-20 1-16,20 0 15,-21 0-15,0 0 0,0 21 0,-21 21 31,-21 0-31,-21 21 0,21 1 16,-43 20-16,22 1 0,-22-1 0,1 1 16,-22 20-16,1 1 0,-1 0 15,0-22-15,1 22 0,-1-22 0,0 22 16,22-43-16,-22 22 0,22-1 16,-22-20-16,21-1 0,22 0 0,-21 1 15,20-1-15,1-21 0,21 22 16,-22-22-16,22 0 0,0 0 0,21 0 15,-21 0-15,42-21 32,-21-21-17,21 0-15,22 21 0,-22-21 16,0 0-16,21 0 0,-21-1 0,22 1 16</inkml:trace>
  <inkml:trace contextRef="#ctx0" brushRef="#br1" timeOffset="-147401.59">17314 12573 0,'21'0'0,"-42"0"0,64 0 15,-43-21-15,21 21 16,-42 0 31,21 21-47,-22-21 0,22 21 16,-21-21-16,0 21 15,42-21 32,0 0-47,1 0 0,-1 0 16,-21-21-16,21 21 0,0-21 15,-21 0-15,21 21 0,-21-21 16,0 0 0,-21 21-1,0 0-15,0 0 16,0 21-16,-1 0 0,1-21 0,0 21 15,21 0-15,0 0 16,0 1-16,0-1 16,21-21-1,0 0 1,1 0-16,-1 0 0,0 0 0,0 0 16,0 0-16,0-21 15,-21-1-15,22 22 0,-22-21 16,0 0-16,0 0 15,0 0-15,-22 21 16,1 0 0,0 0-16,0 21 15,0-21-15,21 21 16,0 0 0,0 0-16,21-21 15,0 0-15,0 0 0,0 22 16,22-22-16</inkml:trace>
  <inkml:trace contextRef="#ctx0" brushRef="#br1" timeOffset="-146889.58">18394 12679 0,'-21'-21'16,"-1"21"-16,1 0 0,0 0 15,0 0-15,0 0 0,0 0 16,-1 0-16,1 21 0,0 0 16,21 0-16,-21-21 0,21 21 15,-21-21-15,21 22 0,0-1 16,21-21 15,0 0-31,0 0 0,0 0 16,1 0-16,-1 0 0,0 0 0,0-21 15,0 21-15,0-22 0,-21 1 16,22 21-16,-22-21 0,21 0 0,-21 0 16,0 0-1,-21 21-15,-1 0 0,1 0 16,0 0-16,0 0 0,0 21 0,0-21 15,-1 21-15,1 0 0,0-21 16,0 21-16,0-21 0,21 21 0,-21-21 16,21 22-16,0-1 15,21-21 1,0 0 0,0 0-1,-21-21 1,0-1-16,0 1 15</inkml:trace>
  <inkml:trace contextRef="#ctx0" brushRef="#br1" timeOffset="-142445.87">20172 11684 0,'-21'0'47,"-1"0"0,22-21 31,22 0-78,-1 21 15,-21-21-15,21-1 0,0 1 16,0 0-16,0 0 0,1 0 16,-1 0-16,0-1 15,0 1-15,-21 0 0,21-21 16,0 21-16,1-1 0,-1 1 0,0-21 16,0 21-16,0-22 0,0 22 15,1 0-15,-1 0 0,0 0 0,-21 0 16,21-1-16,-21 1 0,21 21 15,-21-21-15,-21 42 47,0 0-47,-21 1 0,20-1 16,1 21-16,-21 0 0,21 1 16,-22-1-16,1 0 0,0 22 0,-1-22 15,1 22-15,0-1 0,-22 1 16,1-22-16,-1 43 0,1-22 0,-1 22 15,1-22-15,-22 22 0,0-21 16,22 20-16,-22-20 0,22-1 0,-1 1 16,1-1-16,-1 1 0,1-1 15,20 1-15,1-1 0,0-20 0,-1-1 16,22 0-16,0 1 0,-21-1 16,21 0-16,-1-21 0,1 1 0,0 20 15,0-21-15,21 0 0,-21-21 16,21 21-1,0 1-15,0-44 141,0 1 890,0 0-1031,0 0 16,0 0-16,0 0 0,21-1 0</inkml:trace>
  <inkml:trace contextRef="#ctx0" brushRef="#br1" timeOffset="-141077.77">20849 11790 0,'0'-21'0,"21"21"16,-21-21-16,21-1 16,-21 1-1,0 0 1,-21 42 15,0 0-31,0 1 16,0 20-16,-22-21 0,22 21 15,-21 1-15,0 20 0,-1-20 0,1 20 16,0-21-16,-22 22 0,22-22 16,-22 22-16,22-22 0,0 0 0,-1 1 15,1-1-15,21 0 0,0 1 16,-22-22-16,43 21 0,-21-21 16,21 1-16,0 20 0,-21-21 0,21 0 15,0 0-15,0 1 0,0-1 16,0 0-16,0 0 0,0 0 15,0 0 1,21-21-16,0 0 16,0 0 31,-21-21-32,0 0 157,22 21-172,-22-21 16,0 0-16,0 0 15,0-1-15,0 1 16</inkml:trace>
  <inkml:trace contextRef="#ctx0" brushRef="#br1" timeOffset="-139078.27">3302 7366 0,'0'0'0,"-21"0"0,0 0 0,-1 0 15,1 0-15,-21 0 0,21 21 16,0-21-16,-1 0 0,1 0 0,0 0 16,0 0-1,21 21 1,21 1 0,21-22-16,1 21 15,20 0-15,1-21 0,-1 21 0,43 0 16,0 0-16,0-21 0,0 22 15,21-1-15,0 0 0,0 0 0,0-21 16,-22 21-16,22 0 0,-21-21 16,0 22-16,-21-22 0,-1 0 0,-20 0 15,-1 21-15,-20-21 0,-22 0 0,21 0 16,-21 0-16,1 0 16,-44 0 15,1 0-16,0 0-15,0 0 16,0 0-16,0 0 0,-22 0 16,22 0-16,0 0 0,-21 0 0,-1 0 15,22-21-15,-21 21 0,-22 0 0,22 0 16,0-22-16</inkml:trace>
  <inkml:trace contextRef="#ctx0" brushRef="#br1" timeOffset="-138774.45">3514 7620 0,'-64'0'0,"128"0"0,-213 0 0,107 0 0,-21 0 16,20 0-16,1 0 0,21 0 0,0 0 15,21 21-15,21-21 16,21 21 0,0-21-16,1 0 0,41 22 0,-20-1 15,21-21-15,-1 0 0,22 21 0,0-21 16,-21 21-16,20-21 0,22 0 15,-21 21-15,0-21 0,21 0 0,-21 21 16,0-21-16,0 0 0,-22 0 0,1 0 16,-22 0-16,1 0 0,-1 0 15,-20 0-15,-22 0 0,0 0 0,0 0 16,0 0-16,-21 22 16,0-1 15</inkml:trace>
  <inkml:trace contextRef="#ctx0" brushRef="#br1" timeOffset="-137550.04">20172 12467 0,'0'0'0,"-21"0"0,-1 0 0,1-21 0,0 21 16,21-21-1,-21 21 1,21-21-16,0 0 31,0-1-15,21 22-1,0 0-15,0-21 0,1 21 16,20 0-16,-21 0 0,21 0 16,1 0-16,-1 0 0,0 0 0,22 0 15,-22 0-15,22 0 0,-22 0 16,22 0-16,-22 0 0,0 0 15,-21 0-15,1 0 0,-1 0 16,-42 0 0,-1 0-1,1 0-15,-21 0 0,21 0 0,-22 0 16,22 0-16,-21 0 0,21 0 16,-22 0-16,22 21 0,0-21 0,-21 22 15</inkml:trace>
  <inkml:trace contextRef="#ctx0" brushRef="#br1" timeOffset="-137289.18">19854 12742 0,'0'0'0,"0"22"15,0-1 1,21-21-16,22 0 15,-22 0-15,0 21 0,21-21 16,-20 0-16,20 0 0,0 0 0,1 21 16,-22-21-16,21 0 0,0 0 15,-20 0-15,20 0 0,-21 0 0,0 0 16,0-21 0,-21 0-1,22 21-15,-22-21 0</inkml:trace>
  <inkml:trace contextRef="#ctx0" brushRef="#br1" timeOffset="-136489.18">21696 12827 0,'0'0'0,"42"0"15,-21-21 1,0 21-16,1-21 0,-1 0 16,-21-1-16,21 1 0,0 0 0,-21 0 15,0 0-15,21 0 0,-21-1 16,0 1-16,0-21 0,0 21 0,0 0 16,-21-1-16,21 1 0,-42 0 15,21 0-15,-1 21 0,1-21 0,-21 21 16,0 0-16,20 0 0,-20 0 15,-21 0-15,20 21 0,1 0 0,0 0 16,-1 0-16,1 22 0,0-22 16,-1 21-16,1-21 0,0 22 15,-1-1-15,1 0 0,21-20 0,0 20 16,-1 0-16,22-21 0,-21 22 16,21-22-16,0 0 0,0 0 0,0 0 15,21 1-15,1-1 0,-1-21 16,0 0-16,0 0 0,0 0 0,22 0 15,-22 0-15,21 0 0,-21 0 16,22-21-16,-1 21 0,21-43 0,-20 22 16,-1 0-16,22-21 0,-22-1 15,21 1-15,-20 0 0,20-1 0,1-20 16,-22 20-16,22 1 16,-22-21-16,21 20 0,-20-20 0,-22 20 15,21 1-15,1-21 0,-22 20 16,21-20-16,-21 20 0,0 1 0,1-21 15,-1 20-15,0 1 0,-21 0 16,0-1-16,21 22 0,-21 0 0,0 0 16,0 0-16,-21 21 15,0 0 1,0 21-16,-22 21 0,22-21 16,-21 22-16,21-1 0,-22 21 0,1-20 15,21 20-15,-22 1 0,1-1 16,21 1-16,0-1 0,-22 1 15,22-1-15,0 1 0,0-1 16,0-20-16,21 20 0,-21 1 0,21-22 16,0 0-16,0 22 0,0-43 15,21 21-15,0 1 0,0-22 0,0 0 16,0 0-16,1 0 0,-1-21 16,0 21-16,21-21 0,-21 0 0,1 0 15,20 0-15,-21 0 0,0-21 16,22 21-16,-22-21 0,0 0 0,0 0 15,21 21-15,-20-43 0,-1 22 16,0 0-16,21 0 0,-21-21 0</inkml:trace>
  <inkml:trace contextRef="#ctx0" brushRef="#br1" timeOffset="-135434.3">23368 11853 0,'0'0'0,"-21"-21"0,0 21 16,21-21-16,-22 21 0,1 0 0,21-21 15,0 0 1,21 21 15,1-21-31,-1 21 0,0 0 16,0 0-16,21 0 15,-20 0-15,20 0 0,-21 0 0,21 0 16,-20 0-16,20 0 0,-21 0 16,0 0-16,0 0 0,1 0 0,-44 0 31,-20 0-31,21-22 15,-21 22-15,-1 0 0,1-21 0,0 0 16,-22 21-16,22 0 0,-1 0 16,22 0-16,-21 0 0,0 0 0,20 0 15,1 0-15,-21 0 0,21 0 16,0 0-16,-1 0 0,1 0 0,0 0 16,0 21-16,0 0 15,0 1-15,-1-1 16,1 0-16,0 21 15,0-21-15,0 1 0,0 20 0,-1 0 16,1 1-16,0-1 0,0 0 16,0 22-16,0-22 0,-22 0 15,22 22-15,0-22 0,0 1 0,0-1 16,-22 0-16,22 22 0,0-22 0,0 0 16,-22 1-16,22 20 0,0-20 15,0-1-15,0 21 0,0-20 0,-22-1 16,22 0-16,21 1 0,-21-1 15,0 0-15,0-20 0,21 20 16,0-21-16,0 21 0,0-20 0,0-1 16,0 0-16,0 0 0,0 0 15,0 0-15,21 1 0,0-1 0,0 0 16,0-21-16,0 0 0,1 21 16,20-21-16,0 0 0,1 0 0,-1 0 15,0 0-15,1 0 0,-1 0 0,0-21 16,1 21-16,-1-21 0,0 21 15,1 0-15,-1-21 0,-21-1 0,21 22 16,-20 0-16,-1-21 0,0 0 16,-21 0 15,0 0-31,0 0 16</inkml:trace>
  <inkml:trace contextRef="#ctx0" brushRef="#br1" timeOffset="-125797.15">10562 2963 0,'0'0'0,"0"22"16,-21-22-16,21 21 0,-21 0 15,21 0-15,-21-21 0,21 21 0,0 0 16,0 1-16,0 20 0,-22-21 15,22 0-15,0 0 0,0 1 0,0-1 16,0 0-16,0 0 16,22-21-16,-1 21 15,0-21-15,0 0 0,21 0 16,1 0-16,-1 0 0,22-21 0,20 0 16,1 0-16,0 0 0,-1-1 15,1 1-15,21 0 0,0 0 0,-22 0 16,22 0-16,0-1 0,-21 1 15,-1 0-15,1 0 0,-22 21 0,1 0 16,-22 0-16,-21 0 0,1 0 16,-1 0-16,-21 21 31,-21 0-31,-1-21 0,22 21 0,-21 1 16,0-1-16,21 0 15,-21 21-15</inkml:trace>
  <inkml:trace contextRef="#ctx0" brushRef="#br1" timeOffset="-125349.41">11409 5017 0,'-21'0'16,"-1"0"-1,22-22 17,22 1-1,-1 21-31,0-21 0,21 0 15,1 21-15,-1-21 0,21-22 16,1 22-16,-1 0 0,22 0 0,0-21 16,21 20-16,-22 1 0,1-21 15,21 21-15,-43 0 0,22-22 16,0 22-16,-22 0 0,1 0 0,-22 0 16,21 21-16,-41-22 0,20 22 15,-21 0-15,-21 22 31,-21-1-15,0-21-16,21 21 0,-21 0 16,-1 0-16,1 0 0,0 22 0</inkml:trace>
  <inkml:trace contextRef="#ctx0" brushRef="#br1" timeOffset="-124869.53">11409 7006 0,'-43'21'16,"22"-21"-16,0 0 15,0 0-15,0 0 0,0 0 16,-1 0-16,1 0 0,42 0 31,1-21-31,20 21 16,0-21-16,22 0 0,-1 21 0,1-21 15,20 0-15,1-1 0,21 22 16,-21-21-16,20 0 0,1 0 16,0 0-16,0 21 0,-21-21 0,-1-1 15,1 22-15,0 0 0,-22-21 16,1 21-16,-22 0 0,-21 0 0,21 0 16,-20 0-16,-22-21 15,0 42 32,21-21-47</inkml:trace>
  <inkml:trace contextRef="#ctx0" brushRef="#br1" timeOffset="-123580.77">23982 12764 0,'0'0'16,"0"-22"-16,0 1 0,0 0 15,0 0-15,0 0 0,0 0 16,0-1-16,21 1 16,0 0-16,0 21 0,0-21 0,1 0 15,-1 21-15,21-21 0,-21 21 16,0 0-16,22-22 0,-22 22 0,0-21 15,21 21-15,-20 0 0,-1 0 16,0 0-16,21 0 0,-21 0 0,1 0 16,-22 21-1,21 1-15,-21-1 0,0 0 16,-21 0-16,-1 0 0,1 0 16,-21 1-16,0-1 0,-1 0 0,-20 0 15,20 0-15,-20-21 0,-1 21 16,22 1-16,-21-22 0,20 0 0,22 21 15,-21-21-15,21 0 0,-1 0 16,44 0 0,-1 0-1,0 0-15,21 0 0,1 21 16,-22-21-16,21 0 0,0 21 0,1-21 16,-1 21-16,-21-21 15,22 21-15,-22 1 0,21-1 0,-21 0 16,0 0-16,1 0 0,-1 0 15,0 1-15,-21 20 0,0-21 0,0 0 16,0 0-16,0 22 0,-21-22 16,0 0-16,-1-21 0,-20 21 0,0 0 15,-1-21-15,-20 0 0,21 22 16,-22-22-16,1 0 0,-1 0 0,1 0 16,-1 0-16,22 0 0,-1 0 15,1-22-15,0 22 0,21 0 16,-22 0-16,43-21 0,-21 21 0,0-21 15,21 0 1,21 0 0,0 0-16,0-1 15,22 1-15,-22 0 0,21 0 16</inkml:trace>
  <inkml:trace contextRef="#ctx0" brushRef="#br1" timeOffset="-123008.11">24828 11959 0,'0'-21'0,"0"42"0,0-84 0,0 42 16,22-22-16,-1 22 0,0 0 15,21 0-15,-21 0 0,22 21 0,-1-22 16,22 22-16,-22-21 0,21 21 15,-20 0-15,20 0 0,1 0 0,-1 0 16,1 0-16,-1 0 0,1 0 16,-1 0-16,1 0 0,-22 0 0,22 0 15,-22 0-15,0 21 0,-21-21 16,1 0-16,-1 0 0,-21 22 16,21-22-16,-21 21 15,0 0-15,-21 0 0,0 21 16,-22-20-16,22-1 0,0 21 15,0 0-15,-22 1 0,22-1 16,0 0-16,-21 22 0,21-22 0,-22 22 16,22-22-16,-21 22 0,21-1 15,-22 1-15,22-1 0,-21 22 0,21-1 16,-1 1-16,1 0 0,0-22 16,0 22-16,-21-22 0,20 1 0,1-1 15,0 1-15,0-1 0,0-20 16,-22 20-16,1-20 0,0-22 15,-1 21-15,-20-21 0,-1 0 16,-20 1-16,-1-1 0,0-21 0,1 0 16,-22 0-16,21 0 0,-21-21 15,1-1-15,20 22 0,0-21 0,1 0 16,20 21-16,1 0 0,20-21 16,22 21-16,0 0 0,0 0 0,42 0 31,0 21-31,-21 0 0,21-21 15,0 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4:00:43.8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5270 1143 0,'0'0'0,"22"-21"16,-22 0-16,0 0 0,21-22 0,-21 22 15,0 0-15,0-21 0,0 20 16,0 1-16,0 0 0,0 0 16,0 0-16,0 0 0,0-1 0,0 1 15,0 42 16,0 1-15,0-1-16,-21 0 0,-1 21 16,1 1-16,21-1 0,0 0 0,-21 22 15,0-22-15,0 22 0,0-22 16,-1 21-16,22 1 0,-21-22 16,0 22-16,0-1 0,0 1 15,0-1-15,-1 1 0,1-1 0,21-20 16,0 20-16,0-21 0,-21 1 15,21-1-15,0 0 0,0 1 0,0-22 16,0 0-16,0 0 0,0 0 16,21 1-16,-21-1 0,21-21 0,1 0 15,-1 0-15,0 0 0,0 0 16,0 0-16,0 0 0,1-21 0,-1-1 16,0 22-16,0-21 0,0 0 15,0 0-15,22 0 0,-22 0 16,0-1-16,0 1 0,-21 0 15,21-21-15,1 21 0,-22-1 0,0 1 16,0 0-16,0 0 0,0 0 16</inkml:trace>
  <inkml:trace contextRef="#ctx0" brushRef="#br0" timeOffset="295.82">4784 1693 0,'-22'0'0,"44"0"0,-65-21 16,64 0 15,1 21-31,20 0 0,-21 0 16,21-21-16,1 21 0,-1-21 16,22 21-16,-22 0 0,0-21 0,1 21 15,-1 0-15,0 0 0,1-22 16,-1 22-16,0 0 0,-21 0 0,22 0 15,-22 0-15,0 0 16,0 0 31,-21 22-47</inkml:trace>
  <inkml:trace contextRef="#ctx0" brushRef="#br0" timeOffset="924.61">6329 1757 0,'0'0'16,"21"-42"-1,-21 20-15,0 1 16,0 0-16,0 0 16,0 0-16,0 0 15,-21 21-15,0-22 0,-1 22 16,1 0 0,0-21-16,0 21 15,0 0 1,0 0 312,-1 0-328</inkml:trace>
  <inkml:trace contextRef="#ctx0" brushRef="#br0" timeOffset="1444.83">5778 1609 0,'0'0'0,"-42"-21"16,42-1 0,0 1-1,21 0-15,0 21 16,1-21-16,-1 21 0,0 0 15,0 0-15,21 0 0,-20 0 0,-1 0 16,21 0-16,-21 0 0,22 0 16,-22 21-16,0 0 0,0 0 15,21 1-15,-20-1 0,-1 21 16,-21-21-16,21 22 0,-21-22 0,21 21 16,-21 0-16,0-20 0,0 20 15,0 0-15,0-21 0,0 1 0,0 20 16,0-21-16,0 0 0,0 0 15,-21 1-15,21-1 0,-21-21 0,21 21 16,0-42 31,0 0-47,0-1 0,0 1 16,0-21-16,0 21 15,21-22-15,0 1 0,0 0 0,0-22 16,1 22-16,-1 0 0,21-22 15,0 22-15,-20-1 0,20 1 0,0 0 16,1-1-16,-1 22 0,-21 0 16,21 0-16,-20 0 0,-1 21 0,0 0 15,0 0-15,0 0 16,-21 21 0,0 0-16,0 0 15</inkml:trace>
  <inkml:trace contextRef="#ctx0" brushRef="#br0" timeOffset="2628.16">5419 2815 0,'0'0'0,"0"-21"15,21 0-15,-21 0 16,0 0-16,0-1 0,0 1 15,0 0-15,-21 0 16,21 0-16,-22 21 16,22 21-1,0 0-15,-21 0 16,21 22-16,0-22 0,-21 21 16,21 0-16,-21 1 0,21-1 0,-21 0 15,0 1-15,21-1 16,-22 22-16,1-1 0,0 1 0,0-22 0,0 21 15,21 1-15,-21-22 0,-1 22 16,1-22-16,0 22 0,21-22 16,-21 0-16,0 1 0,21-1 15,0-21-15,0 21 0,-21-20 0,21-1 16,-22 21-16,22-21 0,0 0 16,0 1-16,0-1 0,0 0 15,0 0-15,22-21 16,-1 21-1,0-21-15,21 0 16,-21 0-16,1 0 0,20 0 16,0 0-16,1 0 0,20 0 0,1 0 0,-1 0 15,22 0-15,-1 0 0,-20 0 16,42 0-16,-22 0 0,1 0 16,0 0-16,-1 0 0,1 0 15,-21 0-15,20 0 0,-20 0 0,-1 0 16,1 0-16,-22 0 0,0 0 15,1 0-15,-22 0 0,0 0 0,0 0 16,0-21-16,-21 0 16,0 0-16,0 0 15,-21 21-15,0-22 0,-21 22 0,21-21 16,-22 21-16,22 0 0,-21-21 16,-1 21-16,22 0 0,-21-21 0,0 21 15,20-21-15,-20 21 16,21 0-16,0 0 0,0 0 0,-1 0 15,1 0-15,42 0 47,1 0-47,-1 0 0,0 0 16,21 0-16,-21 0 0,22 0 0,-22 0 16,21 0-16,1 0 0,-22 0 15,21 0-15,-21 0 0,0 21 0,1-21 16,-1 0-16,0 21 15,-21 0-15,0 0 0,0 1 0,-21-1 16,0 0-16,-1 21 16,1-21-16,-21 1 0,21 20 0,-22 0 15,1-21-15,21 22 0,-21-22 0,-1 21 16,22-21-16,0 1 0,-21 20 16,20-21-16,1 0 0,0-21 0,21 21 15,-21 1 1,21-44 15,0 1-31,0 0 0,21 0 16</inkml:trace>
  <inkml:trace contextRef="#ctx0" brushRef="#br0" timeOffset="4164.14">7662 3493 0,'0'21'15,"0"0"1,0 0 15,21-21-15,1 0-16,-1-21 16,-21 0-16,21 21 0,0-21 15,0-1-15,0 1 0,1-21 16,20 21-16,-21-22 0,0 22 0,0-21 15,1 0-15,-1 20 0,0-20 16,0 21-16,0-21 0,-21 20 0,0 1 16,21 0-16,-21 0 15,-21 42 17,21 0-32,0 22 15,0-22-15,-21 21 0,21 0 16,-21 1-16,21-1 0,0 0 0,0 22 15,0-22-15,0 1 0,-21-1 16,21 0-16,0-21 0,0 22 0,0-1 16,-21 0-16,21 1 0,0-22 15,0 21-15,-22-21 0,22 22 0,-21-22 16,21 21-16,0-21 0,0 1 16,0-1-16,0 21 0,-21-42 0,21 21 15,0 0-15,-21 1 0,0-1 16,0-21-1,-1 21-15,1-21 16,0 0-16,0 0 16,0 0-16,0 0 0,-22 0 0,22 0 15,-21-21-15,21 21 0,-22 0 16,22 0-16,0 0 0,-21 0 0,20 0 16,1 0-16,0 0 0,0 0 15,0 0-15,42 0 47,21 0-47,-21 0 0,22 0 0,-1 0 16,22 0-16,-22 0 0,21 21 15,1-21-15,-1 0 0,22 0 0,-21 0 16,-1 0-16,1 0 0,-1 0 16,1 0-16,-22 21 0,0-21 0,1 0 15,-1 0-15,-21 0 0,0 0 16,0 0-16,-42 0 47,0 0-32,0 0-15,0 0 16,0 0-16,-1 0 0</inkml:trace>
  <inkml:trace contextRef="#ctx0" brushRef="#br0" timeOffset="5546.87">4762 3789 0,'0'0'0,"0"21"79,0 0-79,0 0 15,0 22-15,0-22 0,0 21 0,0 1 16,0-1-16,-21 21 0,21-20 15,-21 20-15,21 1 0,-21-22 0,0 22 16,0-1-16,21-21 0,-22 22 16,1-1-16,0-20 0,0 20 0,0 1 15,0-1-15,-1 1 0,1-1 16,0-20-16,0 20 0,21 1 0,-21-22 16,0 21-16,-1-20 0,1-1 15,21 22-15,-21-22 0,0 0 16,21 1-16,0-1 0,0 0 0,-21 1 15,21-22-15,0 0 0,0 0 16,0 0-16,0 0 0,0 1 0,21-22 47,0 0-47,0 0 16,0 0-16,1 0 0,-1 0 0,21 0 15,-21 0-15,22 0 0,-1 0 0,0 0 16,22 0-16,-1 0 0,1 0 15,-1 0-15,1 0 0,-1 0 16,1 0-16,20 0 0,-20 0 16,-1 0-16,1 0 0,-1 0 0,1 0 15,21 0-15,-22 0 0,1 0 0,-1 21 16,-21-21-16,22 0 0,-22 0 16,22 0-16,-22 0 0,0 0 0,1 0 15,-1 0-15,0 0 0,-20 0 16,20 0-16,-21 0 0,0 0 0,0-21 15,1 21-15,-1-22 16,-21 1-16,0 0 16,-21 0-1,-1 21-15,1-21 16,0 0-16,0-1 16,0 22-16,0-21 0,-1 21 0,-20-21 15,21 21-15,0 0 0,0-21 16,-1 21-16,1-21 0,0 21 0,0 0 15,0 0 1,21-21-16,21 21 31,0 0-15,0 0-16,0 0 0,1 0 0,20 0 16,-21 0-16,21 0 0,-20 21 15,-1-21-15,21 0 0,-21 0 16,22 0-16,-22 0 0,0 0 0,0 21 15,0-21-15,0 21 16,-21 0-16,0 0 16,0 1-16,-21-1 15,0 21-15,0-21 0,0 0 0,0 1 16,-22 20-16,22 0 0,-21-21 0,21 22 16,-22-22-16,22 21 0,-21 1 15,-1-22-15,22 21 0,-21 0 0,21-20 16,0-1-16,-1 21 0,1-21 0,21 0 15,-21-21-15,21 22 16,0-1-16,21-42 47,0-1-47,1 1 0,-22 0 0</inkml:trace>
  <inkml:trace contextRef="#ctx0" brushRef="#br0" timeOffset="6733.27">7493 5313 0,'0'-21'31,"0"0"-31,0-1 16,21 22-16,-21-21 15,0 42 17,-21 1-17,21-1-15,0 0 0,0 21 16,-21 1-16,21-1 0,-21 0 0,-1 22 16,22-1-16,-21 1 0,0-1 15,0 22-15,0-22 0,0 1 0,-1-1 16,-20 22-16,21-21 0,0-1 0,-22 1 15,22-1-15,0 1 0,0-1 16,0-21-16,0 1 0,21-1 16,0 0-16,0-20 0,0-1 0,0 0 15,0 0-15,0-42 32,0 0-32,0 0 15,0-1-15,0 1 0,0-21 16,0 21-16,21-22 0,0 1 0,0 0 15,-21-22-15,21 22 0,0-22 0</inkml:trace>
  <inkml:trace contextRef="#ctx0" brushRef="#br0" timeOffset="7090.12">7281 5461 0,'0'-21'0,"0"42"0,0-63 0,0 21 0,0-1 16,0 1-16,0 0 0,21 0 0,-21 0 15,22 0-15,-1-1 0,0 1 16,21 0-16,-21-21 0,22 21 0,-1 21 16,0-22-16,1 22 0,-1 0 15,0 0-15,-20 0 0,20 0 0,-21 22 16,21-1-16,-20 0 0,-22 21 16,0-21-16,0 22 0,0-1 0,0-21 15,0 22-15,0-1 0,-22 0 16,-20-21-16,21 22 0,-21-1 0,20-21 15,-20 22-15,0-22 0,21 0 0,-22 0 16,22 0-16,-21 0 16,21 1-16,-1-22 0,1 21 0,0-21 15,0 0-15,21-21 32,0-1-32,21 1 15,0 0-15,0 0 0,22 0 16,-22 0-16,21-22 0</inkml:trace>
  <inkml:trace contextRef="#ctx0" brushRef="#br0" timeOffset="7616.06">8340 4932 0,'0'0'0,"0"21"46,0 0-46,-22 22 0,22-22 0,-21 21 16,0 0-16,21 1 0,-21-1 16,0 22-16,0-22 0,21 0 0,-22 22 15,1-22-15,0 0 0,21 1 0,-21-1 16,0 0-16,21 1 0,-21-22 16,21 0-16,0 0 0,-22 0 15,22 1-15,0-1 0,-21-21 0,21-21 47,0-1-47,0 1 16,0-21-16,21 21 0,1 0 0,-1-22 15,0 1-15,0 21 0,21-22 16,-20 22-16,20 0 0,0-21 0,1 21 16,-1 21-16,0-22 0,-21 22 0,22 0 15,-1 0-15,0 0 0,-20 22 16,20-1-16,-21 0 0,0 0 0,-21 0 15,0 0-15,0 1 16,0 20-16,0-21 0,0 0 0,0 0 16,0 22-16,-21-22 0,0 0 0,0 0 15,0 0-15,-1 1 16,1-1 0,0 0-16,0-21 15,21-21 16,21 21-31,0-21 16,0-1-16</inkml:trace>
  <inkml:trace contextRef="#ctx0" brushRef="#br0" timeOffset="8057.03">9080 5419 0,'0'-21'0,"0"42"0,-21-42 47,0 42-47,0 0 0,0-21 16,0 21-16,-1 21 0,1-20 15,-21-1-15,21 21 0,0-21 0,-1 0 16,22 22-16,0-22 0,-21 0 16,21 0-16,0 0 0,0 1 0,0-1 15,0 0-15,21 0 16,1-21-16,-1 0 0,0 0 15,0 0-15,21 0 0,-20 0 0,-1 0 16,21 0-16,-21 0 0,0-21 0,1 0 16,-1 0-16,0-1 0,0 1 15,0 0-15,-21-21 0,0-1 0,21 22 16,-21-21-16,0 21 0,0-22 16,0 22-16,0 0 0,-21 0 0,0 0 15,0 21-15,0 0 0,0 0 16,-1 0-16,1 0 15,0 0-15,21 21 16,-21-21 0,21 21-16,21-21 31,0 0-31,0 0 0,1 0 16,-1 0-16,0 0 0</inkml:trace>
  <inkml:trace contextRef="#ctx0" brushRef="#br0" timeOffset="8590.39">9440 5419 0,'0'21'47,"-21"-21"-31,21 21-16,0 0 0,0 0 0,0 1 15,0-1-15,-21 0 0,21 0 0,0 0 16,0 0-16,-21 1 0,21-1 15,0 0-15,0 21 0,0-21 16,0 1-16,-21-1 0,21 0 16,-22 0-16,1-21 47,21-21-47,0 0 15,0 0-15,0-1 16,0 1-16,0-21 0,0 21 0,0-22 15,21 22-15,1-21 0,-22 21 0,21 0 16,21-22-16,-21 22 0,0 0 16,22 0-16,-1 0 0,-21 21 0,22 0 15,-1 0-15,0 0 16,1 0-16,-1 0 0,0 21 0,1 0 0,-22 0 16,0 0-16,0 0 0,0 1 0,-21 20 15,0-21-15,0 21 0,0-20 16,0-1-16,-21 21 0,0-21 15,0 0-15,0 1 0,-1-1 0,22 0 16,-21-21-16,0 21 0,0 0 16,0-21-1,21 21-15,0-42 32,0 0-32,21 0 0,0 0 0,0 0 15,0-1-15,1 1 0,-1 0 16,0 0-16,0 0 0</inkml:trace>
  <inkml:trace contextRef="#ctx0" brushRef="#br0" timeOffset="9052.86">10160 5630 0,'0'22'16,"0"-1"-16,21-21 31,0 0-31,0 0 15,1 0-15,-1 0 0,0-21 16,0 21-16,21-22 0,-20 22 16,-1-21-16,21 0 0,-21 0 0,0 0 15,1 21-15,-1-21 0,0-1 16,0 1-16,0 0 0,0 0 0,1 21 16,-22-21-16,0 0 0,-22 21 31,1 0-31,0 0 15,0 0-15,0 21 0,0-21 16,-1 21-16,-20 0 0,21 0 0,0 22 16,0-22-16,-22 21 0,22-21 0,0 0 15,21 22-15,-21-22 0,21 0 16,0 21-16,0-20 0,0-1 0,0 0 16,21 0-16,0 0 15,0-21-15,0 0 0,22 21 0,-1-21 16,-21 0-16,22 0 0,-22 0 0,21 0 15,0 0-15,1 0 16,-22 0-16,21-21 0,-21 21 0,22-21 16,-22 0-16,21 21 0,-21-21 0,1 0 15,-1-1-15,0 22 16,-21-21-16</inkml:trace>
  <inkml:trace contextRef="#ctx0" brushRef="#br0" timeOffset="10240.59">4911 5863 0,'0'0'0,"0"-21"32,-22 21-17,1 0-15,0 0 32,0 0-32,0 21 0,21 0 15,-21 1-15,-1-1 0,1 21 16,21-21-16,-21 22 0,0-1 0,0 0 15,21 1-15,-21 20 0,-1-21 16,-20 22-16,21-1 0,0 1 0,-22 63 16,22-85-16,0 22 15,0-1-15,0-20 0,0-1 16,-1 21-16,22-20 0,0-1 0,0 0 16,-21 1-16,21-1 0,0 0 0,0 1 15,0-1-15,0 0 0,0-20 16,0 20-16,0-21 0,0 0 0,0 0 15,21 1-15,-21-1 0,43 0 16,-22 0-16,0-21 0,21 0 0,1 21 16,-1-21-16,0 0 0,22 0 0,-1 0 15,1 0-15,21 0 0,-22 0 16,22 0-16,-1 0 0,1 0 0,-21 0 16,20 0-16,1 0 0,0 0 0,-22 0 15,22 0-15,-22 0 16,1 0-16,-1 0 0,-20-21 0,20 21 15,-42 0-15,22 0 0,-22 0 0,0-21 16,0 21-16,0 0 0,0-21 16,-21 0-16,0-1 15,0 1-15,-21 0 0,0 21 16,0-21-16,0 0 0,0 0 16,-1 21-16,-20-22 0,21 1 0,0 21 15,0-21-15,-22 21 0,22 0 0,0-21 16,0 21-16,21-21 15,-21 21-15,42 0 32,0 21-17,0-21-15,0 21 0,0-21 0,1 21 16,20-21-16,-21 0 0,0 21 0,0-21 16,1 22-16,-1-22 0,0 21 15,0-21-15,-21 21 0,0 0 16,0 0-16,0 0 0,0 1 15,0-1-15,-21 0 16,0 0-16,0 21 0,-22-20 0,22-1 16,-21 0-16,-1 0 0,1 21 0,21-20 15,-21-1-15,-1 0 0,1 0 16,21 0-16,-22 0 0,22 1 0,0-1 16,0 0-16,0 0 0,0-21 0,21 21 15,0-42 16,21 0-31,0 0 16,0 0-16</inkml:trace>
  <inkml:trace contextRef="#ctx0" brushRef="#br0" timeOffset="10683.96">7070 7027 0,'0'0'0,"21"0"47,0 0-31,0 0-16,21 22 0,-20-22 0,-1 0 16,21 0-16,-21 21 0,22-21 0,-1 0 15,-21 0-15,21 21 0,1-21 16,-22 0-16,0 0 0,0 0 0,0 0 15,1 0-15,-1 0 0,-42 0 32,-1 0-32,1 0 15,0 0-15,0-21 0,0 21 16,-22 0-16,22 0 0,0-21 16,0 21-16,0 0 0,0 0 0</inkml:trace>
  <inkml:trace contextRef="#ctx0" brushRef="#br0" timeOffset="11142.54">7281 7049 0,'-21'0'0,"63"0"0,-63 0 0,-21 0 16,21 0-16,0 0 0,-1 0 15,1 21-15,0-21 0,21 21 16,-21 0-16,0-21 0,21 21 16,-21 0-16,21 1 0,-22-1 0,1 0 15,21 0-15,0 21 0,0-20 0,-21-1 16,21 0-16,0 0 0,0 0 16,0 0-16,0 1 15,21-22 1,0 0-1,1 0-15,-1 0 16,0 0-16,-21-22 0,21 22 0,0 0 16,0 0-16,1 0 0,-1 0 15,0 0-15,0 0 0,0 0 0,0 0 16,1 22-16,-1-22 0,0 21 0,0 0 16,0-21-16,0 21 0,-21 0 15,22-21-15,-1 21 0,0 1 16,-21-1-16,0 0 0,0 0 0,0 0 15,0 0 1,0 1-16,-21-22 0,0 21 0,-1-21 16,1 21-16,0 0 0,-21-21 0,21 21 15,-1-21-15,-20 0 0,21 21 16,0-21-16,0 0 0,-1 0 0,1 0 16,0 0-16,0 22 0,0-22 0,0 0 15,-1 0-15,22-22 47,0 1-47,22 0 16,-1 0-16,0 21 15</inkml:trace>
  <inkml:trace contextRef="#ctx0" brushRef="#br0" timeOffset="11840.83">8128 7387 0,'21'0'0,"-42"0"0,63-21 0,-21 0 15,1 0-15,-1 0 0,0-1 0,0 1 16,0 0-16,0 0 0,1-21 0,-22 20 16,0 1-16,0 0 0,0 0 15,0-21-15,0 20 0,0 1 16,0 0-16,-22 21 0,1-21 0,0 0 15,0 21-15,0 0 0,0 0 0,-22 0 16,22 0-16,0 0 0,0 21 16,0 0-16,-22 0 0,22 0 0,-21 1 15,21-1-15,-1 21 0,1-21 16,0 22-16,0-22 0,0 21 0,21-21 16,-21 0-16,21 1 0,0-1 0,0 0 15,0 0-15,21-21 16,0 0-16,0 0 0,21 0 0,-20 0 15,-1 0-15,0 0 0,21 0 0,-21 0 16,22-21-16,-22 0 16,0 0-16,0-1 0,0 22 0,1-21 15,-1 0-15,0 0 0,0 0 0,-21 0 16,21-1-16,-21 44 31,0-1-31,0 0 16,0 0-16,0 21 0,0-20 15,0-1-15,0 0 0,-21 21 0,21-21 16,0 22-16,0-22 0,-21 0 0,0 21 16,21-20-16,-21-1 15,21 21-15,0-21 0,0 0 0,0 22 16,0-22-16,-22 0 0,22 0 0,-21 0 16,21 1-16,-21-22 0,0 21 0,0-21 15,21 21-15,-21-21 0,-1 0 16,1 0-16,0 0 0,0 0 0,0 0 15,0 0-15,-1 0 0,1 0 16,21-21-16,-21 21 0,0-21 16,21-1-16,-21 22 0,0 0 15,21-21-15,0 0 16,0 0 15,0 0-15,21 0-16,0-1 0</inkml:trace>
  <inkml:trace contextRef="#ctx0" brushRef="#br0" timeOffset="12523.85">8911 7303 0,'0'0'0,"21"-22"0,-21 1 15,21 0 1,1 0-16,-1 21 0,-21-21 16,0 0-16,0-1 0,21 1 0,-21 0 15,0 0-15,0 0 16,0 0-16,0-1 0,-21 22 16,0 0-16,-1-21 0,1 21 0,0 0 15,0 0-15,-21 0 0,20 0 16,1 0-16,-21 0 0,21 0 0,-22 21 15,22 1-15,0-1 0,0 0 16,-21 0-16,20 21 0,1-20 16,21-1-16,-21 0 0,21 0 0,0 0 15,0 0-15,0 1 0,0-1 0,0 0 16,21 0 0,0-21-16,1 0 0,-1 0 0,0 0 15,0 0-15,0 0 0,22 0 16,-22-21-16,0 21 0,21-21 0,1 0 15,-22 21-15,21-22 0,-21 1 0,0 0 16,22 0-16,-22 21 0,0-21 16,0 0-16,-21 42 31,0 0-15,0 0-16,0 21 0,-21-20 0,21-1 15,-21 21-15,0-21 0,0 0 16,-1 22-16,22-22 0,-21 21 15,0 1-15,0-22 0,0 21 0,0 0 16,-1-20-16,1 20 0,21-21 0,-21 0 16,0 22-16,0-22 0,0 0 15,-1 0-15,22 0 0,0 0 0,-21 1 16,0-1-16,21-42 62,21-1-46,0 22 0,-21-21-1,0 0-15</inkml:trace>
  <inkml:trace contextRef="#ctx0" brushRef="#br1" timeOffset="24738.5">4022 9948 0,'21'-21'16,"-21"0"0,21 21-1,0 0-15,-21-21 0,21 0 16,0 0-1,-21-1 1,22 22-16,-22-21 0,0 0 16,0 0-16,21 21 15,-21-21-15,21 21 0,-21-21 0,0-1 16,0 1 15,0 42 0,0 1-31,0-1 16,-21 21-16,0-21 0,-1 0 0,1 22 16,0-22-16,0 21 0,0 1 15,0-1-15,-1-21 0,-20 21 0,21 1 16,-21-1-16,-1 22 0,1-22 16,0 0-16,-1 22 0,1-22 0,0 0 15,-1 22-15,22-22 0,-21 1 16,-1-1-16,22 0 0,-21-21 0,21 22 15,0-22-15,-1 21 0,1-21 0,0 1 16,0-1-16,0-21 0,21 21 16,-21-21-16,21 21 15,0-42 17,0 0-17,0 0-15,21-1 16,0 1-16,0 0 0,0 0 15,0 0-15,1-22 0,20 22 0,-21-21 16</inkml:trace>
  <inkml:trace contextRef="#ctx0" brushRef="#br1" timeOffset="25296.19">4339 9948 0,'21'-21'15,"0"0"1,-21 0-16,22 21 0,-1-21 15,-21 0 1,21 21-16,0 0 16,-21-22-16,21 22 15,-21-21 1,-21 21 15,0 21-15,21 1-16,-21-22 0,0 21 0,-1 21 15,-20-21-15,21 0 0,-21 22 16,20-1-16,-20-21 0,0 22 0,-1 20 16,1-21-16,0 1 15,-1 20-15,-20-20 0,21 20 0,-1-21 0,-20 22 16,20-22-16,1 1 0,21-1 16,-21 0-16,-1 1 0,22-22 15,0 21-15,0-21 0,0 0 0,21 1 16,-22-1-16,1-21 15,21 21 1,0-42 31,0 0-47,21 21 0,1-22 0</inkml:trace>
  <inkml:trace contextRef="#ctx0" brushRef="#br1" timeOffset="27344.22">3133 3133 0,'21'0'16,"0"-21"-16,-21-1 31,-21 22 16,0 0-47,-1 22 0,1-1 15,21 21-15,-21-21 0,0 22 0,0-1 16,0 0-16,-1 1 0,1 20 16,0-21-16,-21 22 0,21-22 15,-1 22-15,1-22 0,0 0 0,0 1 16,0-1-16,21-21 0,-21 22 15,21-22-15,0 0 0,0 0 0,0 0 16,0 0-16,0 1 0,21-22 16,0 0-16,0 0 0,0 0 15,0 0-15,1 0 0,-1 0 0,0 0 16,0 0-16,0-22 0,0 1 16,1 21-16,-22-21 0,21 0 0,0 0 15,-21 0 1,21-1-16,-21 1 0,0 0 15</inkml:trace>
  <inkml:trace contextRef="#ctx0" brushRef="#br1" timeOffset="27561.1">2794 3683 0,'-42'0'15,"63"0"16,0 0-15,0 0-16,0-21 0,0 21 0,22 0 16,-22 0-16,0-21 15,0 21-15,22 0 0,-22 0 0,0 0 16,-21-21-16,21 21 0,0-22 16,0 22-16,1 0 0</inkml:trace>
  <inkml:trace contextRef="#ctx0" brushRef="#br1" timeOffset="28284.78">3704 3768 0,'21'-21'47,"-21"-1"-31,0 1-16,0 0 15,0 0 1,0 0-16,-21 0 0,0-1 16,0 22-1,0 0-15,-1 0 0,1 0 0,0 0 16,-21 0-16,21 0 0,-1 0 15,-20 0-15,21 22 0,-21-1 16,-1 0-16,22 0 0,-21 0 0,21 22 16,-1-22-16,1 0 0,0 0 15,21 21-15,-21-20 0,21-1 0,0 0 16,0 0-16,0 0 0,0 0 16,21-21-16,0 22 0,0-22 0,1 0 15,-1 0-15,0 0 0,21 0 16,-21 0-16,22 0 0,-22-22 15,21 1-15,1 21 0,-22-21 16,21 0-16,-21 0 0,22 0 0,-22-22 16,21 22-16,-21-21 0,22 21 15,-22-22-15,0 1 0,0 0 16,0-1-16,0 1 0,1 0 0,-1-1 16,0-20-16,-21 20 0,0 1 15,21 21-15,-21-21 0,0 20 0,0 1 16,0 0-16,0 0 0,-21 42 31,0 21-31,21-20 16,-21 20-16,-1 0 0,1 1 15,0 20-15,0-21 0,0 22 16,0-22-16,-1 22 0,1-22 0,0 0 16,0 1-16,21-1 0,0 0 15,0 1-15,0-1 0,0 0 0,0-20 16,0-1-16,0 0 0,21 0 15,-21 0-15,21 0 0,0-21 0,1 0 16,-1 0-16,0 0 0,0 0 16,21 0-16,-20-21 0,-1 21 0,0-21 15,0 0-15,0 0 0,22 0 16</inkml:trace>
  <inkml:trace contextRef="#ctx0" brushRef="#br1" timeOffset="28936.41">3006 4868 0,'0'-21'0,"0"42"46,-22-21-46,1 22 16,21 20-16,-21-21 0,0 21 0,0 1 16,0-1-16,-1 0 0,-20 22 15,21-22-15,-21 1 0,20 20 0,-20-21 16,0 22-16,21-22 0,-22 22 16,22-22-16,0 0 0,0 1 15,21-22-15,0 21 0,0-21 16,0 1-16,0-1 0,0 0 15,21-21-15,0 21 0,21-21 16,-20 0-16,-1 0 0,0 0 16,21 0-16,-21-21 0,1 21 0,20-21 15,-21 0-15,0 21 0,0-22 16,-21 1-16,22 0 0,-1 0 0,-21 0 16,0 0-16,0-1 0</inkml:trace>
  <inkml:trace contextRef="#ctx0" brushRef="#br1" timeOffset="29148.28">2603 5440 0,'0'0'0,"-21"0"15,0 0 1,42 0 0,0 0-1,22 0-15,-22 0 0,0-21 0,21 21 16,-20 0-16,20 0 0,-21 0 15,21 0-15,-20-21 0,20 21 0,-21 0 16,0 0-16,0-22 0,1 22 16,-22-21-16,21 21 15</inkml:trace>
  <inkml:trace contextRef="#ctx0" brushRef="#br1" timeOffset="29864.87">3471 5482 0,'21'0'0,"1"0"16,-22-21-1,0 0-15,0 0 16,0 0-1,0-1 1,-22 22-16,1 0 0,0 0 16,0 0-16,0 0 0,0 0 15,-1 0-15,1 0 0,0 22 0,0-1 16,0 0-16,0 0 0,-1 0 16,1 0-16,0 1 0,0-1 15,0 0-15,0 21 0,21-21 16,0 1-16,0-1 0,-22 0 0,22 0 15,0 0-15,0 0 0,0 1 0,0-1 16,0 0 0,22-21-16,-1 0 15,0 0-15,0-21 0,0 0 16,0-1-16,1 1 0,20 0 16,-21 0-16,0 0 0,22-22 15,-22 22-15,21-21 0,-21 0 0,22-1 16,-22 22-16,21-21 0,-21-1 15,0 1-15,1 0 0,20-1 0,-21 1 16,0 0-16,0-1 0,-21 1 16,22 0-16,-22 21 0,21-22 15,-21 22-15,0 0 0,0 0 16,-21 42 0,-1 0-16,1 0 15,21 0-15,-21 22 0,0-1 0,0 0 16,0 1-16,-1 20 0,1-20 15,0-1-15,0 21 0,21-20 0,0-1 16,-21 0-16,21 1 0,0-1 16,0 0-16,0 1 0,0-22 0,21 21 15,-21-21-15,21 1 0,0-1 16,0-21-16,1 21 0,-1-21 0,21 0 16,-21 0-16,0 0 0,1 0 15,20 0-15,-21-21 0,0 0 16,0 21-16,1-22 0,-1 1 0,0 0 15,0 0-15,0 21 0,0-21 16,-21 0-16</inkml:trace>
  <inkml:trace contextRef="#ctx0" brushRef="#br1" timeOffset="30627.97">2519 6773 0,'0'0'0,"0"-21"16,0 0-16,0 0 16,21 21-16,-21-21 0,21 21 15,-21 21 17,0 0-32,0 0 0,0 0 15,-21 22-15,0-1 0,0 0 16,-1 1-16,1-1 0,0 22 15,-21-1-15,21 1 0,-1-22 16,1 21-16,0 1 0,0-22 0,0 1 16,21-1-16,0 0 0,0-21 15,0 1-15,0-1 0,0 0 16,0 0-16,21-21 0,21 0 0,-21 0 16,1 0-16,20 0 0,-21 0 15,21-21-15,1 0 0,-1 21 0,-21-21 16,22-1-16,-1 1 0,-21 0 15,0 0-15,0 0 0,1 0 0,-22-1 16,21 1-16,-21 0 0,0 0 16</inkml:trace>
  <inkml:trace contextRef="#ctx0" brushRef="#br1" timeOffset="30847.84">2307 7239 0,'-21'0'16,"42"0"0,0 0-16,0 0 0,1 0 15,-1 0-15,21 0 0,0 0 0,-20-21 16,20 0-16,0 21 0,1 0 16,-1-21-16,-21 21 0,21 0 15,-20-22-15,20 22 0,-21 0 16,0-21-16,0 21 0,1 0 0</inkml:trace>
  <inkml:trace contextRef="#ctx0" brushRef="#br1" timeOffset="31576.36">3535 7366 0,'21'0'16,"-21"-21"15,0 0-31,0 0 16,0-1-16,0 1 15,-21 21-15,0-21 0,-1 21 16,1 0-16,0 0 0,0 0 0,0 0 15,0 0-15,-1 0 0,1 0 16,-21 21-16,21 0 0,-22 1 0,22-1 16,0 21-16,0-21 15,0 22-15,0-22 0,-1 21 0,22-21 16,0 22-16,0-22 0,0 0 16,0 0-16,0 0 0,0 0 15,0 1-15,22-22 16,-1 21-16,0-21 0,0 0 15,0 0-15,0 0 16,1 0-16,-1-21 0,21-1 0,-21 22 16,0-21-16,1 0 0,-1 0 15,0 0-15,0 0 0,0-1 0,0 1 16,-21-21-16,22 21 0,-1-22 16,0 22-16,0-21 0,-21 0 0,21-1 15,0 1-15,-21 0 16,22-1-16,-22 1 0,21 0 0,-21 20 15,21-20-15,-21 21 0,0 0 16,0 0-16,0-1 0,21 1 0,-21 0 16,0 42 15,0 0-31,-21 1 16,21-1-16,-21 0 0,21 21 0,0 1 15,-21-1-15,21 0 0,-22 22 16,22-22-16,-21 22 0,21-22 15,0 0-15,0 22 0,0-22 16,0 0-16,0-20 0,0 20 0,0-21 16,0 0-16,0 22 0,21-43 15,1 21-15,-22 0 0,21-21 16,0 0-16,0 0 0,0 0 16,0 0-1,1 0-15,-1-21 0,0 0 0</inkml:trace>
  <inkml:trace contextRef="#ctx0" brushRef="#br1" timeOffset="36335.76">8128 6117 0,'-21'0'46,"0"0"-46,-1 0 32,1 0-32,0 0 15,0 0-15,0 0 16,0 0-16,-1 0 0,-20 0 16,21-21-16,0 21 0,0 0 15,-1 0-15,1 0 0,0 0 16,0 0-16,0 0 0,21-21 0,-21 21 15,-1 0-15,1 0 16,0 0 15,42 0 79,0 0-95,1 0-15,-1 0 0,0 0 16,0 0-16,0 0 16,0 0-16,1 0 0,-1 0 0,0 0 15,0 0-15,0 0 0,0 0 16,22 0-16,-22 0 0,0 0 15,0 0-15,22 0 0,-22 0 16,21 0-16,0 0 0,1 21 0,-1-21 16,0 0-16,1 0 0,-1 0 15,22 21-15,-22-21 0,21 0 0,-20 0 16,20 21-16,1-21 0,-1 0 16,-20 0-16,20 22 0,1-22 0,-22 0 15,21 0-15,1 0 0,-22 21 0,22-21 16,-22 0-16,22 0 0,-22 21 15,21-21-15,1 0 0,21 0 0,-22 21 16,1-21-16,20 0 0,-20 0 16,-1 21-16,-20-21 0,20 0 15,-21 0-15,1 0 0,-22 0 16,21 21-16,-21-21 0,1 0 0,-1 0 16,0 0-1,0 0 1,-42 0 78,0 0-94,0 0 0,-1 0 15,1 0-15,0 0 0,0 0 0,-21 0 16,20 0-16</inkml:trace>
  <inkml:trace contextRef="#ctx0" brushRef="#br1" timeOffset="37216.67">8234 6181 0,'-43'0'16,"22"-21"0,0 21-16,0 0 0,0 0 15,0 0-15,-22 0 0,22 0 16,0 0-16,0 0 16,0 0-16,-1 0 0,1 0 0,0 0 15,0 0-15,0 0 0,0 0 16,-1 0-16,1 0 15,0 0 1,0 0 0,42 0 62,0 0-63,0 0-15,1 0 0,-1 0 16,21 0-16,-21 0 0,22 0 16,-1 21-16,0-21 0,1 0 0,20 0 15,1 0-15,-1 21 0,1-21 16,-1 0-16,22 21 0,-1-21 0,1 0 16,0 21-16,21-21 0,-1 0 15,-20 21-15,21-21 0,0 0 16,0 22-16,-1-22 0,1 0 0,0 0 15,0 21-15,0-21 0,0 21 16,-22-21-16,1 0 0,-22 0 16,1 0-16,-1 0 0,-20 0 0,-22 21 15,0-21-15,0 0 0,0 0 16,1 0-16</inkml:trace>
  <inkml:trace contextRef="#ctx0" brushRef="#br1" timeOffset="39017.23">4614 10097 0,'0'0'0,"21"0"15,-21-22-15,0 1 0,0 0 32,22 21-32,-22 21 47,0 0-47,-22 1 15,22-1-15,-21 0 0,0 0 16,0 0-16,0 22 0,-22-1 15,22 0-15,0 1 0,-21-1 0,-1 21 16,1-20-16,21 20 0,-21-20 16,-1-1-16,22 0 0,-21 1 0,21-1 15,-1-21-15,22 0 0,0 0 16,-21 1-16,21-1 16,21-21-1,1 0-15,-1-21 16,0 21-16,0 0 0,0-22 0,0 1 15,1 21-15,-1-21 16,0 21-16,0-21 0,0 0 0,0 0 16,1-1-16,-1 22 0,0-21 15</inkml:trace>
  <inkml:trace contextRef="#ctx0" brushRef="#br1" timeOffset="39244.1">4233 10520 0,'-21'0'16,"21"-21"-16,21 0 15,0 21 1,1 0-16,-1 0 0,0 0 0,0 0 16,0 0-16,22 0 0,-22-22 0,0 22 15,0 0-15,0 0 0,0 0 16,1 0-16,-1 0 0,0 0 0,0 0 15,0-21-15,0 21 16,1 0-16</inkml:trace>
  <inkml:trace contextRef="#ctx0" brushRef="#br1" timeOffset="39992.61">5270 10710 0,'0'0'15,"22"0"1,-1 0-16,0 0 0,-21-21 16,21 0-16,0 0 15,-21 0-15,0 0 16,0-1-16,0 1 0,0 0 15,-21 0-15,0 0 16,0 0-16,0 21 0,-1-22 0,1 22 16,0 0-16,0 0 0,-21 0 15,20 0-15,-20 0 0,21 0 0,-21 22 16,-1-1-16,22-21 0,-21 21 16,21 0-16,-22 0 0,22 22 0,0-22 15,0 0-15,0 0 0,-1 0 16,1 22-16,21-22 0,0 0 0,0 0 15,0 0-15,0 0 0,0 1 16,0-1-16,21-21 0,1 0 16,-1 0-16,0 0 0,0 0 15,21 0-15,-20 0 0,-1 0 16,21 0-16,-21 0 0,22-21 0,-22 21 16,21-22-16,-21 1 0,22 0 15,-22 0-15,21 0 0,-21-22 0,22 22 16,-22-21-16,21 0 0,0-1 15,-20 1-15,20 0 0,0-1 0,-21-20 16,22 20-16,-1 1 0,0 0 16,-20-1-16,20 1 0,-21 0 0,0-1 15,-21 22-15,0 0 0,0 0 0,21 0 16,-21 0-16,-21 21 31,0 21-31,0 0 16,0 0-16,0 0 0,-1 22 0,-20-22 15,21 21-15,0 0 0,0 1 16,-22-1-16,22 22 0,0-22 0,0 21 16,0-20-16,-1-1 0,1 0 0,21 1 15,0-1-15,0 0 0,0-20 16,0-1-16,0 0 0,0 0 0,0 0 16,0 0-16,21 1 0,1-22 15,-1 0-15,0 0 0,0 0 16,0 0-16,0 0 0,1 0 15,-1 0-15,0-22 0,21 1 16,1 0-16,-22 0 0</inkml:trace>
  <inkml:trace contextRef="#ctx0" brushRef="#br1" timeOffset="40624.37">6583 9885 0,'-21'-21'0,"21"0"16,21 21 0,0 0-1,21 0-15,-21 0 0,1 0 0,20 0 16,0 0-16,-21 0 0,22 0 15,-1 0-15,-21 0 0,0 0 0,1 0 16,-1 0-16,0 0 0,-21-22 16,0 1-1,-21 21 1,0 0-16,-22-21 0,22 21 16,0 0-16,-21 0 0,-1 0 15,22 0-15,-21 0 0,-1 0 16,22 0-16,-21 21 0,21-21 15,0 21-15,-1-21 0,1 22 0,0-1 16,0-21-16,0 21 0,0 0 0,-1 0 16,22 0-16,0 1 0,-21-1 15,0 0-15,21 0 0,-21 0 0,21 0 16,-21 22-16,21-22 0,-21 21 16,-1 1-16,1-1 0,21 0 0,-21 1 15,0-1-15,0 0 0,0 22 16,-1-22-16,1 0 0,0 22 15,0-22-15,0 1 0,0 20 0,-1-21 16,1 1-16,0-1 0,0 0 16,21 1-16,0-1 0,0 0 0,0-20 15,0 20-15,0-21 0,0 21 16,21-20-16,0-1 0,0-21 0,22 21 16,-22-21-16,0 0 0,21 0 15,-20 0-15,20 0 0,-21 0 0,21 0 16,-20-21-16,20 0 0,-21-1 0,21 1 15,1 0-15,-22 0 0,0 0 16,21 0-16,-20-22 0,-1 22 0</inkml:trace>
  <inkml:trace contextRef="#ctx0" brushRef="#br1" timeOffset="42628.47">6625 10224 0,'0'0'0,"21"0"15,0 0-15,1-22 0,-1 22 0,0-21 16,0 21-16,0 0 0,0 0 16,1-21-16,-1 21 0,0 0 15,-21 21 1,0 0-16,0 1 0,0-1 15,0 21-15,0 0 0,-21-20 0,0 20 0,-1 0 16,1 1-16,-21-1 16,21 0-16,0 1 0,-22-1 0,22 0 15,0-21-15,0 1 0,0 20 16,-1-21-16,22 0 0,0 0 16,22-21 15,-1 0-31,0 0 15,0 0-15,0-21 0,0 0 16,1 0-16,-1 0 0,0 21 0,0-21 16</inkml:trace>
  <inkml:trace contextRef="#ctx0" brushRef="#br1" timeOffset="42804.35">6583 10583 0,'-21'0'15,"42"0"17,0 0-32,0 0 0,0 0 15,0 0-15,22 0 0,-22 0 0,21-21 16,-21 21-16,22 0 0,-22 0 16,21 0-16</inkml:trace>
  <inkml:trace contextRef="#ctx0" brushRef="#br1" timeOffset="43928.55">7133 10605 0,'0'21'15,"21"-21"32,0 0-47,1 0 0,-1 0 0,0-21 16,0-1-16,21 22 0,-20-21 15,-1 21-15,0-21 0,0 21 16,-21-21-16,21 0 0,-21 0 16,-21 21-1,0 0-15,0 0 16,0 0-16,-1 0 0,1 21 16,0 0-16,0 0 0,0 0 0,0 0 15,-1 1-15,22-1 0,0 0 16,0 0-16,0 21 0,0-20 0,0-1 15,0 0-15,0 0 16,0 0-16,22-21 16,-1 0-1,0 0-15,0 0 16,0-21-16,0 0 16,1 21-16,-22-21 0,21 0 15,0-1-15,0 1 0,0 0 0,22 0 16,-22 0-16,0-22 0,21 22 15,-21 0-15,1 21 0,20-21 0,-21 21 16,21 0-16,-20 0 0,-1 0 0,21 0 16,-21 21-16,-21 0 0,21 0 15,-21 22-15,0-22 0,0 21 0,0-21 16,0 1-16,-21 20 16,0-21-16,0 0 0,0 0 0,0 1 0,-1-1 15,1 0-15,0-21 0,0 21 16,0-21-16,0 0 15,21-21 17,21 0-32,0 0 0,0-1 15,0 1-15,0 0 0,1 0 16,20 0-16,-21-22 0,21 22 0,-20-21 16,-1 21-16,21-22 0,-21 22 15,0 0-15,1 0 0,-1 0 0,0 21 16,-21 21 15,0 0-31,-21 0 0,0 0 0,-1 1 16,1 20-16,-21-21 0,21 0 15,0 22-15,-1-22 0,1 0 0,21 21 16,0-21-16,-21 1 0,21-1 0,0 0 16,0 0-16,21 0 15,0-21-15,1 0 16,-1 0-16,0 0 0,0 0 15,0 0-15,22-21 0,-22 0 0,0 21 16,21-21-16,1 0 0,-22-1 16,21 1-16,0-21 0,-20 0 0,20 20 15,-21-20-15,21-21 0,-20 20 16,-1 1-16,21-22 0,-21 22 16,22-21-16,-22 20 0,0 1 0,0 0 15,0-22-15,0 43 0,1-21 16,-22 20-16,0 1 0,21 0 0,-21 0 15,21 21-15,-21 21 16,0 0-16,0 0 16,-21 22-16,0-1 0,-22 0 15,22 22-15,-21-1 0,21 1 0,-22-1 16,22 1-16,-21-22 0,21 22 0,-1-22 16,1 0-16,0 1 15,21-1-15,0-21 0,0 22 0,0-22 16,0 0-16,0 0 15,0 0-15,21-21 16,0 0-16,1 0 0,-1 0 16,0 0-16,0 0 0,0 0 15,0-21-15,1 0 0,-1 0 0,0 21 16,-21-21-16,21-1 0,0-20 16,0 21-16</inkml:trace>
  <inkml:trace contextRef="#ctx0" brushRef="#br1" timeOffset="44120.44">8361 10499 0,'0'-21'32,"21"21"-17,0 0-15,0-22 0,0 22 0,1 0 16,20 0-16,-21-21 0,21 21 15,1-21-15,-1 21 0,0 0 0,22 0 16,-22-21-16,-21 21 0</inkml:trace>
  <inkml:trace contextRef="#ctx0" brushRef="#br1" timeOffset="44448.25">9334 10266 0,'0'-21'16,"-21"21"-1,0 0-15,0 0 16,0 21-16,0-21 0,-22 21 0,22 21 16,-21-20-16,21 20 0,-22-21 15,22 21-15,-21 1 0,21-1 16,-22-21-16,22 22 0,0-1 15,0-21-15,0 21 0,21-20 0,0 20 16,0-21-16,0 0 0,0 0 16,0 1-16,0-1 0,21 0 15,0-21-15,0 0 0,0 21 0,0-21 16,1 0-16,20 0 0,-21 0 16,0 0-16,22 0 0,-22 0 0,21-21 15,-21 21-15,22-21 0</inkml:trace>
  <inkml:trace contextRef="#ctx0" brushRef="#br1" timeOffset="44784.57">9652 10287 0,'21'-21'15,"0"21"1,0 0-16,1 0 0,-1 21 15,-21 0-15,21-21 0,0 43 16,0-22-16,-21 21 0,21-21 0,-21 22 16,22-1-16,-22 0 0,0 1 15,0-1-15,0 0 0,-22-21 0,1 22 16,0-22-16,0 0 0,0 0 16,0 0-16,-1 1 0,1-22 15,0 21-15,0-21 0,0 21 0,0-21 16,-1 0-1,22 21-15,22-42 32,-1 21-32,0-21 15,0 0-15,21-1 0,1 1 0</inkml:trace>
  <inkml:trace contextRef="#ctx0" brushRef="#br1" timeOffset="45012.44">10329 10668 0,'0'-21'31,"21"21"-15,1 0-1,-1 0-15,0 0 0,0 0 16,-42 0 31</inkml:trace>
  <inkml:trace contextRef="#ctx0" brushRef="#br1" timeOffset="45168.35">10245 10753 0,'0'0'0,"0"21"0,-22-21 15,22 21-15,0 0 16,22-21 15,-1 0-31,0 0 16,0 0-16,0 0 0,0 0 15,1 0-15,-22-21 16</inkml:trace>
  <inkml:trace contextRef="#ctx0" brushRef="#br1" timeOffset="45648.28">11451 9906 0,'0'0'0,"0"-21"16,0 0-16,-21 21 15,0 0-15,0 0 0,-1 0 0,1 0 16,0 21-16,-21 0 0,21 0 16,-1 0-16,1 1 0,0-1 0,0 0 15,0 21-15,21-21 0,0 1 0,-21-1 16,21 0-16,-22-21 0,22 21 15,0 0-15,0 0 16,22-21-16,-1 0 16,0 0-16,0 0 0,0 0 15,22 0-15</inkml:trace>
  <inkml:trace contextRef="#ctx0" brushRef="#br1" timeOffset="46012.32">11620 10245 0,'0'0'0,"0"-21"16,0-1-16,-21 22 31,0 0-31,0 22 16,0-22-16,0 42 0,-1-21 0,1 21 15,0 1-15,0-1 0,0 22 16,-22-1-16,22 1 0,-21-1 15,0 1-15,20-1 0,-41 22 0,21-22 16,-1 22-16,-20 0 0,20-1 16,-20 1-16,-1 0 0,1-1 0,21 1 15,-22 0-15,1-1 0,20 1 16,-20-22-16,20 22 0,1-21 0,21-22 16,-21 21-16,20-41 0,1 20 0,21-21 15,0 0-15,0 0 0,0-42 16,0 0-1,21 0-15,1 0 0,-1-22 16,0 1-16,21 0 0,-21-1 16,22-20-16,-1-1 0,0 1 0</inkml:trace>
  <inkml:trace contextRef="#ctx0" brushRef="#br1" timeOffset="46333.14">11218 10710 0,'0'-42'0,"0"84"0,21-126 0,-21 41 15,0 1-15,22 21 0,-1-21 0,0-1 16,-21 22-16,21-21 0,21 21 0,-20-22 16,20 22-16,-21 0 15,21 0-15,1 0 0,-1 21 0,-21 0 0,22 0 16,-1 0-16,-21 0 16,0 0-16,0 21 0,1 21 0,-22-21 15,0 0-15,0 22 0,0-1 16,-22 0-16,1-20 0,-21 20 0,21-21 15,-22 21-15,22-20 0,-21-1 0,0 0 16,-1-21-16,22 21 0,-21 0 16,-1-21-16,22 0 0,0 0 0,0 0 15,0 21-15,42-42 32,0 0-32,0 0 15,22 0-15,-22 21 16,21-21-16</inkml:trace>
  <inkml:trace contextRef="#ctx0" brushRef="#br1" timeOffset="47536.62">12467 9906 0,'0'0'0,"-21"0"15,0 0-15,0 0 16,-1 21-16,1 22 0,0-22 15,-21 21-15,21 0 0,-1 1 0,-20-1 16,0 0-16,21 22 0,-22-1 16,1 1-16,0-22 0,-1 22 0,22-22 15,-21 22-15,-1-22 0,22-21 16,0 21-16,0-20 0,0-1 0,0 0 16,21 0-1,0-42 1,21 0-16,0 0 15,0-1-15,0 1 0,0 0 16,1 0-16,-1 0 0,0 0 0,0-1 16,0 1-16,0 21 15,1 0-15,-22-21 0,21 21 16,0 21-16,-21 0 16,0 1-16,0 20 0,0-21 15,0 0-15,21 0 0,-21 1 0,0-1 16,0 0-16,21 0 0,-21 0 15,0 0-15,21 1 0,1-22 16,-1 0-16,-21 21 0,21-21 0,0 0 16,0 0-16,0 0 0,1 0 15,-1 0-15,0-21 0,0 21 0,21-22 16,-20 22-16,-1-21 0,21 0 16,0 0-16,-20 0 0,20-22 15,-21 22-15,0 0 0,0-21 0,1 21 16,-1-1-16,-21 1 0,21 0 15,-21 42 17,0 0-32,0 1 0,-21-1 0,0 0 15,-1 0-15,22 21 0,0-20 0,-21-1 16,21 0-16,-21 0 0,21 0 16,0 0-16,0 1 0,0-1 15,21-21 1,0 0-1,1 0-15,-1 0 0,0-21 16,0 21-16,-21-22 16,0 1-16,0 0 0,0 0 15,0 0-15,0 0 0,0-1 16,0 1-16,0 0 0,0 0 0,0 0 16,0 0-16,-21 21 0,21-22 0,0 1 15,0 0 1,0 0-16,21 0 15,0 21-15,0-21 16,1 21-16,20 0 0,-21-22 0,21 22 16,-20 0-16,20 0 0,-21 0 15,21 0-15,-20 0 0,-1 22 16,0-1-16,0-21 0,0 21 0,0 21 16,1-21-16,-1 1 0,-21-1 15,0 21-15,0-21 0,0 0 0,0 22 16,0-22-16,0 0 0,-21 0 15,21 0-15,-22 1 0,22-1 0,-21 0 16,0 0-16,0-21 0,21 21 0,-21-21 16,0 0-16,-1 0 15,1 0-15,21-21 32,0 0-32,0 0 0,0 0 15,21-1-15,1 1 0,-1-21 16,0 21-16,21-22 0,1 1 15,-1 21-15,0-21 0,1 20 0,20 1 16,-21 0-16,1 0 0,-22 21 0,21 0 16,-21 0-16,1 0 0,-1 21 15,0 0-15,0 0 0,-21 22 0,0-22 16,0 21-16,0-21 0,0 22 16,0-22-16,0 0 0,0 21 0,-21-20 15,0-1-15,21 0 0,-21-21 0,21 21 16,-22 0-16,1-21 0,0 0 15,21-21 32,0 0-47,21 0 0,0 0 16,1-1-16</inkml:trace>
  <inkml:trace contextRef="#ctx0" brushRef="#br1" timeOffset="47911.92">13758 10626 0,'0'21'0,"-21"0"16,21 0-1,21-21 1,0 0-16,1 0 0,-1 0 0,0 0 16,0 0-16,0 0 0,22 0 15,-22 0-15,21 0 0,-21-21 0,0 21 16,22-21-16,-22 0 0,0 0 15,0-1-15,-21 1 0,0 0 0,21 0 16,-21-21-16,0 20 0,0 1 0,-21 0 16,0 21-16,0 0 15,0 0-15,-22 0 0,1 21 0,21 0 16,-21 22-16,-1-22 0,1 21 16,21 1-16,-22-1 0,22-21 15,0 21-15,0-20 0,0 20 0,21-21 16,0 0-16,0 0 0,0 1 15,0-1-15,0 0 0,0 0 0,21-21 16,0 0-16,0 0 0,0 0 16,22 0-16,-22 0 0,21 0 0,-21 0 15,22 0-15,-1-21 0,-21 0 0,22 0 16,-1-1-16</inkml:trace>
  <inkml:trace contextRef="#ctx0" brushRef="#br1" timeOffset="48223.74">14753 10012 0,'0'0'0,"0"21"47,0 0-31,-21 0-16,0 1 0,0-22 16,-1 21-16,1 0 0,0 0 0,0-21 15,0 21-15,0-21 0,-1 0 16,1 21-16</inkml:trace>
  <inkml:trace contextRef="#ctx0" brushRef="#br1" timeOffset="48907.62">14944 9504 0,'-22'0'0,"44"0"0,-44-21 31,44 21-15,-1 0-16,0 0 0,21 0 15,-21 0-15,1 0 0,20 0 16,0 0-16,-21 0 0,22 0 16,-1 0-16,-21 0 0,0 0 0,22 0 15,-22 0-15,21 0 0,-21 0 16,1 0-16,-1 0 0,0 0 0,0 0 16,0 21-16,-21 0 15,0 0-15,0 22 16,0-22-16,-21 0 0,0 0 15,0 21-15,0-20 0,-1 20 0,22 0 16,-21 1-16,0-1 0,0-21 16,0 21-16,0 1 0,-1-1 0,1 0 15,21 1-15,-21-1 16,0 22-16,0-22 0,0 21 0,-1-20 16,1 20-16,0-20 0,0 20 15,21-21-15,-21 22 0,0-22 0,-1 1 16,1-1-16,0 0 0,21 1 0,-21-1 15,0-21-15,0 21 0,-1 1 16,1-22-16,0 21 0,0-21 16,0 22-16,21-22 0,-21 0 0,-1 0 15,22 0-15,-21-21 0,0 22 0,0-22 16,0 0-16,0 0 0,-1 0 16,1 0-16,-21 0 0,21 0 0,-22 0 15,22-22-15,-21 22 0,21 0 16,-22-21-16,22 21 0,0 0 15,0 0-15,-21 0 0,20 0 16,1 0-16,0-21 16,21 0-1</inkml:trace>
  <inkml:trace contextRef="#ctx0" brushRef="#br1" timeOffset="57244.42">2201 5588 0,'0'0'0,"21"0"16,1 0-1,-1 21-15,0-21 16,0 0 0,-21 21 62,0 1-47,-21-22 16,21 21-47,-21-21 15,0 0 1,-1 0 0,1 0-1,0 0 1,0 0 0,0-21-1,0 21 16,-1 0-15,22-22 0,-21 22-1,0 0-15,21-21 16,-21 21 0,0 0-16,21-21 15,-21 21-15,-1 0 16,1 0-1,21-21-15,-21 21 32,21-21-32,-21 21 0,21-21 31,-21 21-31,0 0 16,-1-22-16,1 22 31,21-21-31,-21 21 0,21-21 15,-21 21 1,21-21-16,-21 21 16,21-21-16,-21 21 0,21-21 15,-22 21 1,1-22-16,0 22 16,21-21-16,-21 0 15,0 21 1,21-21-16,-21 0 15,-1 21 1,22-21 0,-21-1-16,21 1 15,-21 21 1,21-21 0,-21 21-16,21-21 0,0 0 15,-21 21 1,21-21-16,-21 21 15,21-22-15,-22 1 16,22 0 0,-21 21-16,21-21 15,0 0 17,-21 21-32,21-21 0,-21 21 15,21-22-15,0 1 16,0 0-1,-21 0-15,21 0 16,-21 21-16,21-21 16,0-1-16,0 1 15,0 0-15,0 0 16,-22 21-16,22-21 16,0 0-16,-21-1 15,21 1-15,0 0 16,0 0-1,-21 0-15,21 0 16,0-1-16,-21 1 0,21 0 0,0 0 16,0 0-16,0 0 0,0-1 15,0 1-15,0 0 0,-21 0 16,21 0-16,0-22 0,-21 22 0,21 0 16,0 0-16,0-21 0,0 20 15,0 1-15,0-21 0,0 21 16,0 0-16,-22-22 0,22 22 15,0 0-15,0-21 0,0 20 16,0 1-16,0 0 0,0 0 16,0 0-16,0 0 0,0-1 0,0 1 15,0 0-15,0 0 0,0 0 16,0 0-16,0-1 0,0 1 16,0 0-16,0 0 0,0 0 0,0 0 15,0-1-15,0 1 0,0 0 16,0-21-16,0 21 0,0-1 15,22 1-15,-22-21 0,0 21 16,21 0-16,0-22 0,-21 22 16,21 0-16,0-21 0,-21 20 15,21 1-15,1-21 0,-22 21 16,21 0-16,0-1 0,0 1 0,0 0 16,-21 0-16,21 0 0,1 0 15,-1-1-15,0 1 0,-21 0 16,21 0-16,0 0 0,0 0 15,1-1-15,-22 1 0,21 0 16,0 0-16,0 21 0,0-21 16,-21 0-16,21-1 0,1 1 15,-1 0-15,0 0 0,0 21 16,0-21-16,0 0 0,1-1 16,-1 1-16,0 0 0,0 21 0,0-21 15,22 0-15,-22 0 0,0-1 16,21 1-16,-21 0 0,22 0 15,-1 0-15,22 21 0,-22-21 16,21-1-16,1 1 0,-22 21 0,22-21 16,-1 0-16,1 21 0,-22-21 15,22 21-15,-22-21 0,0 21 16,22-22-16,-22 22 0,0 0 0,1-21 16,-1 0-16,0 21 15,22-21-15,-22 21 0,22-21 0,-1 21 16,1 0-16,-1-21 0,1 21 15,-1 0-15,22-22 0,-22 22 16,-20-21-16,20 21 0,1 0 0,-22 0 16,0 0-16,1-21 0,-1 21 15,0 0-15,1 0 0,-1 0 0,0-21 16,-20 21-16,20 0 0,-21 0 16,21 0-16,1-21 0,-22 21 15,21 0-15,1 0 0,-1-21 0,0 21 16,1 0-16,-1 0 0,0-22 15,1 22-15,-1 0 0,-21 0 16,0 0-16,22-21 0,-22 21 16,0 0-16,0 0 15,-21-21-15,21 21 0,-21-21 16,0 0 0,-21 21-16,0-21 15,0 21-15,0 0 0,-22-22 16,22 22-16,-21 0 0,-1-21 15,1 21-15,-21 0 0,20 0 0,1 0 16,0 0-16,-1 0 0,1 0 16,21 0-16,-22 0 0,22 0 15,0 0-15,0 0 0,0 0 16,42 0 46,0 0-62,0 0 16,0 0-16,22 0 0,-22 0 0,21 0 16,-21 0-16,22 0 0,-1 0 15,0 0-15,1 0 0,-1 0 16,-21 0-16,22 0 0,-22 0 0,21 0 16,-21 0-16,0 0 0,1 0 15,-1 0-15,0 0 31,-21 21-15,0 1 0,-21-1-16,0-21 0,-1 21 15,1 0-15,0 0 0,-21 22 0,21-22 16,-22 0-16,1 21 0,0-21 16,-1 1-16,1-1 0,0 0 15,-1 21-15,22-21 0,-21-21 0,21 22 16,-1-1-16,1 0 0,0 0 15,21 0-15,-21-21 16,0 0-16,21 21 16,-21-21 187,-1 0-188,1 0 1</inkml:trace>
  <inkml:trace contextRef="#ctx0" brushRef="#br1" timeOffset="58696.59">16743 9843 0,'0'0'0,"21"-22"0,0 1 16,0 0-16,0 0 0,-21-21 0,22 20 15,-22 1-15,21 0 0,-21 0 16,21 0-16,-21 0 16,0 42 15,0 0-31,0 0 0,-21 0 0,21 22 15,-43-22-15,22 21 16,0 0-16,-21 1 0,-1-1 0,1 22 16,0-22-16,-1 0 0,-20 1 15,-1 20-15,-20-21 0,20 22 0,1-1 16,-1-20-16,1 20 0,-1-20 16,22 20-16,0-21 0,-1 1 0,1-1 15,0 0-15,20-20 0,1-1 0,0 21 16,0-21-16,21 0 15,0 1-15,0-44 63,21 1-63,0 21 0,-21-21 16,21 21-16,1-21 0,-1 0 0,0 21 15,0-21-15</inkml:trace>
  <inkml:trace contextRef="#ctx0" brushRef="#br1" timeOffset="59292.77">16722 10668 0,'-22'21'15,"1"-21"1,21 21-16,-21-21 0,42 0 47,0 0-31,1 0-16,-1 0 15,-21-21-15,21 21 0,-21-21 0,0 0 16,0 0-1,0 0 1,-21 21-16,0 0 16,-1 0-16,1 0 0,0 21 15,0 0-15,0-21 0,21 21 16,-21 0-16,21 0 0,0 1 16,21-22 15,0 0-31,0 0 0,0 0 15,0 0-15,1 0 16,-1-22-16,0 1 0,-21 0 16,21 21-16,-21-21 15,0 0-15,0 0 0,0-1 16,-21 22 0,0 0-1,0 0-15,-1 22 16,1-22-16,0 21 15,21 0 1,0 0 0,21-21-1,0 0-15,1 0 16,-1 0-16,0 0 0</inkml:trace>
  <inkml:trace contextRef="#ctx0" brushRef="#br1" timeOffset="59836.33">17505 10710 0,'0'-21'0,"0"0"15,0 0 1,-21 21 15,-1 0-15,1 0-16,21 21 0,-21 0 0,0-21 15,0 21-15,0 1 0,21-1 16,-22-21-16,22 21 0,-21 0 16,21 0-16,0 0 15,21-21 1,1 0-16,-1 0 15,0 0-15,0 0 16,0 0-16,0-21 0,1 21 0,-1 0 16,-21-21-16,21 0 0,0 21 15,-21-21-15,0 0 0,0-1 16,0 1-16,0 0 16,-21 21-1,0 0 1,0 21-16,-1-21 0,1 21 15,0 1-15,0-22 0,21 21 0,-21 0 16,21 0 0,21-21 31,-21-21-16,0 0-31</inkml:trace>
  <inkml:trace contextRef="#ctx0" brushRef="#br1" timeOffset="61333.02">1079 1101 0,'0'0'0,"22"-21"0,-22-1 15,21 22-15,0-21 0,0 0 16,-21 0-16,21 0 0,0 0 0,1-1 16,-1 1-16,-21 0 0,21 0 15,-21 0-15,21 21 0,-21-21 16,0 42-1,-21 0 1,-21 0-16,20 21 0,-20 1 16,21-1-16,-21 22 0,-1-22 15,1 21-15,-22 1 0,22-1 16,-21 1-16,-1-1 0,1 1 16,-1 21-16,1-22 0,-1 1 15,1-1-15,-1 1 0,22-1 0,-1-21 16,1 1-16,21-1 0,-21-21 15,42 0-15,-22 1 0,22-1 16,-21 0-16,21 0 16,0-42 31,21 0-47,1 21 15,-1-21-15,0-1 0,0 1 0,0 0 16</inkml:trace>
  <inkml:trace contextRef="#ctx0" brushRef="#br1" timeOffset="61816.26">1206 1630 0,'-21'0'31,"0"21"-15,21 0-16,-21 0 0,0-21 15,21 22-15,-21-1 0,-1 0 0,1 21 16,21-21-16,0 1 0,0-1 16,0 0-16,-21 0 0,21 0 15,0 0 1,21-21-16,0 0 0,1 0 15,-1 0-15,0 0 0,0-21 16,0 0-16,0 21 0,-21-21 0,22 0 16,-1 21-16,-21-21 15,0-1-15,0 1 0,0 0 16,0 0-16,0 0 16,-21 21-16,-1 0 0,1 0 15,0 0-15,0 0 16,0 0-16,0 0 15,21 21-15,0 0 0,-22 0 16,22 0 0,22 1-1,-1-22-15,0 0 16,0 0-16,0 0 0,0 0 16,1-22-16,-1 22 15,21-21-15</inkml:trace>
  <inkml:trace contextRef="#ctx0" brushRef="#br1" timeOffset="62252.52">1693 1651 0,'0'0'0,"0"21"32,0 0-17,0 1-15,-21-1 0,21 0 16,-21 0-16,21 0 15,0 0-15,0 1 16,21-22 0,0 0-1,0 0-15,1 0 0,-1-22 16,0 1 0,-21 0-16,0 0 15,0 0-15,0 0 0,0-1 16,-21 1-1,0 21-15,-1 0 16,1 0-16,0 21 0,0-21 16,21 22-16,-21-1 0,0 0 15,21 0-15,0 0 16,0 0-16,0 1 16,0-1-16,0 0 15,21-21 1,0 0-1,0 0-15,0 0 16,0 0-16,-21-21 16</inkml:trace>
  <inkml:trace contextRef="#ctx0" brushRef="#br1" timeOffset="64571.97">7302 1672 0,'0'0'15,"-21"0"-15,0 0 16,0 0-16,0 0 31,21-21 16,21 0-31,0 21-16,0-21 15,0 21-15,1-21 16,-1 21-16,0 0 0,0-22 0,21 22 16,-20 0-16,20-21 0,-21 21 15,21 0-15,1-21 0,-1 0 0,0 21 16,1 0-16,-1-21 16,0 21-16,22-21 0,-22 21 0,22-22 15,-1 22-15,-20-21 0,20 21 16,1-21-16,-1 0 0,1 21 0,-1 0 15,1-21-15,20 21 0,-20 0 16,20-21-16,1 21 0,0 0 0,-1 0 16,-20 0-16,21 0 0,-1 0 15,-20 0-15,20 0 0,-20 0 16,21 0-16,-1 0 0,1 0 0,-22 0 16,22 21-16,0 0 0,-1-21 15,1 21-15,0-21 0,-1 21 16,1 0-16,0 1 0,-1-1 15,1 0-15,0 0 0,-1 21 0,22-20 16,-21 20-16,21-21 0,-22 21 16,22 1-16,-21-1 0,0-21 0,-1 22 15,1-1-15,0 0 0,-1 1 16,1-1-16,-22 0 0,22 1 0,-21-1 16,20 0-16,-20 1 0,-1 20 15,1-21-15,-1 22 0,-20-22 16,20 22-16,-21-1 0,1 1 0,20-1 15,-20 1-15,-1-22 0,0 22 16,1-1-16,20 1 0,-21-1 16,1 1-16,-1 20 0,0-20 0,1-1 15,-22 22-15,21-22 0,-21 1 16,1 21-16,-1-22 0,-21 1 0,0-1 16,0 22-16,0-22 0,0 22 15,0-22-15,-21 22 0,-1-21 0,1 20 16,-21-20-16,21-1 0,-22 1 15,22-1-15,-21 22 0,0-22 0,20 1 16,-20-1-16,0 22 0,-1-21 16,1-1-16,0 1 0,-22-1 15,22 1-15,-22-22 0,22 21 0,-21 1 16,-1-1-16,1-20 0,-1 20 16,1 1-16,-1-22 0,1 22 0,-22-22 15,21 21-15,1-20 0,-1-1 16,-20 0-16,20 1 0,1-1 0,-1 0 15,-20 1-15,20-22 0,1 21 16,-1 1-16,-21-22 0,22 21 16,-1 0-16,-20-20 0,20 20 0,1 0 15,-1-21-15,1 22 0,-43 20 16,42-42-16,22 1 0,-21-1 16,-1 21-16,1-21 0,20 0 15,-20 1-15,-1-1 0,1 0 0,-1 0 16,1 0-16,-1 0 0,22 1 15,-22-1-15,22 0 0,0-21 0,21 21 16,-22 0-16,22 0 0,-21-21 16,21 22-16,-1-1 0,-20 0 0,21-21 15,0 21-15,-22 0 0,22-21 0,0 21 16,0 1-16,0-22 0,0 21 16,-1-21-16,1 21 0,0 0 0,0-21 15,0 21-15,0-21 0,-1 21 16,1-21-16,0 0 15,21 22 1,-21-22-16,0 0 16,21-22-1,0 1 1,21 0-16,0 0 16,0 0-16,0 0 0,1-1 15,-1 1-15,0 0 0,21-21 16,-21 21-16,1-1 0,-1 1 0,0-21 15,0 21-15,0 0 0,0-1 16,1 1-16,-22 0 0,21 0 0,-21 0 16,21 0-16,-21-1 0,0 1 15,21 21-15,-21 21 63,0 1-63,0-1 0,0 0 15,0 0-15,0 0 0,-21 0 16,0 1-16,0-1 0,-1 0 16,1 0-16,0 0 0,0 0 15,0-21-15,0 22 0,-1-1 16,1 0-16,0-21 0,0 21 0,0 0 16,0-21-16,-1 21 0,1-21 0,0 0 15,21 22-15,-21-22 0,21 21 47,21-21-31,0 0-16,0 21 15,1-21-15,-1 0 0,21 21 0,0-21 16,-20 21-16,20-21 0,0 21 16,1-21-16,-1 22 0,0-1 0,1-21 15,-1 21-15,0-21 0,22 21 0,-22-21 16,0 0-16,1 21 0,-1-21 15,0 0-15,-20 21 0,20-21 0,-21 0 16,0 0-16,0 22 16,1-22-16,-1 0 0,-21 21 15,21-21-15,0 21 16</inkml:trace>
  <inkml:trace contextRef="#ctx0" brushRef="#br1" timeOffset="66176.14">18923 9800 0,'0'0'0,"0"-21"0,21 0 16,0 0-16,-21 0 0,21 21 16,1-22-16,-22 1 0,21 0 0,0 0 15,0 0-15,0 0 0,0-1 16,1 1-16,-1 0 0,0 21 0,0-21 15,0 0-15,0 21 0,1-21 16,-1 21-16,0-22 0,0 1 16,0 0-16,-21 0 15,21 0 1,-42 21 31,0 0-32,-21 21-15,21 0 0,-22 21 16,22-20-16,-21 20 0,-1 21 16,1-20-16,0 20 0,-22-20 0,22 20 15,-22 1-15,22-22 0,-21 21 16,-1 1-16,1-22 0,-22 22 0,21-1 16,1-20-16,-22 20 0,22 1 15,-22-1-15,22 1 0,-1-1 16,22 1-16,-22-22 0,22 21 0,-22-20 15,22-1-15,21-21 0,-21 22 16,20-22-16,1 0 0,0 0 0,0 0 16,0 0-16,0-21 15,21 22-15,0-44 235,42-20-220,-21 42 1,0-21-16,0 0 16,22 0-16</inkml:trace>
  <inkml:trace contextRef="#ctx0" brushRef="#br1" timeOffset="66916.28">19558 10012 0,'21'-21'16,"0"0"-16,0-1 15,1 22-15,-22-21 0,0 0 16,0 42 15,-22 0-31,1 1 0,-21 20 16,21-21-16,-22 21 0,1-20 15,0 20-15,-1 0 0,1 1 0,0 20 16,-22-21-16,22 22 0,0-22 16,-1 1-16,1 20 0,0-21 0,-1 1 15,22-1-15,-21-21 0,21 22 16,21-22-16,-22 0 0,22 0 0,0 0 16,0 0-16,0 1 0,22-22 31,-1 0-31,0 0 0,0 0 0,0 0 15,0 0-15,1 0 0,-1 0 16,0-22-16,0 22 0,0-21 0,0 0 16,1 21-16,-1-21 0,0 0 0,0 0 15,-21-1-15,0 1 0,0 0 16,0 0-16,0-21 0</inkml:trace>
  <inkml:trace contextRef="#ctx0" brushRef="#br1" timeOffset="67104.27">18902 10478 0,'0'0'0,"21"0"31,0 0-15,0 0-16,0 0 0,1 0 0,-1 0 16,21 0-16,-21 0 0,22 0 0,-1-22 15,-21 22-15,21 0 0,1 0 16,-1 0-16,0-21 0,1 21 0,20 0 15,-20 0-15</inkml:trace>
  <inkml:trace contextRef="#ctx0" brushRef="#br1" timeOffset="67797.78">20235 10795 0,'0'0'15,"0"21"-15,0-42 32,0 0-32,0 0 0,0 0 15,0-1-15,0 1 16,0 0-16,0 0 0,0 0 0,0 0 16,-21-1-16,0-20 15,21 21-15,-21 0 0,0 0 0,-1 21 16,1-22-16,0 22 0,-21 0 15,21 0-15,-1 0 0,-20 0 0,0 22 16,21-1-16,-22-21 0,1 21 16,21 0-16,-22 0 0,1 22 0,0-22 15,21 0-15,-1 21 0,-20-21 0,21 1 16,21-1-16,0 21 0,0-21 16,0 0-16,0 1 0,0-1 15,21-21-15,0 0 0,0 21 16,22-21-16,-22 0 0,21 0 15,1 0-15,-22 0 0,21-21 0,0 21 0,1-21 16,-1-1-16,0 1 16,1 0-16,-1 0 0,0-21 0,1-1 15,20 1-15,-20 0 0,-1-1 16,0-20-16,1 20 0,-1-20 0,0-1 16,1 22-16,-1-21 0,0 20 15,-21-20-15,22 20 0,-22 1 0,0 0 16,-21 21-16,0-1 0,0 1 15,0 0-15,-21 21 16,-21 21 0,20 0-16,-20 1 0,0 20 0,21 0 15,-43 1-15,22-1 0,-1 21 16,1 1-16,0-22 0,-1 22 16,22-1-16,0 1 0,0-22 0,21 22 15,0-22-15,0 0 0,0 1 16,0-22-16,0 21 0,21-21 0,0 0 15,0 1-15,1-1 0,-1-21 16,0 21-16,21-21 0,-21 0 16,1 0-16,20 0 0,-21 0 0,21-21 15,1 0-15,-1-1 0,0 1 16,1 0-16,-1 0 0,0-21 16</inkml:trace>
  <inkml:trace contextRef="#ctx0" brushRef="#br1" timeOffset="68365.22">21611 10118 0,'-21'-21'16,"42"21"-1,0 0-15,0 0 0,1 0 16,20 0-16,-21 0 0,21 0 15,-20 0-15,20 0 0,-21 0 16,21 0-16,-20 0 0,-1 0 16,0 0-16,-42 0 31,0 0-31,-1 0 16,1 0-16,-21 0 0,21 0 15,-22 0-15,22 0 0,-21 0 0,21 0 16,0-22-16,-22 22 0,22 0 15,0 0-15,0 0 0,0 0 16,-1 0-16,1 22 0,0-1 16,0 0-16,0 0 15,0 0-15,-1 0 0,1 22 0,0-1 16,0-21-16,0 43 16,-22-22-16,22 0 0,0 22 0,0-22 15,0 22-15,0-22 0,-22 0 16,22 22-16,0-22 0,0 1 15,0-1-15,-1 0 0,-20 1 0,21-1 0,0 0 16,0 1-16,-1-1 0,22-21 16,0 21-16,0-20 0,0 20 0,0-21 15,0 0-15,0 0 16,22 1-16,-1-22 0,21 0 16,-21 0-16,0 0 0,22 0 0,-22 0 15,21 0-15,-21 0 16,22-22-16,-1 1 0,0 0 0,-20 0 15,20 0-15,0 0 0,1-22 16,-1 22-16</inkml:trace>
  <inkml:trace contextRef="#ctx0" brushRef="#br1" timeOffset="69007.22">22183 10583 0,'0'-21'16,"0"42"-16,0-63 0,0 21 16,0 0-16,0 0 0,0-1 15,0 1-15,0 0 16,21 21-16,0-21 0,0 21 16,0 0-16,0 0 15,1 0-15,-1 0 0,0 0 16,-21 21-16,21 0 15,-21 0-15,0 1 0,0-1 0,0 21 16,0-21-16,0 0 0,-21 22 16,0-22-16,0 0 0,-1 21 0,1-20 15,-21-1-15,21 0 0,-22-21 16,22 21-16,-21 0 0,21-21 16,0 0-16,-1 0 0,44-21 62,-1 21-62,0 0 16,0 0-16,0 0 0,0 0 15,1 0-15,-1 0 0,0 21 16,0-21-16,0 21 0,0 1 16,-21-1-16,0 0 0,22 0 0,-22 0 15,0 0-15,0 1 0,0-1 0,0 0 16,-22 0-16,1-21 15,0 21-15,0 0 0,0 1 0,-22-22 16,22 21-16,-21-21 0,0 0 0,20 0 16,-20 0-16,0 0 0,21 0 15,-22 0-15,22 0 0,0 0 0,0 0 16,0 0-16,-1 0 0,22-21 16,-21-1-16,21 1 15,0 0 1,0 0-16,0 0 15,21 0-15,1 21 16,-1-22-16,0 1 0,0 0 16,0 0-16</inkml:trace>
  <inkml:trace contextRef="#ctx0" brushRef="#br1" timeOffset="69712.06">22923 10075 0,'0'0'0,"0"-21"32,22 21-17,-1 0-15,0 0 0,0 0 0,21 0 16,1 0-16,-1 0 0,0 0 15,1 0-15,-1 0 0,0 0 0,1 21 16,-1-21-16,0 0 0,1 0 16,-1 0-16,0 0 0,-20 22 0,20-22 15,-21 0-15,0 0 0,0 0 16,1 0-16,-1 0 0,-21 21 47,-21-21-32,-1 21-15,1-21 0,0 21 0,0 0 16,-21-21-16,20 21 0,1 22 16,0-22-16,-21 0 0,21 21 0,-1 1 15,1-22-15,21 21 0,-21 1 16,0-1-16,0 0 0,21 1 0,0-1 16,-21 0-16,-1-21 0,1 22 15,21-1-15,-21 0 0,0 1 0,0-1 16,21 22-16,-21-22 0,-1 0 0,1 22 15,0-22-15,0 22 16,-21-22-16,20 0 0,1 1 0,0-1 16,0 0-16,0 1 0,0-1 15,-1 0-15,1-21 0,0 1 0,0-1 16,0 0-16,0 0 0,-1-21 0,-20 0 16,21 21-16,-21-21 0,-1 0 15,22 0-15,-21 0 0,-1 0 0,22 0 16,-21-21-16,21 21 0,0-21 15,-22 21-15,22 0 0,21-21 0,-21 21 16,0 0-16,0 0 0,21-21 16,-22 21-1,44 0 32,-1 0-31,0 0-16</inkml:trace>
  <inkml:trace contextRef="#ctx0" brushRef="#br1" timeOffset="69944.09">22712 11875 0,'0'-22'78,"21"22"-46,0-21-32,0 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4:14:51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1016 0,'0'-21'16,"0"0"-16,0 0 16,0-1-16,0 1 15,0 0-15,0 0 16,0 0-16,0 0 0,0-1 15,0 1 1,21 42 15,-21 1-31,0 20 0,0-21 16,0 21-16,0 1 16,0-1-16,0 0 0,0 22 15,0-22-15,0 1 0,0-1 0,0 0 16,0 1-16,0-1 0,0-21 15,0 21-15,0-20 0,0 20 16,0-21-16,0 0 0,0 0 0,0 1 16,0-1-16,0 0 0,0 0 15,-21-21 17,0 0-17,21-21 1,0 0-16,0 0 0,0-1 0,0 1 15,0 0-15</inkml:trace>
  <inkml:trace contextRef="#ctx0" brushRef="#br0" timeOffset="331.48">1968 1397 0,'0'0'0,"0"21"0,0 0 15,0 1 1,22-22 0,-1 0-1,0 0 1,-21-22-16,21 22 16,-21-21-16,0 0 15,0 0-15,-21 0 16,0 21-1,21 21 1,-21-21-16,21 21 16,-22 0-16,22 0 15</inkml:trace>
  <inkml:trace contextRef="#ctx0" brushRef="#br0" timeOffset="1087.91">3281 1037 0,'0'0'0,"0"-21"16,0 0 0,0 0-1,-21 21 1,-1 0-16,1 0 15,0 0-15,0 21 16,0 0-16,0 0 0,-1 0 0,1 22 16,0-1-16,0 0 0,0 1 15,21-1-15,-21 0 0,21 1 16,-22-1-16,22 0 0,-21 1 16,21-1-16,0-21 0,0 22 15,0-22-15,0 21 0,0-21 0,21-21 16,1 21-16,-1 1 0,0-22 15,21 0-15,-21 0 0,22 0 16,-22-22-16,21 1 0,1 0 0,-22-21 16,21 21-16,0-22 0,1 22 15,-1-21-15,-21-1 0,0 1 0,1 0 16,-1-1-16,-21 1 0,0 0 16,0-1-16,-21 1 0,-1 0 15,-20 21-15,21-22 0,-21 22 0,-1 0 16,1 0-16,21 21 15,-22 0-15,1 0 0,21 0 16,-21 21-16,20-21 0,1 21 0,0 0 16,0 0-16,21 1 0,-21 20 15,21-21-15,0 0 0,0 0 16,0 1-16,0-1 0,21-21 0,0 0 16,0 0-16,22 0 0,-22 0 15,21 0-15</inkml:trace>
  <inkml:trace contextRef="#ctx0" brushRef="#br0" timeOffset="1527.81">4085 423 0,'-21'-21'0,"42"42"0,-42-63 0,0 21 15,21 0-15,-21 0 0,21-1 0,-22 22 16,1 0-1,21 22-15,0 20 16,-21-21-16,21 21 0,0 1 16,0-1-16,-21 0 0,21 22 0,-21-1 15,0 22-15,21 0 0,-22-1 16,1 1-16,0 0 0,0-1 16,-21 1-16,20 21 0,-20-21 15,21 20-15,-21 1 0,20 0 0,-20 0 16,21-21-16,0 20 0,0 1 15,-1-21-15,1 21 0,0-22 0,0 1 16,21-21-16,0 20 0,0-41 16,0 20-16,0-21 0,0 1 0,0-22 15,0 0-15,0 0 0,0 0 16,0-42 0,0 0-1,0 0-15,0 0 0,0-22 0,0 22 16,0-21-16,0 0 0,0-1 15,0-20-15,0 20 0,0-20 16,0-1-16,21 1 0,0-1 16,0-20-16,-21-1 0</inkml:trace>
  <inkml:trace contextRef="#ctx0" brushRef="#br0" timeOffset="1847.78">3746 1270 0,'0'0'0,"22"-21"0,-22 0 0,21 21 16,-21-21-16,21 21 0,0 0 16,0-22-16,0 22 0,1-21 0,-1 21 15,0 0-15,0 0 0,0 0 16,0 21-16,1 1 16,-22-1-16,0 0 0,0 0 0,0 21 15,0-20-15,0-1 0,-22 0 16,1 21-16,0-21 0,0 1 15,0-1-15,-22 0 0,22 0 16,0 0-16,0 0 0,0 1 0,0-22 16,-1 0-16,22 21 0,-21-21 15,0 0-15,21-21 16,0-1 0,0 1-16,0 0 0,21 21 15,0-21-15,1 0 0,-1 0 16</inkml:trace>
  <inkml:trace contextRef="#ctx0" brushRef="#br0" timeOffset="2684.26">4085 1418 0,'0'0'0,"0"21"16,21-21-16,0 0 15,1 0-15,-1 0 16,0 0-16,0 0 15,0-21-15,0 0 0,22 21 16,-22-21-16,0 0 0,0 0 16,0-1-16,-21 1 0,0-21 15,0 21-15,0 0 16,0-1-16,-21 22 16,0 0-16,0 0 0,0 0 15,0 0-15,-1 0 0,-20 22 16,21-1-16,0 0 0,21 21 0,-21-21 15,21 1-15,-22-1 16,22 21-16,0-21 0,0 0 0,0 1 16,0-1-16,0 0 0,0 0 15,22 0-15,-1 0 0,0-21 16,0 22-16,0-22 0,0 0 0,1 0 16,-1 0-16,0 0 0,21 0 15,-21-22-15,22 22 0,-22-21 0,21 0 16,1 0-16,-22 0 0,21 0 15,-21-1-15,0 1 0,1-21 16,-22 21-16,0 0 0,21-1 0,-21 1 16,0 0-16,0 0 0,21 0 15,-21 42 17,0 0-17,0 0-15,-21 0 0,21 1 16,0-1-16,0 0 0,-21 0 0,21 0 15,0 22-15,0-22 0,0 0 16,0 0-16,0 0 0,0 0 16,0 1-16,-22-22 0,22 21 0,0 0 15,-21-21 17,21-21-32,0 0 15,0-1-15,0 1 0,0 0 0,0-21 16,0 21-16,0-1 15,21-20-15,1 21 0,-1-21 0,21 20 16,-21-20-16,22 21 0,-22 0 16,21 0-16,0-1 0,1 22 15,-1 0-15,-21 0 0,22 0 0,-1 0 16,-21 0-16,0 22 0,0-1 16,1 0-16,-1 21 0,0-21 0,-21 1 15,0 20-15,0-21 0,0 0 16,0 22-16,0-22 0,0 0 0,0 0 15,0 0-15,-21 0 0,21 1 16,-21-1-16,-1 0 16,1-21-1</inkml:trace>
  <inkml:trace contextRef="#ctx0" brushRef="#br0" timeOffset="3139.39">6583 741 0,'21'-21'0,"-42"42"0,42-63 15,-21 20-15,21 1 0,-21 42 31,0 1-31,0-1 16,0 21-16,0 0 0,-21 22 0,21-22 16,-21 22-16,0-1 0,-1 1 15,22-1-15,-21 1 0,0-1 0,0-20 16,0 20-16,0-21 0,-1 1 16,1-1-16,21-21 0,0 22 0,0-22 15,0 0-15,0 0 0,-21-21 16,0 0-1,21-21 1,-21 0-16,21 0 0,-21-1 0</inkml:trace>
  <inkml:trace contextRef="#ctx0" brushRef="#br0" timeOffset="3775.54">5821 1334 0,'-21'0'15,"42"0"-15,-64 0 0,65 0 16,-1 0-1,21 0-15,0-22 0,1 22 16,20-21-16,-20 21 0,20-21 16,1 0-16,20 0 0,1-22 0,0 22 15,-1-21-15,1 0 0,0-1 16,-22-20-16,1 20 0,-1-20 0,-21 21 16,1-22-16,-1 22 15,-21-22-15,0 22 0,1 0 0,-22-1 16,0 1-16,0 21 0,0-22 15,0 22-15,0 0 0,-22 21 16,1 0-16,0 0 0,0 0 0,0 0 16,21 21-16,-21 0 0,21 22 15,-22-1-15,22 0 0,-21 22 0,21-1 16,0 1-16,0-1 0,0 22 16,0 0-16,-21-22 0,21 1 0,-21 20 15,21-20-15,0-22 0,-21 22 16,21-22-16,-21 0 0,-1 1 15,22-1-15,0 0 0,0-20 16,-21-1-16,21 0 0,-21-21 16,21-21-1,0 0 1,0-1-16,0 1 0,0 0 0,0-21 16,0 21-16,0-22 0,21 1 15,0 0-15,1-1 0,-1 1 0,21 0 16,-21 20-16,22-20 0,-1 21 15,-21 0-15,21 21 0,1 0 0,-22 0 16,21 0-16,-21 21 0,1 0 16,-1 0-16,0 0 0,-21 22 15,0-22-15,0 21 0,0-21 16,0 22-16,0-1 0,-21-21 16,0 0-16,21 22 0,-22-22 0,1 0 15,21 0-15,-21 0 0,21 1 16,0-44 15,21 1-31,-21 0 0,21 0 16,-21-21-16</inkml:trace>
  <inkml:trace contextRef="#ctx0" brushRef="#br0" timeOffset="4160.32">7345 1334 0,'0'0'0,"0"21"0,0 0 0,0 0 16,0 0-16,21-21 31,0 0-31,0 0 0,0 0 0,1 0 16,-1-21-16,0 21 0,21-21 16,-21 0-16,1 0 0,20-1 0,-21 1 15,-21-21-15,0 21 0,21-22 16,-21 22-16,0-21 0,0 21 15,0 0-15,-21-1 0,0 22 16,0 0-16,0 0 0,-1 0 0,1 0 16,-21 22-16,21-1 0,-22 21 15,22-21-15,0 22 0,0-1 0,0 0 16,0 1-16,21-1 0,0 0 16,0 1-16,0-1 0,0 0 15,0-21-15,0 22 0,0-1 0,21-21 16,0 0-16,0 1 0,0-22 15,22 0-15,-1 0 0,0 0 0,1 0 16,-1 0-16,0-22 0,1 1 16,20-21-16,-21 21 0,1-22 15</inkml:trace>
  <inkml:trace contextRef="#ctx0" brushRef="#br0" timeOffset="4876.42">8678 529 0,'0'0'0,"21"-21"16,1 0-16,-1 0 0,0 21 0,-21 21 31,0 0-31,0 21 16,0 1-16,0-1 0,0 22 15,-21-1-15,0 1 0,21 20 16,-22 1-16,1 0 0,21-1 0,-21-20 16,0 20-16,0 1 0,0-21 15,-1-1-15,1 1 0,0-1 0,21-21 16,0 1-16,-21-1 0,21-21 16,-21 0-16,21 1 0,0-1 15,-21-21-15,21-21 16,-22-1-16,22-20 15,-21 21-15,21-21 0,0-1 0,0 1 16,0 0-16,0-22 16,0 22-16,0-1 0,0 1 0,21 0 0,1-1 15,20 1-15,0 0 16,1 21-16,-1-22 0,21 22 0,1 21 16,-1 0-16,1 0 0,-22 0 15,22 0-15,-1 21 0,-20 0 0,-1 22 16,-21-22-16,0 21 0,0 1 15,-21-1-15,0 0 0,0 1 0,-21-1 16,0 0-16,-21 1 0,-1-22 16,1 21-16,0-21 0,-1 22 0,1-43 15,0 21-15,-1 0 0,1-21 16,0 0-16,21 0 0,-1 0 16,1 0-16,0-21 0,0 0 15,21-1-15,0 1 0,0-21 16,0 21-16,21 0 0,0-22 15,22 22-15,-22 0 0,0 0 0</inkml:trace>
  <inkml:trace contextRef="#ctx0" brushRef="#br0" timeOffset="5283.19">9334 1207 0,'0'0'0,"0"-22"0,0 1 0,0 0 15,0 0-15,22 0 16,-22 0-16,21-1 0,0 22 0,0 0 16,0 0-16,0 0 15,1 0-15,-1 22 0,0-1 0,0 0 16,21 21-16,-20-21 0,-1 22 16,0-1-16,-21 0 0,0-20 0,0 20 15,0 0-15,0 1 0,0-22 16,0 21-16,-21-21 0,21 0 0,-21 1 15,-1-1-15,1 0 0,0-21 16,0 0 0,21-21-16,0 0 0,0-1 15,0 1-15,0-21 0,0 21 16,0-22-16,0 1 0,21 0 16,0-1-16,-21 1 0,21 0 0,1-1 15,-1 1-15,0 21 0,0 0 16,21 0-16,-20-1 0,-1 22 0,0 0 15,21 0-15,-21 0 0,1 0 16,-1 0-16,0 22 0,-21-1 0,21-21 16,0 21-16,-21 0 0</inkml:trace>
  <inkml:trace contextRef="#ctx0" brushRef="#br0" timeOffset="5724.1">10372 1164 0,'0'-21'0,"0"42"0,0-63 16,0 21-16,0 0 0,0-1 16,-22 1-16,1 21 15,0 0-15,0 0 16,0 21-16,0 1 0,-1-1 16,1 0-16,0 21 0,0-21 0,0 22 15,0-22-15,-22 21 0,22 1 16,0-1-16,0 0 0,21-21 15,0 22-15,0-1 0,0-21 0,0 22 16,0-22-16,0 0 0,21 0 16,21-21-16,-21 0 0,1 0 0,20 0 15,0 0-15,-21 0 0,22-21 16,-22 0-16,21 0 0,1-1 0,-22 1 16,21-21-16,-21 0 0,0 20 15,1-20-15,-22 0 0,0-1 16,0 1-16,0 0 0,0-1 0,0 1 15,-22 21-15,1 0 0,0 0 16,0 21-16,-21 0 0,20 0 0,1 0 16,-21 0-16,21 21 15,-22 0-15,22 0 0,0 0 0,0 22 16,0-22-16,0 21 0,21-21 16,0 0-16,0 1 0,0-1 0,0 0 15,0 0-15,21-21 0,0 0 16</inkml:trace>
  <inkml:trace contextRef="#ctx0" brushRef="#br0" timeOffset="6294.77">10753 1122 0,'0'0'0,"0"-21"16,0 0-16,-22-1 15,1 22 1,21 22-16,0-1 0,-21 21 15,21-21-15,-21 22 0,21-22 16,-21 21-16,21 0 0,0-20 0,-21 20 16,21-21-16,0 21 0,0-20 15,0 20-15,0-21 0,0 0 0,0 0 16,21-21 0,0-21-1,0 0 1,-21 0-16,21 0 0,0 0 0,1-1 15,-1-20-15,0 21 0,-21-21 16,21 20-16,0 1 0,0 0 0,1 21 31,-22 21-31,0 0 16,0 1-16,0-1 0,0 0 16,0 0-16,0 21 0,0-20 0,21-1 15,0 0-15,0 0 0,0 0 16,0 0-16,1-21 0,20 22 0,-21-22 15,21 0-15,-20 0 0,20 0 16,-21-22-16,21 22 0,-20-21 16,20 0-16,-21 0 0,0 0 15,0-22-15,1 22 0,-1-21 0,0 0 16,-21-1-16,0 1 0,0-22 16,0 22-16,0 21 0,0-21 0,0 20 15,0 1-15,-21 0 0,0 21 16,-1 0-16,1 0 0,-21 0 0,21 0 15,0 0-15,-1 21 0,1 0 16,0 1-16,21-1 0,0 0 16,0 0-16,0 0 15</inkml:trace>
  <inkml:trace contextRef="#ctx0" brushRef="#br0" timeOffset="6707.53">12065 1080 0,'0'0'0,"0"-22"0,0 1 16,-42 0-1,20 21-15,1 0 16,-21 0-16,21 0 0,-22 21 0,1-21 16,21 21-16,-21 1 0,20-1 15,1 0-15,0 0 0,21 0 16,0 0-16,0 1 15,0-1-15,0 0 0,21 0 16,0-21-16,1 21 0,-1 0 16,21-21-16,-21 22 0,0-22 0,22 21 15,-22 0-15,0-21 0,0 21 0,-21 0 16,0 0-16,0 1 16,0-1-16,0 0 0,-42 0 15,21-21-15,0 21 0,-22-21 16,22 0-16,-21 0 0,-1 0 0,22 21 15,-21-21-15,21 0 0,-22 0 16,22 0-16,0 0 0,0 0 0,0-21 16,0 21-16,-1 0 15,22-21-15,0 0 0,0 0 16,0 0-16,0-1 16,0 1-16,22 0 0,20 0 0,-21 21 15</inkml:trace>
  <inkml:trace contextRef="#ctx0" brushRef="#br0" timeOffset="7100.31">12404 1334 0,'0'21'16,"21"-21"-1,0 0-15,0 0 16,0 0-16,0 0 0,22-21 0,-22 21 15,0-22-15,21 1 0,-20 21 16,-1-21-16,0 0 0,0 0 0,-21 0 16,21-1-16,-21 1 0,0 0 15,0 0-15,0 0 0,-21 21 16,0 0-16,0 0 0,0 0 16,-1 0-16,-20 0 0,21 21 0,0 0 15,-22 0-15,22 0 0,0 22 16,0-22-16,0 0 0,0 21 15,21-20-15,-22-1 0,22 0 16,0 0-16,0 0 0,0 0 0,22 1 16,-1-1-16,21-21 0,-21 21 15,0-21-15,1 0 0,-1 0 0,21 0 16,-21 0-16,0 0 0,22 0 16,-22 0-16,0 0 0,0-21 0,0 21 15,1-21-15,-1-1 0,0 22 16</inkml:trace>
  <inkml:trace contextRef="#ctx0" brushRef="#br0" timeOffset="7523.58">12933 1164 0,'0'0'0,"0"-21"0,0 0 16,0 0-16,21 21 16,-21-21-16,21 21 15,0 0-15,0 0 0,1 0 0,-1 0 16,0 21-16,0 0 0,0 0 15,0 0-15,1 0 0,20 22 0,-21-22 16,0 21-16,0-21 0,1 22 0,-22-22 16,0 21-16,0-21 0,0 1 15,0 20-15,0-21 0,0 0 0,0 0 16,0 1-16,-22-1 0,1 0 16,0-21-16,0 0 15,0 0-15,0 0 0,-1 0 16,22-21-1,0 0-15,0-1 0,0 1 16,0-21-16,22 0 0,20 20 0,-21-20 16,21-21-16,1 20 0,-1 1 0,22 0 15,-22-22-15,0 43 0,1-21 16,-1 20-16,0 1 0,-21 21 16,22 0-16,-22 0 0,0 0 0,0 0 15,0 0-15,1 0 16,-22 21-16,21 1 15,-21-1-15,0 0 16,-21 0 0,-1-21-16</inkml:trace>
  <inkml:trace contextRef="#ctx0" brushRef="#br0" timeOffset="8639.37">1693 2921 0,'0'-21'0,"0"0"15,0 0-15,0-1 0,-21 1 16,21 0-16,0 0 0,0-21 15,0 20-15,0 1 0,0 0 16,21 0-16,0 0 0,1 0 0,-1-1 16,21 22-16,-21 0 0,22 0 15,-22 22-15,21-1 16,-21 21-16,22 0 0,-22 1 0,0-1 0,0 22 16,-21-22-16,0 21 15,0 1-15,-21-1 0,-21 1 0,20 21 16,-20-22-16,-21-21 0,-1 22 15,1-22-15,-1 1 0,-21-1 16,22 0-16,-22-21 0,22-21 0,-22 0 16,43 0-16,-22 0 0,22 0 15,0 0-15,20-21 0,-20-21 16,21 21-16,21-22 0,0 1 16,-21-21-16,21 20 0,0 1 0,0-22 15,0 22-15,21 21 16,0-21-16,0 20 0,22 1 0,-1 21 15,0 0-15,1 0 0,20 21 16,-21 1-16,22 20 0,-22-21 16,22 21-16,-22 1 0,0 20 15,1-20-15,-1 20 0,-21-21 0,22 1 16,-22-1-16,0 0 0,0 1 16,-21-1-16,0 0 0,0-20 0,0-1 15,21 0-15,-21 0 0,21-21 16,1 0-1,-1-21-15,0 0 0,-21-22 16,21 22-16</inkml:trace>
  <inkml:trace contextRef="#ctx0" brushRef="#br0" timeOffset="8827.26">2328 3133 0,'0'0'15,"21"-21"-15,1 21 0,-1 0 78,0 0-62,0 0-16,0 0 16</inkml:trace>
  <inkml:trace contextRef="#ctx0" brushRef="#br0" timeOffset="9986.06">3958 2879 0,'-42'0'0,"84"0"0,-127 0 0,64 0 0,0 0 15,0 0-15,0 0 0,0 0 16,42 0 0,0 0-1,0 0-15,0-21 0,22 21 16,-22-22-16,21 1 0,0 0 0,1 0 15,-22 0-15,21-22 16,1 22-16,20-21 0,-21 0 0,1-1 16,-1-20-16,0 20 0,-20 1 15,-1 0-15,-21-1 0,0 1 16,0 0-16,-21 21 0,-22-22 0,-20 22 16,20 0-16,-20 21 0,-22 0 15,22 0-15,-22 0 0,0 21 0,1 0 16,20 0-16,-20 22 0,20 20 15,1 1-15,20-1 0,1 22 16,0 0-16,20-22 0,1 22 0,21-22 16,0 22-16,0-43 0,0 22 15,21-1-15,22-20 0,-22-1 16,21-21-16,1 0 0,20 0 0,-21 1 16,1-22-16,20 0 15,-20 0-15,20 0 0,-21-22 0,1 22 16,-1-21-16,-21-21 0,22 21 15,-22 0-15,0-1 0,-21 1 0,0 0 16,0 0-16,0 0 0,-21 0 16,0 21-16,-22 0 0,1 0 0,0 0 15,-1 0-15,-20 21 0,20 21 16,1-21-16,0 22 0,-1-1 16,22 21-16,-21-20 0,42 20 15,0-20-15,0 20 0,0-21 0,0 1 16,0-1-16,21 0 0,0-20 0,0-1 15,22 0-15,-1 0 16,0-21-16,1 0 0,-1 0 0,22 0 16,-22-21-16,21 0 0,-20 0 15,20-1-15,-20-20 0,20 0 0,-21-1 16,22 1-16,-22 0 0,1-22 16,-22 22-16,21 0 0,-21-22 15,0 22-15,-21 21 0,0-22 0,22 22 16,-22 0-16,21 21 15,-21 21 1,0 0-16,0 22 0,0-22 16,0 21-16,0 0 0,0 1 0,0-1 15,0 0-15,0-20 16,-21 20-16,-1 0 0,22-21 0,-21 1 16,21 20-16,0-21 0,0 0 15,-21-21-15,0 0 16,21-21-1,0 0-15,0 0 0,0 0 16,0-22-16,0 22 0,0-21 16,0-1-16,0 1 0,21 0 0,0-22 15,22 22-15,-22 0 16,21-1-16,22 22 0,-22 0 0,21 0 16,-20 0-16,20 21 0,-20 0 15,-1 0-15,0 21 0,1 0 0,-1 0 16,-21 21-16,0 1 0,0-1 15,-21 0-15,0 1 0,0 20 16,0-20-16,0-1 0,-21 0 0,0 1 16,0-1-16,21-21 0,-21 21 15,21-20-15,-21-1 0,-1 0 16,22-42 0,0 0-16,22-1 15,-1 1-15,0-21 0,0 0 16,0-1-16,0 1 0</inkml:trace>
  <inkml:trace contextRef="#ctx0" brushRef="#br0" timeOffset="10238.91">5757 2392 0,'0'0'0,"0"-42"0,0 20 0,0 1 16,-21 42-1,0 1-15,0 20 0,0 0 16,21 22-16,-22-1 0,1 1 15,0-1-15,0 22 0,0-22 0,0 22 16,-1-21-16,22-1 0,-21 22 16,0-22-16,21-20 0,-21 20 15,21-21-15,0 1 0,0-1 16,0 0-16,0-20 0,0-1 0,0 0 16,0-42-1,0 0 1,0-1-16,0-20 0,0 0 15</inkml:trace>
  <inkml:trace contextRef="#ctx0" brushRef="#br0" timeOffset="10403.81">5165 3006 0,'-22'21'16,"22"0"-1,22-21 1,-1 21-16,0-21 0,0 0 15,21 0-15,1 0 0,-1 0 0,0 0 16,-20-21-16,20 0 0,0 21 16,1-21-16,-1 21 0</inkml:trace>
  <inkml:trace contextRef="#ctx0" brushRef="#br0" timeOffset="10755.81">5800 3217 0,'0'0'0,"0"22"0,0-1 16,21-21-1,0 0-15,0 0 0,0-21 16,0-1-16,1 22 0,-1-21 16,0 0-16,21 0 0,-21 0 0,1 0 15,-22-1-15,0 1 0,21 0 16,-21 0-16,-21 21 15,-1 0-15,1 0 16,0 21-16,0 0 0,0 0 16,0 1-16,-1 20 0,-20 0 15,21 1-15,21-1 0,-21-21 0,0 21 16,21 1-16,0-22 0,0 21 16,0-21-16,0 1 0,0-1 15,0 0-15,21-21 0,0 0 0,0 0 16,0 0-16,0 0 0,1 0 15,-1 0-15,0-21 0,0 0 0,0-1 16</inkml:trace>
  <inkml:trace contextRef="#ctx0" brushRef="#br0" timeOffset="11069.63">6202 3090 0,'0'-21'15,"21"0"1,0 21-16,0 0 0,0 0 15,1 0-15,-1 0 0,0 21 16,21-21-16,-21 21 0,22 1 0,-22-1 16,0 21-16,0-21 0,0 22 15,1-1-15,-22-21 0,0 21 0,0 1 16,0-22-16,0 21 0,-22-21 16,1 1-16,21-1 0,-21 0 0,0 0 15,0 0-15,0-21 16,-1 0-1,22-21-15,0 0 0,0 0 16,0 0-16,0-1 0,0-20 0,22 0 16,-22-1-16,21 1 0,0-21 15,-21 20-15,21-20 0,0 20 0,-21 1 16,21 0-16,1 21 0,-1-22 16</inkml:trace>
  <inkml:trace contextRef="#ctx0" brushRef="#br0" timeOffset="11503.01">8086 2519 0,'0'0'0,"21"-42"0,0-1 15,-21 22-15,0 0 0,0 0 16,0 0-16,0 63 31,-21-21-31,0 43 0,-1-22 0,1 21 16,0 22-16,-21-21 0,21-1 15,-1 1-15,1 20 0,-21-20 0,21 20 16,0-20-16,-22-1 0,22 1 16,0-1-16,0-20 0,0-1 0,21 0 15,0-20-15,0 20 16,0-21-16</inkml:trace>
  <inkml:trace contextRef="#ctx0" brushRef="#br0" timeOffset="12133.27">7345 3154 0,'0'0'15,"-21"0"-15,21-21 16,21 21-1,0 0-15,21 0 0,1-21 16,20-1-16,1 22 0,-1-21 16,1 0-16,20 0 0,1-21 15,0 20-15,-1-20 0,1 21 0,0-21 16,-22-22-16,22 22 0,-43-22 16,22 1-16,-22 20 0,-21-20 0,21-1 15,-42 22-15,0 0 0,0 21 16,0-22-16,-21 22 0,0 21 0,0-21 15,0 21-15,0 0 0,-1 0 16,1 21-16,0 0 0,0 22 0,0-1 16,21 0-16,-21 22 15,-1-1-15,1 1 0,0 20 0,21-20 16,-21-1-16,0 1 0,0-1 16,-1 1-16,22-1 0,-21 1 0,0-1 15,0-20-15,21-1 0,0 0 16,-21 1-16,0-1 0,21-21 0,0 0 15,0 1-15,-22-22 16,22-22 0,22-20-1,-22 21-15,21-21 0,0-1 0,21 1 16,-21-22-16,22 22 0,-1 0 16,-21-1-16,22 22 0,-1 0 15,0 0-15,1 0 0,-1 21 0,-21 0 16,21 0-16,-20 21 0,-1 0 0,0 0 15,0 22-15,-21-22 16,0 21-16,0-21 0,0 22 0,0-1 16,0-21-16,-21 21 0,0-20 15,0-1-15,21 0 0,-22 0 0,22 0 16,-21 0-16,21-42 47,21 0-47,-21 0 0,22 0 0,-1 0 15,0-22-15,0 1 16,0 0-16</inkml:trace>
  <inkml:trace contextRef="#ctx0" brushRef="#br0" timeOffset="12471.08">8805 3133 0,'0'0'0,"0"21"0,21-21 16,1 0-16,-1 0 15,0 0-15,0 0 0,21 0 0,-20 0 16,20 0-16,-21-21 0,21 0 16,-20 21-16,-1-22 0,0 1 0,0 0 15,0 0-15,0 0 16,-21 0-16,0-1 0,0 1 0,0 0 16,-21 21-1,-21 0-15,21 0 0,0 0 16,-22 0-16,1 21 0,0 22 15,-1-22-15,22 21 0,-21-21 0,21 22 16,-22-1-16,43 0 0,-21 1 16,21-22-16,0 21 0,0-21 0,0 22 15,0-22-15,21 0 0,0-21 16,1 21-16,-1-21 0,0 0 0,0 0 16,21 0-16,-20 0 0,-1 0 15,0-21-15,0 0 0,0 0 16</inkml:trace>
  <inkml:trace contextRef="#ctx0" brushRef="#br0" timeOffset="13135.54">10541 2794 0,'0'0'0,"21"-21"0,0-21 16,0 20-16,-21 1 0,0-21 15,0 21-15,0 0 0,0-1 16,0 1-16,0 0 0,-21 21 31,0 0-31,0 42 16,21-20-16,-21 20 0,21 0 0,0 1 15,-21 20-15,21 1 0,-22-22 16,22 21-16,0 1 0,-21-22 0,21 22 16,0-1-16,0-20 0,0-1 15,0 0-15,0 1 0,0-1 0,0-21 16,21 0-16,1-21 0,-1 0 16,0 0-16,21 0 0,-21 0 0,22-21 15,-1 0-15,0 0 0,-20-22 16,20 22-16,0-21 0,1 0 15,-1-22-15,0 22 0,1-1 16,-22-20-16,0 21 0,0-22 0,0 22 16,-21-22-16,0 22 0,0 0 15,0-1-15,0 22 0,0-21 0,0 21 16,-21 21 0,0 0-16,21 21 15,0 0-15,0 0 0,0 0 16,0 0-16,0 1 0,0-1 0,0 0 15</inkml:trace>
  <inkml:trace contextRef="#ctx0" brushRef="#br0" timeOffset="13752.73">11409 2667 0,'21'-21'15,"-21"42"16,0 0-31,0 0 0,-21 1 0,21 20 16,0-21-16,-21 21 0,-1 1 16,22-22-16,-21 21 0,21 1 0,-21-1 15,0 0-15,21 1 0,-21-1 16,0 0-16,-1-21 0,22 22 16,-21-22-16,0 0 0,21 0 15,0 0-15,-21 1 0,0-22 16,0 0-16,21-22 0,0 1 15,0 0-15,0 0 0,0-21 16,0 20-16,0-20 0,21 0 0,0-1 16,0 1-16,0 0 0,-21-1 15,43-20-15,-22 21 0,0-1 0,0 1 16,21 0-16,-20-1 0,-1 22 16,21 0-16,-21 0 0,0 21 15,1 0-15,-1 0 0,0 21 0,0 0 16,-21 0-16,0 0 0,0 22 15,0-22-15,0 21 0,0 1 16,0-22-16,-21 21 0,0-21 0,-22 0 16,22 22-16,-21-22 0,0 0 15,20-21-15,-20 21 0,0-21 0,-1 21 16,22-21-16,-21 0 0,21 0 16,0 0-16,-1 0 0,1 0 0,21-21 15,0 0 1,21 21-16,1 0 15,-1 21-15,0 0 0,0-21 16,0 22-16,22-1 0,-22 0 0,21 0 16,-21 21-16,22-20 15,-22-1-15,0 0 0,21 0 0,-21 0 16,1 0-16,-1 1 0,0-1 16,0-21-16,0 0 15,0-21 1,-21-1-16,22 22 15,-1-21-15,-21 0 0,21-21 0</inkml:trace>
  <inkml:trace contextRef="#ctx0" brushRef="#br0" timeOffset="14195.53">12234 2667 0,'0'-21'0,"0"42"0,21-42 0,-21 63 31,-21-21-31,0 22 16,21-1-16,-21 0 0,0 1 0,0-1 16,-1 0-16,1 1 0,0-1 15,0 0-15,-21 1 0,20 20 0,1-20 16,0-1-16,-21 0 0,21-21 16,-1 22-16,1-22 0,0 0 15,0 0-15,21 0 0,0-42 31,0 0-31,0 0 0,0-21 16,21 20-16,0-20 0,0 0 16,1 21-16,-22-22 0,21 22 0,0-21 15,0 21-15,0-1 0,0 22 16,1 0-16,-1 0 0,0 0 0,0 22 16,0-22-16,0 21 0,1 21 15,-1-21-15,0 0 0,0 22 0,0-22 16,0 0-16,1 21 0,-1-20 15,0-1-15,0 0 0,0 0 16,0 0-16,1 0 0,-1-21 0,0 0 16,0 0-1,0 0-15,0 0 0,1-21 16,-22 0-16,21 0 0,0 0 16,0 0-16</inkml:trace>
  <inkml:trace contextRef="#ctx0" brushRef="#br0" timeOffset="15031.57">13949 2794 0,'0'0'0,"0"-21"0,0 0 16,-21 21-16,-1 0 15,1 0-15,0 0 0,0 0 0,0 0 16,-22 0-16,22 0 0,0 21 15,0 21-15,-21-21 0,20 1 0,1 20 16,0 0-16,-21-21 0,21 22 0,-1-1 16,1 0-16,0 1 0,21-1 15,0-21-15,0 22 0,0-22 0,0 21 16,0-21-16,21 0 0,0-21 16,1 22-16,20-22 0,-21 0 0,21 0 15,-20 0-15,20 0 16,0-22-16,-21 1 0,22 0 0,-1 0 15,-21-21-15,22 20 0,-1-20 16,-21 21-16,0-21 0,0-1 0,1-20 16,-22 20-16,21 1 0,-21-21 15,0-1-15,0 22 0,-21-1 0,-22 1 16,22 0-16,0 21 0,0-1 16,0 22-16,-1 0 0,1 0 0,21 22 31,21-22-31,22 21 15,-1-21-15,22 0 0,-22 0 16,43 0-16,-22 0 0,22 0 16,-22 0-16,22-21 0,-22-1 0,22 1 15,-21-21-15,-22 21 0,21 0 16,-20-22-16,-1 1 0,0 0 0,1 20 16,-22-20-16,0 0 0,0-1 15,-21 22-15,0-21 0,0 21 0,0 0 16,-21-1-16,0 1 0,0 0 15,0 21-15,-22 0 0,22 0 16,0 21-16,-21 0 0,20 1 0,-20 20 16,21 0-16,-21 1 0,20 20 15,-20 1-15,21 20 0,-21 1 16,20 0-16,1-1 0,0 1 0,0 0 16,0-1-16,21 1 0,0 21 15,-21-22-15,21 22 0,0-21 0,0 0 16,0 20-16,0-20 0,0 0 15,0 21-15,0-22 0,-22 22 0,22-21 16,-21-1-16,0 1 0,0-21 0,0-1 16,0-21-16,-22 1 0,22-1 15,0-21-15,-21 22 0,20-43 0,1 21 16,0-21-16,0 0 0,0 0 16,0 0-16,-1-21 0,1-1 0,0 1 15,0 0-15,21 0 0,0 0 0,-21 0 16,0-1-16,21-20 15,-22 21-15,22 0 0,-21 0 0,21-1 16,0-20-16,-21 21 0,0 0 0,21-22 16,0 22-16,0-21 0</inkml:trace>
  <inkml:trace contextRef="#ctx0" brushRef="#br0" timeOffset="15801.12">16552 2413 0,'0'0'0,"43"-21"0,-22 0 0,21 0 16,-42-1-16,0 1 0,0 0 0,0 0 16,-21 21-16,0 0 15,-22 0-15,1 0 0,-21 0 0,-1 0 16,1 21-16,-22 21 0,21 1 15,-20-1-15,20 22 0,1-1 16,-1 22-16,1-22 0,-1 22 0,22 0 16,0-1-16,-1 1 0,1 0 0,21-22 15,0 22-15,21-22 0,0 1 16,21-22-16,0 0 0,21 1 0,1-22 16,-1 0-16,0 0 15,22 0-15,-1-21 0,1 0 0,-1 0 0,22-21 16,-22 0-16,1 0 0,-1 0 15,-20 0-15,20-22 0,-42 1 16,22 21-16,-43-22 0,0 1 16,0 0-16,0 21 0,-43-22 0,22 22 15,-21-21-15,-22 21 0,22 21 16,-21-22-16,20 22 0,1-21 0,-22 21 16,43 0-16,-21 0 0,21 0 15,0 0-15,-1 0 0,22 21 16,0 1-16,22-22 15,-1 21-15,0 0 0,0 21 0,0 1 16,22-1-16,-22 0 0,0 1 16,21 20-16,-21 1 0,1-1 0,-22 1 15,0-1-15,0 22 0,0-22 16,0 22-16,-22 0 0,22-22 16,-21 22-16,0-22 0,0 1 0,0-1 15,0 1-15,-1-22 0,1 0 16,0 1-16,21-22 0,0 0 0,-21 0 15,21 0-15,0-42 32,21 0-32,0-21 0,0 21 0,1-22 15,-1 1-15,0-22 0,0 1 16</inkml:trace>
  <inkml:trace contextRef="#ctx0" brushRef="#br0" timeOffset="16478.99">17060 2985 0,'0'0'15,"-21"-22"-15,-106 22 16,85 22-16,-1-1 0,22 0 16,-21 0-16,21 21 0,0 1 0,-1-1 15,1 0-15,0 1 0,21 20 16,0-20-16,0-22 0,0 21 15,0 0-15,0-20 0,21-1 0,0 0 16,1 0-16,-1-21 0,0 0 16,0 0-16,0 0 0,0 0 0,1 0 15,-1 0-15,0-21 0,0 0 16,0 0-16,0-1 0,1 1 0,-1 0 16,-21-21-16,0 21 0,0-22 15,0 22-15,0-21 0,0-1 0,0 22 16,-21-21-16,21 21 0,-22 0 15,22-1-15,0 1 0,0 0 0,0 0 16,0 0 0,22 21-16,20 0 0,-21 0 0,0 0 15,0 0-15,1 0 0,20 0 16,-21 0-16,21 0 0,-20 0 0,-1 21 16,0 0-16,0 0 0,-21 0 15,0 22-15,0-22 0,0 0 0,0 21 16,0-20-16,0 20 0,-21-21 0,0 21 15,21-20-15,-21 20 0,21-21 16,-22 0-16,22 0 0,0 1 0,0-1 16,22-21-1,-1 0-15,0 0 0,0 0 0,21 0 16,-20 0-16,20-21 0,0-1 16,1 1-16,-22 0 0,21 0 15,0 0-15,-20-22 0,-1 22 16,0-21-16,-21 0 0,21 20 0,-21-20 15,0 21-15,0-21 0,-21 20 16,0 1-16,0 21 0,-1-21 0,-20 21 16,21 0-16,-21 0 0,20 0 15,-20 0-15,21 0 0,0 21 0,0-21 16,-1 21-16,1-21 0,21 22 0,0-1 16,0 0-16,21-21 15,1 0-15,-1 0 16,0 0-16</inkml:trace>
  <inkml:trace contextRef="#ctx0" brushRef="#br0" timeOffset="17088.84">18076 3006 0,'0'-21'16,"0"42"-16,0-64 0,0 22 16,-21 21-16,0-21 15,0 21-15,0 0 0,-1 0 16,-20 21-16,21 0 0,0 1 0,-22-1 15,22 21-15,0-21 0,-21 22 16,21-1-16,-1 0 0,22 1 16,0-1-16,-21 0 0,21 1 15,0-22-15,0 21 0,0-21 0,21-21 16,-21 21-16,22-21 0,-1 0 16,0 0-16,21 0 0,-21-21 0,1 0 15,-1 21-15,21-21 0,-21-21 16,0 20-16,1 1 0,-1-21 0,0 21 15,0-22-15,-21 22 0,0-21 0,21 21 16,-21 0-16,0-1 0,0 44 31,0-1-31,-21 21 16,21-21-16,-21 22 0,0-1 16,21 21-16,-21-20 0,-1-1 15,22 22-15,-21-22 0,21 21 0,-21 1 16,21-22-16,-21 22 0,21-1 15,0 1-15,0-1 0,0 22 0,0-22 16,0 22-16,0 0 0,21-22 0,-21 22 16,21-22-16,-21 22 0,0-21 15,0 20-15,0-20 0,0-22 0,0 22 16,0-22-16,-21 0 0,0 1 16,-21-1-16,20-21 0,-20 0 0,-21 0 15,20-21-15,-20 0 0,20 0 0,-20 0 16,-1 0-16,1 0 15,21-21-15,-22 0 0,22 0 0,-22 0 16,22 0-16,21-22 0,-22 22 0,22-21 16,0 21-16,0-22 0,21 22 15,0-21-15,0-1 0,0 1 0,0 0 16,0-22-16,21 22 0,21 0 16,-20-22-16,20 1 0,0-22 0,1 21 15,-1-20-15</inkml:trace>
  <inkml:trace contextRef="#ctx0" brushRef="#br0" timeOffset="17371.66">18584 2307 0,'0'-42'0,"0"84"0,0-105 15,0 105 1,-21-21-1,21 43-15,-42-1 0,21 1 16,-1 20-16,1-20 0,-21 21 0,21-22 16,-22 22-16,22-22 0,-21 1 15,21-1-15,0 1 0,-22-22 0,43 0 16,-21 1-16,21-22 0,-21 0 16,21 0-16,0 0 0,0 1 15,21-22 1,0-22-16,0 1 0,-21 0 15,22-21-15,-1 21 0</inkml:trace>
  <inkml:trace contextRef="#ctx0" brushRef="#br0" timeOffset="17738.97">18478 3069 0,'0'0'0,"0"21"0,0 1 0,0-1 15,0 0 1,22-21-1,-1 0-15,0 0 16,0 0-16,21 0 0,-20 0 16,20-21-16,-21 0 0,0-1 0,0 1 15,22 0-15,-43 0 0,21 0 16,0-22-16,-21 22 0,0 0 0,0 0 16,0 0-16,0 0 0,-21 21 15,0 0-15,0 0 0,-22 21 16,22 0-16,-21 0 0,-1 21 15,1-20-15,21 20 0,-21 0 0,20 1 16,-20-1-16,42 0 16,0 1-16,-21-1 0,21-21 0,0 21 15,0-20-15,21-1 0,0 0 16,0 0-16,1-21 0,20 0 0,-21 0 16,21 0-16,-20 0 0,20 0 15,0 0-15,1 0 0,-1-21 0,0 0 16,22 0-16,-22-1 0,0-20 15</inkml:trace>
  <inkml:trace contextRef="#ctx0" brushRef="#br0" timeOffset="18048.41">19473 2963 0,'0'0'0,"-84"64"15,62-64-15,22 21 16,0 0-16,-21 0 0,21 1 15,0-1-15,21-21 16,1 0-16,-1 0 16,0 0-16,0-21 0,0-1 15,0 22-15,1-21 0,-22 0 16,21 0-16,-21 0 0,0 0 0,0-1 16,0 1-16,-21 21 15,-1 0-15,1 0 0,0 0 16,0 0-16,0 21 0,-22 1 15,22-22-15,0 21 0,21 0 16,-21 0-16,21 0 0,0 0 0,0 1 16,0-1-16,21-21 15,0 0-15,22 0 0</inkml:trace>
  <inkml:trace contextRef="#ctx0" brushRef="#br0" timeOffset="19239.25">20129 2879 0,'0'0'0,"0"-21"0,0-1 0,0 1 16,0 0-1,-21 21-15,0 0 16,0 21-16,0 0 0,0 1 0,-1-1 16,1 21-16,0 0 0,0 1 15,0-1-15,0 0 0,-1 1 0,1-1 16,21 0-16,-21 1 0,21-1 15,0 0-15,0-20 0,0-1 0,0 21 16,21-21-16,0-21 0,1 21 16,-1 1-16,0-22 0,21 0 0,-21 0 15,22 0-15,-22 0 0,21-22 16,-21 22-16,22-21 0,-1 0 0,-21 0 16,22 0-16,-1-22 0,-21 22 15,21-21-15,-20 21 0,-1-22 16,0 22-16,0-21 0,-21 21 0,21 0 15,-21-1-15,-21 44 32,0-22-32,0 21 0,0 21 15,-1-21-15,1 0 0,0 22 0,0-22 16,21 0-16,0 21 0,0-20 16,0-1-16,0 0 0,0 0 0,0 0 15,0 0-15,0 1 0,21-22 16,0 0-16,0 0 15,1 0-15,-1 0 0,0-22 16,0 1-16,0 0 16,-21 0-16,21-21 0,-21 20 0,0 1 15,0-21-15,0 21 0,0 0 16,0-22-16,-21 22 0,0 0 0,0 0 16,21 0-16,-21 21 15,21-22-15,0 1 0,21 0 31,0 21-31,0 0 0,0-21 0,22 21 16,-22 0-16,21-21 0,1 21 16,-22 0-16,21 0 0,-21 0 15,22 0-15,-22 21 0,0-21 16,0 21-16,0 0 0,-21 0 0,0 22 16,0-22-16,0 21 0,0-21 15,0 22-15,0-1 0,0 0 0,0-20 16,0 20-16,0-21 0,0 21 15,0-20-15,0-1 0,0 0 0,0 0 16,-21-21 0,0 0-1,21-21-15,0 0 16,0 0-16,0-1 0,0-20 16,0 21-16,0-21 0,21-1 15,0 1-15,0 0 0,1-1 16,-1 1-16,0 0 0,21 20 0,-21 1 15,1 0-15,-1 0 0,0 0 16,0 21-16,0 0 0,0 0 0,1 0 16,-1 21-16,-21 0 0,21 0 15,-21 0-15,21 22 0,-21-22 0,0 21 16,0-21-16,0 22 0,0-22 16,0 21-16,0-21 0,0 1 0,0 20 15,0-21-15,0 0 0,0 0 16,-21-21-1,0 0-15,21-21 32,0 0-32,0 0 0,0 0 0,0-22 15,0 22-15,21-21 0,21 0 16,-21-1-16,22 1 0,-1 0 0,0-1 16,1 1-16,-1 21 0,0 0 15,1-1-15,-1 1 0,-21 21 0,0 0 16,22 0-16,-22 21 0,-21 1 15,21-1-15,-21 21 0,21 0 0,-21 1 16,0-1-16,0 0 0,0 1 16,0-1-16,0 0 0,0 1 0,0-1 15,0-21-15,0 0 0,-21 1 16,0-1-16,21 0 0,0 0 16,-21-21-16,0 0 0,-1 21 0,1-21 15,0 0-15,-21 0 0,21 0 16,-22 0-16,-20 0 0,20 0 0,-20 0 15</inkml:trace>
  <inkml:trace contextRef="#ctx0" brushRef="#br0" timeOffset="20319.2">1228 4805 0,'0'0'0,"-22"0"0,1 0 15,0 0-15,0 0 16,21-21-1,0 0-15,0-1 16,0 1-16,0 0 0,21 0 16,0 0-16,22 21 0,-22-21 15,21-1-15,0 22 0,1 0 0,-22 0 16,21 0-16,1 0 0,-1 0 16,-21 22-16,0-1 0,0 0 15,1 0-15,-22 0 0,0 22 16,0-22-16,0 21 0,0 0 0,-43-20 15,22 20-15,-21 0 16,-1-21-16,1 22 0,0-22 0,-1 21 16,1-21-16,21 1 0,-21-22 15,20 0-15,-20 0 0,21 0 16,21-22-16,0 1 16,0 0-16,0 0 15,21 0-15,0 0 0,0 21 16,22 0-16,-22 0 0,21 0 0,1 0 15,-22 0-15,21 21 0,0 0 16,-20 0-16,20 0 0,-21 22 16,0-22-16,0 21 0,1 0 15,-22 1-15,0-1 0,0 0 16,0 1-16,-22-1 0,-20 0 0,0 1 16,-1-1-16,1-21 0,0 22 15,-22-22-15,22 0 0,0 0 16,-22-21-16,22 0 0,-1 0 0,1 0 15,21 0-15,0 0 0,0 0 16,-1 0-16,1-21 0,21 0 16,-21 21-16,21-21 0,0-1 0,0 1 15,0 0-15,21 0 16,0-21-16,1 20 0,-1 1 16</inkml:trace>
  <inkml:trace contextRef="#ctx0" brushRef="#br0" timeOffset="20520.08">2286 5122 0,'21'0'62,"0"0"-62,0 0 16,1-21-16,-1 21 16</inkml:trace>
  <inkml:trace contextRef="#ctx0" brushRef="#br0" timeOffset="23200.25">3725 5334 0,'0'-21'31,"0"0"-31,0 0 0,21-1 15,1 1-15,-1-21 0,21 21 16,-21-22-16,0 1 0,22 0 16,-22-1-16,21-20 0,1 21 15,-22-22-15,21 22 0,-21-1 0,0-20 16,22 21-16,-43-1 0,0 1 0,0 21 16,0-22-16,0 22 15,-21 21-15,-22 0 0,22 0 16,-21 0-16,-1 21 0,-20-21 15,21 22-15,-22 20 0,22-21 16,-1 21-16,1-20 0,0 41 0,21-21 16,-1 1-16,22 20 0,0 1 15,0-22-15,0 22 0,22-22 0,-1 21 16,21-20-16,-21-1 0,22 22 16,-22-22-16,21 0 0,-21 1 0,0-22 15,1 21-15,-1 0 0,-21 1 16,0-1-16,0-21 0,0 22 15,-21-22-15,-1 0 0,1 0 0,-21 0 16,0 0-16,20-21 0,-20 0 16,0 0-16,-1 0 0,1 0 15,0 0-15,-22-21 0,22 0 16,0-21-16,-1 21 0,22-22 0,-21 22 16,-1-21-16,22-1 0,0 1 15,0 0-15,0-1 0,21 1 0,0 0 16,0-1-16,0 22 0,0 0 15,0 0-15,0 0 0,21 21 16,-21 21-16,21 0 16,0 0-16,0 0 0,1 1 15,-1 20-15,0-21 0,0 21 16,0-20-16,0 20 0,22 0 0,-22 1 16,0-1-16,21 0 15,-20-21-15,20 22 0,-21-22 0,21 0 16,1 0-16,-1 0 0,0-21 15,1 0-15,-1 0 0,0 0 0,1 0 16,-1 0-16,0 0 0,1-21 16,-1 0-16,0-21 0,1 21 0,-1-22 15,22 22-15,-1-21 0,-21-1 16,22 1-16,-22 0 0,1 21 0,-1-22 16,-21 1-16,0 0 15,-21 20-15,0-20 0,0 21 0,0 0 16,-21 21-16,0 0 0,0 0 0,0 0 15,-22 0-15,22 0 0,0 21 16,-21 21-16,20-21 0,1 1 16,0 20-16,0-21 0,21 21 15,-21 1-15,21-1 0,0 0 0,0-20 16,0 20-16,21 0 0,0-21 16,0 22-16,0-22 0,1 0 0,-1-21 15,21 21-15,-21-21 0,22 21 16,-1-21-16,0 0 0,1 0 0,-22-21 15,21 0-15,22 21 0,-22-21 16,0 0-16,1-22 0,-1 22 16,21 0-16,-20-21 0,-1 21 0,0-1 15,1-20-15,-22 21 0,21-21 16,-21 20-16,-21-20 0,0 21 16,0 0-16,0-22 0,0 22 15,0 0-15,-21 21 0,0 0 16,0 0-16,0 0 0,-22 0 0,22 21 15,-21 0-15,21 1 0,-22-1 16,1 0-16,21 0 0,0 21 0,0-20 16,-1 20-16,1-21 0,21 21 15,-21-20-15,21 20 0,0-21 16,0 0-16,0 0 0,0 1 16,0-1-16,0 0 0,21-21 0,0 0 15,1 0-15,-1 0 0,0 0 16,0 0-16,0-21 0,22 0 0,-22-1 15,0 1-15,0 0 0,21 0 16,-20-21-16,-1 20 0,0 1 16,0-21-16,0 21 0,0-22 0,-21 22 15,0 0-15,22 0 0,-22 0 16,0 0-16,0 42 31,0 0-31,0 0 0,0 0 0,0 22 16,0-22-16,0 21 15,0 0-15,0-20 0,0 20 0,0 0 16,0 1-16,0-22 0,0 21 16,21-21-16,-21 0 0,21 1 0,0-22 15,21 0-15,-20 0 0,20 0 16,0 0-16,1 0 0,-1 0 0,0-22 16,22 1-16,-22 0 0,22 0 15,-22-21-15,0 20 0,1-20 16,-1 0-16,0 21 0,1-22 15,-1-41-15,-42 62 0,0 1 0,0-21 16,0 21-16,-21 0 16,0 21-16,-1 0 0,1 0 0,0 0 15,-42 21 1,63 0-16,0 0 0,0 0 16,0 0-16,0 1 0,0-1 15,0 0-15,21 0 0,0 0 0,0 0 16,0 1-16,-21-1 0,21 21 15,1-42-15,-1 21 0,0 0 0,0 1 16,0-1-16,0 0 16,1-21-16,-1 0 0,0 0 15,0 0-15,0 0 16,0 0-16,1-21 16,20 0-16,-21-1 0,0 1 0,22 0 15,-22 0-15,21 0 0,-21 0 16,22-22-16,-22 22 0,21 0 0,-21-21 15,0 20-15,1 1 16,20 0-16,-21-21 0,0 42 0,0 0 16,1 0-16,-22 21 15,0 0 1,0 0-16,0 0 16,21 1-16,-21-1 0,0 0 15,21-21 1,-21-21 15,21 0-31,-21-1 16,0 1-16,0 0 15,0 0-15,0 0 0,-21 0 16,21-1-16,-21 1 0,0 21 16,21-21-16,-22 21 15,1 0-15,0 0 0,0 21 16,21 0-16,-21 1 0,0-1 0,-1 0 15,1 0-15,0 21 0,21-20 16,-21 20-16,0-21 0,21 21 16,-21 1-16,21-22 0,0 21 0,0-21 15,0 22-15,0-22 0,21 0 16,0 21-16,0-42 0,0 22 0,0-1 16,22-21-16,-22 0 0,21 0 15,-21 0-15,22 0 0,-1 0 0,-21 0 16,22-21-16,-1-1 0,0 1 15,-21 0-15,22-21 0,-22 21 0,0-22 16,0 1-16,0 0 16,1-1-16,20-63 0,-42 64 15,0-21-15,0-1 0,21 1 0,-21-1 16,0 1-16,0 20 0,0-20 0,0 20 16,0 22-16,0 0 15,0 0-15,0 0 0,0 42 16,0 0-16,0 21 15,0 1-15,0 20 0,0-20 0,-21 20 16,21 1-16,0-22 0,0 21 16,0 1-16,-21-1 0,0-20 0,21 20 15,-22 1-15,22-22 0,0 0 0,-21 1 16,0-1-16,21 0 0,-21-20 16,21-1-16,0 0 0,0 0 0,0-42 31,0 0-16,0 0-15,0-1 16,21-20-16,-21 21 0,21-21 0,0-1 16,1 1-16,-1 0 0,21-1 15,-21 1-15,22 21 0,-1-22 0,-21 22 16,21 0-16,1 21 0,-1 0 16,-21 0-16,22 0 0,-22 21 0,0 0 15,0 1-15,0-1 0,0 21 0,-21 0 16,22-20-16,-22 20 0,0 0 15,0 1-15,0-22 0,0 21 0,0-21 16,0 0-16,0 22 0,0-22 16,0 0-16,0 0 15,0-42 17,0 0-32</inkml:trace>
  <inkml:trace contextRef="#ctx0" brushRef="#br0" timeOffset="24687.51">8615 5673 0,'0'0'16,"-21"0"-16,42 0 31,0 0-31,0-21 0,0 21 15,22-22-15,-1 1 16,0 0-16,1 0 0,20 0 0,1 0 16,-22-1-16,21 1 0,1-21 15,-1 21-15,-20-22 0,20 1 0,-20 0 16,20-1-16,-21-20 0,22 21 16,-22-22-16,1 1 0,-1-1 0,-21 1 15,0-1-15,0 22 0,-21-1 16,0 1-16,0 0 0,0 21 0,-21-1 15,0 1-15,0 0 0,0 21 16,0 0-16,-1 0 0,1 21 0,-21 0 16,21 22-16,0-1 15,-1 22-15,1-22 0,0 43 0,0-22 16,0 22-16,0-22 0,-1 22 16,-20 0-16,21-1 0,0 1 0,-22 21 15,1-22-15,0 22 0,21-21 16,-22 21-16,1-22 0,21 22 0,-22 0 15,22-21-15,0 21 0,0-1 0,0-20 16,21 21-16,-21-21 0,21-1 16,0-20-16,0 20 0,0-20 0,0-1 15,0 1-15,0-22 0,0 22 16,0-22-16,0 0 0,21 1 16,0-22-16,0 21 0,-21-21 0,21 1 15,0-22-15,1 0 0,-1 0 0,0 0 16,21-22-16,-21 1 0,22 0 15,-22-21-15,21-1 0,1 1 0,-22 0 16,21-22-16,0 1 0,-20-1 0,20 1 16,-21-1-16,0-20 0,0-1 15,1 21-15,-1-20 0,-21-1 0,0 0 16,0 1-16,0-1 0,-21 22 16,-22-1-16,22 1 0,-21 20 0,-1-20 15,22 20-15,-21 1 0,0 21 16,-1-21-16,1 20 0,0 1 15,20 0-15,-20 21 0,21 0 0,21-21 16,42 21 0,-21 0-1,1-21-15,20 21 0,0-21 16,1-1-16,20 1 0,-21 0 0,22 0 16,21 0-16,-22-22 0,22 22 15,21-21-15,-22 0 0,1 20 0,0-20 16,-22 0-16,1 21 0,-22-22 15,0 22-15,1 0 0,-22 0 16,0 0-16,-21-1 0,-21 22 31,0 0-31,-1 0 0,1 22 0,0-1 16,0 21-16,21-21 0,-21 22 16,0-22-16,-1 21 0,1 0 0,21 1 15,-21-1-15,21 0 0,0 1 16,0-22-16,0 21 0,0-21 0,0 1 15,21-1-15,0 0 0,1-21 16,20 0-16,-21 0 0,21 0 16,-20 0-16,20 0 0,-21 0 0,21-21 15,-20 0-15,20-1 0,0 1 16,-21 0-16,22-21 0,-1 21 16,-21-22-16,22 22 0,-22-21 0,-21-43 15,0 64-15,0-21 0,0-1 16,0 1-16,0 0 0,-21 20 15,-1 1-15,-20-21 0,21 42 0,0-21 16,-22 21-16,1 0 0,21 21 16,-21 0-16,-1 0 0,1 0 0,21 22 15,-22-22-15,22 21 0,0 1 16,0-1-16,21 0 0,0 1 16,0-22-16,0 21 0,0-21 0,21 0 15,0 1-15,0-22 0,1 0 0,20 0 16,0 0-16,-21 0 15,22 0-15,-1 0 0,0-22 0,1 1 16,-22 0-16,21 0 0,1 0 16,-1-22-16,-21 22 0,21 0 0,-20-21 15,20 21-15,-21-1 0,21 1 16,-20 0-16,-1 0 0,-21 42 31,0 0-31,0 0 0,0 1 16,0 20-16,0-21 0,0 21 0,0-20 15,0 20-15,0-21 0,0 21 16,21-20-16,-21-1 0,21 0 0,-21 0 16,0 0-16,0 0 15,21-21-15,0 0 0,1 0 16,-1 0-16,0-21 0</inkml:trace>
  <inkml:trace contextRef="#ctx0" brushRef="#br0" timeOffset="26843.55">12404 5906 0,'0'21'15,"0"-42"16,0-1-31,21 1 16,0 0-16,0 0 0,0-21 16,0 20-16,1-20 0,-1 0 0,21-1 15,-21 1-15,22-21 0,-1 20 16,0 1-16,1-22 0,-1 1 0,0 21 16,1-22-16,-22 1 0,0 20 15,-21 1-15,0 0 0,0-1 0,-21 1 16,0 21-16,-22 0 0,1 21 15,0 0-15,-1 0 0,1 21 0,0 0 16,-1 0-16,22 21 0,-21 1 16,21-1-16,-1 22 0,1-22 15,21 21-15,0 1 0,0-22 16,0 22-16,0-1 0,21 1 0,1-22 16,-1 22-16,-21-22 0,21 0 15,0 1-15,0-1 0,-21-21 0,0 21 16,21-20-16,-21-1 0,0 0 0,0 0 15,-21-21 1,0 0-16,-21 0 16,21 0-16,-1-21 0,-20 0 15,0 21-15,-1-21 0,1-1 16,0 1-16,-1 0 0,22 0 16,-21 0-16,21 0 0,0-1 0,-1 22 15,22 22 1,0-1-1,22 0-15,-1 0 0,0 21 16,0-20-16,0-1 0,22 0 0,-22 21 16,0-21-16,21 1 0,-21-1 15,22-21-15,-22 21 0,21-21 0,1 0 16,-1 0-16,0 0 0,22 0 0,-22 0 16,22 0-16,20 0 0,-20-21 15,20 0-15,-20-1 0,21 1 16,-22-21-16,1 21 0,20-22 0,-41 22 15,20-21-15,-21 0 0,1-1 16,-22 1-16,0 0 0,0 20 16,-21-20-16,0 0 0,0 21 0,0-1 15,0 1-15,-21 21 16,0 0-16,0 0 0,0 0 16,-1 0-16,1 21 0,0 22 15,0-22-15,0 21 0,0-21 16,-1 22-16,1-1 0,21 0 0,-21-20 15,21 20-15,0-21 0,0 21 0,0-20 16,0-1-16,0 0 0,21 0 16,0-21-16,1 0 0,-1 0 0,0 0 15,0 0-15,0 0 0,22 0 0,-22-21 16,21 21-16,-21-42 16,22 20-16,-1 1 0,0-21 0,1 21 15,-1-22-15,0 1 0,1-21 16,-1 20-16,-21-20 0,21 20 0,-20-20 15,20-1-15,-21 22 0,-21-21 16,21-1-16,-21 1 0,21 20 0,-21 1 16,0 0-16,0-1 0,0 22 15,0 0-15,-21 21 16,0 0-16,0 21 16,0 0-16,0 22 0,21-1 15,-22 0-15,1 1 0,0 20 16,0 1-16,0-22 0,0 21 0,-1 1 15,1-1-15,21 1 0,-21-22 16,21 22-16,0-22 0,0 22 0,0-22 16,0 0-16,0-21 0,21 22 15,22-22-15,-22 0 0,0 0 0,21-21 16,-21 21-16,22-21 0,-1 0 16,0 0-16,1 0 0,-1 0 0,0-21 15,1 0-15,20 0 0,-20 0 16,-1 0-16,21-1 0,-20 1 15,-1-21-15,-21 0 0,22 20 0,-22-20 16,0 0-16,-21 21 0,0-22 16,0 22-16,0 0 0,0 0 0,0 0 15,0-1-15,-21 22 16,0 22-16,-1-1 0,22 0 16,-21 0-16,0 0 0,21 22 15,0-22-15,-21 21 0,21 0 0,0-20 16,0 20-16,0-21 0,0 21 15,0-20-15,0-1 0,0 0 0,21 0 16,0-21-16,0 21 0,1-21 16,-1 0-16,0 0 0,0 0 15,21 0-15,-20 0 0,20-21 0,0 0 16,-21 0-16,22 0 0,-1-1 16,-21 1-16,22 0 0,-22-21 0,0-1 15,21 22-15,-42-21 0,21 0 16,1-1-16,-22 22 0,0-21 0,0 21 15,21-1-15,-21 44 32,-21-1-32,21 21 15,-22-21-15,22 22 0,-21-22 0,21 21 16,0-21-16,0 22 16,-21-22-16,21 0 0,0 0 0,-21 0 15,21 0-15,0 1 0,0-1 0,0-42 47,0-1-31,21 1-16,0 0 0,0 0 0,-21-21 15,22 20-15,-1-20 0,0 21 16,21-21-16,-21 20 0,1-20 0,20 21 16,-21-21-16,0 42 15,22-22-15,-22 22 0,0 0 0,0 0 0,0 0 16,0 22-1,-21-1-15,22 21 0,-22-21 0,0 0 16,0 22-16,0-22 0,0 21 0,0-21 16,21 1-16,-21-1 0,21 0 15,-21 0-15,21 0 0,0 0 0,-21 1 16,21-22-16,1 21 0,-1-21 16,0 0-16,0 0 0,0 0 0,0 0 15,1 0-15,-1 0 0,0-21 16,0 21-16,0-22 0,0 1 0,1 0 15,-1 0-15,0 0 0,0 0 16,0-22-16,0 22 0,-21-21 16,22-1-16,-1 1 0,-21 21 0,21 0 15,-21-22-15,0 22 16,0 42 0,0 1-16,0-1 15,0 0-15,0 21 0,-21-21 0,21 22 16,0-22-16,0 21 0,0-21 15,0 22-15,0-22 0,0 0 0,0 0 16,0 0-16,0 1 0,0-1 16,0 0-16,21-21 15,0 0-15,0 0 0,0 0 16,1 0-16,-22-21 16,21 0-16,0-1 15,-21 1-15,0 0 0</inkml:trace>
  <inkml:trace contextRef="#ctx0" brushRef="#br0" timeOffset="27182.36">16129 5249 0,'0'22'16,"-21"-22"-16,0 0 15,42 0 1,0 0-16,0 0 16,0-22-16,0 22 0,1-21 15,-22 0-15,0 0 16,0 0-16,0 0 0,-22-1 16,1 22-1,0 0-15,0 0 0,0 0 0,0 0 16,-1 0-16,1 22 0,21-1 15,0 0-15,0 0 0,0 0 0,0 0 16,0 22-16,0-22 0,0 0 0,0 21 16,21-20-16,1-1 15,-1 0-15,0 0 0,0 0 0,0 0 16,22 1-16</inkml:trace>
  <inkml:trace contextRef="#ctx0" brushRef="#br0" timeOffset="28383.18">16595 5588 0,'0'-42'16,"0"63"31,0 0-32,-22 0-15,22 22 0,-21-22 16,21 0-16,-21 21 0,21-21 0,0 1 15,0 20-15,0-21 0,0 0 16,0 0-16,0 1 0,0-1 0,0 0 16,21 0-16,0-21 0,-21 21 15,22-21-15,-1 0 0,0 0 0,0 0 16,0 0-16,0 0 0,1 0 16,-1-21-16,21 0 0,-21 21 0,0-21 15,1 0-15,20-1 0,-21-20 0,0 21 16,22-21-16,-22 20 15,21-20-15,-21 0 0,0-1 0,1 22 16,20-21-16,-42 21 0,0 0 16,21 21-16,-21-22 0,0 44 31,-21-1-31,0 0 0,21 0 0,-21 21 16,-1-20-16,22 20 0,-21-21 15,21 21-15,0-20 0,0 20 0,0-21 16,0 21-16,0-20 0,0-1 0,21 0 15,1-21-15,-1 21 0,0 0 16,0-21-16,0 0 0,22 0 0,-22 0 16,21 0-16,0 0 15,1 0-15,-1 0 0,0 0 0,1-21 16,-1 21-16,-21-21 0,22 0 16,-22 0-16,21-1 0,-21-20 0,0 0 15,1 21-15,-1-22 0,0 1 0,-21 0 16,0 20-16,0-20 0,0 21 15,0 0-15,0 0 0,-21 21 32,0 21-32,-1 0 0,22 0 0,0 21 15,-21-20-15,0 20 0,21-21 16,0 21-16,0-20 0,0 20 0,0-21 16,0 0-16,0 0 15,0 22-15,0-22 0,0 0 16,0 0-16,0 0 0,0-42 62,0 0-62,21 0 0,-21 0 0,21 0 16,1-1-16,-22 1 0,21-21 16,0 0-16,0 20 0,0-20 15,0 0-15,1-1 0,-1 22 0,21-21 0,-21 21 16,0 0-16,1-1 0,-22 1 15,21 21-15,0 0 16,0 21-16,0 1 16,-21-1-16,21 0 0,-21 21 0,22 1 15,-22-22-15,0 21 0,0 0 16,0 1-16,0-1 0,0-21 0,0 22 16,0-22-16,0 0 0,0 0 0,0 0 15,0 0-15,0 1 16,0-44 31,0 1-47,0 0 0,21 0 15,0-21-15,0 20 16,0-20-16,0 0 0,22-1 0,-1 1 16,0 0-16,1-1 0,20 1 15,-20 0-15,-1 21 0,0-1 0,1 1 16,-1 0-16,0 21 0,-21 0 15,1 0-15,-1 21 0,0 0 0,0 1 16,0 20-16,-21-21 0,0 21 16,0 22-16,0-43 0,0 21 0,0 1 15,0-1-15,0 0 0,0-20 16,0-1-16,0 0 0,0 0 16,-21 0-16,21 0 0,-21 1 0,0-22 31,0 0-16,-1 0-15,1 0 0,0-22 16,-21 22-16</inkml:trace>
  <inkml:trace contextRef="#ctx0" brushRef="#br0" timeOffset="29786.95">1376 7197 0,'0'0'0,"21"-21"16,-21-1-16,21 22 0,-21-21 15,21 0-15,-21 0 0,21 0 0,-21 0 16,0-1-16,0 1 15,0 0-15,0 0 16,0 42 0,-21 0-1,0 0-15,0 22 0,21 20 16,-21 1-16,0-1 0,-1 1 0,-20-1 16,21 1-16,0-22 15,-22 22-15,22-1 0,-21-21 16,21 22-16,0-22 0,-1-21 0,1 22 15,0-22-15,0 0 0,21 0 16,0 0-16,-21-21 0,21-21 16,0 0-1,0 0-15,0 0 16,21 0-16,0 21 16,0-22-16,0 22 0,22 0 0,-22-21 15,21 21-15,1 0 0,-1-21 16,0 21-16,1-21 0,-1 21 15,0 0-15,1-21 0,-1 21 16,0 0-16,-21-21 0,1-1 16,20 22-16,-21-21 0,0 0 15,-21 0-15,0 0 16,0 0-16,0-1 0,0 1 0,0 0 16,0 0-16,0 0 0,0 0 15,0-1-15,-21 22 16,0 0-16,21 22 0,-21-1 15,0 21-15,21-21 0,0 22 16,-22-1-16,1 0 0,21 1 16,0-1-16,-21 21 0,0-20 15,0 20-15,0-20 0,21-1 16,-22 21-16,22-20 0,-21-1 0,21-21 16,0 22-16,-21-22 0,21 0 15,0 0-15,-21-21 16,21 21-16,0-42 15,0 0 1,0 0-16,0 0 0,0-1 16,0-20-16,21 21 0,-21-21 15</inkml:trace>
  <inkml:trace contextRef="#ctx0" brushRef="#br0" timeOffset="30087.78">2032 7747 0,'0'0'16,"21"21"-16,-21 0 16,21-21-16,-21 22 15,21-22 1,1 0-16,-1-22 16,0 1-16,0 0 15,-21 0-15,0 0 16,0 0-16,0-1 15,-21 22-15,0 0 0,0 0 16,-1 0-16,1 0 0,0 0 0,0 0 16,0 0-16,0 0 15,21 22-15,0-1 16,21-21 15</inkml:trace>
  <inkml:trace contextRef="#ctx0" brushRef="#br0" timeOffset="30943.84">3746 7641 0,'0'0'15,"85"0"-15,-64-21 16,0 0-16,1 21 0,-1-21 0,0 0 15,0-1-15,0 1 0,-21-21 16,21 21-16,1 0 0,-1-22 0,-21 22 16,0 0-16,0-21 0,0 20 15,0 1-15,-21 0 0,-1 0 16,-20 0-16,0 21 0,-1 0 0,1 0 16,-21 0-16,-1 21 0,22 0 15,-22 21-15,1-20 0,20 20 16,22 0-16,-21 1 0,21-1 15,0 0-15,21 1 0,0-1 0,0 0 16,0-21-16,21 22 0,0-22 16,21 0-16,-21-21 0,1 0 0,20 0 15,0 0-15,-21 0 0,22 0 16,-1-21-16,0 0 0,1 0 0,-1-1 16,-21 1-16,22-21 0,-22 21 15,0 0-15,0-1 0,0-20 0,-21 21 16,21 0-16,-21 0 0,0-1 15,0 1-15,0 42 32,0 1-32,0 20 15,0-21-15,0 21 0,0 22 16,0-22-16,0 1 0,0 20 0,0 22 16,0-22-16,0 22 0,0 0 15,0-1-15,0 1 0,0 0 0,0 20 16,0-20-16,0 21 0,0-21 15,0 20-15,-21-20 0,21 0 0,-21-1 16,21 1-16,-21-21 0,0-1 16,21 1-16,-21-22 0,-1 0 0,1 1 15,0-22-15,0 0 0,0 0 16,-22-21-16,22 0 0,0 0 16,-21 0-16,-1-21 0,1-21 0,0 20 15,-1-20-15,22-21 0,-21-1 16,0 1-16,20-22 0,-20 0 0,21 1 15,21-22-15,0 21 0,0 0 16,0 1-16,0-1 0,21 0 0,0 1 16,22-1-16,-1 0 0,21 22 15,1-22-15,-1 22 0,1-1 0,21 1 16,-22-1-16,22 22 0,-22-22 16</inkml:trace>
  <inkml:trace contextRef="#ctx0" brushRef="#br0" timeOffset="31575.57">4635 7599 0,'0'0'0,"0"21"0,0 0 0,-21-21 15,21-21 17,0 0-32,0 0 15,21 0-15,-21-1 0,22 1 0,-1-21 16,0 21-16,0-22 0,-21 1 15,21 21-15,-21-21 0,0-1 0,0 22 16,0-21-16,0 21 0,-21-1 16,0 22-16,0 0 0,0 0 15,-1 0-15,-20 22 0,21 20 16,-21-21-16,20 21 0,-20 22 0,21-22 16,0 1-16,0 20 0,21-21 15,0 22-15,0-22 0,0 1 0,0-1 16,0-21-16,21 21 0,21-20 15,-21-1-15,0 0 0,22-21 0,-1 0 16,-21 0-16,22 0 0,-1 0 16,0-21-16,1 0 0,-1-1 0,0 1 15,1-21-15,-1 0 0,0-1 16,1 1-16,-1-22 0,0 1 16,1-1-16,20 1 0,-21-1 0,1-20 15,-1 20-15,0 1 0,1-1 16,-22 1-16,0 20 0,-21 1 0,0 0 15,0-1-15,0 22 0,0 0 16,-21 21 0,0 0-16,21 21 0,-21 22 15,-1-22-15,22 21 0,-21 0 16,21 22-16,-21-22 0,0 22 0,21-1 16,-21 22-16,0-22 0,21 1 15,0-1-15,-22 22 0,1-43 0,21 22 16,0-22-16,0 1 0,0-1 15,0 0-15,0-21 0,0 1 16,0-1-16,21-21 16,1 0-16,-1 0 15,0 0-15,0 0 0,-21-21 0,21-1 16,-21 1-16,0-21 0,0 21 16,0 0-16,0-22 0</inkml:trace>
  <inkml:trace contextRef="#ctx0" brushRef="#br0" timeOffset="31751.7">5059 7408 0,'0'0'0,"0"-21"47,21 21-47,0 0 0,0-21 16,0 21-16,22-21 0,-22 0 15,21 21-15,22-21 0,-1-1 0,1 1 16,20 0-16,-20 0 0,21 0 15,-1 21-15,-20-21 0,20-1 0</inkml:trace>
  <inkml:trace contextRef="#ctx0" brushRef="#br0" timeOffset="32043.53">7133 6710 0,'0'-21'0,"0"42"0,0-63 15,-21 42 1,21 21 0,-21 0-16,0 21 0,21 1 0,-22-1 15,1 0-15,0 1 0,21 20 0,-21 1 16,21 20-16,-21-20 0,0-1 16,-1 22-16,22-22 0,-21 1 0,0-1 15,0 1-15,0-22 0,21 22 16,-21-22-16,21-21 0,-22 22 15,22-22-15,-21 0 0,21 0 16,0 0-16,-21-21 16,21-21-16,-21 0 15,0 0-15</inkml:trace>
  <inkml:trace contextRef="#ctx0" brushRef="#br0" timeOffset="32864.06">6350 7514 0,'0'0'0,"0"-21"31,21 21-31,0 0 0,22 0 16,-1-21-16,0 0 0,22 21 15,-1-21-15,1-1 0,-1 1 16,22 0-16,0 0 0,-1 0 0,1-22 16,0 22-16,-1-21 0,1 0 15,0-1-15,-22 22 0,-21-21 0,22-1 16,-43 1-16,21 0 0,-20 21 15,-22-22-15,0 22 0,0 0 0,0 0 16,0 0-16,-22 21 16,1 0-16,0 0 0,-21 0 0,21 21 15,-1 0-15,1 21 0,0 1 16,0-1-16,0 0 0,21 22 16,-21-1-16,21 1 0,-22-1 15,22 1-15,-21-1 0,21 1 0,0-1 16,0-20-16,-21 20 0,21-21 15,-21 1-15,21-1 0,-21 0 0,21-20 16,-21-1-16,21 0 0,0 0 16,0 0-16,0-42 31,0 0-31,0 0 0,0 0 16,21-22-16,-21 22 0,21-21 0,0-1 15,0 1-15,0 21 16,22-21-16,-22-1 0,0 22 0,21-21 15,-20 21-15,-1 21 0,0 0 16,0 0-16,0 0 0,0 21 16,1 0-16,-22 0 0,0 21 15,0-20-15,21 20 0,-21 0 0,0-21 16,21 22-16,-21-22 0,0 21 0,21-21 16,-21 1-16,0-1 0,0 0 15,21 0-15,0 0 0,1 0 0,-1-21 16,0 0-16,0 0 0,0 0 15,22 0-15,-22 0 0,21 0 0,0-21 16,-20 21-16,20-21 0,-21 0 16,21 0-16,1-22 0,-22 22 0,21-21 15,-21 21-15,1-22 0,-1 1 16,0 0-16,0-1 0,-21 22 16,0-21-16,0 21 0,0 0 15,-21 21-15,0 21 16,0-21-16,-1 21 0,1 21 0,0-21 15,0 22-15,0-1 0,0 0 0,21-20 16,-22 20-16,22 0 0,0-21 16,0 22-16,0-22 0,0 0 0,22 0 15,-1 0-15,0 1 16,0-1-16,0-21 0,0 0 0,1 0 16,20 0-16,-21 0 0,0 0 0,0 0 15,22 0-15,-22-21 0,0-1 16,0 22-16,0-21 0,-21 0 0,22 0 15</inkml:trace>
  <inkml:trace contextRef="#ctx0" brushRef="#br0" timeOffset="35698.68">10245 7938 0,'-22'0'0,"44"0"0,-65 0 16,43 21 0,0 0-1,0 0 1,0 0 218,21-21-218,-21-21 62,0 0-78,22 0 0,-22 0 0,21-22 16,-21 1-16,21 21 0,0-22 15,0-20-15,-21 21 0,21-22 0,1 1 16,-1-1-16,0 1 0,0-1 16,0 1-16,0 20 0,1 1 0,-1 0 15,0-1-15,0 22 0,0 0 16,0 21-16,1 0 0,-1 0 15,-21 21-15,0 0 16,0 0-16,0 22 0,0-22 0,0 0 16,0 21-16,0-20 0,-21-1 15,21 0-15,-22 0 0,22 0 16,0-42 15,0 0-31,0 0 0,0 0 16,0-1-16,0-20 0,0 21 15,0 0-15,0-22 0,0 22 0,0 0 16,0 0-16,-21 0 16,0 21-16,0 0 0,0 0 15,0 21-15,-1 0 16,1 21-16,0-20 0,21 20 16,-21 0-16,0 1 0,0 20 15,-1-21-15,22 1 0,-21 20 0,0-20 16,21 20-16,0-21 0,0 1 0,0 20 15,0-20-15,0-1 0,0-21 16,0 21-16,21 1 0,0-22 0,22 0 16,-22 0-16,21 0 0,-21-21 15,22 0-15,-1 0 0,22 0 0,-22 0 16,0-21-16,22 0 0,-22 0 16,22 0-16,-1-22 0,-21 22 15,22-21-15,-22 21 0,1-22 0,-1 1 0,0 0 16,-21-1-16,1 1 15,-1 0-15,-21-1 0,0 22 0,0-21 16,0 21-16,0 0 0,0-1 16,-21 22-1,-1 22-15,1-1 16,0 21-16,0-21 0,0 22 0,0-22 16,21 21-16,0-21 0,-22 22 0,22-1 15,0-21-15,0 21 0,0-20 16,22 20-16,-1-21 0,0 0 0,0 0 15,0 1-15,22-1 16,-1-21-16,-21 0 0,21 0 0,1 0 0,-1 0 16,0 0-16,1 0 0,-1 0 15,-21-21-15,22-1 0,-1 1 16,-21 0-16,0-21 0,22 21 0,-22-22 16,-21 1-16,0 0 0,21-1 15,-21 1-15,0-22 0,0 1 0,-21 21 16,21-22-16,-21 22 0,-1-1 15,-20 1-15,21 0 0,0 21 0,0 21 16,-22-22-16,22 22 0,0 0 16,-21 0-16,20 22 0,-20-1 0,21 0 15,-21 21-15,-1 1 0,22-1 16,-21 0-16,21 22 0,-1-22 16,1 0-16,0 1 0,0 20 0,21-20 15,0-1-15,0-21 0,0 21 16,21 1-16,0-22 0,0 0 0,22 0 15,-22 22-15,21-43 0,1 21 16,-1 0-16,21-21 0,-20 0 0,-1 0 16,22 0-16,-22 0 0,0-21 0,22 0 15,-22-1-15,0 1 0,22 0 16,-22 0-16,1-21 0,-1-1 16,-21 22-16,21-21 0,-20-1 0,20 1 15,-21-21-15,0 20 0,-21 22 16,0-21-16,21-1 0,-21 22 0,0 0 15,22 21-15,-22 21 32,0 0-32,0 1 0,-22 20 15,22 0-15,-21 1 0,21-22 0,0 21 16,0 0-16,0 1 0,0-1 16,0-21-16,0 22 0,0-1 0,0-21 15,0 21-15,21-20 0,1-1 16,-22 0-16,21 0 0,0-21 0,0 0 15,21 21-15,-20-21 0,-1 0 0,0 0 16,0-21-16,21 0 0,-20 21 16,20-21-16,0-22 0,-21 22 15,43-42-15,-22 42 16,-21-22-16,-21 22 0,22-21 0,-22-1 16,21 1-16,-21 21 0,0 0 0,0 0 15,0-1-15,0 1 0,-21 21 31,21 21-31,-22 1 0,1-1 16,21 21-16,0-21 0,0 22 0,0-22 16,0 21-16,0-21 0,0 22 15,0-1-15,0-21 0,0 0 16,0 22-16,0-22 0,21 0 0,-21 0 0,22-21 16,-1 21-16,0-21 0,21 0 15,-21 0-15,22 0 0,-1 0 16,-21 0-16,43-21 0,-22 0 15,0 0-15,1 0 0,-1-1 16,0 1-16,1-21 0,-1 21 0,0-22 16,-20 1-16,-1 0 0,21-1 0,-42 1 15,21 0-15,-21-1 0,0 1 16,21 21-16,-21 0 0,0 42 31,-21 0-31,0 0 16,0 22-16,21-1 0,0-21 0,-21 21 0,0 1 15,21-1-15,-22 0 0,22 1 16,0-22-16,0 21 0,-21-21 16,21 1-16,0-1 0,-21 0 0,21 0 15,0 0-15,0-42 32,0 0-32,0 0 15,21 0-15,-21-1 0,21-20 0,1 21 16,-1-21-16,0-1 0,0 22 15,0-21-15,0-1 0,1 1 0,-1 21 16,0-21-16,0 20 0,-21 1 16,21 21-16,0-21 0,1 21 15,-1 21-15,0 0 16,-21 22-16,0-22 0,21 0 16,0 21-16,-21-20 0,21 20 15,1-21-15,-1 0 0,0 22 0,0-22 16,0 0-16,0 0 0,1 0 15,-1 0-15,21 1 0,-21-1 0,0-21 16,22 0-16,-22 21 0,21-21 16,1 0-16,-22 0 0,0 0 0,21-21 15,-21 0-15,22 21 0,-22-22 0,0-20 16,21 21-16,-20-21 16,-1-1-16,0 1 0,0 0 0,0-22 15,0 1-15,22-1 0,-43 1 16,42-22-16,-42 21 0,21-20 0,0 20 15,1-20-15,-22 20 0,21 1 16,-21-1-16,21 1 0,-21 20 0,0-20 16,0 20-16,0 1 0,0 21 15,0-21-15,0 20 0,0 1 0,0 0 16,0 42 0,0 0-16,0 1 0,-21 20 0,0 0 15,-1 22-15,-20-1 0,21 1 16,-21-1-16,20 1 0,-20 20 15,0 1-15,21-21 0,-22 20 16,1 64-16,21-21 16,21-63-16,0-1 0,0-20 15,0-1-15,0 0 0,0 1 0,0-1 16,21-21-16,-21 22 0,21-22 0,0 0 16,0 0-16,1-21 0,-1 21 15,0-21-15,0 0 0,21 0 0,-20 0 16,-1 0-16,21 0 0,-21-21 15,0 0-15,22 0 0,-22 21 16,0-21-16,0-1 0,0 1 0,1 0 16,-1 0-16,-21 0 15,21 0-15,-21-1 0,0 1 16,0 0-16,0 0 0,0 0 16,0 0-16</inkml:trace>
  <inkml:trace contextRef="#ctx0" brushRef="#br0" timeOffset="35987.51">14055 7387 0,'0'0'0,"-22"-21"0,22 0 15,0 0-15,22 0 0,-1-1 16,21 22-16,0-21 0,1 0 15,20 0-15,1 0 0,-22 21 0,22-21 16,-1-1-16,1 22 0,-1-21 16,-21 0-16,1 21 0,20 0 0,-20-21 15,-22 21-15,21 0 0,-21 0 0,0 0 16,1 0-16,-1 0 0,-42 0 47,-1 0-32</inkml:trace>
  <inkml:trace contextRef="#ctx0" brushRef="#br0" timeOffset="36816.47">762 9546 0,'0'0'0,"0"-21"0,21 21 16,0 0-16,0 0 0,1-21 16,-1 21-16,0-21 0,0 21 15,0 0-15,22-21 0,-1 21 16,0 0-16,22-22 0,-1 22 0,1 0 16,-1-21-16,1 21 0,-1 0 15,1-21-15,-22 21 0,0-21 16,1 21-16,-22 0 0,0 0 0,-42 0 31,0 0-31,0 0 0,-22 0 16,1 0-16,0 0 0,-1 0 15,1 0-15,0 0 0,20 0 16,-20 0-16,21 0 0,-21 0 16</inkml:trace>
  <inkml:trace contextRef="#ctx0" brushRef="#br0" timeOffset="37284.01">1122 9419 0,'0'0'16,"-21"0"-16,-1 21 0,22 1 0,-21-22 15,0 21-15,21 0 0,-21 0 16,0 0-16,21 22 0,-21-22 0,-1 0 16,22 21-16,0 1 0,0-22 15,-21 0-15,21 21 0,0-21 16,0 1-16,0-1 0,0 0 16,21-21 15,1 0-16,-22-21-15,21 21 0,0-21 16,-21-1-16,21 22 0,0-21 16,0 21-16,1-21 0,-1 21 15,0 0-15,0 0 0,21 0 0,-20 0 16,20 0-16,0 0 0,1 0 16,20 0-16,-21 21 0,1 22 15,-1-22-15,0 0 0,1 21 0,-22-21 16,21 22-16,-21-22 0,-21 21 15,0 1-15,0-22 0,0 21 0,-21 0 16,0-20-16,-21 20 0,-1-21 16,-20 0-16,21 22 0,-22-22 0,1 0 15,20-21-15,-20 21 16,-1-21-16,22 21 0,0-21 0,-1 0 16,1 0-16,0 0 0,-1-21 15,22 0-15,0 21 0,0-21 16,0 21-16,-1-21 0,22-1 0,0 1 15,0 0 1,0 0-16,22 21 16,-1-21-16,0 21 0</inkml:trace>
  <inkml:trace contextRef="#ctx0" brushRef="#br0" timeOffset="37650.33">2138 10160 0,'0'0'0,"0"21"16,21-21 15,0 0-15,0 0-1,0-21-15,-21 0 16,0 0-16,0 0 0,0-1 16,0 1-1,-21 21-15,0 0 16,0 0-16,0 21 16,21 1-16,-21-1 15,21 0-15,-22-21 0,22 21 16,0 0-16,0 0 15</inkml:trace>
  <inkml:trace contextRef="#ctx0" brushRef="#br0" timeOffset="38807.93">4720 9991 0,'21'-21'31,"-21"-1"-31,21 22 0,1-21 16,-1-21-16,0 21 0,0 0 0,0-1 15,0-20-15,-21 21 0,22-21 16,-22 20-16,21-20 0,-21 0 0,0 21 15,0-22-15,0 22 0,-21 0 16,-1 0-16,1 0 0,0-1 0,-21 22 16,21 0-16,-22 0 0,1 0 15,21 0-15,-22 22 0,-20-1 0,21 21 16,-1-21-16,1 43 0,0-22 16,20 0-16,-20 22 0,21-22 15,0 1-15,21-1 0,0 0 16,0 1-16,0-1 0,0-21 0,0 0 15,0 0-15,21 1 0,0-22 16,0 0-16,0 0 0,22 0 0,-22 0 16,21 0-16,1-22 0,-1 1 15,0 0-15,1 0 0,-1 0 0,0 0 16,1-22-16,-1 22 0,0-21 16,-21 21-16,1-1 0,-1-20 15,0 21-15,-21 0 0,21 21 0,-21-21 16,0 42 15,-21 0-31,21 0 0,0 0 16,-21 22-16,0-1 0,-1 0 0,22 22 15,0-1-15,0 1 0,-21-1 16,21 22-16,0 0 0,0-1 0,0 1 16,0 21-16,0-22 0,0 1 15,0 0-15,0 21 0,0-22 0,0-20 16,0 20-16,0 1 0,0-21 0,0-1 15,0-21-15,-21 22 0,0-22 16,21 1-16,-21-1 0,0-21 0,21 21 16,-22-20-16,1-1 0,0-21 15,0 0-15,0 0 0,-22 0 16,22 0-16,0-21 0,-21-1 0,21 1 16,-22-21-16,22 0 0,-21-1 15,21-20-15,-1-1 0,-20-20 0,21 20 16,21-21-16,-21 22 0,21-22 0,0 22 15,0-1-15,0-20 0,21 20 16,0 1-16,0-1 0,22 1 0,-1-1 16,0 22-16,1-22 15,-1 22-15,0-22 0,1 22 0,20 0 0,-21-1 16,1 1-16</inkml:trace>
  <inkml:trace contextRef="#ctx0" brushRef="#br0" timeOffset="39483.93">5397 9927 0,'0'21'15,"22"-42"17,-1 21-32,0-21 0,0 0 0,0 0 15,0 0-15,22-1 0,-22 1 16,0-21-16,21 21 0,-20-22 15,-1 22-15,0-21 0,0 0 16,-21 20-16,0-20 0,0 21 0,0 0 16,0 0-16,-21-1 0,0 1 15,0 21-15,-22 0 0,22 0 0,-21 0 16,-1 0-16,22 21 0,-21 1 16,0-1-16,20 21 0,1 0 0,-21 1 15,21-1-15,21 22 0,0-22 16,0 0-16,0 22 0,0-22 0,0-21 15,0 22-15,21-22 0,0 21 16,0-42-16,0 21 0,22 0 0,-22-21 16,21 0-16,1 0 0,-1 0 15,0 0-15,1-21 0,-1 0 16,0 21-16,1-42 0,-1 21 0,0-1 16,22-20-16,-22 0 0,0-1 15,1 1-15,-22 0 0,21-22 0,1 22 16,-22-22-16,21 1 0,-21-1 0,0 22 15,1-21-15,-1-1 0,0 22 16,0-22-16,-21 22 0,0 0 0,0 20 16,0-20-16,0 21 0,0 42 31,0 0-15,-21 22-16,21-1 0,-21 0 0,0 22 15,-1-22-15,22 22 0,-21-1 16,0 1-16,21 20 0,0-20 0,0-1 15,-21 1-15,21-1 0,0-20 16,0 20-16,0-21 0,0-20 0,0 20 16,0-21-16,21 0 0,-21 0 0,21 1 15,0-22-15,1 0 0,-1 0 16,0 0-16,0 0 0,0 0 16,22-22-16,-22 1 0,0 0 15,0 0-15,0 0 0,-21 0 16,0-22-16,0 22 0,21-21 0</inkml:trace>
  <inkml:trace contextRef="#ctx0" brushRef="#br0" timeOffset="39695.81">6223 9483 0,'0'0'15,"42"0"1,-21 0-16,22-21 0,-22-1 15,21 22-15,-21-21 0,22 21 16,-1-21-16,0 21 0,22-21 16,-22 0-16,22 21 0,-22-21 15,0 21-15,22 0 0,-22-22 0,-21 22 16,22 0-16,-22 0 0,21-21 0,-21 21 16</inkml:trace>
  <inkml:trace contextRef="#ctx0" brushRef="#br0" timeOffset="40203.54">8213 9377 0,'21'-21'15,"-42"42"-15,42-85 0,-21 43 0,0-21 0,0 21 16,0-22-16,0 22 0,0 0 16,0 0-16,-21 21 15,-1 0-15,1 0 16,21 21-16,-21 21 0,0 1 0,21-1 16,0 0-16,0 22 0,-21-1 15,21 1-15,0-1 0,0 22 0,-21-21 16,21-1-16,0 1 0,0-1 0,-22 1 15,22-22-15,-21 0 0,0 1 16,21-1-16,0 0 0,-21-21 0,0 1 16,21-1-16,-21-21 15,21 21-15,-22-21 0,1 0 16,0 0-16,0-21 0,0 21 16,0-21-16,-22-1 0</inkml:trace>
  <inkml:trace contextRef="#ctx0" brushRef="#br0" timeOffset="40839.81">7345 9991 0,'0'0'0,"-21"0"16,42 0-1,0 0-15,21 0 16,-21 0-16,43-21 0,-22 21 0,22-22 16,-1 1-16,22 0 15,-22 0-15,22 0 0,0-22 0,-22 22 16,22-21-16,-22 0 0,1-1 15,-1 22-15,1-21 0,-1-1 0,1 1 16,-1 0-16,1-1 0,-1 1 16,-20 0-16,-1-1 0,-21 1 0,0 21 15,1-21-15,-22 20 0,0 1 16,-22 21 0,1 0-16,0 21 0,0 22 15,0-22-15,0 21 0,-1 1 16,1-1-16,0 21 0,0-20 0,0 20 15,0 1-15,-1-22 0,1 22 16,0-1-16,0-21 0,0 22 0,0-22 16,-1 1-16,22-1 0,0 0 15,0-21-15,-21 22 0,21-22 0,0 0 16,0 0-16,0-42 31,0 0-31,0 0 16,0 0-16,21-22 0,1 22 15,-1-21-15,0-1 0,0 1 0,21 0 16,-20-1-16,20 1 0,0 0 16,1-1-16,-1 22 0,-21 0 15,21 0-15,1 21 0,-1 0 0,-21 0 16,22 21-16,-22 0 0,0 0 16,0 22-16,-21-1 0,0 0 0,0-20 15,0 20-15,0 0 0,0 1 16,0-22-16,0 21 0,0-21 0,0 22 15,0-22-15,0 0 0,-21 0 16,21 0-16,0-42 47,0 0-47,0 0 16,21-22-16,0 22 0,0 0 15,-21-21-15</inkml:trace>
  <inkml:trace contextRef="#ctx0" brushRef="#br0" timeOffset="41235.44">9292 9843 0,'0'0'0,"0"21"15,0 0 1,0 0-16,21-21 16,0 0-1,1 0-15,-1 0 16,0 0-16,0 0 15,0-21-15,0 21 0,1-21 16,-1 0-16,21-1 0,-21 1 0,0 0 16,1 0-16,-1-21 0,-21 20 15,0 1-15,0-21 0,21 21 0,-21 0 16,0-1-16,-21 22 16,0 0-16,-1 0 0,-20 22 15,21-1-15,0 21 0,-22-21 0,22 22 16,0-1-16,-21 0 0,21 22 15,-1-22-15,1 0 0,0 1 0,21-1 16,0 0-16,-21 1 0,21-22 16,0 21-16,0-21 0,0 1 15,0-1-15,21-21 0,0 21 0,0-21 16,1 0-16,-1 0 16,0 0-16,21 0 0,-21-21 0,1 21 15,20-21-15,-21-1 0,0 1 0,22 0 16,-22 0-16,21 0 0</inkml:trace>
  <inkml:trace contextRef="#ctx0" brushRef="#br0" timeOffset="41783.4">11599 9398 0,'21'-21'0,"-42"42"0,64-63 16,-22-1-16,-21 22 0,21-21 0,-21 21 15,0 0-15,21-22 0,-21 22 16,0 0-16,0 0 0,-21 21 31,0 0-31,21 21 0,-21 0 0,-1 21 16,1 1-16,0-1 0,0 22 15,21-22-15,-21 43 0,0-22 16,-1 22-16,22-22 0,-21 22 0,0-22 0,0 22 16,0-21-16,0-1 15,-1 1-15,1-1 0,0 1 0,0-22 16,21 0-16,0 1 0,0-22 16,0 21-16,0-21 0,0 0 15,0-42 1,21 0-16,0 0 15,0 0-15,1 0 0,-1-1 0,21-20 16,-21 21-16,0-21 0,1-1 16,-1 1-16,0 0 0,0-1 0</inkml:trace>
  <inkml:trace contextRef="#ctx0" brushRef="#br0" timeOffset="42008.48">11155 9885 0,'0'0'0,"-21"0"16,42 0 0,21 0-16,-21 0 15,0-21-15,22 21 0,-1-21 16,-21 21-16,22-22 0,-1 22 0,0-21 16,1 0-16,-1 21 0,-21-21 0,21 21 15,-20-21-15,20 21 0,-21-21 16,0 21-16,0 0 0,22-22 0,-22 22 15,0-21 1,0 21-16</inkml:trace>
  <inkml:trace contextRef="#ctx0" brushRef="#br0" timeOffset="43280.29">11938 9864 0,'0'0'0,"0"21"0,0 0 0,0 0 16,21 0-1,0-21-15,0 0 0,1 0 16,-1 0-16,0 0 16,21-21-16,-21 0 0,22 21 0,-1-21 15,0 0-15,1 0 16,-22-1-16,21 1 0,1-21 0,-22 21 16,0 0-16,0-1 0,-21 1 0,0 0 15,0 0-15,0 0 0,0 0 16,-21 21-16,0 0 0,0 0 0,-1 0 15,-20 0-15,21 0 0,0 0 16,-22 21-16,22 0 0,0 21 0,-21-21 16,21 22-16,-1-1 0,22 0 15,-21 1-15,21-1 0,0 0 0,0 1 16,0-22-16,0 21 0,0-21 16,0 22-16,0-22 0,21 0 15,1 0-15,-1 0 0,0 1 0,21-22 16,-21 0-16,1 0 0,-1 0 15,21 0-15,-21 0 0,0 0 0,1 0 16,-1-22-16,0 22 0,0-21 0,0 0 16,0 0-16,1 0 0,-1 0 15,0-1-15,0-20 0,0 21 0,0-21 16,22 20-16,-22-20 0,0 21 16,21-21-16,1 20 0,-1-20 0,0 21 15,1 0-15,-1 0 0,0 21 16,-20 0-16,20 0 0,0 0 15,-21 0-15,22 0 0,-22 21 0,0 0 16,0 21-16,-21-21 0,0 22 16,0-22-16,0 21 0,0 1 0,-21-22 15,0 21-15,0 0 0,0-20 0,-22 20 16,22-21-16,0 0 0,-21 0 16,20 1-16,1-1 0,0 0 0,0 0 15,21-42 16,0 0-31,21 0 16,0-1-16,22-20 16,-22 21-16,0 0 0,0-22 15,21 1-15,-20 21 0,20-21 0,-21-1 16,21 1-16,1 0 0,-22-1 16,21 1-16,-21 21 0,1 0 0,-1-1 15,0 22-15,-21 22 31,-21-1-31,0 0 0,-1 21 16,1-21-16,0 22 0,0-1 16,0-21-16,0 22 0,21-1 15,-22 0-15,22-21 0,-21 22 0,21-22 16,0 21-16,0-21 0,0 1 0,0-1 16,0 0-16,21 0 0,1 0 15,-1-21-15,0 0 16,0 0-16,21 0 0,-20 0 0,-1 0 15,21-21-15,-21 21 0,0-21 0,22 0 16,-22 0-16,21-1 0,-21-20 16,1 21-16,20-21 0,-21 20 0,0-20 15,22-21-15,-22 20 0,0-20 16,21-1-16,-21 1 0,22-1 0,-22 1 16,0-1-16,0-20 0,0 41 15,1-20-15,-22-1 0,0 1 16,0 20-16,0 1 0,0 0 0,0 21 0,0-22 15,0 22-15,0 0 16,0 0-16,0 42 16,0 0-1,-22 0-15,1 22 0,21-22 0,-21 21 16,0 0-16,0 22 0,21-22 16,-21 1-16,-1 20 0,22-21 0,0 22 15,-21-1-15,0-20 0,21 20 0,0 1 16,-21-22-16,21 22 0,0-22 15,0 0-15,0 1 0,0-1 16,0 0-16,0-21 0,0 22 0,0-22 16,0 0-16,21 0 0,0 0 15,0 1-15,1-22 16,-1 0-16,0 0 0,0 0 16,0 0-16,0 0 0,1 0 0,-1-22 15,0 22-15,21-21 0,-21 0 0,1 21 16,-1-21-16,0 0 0,0 0 15,0 21-15,0-22 0,-21 1 0,0 0 16,0 0-16,0 0 0,0 0 16,0-1-16,0 1 0</inkml:trace>
  <inkml:trace contextRef="#ctx0" brushRef="#br0" timeOffset="43547.13">13822 9610 0,'-21'0'0,"42"0"0,-21-21 31,21 21-31,21-22 16,-21 22-16,22 0 0,-1-21 16,0 21-16,22 0 0,-22 0 0,22-21 15,-22 21-15,22 0 0,-22 0 0,0 0 16,1 0-16,-22 0 0,0 0 15,0 0-15,-42 0 47,0 0-47</inkml:trace>
  <inkml:trace contextRef="#ctx0" brushRef="#br0" timeOffset="44623.21">15600 9610 0,'0'0'0,"42"-21"0,-21-1 16,-21 1-16,21 0 0,1 0 0,-22 0 15,0 0-15,0-1 16,-22 22 0,1 0-16,0 0 0,0 22 0,0-1 15,-22 0-15,22 21 0,-21 1 16,21-1-16,-22 0 0,22 1 0,0 20 16,0-21-16,0 1 0,0 20 15,-1-20-15,22-1 0,0 0 16,0 1-16,0-22 0,0 21 15,0-21-15,22 0 0,-1 1 0,21-22 16,-21 0-16,22 0 0,-1 0 0,0 0 16,1 0-16,-1 0 0,0-22 15,1 1-15,-1 0 0,0 0 0,1-21 16,-1 20-16,-21-20 0,0 0 16,0-1-16,-21 1 0,0-21 0,0 20 15,-21-20-15,0 20 0,0-20 16,-21 21-16,20-1 0,-20 22 0,0-21 15,-1 21-15,22 21 0,-21-22 16,0 22-16,20 0 0,1 0 0,0 0 16,21 22-16,0-1 15,21 0 1,22 0-16,-1-21 0,0 0 0,1 0 16,20 0-16,1 0 0,-1 0 15,22-21-15,-1 21 0,1-21 0,21 0 16,-21-1-16,-1 1 0,1-21 15,-22 21-15,1 0 0,-1-22 16,-20 22-16,-22-21 0,21 21 16,-21-22-16,-21 22 0,0-21 0,0 21 0,0-1 15,0 1-15,0 0 0,-21 0 16,0 21-16,0 0 0,0 0 0,0 0 16,-1 0-16,1 21 15,-21 21-15,21 1 0,0-1 0,-22 0 16,22 22-16,-21-1 0,21 1 15,-22 21-15,1-1 0,21 1 0,-22 0 16,22-1-16,0 1 0,0 0 16,0-1-16,0 1 0,21 0 0,0 20 15,0-20-15,0 21 0,0-21 0,0-1 16,0 1-16,0 0 0,0-1 16,0-20-16,0-1 0,0 22 0,0-43 15,0 22-15,0-22 0,-22 0 0,1 1 16,0-1-16,0-21 0,0 0 15,0-21-15,-1 22 0,1-22 16,-21 0-16,0 0 0,-1 0 0,22 0 16,-21-22-16,-1 22 0,1-21 15,0 21-15,21-21 0,-22 0 16,22 21-16,0-21 0,0 0 0,0 21 0,-1-22 16,22 1-16,0 0 15,0 0-15,0 0 0,0 0 16,0-1-16,0 1 0,22 0 15,-1-21-15,0 21 0</inkml:trace>
  <inkml:trace contextRef="#ctx0" brushRef="#br0" timeOffset="45903.12">17992 9991 0,'0'-21'0,"21"21"16,-21-22-16,21 1 0,0 0 0,0 0 15,0 0-15,1-22 0,-1 22 16,0-21-16,0 0 0,0-1 0,0 1 16,-21 0-16,0 20 0,0-20 15,0 0-15,0-1 0,-21 22 0,-21 0 16,21-21-16,-22 42 15,22-21-15,-21 21 0,0 0 0,-1 0 16,1 0-16,0 21 0,-1 0 16,1 0-16,21 21 0,-22 1 0,1 20 15,21-20-15,-21 20 0,20 1 16,22-1-16,0 1 0,0-1 0,0-21 16,0 1-16,0-1 0,0 0 15,0-20-15,22-1 0,-1 0 0,0 0 16,0-21-16,21 0 0,-20 0 0,-1 0 15,21 0-15,-21-21 0,22 0 16,-22 0-16,21-1 0,-21 1 16,22-21-16,-22 0 0,0-1 15,0 1-15,0 0 0,0-22 0,1 22 16,-22-22-16,0 22 0,21 0 16,-21-1-16,21 1 0,-21 21 0,0 0 15,0-1-15,0 1 0,0 42 16,0 1-16,-21 20 15,0-21-15,21 43 0,-22-22 16,22 0-16,0 22 0,0-22 0,-21 0 16,21 22-16,0-22 0,0-21 15,0 22-15,0-1 0,21-21 0,1 0 16,-1 1-16,0-1 0,0-21 16,21 0-16,-20 0 0,20 0 15,0 0-15,1-21 0,-1-1 0,0 1 16,1 0-16,-1-21 0,-21-1 15,21 1-15,1 0 0,-1-22 0,-21 22 16,0-22-16,22 1 0,-22-1 16,0 1-16,0-1 0,0 1 0,1-1 15,-22 1-15,21-1 0,0 22 16,-21 0-16,21-1 0,-21 1 0,0 21 16,0 0-16,0 42 15,0 0-15,0 21 16,0 1-16,-21-1 0,0 0 15,0 22-15,21-1 0,-22-20 16,1 41-16,0-20 0,0-1 0,21 1 16,-21-1-16,21 1 0,-21-22 15,21 22-15,0-22 0,0 0 0,0-20 16,0 20-16,21-21 0,0 0 16,0 0-16,21-21 0,-20 0 15,-1 0-15,0 0 0,21-21 16,-21 0-16,22 0 0,-1 0 0,0 0 15,1-22-15,-1 1 0,0-22 16,22 22-16,-22-21 0,1-1 16,-1 1-16,0-1 0,1 1 0,-1-1 0,-21 1 15,21-1-15,-20 1 16,-1 20-16,0-20 0,-21 20 0,0 1 16,0 21-16,0 0 0,0 0 15,0-1-15,-21 22 0,0 22 16,-1-1-16,1 21 0,0-21 15,0 43-15,0-22 0,-22 85 16,22-63-16,0-1 0,0 22 16,0-22-16,21 22 0,0-22 0,0 1 15,0-1-15,0 1 0,0-1 16,0-20-16,0-1 0,0 0 16,21 1-16,0-22 0,0 0 0,0 0 15,1 0-15,-1 1 0,0-22 16,21 0-16,-21 0 0,22 0 0,-1 0 15,-21 0-15,22-22 0,20 1 16,-21 0-16,1-21 0,20 21 0,1-22 16,-1 1-16</inkml:trace>
  <inkml:trace contextRef="#ctx0" brushRef="#br0" timeOffset="46199.46">21696 8869 0,'0'0'0,"0"-21"16,0 0-16,-21 21 15,-1 21 1,1 0-16,0 21 0,-21 1 0,21 20 16,-1 1-16,-20-1 0,21 1 15,0 20-15,0-20 0,-1 20 0,1 1 16,0 0-16,0-22 0,21 1 15,-21-1-15,21 1 0,-21-1 16,21-20-16,0-1 0,-22 0 0,22-21 0,0 1 16,0-1-16,0 0 15,22-42 1,-22 0 0,21-1-16,0-20 0</inkml:trace>
  <inkml:trace contextRef="#ctx0" brushRef="#br0" timeOffset="46976">22140 8827 0,'0'0'0,"0"-22"0,0 1 16,0 0-16,0 0 0,-21 21 16,0 0-16,0 21 15,0 0-15,-1 22 0,1-1 0,0 21 16,0 1-16,0-1 0,-22 1 15,22-1-15,0 1 0,0 21 0,-21-22 16,20 1-16,1-1 0,0 1 16,21-1-16,-21 1 0,21-22 0,-21 21 15,21-41-15,0 20 0,0 0 0,-21-21 16,21 1-16,0-1 16,0-42-1,0-1 1,0 1-16,21 0 0,-21 0 15,21-21-15,0-1 0,0 1 0,0 0 16,1-1-16,-1 1 0,0 21 16,0-22-16,-21 22 0,21 0 0,0 21 15,-21-21-15,0 42 16,0 21 0,0-20-16,0 20 0,0-21 15,0 21-15,0 1 0,0-1 0,0-21 16,0 22-16,0-1 0,0-21 15,22 21-15,-1-20 0,-21-1 0,21 0 16,0 0-16,-21 0 0,21-21 0,0 21 16,1-21-16,-1 0 15,21 0-15,-21 0 0,0 0 0,22 0 16,-1-21-16,-21 21 0,22-21 16,-1 0-16,0 0 0,1 0 0,-1-1 15,0-20-15,1 0 0,-1 21 0,-21-22 16,21-20-16,-20 20 0,-1 1 15,0 0-15,0 21 0,-21-22 0,0 22 16,0 0-16,0 0 0,-21 21 16,0 0-16,-22 21 15,22 0-15,0 0 0,-21 22 16,21-1-16,-1-21 0,1 21 16,0 1-16,0-1 0,21 0 0,0 1 15,0-22-15,0 21 0,0-21 16,0 1-16,0-1 0,0 0 0,0 0 15,21 0-15,0-21 0,0 21 16,1-21-16,-1 0 0,0 0 0,0 0 16,0 0-16,0 0 0,1 0 0,20-21 15,-21 21-15,21-21 0,-20 0 16,-1 0-16,21 0 0,-21-1 0,0 1 16,22-21-16,-43 21 0,21-22 15,-21 22-15,21 0 0,-21-21 16,0 21-16</inkml:trace>
  <inkml:trace contextRef="#ctx0" brushRef="#br0" timeOffset="47270.83">21230 9462 0,'-42'0'0,"84"0"0,-105 0 0,84-22 32,0 22-32,21-21 15,1 21-15,-1 0 0,21 0 0,1-21 16,-1 21-16,1 0 0,-1 0 16,1 0-16,-1 0 0,-20 0 15,-1-21-15,0 21 0,-20 0 0,-1 0 16,-64 0-1,22 0 1,-21 0-16,0 21 0,-1-21 0,-20 21 16</inkml:trace>
  <inkml:trace contextRef="#ctx0" brushRef="#br0" timeOffset="50279.48">10414 11938 0,'0'-21'47,"21"0"-47,0 21 16,-21-21-16,21-1 0,1 1 15,20 0-15,-21 0 0,21-21 0,-20 20 16,20 1-16,0-21 0,-21 0 16,22 20-16,-22-20 0,0 21 0,-21-21 15,0-1-15,0 22 0,0 0 16,0-21-16,-21 20 0,-21 1 0,20 21 16,-20 0-16,0 0 0,-1 0 15,1 21-15,0-21 0,-1 43 16,22-22-16,-21 21 0,21 1 0,0-1 15,-1 21-15,22-20 0,0 20 16,0 1-16,0-22 0,22 22 0,-1-22 16,0 0-16,0 1 0,0-1 15,22-21-15,-22 0 0,21 0 16,0 1-16,1-22 0,-1 0 0,22 0 16,-22-22-16,21 1 0,-20 0 0,20 0 15,-20-21-15,20 20 0,-21-20 0,1 0 16,-1-1-16,0 1 0,-20 0 15,20-1-15,-21-20 0,0 21 16,0-22-16,1 1 0,-1-1 16,0 1-16,-21 20 0,0-20 0,21-1 15,-21 1-15,0 20 0,0 1 16,0 21-16,0-21 0,0 20 0,-21 44 31,0 20-31,0 0 16,-1 1-16,1 20 0,0 1 0,0 20 15,0-20-15,0-1 0,-1 1 16,22-1-16,-21 1 0,21-1 0,0 1 16,0-22-16,0 0 0,0 1 15,21-22-15,1 21 0,-1-21 16,0-21-16,0 22 0,21-22 0,-20 0 16,20 0-16,-21-22 0,21 22 15,1-21-15,-1 0 0,0-21 0,1 21 16,-1-22-16,0 22 0,1-21 15,-1 21-15,-21-22 0,0 22 0,-21 0 16,0-21-16,0 20 0,0 1 0,0 0 16,-21 21-16,0 0 15,0 0-15,0 0 0,0 0 0,-1 21 16,-20 0-16,21 1 16,0 20-16,0-21 0,-1 21 0,22 1 15,0-1-15,0 0 0,0 1 16,0-1-16,0 0 0,0-20 0,22 20 15,-1-21-15,0 0 0,21 0 0,1-21 16,-1 0-16,0 0 0,1 0 16,20 0-16,-21 0 0,22-21 0,-1 0 15,1 0-15,-1 0 0,-20 0 16,-1-1-16,0-20 0,1 21 16,-1-21-16,-21 20 0,0-20 0,1 21 0,-22-21 15,21 20-15,-21 1 16,0-21-16,0 21 0,0 0 0,0 42 31,-21 21-15,21-21-16,0 0 0,-22 22 15,22-22-15,0 21 0,0 1 16,0-22-16,-21 21 0,21-21 0,-21 22 16,21-22-16,0 0 0,0 0 15,0 0-15,0 0 16,0-42-1,0 0-15,0 0 16,0 0-16,0 0 0,0-22 0,0 22 16,0-21-16,0 21 0,0-22 15,21 22-15,-21-21 0,21-1 16,-21 22-16,22-21 0,-22 21 0,0 0 16,21-1-16,0 1 0,0 21 15,0 0-15,0 0 16,1 0-16,-1 21 0,0 1 15,0-1-15,0 21 0,0-21 0,1 22 16,-1-1-16,0-21 0,0 21 16,-21 1-16,0-1 0,21 0 0,-21-20 15,21-1-15,-21 21 0,0-21 16,22 0-16,-1-21 16,0-21-1,0 21-15,0-21 0,0 0 16,1-21-16,-1 20 0,0-20 15,21 0-15,-21 21 0,22-22 0,-1 1 16,-21 0-16,22-1 0,-22 1 0,21 21 16,-21 0-16,22-22 0,-22 43 15,0-21-15,0 21 0,0 0 0,0 0 16,-21 21-16,0 0 16,22 1-16,-22 20 0,0-21 0,21 0 15,-21 22-15,0-1 0,0-21 0,0 21 16,0 1-16,0-1 15,21-21-15,-21 22 0,21-1 0,0-21 16,-21 0-16,21 22 0,1-22 16,-1-21-16,0 21 0,0 0 0,21-21 15,-20 0-15,20 0 0,0 0 0,-21 0 16,22 0-16,-1-21 0,0 0 16,1 0-16,-1-1 0,0 1 0,1 0 15,-1-21-15,0 21 0,-20-22 16,20 22-16,-21-21 0,0-1 15,-21 1-15,0 21 0,0-21 0,0 20 0,0 1 16,0 0-16,0 0 16,-21 21-16,0 0 0,0 0 15,0 0-15,-1 21 0,1 0 16,0 0-16,0 1 0,21 20 16,0-21-16,-21 21 0,21 1 0,0-1 0,0-21 15,0 22-15,0-22 0,0 21 16,0-21-16,21 0 0,-21 1 0,21-1 15,0-21-15,0 21 0,1-21 16,20 0-16,-21 0 0,0 0 0,22 0 16,-22 0-16,21-21 0,-21 0 15,22-1-15,-1 1 0,0 0 0,1 0 16,-1-21-16,0 20 0,1-20 16,-22 0-16,21 21 0,-21-22 15,0 1-15,-21 21 0,0 0 0,0-1 16,0 1-16,0 0 0,-21 21 15,0 21 1,21 0-16,0 1 0,-21-1 0,0 0 16,21 21-16,-21-21 0,21 22 15,0-22-15,-22 21 0,22-21 0,0 22 16,0-22-16,0 0 0,0 0 16,0 0-16,0 1 0,0-1 15,0-42 16,22-1-31,-22 1 0,21 0 16,0 0-16,0-21 0,0 20 16,0-20-16,1 21 0,-1-21 15,0 20-15,21 1 0,-42 0 0,21 0 16,22 0-16,-22 21 0,0 0 16,0 0-16,0 21 0,1 0 15,-1 0-15,-21 0 0,0 22 16,21-22-16,-21 0 0,21 0 0,-21 22 15,21-22-15,-21 0 0,0 0 0,21 0 16,1-21-16,-1 21 0,0-21 16,0 0-16,0 0 15,0 0-15,1 0 0,-1 0 16,0 0-16,0 0 0,0-21 0,22 0 16,-22 0-16,0 0 0,0 0 15,0-22-15,0 22 0,1-21 0,-1-1 16,0 1-16,0 0 0,0-22 15,22-42-15,-43 43 0,0-22 16,21 22-16,-21-1 0,0 1 0,0-1 16,0 22-16,0 0 0,0-1 0,0 22 15,0 0-15,0 42 16,-21 0 0,-1 22-16,22-1 15,0 21-15,-21-20 0,21 20 0,-21 1 16,21-1-16,-21-20 0,21 20 15,-21-21-15,21 22 0,0-22 0,0 1 16,0-1-16,0-21 0,0 21 0,0 1 16,0-22-16,0 0 0,0 0 15,0 0-15,21 1 0,0-22 0,0 0 16,0 21-16,1-21 0,-1 0 16,0 0-16,21 0 0,-21-21 0,22-1 15,-1 22-15,0-21 0,1 0 16,-1 0-16,-21 0 0,22 0 15,-22-1-15,0-20 0,0 21 0,-21 0 16,0-22-16,0 22 16,0 0-16,0 0 0,-21 21 15,0 0-15,0 0 0,-1 0 16,1 0-16,21 21 16,-21 0-16,21 0 0,0 1 15,0-1-15,0 0 16,21-21-16,-21 21 0,21 0 0,1-21 15,20 21-15,-21 1 0,0-1 16,0-21-16,1 21 0,-1 0 0,0 0 16,-21 0-16,0 1 15,0-1-15,-21-21 16,0 0-16,-1 21 0,1-21 16,0 0-16,-21 0 0,21 21 0,-22-21 15,22 0-15,0 0 0,-21 0 16,20 0-16,1 0 0,0 0 15,21-21-15,0 0 16,0 0 0,0-1-16,0 1 0</inkml:trace>
  <inkml:trace contextRef="#ctx0" brushRef="#br0" timeOffset="50638.8">15452 11515 0,'-22'0'0,"44"0"0,-22-21 32,21 21-32,0-22 0,21 22 0,1-21 15,-1 21-15,21-21 0,1 0 0,-1 21 16,1-21-16,-1 0 15,22 21-15,-21-22 0,-1 22 0,22-21 16,-22 21-16,1 0 0,-1-21 16,-20 21-16,-1 0 0,0 0 0,1 0 15,-22-21-15,0 21 0,0 0 16,0 0 0,0 0-16,1 0 15,-1 0-15,0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19T14:24: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2900 0,'0'-21'94,"0"0"-78,22 21-16,-1 0 0,-21-22 0</inkml:trace>
  <inkml:trace contextRef="#ctx0" brushRef="#br0" timeOffset="2071.9">1312 1058 0,'0'0'0,"-21"22"0,0-22 0,0 0 0,0 0 15,21 21-15,-22-21 16,22 21-16,-21-21 0,42-21 62,1 0-62,-1-1 0,0 1 16,0-21-16,21 21 0,-20-22 16,20 1-16,0 0 0,1-1 15,-22 1-15,21-21 0,0 20 16,-20 1-16,-1 0 0,0-1 15,-21 1-15,0 0 0,0-1 0,0 1 16,0 21-16,0 0 0,0-1 16,0 1-16,0 0 0,-21 21 15,0 0-15,-1 0 0,1 0 16,0 21-16,0 0 0,-21 1 16,20 20-16,1-21 0,0 21 15,0 1-15,-21 20 0,20-20 16,1 20-16,-21 22 0,21-1 0,0 1 15,-22 0-15,22 21 16,0-22-16,0 22 0,21 0 16,-21 21-16,-1-21 0,22 21 15,-21 0-15,21 0 0,0 0 0,-21 0 16,0 0-16,0 0 0,21 0 16,-21 0-16,-1 0 0,22-21 15,0 21-15,0-22 0,0 1 0,0 0 16,0-21-16,0-22 0,0 22 15,0-43-15,0 1 0,0-1 16,22-21-16,-1 0 0,0-21 16,0 0-16,21-21 0,-20-21 15,-1 21-15,21-43 0,-21 22 16,22-22-16,-22 1 0,21-22 0,0 22 16,-20-22-16,20 0 0,-21 1 15,21-1-15,-42 0 0,22-21 16,-22 22-16,0-1 0,0 22 0,0-22 15,-22 21-15,-20 1 0,21 21 16,-21-22-16,-1 22 0,-20 21 16,20-22-16,-20 22 0,21 21 0,-22-21 15,22 21-15,-22 0 0,22 0 16,0 0-16,-1 0 16,22 0-16,-21 0 0,21 0 15,42 0 16,0-21-31,0 0 16,21-1-16,-20 1 0,20 0 16,0 0-16,1 0 0,-1-22 15,0 1-15,22 0 0,-22-1 16,22 1-16,-1 0 0,-21-1 0,1 1 16,-1 0-16,0 21 0,1-22 15,-22 22-15,0 0 0,0 0 16,-21 0-16,21 21 0,-21-22 15,0 44 17,0-1-32,0 0 15,0 0-15,0 21 0,0 1 0,0-22 16,0 21-16,0 1 0,0-1 16,0-21-16,0 21 0,0-20 15,0-1-15,0 0 0,0 0 0,0 0 16,0 0-16,0-42 31,0 0-31,22 0 16</inkml:trace>
  <inkml:trace contextRef="#ctx0" brushRef="#br0" timeOffset="2471.52">1651 1164 0,'0'0'0,"0"21"0,0 1 0,-21-1 16,21 0-16,-21 0 0,21 0 16,0 0-16,21-21 31,0 0-31,0 0 0,0 0 15,0-21-15,1 0 16,-1 0-16,-21 0 16,21 0-16,-21-1 0,0 1 0,0 0 15,0 0-15,0 0 16,-21 21-16,0 0 16,-1 0-16,1 21 15,0 0-15,0 0 0,21 0 16,-21 1-16,21-1 15,0 0-15,0 0 0,0 0 16,0 0-16,0 1 16,21-22-16,0 21 0,0-21 15,-21 21-15,21 0 0,1-21 16</inkml:trace>
  <inkml:trace contextRef="#ctx0" brushRef="#br0" timeOffset="2968.22">2053 1461 0,'0'21'0,"0"0"16,0 0-16,-21 21 16,21-20-16,-21-1 0,21 0 15,0 21-15,0-21 0,-21 22 0,21-22 16,0 21-16,-22-21 0,22 1 15,0-1-15,0 0 0,0 0 16,0 0-16,-21-21 0,21 21 16,-21-42-1,21 0 1,0 0-16,0-21 16,0 20-16,0 1 0,0-21 15,0 0-15,0-1 0,0 1 16,21 21-16,0-22 0,-21 22 0,22-21 15,20 21-15,-21 0 0,0-1 16,22 22-16,-1 0 0,-21 0 16,21 0-16,1 0 0,-22 22 0,0-22 15,21 21-15,-20 21 0,-1-21 16,0 0-16,-21 22 0,0-1 16,0-21-16,0 22 0,0-22 0,0 0 15,0 21-15,0-21 0,0 1 16,0-1-1,0 0-15,21-21 16,-21-21 15,21 21-31,0-21 0</inkml:trace>
  <inkml:trace contextRef="#ctx0" brushRef="#br0" timeOffset="3647.83">2921 1566 0,'0'0'0,"21"0"15,-21-21-15,0 0 16,0 0 0,0 0-16,-21 21 15,21-21-15,-21 21 16,0-22-16,-1 22 0,1 0 15,0 0-15,0 0 0,0 0 0,0 22 16,-1-1-16,1 0 0,-21 0 16,21 0-16,0 22 0,-1-22 15,1 21-15,0 0 0,0 1 0,0-1 16,21-21-16,0 22 16,0-22-16,-21 21 0,21-21 15,0 0-15,0 1 0,0-1 0,21-21 16,0 21-16,0-21 0,0 0 15,22 0-15,-22 0 0,0-21 16,21 0-16,-21-1 0,1 1 16,20 0-16,-21-21 0,0-1 15,22 1-15,-22 0 0,0-1 0,0-20 16,0 21-16,22-22 0,-22 1 16,0-1-16,0-21 0,0 22 15,0-22-15,1 1 0,-22 20 0,21-21 16,0 22-16,-21-1 15,0 1-15,0 21 0,0-1 16,0 1-16,0 21 0,0-22 0,0 22 16,0 0-16,0 42 31,-21 0-31,0 1 0,21 20 16,-22 0-16,1 22 0,0-22 0,0 43 15,21-22-15,-21 22 0,0 0 16,-1-1-16,1 1 0,0-22 15,21 22-15,0-21 0,0 20 0,0-20 16,0-1-16,0 1 0,0-1 16,0-20-16,0-1 0,21 0 15,-21-21-15,21 22 0,1-22 16,-1-21-16,0 0 0,0 0 0,0 0 16,0 0-16,1 0 15,-1-21-15,0 0 0,21-1 16,-21-20-16</inkml:trace>
  <inkml:trace contextRef="#ctx0" brushRef="#br0" timeOffset="4809.66">3810 1037 0,'0'0'0,"0"21"15,0 1-15,21-22 32,0 0-32,0-22 15,1 1-15,-1 0 0,21 0 0,-21 0 16,22-22-16,-1 22 0,0-21 15,1 0-15,-1-1 0,0 1 16,1 0-16,20-1 0,-42 1 0,22 0 16,-22-1-16,0 22 15,-21-21-15,0-1 0,0 22 0,-21 0 16,0 0-16,-1 0 0,-20 21 16,0 0-16,-1 0 0,1 0 15,0 21-15,-22 0 0,22 0 0,0 22 16,-22-1-16,22 0 0,-1 1 15,1 20-15,0 1 0,-1-1 16,1 1-16,21 20 0,21-41 0,0 20 16,0-21-16,0 22 0,0-43 15,0 21-15,21-20 0,0-1 16,0 0-16,22 0 0,-22 0 16,21-21-16,-21 0 0,22 0 15,-22 0-15,21 0 0,-21 0 0,22 0 16,-22 0-16,0 0 0,0 0 15,0 0-15,-42 0 32,0 21-32,-21 1 15,21-22-15,-1 42 0,-20-21 0,21 0 16,-21 22-16,-1-1 0,22 0 16,-21 1-16,21-1 0,-1 21 15,1 1-15,0-22 0,0 1 0,21 20 16,0-42-16,0 22 15,0-1-15,0-21 0,21 0 0,0 0 16,0 1-16,1-1 0,-1-21 16,21 0-16,-21 0 0,22 0 0,-22-21 15,21-1-15,0 1 0,1 0 16,-1-21-16,0-1 0,1 1 16,-1 0-16,0-22 0,22 1 0,-22-1 15,22 1-15,-22-22 0,22 22 16,-1-22-16,-21 0 0,1-21 15,-1 22-15,0-1 0,1 0 16,-22 1-16,0-1 0,0 22 0,-21-1 16,0 1-16,0-1 0,0 22 15,0-1-15,0 22 0,0-21 16,0 21-16,0 0 0,0-1 0,-21 22 16,0 0-16,21 22 15,-21-1-15,21 21 0,0 0 16,0 1-16,-21 20 0,21 1 0,-22-1 15,22 22-15,-21 0 0,21-1 16,-21 22-16,0-21 0,0-1 16,0 1-16,-1 0 0,22-22 15,-21 22-15,21-22 0,-21 1 0,21-1 16,0-20-16,0-1 0,0 0 0,0 1 16,21-22-16,0 0 15,1 0-15,-1-21 0,0 0 16,0 0-16,0 0 0,0 0 15,1-21-15,-1 0 0,0-21 0,0-1 16,0 22-16</inkml:trace>
  <inkml:trace contextRef="#ctx0" brushRef="#br0" timeOffset="5920.07">4953 1566 0,'0'0'0,"-21"22"0,0-1 0,-1-21 0,1 21 16,21 0-16,-21-21 0,21 21 15,21-21 1,0 0-16,1-21 0,-1 21 15,0-21-15,21 0 0,-21 0 0,22-1 16,-22 1-16,21 0 16,-21-21-16,22 21 0,-22-1 15,0 1-15,0 0 0,-21 0 0,0 0 16,0 0-16,0-1 0,0 1 16,-21 21-16,0 0 15,0 0-15,0 21 0,-22 1 16,22-1-16,0 0 0,-21 0 0,20 21 15,1-20-15,0 20 0,0 0 16,0-21-16,21 22 0,0-1 16,0-21-16,0 22 0,0-22 0,0 0 15,21 0-15,-21 0 0,21 0 16,21-21-16,-20 0 0,-1 0 16,21 0-16,0 0 0,1-21 15,-1 0-15,0 0 0,1 0 0,-1-22 16,22 22-16,-22-21 0,21 21 15,-20-22-15,-1 22 0,0-21 0,1 21 16,-22-22-16,21 22 0,-21-21 16,1 21-16,-22 0 0,0-1 15,0 1-15,0 42 32,0 1-32,-22-1 0,1 0 15,21 0-15,-21 0 16,21 22-16,0-22 0,-21 21 0,21-21 15,-21 22-15,21-1 0,-21-21 16,21 21-16,0 1 0,0-22 0,-22 0 16,22 0-16,0 0 0,0 1 15,-21-1-15,21-42 32,0-1-17,0 1-15,0 0 0,0-21 0,0 21 16,21-22-16,-21 1 0,22 0 15,-22-1-15,21 1 0,0 0 16,0 20-16,21-20 0,-20 21 16,-1-21-16,21 20 0,-21 1 0,22 0 15,-22 21-15,21 0 0,-21 0 16,0 0-16,22 21 0,-22 0 16,-21 1-16,21-1 0,0 0 0,-21 0 15,21 21-15,-21-20 0,0 20 16,0 0-16,0-21 0,0 22 0,0-22 15,0 21-15,0-21 0,0 1 16,0 20-16,0-21 0,-21-21 0,21 21 16,0 0-16,-21-21 0,21-21 31,0 0-15,0 0-16,0-21 0,0-1 0,21 1 15,0 0-15,1-1 0,-1 1 16,0 0-16,21-1 0,-21 22 0,22-21 15,-22 21-15,21-1 0,-21 22 16,22 0-16,-22 0 0,0 0 16,0 0-16,0 22 0,1-1 0,-22 21 15,0-21-15,0 0 0,0 22 16,0-22-16,0 21 0,0 1 0,0-22 16,0 21-16,-22-21 0,22 22 15,-21-22-15,21 0 0,0 0 0,0 0 16,0 0-16,0 1 15</inkml:trace>
  <inkml:trace contextRef="#ctx0" brushRef="#br0" timeOffset="6436.3">7133 1672 0,'-21'21'0,"42"-42"0,-63 64 15,42-22-15,0 0 16,21-42-1,0 0 1,0 21-16,0-22 0,1-20 16,20 21-16,-21 0 0,21-22 15,-20 22-15,-1-21 0,0 21 0,0-22 16,0 22-16,-21-21 16,0 21-16,0 0 0,0-22 0,-21 22 15,-21 0-15,21 21 16,-1 0-16,1 0 0,-21 0 0,21 21 15,-22 0-15,22 0 0,-21 22 16,21-1-16,0-21 0,21 43 16,0-22-16,0 0 0,0 22 0,0-22 15,0 1-15,0 20 0,21-42 16,-21 22-16,21-1 0,0-21 0,0 21 16,0-20-16,1-22 0,-1 21 15,21-21-15,-21 0 0,0 0 16,22 0-16,-1 0 0,-21-21 15,22 21-15,-1-22 0,0-20 0,1 21 16,-1 0-16,0-22 0</inkml:trace>
  <inkml:trace contextRef="#ctx0" brushRef="#br0" timeOffset="6920.02">8064 1270 0,'0'0'0,"-21"0"16,0 0-16,0 0 0,0 0 15,21 21-15,-21 0 0,-1 1 0,1-1 16,21 0-16,0 21 16,-21 1-16,21-22 0,-21 21 0,21 0 15,-21 1-15,21-1 0,0 0 16,0 1-16,-21-1 0,21-21 16,-22 22-16,22-22 0,0 0 0,0 0 15,0-42 16,0 0-31,0 0 16,0-1-16,0-20 0,0 0 0,22-1 16,-1 1-16,0 0 0,0-1 15,0-20-15,0 21 0,1-1 0,20-20 16,0 42-16,-21-22 16,22 1-16,-1 21 0,-21 21 0,22-21 15,-22 21-15,21 0 0,-21 21 16,0-21-16,1 21 0,-1 21 15,0-21-15,-21 22 0,21-22 0,-21 21 16,0 1-16,0 20 0,0-21 16,0 1-16,0 20 0,0-20 0,0-1 15,0 0-15,-21-21 0,21 22 16,0-22-16,0 0 0,0 0 0,21-21 31,0-21-15,0-21-16,-21 21 15,22-22-15,-1 1 0,21-22 0</inkml:trace>
  <inkml:trace contextRef="#ctx0" brushRef="#br0" timeOffset="7291.81">9207 254 0,'-21'0'16,"0"0"-16,21 21 0,-21 0 16,21 1-16,-21 20 0,0 0 15,21 1-15,-22-1 0,1 0 0,0 22 16,21-1-16,-21 1 0,0 20 16,0-20-16,-1 21 0,22-1 0,-21 1 15,0-22-15,0 22 0,21-21 16,0 20-16,-21-20 0,21-1 0,0 1 15,0-1-15,0-20 0,0-1 16,0 0-16,0 1 0,0-1 16,21-21-16,0 0 0,-21 0 0,21 1 15,0-22-15,1 0 0,-1 0 16,0 0-16,0 0 0,0 0 0,0-22 16,22 1-16,-22 0 0,0 0 15,0 0-15,0-22 0,1 22 16,-1-21-16,-21 0 0,0-1 0,21 22 15,-21-21-15</inkml:trace>
  <inkml:trace contextRef="#ctx0" brushRef="#br0" timeOffset="7512.35">8763 1291 0,'-21'0'16,"42"0"-16,-63 0 0,20 0 15,44 0-15,-1 0 16,0 0-16,21 0 16,1-21-16,-1 21 0,0-21 0,1 21 15,-1-21-15,0 21 0,-21-21 16,22 21-16,-1 0 0,-21-22 0,0 1 16,1 21-16,-22-21 0,0 0 15</inkml:trace>
  <inkml:trace contextRef="#ctx0" brushRef="#br0" timeOffset="13948.03">14584 550 0,'0'0'0,"0"-21"0,0 0 0,0 0 0,0 0 15,0 0-15,0-1 16,0 1-16,0 0 0,0 0 15,0 0-15,0 0 16,0-1-16,0 1 0,0 0 16,0 0-16,0 0 0,0 0 15,0-1-15,0 1 16,0 42 15,0 1-15,0-1-16,0 21 15,0-21-15,0 22 0,0-1 0,0-21 16,0 21-16,0 1 0,0-1 16,0 0-16,0 1 0,-21-1 0,21 0 15,-22 22-15,22-22 0,0 22 16,0-22-16,-21 22 0,21-1 0,-21 1 16,21-22-16,-21 21 0,0 1 15,21-1-15,0-20 0,-21 20 0,-1 1 16,1 20-16,21-20 0,-21-1 15,0 22-15,0 0 0,0-22 0,-1 22 16,1 0-16,0-22 0,0 22 16,0-1-16,0 1 0,-1 21 15,1-21-15,0-1 0,0 1 16,0 0-16,21-1 0,-21 1 0,-1 0 16,1-1-16,0 1 0,0 0 15,21-1-15,-21 1 0,0 0 0,-1-22 16,1 22-16,21-1 0,-21-20 0,0 21 15,21-1-15,-21 1 0,0-22 16,-1 22-16,22-21 0,-21 20 0,0-20 16,21 20-16,-21-20 0,21 21 15,-21-1-15,0 1 0,21-22 16,-22 22-16,22 0 0,0-1 16,-21-20-16,0 21 0,21-1 0,-21-20 15,21 20-15,0 1 0,-21 0 0,21-22 16,-21 22-16,21-22 0,-22 22 15,22-21-15,0 20 0,0 1 0,-21 0 16,21-1-16,-21 1 0,21 0 16,0-1-16,0 1 0,0 0 0,-21-1 15,21 1-15,0 0 0,-21-1 16,21 1-16,0-22 0,0 22 0,0 0 16,-21-22-16,21 22 0,0-22 0,0 22 15,0-21-15,0 20 16,0 1-16,0-22 0,0 22 0,0-21 15,0-1-15,0 22 0,0-22 0,0 1 16,0 20-16,0-20 0,0 21 16,0-22-16,0 1 0,0-1 0,0 1 15,0 20-15,0-41 0,0 20 16,0 1-16,0-1 0,0 1 0,0-1 16,0 1-16,0 20 0,0-20 0,0-1 15,0 1-15,0-1 0,0 1 16,0 20-16,0-20 0,0-1 0,0 22 15,-22-21-15,22 20 0,-21-20 16,21 20-16,0 1 0,0-21 16,-21 20-16,21 1 0,-21 0 0,21-1 15,0 1-15,0 0 0,-21-1 16,21 1-16,-21 0 0,21 20 0,0-20 16,0 0-16,-22 21 0,22-22 0,-21 22 15,0-21-15,21 21 0,0-22 16,0 1-16,-21 21 0,21-22 0,-21 22 15,21-21-15,-21 21 0,21-22 16,0 22-16,0-21 0,0 21 0,0-22 16,-22 22-16,22-21 0,0 21 0,0-22 15,0 22-15,-21-21 0,21 21 16,0-22-16,0 22 0,0 0 16,0-21-16,0 21 0,0-22 15,0 22-15,0-21 0,0 21 0,0-1 16,0-20-16,0 21 0,-21 0 0,21-22 15,0 22-15,0 0 0,0-21 16,0 21-16,0-1 0,0-20 0,0 21 16,0 0-16,0 0 0,0-22 15,-21 22-15,21 0 0,0-21 0,0 20 16,0 1-16,0-21 0,0 21 16,0-22-16,0 1 0,0 21 0,0-21 15,0-1-15,0 1 0,0 21 16,0-22-16,0-20 0,21 21 15,-21-22-15,21 1 0,-21-1 16,0 1-16,0-22 0,0-21 0,0 0 16,21 0-16</inkml:trace>
  <inkml:trace contextRef="#ctx0" brushRef="#br0" timeOffset="15812">15219 1863 0,'0'0'0,"-21"21"16,-1 0-16,22 0 16,22-21-1,-1 0 1,0 0-16,0-21 0,21 0 0,1 0 16,-1-22-16,0 22 0,22-21 15,-22 0-15,22-1 0,-1-20 0,1 20 16,-1-20-16,1 21 0,-1-22 15,22 1-15,-22-1 0,1 1 0,-22-22 16,22 21-16,-43 1 16,21-1-16,-21 1 0,-21-1 0,0 22 15,0 0-15,0-1 0,-21 1 16,-21 0-16,21 21 0,0-22 16,-22 22-16,1 0 0,21 21 0,-22 0 15,1 0-15,0 0 0,-1 0 16,22 21-16,-21 0 0,0 22 0,-1-1 15,22 21-15,-21 1 0,-1 21 16,22-1-16,-21 22 0,21-21 0,0 21 16,-1-1-16,-20 1 0,21 21 15,0 0-15,0 0 0,21-21 16,0 21-16,-22 0 0,22 21 16,-21-21-16,21 0 0,0 0 0,0 21 0,-21-21 15,21 0-15,0 0 16,-21 0-16,21 0 0,0 0 0,0-21 15,0 21-15,0-21 0,0 0 16,0-21-16,0 20 0,0-41 0,21-1 16,0 1-16,0-22 0,1 1 15,-1-22-15,0-21 0,0 0 0,0 0 16,0-21-16,1-22 0,20 1 0,-21 0 16,0-22-16,22 1 0,-22-1 15,21-21-15,0 1 0,-20-1 16,20 0-16,-21 1 0,21-22 15,-20 0-15,-1 21 0,0-20 0,-21 20 16,0 0-16,0 1 0,-42 20 16,20-21-16,-20 22 0,0 21 0,-22-1 15,22 1-15,-22 0 0,1 20 16,-1-20-16,1 21 0,-1 21 0,1-21 16,-1 0-16,1 21 0,-1 0 15,22-22-15,21 22 0,-21 0 0,20-21 16,22 0-16,0 0 15,22 0-15,-1 0 0,21-1 16,0 1-16,1-21 0,20 21 16,1-22-16,-1 22 0,1-21 15,-1 0-15,1-1 0,20-20 16,-20 20-16,-1 1 0,22-21 0,-21 20 16,-1-20-16,1 20 0,-22 1 15,0 0-15,1 21 0,-22-22 16,0 22-16,-21 0 0,-21 42 31,0 0-31,21 0 0,0 22 16,-22-1-16,22 0 0,-21 1 15,21-22-15,0 21 0,-21 1 0,21-1 16,0-21-16,0 0 16,0 22-16,0-22 0,0 0 15,0 0-15,21-21 16,0 0-1,-21-21-15,0 0 16,0 0-16,0-22 0,0 22 0</inkml:trace>
  <inkml:trace contextRef="#ctx0" brushRef="#br0" timeOffset="15995.89">16319 1461 0,'0'-22'15,"-21"22"1,0 0-16,21 22 16,0-1-1,0 0-15,0 0 16,0 0-16,21 0 16,0-21-16,1 22 0</inkml:trace>
  <inkml:trace contextRef="#ctx0" brushRef="#br0" timeOffset="16899.37">16552 1672 0,'0'0'0,"0"64"15,0-43-15,0 21 0,0-21 16,0 22-16,0-22 0,0 21 16,0-21-16,0 22 0,0-22 0,-21 21 15,21-21-15,0 1 0,-21-1 16,21 0-16,0-42 47,21 0-32,-21-1-15,21 1 0,-21 0 0,21-21 16,1 21-16,-22-1 0,21 1 16,0 0-16,-21 0 0,0 0 15,21 21-15,0 0 0,0 21 31,1 0-31,-22 0 0,0 0 16,0 1-16,0 20 0,21-21 16,-21 0-16,21 22 0,-21-22 0,21 0 15,-21 0-15,21 0 0,0 0 16,1 1-16,-1-1 0,0-21 0,21 0 16,-21 21-16,1-21 0,20 0 15,0 0-15,1 0 0,-1-21 0,0 21 16,1-21-16,-1-1 0,0 1 15,1 0-15,-1 0 0,0 0 16,1-22-16,-22 22 0,21-21 16,-21 0-16,-21-1 0,0 1 0,21 0 15,-21-1-15,0 22 0,0-21 16,0 21-16,-21-1 0,0 1 0,21 0 16,-42 21-16,21 0 0,-1 0 15,-20 0-15,0 21 0,-1 0 0,22 1 16,-21-1-16,0 21 0,20 0 15,-20 1-15,21-22 0,0 21 16,0 1-16,-1-1 0,22-21 0,0 21 16,0-20-16,0-1 0,0 0 15,0 0-15,0 0 0,22-21 16,-1 0-16,0 0 16,0 0-16,0 0 0,0 0 0,22-21 15,-1 0-15,-21 0 0,22-22 16,-1 22-16,0-21 0,1 0 0,-1-22 15,0 1-15,1-1 0,-1 1 16,0-1-16,1 1 0,-22-22 0,0 21 16,0 1-16,0-22 0,0 22 15,-21-22-15,0 22 0,0 20 16,0-20-16,0 20 0,0 22 16,-21 0-16,21 0 0,-21 21 0,0 0 15,0 21-15,21 0 0,-21 22 16,-1-1-16,1 0 0,21 22 15,-21-1-15,0 22 0,21-22 0,-21 22 16,21-21-16,0 20 0,0-20 16,0-1-16,0 22 0,0-43 0,0 22 15,0-22-15,0 0 0,21 1 16,0-1-16,0-21 0,0 0 0,1 1 16,-1-22-16,0 0 0,0 0 15,21 0-15,-20-22 0,20 1 16,0 0-16</inkml:trace>
  <inkml:trace contextRef="#ctx0" brushRef="#br0" timeOffset="19944.87">19198 1291 0,'0'0'0,"-42"21"15,-1 1-15,22 20 0,0-42 0,0 21 16,0 0-16,0 0 0,-1-21 16,44 0 15,-1 0-31,0-21 0,0 0 0,21 0 15,-20-21-15,20 20 0,0-20 16,1 0-16,-1-1 0,0 1 16,-21 0-16,1-22 0,-1 22 0,-21 0 15,0-1-15,0 22 0,-21 0 16,-1 0-16,-20 0 0,0 21 16,-1 0-16,1 21 0,-21 0 15,20 21-15,-20 1 0,20-1 16,-20 21-16,21-20 0,-22 20 0,22 1 15,-1-1-15,22-20 0,-21 20 16,21-21-16,0 1 0,21-1 0,0 0 16,0-20-16,0 20 0,21-21 15,21 0-15,-21 0 0,0 1 0,22-22 16,-22 0-16,21 0 0,-21 0 16,22 0-16,-1 0 0,-21 0 15,0 0-15,1 0 0,-1 0 0,0 0 16,-21 21-1,0 0-15,-21 0 0,0 21 16,21-20-16,-22-1 0,-20 21 16,21 0-16,0 1 0,0-22 0,-1 21 15,1 1-15,0-1 0,0 0 16,21-21-16,0 22 0,0-22 0,0 0 16,0 0-16,0 0 0,0 1 15,21-22-15,0 0 0,0 0 0,1 0 16,20 0-16,-21 0 15,21 0-15,1-22 0,20 1 0,1-21 0,-1 21 16,1-22-16,-1 1 0,22 0 16,-22-22-16,22 1 0,-21-22 15,-1 0-15,-21 22 0,22-43 16,-22 21-16,-21 1 0,22-1 0,-22-21 16,0 22-16,0-1 0,-21 0 15,0 1-15,0 20 0,0 1 16,-21 20-16,21 1 0,-21 21 0,0 0 15,0 21-15,-1 0 0,1 0 16,0 21-16,0 0 0,0 42 0,21 1 16,-21-1-16,-1 1 0,1 21 15,21-22-15,-21 22 0,0-1 16,21 1-16,0 0 0,-21-22 16,21 22-16,-21-22 0,21 22 15,0-21-15,0-22 0,0 21 0,0-20 16,21-1-16,0 0 0,0-20 15,21-1-15,-20 0 0,20 0 0,-21-21 16,21 0-16,1 0 0,-1 0 16,0 0-16,1-21 0,-1 0 0,22 0 15,-22-1-15,0-20 0,1 21 16,-1-21-16,0 20 0,-21-20 16,1 0-16,-22-1 0,0 1 0,0 0 15,0 21-15,0-1 0,-22 1 16,1 0-16,-21 21 0,21 0 15,-22 0-15,1 21 0,21-21 0,-21 43 16,-1-22-16,1 0 0,21 21 16,-22 1-16,22-1 0,0 0 15,0-21-15,0 22 0,21-1 0,0-21 16,0 22-16,0-22 0,21 0 16,0 0-16,0-21 0,0 0 0,22 0 15,-1 0-15,22 0 0,-22 0 16,21 0-16,1-21 0,21 0 0,-22-22 15,1 22-15,-1 0 0,1-21 16,-22-1-16,21 22 0,-41-21 16,20 0-16,-21 20 0,0-20 15,0 21-15,-21 0 0,0 0 0,0-1 16,-21 44 0,0-1-1,0 0-15,21 21 0,0-21 16,-21 22-16,0-22 0,21 21 0,-22-21 15,22 22-15,0-22 0,0 21 16,-21-21-16,21 1 0,0-1 0,0 0 16,0 0-16,0 0 0,21-42 47,1 0-32,-22 0-15,21-22 0,0 22 16,-21 0-16,21-21 0,0-1 0,-21 22 15,21-21-15,1 21 0,-22-22 16,0 22-16,21 0 0,-21 0 0,21 21 16,0 0-1,-21 21-15,21 21 16,-21-20-16,0 20 0,0-21 16,21 0-16,-21 22 0,22-22 15,-22 0-15,0 0 0,0 0 0,0 22 16,21-43-16,-21 21 0,21 0 15,-21 0-15,21-21 16,0 0-16,0 0 16,1 0-16,-1 0 0,0-21 15,0 0-15,0 0 0,0-1 16,1 1-16,-1 0 0,21-21 16,-21 21-16,0-22 0,22 22 0,-22-21 15,0 21-15,0-22 0,22 22 0,-43 0 16,21 0-16,0 21 0,-21-21 15,0 42 1,0 0-16,0 0 16,0 21-16,0 1 0,0-22 15,0 21-15,-21 1 0,21-1 16,0 0-16,0-21 0,0 22 0,0-22 16,0 21-16,0-21 0,0 1 15,21-1-15,0 0 0,0 0 0,0-21 16,1 0-16,-1 0 0,21 0 15,-21 0-15,22 0 0,-1 0 0,-21-21 16,21 21-16,1-21 0,-22 0 16,21-1-16,-21-20 0,22 21 0,-22 0 15,0-22-15,0 22 0,-21-21 16,0 0-16,0 20 0,0-20 0,0 21 16,0-21-16,0 20 15,0 1-15,0 0 0,-21 21 16,0 0-16,0 0 0,0 0 15,-1 21-15,1 0 0,0 22 16,0-22-16,21 21 0,0-21 16,0 22-16,0-22 0,0 21 0,0-21 15,0 1-15,21-1 0,-21 0 16,21 0-16,22 0 0,-22-21 0,0 0 16,21 0-16,-21 0 0,22 0 15,-1 0-15,-21 0 0,22-21 0,-1 0 16,0 0-16,-21 21 15,22-43-15,-22 22 0,21 0 0,-21 0 16,1-21-16,-1 20 0,-21-20 16,21 0-16,0 21 0,-21-1 0,0-20 15,0 21-15,0 0 16,0 42 0,-21-21-16,21 21 15,-21 0-15,0 22 0,21-22 0,-22 21 16,22-21-16,-21 22 0,21-22 15,0 21-15,-21-21 0,21 0 0,-21 22 16,21-22-16,-21 0 16,21 0-16,0 0 0,0 1 15,0-44 17,21 1-17,0 0-15,0 0 0,0 0 0,1-22 16,-1 22-16,0-21 0,0 0 15,0-1-15,22 1 0,-22 0 0,0-1 16,21 1-16,-21 21 0,1-22 16,-1 22-16,0 0 0,0 21 15,0 0 1,-21 21-16,0 0 0,0 22 0,0-22 16,0 21-16,0 1 15,0-1-15,0 0 0,0 1 0,0-22 16,0 21-16,21-21 0,-21 22 15,22-22-15,-22 0 0,0 0 0,21-21 16,0 21-16,0-21 16,0 0-16,0 0 0,1 0 15,-1-21-15,0 21 0,0-21 16,0 0-16,0 0 0,1-22 0,-1 22 16,21-21-16,-21-1 0,0 1 15,43-85-15,-43 64 16,0-1-16,22 1 0,-22-1 15,0 1-15,0-22 0,0 21 0,-21-20 16,0 20-16,0 22 0,0-22 16,0 22-16,0 0 0,0 21 0,0-1 15,0 1-15,-21 42 16,0 1 0,21-1-16,-21 21 0,0 22 0,-1-22 15,22 21-15,0 1 0,-21-1 16,0 1-16,21-1 0,-21 1 0,21 21 15,0-22-15,0 1 0,0-1 16,-21 1-16,21-22 0,0 21 16,0-20-16,0-1 0,0 0 0,0 1 15,21-22-15,0 0 0,0 0 16,-21 0-16,21 1 0,1-1 16,20-21-16,-21 0 0,0 0 0,0 0 15,22 0-15,-22-21 0,21-1 16,-21 22-16,22-42 0,-22 21 0,21 0 15,-21-22-15,22 22 0,-22-21 16,0 0-16,0-1 0,0 1 0,1 0 16,-22-22-16,0 43 15,0 0-15,0 0 0,-22 21 16,1 0 0,0 0-16,0 21 0,0 0 15,21 0-15,0 0 0,0 0 16,0 1-16,0-1 0,0 21 15,0-21-15,0 0 0,0 1 0,0-1 16,21 0-16,-21 21 0,21-21 16,-21 1-16,0-1 0,0 0 15,0 0-15,0 0 16,-21-21-16,0 21 0,0-21 16,-1 0-16,1 0 15,0 0-15,0 0 16,21-21-1,-21 0 1,21 0-16,0 0 0,0 0 16,-21-1-16</inkml:trace>
  <inkml:trace contextRef="#ctx0" brushRef="#br0" timeOffset="20219.71">23029 1545 0,'-21'0'16,"42"0"-16,-63 0 0,21 0 0,21-21 0,21 0 16,21 21-1,1-21-15,-1 21 0,21-21 16,1 21-16,-1-22 0,1 22 16,21-21-16,-22 21 0,22-21 0,-22 21 15,1-21-15,-1 21 0,-20-21 16,-1 21-16,0 0 0,1 0 0,-22-21 15,0 21-15,0 0 0,-42 0 32,-21 0-32,20 0 15,-20 0-15,-21 0 0,20 21 0</inkml:trace>
  <inkml:trace contextRef="#ctx0" brushRef="#br0" timeOffset="21299.97">1841 2625 0,'0'0'0,"-21"0"0,-21 0 0,21 0 16,0 0-16,-1 0 0,1 0 16,42 0-1,1 0 1,20 0-16,0 0 0,22 0 15,-1 0-15,22 0 0,21 0 16,21 0-16,0 0 0,21 0 0,0 0 16,21 0-16,1 0 15,20 0-15,1 0 0,-1 0 0,22 0 16,0 0-16,20 0 0,1 0 16,0 21-16,0-21 0,21 21 0,-21-21 15,21 21-15,0-21 0,-21 0 16,21 21-16,-22-21 0,1 22 0,0-22 15,-21 0-15,-1 0 0,1 0 16,-21 0-16,-22 0 0,0 0 0,-21 0 16,-21 0-16,0 0 0,-21 0 15,-21 0-15,-22 0 0,-20 0 0,-1 0 16,-21 0-16,0 0 0,-21-22 16,0 1 15,0 0-31,22 0 15,-1 0-15,0 0 0,0-1 16</inkml:trace>
  <inkml:trace contextRef="#ctx0" brushRef="#br0" timeOffset="21811.67">10668 1270 0,'0'0'0,"0"-21"16,0 0-16,-21 0 0,0-1 0,-1 1 15,1 21-15,0 0 0,0 0 16,0 0-16,-22 0 0,22 0 0,-21 21 15,21 22-15,-22-22 0,22 21 16,-21 22-16,21-22 0,0 22 0,-1-1 16,1 1-16,21-1 0,0 22 15,0-22-15,0 1 0,0-22 0,0 22 16,0-22-16,0 0 0,21 1 16,1-1-16,-1-21 0,21 21 15,-21-42-15,22 22 0,-22-1 16,21-21-16,0 0 0,1 0 0,-1 0 15,0 0-15,1-21 0,-1 21 16,0-22-16,1 1 0,-1-21 0</inkml:trace>
  <inkml:trace contextRef="#ctx0" brushRef="#br0" timeOffset="22087.52">11282 1312 0,'0'0'0,"0"-21"0,21 0 15,0 0-15,0 0 0,0 21 16,22-21-16,-22 21 0,0 0 16,21 21-16,-20-21 0,20 21 15,0 21-15,1-21 0,-1 22 0,0-1 16,1 0-16,-1 1 0,0 20 16,1 1-16,-22-1 0,0 1 0,-21-1 15,0 1-15,0-22 0,-21 22 16,0-1-16,-22 1 0,1-22 0,21 0 15,-22 22-15,1-22 0,0 0 16,-1-20-16,1 20 0,0-21 16,21 21-16,-22-20 0,22-22 15,0 21-15,0-21 0</inkml:trace>
  <inkml:trace contextRef="#ctx0" brushRef="#br0" timeOffset="22913.13">24998 1249 0,'0'0'0,"21"0"0,0-21 15,-42 21 17,0 21-17,-22 0-15,22 0 0,0 22 0,-21-1 16,-1 0-16,22 22 0,-21-1 15,0 1-15,-1-1 0,22 1 0,-21-1 16,21 1-16,-1-1 0,1 1 16,21-22-16,0 0 0,0 1 0,0-1 15,0 0-15,21-20 0,22-1 16,-22 0-16,21 0 0,1-21 0,-1 0 16,0 0-16,1 0 0,-1 0 15,0 0-15,1 0 0,-1-21 0,0 0 16,1 0-16,-1-1 15,0 1-15</inkml:trace>
  <inkml:trace contextRef="#ctx0" brushRef="#br0" timeOffset="23183.98">25654 1418 0,'0'0'16,"0"-21"-16,0-21 0,0 21 0,0-1 15,0 1-15,21 21 16,-21-21-16,21 21 0,0 0 15,1 21-15,-1 0 0,0 1 16,0-1-16,-21 21 0,21 0 0,0 1 16,1 20-16,-1 1 15,0-1-15,0 1 0,-21-1 0,0 1 16,0-1-16,0 1 0,-21-1 16,0-20-16,-22 20 0,22-21 0,-21 1 15,0-1-15,-1-21 0,1 22 16,-22-22-16,22 21 0,0-21 0,-1-21 15,-20 21-15,-1 1 0,1-22 16,-1 21-16,1-21 0</inkml:trace>
  <inkml:trace contextRef="#ctx0" brushRef="#br0" timeOffset="23863.49">17801 2858 0,'0'0'0,"-42"0"0,-1-22 0,1 22 0,0 0 16,-1 0-16,1-21 0,0 21 0,-1 0 16,1 0-16,0 0 0,-1 0 15,1-21-15,0 21 0,-1 0 0,1 0 16,0 0-16,-1 0 0,1 0 15,0 0-15,21 0 0,-22 0 0,22 0 16,-21 0-16,21 0 0,-1 0 16,44 0 15,-1 0-31,0 21 0,21-21 0,1 0 16,20 0-16,1 0 0,20 0 15,22 0-15,0 0 0,0 0 0,21 0 16,21 0-16,0 0 0,21 0 15,22 0-15,-1 0 0,22 21 0,0-21 16,-1 0-16,22 22 0,0-22 16,21 21-16,0 0 0,-21-21 0,21 21 15,0-21-15,0 21 0,-21-21 16,0 0-16,-1 21 0,1-21 0,0 22 16,-21-22-16,-1 0 0,-41 0 15,20 0-15,-20 0 0,-22 0 16,0 0-16,-42 0 0,0 0 0,-22 0 15,-20 0-15,-22 0 0,0 0 16,-20 0-16,-1 0 0,-42 0 47,-1 0-47,1 0 0,0 0 16</inkml:trace>
  <inkml:trace contextRef="#ctx0" brushRef="#br0" timeOffset="25096.11">2117 3810 0,'0'0'0,"-22"0"0,1 0 0,0 0 0,21-21 15,-21 21-15,21-21 16,-21 0-16,21-1 15,0 1-15,0 0 0,21 0 16,0 0-16,0 21 0,0 0 16,22-21-16,-22 21 0,21 0 15,1 0-15,-1 21 0,0 0 0,1 0 16,-22 0-16,21 0 0,0 22 16,-20-22-16,-1 21 15,0 1-15,0-1 0,-21 0 0,0 1 0,0-1 16,0 0-16,0 1 15,0-1-15,0 0 0,-21-21 0,21 1 16,-21-1-16,21 0 0,-21-21 16,-1 0-1,1 0-15,0-21 0,21 0 16,0-22-16,0 22 0,0-21 16,0-1-16,0 1 0,0 0 0,0-1 15,21-20-15,0 21 0,1-1 16,20-20-16,-21 20 0,21 1 15,-20 21-15,20-21 0,-21 20 16,0 1-16,0 0 0,1 21 0,-1 0 16,0-21-16,0 21 15,0 21 1</inkml:trace>
  <inkml:trace contextRef="#ctx0" brushRef="#br0" timeOffset="27012.03">3006 4001 0,'0'0'0,"0"42"0,0-21 16,0 0-16,0 0 0,0 1 0,0-1 15,21-21 1,0 0 0,0-21-16,0-1 15,0 1-15,-21 0 0,22-21 0,-1 21 16,0-22-16,0 22 0,0 0 15,-21-21-15,21 20 0,-21-20 16,0 21-16,0 0 0,0 0 0,0-1 16,-21 1-16,0 21 0,0 0 15,0 0-15,0 0 16,-1 0-16,1 21 0,0 1 0,0-1 16,0 21-16,0-21 0,-1 22 15,1-1-15,0 0 0,0 1 16,21 20-16,0-21 0,-21 1 0,21-1 15,0 0-15,0-20 0,0 20 16,21-21-16,0 0 0,0 0 16,0-21-16,1 22 0,-1-22 15,21 0-15,-21 0 0,22 0 0,-1-22 16,0 22-16,-21-21 0,22 0 16,-1-21-16,0 21 0,1-22 0,-1 1 15,0 0-15,-20-1 0,20 1 16,-21-22-16,0 22 0,0-21 15,1 20-15,-1-20 0,0-1 0,-21 1 16,0 20-16,21-20 0,-21-1 16,0 22-16,0-21 0,0 20 15,0 22-15,0-21 0,0 21 16,0-1-16,0 44 31,-21 20-31,21-21 0,0 21 16,0 1-16,0-1 0,-21 22 0,21-22 15,-21 21-15,21-20 0,0 20 16,0 1-16,0-22 0,0 22 0,0-1 16,0 1-16,0-22 0,0 21 15,0-20-15,0-1 0,21 0 16,0 1-16,-21-1 0,21-21 16,0 22-16,0-43 0,1 21 0,-1 0 15,21-21-15,-21 0 0,0 0 16,1 0-16,-1-21 0,0 0 0,0 21 15,0-43-15,22 22 0,-22 0 16,0-21-16,-21-1 0,21 1 0,0 0 16,0-1-16,-21 1 0,0 0 15,22 20-15,-1-20 0,-21 21 16,0 0-16,0 0 0,0-1 0,0 1 16,21 21-16,-21 21 31,0 1-31,0-1 15,0 0-15,0 0 0,0 0 0,0 22 16,0-1-16,0-21 0,0 21 16,0 1-16,0-22 0,0 0 0,0 21 15,0-20-15,0-1 0,21 0 16,0-21-16,0 21 0,1-21 16,-1 0-16,0 0 0,21 0 15,-21-21-15,1 0 0,-1 0 0,21-1 16,-21 1-16,22 0 0,-22 0 15,0-21-15,0 20 0,21-20 0,-20 21 16,-1-21-16,0 20 0,-21 1 16,21 0-16,-21 0 0,21 0 15,-21 0-15,0 42 47,-21 0-47,21 0 0,-21 0 16,21 22-16,0-22 0,0 21 15,0-21-15,0 22 0,0-22 16,0 0-16,0 21 0,0-21 0,0 1 16,0-1-16,0 0 0,0 0 15,21 0-15,0-21 0,0 0 16,1 0-16,20 0 0,-21 0 16,0 0-16,0-21 0,22 21 15,-22-21-15,21 0 0,-21 0 0,1-22 16,20 22-16,-21-21 0,0-1 15,0 22-15,1-21 0,-22 0 0,0-1 16,0 1-16,0 0 0,0 20 16,0 1-16,0 0 0,0 0 0,-22 21 15,1 0-15,0 0 16,0 0-16,0 0 0,21 21 0,-21-21 16,-1 21-16,22 0 15,-21 1-15,21-1 0,0 21 0,0-21 0,0 0 16,0 1-16,0-1 0,21 0 15,1 21-15,-22-21 0,21 1 16,0-1-16,0 0 0,-21 0 16,21-21-16,0 21 0,1 0 0,-1 1 15,0-22-15,0 21 0,0 0 16,0-21-16,1 0 0,-1 0 16,0 0-16,0 0 0,21 0 15,-20 0-15,-1 0 0,0 0 0,0-21 16,0 21-16,0-21 0,-21-1 15,22 1-15,-22 0 0,21-21 0,-21 21 16,21-22-16,-21 22 0,0-21 16,0 21-16,0-22 0,0 22 15,0 0-15,0 0 0,0 0 16,-21 21 0,0 0-16,-1 21 15,22 0-15,0 0 16,0 21-16,-21-20 0,21-1 15,0 0-15,-21 21 0,21-21 0,0 1 16,0-1-16,0 0 0,0 0 16,-21 0-16,21 0 0,0 1 0,0-1 15,0-42 32,0-1-31,0 1-16,0-21 0,21 21 15,0-22-15,-21 1 0,21 0 0,1-1 16,-1 1-16,21 0 0,-21-1 16,0 22-16,22-21 0,-22 21 15,21 0-15,-21 21 0,1 0 0,20 0 16,-21 0-16,0 0 0,0 21 16,1 0-16,-22 21 0,21-21 0,-21 22 15,21-1-15,-21-21 0,0 22 0,0-1 16,0 0-16,0 1 0,0-22 15,0 21-15,0-21 0,0 22 16,0-22-16,0 0 0,0 0 0,0 0 16,-21-21-16,0 0 15,-1 0 1,1-21 0,21 0-16,-21 0 0,0 0 0,-21-22 15,20 22-15,-20-21 0</inkml:trace>
  <inkml:trace contextRef="#ctx0" brushRef="#br0" timeOffset="27267.88">3662 3620 0,'-21'0'0,"42"0"0,-64 0 0,43 21 16,22-21-1,-1 0-15,21 0 0,0 0 0,1-21 16,20 21-16,-20 0 0,-1-22 16,21 22-16,-20 0 0,20-21 0,-20 21 15,20 0-15,-21 0 0,-20-21 16,20 21-16,-21 0 0,0 0 0,0 0 16,1 0-16</inkml:trace>
  <inkml:trace contextRef="#ctx0" brushRef="#br0" timeOffset="27723.56">7620 3387 0,'0'-21'15,"0"42"-15,0-85 0,0 43 0,0-21 16,0 21-16,21-22 0,-21 22 0,0 0 15,0 0-15,0 42 32,0 21-32,0 1 15,0-1-15,0 21 0,0-20 16,0 20-16,-21 1 0,21-1 16,-21 1-16,21-1 0,0 1 0,-21-1 15,-1-20-15,22 20 0,0-21 16,0 1-16,0 20 0,0-42 0,0 22 15,0-22-15,0 0 0,0 0 16,0 0-16,-21-21 16,0 0-16,0 0 15,0-21-15,0 0 0,-1 0 16</inkml:trace>
  <inkml:trace contextRef="#ctx0" brushRef="#br0" timeOffset="28660.55">6985 3958 0,'0'0'0,"-21"0"16,42 0 0,0 0-16,21 0 0,-20 0 15,20-21-15,0 21 0,1-21 0,20 21 16,1-21-16,20 0 0,-20-1 16,42 1-16,-22 0 0,1 0 15,0 0-15,-1-22 0,1 22 16,0-21-16,-22 0 0,-21 20 0,22-20 15,-22 0-15,-21-1 0,1 1 0,-1 21 16,-21-21-16,0-1 0,0 22 16,0-21-16,0 21 0,0-1 15,-21 22-15,-1-21 0,1 21 16,0 0-16,0 21 16,0 1-16,0 20 0,21-21 15,0 21-15,0 1 0,-22 20 0,22-20 16,-21 20-16,21-21 0,-21 1 15,21 20-15,-21-20 0,21-1 0,0 21 16,0-20-16,-21-1 0,21 0 16,0 1-16,0-1 0,0-21 15,0 22-15,0-22 0,0 0 0,0 0 16,0 0-16,0 0 0,21-21 31,-21-21-31,21 0 16,0 0-16,-21 0 0,21-22 0,1 1 15,-22 21-15,21-21 0,0-1 16,0 1-16,0 0 0,0 20 0,-21-20 16,22 0-16,-1 21 0,0-1 15,-21 1-15,21 21 0,-21-21 0,21 21 16,0 0 0,-21 21-16,0 0 15,22 1-15,-22-1 0,0 0 16,0 0-16,0 21 0,21-20 0,-21 20 15,21-21-15,-21 21 0,21-20 16,0 20-16,-21-21 0,21 21 0,1-20 16,-1-1-16,0 0 0,0 0 15,0 0-15,0 0 0,22-21 0,-22 0 16,21 0-16,-21 0 0,22 0 16,-1 0-16,-21 0 0,22-21 15,-1 21-15,-21-21 0,0 0 0,22 0 16,-22 0-16,0-22 0,21 22 0,-21 0 15,1-21-15,-1 20 0,-21-20 16,21 21-16,-21-21 0,21 20 16,-21-20-16,0 21 0,0 0 0,0 0 15,0-1-15,0 1 0,-21 21 16,0 0-16,0 0 16,-1 21-16,-20 1 0,21 20 15,0-21-15,0 0 0,21 22 0,-22-1 16,22-21-16,0 21 0,0 1 0,0-22 15,0 21-15,0-21 0,22 1 16,-1-1-16,0 0 0,0 0 16,0-21-16,22 0 0,-22 0 0,21 0 15,-21 0-15,22 0 0,-22-21 16,21 21-16,-21-21 0,22 0 16,-22-1-16,21 1 0,-21-21 0,0 21 15,-21 0-15,0-1 0,0 1 0,0 0 16,0 0-16,0 0 0,0 0 15</inkml:trace>
  <inkml:trace contextRef="#ctx0" brushRef="#br0" timeOffset="31531.7">1270 6054 0,'0'0'0,"21"0"0,0 0 15,-21-21 1,21-1-16,-21 1 0,22 21 0,-22-21 15,0 0-15,0-21 0,0 20 16,0 1-16,0-21 0,0 0 16,0 20-16,-22-20 0,1 21 15,0-21-15,0 20 0,-21 1 16,20 0-16,-20 0 0,0 21 16,-1 0-16,22 0 0,-21 21 0,0 0 15,-1 0-15,1 22 0,0-1 16,20 0-16,-20 22 0,0-22 15,21 22-15,-1-1 0,1-20 0,21-1 16,0 0-16,0 1 0,0-22 16,21 0-16,1 0 0,-1 0 15,0 0-15,21-21 0,-21 0 0,22 0 16,-1 0-16,0-21 0,1 0 16,-1 0-16,0 0 15,1-22-15,-1 22 0,0-21 0,1 21 16,-1-22-16,0 1 0,-20 0 15,20-1-15,-21 1 0,0 21 16,-21-21-16,0 20 0,0 1 0,0 0 16,-21 21-1,0 21-15,0 0 16,21 1-16,0 20 0,-21 0 0,21 1 16,-22-1-16,22 0 15,0 1-15,0-1 0,0 0 0,0 1 16,0-22-16,22 21 0,-1-21 0,21 0 15,-21 1-15,43-1 16,-22-21-16,0 0 0,22 0 0,-22 0 16,22 0-16,-1 0 0,-20-21 15,-1-1-15,21 1 0,-20 0 16,20 0-16,-20-21 0,-1 20 0,0-20 16,1 21-16,-1-21 0,-21 20 15,0-20-15,-21 21 0,0-21 0,0 20 16,0-20-16,0 21 0,-21 0 15,0 21-15,-21 0 0,20 0 16,-20 0-16,21 0 0,-21 21 0,-1 0 16,1 0-16,21 0 0,-22 22 15,22-1-15,0-21 0,-21 22 16,42-1-16,-21 0 0,21-21 16,0 22-16,0-22 0,0 0 0,0 0 15,0 0-15,21-21 16,0 0-16,0 0 0,0 0 15,0 0-15,1 0 0,-1-21 0,21 0 16,-21 0-16,22 0 0,-1 0 16,-21-22-16,21 1 0,1 0 0,-1-1 15,-21-20-15,22-1 16,-22 1-16,21-1 0,-21 1 16,0-1-16,-21 22 0,0-22 0,0 22 15,0-21-15,0 41 0,0-20 16,0 21-16,-21 21 15,0 0-15,0 0 0,0 21 16,0 0-16,-1 22 0,1-1 16,21 21-16,-21 1 0,21-1 0,-21 1 15,21-1-15,0 1 0,0-1 16,0 1-16,0-1 0,0-20 0,21-1 16,0 0-16,22 1 0,-1-22 15,0 0-15,1 0 0,20 0 0,-21-21 16,22 0-16,-22 0 15,22 0-15,-22 0 0,0-21 0,1 21 16,-1-21-16,0 0 0,1 0 16,-22 0-16,21-1 0,-21-20 15,1 21-15,-1-21 0,-21 20 0,0-20 16,0 0-16,0 21 0,0-22 16,0 22-16,-21 0 0,-1 0 0,1 0 15,0 21-15,0 0 0,0 0 16,-22 0-16,22 21 0,-21 0 0,21 0 15,-22 0-15,22 22 0,-21-22 16,21 21-16,0-21 0,-1 22 0,1-1 16,0-21-16,21 21 15,0-20-15,0 20 0,0-21 0,0 0 16,0 0-16,21 1 0,0-22 16,1 0-16,-1 0 0,0 0 15,0 0-15,21 0 0,-20 0 0,20-22 16,-21 1-16,21 0 0,-20 0 15,20 0-15,-21-22 0,21 22 0,1-21 16,-22-22-16,0 22 0,21-21 16,-20-1-16,-1 1 0,0-22 15,0 21-15,-21-63 16,0 64-16,0-1 0,0 22 0,0 0 16,0-1-16,0 22 0,0 0 0,0 0 15,0 42 1,-21 21-1,21-20-15,-21 20 0,21 0 16,0 22-16,0-1 0,-21-20 0,21 20 16,0 1-16,0-1 0,0 1 15,0-1-15,0 1 0,0-22 0,0 0 16,0 1-16,21-1 0,0 0 16,0-21-16,0 1 0,0-1 15,1 0-15,-1 0 0,21 0 16,-21-21-16,22 0 0,-22 0 0,21 0 15,-21 0-15,22 0 0,-22-21 16,21 21-16,-21-21 0,22 0 0,-22-22 16,0 22-16,21 0 0,-21-21 15,1 21-15,-1-22 0,0 1 16,-21 21-16,0-22 0,21 22 0,-21 0 16,0 0-16,21 0 0,-21 42 31,0 0-16,0 0-15,0 0 16,0 1-16,0 20 0,21-21 16,-21 0-16,22 0 0,-22 1 15,0-1-15,21 0 0,0 0 0,-21 0 16,21-21-16,0 21 0,-21 1 16,21-22-16,1 21 0,-1-21 0,0 0 15,0 0-15,0 0 0,0 0 16,1 0-16,20 0 0,-21 0 0,0 0 15,22 0-15,-22-21 0,21-1 0,-21 1 16,22 0-16,-22 0 16,42-21-16,-42-1 0,1 22 0,-1-21 15,0-1-15,-21 22 0,0-21 16,0 21-16,0 0 0,0-1 16,0 1-16,0 0 0,-21 21 15,21 21 1,-21 0-16,-1 1 0,1-1 15,21 0-15,-21 21 0,21-21 0,-21 22 16,21-22-16,0 21 0,0-21 16,-21 1-16,21 20 0,0-21 0,0 0 15,0 0-15,0 1 0,21-22 0,0 21 16,0-21-16,0 0 0,1 0 16,-1 0-16,0 0 0,0 0 0,21 0 15,-20-21-15,20-1 16,-21 22-16,21-21 0,-20 0 0,20-21 15,-21 21-15,0-1 0,22-20 16,-22 0-16,0-1 0,0 1 0,21-21 16,-20 20-16,-22 22 15,0 0-15,0 42 32,-22 0-32,22 0 0,0 1 0,0-1 15,-21 0-15,21 21 0,0-21 0,0 1 16,0 20-16,0-21 0,0 0 15,21 0-15,-21 1 0,0-1 0,22 0 16,-1 0-16,0 0 16,-21 0-16,0 1 15,21-22-15,-42 0 47,0-22-47,0 22 16,-1-21-16,1 21 0,0 0 0,0 0 15,0 0-15,0 0 0,-1 0 16,1 0-16,0 21 0,0-21 0,0 22 16,21-1-16,-21-21 15,21 21-15,0 0 0,0 0 0,0 0 16,21-21-16,0 22 0,0-22 16,0 0-16,22 0 15,-22 0-15,0 0 0,21 0 0,-21-22 16,22 22-16,-1-21 0,0 0 15,1 21-15,-1-21 0,0 0 0,1 0 16,-1-1-16,0 1 0,1 0 16,-1-21-16,-21 21 0,22-1 15,-22-20-15,42-21 0,-63 41 16,0 1-16,0 0 0,0 0 16,-21 21-16,0 0 15,0 21-15,0 0 0,21 0 16,-22 1-16,22-1 0,0 0 15,-21 21-15,21-21 0,0 1 0,0 20 16,0-21-16,0 0 0,0 0 16,21 1-16,-21-1 0,0 0 0,22 0 15,-22 0-15,0 0 16,0 1-16,0-1 0,-22-21 16,1 21-16,0-21 15,0-21 1,21 0-16</inkml:trace>
  <inkml:trace contextRef="#ctx0" brushRef="#br0" timeOffset="33712.15">7048 6033 0,'0'0'0,"0"21"0,22-42 46,-1-1-46,0-20 16,21 21-16,-21-21 0,22-1 0,-1 1 16,0-22-16,1 22 0,-22-21 15,21-1-15,1 1 0,-22-22 0,0 21 16,0-20-16,0 20 0,-21-20 16,0-1-16,0 21 0,0-20 0,0 20 15,0 22-15,0 0 16,-21-1-16,0 1 0,0 21 0,-22 0 15,22 21-15,0 0 0,-21 0 16,21 42-16,-1-21 0,-20 21 0,21 22 16,0 21-16,0-22 0,-1 22 15,1 21-15,0-22 0,0 22 0,0 0 16,21 0-16,-21 21 0,21-21 0,0-1 16,0 22-16,0 0 0,0 0 15,0 0-15,0 0 0,0 0 0,0 0 16,0 0-16,0-21 0,0 21 15,0 0-15,0-21 0,0 0 0,0-21 16,21-1-16,0-20 0,-21 20 16,21-20-16,-21-22 0,21 1 15,0-1-15,-21 0 0,22-21 0,-1-21 16,0 0-16,0 0 0,0 0 16,-21-21-16,21-21 0,1 0 15,20-1-15,-21 1 0,0-22 0,22 1 16,-22-22-16,0 22 0,21-22 15,-21-21-15,1 22 0,-22-1 0,0 0 16,0-21-16,0 22 0,0-1 0,0 0 16,-22 1-16,-20 20 0,21 1 15,-21-1-15,-22 22 0,22 0 16,-64-22-16,64 22 16,-1 42-16,-20-21 0,20-1 0,1 22 15,21 0-15,0-21 0,0 21 0,21-21 16,0 0-16,0 0 15,21 21-15,0-21 0,21-1 16,-21 1-16,22 0 0,-1-21 16,0 21-16,22-22 0,-22 1 0,22-22 15,-1 22-15,1-21 0,-1 20 16,1-20-16,-22-1 0,22 22 0,-22 0 16,0-1-16,-21 22 15,1-21-15,-1 21 0,0-1 0,-21 1 16,0 42 15,-21-21-31,21 22 16,-21-1-16,21 0 0,-22 0 0,22 0 15,0 22-15,0-22 0,0 0 16,0 21-16,0-21 0,0 22 0,0-22 16,0 21-16,0-21 0,22 1 0,-22 20 15,21-21-15,0 0 0,0 0 16,0 1-16,0-1 0,1-21 15,-1 21-15,0-21 16,0 0-16,0 0 0,0 0 0,1 0 16,-1 0-16,21 0 0,-21 0 15,0-21-15,1 0 0,20-1 16,-21 1-16,21 0 0,-20-21 16,-1 21-16,21-22 0,0 1 0,-20 0 15,20-1-15,-21 22 0,21-21 0,-20-1 16,-1 22-16,-21-21 0,0 21 15,0 0-15,0-1 0,0 1 0,0 0 16,-21 21 0,-1 0-16,1 0 0,0 0 15,0 0 1,21 21 0,0 0-1,21-21-15,0 22 16,0-1-16,1 0 15,-1 0-15,0 0 0,0 0 0,0 1 16,-21-1-16,21 0 0,-21 0 16,22 0-16,-22 22 0,0-22 0,0 0 15,0 0-15,0 21 0,21-20 0,-21-1 16,21 0-16,-21 0 0,0 0 16,0 0-16,21-21 0,0 22 0,0-22 15,1 0 1,-1 0-16,0 0 0,0 0 15,21 0-15,-20-22 0,-1 1 0,21 0 16,0 0-16,-20-21 0,20-1 16,0 22-16,1-21 0,-22-1 0,21-20 15,-21 21-15,22-1 0,-22 1 16,0 0-16,0-1 0,-21 22 0,0-21 16,0 21-16,0-1 15,-21 22 1,0 22-16,0-1 0,-1 0 15,1 0-15,0 0 0,0 22 16,0-22-16,21 21 0,0-21 0,0 0 16,0 22-16,0-22 0,0 21 15,0-21-15,21 1 0,0-1 0,0 0 16,-21 21-16,21-21 0,1-21 16,-22 22-16,0-1 0,21 0 0,0-21 15,-21 21-15,-21-42 47,0 21-47,-1-21 16,22 0-16,-21 21 0,0-22 0,0 22 15,0 0-15,0 0 16,-1 0-16,22 22 31,0-1-31,0 0 0,0 0 16,22 0-16,-1-21 0,0 21 15,0 1-15,0-22 0,0 21 16,22-21-16,-1 0 0,-21 0 0,22 0 16,-1 0-16,21 0 0,-20 0 0,-1 0 15,0-21-15,22-1 0,-22 1 16,1 0-16,41-21 0,-41-1 16,-1 1-16,0 0 0,1-1 15,-22 1-15,21-21 0,-21-1 16,0 1-16,22-1 0,-22 1 15,0-22-15,-21 0 0,21 22 0,0-22 16,1 22-16,-22-1 0,0 1 0,0 20 16,0 1-16,0 21 0,0-22 15,0 22-15,-22 21 16,1 0-16,0 21 16,21 1-16,-21 20 0,0 0 0,0 1 15,-1 20-15,1 1 0,0-1 16,0 22-16,21-22 0,-21 1 15,0 20-15,21-20 0,-22-1 0,22 1 16,0-1-16,0 1 0,0-22 16,0 22-16,22-22 0,-1-21 0,-21 22 15,21-1-15,0-21 0,0 0 16,22 0-16,-22 1 0,21-22 16,-21 0-16,0 0 0,22 0 15,-22 0-15,0 0 0,0 0 0,0-22 16,22 22-16,-22-21 0,0 0 0,0 0 15,0-21-15,1 20 0,-1 1 16,0 0-16,-21-21 0,0-1 0,21 22 16,-21-21-16,0 0 0,0-1 15,0 22-15</inkml:trace>
  <inkml:trace contextRef="#ctx0" brushRef="#br0" timeOffset="33952.58">10118 5249 0,'-22'22'16,"44"-44"-16,-65 44 0,22-22 0,42 0 16,0 0-1,22 0-15,-22 0 0,42 0 0,-20 0 16,-1-22-16,22 1 0,-22 21 0,21-21 16,-20 0-16,20 0 0,-20 0 15,-1-1-15,0 1 0,1 0 0,-1 0 16,0 0-16,-21 0 15,-21-1-15,0 1 0,0 0 16,-21 21-16,0 0 0,-21 0 16,-1 0-16,1 0 0</inkml:trace>
  <inkml:trace contextRef="#ctx0" brushRef="#br0" timeOffset="34164.04">9038 4974 0,'0'0'0,"-21"0"0,0 0 16,0 0-16,-1 0 16,1 0-16,0 0 15,0 0-15,0 0 0,0 21 16,-1 1-16,1-22 0,-21 21 15,21 0-15</inkml:trace>
  <inkml:trace contextRef="#ctx0" brushRef="#br0" timeOffset="35915.91">1122 7853 0,'-21'-21'15,"42"42"-15,-64-85 0,22 43 0,0 0 16,0-21-16,0 21 0,0-1 16,-1 22-16,22-21 0,-21 21 15,0 0-15,0 0 0,21 21 16,-21 1-16,21-1 0,-21 21 16,21 0-16,0 1 0,0-1 0,-22 22 15,22-22-15,-21 21 0,21-20 16,0 20-16,0-20 0,0-1 15,-21-21-15,21 21 0,0-20 0,0-1 16,0 0-16,0-42 31,0 0-31,0-1 0,0-20 16,0 21-16,21-21 0,-21-1 16,21 1-16,-21-22 0,22 22 15,-22-21-15,21 20 0,0 1 16,0 0-16,0-22 0,0 43 15,1-21-15,-1 20 0,0 1 0,0 0 16,0 21-16,0 0 0,1 21 16,-1 0-16,0 22 0,21-22 15,-21 21-15,1 1 0,-22 20 0,21-21 16,0 22-16,-21-1 0,0-20 16,0 20-16,21-20 0,0-1 0,0 0 15,-21-21-15,22 1 16,-1-1-16,-21 0 0,21-21 0,0 0 15,0 0-15,0-21 0,1 0 16,-1-1-16,0 1 0,0-21 16,0 0-16,22-1 0,-22 1 0,0 0 15,0-22-15,0 22 0,0-22 16,1 22-16,-1 0 0,-21-22 0,21 22 16,0 21-16,-21-22 0,21 22 15,-21 0-15,21 21 16,-21 21-16,22-21 15,-22 42-15,0-20 0,0 20 16,0 0-16,0 1 0,0-1 0,0 0 16,0 22-16,21-22 0,0 22 15,0-22-15,-21 0 0,21 1 16,0-1-16,22-21 0,-22 0 16,21 0-16,-21 1 0,22-22 0,-1 0 15,0 0-15,1 0 0,20 0 16,-20 0-16,-1-22 0,21 1 15,-20-21-15,-1 21 0,0-22 0,1 22 16,-1-21-16,0 0 0,-20-1 16,-1 1-16,0 0 0,-21-1 15,0 1-15,0 0 0,0-1 0,0 22 16,0-21-16,0 21 0,0-1 16,-21 1-16,0 21 0,-22 0 15,22 0-15,0 0 0,0 21 0,0 1 16,-22-1-16,22 21 0,0-21 15,0 22-15,0-1 0,-1 21 0,1-20 16,21-1-16,0 0 0,0 1 16,0-1-16,0-21 0,0 22 0,0-22 15,0 0-15,0 0 0,21-21 16,1 0-16,-1 0 0,0 0 0,0 0 16,0 0-16,0-21 0,1 0 15,20 0-15,-21-22 0,0 22 16,0-21-16,1-1 0,-1 1 15,0 0-15,-21-1 0,21 1 0,-21 0 16,0 21-16,0-22 0,0 22 16,0-21-16,0 21 0,-21 21 31,21 21-31,0 0 0,0 21 16,-21-21-16,21 22 0,0-1 15,0-21-15,0 22 0,0-1 0,0 0 16,0 1-16,0-1 0,21-21 15,0 21-15,-21-20 0,21-1 16,0 0-16,1 0 0,-1-21 0,0 0 16,0 0-16,21 0 0,-20 0 15,20 0-15,0-21 0,1 0 16,-1 0-16,0-22 0,1 22 0,-1-21 16,0-1-16,1 1 0,-1-21 15,0 20-15,-21-20 0,22-1 0,-22 1 16,0-1-16,0 1 0,0-1 15,-21 1-15,0-1 0,0 1 16,0-1-16,0 22 0,0 0 0,0 20 16,0-20-16,0 21 0,0 42 31,0 0-31,0 22 16,0 20-16,0-21 0,0 22 15,0-1-15,-21 1 0,21-22 0,0 22 16,-21-1-16,21 1 0,0-1 15,0 1-15,0-22 0,0 22 0,0-22 16,0 0-16,0 1 0,0-1 16,0 0-16,21-21 0,0 1 0,-21-1 15,22 0-15,-1-21 16,0 0-16,0 0 0,0 0 0,0 0 16,-21-21-16,22 0 15,-1-1-15,0-20 0,0 21 0,0-21 16,0-1-16,-21 1 0,0 0 0,0-1 15,0 1-15</inkml:trace>
  <inkml:trace contextRef="#ctx0" brushRef="#br0" timeOffset="36099.8">3450 7705 0,'0'0'15,"-21"0"-15,0 21 0,21 0 16,21-21-1,0 0-15,0 0 16,0 0-16,1-21 0,20 21 16,0-21-16,1 0 0,-1-1 15,0 1-15,1 0 0,-1 0 16,21-21-16</inkml:trace>
  <inkml:trace contextRef="#ctx0" brushRef="#br0" timeOffset="36816.64">4445 7430 0,'-42'0'0,"-1"0"15,22 0-15,0 21 0,0 0 16,-22 0-16,22 0 0,0 0 0,0 1 16,0-1-16,21 21 15,-21-21-15,21 22 0,-22-1 0,22-21 16,0 21-16,0 1 0,0-1 15,0 0-15,0 1 0,0-1 0,0 0 16,22 1-16,-1-22 0,0 21 16,0-21-16,21 1 0,-20-22 0,20 21 15,0-21-15,1 0 0,-1 0 0,0 0 16,22-21-16,-22 21 0,0-22 16,1 1-16,20-21 0,-20 21 0,-22-22 15,21 1-15,0 0 0,-20-1 16,20-20-16,-21 21 0,0-22 0,-21 1 15,0-1-15,21 1 0,-21-22 16,0 21-16,0-20 0,0 20 16,0 22-16,0 0 0,-21-1 0,21 1 15,-21 21-15,21 0 0,-21 21 16,21 21-16,-21 0 16,21 0-16,-21 21 0,21 22 15,0-22-15,0 22 0,0-1 0,-22 22 16,22-22-16,-21 1 0,21 21 15,0-22-15,-21 1 0,21-22 0,0 21 16,0-20-16,0-1 0,0 0 16,0 1-16,0-22 0,0 0 0,0 0 15,0 0-15,21-42 32,0 0-32,-21-21 15,22 21-15,-1-22 0,0 1 16,0 0-16,0-1 0,0-20 0,1 20 15,-1 1-15,21 0 0,-21-1 16,0 22-16,1 0 0,-1 21 0,0 0 16,0 0-16,0 0 0,-21 21 0,21 0 15,1 1-15,-22 20 0,0 0 16,0-21-16,0 22 0,0-1 0,0 0 16,0 1-16,0-1 0,0-21 15,0 22-15,0-22 0,0 21 16,0-21-16,0 0 0,0 1 0,0-1 15,21-21-15,0 0 16,-21-21 0</inkml:trace>
  <inkml:trace contextRef="#ctx0" brushRef="#br0" timeOffset="39596.07">7429 7408 0,'0'0'0,"-21"22"16,21-1-1,21-21 1,1 0-16,-1 0 16,0 0-16,0-21 0,0-1 15,22 1-15,-22 0 0,21 0 16,0-21-16,1-1 0,-1 22 0,0-21 15,1-1-15,-22 1 0,21 0 16,-21-1-16,1 1 0,-1 0 0,-21-1 16,0 22-16,0-21 0,-21 21 15,-1 0-15,-20-1 0,0 22 0,-1 0 16,-20 0-16,-1 0 0,1 22 16,21-1-16,-22 21 0,22 0 15,-22-20-15,22 41 0,21-21 0,-22 22 16,22-1-16,0-20 0,21 20 15,0 1-15,0-22 0,0 0 0,0 1 16,0-1-16,21 0 0,0-20 16,22-1-16,-22 0 0,21 0 0,-21-21 15,22 0-15,-1 0 0,-21 0 16,22 0-16,-1 0 0,0 0 0,-21-21 16,22 21-16,-22-21 0,-21 0 15,-21 21 1,0 0-1,-22 0-15,1 21 0,21 0 16,-22 0-16,1 0 0,21 22 0,-21-22 16,20 21-16,1-21 0,-21 22 15,21-1-15,0 0 0,21 1 0,-22-1 16,22 0-16,0 1 0,0-1 16,0-21-16,0 21 0,0-20 0,22-1 15,-1 0-15,0-21 0,0 0 0,21 0 16,-20 0-16,20 0 0,0 0 15,1-21-15,20 0 0,-21-1 0,22-20 16,-1 0-16,1 21 0,-1-22 16,1-20-16,-1 20 0,1-20 15,-1 21-15,1-22 0,-22 1 16,22-22-16,-22 21 0,0-20 0,1 20 16,-1-20-16,0 20 0,1-21 15,-22 22-15,0-1 0,0 22 0,-21-21 16,0 41-16,0-20 0,0 21 0,0 0 15,0 0-15,0 42 16,0 0-16,-21 21 0,21 1 16,0-1-16,-21 0 0,0 22 15,0-1-15,21 22 0,-22-22 0,1 22 16,21-21-16,-21-1 0,0 1 16,21-1-16,0 1 0,0-1 0,0-21 15,0 1-15,0-1 0,21 0 16,0-20-16,0 20 0,22-21 15,-22-21-15,42 21 0,-20-21 0,-1 0 16,22 0-16,-1 0 0,1-21 16,-1 0-16,1 0 0,-1 0 0,-21-22 15,22 22-15,-1-21 0,-20-1 0,20 22 16,-20-21-16,-1 0 0,0-1 16,-21 1-16,1 0 0,-22-1 0,0 1 15,0 21-15,0-22 0,0 22 16,-22 0-16,1 21 0,0 0 15,0 0-15,0 0 0,-22 21 0,22 22 16,0-22-16,0 21 0,0 0 16,0 1-16,-1-1 0,22 0 0,0 1 15,0-1-15,0 0 0,0-20 16,0 20-16,0-21 0,22 0 0,-1 0 16,0 1-16,0-22 0,0 0 0,0 0 15,22 0-15,-1 0 0,-21-22 16,22 22-16,-1-21 0,0 0 0,1 0 15,-22-21-15,21 20 0,0-20 0,1 21 16,-22-21-16,0-1 16,0 1-16,0 21 0,-21-22 0,0 1 15,0 21-15,0 0 0,0 0 16,0-1-16,0 44 16,0-1-16,-21 0 15,21 21-15,0-21 0,-21 22 16,21-22-16,-21 21 0,21-21 0,-21 22 15,21-22-15,0 0 0,0 0 0,-21 22 16,21-22-16,0 0 16,0 0-16,0-42 47,21 0-47,-21 0 0,21-1 0,0-20 15,0 21-15,-21-21 0,21-1 16,1 1-16,20 21 0,-21-22 0,0 1 15,0 21-15,1-21 0,-1 20 0,0 22 16,0 0 0,0 0-16,-21 22 0,0 20 15,21-21-15,-21 0 0,0 22 16,22-22-16,-22 21 0,0-21 0,0 22 16,0-22-16,0 0 0,0 21 0,0-21 15,21 1-15,-21-1 0,0 0 16,0 0-16,21-21 15,0 0-15,0 0 16,0 0-16,1-21 16,-1 0-16,0 0 0,0-1 15,-21-20-15,21 21 0,0-21 0,1-1 16,-1 1-16,0 0 0,0-1 16,0 1-16,-21 0 0,21-1 0,1 1 15,-22 21-15,0 0 0,0 42 31,0 0-31,0 21 0,0-21 16,-22 22-16,22-22 0,0 21 16,-21 1-16,21-1 0,0-21 15,0 21-15,0 1 0,0-22 0,0 21 16,0-21-16,21 1 0,1-1 16,-1 0-16,0 0 0,0-21 0,21 21 15,-20-21-15,20 0 0,-21 0 0,21 0 16,1 0-16,-1 0 0,0 0 15,-20-21-15,20 0 0,0 0 0,-21 0 16,22-1-16,-22 1 0,0 0 0,0-21 16,0-1-16,1 1 0,-22 0 15,0-1-15,0 1 0,0 0 0,0 21 16,0-22-16,0 22 0,-22 21 0,1 0 16,0 0-16,0 0 15,0 0-15,-22 21 0,22 0 0,-21 1 16,21-1-16,0 21 0,-1 0 15,1-20-15,0 20 0,21-21 0,0 21 16,0-20-16,0-1 0,0 0 0,0 0 16,21 0-16,22 0 0,-22-21 15,0 0-15,0 22 0,21-22 0,-20 0 16,20 0-16,-21 0 0,21-22 0,-20 22 16,20-21-16,-21 21 0,21-21 15,-20 0-15,-1 0 0,21 0 16,-21-1-16,0-20 0,-21 21 0,22-21 15,-22 20-15,0 1 16,0 0-16,0 42 31,0 0-31,0 1 0,-22-1 16,22 0-16,0 0 0,0 0 0,-21 0 16,21 1-16,-21-1 0,21 0 0,-21 0 15,21 0-15,0 0 16,0 1-16,21-44 47,0 1-47,0 0 0,-21 0 15,22 0-15,-1 0 0,0-22 0,0 22 16,0 0-16,0 0 0,-21 0 16,22-1-16,-1 1 0,-21 0 15,0 42 1,0 0-16,0 1 0,0-1 15,0 0-15,0 21 0,0-21 0,0 1 16,0-1-16,0 0 0,0 0 16,0 0-16,0 0 0,0 1 0,21-1 15,0-21-15,0 21 0,0-21 16,1 0 0,-1 0-16,0 0 0,0 0 15,0-21-15,0 0 0,1 21 0,-1-22 16,0 1-16,0 0 0,0-21 15,22-22-15,-22 22 0,21-64 16,-21 64-16,0-22 16,1-20-16,-22 20 0,21 1 0,0-86 15,-21 86-15,0-1 0,0 1 16,0 21-16,0-1 0,0 1 16,0 0-16,-21 20 0,0 22 15,-1 0-15,1 22 0,21-1 16,-21 21-16,0 0 0,0 1 15,0 20-15,-1 1 0,22-1 0,-21 64 16,21-63-16,-21 20 16,21-20-16,0-22 0,0 22 0,0-22 15,0 22-15,0-22 0,0-21 0,0 21 16,0 1-16,0-22 0,21 21 16,-21-21-16,21 1 0,-21-1 0,0 0 15,22-21-15,-1 0 0,0 0 16,0 0-1,0 0-15,0 0 0,1-21 0,-1 0 16,-21-1-16,21 1 0,0 0 16,0-21-16,-21 21 0,21-22 15,-21 1-15,0 21 0,0-22 0,0 1 16</inkml:trace>
  <inkml:trace contextRef="#ctx0" brushRef="#br0" timeOffset="39807.47">11790 7176 0,'-43'0'0,"86"0"0,-107 0 0,43 0 16,63 0 0,-20 0-16,20 0 15,0-22-15,1 22 0,20 0 16,-21 0-16,1-21 0,20 21 0,-20 0 16,-1-21-16,0 0 0,1 21 15,-22 0-15,0 0 0,0 0 16,-21-21-16,0 0 15,0-1 1</inkml:trace>
  <inkml:trace contextRef="#ctx0" brushRef="#br0" timeOffset="42407.03">15176 4593 0,'22'0'32,"-1"0"-32,0-21 15,-21 0-15,42 0 0,-21 0 16,22-1-16,-1-20 0,0 0 0,1-1 16,-1-20-16,0 21 0,22-22 15,-22 1-15,22-1 0,-22 1 0,0-1 16,1 1-16,-1 20 15,-21 1-15,-21 0 0,0 20 0,0-20 16,0 21-16,-42 21 0,21 0 16,-22 0-16,1 0 0,-21 0 0,20 21 15,-20-21-15,20 21 0,1 0 16,0 1-16,21-1 0,-1 0 0,22 0 16,0 0-16,0 0 0,22 1 15,-1-1-15,21-21 0,-21 21 0,22 0 16,-1 0-16,0 0 0,1-21 15,-22 22-15,21-1 0,0 0 0,-20 0 16,20 0-16,-42 22 0,21-22 16,-21 0-16,0 0 0,0 21 15,0-20-15,0-1 0,0 0 0,0 0 16,0 0-16,0 0 0,0 1 16,0-1-16,0 0 0,21-21 31,0 0-31,1 0 0,-1 0 0,21 0 15,-21 0-15,22-21 0,-1 0 16,0-1-16,1 1 0,-1 0 0,21 0 16,-20-21-16,20 20 0,-20-20 15,-1 0-15,0-1 0,1 1 0,-22 0 16,0-1-16,0 22 0,-21-21 16,0 21-16,0-22 0,0 22 15,0 0-15,0 0 0,-21 0 16,0 21-16,0 0 0,-1 0 0,1 0 15,0 0-15,0 0 0,0 21 16,0 0-16,-1 0 0,1 0 0,0 22 16,21-1-16,0 0 0,-21 1 15,21-1-15,-21 0 0,21 1 0,0-1 16,0 0-16,0 1 0,0-1 16,21-21-16,0 0 0,-21 22 0,42-22 15,-20 0-15,-1-21 0,0 21 0,21-21 16,1 0-16,-22 0 15,21 0-15,0 0 0,1 0 0,-1-21 16,0 0-16,1 0 0,20 0 16,-20-22-16,-1 1 0,0 0 0,1-1 15,-1 1-15,0-22 0,1 22 16,-1-21-16,-21-1 0,21 1 0,-20 20 16,-1-20-16,0-1 0,0 1 15,0 20-15,0-20 0,1 21 0,-22 20 16,0-20-16,0 21 0,21 0 15,-21 0-15,0 42 32,0 0-32,-21 21 0,21 1 0,-22-1 15,1 0-15,0 22 16,0-22-16,0 22 0,0-1 0,-1 1 16,1-1-16,0 1 0,0-22 15,0 21-15,21 1 0,0-22 0,0 1 16,0-1-16,0 0 0,0-21 15,0 22-15,21-22 0,-21 0 16,42 0-16,-21-21 0,1 0 0,-1 0 16,21 0-16,0 0 0,-20 0 0,20-21 15,0 0-15,-21 0 0,22 0 16,-1-1-16,-21-20 0,22 21 16,20-64-16,-42 43 0,0 0 15,1-1-15,-1 1 0,0 0 16,-21 20-16,0-20 0,0 21 0,0 0 15,0 0-15,0 42 32,0 0-32,0 0 0,0 0 15,0 22-15,0-1 0,-21 0 0,21-21 16,0 22-16,0-1 0,-21 0 16,21 1-16,0-1 0,0-21 0,0 0 15,0 22-15,21-43 0,0 21 16,-21 0-16,21-21 0,0 0 15,0 0-15,1 0 0,-1 0 16,0 0-16,21 0 0,-21-21 0,1 0 16,20 0-16,0-22 0,-21 22 15,22-21-15,-22-1 0,0 1 0,0 0 16,22-1-16,-43 1 0,21 0 0,0 21 16,-21-22-16,21 22 0,-21 0 15,0 0-15,0 0 0,-21 42 47,0 0-47,21 21 0,0-21 16,-21 22-16,-1-1 0,22 0 15,-21 1-15,21-1 0,0-21 16,0 22-16,0-1 0,0-21 0,0 21 16,0-20-16,0-1 0,21 0 15,1-21-15,-1 21 0,0-21 0,21 0 16,-21 0-16,1 0 0,20 0 15,-21 0-15,21-21 0,1 0 0,-1 21 16,-21-21-16,22-22 0,-1 22 16,-21-21-16,21 21 0,1-22 0,-22 1 15,0-22-15,0 43 0,-21-21 16,0 0-16,0 20 0,0 1 0,0 0 16,0 0-16,-21 21 15,0 0-15,0 0 0,0 0 16,-1 0-16,1 0 0,0 21 0,0 0 15,0 22-15,21-22 0,0 0 16,0 21-16,0-21 0,0 22 0,0-22 16,0 21-16,0-21 0,0 1 15,21 20-15,-21-21 0,21 0 0,0 0 16,0 1-16,1-1 0,-22 0 16,21 0-16,0 0 0,0-21 15,0 21-15,0-21 0,1 0 16,-1 0-16,0 0 0,21 0 15,-21 0-15,1 0 0,-1 0 0,0-21 16,21 21-16,-21-21 0,1 0 16,-1-21-16,0 20 0,0 1 0,0-21 15,0 0-15,1-1 0,-1 1 16,0-22-16,0 43 0,-21-21 16,21-22-16,-21 43 0,0 42 31,-21 1-31,0-1 15,21 21-15,-21-21 0,21 22 16,-21-1-16,-1 0 0,22-21 0,0 22 16,-21-1-16,0-21 0,0 22 0,21-22 15,0 0-15,0 0 0,-21 0 16,21 0-16,-21 1 16,21-44 15,0 1-16,0 0-15,21-21 0,0 21 16,-21-22-16,21 1 0,0 0 0,22-1 16,-22-20-16,21 20 0,-21-20 15,22 21-15,-1-1 0,-21 22 0,21-21 16,-20 21-16,20 21 0,-21 0 16,0 0-16,0 0 0,1 21 15,-22 0-15,21 21 0,-21 1 16,0-1-16,0 21 0,0-20 15,0-1-15,0 22 0,0-22 0,0 0 16,0 1-16,0-1 0,-21-21 16,21 21-16,0-20 0,-22-1 0,22 0 15,0 0-15,0 0 0,0 0 16,-21-21 0,21-21-1,-21 0-15,0 0 0,0 0 16,0 0-16,-1-22 0</inkml:trace>
  <inkml:trace contextRef="#ctx0" brushRef="#br0" timeOffset="42635.9">17886 3683 0,'-21'0'0,"42"0"0,-64 0 0,22 0 0,42 0 31,1 0-31,-1 0 0,0 0 16,0 0-16,21-21 15,-20 21-15,20 0 0,0 0 0,1-21 16,-22 21-16,21 0 0,-21 0 16,0 0-16,1 0 0,-1-21 0,0 21 15,0 0-15,0 0 0</inkml:trace>
  <inkml:trace contextRef="#ctx0" brushRef="#br0" timeOffset="43103.87">21696 3916 0,'0'0'0,"-21"-21"0,-1 21 0,1-21 16,21-22-16,0 22 0,0 0 0,0-21 15,0 20-15,0-20 0,0 0 16,21-1-16,1 1 0,-1 0 15,-21-1-15,21 22 0,-21-21 16,0 21-16,21 0 0,-42 42 31,0 0-31,0 21 0,-1 22 0,1-22 16,0 22-16,0-1 0,0 1 16,0 20-16,-1-20 0,1 20 0,0 1 15,0-21-15,0 20 0,0-20 16,-1-1-16,1-20 0,0 20 0,0-21 15,21-20-15,0 20 0,0-21 16,-21 0-16,21 0 0,0 1 0,-21-22 16,-1-22 15,1 1-31,0 0 0</inkml:trace>
  <inkml:trace contextRef="#ctx0" brushRef="#br0" timeOffset="43968.09">20870 4297 0,'0'0'0,"21"0"32,1 0-32,20 0 0,0 0 15,1-21-15,20 21 0,1-21 0,20-1 16,1 1-16,21 0 0,-22-21 16,22 21-16,0-22 0,0 1 15,-21 0-15,-1-1 0,1 22 16,0-21-16,-22-1 0,1-20 0,-22 21 15,0-1-15,-21 1 0,1 0 16,-1-1-16,-21 1 0,0 21 0,0 0 16,0-1-16,0 1 0,-21 21 15,-1 0-15,1 21 0,0 1 16,0-1-16,0 21 0,-22 0 16,22 22-16,0-22 0,0 22 15,0-1-15,0 1 0,-1-1 16,1 1-16,0-1 0,0 1 0,21-1 0,-21 1 15,21-22-15,-21 0 16,21 1-16,-22-1 0,22 0 0,0-20 16,0-1-16,0 0 0,0 0 15,22-21 1,-1-21-16,0 21 16,-21-21-16,21-22 0,0 22 15,0 0-15,1-21 0,-1-1 0,0 1 16,21 0-16,-21-1 0,1 1 15,-1 0-15,21 21 0,-21-1 16,0-20-16,1 42 0,-1-21 0,0 21 16,-21 21-1,0 21-15,0-20 16,0-1-16,0 21 0,0-21 0,0 22 16,0-1-16,0-21 0,0 21 15,0 1-15,21-22 0,-21 21 0,21-21 16,0 1-16,1-1 0,-1 0 15,21 0-15,-21 0 0,22-21 16,-1 0-16,0 21 0,1-21 0,-1 0 0,0 0 16,1 0-16,-1-21 0,0 0 15,22 0-15,-22 0 0,0 0 0,22-1 16,-22-20-16,1 0 16,-1-1-16,0-20 0,1 21 0,-22-22 15,21 1-15,-21 20 0,-21 1 16,0 0-16,0-1 0,0 22 0,0 0 15,-21 21-15,-21 0 16,21 21-16,-22 21 0,1-20 0,21 41 16,-22-21-16,22 1 0,0 20 15,0-20-15,21 20 0,0-21 0,0 1 16,0-22-16,0 21 0,21 1 16,0-22-16,22 0 0,-22 0 15,21 0-15,0-21 0,22 21 0,-22-21 0,22 0 16,-22 0-16,22 0 15,-1 0-15,1 0 0,-22-21 0,21 21 16,1-21-16,-22 0 0,22 0 16,-22 0-16,0-1 0,-20-20 0,20 21 15,-21 0-15,-21 0 0,0-1 0</inkml:trace>
  <inkml:trace contextRef="#ctx0" brushRef="#br0" timeOffset="46811.58">15261 6350 0,'0'0'0,"0"21"0,21-42 31,22 0-31,-22 0 0,0 0 16,21-1-16,-21 1 0,22 0 15,-22-21-15,21 21 0,-21-22 16,1 22-16,-1-21 0,-21-1 15,0 1-15,0 0 0,0-1 0,0 1 16,-21 21-16,-22-21 0,22-1 16,-21 22-16,-1 0 0,-20 0 0,21 21 15,-22 0-15,1 0 0,-1 21 16,1 0-16,-1 21 0,1-20 0,20 41 16,-20-21-16,20 1 0,1 20 15,0 1-15,21-22 0,-1 22 0,1-1 16,21-21-16,0 22 0,0-22 15,0 1-15,21-1 0,1-21 0,-1 21 16,0-20-16,21-22 0,1 0 16,-1 0-16,0 0 0,22-22 15,-22 1-15,22 0 0,-1 0 0,-21-21 16,22-1-16,-22 22 0,1-21 16,-1-1-16,0 1 0,1 0 0,-22 21 15,0-22-15,-21 1 0,0 21 16,0-22-16,0 22 0,0 0 0,0 0 15,-21 21 1,0 0-16,-1 21 0,1 0 0,0 22 16,0-22-16,0 21 0,0 0 15,21 1-15,0-1 0,0 22 0,0-22 16,0 21-16,0-20 0,21-1 16,0 22-16,0-43 0,21 21 15,1 0-15,-1-20 0,0-1 0,1-21 16,-1 0-16,22 0 0,-22 0 15,21 0-15,1-21 0,-1-1 0,22 1 16,-21 0-16,-1-21 0,22-1 16,-22 1-16,-20 21 0,20-21 0,-21-1 15,1 1-15,-1 0 0,-21-1 0,-21 1 16,0 0-16,0 20 0,0-20 16,-21 21-16,0-21 0,-21 20 15,20 22-15,-20 0 0,0 0 0,-1 0 16,1 0-16,-21 0 0,20 22 15,1-1-15,0 21 0,-1-21 16,22 22-16,-21-1 0,21-21 0,-1 43 16,1-22-16,0 0 0,21 1 15,-21-1-15,21 0 0,0 1 0,0-22 16,0 0-16,0 0 0,0 0 0,21-21 16,0 0-16,0 0 0,1 0 15,-1 0-15,21-21 0,-21 0 0,22-21 16,-1 20-16,0-20 15,22 0-15,-22-1 0,0-20 0,1 21 16,-1-22-16,0 22 0,-20-22 16,20 1-16,-21-1 0,0 1 0,0-1 15,1 1-15,-1-1 0,-21 1 16,0-1-16,0 22 0,0 0 0,0 20 16,0 1-16,0 0 0,0 0 0,-21 21 15,-1 0-15,1 21 0,0 0 16,0 0-16,0 22 0,0-1 0,-1 22 15,1-1-15,21 1 0,-21-1 16,0 1-16,0-1 0,0 1 16,21-1-16,0 1 0,0-1 0,0-21 15,0 22-15,0-22 0,21 22 0,0-43 16,0 21-16,0 1 0,22-22 16,-22 0-16,21 0 0,0-21 15,1 0-15,-1 0 0,-21 0 0,22 0 16,-1-21-16,0 0 0,1 0 15,-1-1-15,0-20 0,1 21 0,-1 0 16,-21-22-16,0 22 0,0-21 16,1 21-16,-22-22 0,0 22 0,0-21 15,0 21-15,0 0 0,0-1 16,-22 1-16,1 0 0,0 0 0,0 21 16,0 0-16,-22 0 0,22 0 15,0 21-15,-21 0 0,-1 0 16,22 1-16,0-1 0,-21 21 0,21-21 15,-1 22-15,-20 41 16,21-63-16,21 22 0,-21-1 0,21-21 16,0 0-16,0 1 0,0-1 15,0 0-15,21-21 0,0 0 16,0 0-16,0 0 0,1 0 0,-1-21 16,21-22-16,-21 22 0,22 0 15,-22-21-15,21-1 0,-21 1 0,22 0 16,-1-22-16,-21 22 0,0-22 15,43-41-15,-43 41 16,0 1-16,0-22 0,-21 21 0,0 22 16,0-21-16,0 20 0,0 1 15,0 0-15,0-1 0,0 22 16,0 0-16,0 42 16,0 0-16,0 22 15,0-1-15,0 21 0,0-20 16,0 20-16,-21 1 0,21-1 0,0 1 15,0-22-15,-21 22 0,21-22 16,0 21-16,0-20 0,0-1 0,0 0 16,0-20-16,21 20 0,0-21 15,0 0-15,1 0 0,20-21 16,-21 0-16,0 0 0,0 0 16,22 0-16,-22 0 0,21-21 15,-21 0-15,22 0 0,-22 0 0,21-22 16,-21 22-16,22-21 0,-22 21 15,0 0-15,21-43 0,-20 43 16,-22 0-16,0 0 0,21-1 16,-21 44 15,21-22-31,-21 21 0,0 0 0,0 0 16,0 0-16,0 0 0,0 1 0,0 20 15,21-21-15,-21 0 16,0 0-16,0 1 0,21-1 0,0 0 15,-21 0-15,22 0 0,-1-21 16,0 21-16,0 1 0,0-22 0,0 0 16,22 0-16,-22 0 0,0 0 0,21 0 15,-20-22-15,20 1 0,0 0 16,-21 21-16,22-21 0,-1 0 0,-21-22 16,22 22-16,-22 0 0,0-21 15,0 21-15,0-22 0,-21 22 0,0 0 16,0-21-16,0 20 0,0 1 15,0 0-15,-21 21 16,0 0-16,0 0 0,0 0 16,-1 21-16,1 0 15,0 1-15,21-1 0,-21 0 0,0 0 16,0 21-16,21-20 0,0-1 16,0 21-16,0-21 0,0 0 0,0 1 15,0-1-15,0 0 0,0 0 0,21-21 16,0 21-16,0-21 0,0 0 15,0 0-15,1 0 0,-1 0 0,21 0 16,-21-21-16,22 21 0,-22-21 16,21 0-16,0 0 0,1-1 15,-22 1-15,21-21 0,1 21 0,-1-22 16,0 1-16,-21 0 0,22 21 16,-22-22-16,21 1 0,-21 21 15,-21 42 1,0 0-1,0 0-15,-21 0 0,21 1 16,-21-1-16,21 21 0,0-21 0,-21 0 16,21 1-16,0 20 0,0-21 15,0 0-15,0 0 0,0 1 16,0-1-16,0 0 16,-21-21 15,21-21-31,-21 21 0,-1-21 15,22-1-15,-21 1 16,21 0-16,-21 21 0,0-21 16,0 21-1,0 0-15,21 21 0,-22 0 16,22 0-16,0 1 16,0-1-16,0 0 0,0 0 15,0 0-15,22 0 0,-1-21 16,0 0-16,0 0 0,0 0 15,0 0-15,1 0 0,20 0 0,-21 0 16,21 0-16,1-21 0,-1 21 16,0-21-16,1 0 0,-1 0 15,0 0-15,22-1 0,21-41 16,-43 21-16,0 20 0,-21-20 16,22 0-16,-22-1 0,0 1 15,0-43-15,-21 64 0,0 0 16,0 0-16,0 0 0,-21 21 0,0 0 15,0 0-15,0 0 0,-1 21 0,1 0 16,0 0-16,0 0 0,21 22 16,0-22-16,0 21 0,0-21 0,0 22 15,0-22-15,0 21 0,0-21 16,0 1-16,0 20 0,0-21 0,0 0 16,0 0-16,0 1 0,0-1 15,-21 0-15,0 0 0,-1-21 16,22 21-16,-21-21 0,0 21 0,0-21 15,0 0 1,0 0-16,21-21 0</inkml:trace>
  <inkml:trace contextRef="#ctx0" brushRef="#br0" timeOffset="47839.99">21230 5694 0,'-21'0'0,"42"0"16,-63 0-16,21-21 0,-1 21 0,1 0 15,0 0-15,0 0 0,-21 0 0,20 0 16,1 0-16,-21 21 16,0 0-16,20 0 0,-20 22 0,0-22 15,21 21-15,-22 0 0,1 1 0,21-1 16,-22-21-16,22 22 0,-21-1 16,21 0-16,0 1 0,21-1 15,0 0-15,0-21 0,0 22 0,0-22 16,0 0-16,21 0 0,0 0 0,0-21 15,21 0-15,1 0 0,-1 0 16,0 0-16,1 0 0,-1-21 0,22 0 16,-22 0-16,0-21 0,1 20 0,-1-20 15,21 0-15,-41-1 0,20 1 16,-21 0-16,21-22 0,-42 1 16,0 20-16,0-20 0,0-1 15,0 22-15,0-21 0,0 20 0,-21 22 16,0-21-16,0 21 0,0-1 15,0 22-15,-22 0 0,22 0 16,0 0-16,42 0 31,0 0-31,0 0 0,1 0 16,20 0-16,0 0 0,1 0 0,-1 0 16,0-21-16,22 21 0,-22-21 0,22 0 15,-22 0-15,21 21 16,-20-21-16,-1-1 0,0 1 0,-20 0 15,-1 0-15,0 0 0,0 21 16,-21-21-16,0-1 16,-21 22-1,0 0-15,0 0 16,-1 0-16,1 0 0,0 22 16,0-1-16,-21 0 0,20 0 0,-20 21 15,21 1-15,-21-1 0,-1 0 0,22 22 16,-21-1-16,21 22 0,-22-21 15,22 20-15,0-20 0,0 20 16,0 1-16,21 0 0,0 21 0,0-22 16,0 22-16,0-21 0,0 21 15,0-1-15,21 1 0,0 0 0,0 0 16,0 0-16,0-22 0,1 22 16,-1 0-16,0-21 0,0-1 0,0 1 15,0 0-15,1-1 0,-1-20 16,0-1-16,0 1 0,-21-22 0,0-21 15,0 22-15,0-22 0,-21-21 16,0 0-16,-22-21 16,22 0-16,-21-22 0,21 1 15,-22 0-15,1-22 0,0 22 16,-1-22-16,1 1 0,0-22 0,21 22 16,-22-22-16,22 21 0,21-20 15,0-1-15,0 22 0,0-1 0,0 1 16,0-1-16,0 1 0,21-1 15,0 22-15,1-22 0,20 22 0,0-22 16,1 1-16,-1-1 0,21 22 16,-20-21-16,20-1 0,1 1 0,-1-1 15,1 1-15,20-1 0</inkml:trace>
  <inkml:trace contextRef="#ctx0" brushRef="#br0" timeOffset="49032.13">23474 6096 0,'0'0'0,"-21"21"0,21 0 0,-22-21 16,22 22-16,0-44 31,0 1-31,22 0 15,-22 0-15,21 0 0,0 0 0,0-22 16,0 1-16,0 0 0,1-1 0,-1-20 16,0 20-16,0-20 15,-21 21-15,0-1 0,0 1 0,0 21 16,0-22-16,0 22 0,-21 21 16,-21 0-16,20 0 0,1 0 15,-21 21-15,21 1 0,-22-1 16,1 21-16,21-21 0,-21 22 0,20-1 15,1 0-15,0 1 0,0-1 16,0 0-16,21 1 0,0-1 0,0 0 16,0 1-16,0-1 0,0-21 0,0 0 15,21 0-15,-21 1 0,21-1 16,0-21-16,0 0 0,1 0 0,-1 0 16,0 0-16,21 0 15,-21-21-15,22-1 0,-1 1 0,-21 0 16,22 0-16,-1-21 0,-21-1 0,21 1 15,1 0-15,-22-1 0,0 1 16,0-22-16,0 1 0,1 21 0,-1-1 16,-21 1-16,0 0 0,0-1 15,0 22-15,0 0 0,0 0 0,0 0 16,-21 42 0,-1 0-16,22 0 0,-21 0 15,0 22-15,0-1 0,0 21 16,21-20-16,0-1 0,-21 22 15,21-22-15,0 21 0,0-20 0,0-1 16,0 0-16,21 1 0,-21-22 16,42 0-16,-21 21 0,0-20 0,22-22 15,-1 21-15,0-21 0,1 0 16,-1 0-16,0 0 0,1 0 0,20-21 16,-20-1-16,20 1 0,-21 0 0,22-21 15,-22-1-15,22 1 0,-22 0 16,22-22-16,-22 1 0,0-1 15,22-20-15,-22 20 0,0 1 0,1-22 16,-1 21-16,-21 1 0,22-1 16,-22 1-16,21 21 0,-21-1 15,-21 1-15,0 21 0,21 0 0,-21-1 16,0 44 0,-21-1-16,0 0 0,0 21 0,0 1 15,-22-1-15,22 0 0,0 22 16,-21-1-16,21-20 0,-22 105 15,22-85-15,0 1 0,21-1 16,0 1-16,0-1 0,0 1 0,0-22 16,0 0-16,21 1 0,21-22 0,-20 21 15,20-21-15,0 1 0,-21-22 16,22 0-16,-1 0 0,0 0 16,1 0-16,-1 0 0,0 0 0,1-22 15,20 1-15,-20-21 0,-1 21 16,0-22-16,1 1 0,20-21 0,-21 20 15,-20-20-15,20-1 0,0 1 16,-21-1-16,1-20 0,20 20 16,-21 1-16,0-22 0,-21 21 0,0 1 15,21-1-15,-21 22 0,0-21 0,0 41 16,0-20-16,0 21 0,-21 21 16,0 0-16,0 21 0,0 0 15,0 22-15,-22-1 0,22 0 16,-21 22-16,21-1 0,-1 1 15,-20-1-15,21 1 0,21-1 0,0 1 16,0-1-16,0 1 0,0-1 16,0 1-16,42-22 0,-21 0 0,22 1 15,-1-1-15,0-21 0,1 0 16,20 1-16,1-1 0,-1-21 16,1 0-16,-1 0 0,-20 0 0,20-21 0,-21-1 15,-20 1-15,-1 0 0,0 0 16,-21 0-16,0 0 0,0-1 0</inkml:trace>
  <inkml:trace contextRef="#ctx0" brushRef="#br0" timeOffset="50952.41">14139 7620 0,'21'-42'0,"-42"84"0,64-105 0,-43 41 16,21 1-16,-21-21 0,21 21 0,-21 0 15,0-22-15,0 22 16,0 0-16,0 42 16,0 0-1,0 22-15,-21-1 0,21 21 0,-21-20 16,21 20-16,0 1 0,0-1 15,0-20-15,-22 20 0,1 1 0,21-1 16,-21 1-16,0-22 0,0 0 16,0 1-16,21-1 0,0-21 0,-22 0 15,22 0-15,0-42 32,0 0-32,0 0 0,0-21 15,22 20-15,-22-20 0,21-21 16,0 20-16,-21 1 0,21-22 0,0 22 15,0-21-15,22 20 0,-22-20 0,0 20 16,0 1-16,22 0 0,-22 21 16,0-1-16,0 22 0,0 0 0,0 0 15,1 22-15,-22-1 16,21 21-16,-21-21 0,0 22 0,21-1 16,-21 0-16,21 22 0,-21-22 15,0 0-15,0 1 0,0 20 16,0-20-16,0-1 0,0 0 0,0-21 15,0 22-15,0-22 0,0 0 16,21-21-16,-21 21 0,21-21 0,1 0 16,-1 0-16,0-21 15,0 0-15,0 0 0,0 0 16,1-22-16,-1 1 0,-21 0 0,42-1 16,-21 1-16,0 0 0,1-1 15,-1 1-15,0-22 0,0 22 16,0 0-16,0 21 0,1-22 15,-1 22-15,-21 0 0,0 0 0,21 0 0,0 21 16,-21 21 0,0 0-16,0 21 0,0-21 0,0 22 15,0-1-15,0 0 0,0 22 16,0-22-16,0 22 0,0-22 16,0 22-16,0-22 0,0 21 0,0-20 15,21-1-15,0-21 0,1 22 0,-1-22 16,21 0-16,0 0 0,1 0 15,-1 0-15,0-21 0,22 0 0,-22 0 16,22 0-16,-1-21 0,1 0 16,-22 0-16,22 0 0,-1 0 15,1-1-15,-1-20 0,22-21 16,-43 20-16,0 1 0,-20 0 16,-1-1-16,0-41 0,-21 62 15,0-20-15,0 21 0,0-21 16,-21 20-16,0 1 0,-22 21 0,22 0 15,0 0-15,-21 0 0,20 0 0,-20 21 16,21 1-16,-21-1 0,-1 0 16,22 21-16,-21 1 0,21-1 0,-22 0 15,22 1-15,0-1 0,0 0 16,0 1-16,21-1 0,0-21 0,0 21 16,0-20-16,0-1 0,0 0 15,21 0-15,0 0 0,0-21 16,21 0-16,-20 0 0,-1 0 15,0-21-15,21 0 0,-21 21 16,22-21-16,-1-22 0,-21 22 0,22 0 16,-1-21-16,-21-1 0,21 1 0,-20 0 15,20-1-15,-21-20 0,0 21 16,22-1-16,-22 1 0,0 0 0,-21-1 16,0 22-16,21 0 0,-21 0 15,-21 42 1,0 0-16,0 0 15,-1 0-15,1 22 0,0-1 16,0 0-16,0 22 0,21 21 16,-21-22-16,21-21 0,0 1 15,0-1-15,0 0 0,0-20 0,0 20 16,21-21-16,0 0 0,0 0 0,0 1 16,0-22-16,1 0 0,-1 0 15,0 0-15,21 0 0,-21 0 0,22 0 16,-1 0-16,-21-22 0,22 1 15,-1-21-15,0 21 0,1-22 0,-1 22 16,-21-21-16,21-22 0,1 22 0,-1 0 16,-21-22-16,0 1 15,22 20-15,-22-20 0,0-1 0,0-41 16,-21 62-16,0-20 0,0 20 16,0 22-16,0-21 0,0 21 15,0 0-15,-21 42 16,21 21-1,0-21-15,-21 22 0,0-1 0,0 0 16,21 22-16,0-1 0,0-20 16,-22 20-16,22 1 0,-21-22 0,21 21 15,0-20-15,0-1 0,0 0 0,0 1 16,0-22-16,0 21 0,21-21 16,-21 1-16,22-1 0,-1 0 15,0 0-15,0-21 16,0 0-16,0 0 15,1 0-15,-22-21 16,21 0-16,-21 0 0,0-1 16,0 1-16,21-21 0,-21 21 0</inkml:trace>
  <inkml:trace contextRef="#ctx0" brushRef="#br0" timeOffset="51161.38">16743 7874 0,'0'0'15,"-85"42"1,64-42-16,42 0 31,0 0-31,22 0 16,-22 0-16,21 0 0,-21-21 0,22 21 16,-1-21-16,-21 21 0,21-21 15,1 0-15,-1 21 0,0-21 16,1-1-16,20 22 0,-20-21 0,-1 21 15</inkml:trace>
  <inkml:trace contextRef="#ctx0" brushRef="#br0" timeOffset="51841.33">17547 7684 0,'-42'0'16,"21"0"0,-1 0-16,1 21 0,21 0 15,-21-21-15,0 42 0,0-21 0,0 1 16,-1 20-16,22 0 0,0 1 15,0-1-15,0 0 0,0 1 0,0-1 16,0 0-16,0 1 0,0-1 16,0-21-16,22 21 0,-22-20 0,21-1 15,0 0-15,0 0 0,0-21 0,22 0 16,-22 0-16,0 0 0,21 0 16,-21 0-16,22 0 0,-22 0 15,21-21-15,-21 0 0,22 0 0,-22-22 16,21 22-16,-21-21 0,22-1 15,-22 1-15,0 0 0,0-22 0,0 22 16,1-22-16,-22 1 0,0-22 16,0 22-16,0-1 0,0 1 0,0-1 15,0 22-15,0 0 0,0-1 0,0 22 16,0 0-16,-22 21 16,1 21-16,0 0 0,21 0 0,0 22 15,-21-1-15,0 0 0,21 22 16,0-22-16,0 22 0,-21-1 0,21-20 15,-22 20-15,22-21 0,0 22 16,0-22-16,-21 1 0,21-1 16,0 0-16,0-21 0,0 22 0,0-22 15,0 0-15,0 0 0,0 0 16,0-42 15,21 0-31,1 0 0,-1 0 16,-21 0-16,21-22 0,0 1 0,0 0 15,22-1-15,-22 1 0,21 0 16,0-1-16,1 22 0,20-21 16,-20 21-16,20 21 0,-21 0 0,1 0 15,-1 0-15,-21 0 0,22 21 0,-22 0 16,-21 0-16,21 21 0,-21-20 16,0 20-16,0-21 0,0 21 15,0-20-15,0 20 0,0-21 0,0 0 16,0 0-16,0 22 0,0-22 15,0 0-15,0 0 0,0 0 16,0-42 15,0 0-31</inkml:trace>
  <inkml:trace contextRef="#ctx0" brushRef="#br0" timeOffset="55123.55">20193 7599 0,'0'0'0,"-42"0"0,-1 0 0,1 21 0,21-21 16,-22 21-16,22-21 0,0 0 16,0 21-16,0 1 0,0-22 15,21 21-15,21-21 32,21 0-32,-21-21 0,0-1 15,22 1-15,-22 0 0,21 0 16,1-21-16,-1 20 0,0-20 0,1 0 15,-22-1-15,21 1 0,-21 0 0,0-1 16,1 1-16,-22 0 0,0-1 16,0 1-16,0 0 0,0 21 0,0-1 15,-22 1-15,1 21 0,-21 0 16,21 0-16,-22 0 0,1 21 16,0 1-16,21 20 0,-22 0 15,1 22-15,0-22 0,20 22 0,-20-1 16,0 1-16,21-22 0,-1 21 15,1-20-15,21-1 0,0 0 16,0 1-16,0-1 0,0-21 0,0 0 0,21 22 16,22-22-16,-22-21 0,0 21 15,21-21-15,1 0 0,-22 0 0,21 0 16,1 0-16,-1 0 0,0-21 16,-21 21-16,22-21 0,-22 0 15,0 21-15,-21-22 0,-21 22 31,0 0-31,0 0 0,-22 22 16,22-1-16,-21 0 0,21 0 16,-1 0-16,-20 22 0,21-22 0,0 21 15,0 0-15,-1 1 0,1-22 0,0 21 16,21 1-16,0-1 0,0-21 16,0 21-16,0-20 0,21-1 0,0 0 15,22 0-15,-22 0 0,21-21 16,22 0-16,-22 0 0,22 0 0,-1 0 15,1 0-15,-1 0 0,1-21 0,-1 0 16,1-21-16,-1 20 16,1-20-16,-1 0 0,1-1 0,-1 1 15,1-21-15,-1-1 0,-21 1 0,22-1 16,-22 1-16,1-22 0,-1 21 16,0-20-16,-21-1 0,22 22 0,-22-22 15,-21 21-15,21 1 0,-21 21 16,0-1-16,0 1 0,0 21 0,0 0 15,0-1-15,-21 22 16,0 0-16,0 22 0,-1-1 16,1 0-16,0 21 0,0 1 15,0-1-15,0 21 0,-1 1 16,1-1-16,0 1 0,21-1 0,0 1 16,0-1-16,0 1 0,0-22 15,0 22-15,0-1 0,0-20 0,21-1 16,0 0-16,1 1 0,-1-1 15,21-21-15,-21 21 0,22-20 0,-1-1 16,43 0-16,-43-21 16,0 0-16,1 0 0,-1 0 0,21-21 15,-20 0-15,-1 21 0,0-22 0,1-20 16,-1 21-16,0 0 0,1-22 16,-1 1-16,0 0 0,1 21 15,-22-22-15,21 1 0,-21 0 0,1-1 16,-22 22-16,0 0 0,0 0 0,0 0 15,-22 21 1,1 0-16,0 0 0,0 21 16,-21 0-16,20 0 0,1 0 0,0 22 15,0-22-15,0 0 0,0 21 16,21-21-16,-22 22 0,22-22 0,0 21 16,0-21-16,0 1 0,0-1 0,22 0 15,-1 0-15,0 0 0,0 0 16,0-21-16,22 0 0,-22 0 0,0 0 15,21 0-15,-21 0 0,22 0 0,-22-21 16,21 0-16,-21 21 16,22-21-16,-22 0 0,21-22 0,-21 22 15,1 0-15,20-21 0,-21-1 16,0 22-16,0-21 0,1 0 0,-1 20 16,0 1-16,-21 0 0,0 0 0,0 0 15,0 0-15,0 42 31,-21 0-31,21 0 16,0 0-16,0 0 0,-21 1 0,21-1 16,-22 21-16,22-21 0,-21 0 0,21 1 15,0-1-15,0 0 0,0 0 16,0 0-16,0 0 0,0 1 0,0-1 16,0 0-1,0-42 16,0 0-31,0-1 16,21 1-16,1 0 0,-22-21 16,21 21-16,0-1 0,0-20 0,0 0 15,0 21-15,22-22 0,-22 1 16,0 21-16,43-22 0,-43 22 16,21 0-16,-21 21 0,0 0 15,1 0-15,-1 0 0,0 0 0,0 21 16,-21 0-16,0 1 0,0-1 15,21 0-15,-21 0 0,0 0 16,0 0-16,0 22 0,0-22 0,0 0 16,0 0-16,0 0 0,0 1 15,0-1-15,0 0 0,0 0 0,0 0 16,0 0-16,0 1 16,21-22 15,-21-22-16,0 1-15,0 0 0,22 0 0,-1 0 16,-21 0-16,21-1 0,0-20 16,0 21-16,-21-21 0,21 20 15,22-20-15,-22 0 0,0 21 0,43-43 16,-43 43-16,21 0 16,-21 21-16,0 0 0,1 0 0,-1 0 15,0 0-15,-21 21 0,0 0 16,0 0-16,0 0 0,0 1 15,0-1-15,0 21 0,-21-21 0,21 22 16,-21-22-16,21 21 0,0-21 16,0 22-16,0-22 0,0 0 0,0 21 15,0-21-15,0 1 0,0-1 0,21 0 16,0-21-16,0 21 16,0 0-16,0-21 0,1 0 0,-1 0 15,0 0-15,0 0 0,21 0 0,-20 0 16,-1 0-16,21-21 0,-21 0 15,22 21-15,-22-21 0,0-22 0,0 22 16,21-42-16,-20 42 16,-1-22-16,0 1 0,-21 21 15,0-22-15,0 22 0,0 0 0,0 0 0,0 0 16,-21 21 0,0 0-16,-1 0 15,1 0-15,0 21 0,21 0 0,-21 0 16,0 0-16,21 1 15,0-1-15,0 0 0,0 0 0,0 0 16,0 22-16,0-22 0,0 0 0,0 0 16,0 0-16,0 0 15,21 1-15,0-22 0,0 0 0,0 21 16,1-21-16,-1 0 0,0 0 16,0 0-16,0 0 0,0 0 0,1 0 15,-1-21-15,0-1 0,0 1 0,0 21 16,0-21-16,1-21 0,-22 21 15,21-1-15,0 1 0,0-21 16,0 21-16,0 0 0,1-1 0,-22 1 16,21 0-16,-21 0 0,21 21 15,-21 21 1,-21 0 0,0-21-16,21 21 0,-22 1 15,22 20-15,0-21 0,-21 0 0,21 0 16,-21 1-16,21-1 0,0 0 15,0 0-15,-21 0 0,21 0 16,0 1-16,0-1 0,-21 0 0,21 0 16,0 0-1,0-42 17,0 0-17,0 0-15,0 0 0,21-1 0,0 1 16,0 0-16,0-21 0,22-22 15,-22 22-15,21 21 0,-21-22 16,43-41-16,-22 63 16,1-22-16,-22 22 0,0 0 0,42 0 15,-41 21 1,-1 21-16,-21 0 0,0 21 16,0-20-16,0 20 0,0 0 15,0-21-15,-21 22 0,21-1 16,-22 0-16,22 22 0,0-43 15,0 0-15,0 22 0,0-22 16,0 0-16,0 0 0,0 0 16,0 0-16,22-21 0,-1 0 15,0 22-15,0-22 0,0 0 16,0 0-16,1 0 0,-1 0 0,0-22 16,0 1-16,0 0 15,0-21-15,1 21 0,-1-22 0,0 22 16,21-64-16,-21 22 15,1 21-15,20-85 16,0-22-16,1-20 16,-22 106-16,0-1 0,-21 1 15,0-22-15,0 43 0,21-1 16,-21 22-16,0 0 0,0 0 0,-21 42 31,0 0-31,0 0 0,-1 22 16,1 20-16,0-21 15,0 22-15,0-1 0,0 149 16,-1-148-16,22 63 16,0-85-16,0 21 0,0-20 15,0-1-15,0 0 0,0-20 0,0 20 16,0-21-16,22 0 0,-22 0 16,21 1-16,-21-1 0,21 0 0,0-21 15,0 0-15,0 0 0,1 0 16,-1 0-16,0 0 0,21 0 15,-21 0-15,22 0 0,-22-21 0,21 21 16,-21-21-16,22-1 0,20-41 16,-42 42-16,43-22 15,-43 22-15,0 0 0,-21 0 16,0 0-16,0 0 0,-21 21 31,0 0-31,0 0 0,21 21 16,-21 0-16,21 0 0,0 0 15,0 0-15,0 1 0,0-1 16,0 0-16,21-21 0,0 21 0,-21 0 16,0 0-16,21 1 0,0-1 15,-21 0-15,0 0 0,21-21 0,-21 21 16,0 0-16,0 1 0,0-1 16,-21-21-16,0 0 15,0 21-15,0-21 0,0 0 0,-1 0 16,1 0-16,0 0 0,0 0 0,0 0 15,0 0-15,-1 0 0,1 0 16,0 0-16,0-21 16,21 0-16,0-1 15,0 1 1,0 0-16,0 0 0,0 0 0,0 0 16,0-1-16,0-20 0</inkml:trace>
  <inkml:trace contextRef="#ctx0" brushRef="#br0" timeOffset="55408.39">24892 7472 0,'0'0'0,"-64"0"0,22-21 0,21 21 16,-21 0-16,20 0 0,65 0 16,-22 0-1,21 0-15,22 0 0,-22 0 16,22 0-16,-22 0 0,21-21 15,1 21-15,-22 0 0,22-22 0,-1 22 16,-20-21-16,20 21 0,-21 0 16,1-21-16,-1 21 0,-21 0 0,22 0 15,-22 0-15,0 0 0,0 0 16,-42 0 31,0 0-47,-22 0 0,1 0 15</inkml:trace>
  <inkml:trace contextRef="#ctx0" brushRef="#br0" timeOffset="58909.54">656 10478 0,'0'-22'0,"0"1"15,0 0-15,0 0 16,0 0-16,0 0 0,0-1 16,0 1-16,21 21 0,0-21 0,1 21 15,-1 0-15,0 0 16,0 0-16,21 0 0,-20 21 15,-1 0-15,21 1 0,-21 20 0,0 0 16,22 1-16,-22-1 0,0 0 16,0 22-16,0-22 0,1 0 15,-22 1-15,0-1 0,0-21 0,0 22 16,0-22-16,0 0 16,0 0-16,0 0 0,-22-21 15,1 0 1,21-21-1,0 0-15,0 0 0,0 0 16,0-1-16,0-20 0,0 0 16,0 21-16,0-22 0,21 1 15,1 0-15,-22-1 0,21-20 0,-21 42 16,21-22-16,0 1 0,0 21 16,-21 0-16,21-1 0,1 1 15,-1 0-15,0 21 16,0 0-16</inkml:trace>
  <inkml:trace contextRef="#ctx0" brushRef="#br0" timeOffset="60759.51">1566 10710 0,'0'0'0,"0"43"15,21-43-15,1 0 16,-1 0-16,0 0 15,0 0-15,0-21 0,-21-1 0,21 1 16,1 0-16,-1 0 16,0-21-16,0 20 0,-21 1 0,21-21 15,-21 0-15,0 20 0,0-20 0,0 21 16,0 0-16,0 0 0,-21-1 16,0 1-16,0 21 0,0 0 15,-1 0-15,1 0 0,-21 21 0,21 1 16,-22 20-16,22-21 0,0 21 15,-21 1-15,21 20 0,-1-20 16,1-1-16,21 0 0,0 1 0,0-1 16,0 0-16,0 1 0,0-1 15,0-21-15,21 0 0,1 0 16,20 1-16,-21-1 0,21-21 16,-20 0-16,20 0 0,0 0 15,-21 0-15,22 0 0,-1 0 0,-21-21 16,22-1-16,-1 1 0,-21 0 15,21-21-15,-20 21 0,20-22 0,-21 1 16,21-22-16,-20 1 0,20-1 16,-21 1-16,21-22 0,-20 22 0,-1-1 15,0-20-15,-21 20 0,21 1 16,-21-1-16,21 22 0,-21-1 0,0 1 16,0 0-16,0-1 0,0 22 15,0 42 1,-21 22-1,21-22-15,-21 21 16,21 1-16,-21 20 0,21-21 0,-21 22 16,-1-1-16,22 22 0,0-21 15,0 20-15,0-20 0,0-1 0,0 22 16,0-43-16,0 22 0,0-22 16,0 22-16,22-22 0,-1-21 0,0 21 15,21-20-15,-21-1 0,1 0 16,20 0-16,0-21 0,-21 0 0,22 0 15,-22 0-15,21 0 0,1 0 16,-22-21-16,21 0 0,-21 0 0,0-1 16,22 1-16,-22 0 15,0-21-15,0 21 0,0-22 0,-21 1 16,0 0-16,22 20 0,-22-20 16,0 0-16,21-1 0,-21 22 0,0-21 15,0 21-15,0 0 0,0-1 16,0 44-1,0-1 1,0 0-16,0 0 0,0 21 0,0 1 16,0-22-16,0 21 0,0 1 15,0-1-15,0-21 0,0 21 0,0 1 16,0-22-16,0 0 16,0 0-16,21 0 0,-21 1 0,21-1 15,-21 0-15,21-21 0,0 0 16,1 21-16,-1-21 0,0 0 15,0 0-15,0 0 0,0-21 16,1 0-16,-1 0 0,21-1 0,-21 1 16,0 0-16,1 0 0,-1 0 15,0-22-15,0 22 0,0-21 0,0 21 16,1-22-16,-1 22 0,-21 0 16,0 0-16,0 0 0,0 0 0,-21 42 46,21 0-46,0 0 16,-22 0-16,22 0 0,0 22 16,-21-22-16,21 0 0,0 0 0,0 0 15,0 1-15,0-1 0,0 0 16,0 0-16,21 0 0,1 0 0,-1-21 16,0 0-16,0 22 0,0-22 15,0 0-15,22 0 0,-22 0 0,21 0 16,1-22-16,-22 1 0,21 21 15,0-21-15,1 0 0,-22 0 0,21 0 16,-21-1-16,1-20 0,-1 21 16,0-21-16,0 20 0,-21-20 15,0 0-15,0-1 0,0 22 0,0-21 16,0 21-16,0 0 0,0-1 16,-21 22-16,0 0 0,0 0 0,-22 0 15,22 22-15,0-22 0,0 21 16,-22 21-16,43-21 0,-21 0 0,21 22 15,0-22-15,0 0 0,0 21 16,0-20-16,0-1 0,21 0 0,1 21 16,-1-21-16,0-21 0,0 22 0,0-1 15,22 0-15,-22-21 16,21 21-16,-21-21 0,0 0 0,1 0 16,20 0-16,-21 0 0,0 0 15,0 0-15,1 0 0,-1 0 0,21-21 16,-21 21-16,0-21 0,1 0 15,-1 21-15,-21-22 0,21 1 0,0-21 16,-21 21-16,21 0 0,0-22 0,-21 22 16,0-21-16,0 21 0,22-1 15,-22-20-15,0 21 0,-22 42 32,22 0-17,-21 0-15,21 22 0,-21-22 16,21 0-16,0 0 0,0 0 15,0 22-15,-21-22 0,21 0 0,0 0 16,0 0-16,0 1 0,0-1 16,0 0-16,0 0 0,0 0 15,0-42 32,0 0-47,0 0 16,21-22-16,-21 22 0,21 0 15,0-21-15,1 21 0,-1-22 16,21 1-16,-21 0 0,22-1 16,-1 1-16,0 21 0,1-22 15,-22 22-15,21 21 0,0 0 0,1 0 16,-22 0-16,21 0 0,-21 21 0,1 1 16,-1 20-16,0-21 0,0 0 15,-21 22-15,0-1 0,0-21 0,0 21 16,0-20-16,0 20 0,0-21 15,0 0-15,0 22 0,0-22 0,0 0 16,0 0-16,0 0 0,0 0 16,-21-21 31,0-21-47,0 21 0,21-21 15,-22 0-15</inkml:trace>
  <inkml:trace contextRef="#ctx0" brushRef="#br0" timeOffset="61015.53">2371 10308 0,'-22'0'0,"44"0"0,-22 0 16,21 0 0,21 0-16,0 0 0,1-21 0,41 21 15,-41-21-15,-1 21 16,-21 0-16,22-21 0,-22 0 0,0 21 16,-21-22-16,0 1 15,-21 0-15,-22 21 0</inkml:trace>
  <inkml:trace contextRef="#ctx0" brushRef="#br0" timeOffset="61699.55">212 9843 0,'-22'0'0,"44"0"0,-65 0 16,22 0-16,0 0 0,0 0 16,0 0-16,42 21 15,0-21 1,21 0-16,22 0 0,-1 0 16,1 0-16,20 0 0,-20 0 0,21 0 15,-1 0-15,22 0 0,-21 0 16,-1 0-16,1 0 0,21 0 0,-21-21 15,-22 21-15,1-22 16,-1 22-16,-21-21 0,1 21 0,-1 0 16,-21-21-16,-21 0 15,0 0-15,0 0 16,-21 21-16,0-22 0,0 22 16,-22-21-16,1 21 0,21 0 15,-21-21-15,20 21 0,-20 0 16,21-21-16,0 21 0,0 0 0,21-21 15,-22 21 1,22-21-16,22 21 16,-1 0-16,0 0 0,0 0 15,0 0-15,0 0 16,1 0-16,-1 21 0,0 0 0,0 0 16,-21 0-16,0 0 0,0 1 15,0-1-15,0 0 0,-21 21 16,0-21-16,0 1 0,-1-1 0,-20 21 15,21-21-15,0 0 0,-22 1 16,22-1-16,0 0 0</inkml:trace>
  <inkml:trace contextRef="#ctx0" brushRef="#br0" timeOffset="62275.21">6667 9821 0,'22'-21'0,"-44"42"0,65-63 16,-43 0-16,0 21 0,0-22 16,0 1-16,0 21 0,0 0 0,0-1 15,0 1-15,0 0 0,0 0 16,-21 21-16,-1 0 0,1 0 0,21 21 16,-21 0-16,0 22 0,0-1 15,0 21-15,-1 1 0,1-1 0,0 22 16,21-21-16,-21-1 0,0 22 15,21-1-15,-21-20 0,21 21 0,0-1 16,-22-20-16,22-1 0,0 1 16,0-1-16,0-20 0,0-1 0,0-21 15,0 21-15,0-20 0,22-1 16,-22 0-16,21 0 16,0-21-16,-21-21 15,0 0-15,0 0 16,-21-1-16</inkml:trace>
  <inkml:trace contextRef="#ctx0" brushRef="#br0" timeOffset="62981.81">6032 10647 0,'0'0'0,"-21"0"0,42 0 32,1-21-32,20 21 15,0-21-15,1-1 0,-1 1 16,21 0-16,1 0 0,-1 0 15,1 0-15,21-22 0,-1 22 0,-20 0 16,20-21-16,-20 20 0,-1 1 16,1 0-16,-1 0 0,-20 21 0,-1-21 15,-21 21-15,0 0 0,1 0 16,-1 0-16,-21 21 0,0 0 0,0 0 16,0 0-16,0 1 0,0 20 15,0-21-15,0 21 0,-21 1 0,21-1 16,0-21-16,-22 22 0,22-22 0,0 21 15,0-21-15,0 0 0,22 1 16,-1-22-16,0 0 0,0 0 16,0 0-16,0 0 0,22-22 15,-1 1-15,0 0 0,1 0 16,-1-21-16,0 20 0,22-20 0,-22 21 16,1-21-16,-1-1 0,-21 22 15,21-21-15,-20 21 0,-1-22 0,0 22 16,0 0-16,-21 0 0,21 0 15,-21-1-15,0 44 32,0-1-32,-21 21 0,21-21 15,-21 22-15,21-1 0,0 0 0,-21 22 16,21-22-16,-21 22 0,21-1 16,-22 1-16,22-1 0,0 1 15,0-1-15,0 1 0,0 20 0,0-20 16,0 20-16,0-20 0,0 21 15,0-22-15,0 1 0,0-1 0,0 1 16,0-22-16,0 21 0,0-20 0,0-1 16,0 0-16,0-20 0,0 20 15,-21-21-15,0-21 0,0 0 0,0 0 16,0 0-16,-22 0 0,22 0 0,-21-21 16,-1 0-16,1 0 0,0-22 15,-1 22-15,1-21 0,0-1 16,21 22-16,-22-21 0,22 0 0,0 20 15,0-20-15,0 21 0,21-21 16,0 20-16,0-20 0,0 0 0,0 21 16,0-22-16,21 1 0,0 21 15,21-22-15,-21 1 0,22 0 0,-22-1 16,21 1-16,22 0 0</inkml:trace>
  <inkml:trace contextRef="#ctx0" brushRef="#br0" timeOffset="63331.61">8318 10118 0,'0'0'0,"-21"0"0,0 0 16,21 21-16,0 0 0,-21 0 15,21 22-15,0-1 0,0 0 0,0 22 16,0-1-16,0 1 0,0-1 0,0 22 15,0-22-15,0 1 0,0 21 16,0-22-16,0 22 0,0-1 0,0 1 16,0-21-16,0 20 0,-21-20 15,21 20-15,-21-20 0,21-1 16,0-20-16,0 20 0,0-20 0,0-1 0,0 0 16,-22-21-16,22 22 15,0-22-15,0 0 0,0 0 0,0-42 31,0 0-31,22 0 16,-22-22-16,0 1 0,0 21 0,0-43 16,21 22-16,-21-21 0,0-1 0,0-21 15</inkml:trace>
  <inkml:trace contextRef="#ctx0" brushRef="#br0" timeOffset="63636.43">8191 10456 0,'0'-42'0,"0"84"0,0-126 0,0 41 15,0 1-15,0 21 0,0-21 0,22 20 0,-1-20 16,21 21-16,-21 0 16,22 0-16,-22-1 0,21 22 0,22 0 15,-22 0-15,0 0 0,1 0 16,-1 0-16,-21 22 0,0-1 0,0 0 16,-21 21-16,0-21 0,0 22 15,0-1-15,-21 0 0,0-20 0,0 20 16,0 0-16,-22 1 0,22-22 0,-21 21 15,21-21-15,-22 22 0,22-22 16,0 0-16,0-21 0,0 21 0,0-21 16,-1 0-1,44-21 1,-1 0-16,0 0 16,0-1-16,0 1 0,0 0 15,22-21-15,-22 21 0</inkml:trace>
  <inkml:trace contextRef="#ctx0" brushRef="#br0" timeOffset="64037.21">8805 10372 0,'0'21'0,"0"0"16,21-21 0,1 0-16,-1 0 15,0 0-15,21 0 0,-21-21 16,1 21-16,20-21 0,-21 0 15,21-1-15,1-20 0,-22 21 0,21 0 16,-21-22-16,22 22 0,-22 0 0,0-21 16,0-1-16,0 22 0,-21-21 15,0 21-15,0 0 0,0-1 0,0 1 16,-21 21-16,0 0 16,0 0-16,0 0 0,-22 21 0,22 1 15,-21-1-15,21 21 0,-22 0 16,22 1-16,-21-1 0,21 0 15,0 1-15,21 20 0,0-20 0,0-1 16,0 21-16,0-41 0,0 20 16,21 0-16,0-21 0,0 1 0,0-1 15,22 0-15,-1 0 0,0-21 0,1 0 16,-22 0-16,42 0 0,-20 0 16,-1-21-16,0 0 0,1 21 0,20-21 15,-21-1-15,1 1 0,-1 0 16,-21 0-16,22 21 0,-43-21 0,21 0 15</inkml:trace>
  <inkml:trace contextRef="#ctx0" brushRef="#br0" timeOffset="65712.39">2942 12002 0,'0'-22'0,"0"44"0,-21-65 0,21 22 0,0 0 16,-21 21-1,0 42 1,21-21-16,0 22 0,0 20 16,0 1-16,0-22 0,0 22 0,0-1 15,0 1-15,0-1 0,0 1 16,0-1-16,0-21 0,0 22 0,0-22 15,0 1-15,0-1 0,0-21 16,0 0-16,0 0 0,0 1 16,0-44-1,0 1-15,0 0 0,0 0 16,0 0-16,0-22 0,21 1 16,-21 0-16,21-1 0,-21 22 0,0-21 15,21 0-15,-21-1 0,21 22 16,-21 0-16,0 0 0,21 21 0,1 0 15,-1 21 1,-21 0-16,0 0 0,21 22 0,0-22 16,-21 21-16,21 0 0,-21 1 15,21-1-15,1 0 0,-1-20 0,0 20 16,0 0-16,0-21 0,0 22 16,1-22-16,-1 0 0,21-21 15,-21 0-15,22 0 0,-1 0 16,-21 0-16,21-21 0,1 0 0,-1-22 15,22 1-15,-22 0 0,0-1 16,1 1-16,-1 0 0,0-22 0,1 1 16,-1-1-16,-21 1 0,0 20 15,0-41-15,1 20 0,-1 22 0,-21-22 16,21 1-16,-21 21 0,0-1 16,0 1-16,0 21 0,0 0 0,-21 42 31,21 21-31,-21-21 15,21 22-15,-22-1 0,22 21 16,0-20-16,0 20 0,0 1 16,0-22-16,0 22 0,0-1 0,0-21 15,0 22-15,0-22 0,0 1 16,0-1-16,0 0 0,22-21 0,-1 22 16,0-22-16,21-21 0,-21 0 15,1 0-15,20 0 0,0 0 0,1 0 16,-1-21-16,0 0 0,1-1 15,-1 1-15,0-21 0,1 21 16,-1-22-16,0 22 0,-21-21 0,22 21 0,-22-22 16,0 1-16,-21 21 0,0 0 15,0-22-15,0 22 0,0 0 16,-21 21 0,0 21-16,0-21 0,-1 21 15,1 22-15,0-22 0,0 21 16,0 1-16,21-22 0,-21 21 0,21 0 15,-22 22-15,22-22 0,0 1 16,0-1-16,0-21 0,0 21 0,22-20 16,-1-1-16,0 0 0,21-21 0,-21 0 15,22 0-15,-22 0 0,21 0 16,1 0-16,-1-21 0,0 0 0,1-22 16,-1 22-16,21-21 15,-20-1-15,-1 1 0,0 0 0,1-22 16,-1 22-16,0-22 0,-20 1 15,20-1-15,-21 1 0,0-1 0,0 1 16,-21-1-16,0 1 0,0-1 0,0 22 16,0 0-16,0-1 0,0 22 15,0 0-15,-21 0 0,0 21 16,21 21-16,-21 0 0,21 22 16,0-22-16,0 42 0,0-20 0,0 20 15,-21-21-15,21 22 0,0-1 16,0 1-16,0-22 0,0 22 15,0-22-15,0 0 0,0 1 0,0-1 16,0 0-16,0 1 0,0-1 16,0-21-16,0 0 0,0 1 15,0-1-15,0-42 32,0-1-32,21 1 0,0 0 15,0-21-15,-21 21 0,43-1 0,-22-20 16,0 21-16,0 0 0,21 0 15,-20-22-15,20 43 0,0-21 0,-21 0 16,22 21-16,-1 0 0,0 0 16,1 0-16,-22 21 0,21 0 15,-21 0-15,1 1 0,-1-1 0,-21 0 16,0 21-16,0-21 0,0 1 16,0 20-16,0-21 0,-21 21 0,-1-20 15,1 20-15,0-21 0,0 0 16,-21 0-16,20 1 0,-20-1 15,0 0-15,21-21 0,-1 0 0,-20 0 0,21 0 16,0 0-16,0 0 0,-1 0 16,22-21-16,0 0 0,0-22 0,0 22 15,0-21-15</inkml:trace>
  <inkml:trace contextRef="#ctx0" brushRef="#br0" timeOffset="68575.82">6498 12234 0,'0'0'0,"-21"0"0,-21 0 15,20 22-15,22-44 16,22 22 0,-1-21-16,0 0 0,0 0 15,21-21-15,1 20 0,-1-20 0,0 21 16,1-21-16,-1-1 0,-21 1 15,22 21-15,-22-22 0,0 1 16,0 21-16,-21-21 0,0 20 0,0 1 0,0 0 16,-21 0-16,0 0 0,-22 21 15,22 0-15,-21 0 0,0 0 16,-1 0-16,1 21 0,0 0 16,-1 0-16,1 22 0,0-1 0,-1 0 15,22 1-15,0-1 0,0 21 16,21-20-16,0 20 0,0-20 0,0-1 15,0 0-15,0 1 0,21-1 16,0-21-16,0 21 0,0-20 0,1-22 16,-1 21-16,0-21 0,21 0 0,-21 0 15,22 0-15,-22 0 0,0 0 16,0-21-16,0 21 0,1-22 16,-1 22-16,-21-21 0,-21 21 31,-1 0-31,1 0 0,-21 21 15,21 1-15,0-1 0,-22 0 0,22 0 16,0 0-16,0 0 0,0 22 0,-1-22 16,22 21-16,0 1 0,0-1 15,0-21-15,0 21 0,0 1 0,0-1 16,0-21-16,0 0 0,22 1 16,-1-1-16,0-21 0,21 0 0,-21 0 15,22 0-15,-1 0 16,0-21-16,1-1 0,-1 1 0,0-21 15,22 21-15,-22-22 0,22 1 0,-22 0 16,22-1-16,-22 1 0,21-21 16,-20-1-16,20 1 0,-20-1 0,20 1 15,-21-22-15,1 21 0,-1-20 16,-21-1-16,0 22 0,22-1 0,-43 1 16,21-1-16,-21 1 0,0 20 15,0 1-15,0 0 0,0-1 0,0 22 16,0 0-16,-21 21 15,0 0-15,-1 21 0,22 0 16,-21 0-16,0 22 0,21-1 16,0 22-16,-21-1 0,0-21 15,21 43-15,-21-21 0,21-1 0,0 1 16,0 20-16,0-20 0,0-1 16,0 1-16,0-22 0,0 0 0,21 22 15,0-22-15,0-21 0,0 22 16,22-22-16,-22 0 0,21 0 0,0 0 15,1 1-15,20-22 0,-20 0 16,-1 0-16,0 0 0,22 0 0,-22-22 16,22 1-16,-22 0 0,21-21 15,-20 21-15,-1-22 0,0 22 0,1-21 16,-1-1-16,0 1 0,-20 0 16,-1-1-16,-21 1 0,0 0 0,0 21 15,0-22-15,0 1 0,-21 21 16,-1 0-16,1-1 0,0 22 0,0 0 15,0 0-15,-22 0 0,22 22 16,0-1-16,0 0 0,0 21 0,0 1 16,-1-1-16,1 0 0,21 1 0,0-1 15,0 0-15,0 1 0,0-1 16,0 0-16,0-21 0,21 1 0,1 20 16,-1-21-16,0-21 0,0 21 15,0-21-15,22 0 0,-22 0 16,21 0-16,0 0 0,1 0 0,-1-21 0,0 0 15,1 0-15,-1 0 16,0-1-16,-20 1 0,20-21 0,0 21 16,-21-22-16,1 1 0,20 0 0,-21-1 15,0 1-15,0 0 0,-21-1 16,0 22-16,22-21 0,-22 21 0,0 0 16,0 42 15,0 0-31,0 21 0,0-21 0,0 22 15,-22-22-15,22 21 0,0-21 16,0 22-16,0-1 0,0-21 0,0 22 16,0-22-16,0 0 0,0 21 15,0-21-15,0 1 0,0-1 16,0 0-16,22-21 0,-1 0 31,-21-21-31,21 21 16,0-21-16,-21-1 0,21 1 0,0 0 15,-21-21-15,22 21 0,-1-22 16,-21 22-16,21-21 0,0-1 0,0 1 16,0 21-16,1-21 0,-1 20 15,21 1-15,-21 0 0,0 0 16,1 21-16,-1 0 0,0 0 0,0 0 16,-21 21-16,21 0 0,0 0 0,1 22 15,-1-22-15,0 21 0,0-21 16,0 22-16,-21-1 0,21 0 0,-21-20 15,22 20-15,-1 0 0,-21-21 16,21 1-16,0 20 0,0-21 0,-21 0 16,21-21-16,1 21 0,-1-21 15,0 0-15,0 0 0,0 0 16,0 0-16,1 0 0,-1-21 0,0 0 16,0 0-16,21 0 0,-20 0 15,-1-22-15,0 22 0,21-21 16,-21-1-16,1 1 0,20 0 0,-21-1 15,0 22-15,0-21 0,1 21 16,-1-22-16,0 22 0,0 21 0,0-21 16,0 21-16,-21 21 15,22-21 1,-22 21-16,0 1 0,0-1 0,0 21 16,0-21-16,0 0 0,0 22 15,0-22-15,0 21 0,0-21 0,0 1 16,21-1-16,-21 21 0,21-21 15,0 0-15,-21 1 0,21-22 16,0 0-16,1 0 0,-1 21 16,21-21-16,-21 0 0,22 0 0,-1 0 15,-21 0-15,21-21 0,1-1 16,-22 22-16,21-21 0,-21 0 0,22 0 16,-22 0-16,0-22 0,0 22 0,0-21 15,1 21-15,-22-22 0,0 1 16,21 0-16,-21-1 0,0 22 0,0-21 15,0 21-15,0 0 0,0-1 0,0 1 16,-21 21-16,-1 0 0,1 21 16,0 1-16,0-1 0,0 0 15,0 21-15,-1-21 0,22 22 16,0-1-16,0-21 0,0 22 16,0-22-16,0 21 0,0-21 0,0 0 15,0 1-15,22-1 0,-1 0 16,0 0-16,0-21 0,0 0 0,22 0 15,-22 0-15,0 0 0,21 0 0,-21 0 16,22 0-16,-22 0 0,0-21 16,21 0-16,-20 0 0,-1-1 0,0 1 15,21-21-15,-21 21 16,1-22-16,-22 22 0,21-21 0,-21 0 16,21 20-16,-21 1 0,0 0 0,0 0 15,0 0-15,0 42 31,0 0-31,-21 0 0,21 0 0,-21 22 16,-1-22-16,22 0 0,-21 21 0,21-20 16,-21-1-16,21 0 0,0 0 15,-21 0-15,21 0 0,-21-21 0,21 22 16,0-1-16,21-42 47,0 21-47,-21-22 0,21 1 0,0 0 15,-21 0-15,22 0 0,-1 0 16,0-1-16,0-20 0,0 21 16,0 0-16,-21 0 0,22-1 15,-1 1-15,0 21 16,0 0-16,-21 21 16,0 1-16,0-1 0,0 0 0,0 0 15,0 0-15,0 0 0,0 1 16,0-1-16,0 0 0,0 0 0,0 0 15,0 0-15,0 1 0,21-1 16,0-21-16,1 0 16,-22 21-16,21-21 0,0 0 0,0 0 15,0 0-15,0 0 0,-21-21 0,22 0 16,-1 21-16,0-22 0,0 1 16,0 0-16,0 0 15,1-21-15,-1 20 0,0-20 0,0 0 0,0-1 16,0 1-16,22-64 15,-22 43-15,0-1 0,0-42 16,-21 43-16,0 21 0,0-22 0,0 22 16,0-1-16,0 1 0,0 21 15,0 0-15,0 0 0,-21 21 16,0 21-16,21 0 16,-21 0-16,0 21 0,-1 1 15,22-1-15,0 0 0,-21 22 0,0-22 0,21 1 16,-21-1-16,21 21 0,0-20 15,0-1-15,-21 22 0,21-22 16,0 0-16,0 1 0,0-1 0,0-21 16,0 21-16,0-20 0,0 20 0,0-21 15,0 0-15,21 0 0,0 1 16,0-1-16,0 0 0,22 0 16,-22-21-16,0 0 0,0 0 0,0 0 15,1 0-15,-1 0 0,0 0 16,0-21-16,0 21 0,0-21 0,-21 0 15,22-1-15,-22-20 0,0 21 16,21 0-16,-21-22 0,0 1 0,0 0 16,0 21-16,-21-22 0</inkml:trace>
  <inkml:trace contextRef="#ctx0" brushRef="#br0" timeOffset="68795.69">11620 11769 0,'0'21'15,"0"-42"-15,0 63 16,22-42-16,-1 0 16,0 0-16,21 21 0,1-21 0,-1 0 15,0 0-15,1 0 0,-1 0 0,0 0 16,1 0-16,-1 0 0,-21-21 16,21 21-16,-20 0 0,20 0 15,-21-21-15,0 21 0,0 0 16,-21-21-16,22 21 0,-22-21 15</inkml:trace>
  <inkml:trace contextRef="#ctx0" brushRef="#br0" timeOffset="69819.56">13822 10372 0,'0'0'0,"-21"0"0,-1-21 0,1 21 16,0 0-16,0-22 0,0 22 15,0 0-15,-1 0 0,22-21 16,22 21 15,-1 0-31,21 0 0,0 21 16,22 1-16,-1-22 0,1 21 15,21-21-15,-1 21 0,22-21 0,-21 21 16,21-21-16,-22 0 0,22 21 0,0-21 16,0 0-16,21 0 0,-21 21 15,-1-21-15,-20 0 0,21 0 0,-43 0 16,22 0-16,-21 0 0,-1 0 15,-21 0-15,1 0 0,-22 0 16,0 0-16,0-21 0,0 0 16,-21 0-1,-21 0-15,0 0 0,0-1 16,0 22-16,0-21 0,-22 0 16,22 0-16,0 0 0,-21 21 0,20-21 15,-20-1-15,21 22 0,-21-21 0,20 21 16,1 0-16,-21 0 0,21-21 15,0 21-15,-1 0 0,1 0 0,42 0 47,1 0-47,-1 0 0,0 0 16,21 0-16,-21 0 0,22 0 16,-1 0-16,-21 0 0,22 0 0,-22 0 15,21 0-15,-21 0 0,22 0 0,-22 0 16,0 21-16,0-21 0,-21 21 15,0 1-15,0-1 0,0 0 16,0 21-16,-21-21 0,0 1 16,0 20-16,-1 0 0,-20-21 0,21 22 15,-21-1-15,-1 0 0,1 1 16,21-1-16,-22-21 0,1 22 16,21-22-16,-21 21 0,20-21 0,-20 0 15,21 1-15,0-1 16,21 0-16,-21-21 0,21-21 31,0 0-31,0-1 0,0 1 16,0 0-16</inkml:trace>
  <inkml:trace contextRef="#ctx0" brushRef="#br0" timeOffset="73156.07">16785 10075 0,'21'0'0,"0"-21"16,1 0-16,-1 0 15,-21 0-15,21 0 0,0-1 0,0-20 16,22 21-16,-22-21 0,0 20 16,0-20-16,-21 0 0,21-1 15,-21 22-15,21-21 0,-21 21 16,0 0-16,-21 21 15,0 0-15,21 21 16,-21 21-16,0 0 0,0 22 0,-1-22 16,1 22-16,0-1 0,0 22 15,0-22-15,-22 22 0,22-21 0,-21 20 16,0 1-16,-1 0 0,1-1 0,0 1 16,-1-22-16,-20 1 0,20-1 15,22 1-15,-21-1 0,21-20 0,-22-1 16,22 0-16,21-20 0,0-1 15,-21 0-15,21-42 32,0 0-32,0-22 0,0 22 15,0-21-15,0 21 0,0-22 0,0 1 16,0 0-16,0-1 0,0-20 16,0 20-16,0 1 0,0-21 0,0 41 15,0-20-15,0 0 0,0 21 16,21 21-16,-21-22 0,21 44 15,1-22-15,-22 21 16,21 21-16,-21-21 0,0 22 0,21-22 16,-21 21-16,21 0 0,-21-20 15,0 20-15,0 0 0,21-21 16,0 22-16,-21-22 0,22 21 0,-1-21 16,0 1-16,-21-1 0,21-21 15,21 21-15,-20-21 0,-1 21 0,0-21 16,21 0-16,1 0 0,-22 0 15,21-21-15,0 0 0,1 0 0,-1-1 16,0-20-16,43-21 0,-43 41 16,1-20-16,-22 0 0,21-1 15,-21 1-15,22 0 0,-22-1 16,0 1-16,-21 21 0,0-21 16,21 20-16,-21 1 0,0 0 15,0 42 1,0 0-16,0 1 15,-21 20-15,21-21 0,0 21 16,-21-20-16,21 20 0,-21-21 0,21 21 16,0 1-16,0-22 0,0 0 0,0 21 15,0-20-15,0-1 0,21 0 16,0 0-16,0-21 0,0 21 0,22-21 16,-22 0-16,21 0 0,1 0 15,-22 0-15,21 0 0,0 0 0,1-21 16,20 0-16,-20 0 0,-1 0 15,0-1-15,1-20 0,-1 0 16,0 21-16,1-22 0,-1-20 0,0 20 16,1 1-16,-1 0 0,0 21 15,-21-22-15,1 22 0,-1 21 0,-21-21 16,0 42 0,-21 0-16,-1 22 15,1-22-15,0 0 0,0 21 16,0-21-16,0 22 0,21-22 15,0 21-15,0-21 0,0 1 0,0-1 0,0 21 16,0-21-16,0 0 16,21 1-16,-21-1 0,21-21 15,-21 21-15,0-42 32,0 0-17,-21 21-15,0-22 0,-1 1 16,1 0-16,0 21 0,0-21 0,0 21 15,21-21-15,-21 21 16,-1 0-16,22 21 16,-21-21-16,21 21 0,0 0 15,-21 0-15,21 1 0,0-1 0,0 0 16,0 0-16,21 0 0,0-21 16,-21 21-16,22 1 0,20-1 15,-21-21-15,0 0 0,22 0 0,-1 0 16,0 0-16,-21 0 0,22 0 0,-1 0 15,22 0-15,-22-21 0,0 21 16,-21-22-16,22 1 0,-1 0 0,0 0 16,1-21-16,-22 20 0,0-20 15,21 0-15,-20-1 0,20-20 0,-21 21 16,0-22-16,22 1 0,-22-1 16,0 1-16,0-1 0,0 1 0,0 20 15,1-20-15,-22 20 0,0-20 0,0 42 16,0-22-16,0 22 15,0 0-15,0 0 0,0 42 16,0 0 0,-22 0-16,1 22 0,0-1 0,21 0 15,-21 1-15,0-1 0,0 22 16,-1-22-16,1 21 0,21 1 16,0-1-16,0-20 0,0 20 0,0 1 15,0-22-15,0 0 0,0 1 0,0-1 16,0 0-16,21-20 0,1 20 0,-22-21 15,21 0-15,0 0 0,0-21 16,0 22-16,0-22 0,1 0 16,-1 0-16,0 0 0,21 0 15,-21-22-15,1 1 0,-1 21 16,0-21-16,0 0 0,0 0 0,0 0 16,1-1-16,-1-20 0,0 21 15,-21-21-15,0 20 0,0-20 0,0 21 16,0-21-16,0-1 0,0 1 0</inkml:trace>
  <inkml:trace contextRef="#ctx0" brushRef="#br0" timeOffset="73371.95">18669 10287 0,'0'0'0,"21"0"31,21 0-31,-20 0 16,20 0-16,0 0 0,22 0 15,-22 0-15,0 0 0,22-21 0,-22 21 16,22-21-16,-22 21 0,22 0 0,-22-21 16,0 21-16,-21 0 0,1-22 15,-1 22-15,0 0 0,-21-21 16,-42 0 0,20 21-16,-20-21 0</inkml:trace>
  <inkml:trace contextRef="#ctx0" brushRef="#br0" timeOffset="73563.84">17907 10033 0,'0'0'0,"-21"0"0,0 0 16,21-21 46,0 0-62</inkml:trace>
  <inkml:trace contextRef="#ctx0" brushRef="#br0" timeOffset="74208.74">20447 10202 0,'0'0'0,"0"-21"0,21 0 16,0 0-16,0 0 0,1 0 0,-1-1 15,21 1-15,-21-21 0,0 21 16,22 0-16,-22-22 0,0 22 0,0 0 16,-21 0-16,21 21 15,-21 21 1,0 0-16,-21 21 0,0 1 0,-21-1 15,21 22-15,-22-22 16,1 21-16,0 1 0,-22-1 0,22 1 16,-22-1-16,22-20 0,-22 20 15,1-20-15,21-1 0,-1 0 0,1 1 16,0-22-16,20 0 0,-20-21 16,42 21-16,-21-21 0,21-21 31,0 0-31,0 0 0,0-1 15,0 1-15,21 0 0,0 0 0,0 0 16,1 21-16,-1 0 16,0 0-16,0 21 0,0-21 15,0 21-15,1 0 0,20 0 16,-21 1-16,0 20 0,0-21 16,22 0-16,-22 0 0,0 1 0,21-22 15,-20 21-15,20 0 0,-21-21 16,0 21-16,22-21 0,-22 0 0,0 0 15,21 0-15,-21 0 0,1 0 0,-1 0 16,0 0-16,0 0 0,0-21 16,0 0-16,22 0 0,-22-1 0,0 1 15</inkml:trace>
  <inkml:trace contextRef="#ctx0" brushRef="#br0" timeOffset="74860.07">21421 9885 0,'0'-42'0,"0"84"0,0-127 16,0 64-16,0 0 0,0 0 0,0 0 16,0 42-16,-22 0 15,1 0-15,21 21 0,-21 1 0,0 20 16,0 1-16,0-1 0,-1 1 16,1-1-16,0 1 0,0-1 0,0 1 15,0-1-15,-22 1 0,22-1 16,0-20-16,0 20 0,0-21 15,-1 1-15,1-22 0,0 21 0,21-21 16,0 1-16,0-1 16,0-42-1,21-1-15,0 1 16,-21 0-16,43-21 0,-43-1 0,42 1 16,-21 0-16,0-1 0,1 1 0,-1-21 15,0 20-15,0 1 0,0 21 16,0 0-16,-21-1 0,0 1 0,22 21 15,-22 21-15,0 1 16,21-1-16,-21 0 0,0 21 16,0 1-16,0-1 0,0 0 15,0 1-15,0-1 0,0 0 0,0 1 16,0-1-16,21-21 0,0 21 0,0-20 16,0-1-16,22 0 0,-22 0 15,21 0-15,1-21 0,-1 0 0,0 0 16,1 0-16,-1 0 0,0 0 15,1-21-15,20 0 0,-21 0 0,1-22 16,-1 22-16,0-21 0,-20 0 0,20-22 16,0 1-16,-21-1 0,1 1 15,-1-1-15,0-21 0,-21-63 16,0 85-16,0-22 16,0 22-16,-21-1 0,0 22 0,-1-1 15,1 1-15,0 21 0,21 0 16,-21 0-16,0 21 0,0 0 0,-1 21 15,1 0-15,0 0 0,21 21 16,0-20-16,0 20 0,-21-21 0,21 21 16,0-20-16,0 20 0,0-21 0,0 0 15,0 22-15,0-22 0,21 0 16,0 0-16,0 0 0</inkml:trace>
  <inkml:trace contextRef="#ctx0" brushRef="#br0" timeOffset="75199.88">22288 10541 0,'0'0'0,"0"21"16,0 0-16,22-21 15,-1 0 1,0 0-16,0 0 0,0 0 0,22-21 16,-22 0-16,21 0 0,0 0 15,1 0-15,-1-22 0,-21 22 0,22-21 16,-22 21-16,0-22 0,0 22 15,0 0-15,-21 0 0,0 0 0,0-1 16,-21 22 0,0 22-16,0-1 15,0 0-15,-22 21 0,22 1 0,-21-1 16,-1 21-16,22-20 0,-21 20 16,21-20-16,0-1 0,-1 0 0,22 1 15,0-22-15,0 21 0,0-21 16,22 0-16,20 1 0,-21-1 0,21-21 15,1 0-15,-1 0 0,0 0 0,22 0 16,-22 0-16,22 0 0,-22-21 16,22-22-16,-22 22 0</inkml:trace>
  <inkml:trace contextRef="#ctx0" brushRef="#br0" timeOffset="75655.62">23453 9737 0,'0'0'15,"0"-43"-15,-22 1 0,1 21 0,21 0 16,-21 0-16,0 21 0,0 0 0,0 21 16,-1 0-16,1 0 0,0 21 15,0 1-15,0 20 0,0 1 0,-1-22 16,-20 22-16,21 20 0,0-20 0,0-1 16,-1 1-16,1-1 0,21 1 15,0-1-15,-21-20 0,21-1 0,-21 0 16,21 1-16,0-22 0,0 0 15,0 0-15,0 0 0,21-21 32,0-21-32,0 0 15,1 0-15,-1 0 0,-21-22 0,21 22 16,0-21-16,0 21 0,22-22 16,-22 1-16,0 21 0,0 0 0,0-22 15,0 43-15,22-21 0,-22 21 16,0 0-16,0 0 0,0 0 0,1 0 15,-1 21-15,0 22 0,-21-22 0,0 21 16,0-21-16,0 22 0,0-1 16,0 0-16,-21-21 0,0 22 0,-1-1 15,-20-21-15,0 22 16,21-22-16,-22 0 0,1 0 0,0 0 16,-1 0-16,22-21 0,0 22 0,0-22 15,0 0-15,-1 0 0,22-22 16,0 1-16</inkml:trace>
  <inkml:trace contextRef="#ctx0" brushRef="#br0" timeOffset="78416.09">23918 10118 0,'0'0'16,"-21"21"-16,0-21 0,21 21 0,-21-21 16,42 0-1,0 0 1,0-21-16,22 21 0,-22-21 15,21 0-15,0-1 0,1 1 16,-22 0-16,21-21 0,-21 21 0,22-22 16,-43 1-16,21 0 0,-21 20 15,0-20-15,0 0 0,0 21 0,-21-1 16,0 1-16,-1 21 0,-20 0 16,21 0-16,-21 0 0,-1 21 0,1 1 15,-22 20-15,22 0 0,0 1 16,21-1-16,-22 0 0,22 1 0,0-1 15,0 0-15,21-21 0,0 22 0,0-1 16,0-21-16,0 0 16,21 1-16,0-1 0,21 0 0,-20 0 15,-1-21-15,21 0 0,-21 21 0,22-21 16,-22 0-16,21 0 0,-21 0 16,0 0-16,1 0 0,-22 21 31,-22 1-31,1-1 15,-21 0-15,21 0 0,-22 21 16,22-20-16,0 20 0,-21 0 0,21 1 16,-1-1-16,-20 0 0,21-21 15,0 22-15,21-1 0,0-21 0,0 0 16,0 22-16,0-22 0,0 0 16,21-21-16,0 21 0,0-21 0,22 0 15,-22 0-15,21 0 0,0 0 16,22 0-16,-22-21 0,22 0 0,-22 0 15,22 0-15,-22-1 0,21-20 16,1 0-16,-22-1 0,22-20 0,-22-1 16,22 1-16,-22-1 0,0 1 15,1-22-15,-22 22 0,21-1 0,-21-20 16,0 20-16,1 1 0,-22-1 16,0 1-16,0 20 0,0-20 0,0 42 15,0-22-15,0 22 0,-22 21 16,1 0-1,0 42-15,0-20 0,0 20 0,0 21 16,-1-20-16,1 20 0,0 1 0,0-1 16,-21 1-16,20-1 0,22 1 15,-21-1-15,21 1 0,-21-1 0,21-20 16,0 20-16,0-21 0,0 1 16,0-1-16,21 0 0,0-20 0,1 20 15,-1-21-15,21 0 0,-21-21 0,22 21 16,-1-21-16,0 0 0,1 0 15,-1 0-15,0 0 0,1-21 0,20 0 16,-21 21-16,1-42 0,-1 21 16,0-1-16,1-20 0,-22 21 15,0-21-15,0 20 0,0-20 0,-21 21 16,0-21-16,0 20 0,0 1 16,-21 21-16,0 0 0,0 0 15,0 0-15,0 0 0,-1 21 16,1 1-16,0-1 0,-21 21 0,21-21 15,21 0-15,-22 22 0,22-22 0,-21 0 16,21 21-16,0-20 0,0-1 16,0 0-16,21 0 0,1 0 15,-1-21-15,0 0 0,0 0 16,0 0-16,0 0 0,1 0 16,-1 0-16,21 0 0,-21-21 0,0 0 15,1 0-15,20 0 0,-21-1 16,0-20-16,0 21 0,1-21 0,-1 20 15,0 1-15,-21-21 0,0 21 0,21 21 16,-21-21-16,0-1 0,0 44 31,0-1-31,0 0 16,0 0-16,0 0 0,-21 0 0,21 1 16,0-1-16,0 0 0,-21 0 0,21 21 15,0-20-15,-21-1 0,21 0 16,0 0-16,0 0 15,0-42 32,0 0-47,0 0 0,0 0 16,21-1-16,0 1 0,0 0 0,-21-21 16,21 21-16,-21-22 0,21 22 0,-21 0 15,22 0-15,-1 0 0,0-1 16,-21 1-16,21 21 0,0 0 15,0 0 1,-21 21-16,0 1 0,0-1 16,0 0-16,0 0 0,0 0 0,0 0 15,0 1-15,0-1 16,0 0-16,0 0 0,0 0 0,0 0 16,0 1-16,0-1 0,22-21 31,-1 0-31,0 0 15,0-21 1,0-1-16,0-20 0,1 21 16,-1 0-16,0-22 0,0 22 0,0-21 15,0 21-15,-21-22 16,22 22-16,-1 0 0,-21 0 0,21 0 16,-21 42 15,0 0-31,0 0 0,0 0 15,0 1-15,0-1 0,-21 0 16,21 21-16,0-21 0,0 1 0,0-1 16,0 0-16,0 0 0,0 0 0,0 0 15,0 1-15,21-1 0,0 0 16,0-21-16,0 21 0,22-21 16,-22 0-16,0 0 0,0 0 15,22 0-15,-22 0 0,21-21 0,-21 0 16,0 0-16,22 21 0,-22-43 0,0 22 15,0 0-15,0-21 16,1 20-16,-1-20 0,-21 21 0,0-21 16,0 20-16,0 1 0,0-21 15,0 21-15,-21 21 16,-1 0-16,1 21 16,0 0-16,21 0 15,0 0-15,-21 22 0,0-22 0,21 0 16,0 21-16,0-20 0,0-1 15,0 0-15,0 0 0,0 0 0,0 0 16,0 1-16,0-1 0,21-21 16,0 0-16,0 0 15,0 0-15,1 0 0,-1 0 16,0 0-16,0 0 0,0-21 0,0-1 16,1 1-16,-1 0 0,0 0 15,0 0-15,-21 0 0,21-22 0,0 22 16,-21 0-16,0 0 0,0 0 15,0-1-15,0 44 32,0-1-32,0 0 0,0 0 15,-21 0-15,21 0 0,-21 1 16,0-1-16,21 0 0,0 0 16,0 0-16,0-42 62,21 0-62,-21 0 0,0 0 16,21 21-16,-21-22 0,21 1 15,-21 42 17,0 1-32,0-1 15,0 0-15,0 0 0,0 0 16,0 0-16,0 1 0,0-1 15,0 0 1,22-21-16,-1 0 16,0 0-16,0 0 15,0-21-15,0 0 0,1-1 16,-1 22-16,0-42 0,0 21 16,0 0-16,0-22 0,1 1 0,-1 0 15,0-22-15,0 22 0,0-22 0,0 22 16,-21-21-16,0-1 0,22 1 15,-22 20-15,0-20 0,0 20 0,0 1 16,0 21-16,0 0 16,0 0-16,0-1 0,0 44 15,-22-1-15,22 0 16,-21 21-16,0-21 0,21 22 0,-21-1 16,0 0-16,21 1 0,-21-1 0,21 0 15,0 22-15,0-22 0,0 1 16,0-1-16,0-21 0,0 21 0,0 1 15,0-22-15,0 0 0,0 0 16,0 0-16,0 1 0,21-22 31,0-22-15,0 22-16,-21-21 0,0 0 16,21 0-16,0 0 15,-21 42 16,0 0-31,0 0 0,0 0 16,0 1-16,0-1 0,0 0 16,0 0-16,0 0 0,-21 0 15,21 1-15,0-1 16,0-42 15,0-1-15,0 1-16,0 0 0,0 0 15,0 0-15</inkml:trace>
  <inkml:trace contextRef="#ctx0" brushRef="#br0" timeOffset="78631.97">26670 10224 0,'-21'0'0,"42"0"0,-63 0 0,20 0 0,1 0 16,64 0 15,-22 0-31,0 0 0,0 0 16,21 0-16,-20 0 0,20 0 15,-21 0-15,21 0 0,-20 0 16,20 0-16,-21 0 0,21 0 0,-20 0 16,20 0-16,-21 0 0,0-22 15,0 22-15</inkml:trace>
  <inkml:trace contextRef="#ctx0" brushRef="#br0" timeOffset="79020.74">27305 10033 0,'0'-21'15,"0"42"32,0 0-47,21 0 16,0 1-16,0-22 0,-21 21 15,22-21-15,-1 21 0,0 0 16,0-21-16,0 0 0,0 0 16,-21 21-16,22-21 0,-1 0 15,0 21-15,0-21 0,0 0 16,-21 22 0,0-1-16,-21 0 15,0 0-15,21 0 0,-21 22 16,0-22-16,-1 0 0,-20 21 15,21 1-15,0-22 0,0 21 16,-1 0-16,1-20 0,-21 20 0,21-21 16,0 0-16,-1 0 0,1 1 15,21-1-15,-21-21 0,0 21 0,21 0 16,-21-21-16,0 0 16,-1 0-1,1 0-15,0 0 0,0 0 0,0 0 16</inkml:trace>
  <inkml:trace contextRef="#ctx0" brushRef="#br0" timeOffset="80908.17">0 14711 0,'0'21'63,"0"0"-48,0 0 1,63-21 0,22 0-16,0 0 0,21 0 15,-22 0-15,1 0 16,21-21-16,-22 21 0,-20-21 0,21 21 16,-22-21-16,1 21 0,-1-21 15,-21 21-15,1 0 0,-22 0 16,0-21-16,0 21 0,0 0 15,-21-22-15,0 1 16,-21 21-16,0-21 16,0 21-16,0 0 0,0 0 0,-22 0 15,22-21-15,0 21 16,0 0-16,0 0 0,-1 0 0,1 0 16,0 0-16,0 0 0,0 0 0,0 0 31,42 0 16,0 0-47,0 0 15,0 0-15,0-21 0,1 21 16,-1 0-16,0 0 0,0 0 16,0 0-16,-21-21 31,0-1-16,-21 1-15,21 0 16,-21 21-16,0-21 0,0 21 16,-1 0-16,1-21 0,0 21 15,0 0-15,0-21 0,0 21 16,-1 0-16,1 0 16,0 0-16,0 0 15,21 21-15,-21-21 16,21 21-16,0 0 31,21-21-15,-21 21-16,21-21 15,0 0-15,0 21 16,1-21-16,-1 0 0,0 22 0,0-22 16,21 21-16,-20-21 0,-1 21 15,0-21-15,0 21 0,0-21 16,0 0-16,1 21 0,-1-21 0,0 0 15,0 21-15,-21 1 16,0-1-16,0 0 16,0 0-16,-21 0 0,0 0 15,0 1-15,-22-1 16,22 0-16,-21 0 0,21 0 0,-22 0 16,1 1-16,21-1 0,-22 0 15,22 0-15,-21 0 0,21 0 16,0 1-16,-1-1 0,1 0 0,0 0 15,0-21-15,0 21 0,21 0 16,-21-21 0,21 22-16,0-1 31,0-42 31</inkml:trace>
  <inkml:trace contextRef="#ctx0" brushRef="#br0" timeOffset="85636.36">1778 14393 0,'0'-21'15,"0"0"1,0 0-16,0 0 16,-21 21-1,0 0 1,21 21-16,-22 0 0,22 0 16,0 0-16,0 1 15,0-1-15,0 0 16,0 0-16,22 0 0,-1-21 15,0 0-15,0 0 0,0 0 16,0 0-16,22 0 0,-22 0 0,0-21 16,0 0-16,0 0 15,22 0-15,-22-1 0,0 1 16,21 0-16,-20-21 0,-1 21 0,0-1 16,0 1-16,0 0 0,-21 0 15,0 0-15,0 0 0,0-1 16,0 1-16,0 0 15,-21 21 1,21 21 0,-21-21-16,21 21 0,0 1 15,0-1-15,0 0 0,0 21 16,0-21-16,0 22 0,0-1 16,0 0-16,0 1 0,0-1 15,0 0-15,0 1 0,0-1 16,0-21-16,0 22 0,21-1 0,-21-21 15,21 21-15,-21-20 0,0 20 16,0-21-16,0 0 0,0 0 0,0 1 16,0-1-16,0 0 15,-21-21 17,0 0-32,0 0 15,0 0-15,-1-21 0,1 21 16,0-21-16,0 21 0,0 0 0,0-22 15,-1 22-15,1 0 16,0 0-16,0 0 0,0 0 16,0 0-1,21 22-15,0-1 16,0 0-16,21-21 16,0 21-16,0-21 15,0 21-15,0-21 0,1 0 0,-1 0 16,21 0-16,-21 0 0,22 0 15,-1 0-15,-21 0 0,21 0 0,1-21 16,20 0-16,-20 0 0,-1 0 16,0-1-16,1 1 0,-1 0 15,0-21-15,1 21 0,-1-22 16,-21 22-16,0-21 0,0-1 16,1 22-16,-1-21 0,-21 0 0,0-1 15,21 1-15,-21 21 0,0-22 16,0 22-16,0 0 0,0 0 0,0 0 15,0 0-15,-21 21 16,0 21 0,21 21-1,0-21-15,0 22 0,0-22 16,0 21-16,0 0 0,-22 1 16,22 20-16,0-20 0,-21-1 0,21 21 15,-21-20-15,21 20 0,0-20 16,0 20-16,-21 1 0,21-1 15,-21 1-15,21-1 0,0 1 0,0-1 16,0 1-16,-21-1 0,21 1 16,0-22-16,-22 21 0,22 1 0,0-22 15,0 1-15,0 20 0,0-42 16,0 22-16,0-1 0,0-21 0,22 0 16,-1-21-16,0 0 15,0 0-15,0 0 16,0-21-16,1 0 0,-1 0 15,0 0-15,0-1 0,0-20 0,0 21 16,1-21-16,-1-1 0,0 1 16,0 21-16,-21-22 0,0-20 0,0 21 15,0-1-15,0 1 0,0 0 16,-42-1-16,21-20 0,-22 20 16,1 22-16,0-21 0,-1 0 15,1 20-15,0 1 0,-22 0 0,22 21 16,-1-21-16,22 21 0,-21-21 0,21 21 15,0 0-15,21-21 16,0-1 0,21 22-16,21-21 15,-21 0-15,22 21 0,-22-21 0,21 21 16,0-21-16,1 0 0,-22-1 16,21 22-16,1-21 0,-22 0 15,21 0-15,-21 0 0</inkml:trace>
  <inkml:trace contextRef="#ctx0" brushRef="#br0" timeOffset="86088.1">4339 14224 0,'0'-21'0,"0"42"0,0-63 15,0 21-15,0-1 0,0 1 0,0 0 16,-21 42 15,21 0-31,0 22 0,-21-22 0,21 21 16,0 22-16,0-1 0,0 1 16,0-1-16,0 1 0,0-1 0,-21 1 15,21-22-15,-22 22 0,1-1 16,21-21-16,0 1 0,0-1 0,0 0 15,0-20-15,0 20 0,0-21 16,0 0-16,-21-21 0,0 0 31,0-21-31</inkml:trace>
  <inkml:trace contextRef="#ctx0" brushRef="#br0" timeOffset="86775.86">3598 14859 0,'21'0'0,"1"-21"15,-1 0-15,21 21 0,0-21 0,-20-1 16,41 22-16,-21-21 0,1 0 16,20 0-16,-20-21 0,20 20 15,1 1-15,-1-21 0,1 21 16,-1-22-16,1 1 0,-1 21 0,1-21 15,-1-1-15,1 1 0,-22 21 16,0-22-16,1 1 0,-1 21 0,0 0 16,-21-22-16,-21 22 0,0 0 15,0 0-15,-21 21 16,0 0 0,0 0-16,0 21 0,21 0 0,-21 0 15,-1 22-15,22-1 0,0 0 16,0 1-16,-21 20 0,21-20 0,-21 20 15,21 1-15,-21-22 16,21 21-16,0-20 0,0 20 0,-21-20 16,21-1-16,-21 0 0,21-21 15,0 22-15,0-22 0,0 0 0,0 0 16,0 0-16,0 1 0,-22-22 16,1-22 15,21 1-31,0 0 15,0 0-15,0 0 0,0 0 16,0-22-16,0 22 0,21 0 0,1-21 16,-1 20-16,0 1 0,21-21 15,-21 21-15,22 0 0,-1-1 16,0 1-16,-20 21 0,20 0 0,0 0 16,-21 0-16,22 0 0,-22 21 15,0 1-15,-21-1 0,0 0 0,21 0 16,-21 21-16,0-20 0,0 20 15,0-21-15,0 21 0,0-20 0,-21 20 16,21-21-16,-21 21 0,21-20 16,0-1-16,0 0 0,0 0 0,-21-21 15,21 21-15,0-42 32,0 0-17,0 0-15,0 0 0,0-1 16,0 1-16,0 0 0</inkml:trace>
  <inkml:trace contextRef="#ctx0" brushRef="#br0" timeOffset="87207.61">5292 14796 0,'0'0'0,"0"21"0,0 0 15,0 0-15,0 0 16,21-21-1,0 0-15,0 0 16,0 0-16,0 0 0,22 0 16,-22-21-16,0 0 0,21 0 15,-20 21-15,-1-21 0,0-1 0,0 1 16,0 0-16,0 0 0,1 0 0,-22 0 16,0-1-16,0 1 0,0 0 15,0 0-15,-22 0 0,1 21 16,0 0-16,0 0 0,0 0 15,0 0-15,-22 21 0,22 0 0,-21 0 16,21 0-16,-1 1 0,1 20 16,0 0-16,0-21 0,21 22 0,-21-1 15,21-21-15,0 22 16,0-22-16,0 21 0,0-21 0,0 0 16,0 1-16,21-1 0,0 0 15,0-21-15,0 0 0,22 21 0,-22-21 16,0 0-16,21 0 0,-20 0 15,20-21-15,0 21 0,-21-21 0,1 0 16,20 21-16,-21-22 0,0 1 0,0 0 16,1 21-16,-1-21 0,0 0 15</inkml:trace>
  <inkml:trace contextRef="#ctx0" brushRef="#br0" timeOffset="90176.18">6667 14944 0,'-21'21'0,"21"0"16,21-42 47,22 21-63,-22-21 15,0 0-15,0-1 0,22 1 0,-22 0 16,21-21-16,-21 21 0,0-22 15,22 22-15,-22-21 0,-21-1 0,0 1 16,0 21-16,0-21 0,0-1 0,0 22 16,0-21-16,-21 21 0,0-1 15,-1 1-15,1 21 0,-21 0 0,21 0 16,0 0-16,-22 0 0,22 0 16,0 21-16,0 1 0,0-1 0,21 21 15,0-21-15,0 22 0,0-1 16,0 0-16,0 22 0,0-22 15,0 0-15,21 1 0,0-22 16,0 21-16,0 1 0,0-22 0,22 0 16,-22 21-16,0-42 0,21 21 15,-20 1-15,20-22 0,0 0 0,-21 0 16,22 0-16,-1 0 0,-21 0 16,22 0-16,-1-22 0,-21 1 0,21 0 15,1 0-15,-1 0 0,-21 0 0,22-22 16,-1 22-16,-21-21 0,21-1 15,-20 1-15,20 0 0,-21-22 0,0 22 16,22-22-16,-22 1 0,0 21 16,-21-22-16,0 1 0,21 20 15,-21 1-15,0 0 0,0-1 16,0 1-16,0 21 0,0 0 0,0-1 16,-21 22-16,0 22 15,0-1-15,-1 0 16,1 21-16,0 22 0,0-22 15,0 22-15,21-1 0,-21 1 0,21 20 16,0-20-16,-22-1 0,22-20 16,0 20-16,0-21 0,0 1 0,22-1 15,-1 0-15,-21-20 0,21-1 0,0 0 16,21 0-16,-20 0 16,-1 0-16,21-21 0,-21 0 0,22 0 15,-1 0-15,0 0 0,1-21 16,-1 0-16,0 0 0,22 0 0,-22 0 15,0-1-15,1 1 0,-1 0 0,0-21 16,1 21-16,-1-22 0,-21 22 16,0-21-16,-21 21 0,0-22 0,0 22 15,0 0-15,0 0 0,0 0 16,-21-1-16,0 22 0,0 0 0,0 0 16,0 0-16,-1 0 0,1 22 15,0-1-15,0 0 0,0 0 0,21 21 16,0-20-16,-21 20 15,21-21-15,0 21 0,0-20 0,0 20 16,0-21-16,0 0 0,0 0 16,21 1-16,-21-1 0,21 0 0,0-21 15,0 0-15,22 21 0,-22-21 0,0 0 16,21 0-16,1 0 0,-1-21 16,-21 0-16,21 21 0,1-21 0,-1-1 15,0 1-15,1 0 0,-22-21 16,21 21-16,1-1 0,-22-20 15,0 21-15,0-21 0,0 20 0,0-20 16,-21 21-16,0 0 0,0 0 16,0 42 15,0 0-31,0 0 0,-21 0 0,21 22 16,0-22-16,0 21 0,0-21 15,0 0-15,-21 22 0,21-22 0,0 21 16,-21-21-16,21 1 0,0-1 15,0 0-15,0 0 0,0 0 16,0-42 31,0 0-47,0 0 16,0 0-16,0-1 0,21-20 0,0 21 15,-21 0-15,21-22 0,1 22 16,-1-21-16,-21 21 0,21 0 0,21-1 15,-21-20-15,1 42 0,-1-21 16,0 21-16,21 0 0,-21 0 0,1 0 16,-1 0-16,0 0 0,0 21 0,0 0 15,0 0-15,-21 1 0,22-1 16,-1 0-16,-21 0 0,0 0 0,21 0 16,-21 22-16,21-22 0,-21 0 15,21-21-15,-21 21 0,0 0 0,0 1 16,0-1-16,21-21 31,1 0-15,-1-21-1,0-1-15,0 1 0,-21 0 0,21 0 16,0-21-16,1 20 0,-22 1 16,21-21-16,0 21 0,0-22 0,0 22 15,0 0-15,1-21 0,20 21 0,-21-1 16,0 22-16,0 0 15,1 0-15,-22 22 16,0-1-16,21 0 0,-21 0 16,0 0-16,21 0 0,-21 22 15,0-22-15,0 21 0,0-21 0,21 1 16,-21 20-16,21-21 0,-21 0 16,21 0-16,1-21 0,-1 22 0,0-1 15,0-21-15,0 0 0,0 21 16,22-21-16,-22 0 0,21 0 0,-21 0 15,22 0-15,-22 0 0,0-21 0,21 21 16,-20-21-16,-1-1 0,21 1 16,-21 0-16,0 0 0,1 0 0,-1 0 15,-21-22-15,0 22 16,21-21-16,-21-1 0,0 22 0,0-21 16,0 21-16,0 0 0,0-1 0,0 1 15,0 0-15,-21 21 0,0 0 16,-1 0-16,1 21 0,0 0 15,21 1-15,-21-1 0,0 21 16,21-21-16,-21 0 0,21 22 0,0-22 16,0 0-16,0 21 0,0-20 15,0-1-15,0 0 0,0 0 0,21-21 16,0 21-16,0-21 0,0 0 0,0 0 16,1 0-16,-1 0 0,21 0 15,-21 0-15,0 0 0,22 0 0,-22 0 16,0-21-16,0 0 0,22 21 0,-22-21 15,0 0-15,0-1 16,-21 1-16,21-21 0,-21 21 0,21 0 16,-21-22-16,0 22 0,0 0 15,0 0-15,0 0 0,0 42 32,0 0-32,0 0 15,0 0-15,0 0 0,0 1 0,0-1 16,0 0-16,0 0 0,0 0 15,0 0-15,-21 1 0,21-1 0,-21 0 16,21 0-16,0 0 31,0-42 1,0 0-32,0 0 0,0 0 15,21-1-15,0 1 0,1 0 0,-1-21 16,0 21-16,-21-22 0,42 22 15,-21-21-15,1 21 0,-1-1 16,21-20-16,0 21 0,-20 21 16,-1 0-16,21 0 0,-21 0 0,0 0 15,1 21-15,-22 0 0,0 0 0,21 1 16,-21-1-16,0 0 16,0 21-16,0-21 0,0 1 0,0-1 15,0 21-15,0-21 0,0 0 16,0 1-16,0-1 0,21-21 0,-21 21 15,0 0-15,21-21 0,0 21 16,0-21-16,1 0 16,-1 0-16,0 0 0,0 0 0,0-21 15,0 0-15,1 21 0,-1-21 16,0 0-16,-21-1 0,21-20 0,0 21 16,0-21-16,1-1 0,-1 1 15,-21 0-15,21-22 0,0 22 16,-21-22-16,0 1 0,21 20 0,-21-20 15,21 21-15,-21-22 0,22 22 0,-22-1 16,0 1-16,0 21 0,0 0 16,0 0-16,0-1 0,0 1 0,0 42 31,0 1-31,0 20 0,0-21 0,0 21 16,0 1-16,-22-1 0,22 0 15,0 22-15,0-22 0,-21 22 0,21-22 16,0 0-16,-21 22 0,21-22 0,0 1 15,0-1-15,0 0 0,0-21 16,0 22-16,0-22 0,0 0 16,0 0-16,0 0 0,21 1 15,0-22-15,-21 21 0,22-21 0,-1 0 16,0 0-16,0 0 0,0 0 16,0 0-16,1 0 0,-1 0 15,0-21-15,0-1 0,0 22 0,0-21 16,1 0-16,-1 0 0,0 0 0,-21 0 15,0-22-15,0 22 0,0 0 16</inkml:trace>
  <inkml:trace contextRef="#ctx0" brushRef="#br0" timeOffset="90412.04">11493 14288 0,'0'0'16,"22"0"-1,-1 0-15,0 0 0,21 0 16,1 0-16,-1-22 0,0 22 16,1 0-16,20 0 0,-21-21 0,22 0 15,-22 21-15,22 0 0,-22-21 16,0 21-16,1 0 0,-1-21 0,0 0 16,-20 21-16,-1 0 0,0 0 0,0-22 15,-42 22 16,0 0-31</inkml:trace>
  <inkml:trace contextRef="#ctx0" brushRef="#br0" timeOffset="91327.75">677 16002 0,'0'-42'0,"0"84"0,0-105 15,0 20-15,0 22 0,0 0 0,21 0 16,-21 0-16,0-1 16,0 44-1,0-1 1,0 0-16,0 21 0,0 1 16,0-1-16,0 0 0,0 22 0,0-22 15,0 0-15,0 1 0,0-1 16,0 0-16,0 1 0,0-22 15,0 0-15,0 0 0,0 0 0,0 1 16,0-1-16,0-42 31,0-1-15,0 1-16,0-21 0,0 21 16,22 0-16,-1-22 0,0 1 15,-21 0-15,21-1 0,0 1 0,-21 0 16,21 20-16,1-20 0,-1 0 15,0 21-15,0-1 0,21 1 16,-20 21-16,-1 0 0,0 0 0,0 21 16,0 1-16,-21-1 0,21 21 15,1 0-15,-1-20 0,0 20 16,-21 0-16,0 1 0,0-1 0,21 0 16,-21-21-16,21 22 15,-21-22-15,0 0 0,0 21 16,21-20-16,-21-1 0,22-21 15,-1 0 1,0-21-16,-21-1 16,21 1-16,0 0 0,0-21 0</inkml:trace>
  <inkml:trace contextRef="#ctx0" brushRef="#br0" timeOffset="92059.5">1651 15875 0,'0'0'0,"0"-21"15,0 42 1,-21 0 0,0 0-16,21 1 0,-22 20 15,1-21-15,21 21 0,0 1 16,-21-1-16,21 0 0,-21-20 0,21 20 16,0 0-16,0 1 0,0-22 15,0 0-15,21 0 0,0 0 0,0 0 16,1 1-16,-1-22 0,0 0 15,21 0-15,-21 0 0,1 0 16,20 0-16,-21 0 0,0-22 0,0 1 16,1 0-16,-1 0 0,0 0 15,0 0-15,0-1 0,0-20 16,-21 0-16,0 21 0,0-22 16,0 1-16,0 0 0,0-1 15,0 1-15,-21 0 0,-21-1 0,21 22 16,0 0-16,-1 0 0,1 0 15,-21 21-15,21 0 0,0 0 0,-1 0 16,1 0-16,0 0 0,0 0 16,0 21-16,21 0 0,-21-21 15,21 21-15,0 0 0,0 0 16,21-21 0,0 0-16,0 0 0,21 0 0,-20 0 15,20 0-15,-21-21 0,21 0 16,22 0-16,-22 0 0,1 0 15,20-22-15,-21 22 0,22 0 0,-1-21 16,-20 20-16,20-20 0,-20 21 16,-22 0-16,0-22 0,0 22 15,0 0-15,-21 0 0,-21 21 32,0 21-17,0 0-15,21 22 0,0-22 16,0 21-16,0-21 0,0 22 0,0-1 15,0 21-15,0-20 16,0-1-16,0 22 0,0-22 0,0 0 16,0 1-16,0-1 0,0 0 15,0 1-15,0-22 0,0 0 16,0 0-16,0 0 0,0 0 0,0 1 16,0-44 15,0 1-16,0-21-15,0 21 0,0 0 16,0-1-16</inkml:trace>
  <inkml:trace contextRef="#ctx0" brushRef="#br0" timeOffset="92279.38">2074 15917 0,'0'-21'31,"21"0"-31,1 21 0,20-21 16,0 21-16,1-21 0,20 0 16,-21 21-16,22-22 0,-1 1 0,22 0 15,-43 21-15,22-21 0,-1 21 16,-20 0-16,-1-21 0,-21 21 16,0 0-16,1 0 0,-1 0 15</inkml:trace>
  <inkml:trace contextRef="#ctx0" brushRef="#br0" timeOffset="95035.66">3873 16193 0,'0'0'0,"-21"0"0,0 21 0,0 0 15,0-21-15,21 21 16,-21-21-16,42-21 31,21 0-15,-21 0-16,0-22 0,22 22 15,-22-21-15,21-1 0,1 1 16,-1 0-16,-21-1 0,21 1 0,-20 0 16,20-1-16,-21 1 0,0 0 15,-21-1-15,0 1 0,0 0 0,0-1 16,0 1-16,0 21 0,0-21 15,-21 20-15,0 1 0,0 21 0,0 0 16,-1 0-16,1 0 16,0 0-16,0 21 0,0 1 0,21 20 15,0 0-15,-21 1 16,21-1-16,-22 0 0,22 22 0,0-1 16,0 1-16,-21 20 0,21-20 15,0 21-15,0-22 0,0 22 0,0-22 16,0 1-16,0 20 0,0-20 15,0-1-15,0 22 0,0-21 0,0 20 16,0-20-16,21-1 0,-21 1 16,0-22-16,0 22 0,22-22 0,-1 0 15,0 1-15,-21-22 0,21 0 16,-21 0-16,21 0 0,0-21 16,1 0-16,-1 0 0,0-21 15,0 0-15,0 0 0,0 0 16,1-22-16,-1 22 0,0-21 0,0-1 15,0-20-15,-21 21 0,21-22 16,-21 22-16,0-22 0,0 1 16,0-1-16,0 22 0,0-22 15,-21 22-15,0 0 0,0-1 0,0 1 16,0 0-16,-22 21 0,22-1 16,-21 1-16,-1 0 0,22 21 0,0 0 15,-21 0-15,21 0 0,-1 0 16,22 21-1,0 0-15,22-21 16,-1 0-16,0 0 0,0 0 0,21 0 16,-20 0-16,20-21 0,0 0 15,1 21-15,-1-21 0,0 0 16,22-22-16,-1 22 0,-20-21 16,20 21-16,1-22 0,-22 1 15,21 21-15,-20-21 0,-1 20 0,-21-20 16,22 21-16,-22 0 0,0 0 0,0 21 15,-21-22-15,0 44 32,0-1-32,0 0 15,-21 21-15,21-21 0,0 22 16,0-1-16,0 0 0,0 1 0,0-1 16,0 0-16,0 1 0,0-22 15,0 21-15,0-21 0,21 22 0,-21-22 16,21-21-16,0 21 0,22 0 15,-22-21-15,0 0 0,0 0 0,22 0 16,-22 0-16,0-21 0,21 0 16,-21 0-16,22 0 0,-22-1 0,0 1 15,21-21-15,-20 21 0,-1-22 16,0 22-16,0-21 0,-21 0 16,0-1-16,0 1 0,0 0 0,0-1 15,0 22-15,-21-21 0,0-1 0,0 22 16,-22 0-16,22 0 15,0 0-15,-21 0 0,20 21 0,-20 0 16,21 0-16,-21 0 0,20 21 16,-20 0-16,21-21 0,-21 21 0,20 21 15,1-20-15,0 20 0,0-21 0,21 21 16,0 1-16,0-1 0,0 0 16,0 1-16,0-22 0,21 21 0,0-21 15,0 1-15,22 20 0,-22-42 16,21 21-16,1 0 0,-22-21 15,21 0-15,22 0 0,-22 0 0,0 0 16,1 0-16,20 0 0,-21-21 0,1 0 16,20 0-16,-20 0 15,-1-1-15,0-20 0,1 21 16,-1-21-16,0 20 0,1-20 16,-22 0-16,0 21 0,21-22 0,-21 1 0,-21 21 15,22 0-15,-22-1 0,21 1 16,-21 0-16,0 42 31,0 0-31,0 1 16,0-1-16,0 0 0,0 0 0,0 21 15,0-20-15,0 20 0,0-21 16,0 21-16,0-20 0,0 20 16,0-21-16,0 0 0,21 0 15,0-21-15,0 22 0,0-1 0,1-21 16,-1 0-16,21 0 0,-21 0 15,22 0-15,-22 0 0,21-21 0,-21-1 16,22 22-16,-1-21 0,-21 0 0,21 0 16,-20 0-16,20 0 0,-21-1 15,0-20-15,0 21 0,1 0 16,-22-22-16,21 22 0,-21-21 0,21 21 16,-21 0-16,0-1 0,0 1 0,0 0 15,-21 21 1,21 21-1,-21 0-15,21 1 0,0-1 0,0 0 16,0 0-16,0 21 16,0-20-16,0-1 0,0 0 0,0 21 15,0-21-15,0 1 0,0-1 16,21 0-16,0 0 0,0-21 16,0 0-16,0 0 0,1 21 15,20-21-15,-21 0 0,0 0 0,0 0 16,22-21-16,-22 21 0,0-21 0,0 0 15,0 21-15,1-21 0,-22-1 16,0 1-16,21 0 0,-21 0 0,0 0 16,0 0-16,0-22 15,0 22-15,0 0 0,0 0 0,0 0 16,0-1-16,-21 22 31,21 22-31,0 20 16,0-21-16,0 0 0,0 0 15,-22 22-15,22-22 0,0 0 0,-21 0 16,21 22-16,0-22 0,0 0 16,0 0-16,0 0 0,-21-21 0,21 21 15,0 1-15,0-44 47,21 1-47,0 0 16,-21 0-16,22 0 0,-1 0 0,0-22 15,0 22-15,-21 0 0,21-21 0,0 20 16,1 1-16,-1 0 0,0 0 16,0 21-16,0 0 0,0 0 15,1 0 1,-1 21-16,-21 0 0,0 0 16,0 1-16,0 20 0,21-21 15,-21 0-15,0 22 0,21-22 0,-21 0 16,0 0-16,21 0 0,0 0 15,1 1-15,-1-22 0,0 21 16,0-21-16,0 0 0,22 21 0,-22-21 16,21 0-16,0 0 0,1 0 15,-1 0-15,-21 0 0,22 0 0,-1-21 16,-21 21-16,0-21 0,22-1 16,-22 1-16,-21 0 0,21 0 0,-21 0 15,21-22-15,-21 22 0,0 0 0,0-21 16,0 21-16,0-1 0,0-20 15,0 21-15,-21 0 0,0 21 16,0 0-16,-1 0 0,1 0 16,0 0-16,-21 0 0,21 0 15,-1 0-15,1 0 0,0 21 0,0 0 16,0 0-16,21 22 0,-21-22 16,-1 0-16,22 0 0,0 21 0,0-20 15,0-1-15,0 0 0,0 0 16,0 0-16,0 0 0,0 1 0,22-1 15,-1-21-15,0 0 16,0 0-16,0 0 0,0 0 16,1 0-16,-1 0 0,0 0 0,0 0 15,0-21-15,0-1 0,1 1 16,-1 0-16,0 0 0,21-21 16,-21-1-16,-21 1 0,22 0 15,-1-1-15,0 1 0,-21 0 16,0-22-16,21 22 0,0-1 0,-21-20 15,21 21-15,-21-22 0,0 22 16,0-1-16,0 1 0,0 0 0,0 21 16,0-1-16,0 1 0,0 42 31,-21 1-31,21-1 0,0 21 16,0 0-16,-21 1 0,21-1 15,0 22-15,0-22 0,-21 0 0,21 22 16,0-22-16,0 22 0,0-22 15,0 0-15,0 22 0,21-22 16,0 0-16,22-20 0,-22 20 0,0-21 16,0 0-16,0 0 0,22 1 15,-22-1-15,0-21 0,0 0 16,0 0-16,0 0 0,22 0 0,-22 0 0,0 0 16,0 0-16,0-21 0,22-1 15,-22 1-15,0 0 0,0 0 0,22 0 16,-22 0-16,0-22 0,0 22 15</inkml:trace>
  <inkml:trace contextRef="#ctx0" brushRef="#br0" timeOffset="95868.38">741 17378 0,'0'0'0,"-43"-21"16,22 0-16,0 21 16,0 0-16,0 0 0,-22 0 0,22 21 15,0 0-15,0 0 0,0 21 16,0 1-16,21-1 0,-22 0 16,22 22-16,0-1 0,0 1 15,0-22-15,0 22 0,0-1 16,0-20-16,0 20 0,0-21 15,0 1-15,0-1 0,0 0 16,0-20-16,0 20 0,0-21 0,0 0 16,0-42-1,0 0 1,0 0-16,-21-22 0,21 22 16,-21-21-16</inkml:trace>
  <inkml:trace contextRef="#ctx0" brushRef="#br0" timeOffset="96304.13">127 17505 0,'0'-21'0,"0"42"0,0-63 15,0 20-15,0 1 0,0 0 16,0 0-16,21 0 0,0 21 16,0 0-16,1 0 0,20 0 0,0 21 15,22 0-15,-1 21 0,1-20 16,-22 41-16,22-21 0,-1 1 15,1 20-15,-22 1 0,0-22 16,1 22-16,-1-22 0,0 21 16,-21-20-16,1-1 0,-1 0 15,0 1-15,0-1 0,-21-21 16,0 22-16,0-22 16,0-42-1,0-1-15,0 1 16,0-21-16,0 0 0,0-1 15,0-20-15,0-1 0,0 1 16,0-22-16,0 22 0,0-1 16,0-21-16,0 22 0,0 21 0,0-22 15,0 22-15,0-1 0,21 22 16,-21-21-16,21 42 16,-21-21-16,22 42 15,-1 0 1,-21 0-16,0 22 15,0-22-15,21 0 0,-21 21 16,21 1-16</inkml:trace>
  <inkml:trace contextRef="#ctx0" brushRef="#br0" timeOffset="96716.32">1587 17886 0,'0'21'0,"0"-42"0,0 84 0,0-41 16,0 20-16,0-21 0,22 21 0,-1-20 16,0-1-16,-21 0 0,21 0 15,0-21-15,0 0 0,1 0 16,-1 0-16,0 0 0,0 0 15,0 0-15,0-21 0,1 0 0,20 0 16,-42-22-16,21 22 16,0 0-16,-21-21 0,21 20 0,-21-20 15,0 0-15,0 21 0,0-22 16,0 1-16,-21 0 0,0 20 16,0 1-16,0 0 0,-22 0 15,22 0-15,-21 21 0,21 0 16,-22 0-16,22 0 0,0 21 0,-21 0 15,21 0-15,21 0 0,0 1 16,0-1-16,0 0 0,0 0 16,0 0-16,0 0 0,21-21 0,0 0 15,0 0-15</inkml:trace>
  <inkml:trace contextRef="#ctx0" brushRef="#br0" timeOffset="97739.9">2709 17336 0,'21'0'0,"-42"0"15,64-22-15,-22 1 0,0 21 0,0-21 16,-21 0-16,21 0 0,-21 0 16,0-1-16,0 1 0,21 0 0,-21 0 15,0 0-15,0 0 0,0-1 16,-21 1-16,0 21 0,-21-21 15,21 21-15,-22 0 0,1 0 16,0 21-16,-22-21 0,22 21 16,-22 22-16,1-22 0,20 21 0,1-21 15,0 22-15,-1-1 0,22 0 16,0 22-16,21-22 0,0 1 16,0-1-16,0 0 0,21 1 0,0-1 15,1-21-15,-1 21 0,21-20 16,0 20-16,-20-21 0,20 0 15,0 0-15,1 1 0,-22 20 0,21-21 16,-21 0-16,0 0 0,-21 1 16,0-1-16,0 0 15,0 0-15,0 0 0,0 0 0,-21 1 16,0-1-16,-21-21 0,21 0 16,-22 0-16,22 0 0,-21 0 15,-1 0-15,1 0 0,21 0 0,-21-21 16,-1 21-16,22-22 0,-21 1 15,21 0-15,-1 0 0,1 0 16,21 0-16,-21 21 0,42 0 31,0 21-31,1 0 16,-1-21-16,0 42 0,0-21 16,21 1-16,-20-1 0,-1 0 15,0 0-15,21 0 0,-21 0 16,1 1-16,-1-22 0,21 21 15,-21-21-15,0 0 0,22 0 0,-22 0 16,0 0-16,21 0 0,-20 0 16,20-21-16,-21-1 0,21 1 15,-20 0-15,-1 0 0,21-21 16,-21 20-16,0-20 0,-21 21 0,22-21 16,-22 20-16,21 1 0,-21-21 15,0 21-15,0 0 16,0 42 15,0 0-31,0 21 0,0-21 16,0 1-16,0-1 0,0 21 15,0-21-15,0 0 0,0 22 16,0-22-16,0 0 0,0 0 0,21 0 16,0-21-1,0 0-15,0 0 0,1-21 16,-1 0-16,0 21 15,0-21-15,0-21 0,0 20 0,1 1 16,-1-21-16,0 21 0,-21 0 16,0-22-16,0 22 0,0 0 15,0 0-15,0 0 16,0 42 0,0 0-16,0 0 15,0 0-15,0 0 0,0 1 16,0-1-16,0 0 0,0 0 15,0 21-15,0-20 0,0-1 0,0 0 16,0 0-16,0 0 0,0 0 16,0 1-16,21-22 15,0 0-15,0 0 16,1 0-16,-1-22 0,21 1 16</inkml:trace>
  <inkml:trace contextRef="#ctx0" brushRef="#br0" timeOffset="98463.97">3725 17695 0,'0'-21'15,"-21"21"-15,0 0 0,0 0 0,0 0 16,-1 0-16,22 21 0,-21 1 16,0-1-16,0 0 0,21 21 0,-21-21 15,21 22-15,0-1 0,0-21 16,0 22-16,0-22 0,0 21 15,0-21-15,0 22 0,21-22 16,0 0-16,0-21 0,0 21 16,1-21-16,20 0 0,-21 0 0,21 0 15,-20 0-15,20 0 0,0-21 16,-21 0-16,22 0 0,-1-1 16,-21 1-16,0-21 0,22 21 0,-22-22 15,0 1-15,-21 0 0,0-22 16,21 22-16,-21-22 0,0 1 0,0 21 15,0-22-15,0 1 0,0-1 16,0 22-16,0-22 0,0 22 16,0 21-16,0-22 0,0 22 0,0 0 15,0 42 1,0 0 0,0 22-16,21-22 0,-21 21 15,0 22-15,0-22 0,22 0 0,-22 22 16,0-22-16,21 22 0,-21-22 15,0 22-15,0-22 0,0 21 16,0-20-16,0-1 0,0-21 0,0 22 16,0-22-16,0 0 0,0 0 15,0 0-15,0-42 32,0 0-32,0 0 15,0 0-15,0-1 0,21-20 0,0 21 16,0-21-16,-21-1 0,21 22 15,1-21-15,-1-1 0,0 22 16,21 0-16,-21 21 0,1 0 0,20 0 16,-21 0-16,0 0 0,0 21 15,1 0-15,-1 1 0,-21-1 0,0 21 16,0-21-16,0 22 0,0-1 16,0-21-16,0 21 0,0 1 15,0-22-15,0 0 0,-21 21 0,21-20 16,0-1-16,0 0 15,-22-21-15,22 21 0,22-42 32,-1 0-17,0 0-15</inkml:trace>
  <inkml:trace contextRef="#ctx0" brushRef="#br0" timeOffset="101301.47">4805 17547 0,'-21'0'15,"42"0"1,0 0-16,0 0 16,0-21-16,0 21 15,1-21-15,-1 0 0,0 21 0,0-21 16,21-1-16,-20 1 0,-1 0 15,21 0-15,-21 0 0,0 0 16,1-22-16,-22 22 0,0 0 0,21 0 16,-21 0-16,0-1 0,0 1 15,-21 0-15,-1 21 0,1 0 0,0 0 16,-21 0-16,21 21 0,-22 0 16,1 22-16,0-22 0,-1 21 15,22-21-15,-21 43 0,21-22 0,-1 1 16,1 20-16,21-21 0,0 1 15,0-1-15,0 0 0,0 1 16,21-22-16,1 21 0,-1-21 16,0 1-16,21-22 0,-21 21 0,1-21 15,20 0-15,-21 0 0,0 0 16,22 0-16,-22 0 0,0 0 16,-21-21-16,21 21 0,-21-22 15,-21 22 1,0 0-1,0 0-15,-1 0 0,1 0 0,0 22 16,0-1-16,0 0 0,0 0 16,21 21-16,0-20 0,-22-1 15,22 21-15,0-21 0,0 0 16,0 22-16,0-22 0,0 0 16,0 0-16,22 0 0,-1 1 0,0-1 15,0-21-15,0 0 0,0 0 16,1 0-16,-1 0 0,0 0 15,21-21-15,-21-1 0,1-20 0,20 21 16,-21 0-16,21-22 0,1 1 16,-22 0-16,21-1 0,1 1 0,-22-21 15,21-1-15,-21 1 16,0-1-16,1 1 0,-1-1 0,0 1 0,0 20 16,0-20-16,-21-1 15,0 22-15,0 0 0,0-1 0,0 1 16,0 0-16,0 20 0,0 1 15,-21 42 1,0 1-16,21-1 0,-21 21 16,21 0-16,-21 1 0,21-1 15,-22 22-15,22-1 0,0 1 0,-21-1 16,21 1-16,0-1 0,0 1 16,0-1-16,0 1 0,0-22 15,21 0-15,1 1 0,20-1 0,-21 0 16,21-21-16,22 1 15,-22-1-15,22-21 0,-22 0 0,22 0 16,-1 0-16,1 0 0,-1-21 16,-21-1-16,22 1 0,-22 0 0,22 0 15,-22-21-15,0 20 0,1-20 16,-1 0-16,-21-1 0,0 22 16,1-21-16,-22 0 0,0 20 0,0 1 15,0 0-15,0 0 0,-22 21 16,1 0-16,0 0 0,0 21 15,0-21-15,0 21 0,-1 22 16,1-22-16,0 0 0,21 21 16,0-21-16,-21 22 0,21-22 0,0 21 15,0-21-15,0 1 16,0-1-16,0 0 0,21 0 0,0-21 16,0 0-16,1 0 15,20 0-15,-21 0 0,21 0 0,-20 0 16,20-21-16,-21 0 0,21 0 15,-20-1-15,20-20 0,-21 21 0,0 0 16,0-22-16,1 22 0,-1-21 16,0 21-16,0-22 0,-21 22 15,0-21-15,0 21 0,21 0 16,-21 42 0,0 0-1,0 0-15,0 0 0,0 22 16,0-22-16,0 0 0,0 21 0,0-21 15,0 1-15,0 20 0,0-21 16,0 0-16,0 0 0,0 1 0,0-1 16,0 0-16,0-42 62,0 0-62,0-1 0,0-20 16,0 21-16,0-21 0,0 20 15,21-20-15,1 21 0,-22-21 0,21 20 0,0 1 16,0-21-16,0 21 16,0 0-16,1 21 0,-1 0 15,0 0-15,0 0 0,-21 21 16,21 0-16,0 0 0,-21 0 0,22 0 16,-22 1-16,0 20 0,0-21 15,21 0-15,-21 22 0,0-22 0,0 0 16,0 0-16,0 0 0,21 0 15,-21 1-15,0-1 16,21-21-16,0 0 16,0 0-1,1-21-15,-1-1 16,0 1-16,-21 0 0,21-21 16,0 21-16,0-22 0,1 22 0,-1-21 15,0-1-15,0 22 0,0-21 16,0 21-16,1 0 0,-22-1 0,21 1 15,0 21-15,-21 21 16,0 1 0,0-1-16,0 0 0,0 0 15,0 21-15,0-20 0,0-1 16,0 21-16,0-21 0,0 22 16,0-22-16,21 0 0,-21 0 15,21 0-15,0 0 0,1 1 0,-1-1 16,0-21-16,21 0 0,-21 0 15,22 0-15,-22 0 0,21 0 0,1 0 16,-1 0-16,0-21 0,-21-1 16,22 1-16,-22 0 0,0 0 0,21 0 15,-20 0-15,-22-1 0,21-20 16,-21 21-16,21-21 0,-21 20 0,0 1 16,0-21-16,0 21 0,0 0 15,0-1-15,-21 22 0,0 0 16,-1 0-16,1 0 15,0 0-15,0 22 0,0-1 16,21 0-16,0 21 0,-21-21 16,21 1-16,0 20 0,0-21 0,0 0 15,0 22-15,0-22 0,0 0 16,0 0-16,0 0 0,21-21 0,-21 21 16,21-21-16,21 0 0,-21 0 15,1 0-15,20 0 0,-21 0 16,0 0-16,22 0 0,-22 0 0,21-21 15,-21 21-15,0-21 0,1 0 16,-1 0-16,0 0 0,0-1 16,-21-20-16,21 21 0,-21 0 15,0-22-15,0 22 0,0 0 16,0 0-16,0 42 31,0 0-31,0 0 16,0 1-16,-21-1 0,21 0 0,-21 0 15,21 0-15,-21 22 0,21-22 16,0 0-16,0 0 0,0 0 0,0 0 16,-21 1-16,21-1 15,0 0-15,0-42 47,21 0-47,-21-1 16,21 1-16,-21 0 0,21 0 15,0 0-15,-21-22 0,21 22 0,1 0 16,-1 0-16,-21 0 0,21 0 16,0-1-16,0 22 15,0 0-15,-21 22 16,0-1-16,0 0 0,0 0 16,0 0-16,0 0 0,0 22 15,0-22-15,0 0 0,0 0 0,0 0 16,0 1-16,0-1 15,22-21 1,-1 0-16,0 0 16,0 0-16,0 0 0,0 0 0,1-21 15,-1-1-15,0 1 0,0 0 16,0 0-16,0 0 0,1 0 16,-22-1-16,21-20 0,0 0 0,0-1 15,21 22-15,-20-42 0,20-22 16,-21 43-16,0-43 15,-21 43-15,0-1 0,0 1 16,0 21-16,0 0 0,0 0 0,0-1 16,0 1-16,-21 21 15,0 0 1,0 0-16,21 21 0,0 1 0,-21-1 16,21 21-16,-22-21 0,22 22 15,-21-1-15,21 0 0,0 1 0,0-1 16,0 0-16,0 1 0,0-1 15,0 0-15,0-21 0,0 22 0,0-1 16,0-21-16,21 22 0,1-22 16,-22 0-16,21 0 0,0 0 15,0 0-15,0 1 0,0-22 0,1 21 16,-1-21-16,0 0 16,0 0-16,-21-21 15,21-1-15,0 1 16,-21 0-16,22 0 0,-22 0 15,0 0-15,0-22 0,0 22 0,0-21 16</inkml:trace>
  <inkml:trace contextRef="#ctx0" brushRef="#br0" timeOffset="101539.33">9017 17484 0,'0'0'0,"21"0"47,0 0-47,0 0 16,1 0-16,-1 0 0,21 0 0,-21 0 15,0 0-15,22 0 0,-22 0 16,0-21-16,0 21 0,0 0 0,1 0 16,-1 0-1,-21-22 1</inkml:trace>
  <inkml:trace contextRef="#ctx0" brushRef="#br0" timeOffset="102259.92">9631 17145 0,'0'0'0,"-43"21"16,22-21-16,0 21 0,0-21 15,0 0-15,42 0 31,0 0-31,0 0 0,0-21 16,22 21-16,-1-21 0,0 0 16,1 0-16,-1 21 0,0-21 0,1-1 15,-22-20-15,21 21 0,-21 0 16,22 0-16,-43-1 0,0 1 0,0 0 16,0 0-16,0 0 0,-21 0 15,-1 21-15,1 0 0,-21 0 16,0 0-16,20 21 15,-20-21-15,0 21 0,-1 21 0,22-21 16,-21 22-16,21-1 0,0 0 16,-1 1-16,22-1 0,0 0 0,0-20 15,0 20-15,0-21 0,0 21 16,22-20-16,-1-1 0,0 0 0,0 0 16,0-21-16,22 21 0,-22-21 15,21 0-15,-21 0 0,22 0 0,-22 0 16,21 0-16,-21 0 0,0 0 15,-42 0 17,-21 0-32,21 0 15,0 0-15,-22 0 0,1 21 16,21 1-16,-22-1 0,22 0 0,0 0 16,-21 0-16,42 0 0,-21 1 15,21-1-15,0 0 0,0 0 0,0 21 16,0-20-16,0-1 0,0 0 15,21 0-15,0-21 0,0 21 0,21 0 16,1-21-16,-22 0 0,21 0 16,1 0-16,-1 0 0,21 0 0,-20 0 15,-1-21-15,0 0 0,-20 0 16,20 0-16,0 0 0,-21-1 16,1 1-16,20-21 0,-21 21 15,0-22-15,-21 1 0</inkml:trace>
  <inkml:trace contextRef="#ctx0" brushRef="#br0" timeOffset="102491.19">10393 17314 0,'-21'127'16,"42"-254"-16,0 127 31,-21 22-31,21-1 0,0 0 16,0 0-16,1 0 0,-1 22 16,0-22-16,0 21 0,0-21 0,0 22 15,22-22-15,-22 0 0,0 21 16,0-21-16,0 1 0,1 20 15,-1-21-15,-21 0 16,21 0-16,0-21 16,-21-21-1,0 0 1,0 0-16,0 0 0,0 0 16,0-1-16</inkml:trace>
  <inkml:trace contextRef="#ctx0" brushRef="#br0" timeOffset="102721.06">10880 17420 0,'0'0'0,"0"-21"0,0 0 15,0 0-15,0 0 0,0-1 16,0 1-16,0 0 0,-22 21 0,1 0 16,0 0-16,0 0 0,0 0 15,0 21-15,-1 0 0,-20 1 16,0-1-16,21 21 0,-22-21 0,1 22 16,21-1-16,-22 0 0,22-21 15,0 22-15,-21-1 0,21 0 16,-1 1-16,1-22 0,0 21 0,21-21 15,0 1-15,0-1 0,21-21 16,0 0-16,1 0 16,20 0-16,-21 0 0,21-21 15,1-1-15,-1 1 0,0 0 0</inkml:trace>
  <inkml:trace contextRef="#ctx0" brushRef="#br0" timeOffset="103044.15">11134 17357 0,'42'-43'0,"-84"86"0,105-107 15,-42 43-15,0-21 0,-21 21 16,22 21-16,-1 21 16,-21 0-1,0 21-15,0-21 0,0 22 16,0-1-16,0 0 0,0 1 0,0 20 16,0-20-16,-21 20 0,-1-21 15,1 22-15,21-1 0,-21-20 0,0 20 16,0 1-16,0-1 15,-1 22-15,22-22 0,-21 1 0,0-1 16,21 1-16,0 21 0,-21-22 16,21 1-16,-21-22 0,21 21 0,0-20 15,0-1-15,0 0 0,0 1 16,0-22-16,0 0 0,21-21 16,-21-21-1,0 0-15,21-22 16,-21 22-16,21-21 0,0-22 0,-21 22 15,22-21-15</inkml:trace>
  <inkml:trace contextRef="#ctx0" brushRef="#br0" timeOffset="103300.51">11197 17780 0,'0'0'0,"0"-63"16,0-1-16,0 22 0,0-22 16,0 22-16,0 21 0,0-22 0,0 22 15,0-21-15,0 21 0,0 0 16,0-1-16,0 1 0,21 0 0,0 21 15,1-21-15,-1 21 16,0 0-16,0 0 0,0 21 0,0 0 16,22 0-16,-22 1 0,0 20 15,-21-21-15,0 21 0,0 1 0,0-1 16,0-21-16,0 22 0,0-22 16,0 21-16,-21-21 0,0 0 0,0 1 15,-1-1-15,1 0 0,0-21 16,0 21-16,0-21 0,-22 0 15,22 0-15,0 0 0,0 0 0,0-21 16</inkml:trace>
  <inkml:trace contextRef="#ctx0" brushRef="#br0" timeOffset="105084.18">13843 14161 0,'0'0'0,"-21"0"16,0 0-1,42 0 32,0 0-47,0 0 0,0 0 0,22 0 16,-22-22-16,21 1 0,0 0 15,1 21-15,-1-21 0,0 0 0,1 0 16,-1-22-16,0 22 0,1 0 16,-22-21-16,21-1 0,-21 22 0,1-21 15,-1 21-15,-21-22 0,21 22 16,-21-21-16,0 21 0,0-1 16,-21 22-16,0 0 15,-1 43 1,22-22-16,-21 21 0,0 1 0,21-1 15,0 0-15,-21 22 0,0-22 16,21 0-16,-21 22 0,21-22 0,0 1 16,0-1-16,0 21 0,0-20 15,0-1-15,-22 0 0,22 1 0,0-22 16,0 21-16,0-21 0,0 1 16,0-1-16,0 0 0,-21-21 31,21-21-31,-21 21 15,0-21-15,0-1 0,21 1 16,-21 0-16,-1 0 0,1 0 16,-21 0-16,21-1 0,0 1 0,-1 0 15,1 21-15,0 0 16,21 21 0,0 0-16,0 1 0,0-1 15,21 0-15,0 0 0,22 0 16,-22 0-16,21-21 0,-21 22 15,22-22-15,20 0 0,-20 0 0,-1 0 16,21 0-16,-20-22 0,20 22 16,1-21-16,-1 0 0,1-21 15,-1 21-15,1-22 0,-1 22 16,1-21-16,-1 21 0,-20-22 0,-1 1 16,0 0-16,1-1 0,-22 22 15,0-21-15,0-1 0,-21 1 0,0 0 16,0-1-16,0 1 0,0 0 15,0-1-15,0 22 0,0 0 0,0 0 16,0 0-16,-21 21 0,0 0 16,0 21-16,-1 0 15,1 21-15,0 1 0,21-1 0,-21 22 16,0-22-16,0 21 16,-1 1-16,1-1 0,0 22 0,0 0 15,0-22-15,0 22 0,-1 0 16,1-1-16,21 1 0,-21 0 0,0-1 15,0-20-15,21 20 0,-21 1 16,21 0-16,-22-22 0,22 22 0,-21-22 16,21 1-16,0-22 0,0 22 0,0-22 15,0 0-15,0 1 0,0-22 16,21 0-16,1 0 0,-1-21 0,0 0 16,21 0-16,-21-21 15,1 0-15,-1 0 0,0 0 0,21-22 16,-21 1-16,1 0 0,-1-22 15,0 22-15,0-22 0,-21 22 16,0-22-16,0 1 0,0-1 0,0 1 16,-21 21-16,0-22 0,-22 22 0,22-22 15,-21 43-15,21-21 0,-22 21 16,1-1-16,21 1 0,0 0 16,-22 0-16,22 21 0,0 0 0,21-21 15,0 0-15,0-1 16,0 1-16,21 0 15,0 21-15,22-21 0,-1 0 0,22-22 16,-1 22-16,1 0 16,-1-21-16,22-1 0,-22 22 0,22-21 15,0 0-15</inkml:trace>
  <inkml:trace contextRef="#ctx0" brushRef="#br0" timeOffset="105467.48">16997 13885 0,'0'0'0,"-21"-84"15,21 63-15,-22-1 16,22-20-16,0 21 0,0-21 15,0 20-15,0-20 0,0 0 0,0 21 16,0-1-16,0 1 0,0 64 31,0-1-31,0 0 16,0 22-16,0-1 0,0 1 0,0-1 16,0 22-16,-21-22 0,0 1 15,0-1-15,21 1 0,-21-1 0,-22 1 16,22-1-16,0 1 0,0-1 15,0-20-15,0-1 0,-1 0 0,1-20 16,21 20-16,-21-21 0,0-21 31,21-21-31,-21 0 0</inkml:trace>
  <inkml:trace contextRef="#ctx0" brushRef="#br0" timeOffset="106104.33">16192 14224 0,'0'0'15,"-42"-21"-15,21 0 0,0 21 0,0 0 0,-1-21 16,44-1 0,20 22-16,-21 0 0,43-21 15,-1 21-15,1-21 0,-1 21 16,22-21-16,-1 0 0,1 0 16,0-1-16,21 1 0,-22 0 0,1 0 15,0-21-15,-1 20 0,1-20 16,-22 21-16,1-21 0,-22-1 0,22 1 15,-43 0-15,21 20 0,-21-20 16,22 0-16,-22-1 0,-21 22 16,0-21-16,0 21 0,0 0 0,0-1 15,-21 22-15,0 0 0,-1 0 16,-20 22-16,21-1 0,0 21 16,0 22-16,-1-22 0,-20 21 15,21 22-15,0-21 0,0-1 16,-1 1-16,1-1 0,0 1 0,0-1 15,-21 1-15,20-1 0,1-21 16,21 1-16,-21-1 0,0 0 0,21-20 16,-21-1-16,21 0 0,0 0 15,0-42 1,0 0 0,0 0-16,0-22 0,21 22 15,0-21-15,21-1 0,-20 22 16,-1-21-16,21 0 0,0-1 15,-20 1-15,20 21 0,0-22 0,-21 22 16,22 0-16,-1 21 0,-21 0 16,22 0-16,-22 0 0,0 21 0,0 0 15,0 22-15,0-22 0,-21 21 0,22-21 16,-22 22-16,0-1 0,0 0 16,0 1-16,0-1 0,0-21 0,-22 22 15,1-1-15,21 0 0,0 1 16,-21-22-16,0 0 0,21 0 0,-21 0 15,21 0-15,0 1 0,0-44 32,21 1-17,0 0-15,0 0 0,-21-21 0,21 20 16,1-20-16</inkml:trace>
  <inkml:trace contextRef="#ctx0" brushRef="#br0" timeOffset="106492.15">17928 14266 0,'0'0'0,"0"22"0,0-1 16,0 0-16,21-21 15,0 21-15,1-21 16,20 0-16,-21 0 16,21 0-16,1 0 0,-1-21 0,0 0 15,128-43 1,-107 43-16,1 0 0,-22 0 0,0-22 15,1 22-15,-22 0 0,0-21 16,0 21-16,-21-1 0,0-20 0,0 21 16,-21 0-16,-21 21 15,21 0-15,-22 0 0,1 21 0,-22 0 16,22 21-16,-21-20 0,20 20 16,1 0-16,0 1 0,-1-1 0,22 21 15,0-20-15,0-1 0,21 0 0,0 1 16,0-1-16,0 0 15,0 1-15,21-22 0,0 0 0,0 21 16,22-20-16,-22-22 0,21 21 16,22-21-16,-22 0 0,0 0 0,22 0 15,-1 0-15,-20 0 0,20-21 0,-21-1 16,1 1-16,20 0 0,-20 0 16,-1-21-16</inkml:trace>
  <inkml:trace contextRef="#ctx0" brushRef="#br0" timeOffset="109123.39">19854 14436 0,'-21'21'0,"42"-42"0,-63 63 0,21-21 15,-22-21-15,22 21 0,0 1 0,21-1 16,-21-21-16,0 21 0,0-21 16,42 0-1,0-21 1,0 0-16,0-1 16,0-20-16,22 21 0,-1-21 0,-21-1 15,22 1-15,-22 0 0,0-1 0,21 1 16,-21 0-16,1-1 0,-22 1 15,0 0-15,21-1 0,-21 1 0,0 0 16,0 20-16,0 1 0,-21 0 16,-1 0-16,1 21 0,0 0 0,-21 0 15,21 21-15,-22 0 0,22 22 16,-21-22-16,-1 21 0,22 0 0,0 1 16,0-1-16,0 0 0,0 22 15,21-22-15,0 1 0,0 20 0,0-21 16,0 1-16,0-1 0,21-21 15,0 22-15,0-22 0,0 0 16,22 0-16,-1 0 0,0-21 0,1 0 16,-1 0-16,0 0 0,22 0 15,-1-21-15,1 0 0,-1 0 0,1 0 16,-1-1-16,-20-20 0,20 0 16,1 21-16,-22-43 0,21 22 0,-20-1 15,-22 1-15,21 0 0,-21-22 16,22 22-16,-22 0 0,0-22 15,0 22-15,-21-22 0,21 1 0,-21 20 16,22-20-16,-22 21 0,0-22 0,0 22 16,0 21-16,0-22 0,0 22 15,-22 63 1,1-20-16,0 41 0,0 1 16,0-1-16,0 1 0,-1-1 15,1 1-15,0 20 0,21-20 0,-21-1 16,21 1-16,-21-1 0,21 1 15,0-22-15,0 22 0,0-22 0,0 0 16,0 1-16,0-1 0,21 0 16,0-21-16,0 1 0,0-1 15,22 0-15,-22-21 0,21 0 0,-21 0 0,22 0 16,-1 0-16,0-21 16,1 21-16,20-21 0,-20-1 0,-1-20 15,0 21-15,1-21 0,-1-1 16,0 1-16,-21 0 0,1-1 0,-1 1 15,0 0-15,-21 20 0,0-20 0,0 21 16,0 0-16,0 0 0,0-1 16,-21 22-16,0 0 0,-1 0 0,1 0 15,0 0-15,0 0 0,0 22 16,0-1-16,-1 0 0,1 21 0,0-21 16,0 22-16,21-22 0,0 21 15,0 1-15,0-22 0,0 21 0,0-21 16,21 22-16,0-22 0,0 0 15,1-21-15,20 21 0,-21 0 16,21-21-16,1 0 0,-1 0 0,0 0 16,1 0-16,-1 0 0,0-21 15,1 0-15,-1 0 0,0 0 0,1-1 16,-1-20-16,-21 21 0,22-21 16,-22-1-16,0 22 0,0-21 0,0-1 15,0 1-15,-21 21 0,0-21 16,22 20-16,-22 1 0,0 0 0,0 42 31,-22 0-31,1 1 0,0-1 16,0 0-16,0 21 0,21-21 15,-21 22-15,-1-1 0,1 0 16,0-20-16,21 20 0,0-21 0,0 21 16,0-20-16,0-1 0,-21 0 15,21 0-15,0 0 0,0-42 47,0 0-47,21 0 0,-21 0 16,0-1-16,21 1 0,0-21 15,1 21-15,-22-22 0,21 1 16,0 21-16,0-21 0,0-1 0,0 22 16,-21 0-16,22-21 0,-1 20 15,0 22-15,0-21 0,0 21 0,0 0 16,1 0-16,-1 0 15,0 21-15,-21 1 0,21-1 0,0 0 16,0 21-16,1-21 0,-1 22 16,0-1-16,-21 0 0,0 1 0,21-22 15,-21 21-15,21 1 0,-21-22 16,0 0-16,0 0 0,0 0 0,0 0 16,21-21-16,1 0 31,-1-21-16,0 0-15,0 0 0,0 0 16,0-22-16,1 22 0,-1-21 0,21 0 16,-21-1-16,149-105 15,-128 106 1,-21 21-16,21-1 0,-20 1 0,-1 0 16,0 21-16,0 0 0,-21 21 15,0 0-15,0 1 0,0 20 16,0-21-16,0 21 0,0-20 15,0 20-15,0 0 0,0-21 0,0 22 16,0-22-16,0 21 0,21-21 16,0 22-16,1-22 0,-1 0 15,0 0-15,0 0 0,21 1 0,-20-22 16,-1 0-16,21 21 0,-21-21 16,22 0-16,-1 0 0,-21 0 0,21-21 15,1 21-15,-1-22 0,-21 1 16,22 0-16,-1 0 0,0-21 0,1 20 15,-1-20-15,-21 0 0,21-1 16,-20 1-16,-1 0 0,0-1 16,0 1-16,-21 0 0,0 21 0,0-1 15,0 1-15,0 0 0,-21 21 16,0 0-16,0 0 0,-1 21 16,1 0-16,-21 22 0,21-22 0,0 21 15,-1-21-15,1 22 0,0-22 16,21 21-16,0-21 0,0 22 0,0-22 15,0 0-15,0 0 0,21 0 16,0 1-16,1-1 0,-1 0 0,21-21 16,-21 0-16,22 0 0,-22 0 15,21 0-15,-21 0 0,22 0 0,-1 0 16,-21-21-16,21 0 0,-20 21 16,20-22-16,-21-20 0,0 21 15,22 0-15,-1-43 0,-21 22 16,-21 21-16,21 0 0,-21-22 15,21 22-15,-21 0 0,0 0 0,0 42 32,-21 0-17,0 0-15,0 0 0,21 1 0,-21-1 16,0 21-16,21-21 0,-22 0 16,1 22-16,21-22 0,0 0 0,-21 0 15,21 0-15,-21 1 0,21-1 16,0 0-1,0-42 17,0 0-32,21-1 15,0 1-15,0-21 16,1 21-16,20-43 0,-21 22 16,0 21-16,22-22 0,-22 22 15,21-21-15,22 0 0,-43 42 16,0 0-16,0 21 15,-21 0 1,0 0-16,0 21 0,0-20 16,0-1-16,0 21 0,0-21 0,0 22 15,0-22-15,0 0 0,0 0 16,0 21-16,0-20 0,21-1 0,0 0 16,1-21-16,-1 21 15,0-21-15,0 0 0,0 0 16,0 0-16,1 0 0,-1 0 15,0 0-15,0-21 0,0 0 0,0 21 16,1-21-16,-1-22 0,0 22 0,21 0 16,-21-21-16,1-1 0,20 1 15,-21-22-15,43-41 0,-1-1 16,-42 42-16,0 1 16,1-1-16,-1 1 0,0 20 15,0-20-15,-21 21 0,0-1 16,0 22-16,0 0 0,0 0 0,-21 42 31,0 0-31,0 0 0,-22 22 0,22 20 16,0-21-16,-21 22 0,20-1 15,1-20-15,0 20 0,21 43 16,0-42-16,0-22 0,0 0 0,0 1 16,0-1-16,0 0 0,0 1 15,0-22-15,0 0 0,0 0 0,21 0 16,0 0-16,1-21 0,-1 22 15,0-22-15,0 0 16,0 0-16,0 0 0,1-22 16,-1 1-16,0 0 0,0 21 15,0-21-15,0 0 16,-21 0-16,22-1 0,-22-20 0,21 21 0,-21 0 16,0 0-16,0-1 0</inkml:trace>
  <inkml:trace contextRef="#ctx0" brushRef="#br0" timeOffset="109359.85">24934 14055 0,'-21'0'0,"42"0"0,-21 0 16,21 0 0,1 0-16,-1 0 0,21 0 15,0 0-15,1 0 0,-1 0 16,0-21-16,22 21 0,-22-22 0,1 22 15,-1-21-15,0 21 0,1-21 0,-1 0 16,0 21-16,-21-21 0,22 0 16,-22 21-16,0 0 0,-42 0 31,-21 0-31,20 0 0,-41 21 0</inkml:trace>
  <inkml:trace contextRef="#ctx0" brushRef="#br0" timeOffset="110868.67">15833 15642 0,'0'-21'15,"0"42"-15,0-63 0,0 63 47,0 0-47,0 0 0,0 1 0,0-1 16,0 0-16,0 21 0,0 1 15,0-22-15,0 21 0,-22 0 0,1-20 16,0 20-16,0 0 0,21-21 16,-21 1-16,0 20 0,21-21 0,-22-21 15,22 21-15,0 0 0,0-42 47,0 0-47,0 0 16,22-21-16,-1 20 0,-21-20 0,21 21 15,21-21-15,-21-1 0,1 1 16,20 21-16,-21-22 0,0 22 0,22-21 16,-1 0-16,0 42 15,-21 0-15,1 0 0,-22 21 16,0 0-16,0 0 15,0 0-15,0 22 0,0-1 16,0 0-16,0 1 0,0-1 0,0 0 16,0 1-16,0-1 15,21-21-15,-21 21 0,21-20 0,0 20 16,0-21-16,0-21 0,1 21 0,20-21 16,-21 0-16,21 0 0,1 0 15,-1-21-15,0 21 0,1-21 0,20 0 16,-20-22-16,-1 22 0,0-21 15,1 21-15,-1-22 0,0 1 0,-21 0 16,22-1-16,-1 1 16,-21 0-16,0 21 0,1-1 0,-1-20 15,0 42-15,-21-42 0,0 63 32,0 0-32,-21 21 0,21-20 15,-21 20-15,21 0 0,-22-21 16,22 22-16,-21-1 0,21 0 0,0 1 15,0-1-15,0 0 0,0-20 16,0-1-16,21 21 0,1-21 0,-1-21 16,0 21-16,0-21 0,0 0 15,22 0-15,-22 0 0,21 0 0,-21-21 16,22 21-16,-22-21 0,21 0 0,-21-21 16,0 20-16,1-20 15,-1 0-15,0-1 0,-21 1 0,21 0 16,-21-22-16,0 22 0,0 0 15,0-1-15,-21 1 0,0 0 0,0-1 16,-1 22-16,1 0 0,0 0 0,-21 0 16,21 21-16,-22 0 0,1 0 15,0 0-15,-1 21 0,1 0 0,21 0 16,-22 0-16,1 0 0,21 1 16,0 20-16,0-21 0,-1 21 0,22-20 15,0 20-15,0-21 0,0 21 16,22-20-16,-22 20 0,42-21 0,-21 0 15,21 0-15,-20-21 0,20 22 16,21-22-16,-20 0 0,20 0 16,1 0-16,-1 0 0,1-22 0,-1 1 15,1 0-15,20 0 0,-20 0 16,-1 0-16,1-22 0,-1 1 0,-20 21 16,20-22-16,-20-20 15,-1 21-15,-21-1 0,21-20 0,-20 20 0,20-84 16,-21 85-1,-21 0-15,0-1 0,0 1 0,0 21 0,0 0 16,0 0-16,-21 21 16,0 21-16,0 0 0,21 21 15,-22-21-15,1 22 0,0 20 16,21-20-16,-21-1 0,21 0 16,-21 22-16,21-22 0,-21 0 0,21 22 15,0-22-15,0 1 0,0-1 16,0 0-16,0 1 0,0-1 0,21-21 15,0 21-15,-21-20 0,21-1 16,0 0-16,-21 0 0,21-21 0,1 0 16,-1 0-16,0 0 0,0 0 15,0 0-15,-21-21 0,21 0 16,1 0-16,-22-1 0,0 1 0,0 0 16,21-21-16</inkml:trace>
  <inkml:trace contextRef="#ctx0" brushRef="#br0" timeOffset="111084.72">17907 15621 0,'0'0'0,"-21"0"0,42 0 32,0 0-32,0 0 0,22 0 15,-22 0-15,42 0 0,-20 0 0,20 0 16,1 0-16,-1 0 0,1 0 15,-1 0-15,-21 0 0,22-21 0,-22 21 16,1 0-16,-1 0 0,0 0 0,1-21 16,-22 21-16,21 0 0,-21-21 15</inkml:trace>
  <inkml:trace contextRef="#ctx0" brushRef="#br0" timeOffset="113676.52">20278 16002 0,'-22'21'16,"1"-21"-1,42 0 1,1-21 0,20 0-16,-21 0 0,21 0 0,1-22 15,20 22-15,-20-21 0,-1 21 16,21-22-16,-20 1 0,-1-22 16,0 22-16,1-21 0,-1 20 0,-21-20 15,0-1-15,1 1 0,-1-1 16,-21 1-16,0 20 0,0 1 0,0 0 0,0-1 15,0 22-15,0 0 16,-21 0-16,-1 0 0,1 21 0,0 0 16,21 21-16,-21 0 0,0 0 15,-22 22-15,22-1 0,0 21 0,0 1 16,0-1-16,21 22 0,-21-21 16,-1-1-16,1 22 0,0-22 0,0 22 15,0-22-15,0 22 0,-1 0 16,1-1-16,0-20 0,21 21 15,-21-1-15,0-20 0,0 20 0,21-20 16,0-1-16,-22 22 0,22-21 16,0-1-16,0-21 0,0 22 0,0-22 15,0 1-15,22-1 0,-22-21 0,21 21 16,0-42-16,21 22 0,-21-22 16,22 0-16,-22 0 0,21 0 0,1-22 15,-1 22-15,0-21 0,1-21 16,-1 21-16,-21-22 0,21 22 0,1-21 15,-22-22-15,0 22 0,0 0 16,0-22-16,-21 22 0,0-22 0,0 1 16,0-1-16,0 22 0,-21-21 0,-21-1 15,21 22-15,-22-1 0,1 1 16,0 0-16,-43-1 16,43 43-16,-1 0 0,1 0 15,0 0-15,21 0 0,-22 0 0,22 0 16,42 0-1,0 0 1,22 0-16,-1-21 0,0 21 0,1-21 16,20 0-16,1 0 0,-1 0 15,1-1-15,-1 1 0,1 0 0,-1 0 16,1-21-16,-22 20 0,22-20 16,-22 21-16,0-21 0,1 20 15,-1 1-15,-21 0 0,0 0 16,0 0-16,-21 0 0,-21 42 31,0 0-31,0 0 16,21 0-16,-21 22 0,0-1 0,-1 0 15,22 1-15,0-1 0,0 0 16,0 1-16,0-1 0,0 0 0,0 1 16,0-22-16,22 21 0,-1-21 15,0 0-15,0 1 0,0-22 0,22 0 16,-22 0-16,0 0 0,21 0 15,1 0-15,-22 0 0,21-22 0,0 22 16,1-21-16,-1-21 0,0 21 16,1-22-16,-22 22 0,0-21 15,21-22-15,-42 22 0,22 0 0,-22-22 16,0 22-16,0 0 0,0-22 0,0 22 16,0-1-16,-22 1 0,1 21 15,0 0-15,0 0 0,-21-1 0,-1 22 16,22 0-16,-21 0 0,-1 22 15,1-1-15,0 21 0,-1-21 0,1 22 16,0-1-16,21 0 0,-1 1 16,1-1-16,0-21 0,21 64 15,0-43-15,0 0 0,21-20 16,0 20-16,1-21 0,20 0 16,-21 0-16,21 1 0,1-1 0,-1 0 15,0-21-15,22 0 0,-22 0 16,22 0-16,-22 0 0,0-21 0,22 0 15,-1-1-15,-20 1 0,-1 0 16,22-21-16,-22 21 0,0-22 16,-21 22-16,22-21 0,-22-1 0,0 22 0,0 0 15,0-21-15,-21 21 16,0-1-16,0 1 0,-21 42 31,0 1-31,0 20 16,21-21-16,0 0 0,0 22 15,0-22-15,-21 21 0,21-21 16,0 22-16,0-22 0,0 21 0,0-21 16,21 0-16,-21 1 0,21-1 15,0 0-15,0 0 0,1-21 0,-1 0 16,0 0-16,21 0 0,1 0 16,-22 0-16,21 0 0,0-21 0,1 0 15,20 0-15,22-43 0,-43 43 16,-21-21-16,22 20 0,-22-20 15,21 0-15,-21-1 0,-21 22 16,0-21-16,22 21 0,-22 0 0,0-1 16,-22 44 15,1-1-31,21 0 16,0 0-16,0 0 0,-21 22 0,21-22 15,0 0-15,0 21 0,0-21 16,0 22-16,0-22 0,0 0 15,0 0-15,21 0 0,-21 1 0,21-1 16,1 0-16,-1-21 0,0 0 0,0 0 16,21 0-16,-20 0 0,20 0 0,0 0 15,1 0-15,-1-21 0,0 0 16,1-1-16,-1 1 0,0 0 16,22-42-16,-43 20 15,0 1-15,-21 21 0,0-22 0,0 22 16,0 0-16,0 0 0,0 0 0,0 0 15,-21 21 1,21 21 0,-21 0-16,0 0 0,-1 21 15,1-20-15,21-1 0,-21 21 0,0-21 16,21 22-16,0-22 0,-21 0 16,21 0-16,-21 0 0,21 22 15,0-22-15,0 0 0,0-42 47,21 0-47,0-1 16,0 1-16,0 0 0,0-21 15,-21 21-15,22-1 0,-1-20 0,0 21 16,0-21-16,21 20 0,1-20 16,-22 21-16,0 0 15,0 21-15,0 0 16,-21 21-16,22 0 0,-22 0 15,0 0-15,0 1 0,0-1 16,0 0-16,21 0 0,-21 21 0,21-20 16,0-1-16,0 0 0,0 0 15,1 0-15,-1 0 0,0 1 16,21-1-16,-21-21 0,1 21 0,20-21 16,-21 0-16,21 0 0,1 0 0,-22 0 15,21 0-15,1 0 0,-1 0 16,-21-21-16,21 0 0,1-1 0,-22 1 15,21 0-15,-21 0 0,22-21 16,-22 20-16,0-20 0,21-21 16,-42 20-16,0 22 0,0-21 0,0 21 15,0-1-15,0 1 16,0 0-16,-21 21 0,0 0 0,0 0 0,0 0 16,-22 0-16,22 0 0,0 0 0,-21 21 15,21 0-15,-22 1 16,22-1-16,0 0 0,0 21 15,0-21-15,-1 1 0,22 20 0,-21-21 16,21 0-16,0 22 0,0-22 0,0 0 16,0 0-16,0 0 0,0 0 0,21 1 15,1-1-15,-1-21 0,0 21 16,0-21-16,0 0 0,0 0 0,1 0 16,-1 0-16,0 0 0,0 0 15,0-21-15,0 0 0,1 21 16,-1-22-16,0-20 0,0 21 0,0 0 15,0-22-15,1 1 0,20-43 16,-21 22-16,0-1 0,0 1 16,1-1-16,-22 1 0,21-1 15,0-20-15,21-43 0,-42 63 16,0 22-16,21 0 0,-21-1 0,0 22 16,0 0-16,0 0 0,-21 21 15,0 21-15,21 21 16,-42 1-16,21-1 15,-1 21-15,-20 43 0,21-21 16,0-22-16,21-20 0,0 20 0,0 1 16,0-1-16,0-20 0,0-1 0,0 21 15,0-20-15,0-22 0,0 21 16,0 1-16,0-22 0,0 0 16,0 0-16,0 0 0,21 0 0,0-21 15,0 0 1,0 0-16,1-21 15,-1 21-15,-21-21 16,21 0-16</inkml:trace>
  <inkml:trace contextRef="#ctx0" brushRef="#br0" timeOffset="116331.63">16637 17272 0,'0'21'16,"-21"0"0,0-21-16,21 22 15,21-22 16,0 0-31,0 0 0,21 0 16,-20-22-16,20 1 0,-21 0 16,21 0-16,1 0 0,-1 0 15,0-1-15,1 1 0,-1 0 0,-21-21 16,22 21-16,-22-1 0,-21 1 16,0-21-16,0 21 0,0 0 0,0-1 15,0 1-15,-21 0 0,-22 21 16,22 0-16,-21 0 0,21 0 15,-22 0-15,1 21 0,0 0 0,-1 1 16,1 20-16,0 0 0,-1 1 16,1-1-16,21 0 0,-22 22 0,1-22 15,21 0-15,21 22 0,0-22 16,0 1-16,0-22 0,0 21 0,0-21 16,21 0-16,0 1 0,22-22 15,-22 0-15,21 0 0,0 0 16,-20 0-16,20-22 0,-21 22 15,21-21-15,-20 0 0,-1 21 0,-21-21 16,0 0 0,-21 21-16,-1 0 0,1 0 15,-21 0-15,21 21 0,-22 0 16,1 0-16,0 0 0,-1 22 0,22-22 16,-21 21-16,21 1 0,0-1 15,-22 0-15,22 22 0,0-22 16,21 0-16,0 1 0,0-1 15,0-21-15,0 0 0,0 22 0,21-22 16,0-21-16,22 0 0,-22 0 16,21 0-16,0 0 0,1 0 0,-1-21 15,22 0-15,-22-1 0,21 1 16,-20 0-16,20 0 0,-20-21 16,20 20-16,-21-20 0,1 0 0,-1 21 15,0-22-15,-20 1 0,-1 21 16,0-22-16,0 22 0,-21 0 0,21 0 15,-21 0-15,0 42 32,0 0-32,-21 0 15,21 22-15,-21-22 0,21 21 0,0 0 0,-21-20 16,0 20-16,-1 0 16,1-21-16,21 22 0,-21-22 0,21 21 15,-21-21-15,21 1 0,0-1 16,0-42 15,21-1-31,0 1 0,0-21 16,1 21-16,-1-22 15,0 22-15,21-21 0,-21 0 0,1-1 16,20 1-16,-21 21 0,21-22 16,-20 22-16,-1 0 0,0 21 0,0 0 15,0 0-15,0 0 0,1 21 16,-1 0-16,0 1 0,-21-1 0,21 0 15,0 0-15,-21 21 0,21-20 16,-21-1-16,0 21 0,0-21 0,22 0 16,-22 1-16,21-1 0,-21 0 15,0 0-15,0 0 16,21-21-16,0 0 0,0 0 16,0-21-1,1 0-15,-1 0 0,0 0 0,0-22 16,0 22-16,0-21 15,22-1-15,-22 1 0,0 21 0,0-21 16,43-22-16,-43 43 16,0 21-16,0 0 0,0 0 15,-21 21-15,22 0 16,-22 0-16,21 1 0,-21 20 0,0-21 16,21 0-16,-21 22 0,0-22 15,0 0-15,0 0 0,21 0 0,0 0 16,-21 1-16,21-1 0,1-21 15,-1 21-15,0-21 0,0 0 0,21 0 16,-20 0-16,20 0 0,0 0 16,1-21-16,-1 21 0,-21-21 0,21-1 15,1 1-15,-22-21 16,21 21-16,-21 0 0,1-22 16,-1 1-16,21 21 0,-21-22 0,0 22 15,1-21-15,-1 21 0,-21 0 0,21-1 16,-21 44-1,0-1-15,0 0 16,0 0-16,0 21 0,0 1 16,0-1-16,0 0 0,0 1 0,-21 20 15,21-20-15,-21-1 0,-1 21 16,22-20-16,-21 20 0,0 1 0,21-1 16,-21-20-16,0 20 15,21 1-15,-21-1 0,21-21 0,-22 1 16,22-1-16,-21 0 0,21 1 15,0-1-15,0-21 0,0 0 0,-21 1 16,21-44 0,0 1-16,0 0 15</inkml:trace>
  <inkml:trace contextRef="#ctx0" brushRef="#br0" timeOffset="116632.46">18986 17928 0,'0'0'0,"0"-127"16,0 106-16,0-21 0,0 21 0,0-1 16,0-20-16,0 21 0,22 0 15,-1 21-15,0 0 16,0 0-16,0 0 0,0 21 16,1 0-16,-1 0 0,-21 0 15,0 1-15,0-1 0,0 0 0,0 21 16,0-21-16,0 1 0,-21 20 15,-1-21-15,1 0 0,-21 0 0,21 1 16,0-1-16,-1 0 0,-20 0 16,21 0-16,0 0 0,21-42 31,21 0-15,0 0-16,0 0 0,22 0 15,-22-22-15</inkml:trace>
  <inkml:trace contextRef="#ctx0" brushRef="#br0" timeOffset="117439.64">19875 17145 0,'0'-42'0,"0"84"0,0-105 0,0 41 16,0 1-16,-21 0 0,0 21 0,21-21 16,-21 21-16,0 0 0,0 0 15,-1 0-15,1 42 16,0-21-16,21 22 15,0-1-15,-21 0 0,21 1 0,-21-1 16,21 22-16,0-22 0,-21 21 16,21-20-16,0 20 0,0-20 0,0 20 15,0-21-15,0 1 0,0-22 16,21 21-16,0-21 0,0 1 0,0-1 16,0-21-16,1 0 15,-1 0-15,21 0 0,-42-21 16,42-1-16,-42 1 0,22 0 15,-1 0-15,0 0 0,0 21 16,-21-21-16,0-1 0,0 44 47,0-1-47,0 0 0,0 0 16,0 0-16,0 0 0,0 1 0,0-1 15,0 0-15,21 0 16,0-21-16,1 0 15,-1 0-15,0 0 16,0-21-16,21 0 0,-20 0 0,-1-1 16,0 1-16,21 0 0,-21-21 15,1 21-15,-1-1 0,0-20 16,0 21-16,0 0 0,0 0 16,1-1-16,-1 22 0,-21 22 31,0-1-31,0 0 0,0 21 15,0-21-15,0 1 0,0 20 16,0-21-16,-21 21 0,21 1 0,0-22 16,-22 21-16,22 1 0,-21 20 15,21-21-15,0 22 0,0-1 0,0 1 16,0 21-16,0-1 0,0-20 16,0 20-16,0 1 0,0 0 15,0-1-15,-21 1 0,21 0 0,0-64 16,-21-21-16,0 0 31,0 0-15,21-42-1,0-43 1,0 21-16,21-20 0,0-1 0,-21 0 16,21 1-16,-21-1 0,0 22 15,21-1-15,0 1 0,1-1 0,-22 1 16,21 20-16,-21 1 15,0 0-15,0-1 0,0 1 0,0 0 16,0-1-16,0 1 0,0 21 16</inkml:trace>
  <inkml:trace contextRef="#ctx0" brushRef="#br0" timeOffset="117732.6">19283 17293 0,'-21'0'0,"42"0"0,-21 0 16,21 0-1,0-21-15,21 21 0,1 0 16,20-21-16,-20 21 0,20 0 16,1-21-16,-1 21 0,-21 0 0,22-21 15,-1 21-15,-20-22 0,-1 22 16,0 0-16,1 0 0,-22 0 0,0 0 15,0 0-15,-21 22 32,0-1-17</inkml:trace>
  <inkml:trace contextRef="#ctx0" brushRef="#br0" timeOffset="119304.13">21315 17314 0,'-21'22'15,"42"-44"-15,-64 44 0,22-22 0,0 0 16,0 0-16,21-22 15,0 1-15,0 0 0,0 0 16,0 0-16,0 0 0,21-22 16,0 22-16,0 0 0,1-21 15,-22-1-15,21 22 0,0-21 0,-21 21 16,0-1-16,0 1 0,21 0 16,-21 0-16,0 42 15,0 0-15,0 22 0,0-1 16,0 21-16,0-20 0,-21 20 0,21 22 15,-21-22-15,0 22 0,-1-21 16,22 20-16,-21-20 0,0 20 16,0-20-16,0-1 0,0 1 15,-1-1-15,1-20 0,21-1 0,0 0 0,-21-20 16,21-1-16,-21 0 16,21 0-16,-21-42 15,21 0 1,0 0-16,0-1 0,-21-20 15,21 0-15,0-1 0,0 1 0,0 0 16,0-1-16,0-20 0,0 21 16,0-1-16,0 1 0,0 0 0,0 20 15,0 1-15,0 42 32,0 22-17,0-22-15,0 0 0,0 21 0,0-20 16,0 20-16,21-21 0,-21 21 15,21-20-15,0 20 0,0-21 0,22 0 16,-22 0-16,21 1 0,0-1 16,1-21-16,-1 0 0,0 21 0,22-21 15,-22 0-15,22 0 0,-22-21 16,0 21-16,22-21 0,-22-1 0,1 1 16,-1 0-16,-21-21 0,21 21 15,-20-22-15,-1 22 0,0-21 0,0-1 16,-21 22-16,21 0 0,-21 0 15,0 0-15,0 42 32,0 0-32,0 0 15,0 0-15,0 22 0,-21-22 16,21 21-16,0-21 0,-21 22 0,21-1 16,0-21-16,0 0 0,0 22 15,0-22-15,0 0 0,21 0 16,0-21-16,-21 21 0,21-21 0,1 0 15,-1 0-15,21 0 0,-21 0 16,0 0-16,22 0 0,-1-21 0,-21 0 16,22 0-16,-1-21 0,0 20 15,1-20-15,-1 21 0,21-21 16,-20-1-16,-1 1 0,0 0 16,-20-1-16,20 22 0,-42-21 0,0 21 15,0-1-15,-21 22 16,0 0-16,-1 0 15,1 22-15,0-1 0,0 0 16,0 0-16,21 0 0,0 22 0,0-22 16,0 21-16,0-21 0,0 22 15,0-22-15,21 21 0,0-21 0,0 22 16,0-22-16,22 0 0,-22 0 16,0 0-16,0-21 0,0 21 15,1-21 1,-22-21-1,0 0-15,-22 0 16,1 0-16,0 21 0,-21-21 16,21-1-16,-1 22 0,1 0 15,0 0-15,0 0 0,0 0 0,0 0 16,-1 0-16,22 22 0,-21-22 16,21 21-16,0 0 0,0 0 15,21-21-15,22 21 0,-22 0 16,0-21-16,21 0 0,1 22 15,-1-22-15,0 0 0,1 0 0,-1 0 16,0 0-16,1 0 0,-1-22 16,0 22-16,1-21 0,-1 0 15,0-21-15,-20 21 0,20-22 0,0 1 16,1 0-16,-1-1 0,0-20 16,1-1-16,-1 1 0,-21-1 0,0 1 15,22 20-15,-22-20 0,0-1 16,-21 1-16,0 21 0,21-1 0,-21 1 15,0 0-15,0-1 0,0 22 16,0 0-16,-21 42 16,0 0-1,0 22-15,21-1 0,-22 0 16,1 1-16,0 20 0,0-21 16,21 22-16,-21-1 0,21 1 0,-21-22 15,21 22-15,0-1 0,0 1 16,0-22-16,0 22 0,0-22 0,0 0 15,21-21-15,-21 22 0,21-22 16,-21 0-16,21 0 0,-21 0 0,21 1 16,0-22-16,1 0 0,-1 0 15,0 0-15,0 0 0,0 0 16,0-22-16,1 1 16,-1 0-16,0 21 0,0-21 0,21 0 15,-20 0-15,-1-1 0,-21 1 16,21 0-16,0 0 0,-21 0 0,21 0 15,-21-1-15,0 1 0,0 0 16,0 0-16</inkml:trace>
  <inkml:trace contextRef="#ctx0" brushRef="#br0" timeOffset="119563.95">23431 17420 0,'-21'0'0,"21"-21"15,21 21 1,22-21-16,-22 21 16,21-21-16,1 21 0,-1-21 0,0 21 15,1-22-15,-1 22 0,21-21 16,-20 0-16,-1 21 0,0-21 0,-20 21 16,20-21-16,-21 21 0,21-21 15,-20 21-15,-22-22 0,0 1 16,-22 21-1,-20 0-15,21-21 16,-21 21-16,-1 0 0</inkml:trace>
  <inkml:trace contextRef="#ctx0" brushRef="#br0" timeOffset="119939.73">22394 17124 0,'0'0'0,"-21"21"16,21 21 0,0-20-1,21-22-15,0 0 16,1 0-16,-1 0 0,0 0 15,0 0-15,0-22 0,22 22 0,-22-21 16,-21 0-16,21 0 0,-21 0 16,0 0-16,0-1 0,0 1 15,-21 0-15,0 21 16,-1 0-16,1 0 0,0 0 0,0 0 16,0 21-16,0 0 0,-1-21 0,1 22 15,21-1-15,0 0 0,-21 0 16,21 0-16,0 0 0,0 1 0,0-1 15,21 0 1,0-21-16,1 21 0,-1-21 0,21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61C8-2AB4-4DB9-B706-4E3BAFB2F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05776-A3D6-4D19-8994-D20607C49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EBDB-9CAF-4E4A-A375-14E331FE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7D51-1A03-4FF3-ADFD-AEE35ECB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1BA2-E7FE-4463-BC8D-22861AAD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9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0059-D287-42B1-813E-5E642797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C1307-84D4-4A32-B349-75373959A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B9CA-A909-4D2B-9394-97DB82B5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61C-8C05-45F5-861E-BC4511AB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42A8-4D93-43BF-BE8B-79C19EEA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49CFE-36A8-4F6C-B412-FE6A104A8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D6B89-913D-422E-BAF6-75F784A2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8931-447E-4E8D-BB2C-47AC2252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551F2-86A6-4D59-B37C-B0C631C2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0C33-554A-4F2C-B264-992DF8E1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A6A9-CC6A-4268-B55A-8F71B3FC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39D4-961D-47A0-A5C9-9F413C9F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CC6C-7F45-4D5D-B01E-6C030F24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AC28-C900-49D3-884A-DFAE82C2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798AD-913A-48D9-BF60-E0871003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6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7551-989E-4FA6-A183-ECBC57E6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C7A8-B3AD-4BB2-954E-00F3BE0B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69B2-223A-490B-A78F-07F06AFE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3408-B363-450D-B163-4E347E3F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5FC1-DC94-4F2F-9B40-3BFEA733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8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C95A-238B-4BB2-B0C6-E922C648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B4E8-0966-415E-9872-3243FCAFB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541E4-08F0-4DBC-9B21-0295FD32D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6306-7A5F-4612-BF23-46E9ECB3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7DCE3-CAE2-45AF-AEC1-F81D0781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6376-52A3-4D3A-B4E0-77C60875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2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0672-EA33-4DD8-AF35-ED1FA476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092E-E040-4B0D-A284-35FD2F7A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2E917-E228-4A54-A53D-14825225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B479D-32DA-4B7B-8E2A-A8EC6B242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F57E0-68AD-4A70-AC5C-E96D5E093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0796F-6944-48A1-B293-B4341D36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EDE08-4DD8-4CD3-99F3-96A05422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FEE5B-C435-49DF-82DB-FA704BCE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835B-6898-4621-B663-2E0E07BB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35E7C-1220-46D6-9C27-CF1B58B5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01C89-5091-4DC2-9A3A-8E69B741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8EC77-2A84-4EB3-9B1F-11D357D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6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858A2-2046-4FE5-B130-5D9F0B36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0DB86-0816-4E2B-9F33-A4066C3D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DC5DF-C085-41A3-A94C-AF2B488C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9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9E6E-C632-42A0-A289-DDC9448F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31A3-CE41-4BF8-BB46-C2755A5D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10E11-3F6B-4327-B356-FAA3019A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2887D-68E2-4407-829D-D5E0EA82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4BED6-FA50-4DC5-9B69-0D0B9064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8A10C-C6AA-4D64-9C4D-419B5899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1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9B86-C911-4152-8EA2-3BC37B67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1C94D-9A38-44D9-87B4-550F89A2F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81E99-C8E6-49FD-AC61-85BA8A10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E60C-BAFD-426C-9A97-DA55F3C3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E8AF-8605-43B6-87E4-C2BE9E24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436E6-ED8E-473D-8507-A9825970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1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6CC9F-6E89-4417-AE32-2106A060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DBAC-E4AF-4BE3-9C34-D0330E78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4F95-5826-408A-ACC2-D1BC030BA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70CF-7C2F-4562-AA58-55E09944E2FC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BF61-8D62-4A51-B85A-9472830B3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43FC-622D-48EF-B015-924F2AEBE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404E-4319-46A5-9E57-2920B8DE4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4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6C37CE-0FD7-4DAE-81F9-740353F5FA60}"/>
                  </a:ext>
                </a:extLst>
              </p14:cNvPr>
              <p14:cNvContentPartPr/>
              <p14:nvPr/>
            </p14:nvContentPartPr>
            <p14:xfrm>
              <a:off x="1143000" y="510480"/>
              <a:ext cx="7635600" cy="501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6C37CE-0FD7-4DAE-81F9-740353F5F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501120"/>
                <a:ext cx="765432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86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C1DD50-87DE-4412-A868-99226BD52585}"/>
                  </a:ext>
                </a:extLst>
              </p14:cNvPr>
              <p14:cNvContentPartPr/>
              <p14:nvPr/>
            </p14:nvContentPartPr>
            <p14:xfrm>
              <a:off x="0" y="53280"/>
              <a:ext cx="993672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C1DD50-87DE-4412-A868-99226BD52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995544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61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A4714-D4C3-4B1A-9527-50E6CF90CD27}"/>
              </a:ext>
            </a:extLst>
          </p:cNvPr>
          <p:cNvSpPr txBox="1"/>
          <p:nvPr/>
        </p:nvSpPr>
        <p:spPr>
          <a:xfrm>
            <a:off x="233916" y="2967335"/>
            <a:ext cx="9792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ele1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"//li13234[@class='sbct']"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6894B2-ADEA-488D-B3B5-19FC793AD167}"/>
                  </a:ext>
                </a:extLst>
              </p14:cNvPr>
              <p14:cNvContentPartPr/>
              <p14:nvPr/>
            </p14:nvContentPartPr>
            <p14:xfrm>
              <a:off x="426600" y="1653480"/>
              <a:ext cx="8260560" cy="204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6894B2-ADEA-488D-B3B5-19FC793AD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644120"/>
                <a:ext cx="8279280" cy="20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39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4648FD-D99A-40C3-B75C-B5CEC58A45E4}"/>
                  </a:ext>
                </a:extLst>
              </p14:cNvPr>
              <p14:cNvContentPartPr/>
              <p14:nvPr/>
            </p14:nvContentPartPr>
            <p14:xfrm>
              <a:off x="838080" y="175320"/>
              <a:ext cx="2827440" cy="327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4648FD-D99A-40C3-B75C-B5CEC58A4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165960"/>
                <a:ext cx="284616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65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7EC8C7-9A36-44EB-9857-7E32472381F7}"/>
                  </a:ext>
                </a:extLst>
              </p14:cNvPr>
              <p14:cNvContentPartPr/>
              <p14:nvPr/>
            </p14:nvContentPartPr>
            <p14:xfrm>
              <a:off x="937080" y="167760"/>
              <a:ext cx="6713640" cy="36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7EC8C7-9A36-44EB-9857-7E3247238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58400"/>
                <a:ext cx="6732360" cy="36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09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372DB-FD5F-48B7-912E-4A9835B433BF}"/>
              </a:ext>
            </a:extLst>
          </p:cNvPr>
          <p:cNvSpPr txBox="1"/>
          <p:nvPr/>
        </p:nvSpPr>
        <p:spPr>
          <a:xfrm>
            <a:off x="1275907" y="1166843"/>
            <a:ext cx="78707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Select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.getOptions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"after sorting"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I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DD24EF-9A19-4F60-85FF-269D99E6B6CA}"/>
                  </a:ext>
                </a:extLst>
              </p14:cNvPr>
              <p14:cNvContentPartPr/>
              <p14:nvPr/>
            </p14:nvContentPartPr>
            <p14:xfrm>
              <a:off x="122040" y="815400"/>
              <a:ext cx="9525240" cy="461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DD24EF-9A19-4F60-85FF-269D99E6B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806040"/>
                <a:ext cx="954396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75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5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2A1F52-4539-419E-854A-3C6A433A059B}"/>
                  </a:ext>
                </a:extLst>
              </p14:cNvPr>
              <p14:cNvContentPartPr/>
              <p14:nvPr/>
            </p14:nvContentPartPr>
            <p14:xfrm>
              <a:off x="167760" y="106560"/>
              <a:ext cx="973872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2A1F52-4539-419E-854A-3C6A433A0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97200"/>
                <a:ext cx="975744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2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AE1861-2556-40B1-AEA7-487FFFC7F9D4}"/>
                  </a:ext>
                </a:extLst>
              </p14:cNvPr>
              <p14:cNvContentPartPr/>
              <p14:nvPr/>
            </p14:nvContentPartPr>
            <p14:xfrm>
              <a:off x="205560" y="144720"/>
              <a:ext cx="916740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AE1861-2556-40B1-AEA7-487FFFC7F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35360"/>
                <a:ext cx="918612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70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B093B0-0749-4040-9482-FAD596DAFBD5}"/>
                  </a:ext>
                </a:extLst>
              </p14:cNvPr>
              <p14:cNvContentPartPr/>
              <p14:nvPr/>
            </p14:nvContentPartPr>
            <p14:xfrm>
              <a:off x="60840" y="281880"/>
              <a:ext cx="848160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B093B0-0749-4040-9482-FAD596DAF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72520"/>
                <a:ext cx="850032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A99-E306-44D0-A7F2-4C15D0BAA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969-275E-4423-AC66-53D4FD70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A3AF71-81E0-42A9-A241-1EF25DBB238B}"/>
                  </a:ext>
                </a:extLst>
              </p14:cNvPr>
              <p14:cNvContentPartPr/>
              <p14:nvPr/>
            </p14:nvContentPartPr>
            <p14:xfrm>
              <a:off x="274320" y="106560"/>
              <a:ext cx="8008920" cy="428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A3AF71-81E0-42A9-A241-1EF25DBB2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97200"/>
                <a:ext cx="8027640" cy="43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49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125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2021-01-19T13:17:44Z</dcterms:created>
  <dcterms:modified xsi:type="dcterms:W3CDTF">2021-01-19T14:53:09Z</dcterms:modified>
</cp:coreProperties>
</file>