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3:15:33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3006 0,'-42'21'15,"42"0"1,-21-21-16,21 21 109,21-21-62,-21 21-47,21-21 0</inkml:trace>
  <inkml:trace contextRef="#ctx0" brushRef="#br0" timeOffset="9005.7">7578 1947 0,'-43'0'16,"43"-21"46,0 0-46,0 0-16,21 0 0,-21 0 15,22 21-15,-22-22 16,21 22-16,0 0 0,0 0 16,0 22-16,-21-1 15,0 0-15,21 0 0,-21 0 16,0 0-16,0 22 0,0-22 0,0 21 0,0 1 15,0-22-15,-21 0 16,21 0-16,0 21 0,0-20 0,0-1 16,0 0-1,-21-21 17,0 0-17,21-21 32</inkml:trace>
  <inkml:trace contextRef="#ctx0" brushRef="#br0" timeOffset="10474.79">7747 1778 0,'-21'0'32,"0"0"14,21-21-14,0 0-17,0 0-15,0-1 16,0 1-16,0 0 0,21 0 16,-21 0-16,0 0 0,0-1 15,0 1-15,0 0 0,0 0 0,0 0 16,0 0-16,0-1 0,0 1 15,-21 0-15,21 0 0,0 0 16,-22 21 15,22 21-15,0 0-16,0 21 0,0 1 16,0-1-16,0 22 0,0-1 15,0 1-15,0-1 0,-21 1 16,21-1-16,0 22 0,0-22 0,-21 1 15,21-22-15,-21 22 0,21-22 0,0 0 16,0 1-16,0-1 16,0-21-16,0 0 0,0 0 0,-21 1 15,21-1 1,0-42 15,0-1-15,0 1-16,0 0 0,21 0 15</inkml:trace>
  <inkml:trace contextRef="#ctx0" brushRef="#br0" timeOffset="11408.26">8636 1588 0,'0'-22'47,"0"1"-31,0 0 0,0 0 15,-21 21 0,21 21-31,0 0 0,0 0 16,-21 1-16,21 20 0,-22 0 15,22 1-15,-21 20 0,0 1 16,0-22-16,21 21 0,-21 1 0,0-1 16,-1 1-16,1-1 0,0-20 15,21 20-15,-21-20 0,21-1 0,-21 0 16,21-21-16,0 1 0,0-1 15,0 0-15,0 0 0,0-42 32,0-21-32,21 20 0,0 1 15,0-21-15,0 21 0,-21-22 16,22 1-16,-1 21 0,0-21 16,0-1-16,0 1 0,0 21 0,1-22 15,-1 22-15,21 0 0,-21 21 16,0-21-16,1 21 0,-1 0 15,0 0-15,0 21 0,0 0 16,-21 0-16,0 1 0,21 20 0,-21-21 16,22 21-16,-22-20 0,21 20 15,-21 0-15,0-21 0,0 22 0,21-22 16,0 0-16,0 21 0,-21-20 16,21-22-16,1 21 0,-1 0 0,0-21 15,0 0-15,0 0 0,0 0 0,22-21 16,-22 0-16,0-1 15,21 1-15,22-42 0,-43 42 16,21-22-16,-20 1 0,-1 0 16,0-1-16,0-20 0,0 20 0,-21-20 15,0-1-15,0 22 0,0-21 16,0 20-16,0-20 0,0 20 0,-21 22 16,21-21-16,-21 21 0,21 0 15,-21-1-15,0 22 16,21 22-1,-22-1-15,22 0 0,0 0 16,0 0-16,0 0 0,0 1 0,0-1 16,0 21-16,0-21 0,0 0 15,0 1-15,0-1 0,0 0 16</inkml:trace>
  <inkml:trace contextRef="#ctx0" brushRef="#br0" timeOffset="11838.03">9588 2138 0,'0'0'16,"0"21"-16,22-21 0,-1 0 16,0 0-16,0 0 0,0 0 15,0 0-15,22 0 0,-22 0 0,0 0 16,21-21-16,-20 21 16,20-21-16,-21 0 0,0-1 0,22 1 15,-22 0-15,0 0 0,-21 0 16,21 0-16,-21-1 0,21 1 0,-21 0 15,0 0-15,0 0 16,-21 21-16,0 0 0,0 0 16,0 0-16,-1 0 0,1 21 15,0-21-15,0 21 0,0 0 0,0 0 16,-1 22-16,1-22 0,21 0 0,-21 21 16,21-20-16,0-1 0,0 21 15,0-21-15,0 0 0,0 1 16,0 20-16,0-21 0,0 0 0,21 0 15,-21 1-15,21-1 16,1-21-16,20 0 0,-21 0 16,0 0-16,22 0 0,-22 0 15,21 0-15,-21 0 0,22 0 0,-1-21 16,-21-1-16,21 22 0,1-21 16,-22 0-16,21 0 0,-21 21 0,1-21 15,-1 0-15,0-1 0,0 22 16,0-21-16</inkml:trace>
  <inkml:trace contextRef="#ctx0" brushRef="#br0" timeOffset="12220.97">10456 2159 0,'0'0'0,"0"-21"0,21 21 63,1 0-47,-1-21-16,0 21 15,0-21-15,0 21 0,0-22 16,-21 1-16,22 21 0,-1-21 0,0 0 15,0 0-15,-21 0 0,0-1 16,21 22-16,-21-21 0,0 0 0,-21 21 31,0 0-31,0 0 0,0 0 0,-1 0 16,1 21-16,0 0 0,0 1 16,0-1-16,0 0 0,21 21 15,0-21-15,-22 1 0,22 20 0,-21-21 16,21 0-16,0 0 0,0 1 15,0-1-15,0 0 0,0 0 0,0 0 16,21-21-16,-21 21 0,22-21 16,-1 0-16,0 0 0,0 0 15,0 0-15,0 0 0,22 0 0,-22 0 0,21 0 16,-21-21-16,22 0 0,-1 21 16,-21-21-16,22-21 0,-1 20 0,0 1 15,1-21-15,-22 21 0,21-22 16,-21 1-16,22 0 0,-22-1 0</inkml:trace>
  <inkml:trace contextRef="#ctx0" brushRef="#br0" timeOffset="12906.43">11261 1545 0,'0'-42'0,"0"84"0,0-126 0,0 62 15,0-20-15,0 21 0,0 0 16,0 0-16,0 42 31,0 0-31,0 0 0,0 0 16,0 22-16,0-22 0,0 21 15,0 22-15,0-22 0,0 0 0,0 22 16,0-22-16,0 22 0,0-22 16,0 0-16,-22 1 0,22-1 15,-21 0-15,21 1 0,-21-1 0,21-21 16,0 21-16,-21-20 0,21-1 16,-21 0-16,21 0 0,0 0 0,0 0 15,0-42 16,0 0-31,0 0 0,0 0 16,0 0-16,21-22 0,0 22 0,0-21 16,0-1-16,1 1 0,-1 0 15,0 21-15,0-22 0,0 1 0,0 21 16,1-22-16,-1 22 0,0 0 16,0 0-16,21 0 0,-20 21 15,-1 0-15,0 0 0,0 0 16,0 0-16,0 0 0,-21 21 15,0 0-15,0 0 0,0 22 16,0-22-16,0 0 0,-21 0 16,0 0-16,0 0 0,0 1 0,0-22 15,-1 21-15,1 0 0,0-21 16,0 21-16,0-21 0,0 0 0,-1 0 16,1 0-16,0 0 0,0 0 15,0 0-15,0 0 16,21 21-16,0 0 15,0 1 1,0-1-16,0 0 16,0 0-16,0 0 0,0 0 15,21 1-15,-21-1 0,21 0 16,-21 0-16,21 0 0,-21 0 16,21 1-16,0-1 0,1 0 15,-22 0-15,21-21 16,0 0-16,-21 21 0,21-21 15,0 0-15,0 0 16,1-21 0,-1 0-16,-21 0 15</inkml:trace>
  <inkml:trace contextRef="#ctx0" brushRef="#br0" timeOffset="13488.09">8340 3006 0,'-22'0'0,"44"0"0,-65 0 16,22 0-16,21 21 0,-21-21 16,0 0-16,0 0 15,42 0 32,21 0-47,-21 0 0,22 0 16,20 0-16,1 0 0,-1 0 0,1 0 15,20-21-15,22 21 0,0 0 16,0-21-16,0-1 0,21 22 0,0-21 16,0 21-16,0-21 0,21 21 15,-21 0-15,0 0 0,0-21 0,0 21 16,-21 0-16,-1-21 0,1 21 0,-21 0 15,21 0-15,-43 0 0,22 0 16,-22 0-16,1 0 0,21 0 16,-43 0-16,-21 0 0,0 0 15,0 0-15,1 0 16,-44 0 0,-20 0-1,21 0-15,0 0 0,0 0 16,-22 0-16,1 21 0,21-21 0,-22 0 15,1 0-15,0 0 0,-1 0 0</inkml:trace>
  <inkml:trace contextRef="#ctx0" brushRef="#br0" timeOffset="13942.84">8340 3133 0,'0'0'0,"-43"0"0,22 0 16,0 0-16,21 21 16,21-21-1,0 0-15,0 0 0,22 0 16,-1 0-16,22 0 0,-22 0 15,43 0-15,-22 0 0,43 0 0,-21 0 16,20 0-16,1-21 16,21 21-16,0-21 0,0 21 0,21 0 15,-21 0-15,0-22 0,0 22 0,0 0 16,0 0-16,-21-21 0,-21 21 16,21 0-16,-43 0 0,22 0 0,-22 0 15,1 0-15,42 0 0,-64 0 16,-21 0-16,22 0 0,-22 0 15,0 0-15,0 0 16,-42 0 47,0 0-63,0 21 15,-1-21-15</inkml:trace>
  <inkml:trace contextRef="#ctx0" brushRef="#br0" timeOffset="21437.47">15515 1651 0,'0'0'15,"0"-21"63,0 0 16,-21 0-78,0 21-16,0 0 15,-1 0-15,1 0 16,0-22-16,0 22 0,0 0 16,0 0-16,-1 0 0,-20 0 0,21 0 15,0 0-15,-22 0 0,22 0 16,0 0-16,-21 0 0,21 0 0,-22 22 15,22-22-15,-21 21 0,-1-21 16,22 21-16,-21 0 0,0 0 0,20 0 16,-20 1-16,0-1 0,21 0 15,-22 0-15,22 0 0,-21 22 16,21-22-16,-1 0 0,1 21 0,0-21 16,0 22-16,0-22 0,0 0 0,21 21 15,0 1-15,-22-22 0,1 42 16,21-20-16,-21-1 15,21-21-15,0 22 0,0-1 0,0-21 16,0 21-16,0 1 0,0-22 16,0 21-16,0-21 0,0 22 0,0-22 15,0 0-15,0 21 0,0-20 16,0-1-16,0 0 0,0 21 0,0-21 16,0 1-16,0-1 0,0 21 0,0-21 15,0 0-15,0 1 0,0-1 16,21 0-16,-21 21 0,21-21 15,1 1-15,-22-1 0,21 0 0,0 0 16,-21 0-16,21 0 0,0 1 0,0-1 16,1-21-16,-1 21 15,0 0-15,0-21 0,0 21 0,43 0 16,-43-21-16,0 22 0,21-22 16,-20 0-16,20 21 0,-21-21 0,21 0 15,-20 0-15,20 0 0,0 0 16,1 0-16,-1 0 0,0 0 0,1 0 15,41 0-15,-41 0 0,-1-21 16,0-1-16,1 22 0,-22-21 16,21 21-16,0-21 0,1 0 0,-22 21 15,21-21-15,-21 0 0,22 21 16,-22-22-16,0 1 0,21 0 16,-20 21-16,-1-21 0,0 0 0,0 0 15,0-1-15,0 22 0,1-21 16,20 0-16,-21 0 0,0-21 0,0 20 15,1 1-15,-1 0 0,0-21 0,0 21 16,0-1-16,22-41 16,-43 21-16,21 20 0,-21 1 0,21-21 15,-21 21-15,0-22 0,0 22 16,0 0-16,0-21 0,0 21 0,0-22 16,0 22-16,0 0 0,0-21 0,0 20 15,0-20-15,0 21 0,0 0 16,-21-22-16,21 22 0,-21 0 15,-1-21-15,1 21 0,0-1 16,0 1-16,0 0 0,0-21 0,-1 21 16,1 21-16,0-22 0,-21 1 15,21 0-15,-1 0 0,1 0 0,0 21 16,-21-21-16,-1-1 0,22 1 16,0 21-16,0-21 0,0 21 15,0-21-15,-1 21 0,-20-21 0,0 0 16,21 21-1,-1 0-15,1 0 0,-21-22 16,21 22-16,0 0 0,-1 0 16,1 0-16,0 0 0,0 0 15,0 0-15,0 0 16,-1 0-16,1 0 0,0 22 0,0-22 16,21 21-16,0 0 0</inkml:trace>
  <inkml:trace contextRef="#ctx0" brushRef="#br0" timeOffset="21996.15">15325 2138 0,'-43'0'16,"22"0"-16,21 21 15,-21-21-15,0 0 16,0 21 0,-1 0-16,22 1 15,-21-1-15,21 0 0,0 0 16,-21-21-16,21 21 0,0 0 15,0 1-15,0-1 0,0 21 16,0-21-16,0 0 0,21 1 0,0-1 16,-21 0-16,22 0 0,-22 0 15,21-21-15,0 21 0,0 1 0,0-22 16,0 0-16,1 0 16,-1 0-16,0 0 0,0 0 0,0 0 15,0-22-15,1 22 0,-1-21 0,0 0 16,0 0-16,0 0 0,-21 0 15,0-1-15,21-41 16,-21 42-16,0 0 0,0-1 16,0 1-16,-21 0 0,0 0 15,0 0-15,0 0 0,0 21 0,-1-22 16,1 22-16,0 0 0,0 0 16,0 0-16,0 0 0,-1 0 0,1 0 15,0 0-15,0 0 0,0 0 16,21 22-16,-21-22 0,-1 21 0,22 0 15,-21-21-15,0 21 0,0-21 16,21 21-16</inkml:trace>
  <inkml:trace contextRef="#ctx0" brushRef="#br0" timeOffset="25686.55">17843 3620 0,'0'0'16,"-21"0"-16,0 0 0,0 0 16,21 21-16,21-21 31,21 0-31,-20 0 0,20 0 15,21 0-15,-20 0 0,20 0 0,22 0 16,-22 0-16,22 0 0,-21 0 16,20 0-16,1 0 0,-22 0 0,22 0 15,-21 0-15,-1-21 0,1 21 16,-22 0-16,21 0 0,-41-22 16,20 22-16,-21 0 0,0 0 0,-42-21 31,0 21-31,0 0 0,0 0 0,-22 0 15,22 0-15,-21-21 0,21 21 16,-1 0-16,-20 0 0,21 0 0,0 0 16,0 0-16,-1-21 0,44 21 47,-1 0-47,0 0 0,0 0 15,0 0-15,0 0 0,22 21 16,-22-21-16,-21 21 0,0 0 15,0 1-15,0-1 0,0 0 0,0 0 16,0 0-16,-21 0 0,21 1 16,-43-22-16,22 21 0,0 0 0,0 0 15,0 0-15,0-21 0,-1 21 16,1-21-16</inkml:trace>
  <inkml:trace contextRef="#ctx0" brushRef="#br0" timeOffset="26455.01">19410 3323 0,'21'-21'15,"-21"42"1,0 0-1,-21 1-15,21-1 0,-21 21 16,21-21-16,0 22 0,0-1 0,-22-21 16,22 21-16,-21-20 0,21 20 15,-21-21-15,21 0 0,0 0 16,0 1-16,-21-1 0,21 0 0,0 0 16,-21 0-1,21-42 16,0 0-31,-21 0 16,21 0-16,0-22 0,0 22 16,0 0-16,0-21 0,-22 20 0,22-20 15,0 0-15,0-1 0,0 22 16,0-21-16,0 21 0,0-22 0,0 22 16,0 0-16,22 21 15,-1 0-15,0 0 16,0 21-16,0 0 0,0 1 15,1-1-15,-1 21 0,-21-21 0,21 22 16,0-1-16,-21-21 0,0 21 16,21-20-16,-21 20 0,21-21 0,-21 0 15,22 0-15,-22 1 0,0-1 0,0 0 16,21-21-16,0 0 16,0 0-16,0 0 15,0-21 1,-21 0-16,22-1 0,-1 1 15,-21 0-15,21-21 0,0 21 0,-21-22 16,21 1-16,0 21 0,-21-22 16,22 1-16,-1 0 0,0-1 15,-21 1-15,21 21 0,0 0 0,0 0 16,1 21-16,-1 0 16,0 21-16,-21 0 15,0 21-15,0 1 0,0-22 16,0 21-16,0 0 0,0 1 15,0-1-15,-21 0 0,21 1 0,-21-1 16,21-21-16,-22 22 0,1-22 16,21 0-16,0 0 0,0 0 0,0 0 15,0 1-15,0-1 16,0-42 15,21-1-31,1 22 16</inkml:trace>
  <inkml:trace contextRef="#ctx0" brushRef="#br0" timeOffset="26818.8">20129 3598 0,'0'0'0,"22"-21"16,-22 42 0,0 1-1,-22-1-15,22 0 16,-21 0-16,21 0 0,0 0 0,-21 1 15,21-1-15,0 0 0,-21 0 0,21 0 16,0 0-16,0 1 16,21-22-16,0 0 15,0 0-15,1 0 16,-1 0-16,0 0 0,-21-22 0,21 22 16,0-21-16,0 0 0,-21 0 15,0 0-15,0 0 0,0-1 16,0 1-16,0 0 0,0 0 15,0 0-15,-21 21 0,0 0 16,0 0-16,0 0 0,0 0 16,-1 0-16,1 0 15,0 21-15,21 0 0,0 0 16,0 0-16,21-21 31</inkml:trace>
  <inkml:trace contextRef="#ctx0" brushRef="#br0" timeOffset="27535.82">20595 3535 0,'0'0'0,"0"-21"16,-21 21 0,0 0-1,0 21-15,-1 0 16,22 0-16,0 0 0,-21 1 0,21-1 15,-21 21-15,21-21 0,0 0 16,0 1-16,0-1 0,0 0 0,0 0 16,21 0-16,0 0 0,1 1 15,-1-1-15,0-21 0,0 0 16,0 0-16,0 0 0,1 0 16,-1 0-16,0 0 0,0 0 15,-21-21-15,21-1 0,0 22 0,1-21 16,-1 0-16,-21 0 0,0-21 15,0 20-15,21-20 0,-21 21 0,21-21 16,-21-1-16,0 1 0,0 0 0,21-1 16,-21 1-16,21 21 0,-21-22 15,0 22-15,0 0 0,0 0 16,22 21-16,-1 21 16,-21 0-1,0 0-15,0 1 0,0-1 16,0 21-16,0-21 0,0 22 15,0-22-15,0 21 0,0-21 16,-21 0-16,21 1 0,0-1 0,0 0 16,0 0-16,0 0 15,21-21 17,0-21-17,-21 0-15,21 21 0,0-21 16,0 21 15,-21 21 0,0 0-15,-21-21-16,21 21 0,0 0 16,0 1-16,0-1 15,21-21 1,1 0-16,-1 0 15,0 21-15,0-21 0,0 0 16,0 0-16,-42 0 31</inkml:trace>
  <inkml:trace contextRef="#ctx0" brushRef="#br0" timeOffset="28023.54">18478 4847 0,'0'0'0,"-42"21"0,0-21 0,-1 0 0,22 22 15,0-22-15,0 0 0,42 0 32,21 0-32,-20 0 0,20 0 15,0 0-15,22 0 0,-22 0 0,22 0 16,-22 0-16,21 0 0,1 0 16,-1-22-16,-20 22 0,20 0 0,-20-21 15,-1 0-15,-21 21 0,21 0 16,-20 0-16,-1-21 0,-42 21 15,-1 0 1,1 0-16,0 0 16,0 0-16,-21 0 0,20 0 0,1 0 15,0 0-15,21 21 32,0 0-32,21 0 15,0 1-15,1-1 16,-22 0-16,21 0 0,-21 0 15,0 0-15,0 1 16,0-1-16,-21 0 0,-1 0 16,1 0-16,0-21 0</inkml:trace>
  <inkml:trace contextRef="#ctx0" brushRef="#br0" timeOffset="28603.35">19706 4805 0,'0'0'0,"42"-21"15,1 0-15,-22-1 0,0 22 0,-21-21 16,0 0-16,0 0 0,0 0 16,-21 21-1,0 0-15,-22 0 0,22 21 16,0-21-16,0 21 0,-21 0 0,20 0 15,1 22-15,0-22 0,-21 21 16,21-21-16,-1 22 0,1-1 0,21-21 16,0 43-16,0-43 15,0 0-15,0 0 0,0 0 16,21-21-16,22 0 0,-22 0 0,0 0 16,0 0-16,22 0 0,-22 0 15,0-21-15,0 0 0,0 21 0,0-21 16,-21 0-16,0 0 15,0-1-15,-21 22 16,0 0-16,0-21 16,0 21-16,0 0 15,42 0 17,0 0-17,0 0-15,0 21 0,0 1 16,1-1-16,-22 0 0,0 0 0,0 0 15,0 22-15,0-22 0,0 21 16,0 22-16,-22-22 0,1 0 16,0 1-16,0-22 0,0 21 0,0 0 15,-1 1-15,22-22 16,-21 21-16,0-21 0,21 1 0,-21-1 0,21 0 16,0-42 15,0 0-31,21-1 15,0 1-15,-21 0 0</inkml:trace>
  <inkml:trace contextRef="#ctx0" brushRef="#br0" timeOffset="28991.31">19897 4868 0,'0'-21'16,"0"42"-16,21-63 0,-21 21 0,0 0 0,21 21 15,0-21-15,0 21 0,0-22 16,1 22-16,20 0 0,-21 0 16,0 0-16,0 0 0,1 0 0,20 22 15,-21-1-15,-21 0 16,0 0-16,0 0 0,0 0 0,0 22 16,0-22-16,0 0 0,-21-21 0,21 21 15,-21 0-15,0-21 16,-1 0-16,22-21 15,0 0-15,0-21 16,0 21-16,0-1 0,0 1 16,0 0-16,22-21 0,-1 21 0,-21-1 15,21 1-15,0 0 0,0 0 16,0 0-16,1 21 16,-1 0-16,0 0 0,0-21 0,0 21 15,0 0-15,1 0 16,-1 0-16,0 0 0,-21 21 15,21-21-15,0 21 16,0-21-16</inkml:trace>
  <inkml:trace contextRef="#ctx0" brushRef="#br0" timeOffset="30587.67">20659 4678 0,'21'0'0,"-21"-21"15,-21 21 16,-1 0-31,1 0 16,0 21-16,0 0 0,0-21 16,21 21-16,-21 0 0,21 1 15,-22-1-15,22 21 0,0-21 16,0 0-16,0 1 0,0-1 16,22 0-16,-1-21 0,0 0 15,0 0-15,0 0 0,0 0 16,1 0-16,-1 0 0,0 0 0,0 0 15,0-21-15,0 0 0,1 21 0,-1-22 16,-21 1-16,0 0 0,21 0 16,-21 0-16,0 0 0,0-1 15,0 1-15,0 0 0,-21 21 16,0-21-16,-1 21 0,1 0 16,0 0-16,0 0 0,0 0 15,21 21-15,-21-21 16,21 21-16,-22 0 0,22 1 0,0-1 15,0 0-15,0 0 16,0 0-16,0 0 0,22-21 16,-1 0-16,0 0 15,0 0-15,0 0 0,0 0 16,1 0-16,-1 0 0,0 0 16,0-21-16,0 0 0,0 21 0,1-21 15,-1 21-15,-21-21 0,21 0 16,0 21-16,0 0 15,0 0-15,-21 21 32,0 0-32,0 0 15,0 0-15,0 0 16,0 1 0,0-1-1,22-42 16,-1-1-15,-21 1-16,0 0 16,21 0-16,-21 0 0,21 21 15,-21-21-15,0-1 0,21 22 0,0 0 16,-21-21-16,22 21 0,-1 0 16,0 0-1,-21 21 1,0 1-16,0-1 15,21 0-15,-21 0 0,21 0 16,-21 0 0,21-21-1,1 0 1,-1 0-16,-21-21 16,21 21-16,0-21 0,0 0 15,0 0-15,1 0 16,-22-1-16,21 22 0,0-21 15,0 21-15,0 0 16,-21 21 15,0 1-31,0-1 16,0 0-16,0 0 16,21-21-1,1 0-15,-1 0 16,0 0-16,0 0 0,0 0 15,0 0-15,-21-21 16,22 21-16,-22-21 0,21 21 0,-21-21 16,21 21-16,-21-22 15,21 22-15,0 0 32,-21 22-1,0-1-16,0 0-15,21-21 0,-21 21 16,0 0-16,22-21 0,-1 0 16,0 21-16,0-21 15,0 0-15,0 0 0,22 0 16,-22 0-16,21 0 0,-21 0 0,22-21 16,-22 21-16,0-21 0,0 0 0,22 21 15,-22-21-15,0 0 16,-21-1-16,21 22 0,-21-21 0,21 0 0,-21 0 15,0 0-15,0 0 0,0-1 16,-21 22 0,0 0-16,0 0 15,0 0-15,-1 22 0,1-1 16,21 0-16,-21-21 16,21 21-16,-21-21 0,21 21 0,-21 0 15,21 1 1,0-1-16,0 0 0,0 0 15,0 21-15,0 1 16,0-22-16,0 0 16,0 21-16,21 1 0,-21-1 15,0 0-15,21 1 0,-21-1 0,0 0 16,0 22-16,0-22 0,0 1 16,0 20-16,0-21 0,0 22 0,0 84 15,0-63 1,0-43-16,0-21 0,0 22 15,-21-22-15,21 0 0,-21 0 0,21 0 16,0 0-16,-21-21 0,-1 0 16,1 0-1,21-21 1,0 0-16,0 0 16,0-43-16,0 43 0,0-21 15,0 0-15,0-1 0,0 1 16,0 0-16,0-22 0</inkml:trace>
  <inkml:trace contextRef="#ctx0" brushRef="#br0" timeOffset="30818.71">21844 4255 0,'0'0'16,"-21"-22"-16,0 22 0,21-21 0,-22 21 16,22-21-16,0 0 47</inkml:trace>
  <inkml:trace contextRef="#ctx0" brushRef="#br0" timeOffset="31512.6">22521 3577 0,'0'0'0,"0"-21"15,0 0-15,0 0 16,21 0-16,1 21 16,-1 0-16,21-22 0,-21 22 15,22 0-15,-22 0 0,21-21 16,0 21-16,-20 0 0,41 0 15,-42 0-15,22 0 0,-22 0 16,-21 21-16,21-21 0,-21 22 0,0-1 16,0 0-16,0 21 15,0-21-15,-21 1 0,0-1 0,-22 21 16,22-21-16,-21 22 0,21-1 16,-1-21-16,1 21 0,0-20 0,0 41 15,0-21-15,21-20 16,0-1-16,0 0 0,0 21 15,0-21-15,21 1 0,0-22 16,0 0-16,0 21 0,1-21 16,-1 0-16,0 0 0,0 0 0,0 0 15,0 0-15,1 0 0,-22 21 16,0 0-16,0 0 16,0 22-16,-22-22 0,1 21 15,0-21-15,0 22 0,-21-22 16,20 0-16,1 21 0,0-21 15,0 22-15,21-22 0,0 0 0,0 0 16,0 22-16,0-22 0,0 21 16,0-21-16,0 0 0,21 1 15,-21-1-15,21 0 16,-21 0-16,21-21 0,-21 21 0,0 0 16,0 1-16,-21-1 15,0-21-15,0 0 16,0 0-16,0 21 0,-22-21 0,22 0 15,0 21-15,0-21 0,-22 0 16,22 0-16,0 21 0,-21-21 0,21 0 16,-43 0-16</inkml:trace>
  <inkml:trace contextRef="#ctx0" brushRef="#br0" timeOffset="33970.79">21717 3471 0,'-21'0'0,"0"0"31,21-21-31,-22 21 0,22 21 63,0 1-48,0-1 1,0 0-16,0 0 0,0 0 0,0 0 16,0 1-16,22-1 0,-22 0 0,21 0 15,-21 0-15,0 0 16,0 1-16,0-1 0,21-21 0,-21 21 15,21-21 1,0 0 15,0 0-31,1 0 0,-1-21 16,0 21-16,21-21 16,-21-1-16,22 1 0,-1 0 0,0 0 15,22 0-15,-1 0 0,1-22 16,-1 22-16,22-21 0,0-1 0,-1 1 15,1 21-15,0-21 0,-1-1 16,-20 1-16,-1 0 0,1-1 0,-1 22 16,-20-21-16,-1 21 0,-21-1 15,22 1-15,-22 0 0,0 21 0,-21-21 16,21 21-16,0-21 16,0 21 15,1 0 109,-44 0-30,1 0-110,0 0 0,0-21 15</inkml:trace>
  <inkml:trace contextRef="#ctx0" brushRef="#br0" timeOffset="35068.87">22902 4572 0,'0'0'0,"0"-21"31,21 21 16,-21 21-47,0 0 16,0 0-16,0 1 15,0-1-15,0 0 0,22 0 0,-22 21 16,0-20-16,21-1 0,-21 21 16,0-21-16,0 0 0,0 1 15,0 20-15,21-21 0,-21 0 0,0 0 16,0 1-16,0-1 0,0 0 15,0 0-15,21-21 16,0 0 0,0 0-16,1 0 0,-1 0 15,0-21-15,0 0 0,21 21 0,1-43 16,20 22-16,-20 0 0,20-21 0,1 21 16,20-22-16,-20 1 0,20 0 15,1-1-15,-21 22 0,-1-21 0,22-1 16,-22 22-16,1 0 0,-22-21 15,0 21-15,1-1 0,-1 22 16,0-21-16,-20 21 0,-1-21 0,0 21 16,0 0-16,0 0 0,0 0 47,1 0 15,-22 21-15,0 0-31,-22-21-1,1 22-15</inkml:trace>
  <inkml:trace contextRef="#ctx0" brushRef="#br0" timeOffset="39643.32">12742 4911 0,'-21'0'31,"42"0"16,22 0-47,-22 0 0,21 21 16,0-21-16,1 0 0,20 0 15,1 0-15,20 0 0,-20 0 0,21 0 16,-1 0-16,1 0 0,0 0 0,-1 0 15,22 0-15,-21 0 0,21 0 16,-1 0-16,-20 0 0,0 0 0,-1 0 16,1 0-16,0 0 0,-22 0 15,-20 0-15,20 0 0,-21 0 0,1 0 16,-1 0-16,0 0 0,-20 0 16,-1 21-16,0-21 0,0 0 15,-42 0 32,0 21-47,0-21 0,-1 0 16,1 0-16,0 0 0,0 21 0,0-21 15</inkml:trace>
  <inkml:trace contextRef="#ctx0" brushRef="#br0" timeOffset="40090.61">12848 5334 0,'-21'0'0,"42"0"0,-63 0 16,21 21-16,-1-21 0,1 0 15,21 21-15,21-21 32,1 0-32,20 0 0,0 0 0,1 22 15,20-22-15,1 0 0,20 0 16,1 0-16,0 0 0,-1 0 16,1 0-16,0 0 0,20-22 0,-20 22 15,0 0-15,-1-21 0,1 21 0,0 0 16,-1 0-16,-20 0 0,-1 0 15,1 0-15,-1 0 0,-20 0 0,20 0 16,-20 0-16,-22 0 16,0 0-16,-42 0 47,0 0-32,-22 21-15,22-21 0,-21 0 16,21 0-16,-22 22 0</inkml:trace>
  <inkml:trace contextRef="#ctx0" brushRef="#br0" timeOffset="40510.37">12785 5948 0,'0'0'0,"-22"0"0,22 21 0,-21-21 0,21 21 15,0 0 1,21-21-16,1 0 0,-1 0 16,21 22-16,22-22 0,-1 0 0,1 0 15,20 0-15,1 0 0,0 0 0,-1 0 16,22 0-16,-21 0 0,-1-22 15,1 22-15,0 0 0,-1-21 0,1 21 16,0-21-16,-22 21 0,1 0 16,-1 0-16,1 0 0,-22 0 15,0 0-15,-20 0 0,-1 0 0,21 0 16,-21 0-16,0 0 16,-21 21 15,-21-21-16,0 0-15,0 0 0,0 0 16,0 0-16,-1 0 0,1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3:17:01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11176 466 0,'0'0'0,"-21"0"0,0 0 15,-1 0 1,1 0-16,0 0 0,0 0 16,0 0-16,0 0 15,-1 0-15,1 0 0,0 0 16,0 0-16,0 0 15,0 0-15,-1 0 16,1 0-16,42 0 63,22 0-48,-22 0-15,21 0 0,1 0 16,-1 0-16,21 0 0,1 0 15,-1 0-15,1 0 0,-1 0 16,1 0-16,21 0 0,-22 0 0,22-21 16,-22 21-16,22 0 0,-22 0 15,1 0-15,-1-22 0,1 22 0,-1 0 16,1 0-16,-22 0 0,1 0 16,-1 0-16,-21 0 0,21 0 0,-20 0 15,-1 0-15,0 0 16,-42 0 31,0 0-32,-1 0-15,1 0 0,0 0 0,0 0 16,0 22-16,0-22 0,-1 0 16,-20 0-16,-21 21 0,41-21 15</inkml:trace>
  <inkml:trace contextRef="#ctx0" brushRef="#br0" timeOffset="516.12">11726 508 0,'-21'0'15,"0"0"16,0 0 1,21 21-32,0 0 15,-21-21-15,21 22 0,0-1 0,0 0 16,-22 0-16,22 0 16,-21 22-16,21-1 0,-21 0 0,21 1 15,0-1-15,0 21 0,-21 1 16,0-22-16,21 22 0,-21-22 0,21 22 15,0-22-15,-22 0 0,22 1 16,-21-1-16,21 0 0,-21 1 0,21-1 16,0-21-16,0 21 0,0-20 15,0 20-15,0 21 16,-21-20-16,21-22 0,0 0 16,-21 0-16,21 0 0,0 1 15,0-1 1,-21-21-16,-1 0 78,22-21-78,0-1 16,0 1-1</inkml:trace>
  <inkml:trace contextRef="#ctx0" brushRef="#br0" timeOffset="2901.17">12065 1312 0,'0'0'15,"0"22"-15,0-1 0,0 0 16,21 0-1,0-21 1,0 0-16,1 0 16,-1 0-16,0 0 15,0 0-15,0 0 0,22 0 16,-22-21-16,0 21 0,0-21 16,0 21-16,22-21 0,-22-1 0,0 22 15,0-21-15,0 0 0,-21 0 16,21 0-16,-21 0 0,0-1 15,0 1-15,0 0 16,-21 21-16,0 0 0,0-21 16,0 21-16,0 0 0,-1 0 15,1 0-15,0 0 0,0 0 16,0 21-16,-22 0 0,22 0 16,0 1-16,-21-1 0,21 0 0,-22 21 15,22-21-15,0 1 0,0 20 16,-22 21-16,22-20 0,21-22 15,-21 21-15,21-21 0,0 1 16,0 20-16,0-21 0,0 0 0,0 0 16,21 1-16,0-1 15,1-21-15,-1 21 0,0-21 16,0 0-16,0 0 0,0 0 16,22 0-16,-22 0 0,0 0 15,0-21-15,22 21 0,-22-21 0,0-1 0,21 1 16,-21 0-16</inkml:trace>
  <inkml:trace contextRef="#ctx0" brushRef="#br0" timeOffset="3482.35">13060 1270 0,'0'-21'0,"0"42"0,21-63 0,-21 21 16,21-1-16,0 1 15,-21 0-15,-21 21 32,0 0-32,0 0 15,0 0-15,-1 21 0,1-21 0,0 21 16,-21 1-16,21-1 0,-1 0 16,1 0-16,0 0 0,0 0 0,0 1 15,0-1-15,-1 0 0,22 0 16,0 0-16,0 0 15,0 1 1,22-22 0,-1 0-16,0 0 0,0 21 15,21-21-15,-20 0 0,20 0 16,0 0-16,-21 0 0,22 0 16,-1 0-16,-21 0 0,22 0 0,-22 0 15,21 0-15,-21 0 0,0 21 16,1 0-16,-1 0 15,-21 0-15,0 1 16,0-1-16,-21 0 0,-1 0 0,1 0 16,-21-21-16,21 21 0,0 1 15,-22-1-15,1-21 0,21 21 0,-22-21 16,1 0-16,21 21 0,-21-21 0,-1 21 16,22-21-16,-21 0 0,21 0 15,-22 0-15,22 0 0,0 0 0,0 0 16,0 0-1,-1 0-15,22-21 32,0 0-17,22 0-15,-1 0 16,0-1-16,21 1 0,1 0 0</inkml:trace>
  <inkml:trace contextRef="#ctx0" brushRef="#br0" timeOffset="4000.57">13864 677 0,'0'0'0,"0"-42"15,0 21-15,0 0 16,-21 21-1,0 0 1,21 21 0,-21 0-16,21 21 15,0-20-15,-22 20 0,22 0 16,0 1-16,0-1 0,0 0 0,-21 1 16,21-1-16,-21 0 0,21 22 15,0-22-15,0 0 0,-21 1 16,21-22-16,-21 21 0,21 1 0,-21-1 15,21-21-15,-22 21 0,22-20 16,0 20-16,0-21 0,0 0 0,-21 22 16,21-22-16,0 0 0,0 21 15,0-21-15,0 1 0,0-1 0,0 0 16,0 0-16,0 0 16,21-21-16,1 0 15,-1 0 1,0 0-16,0 0 0,0 0 15,0 0-15,1 0 0,-1-21 16,0 21-16,0-21 0,0 0 0,0 21 16,1-21-16,-1-1 0,0 1 15,-21 0-15,21 21 0,-21-21 16,0 0-16,0 0 0,0-1 0,0 1 16,0 0-16,0 0 15</inkml:trace>
  <inkml:trace contextRef="#ctx0" brushRef="#br0" timeOffset="4332.38">13547 1249 0,'0'0'15,"-22"0"-15,44 0 31,-1 0-31,0 0 16,0 0-16,21 0 0,22 0 16,-22-21-16,1 21 0,-1 0 15,-21-21-15,21-1 0,1 22 16,-1 0-16,-21-21 0,22 21 0,-22 0 16,0 0-16,0-21 0,0 21 15,0 0 1,-42 0 15,0 0-15,0 0-16,0 0 0,0 0 0,-1 0 15</inkml:trace>
  <inkml:trace contextRef="#ctx0" brushRef="#br0" timeOffset="4937.05">14880 826 0,'0'0'0,"0"-22"0,0 1 15,0 0-15,0 0 0,0 0 16,0 0-16,0-1 0,21 1 0,-21 0 16,0 0-16,0 0 0,0 0 15,0 42 17,0 21-32,0-21 15,0 22-15,0-1 0,0 0 16,0 22-16,-21-22 0,0 22 0,0-1 15,21 1-15,-21-1 0,-1 1 16,1-22-16,21 21 0,0-20 0,-21-1 16,21 0-16,-21 1 0,21-1 15,-21 0-15,21-20 0,0 20 0,0-21 16,0 0-16,-21 0 0,21 1 16,0-1-16,-22-21 31,22-21-16,0-1-15,0 1 16,0-21-16,0 21 0,0-22 0,0 22 16</inkml:trace>
  <inkml:trace contextRef="#ctx0" brushRef="#br0" timeOffset="5328.83">14838 677 0,'0'-21'0,"0"42"0,0-63 0,0 21 16,0 0-16,21 21 15,0 0-15,21 0 16,-20 21-16,-1-21 16,21 21-16,0 21 0,-20-20 0,20 20 15,0 0-15,1 22 0,-1-22 16,0 22-16,1-22 0,41 64 15,-63-64-15,22 22 0,-22-22 16,21 0-16,-21 1 0,1-1 0,-1-21 16,-21 21-16,21 1 0,0-22 15,-21 0-15,21 0 0,-21 0 16,0 1-16,0-1 0,0 0 0,21-21 16,-21 21-16,0-42 46,0 0-30,0 0-16,0-1 0,0 1 0,0 0 16,0 0-16,0-21 0,22-1 0</inkml:trace>
  <inkml:trace contextRef="#ctx0" brushRef="#br0" timeOffset="5727.6">15981 550 0,'0'0'0,"0"-42"16,0 21-16,0 0 0,0-22 16,0 22-16,0 0 0,0 0 0,0 0 15,0 0 1,0 42 0,0 0-1,-21 0-15,21 0 0,0 0 0,-22 22 16,1-1-16,21 0 0,-21 1 15,0 20-15,0-20 0,0 20 0,-1 1 16,1-1-16,0 1 0,0-1 16,0 1-16,0-22 0,-1 21 0,1-20 15,0-1-15,0 0 16,21 1-16,-21-1 0,21-21 0,-21 22 16,21-22-16,-22 0 0,22 0 15,0 0-15,0 0 0,0 1 0,0-1 16,0 0-1,0-42 17,22 21-32,-1-21 0,-21-1 0,21 1 15,0 0-15,0 0 0,0 0 0,1 0 16</inkml:trace>
  <inkml:trace contextRef="#ctx0" brushRef="#br0" timeOffset="6752.02">17314 550 0,'21'-21'0,"-42"42"0,42-63 16,1 21-16,-22 0 15,21 0-15,-21-1 0,0 1 0,0-21 16,0 21-16,0 0 16,0-1-16,0 1 0,-21 21 15,-1 0-15,1 0 0,0 0 16,0 0-16,-21 0 0,20 0 16,-20 0-16,21 0 0,-21 21 0,-1 1 15,1-1-15,21 0 0,-22 0 16,1 0-16,0 0 0,-1 22 0,1-22 15,0 21-15,-1-21 0,1 22 16,0-1-16,21 0 0,-22 1 0,1-1 16,21 0-16,-22 22 15,22-22-15,0 1 0,0-1 0,0 0 16,21 1-16,-21-1 0,21 0 16,0 1-16,0-1 0,0-21 0,0 21 15,0-20-15,0 20 0,21-21 16,0 0-16,0 0 0,0 1 0,0-1 15,1 0-15,-1-21 0,21 21 16,0-21-16,1 0 0,-1 0 0,0 0 16,1 0-16,-1 0 0,0 0 15,1 0-15,-22 0 0,21-21 0,1 0 16,-1 21-16,-21-21 0,0-1 16,22 1-16,-22 0 0,-21 0 15,21 0-15,-21 0 0,21-1 16,-21 1-16,0 0 0,0-21 0,0-1 15,-21 22-15,0 0 16,0 0-16,-1 21 0,1 0 0,0 0 16,0 0-16,-21 0 0,20 0 15,1 0-15,-21 0 0,21 0 0,0 21 16,-22-21-16,22 21 0,0-21 16,0 0-16,21 21 15,21-21 1,0 0-1,0 0-15,0 0 16,1 0-16,-1 0 0,0-21 0,0 21 16,0 0-16,0 0 0,1-21 15,-1 21-15,0 0 0,0 0 16,0 0-16,0 0 16,-21 21-1,0 0-15,0 1 16,0-1-16,0 21 15,0-21-15,0 0 0,0 22 0,0-22 16,0 21-16,-21 1 0,21-1 16,0 0-16,-21 1 0,21 20 0,0-21 15,0 22-15,-21-1 0,21-20 16,-21 20-16,0 1 0,21-22 16,0 22-16,0-22 0,-22 0 0,22 22 15,-21-22-15,21 0 0,-21 1 16,21-22-16,0 21 0,0-21 0,0 1 15,0-1-15,0 0 0,-21 0 16,21-42 15,0 0-15,0 0-16,0-1 16,0 1-16,0 0 15</inkml:trace>
  <inkml:trace contextRef="#ctx0" brushRef="#br0" timeOffset="7513.5">11451 2392 0,'0'0'0,"-21"0"0,0 0 16,0 0-16,-1 0 15,22 21 32,22-21-47,-1 0 0,0 0 16,0 0-16,21 0 0,22 0 16,-1 0-16,1 0 0,21 0 0,20 0 15,22 0-15,-21 0 16,42 0-16,-21-21 0,43 21 0,-1 0 15,0-21-15,1 21 0,-1 0 16,0 0-16,1-21 0,20 21 0,1 0 16,-1 0-16,-20 0 0,20 0 15,1 0-15,-1 0 0,1 0 0,-22 0 16,170 0-16,-191 0 16,21 0-16,-21 0 0,0 0 0,1 0 15,-22 0-15,-22 0 0,1 0 16,-21 0-16,0 0 0,-1 0 0,-20 0 15,-22 0-15,43 0 16,-64 0-16,0 0 0,0 0 16,-42 0-1,0 0 1,-21 0-16,20 0 0,-20 0 0,-21 0 16,20 0-16,-20 0 0,-22 0 15,22 0-15,-22 0 0</inkml:trace>
  <inkml:trace contextRef="#ctx0" brushRef="#br0" timeOffset="8399.74">11705 2604 0,'0'0'0,"-21"0"0,0 0 15,0 0-15,-1 0 16,1 0-16,0 0 0,0 0 16,0 0-16,21 21 15,-21-21-15,-1 0 16,22 21 15,22-21-31,-1 0 0,0 0 16,0 0-16,21 0 0,-20 0 15,20 0-15,0 0 0,22 0 0,42 0 16,-43 0-16,1 0 16,20 0-16,1 0 0,-22 0 0,22-21 15,0 21-15,21 0 0,-22-21 0,22 21 16,21 0-16,-21 0 0,21-22 15,0 22-15,0 0 0,0 0 0,0 0 16,0 0-16,0 0 0,21 0 16,0 0-16,-21 0 0,21 0 15,-21 0-15,22 0 0,-1 0 16,0 0-16,0 0 0,-21 22 0,21-22 16,-21 0-16,0 0 0,-21 21 15,21-21-15,-21 0 0,21 0 16,-21 0-16,-22 21 0,22-21 0,-21 0 15,-22 0-15,22 0 0,-43 0 0,22 0 16,-22 0-16,1 0 0,-22 0 0,21 0 16,-21 0-16,0 0 0,1 0 15,-22-21 157</inkml:trace>
  <inkml:trace contextRef="#ctx0" brushRef="#br0" timeOffset="43775.6">10266 3323 0,'0'0'0,"-21"0"0,21-21 16,-22 21-16,1 0 16,21 21-1,0 0-15,0 1 16,0-1-16,0 0 0,0 21 16,0-21-16,0 1 0,21 20 0,1-21 15,-22 0-15,21 0 0,0 1 16,-21-1-16,21 0 0,0 0 0,0-21 15,1 21-15,-1-21 0,0 0 16,0 0-16,0 0 0,0 0 0,22 0 16,-22 0-16,21-21 0,-21 21 0,1-21 15,20 0-15,0 0 0,-21-1 16,43-20-16,-43 0 0,0 21 16,0-1-16,1-20 0,-1 21 15,-21 0-15,21 0 0,-21-1 16,0 1-16,0 0 0,-21 42 47,21 0-32,0 1-15,-21 20 0,21-21 0,-22 21 16,22-20-16,-21 20 0,21 0 0,-21-21 16,0 22-16,21-1 0,-21 0 15,21 1-15,0-1 0,-21 0 0,21 1 16,-22-1-16,22 0 0,0 22 15,0-22-15,0 1 0,0-1 0,-21 0 16,21 1-16,0-1 0,-21 0 0,21 1 16,0-22-16,0 21 0,-21-21 15,21 0-15,-21 1 0,0-1 0,21 0 16,-22-21-16,1 21 16,0-21-16,0 0 0,0 0 15,-22 0-15,22 0 0,0 0 0,-21-21 16,21 21-16,-22-21 0,22 0 0,-21-1 15,21 22-15,-22-21 0,22 0 16,0 0-16,0 21 0,0-21 0,-1 0 16,1-1-1,0 22-15,21-21 16,21 21 15,0 0-31,1 0 0,-1 0 0,-21-21 16,21 21-16,21 0 0</inkml:trace>
  <inkml:trace contextRef="#ctx0" brushRef="#br0" timeOffset="44228.29">10816 4276 0,'21'0'16,"0"0"0,1 0-16,-1 0 0,0-21 15,0-1-15,0 22 0,0-21 0,1 0 16,-1 0-16,0 0 0,0 0 0,0-1 16,0 1-16,1 0 0,-1 0 0,-21-21 15,0 20-15,0 1 16,0 0-16,0 0 0,0 0 15,-21 21-15,-1 0 16,1 0-16,0 0 0,0 21 16,0 0-16,0 0 0,-1 0 15,1 1-15,0-1 0,0 21 0,0-21 16,0 22-16,21-22 0,0 21 16,0-21-16,-22 22 0,22-22 0,0 21 15,0-21-15,0 0 0,0 1 16,0-1-16,0 0 0,0 0 0,0 0 15,22 0-15,-1-21 16,0 0-16,0 0 16,0 0-16,0 0 0,1 0 0,-1-21 15,0 21-15,21-21 0,-21 0 16,1 0-16,-1 0 0</inkml:trace>
  <inkml:trace contextRef="#ctx0" brushRef="#br0" timeOffset="44692.46">11599 4064 0,'21'-21'0,"-42"42"0,64-42 0,-43 0 0,0 0 16,0-1-16,0 1 15,-22 21 1,1 0-16,0 0 0,0 21 0,0 1 16,0-1-16,-1-21 0,1 21 15,0 0-15,0 21 0,0-20 0,0-1 16,-1 21-16,22-21 15,-21 0-15,21 1 0,0-1 16,0 0-16,0 0 16,21-21-16,1 0 0,-1 21 15,0-21-15,0 0 16,0 0-16,0 0 0,22 43 16,-22-43-16,0 21 15,0 0-15,-21 0 16,0 0-16,0 0 0,-21 1 15,0-22-15,0 21 16,0 0-16,-1-21 0,-20 0 16,21 21-16,0-21 0,-22 0 0,22 21 0,0-21 15,-21 0-15,21 0 0,-1 0 16,1 0-16,0 0 0,0 0 16,42-21 30,-21 0-46,21 21 0,0-21 16,1 0-16,-1 21 0,0-22 0,0 1 16</inkml:trace>
  <inkml:trace contextRef="#ctx0" brushRef="#br0" timeOffset="45144.19">12023 3683 0,'0'0'16,"0"-21"-16,0 0 0,0 0 0,0-1 15,0 1-15,0 0 0,21 21 16,-21-21-16,0 42 31,0 0-15,0 22-16,0-22 0,0 0 15,0 21-15,0 1 0,0-22 16,-21 21-16,21 22 0,-22-22 0,22 0 16,-21 1-16,0 20 0,0-21 15,21 1-15,-21-1 0,0 0 0,21 1 16,0-1-16,0 0 0,-22-20 0,22 20 16,0-21-16,0 0 0,0 0 15,0 1-15,0-1 0,0 0 0,22-21 16,-1 21-16,0-21 15,0 0-15,0 0 0,0 0 16,1 0-16,-1 0 0,0-21 0,0 21 16,0-21-16,0 21 0,1-21 15,-1-1-15,0 1 16,0 21-16,0-21 0,0 0 0,-21 0 16,22 0-16,-1-1 15,-21 1-15,0 0 0,0 0 16,0 0-16</inkml:trace>
  <inkml:trace contextRef="#ctx0" brushRef="#br0" timeOffset="45443.35">11896 4001 0,'0'0'0,"-22"0"0,22-22 31,22 22-31,-1 0 0,0 0 16,0-21-16,0 21 0,22-21 0,-22 21 16,21 0-16,-21-21 0,22 21 0,-1 0 15,-21-21-15,0 21 0,22 0 16,-22 0-16,0-21 0,0 21 0,0-22 16,0 22-16,1 0 15,-1 0-15,-21-21 63,0 0-63</inkml:trace>
  <inkml:trace contextRef="#ctx0" brushRef="#br0" timeOffset="46060">14224 3556 0,'0'-21'16,"0"42"-16,0-63 0,0 21 0,0-1 15,0 1-15,0 0 0,0 0 16,0 0-16,0 0 16,0 42 15,-21 0-31,21 0 0,0 0 15,-21 0-15,21 22 0,-22-1 16,1 0-16,0 1 0,0-1 0,0 22 16,0-1-16,-1-21 0,1 22 15,-21 126-15,21-147 16,0-1-16,21 0 0,-22 1 16,22-1-16,0-21 0,0 0 0,0 1 15,0-1-15,0 0 0,0-42 31,0 0-15,0-1-16,0 1 0</inkml:trace>
  <inkml:trace contextRef="#ctx0" brushRef="#br0" timeOffset="46563.33">13695 3768 0,'0'0'0,"0"-21"0,0-1 0,0-20 15,0 21-15,0 0 0,0 0 0,0-1 16,0 1-16,0 0 0,21 0 0,0-21 16,21 20-16,-20 1 0,20 0 15,0 21-15,43-21 16,-43 0-16,1 21 0,20 0 16,-21 21-16,22 0 0,-22 0 0,1 0 15,-1 22-15,0-1 0,1 0 0,-1 1 16,-21-1-16,0 0 0,0 22 15,1-1-15,-1-20 0,0 126 16,-21-127-16,0 22 16,0-22-16,21-21 0,-21 22 0,0-22 15,0 0-15,0 0 0,0 0 0,0-42 32,0 0-17,0 0-15,0-21 0,21 20 0,-21-20 16,21 0-16,-21-22 15,0 22-15,22-22 0,-22 1 0,21 21 16,-21-22-16,21 1 0,0-1 16,-21 1-16,0-1 0,21 22 0,-21-22 15,21 22-15,-21 21 0,22-22 0,-22 22 16,0 0-16,0 0 0,0 0 16,21 21-16,0 0 31,-21 21-31,0 0 15,0 0-15,0 0 16,0 1-16,0 20 0,0-21 0,0 21 0,0-20 16</inkml:trace>
  <inkml:trace contextRef="#ctx0" brushRef="#br0" timeOffset="46992.08">15028 4128 0,'21'0'0,"-42"0"0,64 0 16,-22 0-16,0 0 15,0-22-15,0 1 0,0 21 16,1-21-16,-1 0 0,0 0 16,0 0-16,0-1 0,0-20 15,-21 21-15,22 0 0,-22 0 0,0-1 16,0 1-16,0 0 15,-22 21 1,1 0-16,0 0 0,0 0 16,0 0-16,0 21 0,-1 0 0,-20 43 15,21-43-15,21 0 0,0 22 16,-21-22-16,21 21 0,-21 0 16,21-20-16,0 20 0,0-21 0,0 21 15,0-20-15,0-1 0,0 0 16,0 0-16,21 0 0,0 0 15,0 1-15,0-22 0,0 0 0,22 21 16,-22-21-16,0 0 0,0 0 0,22 0 16,-22 0-16,0 0 0,21-21 15,-21-1-15,1 22 0,-1-21 0,0 0 16,0 21-16,0-21 0,0 0 16,1 0-16,-1-1 0</inkml:trace>
  <inkml:trace contextRef="#ctx0" brushRef="#br0" timeOffset="47256.93">15663 3852 0,'0'-21'0,"0"42"0,0-63 16,21 42-1,1 0-15,-1 0 16,0 21-16,-21 0 16,21 1-16,0-1 0,-21 0 15,21 0-15,1 0 0,-22 22 0,42-1 16,-42-21-16,0 21 15,21-20-15,-21-1 0,21 0 0,-21 0 16,21 0-16,-21 0 0,0 1 16,22-22 15,-22-22-31,21 22 16,-21-21-16,0 0 0,21-21 15,-21 21-15</inkml:trace>
  <inkml:trace contextRef="#ctx0" brushRef="#br0" timeOffset="47516.06">16087 3831 0,'0'0'16,"0"-21"-16,-22 21 31,1 0-31,0 0 0,0 0 16,0 21-16,0 0 0,-1 1 15,-20 20-15,21-21 0,-21 21 16,20-20-16,1 20 0,0-21 15,0 21-15,0-20 0,0-1 16,-1 21-16,1-21 0,21 0 0,0 1 16,-21-22-16,21 21 0,0 0 15,21-21 17,0-21-32,1 0 15,-1-1-15,0 1 0,0 0 16</inkml:trace>
  <inkml:trace contextRef="#ctx0" brushRef="#br0" timeOffset="47931.83">16637 3175 0,'0'0'0,"0"-21"0,0 0 0,0 42 31,-21-21-15,0 21-16,21 21 0,-22-20 0,22 20 15,-21 0-15,21 1 0,0 20 16,-21-21-16,0 1 0,21 20 0,-21-20 16,21-1-16,-21 21 0,21-20 15,-22-1-15,1 0 0,21 43 16,-21-43-16,21-20 0,-21 20 15,21 0-15,0-21 0,0 1 16,0 20-16,0-21 0,0 0 0,0 0 16,0 1-16,0-1 0,21-21 15,0 0 1,0 0-16,1 0 0,-1 0 0,0 0 16,0 0-16,0 0 0,0-21 15,1-1-15,-1 1 0,21 0 16,-21 0-16,0 0 0,1 0 0,-1-1 0,0 1 15,0-21-15,-21 21 16,0 0-16,0-22 0,0 22 0</inkml:trace>
  <inkml:trace contextRef="#ctx0" brushRef="#br0" timeOffset="48187.68">16277 3725 0,'0'0'0,"-21"0"15,42 0 1,0 0-16,0 0 0,22 0 16,-22 0-16,21 0 0,1 0 15,-22 0-15,21 0 0,0 0 16,1-21-16,-22 21 0,21 0 0,-21 0 16,22-21-16,-22 21 0,0 0 15,0 0-15,0 0 16,-42 0 15</inkml:trace>
  <inkml:trace contextRef="#ctx0" brushRef="#br0" timeOffset="49200.02">18690 3450 0,'21'0'16,"-42"0"-16,42-21 0,-21 0 0,21 0 15,-21 0-15,0-1 0,0 1 0,0 0 16,0 0-16,0 0 0,0 0 16,-21-1-16,21 1 0,-21 0 15,-21 0-15,21 21 0,-1 0 16,1 0-16,-21 0 0,21 0 16,0 0-16,-22 0 0,1 21 0,21 0 15,-22 0-15,1 22 0,21-1 16,-21 0-16,-1 1 0,22 20 0,-21-20 15,21 20-15,-22-21 0,22 22 16,0-22-16,-21 64 0,42-64 16,-22 1-16,22-1 0,0 22 15,0-22-15,0-21 0,0 21 0,0 1 16,22-22-16,-1 0 0,0 0 0,0 0 16,21 1-16,-20-1 15,20-21-15,0 0 0,-21 0 0,22 0 16,-1 0-16,0-21 0,1-1 15,-1 1-15,0 0 0,1 0 0,-1-21 16,0 20-16,-20 1 0,-1-42 16,-21 42-16,0-22 0,0 22 15,0 0-15,0 0 0,-43 21 0,22-21 16,0 21-16,-21 0 0,-1 0 16,22 0-16,-21 0 0,0 0 0,20 0 15,-20 0-15,21 0 0,0 0 16,42 0 15,0 0-31,0 0 0,0 0 16,1 0-16,-1 0 0,21 0 0,-21 0 15,0 0-15,1 0 0,-1 0 0,0 0 16,0 0-16,0 21 0,0 0 16,-21 0-16,0 0 15,0 0-15,0 1 0,0 20 0,0-21 16,0 21-16,0 1 0,0-1 0,-21 0 15,0 22-15,0-22 0,0 22 16,0-22-16,-22 22 0,-41 126 16,62-126-16,-20-1 0,21-21 15,0 22-15,0-1 0,-1-20 16,1-1-16,0 0 0,21 1 16,0-1-16,0-21 0,0 0 0,0 1 15,0-1-15,0-42 31,0-1-31,21 22 16,-21-42-16,0 21 0,21 0 0,-21-22 16,22 1-16,-22 0 0</inkml:trace>
  <inkml:trace contextRef="#ctx0" brushRef="#br0" timeOffset="50839.6">18965 4043 0,'0'0'0,"-21"0"0,0 0 16,21 21 15,21-21-15,0 0-1,0 0-15,1-21 0,-1 0 16,21 0-16,-21 21 16,22-22-16,-1 1 0,-21 0 0,21 0 15,22-21-15,-22 20 0,-21 1 16,1 0-16,-22 0 0,0 0 15,0 0-15,0-1 0,0 1 0,0 0 16,-22 21-16,1 0 0,0-21 16,0 21-16,0 0 0,0 0 0,-1 21 15,-20-21-15,21 21 16,0 0-16,0 1 0,-1-1 0,1 21 0,0-21 16,0 22-16,21-22 0,0 21 15,0 0-15,0-20 0,0 20 16,0-21-16,0 0 0,0 0 0,21 1 15,0-1-15,0-21 0,43 0 16,-43 0-16,21 0 0,-20 0 16,20 0-16,0-21 0,1 21 15,-22-22-15,21 1 0,0-21 0,1 21 16,-22 0-16,0-1 0,21 1 16,-20 0-16,-1-21 0,-21 21 0,0-1 15,21 1-15,-21 0 0,0 0 16,0 42 15,0 0-15,0 0-16,0 1 0,-21-1 0,21 0 15,-21 0-15,21 21 0,0-20 0,-22-1 16,22 21-16,-21-21 0,21 0 16,-21 1-16,21-1 0,0 0 15,0-42 16,0 0-31,0-1 16,0 1-16,21 0 0,0 0 16,1-21-16,-1 20 0,-21 1 15,21-21-15,0 21 0,0 0 16,0-1-16,22 1 0,-22 21 0,0-21 16,0 21-16,0 0 0,1 0 15,-1 0-15,-21 21 16,0 0-16,0 1 0,0 20 15,0-21-15,0 0 16,0 0-16,0 22 0,0-22 16,0 0-16,0 0 0,0 0 0,0 1 15,0-1-15,21-21 0,-21 21 16,21-21-16,0 0 0,0 0 16,1 0-16,-1 0 0,0 0 15,0 0-15,0-21 0,0 0 16,22-1-16,-22 1 0,0 0 0,0 0 15,22 0-15,-22 0 0,0-1 16,0-20-16,0 21 0,-21 0 0,21-43 16,-21 43-16,0 0 15,0 0-15,0 0 0,0-1 16,-21 22 0,0 0-1,0 0-15,21 22 0,-21-22 0,0 21 16,21 0-16,0 0 0,-22 0 15,1 0-15,21 1 0,0-1 0,0 21 16,-21-21-16,21 0 0,0 1 16,0-1-16,0 21 0,0-21 15,0 0-15,0 1 0,0-1 16,0 0-16,21-21 16,-21 21-16,21-21 0,1 0 0,-1 0 15,0 0-15,21 0 0,-21-21 16,1 0-16,-1 0 0,21 21 15,-21-22-15,22 1 0,-22-21 16,21 21-16,-21 0 0,22-1 0,-22-20 16,21 21-16,-21 0 0,-21 0 15,21-1-15,-21 1 0,0 0 0,0 0 16,0 0 0,-21 21-16,0 0 0,0 0 15,21 21 1,0 0-16,0 0 15,0 0-15,0 1 0,0-1 16,0 0-16,21 0 0,-21 0 16,0 0-16,0 1 0,0-1 0,21-21 15,-21 21-15,0 0 0,0 0 0,21 0 16,-21 1-16,0-1 16,22-21-16,-22 21 15,21-21-15,-21 21 16,21-21-1,0 0-15,0 0 16,0 0-16,1 0 0,-1 0 16,21 0-16,-42-21 0,42 21 15,-20-21-15,-1 21 0</inkml:trace>
  <inkml:trace contextRef="#ctx0" brushRef="#br0" timeOffset="52907.79">21315 3895 0,'0'-21'0,"0"42"0,0-64 0,0 22 0,0 0 16,0 0-16,0 0 0,0 0 16,0-1-16,0 1 0,0 0 15,-21 21-15,-1 0 16,1 0-16,0 21 16,0 0-16,0 1 0,0-1 15,21 0-15,-22 0 0,1 21 16,0 1-16,0-22 0,21 21 0,-21 1 15,21-22-15,-21 21 0,21-21 16,0 0-16,0 1 0,0 20 0,0-21 16,0 0-16,21-21 31,0 0-31,0 0 0,0 0 16,0-21-16,1 0 0,-22 0 0,21 0 15,0-1-15,0 1 0,0-21 16,-21 21-16,21-22 0,1 22 0,-22-21 15,21 21-15,-21-22 0,21 22 16,-21 0-16,0-21 0,0 21 16,0 42 15,0 0-31,0 0 0,-21 21 16,21-20-16,-21-1 15,21 21-15,0-21 0,0 22 0,0-22 16,0 21-16,0-21 0,0 0 0,0 1 15,0-1-15,21 0 0,-21 0 16,21 0-16,0-21 0,0 0 0,22 21 16,-22-21-16,0 0 0,21 0 0,-21 0 15,22-21-15,-1 21 0,0-21 16,1 0-16,-22 0 0,21 0 0,1-1 16,-22-20-16,21 0 0,-21 21 15,22-22-15,-22 1 0,0 0 16,0-1-16,0 1 0,0-22 0,-21 22 15,22-85-15,-1 64 16,-21-1-16,0 1 0,0-1 0,0 22 16,0-22-16,0 22 0,0 21 15,0 0-15,0-1 0,0 1 0,0 42 32,0 1-32,-21 20 0,21 0 15,0-21-15,-22 43 0,22-22 0,-21 1 16,0-1-16,21 21 15,0-20-15,-21 20 0,21-20 0,-21-1 0,21 0 16,-21 1-16,21 41 16,0-41-16,-22-1 0,22 0 15,0-21-15,-21 22 0,21-22 0,0 21 16,0-21-16,0 1 0,0-1 16,0 0-16,0 0 0,21-21 15,1 0-15,-1 0 0,0 0 16,0 0-16,21 0 0,-20-21 15,-1 0-15,0 0 0,0-1 0,0 1 16,0 0-16,1 0 0,-1 0 16,0 0-16,0-22 0,0 22 0,0 0 15,1 0-15,-22 0 0,0-1 16,21 1-16,-21 42 47,0 1-47,-21-1 15,21 0-15,0 0 0,0 21 0,0-20 16,-22-1-16,22 0 0,0 0 16,0 0-16,0 0 0,0 1 15,0-1-15,22-21 16,-22 21-16,21-21 0,0 0 0,0 0 16,0 0-16,0 0 0,1 0 0,-1 0 15,0-21-15,0 0 0,0 21 16,22-22-16,-22 1 0,0 0 0,0-21 15,0 21-15,0-1 0,1-20 16,-1 21-16,0 0 0,0 0 16,-21-1-16,21-20 0,0 42 15,-21-21-15,0 42 32,0 0-32,0 0 15,-21 1-15,21-1 0,-21 0 16,21 0-16,-21 21 0,21-20 0,0-1 15,0 0-15,0 0 0,0 0 16,0 0-16,0 1 0,0-1 16,0 0-16,21-21 0,0 0 15,0 21-15,1-21 0,-1 0 16,0 0-16,0 0 0,0 0 0,0 0 16,1 0-16,-1-21 0,0 21 0,0-21 15,0 0-15,0-1 0,1 1 16,-22 0-16,0 0 0,21 0 0,-21-22 15,0 22-15,0 0 0,0-21 16,0 21-16,0-1 0,-21 1 0,21 0 16,-22 0-16,1 21 0,0-21 15,0 21-15,0 0 0,0 0 0,-1 0 16,1 0-16,0 0 0,0 0 16,21 21-1,-21-21-15,21 21 0,21 0 16,0-21-1,0 0-15,0 0 16,1 0-16,-1 0 0,0 0 0,0 0 16,21 0-16,-20 0 0,-1 0 15,21-21-15,-21 21 0,0 0 0,22-21 16,-22 21-16,0 0 0,21 0 16,-20 0-16,-1-21 0,0 21 0,0 0 15,0 0-15,0 0 0,1 0 16,-22 21-16,0 0 15,0 0-15,0 0 16,0 1-16,0-1 0,0 0 16,0 0-16,-22 0 0,22 0 15,0 1-15,-21-1 0,21 0 0,-21 0 16,21 0-16,-21 0 0,21 1 16,0-1-16,0 0 0,0 0 15,-21-21-15,21 21 16,0-42 15,0 0-31,0 0 16,0 0-1,0-1-15,21 1 0,-21 0 0,21 0 16,0 0-16,-21-22 0,21 22 0,22-42 16,-22 42-16,0-22 15,0 22-15,22 0 0,-22 0 0,0 0 16,0-1-16,21 1 0,-20 21 15,-1 0-15,0 0 0,21 0 0,-21 0 16,1 0-16,-1 21 0,0 1 16,-21-1-16,0 0 0,0 0 15,0 21-15,0 1 0,0-1 16,0-21-16,0 0 0,-21 22 16,21-22-16,0 0 0,-21 0 15,21 0-15,0 1 0,0-1 0,0 0 16,21 0-16,0-21 15,0 0-15,0 0 0,0 0 0,1 0 16,-1 0-16,0 0 0,21 0 0,-21 0 16,1-21-16,20 21 0,-21-21 15,0 0-15,0 21 0,1-22 0,-1 1 16,0 0-16,0-21 0,0 21 16,0-1-16,-21 1 0,22 0 0,-22 0 15,0-43-15,0 43 0,-22-42 16,1 42-16,0-1 15</inkml:trace>
  <inkml:trace contextRef="#ctx0" brushRef="#br0" timeOffset="53371.52">23050 2836 0,'-63'0'16,"42"0"-16,0 22 0,-1-22 0,1 21 15,0 0-15,21 0 0,0 0 0,-21-21 16,21 21-16,0 1 0,0-1 15,21 0-15,-21 0 0,21-21 16,0 0-16,1 0 0,-1 0 16,0 0-16,0 0 0,0 0 0,0 0 15,1 0-15,-1-21 16,-21 0-16,0 0 16,0-1-16,0 1 0,0 0 15,0 0 1,0 0-16,-21 21 0,-1 0 15,1-21 1,0 21 0,0 0-16,0 21 15,21 0-15,-21-21 16,-1 21-16,1 0 0,0-21 16,0 21-16</inkml:trace>
  <inkml:trace contextRef="#ctx0" brushRef="#br0" timeOffset="53732.32">21548 3387 0,'0'0'0,"0"21"0,21-21 32,0 0-17,0 0-15,0 0 0,22 0 0,-22 0 16,21 0-16,-21 0 0,0 0 16,22 0-16,-22 0 0,21 0 0,-21-21 15,1 21-15,-1 0 0,0 0 0,0 0 16,0 0-16,0 0 15,1 0-15,-44 0 63,22 21-63,-21-21 0</inkml:trace>
  <inkml:trace contextRef="#ctx0" brushRef="#br0" timeOffset="54723.16">10308 5059 0,'-21'0'15,"0"0"-15,0-21 16,-1 21-16,1 0 16,0 0-16,0-21 15,42 21 17,0 0-32,22 0 15,-22 0-15,21 0 0,22 0 0,-22 0 16,21 0-16,1 0 0,-1 0 15,1 0-15,-1 0 0,1 0 0,21 0 16,-1 0-16,-20 0 0,20 0 0,-20 0 16,21 0-16,-22 0 15,1 0-15,20 0 0,-20 0 0,-1 0 16,-20 0-16,20 0 0,-21 0 0,1 0 16,-1 0-16,-21 0 0,22 0 15,-22 0-15,0 0 0,0 0 16,0-22 62</inkml:trace>
  <inkml:trace contextRef="#ctx0" brushRef="#br0" timeOffset="55439.75">14351 4995 0,'-21'0'15,"0"0"-15,-1 0 16,1-21-16,0 21 0,0 0 15,42 0 32,0 0-47,0 0 0,22 0 16,-1 0-16,0 0 0,1 0 0,20 0 16,1 0-16,-1 0 0,22 0 0,0 0 15,-1 0-15,1-21 16,21 21-16,0 0 0,-22 0 0,22 0 15,0 0-15,-21 0 0,20-21 0,-20 21 16,0 0-16,-22 0 0,22 0 16,-22 0-16,1 0 0,-1 0 0,43 0 15,-85 0-15,22 0 16,-22 0-16,21 0 0,-21 0 16,1 0-1,-22-21 16</inkml:trace>
  <inkml:trace contextRef="#ctx0" brushRef="#br0" timeOffset="56412.45">19431 4805 0,'-21'-21'15,"42"42"-15,-63-42 0,20 21 0,1-21 0,0 21 16,0 0-16,0 0 0,0 0 16,-1 0-16,1 0 0,0 0 0,0 0 15,0 0-15,0 0 0,-1 0 16,1 0-16,0 0 0,0 0 0,0 0 16,0 0-16,-1 0 15,1 0-15,0 0 16,21 21-16,-21-21 0,42 0 47,0 0-32,0 0-15,1 0 0,20 0 0,-21 21 16,43-21-16,-22 0 16,21 0-16,22 0 0,-21 0 0,41 0 15,-20 0-15,21 0 0,0 0 0,-22 0 16,43 0-16,-21 0 0,0 0 15,148 21-15,-127-21 0,0 0 16,0 0-16,-21 0 0,21 0 16,0 21-16,-21-21 0,21 0 0,-21 0 15,-1 0-15,1 21 0,-21-21 16,0 0-16,-1 0 0,-20 0 16,-1 0-16,1 0 0,42 0 15,-43 0-15,-21 0 0,-20 0 16,20 0-16,0 0 0,-21 0 0,22 0 15,-22 0-15,0 0 0,0 0 16,0 0-16,1 0 16</inkml:trace>
  <inkml:trace contextRef="#ctx0" brushRef="#br0" timeOffset="62205.85">1609 6456 0,'-22'0'0,"44"0"0,-65 0 0,1 0 15,42 21 1,-21-21-1,21 21-15,0 0 16</inkml:trace>
  <inkml:trace contextRef="#ctx0" brushRef="#br0" timeOffset="62383.76">1524 6519 0,'0'-21'0,"0"0"47,0 42 31</inkml:trace>
  <inkml:trace contextRef="#ctx0" brushRef="#br0" timeOffset="64350.14">1482 6541 0,'0'-22'63,"0"1"-47,0 0-1,0 0 1,0 0-16,21 0 15,-21-1-15,0 1 16,21 0-16,-21 0 0,0 0 16,0 0-16,0-1 15,0 1-15,0 0 0,0 0 0,0 0 16,0 0-16,0-1 16,0 1-1,0 0-15,-21 21 16,0 0 15,21 21-31,0 0 0,0 1 16,0-1-16,0 21 0,0 0 15,0 1-15,-22-1 0,22 22 0,0-1 16,-21-21-16,21 22 0,0-1 16,0-20-16,0 20 0,0-20 15,0-1-15,0 0 0,21 1 0,-21-22 16,22 21-16,-1-21 15,-21 0-15,21 1 0,0-1 0,0 0 16,0-21-16,1 0 16,-1 0-16,21-21 0,0 0 15,-20-1-15,-1 1 0,21 0 16,-21-21-16,22-1 0,-1 1 16,-21 0-16,21-22 0,-20 1 0,-1-1 15,21 1-15,-21-1 16,0 1-16,-21-1 0,0 1 0,22-1 0,-22 22 15,0 0-15,0-22 16,0 22-16,0-1 0,0 22 0,0 0 16,0-21-16,0 21 15,0 42 1,-22 0-16,22 0 16,0 21-16,0 1 0,-21-1 15,21 0-15,-21 22 0,21-22 0,0 22 16,0 20-16,0-20 0,-21-1 15,21 1-15,0-22 0,0 22 16,0-1-16,0-20 0,0-1 0,0 0 16,21 1-16,-21-22 0,21 21 15,0-21-15,1 0 0,-1 1 0,21-1 16,-21-21-16,22 0 0,-1 0 16,-21 0-16,21 0 0,1 0 15,-1-21-15,0-1 0,1 1 16,-1 0-16,0 0 0,1-21 0,-22 20 15,21-20-15,-21 0 0,22-1 16,-22 1-16,0 21 0,-21-21 0,0-1 16,0 1-16,0 0 0,0 20 15,0 1-15,0 0 0,0 0 0,0 0 16,-21 21 0,21 21-16,-21 0 0,21 0 15,-21 22-15,-1-22 16,22 21-16,-21 0 0,0 1 0,21-1 15,0 0-15,-21 1 0,0-22 16,21 21-16,-21 1 0,-1-22 0,22 21 16,0-21-16,0 0 0,-21 1 15,21-1-15,0 0 0,0-42 32,0 0-17,0-1-15,21 1 16,1-21-16,-22 21 0,21 0 0,0-22 15,0 22-15,0-21 0,0 21 16,1-22-16,-1 22 0,0 0 16,0 0-16,0 0 0,0-1 15,1 1-15,-1 21 0,0 0 0,0 0 16,0 21 0,-21 1-16,0-1 0,21 0 0,-21 0 15,0 21-15,0-20 0,0-1 16,0 21-16,0-21 0,0 0 0,0 22 15,22-22-15,-22 0 0,21 0 16,-21 0-16,21-21 0,0 22 0,0-1 16,0-21-16,1 0 0,-1 0 15,0 0-15,0 0 0,0 0 0,0-21 16,22-1-16,-22 22 16,21-21-16,-21 0 0,1 0 0,-1 0 15,21 0-15,-21-22 0,0 22 16,1-21-16,-22 21 0,21-22 0,0 22 15,-21-21-15,0 21 0,0-1 0,21 1 16,-21 0-16,0 0 0,0 42 31,0 0-15,0 0-16,0 1 0,0-1 0,-21 21 16,21-21-16,0 22 0,0-22 15,0 21-15,-21-21 0,21 22 0,0-22 16,0 0-16,0 0 15,0 21-15,0-20 0,0-1 0,21-21 16,-21 21-16,21 0 0,0-21 16,0 0-16,1 0 0,20 0 0,-21 0 15,21 0-15,-20 0 0,20 0 16,-21-21-16,21 0 0,-20 0 0,20-1 16,-21 1-16,21-21 0,-20 21 0,-1-22 15,0 1-15,0 0 0,0-22 16,-21 1-16,21-1 0,-21 1 0,22-1 15,-22 1-15,0-1 16,0 1-16,0 20 0,0-20 0,0 21 0,0-1 16,0 1-16,0 0 15,0 20-15,0 1 0,0 0 0,-22 42 32,22 0-32,-21 1 15,21 20-15,0-21 0,0 21 16,0 1-16,0 20 0,0-20 0,0 20 15,0-21-15,0 22 0,0-1 0,0-20 16,0 20-16,0-20 0,0 20 16,0-21-16,0 1 0,0-1 0,0-21 15,0 22-15,0-22 0,0 21 16,0-21-16,0 0 0,0 1 16,21-1-16,1 0 15,-1-21-15,0 0 0,0 0 16,0 0-16,0 0 0,1 0 0,-1-21 15,0 0-15,21 21 0,-21-22 16,1 1-16,-1 0 0,21-21 16,-21 21-16,0-1 0,1-20 15,-1 21-15,-21 0 0,0 0 16,0-22-16,0 22 0</inkml:trace>
  <inkml:trace contextRef="#ctx0" brushRef="#br0" timeOffset="64593">4106 6498 0,'0'0'0,"21"0"31,1 0-31,-1 0 0,0-21 16,21 21-16,-21-21 0,22 0 15,-22 21-15,21-21 0,1 21 0,-22-22 16,21 22-16,-21-21 0,0 21 15,1-21-15,-1 21 0,-21-21 16,0 0 15,-21 21-31,-1 0 16</inkml:trace>
  <inkml:trace contextRef="#ctx0" brushRef="#br0" timeOffset="64905.47">3598 6202 0,'0'0'0,"-42"21"0,21-21 15,0 21-15,-1 0 0,22 1 16,0-1-16,0 0 0,0 0 16,22-21-1,-1 0 1,0-21-16,0 21 0,0-21 15,0 0-15,-21-1 16,22 1-16,-22 0 0,0 0 16,0 0-16,-22 21 15,1 0-15,0 0 16,0 0-16,0 0 16,21 21-1,0 0-15,0 0 31</inkml:trace>
  <inkml:trace contextRef="#ctx0" brushRef="#br0" timeOffset="68331.8">6286 6287 0,'0'-22'0,"22"22"63,-1 0-63,0 0 0,0-21 15,0 0-15,22 21 0,-22-21 16,0 0-16,21 0 0,1-1 0,-22 1 16,21 0-16,-21-21 0,0 21 15,1-1-15,-1-20 0,0 21 0,-21-21 16,21 20-16,-21-20 0,0 21 0,0 0 16,0 0-16,0-1 0,0 1 15,0 0-15,-21 21 16,0 21-1,21 0-15,-21 1 0,-1 20 16,22 0-16,0 1 0,0 20 16,-21-21-16,21 22 0,-21-1 0,21 1 15,-21-1-15,21 1 0,0 21 16,0-22-16,0 1 0,0-1 0,-21 1 16,21-22-16,0 0 0,0 1 15,0-1-15,-21-21 0,21 21 0,0-20 16,0-1-16,0 0 0,-22-21 15,22 21-15,-21-21 0,0 0 16,0 0-16,0 0 0,0 0 16,-1 0-16,1-21 15,0 0-15,0 0 0,0-1 0,0 1 16,-1 0-16,1 0 0,0 0 16,21 0-16,-21-22 0,0 22 0,0 0 15,-1 0-15,22 42 31,0 0-31,0 0 16,22 0-16,-22 1 0,21 20 16,0-21-16,-21 0 0,21 0 0,0 1 15,0 20-15,1-21 0,-1-21 16,0 21-16,0 0 0,0 1 16,0-22-16,22 0 0,-1 0 0,-21 0 15,22 0-15,41 0 16,-41 0-16,-1 0 0,0-22 0,22 1 15,-22 0-15,0 0 0,1 0 16,-1 0-16,-21-1 0,22-20 0,-22 21 16,21-21-16,-21-1 0,-21 22 0,0-21 15,21-1-15,-21 1 0,0 21 16,0-21-16,0 20 0,0 1 0,0 0 16,0 0-16,-21 21 15,0 0-15,21 21 16,-21 0-16,21 0 0,-21 22 15,21-22-15,0 21 0,-21 1 16,21-1-16,-22-21 0,22 21 0,0 1 16,0-22-16,0 21 0,0-21 15,0 1-15,0 20 0,22-21 16,-1 0-16,0-21 16,21 0-16,-21 0 0,1 0 0,20 0 15,-21 0-15,21 0 0,1 0 0,-22-21 16,21 0-16,1 0 0,-1 0 15,0-1-15,43-41 0,-43 42 16,1 0-16,-22-22 16,0 22-16,0-21 0,-21 21 0,0-1 15,0 1-15,0 0 0,-21 21 32,0 21-32,0 0 0,21 1 15,0-1-15,0 0 0,0 0 16,0 21-16,0-20 0,0-1 15,21 0-15,0 0 0,-21 0 16,21-21-16,0 21 0,-21 1 0,21-1 16,1-21-16,-22 21 15,-22-21 17,1 0-32,0 0 15,0-21-15,0 21 0,0 0 16,-1-21-16,1 21 0,0 0 15,0 0 1,21 21 0,0 0-1,0 0-15,0 0 16,21-21-16,0 0 0,0 21 0,1-21 16,20 22-16,-21-22 0,21 0 15,-20 0-15,20 0 0,0 0 0,1 0 16,-1 0-16,0 0 0,1-22 0,-22 1 15,21 21-15,0-21 16,-20 0-16,20 0 0,-21 0 0,0-1 16,22-20-16,-22 0 0,0 21 15,0-43-15,0 22 0,-21-22 0,21 22 16,-21-22-16,22-63 0,-1 64 16,-21-1-16,0 22 0,0-21 15,0-1-15,0 22 0,0-1 0,0 1 16,0 0-16,0 21 0,0-1 15,0 1-15,0 0 0,0 42 16,0 0 0,-21 1-16,-1-1 0,1 21 15,21-21-15,-21 22 0,21 20 0,0-21 16,0 1-16,0 20 0,-21-20 16,21 20-16,0 1 0,0-22 0,0 21 15,0-20-15,0 20 0,0-20 16,0-1-16,0 0 0,0 1 0,0 41 15,21-63-15,-21 1 0,21-1 16,0 0-16,1 0 0,-1 0 16,21-21-16,-21 0 0,0 0 15,1 0-15,-1 0 0,21 0 16,-21 0-16,0-21 0,22 0 0,-22 0 16,0 0-16,0-1 0,22 1 15,-22 0-15,0 0 0,0-21 16,-21 20-16,21 1 0,-21 0 0,21 0 15,-21 0-15,0 0 0,0-1 16,0 44 15,0-1-31,0 0 0,0 0 16,0 0-16,0 0 0,0 1 0,0 20 16,0-21-16,0 0 0,0 0 15,0 1-15,0-1 16,22-21-16,-22 21 0,21-21 15,0 0-15,0 0 0,0 0 0,0 0 16,22 0-16,-22 0 16,21-21-16,-21 21 0,1-21 0,-1-1 15,0 1-15,0 0 0,0 0 16,0 0-16,1 0 0,-1-22 0,-21 22 16,0-21-16,0 21 0,0-22 15,21 22-15,-21 0 0,0 0 0,0 0 16,0 42 15,0 0-31,0 0 0,0 0 0,-21 0 16,21 1-16,-21 20 0,21 0 15,0 22 1,-22-43-16,22 0 0,0 0 0,-21 0 16,21 1-16,0-1 0,0 0 15,0 0 1,0-42-1,0 0 1,0 0-16,0-1 0,0 1 16,0 0-16,21 0 0,1-21 0,-22 20 15,21-20-15,-21 21 0,21-21 16,0-1-16,-21 1 0,21 42 16,0-21-16,1 21 15,-1 0 1,0 21-16,-21 0 0,21 0 15,-21 0-15,0 22 0,21-22 0,-21 0 16,21 0-16,-21 0 0,22 1 16,-1-1-16,0 0 0,21 21 15,-21-21-15,1-21 0,-1 0 16,0 22-16,0-22 0,0 0 16,0 0-16,1 0 0,-1 0 0,0 0 15,0 0-15,0-22 0,22 1 16,-22 0-16,0 0 0,21 0 0,-21 0 15,22-22-15,-22 22 0,21-21 16,-21-1-16,64-41 16,-21 20-16,-43 22 0,21 21 15,0-22-15,-20 43 16,-1 0-16,0 0 16,-21 22-16,0-1 0,0 0 0,0 0 15,0 0-15,0 0 0,0 1 16,0-1-16,0 0 0,0 0 15,0 0-15,0 0 0,0 1 0,0-1 16,0 0-16,21-21 0,-21 21 0,21-21 16,-21-21 15,0 0-15,0 0-16,0-1 0,0 1 0,0 0 15,0 0-15,0 0 16,0 0-16,-21-1 0,0 1 15,0 21-15,21-21 0,-21 21 16,-1 0-16,1 0 0,-21 0 0,21 0 16,0 21-16,-1 0 0,1 1 0,-21-1 15,21 0-15,0 0 0,-1 0 16,1 0-16,0 22 0,-21-1 16,42 0-16,0-20 0,-21-1 15,21 0-15,0 0 0,0 0 16,0 0-16,0 1 0,0-1 0,0 0 15,0 0-15,21-21 16,0 0-16,0 0 16,0 0-16,0 0 0,1 0 0,-1 0 0,0 0 15,0-21-15,-21 0 0,21 21 0,0-21 16,1-1-16,-1 1 0,0 0 16,0 0-16,0 0 0,-21 0 15,21-1-15,-21 1 0,22 0 0,-22 0 16,0 0-16,0 0 0,0-1 15,0 44 32,0-1-47,0 0 0,0 0 16,-22 0-16,1 0 0,21 22 16,0-1-16,-21 0 0,21 1 0,-21-1 15,21 22-15,0-1 0,-21 22 0,21-22 16,0 22-16,0-22 15,0 22-15,0 0 0,0-1 0,0 1 0,0 0 16,0-22-16,0 22 0,0 0 0,0-1 16,0-20-16,0 20 15,0-20-15,0-1 0,0-20 0,-21 20 16,21-20-16,-22-1 0,1 0 0,0 1 16,0-22-16,0 21 0,0-21 15,-1 0-15,1-21 0,0 0 16,0 0-16,0 0 0,0-21 15,-1 0-15,22 0 0,-21 0 16,21-64-16,0 43 0,-21-1 16,21 1-16,0-21 0,0-1 15,0-21-15,0 1 0,0-1 16,0 0-16,0 1 0,0-1 0,21 0 0,-21 1 16,21-1-16,-21-21 0,22 22 15,-1-1-15,-21 0 0,21 22 16,0-1-16,0 1 0,0-1 0,1 22 15,-1-22-15,-21 22 0,21 0 16,0 21-16,-21-22 0,21-41 16,-21-1-16,0 64 15</inkml:trace>
  <inkml:trace contextRef="#ctx0" brushRef="#br0" timeOffset="68620.64">9440 5927 0,'-42'0'16,"21"0"-1,0 0 17,-1 0-17,1 0 1,0 0-16,0 0 16,-21 0-16</inkml:trace>
  <inkml:trace contextRef="#ctx0" brushRef="#br0" timeOffset="68943.48">8001 6392 0,'0'0'0,"-21"22"0,42-22 31,0 0-31,0 0 0,22 0 16,-22 0-16,21 0 0,0-22 0,-20 22 16,20-21-16,0 21 0,1 0 15,-1-21-15,0 21 0,1-21 0,-1 21 16,-21 0-16,21 0 0,1 0 16,-22-21-16,0 21 0,0 0 0,0 0 15,1 0 1</inkml:trace>
  <inkml:trace contextRef="#ctx0" brushRef="#br0" timeOffset="70943.34">12171 6985 0,'0'21'16,"0"0"-1,0 1 1,21-22 15,0 0-15,0-22-16,0 1 15,-21 0-15,22 21 0,-1-42 16,0 21-16,0-1 0,0-20 0,22 0 16,-22-1-16,0-20 0,0-1 15,21 1-15,-20-1 0,-1 1 0,0-1 16,-21 22-16,0-21 0,21-1 0,-21 1 15,0 20-15,0 1 16,0 0-16,0-1 0,0 22 0,0 0 16,-21 0-16,0 21 15,0 0-15,-1 0 0,1 21 0,0 0 16,0 0-16,0 22 0,0-1 16,-1 21-16,1-20 0,0 20 0,-21 22 15,21-22-15,-1 22 0,1-21 0,0 20 16,21-20-16,0-1 0,0-20 15,0 20-15,0-21 0,0 1 0,0-1 16,21 0-16,0-20 0,1 20 16,-1-21-16,0 0 0,0-21 0,0 21 15,0-21-15,22 0 0,-22 0 16,0 0-16,21-21 16,1 0-16,-22 0 0,0 0 0,21 0 15,-20-1-15,20-20 0,-21 21 16,0-21-16,22 20 0,-22-20 0,0 0 15,-21 21-15,21-22 0,-21 22 0,21 0 16,-21 0-16,0 0 0,0-1 16,0 44-1,0-1 1,0 0-16,0 0 0,0 21 0,0-20 16,-21-1-16,21 21 0,0-21 15,0 0-15,-21 22 0,21-22 16,0 0-16,0 0 0,0 22 15,0-22-15,21 0 0,0-21 16,0 21-16,1-21 0,20 0 16,-21 0-16,0 0 0,22-21 0,-22 21 15,0-21-15,21 0 0,1-22 16,-1 22-16,-21 0 0,0 0 16,0 0-16,-21-22 0,0 22 15,0-21-15,0 21 0,0-22 0,0 1 16,-21 0-16,0 20 0,0-20 0,0 21 15,0 0-15,-22 0 0,22-1 16,0 22-16,-21 0 0,20 0 16,-20 0-16,21 22 0,-21-1 15,20 0-15,-20 21 0,21-21 0,0 22 16,0-22-16,-1 21 0,1 1 16,21-1-16,-21-21 0,21 21 0,0 1 15,0-22-15,0 0 0,21 21 0,0-20 16,1-1-16,20 0 0,-21-21 15,21 21-15,43 0 16,-43-21-16,1 0 0,-1 0 16,22 0-16,-22 0 0,0 0 0,22-21 15,-22 0-15,0 0 0,1 0 0,-1-1 16,0 1-16,-20 0 0,20 0 16,-21 0-16,0 0 0,0-22 0,43-41 15,-64 62 1,0 1-16,0 0 0,0 0 15,0 42 1,0 0 0,0 0-16,0 1 0,0-1 0,-21 21 15,21-21-15,-21 22 16,21-22-16,0 0 0,0 0 0,0 0 16,0 22-16,0-22 15,0 0-15,21-21 16,0 21-16,0-21 0,0 0 15,0 0-15,1 0 0,20 0 16,-21 0-16,0-21 0,0 21 0,1-21 16,-1 0-16,0-1 0,0 22 0,0-42 15,0 21-15,1 0 0,-22 0 16,0-22-16,0 22 0,0-85 16,0 85-16,-22-21 15,1 21-15,0-22 0,21 22 0,-21 0 16,0 21-16,0 0 0,-1 0 0,1 0 15,0 0-15,0 0 0,0 21 16,-22 0-16,22 0 0,0 22 16,0-22-16,0 21 0,0-21 15,-1 43-15,1-22 0,21-21 16,0 22-16,0-22 0,0 0 0,0 21 16,43 1-16,-22-43 15,0 21-15,0 0 0,0-21 0,22 0 16,-22 0-16,21 0 0,0 0 15,1 0-15,-1 0 0,43-21 16,-43 21-16,0-21 0,1 0 0,-1-1 16,0-20-16,-20 21 15,20-21-15,-21 20 0,0-20 0,0 0 16,1-22-16,-1 22 0,0-22 16,0 1-16,-21 21 0,0-22 0,42-42 15,-42 43-15,22 20 0,-22 22 16,0-21-16,0 21 0,0 0 15,0-1-15,0 1 0,0 42 32,0 1-32,0-1 15,0 0-15,-22 0 0,22 21 16,-21 1-16,21-1 0,0 22 16,-21-22-16,21 21 0,0 43 15,0-63-15,0-1 0,0 21 16,0-20-16,0-1 0,0 0 0,0 1 15,0-22-15,0 21 0,0-21 0,0 22 16,21-22-16,0 0 0,-21 0 16,22 0-16,-1 1 0,0-22 0,21 0 15,-21 0 1,1 0-16,-1 0 0,21 0 0,-21-22 0,0 22 16,1-21-16,-1 0 0,0 0 15,21 21-15,-42-21 0,21 0 0,22-22 16,-43 1-16,21 21 15,-21 0-15,0-1 0,0 1 0,0 0 16,0 0-16,0 0 0,0 0 16,0-1-16,-21 1 0</inkml:trace>
  <inkml:trace contextRef="#ctx0" brushRef="#br0" timeOffset="71324.12">12340 6414 0,'0'21'16,"0"-42"-16,42 42 31,-20-21-31,20-21 0,-21 21 0,21-22 16,1 1-16,20 21 0,-20-21 15,20 21-15,-21-21 0,22 21 0,-1 0 16,-20-21-16,20 21 0,-20 0 16,-1 0-16,21-21 15,-41 21-15,-1 0 16,0 0-1,0 0 17,0 0-32,0 0 0</inkml:trace>
  <inkml:trace contextRef="#ctx0" brushRef="#br0" timeOffset="72659.7">17060 6689 0,'0'0'0,"0"-21"16,0-1-16,0 1 0,0 0 0,0-21 0,0 21 15,0-22-15,0 22 0,0-21 16,0-1-16,0 22 0,0-21 0,0 0 16,0 20-16,21 1 0,-21-21 0,0 21 15,22 0-15,-22-1 0,0 1 16,0 0-16,0 0 0,0 0 16,0 42 109,0 0-110,0 0-15,0 0 0,-22 1 16,22-1-16,-21 0 0,21 0 0,0 0 15,0 0-15</inkml:trace>
  <inkml:trace contextRef="#ctx0" brushRef="#br0" timeOffset="72907.56">17018 6562 0,'0'-21'15,"0"-1"1,0 1-16,0 0 16,-21 21-16,21-21 15,0 0 1,0 0 15</inkml:trace>
  <inkml:trace contextRef="#ctx0" brushRef="#br0" timeOffset="74964.27">17018 6541 0,'0'-22'16,"0"1"-1,0 0 1,0 0-16,0 0 16,0 0-1,0-1-15,0 1 16,21 21-16,-21-21 0,21 21 16,-21-21-16,21 0 15,-21 0 16,22 21-31,-22-22 0,0 1 16,0 0 0,0 0-16,0 0 15,0 0-15,0-1 16,0 1-16,0 0 16,0 42 15,0 0-31,-22 1 15,22-1-15,-21 21 0,21 0 16,0 1-16,0 20 0,0 1 0,0-22 16,-21 22-16,21-22 0,0 0 0,0 1 15,0-1-15,0 0 0,0 1 16,0-22-16,21 21 0,-21-21 16,21 0-16,1 1 0,-1-22 0,21 0 15,-21 0-15,0 0 0,22 0 16,-22 0-16,21-22 0,-21 1 0,22 21 15,-1-21-15,0-21 0,-20 21 0,20-1 16,-21-20-16,21 0 0,-20-1 16,20 1-16,-21 0 0,0-1 15,-21 1-15,21-21 0,-21 20 0,22 1 16,-22 0-16,0 20 0,0-20 0,0 21 16,0 0-16,0 0 0,0-1 15,0 44 1,0-1-16,0 0 0,0 0 15,0 0-15,0 22 0,0-1 16,0 21-16,-22-20 0,22-1 0,0 22 16,-21 20-16,21-41 15,0-1-15,0-21 0,0 21 0,0-20 16,0-1-16,21 21 0,1-42 0,-1 21 16,0 0-16,0-21 0,0 0 15,0 0-15,22 0 0,-22 0 16,21 0-16,-21 0 0,22-21 0,-22 0 15,21 0-15,1 0 0,-1 0 0,0-22 16,1 22-16,-1-21 0,0-1 0,-21 1 16,22 0-16,-22-1 0,0-20 15,0 21-15,0 20 0,-21-20 0,0 0 16,0 21-16,0-1 0,0 1 16,0 0-16,-21 21 0,0 0 15,0 0-15,0 21 0,0 0 0,-1 1 16,1-1-16,21 21 0,0 0 15,0 1-15,0-1 0,0 0 16,0-20-16,0 20 0,0 0 0,0 1 16,21-22-16,1 21 0,-1-21 0,-21 0 15,21 1-15,-21-1 0,0 0 16,21 0-16,0 0 0,-42-21 47,0 0-47,0 0 0,0-21 0,-1 21 15,1-21-15,0 0 0,0 21 0,21-21 16,-21 21-16,0 0 0,-1-22 16,1 22-16,21 22 31,0-1-31,0 0 16,0 0-16,21-21 0,1 21 0,-1 0 15,0 1-15,0-22 0,21 21 0,-20-21 16,-1 21-16,21-21 0,0 0 15,-20 0-15,20 0 0,0 0 0,1 0 16,41 0-16,-41 0 0,-1-21 16,0 0-16,1 21 0,-1-22 15,0 1-15,-21-21 0,22 21 16,-1 0-16,-21-22 0,22 22 0,-22-21 0,0-1 16,0 22-16,0-21 15,-21 0-15,21-1 0,-21 22 0,0 0 16,0 0-16,0 0 0,0-1 0,-21 22 15,0 0-15,0 0 16,0 22-16,0-1 0,-1 0 16,1 0-16,21 0 0,-21 22 0,21-22 15,-21 21-15,21-21 16,0 22-16,0-1 0,0-21 0,0 21 0,0-20 16,0-1-16,21 21 0,21 0 15,-20-20-15,20-1 0,-21 0 16,21-21-16,1 21 0,-1-21 15,0 0-15,1 0 0,-1 0 0,22 0 16,-22 0-16,0 0 0,22 0 16,-22 0-16,22-21 0,-22 0 0,0 0 15,1-1-15,-1 1 0,0 0 0,-21-21 16,1 21-16,-1-22 0,0 22 16,0-21-16,-21-1 0,0 22 0,0-21 15,0 21-15,0-43 16,-21 43-16,0 0 0,0 21 15,-1 0-15,1 0 0,0 0 0,0 21 16,0 0-16,-22 0 0,22 1 16,0-1-16,-21 0 0,-1 42 15,22-41-15,0 20 0,0-21 16,21 0-16,-21 22 0,21-22 16,0 0-16,0 0 0,0 0 0,0 0 15,0 1-15,21-22 0,0 21 0,0-21 16,0 0-16,22 0 0,-22 0 15,42 0-15,-41 0 0,20 0 16,-21 0-16,21-21 0,-20-1 0,-1 1 16,21 0-16,-21 0 0,0 0 15,1-22-15,20 1 0,-42 0 0,21-1 16,0 1-16,0-21 0,1-1 0,-22 22 16,21-22-16,-21 1 15,21-1-15,-21 22 0,21-85 16,-21 85-16,0-1 0,21 1 0,-21 21 15,0 0-15,0 42 16,-21 0-16,0 21 16,0-21-16,0 43 0,-1-22 0,1 1 15,0 20-15,0 1 16,0-1-16,0 1 0,21-1 0,0 1 16,0-1-16,0-21 0,0 1 0,0-1 15,0 0-15,21 1 0,0-1 0,0-21 16,0 0-16,22 1 0,-22-1 0,21-21 15,0 0-15,-20 0 0,20 0 16,-21 0-16,21 0 0,-20 0 16,20 0-16,-21-21 0,21-1 0,-20 1 15,20 0-15,0 0 0,1-21 0</inkml:trace>
  <inkml:trace contextRef="#ctx0" brushRef="#br0" timeOffset="76575.28">22479 6181 0,'0'-43'15,"0"86"-15,21-107 0,0 43 0,0-21 0,1-1 16,-1 1-16,0 21 0,0-21 15,0-1-15,0 1 0,1 0 0,-22-1 16,21 22-16,-21 0 0,21 0 16,-21 42-1,0 0-15,0 21 16,0 1-16,0-1 0,0 22 0,-21-22 16,0 21-16,21 1 0,-22-1 15,1-20-15,0 20 0,0 1 0,-21 63 16,42-64-16,-22-20 15,1-1-15,21 21 0,-21-41 16,21 20-16,0 0 0,-21-21 0,0 1 16,21-1-16,-21 0 0,21 0 15,0-42 17,0 0-32,0 0 0,0-1 0,0-20 15,21 21-15,0-21 0,0-1 0,0-20 16,22 20-16,-22-20 0,21 21 15,-21-1-15,22 1 0,20 0 0,-21 20 16,1-20-16,-1 21 16,0 21-16,1-21 0,-1 21 0,0 0 15,1 0-15,-22 21 0,0 0 0,21 0 16,-20 0-16,-1 1 0,0 20 16,-21 0-16,0 1 0,0-22 0,0 21 15,0 0-15,0 1 0,0-22 16,-21 21-16,0-21 0,-22 1 0,22 20 15,-21-21-15,-1-21 0,22 21 16,-63 0-16,41-21 0,1 0 16,0 0-16,-1 0 0,1 0 0,0 0 15,-1 0-15,22-21 16,-21 0-16,21 0 0,-1 0 0,1 0 16,0-1-16,21 1 0,-21 0 0,21 0 15,0 0-15,21 42 31,0 0-31,0 0 16,-21 0-16,22 1 0,-1-1 0,0 0 16,0 0-16,0 0 0,0 0 15,22 1-15,-22-1 0,21-21 0,1 21 16,-22 0-16,21-21 0,0 0 0,22 0 16,-22 0-16,1 0 0,20 0 15,-21 0-15,1-21 0,20 0 0,-20 21 16,20-21-16,-21-1 0,1-20 15,20 21-15,-20-21 0,-1 20 16,0-20-16,1 0 0,-22-1 0,21 1 16,-21 0-16,0-1 0,1 22 15,-1-21-15,0 21 0,-21 0 0,21 21 16,-21 21 0,-21 21-1,0-21-15,21 0 0,-21 22 16,21-22-16,-22 21 0,22-21 15,0 1-15,0 20 0,0-21 16,0 0-16,0 0 0,22 1 0,-1-1 16,0 0-16,0-21 0,21 0 15,-20 0-15,20 0 0,0 0 0,1 0 16,-22 0-16,21 0 0,43-42 16,-64 20-16,21 1 0,-21 0 15,1-21-15,20 21 0,-21-22 16,0 22-16,0-21 0,1-1 0,-1 22 15,0-21-15,-21 21 0,0 0 0,21-1 16,-21 1-16,0 42 31,0 1-31,0-1 0,0 21 0,-21-21 16,0 22-16,0-1 0,21 0 16,-22 22-16,1-22 0,0 0 15,21 22-15,0-22 0,-21 22 16,21-22-16,-21 22 0,21-22 0,-21 21 15,21 1-15,0-1 0,0 22 0,-22-21 16,1 20-16,21-20 0,-21 20 16,0-20-16,0 21 0,0-22 15,-1 22-15,1-1 0,0-20 0,-21 21 0,21-22 16,-1 22-16,-20-22 0,21-20 16,-21 20-16,20-21 0,-83 43 15,83-64-15,1-21 16,0 0-16,0 0 0,0 0 0,0 0 15,-1-21-15,22 0 0,0-21 16,-21 20-16,21-20 0,0 0 0,0-1 16,0-20-16,0-1 0,0 1 0,21-22 15,1 22-15,-1-22 0,0 0 16,0 1-16,0-22 0,22 21 0,-22 1 16,21-1-16,22-84 0,-22 105 15,-21 22-15,21-22 0,1 22 16,-22 21-16,21-22 0,-21 22 0,22 0 15,-22 0-15,21 0 16,1 0-16</inkml:trace>
  <inkml:trace contextRef="#ctx0" brushRef="#br0" timeOffset="79351.22">2540 9377 0,'21'0'16,"-21"-21"-1,21 21-15,0 0 16,-21-21-16,0-1 0,22 1 16,-1 21-1,-21-21-15,21 0 0,-21 0 16,0 0-16,0-1 0,0 1 15,0 0-15,0 0 0,-21 0 0,0 0 16,-1-1-16,1 1 0,0 0 16,-21 0-16,-1 0 0,1 0 0,21 21 15,-21 0-15,-1 0 0,1 0 16,0 0-16,-1 21 0,1 0 16,0 0-16,20 0 0,1 22 0,-21-1 15,42 0-15,-21 1 0,21 41 16,0-41-16,0-1 0,0 0 15,0 1-15,0-1 0,21-21 0,0 21 16,0-20-16,0-1 16,1 0-16,-1 0 0,21-21 0,-21 0 15,22 0-15,-22 0 0,21 0 16,0-21-16,-20 0 0,20 0 0,0-1 16,1-20-16,-1 21 0,0-21 15,1-1-15,-1 1 0,0 0 16,-21-1-16,22 1 0,-22-22 0,21 22 15,-21-21-15,1-1 0,-1 1 0,0-1 16,-21 1-16,0-1 0,0 22 16,21-22-16,-21-42 15,0 64-15,0 0 0,0-1 0,0 1 16,0 0-16,-21 21 0,21-1 16,-21 22-16,0 0 15,-1 0-15,22 22 0,-21-1 0,0 21 16,21 0-16,-21 1 0,0-1 15,21 22-15,0-1 0,0 1 0,-21-1 16,21 1-16,0-22 0,0 21 16,0 1-16,0-1 0,0-20 0,0-1 15,0 0-15,21 1 0,0-1 16,0-21-16,0 22 0,0-22 0,1 0 16,20-21-16,-21 21 0,21-21 15,-20 21-15,20-21 0,-21 0 16,21 0-16,1 0 0,-1-21 0,-21 0 15,22 0-15,-1 0 0,-21-1 16,21 1-16,-20 0 0,20 0 0,-21-21 16,0 20-16,-21 1 0,0-21 15,0 21-15,0-22 0,0 22 0,0 0 16,0 0-16,-21-21 0,21 20 16,-21 22-16,0 0 0,0 0 0,-1 0 15,1 0-15,0 0 0,0 22 16,21-1-16,-21 21 0,0-21 0,21 22 15,-22-1-15,22-21 0,0 21 16,0 1-16,0-22 0,0 21 16,0-21-16,22 1 0,-1-1 0,0 0 15,0 0-15,0-21 0,0 0 16,1 21-16,-1-21 0,0 0 0,21 0 16,1 0-16,-22-21 0,21 0 15,0 21-15,-20-21 0,20 0 0,0-1 16,-21 1-16,43-42 15,-22 42-15,-21-1 0,1 1 0,-1-21 16,0 21-16,-21 0 0,21-1 0,-21 1 16,21 0-16,-21 42 31,0 0-15,0 1-16,0-1 0,0 0 0,0 21 15,0-21-15,0 1 0,0 20 0,0-21 16,0 0-16,0 0 0,0 1 15,21-1-15,-21 0 0,22-21 0,-22 21 16,21-21-16,0 0 16,0 0-16,0 0 0,0 0 15,1 0-15,-1 0 0,-21-21 16,21 0-16,0 0 0,0-1 0,0 1 16,1 0-16,-1 0 0,0-21 15,0 20-15,0 1 0,0-21 16,1 0-16,-1 20 0,0-41 15,0 42-15,-21 0 0,21 21 0,-21 21 32,0 0-17,0 0-15,0 0 0,0 22 16,0-22-16,0 0 0,0 21 0,0-21 16,0 1-16,0 20 0,0-21 0,0 0 15,21 0-15,1 1 0,20-1 16,-21 0-16,0-21 15,22 0-15,-22 0 0,21 0 0,0 0 16,-20 0-16,20 0 0,0 0 16,1-21-16,-1 21 0,0-21 0,1-1 15,-22 1-15,21 0 0,-21 0 16,22 0-16,-22-22 0,0 22 16,-21 0-16,0-21 0,0 21 0,0-1 0,0-20 15,0 0-15,0 21 16,-21-1-16,0 22 15,-1 0-15,1 0 0,0 22 16,0-1-16,21 0 0,-21 0 0,0 21 16,21-20-16,-22 20 0,22-21 15,0 21-15,0-20 0,0 20 0,0-21 16,0 0-16,0 0 0,0 1 16,22-1-16,-1 0 0,0 0 0,0 0 15,0-21-15,0 0 0,22 0 16,-1 0-16,-21 0 0,22 0 15,-1 0-15,0-21 0,-21 21 16,22-21-16,-1 0 0,0 0 0,-20-1 16,20-20-16,-21 21 0,21-21 0,-20-1 15,-1 1-15,0 0 16,0-1-16,0-20 0,0-1 0,1 22 16,-22-22-16,0 1 0,21-1 0,-21 22 15,21-21-15,-21-1 0,0 22 16,0-1-16,0 22 0,0-21 0,0 21 15,0 0-15,0 42 16,0 0 0,0 21-16,0-21 0,0 22 0,0-1 15,0-21-15,0 22 0,-21 20 16,0-21-16,21 22 0,0-22 0,-22 22 16,22-22-16,-21 22 0,21-22 15,0 0-15,0 1 0,0-1 0,0 0 16,0 1-16,0-22 0,0 21 0,0-21 15,0 0-15,21 1 16,1-1-16,-1 0 0,0-21 16,0 0-16,0 0 0,0 0 0,22 0 15,-22 0-15,0-21 0,0 0 16,22 21-16,-22-22 0,0 1 0,21 0 16,-21 0-16,1-21 0,-1 20 0,0 1 15,-21 0-15,21 0 0,-21 0 16,21 0-16,-21-22 15,0 64 1,0 1-16,0-1 16,-21 0-16,21 0 0,-21 0 15,21 0-15,-21 1 0,21-1 16,0 0-16,0 21 0,0-21 0,0 1 16,0-1-16,0 0 0,0 0 15,21-21-15,0 21 16,0-21-16,0 0 0,1 0 0,-1 0 15,21 0-15,0 0 0,-20-21 16,-1 21-16,0-21 0,21 0 16,-21 0-16,1-1 0,-1 1 0,0 0 15,-21 0-15,0 0 0,0-22 0,0 1 16,0 21-16,0-21 0,0-1 16,0 1-16,-21 0 0,0-1 15,-22 22-15,22-21 0,0 21 0,0 21 16,-22-22-16,22 22 0,0 0 15,0 0-15,0 22 0,0-22 0,-1 21 16,1 0-16,0 0 0,0 0 16,0 0-16,0 1 0,21-1 0,0 0 15,-22 0-15,22 0 16</inkml:trace>
  <inkml:trace contextRef="#ctx0" brushRef="#br0" timeOffset="80524.13">7281 8869 0,'0'0'0,"0"-42"15,0 20-15,0 1 16,0 0-16,0 0 16,0 0-16,0 0 15,0-1-15,0 1 16,0 42 31,0 1-47,0 20 0,0 0 15,0 1-15,0-1 0,0 21 0,0 1 16,0-1-16,0 1 0,0-1 16,-21 22-16,21-21 0,0-1 0,0 22 15,0-1-15,0 1 0,-21-21 0,21 20 16,0 1-16,0 0 16,-21-1-16,0-20 0,-1 20 0,1 1 15,21-21-15,-21 20 0,0-20 0,21-1 0,-21 64 16,0-84-16,-1-1 15,22 0-15,0 1 0,0-22 16,0 0-16,0 0 0,0 0 0,0-42 47,0-21-47,0 21 0,0-1 0,0-20 16,0 0-16,0-1 0,22-20 0,-22-1 15,21 1-15,-21-1 0,0 1 16,0-1-16,0-20 0</inkml:trace>
  <inkml:trace contextRef="#ctx0" brushRef="#br0" timeOffset="80875.92">7027 9038 0,'0'0'0,"0"-42"0,0 21 0,0-43 16,21 43-16,1 0 15,-1 0-15,21 0 0,-21-1 0,22 22 16,-1 0-16,0 0 0,1 0 16,-1 0-16,0 0 0,-21 22 0,22-1 15,-1 0-15,-21 21 0,0-21 16,-21 1-16,0 20 0,0-21 16,0 21-16,0-20 0,0-1 0,-21 0 0,0 21 15,-21-21-15,21 1 16,-1-22-16,-41 42 0,42-21 15,0-21-15,-1 21 0,-20-21 0,21 0 16,0 21-16,21-42 63,21 0-63,0 0 0,0 21 15</inkml:trace>
  <inkml:trace contextRef="#ctx0" brushRef="#br0" timeOffset="81252.87">7514 9186 0,'21'0'0,"0"0"0,1 0 16,-1 0-16,0 0 0,0 0 16,0 0-16,22 0 0,-1-21 15,-21 21-15,21-21 0,1 0 16,-22 0-16,21 21 0,-21-21 0,1-22 15,-1 22-15,0 0 0,0 0 0,0 0 16,-21-22-16,0 22 0,0 0 16,0 0-16,0 0 0,0-1 0,-21 22 15,0 0 1,0 0-16,0 0 0,-1 0 0,1 22 16,0-1-16,0 0 0,0 21 0,0-21 15,21 22-15,0-1 0,-22 0 16,22-20-16,0 20 0,0-21 0,0 21 15,0-20-15,0-1 0,0 0 16,0 0-16,22 0 0,-22 0 0,42-21 16,-21 22-16,0-22 0,0 0 15,1 0-15,-1 0 16,0 0-16,0 0 0,21-22 0,-20 22 0,-1-21 16,21-21-16,-21 42 0,0-21 15</inkml:trace>
  <inkml:trace contextRef="#ctx0" brushRef="#br0" timeOffset="81628.66">8361 8996 0,'0'-21'0,"0"42"0,0-63 0,0 20 16,0 1-16,21 0 16,0 0-16,-21 0 0,21 21 0,0-21 15,1 21-15,-1 0 0,0 0 16,0 0-16,0 0 0,0 0 0,1 0 15,20 21-15,-21 0 0,0 0 0,0 21 16,1-20-16,-22 20 16,0-21-16,0 21 0,0-20 0,0-1 15,0 21-15,0-21 0,0 0 0,0 1 16,-22-1-16,1 0 0,0-21 16,21 21-16,-21-21 0,0 0 15,0 0-15,21-21 16,0 0-1,0 0-15,0-1 0,0 1 0,0 0 16,0-21-16,0 21 0,21-1 16,0-20-16,-21 21 0,21-21 0,0 20 15,-21-20-15,21 21 0,1 0 16,-1 0-16,0-1 16,0 1-16,0 0 0,0 0 0,1 0 15</inkml:trace>
  <inkml:trace contextRef="#ctx0" brushRef="#br0" timeOffset="84769.24">11388 9165 0,'0'21'15,"21"-42"16,0 0-15,0 0-16,21 0 16,-20-22-16,-1 22 0,0 0 0,21-21 15,-21-1-15,22 1 0,-1 0 16,-21-22-16,22 22 0,-22-22 0,21 1 16,0 21-16,-20-22 0,-1 1 0,0 20 15,0-84 1,0 85-16,-21 0 0,0-1 0,0 1 0,0 0 15,0 20-15,0 1 0,-21 21 16,0 0-16,0 0 16,0 0-16,21 21 0,-22 22 0,1-22 0,0 21 15,0 1-15,0-1 16,0 0-16,-1 1 0,1-1 0,0 21 16,0-20-16,21-1 0,0 0 0,-21-20 15,21 20-15,0 0 0,0-21 16,0 22-16,0-22 0,0 0 0,0 0 15,0 0-15,0 1 16,0-44 47,0 1 124,0 42 141,0 1-312,-21-1-1,21 0-15,0 0 0,0 0 16,0 0 0,-22-21-16,22 22 15,22-44 48,-22 1-63,21 21 0,0-21 0,0 0 15,0 0-15,0 0 0,1-1 0,-1 1 16,0-21-16,0 21 0,21 0 16,-20-22-16,-1 22 0,21 0 15,-21 0-15,0 21 0,1-21 0,-1-1 16,0 22 0,0 0-1,-21 22 16,0-1-15,0 0 15,0 0 16,0 0-31,0 0-16,0 1 15,0-1-15,0 0 0,0 0 16,0 0-16,0 0 0,0 1 0,0-1 16,0 0-16,0 0 0,0 0 0,0 0 15,0 1-15,0-1 16,0 0-16,0 0 16,21-21-16,0 0 15,1 0-15,-1 0 0,0 0 16,0 0-16,21-42 15,22-1-15,-43 22 16,0 0-16,0 0 0,1-21 0,-1 20 16,0-20-16,0 21 0,0-21 0,-21-1 15,21 1-15,-21 21 0,22-22 16,-22 22-16,21-21 0,-21 21 16,0-22-16,0 22 0,0 0 0,0 42 31,0 0-16,0 1-15,0-1 16,0 21-16,0-21 0,-21 22 0,21-22 16,-22 21-16,22 0 0,0-20 0,0 20 15,0 0-15,0-21 0,0 22 16,0-22-16,0 0 0,22 0 0,-1 0 16,-21 1-16,21-1 0,0 0 0,0-21 15,0 0-15,1 0 0,-1 0 16,21 0-16,-21 0 0,22 0 0,-22-21 15,21 0-15,0-1 0,-20 1 0,20 0 16,21-42 0,-41 20-16,41-20 0,-42 20 15,0 1-15,1 0 0,-22-1 16,0 1-16,21 0 0,-21-1 0,0 1 16,0 0-16,0-1 0,0 22 0,0-42 15,0 42-15,-21 42 31,21 0-31,-22 0 0,22 21 0,0-20 16,0 20-16,-21 0 0,0 64 16,0-64-16,21 1 0,0-1 15,0 0-15,-21 1 0,21-1 0,0-21 16,-21 22-16,21-22 0,0 21 16,0-21-16,0 0 0,0 1 15,0-1-15,0 0 16,0-42-1,21 21-15,0-21 16,0-1-16,0 1 0,0 0 0,1-21 16,-1 21-16,0-1 0,0-20 15,0 21-15,0 0 0,1-22 16,-1 43-16,0 0 0,0 0 31,0 22-31,-21-1 0,0 0 16,0 21-16,0-21 15,0 1-15,21-1 0,-21 0 16,22 0-16,-1 0 0,-21 0 0,21 1 16,0-1-16,21 0 15,-20-21-15,-1 0 0,0 0 16,0 0-16,0 0 0,0 0 0,22 0 16,-22 0-16,0-21 0,0 0 15,0 21-15,1-22 0,-22 1 0,21-21 16,0 21-16,-21-43 15,21 43-15,-21-21 0,21 21 0,-21-1 16,0-20-16,0 21 0,0 0 0,0 0 16,0 42 15,0 0-31,0 0 16,-21 0-16,21 0 0,0 22 0,0-22 15,0 0-15,0 21 0,0 1 16,0-1-16,0-21 0,21 0 15,0 1-15,1-22 0,-1 21 0,0 0 16,0-21-16,0 0 0,0 0 16,1 0-16,20 0 0,-21 0 0,0 0 15,43-42-15,-43 20 0,0 1 16,0 0-16,0-21 0,1 21 16,-1-22-16,0 1 0,0 21 15,0-22-15,0-20 0,-21 21 0,0-1 16,43-105-1,-43 85-15,21 20 0,-21-20 0,0 20 16,0 1-16,21 0 0,-21 21 16,0-1-16,0 1 0,21 21 0,-21 21 15,0 1-15,0-1 16,-21 0-16,0 21 0,21 1 16,-21 20-16,0-21 0,21 1 0,-22 20 15,22-20-15,-21-1 0,21 0 0,-21 1 16,21-1-16,0 21 0,0-41 15,0 20-15,0 0 0,0 1 0,0 20 16,0-42-16,0 0 16,21 1-16,0-1 0,1 0 15,-1-21-15,0 0 0,0 0 0,0 0 16,22 0-16,-22 0 0,21 0 16,-21 0-16,22-21 0,-1 0 0,0-1 15,-21 1-15,64-42 16,-64 42-16,0-22 0,1 22 15,-1-21-15,0 21 0,0-22 0,-21 22 16,21-21-16,-21 21 0,0-1 0,0 1 16,-21 21-1,0 0-15,0 0 0,0 0 16,-1 21-16,1 1 0,0-1 0,0 21 16,0-21-16,21 22 0,0-22 15,0 21-15,0 0 0,0-20 0,0 41 16,0-42-16,0 0 15,21 1-15,0-1 0,0 0 0,0-21 16,1 0-16,-1 0 0,0 0 0,0 0 16,21 0-16,-20 0 0,20 0 0,-21-21 15,21 0-15,-20 21 16,20-22-16,-21 1 0,0 0 0,22-42 16,-22 41-16,-21-20 0,0 21 15,0 0-15,0 0 16</inkml:trace>
  <inkml:trace contextRef="#ctx0" brushRef="#br0" timeOffset="84988.11">13843 8213 0,'0'0'0,"-42"0"0,20 0 15,1 0-15,42 0 63,1 0-47</inkml:trace>
  <inkml:trace contextRef="#ctx0" brushRef="#br0" timeOffset="87612.71">16849 9017 0,'21'0'0,"21"0"15,-21 0-15,0 0 16,1 0-16,20 0 0,-21-21 16,0 21-16,22-42 0,-22 20 15,0 1-15,0 0 0,-21 0 16,0-21-16,0 20 0,0-20 0,0 21 16,0 0-16,0-22 0,-21 22 15,0-21-15,0 21 0,-22-22 16,22 22-16,-21 0 0,21 0 0,-22 0 15,22 21-15,0 0 0,-21 0 0,20 0 16,-20 21-16,21 0 0,-21 0 16,20 0-16,-20 22 0,21-1 0,-21 0 15,20 1-15,1 20 0,0-20 16,0-1-16,21 0 0,0 1 0,0-1 16,0 0-16,0-21 0,0 1 15,0-1-15,21 0 0,0 0 0,0-21 16,1 0-16,20 0 0,-21 0 0,0 0 15,22-21-15,-22 0 0,21 0 16,0-1-16,1-20 0,-1 21 16,0-21-16,1-1 0,41-63 15,-41 64-15,-1-21 0,0 20 16,-20-20-16,20 20 0,-21-20 0,0-1 16,0 1-16,1-1 0,-1 22 15,0-21-15,-21-1 0,0 22 0,0-1 16,0 1-16,21 21 0,-21 0 15,0 0-15,0 42 16,-21 0-16,21 21 0,-21 1 16,0-1-16,-1 21 0,1-20 0,0 20 15,0 1-15,0-22 0,0 22 16,-1-1-16,22 1 0,-21-22 0,0 21 16,21-20-16,0 20 0,0-20 15,0-1-15,0 0 0,0-21 16,0 22-16,21-22 0,0 0 0,1-21 15,-1 0-15,0 0 0,21 0 0,-21 0 16,22 0-16,20-21 16,-20 0-16,-1 0 0,-21-1 0,21 1 15,1-21-15,-22 21 0,0 0 16,21-22-16,-20 22 0,-22-21 0,21 21 16,-21-1-16,21-20 0,-21 21 0,0 0 15,0 42 16,0 0-31,0 0 0,0 0 16,0 1-16,0 20 0,0-21 16,0 21-16,0-20 0,0 20 0,0-21 15,0 0-15,0 0 0,0 1 16,0-1-16,21 0 0,0 0 0,0-21 16,1 0-16,-1 0 0,0 0 15,0 0-15,0 0 0,22 0 16,-22-21-16,42-21 15,-42 20-15,1 1 0,20 0 0,-21 0 16,0-21-16,-21 20 0,0 1 16,21-21-16,-21 21 0,0-22 0,0 22 15,0-21-15,0 21 0,-21-22 16,0 22-16,0-21 0,21 21 0,-21 21 16,0-21-16,-1 21 0,1 0 0,-21 0 15,21 0-15,0 0 0,-1 21 16,1 0-16,0 0 0,0 0 0,0 0 15,0 22-15,-1-1 0,1-21 16,21 22-16,0-1 0,0 0 0,0-21 16,0 22-16,0-22 0,0 21 15,0-21-15,21 1 0,-21-1 0,22-21 16,-1 21-16,21-21 0,-21 0 16,0 0-16,22 0 0,-22 0 0,21 0 15,1 0-15,-1-21 0,0 0 16,1-1-16,-1 1 0,0 0 0,1 0 15,-22 0-15,21 0 0,-21-22 16,0 22-16,1 0 0,20-43 16,-21 43-16,-21 0 0,0 0 0,0 0 15,0 42 17,0 0-32,0 0 15,0 0-15,0 1 0,0 20 0,0-21 16,0 0-16,0 22 0,0-22 15,0 0-15,0 0 0,0 21 16,0-20-16,21-1 0,0-21 0,1 21 16,-1 0-16,21-21 0,-21 0 0,0 0 15,22 0-15,-1 0 0,-21 0 16,0 0-16,22 0 0,-22-21 0,0 0 16,0 0-16,0 21 0,1-22 15,-1 1-15,0-21 0,0 21 0,-21 0 16,0-22-16,0 22 0,0 0 15,21 0-15,-21 0 0,0-1 0,0 1 16,0 42 15,0 1-31,0-1 0,-21 0 16,21 21-16,-21-21 0,21 1 0,0-1 16,0 21-16,-21-21 0,21 0 15,-21 1-15,-1-1 0,22 0 16,0 0-16,0-42 31,0 0-31,0 0 16,0-1-16,22 1 15,-1 0-15,-21 0 0,21-21 0,0 20 16,0 1-16,-21-21 0,21 21 16,1 0-16,-1-1 0,-21 1 0,21 0 15,0 21-15,0 0 16,-21 21-1,0 0-15,0 1 0,0 20 16,0-21-16,0 0 0,0 22 0,0-22 16,0 0-16,0 21 0,0-21 0,21 1 15,1-1-15,-22 0 0,21 0 16,0 0-16,0-21 0,21 21 16,1-21-16,-22 0 0,21 0 0,1 0 15,-22 0-15,21 0 0,0 0 16,1 0-16,-1-21 0,0 0 15,1 0-15,-1 0 0,-21 0 0,22-1 16,-22 1-16,0-21 0,0 21 16,0-22-16,-21 1 0,0 21 0,21-43 15,-21 43-15,0 0 16,0 0-16,0 0 0,0 0 0,-21 21 16,0 0-16,0 0 0,0 21 15,-22 0-15,22-21 0,0 21 16,-21 21-16,21-20 0,-1-1 15,1 0-15,0 21 0,0-21 0,0 1 16,21-1-16,0 21 16,0-21-16,0 0 0,0 1 15,21-22-15,0 0 0,0 0 16,0 0-16,1 0 0,-1 0 16,0-22-16,0 1 0,0 21 0,22-42 15,-22 21-15,-21 0 16,21 21-16,-21-22 0,21 1 0,-21 0 15,0 0-15,21 21 0,-21-21 0,21 21 16,-21 21 15,0 0-31,0 0 16,0 0-16,0 1 0,0 20 16,-21-21-16,21 21 0,0-20 15,0 20-15,0 0 0,0 1 0,0-1 16,0 21-16,0-20 0,0 20 15,0-20-15,0 20 0,0 1 16,0 20-16,0-20 0,0 20 0,-21-20 0,21 21 16,0-1-16,0 1 0,0 0 15,-21-22-15,21 22 0,0-1 0,-21 1 16,21 0-16,0-1 0,-21 128 16,21-148-16,-22-1 15,1 1-15,21-22 0,-21 0 16,0 1-16,0-22 0,21 0 0,-21 0 15,-22 0-15,22-21 0,0-21 16,0 0 0,21 0-16,0 0 0,-21-22 0,21 22 15,-22-21-15,22-22 0,0 22 0,0-22 16,0 1-16,0-1 0,0 1 16,0-22-16,22 1 0,-1-1 0,0 0 15,21-84-15,-21 84 16,22-105-16,-1 84 0,-21 21 15,0 1-15,43-65 16,-22 86-16,-21-1 0,22 22 0,-22-21 16,0 20-16,0 22 0,0-21 15,-21 21-15,0-1 0,0 1 0,0 0 16,0 0-16,-21 0 0,0 0 0,0 21 16</inkml:trace>
  <inkml:trace contextRef="#ctx0" brushRef="#br0" timeOffset="87871.56">18732 8170 0,'-21'0'16,"42"0"-16,-42-21 0,0 21 0,21-21 31,21 21-15,0 0-16,1 0 16,20 0-16,-21 0 0,21 0 0</inkml:trace>
  <inkml:trace contextRef="#ctx0" brushRef="#br0" timeOffset="88755.84">21992 8467 0,'21'-21'16,"-42"42"-16,63-42 0,-42-1 0,0 1 16,0 42 15,0 1-31,0-1 0,-21 0 0,21 21 16,-21 1-16,0-1 0,21 0 15,0 1-15,-21 20 0,21-21 16,-21 22-16,-1-22 0,22 1 0,-21-1 15,21 0-15,-21 1 0,0-1 16,21-21-16,0 0 0,0 22 0,-21-22 16,21 0-16,21-42 31,-21 0-15,21 21-16,0-43 0,0 22 0,1 0 15,-1-21-15,0 20 16,0-20-16,0 0 0,0-1 0,22-20 0,-22 21 15,0-1-15,21 1 16,-20 0-16,-1 20 0,0 1 0,0 0 16,0 21-16,0 0 0,1 0 0,-22 21 15,0 0-15,0 1 16,0 20-16,0-21 0,0 21 0,0 1 16,0-1-16,0 0 0,0-20 15,0 20-15,21-21 0,-21 21 0,21-20 16,-21-1-16,21 21 0,0-42 15,0 0-15,1 0 0,-1 0 16,0 0-16,0 0 0,21 0 0,-20 0 16,20-21-16,0 0 0,-21 0 15,22-1-15,-1-20 0,22-21 16,-43 20-16,0 1 0,0 0 16,-21-22-16,0 22 0,0-22 15,0 22-15,0 0 0,0-22 0,0 22 16,-21-1-16,0 22 0,21-21 0,-21 21 15,-1 21-15,1 0 0,0 0 16,0 0-16,0 0 0,0 0 0,-1 21 16,22 0-16,-21 0 0,0 22 15,21-22-15,-21 0 0,21 0 16,0 21-16,0-20 0,0-1 0,21 0 16,21 0-16,-20 0 15,20-21-15,-21 0 0</inkml:trace>
  <inkml:trace contextRef="#ctx0" brushRef="#br0" timeOffset="89045.67">23389 8382 0,'0'0'0,"-21"21"31,21 0-31,-21 1 0,21-1 16,-21 0-16,21 21 0,0-21 15,-22 22-15,22-1 0,-21-21 16,0 22-16,21-1 0,-21 0 0,21 1 16,-21-22-16,0 21 0,21-21 15,-22 22-15,22-22 0,0 0 0,-21 0 16,21 0-16,-21 0 16,21-42 15,0 0-31,0 0 0,0 0 15,0 0-15,21-1 0,-21 1 0</inkml:trace>
  <inkml:trace contextRef="#ctx0" brushRef="#br0" timeOffset="89596.35">23220 8509 0,'0'0'0,"0"-42"0,21 21 16,-21-1-16,0 1 0,0 0 0,21-21 15,0 42-15,-21-21 16,21 21-16,1 0 0,20 0 15,-21 0-15,0 0 0,22 0 0,-1 0 0,-21 0 16,21 21-16,-20 0 0,20 0 16,-21 0-16,0 0 0,-21 1 0,0 20 15,0-21-15,0 0 16,-21 0-16,0 1 0,-21-1 16,20 0-16,-20 0 0,21 0 0,-21 0 15,-1 1-15,22-22 0,-21 21 0,21 0 16,-1-21-16,1 0 0,0 0 15,42-21 17,0 21-32,1-21 0,20 21 15,-21-22-15,21 22 0,-20 0 0,20 0 16,0 0-16,-21 0 0,22 0 0,-22 0 16,21 0-16,-21 22 0,1-1 15,-1 0-15,0 0 0,-21 21 16,0-20-16,0-1 0,0 0 15,0 0-15,0 21 0,0-20 16,-21-1-16,0 0 0,-1 0 0,-20 0 16,21 0-16,-21 1 0,-1-1 0,22 0 15,-64 0-15,43 0 16,0-21-16,-1 0 0,1 21 0,0-21 16,21 0-16,-22 0 0,22 0 0,0 0 15,0 0-15,0 0 0,-1 0 16,1 0-16,21-21 15,21 21 1,1-21-16,-1 21 0,0-21 16,0 0-16,0 21 0,0-21 15,22-1-15,-22 1 0,21 0 16,1 21-16</inkml:trace>
  <inkml:trace contextRef="#ctx0" brushRef="#br0" timeOffset="89908.17">24066 8509 0,'0'0'0,"0"-21"0,0 0 16,22 21 0,-1-21-16,0 21 15,0 0-15,21-22 0,-20 22 0,20 0 16,0-21-16,1 21 0,-1 0 15,21 0-15,-20-21 0,20 21 0,-20 0 16,-1 0-16,21 0 0,-41 0 0,20-21 16,-21 21-16,0 0 0,0 0 15,1 0-15,-44 0 32,1 0-32,0 0 0,0 21 0,0-21 15,-22 21-15,22-21 0,0 0 0,0 0 16,-21 21-16,20 1 15</inkml:trace>
  <inkml:trace contextRef="#ctx0" brushRef="#br0" timeOffset="90201.01">24511 8467 0,'0'21'0,"0"0"16,-21-21-1,21 21-15,-21 0 0,21 1 16,0-1-16,0 0 0,-22 0 15,1 0-15,21 22 0,0-22 0,0 21 16,-21 0-16,0 1 0,21-1 0,-21 0 16,21-20-16,0 20 0,0 0 15,-21-21-15,21 22 0,0-22 16,-22 0-16,22 0 0,0 22 0,0-22 16,0 0-16,0 0 15,0 0-15,0 0 16,22-42 31,-1 0-47</inkml:trace>
  <inkml:trace contextRef="#ctx0" brushRef="#br0" timeOffset="90473.52">24998 9250 0,'0'0'0,"21"0"16,-21-21-1,0 0 1,21 21 78,-21-22-94,0 1 31</inkml:trace>
  <inkml:trace contextRef="#ctx0" brushRef="#br0" timeOffset="99385.79">804 5165 0,'0'0'0,"0"21"0,-21-21 15,21 21 1,0 0-16,0 0 15,21-21 32,-21-21-47,0 0 16,21 21-16,-21-21 0,0 0 16,0 0-1,0-1-15,-21 22 0,0 0 16,0 0-16,0 0 15,0 0-15,-1 0 0,1 0 16,0 22-16,0-1 0,0 0 0,21 0 16,0 0-16,-21 0 15,21 1-15,0-1 0,0 0 0,0 0 16,0 0-16,0 0 0,0 1 16,0-1-16,21-21 0,-21 21 15,21-21-15,0 0 0,0 0 16,0 0-16,1 0 0,-1-21 15,0 21-15,0-21 16,-21-1-16,0 1 0,21 21 0,-21-21 16,0 0-16,0 0 0,0 0 15,0-1-15,0 1 0,0 0 16,-21 21-16,0 0 31,0 0-31,0 21 16,21 0-16,0 1 0,0-1 15,-22 0-15,22 21 0,0-21 0,-21 1 16,21 20-16,0-21 0,0 0 16,0 0-16,0 1 0,0-1 15,0 0-15,0 0 0,21-21 16,1 0-16,-1 0 16,0 0-16,0-21 0,0 21 15,-21-21-15</inkml:trace>
  <inkml:trace contextRef="#ctx0" brushRef="#br0" timeOffset="100001.5">1101 5207 0,'0'21'16,"0"0"-16,0 1 15,0-1 1,21-21 0,0 0-1,-21-21-15,21 21 16,-21-22-16,0 1 16,0 0-16,0 0 15,0 0 1,-21 21-16,0 0 15,0 0-15,-1 0 16,22 21-16,-21 0 16,21 0-16,0 0 0,0 1 15,0-1-15,0 0 16,21-21 15,1 0-15,-22-21-1,21 21-15,-21-21 0,0-1 16,0 1-16,0 0 16,0 0-16,-21 21 31,-1 0-31,1 0 16,21 21-16,0 0 15,-21 0-15,21 1 16,0 20-16,0-21 0,-21 0 0,21 0 15,0 1-15,0-1 16,0 0-16,0 0 0,0 0 16,0 0-16,21 1 0,-21-1 15,21-21-15,0 21 0,-21 0 16,22-21-16,-1 21 0,0-21 0,0 0 16,0 21-16,0-21 0,1 0 15</inkml:trace>
  <inkml:trace contextRef="#ctx0" brushRef="#br0" timeOffset="101599.05">25336 8001 0,'0'21'47,"0"0"-31,-21-21 15,21 22-31,-21-22 15,0 0-15,0 0 16,21-22 15,0 1-31,0 0 16,0 0 0,21 21-16,0-21 0,-21 0 0,21 21 15,0 0-15,1 0 16,-1 0-1,0 0-15,-21 21 16,0 0 0,0 0-16,0 0 0,0 0 15,0 1-15,0-1 16,-21-21-16,21 21 0,-21-21 0,-1 0 16,22 21-16,-21-21 15,0 0-15,0 0 16,21-21-1,0 0 1,0 0-16,0-1 16,0 1-16,0 0 15,21 21-15,0-21 0,0 21 16,1 0-16,-1 0 16,0 0-16,0 0 0,0 21 15,-21 0-15,21 0 0,-21 1 16,0-1-16,0 0 0,0 0 0,0 21 15,0-20-15,0-1 0,-21 0 16,0 0-16,-42 21 16,41-20-16,1-22 0,0 21 0,0-21 15,0 21-15</inkml:trace>
  <inkml:trace contextRef="#ctx0" brushRef="#br0" timeOffset="102257.22">25866 7980 0,'0'21'15,"-22"-21"1,1 0 0,0 0-16,0 0 31,21-21-15,0 0-1,0 0-15,0-1 16,21 1-1,0 0-15,0 21 16,1 0-16,-1 0 16,-21 21-1,0 0 1,0 1-16,0-1 16,0 0-16,-21 0 0,21 0 15,-22-21-15,22 21 16,-21-21-16,0 0 0,21 22 15,-21-22 1,0 0 0,21-22-16,0 1 15,0 0-15,0 0 16,0 0-16,0 0 0,21-1 16,0 1-16,0 0 15,0 0-15,1 21 16,-1 0-16,0 0 15,0 0-15,-21 21 16,21 0-16,-21 0 16,0 1-16,0-1 0,0 21 0,0-21 15,-21 0-15,0 1 0,0-1 16,0 21-16,-1-21 0,1 0 0,-42 22 16,42-22-16,-1 0 15,1 0-15,0 0 0</inkml:trace>
  <inkml:trace contextRef="#ctx0" brushRef="#br0" timeOffset="106991.94">22331 9885 0,'-21'0'0,"-1"0"16,1 0-1,0 0-15,0 0 0,0 0 16,0 0 0,-1 0-1,1 0 1,0 0 15,0 0-15,0 0-1,21-21-15,-21 21 0,-1 0 16,1 0 0,0 0-16,0 0 0,0 0 15,0 0-15,-1 0 16,1 0-16,0-21 16,0 21-1,0 0 1,42 0 31,0 0-47,0 0 15,0 0-15,1 0 0,20 0 16,0 0-16,1 0 0,20 0 16,1 0-16,20 0 0,1 0 0,21 21 15,0-21-15,-1 0 0,-20 0 0,21 0 16,106 0-16,-107 0 15,1 0-15,-21 0 0,21 21 16,-22-21-16,1 0 0,0 0 0,-1 0 16,-20 0-16,-1 0 0,1 0 15,-22 0-15,1 0 0,-1 0 16,-21 0-16,0 0 0,0 0 0,1 0 0,-1 0 16,-42 0 62,-1 0-78,1 0 15,0 0-15,0 0 0,-21 0 0,-1 0 16,1 0-16,0 0 0,-1 0 16,1 0-16,0 0 0</inkml:trace>
  <inkml:trace contextRef="#ctx0" brushRef="#br0" timeOffset="107674.06">22077 10033 0,'0'0'0,"-21"0"15,-1 0-15,1 0 16,0 0-16,0 21 16,0-21-16,0 0 15,-1 0-15,1 0 0,0 0 16,0 0-16,0 0 0,0 0 15,-1 0-15,1 0 0,0 0 16,42 0 31,0 0-47,1 0 16,-1 0-16,21 0 0,0 0 0,-20 0 15,41 0-15,43 0 16,-43 0-16,22 0 0,0 0 0,21 0 15,-22 0-15,22 0 0,0 0 16,0 0-16,-22 0 0,22 0 16,0 0-16,-21 0 0,21 0 0,-22 0 15,1 0-15,0 0 0,-1 21 16,1-21-16,-22 0 0,1 0 0,-1 0 16,1 0-16,-22 22 0,1-22 0,-1 0 15,-21 0-15,21 0 0,-20 0 16,-1 0-16,0 0 15,0 0 1,-42 0 78,0 0-94,0 0 15,-1 0-15,1 0 0,-21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3:19:15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6646 296 0,'43'22'15,"-22"-1"141</inkml:trace>
  <inkml:trace contextRef="#ctx0" brushRef="#br0" timeOffset="1071.29">6773 508 0,'0'-21'0,"21"21"31,-21-21-31,22 0 0,-22-1 16,21 22-16,0-21 0,0 21 16,-21-21-16,21 21 15,-21-21-15,21 0 0,-21 0 0,22-1 16,-22 1-16,21 21 15,-21-21-15,21 21 0,-21-21 16,0 0-16,0 42 31,-21 0-15,0 0-16,-1 0 0,1 22 0,-21-1 16,0 0-16,20 22 0,-20-1 15,0 1-15,-22-1 0,22 1 16,0 21-16,-1-22 0,-20 22 0,20-22 15,22 1-15,-63 63 16,62-85-16,1 0 0,0 1 16,0-1-16,21-21 0,0 0 0,-21 1 15,21-1-15,0 0 0,-21-21 16,21-21 0,21 21-1,0-21-15,-21-22 0,21 22 16,0-21-16,0-1 0,1 1 15,20-21-15,-21-1 0,21 1 0,1-22 16,-22 21-16,21 1 0,1-22 16,-22 22-16,21-1 0,-21 22 0,22-22 15,-22 1-15,0 21 16,0-1-16,0 1 0,0 0 0,-21 20 16,22 1-16,-22 0 0,21 0 15,-21 0-15,21 21 16,0 21-1,-21 21-15,0-21 0,0 22 0,0-1 16,0 22-16,0-22 0,0 21 16,0 1-16,0-1 0,0 1 15,-21-1-15,21 1 0,-21-1 0,21-20 16,-21 20-16,21-20 0,0 20 0,0-21 16,0-20-16,0 20 15,0 0-15,0-21 0,0 1 0,0-1 16,0 0-16,0 0 0,0 0 0,0 0 15,-22-21 17,1-21-17,21 0-15,-21 21 0,21-21 16,-21 0-16,0 0 0</inkml:trace>
  <inkml:trace contextRef="#ctx0" brushRef="#br0" timeOffset="1336.14">6265 1207 0,'0'0'0,"-21"0"15,42 0 1,0-22-16,22 22 16,-22-21-16,21 21 0,-21-21 0,22 0 15,-1 21-15,0-21 0,1 0 16,63-1-16,-64 22 0,-21-21 15,21 21-15,-20 0 0,-1 0 16,0 0-16,0-21 0,0 21 16,-42 0 15,0 0-15,21 21-16</inkml:trace>
  <inkml:trace contextRef="#ctx0" brushRef="#br0" timeOffset="2295.11">7578 1291 0,'0'21'0,"21"-21"32,0 0-17,-21-21-15,21 21 0,0-21 16,0 0-16,1 0 0,-1 0 16,0-1-16,-21-20 0,0 21 15,21 0-15,-21 0 0,0-22 0,0 22 16,0 0-16,0 0 0,0 0 15,0-1-15,-21 1 0,21 0 0,-21 0 16,0 21-16,-1 0 0,1 0 16,-21 0-16,21 0 0,0 0 0,-1 0 15,-20 21-15,21 0 0,0 0 16,-22 22-16,22-22 0,0 21 16,0-21-16,0 22 0,-22-1 15,43 0-15,-21 1 0,0-22 0,21 21 16,-21 1-16,21-22 0,0 21 15,0-21-15,0 22 0,0-1 16,0-21-16,21-21 0,0 21 16,0-21-16,1 0 0,-1 0 15,21 0-15,-21 0 16,0 0-16,22-21 0,-22 21 0,21-21 16,-21 0-16,22 0 0,-22-22 0,21 22 15,-21-21-15,22-1 0,-1 1 16,22-64-16,-43 64 15,21-22-15,-21 1 0,0-1 0,1 1 16,-1 21-16,0-22 0,0 1 16,-21 20-16,0-20 0,0 20 0,0 1 15,0 0-15,0-1 0,0 22 16,0 0-16,0 0 0,0 0 0,-21 21 16,0 0-16,0 0 15,-1 0-15,22 21 0,-21 21 16,21-21-16,0 22 0,-21-22 15,21 21-15,-21 22 0,21-22 0,0 0 16,0 22-16,-21-1 16,21-20-16,-21 20 0,21 1 0,0-22 15,0 22-15,0-22 0,0 0 16,0 1-16,0-1 0,0-21 0,0 21 16,0-20-16,0-1 0,0 0 15,0 0-15,0 0 0,21 0 16,0-21-16,0 0 15,0 0-15,0 0 16,1 0-16,-1 0 0,0 0 16,-21-21-16,21 0 0,0 21 15</inkml:trace>
  <inkml:trace contextRef="#ctx0" brushRef="#br0" timeOffset="2715.86">8170 1143 0,'0'-21'15,"21"0"-15,1 21 32,-22 21-32,21-21 15,-21 21-15,21 0 0,-21 0 16,0 1-16,0-1 0,21 0 16,-21 0-16,21 0 0,-21 0 15,21 1-15,-21-1 0,0 0 0,0 0 16,0 0-16,0 0 0,0 1 15,0-1-15,22 0 16,-1-42 15,-21 0-31,21-1 0,-21 1 0,21 0 16,-21 0-16,0-21 0,21 20 16,0-20-16,-21 0 0,22 21 0,-1-22 15,-21 1-15,21 21 0,0 0 16,0-22-16,-21 22 0,0 0 0,21 21 15,-21-21-15,22 21 16,-22 21 31,0 0-31,0 0-16,0 0 15</inkml:trace>
  <inkml:trace contextRef="#ctx0" brushRef="#br0" timeOffset="3368.5">8848 1376 0,'0'0'0,"0"21"0,21-21 0,0 0 15,0 0-15,0 0 0,0 0 16,1-21-16,-1 0 0,0 21 15,-21-21-15,21-1 0,0 1 16,-21 0-16,0 0 0,0 0 16,0 0-16,0-1 0,0 1 0,0 0 15,0 0-15,0 0 0,-21 0 16,0-1-16,0 22 0,0-21 16,-1 21-16,1 0 0,0 0 15,0 0-15,-21 0 0,20 21 0,1 1 16,0-1-16,0 0 0,0 0 15,0 0-15,-22 0 0,22 1 16,21 20-16,-21-21 0,0 0 0,0 0 16,21 22-16,-22-22 0,22 0 15,0 0-15,0 0 0,0 1 0,0-1 16,0 0-16,22-21 16,-1 0-16,0 0 15,0 0-15,0 0 0,0 0 16,22 0-16,-22-21 0,0 0 15,0-1-15,22 1 0,-22 0 0,0 0 16,0 0-16,0 0 0,0-1 16,-21 1-16,22-21 0,-1 21 0,-21 0 15,0-1-15,0 1 0,21 0 16,-21 0-16,0 0 16,0 42-1,0 0-15,0 0 16,0 0-16,0 1 15,0-1-15,0 0 0,0 0 0,0 21 16,0-20-16,0-1 0,0 0 0,0 0 16,0 0-16,0 0 15,0 1-15,21-22 16,0 0-16,0 21 0,1-21 16,-1 0-16,0 0 0,21 0 15,-21-21-15,1-1 0,-1 22 16,0-21-16,0 0 0,0 0 0</inkml:trace>
  <inkml:trace contextRef="#ctx0" brushRef="#br0" timeOffset="3904.19">9461 1080 0,'0'0'0,"0"-22"0,-21 44 47,21-1-47,-21 0 15,21 0-15,0 0 0,0 0 16,0 1-16,0-1 0,-21 0 0,21 0 16,0 0-16,0 0 0,-21 1 15,21-1-15,0 0 0,0 0 16,-21 0-16,21 0 16,0-42 30,0 0-46,0 0 16,0 0-16,0 0 0,0-1 16,0 1-16,0 0 0,0 0 0,21 0 15,0-22-15,-21 22 0,42-21 16,-21 21-16,22 0 0,-22-1 16,0 1-16,21 0 0,-20 21 15,20 0-15,-21 0 0,21 0 0,-20 0 16,-1 0-16,21 21 0,-21 0 15,0 22-15,-21-22 0,22 21 16,-22-21-16,0 1 0,0 20 16,0-21-16,0 0 0,-22 22 0,1-22 15,21 0-15,0 0 0,-21 0 16,0 0-16,0 1 16,21-1-16,-21-21 15,21-21 16,0-1-31,0 1 16,21 0-16,0 0 0,0-21 16</inkml:trace>
  <inkml:trace contextRef="#ctx0" brushRef="#br0" timeOffset="4328.47">10435 360 0,'0'-21'0,"-21"21"47,21 21-47,-21 0 0,21 21 15,0-20-15,0 20 0,-21 0 16,-1 1-16,22-1 0,-21 0 15,21 22-15,-21-22 0,0 22 0,21-22 16,-21 21-16,0-20 0,21 20 16,-22-20-16,22-1 0,-21 0 0,21 1 15,0-22-15,0 21 0,-21-21 16,21 0-16,0 1 0,0-1 0,0 0 16,0 0-16,0 0 15,21-21 1,0 0-16,1 0 15,-1 0-15,0 0 0,0-21 16,0 0-16,0 21 0,-21-21 16,22 0-16,-1-1 15,0 1-15,-21 0 0,0 0 0,0 0 16,0-22-16,0 22 0,0 0 16</inkml:trace>
  <inkml:trace contextRef="#ctx0" brushRef="#br0" timeOffset="4555.35">10012 953 0,'21'0'16,"0"0"-16,0 0 0,0-22 16,22 22-16,20 0 15,-42-21-15,22 0 0,-22 21 16,21 0-16,-21-21 0,22 21 0,-22 0 15,0 0-15,0-21 0,0 21 16</inkml:trace>
  <inkml:trace contextRef="#ctx0" brushRef="#br0" timeOffset="6084.7">11070 1270 0,'0'0'16,"21"-21"-16,0 0 0,-21 0 16,22-1-16,-1 1 15,-21 0-15,21 0 0,-21 0 0,0 0 16,0-1-16,0 1 0,21 0 0,-21 0 15,0-21-15,0 20 0,0 1 16,0 0-16,0 0 0,-21 0 16,0 0-16,0 21 0,-1 0 15,1 0-15,0 0 0,0 0 16,-21 0-16,-1 21 0,22 0 0,-21 0 16,-1 0-16,1 0 0,21 22 15,-21-22-15,-1 0 0,22 21 16,0-20-16,0 20 0,0-21 0,21 0 15,-22 0-15,22 22 0,0-22 16,0 0-16,0 0 0,22 0 16,-1-21-16,0 0 0,21 0 15,-21 0-15,1 0 0,20 0 0,-21 0 16,21 0-16,-20 0 0,20-21 16,-21 0-16,21 21 0,1-21 15,-22 0-15,21 0 0,-21-1 0,1 1 0,-1-21 16,21 21-16,-42 0 0,21-1 15,0-20-15,-21 21 0,22 0 16,-22 0-16,0-1 0,0 1 16,0 0-16,0 42 31,0 0-31,0 1 16,0-1-16,0 0 0,0 21 15,0-21-15,-22 1 0,22 20 0,0-21 16,0 21-16,0-20 0,0-1 15,0 0-15,0 0 0,0 0 0,22 0 16,-1-21-16,-21 22 0,21-22 0,0 0 16,21 0-16,-20 0 0,-1 0 15,21 0-15,-21 0 0,22 0 16,-22-22-16,21 1 0,0 21 16,1-21-16,20-21 15,-20 21-15,-1-22 0,-21 22 0,21 0 16,-20-21-16,-1 20 0,0 1 0,-21-21 15,0 21-15,0 0 0,0-1 16,0 1-16,0 0 0,0 0 0,-21 21 16,0 0-16,-1 0 15,1 0-15,-21 0 0,21 0 0,0 0 16,-1 21-16,1 0 0,0 0 16,0 1-16,0-1 0,21 0 15,-21 0-15,21 0 0,-22 22 0,22-22 16,-21 0-16,21 0 0,0 0 15,0 0-15,0 1 0,0-1 16,21-21-16,1 0 0,-1 0 16,0 0-16,0 0 0,0 0 15,0 0-15,1 0 0,-1-21 16,0-1-16,0 22 0,0-21 0,-21 0 16,21 21-16,-21-21 0,22 0 15,-22 0-15,0-1 0,21 22 16,-21-21-16,0 42 47,0 1-32,0 20-15,0-21 0,-21 0 16,21 22-16,0-22 0,0 21 16,-22 0-16,22 1 0,-21-1 0,21 0 15,0 1-15,-21 20 0,0 1 0,0-22 16,0 22-16,21 20 15,-22-20-15,1-1 0,0 1 0,0 20 0,21-20 16,-21-1-16,0 22 0,21-21 16,-22 84-16,1-85 15,21 1-15,-21-1 0,21-20 0,0 20 0,0-21 16,0-20-16,0 20 0,0-21 16,0 0-16,0 0 15,0-42 1,0 0-16,0 0 15,0 0-15,0-22 0,0 22 16,0-21-16,0 21 0,0-22 0,0-20 16,0 21-16,0-1 0,0-20 15,-21 20-15,21-20 0,0-1 16,-21 22-16,21-21 0,0 20 0,0-20 16,0 20-16,0 1 0,0-21 0,0-22 15,0 43-15,0-1 0,0 1 16,21 0-16,0-1 15,-21 1-15,21 0 0,0 20 0,1-20 16,-1 21-16,0 0 0,0 0 0,0-1 16,0 1-16,1 0 0,-1 21 15,0-21-15,21 0 0,-42 0 16,21-1-16,1 1 0,-1 0 16,0 0-16,0 21 0</inkml:trace>
  <inkml:trace contextRef="#ctx0" brushRef="#br0" timeOffset="6983.7">12234 1101 0,'21'0'47,"1"0"-47,-22-21 0,21 21 16,-21-22-16,21 22 0,0-21 0,-21 0 15,21 21-15,0-21 0,-21 0 16,0 0-16,22-1 0,-22 1 0,21 0 16,-21 0-1,0 0-15,0 0 0,-21 21 16,-1 0 0,1 0-16,0 0 0,0 0 15,21 21-15,-21 0 0,0-21 16,-1 21-16,1 21 0,21-20 0,0-1 15,-21 0-15,21 21 0,-21-21 0,21 1 16,0 20-16,0-21 0,0 0 16,0 0-16,0 22 0,0-22 15,0 0-15,0 0 0,0 0 16,21-21-16,0 0 0,0 22 0,1-22 16,-1 0-1,0 0-15,0 0 0,0 0 0,0 0 16,1 0-16,-1-22 0,0 1 0,0 21 15,0-21-15,22 21 0,-22-21 16,21 0-16,-21 0 0,22-1 0,-22 1 16,21 0-16,-21 0 0,22 0 15,-22 0-15,21-1 0,-21 1 0,22 0 16,-22 0-16,0 0 0,0 0 16,0-1-16,0 1 0,-21 0 0,22 0 15,-22 0-15,-22 21 31,1 0-31,0 0 16,0 0-16,0 0 0,0 0 0,-1 0 16,1 21-16,21 0 0,-21 0 15,0 0-15,0 1 0,0-1 0,-1 0 16,22 0-16,0 0 0,-21 0 0,21 1 16,-21-1-16,21 0 15,0 0-15,0 0 0,21 0 16,0-21-16,1 0 15,-1 22-15,0-1 0,0-21 16,0 0-16,22 21 0,-22-21 16,0 21-16,0-21 0,0 0 15,-21 21-15,0 0 16,0 1-16,0-1 16,0 0-16,-21-21 15,0 21-15,0-21 0,0 21 16,-1-21-16,-20 21 0,21-21 0,0 0 15,0 22-15,-1-22 0,1 0 0,0 0 16,0 0-16,0 0 16,0 0-1,-1 0 1,1 0 0,0 0-1,0 0 1,0 0-16</inkml:trace>
  <inkml:trace contextRef="#ctx0" brushRef="#br0" timeOffset="7845.2">6435 1863 0,'0'0'0,"-22"0"0,22 21 47,22-21-47,-1 0 0,0 0 15,0 0-15,21 0 0,-20 0 16,-1 0-16,21 0 0,0 21 16,22-21-16,-22 0 0,22 0 0,-1 0 15,22 0-15,-22 0 0,1 0 16,21 0-16,-1 0 0,22 0 0,0 0 16,21 0-16,-21 0 0,42 0 15,-21 0-15,21 0 0,0 0 0,0 0 16,22-21-16,-22 21 0,21 0 15,-21 0-15,22 0 0,-1-21 16,0 21-16,1 0 0,-1 0 0,-21 0 16,22-21-16,-22 21 0,21 0 15,-21 0-15,0 0 0,1 0 0,-22 0 16,21 0-16,-21 0 0,-21 0 0,21 0 16,-22 0-16,1 0 0,-21 0 15,21 0-15,-43 0 0,22 0 0,-43 0 16,22 0-16,-22 0 0,-21 0 0,0 0 15,1 0-15,-44 0 32,1 0-32,0 0 0,-21 0 15,21 0-15,-22 0 0,1 0 16,0 0-16,-22 0 0,22 0 0,-22 0 16,-20 0-16,20-22 0,-21 22 15</inkml:trace>
  <inkml:trace contextRef="#ctx0" brushRef="#br0" timeOffset="8659.91">6752 1969 0,'0'0'0,"-21"0"16,0 0-16,0 0 16,-1 0-16,1 0 0,0 0 15,0 0 1,0 0-16,0 0 0,21 21 47,21 0-16,0-21-31,0 0 16,21 0-16,-20 21 0,20-21 0,0 0 15,1 0-15,20 0 0,-21 21 16,22-21-16,-1 0 0,86 0 15,-65 0-15,22 0 0,0 0 16,0 0-16,21 0 0,0 0 0,0 0 16,21 0-16,0 0 0,0-21 15,22 21-15,-22 0 0,21 0 0,0-21 16,1 21-16,-1 0 0,22-21 16,-22 21-16,21 0 0,-20 0 15,-1 0-15,0 0 0,1 0 0,-22 0 16,21 0-16,-21 0 0,1 0 0,-22 0 15,21 0-15,-21 0 0,-21 0 16,21 0-16,-22 0 0,1 0 0,-21 0 16,0 0-16,-22 0 0,1 21 15,-22-21-15,0 0 0,1 0 0,-22 0 16,0 0-16,0 0 0,0 0 16,-42 0 46,0 0-46</inkml:trace>
  <inkml:trace contextRef="#ctx0" brushRef="#br0" timeOffset="16015.59">614 3006 0,'21'0'16,"0"0"0,0 0-1,0 0 1,-21-21 15,0-1-15,0 1-1,22 0-15,-22 0 16,0 0 0,0 0-16,0-1 0,0 1 15,0 0-15,0 0 16,0 0-16,0 0 15,0 42 17,0 0-32,0 0 15,0 0-15,0 0 0,0 1 16,0-1-16,0 21 16,0-21-16,0 22 0,0-1 0,-22-21 15,22 21-15,0 1 0,0-1 16,0 0-16,0 1 0,0-22 0,-21 21 15,21 1-15,0-22 0,0 21 16,-21-21-16,21 0 0,0 1 16,0-1-16,0 0 0,0 0 15,-21-21-15,21 21 16,-21-21 15,21-21-15,0 0-1,0 0 1,0 0-16</inkml:trace>
  <inkml:trace contextRef="#ctx0" brushRef="#br0" timeOffset="17019.4">1058 3154 0,'0'-21'31,"0"42"47,0 0-78,0 0 16,0 0-16,0 1 15,0-1 1,0 0 0,21-21 31,-21-21-32,22 0-15,-22-1 16,0 1-16,0 0 15,0 0 1,-22 21 15,1 0-15,0 0 0,21 21-16,0 0 15,-21-21-15,21 21 0,0 1 0,0-1 16,0 0-16,0 0 15,0 0-15,0 0 16,21-21 0,0 0-1,0 0-15,1-21 32,-22 0-32,0 0 15,0 0-15,0 0 16,0-1-1,-22 22 1,1 0 0,21 22 15,0-1-31,-21-21 31,21 21-31</inkml:trace>
  <inkml:trace contextRef="#ctx0" brushRef="#br0" timeOffset="21676.11">3238 2413 0,'0'0'15,"22"-21"-15,-1 0 0,0 0 0,-21-1 16,0 1-1,0 0-15,21 21 16,-21-21-16,-21 42 47,0-21-31,21 21-16,-21 0 0,-1 22 15,1-22-15,21 21 0,-21 1 16,0-1-16,0 21 0,0-20 0,21-1 15,-22 0-15,1 22 0,0-22 16,0 1-16,21-1 0,-21 0 0,0 1 16,-1-1-16,1 0 0,0 1 15,0-1-15,0 0 0,0 1 16,-1-1-16,1 0 0,0-21 0,21 1 16,0-1-16,-21 0 15,0-21-15,0 0 31,21-21-31,0 0 0,0-1 16,0-20-16,0 21 0,0 0 16,0-22-16,0 22 0,0-21 15,0 21-15,0-22 0,0 22 0,21-21 16,-21 21-16,21 0 0,0-1 16,-21 1-16,21 0 0,-21 0 0,21 21 15,1 0 1,-1 21-16,-21 0 15,21 0-15,-21 1 0,0-1 16,21 0-16,-21 21 0,21-21 16,0 22-16,-21-1 0,22-21 15,-1 22-15,-21-22 0,21 0 16,0 0-16,0 21 0,0-42 0,1 22 16,-1-22-16,21 0 0,-21 0 15,22 0-15,-22 0 0,21-22 0,0 22 16,1-21-16,-1 0 0,0-21 15,-20 21-15,20-22 0,0 1 0,-21 21 16,1-22-16,41-62 16,-63 62-16,0-20 0,0-1 0,0 1 15,0-22-15,0 22 0,0-22 16,-21 21-16,0 1 0,0-1 16,-1 1-16,-20-1 0,21 22 15,-43-21-15,22 41 0,0-20 16,-1 21-16,-20 0 0,21 21 0,-1 0 15,1 21-15,0 0 0,-1 0 16,1 22-16,21-1 0,0 21 16,-1 1-16,1-1 0,21 22 0,0-21 15,0-1-15,0 1 0,0-1 16,0 1-16,21-22 0,1 0 0,-1 1 16,0-22-16,0 21 0,0-21 15,0 0-15,22 1 0,-1-22 16,-21 0-16,0 0 0,22 0 15,-22 0-15,21 0 0,-21 0 16,1-22-16,-1 22 0,-21-21 16,21 0-16,0 0 15,0 21-15</inkml:trace>
  <inkml:trace contextRef="#ctx0" brushRef="#br0" timeOffset="22412.38">4254 2921 0,'0'0'0,"22"0"0,-22-21 0,0 0 0,0 0 16,0-1 0,-22 22-1,1 0 1,0 0-16,0 22 0,0-22 0,0 21 16,21 21-16,-22-21 0,1 22 15,0-22-15,21 21 0,0 0 16,0-20-16,-21 20 0,21 0 0,0 1 15,0-1-15,0-21 0,0 21 16,0-20-16,0-1 0,0 0 16,21-21-16,0 21 0,0-21 15,1 0-15,-1 0 0,21 0 16,-21-21-16,0 0 0,22 0 16,-22-1-16,21 1 0,-21-21 0,22 21 15,-22-22-15,21 1 0,-21 0 16,1-1-16,-1 22 0,-21-21 0,0 0 15,0 20-15,-21-20 0,-1 21 16,1 0-16,0 0 0,-21-1 16,21 22-16,-22 0 0,1 0 15,21 0-15,-22 0 0,22 22 16,0-1-16,0 0 0,0 0 0,0 0 16,-1 0-16,22 22 0,0-22 15,0 0-15,0 0 0,0 22 0,0-22 16,0 0-16,0 0 0,0 0 15,22 0-15,-1-21 0,21 0 16,0 0-16,-20 0 0,20-21 16,0 21-16,1-21 0</inkml:trace>
  <inkml:trace contextRef="#ctx0" brushRef="#br0" timeOffset="23011.54">4932 2879 0,'0'0'0,"21"0"15,-21 21 1,0 0 0,0 0-16,-21 0 0,0 1 15,21-1-15,0 21 0,-22-21 0,1 22 16,21-22-16,-21 21 0,21 0 16,0-20-16,0-1 0,0 21 0,0-21 15,0 0-15,0 1 16,21-22-1,0 0-15,1 0 0,-1-22 16,0 1-16,0 0 16,0 0-16,0 0 0,1-22 15,-22 22-15,21 0 0,0 0 0,-21 0 16,21 0-16,-21-1 0,0 1 16,0 0-16,21 21 0,-21 21 31,0 0-31,0 22 15,0-22-15,-21 0 16,21 0-16,0 22 0,0-22 0,0 0 16,0 0-16,0 0 0,0 0 15,0 1-15,21-22 0,0 0 16,1 0-16,-1 0 16,0 0-16,0 0 0,21-22 0,-20 1 15,-1 0-15,21 0 0,-21 0 16,0 0-16,22-22 0,-22 22 15,0-21-15,-21 21 0,0-22 0,0 22 16,0-21-16,0 21 0,0-1 0,-21 1 16,0 0-16,0 0 0,-1 0 15,-20 21-15,21 0 0,0 0 16,0 0-16,-1 0 16,1 21-16,21 0 15,0 0-15,0 0 0,0 1 16,0-1-16,0 0 15,21-21-15,1 21 0,-1-21 0,0 0 16</inkml:trace>
  <inkml:trace contextRef="#ctx0" brushRef="#br0" timeOffset="23484.21">5715 2942 0,'0'0'0,"0"-21"16,0 42 15,0 0-31,0 1 16,0-1-16,0 0 0,-21 0 15,21 0-15,-21 0 0,21 22 0,-22-22 16,1 0-16,0 21 0,21-20 16,-21-1-16,0 21 0,0-21 0,21 0 15,0 1-15,-22-22 16,22-22-1,0 1 1,0 0-16,0 0 0,22-21 0,-22 20 16,21-20-16,0 21 15,0-21-15,0-1 0,0 1 0,1 21 16,20-22-16,-21 22 0,21 0 16,-20 0-16,20 0 0,-21 0 0,21 21 15,1 0-15,-1 0 0,-21 21 16,22 0-16,-1 21 0,-42-21 15,0 1-15,0 20 0,0-21 16,0 0-16,0 22 0,0-22 0,0 21 16,-21-21-16,21 0 0,-21 22 15,-1-22-15,22 0 0,-21 0 16,0 0-16,21 1 0,-21-22 16,21-22 15,0 1-31</inkml:trace>
  <inkml:trace contextRef="#ctx0" brushRef="#br0" timeOffset="25270.18">6223 3302 0,'0'0'0,"0"21"0,-21-21 0,21 21 31,0-42-15,21 21-16,0-21 15,21 0-15,-20 0 0,-1 0 0,21-22 16,0 22-16,-20-21 0,20 21 16,0-22-16,-21 1 0,22 0 15,-22-1-15,0 1 0,0 0 0,0-1 16,1 1-16,-1-22 0,-21 22 0,0 0 15,0-1-15,0 1 0,0 0 16,0 21-16,0-1 0,-21 1 16,-1 21-16,1 0 0,0 0 0,0 21 15,0 1-15,-22 20 16,22 0-16,0 1 0,-21-1 0,21 21 16,-1 1-16,-20-1 0,21-20 15,21 20-15,-21 43 0,21-64 16,0 1-16,0-1 0,0 0 15,21 1-15,-21-1 0,21-21 0,0 0 16,22 1-16,-22-1 0,0-21 16,0 0-16,21 21 0,-20-21 15,20 0-15,-21 0 0,21-21 0,-20 21 16,20-21-16,-21-1 0,0 1 16,22 0-16,-22 0 0,0 0 15,0 0-15,0-22 0,-21 22 0,21 0 16,-21 0-16,22 0 0,-22-1 15,0 1-15,21 21 0,-21 21 32,0 1-32,-21 20 15,21-21-15,-22 0 0,22 22 16,0-22-16,0 21 0,0-21 0,0 0 16,0 1-16,0-1 0,22 0 15,-22 0-15,21-21 0,0 0 16,0 0-16,21 0 15,-20 0-15,-1 0 0,0 0 0,0 0 16,21-21-16,-20 0 0,-1 0 16,0-1-16,-21 1 0,21 0 0,0 0 15,-21-21-15,21 20 0,-21-20 16,0 21-16,0 0 0,0-85 16,-21 85-16,0 0 15,0-1-15,0 1 0,-22 0 0,22 0 16,0 21-16,0 0 0,-21 0 15,20 0-15,1 0 0,0 21 0,0 0 16,0 0-16,0 1 0,21 20 16,0-21-16,0 0 0,0 22 15,0-22-15,0 0 0,21 0 0,0 21 16,0-20-16,0-1 0,0 0 16,22-21-16,-22 21 0,21 0 0,-21-21 15,22 0-15,-1 0 0,0 0 16,1 0-16,-1 0 0,0 0 0,1 0 15,-1 0-15,-21-21 0,22 0 16,-1 0-16,0 21 0,1-43 16,-22 22-16,0 0 0,21 0 0,-42 0 15,21 0-15,-21-22 16,0 22-16,0 0 0,0 0 16,0 0-16,-21 21 0,0 0 15,0 0-15,0 0 0,0 0 0,-1 0 16,1 21-16,0 0 0,-42 0 15,41 0-15,22 0 16,-21 1-16,0 20 0,21-21 0,-21 0 16,21 0-16,0 1 0,0-1 15,0 0-15,21-21 16,0 0-16,0 0 0,1 0 16,-1 0-16,0 0 0,0-21 15,0 21-15,0-21 0,1-1 16,-22 1-16,21 0 0,0 0 0,0 0 15,-21 0-15,21 21 0,0-22 16,-21 1-16,22 21 16,-22 21-1,21 1 1,-21-1-16,0 0 0,0 0 0,0 0 16,21 0-16,-21 22 0,21-22 15,0 0-15,0 0 0,1-21 0,-1 21 16,0-21-16,0 0 0,43 22 15,-22-22-15,-21 0 0,21 0 16,-20 0-16,20-22 0,-21 22 16,21-21-16,-20 21 0,-1-21 0,0 0 15,21-21-15,-21 20 0,1 1 16,-1-42-16,-21 42 16,21-22-16,-21 22 0,0 0 15,0-21-15,0 20 0,0 1 0,0 0 16,-21 21-16,0 0 0,-1 0 15,1 0-15,0 0 0,0 21 16,0 0-16,-22-21 0,22 43 0,0-22 16,0 0-16,0 0 0,0 22 15,21-22-15,0 21 0,0-21 16,0 22-16,0-22 0,0 0 0,0 0 16,21 0-16,0-21 15,0 0-15,0 0 0,0 0 16,1 0-16,-1 0 0,0 0 0,0 0 15,0-21-15,0 0 0,1 0 16,-1 0-16,0-1 0,0 1 0,-21-21 16,21 0-16,0 20 0,1-20 15,-22-21-15,21 20 0,-21-20 16,21 20-16,0-41 0,-21 20 0,0 1 16,21-1-16,0 1 0,-21-1 0,0 22 15,0-22-15,0 43 16,0 0-16,-42 42 15,21 0-15,0 1 16,0 20-16,-1 21 0,1-20 0,0 20 16,0 1-16,21-1 0,0 1 15,0-1-15,0-20 0,21 20 0,-21-21 16,42 1-16,-20 20 0,-1-42 0,21 22 16,0-1-16,-20-21 15,20 22-15,-21-22 0,0 0 0,0 0 16,1 0-16,-1-21 15,0 0-15,0 0 0,0-21 16,0 21-16</inkml:trace>
  <inkml:trace contextRef="#ctx0" brushRef="#br0" timeOffset="26079.53">9610 2900 0,'0'0'0,"21"-21"0,0 21 16,21-21-16,-21 21 0,43-22 16,-43 1-16,0 0 0,22 21 15,-22-21-15,0 0 0,0 21 0,-21-21 16,0-1-16,0 1 0,0 0 16,0 0-16,-21 0 0,-21 21 15,20 0-15,-20 0 0,21 0 16,-21 0-16,-1 0 0,1 21 15,0 0-15,-1 0 0,22 0 0,-21 22 16,21-22-16,-1 42 16,22-20-16,0-22 0,0 0 15,0 0-15,0 0 0,0 1 0,0-1 16,0 0-16,22 0 0,-1-21 16,21 21-16,-21-21 0,22 0 0,-22 21 15,0-21-15,21 0 0,-21 0 16,22 0-16,-22 0 0,0 0 15,0 0-15,0 0 0,-63 0 32,21 0-32,0 0 15,-22 0-15,1 0 0,0 22 0,-1-1 16,22 0-16,-21 0 0,0 0 16,20 0-16,-20 1 0,21-1 15,0 0-15,0 21 0,21-21 16,21-21-1,0 0 1,0 0-16,21 0 0,-20 0 16,20 0-16,0-21 0,-21 0 0,22 21 15,-1 0-15,0 0 0,-20 0 16,20 0-16,-21 0 0,0 21 0,-21 0 16,0 1-16,0-1 15,0 0-15,0 21 0,0 1 0,0-22 16,-21 21-16,0 0 0,-21 1 15,20-22-15,1 21 0,-21 1 0,21-22 16,0 21-16,-22-21 0,22 0 0,21 1 16,-21-1-16,21 0 0,-21-21 15,21 21-15,-21-21 0,21-21 32,0 0-32</inkml:trace>
  <inkml:trace contextRef="#ctx0" brushRef="#br0" timeOffset="27911.94">11388 2773 0,'0'0'0,"-22"0"16,-20 0-1,42-21 16,21 0-15,0-1-16,1 1 0,-1 0 16,0-21-16,21 21 0,-21-22 0,1 22 15,20-21-15,-21-1 0,0 1 0,0 0 16,1 21-16,-1-22 0,-21 22 16,0-21-16,0 21 0,0-1 15,0 1-15,-21 21 16,-1 0-16,1 0 15,0 21-15,0 1 0,0 20 0,0 0 16,-1 1-16,1 20 0,21 22 16,-21-22-16,21 22 0,-21-22 0,0 22 15,21-21-15,0-1 0,0 1 0,-21-1 16,21 1-16,0-22 0,-22 0 16,22 43-16,0-64 0,0 0 15,0 0-15,0 1 0,-21-22 31,0-22-31,0 22 16,0-21-16,0-42 16,-1 42-16,1-1 0,-21 1 15,21-21-15,0 21 0,-1 0 0,1-1 16,0 1-16,0 0 0,0 21 16,0 0-16,21 21 15,0 0-15,0 1 0,0-1 16,0 0-16,0 21 0,21-21 0,0 1 15,0 20-15,0-21 0,0 0 16,1 0-16,-1 1 0,0-22 0,21 0 16,-21 21-16,22-21 0,-22 0 15,21 0-15,1-21 0,-22-1 16,21 22-16,0-42 0,-20 21 0,20 0 16,0 0-16,1-22 0,-22 22 15,21-21-15,0-22 0,-20 43 16,-1 0-16,-21-21 0,0 20 15,0 1-15,0 42 16,0 1 0,-21-1-16,-1 0 0,22 21 15,-21-21-15,0 22 0,21-1 0,-21-21 16,21 22-16,-21-1 0,21-21 16,-21 0-16,21 22 0,0-22 15,0 0-15,0-42 31,0 0-15,21-1-16,0-20 0,0 21 16,-21-21-16,21 20 0,0-20 0,22 21 15,-1-64-15,-21 64 16,0 0-16,1-21 0,-1 42 0,21-22 16,-21 22-16,0 0 0,1 0 15,-22 22-15,21-1 16,-21 0-16,21 0 0,-21 21 15,21-20-15,-21 20 0,0-21 16,0 21-16,0-20 0,0 20 0,21-21 16,-21 21-16,21-20 0,-21-1 15,0 0-15,22-21 0,-1 21 0,0-21 16,0 0-16,0 0 16,0 0-16,1 0 0,20-21 0,-21 21 15,0-21-15,0 0 0,22-1 0,-22-20 16,0 21-16,21-21 0,1-22 15,-22 22-15,0 21 16,0-22-16,-21 22 0,0-21 0,21 21 16,-21-22-16,0 22 0,0 0 15,-21 21 1,0 0-16,21 21 0,-21 0 16,0 0-16,21 1 0,0 20 15,-21-21-15,21 21 0,0 1 0,0-22 16,0 21-16,0-21 0,0 22 15,0-22-15,0 21 0,21-21 0,-21 1 16,0-1-16,0 0 0,21 0 16,0-21-16,-21 21 0,0-42 31,0 0-15,0 0-16,0 0 0,-21-1 15,0 22-15,21-21 0,0 0 16,-21 0-16,-1 21 0,22-21 15,-21 21-15,21 21 16,-21-21-16,21 21 0,0 0 16,0 0-16,0 1 0,0-1 15,0 0-15,0 0 0,21 0 16,0 0-16,1-21 0,-1 0 16,0 22-16,0-22 0,0 0 0,0 0 15,22 0-15,-22 0 0,0-22 16,21 1-16,1 0 0,-22 0 0,21 0 15,1 0-15,-22-22 0,21 22 16,-21-21-16,22-1 0,-1 1 16,-21 0-16,21-22 0,-20 22 0,-1 0 15,21-22-15,0-63 16,-20 85-16,-1-85 0,-21 84 16,0 1-16,0 0 0,0 21 15,0-1-15,0 1 0,0 42 16,0 22-16,-21-22 15,-1 21-15,1 22 0,0-1 16,21-20-16,-21 20 0,0 1 16,0-1-16,-1 1 0,22-1 0,0-21 0,-21 22 15,21-22-15,0 1 16,0-1-16,0 0 0,0 1 0,0-22 16,0 0-16,0 0 0,21-21 15,-21 21-15,43-21 0,-22 0 16,0 0-16,0 0 0,0-21 15,1 21-15,-1-21 0,0 0 0,-21 0 16,0-1-16,0 1 0,0 0 16,0-21-16</inkml:trace>
  <inkml:trace contextRef="#ctx0" brushRef="#br0" timeOffset="27991.9">13017 3048 0,'0'0'0,"-21"0"16,-42 0-16</inkml:trace>
  <inkml:trace contextRef="#ctx0" brushRef="#br0" timeOffset="28130.82">13504 5884 0,'43'43'15</inkml:trace>
  <inkml:trace contextRef="#ctx0" brushRef="#br0" timeOffset="28468.63">13928 3450 0,'21'-21'0,"-42"42"0,63-63 0,-42 21 16,21 0-16,0-1 0,0 22 15,1-21-15,-1 0 0,0 0 0,0 0 16,0-22-16,0 22 0,1 0 15,-22 0-15,21 0 0,-21-22 0,21 22 16,-21 0-16,0 0 0,0 0 16,0 0-16,0-1 0,-21 22 15,0 0 1,-1 0-16,1 0 16,0 0-16,0 0 0,0 0 15</inkml:trace>
  <inkml:trace contextRef="#ctx0" brushRef="#br0" timeOffset="28983.33">12975 2900 0,'0'0'0,"-21"0"0,0 0 15,21 21-15,-21-21 0,42 0 32,0 0-32,21 0 15,-21 0-15,22 0 0,-1 0 16,22 0-16,-22 0 0,0 0 0,1 0 15,-1-21-15,0 21 0,1 0 16,-22 0-16,0 0 0,0 0 0,0 0 16,-42 0 31,0 0-32</inkml:trace>
  <inkml:trace contextRef="#ctx0" brushRef="#br0" timeOffset="30844.25">13779 3090 0,'22'0'16,"-1"-21"-1,0 0-15,-21 0 16,0 0-16,0 0 16,0-1-16,0 1 0,0 0 15,0 0-15,0 0 16,-21 21-16,0-21 0,-1 21 0,-20 0 15,21 0-15,0 0 16,-22 0-16,22 0 0,0 21 0,-21 0 16,21 0-16,-1 0 0,-20 0 15,21 22-15,0-22 0,0 21 16,-1 43-16,22-43 0,0-21 16,0 22-16,0-22 0,0 21 15,0-21-15,0 1 0,22-1 0,-1-21 16,0 21-16,0-21 0,0 0 15,0 0-15,22 0 0,-22 0 16,0-21-16,0 21 0,22-21 0,-22-1 16,0 1-16,21 0 0,-21 0 15,1-21-15,20 20 0,-21 1 0,0-21 16,0 21-16,1-22 0,-1 22 0,-21 0 16,21-21-16,-21 21 15,0-22-15,0 22 0,0 0 0,0 0 16,0 0-16,0 42 31,-21 0-31,21 0 16,-21 0-16,-1 0 0,22 22 0,0-22 15,0 21-15,-21-21 0,21 22 16,0-22-16,0 21 0,0-21 0,0 22 16,0-22-16,0 0 0,0 0 0,21 0 15,1 1-15,-1-22 0,0 21 16,0-21-16,0 0 0,0 0 15,22 0-15,-22 0 0,0 0 0,21-21 16,-20 21-16,41-43 16,-42 22-16,0 0 0,1 0 15,-1 0-15,-21-1 0,0 1 0,21 0 16,-21 0-16,21 0 0,-21 0 16,0-1-16,0 1 15,0 42 235,0-42-125,0 0-125,0 0 16,0 0-16,0 0 0,0-22 15,21 22-15,0 0 16,-21 0-16,22-22 0,-1 1 16,-21 21-16,0-21 0,0-1 0,21 22 15,-21-21-15,0 21 0,21-22 16,-21 22-16,0 0 0,0 0 0,0 0 16,0 42 15,0 0-31,-21 21 0,0-21 15,0 22-15,21 20 0,-22-20 0,1-1 16,0 0-16,0 22 0,-43 20 16,43-41-16,0-1 15,21 0-15,-21 1 0,21-1 16,0 0-16,0-20 0,0 20 0,0-21 16,0 0-16,0 0 0,0 1 15,21-22-15,0 21 0,0-21 16,1 0-16,-1 0 0,0 0 15,0 0-15,0 0 16,0 0-16,-21-21 0,22 21 0,-22-22 16,21 22-16,-21-21 0,21 0 15,0 21-15,-21-21 16,0 0 0,0 0-16,21 21 15,-21-22-15,21 22 16,-21-21-16,22 21 0,-22-21 0,0 0 15,21 0-15,0 0 16,0 21-16,-21-22 0,21 1 0,0 0 16,-21-21-16,22 21 0,-1-1 15,-21-20-15,21 0 0,0 21 0,0-22 16,0 1-16,1 0 0,-1-1 16,-21-20-16,0 20 0,0 22 15,0 0-15,0 0 0,0 0 16,-21 42 15,-1 0-31,1 0 0,0 22 0,21-1 16,-21 0-16,0 1 0,21 20 15,-21-21-15,-1 1 0,1 20 0,21-20 16,0-1-16,-21 0 0,21 1 0,0-1 16,0 0-16,0 1 0,0-22 15,0 0-15,21 0 0,-21 0 16,21 0-16,1 1 0,-1-22 15,0 21-15,0-21 0,0 0 16,0 0-16,1 0 0,-1 0 16,-21-21-16,21 21 0,0-22 15,0 1-15,-21 0 16,21 21-16,-21-21 0,22 0 0,-22 0 16,21-1-16,0 22 15,0-21-15</inkml:trace>
  <inkml:trace contextRef="#ctx0" brushRef="#br0" timeOffset="31896.03">16065 2836 0,'22'0'47,"-1"-21"-47,0 0 16,0 21-16,0-21 0,0 21 16,1-21-16,-1 0 0,0-1 15,-21 1-15,0 0 0,0 0 16,0 0-16,0 0 0,0-1 15,-21 1-15,0 0 0,-22 0 0,22 21 16,-21 0-16,-1 0 0,22 0 16,-21 0-16,0 21 0,-1 0 0,22 22 15,-21-22-15,21 21 0,-22 0 16,22 1-16,21-1 0,-21 0 16,21 1-16,0-22 0,0 21 15,0-21-15,0 1 0,21 20 16,0-21-16,0-21 0,1 21 15,-1-21-15,21 0 0,-21 0 0,0 0 16,22 0-16,-22 0 0,21 0 16,-21 0-16,1 0 0,-1 0 0,0-21 15,-42 21 1,0 0 0,-1 0-16,-20 0 0,21 0 15,-21 0-15,20 21 0,1 0 0,-21 1 16,21-22-16,0 21 0,-1 0 15,1 0-15,21 0 0,0 0 16,-21 1-16,21-1 0,0 0 16,21-21 15,0 0-31,1 0 0,-1 0 16,0-21-16,0 21 0,0-21 15,0 21-15,1-22 0,-1 22 16,0 0-16,0 0 0,0 0 15,-21 22-15,0-1 16,0 0-16,0 21 0,0-21 16,-21 22-16,0-1 0,0-21 0,0 22 15,-1-1-15,22 0 16,-21-21-16,0 22 0,0-22 0,21 0 16,-21 0-16,21 0 0,0 1 0,0-1 15,0 0-15,21-21 31,0-21-15,-21 0-16,21-1 0</inkml:trace>
  <inkml:trace contextRef="#ctx0" brushRef="#br0" timeOffset="33174.11">16912 3217 0,'0'22'0,"0"-44"0,0 65 0,0-22 16,0-42 30,0 0-46,0-1 16,21 1-16,0-21 16,1 21-16,-1-22 0,0 22 0,21-21 15,-21 0-15,22-22 0,-1 22 0,-21-22 16,22 1-16,-1-1 0,0 1 16,1-1-16,-22 22 0,21 0 0,-21-1 15,-21 22-15,0 0 0,0 0 16,0 42-1,0 0-15,-21 0 0,0 22 0,-21 20 16,-1-21-16,43 1 16,-21-1-16,0 0 0,21 1 15,0-1-15,0 0 0,0 1 0,0-22 16,0 21-16,21-21 0,-21 22 16,21-22-16,0 21 0,1-21 0,-1 1 15,-21-1-15,21 0 0,0 0 16,-21 0-16,0 0 0,-21-21 31,0-21-15,0 0-16,-1 21 0,1-21 15,0 0-15,0 0 0,0 21 16,0-22-16,-1 1 0,1 21 0,0 0 16,0 0-16,0 0 0,0 0 31,21 21-31,0 1 0,0-1 15,0 0-15,0 0 16,21 0-16,0 0 0,0-21 0,21 22 16,-20-22-16,20 0 0,0 21 15,1-21-15,-22 0 0,21 0 0,0 0 16,1 0-16,-1 0 0,0-21 16,1 21-16,-1-22 0,0 1 0,-20 0 15,20 0-15,-21 0 0,0-22 16,0 22-16,1 0 0,-1-21 0,0-1 15,-21 22-15,0-21 16,0 0-16,21-1 0,-21 22 0,0-21 16,0 21-16,0-1 0,-21 22 31,0 22-31,21-1 16,0 21-16,-21-21 0,-1 22 0,22-22 15,-21 21-15,21 0 0,0-20 16,0 20-16,0-21 0,0 21 0,0-20 15,0 20-15,0-21 0,21 0 16,-21 0-16,22-21 0,-1 22 0,0-22 16,0 0-1,0 0-15,0 0 0,1 0 0,20 0 16,-21 0-16,0-22 0,22 1 16,-22-21-16,21 21 0,-21 0 0,0-22 15,22 1-15,-22 0 0,21-1 16,-21-20-16,22 20 0,-22-20 0,21-1 15,-21 1-15,1-1 0,-1 1 16,0 21-16,0-22 0,0 22 0,0-1 16,-21 1-16,0 0 0,22 21 15,-22-1-15,0 1 0,0 0 0,-22 42 32,1 22-32,0-22 15,0 21-15,0 22 0,0-1 16,-1 1-16,22-1 0,-21 1 0,0-1 15,0 1-15,0-1 0,21 1 16,0-22-16,0 0 0,-21 1 0,21-1 16,0 0-16,0 1 0,0-22 15,0 21-15,0-21 0,0 0 0,21 1 16,-21-1-16,42-21 16,-21 0-16,0 0 15,1 0-15,-1 0 0,0 0 16,0-21-16,0-1 0,0 1 15,1 0-15,-1 0 16,-21 0-16,0 0 0,21-43 16,-21 43-16,0-21 0,0-1 15,0 22-15</inkml:trace>
  <inkml:trace contextRef="#ctx0" brushRef="#br0" timeOffset="33399.98">18330 2709 0,'-21'22'15,"42"-44"-15,-63 44 0,21-22 0,0 21 16,42-21 0,0 0-16,0 0 15,0 0-15,22 0 16,-22 0-16,21 0 0,-21-21 0,22 21 16,-1-22-16,-21 1 0,21 21 15,-20-21-15,-1 21 0,0 0 0,0-21 16,0 21-16,0 0 15,-21-21-15,22 21 0</inkml:trace>
  <inkml:trace contextRef="#ctx0" brushRef="#br0" timeOffset="34225.78">18838 2752 0,'21'21'0,"-21"0"31,0 0-31,0 0 16,0 1-16,-21-1 0,0 0 15,21 21-15,-21-21 0,21 1 16,0-1-16,0 21 0,0-21 0,-21 0 16,21 22-16,0-22 0,0 0 15,0 0-15,0 0 0,21 1 16,0-22-16,0 0 0,0 0 15,1 0-15,-1 0 0,0 0 0,0 0 16,0 0-16,0-22 16,1 22-16,-1-21 0,0 0 0,-21 0 15,21 21-15,0-21 0,0 0 16,-21-1-16,22-20 0,-22 21 0,0 0 16,0-22-16,0 22 0,0 0 15,0-21-15,21 21 0,-21-1 0,0 1 16,0 0-16,0 0 0,0 42 31,0 0-15,0 0-16,0 22 0,0-22 0,0 21 0,0-21 15,0 1-15,0 20 0,0-21 16,0 0-16,0 0 0,0 1 16,0-1-16,21 0 0,0-21 15,0 21-15,22-21 0,-22 0 16,0 0-16,21 0 0,-21 0 15,22 0-15,-22-21 0,21 0 0,-21 21 16,1-21-16,20-1 0,-21-20 16,0 21-16,0 0 0,1-22 15,-1 22-15,-21-21 0,21 21 0,-21-22 16,21 22-16,-21 0 0,0 0 0,21 0 16,-21 42-1,0 0 1,-21 0-16,0 0 15,21 22-15,-21-1 0,21-21 0,0 22 16,0 20-16,-21-21 0,21 1 16,0-1-16,-22 22 0,22-22 0,0 21 15,0 1-15,0-22 0,0 22 16,-21-1-16,21 1 0,0-22 0,-21 22 16,0-1-16,0 1 0,0-1 15,-1 1-15,1-1 0,0-21 0,-21 22 16,21-22-16,-1 1 0,1-1 0,21 0 15,-21-21-15,21 1 16,0-1-16,-21-21 0,21-21 31,21 21-31,0-43 16,-21 22-16,21 0 0,1-21 0,-22 20 16,21-20-16,-21-21 0,21 20 15,-21 1-15,21-22 0</inkml:trace>
  <inkml:trace contextRef="#ctx0" brushRef="#br0" timeOffset="34557.58">19473 2985 0,'0'0'0,"0"-43"0,0-20 16,0 20-16,0 22 0,0-21 0,0 0 16,0 20-16,0 1 0,21-21 15,1 21-15,-1 21 0,21-21 0,-21-1 16,64 1-16,-43 21 15,1 0-15,-22 0 0,21 0 0,-21 0 16,22 0-16,-22 0 0,0 21 16,-21 1-16,0-1 0,0 0 0,0 21 15,0 43 1,0-43-16,-21-21 0,0 22 16,-1-22-16,1 0 0,-21 21 15,21-20-15,-22-1 0,22 0 0,0 0 16,0 0-16,-21-21 0,20 21 15,1-21-15,0 22 0,0-22 16,21 21 0,-21-21-16,0 0 15,-1 0-15</inkml:trace>
  <inkml:trace contextRef="#ctx0" brushRef="#br0" timeOffset="36996.23">677 4911 0,'0'0'0,"21"0"0,1 0 0,-22 21 31,21-21-31,-21 21 16,0 0 0,-21-21-1,-1 0 1,1 0-16,0 0 16,21-21-16,0 0 15,0 0-15,0 0 16,0-1-16,0 1 0,0 0 15,0 0-15,0 0 0,0 0 16,0-1-16,21 1 0,0 0 0,1 0 16,-1 0-16,0 21 15,0 0-15,0 0 0,0 0 16,1 0-16,-1 21 0,0 0 16,0 0-16,-21 0 15,21 1-15,-21 20 0,21 0 0,-21 1 0,0-1 16,0 21-16,0-20 0,0-1 15,0 22-15,-21-22 0,0 21 16,0-20-16,0-1 0,0 22 16,-1-22-16,-20 0 0,21-21 15,-21 22-15,20-22 0,-20 21 16,21-21-16,-21 1 0,20-22 0,-20 21 16,21-21-16,0 0 0,-22 0 15,22 0-15,0 0 0,-21-21 0,21-1 16,-1 1-16,22 0 0,-21 0 15,0 0-15,21 0 0,-21-22 16,21 22-16,0-21 0,0 21 0,0-1 16,0-20-16,0 21 0,21 0 15,0 0-15,0-1 16,1 22-16,20 0 0,-21 0 0,0 0 16,22 0-16,-22 22 0,0-1 15,21 0-15,-21 0 0,1 0 0,-1 0 16,0 1-16,0-1 0,-21 21 15,21-21-15,-21 0 0,21 1 16,-21-1-16,22 21 0,-22-21 0,0 0 16,21 1-16,-21-1 15,21-21-15,-21 21 0,21-21 16,-21 21-16,21-21 16,0 0-16,1 0 15,-1 0 1,0-21-1</inkml:trace>
  <inkml:trace contextRef="#ctx0" brushRef="#br0" timeOffset="37364.01">1312 5398 0,'0'0'15,"0"21"-15,21-21 0,-21 21 16,22-21-16,-1 0 16,0 0-1,0 0-15,0 0 16,-21-21 0,21 21-16,-21-21 0,0-1 15,-21 1 1,0 21-1,0 0-15,0 0 16,0 0 0,21 21-16,0 1 15,-22-22-15,22 21 16,0 0-16,22-21 31,-1 0-15,0-21-16</inkml:trace>
  <inkml:trace contextRef="#ctx0" brushRef="#br0" timeOffset="42775.77">3514 4572 0,'0'0'16,"0"-21"-16,0 0 0,0 0 16,0-1-16,21 22 15,-21-21-15,21 0 0,-21 0 0,0 0 16,0 0-16,0-1 0,21-20 15,-21 21-15,0 0 0,0 0 16,0-1-16,0 1 0,0 0 16,0 0-16,0 42 31,0 0-31,-21 0 16,21 22-16,0-1 0,0 0 0,0 1 15,-21-1-15,21 0 0,-21 22 16,21-1-16,0-20 0,0 20 0,-22 1 15,22-1-15,-21 1 16,0-1-16,21 1 0,0-22 0,-21 22 16,21-22-16,-21 0 0,21 1 15,-21-22-15,21 21 0,0-21 0,0 0 16,0 1-16,0-44 47,21 1-47,-21 0 0,21 0 0,-21 0 15,0-22-15,0 22 0,0-21 16,0 21-16,0-22 0</inkml:trace>
  <inkml:trace contextRef="#ctx0" brushRef="#br0" timeOffset="43207.52">3344 4509 0,'0'0'0,"-21"-22"0,21 1 15,0 0-15,0 0 0,0 0 16,0 0-16,0-1 0,21 1 16,0 0-16,1 0 0,-1 0 0,0 0 15,21-1-15,1 1 0,-1 0 16,0 21-16,43-21 16,-43 21-16,22 0 0,-22 0 0,0 21 15,1-21-15,-1 21 0,-21 22 16,22-22-16,-22 21 0,0 0 15,-21 1-15,0-22 0,0 21 0,0 1 16,0-1-16,-21 0 0,-43 22 16,43-43-16,0 21 0,0-21 15,-22 1-15,22-1 0,0 0 16,0 0-16,0 0 0,0 0 0,-1-21 16,1 22-16,0-1 15,0 0-15,0-21 94</inkml:trace>
  <inkml:trace contextRef="#ctx0" brushRef="#br0" timeOffset="44443.71">3958 5313 0,'0'21'0,"0"0"16,0-42 93,21 0-109,-21 0 16,21 21 0,1-21-16,-22-1 0,21 22 0,-21-21 15,0 0-15,21 21 0,0-21 16,0 0-16,-21 0 0,0-1 0,21 1 16,1 0-16,-22 0 0,21-21 15,-21 20-15,0 1 0,0 0 0,0-21 16,0 21-16,0-1 0,0 1 15,0 0-15,0 0 0,0 0 16,-21 0-16,-1 21 16,1 21-1,0 0-15,21 0 16,-21 0-16,21 0 0,-21 1 16,21-1-16,-21 21 0,21-21 15,0 22-15,0-22 0,0 21 0,0-21 16,0 0-16,0 1 0,0 20 15,0-21-15,0 0 0,0 0 0,0 1 16,0-1-16,0 0 16,21 0-16,0-21 0,0 21 15,0-21-15,0 21 16,1-21-16,-1 0 0,0 0 16,0 0-16,0 0 0,0 0 15,1-21-15,-1 0 0,0 21 16,21-21-16,-21 0 0,1 0 15,20-1-15,-21 1 0,21-21 0,1 0 16,-22-1-16,0 22 16,0 0-16,0-21 0,-21 20 0,0 1 15,0 0-15,0 0 0,0 0 16,0 0-16,0 42 31,0 0-31,0 0 16,-21 0-16,21 0 0,-21 1 15,0 20-15,21-21 0,0 21 0,0-20 16,0 20-16,0-21 0,0 0 16,0 0-16,0 1 0,0-1 15,0 0-15,0 0 0,21 0 16,0-21-16,0 0 0,1 0 16,-1 0-16,0 0 0,21 0 15,-21 0-15,1-21 0,-1 21 16,0-21-16,-21 0 0,21 21 0,0-21 15,0-1-15,-21 1 0,22 0 16,-22-21-16,0 21 0,0-1 16,0-20-16,0 0 0,0 21 0,0-64 15,-22 64-15,1-22 0,0 22 16,0 0-16,0 0 16,0 21-16,-1 0 0,1 0 15,0 0-15,0 21 0,0 0 16,0 0-16,-1 1 0,1-1 15,0 0-15,0 21 0,0-21 16,21 1-16,0-1 0,0 0 16,0 0-16,0 0 0,0 0 15,0 1-15,21-22 0,0 21 16,0-21-16,0 0 0</inkml:trace>
  <inkml:trace contextRef="#ctx0" brushRef="#br0" timeOffset="46115.94">4953 5313 0,'0'0'0,"42"0"15,-21 0-15,1 0 0,-1 0 16,0 0-16,0-21 16,0 0-16,0 21 0,1-22 0,-22 1 15,21-21-15,0 21 0,0 0 16,0-22-16,-21 22 0,21-21 0,-21 21 15,22-22-15,-22 22 16,0-21-16,0 21 0,0-1 0,-22 22 31,1 0-31,0 22 16,0-1-16,21 0 0,0 0 16,-21-21-16,21 21 0,0 0 0,0 1 15,0-1-15,0 0 0,0 0 16,21 0-16,0 0 0,0 1 15,-21-1-15,0 0 0,21 0 16,1 0-16,-22 0 0,0 1 16,21-1-16,-21 0 15,21-21-15,0 0 0,-21 21 0,21-21 16,0 0-16,1 0 0,-1 0 16,0 0-16,0 0 15,0 0-15,0-21 0,1 0 0,-1 21 16,21-43-16,-21 43 15,-21-21-15,21 0 0,1 0 0,-1 0 16,0 0-16,0-1 0,-21-20 16,0 21-16,21 0 0,-21 0 0,0-1 15,21 22-15,-21-21 0,0 42 47,0 1-47,0-1 0,0 0 16,0 0-16,0 0 0,0 0 0,0 22 15,0-1-15,0-21 16,0 0-16,0 1 0,0-1 16,22 0-16,-1 0 0,0-21 0,0 0 15,0 21-15,0-21 0,22 0 16,-22 0-16,0 0 0,21 0 16,-20 0-16,20-21 0,-21 0 0,0 21 15,0-21-15,1 0 0,-1-1 0,0 1 16,0-21-16,0 21 0,0-22 0,-21 1 15,22 0-15,-1-22 16,0 1-16,0-1 0,-21 22 0,21-22 16,0 1-16,1-1 0,20 22 15,-21-21-15,0 20 0,-21 1 0,21 0 16,-21-1-16,0 22 0,0 0 16,0 0-16,0 0 0,-21 21 15,0 0 1,0 0-16,0 21 0,21 0 0,-21 0 15,-1 21-15,1-20 0,0 20 16,21-21-16,-21 64 16,21-43-16,0 0 0,0 22 15,0-22-15,0 1 0,0 20 0,0-21 16,0 1-16,0 20 0,0-20 0,0-1 16,0 0-16,0-21 0,0 22 15,21-22-15,-21 21 0,21-21 0,0 1 16,1 20-16,-1-42 15,0 21-15,0-21 0,21 0 0,-20 0 16,-1 0-16,0 0 0,21 0 16,-21 0-16,1-21 0,-1 0 0,21 0 15,-21 21-15,0-22 0,1 1 0,-1 0 16,0-21-16,0 21 16,-21-1-16,21 1 0,0 0 0,-21 0 15,22 0-15,-22 0 0,0-1 16,21 22-16,-21 22 31,0-1-15,0 0-16,0 0 0,0 0 0,0 0 15,0 1-15,0-1 16,0 0-16,21 0 0,0-21 16,0 21-16,0-21 15,1 0-15,-1 0 0,21 0 16,0 0-16,-20 0 0,20 0 15,-21 0-15,0-21 16,0 0-16,1 21 0,-1-21 0,0 0 16,-21-1-16,21 1 0,-21 0 0,21 0 15,-21-21-15,0 20 0,0 1 16,0 0-16,0 0 0,0 42 47,0 0-32,0 0-15,0 1 0,0 20 16,0-21-16,0 0 0,0 22 16,0-1-16,-21 0 0,21 1 0,0 41 15,0-41-15,0 20 16,0 1-16,0-1 0,0 1 0,0-1 16,0 1-16,21-1 0,-21 1 15,0-1-15,0-21 0,21 22 0,-21-22 16,22 22-16,-22-22 0,0 0 15,0 1-15,0-22 0,0 21 0,0 1 16,0-22-16,0 0 0,0 0 0,0 0 16,-22-21-1,1 0-15,0 0 0,21-21 16,-21 0-16,0 0 0,21 0 16,0-22-16,0 22 15,-21-21-15,21 21 0,0-22 0,0 1 16,0 0-16,0-1 0,0-63 15,0 64-15,21-85 16,-21 85-16,21-22 0,0 1 0,0-1 16,0 22-16,-21-22 0,22 22 15,41-64-15,-42 64 0,0 0 16,1 20-16,-1-20 0,-21 21 16,21-21-16,-21 20 0,21 1 0,-21 0 15,0 0-15,0-21 0,0 20 16,-21 1-16</inkml:trace>
  <inkml:trace contextRef="#ctx0" brushRef="#br0" timeOffset="46406.52">6456 4657 0,'0'-21'16,"21"21"-16,0-22 16,21 22-16,-20 0 0,20-21 15,21 21-15,-20 0 0,-1-21 16,0 21-16,1-21 0,-22 21 0,21 0 16,1 0-16,-22-21 0,0 21 15,0 0-15,0 0 0,0 0 16,-42 0-1,0 0-15,0-21 16,-21 21-16,20 0 0,-20 0 16</inkml:trace>
  <inkml:trace contextRef="#ctx0" brushRef="#br0" timeOffset="46599.49">5905 4509 0,'-21'0'0,"42"0"0,-63 0 0,21 0 16,0 0-16,0 0 16,-1 0-16,1 0 31,0 0-31,21 21 0,-21-21 16,0 0-16,0 0 0,-22 21 15,22 0-15</inkml:trace>
  <inkml:trace contextRef="#ctx0" brushRef="#br0" timeOffset="47608.73">762 6710 0,'0'0'0,"-21"0"15,0 0 1,-1 0-16,22-21 15,0 0-15,0-1 32,0 1-32,0 0 0,22 21 15,-1-21-15,0 21 0,0 0 16,0 0-16,0 0 0,1 0 16,-1 0-16,0 0 0,21 42 15,-42 1-15,0-22 16,0 0-16,0 0 0,0 0 15,0 0-15,0 22 0,-21-22 16,0 0-16,0 0 0,0 0 0,-1 1 16,1-22-16,0 21 0,0-21 0,0 0 15,0 21 1,-1-21-16,22-21 31,22 0-15,-1 21-16,0 0 0,0 0 15,0 0-15,22 0 0,-22 0 16,21 0-16,22 21 16,-1 21-16,-42-21 0,22 0 15,-43 1-15,0 20 0,0-21 16,0 21-16,0-20 0,0 20 16,-22 0-16,1-21 0,0 22 15,0-22-15,-21 0 0,20 21 0,-20-42 16,-43 43-1,64-43-15,-21 0 0,21 0 16,0 0-16,-1 0 0,1 0 0,-21-21 16,21-1-16,0 1 15,-1 21-15,1-21 0,21 0 0,0 0 16,0 0-16,0-1 16,0 1-16,0 0 15,21 0-15,1 21 0</inkml:trace>
  <inkml:trace contextRef="#ctx0" brushRef="#br0" timeOffset="47796.2">1312 7027 0,'0'0'15,"21"0"-15,1 0 47,-1 0-16</inkml:trace>
  <inkml:trace contextRef="#ctx0" brushRef="#br0" timeOffset="52218.4">2709 6710 0,'-21'-21'0,"42"42"0,-63-42 0,21 21 16,0 0-16,-1 21 16,1 0-16,21 0 15,0 0-15,0 1 0,0-1 16,21 0-1,1-21-15,20 0 0,21 0 16,-20-21 0,-22 0-16,21 21 0,-21-22 0,22 1 15,-1-21-15,0 21 0,1-22 16,-22 1-16,21 21 0,1-21 0,-1-1 16,-21 1-16,21 0 0,-20-1 15,-22 1-15,0 0 0,0-22 16,0 22-1,-22 21-15,1 21 0,0 0 0,0 0 16,0 0-16,0 0 0,-1 0 16,1 21-16,0 0 0,0 21 0,21 1 15,0 20-15,0 1 0,0-1 16,0 1-16,0-1 0,0 1 0,0 20 16,0 43-16,0 0 15,0-84-15,0 20 0,0-21 16,0 1-16,0-1 0,0 0 15,0-20-15,0-1 0,-21 0 0,0 0 16,-1 0-16,1-21 0,0 0 16,0 0-16,-21 0 0,20 0 0,1-21 15,-21 0-15,0 0 0,20 0 16,-20-22-16,21 22 0,-21 0 16,-1-21-16,22 20 0,0 1 15,-21 0-15,20 0 0,22-21 16,-21 42-16,21 21 15,21 0-15,1 0 16,-22 21-16,42-20 0,-21 20 16,0-21-16,0 21 0,1-20 0,20 20 15,-21-21-15,21 0 16,-20 22-16,20-43 0,0 21 0,1 0 16,20-21-16,-21 0 0,1 0 15,-1-21-15,-21 0 0,22-1 0,-1 1 16,0 0-16,1 0 0,-1-21 15,0-1-15,1 22 0,-22-21 0,21-1 16,-21 1-16,0 21 16,1-21-16,-22 20 0,0-20 0,0 21 15,0 0-15,0 0 16,0 42 0,-22 0-16,22 0 15,-21 0-15,21 43 0,0-43 16,-21 21-16,21 1 0,-21-22 0,0 21 15,21-21-15,0 22 0,0-22 16,-21 0-16,21 0 0,0 0 0,0 0 31,0-42-15,0 0-16,21 21 16,-21-42-16,21 21 0,0-1 0,-21-20 15,21 21-15,0-21 0,1 20 16,-22-20-16,21 21 0,-21 0 15,21 0-15,0-1 0,0 22 16,0 0-16,1 0 16,-22 22-16,21 20 15,-21-21-15,21 0 0,-21 22 16,21-22-16,0 42 16,0 1-16,1-43 15,-1 0-15,0 0 0,21 0 16,-21 1-16,43-22 15,-43 0-15,0 0 0,0 0 0,22 0 16,-22-22-16,0 1 0,0 0 16,0 0-16,1 0 0,-1 0 0,-21-1 15,21-20-15,-21 21 0,21-21 16,-21-22-16,0 43 16,0-21-16,0 20 0,0 1 0,0 0 0,0 0 15,0 0-15,0 42 31,-21 0-31,21 0 16,-21 0-16,21 22 0,0-22 0,0 21 16,0-21-16,-21 22 0,21-22 15,0 21-15,0-21 0,-22 1 0,22 20 16,0-21-16,0 0 0,0-42 47,0 0-47,22 0 15,-22 0-15,21-1 0,-21-20 0,21 21 16,-21-21-16,21 20 0,0-20 16,-21 21-16,0 0 0,21 0 15,1-1-15,-1 22 16,-21 22 0,21-1-16,-21 0 0,0 0 15,0 0-15,21 0 0,-21 1 16,0 20-16,0-21 0,0 0 0,0 0 15,21 22-15,-21-22 0,0 0 16,21-21-16,22 42 16,-22-42-16,21 0 0,1 0 15,-22 0-15,0 0 0,0 0 0,21 0 16,-20-21-16,-1 0 0,21 21 0,-21-21 16,0-21-16,1 20 0,-1 1 15,21 0-15,0-64 16,-42 43-16,22 21 15,-22 0-15,0 0 0,0 42 47,0 0-47,0 0 0,0 21 16,0-20-16,0-1 0,0 21 16,0-21-16,0 22 0,0-22 0,0 42 15,0-42-15,21 1 0,0-1 16,-21 0-16,21-21 15,0 21-15,0-21 0,22 0 0,-22 0 0,0 0 16,21 0 0,1-42-16,-22 21 0,0-1 15,0 1-15,0 0 0,1 0 0,-1 0 16,0-43-16,-21 1 16,0 20-16,0 22 0,0-21 15,0 21-15,0-22 0,-21 22 16,0 0-16,-1-21 0,-20 21 15,21-1-15,0 22 0,0 0 16,-1 0-16,-20 0 0,21 0 0,0 22 16,0-1-16,-1 0 0,1 0 15,0 43-15,21-22 16,0 43-16,0-64 0,0 21 16,0 0-16,0-20 0,21-1 0,0 21 15,-21-21-15,22 0 0,20 1 16,0-22-16,-21 0 0,1 0 15,-1 0-15,21 0 0,-21 0 16,0 0-16,22-22 0,-1 22 0,-21-21 16,64-21-16,-64 0 0,21 20 15,22-41 1,-43 42-16,0 0 0,0-22 0,1 22 16,-1 0-16,0 21 0,0-21 15,-21 0-15,0 42 31,0 0-31,0 0 0,0 0 16,0 22-16,0-22 0,-21 0 0,21 21 16,0-21-16,0 22 0,0-22 0,0 0 15,0 0-15,0 0 0,0 1 16,21-1-16,0-21 0,0 21 0,1-21 16,-1 0-16,0 0 15,0 0-15,0 0 0,0-21 16,43-22-1,-43 22-15,0 0 0,0-21 16,22-1-16,-43 1 0,42 0 16,-21-1-16,-21 22 15,0 0-15,21 0 0,-21 0 0,22 0 16,-22 42 15,0 0-31,0 0 16,0 0-16,0 0 0,0 1 0,0-1 15,0 21-15,21-21 0,-21 0 16,21 1-16,0 20 16,0-21-16,0 0 0,1 0 0,-1 1 15,0-22-15,0 21 0,85 0 16,-21-21 0,-64 0-16,21 0 0,0 0 15,1-21-15,-1 21 0,0-21 16,1-1-16,-1 1 0,-21 0 0,22 0 15,-22 0-15,0-22 0,0 22 16,0-21-16,-21 21 0,21-22 16,-21 1-16,0-43 15,0 64-15,-42 0 0,21 0 16,0 0-16,0 21 0,-22 0 0,22 0 16,0 0-16,0 21 0,0-21 15,-1 21-15,-41 43 16,42-43-16,0 0 0,-1 64 15,22-64-15,0 21 0,-21 0 16,21 1-16,0-1 16,0-21-16,21-21 0,1 21 0,-1 1 15,0-22-15,0 0 16,0 0-16,0 0 0,1 0 0,-1-22 16,0 1-16,0 0 0,0 0 15,0-21-15,1-1 16,-22 22-16,21-21 0,0 21 15,-21-22-15,21 22 0,-21 0 16,0 0-16,0 0 0,21-1 16,0 22-16,-21 22 31,0-1-31,0 0 16,0 21-16,0-21 0,0 1 0,0 20 15,0-21-15,0 21 0,0-20 16,0-1-16,22 21 0,-22-21 0,0 0 15,21 1-15,0-22 0,0 21 0,0-21 16,0 0 0,1 0-16,-1 0 0,0 0 0,0-21 15,0-1-15,0 1 16,1 0-16,-1-21 0,0 21 16,0-22-16,0 1 0,0 0 0,-21-1 15,22 1-15,-1 0 0,0-1 16,0 1-16,0-64 0,0 43 15,1-1-15,-22 22 0,0-22 16,0 1-16,0-1 0,0 22 0,0 0 16,0-1-16,0 22 0,0 0 0,0 0 15,-22 21-15,1 0 16,0 21-16,0 0 0,21 21 0,-21 1 16,21-1-16,-21 22 15,21-22-15,0 21 0,0 1 16,0-22-16,0 22 0,0-22 0,0 22 0,21-22 15,0 21-15,-21-20 0,42 41 16,-42-62-16,21 20 0,22 21 16,-43-41-16,21-1 15,0 0-15,0-21 0,0 21 0,1-21 16,-1 0-16,0 0 0,0 0 0,0 0 16,0 0-16,22-21 0,-22 21 15,0-21-15,21 0 0,-20-1 0,-1 1 16,0-21-16,0 21 0,0 0 15,0-22-15,43-63 16,-43 85 0,-21 42-1,0 1 1,0-1-16,0 0 0,0 0 16,0 0-16,0 0 0,0 1 15,-21-1-15,21 0 0,0 0 0,0 0 16,0 0-16,0 1 0,21-1 15,0-21 1,0 0-16,1 0 0,-1 0 0,0 0 16,0 0-16,0 0 0,0 0 0,43-21 15,-43-1 1,0 22-16,0-21 0,1 0 0,-1 0 16,0 0-16,0 0 0,0-1 15,-21 1-15,0 0 0,21 0 0,1 0 16,-22 42 15,0 0-31,0 0 16,0 0-16,0 1 0,0-1 0,0 0 15,0 0-15,0 0 0,0 0 16,0 1-16,0-1 16,0 0-16,21 0 0,0-21 0,0 0 15,0 0-15,0 0 16,1 0-16,-1 0 0,0 0 0,21 0 15,-21 0-15,1 0 0,-1 0 0,0-21 16,0 0-16,0 0 0,-21-1 16,21 1-16,-21 0 0,0-21 0,0-22 15,0 43-15,0-21 0,0 21 16,-21-22-16,0 22 0,0 0 16,0 0-16,0 0 0,-43 21 15,43 0-15,-21 0 0,-1 0 0,22 0 16,-21 21-16,21-21 0,-22 21 15,1 42-15,21-41 16,21-1-16,0 0 0,0 0 16,0 21-16,0-20 0,0-1 0,21 0 15,0 0-15,0 0 0,22-21 0,-22 21 16,21-21-16,-21 0 16,22 0-16,-1 0 0,0 0 0,-21 0 0,22 0 15,-22 0-15,21 0 0,-21 0 0,22-21 16,-22 0-16,0 0 0,0 0 15,0 0-15,22-1 0,-1-20 16,0 0-16,-20 21 16,-1-1-16,0 1 0,0 0 15,-21 0-15,21 21 0,-21 21 32,0 21-32,0-20 15,0-1-15,0 0 0,-21 0 0,21 21 16,0-20-16,-21-1 0,21 0 0,0 21 15,-21-21-15,21 1 0,0-1 16,0 0-16,0 0 16,-21-21-1,21-21 1,0 0 0,0 0-16,0-1 0,0 1 15,0 0-15,0 0 0,0-21 16,21 20-16,0 1 0,0-21 0,-21 21 15,21-22-15,0 22 0,85-85 16,-63 85-16,-1 0 16,64 0-16,-22 21 15,-41 0-15,-1 0 0,0 0 0,-20 21 16,-1 0-16,0 0 0,0 1 16,0 41-16,-21-21 0,0-20 15,0 20-15,0-21 0,0 0 0,-21 22 16,0-22-16,21 0 0,0 0 15,-21 0-15,21 0 0,-21 1 0,21-1 16,0-42 31,-22-1-31,1 1-16,21 0 0,-21 0 0,0 0 15</inkml:trace>
  <inkml:trace contextRef="#ctx0" brushRef="#br0" timeOffset="52428.28">9038 6392 0,'0'0'0,"-21"-21"16,-21 0-16,-1 21 0,22-21 0,0 21 15,0-21-15,0 21 0,-1 0 16,1 0 31,0 0-47,21 21 0,-21-21 0,0 0 15,-22 21-15</inkml:trace>
  <inkml:trace contextRef="#ctx0" brushRef="#br0" timeOffset="52656.22">7387 6795 0,'0'0'0,"-42"0"0,21 21 15,-1-21-15,1 0 0,42 0 32,1 0-32,-1 0 0,0 0 0,0 0 15,21 0-15,1 0 0,-22-21 0,21 21 16,1 0-16,-22 0 0,21 0 15,-21-22-15,22 22 0,-22 0 16,0 0-16,0 0 0,0-21 16</inkml:trace>
  <inkml:trace contextRef="#ctx0" brushRef="#br0" timeOffset="54898.73">11430 6498 0,'0'0'0,"42"-21"15,-21 0-15,1 0 0,-22 0 0,0-1 16,0 1-16,0-21 0,0 21 16,0 0-16,-22-1 0,22 1 0,-21 0 15,0 0-15,0 0 0,0 0 16,-22 21-16,22-22 0,0 22 0,-21 0 16,21 0-16,-22 0 0,22 22 0,-21-22 15,-1 21-15,1 21 0,-21-21 16,20 22-16,1-1 0,0 0 0,-1 22 15,1-1-15,0 1 16,-43 42-16,64-43 0,0 1 16,-22-1-16,22-21 0,21 22 0,0-22 15,0 22-15,0-22 0,0 0 16,0 1-16,0-22 0,21 21 0,0-21 16,1 1-16,-1-1 0,21-21 0,-21 0 15,22 0-15,-1 0 0,0 0 16,1 0-16,-1 0 0,0 0 0,1-21 15,20-1-15,-21 1 0,1 0 16,-1 0-16,-21 0 0,22 0 16,-1-1-16,-21-20 0,0 21 0,0 0 15,1 0-15,-1 21 0,-21-22 0,0 1 16,0 42 0,-21 1-1,-1-1-15,22 0 0,-21 0 16,21 0-16,-21 0 0,21 22 0,0-22 15,0 21-15,0-21 0,0 1 0,0 20 16,0-21-16,0 0 0,21 0 16,0-21-16,1 22 0,-1-22 0,0 0 15,0 0-15,0 0 0,0 0 0,22 0 16,-22 0-16,0-22 0,21 22 16,-20-21-16,-1 0 0,0 0 15,0 0-15,0 0 0,0-22 0,1 22 16,-1-21-16,-21 21 0,0-22 15,0 1-15,0 0 0,0 20 0,0-20 16,0 0-16,-21 21 0,-43-43 16,43 43-16,0 0 0,-22 0 15,1 21-15,21 0 0,-21 0 0,20 0 16,-20 21-16,0 0 0,21 0 16,-22 0-16,22 22 0,0-22 0,-21 63 15,42-62-15,0 20 16,0-21-16,0 21 0,0-20 0,21-1 15,21 21-15,-21-21 0,0-21 16,22 21-16,-1 1 0,-21-22 16,22 0-16,-1 0 0,0 0 0,-21 0 15,22 0-15,-22-22 0,21 1 0,-21 21 16,22-21-16,-22 0 0,21 0 16,-21 0-16,1-1 0,-1 1 0,0-21 15,0 21-15,21-22 16,-42 1-16,0 21 0,0 0 0,0 0 15,0-1-15,0 1 0,0 42 32,0 1-32,0-1 0,0 0 15,0 0-15,0 0 0,0 22 16,-21-22-16,21 21 0,0-21 16,0 0-16,0 22 0,0-22 0,0 0 15,21 0-15,1 0 0,-1 1 0,0-1 16,21-21-16,-42 21 15,43-21-15,-22 0 0,0 0 0,0 0 16,0 0-16,0-21 0,1 0 0,-1-1 16,0 22-16,0-21 0,0 0 15,0 0-15,1-21 0,-1 20 0,0 1 16,0-21-16,21-22 16,-42 43-16,0-21 0,22 21 15,-22 0-15,21-1 0,-21 1 0,0 0 16,0 42-1,0 0 1,0 1-16,0-1 0,0 0 0,0 21 16,0-21-16,0 22 0,0-22 15,0 21-15,0-21 0,0 22 0,0-22 16,21 0-16,0 0 0,0 0 0,0 1 16,1-1-16,-1-21 15,0 0-15,0 0 0,0 0 0,0 0 16,1 0-16,-1-21 0,0 21 0,0-22 15,-21 1-15,21 0 16,0 0-16,1 0 0,-22 0 0,21-1 16,-21 1-16,21-21 0,-21 21 0,0-22 15,21 22-15,-21 0 0,21-21 16,-21 21-16,0-22 0,21 43 16,-21 21-1,0 1-15,0-1 16,0 0-16,0 0 0,0 0 0,0 22 15,0-22-15,0 0 0,0 0 16,-21 0-16,21 0 0,0 1 16,0-1-16,0 0 0,-21-21 0,21 21 15,0-42 17,0 0-32,21 0 15,-21-1-15,21 1 0,1 0 16,-1 0-16,0 0 0,0 0 0,0-1 15,0-20-15,22 21 0,-22 0 16,21-22-16,-21 22 0,22 0 0,-22 21 16,21 0-16,-21 0 0,1 0 0,-1 0 15,-21 21-15,21-21 0,-21 43 16,0-22-16,0 0 0,0 0 16,0 21-16,0-20 0,0-1 0,0 0 15,0 21-15,21-21 0,-21 1 16,0-1-16,21 0 0,0 0 15,1-21-15,-1 21 0,0-21 0,21 0 16,-21 0-16,1 0 16,-1 0-16,0 0 0,0 0 15,0-21-15,0 0 0,-21 0 0,22 0 16,-22-1-16,21 1 0,-21 0 16,21-64-16,0 64 0,-21-21 15,21-22-15,0 22 0,1-21 0,-1-1 16,0 1-16,0-1 0,0 1 15,0-1-15,1 1 0,-22 20 0,0 1 16,21 0-16,-21 20 0,0 1 16,-21 21-1,-1 21-15,1 22 16,0-1-16,0 0 0,0 1 16,0 20-16,-1 1 0,1-22 0,0 22 15,0-1-15,21 64 0,-21-85 16,21 1-16,0 63 15,0-64-15,0-21 0,0 21 0,0 1 16,0-22-16,21 0 0,0 0 16,-21 0-16,21 1 0,0-22 15,1 0-15,-1 0 0,0 0 0,21 0 0,1 0 16,-22 0-16,0 0 16,0-22-16,0 22 0,0-21 15,1 0-15,-1 0 0,0 0 0,0 0 16,-21-1-16,0 1 0,21 0 15,-21 0-15,0 0 0,0 0 0,0-22 16,0 22-16</inkml:trace>
  <inkml:trace contextRef="#ctx0" brushRef="#br0" timeOffset="55138.59">13674 6668 0,'0'0'0,"-22"21"0,44-21 15,20 21 1,-21-21-16,21 0 0,1 0 16,-1 0-16,22 0 0,-22 0 0,0 0 15,1 0-15,-1 0 0,0 0 16,1 0-16,-1 0 0,-21 0 0,0 0 16,0-21-16,1 21 0,-44 0 31,1 0-31,0 0 15,0 0-15,-21 0 0,-1 0 0,1 0 0</inkml:trace>
  <inkml:trace contextRef="#ctx0" brushRef="#br0" timeOffset="56506.32">656 8763 0,'0'0'0,"0"-21"0,21-43 15,0 43-15,-21 0 16,22 0-16,-22 0 15,21 21-15,-21 21 16,0 0-16,0 43 16,0-43-16,0 21 15,0 0-15,-21 22 0,-1 21 16,1-43-16,0 0 0,0 1 16,0-1-16,0 0 0,-22-21 15,22 22-15,0-22 0,21 0 0,-21-21 16,21 21-16,-21-21 0,-1 0 15,22-21 1,0 0-16,0 0 16,0 0-16,22 21 15,-1 0-15,0-22 16,21 22-16,-21 0 0,22 0 16,-1 0-16,0 0 0,-20 0 0,20-21 15,0 21-15,1 0 0,-1-21 16,-21 21-16,21 0 0,-20 0 0,20-21 15,-21 21-15,0-21 16,0 21-16,1-21 0,-22-1 16,0 1-16,0 0 0,0 0 15,0 0-15,0 0 16,-22-1-16,22 1 0,-21 21 16,0 0-16,21 21 15,0 1-15,0 20 16,0-21-16,-21 0 0,21 22 15,0-1-15,-21 0 0,21-21 16,0 22-16,0-1 0,-21 0 0,21-20 16,-22 20-16,22-21 0,-21 0 15,21 22-15,0-1 0,0-21 16,-21-21 0,21 21-16,0-42 31,0 0-16</inkml:trace>
  <inkml:trace contextRef="#ctx0" brushRef="#br0" timeOffset="56696.26">1503 9144 0,'0'0'0,"0"21"63,21-21-32,0-21-31</inkml:trace>
  <inkml:trace contextRef="#ctx0" brushRef="#br0" timeOffset="58776.09">3852 8678 0,'21'0'0,"-42"0"16,64-21-16,-22 21 0,0 0 15,-21-21-15,21 21 16,0-21-16,-21 0 0,21 21 15,1-21-15,-1 21 0,-21-22 16,21 1-16,0 0 0,0 21 0,0-21 16,-21-21-16,22 20 0,-1 1 15,-21 0-15,0-21 0,21 21 0,-21-22 16,0 22-16,0 0 0,0-21 16,-21 20-16,0 1 0,-1 0 0,-20 0 15,21 21-15,-43 0 0,22 0 0,0 0 16,-1 0-16,-20 0 0,21 21 15,-1 21-15,1-20 0,0 20 0,-1 0 16,22 1-16,0-1 16,21 0-16,0 1 0,0-1 0,0 0 15,21 1-15,0-1 0,22 0 16,-22 1-16,21-1 0,-21-21 0,22 21 16,-22 1-16,21-1 0,-21-21 15,22 22-15,-22-22 0,0 21 0,-21 0 16,0-20-16,0 20 0,0-21 15,0 0-15,0 22 0,-21-22 0,0 0 16,-1 0-16,-20 0 0,0 0 16,-1 1-16,1-22 0,-43 21 15,43-21-15,-21 0 0,20 0 16,1 0-16,0-21 0,20-1 16,-20 1-16,21 0 0,-21 0 0,20 0 15,1-22-15,0 1 0,21 21 16,0-21-16,-21-1 0,21 1 0,0-22 15,-21 22-15,21 0 0,0-1 16,0 22-16,0 0 0,0 0 0,0 0 16,21 21-1,0 21-15,0 0 0,-21 0 0,21 22 16,1-1-16,-1-21 0,0 21 16,0 1-16,0-1 0,0 0 0,1 1 15,-1-1-15,0-21 16,21 22-16,-21-22 0,22 0 0,-1 0 15,-21 0-15,22 0 0,-1-21 16,0 0-16,1 0 0,-1 0 0,0 0 16,1 0-16,-1 0 0,0 0 15,1-21-15,-1 0 0,0 0 0,1-21 16,-1 20-16,21-20 0,-20 21 0,-1-21 16,0-22-16,1 22 0,-1-22 15,0 22-15,-20-22 0,20 22 0,0-21 16,-21 20-16,1-20 15,-1 20-15,0 1 0,-21 0 0,0-1 0,0 1 16,0 21-16,0 0 16,0 0-16,0-1 0,0 44 15,-21-1 1,0 0-16,-1 21 0,1 1 0,21-1 16,-21 21-16,0-20 0,0 20 0,21 1 15,0-1-15,-21 64 16,-1-63-16,1-22 0,21 22 0,0-22 15,0 0-15,-21-21 0,21 22 16,0-22-16,-21 0 0,21 0 0,0 0 16,0-42 15,0 0-31,0 0 16,0 0-16,0 0 0,0-1 15,21-20-15,-21 21 0,21-21 0,0-1 16,1 22-16,-1-21 0,21-1 15,-21 1-15,0 21 0,22 0 0,-22 0 16,0-1-16,21 1 0,-20 21 16,-1 0-16,21 0 0,-42 21 0,21 1 15,-21-1-15,21 0 0,-21 0 16,0 0-16,0 22 16,-21-1-16,0-21 0,0 0 0,0 0 15,0-21-15,-1 22 0,-20-1 0,21-21 16,0 0-16,0 0 0,-1 0 15,1 0-15,-21 0 0,21 0 0,0-21 16,-1 21-16,22-22 0,-42 1 16,42 0-16,-21 21 0,21-21 15,0 42 17,0 0-17,0 22-15,0-22 0,0 0 0,21 0 16,-21 21-16,21-20 0,0-1 15,1 0-15,-1 0 0,0 0 16,0 0-16,0 1 0,22-22 0,-1 21 16,-21-21-16,21 0 0,1 0 15,-1 0-15,0 0 0,1 0 0,-1 0 16,0 0-16,22 0 0,-22-21 16,1-1-16,-22 1 0,0 0 15,21 0-15,-21 0 0,1 0 16,-1-1-16,0 1 0,0-21 0,0 21 15,-21-22-15,0 22 0,21-42 16,1 42-16,-22-1 0,0 1 16,0 0-16,21 21 15,0 21 1,-21 0-16,0 1 0,0 20 16,0-21-16,0 0 0,0 22 0,0-22 15,0 21-15,0-21 0,0 0 0,0 1 16,21-1-16,-21 0 0,21 0 15,0 0-15,1 0 0,-1-21 16,0 0-16,21 0 0,-21 0 16,64 0-16,-43 0 15,1 0-15,-22-21 0,21 0 0,-21 0 16,22 0-16,-1 0 0,-21-1 16,0 1-16,22-21 0,-22 21 15,0-22-15,0 22 0,0-21 0,-21 21 16,22-22-16,-1 1 15,-21 0-15,0 21 0,0-1 16,0 44 0,0-1-1,0 0-15,0 21 0,0-21 16,0 1-16,0 20 0,0-21 16,0 21-16,0 1 0,-21-22 15,21 21-15,0 1 0,0-1 0,0 0 0,-22 1 16,22 20-16,0-21 0,0 22 15,0-22-15,0 22 0,-21-1 16,-21 43-16,42-42 0,-21-22 16,21 21-16,-21-20 0,21-1 15,-22 0-15,1 1 0,21-1 0,0 0 16,0-20-16,-21 20 0,21-21 16,0-42 15,0 0-31,0 0 0,0-1 15,0-20-15,0 21 0,0 0 16,0-22-16,21 1 0,-21 0 0</inkml:trace>
  <inkml:trace contextRef="#ctx0" brushRef="#br0" timeOffset="59104.41">6117 9144 0,'0'0'0,"0"-42"0,0-1 16,0 1-16,21 0 0,-21 21 15,21-22-15,1 22 0,-1-21 0,-21 21 16,42-22-16,-21 22 16,0 0-16,22 0 0,-22 21 15,0 0-15,21 0 0,-20 0 0,-1 0 0,21 0 16,-21 21-16,0 0 0,1 0 16,-1 0-16,0 22 0,-21-22 0,0 21 15,0-21-15,0 22 16,0-22-16,-21 0 0,0 0 0,-1 22 15,1-22-15,0 0 0,-21 0 0,21 0 16,-1 0-16,-20-21 0,21 22 16,0-22-16,0 21 0,-1-21 0,-20 21 15,21-21-15,0 0 0,0 0 16,-1 0-16,1 0 16,0 0-16,0-21 0,0 0 0,0-1 15,21 1-15,-22 0 0</inkml:trace>
  <inkml:trace contextRef="#ctx0" brushRef="#br0" timeOffset="59341.28">5630 8509 0,'-21'0'0,"0"-21"15,0 21 1,0 0 0,-1 0 31</inkml:trace>
  <inkml:trace contextRef="#ctx0" brushRef="#br0" timeOffset="60171.6">910 10478 0,'0'-22'15,"21"22"-15,0-21 0,1 0 16,-1 21-16,0 0 16,0 0-16,0 0 0,0 0 0,22-21 15,-22 21-15,0 0 0,0 0 16,0 0-16,1 0 0,-1 0 16,-21 21 15,-21-21-31,-1 0 15,1 0-15,0 21 0,0-21 16,0 0-16,0 0 16,-1 0-16,1 0 0,0 0 15,0 0-15</inkml:trace>
  <inkml:trace contextRef="#ctx0" brushRef="#br0" timeOffset="60639.52">889 10456 0,'106'-21'16,"-212"42"-16,85-21 0,0 22 0,-1-22 0,1 21 15,0 0-15,-21 21 16,21-21-16,-1 1 0,1-1 0,0 0 15,0 0-15,0 0 0,21 0 16,-21 1-16,21-1 0,-22-21 16,22 21-1,22-21 32,-1-21-31,0 21-16,0 0 0,0-21 15,0 21-15,22 0 0,-22 0 0,0 0 16,21 0-16,-20 0 0,20 0 16,-21 0-16,0 0 0,22 0 0,-22 21 15,0 0-15,-21 0 0,0 0 16,21 0-16,-21 22 0,0-22 0,0 0 16,0 0-16,-21 22 0,0-22 15,0 0-15,-1 21 0,-20-21 16,21 1-16,-21-1 0,20 0 15,-20 0-15,0-21 0,-1 21 16,1-21-16,21 0 0,-64 0 16,64 0-16,-42 0 15,41 0-15,1 0 0,0 0 16,21-21 0,0 0 30,21 21-46,-21-21 16</inkml:trace>
  <inkml:trace contextRef="#ctx0" brushRef="#br0" timeOffset="60847.4">1206 11028 0,'0'0'0,"22"21"15,-22 0 1,0 0 47,-22-21-48</inkml:trace>
  <inkml:trace contextRef="#ctx0" brushRef="#br0" timeOffset="63532.51">3958 10562 0,'0'0'0,"21"-42"0,22-64 16,-22 64-16,-21-1 15,21 22-15,-21-21 0,0 21 16,0 0-16,0-1 0,0 1 0,0 0 16,0 42-1,-21 0 1,21 1-16,-21 20 0,-1 0 0,1 22 15,21-1-15,-21 1 0,0-1 16,0 22-16,0-22 0,-1 1 0,1-1 16,0 1-16,0-1 15,0 1-15,-22-1 0,22 1 0,0-22 16,-21 22-16,21-22 0,21 0 0,0-20 16,-22 20-16,22-21 0,0-42 31,22-21-16,-1 20-15,-21-20 0,21 0 0,0-1 16,0-20-16,0 21 0,22-22 16,-22 1-16,0-1 0,21 1 0,-20-1 15,-1-21-15,21 22 0,-21-22 16,22 22-16,-22-1 0,0 1 0,0-1 16,0 22-16,0 0 0,1 20 15,-22 1-15,0 0 0,21 0 16,0 21-16,-21 21 15,0 0-15,0 22 0,21-1 0,-21 0 16,0 22-16,0-1 0,0 1 16,0-1-16,0 1 0,0-1 0,-21 22 15,21-22-15,-21 1 0,21-22 0,-21 22 16,21-1-16,0-20 0,0-1 16,0 0-16,0 1 0,0-1 0,0-21 15,0 0-15,0 0 16,21-21-16,0 0 0,-21-21 31,0 0-31,0 0 0,0 0 16,0 0-16,0-1 0,0 1 0,-21 0 15,0-21-15,-1 21 0,1-1 16,0-20-16,0 21 0,-43-43 16,1 22-16,42 21 0,0 0 15,-1 21-15,-20 0 0,21 0 16,0 0-16,0 21 0,21 0 0,-22 0 15,22 0-15,-21 1 0,21 20 16,0-21-16,0 21 0,0-20 0,0 20 16,21-21-16,1 0 15,-1 0-15,0 1 0,21-22 0,-21 0 16,22 0-16,-22 0 0,21 0 16,1 0-16,-22 0 0,21 0 0,0-22 15,1 1-15,20 0 0,-20 0 0,-1 0 16,21-22-16,-20 22 0,-1 0 15,0 0-15,22-21 0,-22 20 0,-21 1 16,22 0-16,-22 0 16,21 0-16,-42 0 0,21 21 0,1 0 15,-22 21 1,0 0-16,0 0 16,0 0-16,0 0 0,0 1 0,0 20 15,0-21-15,-22 21 16,22-20-16,0-1 0,0 21 0,-21-21 15,21 0-15,0 1 0,-21-1 16,21 0-16,0 0 0,0-42 31,0 0-15,0 0-16,21-1 0,-21 1 0,21-21 16,-21 21-16,0 0 15,22-22-15,-1 22 0,-21-21 0,21 21 16,-21-43-16,21 43 0,0 0 15,0 0-15,1-1 0,-1 22 16,0 0-16,0 0 0,0 22 16,0-1-1,1 0-15,-22 0 0,0 0 0,21 22 16,-21-22-16,21 21 0,-21-21 0,21 22 16,0-22-16,0 21 0,-21-21 15,22 0-15,-1 22 0,0-22 0,0 0 16,0 0-16,0-21 0,1 21 15,20-21-15,-21 0 0,0 0 0,0 0 16,22 0-16,-22-21 0,0 0 0,21 0 16,-20 0-16,-1 0 15,0-1-15,0 1 0,0 0 0,-21-21 16,21 21-16,-21-22 0,22 22 16,-22-21-16,0 21 0,0-1 0,0 1 15,0-21-15,0 21 0,0 42 31,0 0-31,0 0 16,0 0-16,-22 1 0,22-1 0,-21 21 16,21-21-16,0 22 0,0-22 15,-21 21-15,21-21 0,-21 0 0,21 1 16,-21-1-16,21 0 0,0 0 16,0-42 30,21 0-46,0 0 0,0-1 0,0-20 16,1 21-16,-1 0 0,21-43 16,-21 43-16,0 0 0,1 0 15,-1 0-15,0-1 0,21 1 16,-21 21-16,1 0 16,-22 21-16,21 1 15,-21-1-15,21 0 0,-21 0 0,0 0 16,0 22-16,0-22 0,0 21 15,0-21-15,21 0 0,-21 22 16,21-22-16,-21 0 0,21 0 16,1 0-16,-22 1 0,21-1 0,0 0 15,0-21-15,43 0 0,-43 0 16,0 0-16,0 0 0,21 0 16,-20 0-16,20 0 0,-21-21 0,21 0 15,-20-1-15,-1 1 0,21 0 16,-21 0-16,0 0 0,1 0 0,-1-22 15,0 22-15,0 0 0,-21-21 0,0 20 16,0 1-16,21-21 0,-21 21 16,0 0-16,0-1 0,0 44 47,0-1-47,0 0 0,-21 0 0,21 0 15,0 43-15,0-43 0,0 21 16,0-21-16,0 1 0,0 20 15,0-21-15,0 0 0,21 22 0,0-22 16,1-21-16,-1 21 0,0 0 0,0-21 16,21 0-16,1 0 15,-22 0-15,0 0 0,0 0 0,22 0 16,-22-21-16,0 0 0,0 0 16,21-1-16,-20 1 0,-1-21 15,-21 21-15,21 0 0,-21-22 16,21 22-16,-21-21 0,0 21 0,0-22 15,0 22-15,0-21 0,-21 21 0,0-22 16,0 22-16,21-21 0,-22 21 0,-41-22 16,42 43-16,0 0 15,-1 0-15,-20 0 0,21 0 0,-21 0 16,20 21-16,1 1 0,-21-1 0,21 0 16,0 21-16,-1-21 15,22 22-15,-21-22 0,21 21 0,0 1 0,21 20 16,1-21-1,-1-20-15,0-1 0,21 21 0,-21-21 16,22 0-16,-1-21 0,-21 22 16,22-1-16,-1-21 0,-21 0 0,21 0 15,1 0-15,20 0 0,-42 0 16,22-21-16,-22-1 0,21 1 0,-21 0 16,22 0-16,-22-21 0,21 20 15,-21-20-15,22 0 0,-22-1 0,0 1 16,21-21-16,-20 20 0,20-20 15,-21 20-15,0-20 0,0-1 16,1 1-16,-1-22 0,0-42 16,-21 85-16,0 0 0,0-1 15,0 1-15,0 21 0,0 0 0,0-1 16,-21 44 0,0-1-16,21 0 0,-22 21 15,1 1-15,21 20 0,0-21 0,-21 22 16,21-1-16,-21 1 0,21-22 15,0 64-15,0-42 0,0-22 16,0 0-16,0 22 0,21-22 0,-21 0 16,21 1-16,0-1 0,-21-21 15,22 22-15,-1-22 0,-21 0 0,21 21 16,0-42-16,-21 21 0,21 1 16,0-22-16,1 0 15,-1 0-15,0 0 0,0 0 0,0 0 16,0-22-16,1 1 0,-1 0 0,0 0 15,0-21-15,0 20 16,-21 1-16,0 0 0,21-21 0,-21 21 16,0-1-16</inkml:trace>
  <inkml:trace contextRef="#ctx0" brushRef="#br0" timeOffset="63787.36">7556 10795 0,'-21'0'15,"0"0"-15,0 0 0,21 21 16,21-21 0,0 0-16,0 0 0,22 0 15,-1 0-15,0 0 0,1 0 16,-1 0-16,22-21 0,-22 21 0,0 0 16,1 0-16,-22 0 0,21-21 15,-21 21-15,0 0 0,1 0 16,-1 0-16,-42 0 31,-1 0-15,1 0-16</inkml:trace>
  <inkml:trace contextRef="#ctx0" brushRef="#br0" timeOffset="66059.39">8509 11303 0,'63'0'16,"-41"0"0,-1 0-16,0-21 0,21-21 15,-21 20-15,1 1 0,-1 0 0,0 0 16,0 0-16,0 0 0,0-1 16,-21-20-16,0 21 0,0 0 0,0-43 15,0 22-15,-21 21 0,0 0 16,0-22-16,0 22 15,-22 21-15,22-21 0,-21 21 0,0 0 16,-1 0-16,1 0 0,21 21 16,-22 0-16,1 0 0,0 1 0,21 20 15,-22 0-15,22-21 0,-21 22 0,42-1 16,-21 0-16,21 1 0,-22-1 16,22 0-16,0-20 0,0 20 0,0-21 15,22 0-15,-1 0 0,-21 1 16,21-1-16,21-21 0,-21 0 0,1 0 15,20 0-15,-21 0 0,21 0 16,-20 0-16,20-21 0,0 21 0,1-22 16,-22 1-16,21 0 0,-21-21 0,22 21 15,-22-1-15,0-20 0,0 21 16,0-21-16,0 20 0,1-20 16,-1 21-16,-21-21 0,21 20 0,-21-20 15,0 21-15,0 0 0,0 0 0,0 42 31,0 21-15,0-21-16,0 0 0,0 22 16,0-1-16,0 0 0,0-20 0,0 20 15,0 0-15,21 1 0,0-22 0,0 0 16,1 21-16,-1-42 0,0 21 16,0 1-16,21-22 0,-20 0 0,-1 0 15,21 0-15,-21 0 0,0-22 16,22 1-16,-22 0 0,0 0 15,0-21-15,22 20 0,-22-20 0,0 0 16,0 21-16,0-43 0,0 22 0,1-1 16,-1 1-16,0-21 0,-21-1 15,21 1-15,0-1 0,0-42 16,-21 43-16,0-1 0,0 22 16,0-22-16,0 43 0,0-42 15,0 42-15,0 63 16,0-21-1,-21 21-15,21 1 0,0 20 0,-21 1 16,0-22-16,0 22 16,21-1-16,-21 1 0,-1-1 0,22-21 15,0 22-15,-21-22 0,21 1 0,-21 20 16,21-21-16,0 1 0,0-22 16,0 21-16,0 1 0,0-22 0,0 0 15,21 0-15,0 0 0,1 0 16,-1-21-16,0 0 0,0 0 0,0 0 15,0 0-15,1 0 0,20 0 0,-21-21 16,21 0-16,1-21 16,-1 21-16,-21-22 0,22 22 15,-22 0-15,0-21 0,0 20 0,0-20 16,0 21-16,1-21 0,-22 20 16,21 1-16,-21 0 0,21 0 0,-21 42 46,0 0-46,0 0 0,0 1 0,0 20 16,0-21-16,0 0 0,0 22 16,-21-22-16,21 0 0,0 21 0,0-21 15,0 1-15,0 20 0,21-21 16,-21 0-16,21-21 16,0 21-16,0-21 0,1 0 0,-1 0 15,0 0-15,0 0 0,0-21 0,0 21 16,1-21-16,-1 0 15,0 0-15,0 0 0,21-1 0,-42 1 16,22-21-16,-1 21 0,0-22 16,0 22-16,-21 0 0,21-21 0,-21 21 15,0-1-15,0 1 0,0 0 16,0 42 15,0 0-31,0 1 0,-21-1 0,21 0 16,0 0-16,-21 0 0,21 22 15,0-22-15,0 0 0,0 0 16,0 0-16,0 0 0,0 1 16,0-1-16,21-21 15,0 0-15,0 0 16,1 0-16,-1 0 0,-21-21 16,0-1-16,0 1 0,21 0 15,-21 0-15,0 0 0,0 0 0,0-1 16,0 1-16,0-21 0,-21 0 15,0 20-15,-1 1 0,22 0 16,-21 0-16,0 21 0,0 0 0,0-21 16,0 21-1,42-21 17,0 21-32,0 0 0,21-22 0,1 22 15,-22-21-15,21 21 0,1-21 16,20 21-16,-21 0 0,-20 0 0,20 0 15,0 0-15,1 0 0,-22 0 16,0 0-16,0 0 0,0 21 0,0 0 16,-21 1-16,0-1 0,0 0 0,0 21 15,0-21-15,0 1 0,0 20 16,0-21-16,0 0 0,0 22 0,0-22 16,0 0-16,0 0 0,-21 0 15,21 0-15,0 1 0,0-1 16,-21-21-16,21 21 15,0-42 17,0 0-32,0-1 0,21 22 15,0-42-15,1 21 0,-22 0 0,21 0 16,0-22-16,21 22 0,-21-21 16,1 21-16,20-22 0,-21 22 15,21-21-15,-20 21 0,-1-1 0,0 1 16,0 21-16,0 0 0,-21 21 15,0 22 1,0-22-16,0 0 0,0 21 16,0-20-16,0 20 0,0-21 15,-21 21-15,21-20 0,0-1 0,0 21 16,0-21-16,0 0 0,0 1 0,21-1 16,0 0-16,1 0 15,-1-21-15,21 0 0,-21 0 0,0 0 16,22 0-16,-22 0 0,21 0 0,1-21 15,-1 0-15,0 21 0,1-21 16,-1-1-16,0 1 0,-21-21 0,22 21 16,-1 0-16,-21-22 0,22 1 15,-22 21-15,0-22 0,-21 1 16,0 0-16,21 21 0,-21-22 0,0 22 16,0-21-16,-21 42 0,0 0 15,0 0-15,-1 0 0,1 0 16,-21 21-16,42 0 0,-21 0 0,0 0 15,21 1-15,0 20 0,0-21 0,0 0 16,0 22-16,0-22 0,21 21 16,0-21-16,-21 0 0,21 22 0,0-22 15,0 0-15,-21 0 0,0 0 16,22 1-16,-22-1 0,0 0 0,0 0 16,0 0-16,-22-21 15,1 0-15,0 0 0,0 0 16,0 0-16,0 0 0,-1 0 15,1 0-15,0 0 16,21-21-16,0 0 0,-21 0 16,21 0-16,0-1 15,-21 22-15,21-42 0,0 21 0,0 0 16</inkml:trace>
  <inkml:trace contextRef="#ctx0" brushRef="#br0" timeOffset="66311.52">11303 10224 0,'0'0'0,"-21"-22"0,0 1 0,-1 21 0,1-21 16,21 0-16,-21 21 0,0-21 16,0 21-1,0 0 63,-1 0-78</inkml:trace>
  <inkml:trace contextRef="#ctx0" brushRef="#br0" timeOffset="66595.36">9588 10520 0,'-42'21'0,"84"-42"0,-126 42 0,63-21 0,-1 0 16,22 21-16,22-21 31,-1 0-31,0 0 0,0 0 15,21 0-15,-20 0 0,-1 0 16,0 0-16,0 0 0,0 0 0,0 0 16,-21 21 15,-21-21-31,0 22 0,0-22 16,-21 21-16,-1 0 0,22-21 15,-21 21-15</inkml:trace>
  <inkml:trace contextRef="#ctx0" brushRef="#br0" timeOffset="67386.42">614 12764 0,'21'0'0,"-21"-22"16,21 22-16,0 0 15,0-21-15,1 21 16,-1 0-16,0 0 0,0-21 0,21 21 15,-20 0-15,20 0 0,0-21 16,1 21-16,-1-21 0,0 21 16,1 0-16,20 0 15,-21 0-15,-20 0 0,-44 0 47,1 0-47,0 0 16,0 0-16,0 0 0,0 0 0,-1 0 15,1-21-15,-21 21 0</inkml:trace>
  <inkml:trace contextRef="#ctx0" brushRef="#br0" timeOffset="67971.08">910 12637 0,'-63'0'0,"168"0"0,-147 0 15,-43 0-15,64 0 0,0 0 16,21 21 15,0 0 0,-21-21 63,0 0-78,0 0-16,-1 21 15,1 0-15,0 0 16,0 22-16,0-1 0,0 0 16,-1 1-16,1-1 0,0 22 15,0-1-15,-21 43 0,20-43 16,22-20-16,0-1 0,0 22 16,0-22-16,0-21 0,0 21 15,0 1-15,22-22 0,-1 0 16,0 0-16,21-21 0,-21 0 0,22 0 15,-1 0-15,0 0 0,1 0 16,-22-21-16,21 0 0,1 0 0,-1 0 16,-21-1-16,43-41 15,-43 42-15,-21 0 0,0-1 16,0-20-16,0 21 0,0 0 16,-21-22-16,-1 22 0,-20 0 15,21 21-15,-21-21 0,-1 21 0,22 0 16,-21 0-16,-1 0 0,1 21 15,21 0-15,-21 0 0,-1 1 16,22-1-16,0 0 0,0 0 0,0 0 16,-1 0-16,22 22 0,0-22 15,0 0-15,0 0 0,0 0 0,0 1 16,22-22-16,-1 0 16,0 0-16,0 0 0,0 0 15</inkml:trace>
  <inkml:trace contextRef="#ctx0" brushRef="#br0" timeOffset="68159.97">1333 13272 0,'0'0'0,"22"0"0,-1 0 0,0-22 16,0 22-16,0 0 16,-21-21 30,0 0-30,0 0 0</inkml:trace>
  <inkml:trace contextRef="#ctx0" brushRef="#br0" timeOffset="68769.63">3027 12806 0,'0'-21'0,"0"42"0,-21-85 15,21 43-15,0-21 0,0 21 16,0 0-16,0-1 0,0 1 0,0 0 16,0 0-16,21 21 15,0 21 1,0 0-16,21 22 15,-20-1-15,20 0 0,-21 22 0,21-1 0,1 22 16,-22-22-16,21 1 16,-21-1-16,1 1 0,-1-1 0,0-20 15,0 20-15,0-20 0,-21-1 16,21-21-16,-21 21 0,0-20 0,0-1 16,0 0-16,0 0 0,0-42 46,0 0-46,0-22 0,0 22 16,0 0-16</inkml:trace>
  <inkml:trace contextRef="#ctx0" brushRef="#br0" timeOffset="69047.47">3704 12764 0,'0'0'0,"21"-43"0,-21 22 0,0-21 16,21 21-16,-21-1 0,0 1 0,-21 21 31,0 21-31,0 1 16,-21 20-16,20 0 0,-20 22 15,0-1-15,-1 1 0,1-1 0,0 1 16,-22-1-16,22 1 0,0-1 16,-1-20-16,22 20 0,-21-21 15,21 1-15,-1-22 0,1 21 0,21-21 16,-21 1-16,21-1 0,21-21 31,0 0-15,-21-21-16,22 21 0,-1-22 15,0 1-15</inkml:trace>
  <inkml:trace contextRef="#ctx0" brushRef="#br0" timeOffset="70104.31">3768 13462 0,'0'0'0,"21"21"0,0-21 15,0 21-15,0-21 0,0 0 16,1 0-16,-1-21 0,0 0 16,21 0-16,-21 21 0,1-21 15,-1 0-15,0-22 0,21 22 0,-21-21 16,1 21-16,-1-22 0,0 1 15,0 0-15,0-22 0,0 22 0,1-22 16,-1 1-16,-21-1 0,21 22 16,0-22-16,0 22 0,0-21 0,-21 20 15,0 22-15,22-21 16,-22 21-16,0-1 0,0 1 0,0 0 16,0 42-1,0 0-15,0 22 0,0-22 16,-22 21-16,1 22 0,21-22 15,0 22-15,-21-1 0,0 1 0,21-22 16,-21 21-16,21 1 0,0-1 16,-21-20-16,21 20 0,0-20 0,0-1 15,0-21-15,0 21 0,21-20 16,-21-1-16,21 21 0,0-42 16,0 21-16,0-21 0,1 0 0,20 0 15,-21 0-15,0 0 0,22 0 16,-22-21-16,21 21 0,-21-21 0,22 0 15,-1 0-15,-21-1 0,21-20 16,-20 21-16,20 0 0,-21-22 0,0 22 16,22 0-16,-43 0 0,42-21 15,-42 20-15,0 1 0,0 42 32,0 1-32,0-1 15,0 0-15,0 0 0,0 21 0,0-20 16,0-1-16,0 0 0,0 0 15,0 0-15,0 22 0,0-22 16,0 0-16,21 0 0,0-21 16,0 0-16,1 0 0,20 0 15,-21 0-15,0 0 0,0 0 0,22 0 16,-22-21-16,0 0 0,21 21 16,-20-21-16,-1-1 0,0 1 0,0 0 15,0 0-15,0 0 0,-21 0 16,0-1-16,22 1 0,-22 0 0,0 0 15,0 0-15,0 0 16,0-1-16,0 44 31,0-1-31,0 0 16,-22 0-16,22 0 0,0 22 0,0-22 16,0 21-16,0 0 15,0 1-15,0 20 0,0-20 0,0 20 16,0-21-16,0 22 0,0-1 15,0 1-15,0-1 0,0 1 0,0-1 16,0 1-16,0-1 0,0 1 0,0 21 16,0-22-16,-21 1 0,0-1 15,0 1-15,0-1 0,0-21 0,-1 22 16,22-22-16,-42 22 0,21-22 16,0-21-16,0-21 15,-1 0-15,1 0 0,0 0 16,21-21-16,-21 0 0,21-21 15,0 20-15,0-20 0,0-21 0,0-1 16,0 22-16,0-43 0,0 22 0,0-22 16,0 21-16,21-20 0,0-1 15,0 0-15,1 1 0,-1-1 16,0 0-16,0 22 0,0-22 0,22 22 16,-22-1-16,21 1 0,0-1 0,-20 1 15,41 20-15,-21-20 0,1 21 0</inkml:trace>
  <inkml:trace contextRef="#ctx0" brushRef="#br0" timeOffset="71875.94">6964 12700 0,'21'0'31,"-21"21"-15,21-21 0,0 0-16,0 0 0,1 0 0,-1 0 15,0 0-15,0 0 0,0 0 16,22-21-16,-22 0 0,21 0 0,-21 0 16,0-1-16,22 1 15,-22 0-15,0 0 0,0-21 0,0 20 16,-21 1-16,0 0 0,0 0 0,0 0 15,0 0-15,0-1 0,0 1 16,-21 21 0,0 21-16,21 1 15,0-1-15,-21 21 0,21 0 0,0 1 16,0-1-16,-21 22 0,21-1 16,0 1-16,0-1 0,0-21 0,0 22 15,0-1-15,0 1 0,-21-22 0,21 1 16,-22-1-16,22 0 15,0 1-15,0-22 0,-21 21 0,21-21 16,-21 0-16,0 1 0,21-1 0,-21-21 16,21 21-16,-21-21 0,-1 0 15,1 0-15,0 0 0,0 0 16,0-21-16,0 0 0,-1-1 16,1 1-16,-21 0 0,21 0 0,0 0 15,-1-22-15,1 22 0,0-21 0,0 21 16,0 0-16,21-22 15,0 22-15,0 0 0,0 42 32,0 21-32,21-20 15,0-1-15,0 0 0,-21 21 16,21-21-16,1 1 0,-1 20 16,0-21-16,0 0 0,0 0 0,22 1 15,20-1-15,-42 0 16,22-21-16,-22 0 0,21 0 0,0 0 15,-20 0-15,20 0 0,0 0 0,1 0 16,-1-21-16,-21 0 0,21 21 16,1-22-16,-1 1 0,0 0 0,-20-21 15,41-1-15,-42 1 16,0 21-16,1-21 0,-1 20 0,-21-20 16,21 21-16,-21 0 0,0 0 15,0-1-15,0 1 0,0 0 16,-21 21-16,0 0 0,-1 0 15,1 21-15,0 0 0,0 1 16,21-1-16,-21 0 0,21 21 16,-21-21-16,21 1 0,-22 20 0,22-21 15,0 21-15,0-20 0,0-1 16,0 0-16,22 0 0,-1 0 16,0-21-16,0 21 0,0-21 0,0 0 15,1 0-15,20 0 0,0 0 0,-21 0 16,22 0-16,-1 0 0,-21 0 0,64-42 15,-43 42-15,-21-21 16,22 0-16,-1 0 0,-21-1 16,0 1-16,1 0 0,-1-21 0,0 21 15,-21-1-15,21 1 0,-21 0 16,0 0-16,0 0 0,-21 21 16,0 0-1,21 21-15,0 0 16,-21 0-16,21 0 0,0 1 0,0-1 15,0 21-15,0-21 0,0 0 16,0 1-16,0-1 0,21 0 0,-21 0 16,0 0-16,21-21 0,-21 21 15,21 1-15,-21-1 0,0-42 63,0-1-63,-21 22 0,0-21 15,21 0-15,-21 21 16,-1-21-16,1 21 0,21-21 0,-21 21 16,0 0-1,21 21 1,0 0-16,0 0 0,21 0 16,0 1-16,0-22 15,1 0-15,-1 0 0,0 21 16,0-21-16,43 0 15,-22 0-15,-21 0 0,21 0 16,1 0-16,-1-21 0,-21 21 0,22-22 16,-22 1-16,21 21 0,-21-21 15,22-21-15,-22 21 0,0-1 16,0-20-16,0 0 0,0-1 0,1 1 16,-1 0-16,21-64 0,-42 42 15,21 22-15,-21-21 0,21-1 0,-21-42 16,22 64-16,-22 0 15,0-1-15,0 1 0,0 0 0,0 20 16,0 1-16,0 0 0,-22 42 31,22 0-31,0 22 0,-21-1 16,0 0-16,0 1 0,21 20 0,-21 1 16,21 20-16,0-20 0,-21-1 15,21 22-15,0-21 0,0-1 16,0-21-16,0 22 0,0-22 0,0 1 15,0-1-15,21-21 0,0 21 16,-21-20-16,21-1 0,0 0 0,0-21 0,1 0 16,-1 21-16,0-21 0,0 0 15,0 0-15,0 0 0,1-21 16,-1 21-16,0-21 0,0 21 0,0-43 16,-21 22-16,21 0 15,-21 0-15,22 0 0,-22 0 0,0-1 16,0-20-16,0 21 0,0-21 0</inkml:trace>
  <inkml:trace contextRef="#ctx0" brushRef="#br0" timeOffset="72091.81">8932 12806 0,'0'0'0,"-42"0"0,21 0 0,42 0 31,0 0-16,0 0-15,22 0 0,-1 0 0,0 0 16,1 0-16,-1 0 0,0 0 16,1-21-16,-1 21 0,0 0 0,-21 0 15,22-21-15,-22 21 0,0 0 0,0 0 16,-21-22-16,21 22 16,-21-21-16,22 21 0,-1 0 15</inkml:trace>
  <inkml:trace contextRef="#ctx0" brushRef="#br0" timeOffset="73972.34">10668 13335 0,'0'0'0,"-85"21"16,64 0-16,0-21 0,21 22 15,21-44 16,0 22-31,0-21 16,-21 0-16,22 0 0,-1 0 16,-21 0-16,21-1 0,0-20 15,0 0-15,0 21 0,1-43 0,-1 22 16,0-1-16,21-20 0,-21-1 16,22 1-16,-22-1 0,21 22 0,1-21 15,-22 20-15,21-20 0,0 20 16,-20 22-16,62-42 15,-63 63-15,1 0 0,-1 21 16,0 0 0,-21 21-16,0-20 0,0-1 0,0 0 15,0 0-15,0 0 16,0 0-16,0 1 0,0-1 0,0 21 16,0-63 15,0 0-16,0 0-15,0-1 16,0 1-16,0 0 0,-21 0 16,21-21-16,-21 20 0,21 1 15,-22 0-15,1 0 0,0 0 0,0 21 16,-21-21-16,20 21 0,1 0 16,0 0-16,0 21 0,-21 0 15,20 0-15,1 0 0,0 22 0,0-1 16,-21 0-16,20 22 0,1-22 15,0 22-15,0-1 0,-21 43 16,20-43-16,22 1 0,0-22 0,0 1 16,0-1-16,0 0 0,0 1 15,43-22-15,-22 0 0,21 0 16,-21 0-16,22 0 0,-1-21 16,22 0-16,-22 0 0,0 0 0,22 0 15,-22 0-15,0 0 0,22-21 0,-22 0 16,1 0-16,-1 21 0,0-42 15,1 20-15,-22 1 0,21 0 0,-21-21 16,22 21-16,-43-22 0,21 22 0,-21-21 16,21 21-16,-21-22 0,0 22 15,0-21-15,0 21 0,0-1 0,-21 22 16,0-21-16,-1 21 16,1 0-16,0 21 0,0-21 0,0 22 15,0 20-15,-1-21 16,1 21-16,0-20 0,0 20 0,0 0 15,0-21-15,21 22 0,0-22 0,-22 21 16,22-21-16,0 1 0,0-1 16,0 0-16,0 0 0,22-21 15,-22 21-15,21-21 0,0 0 0,0 0 16,0 0-16,0 0 0,43-21 16,-43 0-16,21-21 15,-20 20-15,-1 1 0,0 0 16,0 0-16,-21 0 0,21-22 0,-21 22 15,21-21-15,-21 21 0,0 0 16,0-22-16,0 22 0,0 0 16,0 0-16,-21 42 31,21 0-31,-21 21 16,0-20-16,21-1 0,0 21 0,0 0 15,0-20-15,0-1 0,0 21 16,0-21-16,0 0 0,0 1 0,21-22 15,-21 21-15,21-21 0,0 0 16,22 0-16,-22 0 0,0 0 0,21 0 16,1 0-16,-1 0 0,22-21 15,-22 21-15,0-22 0,1 1 16,-1 0-16,-21 0 0,21 0 16,-20 0-16,-1-1 0,0-20 0,0 21 15,-21 0-15,0-22 0,0 22 16,21-21-16,-21 21 15,0 42 1,0 0-16,0 0 16,0 0-16,0 1 0,0-1 0,0 21 15,0-21-15,0 0 0,21 22 16,-21-22-16,22 0 0,-22 0 0,0 0 16,21 1-16,0-1 0,-21 0 15,0 0 1,-21-21-1,0 0-15,-1 0 16,1-21-16,0 0 16,0 21-16,0-21 0,21-1 0,-21 1 15,-1 21-15,1-21 0,21 0 16,-21 21-16,21-21 0,-21 21 0,0 0 16,21 21 15,0 0-31,21 0 0,0 0 15,0 1-15,0-1 0,1-21 16,-1 21-16,21 0 0,-21-21 0,22 21 16,-22-21-16,21 0 0,0 0 15,1 0-15,-22 0 0,21 0 16,1 0-16,-1 0 0,-21 0 0,21-21 16,1 21-16,-1-21 0,-21 0 0,22 0 15,-22 21-15,21-43 0,-21 22 16,0 0-16,1 0 0,-1-22 15,0 22-15,0-21 0,21-43 16,-42 64-16,0-21 0,0 21 0,0-22 16,0 22-16,0 42 31,-21-21-31,21 43 0,-21-22 0,-21 42 16,42-20-16,-21-1 0,21 0 15,0-21-15,0 22 0,0-22 16,0 21-16,0-21 0,0 1 0,21-1 15,0 21-15,0-42 0,0 21 0,0 0 16,1-21-16,-1 0 0,21 22 16,-21-22-16,0 0 0,1 0 0,-1 0 15,21 0-15,-21-22 16,0 22-16,1-21 0,-1 0 0,-21 0 16,21 0-16,-21 0 15,21 21-15,0-22 0</inkml:trace>
  <inkml:trace contextRef="#ctx0" brushRef="#br0" timeOffset="75409.1">14711 13187 0,'0'-21'16,"0"0"46,21 21-62,0 0 16,-21-22-16,0 1 16,21 21-16,-21-21 15,21 0-15,-21 0 0,0 0 16,0-1-16,0 1 0,0-21 16,0 21-16,0 0 0,0-1 0,0 1 15,-21 0-15,0 0 0,0 0 16,0 21-16,0 0 0,-1 0 0,-20 0 15,0 0-15,21 0 0,-22 21 16,1 0-16,0 0 0,-1 22 0,1-1 16,0 0-16,20 1 0,1 41 15,21-41-15,0-1 0,0 0 16,0 1-16,0-22 0,0 0 16,21 21-16,1-21 0,-1 1 15,21-22-15,-21 0 0,0 0 16,1 0-16,-1 0 0,21 0 0,-21 0 15,0-22-15,1 1 0,-1 0 0,21 0 16,-21 0-16,0 0 0,1-1 16,-1 1-16,0-21 0,0 21 15,0-22-15,-21 1 0,21 0 0,1 21 16,-22-22-16,21 1 0,-21 21 0,0-22 16,0 22-16,0 0 0,0 42 31,-21 0-31,-1 1 0,22 20 15,-21-21-15,0 21 0,21 1 16,0-1-16,0-21 0,0 22 0,0-1 16,0-21-16,0 0 0,0 22 15,0-22-15,0 0 0,21-21 0,22 21 16,-22 0-16,0-21 0,0 0 16,0 0-16,22 0 0,-22-21 15,21 0-15,-21 0 0,22 21 0,-1-21 16,-21-1-16,21-20 0,-20 21 15,20-21-15,-21 20 0,21-20 16,-20 0-16,-1-1 0,0-20 0,0 21 16,21-64-16,-20 63 15,-1 1-15,-21-21 0,21 20 0,-21 1 16,21 21-16,-21-22 0,0 22 16,0 0-16,0 0 0,0 0 0,0 42 31,0 0-31,0 21 0,0 1 15,0-1-15,-21 0 0,0 1 0,0 20 16,21 1-16,-22-1 0,1 1 16,21-22-16,0 22 0,-21 41 15,0-62-15,21 20 16,0-42-16,0 22 0,0-22 16,0 0-16,21-21 0,0 0 15,0 0-15,1 0 0,-1 0 16,0 0-16,0 0 0,-21-21 15,42 0-15,-42 0 0,0-1 16,22 1-16,-22 0 0,0-21 16,0 21-16</inkml:trace>
  <inkml:trace contextRef="#ctx0" brushRef="#br0" timeOffset="75588.99">15388 12891 0,'0'0'0,"-21"0"0,42 0 31,0 0-31,0 0 16,1 0-16,-1 0 0,21 0 0,-21 0 15,0 0-15,22-22 0,-22 1 16,0 21-16,21 0 0,-20-21 16,-1 21-16,0-21 0,21 0 0,1 21 0</inkml:trace>
  <inkml:trace contextRef="#ctx0" brushRef="#br0" timeOffset="75908.33">16764 12573 0,'0'0'0,"0"-21"0,21 21 0,-21-21 0,0 0 15,0-1-15,0 1 0,0 0 16,0 42-1,0 0 1,-21 1-16,21 20 0,-21 0 16,21 1-16,-21 20 0,-1-21 15,1 22-15,21-1 0,-21 1 16,0-1-16,0-20 0,21 20 0,0-20 16,-21-1-16,-1 0 0,22-21 0,0 1 15,0-1-15,0 0 0,0 0 16,0 0-16,0-42 31,22 0-31,-1 0 16,0 0-16</inkml:trace>
  <inkml:trace contextRef="#ctx0" brushRef="#br0" timeOffset="76607.45">16997 12637 0,'0'0'0,"21"-43"0,0 1 16,-21 0-16,21 20 0,-21 1 15,0 0-15,0 42 16,0 22 0,0-22-16,0 21 0,0 0 0,0 22 15,-21-22-15,21 22 0,-21-1 16,0-20-16,21 20 0,-43 22 16,43-43-16,0 0 0,-21-20 15,0 20-15,21-21 0,-21 0 0,21 0 16,21-42 31,-21 0-47,21 0 0,0 0 15,1 0-15,-1-1 0,0 1 16,0 0-16,0-21 0,0 21 0,1-1 16,-1 1-16,0 21 15,-21 21 1,0 1-16,0-1 0,0 21 15,0-21-15,0 0 0,0 1 0,0-1 16,0 21-16,0-21 0,0 0 0,0 1 16,0-1-16,21 0 15,0-21-15,0 21 0,1-21 16,-1 0-16,0 0 0,0 0 16,0 0-16,0 0 0,22 0 15,-22 0-15,0-21 0,0 0 0,0 21 16,43-43-16,-43 22 0,-21-21 15,21 21-15,0 0 0,-21-22 16,0 1-16,0 21 0,0-22 0,0 22 16,0-21-16,0 21 0,0 0 15,-21 21 1,0 0-16,0 21 0,0 0 16,21 0-16,-21 21 0,-1-20 0,22 20 15,-21-21-15,21 21 0,0-20 16,0-1-16,0 0 0,0 0 0,0 0 15,0 0-15,21 1 0,1-1 16,-1-21-16,0 21 0,0-21 16,0 0-16,0 0 15,1 0-15,-1 0 0,0 0 16,0-21-16,0 0 0,-21-1 0,21 1 16,-21 0-16,22 0 0,-22 0 15,0 0-15,0-1 0,0 1 0,0 0 16</inkml:trace>
  <inkml:trace contextRef="#ctx0" brushRef="#br0" timeOffset="76871.42">16616 12785 0,'-21'0'0,"42"0"0,-64 0 0,1 0 16,63 0-1,0 0 1,1 0-16,20 0 0,0 0 16,1-21-16,-1 21 0,0 0 15,1-22-15,20 22 0,-21-21 0,1 21 0,-22 0 16,21 0-16,-21 0 16,1-21-16,-1 21 0,0 0 0,0 0 46</inkml:trace>
  <inkml:trace contextRef="#ctx0" brushRef="#br0" timeOffset="78923.77">18351 13229 0,'-21'21'15,"21"-42"17,21 0-17,1 0-15,-22 0 0,42-22 16,-21 22-16,0-21 0,22 0 0,-22-1 16,21 1-16,0 0 0,1-22 15,-22 1-15,21 20 0,1-20 0,-1 20 16,-21-20-16,0 21 15,0-1-15,1 1 0,-22 0 0,0 20 0,0 1 16,0 0-16,-22 21 16,1 21-16,0 0 15,0 1-15,0 20 0,0 0 16,-1 1-16,22-1 0,-21 85 16,21-64-16,0-20 0,0 20 15,0-20-15,0 20 0,0-21 16,21 1-16,-21-22 0,0 21 0,0-21 15,22 1-15,-22-1 0,0 0 0,0 0 16,-22-21 0,1 0-16,0 0 0,0 0 15,0 0-15,0-21 0,-22 0 16,22 0-16,0 21 0,-21-43 16,20 22-16,1 0 0,0 0 0,0 0 0,0-22 15,21 22-15,0 0 0,0 0 16,0 0-16,-21 21 15,21 21 1,0 0 0,21 0-16,-21 21 0,0-20 0,21-1 15,0 0-15,0 21 0,0-21 16,1 1-16,-1-1 0,0 0 16,0-21-16,21 21 0,-20 0 0,20-21 15,0 0-15,-21 0 0,22 0 0,-1 0 16,0 0-16,1 0 0,-22-21 0,21 0 15,1 21-15,-1-21 16,0 0-16,43-22 0,-22-20 16,-20 20-16,-22 22 0,0-21 15,-21 0-15,0-1 0,0 22 16,0-21-16,0 21 0,0-22 0,0 22 16,-21 0-16,0 21 15,0 0-15,-22 0 0,22 21 0,-21 0 16,21 0-16,-22 22 0,22-22 0,0 21 15,-21 1-15,20-1 16,1-21-16,0 21 0,21 22 16,0-43-16,0 0 0,0 0 15,0 1-15,0-1 0,21 0 16,0-21-16,1 0 0,-1 0 0,0 0 16,0 0-16,0 0 0,0 0 15,22-21-15,-22 0 0,0-1 0,0 22 16,22-21-16,-22-21 0,0 21 15,0 0-15,0-22 0,-21 22 0,21-21 16,-21 21-16,22-22 0,-22 22 0,0 0 16,0 0-16,0 0 0,0 42 31,0 0-31,0 0 16,0 21-16,-22-20 0,22-1 15,0 21-15,0-21 0,0 22 0,0-22 16,0 0-16,0 0 0,0 0 15,22 0-15,-1 1 0,0-1 0,0-21 16,0 0-16,0 21 0,1-21 16,20 0-16,-21 0 0,43 0 15,-43-21-15,0 21 0,0-21 0,0-1 16,0 1-16,22-21 16,-22 21-16,-21 0 0,0-22 15,0 22-15,0-21 0,21 21 0,-21-22 16,0 22-16,0 0 0,0 42 31,0 0-15,0 0-16,0 1 0,0-1 0,0 21 15,0-21-15,0 0 0,0 22 16,0-22-16,-21 0 0,21 0 0,0 0 16,0 1-16,0-1 0,0 0 15,0-42 16,0 0-15,0-1-16,0 1 16,0 0-16,0-21 0,0 21 15,0-1-15,21-20 0,0 21 16,0-21-16,-21 20 0,22 1 0,-1 0 16,0 0-16,0 0 0,0 21 0,0 0 15,1 0-15,-22 21 16,0 0-16,21 0 0,-21 0 0,0 1 15,0 20-15,0-21 0,0 0 16,0 22-16,0-22 0,0 0 0,0 0 16,0 0-16,0 0 0,0 1 0,0-1 15,-21-21 1,21-21 15,21 21-15,0-22-16,-21 1 0,21 0 0,0 0 15,-21 0-15,43-43 16,-22 22-16,0 21 0,0-22 0,21 22 16,-20-21-16,-1 21 0,0 0 15,0 21-15,-21-22 0,21 22 16,-21 22-16,0-1 16,0 0-16,0 21 0,0-21 15,0 22-15,-21-22 0,21 21 16,0-21-16,0 1 0,0 20 0,0-21 15,0 0-15,0 0 0,0 1 0,0-1 16,0 0-16,21-21 16,0 21-16,1-21 15,-1 0-15,0 0 0,0 0 0,0 0 16,22 0-16,-22-21 0,-21 0 0,21 21 16,0-21-16,0-1 0,-21-20 15,0 21-15,21 0 0,-21-22 0,22 1 16,-22 21-16,21-21 0,-21-1 15,0 22-15,0-21 0,0 21 0,0-1 16,-21 22 0,-1 22-16,1-1 15,21 0-15,0 21 0,-21 22 16,0-43-16,21 21 16,0-21-16,-21 1 0,21 20 0,0-21 15,0 0-15,0 0 0,0 1 0,0-1 16,21-21-16,0 21 15,0-21-15,0 0 16,1 0-16,-1 0 16,-21-21-16,21 21 0,0-21 15,0 21-15</inkml:trace>
  <inkml:trace contextRef="#ctx0" brushRef="#br0" timeOffset="80476.45">21061 13208 0,'0'0'0,"-21"21"0,42-42 47,0 21-47,0-21 16,-21 0-16,21 0 0,0-1 15,1 1-15,-1-21 0,-21 21 0,21-22 16,0 1-16,0 0 0,0-22 0,1 22 15,-1 0-15,0-22 0,0 22 16,0-22-16,0 1 0,1 20 0,-1 1 16,-21-21-16,0 41 15,21-20-15,-21 21 0,0 0 0,0 0 16,0 42 0,-21 0-16,0 0 0,21 0 15,-22 22-15,1-1 0,0 0 0,0 1 16,0-1-16,0 0 0,21 22 15,0-22-15,-22 0 0,22 22 0,-21-22 16,21 1-16,0-1 0,0 0 16,0 1-16,0-22 0,0 21 15,0-21-15,0 0 0,0 1 0,0-1 0,21-21 16,1 0-16,-1 21 16,0-21-16,0 0 0,0 0 15,0 0-15,1-21 0,-1 0 0,0 21 16,0-22-16,-21 1 0,21 0 15,0 0-15,1 0 0,-1 0 0,-21-1 16,0 1-16,21 0 0,-21 0 0,21 21 16,-21-21-16,0 42 15,0 0 1,-21 0-16,21 0 16,-21 1-16,21-1 0,0 0 15,0 0-15,0 0 0,0 22 16,0-22-16,21 0 15,0-21-15,0 21 0,0-21 16,1 0-16,-1 0 0,0 0 16,0 0-16,0 0 0,22-42 15,-1 21 1,-21-1-16,-21 1 0,21 0 0,-21-21 16,21 21-16,-21-1 0,22-20 15,-22 21-15,0 0 0,0 0 0,-22 42 31,22 0-15,-21 0-16,0 0 16,21 0-16,0 22 0,0-22 0,-21 0 15,21 0-15,0 0 0,0 1 0,0-1 16,0 0-16,0 0 16,0 0-16,0-42 46,21 0-46,-21 0 16,21 21-16,-21-21 0,21-1 16,1 1-16,-1-21 0,-21 21 0,21 0 15,0-1-15,-21 1 0,21 0 16,0 0-16,1 21 16,-22 21 15,0 0-31,0 0 0,0 1 0,0-1 15,0 0-15,0 0 0,0 0 16,0 0-16,0 1 16,0-1-16,0 0 31,21-21-31,-21-21 31,21 21-31,-21-21 0,21 21 0,0-22 16,-21 1-16,43-21 15,-22 21-15,0 0 0,0-1 0,0 1 16,-21 0-16,21 0 0,1 0 16,-1 0-16,-21-1 0,21 22 15,-21 22 1,0-1 0,0 0-16,0 0 0,0 0 0,0 0 15,0 1-15,0-1 0,0 0 16,0 0-16,0 0 0,0 0 0,0 1 15,0-1-15,21-21 16,0 21-16,0 0 0,1-21 16,-1 0-16,0 0 15,0 0-15,0 0 0,0 0 16,1 0-16,-1-21 0,21 21 0,-21-21 16,0 0-16,1 21 0,-1-22 0,0 1 15,21-21-15,-21 21 0,1 0 16,-1-22-16,-21 22 0,21 0 15,-21-21-15,0 20 0,0 1 16,-21 21 0,0 0-16,-1 21 0,1 1 15,-21-1-15,21 0 0,21 0 0,-21 0 16,21 0-16,-22 22 0,22-22 16,0 0-16,0 0 0,0 0 0,0 1 15,0-1-15,22 0 16,-1-21-16,-21 21 0,21-21 0,0 0 15,0 0-15,0 0 0,1 0 16,-1 0-16,0 0 0,0 0 0,0 0 16,0 0-16,1-21 0,-22 0 15,21 0-15,0 21 16,-21-22-16,0 1 0,21 0 16,-21 0-16,0 0 0,21 21 15,-21-21-15,0-1 0</inkml:trace>
  <inkml:trace contextRef="#ctx0" brushRef="#br0" timeOffset="80719.33">22479 12383 0,'0'0'16,"-21"0"-16,0 0 0,21-22 0,-22 22 78,1 0-62,0 0-16,0 0 15</inkml:trace>
  <inkml:trace contextRef="#ctx0" brushRef="#br0" timeOffset="81006.16">21336 12615 0,'0'0'0,"-42"0"0,20 0 0,1 0 15,42 0 16,1 0-31,-1 0 0,0 0 0,21 0 16,-21 0-16,1 0 0,20 0 16,-21 0-16,0 0 0,0 0 0,1 0 15,-44 0 32,1 0-47,0 22 16,0-22-16,0 0 15,-22 21-15</inkml:trace>
  <inkml:trace contextRef="#ctx0" brushRef="#br0" timeOffset="82523.28">762 14774 0,'0'0'0,"-21"0"0,0 0 16,-1-21-16,1 21 0,0 0 16,0 0-16,0 0 0,0 0 0,-1 0 15,22 21 16,22 1-15,-1-1-16,21-21 0,-21 21 0,0-21 16,22 0-16,-1 0 0,-21 21 15,22-21-15,-1 0 0,0 0 16,1 0-16,-1 0 0,0 0 16,1-21-16,-22 21 0,21-21 0,0 21 15,-20-21-15,-1-1 0,0 22 16,0-21-16,0 21 0,-21-21 15,0 0-15,0 0 0,0 0 16,-21 21 0,0 0-16,0 0 15,0 0-15,-1 21 16,22 0-16,-21 21 16,21-21-16,-21 22 0,0-1 15,21 0-15,0 1 0,-21-1 16,0 0-16,21 1 0,0-1 0,-22 0 15,1 1-15,21-1 0,-21 0 16,21-20-16,0-1 0,0 21 0,0-21 16,-21 0-16,21 1 0,-21-1 15,21 0-15,0 0 16,0 0-16,0 0 16,-21-21-1,-1 0-15,22 22 0,-21-22 16,0 0-1,0-22-15,21 1 16,-21 0-16,21 0 0</inkml:trace>
  <inkml:trace contextRef="#ctx0" brushRef="#br0" timeOffset="82799.13">466 15367 0,'0'0'16,"-22"0"-16,1 0 0,0 0 0,42 0 31,0 0-15,1 0-16,20-21 0,0 21 0,1 0 15,-1 0-15,21-21 0,-20 21 16,20-21-16,-20 21 0,20 0 0,-21 0 16,1-22-16,-1 22 0,0 0 15,-20 0-15,20 0 0,-21 0 16,0 0-16,0 0 15,-21-21 32</inkml:trace>
  <inkml:trace contextRef="#ctx0" brushRef="#br0" timeOffset="83167.92">1587 15219 0,'22'21'16,"-1"-21"0,0 0-16,0 0 31,0 0-31,0 0 0,1-21 15,-1 0 1,-21 0-16,0-1 16,0 1-1,-21 21-15,-1 0 16,1 0-16,0 0 16,21 21-1,-21-21-15,21 22 0,0-1 0,0 0 16,0 0-1,21-21 17,0 0-17</inkml:trace>
  <inkml:trace contextRef="#ctx0" brushRef="#br0" timeOffset="83743.6">3556 14605 0,'0'0'0,"0"-85"15,0 64 1,0 0-16,0 0 16,0 0-1,-21 21-15,0 0 16,-1 21-16,22 0 0,0 21 16,-21 1-16,21-1 0,-21 0 0,0 22 15,21-22-15,-21 22 0,21-22 16,0 22-16,-21-1 0,-1-21 15,1 22-15,21-22 0,-21 1 0,0-1 16,21 0-16,0 1 0,-21-22 16,0 21-16,21-21 0,-22 0 15,22 1-15,0-44 47,0 1-47,0 0 0,0 0 16,0 0-16,0 0 0,0-22 0</inkml:trace>
  <inkml:trace contextRef="#ctx0" brushRef="#br0" timeOffset="84739.89">3238 14901 0,'-21'-42'0,"42"84"0,-42-105 0,21 21 16,0-1-16,0 22 0,0-21 16,0-1-16,0 1 0,21 21 0,1-21 15,20-1-15,0 1 0,1 0 16,-1 20-16,0-20 0,22 21 15,-22 0-15,22 21 0,-1 0 0,-21 0 16,22 21-16,-22 0 0,1 0 16,-22 22-16,21-1 0,-42 0 0,0 1 15,0-1-15,0 21 0,0-20 16,-42-1-16,21 0 0,-22 1 0,1-1 16,-43 22-16,22-22 15,20-21-15,1 0 0,21 0 16,-21 1-16,20-22 0,1 0 0,0 0 15,0 0-15,0 0 16,21-22-16,0 1 16,0 0-16,0 0 15,21 21-15,0-21 0,0 21 32,-21 21-32,0 0 0,21 0 0,-21 0 15,0 1-15,0 20 0,0 21 16,0-20-16,0-22 15,22 21-15,-1 1 0,0-22 16,0 21-16,-21-21 0,21 0 0,22 1 0,-22-1 16,21-21-16,-21 21 15,22-21-15,-1 0 0,0 0 0,1 0 16,-1 0-16,0-21 0,1 21 16,20-21-16,-21-1 0,1-20 0,-1 21 15,0 0-15,1-22 0,-1 1 16,0 21-16,1-21 0,-22-1 15,0 22-15,0 0 0,0 0 0,-21 0 16,0-1-16,0 1 0,-21 21 16,0 0-1,0 0-15,0 0 16,0 21-16,-1 1 0,1 20 0,0-21 16,0 21-16,0-20 0,21 20 15,0 0-15,0-21 0,0 22 0,0-22 16,0 0-16,0 0 0,21 0 15,0 1-15,0-1 0,22-21 0,20 21 16,-21-21-16,1 0 16,-1 0-16,0 0 0,1 0 0,20-21 15,-20 0-15,-1 21 0,0-22 16,1 1-16,-1-21 0,0 21 16,-21 0-16,1-22 0,-1 22 0,0-21 15,0 21-15,0-43 16,-21 22-16,0 21 0,0-1 0,0 1 15,0 0-15,0 42 32,0 22-17,0-22-15,0 21 0,0 0 0,0 1 16,0 20-16,0-20 0,0 20 0,0 1 16,0-22-16,0 21 0,0 1 15,-21 21-15,21-22 0,0 1 0,0 20 16,-21-20-16,21 20 0,0-20 15,0-1-15,-21 1 0,0-1 0,21-20 16,-22 20-16,22-20 0,-21-22 16,21 21-16,0-21 0,0 0 15,0 1-15,0-44 32,0 1-32,0-21 0,0 21 15,0 0-15,0-22 0,0 1 0,0 0 16,0-22-16</inkml:trace>
  <inkml:trace contextRef="#ctx0" brushRef="#br0" timeOffset="85036.72">5122 15304 0,'0'0'16,"0"-43"-16,0 1 0,0 0 16,21-1-16,1 1 0,-1 21 0,-21 0 15,21-1-15,0 1 0,0 0 0,0 0 16,22 21-16,-22 0 0,0 0 15,21 0-15,-20 0 0,-1 0 0,21 21 16,-21 0-16,0 0 0,-21 1 16,22-1-16,-22 0 0,0 0 0,0 0 15,0 0-15,0 22 0,-22-22 16,1 0-16,0 0 0,0 0 0,0 1 16,-22-22-16,22 21 0,0 0 15,-21-21-15,21 21 0,-1 0 0,1-21 16,0 21-1,42-21 17,0 0-32,22-21 0</inkml:trace>
  <inkml:trace contextRef="#ctx0" brushRef="#br0" timeOffset="85453.48">5863 15050 0,'0'0'0,"0"-22"0,0 1 15,0 0-15,0 0 0,0 0 0,-21 21 32,0 0-17,21 21-15,-21 0 0,21 0 0,-22 0 16,22 1-16,-21 20 0,21-21 0,0 21 16,0-20-16,0 20 0,0-21 15,0 21-15,0 1 0,0-22 16,21 0-16,1 0 0,-1-21 15,0 0-15,0 0 0,21 0 0,-20 0 16,-1 0-16,0 0 0,0-21 0,21 21 16,-20-21-16,-1 0 15,0 0-15,-21-1 0,0 1 0,0-21 16,0 21-16,0 0 0,0-22 16,0 22-16,0-21 0,-21 21 0,0-1 15,-1-20-15,-20 21 0,21 0 0,0 0 16,0 21-16,-1 0 0,1 0 15,0 0-15,0 0 0,0 0 0,0 0 16,-1 21-16,22 0 16,0 0-16,0 0 15,22 0-15,-1 1 0,0-22 16,0 0-16,0 21 0,0-21 16</inkml:trace>
  <inkml:trace contextRef="#ctx0" brushRef="#br0" timeOffset="85812.28">6202 14986 0,'0'0'0,"21"0"0,0-21 15,0 0-15,0 21 16,1 0-16,-1 0 16,0 0-16,0 0 0,-21 21 0,42 21 15,-42-21 1,0 22-16,22-22 0,-22 21 0,0-21 15,0 22-15,0-22 0,0 0 0,0 21 16,0-20-16,0-1 0,0 0 0,-22 0 16,22 0-16,-21-21 15,0 0-15,0 0 16,21-21 0,0 0-16,0 0 0,0 0 15,0-1-15,0 1 0,21 0 16,0 0-16,-21-21 0,21 20 0,-21-20 15,22 21-15,-1 0 0,-21-22 16,21 22-16,0 0 0,-21 0 0,21 21 16,-21-21-16,21-22 15,1 43-15,-1-21 0,0 21 16,0-21-16</inkml:trace>
  <inkml:trace contextRef="#ctx0" brushRef="#br0" timeOffset="86170.08">7197 14478 0,'0'0'16,"-22"-21"-16,1 21 0,0-21 0,0 21 16,0 0-1,0 21-15,21 0 16,0 21-16,0-20 0,0 20 15,-22 0-15,22 1 0,-21 62 16,21-62-16,0-1 0,0 22 0,-21-22 16,21 0-16,-21 1 0,21-1 15,-21 0-15,21 1 0,0-1 0,0 0 16,0-21-16,0 1 0,0-1 16,0 0-16,0 0 0,0 0 0,21-21 15,0 0-15,0 0 0,0 0 16,1 0-16,-1-21 0,0 0 15,0 21-15,0-21 16,-21 0-16,0-1 0,21 1 0,-21 0 16,0-21-16,0 21 0</inkml:trace>
  <inkml:trace contextRef="#ctx0" brushRef="#br0" timeOffset="86395.68">6858 14944 0,'0'0'15,"21"0"17,0 0-32,0-21 0,1 21 15,20 0-15,-21 0 0,21-22 16,-20 22-16,20-21 0,0 21 16,-21 0-16,1 0 0,20 0 0,-21-21 15,0 21 1</inkml:trace>
  <inkml:trace contextRef="#ctx0" brushRef="#br0" timeOffset="87189.22">9271 14690 0,'0'0'0,"21"-21"0,0-64 16,-21 43-16,0 20 15,0 1-15,0 0 0,0 0 0,0 0 16,-21 21 0,0 0-16,0 21 0,-22 21 15,22-21-15,0 22 0,-42 63 16,41-43-16,1 1 0,0-1 16,-21 1-16,21-1 0,-1 1 0,1-1 15,0 1-15,0-22 0,0 0 16,0 1-16,-1-1 0,1 0 0,21-21 15,0 1-15,0-44 32,21 1-32,1-21 15,-1 21-15,0-22 0,0 1 16,0 0-16,0-22 0,22 22 0,-22-22 16,21 22-16,-21-21 0,22-1 15,-1 1-15,-21-1 0,22 22 16,-22-22-16,0 1 0,0-1 0,0 22 15,0 0-15,-21-1 0,0 1 16,22 21-16,-1 21 16,-21 21-16,0 21 15,0 1-15,0 20 0,0-21 0,0 22 16,0-1-16,0 22 0,0-21 0,0-1 16,0 1-16,0-1 0,0-21 15,0 22-15,0-22 0,0 1 0,0-1 16,0 0-16,0-21 0,0 1 15,0-1-15,0 0 0,0 0 16,21-21 0,-21-21-1,0 0-15,0 0 0,0-1 0,0 1 16,0-21-16</inkml:trace>
  <inkml:trace contextRef="#ctx0" brushRef="#br0" timeOffset="88392.48">8996 15007 0,'-43'0'0,"86"0"0,-107 0 0,43 0 16,21 21-16,0 1 0,0-1 16,0 0-16,0 0 0,21-21 15,0 21-15,1-21 0,20 0 16,-21 0-16,21 0 0,1 0 16,-1 0-16,0 0 0,1 0 0,20-21 15,-20 0-15,20 21 0,1-21 0,-22 0 16,21-1-16,-20 1 0,-1 0 15,0 0-15,1 0 0,-22 0 0,0 21 16,0-22-16,0 1 0,1 21 16,-1-21-16,-21 42 15,0 0 1,0 1-16,0-1 0,0 21 16,0-21-16,0 22 0,0-1 0,-21 0 15,21-21-15,0 22 0,0-22 16,0 21-16,0-21 0,0 1 15,0-1-15,0 0 0,21 0 16,0-21-16,0 0 16,0 0-16,0 0 0,1 0 0,-1-21 15,0 0-15,0 0 0,0-1 0,0-20 16,1 21-16,-1-21 0,0 20 16,0-20-16,0 0 0,0 21 0,-21-22 15,0 22-15,22-21 0,-22 21 16,21 21-16,-21-22 0,0 44 31,0-1-31,0 0 16,0 0-16,0 21 0,0-20 0,0 20 15,0-21-15,0 21 0,0-20 0,0 20 16,0-21-16,0 0 0,0 0 16,0 1-16,0-1 0,21 0 0,0-21 15,0 21-15,0-21 16,1 0-16,-1 0 0,21 0 0,-21-21 15,0 0-15,22 21 0,-22-21 0,0-1 16,64-83 0,-64 62-16,0 1 0,0 0 15,0-1-15,1 1 0,-1-22 0,0 22 16,0-21-16,0-1 0,-21 1 16,21-1-16,1 22 0,-22-22 0,0 22 15,0 0-15,21-1 0,-21 22 16,0 0-16,0 0 0,-21 42 15,21 21-15,-22-21 16,1 22-16,-21 20 0,21-20 0,0 20 16,-1-21-16,-20 22 0,21-1 0,0-20 15,0 20-15,-1-20 0,1 20 16,0 22-16,21-22 16,0-42-16,0 22 0,0-1 0,0-21 15,21 0-15,22 1 0,-22-1 0,0 0 16,0-21-16,21 0 0,-20 0 15,20 0-15,-21 0 0,21 0 16,1-21-16,-22 21 0,21-21 0,-21-1 16,22 1-16,-22 0 0,0-21 15,21 21-15,-20-1 0,-1 1 0,0 0 16,0 0-16,0 0 0,0 0 0,1-1 16,-22 1-16,0 42 31,0 1-31,0-1 0,0 21 0,0-21 15,0 0-15,0 1 0,0 20 16,0-21-16,0 0 0,0 0 16,0 1-16,0-1 0,0 0 0,0 0 15,21-21-15,0 21 16,0-21-16,0 0 0,0 0 16,1 0-16,-1-21 0,0 0 15,0 21-15,0-21 0,-21 0 0,21-1 16,-21-20-16,22 21 0,-22 0 0,0-22 15,0-20-15,0 21 16,0 20-16,0 1 0,-22 0 0,1 0 16,0 0-16,0 21 0,0 0 15,0 0-15,-1 0 0,1 0 16,0 0-16,0 21 0,0 0 16,0 0-16,-1 0 0,1 1 15,21-1-15,-21 0 0,0-21 16,21 21-16,-21-21 15,0 0 1</inkml:trace>
  <inkml:trace contextRef="#ctx0" brushRef="#br0" timeOffset="88668.33">10477 14944 0,'22'0'31,"20"-21"-15,0-1-16,1 22 0,-1 0 0,0-21 15,22 21-15,-1-21 0,1 21 16,-1-21-16,1 21 0,-1-21 16,1 21-16,-1-21 0,-20 21 0,-1 0 15,-21-22-15,0 22 0,0 0 16,1 0-16,-1 0 0,-42 0 47</inkml:trace>
  <inkml:trace contextRef="#ctx0" brushRef="#br0" timeOffset="90467.81">11705 15177 0,'0'-22'0,"21"1"16,-21 0-16,0 0 0,0 0 16,0 0-16,0-1 0,21 22 15,-21-21-15,0 42 31,0 1-31,0-1 0,0 0 0,0 21 16,0 1-16,0-22 0,0 21 16,0-21-16,0 22 0,0-22 0,-21 0 15,21 21-15,-21-42 0,21 21 0,0 1 16,0-44 15,0 1-31,0 0 16,21 0-16,0 0 0,-21 0 15,22-22-15,-1 1 0,0 21 16,0-22-16,0 1 0,0 0 0,1 21 16,-1-22-16,21 22 0,-21 0 0,0 0 15,1 21-15,-1 0 0,0 0 16,0 0-16,0 21 0,-21 0 0,0 0 16,21 0-16,-21 1 0,22-1 15,-22 21-15,0 0 0,0-20 0,0 20 16,0-21-16,0 0 0,0 22 0,0-22 15,0 0-15,0 0 0,0 0 16,0-42 15,0 0-15,21 0-16,-21 0 0,21-1 0,0 1 16,-21 0-16,21-21 0,0 21 15,1-22-15,-1 22 0,0-21 0,0 21 16,0-22-16,0 22 0,1 21 15,-1-21-15,0 0 0,0 21 0,0 0 16,0 0-16,-21 21 0,22 0 16,-22 0-16,0 0 0,0 22 15,0-22-15,0 21 0,0-21 0,0 22 16,0-22-16,0 21 0,0-21 16,0 1-16,0-1 0,0 0 0,0 0 15,21 0-15,0-21 0,-21 21 16,21-21-16,0 0 0,22 0 15,-22 0-15,21 0 0,-21 0 0,22 0 16,-1 0-16,0 0 0,1 0 0,-1-21 16,0 0-16,-21 21 0,22-21 15,-1 0-15,-21 0 0,22-1 0,-22-20 16,0 21-16,0 0 0,0-22 16,-21 1-16,0 21 0,0-21 0,0 20 15,0 1-15,0-21 0,0 21 16,0 0-16,0-1 0,-21 22 15,0 0-15,0 0 0,0 0 16,-1 0-16,1 22 0,0-1 16,0 0-16,0 0 0,0 0 0,-22 22 15,43-22-15,-21 21 0,0-21 0,0 22 16,0-22-16,21 21 0,-22-21 16,22 0-16,0 1 0,0-1 0,0 0 15,0 0-15,0 0 0,22-21 16,-1 0-16,0 0 0,0 0 0,0 0 15,22 0-15,-1 0 0,-21-21 16,0 21-16,0-21 0,1 0 16,-1 0-16,0-1 0,21-41 15,-21 21-15,1 20 0,-22-20 16,0 0-16,21 21 0,0-1 16,-21-20-16,0 21 0,0 0 0,0 42 31,0 21-16,0-21-15,0 1 0,0-1 16,0 21-16,0-21 0,0 0 16,0 22-16,0-22 0,0 0 0,0 0 15,21 0-15,0 1 0,-21-1 16,21-21-16,1 0 0,-1 0 0,0 0 16,0 0-16,0 0 0,0 0 15,1 0-15,-1-21 16,0-1-16,0 1 0,0 0 0,-21-21 15,21 21-15,1-22 0,-22 1 16,0 0-16,21-1 0,0 1 0,0 0 16,0-22-16,0 22 0,-21-22 0,22 22 15,-1-22-15,0 22 0,-21-21 16,21 20-16,-21 1 0,21 0 0,-21-1 16,0 22-16,0 0 0,0 0 15,0 42 1,-21 21-16,0 1 15,0-1-15,0 0 0,-1 1 0,22 20 16,-21 1-16,0-22 0,0 21 16,0-20-16,21 20 0,0-20 15,0-1-15,0 0 0,0 1 0,0-1 16,0 0-16,0-21 0,0 22 16,0-22-16,0 0 0,21 0 0,0 0 15,-21 1-15,21-22 0,0 0 0,1 0 16,-1 0-1,0 0-15,0 0 0,0 0 0,0-22 0,1 1 16,-1 21-16,0-21 0,0 0 16,0 0-16,-21 0 0,21-1 0,-21-20 15,22 21-15,-22-21 16,21 20-16,-21 1 0,0 0 16,0 42-1,0 0-15,0 1 16,0-1-16,0 0 0,0 21 15,0-21-15,0 1 0,0-1 0,0 0 16,0 0-16,0 0 0,0 0 0,-21-21 16,21 22-16,0-44 47,0 1-47,0 0 0,21 0 0</inkml:trace>
  <inkml:trace contextRef="#ctx0" brushRef="#br0" timeOffset="90647.71">14266 14732 0,'0'0'0</inkml:trace>
  <inkml:trace contextRef="#ctx0" brushRef="#br0" timeOffset="90852.59">13547 14817 0,'0'0'0,"-22"0"0,-20 21 15,21-21-15,21 21 16,21-21 0,0 0-16,0 0 0,22 0 15,-1 0-15,0 0 0,-20 0 16,20 0-16,0 0 0,1 0 16,-1 0-16,-21 0 0,0 0 0,22 0 15,-22-21-15,0 21 0</inkml:trace>
  <inkml:trace contextRef="#ctx0" brushRef="#br0" timeOffset="91308.34">14584 14965 0,'0'0'0,"0"-21"0,21 21 15,-21-21-15,0-1 0,0 1 16,0 0-16,0 0 0,0 0 15,-21 21 17,0 0-32,-1 21 0,22 0 0,-21 0 15,0 0-15,0 1 0,0 20 0,0-21 16,-1 21-16,22-20 0,0 20 16,-21-21-16,21 21 0,0-20 15,0-1-15,0 0 0,0 21 0,21-42 16,1 21-16,41 1 15,-42-22-15,64 0 0,-43 0 0,-21 0 16,22 0-16,20 0 0,-20 0 16,-1-22-16,0 22 0,1-21 15,-1 0-15,-21 0 0,21 0 16</inkml:trace>
  <inkml:trace contextRef="#ctx0" brushRef="#br0" timeOffset="92995.28">15240 15028 0,'0'-21'15,"-64"127"-15,128-191 0,-64 43 0,0 21 0,0 0 16,0 0-16,0-1 0,0 1 0,-21 21 15,0 0-15,-1 0 16,1 21-16,0-21 16,0 22-16,0-1 0,0 21 0,-1-21 15,1 0-15,21 1 0,-21-1 16,21 21-16,-21-21 0,21 0 0,0 1 16,0-1-16,0 0 0,0 0 15,21-21 1,0 0-16,0 0 0,1 0 15,-1 0-15,0 0 0,0 0 16,0-21-16,0 0 0,1 0 16,-22-1-16,21 1 0,0 0 0,0 0 15,0 0-15,-21 0 0,21-1 16,-21 1-16,22 0 0,-1 21 16,-21 21 15,0 0-31,0 1 0,0 20 0,0-21 15,0 0-15,0 22 0,0-22 16,0 0-16,0 0 0,0 0 16,0 0-16,21 1 0,-21-1 0,21 0 15,0 0-15,0-21 0,1 0 16,-22 21-16,21-21 0,0 0 0,0 0 16,0 0-16,0 0 0,1-21 15,-1 0-15,0 0 0,-21 0 16,21-1-16,0-20 0,0 21 0,-21-21 15,22-1-15,-1 1 16,0 0-16,0-22 0,0 22 0,0-22 16,1 22-16,-1-22 0,-21 22 0,21 0 15,0-22-15,0 22 0,-21 0 16,0-1-16,0 22 0,0-21 0,0 21 16,0 42-1,-21 21 1,0-21-16,0 22 0,0-1 15,-1 0-15,1 1 0,0-1 0,0 0 16,21 64-16,-21-64 0,21 1 16,0 20-16,0-20 0,0-1 15,0 0-15,0-21 0,21 22 0,-21-22 16,21 0-16,0 0 0,0 0 16,1 1-16,-1-22 0,0 0 15,21 0-15,-21 0 0,1 0 0,-1 0 16,21 0-16,0-22 15,1 1-15,-22 0 0,0-21 0,21 21 16,-20-22-16,-1 22 0,0-21 0,21-1 16,-21 1-16,1 0 0,-1-1 15,21-20-15,-21 21 0,0-1 0,1-20 16,-1 20-16,0 1 0,0 0 16,-21 21-16,0-22 0,0 22 15,-21 42 1,0 22-1,21-22-15,-43 21 0,22 0 16,0 1-16,0-1 0,0 22 16,0-22-16,21 0 0,-22 1 0,22-1 15,-21 0-15,21 1 0,0-1 0,0-21 16,0 21-16,0-20 0,0-1 16,0 0-16,21 0 0,1 0 0,-22 0 15,21-21-15,0 0 0,0 0 0,0 0 16,0 0-16,22 0 15,-22 0-15,0-21 0,0 21 16,0-21-16,1 0 0,-1 0 0,0-22 16,0 22-16,0 0 0,0 0 15,1 0-15,-22 0 0,21-1 0,-21 1 16,21 0-16,-21 42 31,0 0-31,0 1 16,0-1-16,0 0 0,0 0 15,0 0-15,0 0 0,0 1 0,0-1 16,0 0-16,0 0 0,21 0 16,0 0-16,0-21 0,1 22 15,-1-22-15,0 0 0,0 0 16,0 0-16,0 0 0,1-22 16,-1 1-16,0 21 0,-21-21 15,21 0-15,0 0 0,-21 0 0,0-1 16,0 1-16,21 0 0,-21 0 15,22 0-15,-22 0 0,0-1 0,0 1 16,0 42 15,0 1-31,0-1 16,0 0-16,0 0 0,0 21 16,-22-20-16,22 20 0,0 0 0,-21 1 15,21-1-15,0 0 0,0 85 16,0-84-16,0-1 15,0 21-15,0-20 0,0-1 16,0 22-16,0-22 0,0 21 0,0-20 16,0 20-16,0-20 0,-21 20 15,0 43-15,0-43 0,21-20 16,0-1-16,-21 22 0,-1-22 0,22 0 16,-21 1-16,21-1 0,-21 0 15,0 1-15,21-1 0,-21-21 0,0 0 16,-43 22-16,43-43 15,0 0-15,0 0 16,-1 0-16,1-22 0,0 1 0,0-21 16,0 21-16,0-22 0,-1 22 0,1-21 15,0 0-15,21-1 16,0-20-16,0 20 0,0 1 0,0-21 16,21-1-16,0 1 0,1-1 0,-1 1 15,21 20-15,0-20 0,1-1 16,-1 1-16,0-1 0,1 22 0,20-22 15,-20 22-15,20 0 0,-21-1 16,1 1-16,-1 0 0,0 21 16,1-1-16,-22 1 0,0 21 0,0-21 15,-42 21 17,0 21-17,0-21-15,0 0 0,-1 21 16,-20-21-16,21 22 0,-21-22 0</inkml:trace>
  <inkml:trace contextRef="#ctx0" brushRef="#br0" timeOffset="94473.01">868 16764 0,'-43'21'16,"22"-21"-16,0 0 0,0 0 16,0 0-16,0-21 0,-1 0 15,1 0 1,0 0-16,21-1 0,-21 1 15,21 0-15,0 0 16,0 0-16,0-22 0,0 22 16,0 0-16,21 0 0,21-21 0,-20 20 15,-1 1-15,21 0 0,0 0 16,-20 0-16,20 21 0,0 0 16,-21 0-16,1 0 0,-1 0 0,0 0 15,-21 21-15,0 0 16,0 0-16,0 0 0,0 1 0,0 20 15,-21-21-15,0 21 0,-1 1 16,-20-22-16,21 21 0,-21 1 16,-22 41-16,43-41 0,-21-1 15,20 0-15,1 1 0,0-1 16,0-21-16,21 21 0,0-20 16,0-1-16,0 0 0,0 0 0,0 0 15,0 0-15,21-21 0,0 0 16,0 22-16,1-22 0,20 0 15,-21 0-15,0 0 0,22 0 16,-22-22-16,0 1 0,21 21 0,-21-21 16,1 0-16,-1 0 0,-21 0 15,0-1-15,0 1 0,0 0 16,0 0-16,0 0 0,0-22 16,-21 22-16,-1 0 0,1-21 0,-21 21 15,21-1-15,-22 1 0,22 21 16,0-21-16,0 21 0,-21 0 15,20 0-15,1 21 0,0 0 16,0 1-16,21-1 0,-21 0 16,21 0-16,0 0 0,0 0 15,0 1-15,-21 20 0,21-21 0,0 0 16,0 0-16,0 1 16,21-22-16,0 0 0,0 0 15,21 0-15</inkml:trace>
  <inkml:trace contextRef="#ctx0" brushRef="#br0" timeOffset="97134.76">1630 16891 0,'-21'0'31,"-1"0"-31,1 21 32,0-21-32,21 21 0,0 1 15,0-1 16,21-21-15,0 0 0,1-21-1,-1 21 1,-21-22-16,0 1 16,0 0-16,0 0 15,-21 0 1,-1 21-16,1 0 15,0 0-15,0 0 16,21 21 0,-21 0-16,21 0 15,0 0-15,0 1 16,0-1 0,21-21-1,0 0 1,0 0-1,-21-21-15,21 21 0,-21-22 0,0 1 16,0 0-16,0 0 16,0 0-16,0 0 15,-21-1 1,0 22 0,0 0-16,21 22 31,0-1-31,-21 0 15,21 0-15,0 0 16,0 0 0,0-42 31,0 0-32,0 0 16,-21 21 1,-1 0 140</inkml:trace>
  <inkml:trace contextRef="#ctx0" brushRef="#br0" timeOffset="97873.48">2688 16722 0,'0'0'0,"-21"-21"0,21-1 16,-21 22-16,21-21 0,-21 0 0,21 0 15,0 0 1,0 0-1,0-1-15,0 1 16,21 21 0,0 0-16,0 0 0,0 0 15,0 21-15,1 1 0,20 20 16,-21 0-16,0 1 0,22-1 16,-22 0-16,0 22 0,0-22 0,0 22 15,-21-22-15,0 0 0,21 22 16,-21-22-16,0-21 0,0 22 15,0-1-15,0-21 0,0 21 16,0-20-16,0-1 0,0 0 0,0-42 31,0 0-15,22-22-16,-22 22 16,21-21-16,0-1 0,-21 1 0,21 0 15,0-1-15,0-20 0,1-1 16,-1 1-16,-21-1 0,21 1 0,0-1 15,0 22-15,-21 0 0,21-22 16,-21 43-16,22-21 0,-1 21 0,-21-1 16,0 1-16,0 0 15,0 42 1,0 0 0,0 1-16,0-1 15,0 0-15,0 0 0,0 0 16,21 0-16,0 1 0,0-1 0,-21 21 15</inkml:trace>
  <inkml:trace contextRef="#ctx0" brushRef="#br0" timeOffset="98265.81">3598 17166 0,'0'21'16,"21"-21"-1,-21-21-15,22 21 0,-1-21 16,0 0-16,0 0 0,0 0 0,0-22 16,-21 22-16,22 0 0,-1-21 15,0-1-15,-21 22 0,0-21 0,0 21 16,0-1-16,0-20 0,0 21 16,0 0-16,-21 21 15,0 0-15,-1 21 16,1-21-16,0 21 0,0 21 0,0-20 15,21 20-15,-21 0 0,-1 1 16,22-22-16,0 21 0,0 0 16,0-20-16,0 20 0,0-21 15,0 0-15,0 0 0,0 1 0,22-22 16,-1 21-16,0-21 0,0 0 16,0 0-16,0 0 0,1 0 0,-1 0 15,21 0-15,-21 0 0,0 0 16,1 0-16,-1-21 0,0 21 0,0-22 15,-21 1-15,21 21 0,0-21 16</inkml:trace>
  <inkml:trace contextRef="#ctx0" brushRef="#br0" timeOffset="98621.12">4064 16976 0,'0'-21'0,"0"42"0,0-64 16,0 22-16,0 0 0,0 0 16,0 0-16,0 0 0,21-1 15,0 1-15,0 21 16,1 0-16,-1 0 15,0 0-15,0 21 0,-21 1 0,21-1 16,0 0-16,1 0 0,-22 0 16,0 0-16,21 1 0,-21-1 0,0 21 15,0-21-15,0 0 0,0 1 16,0-1-16,-21 0 0,21 0 0,0 0 16,-22 0-16,1-21 15,21 22-15,0-44 31,0 1-31,0 0 16,0 0-16,0 0 0,21 0 16,-21-1-16,22-20 0,-22 21 15,21 0-15,-21-22 0,21 22 0,0 0 16,-21 0-16,21-21 0,0 42 16,-21-22-16,22 1 0,-1 21 15,0-21-15,0 0 0,0 21 16,0 0-16,22 0 0,-22 0 0</inkml:trace>
  <inkml:trace contextRef="#ctx0" brushRef="#br0" timeOffset="99617.5">4593 17272 0,'0'0'0,"-21"0"0,0 0 0,42 0 31,0 0-31,0 0 0,0-21 16,22 0-16,-1 0 0,0 21 15,1-22-15,-1 1 0,0-21 0,1 21 16,-1 0-16,0-22 0,22-20 15,-43 20-15,0 22 0,0-21 16,1 0-16,-22-1 0,0 1 16,0 0-16,0 20 0,0-20 0,0 21 15,0-21-15,0 20 0,-22 1 0,1 0 16,21 0-16,-21 0 0,0 21 16,0 0-16,0 0 0,-1 0 0,1 21 15,0 0-15,0 0 0,0 22 16,0-1-16,-1 0 0,1 22 15,-21-1-15,21 1 0,0-1 0,-1 1 16,1-1-16,-21 85 16,0 1-16,20-86 0,1 22 15,0-1-15,0 1 0,0-21 16,0 20-16,-1 1 0,1-22 0,21 22 16,-21 0-16,0-22 0,21 22 15,-21 0-15,21-22 0,0 85 16,0-105-16,0 20 0,0-21 15,0 1-15,21-22 0,-21 0 16,21 0-16,21-21 0,-20 0 0,-1 0 16,21 0-16,0-21 0,1 0 15,-1 0-15,0 0 0,1-22 0,-1-20 16,0 20-16,1-20 0,-1 21 16,0-22-16,-20 1 0,-1-1 0,0 1 15,0-1-15,-21 1 0,0-1 16,0-63-16,0 64 0,-21 20 15,0-20-15,-22 20 0,22 1 16,0 0-16,-21-1 0,21 22 16,-22 0-16,22 0 0,-21 0 15,21 21-15,-22 0 0,22-21 0,0 21 0,0 0 16,21-22 0,21 22-1,0-21-15,0 21 0,22-21 16,-22 0-16,21 0 0,0 21 15,1-21-15,-22-1 0,21 1 0,1 0 16,-1-21-16,0 21 0,-21-1 0,22 1 16,-1-21-16,-21 21 15,0 0-15,1-22 0,-1 22 0,0 0 0,21-21 16,-42 20-16,0 1 16,21 21-1,-21 21-15,0 22 16,0-22-1,0 0-15,0 0 0,0 22 0,0-22 16,0 0-16,0 0 0,0 0 16,0 0-16,0 1 0,0-1 0,0 0 15,-21-21 1,21-21 15,0 0-31,0-1 16,0 1-16</inkml:trace>
  <inkml:trace contextRef="#ctx0" brushRef="#br0" timeOffset="99765.19">5503 16849 0,'0'0'0,"0"-21"0,0-1 32,21 22 14,-21 22-46</inkml:trace>
  <inkml:trace contextRef="#ctx0" brushRef="#br0" timeOffset="101808.48">5863 16976 0,'21'0'0,"0"-21"15,-21-1-15,0 1 32,-21 21-32,0-21 0,0 21 15,0 0-15,0 0 0,-1 0 16,1 0-16,0 21 16,0 0-16,21 1 0,-21-1 0,21 0 15,-21 21-15,21-21 0,-22 22 16,22-22-16,0 21 0,0-21 15,0 1-15,0-1 0,22 21 0,-1-21 16,0-21-16,21 43 16,1-43-16,-22 0 0,21 21 0,-21-21 15,22 0-15,-1 0 0,-21 0 16,21 0-16,1 0 0,-1-21 0,0 21 16,1-22-16,-1 22 0,0-21 0,1 0 15,-1 0-15,0 0 0,1 0 16,-1-1-16,0 1 0,1 0 15,-22 0-15,0 0 0,21 0 0,-42-22 16,0 22-16,22 0 0,-22 0 0,0 0 16,0-1-16,-22 1 15,1 21-15,0 0 0,0 0 0,-43 0 16,43 21-16,-21 1 0,21-1 16,0 0-16,-22 21 0,22-21 15,0 1-15,0 20 0,0-21 16,-1 0-16,1 0 0,21 1 0,0-1 15,0 0-15,0 21 0,21-21 16,1-21-16,-1 0 16,0 0-16,0 0 0,0 0 15,0 0-15,1-21 0,-1 21 0,0-21 16,21 0-16,-21 21 0,-21-21 16,22 0-16,-1-1 0,-21 1 15,21 0-15,-21 0 0,0 0 0,0 0 16,0-1-16,0 1 0,0 0 0,0 0 15,0 42 17,0 0-17,0 0-15,0 22 0,0-22 0,0 0 16,0 0-16,0 0 0,0 1 16,0-1-16,0 0 0,21 0 15,0-21-15,0 21 16,1-21-16,-1 0 0,0 0 0,0 0 15,0 0-15,0-21 16,1 21-16,-1-21 0,0 0 0,0 0 16,-21-1-16,21 1 0,0 0 0,-21 0 15,22-21-15,-22-1 0,21 1 16,0 0-16,0-64 16,0 63-16,-21-20 0,21 21 0,1-1 0,-22-20 15,21 20-15,-21 1 0,0 21 16,0-21-16,0 20 0,0 1 15,0 42 1,0 1-16,-21-1 16,21 21-16,-22-21 0,1 22 0,0-1 15,21 0-15,-21 22 0,0-22 0,0 0 16,21 22-16,-22-22 0,22 1 16,-21-1-16,21 0 0,0 1 0,0-1 15,0-21-15,0 21 0,0-20 0,0-1 16,0 0-16,21 0 0,1 0 15,-1-21-15,0 21 0,0-21 16,0 0-16,22 0 16,-22 0-16,0-21 0,21 21 0,-21-21 15,1 0-15,-1 0 0,0 0 16,0-1-16,-21 1 0,21 0 0,0 0 16,1 0-16,-1 0 0,-21-22 15,21 22-15,0 0 0,0 21 16,-21 21-1,0 0 1,0 0-16,0 1 0,0-1 0,0 0 16,0 0-16,0 0 0,0 0 0,0 1 15,0-1-15,0 0 16,0 0-16,0 0 0,21-21 16,1 0-1,-1 0-15,0 0 0,0 0 16,0 0-16,0 0 15,1-21-15,-1 0 0,0 0 0,0 0 16,0-1-16,-21 1 0,21 0 16,-21 0-16,0 0 0,0 0 0,22-1 15,-22 1-15,0 0 16,0 42 0,0 0-16,0 1 15,0-1-15,0 0 0,0 0 16,0 0-16,0 0 0,0 1 15,0-1-15,0 0 16,0 0-16,21-21 16,0 0-16,0 0 0,0 0 15,0 0-15,1 0 16,-1 0-16,0 0 0,-21-21 16,21 21-16,-21-21 0,0 0 0,0-1 15,0 1-15,0 0 16,0 0-16,-21 0 0,0 21 0,0-21 15,21-1-15,-22 1 0,1 21 0,0-21 16,0 21-16,21-21 0,-21 21 16,21-21 15,21 21-15,-21-21-16,21 21 0,0-22 15,0 22-15,1-21 0,-1 21 0,0-21 16,0 21-16,0-21 0,0 21 15,1 0-15,-1 0 0,0 0 0,0 0 16,0 0-16,0 21 0,1 0 0,-1 0 16,0 1-16,0-1 15,0 0-15,-21 0 0,0 0 16,21 22-16,1-22 0,-22 0 0,0 0 16,0 0-16,0 0 15,0 1-15,0-1 0,0 0 16,0 0-1,0-42 32,0 0-47,0 0 16,0-1-16,0 1 0,0 0 16,0 0-16,0 0 0,0-22 0,21 22 15,0-21-15,0 21 0,0-22 16,0 22-16,1 0 0,-1 0 15,21 0-15,0 21 0,-20 0 0,20 0 0,-21 0 16,21 0-16,-20 21 0,-1 0 16,0 0-16,0 0 0,-21 1 15,0 20-15,0-21 0,0 0 0,0 22 16,0-22-16,0 21 0,0-21 0,0 0 16,0 1-16,0-1 0,0 0 0,0 0 15,-21 21-15,0-42 16,21 22-16,0-44 47,0 1-32,0 0-15,0 0 0,-21 21 0,21-21 16</inkml:trace>
  <inkml:trace contextRef="#ctx0" brushRef="#br0" timeOffset="102019.36">8340 16447 0,'0'0'0,"-22"-22"0,-41 1 15,42 21 1,0 0-16,-1 21 62,1-21-46,0 0-16,0 0 0</inkml:trace>
  <inkml:trace contextRef="#ctx0" brushRef="#br0" timeOffset="102271.22">6710 16785 0,'0'0'0,"-21"21"0,-1 1 16,44-22-1,-1 0-15,0 0 0,21 0 16,-21 0-16,22 0 0,-1-22 0,0 22 16,1 0-16,-1 0 0,-21-21 15,22 21-15,-22 0 0,0 0 0,0 0 16,0 0-16,-21-21 15,21 21 1</inkml:trace>
  <inkml:trace contextRef="#ctx0" brushRef="#br0" timeOffset="104761.81">10139 17039 0,'0'0'0,"21"-21"0,-21 0 16,21 0-16,0-22 0,0 22 0,-21 0 16,22-21-16,-1 21 0,0-22 15,-21 1-15,0 21 0,21-22 0,0 22 16,-21-21-16,0 21 0,0 0 15,0-22-15,0 22 0,0 0 16,0 0-16,-21 21 16,0 0-16,0 0 0,0 21 0,-1 0 15,1 0-15,0 22 0,0-1 16,21 0-16,-21 22 0,0 20 0,21-20 16,-22-1-16,22 1 0,0-1 15,0-20-15,0 20 0,0-20 0,0-1 16,0 21-16,0-20 0,0-22 15,0 0-15,0 0 0,22 0 16,-1-21-16,0 0 0,0 0 16,0 0-16,0 0 0,1 0 0,-1 0 15,0 0-15,0-21 0,21 0 16,-20 0-16,20 0 0,-21 0 0,21-1 16,-20-20-16,-1 21 0,21-21 15,-21-1-15,22 1 0,-22 0 0,0-22 16,0 22-16,0-22 0,22 22 15,-22-22-15,-21 22 0,42-64 16,-21 64-16,-21 21 0,0-22 0,0 22 16,21 0-16,-21 0 0,0 42 31,-21 0-31,21 0 0,-21 22 16,0-1-16,0 22 0,0-1 15,-1 1-15,-20-22 0,21 21 16,0 1-16,0-1 0,-1-20 0,22-1 15,0 43-15,0-64 16,0 21-16,0-21 0,0 1 0,22-1 16,-1 0-16,0-21 0,21 0 15,-21 0-15,1 0 0,20 0 0,0 0 16,1 0-16,-22 0 0,63-42 16,-41 42-16,-1-22 0,0 1 15,1-21-15,-22 21 0,21 0 0,-21-22 16,1 22-16,-1-21 0,0 21 0,-21-22 15,0 22-15,0 0 16,0 0-16,-21 21 16,0 0-16,-1 0 0,1 0 15,0 21-15,21 21 0,-21-21 16,21 1-16,0 20 0,0-21 0,0 0 16,0 22-16,0-22 0,0 0 0,0 0 15,21 0-15,-21 0 0,21 1 16,-21-1-16,21 0 0,-21 0 15,-21-21 1,0 0-16,0 0 16,0 0-16,0 0 0,-1-21 15,1 21-15,0-21 0,0 21 16,0-21-16,0 21 0,21-22 16,-22 22-16,22-21 0,-21 21 0,0 0 15,21 21 16,0 1-31,21-1 16,0 0-16,1-21 0,-1 21 16,0-21-16,0 21 0,0-21 15,0 0-15,1 0 0,20 0 16,-21 0-16,21 0 0,-20 0 0,20 0 16,-21 0-16,21 0 0,1 0 0,-22 0 15,21-21-15,-21 0 0,22 21 16,-22-21-16,21-22 0,1 22 15,-22 0-15,-21 0 0,21 0 16,0 0-16,0-1 0,-21-20 0,21 21 16,-21 0-16,0 0 0,0-1 0,0 1 15,0 42 17,0 1-32,-21-1 0,21 0 0,0 0 15,0 0-15,-21 0 0,21 22 16,0-22-16,0 0 0,0 0 15,0 0-15,0 1 0,0-1 0,0 0 16,21 0-16,0 0 16,1-21-16,-1 0 0,0 21 0,0-21 15,21 0-15,-20 0 0,-1 0 0,0 0 16,21 0-16,-21-21 0,1 21 16,-1-21-16,21 0 0,-21 0 0,0 0 15,1-1-15,-1-20 0,0 21 16,0 0-16,-21 0 0,21-22 15,-21 22-15,0 0 0,0 0 16,0 42 15,0 0-31,0 0 0,0 0 16,-21 1-16,21-1 0,-21 0 0,21 0 16,-21 0-16,21 0 0,0 1 15,0-1-15,0 0 0,-21-21 0,21 42 16,-22-42-16,22-21 47,0 0-47,22 0 15,-1 0-15,-21-1 16,21 1-16,0 0 0,0 0 0,0 0 16,-21-22-16,22 22 0,-1 0 15,0 0-15,0 0 0,0 0 16,0 21-16,1 0 15,-22 21-15,0 0 16,21 0-16,-21 0 0,0 0 0,0 1 16,0-1-16,0 0 0,0 0 15,21 0-15,-21 0 0,21 1 0,0-22 16,0 21-16,1 0 0,-1-21 0,0 21 16,0 0-16,21-21 0,1 0 15,-22 0-15,21 0 0,22 0 16,-43 0-16,21 0 0,-21 0 0,1 0 15,-1-21-15,0 0 16,21 0-16,-21 0 0,1-1 16,20-41-16,-42 42 0,0-22 15,21 22-15,-21-21 0,21 21 16,-21-22-16,0 22 0,0 0 0,0 0 16,-21 21-16,0 0 0,0 0 15,0 0-15,-1 0 0,-20 21 0,21 0 16,-21 0-16,-1 1 0,22-1 15,0 0-15,0 21 0,0-21 16,-1 1-16,1-1 0,21 0 0,0 0 16,0 0-16,0 0 15,0 1-15,21-1 16,1-21-16,-1 0 0,0 0 0,0 0 16,0 0-16,0 0 15,1 0-15,-1 0 0,0-21 0,21-1 16,-42 1-16,21 21 0,1-21 15,-22 0-15,21 0 16,-21 0-16,21 21 0,-21-22 0,0 44 47,0-1-31,0 0-16,0 0 0,-21 0 0,0 0 15,-1 43-15,1-22 16,21 1-16,-21-1 0,0 0 15,21 1-15,-21 20 0,21-21 0,-21 1 16,21 20-16,-22-20 0,1 20 0,21-21 16,-21 1-16,0-1 0,0 22 15,0-22-15,-1 0 0,1 1 0,0-1 16,0-21-16,0 21 0,0-20 0,-1 20 16,1-21-16,0 0 0,0 0 15,0-21-15,21-21 16,0 0-1,0 0-15,0 0 16,0 0-16,0-22 0,21 1 0,0 21 16,-21-22-16,21 1 0,0 0 0,1-1 15,-1-20-15,0 21 0,0-22 16,0 22-16,0-22 0,22 1 0,-22 20 16,21-62-16,22-1 15,-43 63-15,0 1 0,0 0 16,-21-1-16,21-20 0,-21 21 15,0-1-15,0 22 0,0-21 0</inkml:trace>
  <inkml:trace contextRef="#ctx0" brushRef="#br0" timeOffset="104991.68">11769 16468 0,'0'0'0,"-22"0"0,22-21 0,-21 21 15,21-22 1</inkml:trace>
  <inkml:trace contextRef="#ctx0" brushRef="#br0" timeOffset="105791.51">14690 16425 0,'21'-21'16,"-42"42"-16,63-63 0,-42 0 0,21 21 0,0-1 16,0 1-16,-21 0 0,0 0 15,0 0-15,-21 63 31,0-21-31,0 22 0,0-1 16,0 0-16,-1 22 0,-20-1 16,21 1-16,0-1 0,0 1 0,-1-1 15,-20 1-15,21-1 0,0-20 16,0 20-16,-1-21 0,22 1 0,-21-22 16,0 21-16,21-21 0,-21 1 15,21 20-15,0-63 31,0 0-15,21-1-16,0 1 0,0-21 16,-21 21-16,22-22 0,-1 1 0,0 0 15,0-1-15,0-20 0,0-1 16,22 22-16,-22-21 0,0 20 0,0-20 16,0 20-16,1-20 0,-1 21 15,0-1-15,0 1 0,0 21 16,-21-22-16,0 22 0,21 21 0,-21-21 15,22 21-15,-22 21 0,0 43 16,0-22 0,0 0-16,0 22 0,0-1 0,0 1 15,0-1-15,0 1 0,0-1 16,0 1-16,-22-1 0,22-20 0,-21-1 16,21 0-16,0-20 0,0 20 15,0-21-15,0 0 0,0 0 0,-21 1 16,21-44 15,-21 1-15,21 0-16,-21 0 0,21 0 0</inkml:trace>
  <inkml:trace contextRef="#ctx0" brushRef="#br0" timeOffset="105975.97">14499 16912 0,'0'0'0,"-21"0"15,42 0 1,-21-21-16,42 21 16,-20 0-16,-1-21 0,0 21 0,21 0 15,-21-21-15,22 21 0,-22-21 16,21 21-16,-21-22 0,1 22 0,20 0 16,-21-21-16,0 21 0,0 0 15,1 0-15,-1 0 0</inkml:trace>
  <inkml:trace contextRef="#ctx0" brushRef="#br0" timeOffset="109015.49">15049 17103 0,'0'0'0,"0"21"0,0 0 0,-21-21 0,21 21 16,-21 0-16,21 1 15,21-22 16,0 0-31,1 0 0,-1-22 0,0 22 0,21-21 16,-21 0-16,22 0 16,-1 0-16,0 0 0,-20-22 0,20 22 15,0-21-15,-21 21 0,22-22 16,-1-20-16,-21 20 0,-21 22 16,0-21-16,0 21 0,0 0 15,0-1-15,-21 22 16,0 0-16,0 0 0,0 22 15,-1-22-15,1 21 0,21 0 0,0 21 16,0-21-16,0 1 0,0 20 16,0-21-16,21 43 15,-21-43-15,22 0 0,-1 21 16,0-21-16,0 1 0,-21-1 0,21 0 16,0 0-16,-21 0 15,0 0-15,-21-21 16,0 0-16,0 0 15,0 0-15,-22 0 0,22 0 16,0 0-16,0 0 0,0 0 0,0-21 16,-1 21-16,1 0 0,0 0 15,0-21-15,21 42 47,0 0-31,0 1-16,0-1 0,21 0 15,0 0-15,0-21 16,1 21-16,-1-21 0,0 0 16,21 0-16,-21 0 0,22 0 15,-22 0-15,21 0 0,1 0 0,-1 0 16,0 0-16,1-21 0,-22 0 16,21 0-16,0 21 0,22-21 0,-43-22 15,21 22-15,1 0 16,-1-21-16,-21 20 0,0-20 0,1 21 0,-1-21 15,-21 20-15,0 1 0,0 0 16,0 0-16,-21 21 16,-1 0-16,1 0 15,0 21-15,0 0 0,0 0 16,0 43-16,21-43 0,0 0 16,0 0-16,0 22 0,0-1 15,0-21-15,0 0 0,21 1 16,-21-1-16,21-21 0,-21 21 15,0 0-15,0 0 16,-21-21 15,0 0-31,-1-21 0,1 21 16,0-21-16,0 0 16,0 21-16,21-21 15,-21 21 1,21 21-1,0 0-15,0 0 16,21-21-16,0 21 16,0 0-16,0-21 0,22 0 15,-22 0-15,0 22 0,21-22 16,-21 0-16,22 0 0,-1 0 0,0 0 16,1 0-16,-1 0 0,0 0 15,-20-22-15,20 1 0,-21 21 0,21-21 16,1-21-16,-22 21 15,-21-22-15,0 22 0,21 0 16,-21-21-16,0 20 0,0 1 0,0 0 16,0 0-16,0 0 0,-21 21 15,0 0-15,0 21 16,-1 0-16,22 0 16,-21 0-16,21 1 0,-21-1 0,21 0 15,-21 0-15,21 21 0,0-20 16,0-1-16,0 21 15,0-21-15,21 0 16,0-21-16,0 0 0,1 22 0,-1-22 16,0 0-16,0 0 0,0 0 0,0 0 15,1 0-15,-1-22 0,0 1 16,21 0-16,-42 0 0,21 0 16,1 0-16,-1-1 0,-21 1 15,21 0-15,-21 0 0,21 0 0,-21 0 16,21 21-16,-21 21 31,0 0-31,0 0 16,0 0-16,0 0 0,0 1 0,0-1 15,0 0-15,0 0 0,21 0 16,1 0-16,-1 1 16,0-22-16,0 0 15,0 0-15,22 0 0,-22 0 0,0 0 16,0 0-16,0 0 0,0 0 15,-21-22-15,64-20 16,-64 21-16,0-21 0,21 20 16,0-20-16,-21 21 0,21-21 0,1-1 15,-22-20-15,21 20 0,0-20 0,0 21 16,0-22-16,0 1 16,1 20-16,20 1 0,-42-22 0,21 22 15,0-21-15,-21 41 16,0 1-16,-42 42 31,21 1-31,0 20 0,-1-21 0,1 21 16,-21-20-16,21 20 0,0 0 15,-1 22-15,-41 63 16,42-85-16,21 0 0,-21 1 16,21-1-16,0 0 0,0 1 15,0-22-15,0 21 0,0-21 0,0 1 16,21-1-16,0-21 0,-21 21 15,21-21-15,0 21 0,0-21 0,1 0 16,-1 0-16,0 0 0,0 0 16,0-21-16,0 0 0,1 21 0,-22-21 15,42-22-15,-21 22 16,0 0-16,0 0 0,-21 0 16,22-1-16,-1 1 0,0 0 15,-21 42 1,0 0-16,0 1 15,0-1-15,0 0 0,-21 0 16,21 0-16,0 22 16,0-22-16,0 0 15,0 0-15,21-21 0,-21 21 0,21-21 16,0 0-16,22 0 0,-22 0 16,0 0-16,0 0 0,21 0 0,-20 0 15,-1 0-15,21-21 0,-21 21 16,0-21-16,1 0 0,-1 0 0,0-1 15,-21 1-15,21 0 0,0 0 16,-21-43-16,43 22 16,-43 21-16,0 42 31,0 0-31,0 0 16,-22 1-16,22-1 0,0 0 0,0 0 15,-21 21 1,21-20-16,0-1 0,0 0 0,0 0 15,0 0-15,21-21 0,1 0 16,-1 0-16,0 0 16,0 0-16,0 0 15,0-21-15,-21 0 16,0 0-16,0 0 0,0-1 0,0 1 16,0 0-16,0 0 0,0-43 15,0 1 1,-21 42-16,21 0 0,0-1 0,-21 1 15,0 0-15,21 0 16,-21 21 0,42 0-1,0 0 1,0 0 0,0 0-16,1 0 0,-1 0 0,0 0 15,0 0-15,0 0 16,22 0-16,-22 0 0,0 0 0,21 0 15,-21 0-15,1 0 0,-1 21 0,0-21 16,0 21-16,0 0 0,-21 1 16,0-1-16,0 0 0,0 0 15,0 0-15,0 0 16,0 1-16,0-1 0,0 0 16,0 0-16,0 0 15,-21 0-15,21 1 0,-21-1 16,21 0-16,0 0 15,0-42 32,0 0-31,0 0-16,0-1 0,0 1 16,0 0-16,21 0 0,0 0 0,0-22 15,1 1-15,-1 21 0,0-21 16,21-43-16,1 64 15,20-43-15,-21 43 0,-20 21 16,20 0-16,-21 0 0,0 0 16,-21 21-16,0 0 0,0 1 15,0-1-15,0 21 0,0-21 16,0 22-16,-21-22 0,0 42 16,0-20-16,21-22 0,0 0 15,0 0-15,-21 0 0,21 0 0,0 1 16,0-1-16,0 0 0,0 0 15,21-21-15,0 0 0,0 21 16,0-21-16,0 0 0,1 0 16,20 0-16,-21 0 0,0 0 15,22-21-15,-22 21 0,0-21 0,21 0 16,-21 21-16,1-21 0,-1-1 16,21-41-16,-21 21 15,0 20-15,1-20 0,-1 0 0,21-43 16,-42 22-16,0 41 15,0 1-15,0 0 0,-21 21 16,0 0-16,0 21 16,-1-21-16,-20 64 15,21-43-15,0 21 0,21-21 16,0 22-16,0-22 0,0 0 0,0 21 16,0-20-16,21-1 0,0 0 15,0 0-15,0 0 0,1 0 0,-1 1 16,0-22-16,0 21 0,-21 0 15,-21-21 1,0 0 0,0 21-16,-1-21 0,1 0 0,0 0 15,0 0-15,0 0 0,-22 0 0,1 0 16,-21 0 0,41 0-16,1 0 15,21-21 1,0 0-16,0 0 15,0-1 1</inkml:trace>
  <inkml:trace contextRef="#ctx0" brushRef="#br0" timeOffset="109299.97">18881 16277 0,'-22'0'16,"44"0"-16,-65 0 0,22 0 0,21-21 31,-21 21-31,0 0 62,21 21-46,-21-21-16,-1 21 16,1-21-16,21 22 0,-21-22 15,0 21-15</inkml:trace>
  <inkml:trace contextRef="#ctx0" brushRef="#br0" timeOffset="109619.99">17611 16574 0,'-64'21'16,"128"-42"-16,-213 42 0,-20 0 16,84-21-16,43 21 15,63-21 1,0 0 0,1 0-16,-1 0 0,21 0 15,-21 0-15,22 0 0,-22 0 16,21 0-16,-21 0 0,0 0 0,1 0 15,-1 0-15,-42 0 94,-1 0-94,1 0 16,0 0-16</inkml:trace>
  <inkml:trace contextRef="#ctx0" brushRef="#br0" timeOffset="111689.97">18605 5376 0,'22'0'15,"-1"0"1,0 0-16,0 0 0,0 0 16,-21-21-16,21 0 0,1 21 15,-22-21-15,21 0 0,-21 0 16,0-1-16,0 1 15,0 0-15,-21 0 0,-1 0 16,1 21-16,0 0 16,0 0-16,0 0 0,-22 0 15,22 0-15,0 0 0,-21 0 0,21 0 16,-1 21-16,-20 0 0,21 0 16,0 0-16,0 1 0,-1-1 0,1 0 15,21 21-15,0-21 0,0 1 16,0-1-16,0 0 0,0 0 0,0 0 15,21 0-15,1-21 16,-1 0-16,0 0 0,0 0 16,21 0-16,-20 0 0,-1 0 0,21 0 15,-21-21-15,0 21 0,22-21 16,-22 0-16,0 0 0,0 21 0,0-21 16,1-1-16,-22 1 15,0 0-15,21 21 0,-21-21 0,0 0 16,0 0-16,21 21 15,-21 21 17,0 0-17,0 0-15,0 0 0,0 22 16,0-22-16,0 0 0,0 21 0,0 1 16,0-1-16,0-21 0,0 21 15,0 1-15,0-1 0,0 0 16,0 1-16,0-1 0,0-21 0,0 22 15,0-22-15,0 21 0,-21-21 16,21 22-16,0-22 0,-21 0 0,-1 0 16,1-21-16,21 21 0,-21-21 15,0 0-15,-43 0 16,43 0-16,0 0 0,0-21 16,-21 21-16,20-21 0,1 21 0,0-21 15,0 0-15,0 21 0,21-22 0,-21 22 16,21-21-16,-22 21 0,22-21 15,-21 21-15,21-21 0,0 0 32,21 0-32,1 21 0,-1-22 15,21 22-15,-21-21 0,0 21 0</inkml:trace>
  <inkml:trace contextRef="#ctx0" brushRef="#br0" timeOffset="112035.79">19219 5630 0,'0'22'16,"0"-1"0,21-21 15,-21-21-16,22-1 1,-22 1-16,0 0 16,0 0-16,-22 21 15,1-21-15,0 21 16,0 0 0,0 0-16,0 21 15,21 0 1,0 0-1,21-21 1,0 0-16,21 0 16</inkml:trace>
  <inkml:trace contextRef="#ctx0" brushRef="#br0" timeOffset="112553">19918 4805 0,'0'-21'0,"0"0"16,0-1 0,0 1-16,0 42 15,0 22 1,0-22-16,-21 21 0,21 1 0,0 20 15,-22-21-15,22 22 0,0-1 16,0-20-16,0 20 0,0 1 0,0-1 16,-21 1-16,21-22 0,-21 22 15,21-1-15,0-21 0,0 22 0,-21-22 16,21 1-16,0-1 0,0-21 16,0 21-16,0-20 0,0-1 0,0 0 15,0 0-15,0 0 16,0-42 15,0 0-31,0 0 16,-21 0-16,21-1 0,0-20 0,0 21 15,0-21-15,0 20 0</inkml:trace>
  <inkml:trace contextRef="#ctx0" brushRef="#br0" timeOffset="113298.6">19854 5271 0,'0'0'0,"0"-22"0,0 1 0,0 0 16,0 0-16,0 0 0,0 0 16,0-1-16,21 1 0,-21-21 0,22 21 15,-1-22-15,0 22 0,0-21 16,0 0-16,0 20 0,22 1 16,-22 0-16,21 0 0,-21 0 0,43 21 15,-22 0-15,-21 21 16,22 0-16,-22 21 0,0-20 0,0 20 15,0 0-15,-21 22 0,0-22 16,0 0-16,0 1 0,-21-1 16,-21 0-16,21 1 0,-22-1 0,1 0 15,-21 1-15,20-22 0,1 0 0,0 21 16,-1-20-16,1-22 0,0 21 16,20 0-16,-20-21 0,21 0 15,0 0-15,21-21 31,0 0-31,21 21 16,0 0 0,0 0-16,-21 21 15,0 0-15,21 0 0,1 0 16,-1 0-16,-21 1 0,21 20 0,-21-21 16,21 0-16,-21 0 15,21 1-15,0 20 0,-21-21 0,22 0 0,-1-21 16,-21 21-16,21 1 0,0-22 15,0 21-15,0-21 0,1 0 16,-1 0-16,21 0 0,-21 0 0,22 0 16,-1 0-16,-21 0 0,21 0 15,1-21-15,-22-1 0,21 22 0,1-21 16,-22 0-16,21-21 0,-21 21 16,0-1-16,1-20 0,-1-21 15,-21 20-15,0 22 0,0 0 16,0 0-16,0 0 0,-21 21 31,-1 0-31,1 0 0,0 21 16,0 0-16,21 0 0,-21 0 0,21 0 15,-21 22-15,21-22 0,-22 0 16,22 21-16,0-20 0,0-1 0,0 0 16,0 0-16,0 0 15,0 0-15,22-21 0,-22 22 16,21-22-16,0 0 0,0 0 15,0 0-15,0 0 16,1 0-16,-1 0 16,0 0-16,0-22 15</inkml:trace>
  <inkml:trace contextRef="#ctx0" brushRef="#br0" timeOffset="114704.39">20870 5927 0,'0'0'16,"-21"21"-16,42-21 47,0-21-47,1 21 0,-1-21 0,0-1 16,0 1-16,0 0 0,0 0 15,1 0-15,-1 0 0,-21-1 16,21-20-16,0 21 0,0-21 15,-21 20-15,0-20 0,0 21 0,0-21 16,0 20-16,0 1 0,0 0 16,0 0-16,-21 21 15,0 0-15,0 0 16,21 21-16,0 0 0,-21-21 0,21 21 16,0 1-16,0-1 0,0 0 15,0 0-15,0 0 0,21 0 16,-21 1-16,21-1 0,0 0 15,0 0-15,-21 0 0,21 0 0,1-21 16,-22 22-16,0-1 0,21 0 16,-21 0-16,21 0 0,-21 0 15,0 1-15,21-1 16,-21 0 0,21-21-16,0 0 15,1 0-15,-1 0 16,0-21-16,0 21 0,0-21 15,0-1-15,1 1 0,-1 0 16,0 0-16,-21 0 0,21 0 16,0-22-16,0 22 0,1 0 15,-22-21-15,21 20 0,-21 1 0,21 0 16,-21 0-16,0 0 16,0 42 15,0 0-31,-21 0 15,21 0-15,0 22 0,-21-22 16,-1 0-16,22 0 0,0 0 0,0 1 16,0 20-16,0-21 0,0 0 15,0 0-15,0 1 0,0-1 16,22-21 0,-1 0-16,0 0 15,0 0-15,0 0 0,0 0 0,1-21 16,20 21-16,-21-22 0,0 1 15,0 0-15,1 21 0,-1-21 0,-21-21 16,21 20-16,0 1 0,-21 0 16,21-21-16,-21-1 15,0 22-15,0-21 0,0 21 16,0 0-16,0 42 31,0 0-31,0 0 0,0 0 16,-21 0-16,21 22 0,0-22 0,0 0 15,0 21-15,0 1 16,0-22-16,0 0 0,0 0 16,0 0-16,0 1 0,21-1 15,0-21-15,1 0 16,-1 0-16,0 0 0,0 0 0,0 0 16,0 0-16,1 0 0,-1-21 15,0-1-15,-21 1 0,21 21 0,0-21 16,0 0-16,-21-21 0,0 20 15,22 1-15,-1 0 0,-21 0 0,0 0 16,0 0-16,0-1 0,0 1 16,0 42 31,0 1-47,-21-22 0,21 21 0,0 0 15,-22 0-15,22 0 0,0 0 16,0 1-16,0-1 0,-21 0 15,21 0-15,0 0 16,0 0-16,0 1 0,0-44 63,0 1-63,0 0 15,0 0-15,21 0 0,-21 0 16,22-1-16,-1-20 0,-21 21 15,21 0-15,0 0 0,0-22 0,0 22 16,1 0-16,20 0 0,-21 0 0,0 21 16,22 0-16,-22 0 0,0 0 15,0 0-15,0 0 0,0 21 0,-21 0 16,22 0-16,-1 21 16,-21-20-16,0 20 0,0-21 0,0 0 15,0 0-15,0 1 0,0 20 16,0-21-16,0 0 0,-21-21 15,21 21-15,-22 1 0,22-1 0,-21-21 16,21 21-16,-21-21 0,21 21 16,-21-21 15,21-21-31,0 0 16</inkml:trace>
  <inkml:trace contextRef="#ctx0" brushRef="#br0" timeOffset="115516.01">23050 5821 0,'0'0'0,"0"21"0,0 0 15,22-21 1,-1 0 0,0 0-16,0 0 0,21-21 15,-20 21-15,20-21 0,0 0 0,1 0 16,-1-1-16,0-20 0,22 21 15,-22-21-15,22-22 0,-22 22 16,0-1-16,-21 1 0,1 21 16,20-64-16,-21 43 0,-21 0 15,21-1-15,-21 1 0,0 0 0,0 20 16,0-20-16,0 21 16,0 0-16,-21 0 0,21-1 0,-21 22 0,0 0 15,0 0-15,-1 22 16,1-1-16,0 21 0,21 0 15,-21 22-15,0-1 0,21 1 16,0-1-16,-21 22 0,21-21 0,-22 20 16,22 1-16,-21 0 0,21-1 0,0 1 15,0-22-15,0 22 0,-21 0 16,21-1-16,-21 1 0,0 0 0,0-1 16,21 1-16,-22-21 0,1 20 15,21-20-15,-21-1 0,21 1 0,-21-1 16,21 1-16,0-22 0,0 22 0,0-22 15,0 0-15,0-21 0,0 1 16,21-1-16,0-21 0,0 0 0,1 0 16,20 0-16,-21-21 0,21-1 0,-20 1 15,20 0-15,0-21 16,-21 21-16,22-22 0,20-20 16,-42 20-16,22 22 0,-22-21 0,-21 0 15,21-1-15,-21-20 0,0 20 16,0-20-16,0 21 0,0-22 0,-21 22 15,0-22-15,-22 22 0,22 0 16,-21-1-16,0 1 0,-1 0 0,-41-1 16,41 22-16,1 0 0,0 0 15,20 21-15,1-21 0,0-1 16,0 22-16,21-21 0,0 0 16,21 21-1,0-21-15,0 0 0,22 21 16,-22-21-16,21 21 0,1-22 15,-1 1-15,0 0 0,1 0 0,-1 21 16,0-21-16</inkml:trace>
  <inkml:trace contextRef="#ctx0" brushRef="#br0" timeOffset="116197.66">24363 5546 0,'-21'0'15,"42"0"-15,-64-21 0,22 21 16,0 0-16,0 0 0,0 0 16,0 0-16,-1 21 0,1 0 15,0 0-15,0 0 0,0 0 0,0 22 16,-1-22-16,1 21 0,0 1 16,0-22-16,0 21 0,0-21 0,21 22 15,-22-22-15,22 0 0,0 0 16,0 0-16,0 0 0,22-21 15,-1 0 1,0 0-16,0 0 0,21 0 16,-20-21-16,-1 0 0,0 21 0,0-21 15,0 0-15,0-22 16,1 22-16,-1 0 0,0 0 0,0-21 16,0 20-16,-21-20 0,0 21 15,0 0-15,21 0 0,-21-1 0,0 1 16,0 0-16,0 42 15,0 0 1,0 1-16,0-1 0,0 0 16,0 0-16,0 21 0,0-20 0,0-1 15,0 21-15,0-21 0,0 0 16,0 1-16,22-22 0,-22 21 0,0 0 16,21-21-16,0 0 0,0 0 15,0 0-15,0 0 0,1 0 16,20-21-16,-21 0 0,0-1 15,0 1 1,1 0-16,-22 0 0,0-21 0,21 20 16,-21 1-16,21 0 0,-21 0 15,0 0-15,0 0 0,0-1 0,0 44 32,0-1-32,0 0 15,0 0-15,0 21 16,0-20-16,0-1 0,0 0 0,0 0 15,0 0-15,0 0 0,-21 1 16,21-1 0,-21-21-1,21-21 1</inkml:trace>
  <inkml:trace contextRef="#ctx0" brushRef="#br0" timeOffset="116375.56">24680 5482 0,'0'0'0,"0"-21"0,0 0 15,0 0 1,-21 21 0,42 0 30</inkml:trace>
  <inkml:trace contextRef="#ctx0" brushRef="#br0" timeOffset="116687.38">25104 5228 0,'0'-21'0,"0"0"16,0 0-1,-22 21-15,1 0 16,21 21 0,0 0-16,-21 0 0,21 0 0,-21 22 15,0-1-15,21-21 0,0 22 16,-21 20-16,-1-21 0,22 1 16,-21 20-16,0-20 0,21-1 0,0 0 15,-21 1-15,21-22 0,-21 21 0,21-21 16,0 0-16,0 1 0,0-1 0,0 0 15,0 0 1,0-42 15,0 0-31,0 0 16</inkml:trace>
  <inkml:trace contextRef="#ctx0" brushRef="#br0" timeOffset="117047.17">25019 5800 0,'21'0'16,"0"0"-16,0 0 15,1 0-15,-1 0 16,0 0-16,0 0 0,0-21 0,0 21 16,1-22-16,-1 22 0,0-21 15,0 0-15,0 0 16,-21 0-16,0 0 15,0-1-15,0 1 16,-21 21 0,0 0-16,0 0 0,0 0 15,-1 21-15,1 1 0,0-22 16,21 21-16,-21 0 0,21 0 0,-21 0 16,21 0-16,0 1 0,0-1 15,0 0-15,0 0 0,0 0 16,0 0-16,21 1 0,0-22 15,0 21-15,0-21 16,1 0-16,-1 0 0,0 0 16,0 0-16,0 0 0,0-21 15</inkml:trace>
  <inkml:trace contextRef="#ctx0" brushRef="#br0" timeOffset="117608.85">25612 5630 0,'0'-21'15,"0"42"-15,0-63 0,0 21 16,0 0-16,-22 21 47,1 0-47,21 21 0,0 0 0,-21 0 16,0 0-16,0 1 0,21-1 15,0 0-15,-21 0 0,21 0 0,-22 0 16,22 1-16,0-1 0,0 0 0,0 0 15,0 0-15,0 0 16,22-21 0,-1 0-16,0 0 15,0-21 1,0 0-16,0 0 0,-21 0 16,22-22-16,-22 22 15,21-21-15,0 21 0,-21-22 0,21 1 16,0 0-16,0-1 0,-21 1 15,22 0-15,-1 21 0,0-22 0,0 1 16,0 0-16,0-1 0,1 22 16,-1-21-16,-21 21 0,0-1 0,21 22 15,-21 22 1,-21-1-16,0 0 16,-1 0-16,22 21 0,-21-20 0,0 20 15,0 0-15,21-21 16,-21 22-16,21-1 0,-21 0 0,21 1 15,0-1-15,0 0 0,0-20 16,0 20-16,0 0 0,0-21 0,0 22 16,0-22-16,0 0 0,21 0 0,-21 0 15,21-21-15,0 22 0,0-22 16,0 0-16,1 0 0,-1 0 16,0 0-16,0 0 15,0-22-15,0 22 0,1-21 0,-1 0 16</inkml:trace>
  <inkml:trace contextRef="#ctx0" brushRef="#br0" timeOffset="117914.68">26395 5419 0,'0'0'0,"-21"0"16,21-21-1,0-1 1,21 22 0,0 0-16,0 0 15,0 0-15,0 0 0,1-21 0,-1 21 0,0 0 16,0 0 0,0 0-16,0 0 0,1 0 15,-44 0 32,1 0-47,0 0 16,0 0-16</inkml:trace>
  <inkml:trace contextRef="#ctx0" brushRef="#br0" timeOffset="118155.54">26522 5355 0,'-21'0'16,"-1"0"-16,22 21 15,0 1-15,-21-22 16,21 21-16,0 0 0,-21 0 0,21 0 16,0 0-16,0 1 0,-21-1 15,21 21-15,-21-21 0,21 0 0,0 1 16,0-1-16,0 0 0,0 0 16,-21 0-16,21 0 0,0 1 15,0-1 1,21-42 31</inkml:trace>
  <inkml:trace contextRef="#ctx0" brushRef="#br0" timeOffset="118615.28">26818 5440 0,'0'-21'0,"0"0"16,0-1 0,-21 44 30,0-22-46,0 21 0,-1 0 16,22 0-16,-21 0 0,0 0 16,0 22-16,0-22 0,0 0 0,21 21 15,0-20-15,-22-1 0,22 0 0,0 0 16,0 0-16,0 0 0,0 22 16,22-43-16,-22 21 15,21-21-15,0 0 0,0 0 16,0 0-16,0 0 0,1 0 15,-1 0-15,0 0 0,0 0 16,0 0 0,-21-21-16,21 21 0,1 0 15,-22-21-15,0-1 0,21 22 16,-21-21-16,21 21 16,-21-21-1</inkml:trace>
  <inkml:trace contextRef="#ctx0" brushRef="#br0" timeOffset="120619.82">26268 5440 0,'0'0'0,"-21"0"47,-1 0-31,22-21 77,22 21-77,-1 0-16,0 0 0,0 0 16,0-21-16,0 21 15,1 0-15,-1 0 16,0 0-16,0 0 31,0 0-15</inkml:trace>
  <inkml:trace contextRef="#ctx0" brushRef="#br0" timeOffset="124346.76">17949 7324 0,'0'-21'0,"0"-1"15,0 1-15,0 0 16,0 0-16,0 0 16,0 0-16,0-1 15,0 1-15,0 0 16,0 42 31,0 0-47,0 1 15,-21 20-15,21-21 0,0 21 16,0 1-16,0-1 0,0 0 0,-21 1 16,21-1-16,-21 0 0,21 1 0,0-1 15,0-21-15,-21 22 0,-1-1 16,22-21-16,-21 0 0,21 0 0,0 1 15,0-1-15,0 0 0,-21-21 16,21 21-16,0-42 47,0 0-31,0 0-16,21-1 15</inkml:trace>
  <inkml:trace contextRef="#ctx0" brushRef="#br0" timeOffset="124896.96">18373 7303 0,'0'0'0,"0"-22"0,21 22 16,-21-21-16,0 0 0,0 42 47,-21 0-47,21 1 15,-22 20-15,1-21 0,21 0 0,0 22 16,-21-1-16,0-21 0,0 21 16,21-20-16,-21 20 0,-1-21 0,22 21 15,0-20-15,-21-1 0,21 21 0,-21-21 16,21 0-16,0 1 15,0-1-15,0 0 0,0 0 16,21-21-16,0 0 0,1 0 16,-1 0-16,0 0 0,0 0 15,0 0-15,0-21 0,1 21 0,20-21 16,-21 21-16,0-21 0,0-1 16,22 1-16,-22 0 0,0 0 0,0 0 15,0 0-15,-21-1 0,0 1 0,0-21 16,22 21-16,-22-22 0,0 1 15,0 21-15,0-21 0,0 20 0,-43-41 16,22 21-16,0 20 16,0 1-16,-22 0 0,22 21 0,0 0 15,0 0-15,-21 0 16,20 0-16,1 0 0,0 0 0,0 21 16,0 0-16,0 1 0,-22-1 0,43 0 15,-21 0-15,0 0 0,0 0 16,21 1-16,-21-1 0,21 0 15,0 0-15,0 0 16,21-21-16</inkml:trace>
  <inkml:trace contextRef="#ctx0" brushRef="#br0" timeOffset="129760.29">18817 7684 0,'0'21'78,"0"0"-62,0 0 0,21-42 46,-21 0-31,0 0-15,0 42 46,-21-21-62,0 21 16,42-21 78,-21-21-79,0 0 1,-21 21 578,0 0 1796,21 21-2202,-21-21-188,-1 0 16,22 21-16,0 0 31,22-21 31,-1 0-46,-21-21-16,0 0 31,21 21-31,-21-21 0,0-1 16,-21 22 31,21 22-16,-21-22-31,21 21 16,-22-21-16,44 0 78,-1 0-63,-21-21-15,0-1 16,0 44 62,-21-22-78,21 21 0,-22 0 16,44-21 77,-22-21-93,0 0 16,21 21 156</inkml:trace>
  <inkml:trace contextRef="#ctx0" brushRef="#br0" timeOffset="138964.53">19960 7218 0,'0'0'0,"0"-21"16,21 21 15,-21-21-15,0 42 31,0 0-32</inkml:trace>
  <inkml:trace contextRef="#ctx0" brushRef="#br0" timeOffset="139381.22">20087 7176 0,'0'-22'0,"0"44"0,0-65 0,21 22 16,-21 0-16,21 21 15,-21-21-15,0 0 0,0-1 0,0 1 16,22 0-16,-22 0 0,0 0 16,0 0-16,21 21 15,-21 21 1,0 0 0,0 21-16,0 1 0,0-1 0,0 21 15,0-20-15,0 41 0,0-20 16,-21-1-16,-1 1 0,1-1 0,21 1 15,-21-1-15,0 1 0,21-22 16,-21 22-16,21-22 0,0 0 0,-21 1 16,21-22-16,0 21 0,-22-21 0,22 1 15,0-1-15,0 0 16,0-42 15,0 0-31,0-1 0,0-20 16,0 21-16,0 0 0,0 0 0,0-22 15,0 22-15</inkml:trace>
  <inkml:trace contextRef="#ctx0" brushRef="#br0" timeOffset="139728.01">19833 7239 0,'0'0'0,"0"-21"16,-21 0-16,21-22 0,-21 22 15,21-21-15,0 21 0,0-22 0,21 1 16,0 21-16,0-21 0,22 20 16,-1 1-16,0 0 0,1 0 0,-1 0 15,21 21-15,1 0 0,-1 0 16,1 0-16,-1 21 0,1 0 0,-1-21 16,-20 42-16,-1-20 0,-21-1 0,-21 21 15,0 22 1,-21-22-16,-64 21 0,43-20 15,-21-1-15,20 0 0,-20 1 16,-1-22-16,22 21 0,0-21 0,-1 1 16,1-1-16,0 0 0,20 0 15,1-21-15,0 21 0,21 0 16,21-21 0,0 0-1,1 22-15,20-22 0</inkml:trace>
  <inkml:trace contextRef="#ctx0" brushRef="#br0" timeOffset="140277.72">20659 7874 0,'21'0'0,"-42"0"0,63 0 0,-21 0 16,0 0-16,0-21 0,-21 0 15,22 21-15,-1-21 0,-21-1 0,21 1 16,-21 0-16,21 0 0,-21 0 0,0 0 16,0-1-16,0 1 0,0 0 15,-21 0-15,0-21 0,0 20 0,-1 1 16,1 0-16,0 21 0,0 0 16,0 0-16,-22 0 0,22 0 0,0 0 15,0 42-15,-21-20 0,20-1 16,1 21-16,0-21 0,0 22 15,-21 20-15,20-42 0,1 22 16,0-22-16,0 21 0,21-21 16,0 0-16,0 1 0,0-1 15,42-21-15,-21 0 16,1 0-16,20-21 0,-21 21 16,21-22-16,1 1 0,-1 0 0,-21 0 15,22 0-15,-1 0 0,-21-1 16,21 1-16,-20 0 0,-1 0 15,-21 0-15,0 0 0,21-1 0,-21 44 47,0-1-47,0 0 0,0 0 16,0 0-16,0 0 0,-21 1 0,21 20 16,0-21-16,0 0 0,0 0 0,0 1 15,0-1-15,0 0 16,0 0-16,21-21 15,0 0-15,0 0 16,0-21-16,1 0 0</inkml:trace>
  <inkml:trace contextRef="#ctx0" brushRef="#br0" timeOffset="140683.49">21082 7684 0,'0'0'0,"0"-43"16,0 22-16,21 21 16,0 0-16,-21-21 15,21 21-15,1 0 0,-1 0 0,0 0 16,0 21-16,0 0 16,0 0-16,-21 1 0,22-22 0,-1 63 15,-21-42-15,0 0 16,0 1-16,0-1 0,0 0 15,0 0-15,0 0 0,-21 0 16,21 1-16,-22-22 0,1 21 16,21-42 15,0-1-31,0 1 16,0 0-16,21-21 0,1 21 15,-1-1-15,-21 1 0,21 0 16,0 0-16,-21 0 0,21 0 15,0-1-15,1 1 0,-1 0 0,0 21 16,0-21-16,0 21 16,0 0-16,1 0 15,-1 0-15</inkml:trace>
  <inkml:trace contextRef="#ctx0" brushRef="#br0" timeOffset="142313.07">21865 7959 0,'0'-21'16,"0"42"-16,21-42 0,0-1 0,-21 1 0,22 0 16,-1 21-16,-21-21 15,0 0-15,0 0 0,0-1 0,0 1 16,0 0-16,0 0 0,0 0 0,0 0 15,0-1-15,0 1 0,0 0 16,-21 21-16,-1 0 0,1 0 16,0 0-16,0 0 0,0 21 15,0-21-15,-22 21 0,22 1 0,0-1 16,0 21-16,0-21 0,-22 0 0,22 22 16,0-22-16,21 21 15,-21-21-15,21 22 0,-21-22 0,21 21 16,0-21-16,0 1 0,0-1 0,21 0 15,0-21-15,0 0 16,0 0-16,0 0 0,1 0 0,-1 0 16,0 0-16,0 0 0,21-21 15,-20 0-15,-1-1 0,0 1 0,0 0 16,0 0-16,0 0 0,1 0 16,-22-1-16,21-41 0,-21 21 15,21 20-15,-21 1 0,0-21 0,0 21 16,0 0-16,0-1 15,0 44 1,0-1 0,0 0-16,0 0 0,0 0 15,0 22-15,0-22 0,0 0 0,0 0 16,0 21-16,0-20 0,0-1 16,0 0-16,0 0 0,0 0 0,21-21 15,0 21-15,0-21 0,1 0 16,-1 0-16,0 0 0,0 0 15,0 0-15,0 0 0,1 0 16,-1-21-16,0 0 0,0 0 0,0 0 16,0 0-16,1-1 0,-1 1 0,0-21 15,0 21-15,0-22 0,-21 1 16,21 0-16,-21-1 0,22 1 16,-22 0-16,0-1 0,0-20 0,21 21 15,-21-22-15,0 22 0,21-1 16,-21 1-16,0 0 0,0 21 15,0 42 1,0 0-16,0 0 0,0 21 16,0 1-16,0 20 0,-21-20 15,0 20-15,21-21 0,-22 1 0,22-1 16,0 22-16,-21-22 0,0 0 16,21-21-16,0 22 0,0-1 15,0-21-15,-21 22 0,21-22 0,0 0 0,0 0 16,0 0-16,0 0 15,21 1-15,0-22 0,0 0 16,1 0-16,20 0 0,-21 0 0,0 0 16,22 0-16,-22-22 0,21 1 15,-21 0-15,22-21 0,-1 21 0,-21-1 16,0-20-16,22 0 0,-22 21 16,0-22-16,21 1 0,-21 0 0,1-22 15,-1 22-15,0-1 0,0-20 0,-21 21 16,0-1-16,0 1 0,0 21 15,0 0-15,0-1 0,-21 44 32,21-1-32,-21 0 0,0 0 0,21 21 15,-22 1-15,1-22 0,21 21 0,-21 1 16,21-1-16,-21 0 0,21 1 16,-21-1-16,21-21 0,-21 21 0,21 1 15,0-1-15,0-21 0,0 22 16,0-22-16,21 0 0,0 0 0,0 0 15,43 22-15,-43-43 0,21 0 16,-21 0-16,22 0 0,-1 0 16,-21 0-16,21 0 0,1 0 0,-22 0 15,0-22-15,0 1 0,22 0 16,-22 0-16,0 0 0,-21 0 16,21-1-16,0 1 0,-21 0 0,0 0 15,0-21-15,0 20 0,0 1 16,0 0-16,0 0 15,-21 21-15,0 0 16,0 0-16,0 21 0,21 0 0,-22 0 16,1 1-16,0-1 0,21 42 15,-21-42-15,21 1 16,0-1-16,0 0 0,0 0 0,0 0 16,0 0-16,0 1 0,0-1 15,21 0-15,0-21 0,0 0 0,22 0 16,-22 0-16,21 0 15,-21 0-15,1 0 0,20-21 16,-21 21-16,21-21 0,-20-1 0,-1 1 16,21 0-16,-21 0 0,0-21 0,1 20 15,-1-20-15,21 0 0,-21-1 16,0 1-16,1 0 0,-1-22 16,0 1-16,0 20 0,0-20 0,-21-1 15,21 1-15,1 21 0,-1-1 0,-21 1 16,0 0-16,21 20 0,-21 1 15,0 0-15,0 42 16,0 0-16,-21 1 16,0 20-16,-1 0 0,1 22 15,0-22-15,-21 0 0,21 22 16,-22-1-16,22-20 0,0-1 0,0 22 16,0-22-16,-1 0 0,22 1 0,0 20 15,0-42-15,0 22 0,0-22 16,0 0-16,22 0 0,-1 0 15,0-21-15,0 0 0,0 21 0,22-21 16,-22 0-16,21 0 0,-21 0 0,22 0 16,-22-21-16,0 21 0,0-21 15,21-21-15,-20 42 16,-1-21-16</inkml:trace>
  <inkml:trace contextRef="#ctx0" brushRef="#br0" timeOffset="144680.24">24617 8128 0,'0'0'0,"0"-21"32,21 0-17,0 0-15,0-1 0,-21 1 16,21 0-16,22 0 0,-22-21 16,0 20-16,0-20 0,0 0 0,1 21 15,-1-22-15,-21 22 0,0-21 16,0 21-16,0-1 0,0 1 0,-21 21 15,-1 0 1,1 0-16,0 0 0,0 21 16,0 1-16,0-1 0,-1 21 15,1-21-15,0 0 0,21 22 0,0-22 16,0 21-16,0-21 0,0 22 16,0-22-16,0 0 0,21 0 0,-21 0 15,21 1-15,1-1 0,-1-21 16,0 21-16,21-21 0,-21 0 0,1 0 15,-1 0-15,0 0 0,0 0 16,21 0-16,-20 0 0,-1 0 0,0-21 16,0 0-16,0-1 0,-21 1 15,21 0-15,1 0 0,-1-21 0,0 20 16,0 1-16,0 0 0,22 0 0,-22 0 16,0 0-16,0-1 15,0 22-15,22 0 0,-22 0 0,0 0 0,21 0 16,-21 0-1,-21 22-15,0-1 0,0 0 16,0 0-16,0 0 0,0 0 16,-21 1-16,0-1 0,0 0 15,21 0-15,-21 0 0,0 0 0,-1-21 16,22 22-16,0-1 16,-21-21-16,21-21 31,21 21-31,-21-22 0,22 1 15,-1 0-15,0 0 0,0 0 16,0 0-16,0-1 0,1 1 0,-1 0 16,0 0-16,0 0 0,0 0 15,0 21-15,-21-22 0,22 1 0,-1 0 16,-42 21 15,-1 21-31,1-21 16,0 21-16,0 1 0,0-1 0,21 0 15,-21 0-15,21 0 0,-22 0 0,22 1 16,0-1-16,0 0 0,0 0 16,0 0-16,0 0 0,22 1 15,-1-22-15,0 0 16,0 21-16,0-21 0,0 0 0,1 0 0,-1 0 16,21 0-16,-21 0 0,22 0 15,-22-21-15,21-1 0,-21 22 16,0-21-16,1 0 0,-1 0 15,0 0-15,0 0 0,-21-1 0,21 1 16,-21 0-16,0 0 0,0-21 16,0 20-16,-21 1 15,0 21-15,0 0 0,0 0 16,-1 21-16,1 1 0,0-1 16,21 0-16,0 0 0,0 0 15,-21 0-15,21 1 0,0-1 0,0 21 16,0-21-1,0 0-15,21 1 16,0-22-16,0 0 0,1 0 16,-1 0-16,0 0 0,0 0 15,0 0-15,0 0 0,1-22 16,-1 22-16,0-21 0,0 0 0,0 0 16,0 21-16,-21-21 0,22 0 15,-1-1-15,-21 1 0,21 0 0,0 0 16,0 0-16,-21 0 0,21-1 15,1 22-15,-1 0 16,0 0-16,-21 22 31,0-1-31,0 0 16,0 0 0,21-21 30,-21-21-46,0 0 16,0 0-16,0-1 16,0 1-16,0 0 15,-21 21 1,0 0 0,0 0-16,-1 21 15,22 0-15,-21-21 0,0 22 0,21-1 16,-21 0-16,0 0 0,21 0 15,0 0-15,-21 1 0,21-1 16,0 0-16,0 0 0,0 0 0,0 0 16,0 1-16,21-22 15,0 21-15,0-21 0,0 0 16,0 0-16,1 0 16,-1 0-16,0 0 0,0 0 0,0 0 15,0 0-15,1-21 0,-1 21 16,0-22-16,0 1 0,0 21 15,-21-21-15,21 0 0,1 0 0,-22 0 16,0-1-16,21 1 0,-21 0 16,0 42 31,0 0-47,-21 1 0,21-1 15,0 0-15,0 0 0,0 0 16,0 0-1,21-21 17,0 0-32,0 0 15,0-21-15,0 0 16,1 21-16,-22-21 0,21 0 16,0 21-16,-21-21 0,21-1 15,0 22-15,-21 22 47,0-1-47,0 0 16,0 0-16,0 0 15,21-21 32,1 0-47,-1 0 0,0 0 16,0-21-16,0 0 15,0 0-15,-21 0 0,22-1 16,-22 1-16,21 0 0,0-21 0,-21 21 16,21-22-16,0 22 15,-21-21-15,21-1 0,-21 1 0,22 0 0,-1-1 16,-21 22-16,0-21 16,0 21-16,0 0 0,0-1 0,0 1 15,0 42 1,0 1-16,0-1 0,0 0 15,-21 21-15,-1 1 0,22-22 0,-21 21 16,0 0-16,21-20 0,-21 20 16,0 0-16,21-21 0,0 22 0,-21-22 15,-1 42-15,1-41 0,21-1 16,-21 0-16,21 0 0,0 0 16,0 0-16,0 1 0,0-1 0,0 0 15,21-21 32,0 0-31,-21-21-16,22 21 0,20-64 15,-21 43-15</inkml:trace>
  <inkml:trace contextRef="#ctx0" brushRef="#br0" timeOffset="145661.67">27157 7811 0,'0'21'32,"-21"0"-32,-1 0 15,22 0-15,-21 0 16,0 1-16,0-1 16,21 0-16,0 0 0,-21 0 15,21 0 1,0 1-16,0-1 15,21-21 1,0 0-16,0 0 16,0-21-16,1 21 15,-22-22-15,21 22 0,-21-21 0,0 0 16,21 21-16,-21-21 0,21 0 16,-21 0-16,0 42 46,0 0-30,0 0 0,0 0-16,0 0 15,21-21 32,-21-21-31,0 0-1,0 0-15,0 0 16,0 0 0,0-1-16,0 1 15,21 0 1,1 21-16,-1 0 16,0 0-16,0 0 15,0 0 1,0 21-1,-21 0-15,0 1 16,22-22-16,-22 21 0,0 0 16,0 0-16,0 0 0,0 0 15,0 1 1,0-1 0,0 0 15,0-42 0,0 0-31,0-1 16,0 1-16,0 0 15,21 0-15,-21 0 0,21 0 16,0-1-16,0 1 0,0 0 16,1 0-16,20 0 0,-21 21 0,0 0 15,0 0-15,1 0 16,-22 21-16,0 0 15,0 0-15,0 0 0,0 1 16,0 20-16,0-21 16,0 0-16,0 0 0,0 1 15,-22-1-15,22 0 0,-21 0 16,21 0 0,-21-21 15,21-21-16,0 0 1,-21 0-16,21 0 0,0-1 16,0 1-16</inkml:trace>
  <inkml:trace contextRef="#ctx0" brushRef="#br0" timeOffset="145895.54">27749 7578 0,'0'0'0,"-21"-21"0,21-1 16,-21 22-1,21 22 32,0-1-31,0 0-1,-21-21-15,0 0 16,0 0-16,21 21 0</inkml:trace>
  <inkml:trace contextRef="#ctx0" brushRef="#br0" timeOffset="146195.76">26818 7726 0,'0'0'16,"-21"0"-16,42 0 31,0 0-31,0 0 0,1 0 16,-1 0-16,21 0 0,-21 0 15,0 0-15,1 0 0,20 0 16,-21 0-16,0 0 0,0 0 0,1 0 15,-1 0-15,-42 0 63,-1 0-63,1 0 0</inkml:trace>
  <inkml:trace contextRef="#ctx0" brushRef="#br0" timeOffset="171267.32">21442 656 0,'0'-21'16,"0"0"0,0 0-1,0 42 32,0 0-47,0 0 16,0 0-16,0 1 0,0-1 15,0 0-15,0 0 16,0 0-16,0 0 0,0 1 0,0-1 0,0 0 16,0 0-16,0 0 15,0 0 1,0-42 46,0 0-46</inkml:trace>
  <inkml:trace contextRef="#ctx0" brushRef="#br0" timeOffset="171895.6">21759 593 0,'0'0'0,"21"0"16,-21-21-1,0 42 32,0 0-47,0 0 0,0 0 16,-21 0-16,0 1 0,0-1 16,0 0-16,0 21 0,-1-21 15,1 22-15,0-1 0,0-21 0,-21 22 16,20-22-16,1 21 0,0-21 0,0 22 15,0-22-15,0 0 0,-1 0 16,22 0-16,-21 0 0,0 1 16,21-1-16,-21-21 0,21 21 15,-21-21 1,21-21 31,0 0-32,0-1-15,21 22 0,0-21 0,0 21 16,-21-21-16</inkml:trace>
  <inkml:trace contextRef="#ctx0" brushRef="#br0" timeOffset="172460.28">21738 974 0,'0'-21'31,"0"-1"-15,21 1-16,0 21 0,-21-21 15,22 21-15,-1 0 0,0 0 16,0-21-16,0 21 15,0 0-15,1 0 0,-1 0 16,0 0-16,0 0 16,-21 21-1,0 0-15,0 0 16,0 1-16,0-1 0,0 0 16,-21 0-16,0 0 0,0 0 15,-1 1-15,1-1 0,0-21 0,-21 21 16,21 0-16,-1-21 0,-20 21 15,21 0-15,0-21 0,0 0 16,-1 22-16,1-22 16,42 0 31,1 0-47,-1 0 0,0 0 0,0 0 15,0 0-15,0 0 0,1-22 16,20 22-16,-21 0 0,0 0 0,0 0 15,1 0-15,-1 0 0,0 0 16,0 0-16,-21-21 63</inkml:trace>
  <inkml:trace contextRef="#ctx0" brushRef="#br0" timeOffset="174316.59">21907 677 0,'0'0'0,"0"-21"16,0 0 0,-21 0-1,0 21-15,0-21 16,0 21-16,0 0 0,-1-21 0,1 21 15,0 0-15,0 0 0,0-22 16,-22 22-16,22 0 0,0 0 16,0 0-16,-21 0 0,20 0 0,1 0 15,-21 22-15,21-22 0,0 21 0,-22 0 16,22 21-16,0-21 0,-21 22 16,20-1-16,1 0 0,-21 43 15,21-43-15,0 1 16,21-1-16,0 0 0,-22 1 0,22-1 15,0-21-15,0 22 0,0-22 16,0 0-16,22 0 0,-1 0 0,0 0 16,0 1-16,0-22 0,22 0 15,-1 21-15,-21-21 0,21 0 0,1 0 16,-1 0-16,0 0 0,1 0 16,-1-21-16,22 21 0,-22-22 0,0 1 15,1 21-15,-1-21 0,0 0 16,1 0-16,-22 0 0,21-1 15,-21-20-15,0 21 0,-21 0 0,0-22 16,0 22-16,0-21 0,0 0 16,0 20-16,0-20 0,-21 0 0,0 21 15,0-22-15,0 22 0,0 0 16,-22-21-16,22 20 0,-21 1 16,-1 21-16,1-21 0,0 21 0,-1 0 15,1 0-15,0 0 0,-22 0 0,22 21 16,0-21-16,-1 21 0,22 1 15,-21 20-15,21-21 0,-1 0 0,22 22 16,0-22-16,0 0 0,22 42 16,-1-41-16,21-1 0,-21 0 15,43-21-15,-22 21 0,22-21 16,-22 0-16</inkml:trace>
  <inkml:trace contextRef="#ctx0" brushRef="#br0" timeOffset="175075.48">22161 974 0,'22'0'47,"-1"0"-31,0 0-16,0 0 0,0 0 15,0 0-15,1 0 0,-1 0 16,21 0-16,-21 0 0,0 0 0,22 0 16,-22 0-16,0 0 0,21 0 15,-20 0-15,-1 0 0,0 0 0,0 0 16,-21-21-16,0-1 47,-21 22-47,0 0 0,0-21 15,-1 21 1,1-21-16,0 21 16,42 0 77,0 0-93,1 0 16,-1 21 0,-21 0-1,0 1-15,0-1 16,-21-21-16,-1 21 15,1 0-15,0-21 0,21 21 0,-21 0 16,0-21-16,0 0 0,21 22 16,21-22 15,0-22-15</inkml:trace>
  <inkml:trace contextRef="#ctx0" brushRef="#br0" timeOffset="175412.29">23156 677 0,'0'22'16,"0"-1"-16,0 0 16,0 0-1,0 0-15,-21 0 0,21 1 0,0-1 16,0 0-16,-21 0 0,21 0 16,0 0-16,0 1 0,0-1 15,0 0 1,-21-21-16,21-21 47,0 0-47</inkml:trace>
  <inkml:trace contextRef="#ctx0" brushRef="#br0" timeOffset="175942.99">23177 614 0,'-21'0'15,"0"0"-15,0 0 0,0 0 16,0 0-16,-1 0 16,1 0-16,0 21 0,0 0 0,0 0 15,0 1-15,-1-1 0,22 0 16,-21 0-16,21 0 0,-21 22 0,21-22 15,0 0-15,0 0 16,-21 21-16,21-20 0,0-1 0,0 0 16,0 0-16,0 0 0,0 0 15,0 1-15,21-1 0,-21 0 16,21-21-16,0 21 0,1-21 16,-1 0-16,0 0 0,0 0 15,21 0-15,-20 0 0,-1 0 16,0 0-16,0-21 0,21 21 0,-20-21 15,-1 0-15,0 21 0,0-22 16,0 1-16,0 0 0,22-21 16,-22-1-16,-21 22 0,0-21 15,0 21-15,0 0 0,0-22 16,0 22-16,-21 0 0,0 0 0,-1 0 16,1-1-16,0 22 0,0 0 15,0 0-15,0 0 0,-1 0 16,1 0-16,-21 0 0,21 0 0,0 0 15,-1 22-15,1-22 0,0 21 16,0 0-16,0 0 0,21 0 16,-21 0-16,21 1 0,0-1 15,0 0 1</inkml:trace>
  <inkml:trace contextRef="#ctx0" brushRef="#br0" timeOffset="176507.11">23220 1355 0,'0'21'47,"0"0"-32,0 0-15,0 0 16,0 1-16,-21-1 16,21 0-16,0 0 15,-22-21 1,22 21 0,0-42 15,0 0-16,22 0-15</inkml:trace>
  <inkml:trace contextRef="#ctx0" brushRef="#br0" timeOffset="177028.31">23283 1164 0,'0'0'0,"-21"0"0,0 0 15,21-21-15,-42 21 0,20 0 16,1 0-16,0 0 0,0 0 16,0 0-16,0 0 15,-1 21-15,1 0 0,0 1 16,0-1-16,0 0 0,-22 21 16,22-21-16,0 1 0,0-1 15,21 0-15,-21 0 0,21 0 0,0 0 16,0 1-16,0-1 15,0 0-15,0 0 0,0 0 16,0 0-16,0 1 16,21-22-16,0 21 0,0-21 0,0 0 15,1 0-15,-1 21 0,21-21 0,-21 0 16,0 0-16,22 0 0,-22 0 16,21 0-16,-21-21 0,22 21 15,-22-21-15,0-1 0,21 22 16,-20-21-16,-1 0 0,0 0 0,0 0 15,0 0-15,-21-1 0,0 1 16,0 0-16,0 0 0,0 0 0,0-22 16,0 22-16,-21 0 0,21 0 15,-21 0-15,0 0 0,0-22 16,-1 22-16,1 21 0,0-21 0,0 0 16,0 21-16,0 0 0,-1 0 15,1 0-15,0 0 16,0 0-16,0 21 0,0 0 15,21 0-15,-22 0 0,1 1 16,21-1-16,0 0 0,-21-21 16</inkml:trace>
  <inkml:trace contextRef="#ctx0" brushRef="#br0" timeOffset="177963.13">23135 1355 0,'0'-21'32,"0"-1"-32,0 1 15,21 21 1,0 0 0,-21-21-16,0 42 62,0 0-62,0 1 0,0-1 16,0 0-16,0 0 15,0 0-15,0 0 16,0 1-16,0-1 16,0 0-1,-21-21 48,0 0-63,0 0 31,0 0-31,0 0 16,42 0 46,0 0-62,0 0 0,0 0 16,0 0-16,1 0 15,-1 0-15,0 0 0,0 0 32,0 0-32</inkml:trace>
  <inkml:trace contextRef="#ctx0" brushRef="#br0" timeOffset="184662.34">21569 741 0,'-43'21'16,"22"-21"-16,0 0 0,42 0 31,0 0-31,22 0 16,-22 0-16,21 0 15,1 0-15,-1 0 0,0 0 0,1 0 16,20 0-16,-21 0 16,-20 0-16,-1 0 0,-42 21 31,-22 0-31,1-21 0,0 22 15,-1-1-15,-20 0 0,-1 0 16,22 0-16,-22 0 0,22 1 0,0-1 16,-1 0-16,22 0 0,0-21 15,0 21-15,63-21 16,-21 0 0,1 0-16,20 0 0,-21 0 15,21 0-15,1 0 0,41-21 16,-62 21-16,20 0 15,0 0-15,-21 0 0,1-21 0,-22 42 32,-22 0-32,-20-21 0,0 21 15,-22 22-15,1-22 0,-1 21 16,1-21-16,-1 22 0,1-22 16,20 21-16,1-21 0,21 1 0,0-1 15,21 0-15,0 0 16,21-21-16,0 0 0,21 0 15,1 0-15,20 0 0,1-21 16,20 0-16,1 0 0,0-1 16,-22-20-16,22 21 0</inkml:trace>
  <inkml:trace contextRef="#ctx0" brushRef="#br0" timeOffset="185527.81">22733 889 0,'0'-21'15,"21"21"-15,0 0 0,0 0 0,1-21 16,-1 21-16,0 0 0,21 0 16,-21-21-16,1 21 15,-1-22-15,21 22 0,-21 0 0,0 0 16,1 0-16,-1 0 15,-21 22-15,0-1 16,0 0-16,0 0 16,-21 0-16,-1-21 0,-20 21 15,21 1-15,-21-22 0,-1 21 0,22 0 16,-21-21-16,21 21 0,-1-21 16,22 21-1,22-21-15,20 0 16,-21 0-16,21 0 0,1 0 15,-1-21-15,0 21 0,22 0 16,-22 0-16,1 0 0,-1 0 16,-21 0-16,21 0 0,-20 0 15,-1 0-15,-42 21 16,-1 0-16,-20 1 0,0-1 16,-1 0-16,-20 0 0,21 0 15,-22 0-15,1 1 0,-43 20 16,85-21-16,-22 0 0,22-21 15,0 21-15,63-21 16,-21 0 0,22 0-16,-22 0 0,21 0 0,1 0 15,-1 0-15,0 0 16,-21-21-16,22 21 0,-22 0 0,21 0 16,-21 0-16,1 0 0,-22 21 31,-22 1-31,1-1 15,-21 0-15,0 0 0,-1-21 16,1 21-16,0 0 0,20 1 0,1-22 16,0 21-16,21 0 15,21-21-15,0 0 0,22 0 16,-1 0-16,-21 0 0,22 0 16,-1 0-16,21 0 0,-20-21 0,-1 21 15,0 0-15,-20-21 0,20 21 16,-21 0-16,0 0 0,-21 21 15,0 0-15,-21 0 16,0 0-16,-21 0 16</inkml:trace>
  <inkml:trace contextRef="#ctx0" brushRef="#br0" timeOffset="-211544.63">3831 3768 0,'-21'21'0,"42"-42"0,-63 42 0,21-21 0,-1 0 15,1 0-15,0 0 0,0 0 16,0 0-16,0 0 0,-22 0 0,22 0 16,0 0-16,0 0 0,0 0 15,-1 0-15,1 0 16,0 0-16,0 0 31,42 0 32,0 0-63,0 0 0,1 0 15,-1 0-15,0 0 16,0 21-16,0-21 0,0 0 0,1 0 15,20 0-15,-21 0 0,0 0 16,0 0-16,1 0 0,-1 0 0,21 0 16,-21 0-16,0 0 0,1 0 15,20 0-15,-21 0 0,0 0 0,22 0 16,-22 0-16,0 0 0,21 0 16,-21 0-16,22 0 0,-1 0 0,0 0 15,1 0-15,-1 0 16,22 0-16,-22 0 0,21 0 0,1 0 15,-1 0-15,1 0 0,-1 0 16,1 0-16,-22 0 0,22 0 0,-1 0 16,1 0-16,-1 0 0,-20 0 15,20 0-15,1 0 0,-1 0 0,1 0 16,-1 0-16,1 0 0,-1 0 16,1 0-16,-1 0 0,1 0 0,-1 0 15,1 0-15,-1 0 0,1 0 16,-1-21-16,1 21 0,-1 0 0,1 0 15,-22 0-15,21 0 0,1 0 16,-22 0-16,22 0 0,-22 0 16,22 0-16,-1 0 0,-21 0 15,22 0-15,-22 0 0,22 0 0,-22 0 16,22-21-16,-22 21 0,21 0 16,-20 0-16,20 0 0,-20 0 0,20-21 15,-21 21-15,22 0 0,-22 0 0,22 0 16,-22 0-16,22-22 0,-22 22 15,0 0-15,1 0 0,20 0 0,-21 0 16,1 0-16,-1 0 0,-21-21 16,22 21-16,-22 0 0,21 0 0,-21 0 15,0 0-15,1 0 0,-1 0 16,0-21-16,0 21 0,0 0 16,0 0-1,-42 0 48,0 0-63,0 0 0,0 0 15,0 0-15,-1-21 0,-20 21 16,0 0-16,-1 0 0,1-21 0</inkml:trace>
  <inkml:trace contextRef="#ctx0" brushRef="#br0" timeOffset="-210421.54">4170 3662 0,'0'0'0,"-43"0"0,22 0 0,0 0 0,0 0 15,0 0-15,0 0 0,-1 0 16,1 0-16,0 0 0,0 0 16,0 0-16,0 0 15,-1 0-15,1 0 16,21-21 46,21 21-46,1 0-16,-1 0 16,0 0-16,0 0 0,0-21 15,0 21-15,1 0 0,-1 0 16,0 0-16,0 0 0,21 0 0,-20 0 16,-1 0-16,21 0 0,0 0 15,1 0-15,20 0 0,1-22 0,-1 22 16,1 0-16,-1 0 0,1 0 15,20 0-15,-20 0 0,-1 0 16,1 0-16,-1 0 0,64 0 16,-63 0-16,-22 0 0,22 0 15,-1 0-15,1 0 0,-1 0 16,149 0-16,-149 0 16,22 0-16,-21 0 0,20 0 15,-20 0-15,20 0 0,1 0 16,-21 0-16,20-21 0,1 21 0,0 0 15,-22 0-15,22 0 16,-1 0-16,-20 0 0,21-21 0,-22 21 0,22 0 16,-22 0-16,1 0 0,-1 0 15,1-21-15,-1 21 0,1 0 0,-22 0 16,22 0-16,-1 0 0,1 0 16,-1-21-16,1 21 0,-22 0 15,21 0-15,-20 0 0,-1 0 0,0 0 16,1 0-16,-22 0 0,42 0 15,-20 0-15,-22 0 0,0 0 16,21 0-16,-20 0 0,-1 0 16,0-21-16,0 21 15,0 0-15,0 0 0,1 0 16,-1 0-16,0 0 31,0 0-15,-42 0 31,0 0-32,0 0-15,-1 0 16,22-22-16,-21 22 0,21-21 16</inkml:trace>
  <inkml:trace contextRef="#ctx0" brushRef="#br0" timeOffset="-209495.44">11769 3810 0,'-22'0'0,"44"0"0,-65 0 0,22 0 0,0 0 16,0 0-16,0 0 15,-1 0-15,1 0 0,0 0 0,0 0 0,0 0 16,0 0-16,-1 0 0,1 0 16,0 0-1,42 0 17,0 0-32,1 0 0,-1 0 0,21-21 15,0 21-15,1 0 0,20 0 16,-20 0-16,20 0 0,22 0 0,-22 0 15,22 0-15,0 0 0,20 0 16,-20 0-16,0 0 0,21 0 0,-1 0 16,1 0-16,0 0 15,21 0-15,-21 0 0,0 0 0,0 0 16,-1 0-16,-20-21 0,21 21 0,-21 0 16,-22 0-16,22 0 0,-22 0 15,1 0-15,-1 0 0,-20 0 0,20 0 16,-21 0-16,-20 0 0,20 0 15,0 0-15,1 0 16,-22 0-16,0 0 16,-42 0 31,0 0-47,-22 0 0,22 0 15,-21 0-15,-1 0 16,-20 0-16,21 0 0,-22 0 0,1 0 0,-1 0 15</inkml:trace>
  <inkml:trace contextRef="#ctx0" brushRef="#br0" timeOffset="-208956.53">11472 4022 0,'-21'0'0,"0"0"16,42 0 30,0 0-46,0 0 0,1 0 0,-1 0 16,21 0-16,0 0 0,1 0 16,20 0-16,22 0 0,0 0 15,-1 0-15,1 0 0,21 0 16,0-21-16,-1 21 0,22 0 0,0-22 16,-21 22-16,21 0 0,0-21 15,0 21-15,-21 0 0,21-21 0,-42 21 16,21-21-16,-22 21 0,1 0 15,-22 0-15,22-21 0,-21 21 0,-22 0 16,21 0-16,-20 0 0,-1 0 0,0 0 16,-20 0-16,-1-21 0,0 21 15,0 0-15,0 0 0,-21-22 110,0 1-110,0 0 0</inkml:trace>
  <inkml:trace contextRef="#ctx0" brushRef="#br0" timeOffset="-208084.81">17611 3683 0,'0'0'0,"-22"0"15,1 0-15,-42 0 16,20 0-16,22 0 0,0 0 16,0 0-16,-43 0 0,43 0 15,0 0-15,0 0 0,0 21 16,0-21-16,-1 0 16,1 0-16,42 0 31,1 0-31,20 0 15,21 0-15,1 0 0,-1 0 16,22 0-16,0 0 0,-1-21 16,22 0-16,-21 21 0,42 0 0,-21-21 15,21 21-15,0 0 0,0 0 16,0 0-16,0 0 0,0 0 0,0 0 16,0 0-16,0 0 0,-21 0 15,-1 0-15,1 0 0,-21 0 0,0 0 16,-22 0-16,1 0 0,-1 0 15,-21 0-15,1 0 0,-22 0 0,21 0 16,-21 0-16,1 0 0,-1 0 16,-42 0 62,-1 0-78,1 0 0,0 0 0,-21 0 15,-1 0-15,1 0 0,0 0 16,-64 0-16,42 0 0,-20 0 16,20 21-16</inkml:trace>
  <inkml:trace contextRef="#ctx0" brushRef="#br0" timeOffset="-207653.16">17759 3810 0,'-64'21'0,"128"-42"0,-191 42 0,84-21 15,1 0-15,-43 0 16,64 0-16,-21 0 0,21 0 0,0 0 16,63 0 15,-21 0-31,85 0 15,-43 0-15,22 0 0,-21 0 0,41 0 16,1-21-16,0 21 0,21 0 16,21 0-16,-21-21 0,21 21 15,-21 0-15,22 0 0,-22 0 0,0 0 16,-22 0-16,22-21 0,-42 21 16,21 0-16,-43 0 0,22 0 0,-21 0 15,-22 0-15,0 0 0,1 0 16,-22 0-16,0 0 0,0 0 0,0 0 15,0 0 1,1 0-16,-1 0 47,-21-21-31,0-1-16,0 1 15,0 0-15</inkml:trace>
  <inkml:trace contextRef="#ctx0" brushRef="#br0" timeOffset="-206760.64">21082 2688 0,'0'0'0,"21"0"0,0-21 16,0 0-16,1 0 16,-1 21-16,0-21 0,0-1 15,0 1-15,-21 0 0,21 21 16,-21-21-16,0 0 0,0 0 15,-21 21-15,-21 0 16,21 0-16,0 0 0,-22 21 16,1 0-16,0-21 0,-1 21 0,1 21 15,0-20-15,-1-1 0,1 0 16,0 21-16,20-21 0,-20 1 0,21-1 16,21 0-16,0 0 0,0 0 15,0 0-15,0 1 0,21-22 16,0 0-16,0 21 0,22-21 0,-22 0 15,21 0-15,1 0 0,-1 0 16,-21 0-16,21 0 0,1 0 0,-22 0 16,0-21-16,0 21 0,0 0 15,-42 21 17,0 0-32,-21-21 0,21 21 15,-22 0-15,1 0 0,0 1 16,-1-1-16,22 0 0,-21 0 0,21 0 15,-1 0-15,1-21 0,21 22 16,0-1-16,0 0 0,21-21 16,1 0-16,-1 0 15,0 0-15,21 0 0,-21 0 0,22 0 16,-1 0-16,-21 0 0,22 0 16,-22 0-16,0-21 0,21 21 15,-21 0-15,1 0 0,-1 0 0,0 21 16,-21 0-16,0 0 15,0 0-15,0 1 0,-21-1 16,21 0-16,-21 21 0,-1-21 16,1 22-16,-21-22 0,21 0 0,0 21 15,-1-20-15,22-1 0,-21 0 16,0 21-16,21-21 0,0-42 31,0 0-15,0-21-16</inkml:trace>
  <inkml:trace contextRef="#ctx0" brushRef="#br0" timeOffset="-205243.37">22183 2604 0,'0'-22'16,"21"1"-1,0 0-15,0 0 0,0 0 16,0-22-16,1 22 0,20-21 15,-21 0-15,0-1 0,22 22 0,-22-21 16,0-1-16,0 1 0,0 21 16,-21-21-16,0 20 0,0 1 0,0 0 15,-21 21 1,0 0-16,0 0 0,0 42 16,-1-20-16,1-1 0,0 21 15,0 0-15,0 1 0,21-1 0,0 0 16,0 1-16,0 20 0,0-20 15,0 20-15,-21-21 0,21 43 16,0-43-16,0 1 16,-22-1-16,22-21 0,0 22 0,0-22 15,0 0-15,-21-21 0,21 21 16,-21 0-16,0-21 0,0 0 16,0 0-16,-1 0 15,1 0-15,0-21 0,0 21 0,0-21 16,0 0-16,-1 0 0,22-1 0,-21 1 15,0 0-15,0 21 0,0-21 16,21 0-16,0 42 31,0 0-31,0 0 0,0 0 16,0 1-16,21-1 0,0 0 0,0 0 16,0 0-16,1 0 0,20 22 15,-21-43-15,0 21 16,0-21-16,1 0 0,20 0 0,-21 0 15,21 0-15,-20 0 0,20 0 16,-21-21-16,21 0 0,-20 21 0,-1-22 16,21 1-16,-21-21 0,0 21 15,1 0-15,-1-22 0,0 1 0,-21 21 16,0 0-16,21-22 0,-21 22 16,21 21-1,-21 21 1,0 0-16,0 1 0,0 20 15,0-21-15,-21 0 0,21 0 0,0 1 16,0-1-16,-21 0 0,21 0 16,0 0-16,0 0 0,0 1 15,21-22 1,0 0-16,0-22 16,1 1-16,-1 21 0,0-21 15,0 0-15,0-21 0,0 20 0,1 1 16,-1-21-16,-21 21 0,21-22 15,0 22-15,-21 0 0,21 21 16,0 0 0,-21 21-16,0 0 15,22 1-15,-22-1 0,0 0 0,0 0 16,0 0-16,0 0 0,21 22 16,0-22-16,0 0 0,0 0 15,0 0-15,1 1 0,-1-22 16,0 0-16,0 0 0,0 0 0,22 0 15,-22 0-15,0 0 0,21-22 16,-21 22-16,22-21 0,-22 0 16,21 0-16,-21-21 0,22 20 15,-22-20-15,0 0 0,0-1 0,0-20 16,1 21-16,-22-22 0,0 22 16,0-22-16,0 22 0,0 0 0,0-43 15,0 64-15,0 0 16,-22-1-16,1 22 0,0 0 15,21 22-15,0-1 0,0 0 16,0 21-16,0-21 0,-21 22 16,21-1-16,0 0 0,0 22 0,0-22 15,0 1-15,0-1 0,0 0 16,21 1-16,0-1 0,-21 0 0,21-21 16,1 1-16,-1-1 0,-21 21 15,21-42-15,0 21 0,0 0 16,0-21-16,1 0 0,-1 0 15,0 0-15,0 0 0,0 0 0,22 0 16,-22 0-16,21-21 0,0 0 16,1 0-16,-22 0 0,21 0 0,1-1 15,-1 1-15,-21-21 0,21 21 16,-20 0-16,-1-22 0,0 22 0,-21 0 16,0 0-16,0 0 15,-21 21-15,0 0 16,-1 0-16,-20 21 0,21 0 0,0-21 15,0 21-15,-1 0 0,-20 0 16,21 1-16,0-1 0,21 21 0,-21-21 16,21 0-16,-22 1 15,22-1-15,0 0 16,0 0-16,0 0 0,22-21 16,-1 0-16,21 0 0,-21 0 15,0 0-15,22 0 0,-1 0 16,0 0-16,-20-21 0,20 21 0,0-21 15</inkml:trace>
  <inkml:trace contextRef="#ctx0" brushRef="#br0" timeOffset="-204611.74">24701 2731 0,'0'-85'16,"0"170"-16,0-191 0,0 85 16,-21 21-1,0 0-15,0 0 0,0 0 0,0 0 16,-1 0-16,1 0 0,0 21 15,-21 0-15,21 0 0,-1 0 0,1 0 16,0 1-16,0-1 0,0 0 16,21 0-16,0 0 0,-21 0 0,21 1 15,0-1-15,0 0 0,0 0 16,21-21-16,0 0 16,0 0-16,0 0 15,22 0-15,-22 0 0,0 0 16,0-21-16,0 0 0,0 0 0,1-1 15,-1 1-15,0 0 0,0 0 16,-21 0-16,0 0 0,0-1 16,21 22-16,-21 22 31,0-1-31,0 0 0,-21 0 16,21 0-16,0 0 0,0 1 15,0 20-15,0-21 0,0 21 0,0 1 16,0-1-16,0 22 0,21-22 15,-21 21-15,21 1 0,-21-1 16,22 1-16,-22-1 0,0 1 16,0-1-16,0 1 0,0-1 0,0 1 15,-22-1-15,1 1 0,0-22 0,0 22 16,0-22-16,-22 0 0,22 1 16,0-22-16,-21 0 0,21 0 0,-1 0 15,1-21-15,0 0 0,0 0 0,0-21 16,0-21-16,-1 21 15,22-22-15,-21 1 0,21 0 16,0-1-16,0-20 0,0 21 0,0-22 16,0 1-16,0 20 0,0-20 0,21-1 15,1 1-15,-1-1 0,0 22 16,0-22-16,0 22 0,22 0 16,-22-1-16,21 1 0,-21 21 0,22-21 15,-22 20-15,0 1 0,21-21 16,-21 21-16,1 0 0,-22-1 0,0 1 15,0 0-15,0 0 0</inkml:trace>
  <inkml:trace contextRef="#ctx0" brushRef="#br0" timeOffset="-204329.62">23326 2434 0,'0'0'0,"-43"0"0,22 0 0,0 0 0,63-21 31,-21 21-15,22 0-16,-22 0 0,21 0 16,1 0-16,20 0 0,-21 0 0,1-21 15,20 21-15,-20 0 0,-1 0 16,0 0-16,-21 0 0,22 0 15,-22-21-15,0 21 0,0 0 16,0 0 0,1 0-1</inkml:trace>
  <inkml:trace contextRef="#ctx0" brushRef="#br0" timeOffset="-203884.88">24744 2540 0,'0'21'0,"21"0"31,0-21-15,0 22-16,0-22 0,1 21 15,-1-21-15,0 21 0,0 0 0,0 0 16,0 0-16,1 1 0,-1-1 15,0 0-15,-21 21 0,0-21 0,21 1 16,-21-1-16,0 0 0,0 0 16,0 0-16,0 0 0,0 1 15,-21-22 1,21-22 0,0 1-1,0 0-15,0 0 16,0 0-16,0 0 0,0-1 0,21-20 15,-21 21-15,21-21 0,-21 20 16,21 1-16,1 0 0,-22 0 0,0 0 16,21 21-16,-21-21 0,21 21 15,0 0-15,0 0 16,-21 21 0,21-21-16,-21 21 0,0 0 0,22-21 15,-22 21-15,0 0 0,21-21 16,0 22-16</inkml:trace>
  <inkml:trace contextRef="#ctx0" brushRef="#br0" timeOffset="-202884.78">25506 2794 0,'21'0'0,"-148"0"0,233 0 0,-64 0 16,-42-21 0,0 0-16,0 0 0,0-1 15,0 1-15,-21 21 16,0 0-16,0 0 15,-1 0-15,1 0 16,0 21-16,0 1 0,-21 20 16,20-21-16,1 0 15,0 0-15,21 1 0,0-1 0,-21 0 16,21 0-16,0 0 0,0 0 16,0 1-16,0-1 15,21-21-15,0 0 16,0 0-16,1 0 15,-1 0-15,-21-21 0,21 21 16,-21-22-16,21 1 0,0-21 16,0 21-16,-21 0 0,22-1 15,-22 1-15,0 0 16,0 42 15,0 0-31,0 1 0,0-1 16,0 0-16,0 0 15,0 0-15,0 0 0,21 1 0,0-1 16,0 0-16,0 0 16,0-21-16,1 0 0,-1 21 15,0-21-15,0 0 0,0 0 16,0 0-16,1-21 0,20 21 0,-21-21 16,0 0-16,0 0 0,1-1 15,-1 1-15,0 0 0,0-21 16,-21 21-16,21-22 0,0 1 0,-21 0 15,22-22-15,-22 22 0,21-22 16,-21 1-16,21 20 0,-21 1 16,0 0-16,0-1 0,0 22 0,0 0 15,0 0-15,0 0 0,-21 42 16,0 0 0,-1 0-16,22 0 0,-21 22 15,0-22-15,0 21 0,21 1 0,0-1 16,0 0-16,-21 1 0,21-1 15,0 0-15,0 1 0,0-22 0,0 21 16,0 0-16,0-20 0,0-1 16,0 21-16,0-21 0,0 0 0,21 1 15,0-22-15,-21 21 0,21 0 16,0-21-16,1 0 0,-1 0 16,21 0-16,-21 0 0,0 0 0,1 0 15,20-21-15,-21 0 0,0 21 16,0-22-16,1 1 0,-1 21 0,0-21 15,-21 0-15,21 0 0,-21 0 16,0-1-16,-21 22 31,0 0-31,0 0 0,-1 22 0,1-1 16,0 0-16,21 0 16,0 0-16,0 0 0,0 1 0,0-1 15,0 0 1,0 0-16,21-21 0,0 21 0,1-21 15,-1 0-15,0 21 0,0-21 16,0 0-16,0 0 0,1 0 0,-1 0 16,0 0-16,0 0 0,0 0 15,0-21-15,1 21 0,-1-21 0,0 21 16,-21-21-16,21 21 0,0-21 16,-21 0-16,0-1 0,0 1 15,0 0 1</inkml:trace>
  <inkml:trace contextRef="#ctx0" brushRef="#br0" timeOffset="-202605.34">25887 2688 0,'-21'-21'15,"42"42"-15,-64-42 0,22 21 0,21-21 16,21 21-1,1 0-15,20 0 16,-21 0-16,21 0 0,1 0 0,-1 0 16,0 0-16,1 0 0,-1 0 15,0 0-15,-20 0 0,20 0 16,-21 0-16,0 0 0,0 0 16,1 0-16,-44 0 31,1 21-31,-21-21 0,0 0 15,-1 21-15,1-21 0,-22 21 16,1 1-16</inkml:trace>
  <inkml:trace contextRef="#ctx0" brushRef="#br0" timeOffset="-202020.34">21717 3514 0,'0'0'0,"-21"0"0,0 0 0,-22 0 15,-20 0 1,42 0-16,-1 0 16,1 0-16,0 0 31,42 0 0,0 0-31,22 0 0,20 21 16,22-21-16,0 0 0,20 21 15,1-21-15,21 0 0,0 21 0,21-21 16,1 0-16,-22 0 0,21 21 16,0-21-16,0 0 0,0 0 15,-21 22-15,21-22 0,1 0 16,-22 21-16,0-21 0,0 21 0,0-21 16,-22 0-16,1 0 0,233 21 15,-170 0 1,-84-21-16,-22 0 0,1 0 15,-22 0-15,1 0 0,-22 0 0,0 0 16,0 0-16,-42 0 31,0 0-31,0 0 0,-22 0 16,-63-21-16,43 21 16,-1-21-16,1 0 0,-1 21 15,-20-21-15,20 21 0</inkml:trace>
  <inkml:trace contextRef="#ctx0" brushRef="#br0" timeOffset="-201610.84">22034 3641 0,'0'0'0,"-63"0"15,21 0-15,20 21 0,-20-21 0,21 0 16,42 0 0,21 0-16,1 0 0,84 21 15,-43-21-15,22 0 16,21 0-16,0 0 0,0 0 0,0 21 16,21-21-16,-21 0 0,0 0 15,22 21-15,-22-21 0,0 0 0,0 0 16,-22 0-16,1 0 0,0 0 15,-21 22-15,-22-22 0,1 0 0,-1 0 16,-20 0-16,-1 0 0,0 0 16,-21 0-16,43 0 15,-43 0-15,0 0 16,-42 0 31,0 0-32,0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4:01:48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15663 0,'0'0'0,"-21"22"0,21-1 31,0 0 1,21 0-17,0-21 1,0 21-1,0-21-15,0 0 0,1 0 16,-1 21-16,0-21 0,0 0 0,0 0 16,22 0-16,-1 0 0,0 0 15,1 22-15,-1-22 0,0 0 0,1 0 16,-1 0-16,21 0 0,-20 0 16,20 0-16,-20 0 0,20 0 0,-21 0 15,22 0-15,-22 0 0,22 21 16,-1-21-16,1 0 0,-1 0 0,1 0 15,-1 0-15,1 0 0,-1 0 16,22 0-16,-22 0 0,1 21 0,-1-21 16,1 0-16,21 0 15,-22 21-15,1-21 0,20 0 0,-20 0 16,20 21-16,1-21 0,0 0 0,-1 0 16,1 21-16,21-21 0,-21 22 15,-1-22-15,1 0 0,63 21 16,-63-21-16,-1 0 0,1 0 15,0 21-15,-1-21 0,1 0 0,21 0 16,-21 0-16,-1 0 0,1 21 0,0-21 16,-1 0-16,1 0 15,0 21-15,-1-21 0,1 0 0,190 21 16,-190-21-16,-1 0 16,22 0-16,-21 0 0,21 22 15,-22-22-15,22 0 0,0 0 0,0 0 16,21 0-16,-21 0 0,0 0 15,-1 21-15,1-21 0,0 0 0,0 0 16,106 0-16,-85 0 16,-22 21-16,1-21 0,0 0 0,0 0 15,21 0-15,-21 21 0,21-21 0,-21 0 16,21 0-16,0 21 0,-22-21 16,22 0-16,0 0 0,106 21 15,-106-21-15,0 0 0,0 22 16,0-22-16,-21 0 0,21 0 15,0 21-15,0-21 0,-21 0 0,21 0 16,0 0-16,0 0 0,0 21 16,0-21-16,-21 0 0,21 0 0,-21 0 15,21 21-15,-22-21 0,22 0 16,-21 0-16,0 0 0,0 0 0,0 0 16,0 0-16,-22 0 0,1 0 15,0 0-15,-1 0 0,1 0 16,0 0-16,-22 0 0,1 0 0,-1 0 0,1 0 15,-22 0-15,0 0 0,-21 0 16,22 0-16,-22 0 0,-21-21 31,-21 21-31,0 0 16,-22 0-16,1 0 0,0 0 16,-1-21-16,1 21 0,-22 0 0,1 0 15,-22-21-15</inkml:trace>
  <inkml:trace contextRef="#ctx0" brushRef="#br0" timeOffset="1347.38">3937 15727 0,'-21'0'0,"42"0"0,-63 0 16,20 0-16,1 21 0,0-21 31,42 0 0,0 0-31,1 0 16,-1 0-16,0 0 0,0 0 0,0 0 15,0 0-15,22 0 0,-22 0 16,21 0-16,-21 0 0,22 0 0,-1 0 16,0 21-16,1-21 0,-1 0 15,22 0-15,-22 0 0,21 0 0,-20 0 16,20 21-16,-20-21 0,20 0 16,1 0-16,-22 0 0,21 0 0,1 0 15,-1 0-15,1 22 16,21-22-16,-22 0 0,22 0 0,21 0 15,-22 0-15,1 0 0,21 0 0,0 0 16,-22 0-16,22 0 0,-21 21 16,-1-21-16,22 21 0,-21-21 0,21 21 15,-22-21-15,22 21 0,0-21 16,-21 21-16,21 1 0,-1-22 0,1 21 16,-21 0-16,21-21 0,0 21 15,-1-21-15,22 21 0,-21-21 0,21 21 16,106 1-16,-127-22 15,21 21-15,0-21 0,0 21 16,21 0-16,-21-21 0,0 21 0,0 0 16,0-21-16,0 22 0,0-1 15,21-21-15,-21 21 0,0-21 0,0 21 16,21-21-16,-21 21 0,0-21 16,22 21-16,-1-21 0,-21 22 0,21-22 15,-21 21-15,21-21 0,-21 21 16,0-21-16,0 21 0,0 0 0,-21-21 15,21 21-15,-21-21 0,0 22 0,-1-22 16,1 21-16,-21-21 16,21 0-16,-22 21 0,1-21 0,0 0 15,-1 0-15,1 21 0,0-21 0,-1 0 16,-20 0-16,-1 0 0,1 0 16,-1 0-16,-20 0 0,-1 0 15,0 0-15,1 0 0,-1 0 0,0 0 16,-20 0-16,20 0 0,-21 0 0,21 0 15,-20 0-15,20 0 0,-21 0 16,21 0-16,22 0 0,-22 0 16,-21-21-16,22 21 0,-22 0 15,21 0-15,-21 0 0,1 0 0,-1 0 16,21 0-16,-21 0 0,0 0 16,1 0-16,-1 0 0,0 0 15,-42 0 48,0 0-63,21-21 15,-22 21-15,22-21 0,0-1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3:23:10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9271 1461 0,'0'-22'47,"0"1"16,0 0-16</inkml:trace>
  <inkml:trace contextRef="#ctx0" brushRef="#br0" timeOffset="751.17">9271 1376 0,'0'-21'0,"0"0"31,-21 21 47,21 21-62,0 0-16,0 0 15,0 0 1,0 0 0,0 1-1,21-22-15,0 0 16,0 0-16,0 0 16,1 0-16,20 0 0,-21 0 15,0-22-15,22 1 0,-22 21 16,21-21-16,-21 0 0,0 0 0,22 0 15,-22 21-15,0-22 0,0 1 16,0-21-16,1 21 0,-22 0 0,0-1 16,0 1-16,0 0 0,0 0 15,-22 0-15,1 0 0,0 21 0,0-22 16,-21 1-16,20 21 0,-20 0 16,21 0-16,-21 0 0,20 21 15,-20 1-15,0-1 0,21 0 0,-22 21 16,1 1-16,21-22 15,-22 42-15,22-20 0,0-1 0,0 0 16,21 1-16,0 20 0,0-21 16,0 1-16,0-1 0,0 0 0,0 1 15,21-22-15,0 21 0,0-21 16,1 22-16,-1-22 0,21 0 16,0 0-16,-20-21 15,-1 0-15,0 0 0,21 0 16,-21 0-16,1 0 0,-1 0 0,-42 0 47,-22 0-47,22 0 0,-21 0 15,21 21-15,-22 1 0,1-22 0,0 21 16,-1 0-16,1 21 0,0-21 16,-1 1-16,22-1 0,-21 0 0,21 21 15,-1-21-15,1 1 0,21 20 16,-21-21-16,21 0 0,0 0 0,0 22 15,21-22-15,0 0 0,1-21 16,-1 21-16,0 0 0,0-21 16,21 0-16,-20 0 0,20 0 15,0 0-15,-21 0 0,22-21 0,-1 0 16,-21 21-16,22-21 0,-22 0 16,21 0-16,0-1 0,1 1 0</inkml:trace>
  <inkml:trace contextRef="#ctx0" brushRef="#br0" timeOffset="1067.99">10139 1863 0,'0'-21'15,"0"42"-15,0-85 0,0 43 0,0 0 0,0 0 16,-21 0-16,-1 21 16,1 0-16,0 0 0,0 0 15,0 0-15,0 0 0,-1 21 16,22 21-16,-21-21 0,0 22 15,21-22-15,-21 21 0,0 0 16,21 22-16,0-22 0,-21 1 0,-1-1 16,22 0-16,0-21 0,0 22 0,0-1 15,0-21-15,0 22 0,0-22 16,22 0-16,-1-21 0,42 21 16,-42-21-16,22 0 0,-1-21 15,0 21-15,1-21 0,-1 0 16,0-22-16,1 22 0,-1 0 0,0-21 15,1-1-15,-1 1 0,22-64 16,-43 43-16,21-1 16</inkml:trace>
  <inkml:trace contextRef="#ctx0" brushRef="#br0" timeOffset="1559.21">10647 1291 0,'0'0'16,"0"-21"-16,0-21 0,0 21 0,0-1 15,0 1-15,0 0 0,-21 21 16,21 21-16,0 0 15,-22 22-15,22 20 0,0 1 16,0-22-16,-21 0 0,21 22 16,-21-1-16,21 1 0,0-1 0,0 1 15,0-1-15,-21 1 16,21-1-16,0-20 0,0-1 0,-21 22 16,21-22-16,0 0 0,0 1 15,0-22-15,0 21 0,0-21 0,0 0 16,21 1-16,0-1 0,0-21 15,0 0-15,1 0 0,-1 0 16,0-21-16,0-1 0,0 1 0,22 0 16,-22 0-16,0-21 0,0 20 15,0-20-15,0 0 0,-21-1 0,22 22 16,-22-21-16,21 0 0,-21 20 16,0 1-16,0 0 0,0 0 0,0 42 31,0 0-16,0 0-15,0 22 0,0-22 0,0 0 16,0 0-16,0 22 0,0-22 16,0 0-16,0 0 0,0 0 0,0 0 15,0 1-15,0-1 0,0 0 16,0 0-16,0-42 47,0 0-47,0 0 0,0-1 15,0 1-15,0 0 16,0 0-16,0-21 0</inkml:trace>
  <inkml:trace contextRef="#ctx0" brushRef="#br0" timeOffset="1732.11">11007 1588 0,'0'0'0,"0"-22"16,-22 1-1,22 42 32,22 1-31,-1-1-16</inkml:trace>
  <inkml:trace contextRef="#ctx0" brushRef="#br0" timeOffset="2186.85">11493 2074 0,'0'-21'0,"-21"0"15,0-21-15,21 21 0,0-1 16,-21 1-16,21 0 15,-21 21-15,21-21 16,-21 21 0,21 21-16,0 0 15,0 0-15,0 22 0,0 20 16,0-20-16,0-1 0,0 21 16,0 1-16,0-1 0,0 22 15,-22 0-15,22-1 0,0 1 0,-21 0 0,0-1 16,21 1-16,-21 0 0,21 21 15,-21-22-15,21 22 0,-21-21 16,-1-1-16,22 1 0,0 0 0,-21-1 16,0 1-16,21-21 0,-21-1 15,21 1-15,0-1 0,0-21 0,-21 1 16,21-1-16,0-21 0,0 0 0,0 1 16,0-44-1,0 1-15,0 0 16,0 0-16,0-21 0,0-1 0,0 1 15,0 0-15,21-22 0,-21 22 16,21-22-16,0-20 0</inkml:trace>
  <inkml:trace contextRef="#ctx0" brushRef="#br0" timeOffset="2515.67">11303 2265 0,'0'-42'0,"0"84"0,-21-127 0,21 64 15,0-21-15,0 21 0,0-22 16,0 22-16,0-21 0,0 21 0,21-1 16,0-20-16,0 21 0,22 0 15,-22 0-15,0-1 0,0 1 0,21 0 16,-20 21-16,-1 0 0,21 0 16,-21 0-16,0 0 0,-21 21 0,0 0 15,22 1-15,-22-1 16,0 21-16,0-21 0,0 22 0,-22-1 15,1 0-15,0-21 0,0 22 0,-21-1 16,20-21-16,-20 0 0,21 22 16,0-22-16,0 0 0,-1 0 0,1 0 15,0 1-15,42-22 32,0-22-32,1 22 15,20-21-15</inkml:trace>
  <inkml:trace contextRef="#ctx0" brushRef="#br0" timeOffset="2969.4">12150 1947 0,'0'0'0,"21"0"0,0-21 16,-21 0-16,21 0 0,-21 0 0,21 21 16,0-21-16,-21-1 0,0 1 15,0 0-15,-21 21 31,0 0-31,0 21 0,0 0 0,-22 1 16,22-1-16,-21 0 0,21 0 16,0 21-16,-1-20 0,1-1 15,21 0-15,0 21 0,0-21 16,0 1-16,21-22 0,1 21 16,-1-21-16,0 0 0,0 21 0,21 0 15,-20-21-15,-1 0 0,0 21 16,0-21-16,0 21 0,0-21 0,-21 22 15,22-1-15,-22 0 16,0 0-16,0 0 0,0 0 16,0 1-16,-22-22 0,1 21 15,0 0-15,-21 0 0,21-21 0,-22 21 16,1-21-16,21 0 0,-22 0 0,22 0 16,-21 0-16,21 0 0,-22 0 15,1 0-15,21 0 0,21-21 47,0 0-47,21 0 16,0 21-16,0-21 0,1-1 15,20 22-15,0-21 0</inkml:trace>
  <inkml:trace contextRef="#ctx0" brushRef="#br0" timeOffset="3388.69">12573 2138 0,'21'0'16,"0"0"0,0 0-1,1 0-15,-1 0 16,0 0-16,0 0 0,0 0 16,-21-21-16,21 0 0,1 21 15,-1-22-15,-21 1 0,0 0 0,21 0 16,-21 0-16,21 0 0,-21-22 15,0 22-15,0 0 0,0-21 0,0 20 16,0 1-16,-21 0 0,0 21 16,0 0-16,-1 0 15,1 0-15,0 0 0,0 21 0,0 0 16,-22 1-16,22-1 0,0 21 16,0-21-16,0 22 0,21-22 15,0 21-15,-21-21 0,21 22 0,0-22 16,0 21-16,0-21 0,0 0 0,0 1 15,0-1-15,0 21 0,21-21 16,-21 0-16,21 1 0,0-1 16,0-21-16,-21 21 0,21-21 15,1 0-15,-1 0 0,0 0 0,0 0 16,0 0-16,0 0 16,1 0-16,-1-21 0,21 21 0,22-43 15</inkml:trace>
  <inkml:trace contextRef="#ctx0" brushRef="#br0" timeOffset="3776.76">13843 2053 0,'-21'0'0,"42"0"0,-63 21 0,20-21 16,-20 0-16,63 0 31,22 0-31,-22 0 0,21 0 16,22 0-16,-1 0 0,-21 0 0,22 0 16,21 0-16,-22-21 0,1 21 15,-1 0-15,1 0 0,-1 0 0,1 0 16,-22 0-16,21-21 0,-20 21 15,-22 0-15,42 0 0,-41 0 16,-1 0-16,0 0 0,0 0 16,-42 0 15,0 0-15,0 0-16,-22 0 0,22 0 0,-21 0 15,-1 0-15,1 0 0,-21 0 16,20 0-16</inkml:trace>
  <inkml:trace contextRef="#ctx0" brushRef="#br0" timeOffset="4070.59">13758 2138 0,'0'0'0,"-21"0"0,0 21 0,-21-21 16,63 0 15,0 0-16,21 0-15,1 0 0,-1 0 16,0 0-16,22 0 0,-1 0 0,1 0 16,-1 0-16,1 0 0,-1 0 15,-20 0-15,20-21 0,43 21 16,-64 0-16,1 0 0,-1-21 16,0 21-16,-21 0 0,1 0 0,-1 0 15,0 0-15,-21-21 0,0-1 31,0 1-15,0 0 0</inkml:trace>
  <inkml:trace contextRef="#ctx0" brushRef="#br0" timeOffset="4487.35">14668 1609 0,'0'0'0,"-42"0"16,42 21 0,0 0-1,0 0-15,21-21 0,0 21 16,22 1-16,-22-1 16,21-21-16,-21 21 0,22-21 0,-1 21 15,-21 0-15,22-21 0,-22 0 16,21 21-16,-21-21 0,43 0 15,-43 22-15,0-22 0,0 21 16,-21 0 0,-21 0-1,0 0-15,0-21 0,0 21 16,-22 1-16,22-1 0,-21 0 0,-1 21 16,1-21-16,0 1 0,-1-1 15,1 21-15,0-21 0,-1 0 16,-20 22-16,21-22 0,-1 0 0,1 0 15,21 22-15,-22-22 0,1 0 16,0 0-16,21 0 0,-1 0 0,1 1 16,0-1-16,0-21 0,42 0 15,-21 21-15,-21-21 16</inkml:trace>
  <inkml:trace contextRef="#ctx0" brushRef="#br0" timeOffset="4552.32">14563 2223 0,'21'0'0,"0"-22"0,42 1 16</inkml:trace>
  <inkml:trace contextRef="#ctx0" brushRef="#br0" timeOffset="5068.02">16065 1588 0,'0'0'0,"0"-43"16,-21 43-16,21-21 0,0 0 0,0 0 16,0 42 15,0 0-16,0 21-15,-21 1 0,21-1 0,0 0 16,-21 22-16,21-22 0,-21 22 16,21-22-16,0 0 0,0 22 0,0-22 15,-21 1-15,21-1 0,-22 0 16,22-21-16,0 22 0,0-22 0,0 0 16,0 0-16,0 0 0,0 1 15,22-44 16,-22 1-15,42 0-16,-21-21 0,0 21 0,22-1 16</inkml:trace>
  <inkml:trace contextRef="#ctx0" brushRef="#br0" timeOffset="5371.36">16700 1482 0,'0'-21'0,"0"42"0,0-64 0,0 22 15,0 42 17,0 1-32,0-1 0,0 21 0,0 0 15,0 1-15,0-1 16,0 22-16,0-22 0,0 0 0,0 22 16,0-22-16,0 0 0,-21 1 0,21 20 15,-21-42-15,0 22 0,21-1 16,0 0-16,-21-20 0,0 20 0,21-21 15,0 0-15,0 0 0,0 1 16,0-1-16,0-42 31,21-1-31,0 1 0,0 0 16,-21 0-16,21 0 0,0 0 16,1-22-16</inkml:trace>
  <inkml:trace contextRef="#ctx0" brushRef="#br0" timeOffset="5775.13">16616 1545 0,'0'0'0,"0"-21"0,-21 0 0,-1 0 16,22 0-16,22 21 16,-1-22-16,0 1 0,21 21 15,1 0-15,-1 0 0,21 0 16,-20 0-16,20 0 0,-20 0 15,20 0-15,1 21 0,-22 1 16,21-1-16,-20 0 0,20 0 0,-20 21 0,-1 1 16,0-22-16,-21 21 15,22 1-15,-22-1 0,0 0 0,-21 1 16,0-1-16,0 0 0,0 1 16,-21-22-16,-21 21 0,20-21 0,-20 22 15,0-22-15,-1 21 0,-20-21 16,-1 0-16,22 22 0,-21-22 0,-1 0 15,1 0-15,-1 22 0,1-22 16,20 0-16,-20 0 0,20-21 0,1 21 16,21 0-16,0-21 0,0 0 15,-1 0-15,22-21 32,0 0-32,22 0 0,20 0 15,-21 0-15,21-1 0,1-20 0,-1 21 16</inkml:trace>
  <inkml:trace contextRef="#ctx0" brushRef="#br0" timeOffset="6166.9">17928 1482 0,'0'-21'0,"0"42"31,0 0-31,-21 0 16,0 0-16,0 22 0,-1-1 0,22 0 16,-21 1-16,0-1 0,0 0 15,0 1-15,0-1 0,21 21 0,0-41 16,-22 20-16,22 0 0,0 1 16,0-22-16,0 21 0,0-21 0,0 0 15,22 1-15,-1-1 16,0 0-16,0-21 0,0 21 0,22-21 0,-22 0 15,21 0-15,0 0 0,-20 0 16,20 0-16,0 0 0,1-21 16,-22 21-16,21-21 0,-21 21 0,22-21 15,-22 21-15,21-22 0,-21 1 16,0 21-16,22-21 0,-22 21 0,-21-21 16,21 21-16,0-21 0,-21 0 15,0-1-15,0 1 16,0 0-16,0 0 15,-21 21-15</inkml:trace>
  <inkml:trace contextRef="#ctx0" brushRef="#br0" timeOffset="6266.84">17822 1905 0,'0'0'0,"-21"0"0,0 0 0</inkml:trace>
  <inkml:trace contextRef="#ctx0" brushRef="#br0" timeOffset="6420.75">17907 4382 0,'0'0'16,"63"-1186"0,-20 869-16,-22 63 0,21 63 0,1 22 0,-1 63 15,0 0-15,1 22 0,-22 20 16,21 22-16,-21-1 0,0 22 0,1 0 16,-1 0-16,-21 0 0,21 21 15,-21-21-15,0-1 16,0 1-16,-21 21 15,0 0-15,-1-21 0</inkml:trace>
  <inkml:trace contextRef="#ctx0" brushRef="#br0" timeOffset="6698.6">17928 1482 0,'0'-21'16,"21"21"-1,0-22-15,1 22 0,20 0 16,-21 0-16,21-21 0,1 21 16,-1-21-16,0 21 0,1 0 15,-1-21-15,0 21 0,1 0 0,-22 0 16,21-21-16,1 21 0,-22 0 16,0 0-16,0 0 0,0 0 0,-42 0 62,0 0-62,0 0 0,0 0 0,-1 21 16</inkml:trace>
  <inkml:trace contextRef="#ctx0" brushRef="#br0" timeOffset="7388.35">12594 4043 0,'0'0'0,"0"-21"0,0 0 16,0-1-16,0 1 15,-21 0-15,21 0 0,-21 0 16,21 0-16,0-1 15,-21 22-15,21 22 16,-22-22-16,22 42 0,0-21 16,0 21-16,0 22 0,0-1 15,0 1-15,0-1 0,0 1 0,0 21 16,0-1-16,0 1 0,0 0 16,-21-1-16,0 1 0,21 0 15,-21-1-15,0 1 0,0 0 0,21-22 16,-22 22-16,1-22 0,0 1 15,21-1-15,-21-20 0,0 20 0,21-21 16,-21 1-16,21-22 0,0 0 0,-22 0 16,22 0-16,-21 1 0,21-44 15,-21 1 1,21 0-16,0 0 0,-21-21 0,21-43 16,0 43-16,-21-22 0,21 22 15</inkml:trace>
  <inkml:trace contextRef="#ctx0" brushRef="#br0" timeOffset="7703.17">11917 4551 0,'0'0'0,"0"-42"0,-21-22 0,21 22 15,0-1-15,0-20 0,0 21 16,0-22-16,0 22 0,21-22 0,21 22 16,-21 0-16,85-43 15,-42 43-15,-1 20 0,1 1 0,-1 0 16,1 21-16,-1 0 0,1 0 15,-22 21-15,21 0 0,-20 22 0,-1-22 16,0 21-16,-20 1 0,-22-1 16,0 0-16,0 1 0,0 20 15,-22-21-15,1 1 0,-21-1 0,21-21 16,-22 22-16,1-1 0,21-21 16,-21 0-16,20 0 0,-20 1 0,0-1 15,21 0-15,-1-21 0,1 0 0,0 21 16,0-21-16,21-21 31,21 0-31,0 0 0,0-1 16,22-20-16</inkml:trace>
  <inkml:trace contextRef="#ctx0" brushRef="#br0" timeOffset="8186.89">13166 3493 0,'0'0'0,"0"-22"16,-22 44 0,22-1-16,-21 0 0,21 21 15,0 1-15,0-1 0,0 0 0,-21 1 16,21-1-16,0 21 0,0 1 0,0-22 16,0 22-16,0 42 15,0-64-15,0 0 0,0 1 0,-21-1 16,21-21-16,0 21 15,0-20-15,0-1 0,-21 0 0,21 0 16,0-42 15,0 0-31,0-22 16,0 22-16,0-21 0,0 21 16,0-22-16,0 1 0,42-43 15,-21 43-15,22 0 0,-22 21 0,21-1 16,-21 1-16,22 0 15,-22 21-15,21 0 0,-21 0 0,0 0 16,22 21-16,-22 0 0,0 1 16,-21 20-16,21 0 0,-21-21 15,0 1-15,0 20 0,0-21 0,0 21 16,0-20-16,0-1 0,-21 21 16,21-21-16,0 0 0,0 1 0,-21-22 15,21 21-15,0-42 31,0-1-31,21 22 0,-21-21 0,21 0 16,0-21-16</inkml:trace>
  <inkml:trace contextRef="#ctx0" brushRef="#br0" timeOffset="8575.68">13864 3916 0,'0'0'0,"0"-21"0,-21 21 31,0 0-31,0 21 0,-1 0 16,1 0-16,0 22 0,21-22 16,-21 21-16,0-21 0,21 22 15,0-1-15,-21 0 0,21-21 0,0 22 0,0-22 16,0 21-16,0-21 0,0 1 16,0-1-16,0 0 0,21-21 0,0 0 15,0 0 1,0 0-16,22 0 0,-22-21 0,0 0 15,0 21-15,0-22 0,0 1 0,1-21 16,-1 21-16,0 0 0,0-22 16,-21 22-16,0-21 0,0-1 0,0 22 15,0-21-15,0 0 0,-21 20 16,0 1-16,0-21 0,-1 21 0,-20 21 16,21-21-16,0 21 0,-22 0 0,22 0 15,0 0-15,0 0 0,0 21 16,-22 0-16,22 0 0,0 0 15,21 0-15,0 1 0,0-1 16,0 0-16,21-21 16,0 0-16,1 0 0</inkml:trace>
  <inkml:trace contextRef="#ctx0" brushRef="#br0" timeOffset="8890.49">14563 3387 0,'0'0'0,"0"-21"0,0-1 0,0 1 0,-22 21 16,1 0-1,0 0-15,21 21 0,-21 1 0,21-1 16,0 21-16,0 0 0,0 1 16,0-1-16,0 22 0,0-22 15,0 0-15,0 22 0,-21-22 0,21 0 16,-21 22-16,21-22 0,-22 1 15,22 20-15,0-21 0,-21 1 0,0-1 16,21-21-16,0 22 0,0-22 16,0 0-16,0 0 0,0 0 0,21-21 31,0 0-31,1-21 16,-1 0-16,21 0 0,-21 0 0,0-22 15,22 22-15,-1 0 0</inkml:trace>
  <inkml:trace contextRef="#ctx0" brushRef="#br0" timeOffset="9262.79">14880 3831 0,'0'0'15,"0"21"1,0 1-16,-21-1 16,21 21-16,-21-21 0,0 0 0,21 22 15,-22-1-15,1 22 0,21-43 16,-21 21-16,21-21 15,0 0-15,0 1 0,0-1 0,0 0 16,21 0 0,0-21-16,1 0 0,-1 0 0,0 0 15,21-21-15,-21 0 0,22 21 0,-22-21 16,21-1-16,-21-20 0,1 21 16,20 0-16,-42 0 0,21-22 0,-21 22 15,21-21-15,-21 21 0,0-22 16,0 22-16,-21 0 0,0 0 0,0 0 15,0-1-15,-1 22 0,1 0 0,0 0 16,-21 0-16,21 0 0,-1 0 16,-20 0-16,21 0 0,0 22 0,0-22 15,-1 21-15,1-21 0,0 0 16,21-21 15</inkml:trace>
  <inkml:trace contextRef="#ctx0" brushRef="#br0" timeOffset="9386.71">14330 3620 0,'0'0'0,"-21"0"0,-1 0 0,1 0 15</inkml:trace>
  <inkml:trace contextRef="#ctx0" brushRef="#br0" timeOffset="9535.64">14393 3704 0,'0'0'0,"21"0"15,22 0-15,-1 0 0,0 0 16,1 0-16,-1 0 0,0 0 16,1-21-16,20 21 0,-20 0 0,-1-21 15,0 21-15,1 0 0,-1 0 16,0-21-16,-21 21 0,1 0 0,-1 0 16,0 0-16,0 0 31,0 0-31</inkml:trace>
  <inkml:trace contextRef="#ctx0" brushRef="#br0" timeOffset="10135.29">15938 4022 0,'-21'0'16,"42"0"-16,-84 0 0,21 0 0,20 0 0,1 0 15,0 0-15,0 0 0,0 0 0,42 0 47,21 0-47,-21 0 0,22 0 0,20 0 16,-20 0-16,41 0 0,-20 0 15,20 0-15,1 0 0,0 0 0,-1 0 16,-20 0-16,21 0 0,-1 0 16,-20-21-16,-1 21 0,-20 0 0,-1-22 15,0 22-15,1-21 0,-22 21 16,0 0-16,0-21 0,-21 0 16,0 0-1,-21 21-15,-21-21 0,20 21 16,1 0-16,0-22 0,-21 1 15,21 21-15,-1 0 0,1 0 0,0-21 16,0 21-16,42 0 31,0 0-31,0 0 16,1 0-16,-1 21 0,0 0 16,0-21-16,-21 22 0,0-1 0,0 0 15,0 0-15,0 21 16,0-20-16,0-1 0,-21 0 15,0 21-15,0-21 0,-1 1 16,1-1-16,0 21 0,0-21 0,0 0 16,-22-21-16,22 22 0,0-1 0,0 0 15,0-21 1,21-21 0,0 0-1,21 21-15</inkml:trace>
  <inkml:trace contextRef="#ctx0" brushRef="#br0" timeOffset="11971.65">17907 1969 0,'0'0'0,"-21"0"0,21 21 15,-21-21-15,-1 0 16,44 0 15,-1 0-31,0 0 16,0 0-16,0 0 0,22-21 15,-1 21-15,0-22 0,1 1 16,20 21-16,-21-21 0,1 0 16,-1 21-16,0-21 0,1 21 0,20-21 15,-42 21-15,1 0 16,-22-22-16,-22 22 16,1 0-16,-21 0 15,21 0-15,-22 22 0,1-1 0,0-21 16,-1 21-16,1 0 0,0-21 15,-1 21-15,1 0 0,21-21 0,-21 22 16,20-1-16,1-21 0,21 21 16,21-21 15,1 0-31,20-21 0,0 0 16,-21 21-16,22-22 0,-1 1 15,0 0-15,1 0 0,-1 21 0,0-21 16,-20 21-16,41-21 15,-42-1-15,-42 22 32,0 0-32,-21 0 0,20 0 0,-20 0 15,0 22-15,-1-22 0,1 21 16,21-21-16,-21 21 0,20-21 0,-20 0 16,21 21-16,0-21 15,21 21-15,21-21 47,-21-21-31,0 0-16,21 0 0,0 0 15,0-1-15</inkml:trace>
  <inkml:trace contextRef="#ctx0" brushRef="#br0" timeOffset="12367.42">18246 1461 0,'0'0'0,"0"-64"16,0 43-1,-22 21-15,1 0 16,0 0-16,0 0 16,0 0-16,0 21 0,-22 0 15,22 22-15,0-22 0,-21 21 0,-1 0 16,22 22-16,-21-22 0,21 1 15,-1 20-15,1-21 0,0 22 0,21-22 16,0 1-16,0-1 0,0-21 16,0 21-16,0-20 0,21 20 0,22-21 15,-22 0-15,21 0 0,-21-21 16,22 22-16,-1-22 0,21 0 16,-20 0-16,20 0 0,-20 0 0,20 0 15,1 0-15,-22-22 0,0 22 16,1-21-16,-1 21 0,0-21 0,1 0 15,-22 0-15,21 21 0,-21-21 16,-21-1-16,21 1 0,-21 0 16,0 0-16,0 0 15,0 0-15,-21 21 0,0-22 16,0 1 0,0 21-16</inkml:trace>
  <inkml:trace contextRef="#ctx0" brushRef="#br0" timeOffset="12647.26">18055 1863 0,'0'0'0,"-21"21"15,42-21 17,0 0-32,0 0 0,22 0 15,-22 0-15,21 0 0,22 0 16,-22-21-16,0 21 0,1-21 0,20 21 15,-20 0-15,-1-22 0,0 22 16,-21-21-16,22 21 0,-22 0 16,0 0-16,-42 0 47,0 0-47,-22 21 0,22 1 0,0-22 15,0 0-15,0 21 0,-22-21 0</inkml:trace>
  <inkml:trace contextRef="#ctx0" brushRef="#br0" timeOffset="13619.7">10520 7811 0,'0'0'0,"0"-22"0,0 1 15,0 0-15,0 0 16,0 0-16,-21 21 16,-1 0-16,1 0 15,0 0-15,0 0 0,0 0 16,0 21-16,-1 0 0,-20 0 0,21 0 15,0 1-15,0 20 0,-1-21 16,1 21-16,0 1 0,0 20 0,-21 43 16,42-64-16,0 22 0,0-22 15,0 22-15,0-22 0,0 22 16,21-22-16,21 0 0,-21 1 0,0-22 16,1 0-16,20 0 0,-21 0 0,64-21 15,-64 0 1,21 0-16,1-21 0,20 21 0,-21-42 15,22 21-15,-22-22 0,22 1 0,-1 0 16,1-1-16,-1-20 0,1 20 16,-1-20-16,-20-1 0,-1 1 15,-21-1-15,0 22 0,-21-21 0,0 20 0,0-20 16,-21 20-16,0 1 0,-21 0 16,-1-1-16,1 1 0,-22 0 0,22 21 15,-21-22-15,-1 22 0,1 0 0,-1 21 16,22 0-16,-1 0 0,-20 0 15,21 0-15,-1 21 0,22 0 16,-21 0-16,21 22 0,-1-1 0,1 22 16,21-22-16,0 21 0,0 1 15,0-22-15,21 22 0,1-1 0,-1-20 16,42 41-16,-20-63 16,-1 22-16</inkml:trace>
  <inkml:trace contextRef="#ctx0" brushRef="#br0" timeOffset="13899.54">11239 7959 0,'0'21'32,"22"-21"-32,-1 21 15,0 0-15,0 22 0,21-1 0,-20-21 16,20 21-16,-21 1 0,21-1 15,-20-21-15,20 22 0,-21-1 0,0-21 16,0 21-16,1-20 0,-1 20 0,0-21 16,-21 0-16,0 0 0,0 1 15,21-1-15,-21-42 32,0-1-32,0 1 0,0 0 15,0-21-15,0 21 0,-21-22 16</inkml:trace>
  <inkml:trace contextRef="#ctx0" brushRef="#br0" timeOffset="13983.5">11726 7916 0,'21'-21'0,"-42"42"0,21-42 16</inkml:trace>
  <inkml:trace contextRef="#ctx0" brushRef="#br0" timeOffset="14119.93">11536 8170 0,'0'22'0,"-64"41"16,43-21-16,-21-20 0,21 20 15,-1-21-15,1 21 0,0-20 16,0-1-16,0 0 0,21 0 0,0 0 16,21-21-1,0 0-15,0-21 16,0 0-16,1 0 0,20 0 0,-21-22 16,21 22-16</inkml:trace>
  <inkml:trace contextRef="#ctx0" brushRef="#br0" timeOffset="14688.64">11959 8043 0,'21'22'16,"-21"-1"-16,0 0 0,0 0 15,0 0-15,-21 0 0,21 22 16,0-22-16,0 0 0,-21 21 16,21-20-16,0-1 0,0 42 15,21-42 1,0-21-16,0 0 15,1 0-15,-1-21 0,21 0 0,-21 0 16,0 0-16,22 0 0,-22-1 0,0 1 16,21-21-16,-20 0 0,-1 20 15,0-20-15,0 21 0,0-21 0,0 20 16,-21-20-16,0 21 0,22 0 0,-22 0 16,0 42 15,0 0-31,0 0 0,0 0 15,0 0-15,0 22 0,0-1 16,0 0-16,0 1 0,0-1 0,-22 22 16,22-22-16,0 21 0,-21 1 0,21-1 15,0 22-15,0-21 0,0 20 16,0 1-16,-21 0 0,21-1 0,0-20 16,-21 20-16,21 1 0,0 0 0,0-22 15,-21 1-15,0-1 0,-1 1 0,22-1 16,-21-20-16,0 20 15,21-42-15,-21 0 0,0-21 16,0 0-16,-1 0 0,1-21 16,0 0-16,21-21 0,-21 21 15,21-22-15,0-20 0,0 20 16,0-20-16,0 21 0,0-22 0,0-21 16,0-63-16,0 85 0,21-22 15,0 0-15,0 22 0,1-22 16,-1 22-16,0-1 0,0 22 15,0-22-15,0 22 0,1 0 0,-1-1 0,0 22 16,-21-21-16,21 21 0</inkml:trace>
  <inkml:trace contextRef="#ctx0" brushRef="#br0" timeOffset="15030.44">11705 7938 0,'21'0'0,"-21"21"16,0 0 0,0 0-16,0 0 0,0 0 0,0 22 15,-21-1-15,0 0 0,0-20 0,21 20 16,-21 0-16,-1 1 0,1-22 16,0 21-16,21-21 0,0 0 0,-21 1 15,21-1-15,0 0 0</inkml:trace>
  <inkml:trace contextRef="#ctx0" brushRef="#br0" timeOffset="15917.93">13208 8297 0,'21'0'15,"0"-21"1,-21 0-16,21 0 0,1 21 16,-1-21-16,-21 0 0,21-1 0,-21 1 15,21 0-15,-21 0 0,0 0 16,0 0-16,0-1 0,0 1 0,0 0 16,-21 21-16,0 0 15,-22 0-15,22 0 0,0 0 0,-21 21 16,21 0-16,-22 1 0,22-1 15,-21 0-15,21 21 0,-22-21 16,22 22-16,0-22 0,0 21 0,0-21 16,21 22-16,0-1 0,0-21 15,0 0-15,0 1 16,21-22-16,0 0 0,0 0 16,0 0-16,22-22 0,-22 1 15,21 0-15,0 0 0,22-21 16,-43 20-16,0 1 0,0 0 0,1 0 15,-1 0-15,-21 0 0,0-1 16,0 1-16,0 42 31,0 1-15,0-1-16,0 0 0,0 0 0,0 21 16,0 1-16,0-1 0,0 0 0,0 1 15,0-1-15,0 22 0,0-1 16,0 1-16,0-1 0,0 1 0,0-1 15,0 22-15,0-22 0,0 1 0,0 20 16,0-20-16,0-1 0,0 22 16,0-21-16,-21-1 0,-1 1 0,1-1 15,21-21-15,-42 64 16,21-63-16,21-1 0,-21-21 0,-1 0 16,22 0-16,-21-21 0,0 0 0,0 0 15,0-21-15,0 0 16,-1 0-16,1 0 0,0-22 0,-21-41 15,21 20-15,-1 22 0,1-22 16,21 1-16,0-1 0,0 1 0,0-22 16,0 22-16,0-22 0,0 0 15,21 22-15,1-22 0,-1 22 0,63-85 16,-41 84-16,-1 1 16,0 20-16,1-20 0,-1 20 15,0 1-15,1 0 0,-1-1 0,0 22 16,-20-21-16,-1 21 0,0-22 15,0 22-15</inkml:trace>
  <inkml:trace contextRef="#ctx0" brushRef="#br0" timeOffset="16679.5">13610 8170 0,'0'0'16,"0"22"-16,21-22 31,0 0-31,1 0 0,-1 0 0,-21-22 15,21 22-15,0-21 0,0 0 16,0 0-16,-21 0 0,22 0 16,-22-1-16,21 1 0,-21 0 0,0 0 15,0 0-15,0 0 16,-21 21-16,-1 0 0,1 0 16,0 0-16,0 0 0,21 21 15,-21-21-15,21 42 0,-21-21 16,21 0-16,0 22 0,0-22 0,0 21 15,0-21-15,0 1 0,0 20 16,0-21-16,21 0 0,0 0 0,0 1 16,0-22-16,22 21 15,-22-21-15,21 0 0,-21 0 16,22 0-16,-22 0 0,21-21 0,-21-1 16,22 1-16,-22 0 0,21 0 0,-21 0 15,22 0-15,-22-1 0,0-20 16,0 21-16,-21-21 0,0 20 0,21-20 15,-21 21-15,0 0 0,0 0 16,0-1-16,0 44 31,0-1-31,0 0 0,0 21 16,0-21-16,0 1 0,0 20 0,0-21 16,0 21-16,0-20 0,0 20 0,0-21 15,0 0-15,0 0 16,0 1-16,0-1 0,0 0 0,0 0 15,0 0-15,-21-21 32,21-21-32,-21 0 15,21 0-15,0 0 0,0-1 16,0-20-16,0 21 0,0-21 16,0 20-16,0-20 0,21 0 0,0-1 15,0 1-15,1 0 0,-1-1 0,21 22 16,-21-21-16,22 21 0,-1 21 15,0 0-15,-21 0 0,22 0 0,-1 21 16,-21 21-16,0-21 0,1 22 16,-1-22-16,0 21 0,-21 1 15,0-1-15,0-21 0,0 21 0,0-20 16,0 20-16,0-21 0,0 0 16,0 0-16,0 1 0,0-1 0,0 0 15,-21 0-15,0-21 16,21-21-1,0 0 1</inkml:trace>
  <inkml:trace contextRef="#ctx0" brushRef="#br0" timeOffset="17208.18">15854 7557 0,'0'-22'0,"0"44"0,0-65 16,0 22-16,21 21 15,0 0 1,0 0-16,0 21 0,1 0 16,-1 1-16,21 20 0,-21-21 15,22 21-15,20 1 0,-21-1 0,22 0 16,-1 1-16,1-1 0,-1 22 15,-20-22-15,20 0 0,1 22 0,-1-22 16,1 0-16,-22 1 0,0 20 16,22-42-16,-22 22 0,-21-1 15,22-21-15,-1 22 0,-21-22 0,0 0 16,1 0-16,-1 0 0,-21 0 16,21-21-16,-42-21 46,21 0-46,-21 21 0,21-21 16,0 0-16,-22 0 0,1-1 0,0 1 16,21-21-16,0-22 15</inkml:trace>
  <inkml:trace contextRef="#ctx0" brushRef="#br0" timeOffset="17363.11">17335 7324 0,'0'0'0,"0"-21"0,0-1 16</inkml:trace>
  <inkml:trace contextRef="#ctx0" brushRef="#br0" timeOffset="17531">17314 7324 0,'-21'21'0,"42"-42"0,-63 63 16,21 0-16,0-20 0,-22 20 0,1 0 15,-22 1-15,22-1 0,-21 21 16,-22 1-16,-84 63 0,84-42 16,-21-1-16,-21 1 0,21 0 0,-21-1 15,0 1-15,21 0 0,-21-22 16,22 22-16,-1-22 0,21 22 0,0-43 16,1 22-16,-1-22 0,22 0 15,20 1-15,1-22 0,0 0 0,-1 0 16,22-21-16</inkml:trace>
  <inkml:trace contextRef="#ctx0" brushRef="#br0" timeOffset="17680.91">14944 9081 0,'0'0'16,"0"-22"15,21 22-15,0-21 0,-21 0 15,0 0-16,0 0-15,0 0 16</inkml:trace>
  <inkml:trace contextRef="#ctx0" brushRef="#br0" timeOffset="18463.74">9334 7112 0,'0'0'0,"0"-21"0,-21 21 15,0 0 1,21 21-16,0 0 0,0 22 15,0-1-15,0 0 0,0 22 16,0 20-16,0-20 0,0 21 0,0 84 16,0-84-16,0 84 15,0-63-15,0-22 0,0 1 16,0 0-16,0-22 0,0 1 0,-21-1 16,0 1-16,21-22 0,0 22 0,-21-1 15,-1-21-15,22-20 16,0-1-16,0-42 31,0-1-31,-21 1 0,21 0 16,0-21-16,0 21 0,0-22 15,0 1-15</inkml:trace>
  <inkml:trace contextRef="#ctx0" brushRef="#br0" timeOffset="18613.45">9207 7133 0,'0'-21'16</inkml:trace>
  <inkml:trace contextRef="#ctx0" brushRef="#br0" timeOffset="20235.52">16171 7281 0,'0'43'16,"0"-22"-16,0 0 0,0 0 16,0 22-16,0-1 0,0 0 15,0 1-15,0-1 0,0 0 0,0 1 16,0 20-16,0-21 0,0 22 0,0-22 16,0 22-16,0-1 0,21 1 15,-21-1-15,0 1 0,22 63 16,-22-64-16,0 1 0,0-1 15,21-20-15,-21 20 0,21 1 16,-21-22-16,0 21 0,0-20 0,0-1 0,21 0 16,-21 1-16,0-22 0,0 21 15,21-21-15,-21 1 0,0-1 0,0 0 16,0 0-16,-21-21 94,0 0-79,0 0-15,-22 0 0,22 21 16,-21-21-16,-43 0 0,22 0 16,-1 0-16,1 0 0,-22 0 15,0 0-15,-20 0 0,-1 21 16,0-21-16,-21 0 0,0 0 0,0 0 15,0 0-15,-21 22 0,-22-22 16,22 0-16,-21 0 0,-22 0 0,1 21 0,-1-21 16,1 0-16,-22 21 0,22-21 15,-1 0-15,1 21 0,-1-21 0,-147 21 16,168-21-16,1 0 0,21 21 16,-22-21-16,22 0 0,-21 0 0,42 22 15,-21-22-15,21 0 0,0 0 16,21 0-16,0 0 0,0 0 15,0 0-15,22 0 0,-1 0 0,0 0 16,22 0-16,-1 0 0,22 0 0,-21 0 16,41 0-16,-20-22 0,21 22 15,0 0-15,0 0 0,21-21 0,-22 21 16,22-21 15,0 0-15,0 0-1,0 0 1,0-1 0,0 1-16,0 0 0,0 0 15,0 0-15,0 0 0,0-22 0,0 22 16,-21-21-16,21 21 0,-21-22 16,21 1-16,-21 0 0,21-1 0,0-20 15,-21-43-15,0 64 0,21-22 16,-22 1-16,22-1 0,0 1 0,-21-1 15,0 1-15,0-1 0,21 1 16,-21-1-16,21 1 0,0-1 0,-21 1 16,-1-64-16,22 84 0,-21-20 15,21 20-15,0 1 16,0-21-16,0-22 0,0 64 16,0-22-16,0 22 0,0 0 0,0 0 15,0 0-15,0 0 16,0-1-16,21 22 94,1 0-94,-1 0 0,0 0 0,0 0 15,0 0-15,22 0 0,-1 0 16,0 0-16,1 0 0,20 0 15,106 22-15,-84-22 0,21 0 16,0 0-16,21 0 0,0 0 16,21 0-16,0 0 0,21 21 0,1-21 15,-1 0-15,22 0 0,-1 21 0,1-21 16,-1 21-16,1-21 16,20 0-16,-20 21 0,20-21 0,-20 0 0,-1 21 15,1-21-15,-1 0 0,-20 0 16,-1 0-16,0 0 0,-20 22 0,-22-22 15,21 0-15,-42 0 0,-1 0 0,1 0 16,-21 0-16,0 0 0,-1 21 16,-20-21-16,-1 0 0,-20 0 0,-1 0 15,-21 0-15,0 0 0,22 0 16,-22 0-16,-21 21 62,0 0-30,0-42-1,0 0-31</inkml:trace>
  <inkml:trace contextRef="#ctx0" brushRef="#br0" timeOffset="21451.35">19875 2159 0,'0'-21'16,"0"0"-1,0 0 17,0 42-1,0 0-31,0 0 0,0 0 15,0 0-15,0 22 16,0-22-16,0 0 0,0 0 16,0 22-16,0-22 0,0 21 0,22-21 15,-22 22-15,0-22 0,0 21 16,0-21-16,21 0 0,-21 22 0,0-22 16,0 0-16,21 0 0,0 0 15,-21 1-15,21-22 16,-21 21-16,21-21 0,1 0 15,-1 0-15,0 0 0,0 0 16,0-21-16,22-1 0,-22 1 16,42 0-16,64-42 0,-63 20 15,20 1-15,22 0 16,-21-1-16,21 1 0,0-22 0,-1 22 16,1 0-16,21-22 0,0 22 15,-21-22-15,21 22 0,-21-21 0,0 20 16,0 1-16,-1 0 0,-20-1 15,0 1-15,-1 21 0,-20-22 16,-1 22-16,1 0 0,-22 21 0,-21-21 16,1 21-16,-1-21 0,0 21 0,0 0 15,-21 21 63,-21-21-78,0 0 0,21 21 0,-21 0 16,-1-21-16,1 21 0,0 1 16,-21 20-16,21-21 0</inkml:trace>
  <inkml:trace contextRef="#ctx0" brushRef="#br0" timeOffset="22436.02">19240 3979 0,'0'0'0,"0"-21"15,-21 21-15,21 21 78,0 1-78,0-1 16,0 0-16,0 0 0,0 21 16,0-20-16,0-1 0,0 0 0,0 0 15,0 21-15,21-20 0,-21-1 16,0 21-16,0-21 0,0 0 15,0 22-15,22-22 0,-22 0 0,0 21 16,21-20-16,-21-1 0,0 0 16,0 0-16,21-21 0,-21 21 15,21 0-15,0-21 0,0 22 16,1-22-16,-1 0 0,0 0 0,21 0 16,1-22-16,20 1 0,22 0 0,-22-21 15,22-1-15,127-41 16,-85 20-16,0 22 0,0-22 0,0-20 15,0 20-15,0 1 16,-22 20-16,22-20 0,-21 21 0,0-22 16,-21 22-16,-1 21 0,1-22 0,-21 22 15,-22 0-15,21 0 0,22 0 16,-85-1-16,21 22 16,0 0 15,-21 22 16,0-1 46,0 0 1,0 0-78,-21-21-1,21 21 1</inkml:trace>
  <inkml:trace contextRef="#ctx0" brushRef="#br0" timeOffset="24036.04">15134 3979 0,'-21'0'0,"21"-21"0,0 0 16,0 0-16,0 0 15,0 42 32,21-21-47,-21 21 0,0 0 16,0 22-16,0-22 0,0 0 16,0 21-16,0-21 0,0 22 15,0-22-15,0 0 0,0 21 0,-21-20 16,21-1-16,-21 0 0,21 0 15,0 0-15,0 0 0,-21-21 16,-1 0 0,22-21-1,0 0-15,0-21 0,0 21 16,22-1-16,-1-20 0,0 0 16,21-1-16,1 1 0,-1 0 0,0-1 15,1 1-15,-1 21 16,21-21-16,-20 20 0,-1 22 0,0 0 15,22 0-15,-43 0 0,21 0 0,-20 22 16,20 41-16,-42-42 16,0 22-16,0-1 0,0 0 0,0 1 15,-21-1-15,0 0 0,-1 1 16,1-1-16,0 0 0,0-21 0,21 1 16,0-1-16,-21 0 0,21 0 0,21-21 31,0-21-31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3:58:34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2858 0,'0'-22'16</inkml:trace>
  <inkml:trace contextRef="#ctx0" brushRef="#br0" timeOffset="77.95">6244 2731 0,'85'-22'15</inkml:trace>
  <inkml:trace contextRef="#ctx0" brushRef="#br0" timeOffset="47220.51">3683 1312 0,'0'0'0,"21"0"0,-21-21 16,0 0-16,0 0 0,21 21 15,-21-21-15,0 0 0,21-1 16,-21 1-16,0 0 16,0 0-16,0 0 0,0 0 15,22-1-15,-22 1 0,0 0 16,0 0-16,0 0 0,0 0 15,0-1 1,0 44 31,0-1-31,0 0-16,0 0 0,0 21 15,0-20-15,0 20 0,-22 0 16,1 1-16,21-22 0,0 21 0,-21 0 15,0 1-15,21-1 0,-21 0 16,21 22-16,-21-22 0,21 1 16,-22-1-16,1 21 0,21-20 0,0-1 15,0 0-15,-21 1 0,21-22 0,-21 21 16,21-21-16,0 22 16,0-22-16,0 0 0,0 0 0,0 0 15,0 1-15,-21-22 16,21 21-16,-21-21 31,21-21-31,0-1 0,0 1 16,0 0-16,-22 0 15,22-21-15,0 20 0,0 1 16</inkml:trace>
  <inkml:trace contextRef="#ctx0" brushRef="#br0" timeOffset="47764.19">3281 1207 0,'0'0'0,"0"-22"16,0 1-1,0 0-15,0 0 16,0 0-16,21 21 0,0-21 16,0-1-16,0 1 0,22 0 0,-22 0 15,21 0-15,1 0 0,-1-1 16,0 1-16,1 0 0,-1 0 16,0 21-16,1-21 0,-1 21 0,0 0 15,1 0-15,-1 0 0,0 0 16,-21 0-16,22 21 0,-22-21 15,0 21-15,0 21 0,0-20 0,1-1 16,-1 0-16,-21 21 0,0-21 16,0 22-16,0-22 0,0 21 15,0-21-15,0 22 0,0-22 16,0 21-16,-21 1 0,-1-22 0,1 21 16,-21-21-16,21 0 0,-22 22 15,22-22-15,-21 21 0,0-21 16,-1 22-16,1-22 0,0 0 0,20 0 15,-20 0-15,21 1 0,0-22 16,0 21-16,-1 0 0,1-21 0,0 0 16,21-21 31,0 0-32,0-1-15,0 1 16</inkml:trace>
  <inkml:trace contextRef="#ctx0" brushRef="#br0" timeOffset="48480.3">4974 1334 0,'0'-22'0,"42"1"16,-42 0-16,22 0 0,-22 0 16,21 0-16,0-1 15,-21 1-15,0 0 0,0 0 16,0 0-1,-21 21-15,0 0 0,-1 0 16,1 0-16,0 0 16,-21 0-16,21 21 0,-22-21 0,1 21 0,21 0 15,-22 0-15,1 1 16,0-1-16,-1 0 0,22 0 0,-21 0 16,21 22-16,0-22 0,-22 0 15,43 0-15,-21 0 0,21 0 16,-21 1-16,21-1 0,0 0 0,0 0 15,0 0-15,21-21 16,0 21-16,0-21 0,1 0 16,-1 22-16,21-22 0,-21 0 15,22 0-15,-22 0 0,21 21 16,0-21-16,-20 0 0,20 0 0,-21 21 16,0-21-16,22 0 0,-22 21 15,0-21-15,0 21 0,0 0 16,0-21-16,-21 22 0,0-1 15,0 0-15,0 0 0,0 0 0,0 0 16,-21 1-16,0-1 16,0 0-16,0 0 0,-22 0 0,22 0 15,-21 1-15,21-1 0,-22-21 16,1 21-16,21-21 0,-21 0 0,-22 21 16,22-21-16,-1 0 15,22 0-15,0 0 0,0 0 0,-21 0 16,20 0-16,1 0 15,0 0-15,0 0 0,21-21 63,0 0-63,0 0 16</inkml:trace>
  <inkml:trace contextRef="#ctx0" brushRef="#br0" timeOffset="49124.93">5546 1312 0,'0'-21'0,"0"42"0,0-63 16,0 21-16,0 0 0,0 0 16,0-1-16,0 1 15,0 0 1,21 21-1,0 0-15,0 21 16,0 0 0,0 1-16,-21 20 0,22-21 15,-1 21-15,-21-20 0,0 20 0,21 0 16,-21-21-16,21 22 0,-21-1 16,0 0-16,0 1 0,0 41 15,0-41-15,0-22 0,0 21 16,0-21-16,0 1 0,0 20 0,0-21 15,0 0-15,0 0 16,0 1-16,-21-44 47,21 1-47,0 0 16,0 0-16,0 0 0,0 0 0,0-22 15,21 22-15</inkml:trace>
  <inkml:trace contextRef="#ctx0" brushRef="#br0" timeOffset="49503.71">6244 1228 0,'0'-21'15,"0"-1"-15,-21 22 47,0 22-47,21-1 16,-21 0-16,21 0 0,-22 0 0,1 0 15,0 22-15,0-22 16,0 21-16,0 1 0,-1-1 0,-20 0 16,21 1-16,0-1 0,-22 0 0,22 1 15,-21-1-15,21 0 0,0-21 0,-1 22 16,1-22-16,0 21 15,0-21-15,0 1 0,21-1 0,-21 0 16,-1-21 0,44 0 15,-1-21-31,-21 0 16,21-1-16,0 1 0,21 0 15,-20 0-15,-1 0 0</inkml:trace>
  <inkml:trace contextRef="#ctx0" brushRef="#br0" timeOffset="49875.72">6519 1249 0,'0'0'0,"0"-21"16,0 0-1,-21 21-15,0 0 16,21 21-16,0 0 16,0 21-16,0-21 15,0 1-15,0 20 0,0-21 0,-21 21 16,21-20-16,0 20 0,-21 0 16,21 1-16,-22-1 0,22 0 0,0 1 15,-21-1-15,21-21 16,-21 21-16,21 1 0,0-22 0,-21 0 15,21 0-15,-21 0 0,21 1 16,-21-1-16,21 0 0,0 0 16,0-42 15,0 0-31,0 0 16,0-1-16,0 1 0,0 0 0,21-21 15,0 21-15</inkml:trace>
  <inkml:trace contextRef="#ctx0" brushRef="#br0" timeOffset="50223.55">6477 1270 0,'0'-21'0,"21"21"16,0-21-1,0 21-15,1 0 0,-1 0 16,21 0-16,-21 21 0,22 0 15,-22 0-15,21-21 0,0 21 0,1 1 16,20 20 0,-42-21-16,22 0 0,-22 0 0,0 1 0,0 20 15,-21-21-15,21 0 16,-21 0-16,22 1 0,-22-1 0,0 0 16,0 0-16,0 0 15,0 0-15,0-42 47,0 0-31,0 0-16,0 0 15,0 0-15,0-1 0,0 1 0,0 0 16,21 0-16,0 0 0</inkml:trace>
  <inkml:trace contextRef="#ctx0" brushRef="#br0" timeOffset="50975.63">7387 1122 0,'0'0'15,"0"-21"1,-21 42 15,0-21-31,21 21 0,-21 0 16,-1 0-16,22 1 0,-21-1 0,0 0 15,0 21-15,0-21 0,0 1 16,-1 20-16,1-21 0,21 0 16,-21 0-16,0 1 0,0-1 15,0 0-15,21 0 0,0 0 16,0 0-16,-22-21 0,22 22 16,0-44 15,22 1-31,-1 0 15,0 0-15,0 0 0,0 0 16,-21-1-16,21 1 0,1 0 16,-1 0-16,0-21 0,0 20 0,21-41 15,-20 42-15,-1 0 16,-21-1-16,21 1 0,0-21 16,-21 21-16,21 0 15,0 21-15,-21-22 16,22 22-1,-22 22 1,0-1-16,0 0 16,0 0-16,0 21 0,0-20 15,0-1-15,0 0 0,0 21 16,0-21-16,0 22 0,0-22 0,0 21 16,0-21-16,0 22 0,0-22 15,0 21-15,0 1 0,0-1 16,0 0-16,0-21 0,0 22 15,0-1-15,0 0 0,0-20 0,0 20 16,0-21-16,0 21 0,0-20 16,0-1-16,0 0 0,0 0 0,0 0 15,0 0-15,0 1 16</inkml:trace>
  <inkml:trace contextRef="#ctx0" brushRef="#br0" timeOffset="54153.54">3810 2477 0,'0'0'0,"-21"0"0,0 0 15,-1 0 1,1 0-16,21-22 16,-21 22-16,0 0 15,21 22 63,21-1-62,0-21 0,0 0-16,1 21 0,-1-21 15,0 0-15,0 0 0,21 0 16,-20 21-16,-1-21 0,21 0 15,-21 0-15,22 0 0,-22 0 16,21 0-16,0 0 0,1 0 0,-1 0 16,0 0-16,22 0 0,-1 0 15,1 0-15,-1 0 0,1 0 0,105-21 16,-84 21-16,-22 0 16,22 0-16,0-21 0,-1 21 0,-20 0 15,21 0-15,-1 0 0,1 0 16,0 0-16,-1 0 0,1-21 0,0 21 15,-22 0-15,22 0 0,-22 0 16,22 0-16,-22 0 0,1-22 16,21 22-16,-22 0 0,22 0 15,-22 0-15,1 0 0,-1-21 0,22 21 16,-43 0-16,22 0 0,-1 0 16,1-21-16,-22 21 0,0 0 0,1 0 15,-1-21-15,0 21 0,1 0 16,-1 0-16,-21-21 0,0 21 15,1 0-15,-1 0 0,0 0 0,0 0 16,0-21-16,0 21 0,1 0 31,-44 0 1,1 0-32,0 0 15,0 0-15,0 0 0,0 0 16,-22 0-16,22 21 0,-21-21 0,-22 0 15</inkml:trace>
  <inkml:trace contextRef="#ctx0" brushRef="#br0" timeOffset="55203.45">4085 2582 0,'0'0'0,"-42"0"16,21 0-1,-1 0-15,1 0 16,0 0 0,0 0-16,0 0 15,0 0 1,42 0 62,0 0-78,-21 22 0,21-22 0,0 0 16,22 0-16,-22 0 0,0 21 15,21-21-15,-21 0 0,22 0 0,-1 0 16,0 0-16,22 0 0,-22 0 16,22 0-16,-1 0 0,1 0 15,-1 0-15,22 0 0,-22 0 16,22 0-16,0-21 0,-22 21 0,22 0 15,0 0-15,-22-22 0,22 22 16,-1 0-16,-20 0 0,21-21 0,-1 21 16,-20 0-16,20 0 0,-20 0 15,-1-21-15,22 21 0,-21 0 16,-1 0-16,-21 0 0,22 0 0,-1 0 16,1 0-16,-1 0 0,1-21 15,-1 21-15,1 0 0,-22 0 0,22 0 16,-1 0-16,-20-21 0,20 21 15,-21 0-15,1 0 0,-1-21 16,0 21-16,-20 0 0,20 0 0,-21 0 16,21 0-16,-20 0 0,-1 0 15,0 0-15,0 0 0,0 0 16,0 0-16,1-22 0,-1 22 0,0 0 16,0 0-16,0 0 15,0 0-15,1 0 16,-1 0-1,0 0 17,-42 0 93,0 0-125</inkml:trace>
  <inkml:trace contextRef="#ctx0" brushRef="#br0" timeOffset="60980.7">11282 1778 0,'0'0'0,"-21"0"0,-1 0 0,1 0 16,0 0-16,0 0 16,0 0-16,0 0 0,-1 0 15,1 0-15,0 0 0,0 0 16,0 21-16,0-21 0,-1 0 0,1 0 15,0 0-15,0 0 0,0 0 16,0 0-16,-1 0 0,1 0 0,0 0 16,21 21-16,-21-21 15,0 0-15,0 0 16,42 0 46,0 0-46,0 0-16,0 0 0,22 0 0,-22 0 16,0 0-16,21 0 15,-21 0-15,22 0 0,-1 0 0,0 0 0,-20 0 16,20 0-16,0 0 0,43 0 16,-43 0-16,1 0 15,-1 0-15,0 0 0,1 0 16,-1 0-16,21-21 0,-20 21 0,20 0 15,1 0-15,-1 0 0,1 0 16,-1 0-16,1 0 0,-1 0 0,22 0 16,-22 0-16,1 0 0,-1 0 15,-20 0-15,20 0 0,1 0 0,-1 0 16,1 0-16,-1 0 0,-20 0 16,20 0-16,1 0 0,-1 0 0,1 0 15,-1 0-15,-21 0 16,22 0-16,-22 0 0,22 0 0,-22 0 15,0 0-15,1 0 0,-1 0 16,-21 0-16,22 0 0,-1 0 0,-21 0 16,0 0-16,22 0 0,-22 0 15,0 0-15,0 0 0,21 0 0,-20 0 16,-1 0-16,0 0 16,0 0-16,-42 0 93,0 0-77,0 0-16,-1 0 0,1 0 16</inkml:trace>
  <inkml:trace contextRef="#ctx0" brushRef="#br0" timeOffset="64868.29">10964 2032 0,'0'0'0,"-21"0"16,0 0-1,0 0-15,0 0 16,-1 0-16,1 0 15,0 0-15,0 0 16,0 0 15,0 0 47,42 0-15,0 0-47,0 0-1,0 0-15,0 0 0,1 0 16,-1 0-1,0 0-15,0 0 0,0 0 16,0 0-16,1 0 16,-1 0-16,0 0 0,0 0 0,0 0 15,0 0-15,1 0 16,-1 0-16,0 0 0,0 0 16,0 0-16,0 0 15,1 0-15,-1 0 0,0 0 16,0 0-16,0 0 15,0 0-15,1 0 0,-1 0 0,0 0 16,0 0-16,0 0 0,0 0 16,1 0-16,-1 0 0,0 0 15,0 0-15,0 0 0,0 0 16,1 0-16,-1 0 0,0 0 16,0 0-16,0 0 0,0 0 15,1 0-15,20 0 0,-21 0 0,0 0 16,0 0-16,22 0 0,-22 0 15,21 0-15,-21 0 0,22 0 0,-22 0 16,21 0-16,-21 0 16,22 0-16,-22 0 0,21 0 0,1 0 15,-1 0-15,-21 0 0,21 0 16,1 0-16,-1 0 0,-21-21 0,22 21 16,-1 0-16,-21 0 0,21 0 15,-20 0-15,20 0 0,0 0 0,-21 0 16,22 0-16,-1 0 0,-21 0 15,22 0-15,-1 0 0,-21 0 0,21 0 16,1-21-16,-1 21 0,-21 0 16,22 0-16,-1 0 0,0 0 0,-21 0 15,22 0-15,-1 0 0,-21 0 16,22 0-16,-22 0 0,0 0 16,21 0-16,-21 0 0,1 0 0,-1 0 15,0 0-15,0 0 0,0 0 16,0 0-16,1 0 0,-1 0 15,0 0-15,0 0 0,0 0 16,0 0-16,1 0 0,-1 0 16,0 0-1,0 0-15,0 0 16,0 0 0,-42 0 93,21-21-93,-21 21-16,0-22 0</inkml:trace>
  <inkml:trace contextRef="#ctx0" brushRef="#br0" timeOffset="65883.85">13441 1418 0,'0'-21'15,"0"0"1,0 0 15,0 42 47,0 0-62,0 0-16,21-21 15,0 21-15,0-21 0,-21 22 16,21-22-16,1 21 0,-1-21 16,0 21-16,0-21 0,0 21 0,0-21 15,1 21-15,-1-21 0,0 21 16,0-21-16,0 22 0,0-22 0,1 21 16,-1 0-16,21-21 0,-21 21 15,0-21-15,1 21 0,-1-21 0,0 21 16,0-21-16,0 0 15,0 0-15,1 22 0,-1-22 0,0 0 0,0 21 16,0-21 0,0 21 15,-21 0 0,0 0-15,-21-21-16,0 0 0,21 21 15,-21-21-15,0 22 0,0-1 16,-1-21-16,22 21 0,-21-21 16,0 21-16,0 0 0,0-21 15,-22 21-15,22 1 0,0-22 0,-21 21 16,21 0-16,-22 0 0,1 0 16,-43 22-16,43-43 15,0 21-15,-1 0 0,1 0 0,0 0 16,-1 0-16,1 1 0,0-1 15,-1 0-15,1 0 0,0 0 0,20 0 16,-20 1-16,0-1 0,21 0 16,-1 0-16,-20-21 0,21 21 0,0 0 15,0 1-15,-1-22 0,22 21 0,-21-21 16,0 21-16,21-42 141,0 0-126,-21 21-15</inkml:trace>
  <inkml:trace contextRef="#ctx0" brushRef="#br0" timeOffset="69566.74">16997 1778 0,'21'0'0,"0"0"31,0 0-15,0 0-16,1 0 15,-1 0 1,0-21-16,-21 0 0,21 0 16,0-1-16,-21 1 15,0 0-15,0 0 0,0 0 16,0 0-16,0-1 0,0 1 15,0-21-15,-21 21 0,0 0 0,0-1 16,21 1-16,-21 0 16,-1 0-16,1 0 0,0 0 0,0-1 15,0 22-15,0-21 0,-1 21 16,1 0-16,0 0 0,0 0 16,0 0-16,0 0 0,-1 0 15,-20 43-15,21-43 0,0 21 16,0 21-16,-1-21 0,22 0 15,-21 1-15,0 20 0,21 0 0,0-21 16,0 22-16,0-22 0,0 21 16,0 22-16,0-43 0,0 0 15,0 0-15,0 0 0,0 1 16,0-1-16,21 0 0,0-21 0,1 21 16,-1-21-16,0 0 15,0 0-15,0 0 16,0 0-16,1-21 0,-1 0 15,0 21-15,0-21 0,0-1 0,0 1 16,1 0-16,-1-21 0,0 21 16,0-1-16,0-20 0,-21 21 0,0 0 15,21-22-15,-21 22 0,22 0 16,-22 0-16,0 0 0,21 0 0,-21-1 16,0 1-16,0 0 15,0 42 32,0 0-47,0 1 16,0-1-16,0 21 0,0-21 15,0 0-15,0 1 0,0-1 16,0 0-16,0 21 0,0-21 0,0 1 16,21-1-16,-21 0 15,21 0-15,0 0 16,0-21-16,1 0 0,-1 0 15,0 0-15,0 0 0,0 0 0,0 0 16,1-21-16,-1 0 16,0 0-16,21 0 0,-21-1 0,1 1 0,-1-21 15,0 21-15,0-22 0,0 1 16,0 21-16,1-21 0,-1-1 16,-21 1-16,0 0 0,0-1 15,0 1-15,0 0 0,0-22 0,0 22 16,0-1-16,0 1 0,0 0 15,-21 21-15,21-22 0,-22 1 16,1 21-16,0-22 0,-21 22 0,21 0 16,-22 0-16,22 0 0,-21 0 15,-1-1-15,1 22 0,0 0 0,-1-21 16,1 21-16,0 0 0,-1 0 16,1 0-16,-43 0 15,43 21-15,0 1 0,-22-1 16,22-21-16,0 42 0,-22-21 0,22 0 15,-1 22-15,1-1 0,-21 0 16,20-20-16,1 41 0,-22 22 16,22-43-16,21 0 0,-21 22 15,20-22-15,1 22 0,0-22 0,0 0 16,21 22-16,0-1 0,0-20 16,-21 20-16,21-20 0,0 20 0,0-21 15,21 1-15,0 20 0,0-20 16,22-1-16,-1-21 0,0 21 15,1-20-15,-1 20 0,0-21 0,1 0 16,20 0-16,-21 1 0,22-22 16,-22 21-16,1-21 0,20 0 15,-21 0-15,1 0 0,-1 0 0,22 0 16,-22 0-16,0-21 0,1 21 16,-1-22-16,0 22 0,22-21 15,-22 0-15,-21 21 0,0-21 0,1 21 16,-1-21-16,0 21 0,-21-21 15,21-1-15,-21 1 0,21 21 16,-21-21-16,21 0 0,-21 0 16,22 0-16</inkml:trace>
  <inkml:trace contextRef="#ctx0" brushRef="#br0" timeOffset="69945">18013 1080 0,'0'0'0,"-21"0"15,42 0 16,0 0-31,0 0 0,21 0 0,-20 0 16,20 0-16,0 0 0,1 0 16,-1 0-16,0 0 0,1 0 0,-1-22 15,0 22-15,1 0 0,-1 0 16,0 0-16,-21 0 0,22 0 0,-22 0 16,0 0-16,0 0 0,0 0 15,1 0-15,-44 0 31,1 0-31,0 0 16,0 0-16,0 0 0,0 0 16,-1 0-16,-41 22 0</inkml:trace>
  <inkml:trace contextRef="#ctx0" brushRef="#br0" timeOffset="70275.82">18373 1122 0,'0'0'0,"-22"0"32,22 21-32,-21-21 15,21 21-15,0 0 0,0 1 16,0-1-16,0 0 16,-21 0-16,21 21 0,0-20 0,-21 20 15,21 0-15,-21-21 0,21 22 16,-21-1-16,21 0 0,0 1 0,-22-1 15,1 0-15,21-20 0,0 20 16,0-21-16,-21 21 0,21-20 0,0-1 16,0 0-16,0 0 15,0 0-15,0-42 47,0 0-31,21 0-16,-21 0 15</inkml:trace>
  <inkml:trace contextRef="#ctx0" brushRef="#br0" timeOffset="70723.56">18563 1630 0,'21'0'15,"0"0"-15,1 0 0,-22-21 16,21 21-16,0 0 16,0 0-16,0-21 0,0 21 0,1-22 15,-1 22-15,-21-21 0,21 21 16,0-21-16,0 0 0,-21 0 16,0 0-16,0-1 15,0 1-15,0 0 0,-21 21 16,21-21-16,-21 21 15,0 0-15,0 0 0,-1 0 0,1 0 16,0 0-16,0 21 0,0-21 16,0 21-16,-1 0 0,1 1 0,0-1 15,0 0-15,21 21 16,-21-21-16,21 22 0,-21-22 0,-1 42 16,22-41-16,0-1 15,0 21-15,0-21 0,0 0 0,0 1 16,0-1-16,0 0 15,22-21-15,-1 0 0,-21 21 0,21-21 16,0 0-16,0 0 0,0 0 16,1 0-16,-1 0 0,0 0 15,0-21-15,0 0 0,0 21 16,22-21-16,-22-1 0</inkml:trace>
  <inkml:trace contextRef="#ctx0" brushRef="#br0" timeOffset="71256.77">19240 1482 0,'0'0'0,"22"-21"0,-22-1 15,0 1 1,-22 21 0,1 0-16,0 0 15,0 0-15,0 21 0,0-21 16,21 22-16,-22-1 0,1 0 15,0 0-15,21 0 0,0 0 16,0 1-16,-21-1 0,21 0 16,0 0-16,0 0 15,21 0 1,0-21-16,0 0 16,1 0-16,-1 0 15,0 22-15,0-22 0,0 0 16,-21 21-16,21 0 15,1-21-15,-1 0 0,-21 21 16,21 0 0,-21 0-16,0 1 15,0-1 1,-21-21-16,21 21 0,-21-21 16,-1 21-16,1-21 0,0 0 15,-21 21-15,21-21 0,-1 21 16,1-21-16,0 0 0,0 0 15,0 0-15,0 0 0,-1 0 0,1 0 16,0 0-16,0 0 16,0 0-16,21-21 47,0 0-47,21 21 0,0-21 15,0 21-15,0-21 0</inkml:trace>
  <inkml:trace contextRef="#ctx0" brushRef="#br0" timeOffset="71773.03">19770 1016 0,'0'0'0,"0"-21"0,0 0 0,0 0 16,0-1-16,21 22 16,-21-21-1,0 42 17,0 1-17,0-1-15,0 0 0,-21 21 16,21-21-16,-22 22 0,22-1 0,0 0 15,-21 1-15,21-22 0,-21 21 16,0 1-16,21-1 0,0 0 16,-21 1-16,0-1 0,21-21 15,-22 21-15,22 1 0,0-22 0,0 21 16,0-21-16,0 22 0,0-22 16,0 0-16,0 0 0,0 0 0,0 1 15,0-1-15,0 0 16,22-21-16,-1 0 0,0 0 0,0 0 15,0 0-15,0 0 16,1 0-16,-1 0 0,0 0 0,0-21 16,0 21-16,0-21 0,1-1 15,-1 22-15,0-21 0,0 0 16,-21 0-16,21 0 0,0 0 16,-21-1-16,0 1 0,0 0 15,0 0-15,0 0 0,0 0 16,0-1-16,0 1 0</inkml:trace>
  <inkml:trace contextRef="#ctx0" brushRef="#br0" timeOffset="72143.82">19643 1249 0,'0'0'15,"21"0"17,0 0-32,0 0 0,21 0 0,-20 0 15,20 0-15,0-21 0,1 21 16,-1 0-16,0-21 0,1-1 16,-1 22-16,0 0 0,-21-21 0,22 21 15,-22 0-15,21-21 0,-21 21 16,1 0-16,-1 0 0,21 0 15,-21-21-15,-42 21 79,0 21-79,0-21 15,0 0-15,-1 21 0,1-21 16,0 21-16</inkml:trace>
  <inkml:trace contextRef="#ctx0" brushRef="#br0" timeOffset="125515.35">2879 3916 0,'21'-21'16,"0"21"-1,-21-21-15,0-1 31,21 22-31,-21-21 0,0 0 16,0 0 0,-21 21-16,21-21 15,-21 21-15,0 0 0,-1 0 16,1 0-16,0 0 0,0 0 0,0 0 16,0 0-16,-22 0 0,22 0 15,0 0-15,-21 21 0,-22 0 16,22 0-16,-1 0 15,1 1-15,21-1 0,-21 0 0,-1 0 16,1 0-16,21 0 0,-22 22 16,1-22-16,21 21 0,0-21 0,0 1 15,-1 20-15,1-21 0,0 0 16,0 22-16,21-22 0,0 0 16,-21 0-16,21 0 0,0 0 15,0 1-15,0-1 16,0 0-16,21-21 15,0 0 1,0 0-16,0 0 0,1 0 0,-1 0 16,0 0-16,21 0 0,-21 0 15,1 0-15,20 0 0,-21 0 0,0 0 16,22 0-16,-22 0 16,21 0-16,-21 0 0,0 0 0,1 0 15,-1 0-15,0 0 0,0 0 16,0 21-16,0-21 0,-21 21 0,22-21 15,-1 21-15,0-21 0,0 22 16,0-1-16,-21 0 0,21-21 16,-21 21-16,22 0 15,-22 0-15,0 1 0,0-1 16,0 0-16,0 0 16,0 0-16,-22 0 0,1-21 15,0 22-15,0-1 0,0 0 16,0 0-16,-22 0 0,22 0 15,-21-21-15,-1 22 0,22-1 16,-21 0-16,0-21 0,20 21 0,-20 0 16,0-21-16,-1 21 0,1-21 15,21 0-15,-21 22 0,-1-22 0,1 0 16,0 21-16,20-21 0,-20 0 16,21 0-16,-21 0 0,20 0 0,1 0 15,0 0-15,0 0 0,0 0 16,0 0-16,-1 0 0,1 0 31,42-21 47,1 21-78,-1-22 16,0 1-16</inkml:trace>
  <inkml:trace contextRef="#ctx0" brushRef="#br0" timeOffset="126694.19">3641 3916 0,'0'0'0,"21"-21"0,-21 0 15,0-1 1,0 1 0,-21 42 30,21 1-46,-22-1 16,1 0-16,0 0 0,21 0 0,-21 0 16,0 1-16,21 20 0,-21-21 15,-1 21-15,22-20 0,-21 20 16,0-21-16,21 21 0,-21-20 16,0 20-16,21 0 0,0-21 0,-21 22 15,21-22-15,-22 0 0,22 21 16,-21-20-16,21-1 0,0 21 0,0-21 15,0 0-15,0 1 0,0-1 16,0 21-16,0-21 0,0 0 16,0 1-16,0-1 0,0 0 0,0 0 15,21 0-15,-21 0 0,22 1 16,-1-1-16,0-21 0,-21 21 16,21 0-16,0-21 0,-21 21 0,21-21 15,1 0-15,-1 21 0,0-21 16,0 22-16,0-22 15,0 0-15,1 0 0,-1 0 0,0 0 16,21 0-16,-21 0 0,1 0 16,-1 0-16,42-22 0,-42 1 15,1 0-15,-1 21 0,0-21 16,21 0-16,-21 0 0,1-1 0,-1 1 16,0 0-16,0 0 0,0-21 0,0 20 15,1 1-15,-1 0 16,0-21-16,0 21 0,-21-1 0,21-20 15,0 21-15,-21-21 0,22-22 16,-22 43-16,0 0 0,0-22 16,0 22-16,0-21 0,0 21 15,0 0-15,0-22 0,0 22 0,0-21 16,0 21-16,-22-1 0,22-20 16,0 21-16,0 0 0,-21 0 0,0-1 15,21 1-15,-21 0 0,21 0 16,-21 0-16,0 0 0,-1 21 15,1 0-15,0-22 16,0 22-16,0 0 0,0 0 0,-1-21 16,1 21-16,0 0 0,0 0 15,0 0-15,0 0 0,-1 0 16,1 0-16,0 0 16,0 0-16,0 0 0,0 21 15,-1-21-15,1 22 0,0-1 16,0-21-16,0 21 0,21 0 15,-21 0-15,21 0 16,-22-21-16,22 22 0,0-1 16</inkml:trace>
  <inkml:trace contextRef="#ctx0" brushRef="#br0" timeOffset="127315.81">4762 3979 0,'0'0'0,"22"0"0,-22-21 16,0 0-1,0 42 17,0 0-32,0 1 15,0-1-15,0 0 0,0 21 16,0-21-16,0 22 0,-22-1 16,22 0-16,0 1 0,-21 41 15,21-41-15,-21-1 0,0 0 16,21 1-16,-21-1 0,21 0 0,0 1 15,-21-1-15,21 0 0,-22 1 16,22-1-16,0 0 0,0 1 0,-21 20 16,21-20-16,0-22 0,0 0 15,0 0-15,0 0 16,0 0-16,0 1 0,0-44 47,0 1-47,0 0 0,0 0 15,0 0-15,21 0 0,-21-1 16,0 1-16,0 0 0,0-21 0,22 21 16,-22-22-16</inkml:trace>
  <inkml:trace contextRef="#ctx0" brushRef="#br0" timeOffset="127807.54">4699 4170 0,'0'0'0,"0"-42"15,0 20-15,0 1 16,0 0-16,0 0 16,21 0-16,0 0 0,0-1 15,1 1-15,-1 21 0,0-21 16,21 0-16,-21 21 0,1-21 0,20 0 15,-21 21-15,21 0 0,-20-22 16,20 22-16,-21 0 0,0 0 0,22 0 16,-22 0-16,0 0 15,0 0-15,0 0 0,0 0 0,1 22 0,-1-1 16,0-21-16,0 21 16,-21 0-16,0 0 0,0 22 15,0-22-15,0 0 0,0 0 16,0 21-16,0-20 0,0-1 0,-21 21 15,0-21-15,0 0 0,-1 22 0,1-22 16,0 0-16,-21 0 0,21 0 16,-1 1-16,1-1 0,0 0 0,-21 0 15,21 0-15,-1 0 0,-20 1 16,21-1-16,-21-21 16,20 21-16,1-21 15,0 0-15,21 21 0,21-42 63</inkml:trace>
  <inkml:trace contextRef="#ctx0" brushRef="#br0" timeOffset="128801.93">8996 4297 0,'-21'0'0,"42"0"0,-64 0 0,22 0 0,0 0 16,0 0-16,0 0 0,0 0 15,-22 0-15,22 0 0,0 0 16,0 0-16,0 0 0,-1 0 16,1 0-16,21 21 15,0 0 1,0 0-1,0 1 1,21-22-16,1 0 16,20 0-16,-21 0 0,0 0 0,22 0 15,-1 0-15,-21 0 0,21 0 16,22 0-16,-22 0 0,1 0 0,20 0 16,-21 0-16,22 0 0,-1 0 15,-20 0-15,20 0 0,1 0 0,20 0 16,-20 0-16,21 0 0,-1 0 15,22 0-15,-21 0 0,21 0 0,-22 0 16,22 0-16,-21 0 0,-1 0 16,22 0-16,-21 0 0,21 0 15,-22 0-15,1 21 0,21-21 0,-21 0 0,-1 0 16,-20 0-16,20 21 16,-20-21-16,21 0 0,-22 0 0,1 0 15,-1 0-15,-21 0 0,22 0 16,-22 0-16,22 0 0,-22 0 0,0 0 15,1 0-15,20 0 0,-20 0 16,-22 0-16,0 0 0,0 0 16,0 0-16,0 0 0,1 0 15,-44 0 17,1 0-17,0 0-15,0 0 0,0 0 16,0 0-16,-1 0 0,1 0 0,-21 0 15,21 0-15,-22 0 0,1 0 16,21 0-16,-21 0 0</inkml:trace>
  <inkml:trace contextRef="#ctx0" brushRef="#br0" timeOffset="129479.05">9356 4509 0,'0'0'0,"-22"0"0,1 0 0,0 0 31,42 0 31,0 0-62,1 0 0,-1 0 16,-21 21-16,42-21 0,-21 0 16,0 0-16,22 0 0,-1 21 0,0-21 15,1 0-15,20 0 0,64 0 16,-42 0-16,-22 0 0,22 0 0,0 0 16,21 0-16,-22 0 15,22 0-15,-21 0 0,21 0 0,-1 0 16,1 0-16,0 0 0,-21 0 0,21 0 15,-22 0-15,1 0 0,-22 0 16,1 0-16,63 0 0,-64 0 16,-20 0-16,-1 0 0,0-21 15,22 21-15,-22 0 0,-21 0 16,1 0-16,-1 0 0,0 0 16,0 0-1,-42 0 63,21-21-78,0-1 16,0 1 0</inkml:trace>
  <inkml:trace contextRef="#ctx0" brushRef="#br0" timeOffset="130126.98">11726 3937 0,'-21'-21'15,"0"21"-15,21 21 32,0 0-32,21 0 15,0-21-15,0 22 0,1-1 0,-1 0 16,0 0-16,21 0 0,-21 0 0,1-21 16,20 22-16,-21-1 15,21 0-15,1 0 0,-22 0 0,21-21 16,-21 21-16,22 1 0,-22-1 15,21-21-15,-21 21 0,1-21 0,-1 21 16,21-21-16,-21 21 16,0-21-16,1 0 0,-22 21 0,21-21 15,-21 22-15,0-1 16,0 0 0,-21-21-16,-1 21 0,1-21 15,0 21-15,0-21 0,-21 21 16,20 1-16,-20-22 0,21 21 0,-21 0 0,-1 0 15,22-21-15,-21 21 0,-1 0 16,1 1-16,0 20 0,-22-21 16,22 0-16,0 0 0,-1 22 0,1-22 15,0 0-15,-1 21 0,1-20 16,0 20-16,-1-21 0,1 0 0,21 22 16,-22-22-16,1 0 0,21 0 0,0 0 15,-22 0-15,22 1 0,0-22 16,0 21-16,0 0 0,21 0 15,-21-21-15,-1 0 0,22 21 16,0-42 31,22 0-31,-1 21-16,0-21 0,0 21 15,21-21-15,-20 21 0</inkml:trace>
  <inkml:trace contextRef="#ctx0" brushRef="#br0" timeOffset="170505.15">2561 5419 0,'-21'0'16,"0"0"-16,0 0 0,-1-21 15,1 21-15,0 0 0,0 0 16,-21 0-16,20 0 0,1 0 15,0 0-15,0 0 0,0 0 0,0 0 16,-22 0-16,22 0 0,0 0 16,0 0-16,0 0 15,-1 0-15,44 0 78,-1 0-78,0 0 0,0 0 16,0 0-16,0 0 0,22 0 0,-1 0 16,0 0-16,1 0 0,-1 0 15,0 0-15,22 0 0,-22 0 0,22 0 16,-1 0-16,1 0 0,-1 0 16,-20 0-16,20 0 0,1 0 15,-1 0-15,22 0 0,-22 0 0,1 0 16,20-22-16,-20 22 0,21 0 15,-1 0-15,-20 0 0,-1 0 16,1 0-16,-1 0 0,1 0 0,-1 0 16,1 0-16,-22 0 0,22 0 0,-1 0 15,-21 0-15,1 0 0,20 0 16,-20 0-16,-1 0 0,0 0 0,1 0 16,-22 0-16,21 0 0,-21 0 15,22 0-15,-22 0 0,0-21 0,0 21 16,0 0-16,0 0 0,1 0 31,-44 0 16,1 0-47,0 0 16,0 0-16,-21 0 15,20 0-15,-20 0 0</inkml:trace>
  <inkml:trace contextRef="#ctx0" brushRef="#br0" timeOffset="171594.66">2180 5567 0,'-21'0'16,"42"0"-16,-63 0 0,21 0 15,-1 0-15,1 0 0,0 21 16,0-21-1,0 0 1,0 0 0,42 0 31,0 0-47,0 21 0,0-21 15,0 0-15,22 21 0,-22-21 16,21 0-16,1 0 0,-1 0 15,0 0-15,1 0 0,20 0 0,43 0 16,-64 0-16,22 0 16,-22 0-16,22 0 0,-1 0 0,-21 0 15,22 0-15,-1 0 16,1-21-16,-1 21 0,22-21 0,-21 21 16,105 0-16,-84-21 15,-22 21-15,22 0 0,-1 0 0,-20 0 16,-1 0-16,22-21 0,-21 21 0,-1 0 15,-21 0-15,22 0 0,-1 0 16,-20 0-16,20 0 0,-20 0 16,-1 0-16,0 0 0,-21-21 0,22 21 15,-1 0-15,-21 0 0,0 0 0,1 0 16,-1 0-16,0 0 0,0 0 16,0 0-16,0 0 15,1 0-15,-1 0 31,0 0 48,0 0 14</inkml:trace>
  <inkml:trace contextRef="#ctx0" brushRef="#br0" timeOffset="174327.1">3789 5525 0</inkml:trace>
  <inkml:trace contextRef="#ctx0" brushRef="#br0" timeOffset="175007.07">4953 5334 0,'0'21'0,"0"0"31,0 1 32</inkml:trace>
  <inkml:trace contextRef="#ctx0" brushRef="#br0" timeOffset="183347.38">3662 6308 0,'0'-21'0,"0"42"0,21-42 15,-21-1-15,0 1 0,0 0 16,0 0-16,-21 0 16,0 21-16,-1-21 15,1 21-15,0 0 0,0 0 0,0 0 16,-22 0-16,22-22 16,0 22-16,-21 0 0,21 0 0,-22 0 15,22 0-15,-21 22 0,21-22 16,-1 21-16,-20 0 0,21-21 0,-21 21 15,20 0-15,1 0 0,0 22 16,0-22-16,0 21 0,21 1 0,0-22 16,0 21-16,-21 0 0,21 1 15,0-1-15,0-21 0,0 22 0,0-1 16,0-21-16,0 0 0,0 0 16,21 1-16,0-1 0,-21 0 0,21 0 15,0 0-15,0 0 0,1-21 16,-1 22-16,0-22 15,21 21-15,-21-21 0,1 0 16,-1 0-16,0 0 0,0 0 0,21 0 16,-20 0-16,-1-21 0,21 21 0,-21-22 15,22 1-15,-22 21 0,21-21 16,-21 0-16,22 0 0</inkml:trace>
  <inkml:trace contextRef="#ctx0" brushRef="#br0" timeOffset="183804.6">3916 6562 0,'0'0'0,"0"-21"0,0-1 0,0 1 31,-21 21-15,-1 0-16,1 21 16,0 1-16,0-1 0,21 0 15,-21 0-15,0 0 0,21 0 16,-22 1-16,22 20 0,-21-21 0,21 0 15,-21 0-15,21 1 0,0-1 0,0 0 16,0 0 0,0 0-16,21 0 0,0-21 15,1 0-15,-1 0 0,0 0 16,0 0-16,0 0 16,0 0-16,1-21 0,-1 0 0,0 21 15,0-21-15,0 0 0,0 21 16,22-64-16,-43 43 15,21 0-15,-21 0 0,0-22 16,0 22-16,0 0 0,0 0 0,0 0 16,-21 0-16,0-1 0,-1 22 15,1-21-15,0 21 0,0 0 16,0 0-16,0 0 0,-1 0 0,22 21 16,-21-21-16,21 22 15,-21-1-15,21 0 0,0 0 16,0 0-16,0 0 15,0 1-15,21-22 16,0 0-16,1 0 0</inkml:trace>
  <inkml:trace contextRef="#ctx0" brushRef="#br0" timeOffset="184363.91">4403 6456 0,'-22'0'16,"1"0"-16,21 21 15,0 0-15,0 0 16,-21-21-16,21 22 0,0-1 0,0 0 16,0 0-16,-21 0 0,21 0 15,0 1-15,0-1 0,0 21 16,0-21-16,0 0 0,0 1 15,-21-22-15,21 21 16,0 0 0,-21-21-16,21-21 31,0 0-15,0-1-16,0 1 15,0 0-15,0 0 0,0 0 0,0 0 16,0-1-16,0-20 0,21 21 15,0 0-15,21-43 0,-21 43 16,22 0-16,-22 0 0,0 0 16,0 21-16,22-22 0,-22 22 0,0 0 15,0 0-15,0 0 0,0 0 16,1 0-16,-1 22 0,0-1 16,-21 0-16,0 0 0,0 0 0,0 0 15,0 22-15,0-22 16,0 0-16,0 0 0,0 0 0,0 1 15,-21-1-15,21 0 0,-21-21 0,21 21 16,-22 0-16,1 0 16,21-42 31,21 21-47</inkml:trace>
  <inkml:trace contextRef="#ctx0" brushRef="#br0" timeOffset="184913.8">5101 6456 0,'0'0'0,"0"-21"0,21 21 16,-21-21-16,0-1 15,0 1-15,0 0 16,-21 21 15,0 0-31,0 0 0,0 21 16,-1 0-1,1 1-15,0-1 0,21 0 0,-21-21 16,0 42-16,21-21 16,0 1-16,0-1 0,0 0 15,0 0 1,21-21-1,0 0-15,-21 21 0,21-21 16,0 0-16,1 0 0,-1 0 0,0 21 16,0-21-16,0 22 15,0-22-15,-21 21 16,0 0 0,0 0-16,0 0 15,-21 0-15,0-21 16,0 22-16,0-22 0,0 0 15,-1 0-15,22 21 0,-21-21 0,0 0 16,0 0-16,0 0 0,0 0 0,-1 0 16,1 0-16,0 0 15,21-21-15,-21 21 16,21-22 15,21 22-15,0-21-16,0 21 15,1 0-15,-1 0 0</inkml:trace>
  <inkml:trace contextRef="#ctx0" brushRef="#br0" timeOffset="185443.04">5440 6477 0,'0'0'0,"0"-21"0,0 0 16,-21 21 31,-1 21-47,1 0 0,0 0 16,21 0-16,0 1 15,-21-1-15,21 0 0,-21 0 16,21 0-16,0 0 0,0 1 0,0-1 15,0 0-15,0 0 0,0 0 16,0 0-16,0 1 16,21-22-16,0 0 0,0 0 15,0 0-15,1 0 16,-1 0-16,0-22 0,0 22 0,0-21 16,0 21-16,1-21 0,-22 0 15,21 21-15,0-21 0,0 0 16,-21-1-16,0 1 0,0 0 0,0 0 15,0-21-15,0 20 0,0 1 0,0 0 16,0 0-16,0 0 0,-21 0 16,0-1-16,0 22 0,-1 0 0,1 0 15,0 0-15,0 0 0,0 0 16,0 0-16,-1 0 0,1 22 0,21-1 16,-21-21-16,21 21 0,-21 0 15,0 0-15,21 0 0,0 1 16,0-1-16,0 0 15,21-21 1,0 0 0,0 0-16,0-21 0,1 0 0</inkml:trace>
  <inkml:trace contextRef="#ctx0" brushRef="#br0" timeOffset="185826.85">5969 5927 0,'0'0'0,"0"-21"16,0 42 15,0 0-15,0 0-16,0 0 0,0 0 15,0 1-15,-21-1 0,21 21 0,0-21 16,0 0-16,0 22 0,0-22 15,0 21-15,0-21 0,0 22 0,-21-22 16,21 21-16,0 22 0,0-43 16,-22 21-16,22-21 0,-21 22 15,21-22-15,-21 0 0,21 0 0,0 0 16,-21 1-16,21-1 0,-21 0 0,21 0 16,0 0-16,0 0 15,0 1 1,0-44 15,0 1-31,21 0 16,0 21-16,-21-21 0,21 0 0</inkml:trace>
  <inkml:trace contextRef="#ctx0" brushRef="#br0" timeOffset="186543.44">5990 6604 0,'21'0'47,"0"0"-32,1 0-15,-1 0 16,0 0-16,0 0 16,0 0-16,0-21 15,1 21-15,-22-21 0,21 21 16,0-21-16,0-1 0,0 1 15,-21 0-15,21 21 16,-21-21-16,22 21 0,-22-21 16,0 0-16,0-1 15,0 1-15,-22 0 16,1 21 0,0 0-16,0 0 15,0 0-15,21 21 16,-21-21-16,21 21 0,-22 1 15,1-22-15,21 21 0,-21 0 0,0 0 16,21 0-16,-21 0 16,0 1-16,21-1 0,-22-21 0,22 21 15,0 0-15,0 0 0,0 0 0,-21 1 16,21-1-16,0 0 0,0 0 16,0 0-16,0 0 15,0 1-15,21-22 31,1 0-31,-22 21 0,21-21 0,0 0 16,0 0-16,0 0 0,0 0 16,1 0-1,-1 0-15,0 0 16,0 0-16,0 0 16,0 0-1,1 0-15,-1 0 16,0 0 31</inkml:trace>
  <inkml:trace contextRef="#ctx0" brushRef="#br0" timeOffset="202401.13">14245 3831 0,'0'-21'0,"0"0"0,0 0 0,0 0 16,0-1-16,0 1 0,0 0 15,0 0-15,0 0 16,0 0-16,0-1 0,0 1 0,0 0 0,0 0 16,0 0-16,0 0 15,0-1 1,-21 22 15,0 22-31,21-1 16,-21 0-16,21 21 0,0-21 0,-22 22 15,1-1-15,0 0 0,21 1 16,-21 20-16,0-20 0,0 20 0,-1 1 16,1-1-16,21 1 0,-42-1 0,21 1 15,0-1-15,-1 1 16,1-1-16,0-21 0,0 22 0,0-22 15,0 1-15,-1-1 0,1 0 16,0-21-16,21 22 0,0-22 0,-21 0 16,21 0-16,-21 0 0,0-21 31,21-21-15,0 0-16,-22 0 0,22 0 15,0 0-15,0-22 0,0 22 16,0 0-16,0 0 0</inkml:trace>
  <inkml:trace contextRef="#ctx0" brushRef="#br0" timeOffset="203055.75">13610 3958 0,'0'0'0,"-21"-21"0,-43-64 16,64 64-16,-21 0 15,21-21-15,0 21 0,0-22 0,0 1 16,0 0-16,0-1 0,21 1 16,22 0-16,-22-1 0,0 1 0,21 0 15,1-1-15,20 1 0,1 0 16,-1 20-16,1-20 0,-1 21 16,22 0-16,-22 0 0,22-1 0,-21 22 15,-1 0-15,1 0 0,-1 0 16,1 22-16,-22-1 0,0 0 0,1 21 15,-1 1-15,0-1 0,-21 0 16,1 1-16,-22 20 0,0 1 0,0-22 16,0 21-16,-22 1 0,-20-1 15,21 1-15,-43-1 0,22 1 0,0 21 16,-22-22-16,1 1 16,-1-1-16,1-21 0,-22 22 0,22-22 0,-1 1 15,22-22-15,-22 21 0,22-21 16,-22 0-16,43 1 0,-21-22 15,0 21-15,20-21 0,1 0 0,0 0 16,0 0-16,0 0 0,21-21 16,0-1-16,0 1 0,0 0 15,0 0-15,0 0 0,0 0 16,0-1-16,21 22 16,0 0-16,0 0 0,0 0 15,1 0-15,-1 22 0,0-1 16,0 0-16,0 0 0,0 0 15,1 0-15,-1 1 0,0 20 0,0-21 16,-21 0-16,21 22 0,0-22 16,1 0-16,-22 21 0,21-21 0,0 1 15,0-1-15,0 0 0,0 0 16,1 0-16,-1-21 0,0 0 0,0 21 16,0-21-16,0 0 15,1 0-15,-1 0 0,0-21 0,0 0 16,0 21-16,0-21 0,1 0 15,-22 0-15,21 21 0,-21-22 16,0 1-16,21 0 0</inkml:trace>
  <inkml:trace contextRef="#ctx0" brushRef="#br0" timeOffset="203469.61">14499 4593 0,'0'0'15,"-21"21"-15,21 1 0,0-1 16,21-21 15,0 0-31,0 0 0,1-21 16,-1 21-16,0-22 0,21 22 16,-21-21-16,1 0 0,-1 0 0,21 21 15,-42-21-15,21 0 16,0-1-16,-21 1 0,0 0 15,0 0-15,-21 0 16,0 21-16,0 0 0,0 0 16,0 0-16,-1 21 0,-20-21 0,0 42 15,21-21-15,-1 1 16,22-1-16,-21 0 0,0 21 0,21-21 16,-21 1-16,21-1 0,0 21 0,0-21 15,0 0-15,0 1 16,0-1-16,0 0 0,21-21 15,0 0-15,0 0 16,1 0-16,-1 0 0,0 0 16,21-42-16,1 20 0,-22 1 15,21 0-15,0 0 0,1-21 16</inkml:trace>
  <inkml:trace contextRef="#ctx0" brushRef="#br0" timeOffset="203918.35">15642 3239 0,'0'0'0,"0"-22"0,0 1 0,-21 0 16,0 0-16,0 21 0,-1 0 15,22 21-15,-21 0 0,0 22 16,0-1-16,0 0 0,0 22 0,-1-1 15,1 1-15,-21-1 0,21 22 16,-64 105-16,43-84 0,-1 0 16,1 0-16,0-21 0,-1 20 15,22 1-15,-21 21 0,0-21 0,-1 0 16,22 0-16,-21 0 0,21-1 0,-22 1 16,1 0-16,21 0 0,-22-21 15,1 20-15,-43 86 16,64-85-16,-21-22 0,0-20 0,20 21 15,-20-1-15,21-20 0,0-1 16,-22 1-16,22-1 0,0-20 0,0-1 16,21 0-16,0 1 0,0-22 0,0 0 15,21-42 17,0 0-32,-21-22 0,21 22 15,1-21-15,-1 21 0,0-22 16,0 1-16,0 0 0,-21-1 0,21-20 15,1 20-15,-1-20 0,0-1 0</inkml:trace>
  <inkml:trace contextRef="#ctx0" brushRef="#br0" timeOffset="204285.14">14753 4720 0,'0'-42'15,"0"84"-15,0-105 0,0 20 0,0 22 0,0-21 16,0 21-16,21-22 0,0 1 16,1 21-16,-1-21 0,21 20 15,0 1-15,1 0 0,-1-21 16,0 42-16,22-21 0,-22-1 0,1 22 16,-1 0-16,0 0 0,1 0 0,-1 0 15,0 22-15,-21-22 0,1 21 16,-1 0-16,-21 0 0,0 0 0,0 0 15,0 22-15,-21-22 0,-1 0 16,1 21-16,-21-20 0,21-1 0,-22 0 16,1 21-16,0-21 0,-1 1 15,-20-1-15,42 0 0,-22 0 0,1 0 16,21-21-16,0 21 0,0 1 16,-1-22-16,22 21 0,0 0 15,22-21 16,-1-21-31,0 21 0</inkml:trace>
  <inkml:trace contextRef="#ctx0" brushRef="#br0" timeOffset="204750.39">15706 4318 0,'0'-21'0,"-22"21"15,1 0 1,0 0 0,0 0-16,0 0 0,0 21 0,-1 0 15,1 0-15,0 22 0,0-22 0,0 0 16,21 21-16,-21-20 0,-1 20 16,22-21-16,-21 0 0,21 22 0,0-22 15,0 0-15,0 0 16,0 0-16,0 0 0,0 1 0,21-22 0,1 21 15,-1-21-15,21 0 0,-21 0 16,0 0-16,1 0 0,-1-21 16,21-1-16,-21 22 0,0-21 0,1 0 15,-1 0-15,0 0 16,0 0-16,0-1 0,-21-20 0,0 21 16,0 0-16,0-22 0,0 22 0,0-21 15,0 21-15,-21 0 0,-21-22 16,21 43-16,-1 0 15,1 0-15,0 0 0,0 0 16,0 0-16,0 0 0,-1 21 0,22 1 16,0-1-16,-21-21 0,21 21 15,0 0-15,0 0 0,21 0 16,1-21-16,-1 0 16,0 0-16,0 0 15,21 0-15</inkml:trace>
  <inkml:trace contextRef="#ctx0" brushRef="#br0" timeOffset="205150.16">15960 4339 0,'0'0'0,"21"-21"16,0 21 0,0 0-16,0 0 0,0-21 15,1 21-15,-1 0 0,0 0 16,0 0-16,0 21 0,0 0 15,1 0-15,-1 1 0,-21-1 16,0 0-16,21 0 0,-21 0 0,0 0 16,0 22-16,0-22 0,0 0 15,-21 0-15,0 22 0,21-22 0,-22 0 16,1-21-16,21 21 0,-21 0 16,0-21-16,0 0 0,21-21 31,0 0-16,0 0-15,0 0 0,0-1 0,21-20 16,0 21-16,0 0 0,-21-22 16,21 22-16,1-21 0,-22 21 0,21 0 15,0-22-15,0 22 16,0 0-16,-21 0 0,21 0 0,1 21 16,-22-22-16,21 1 0,0 21 0,-21-21 15,21 21-15,-21-21 16,21 21-16,0-21 0,1 0 0</inkml:trace>
  <inkml:trace contextRef="#ctx0" brushRef="#br0" timeOffset="205557.92">17060 3429 0,'0'0'0,"0"-21"0,0 0 15,0 0-15,0-1 16,0 44 15,-21-1-31,0 21 16,21-21-16,-21 22 0,0-1 16,-1 0-16,1 1 0,0-1 15,0 0-15,0 22 0,0-22 0,-1 22 16,-20-1-16,21 1 0,0-1 0,-22 1 15,22-1-15,0 1 16,-64 105-16,85-127 16,0 1-16,0-22 0,0 21 0,0-21 15,0 0-15,0 1 0,0-1 16,0 0-16,22-21 0,-1 0 16,0 0-16,0 0 0,0 0 15,0 0-15,1 0 0,-1-21 16,0 0-16,0-1 0,0 1 15,0 0-15,1 0 0,-1-21 16,0 20-16,0 1 0,-21 0 0</inkml:trace>
  <inkml:trace contextRef="#ctx0" brushRef="#br0" timeOffset="205806.78">16700 4212 0,'0'0'0,"22"0"32,-1-21-32,0 21 0,0 0 15,0-21-15,0 21 16,22 0-16,-1-21 16,-21 0-16,0 21 0,1 0 15,-1 0-15,-21-22 0,21 22 16</inkml:trace>
  <inkml:trace contextRef="#ctx0" brushRef="#br0" timeOffset="206250.69">17081 4382 0,'0'0'0,"22"0"31,-1 0-31,0 0 0,0 0 0,0 0 16,0-22-16,1 1 0,-1 21 16,21-21-16,-21 0 0,0 21 0,-21-21 15,22 21-15,-1-21 0,-21-1 16,0 1-16,0 0 0,0 0 15,-21 21-15,-1 0 16,1 0-16,0 0 0,0 0 16,0 0-16,0 21 0,-1 0 0,1 0 15,0 1-15,0-1 0,0 21 16,0-21-16,-1 0 0,22 22 16,-21-22-16,21 0 0,0 21 15,0-20-15,0-1 0,0 0 0,0 0 16,0 0-16,0 0 0,0 1 15,21-1-15,1-21 0,-1 21 16,0-21-16,0 0 0,0 21 16,0-21-16,1 0 0,-1 0 15,0 0-15,0 0 16,0 0-16,0-21 16,1 0-16,-22 0 0,21 21 0,0-22 15</inkml:trace>
  <inkml:trace contextRef="#ctx0" brushRef="#br0" timeOffset="206711.57">17632 4255 0,'0'0'0,"0"-22"0,0 1 0,0 0 16,0 0-1,0 0-15,21 21 16,0 0-1,0 0-15,0 0 16,1 0-16,-22 21 0,21-21 0,0 21 16,0 0-16,-21 0 0,0 1 15,21-1-15,0 21 0,-21-21 0,0 0 16,0 1-16,0-1 0,0 21 16,0-21-16,0 0 0,0 1 15,0-1-15,0 0 0,0 0 0,-21 0 0,21 0 16,-21 1-16,0-22 15,0 21-15,0-21 16,-1 0 0,22-21-16,0-1 15,0 1-15,0 0 0,0 0 16,22 0-16,-1 0 16,0-1-16,0-20 0,-21 21 0,21-21 15,0 20-15,1 1 0,-1 0 16,-21-21-16,21 21 0,0 21 0,0-22 15,0 1-15,-21 0 0,22 21 0,-1-21 16,0 0 0,0 21-16,0-21 15,0 21-15</inkml:trace>
  <inkml:trace contextRef="#ctx0" brushRef="#br0" timeOffset="207139.16">18500 4360 0,'-22'0'0,"44"0"0,-65 22 0,22-1 16,0-21-16,0 21 15,21 0-15,-21-21 0,21 21 16,0 0 0,21-21-1,0 0 1,0 0-16,0 0 0,0 0 16,1 0-16,-1-21 0,0 0 15,-21 0-15,21 21 0,-21-21 16,0 0-16,0-1 0,0 1 15,-21 21 1,0 0-16,0 0 16,-1 0-1,1 21-15,0-21 0,21 22 0,-21-1 16,21 0-16,0 0 16,0 0-1</inkml:trace>
  <inkml:trace contextRef="#ctx0" brushRef="#br0" timeOffset="207892.58">19494 3493 0,'22'-22'0,"-44"44"0,44-65 16,-22 22-16,21 0 0,0-21 16,-21 20-16,0 1 0,0-21 15,0 21-15,21 0 0,-21-1 0,0 1 16,0 0-16,0 0 0,0 0 16,0 0-16,-21 42 31,0 0-31,0 21 15,-1-21-15,1 22 0,0 20 16,-21-20-16,21 20 0,-1-21 0,-20 22 16,21-1-16,0-20 0,-22 20 15,22-20-15,-42 84 0,42-64 16,-1 1-16,1-22 0,-21 21 16,21 1-16,0-1 0,21-20 15,-22 20-15,-20 22 0,42-43 0,0 1 16,0-1-16,0-21 15,0 0-15,0 0 0,0 1 0,0-1 16,0 0-16,21-21 16,0 0-16,1 0 15,-1 0-15,0-21 0,0 21 16,0-21-16,0-1 16,1 22-16,20-21 0,-21 0 0,21-21 15,-20 21-15,-1-1 0,0 22 16,0-21-16</inkml:trace>
  <inkml:trace contextRef="#ctx0" brushRef="#br0" timeOffset="208356.87">19537 4170 0,'21'-21'0,"-21"42"47,-21 0-47,0-21 15,21 21-15,-22 22 0,1-22 0,0 0 16,0 0-16,21 0 0,-21 22 0,21-22 16,-21 0-16,21 0 15,-22 0-15,22 22 0,0-22 16,0 0-16,22 0 16,-1-21-16,0 0 15,64 0-15,-64 0 16,21 0-16,-21 0 0,22-21 15,-22 0-15,21 21 0,-21-21 16,0-1-16,1 22 0,-1-21 0,0 0 16,0 0-16,-21 0 0,0 0 0,0-22 15,0 22-15,0 0 0,0 0 0,0 0 16,0-1-16,-21 1 0,0 0 16,0 21-16,-22-21 15,22 21-15,0 0 0,-21 0 16,20 0-16,-20 21 0,21-21 15,0 21-15,0 0 0,-1 1 16,1-1-16,0 0 0,21 0 16,0 0-16,0 0 0,0 1 15,21-22 1,0 0-16,1 0 0,-1 0 0,21 0 16</inkml:trace>
  <inkml:trace contextRef="#ctx0" brushRef="#br0" timeOffset="209361.96">20574 4297 0,'0'0'0,"0"-64"16,0 43-16,-21 0 15,0 21-15,-1-21 0,1 21 16,0 0-16,-21-21 0,21 21 15,-1 0-15,1 0 0,0 0 16,0 21-16,0 0 0,-22 0 16,1 0-16,0 43 15,21-43-15,-1 0 0,1 0 16,0 43-16,21-43 0,-21 0 16,21 0-16,0 1 15,0-1-15,21-21 16,0 0-16,22 0 0,-22 0 15,21 0-15,-21 0 0,22 0 16,-22-21-16,21-1 0,-21 1 0,22 0 16,-22 21-16,0-21 0,0 0 15,0 0-15,0-1 0,-21 1 16,0 0-16,22 0 0,-22 0 0,21 21 0,-21-21 16,0 42 30,0 0-46,0 0 16,0 0-16,0 0 0,0 1 0,0 20 16,-21-21-16,-1 21 0,22-20 15,-21 20-15,0 0 0,21 1 0,-21-1 16,0 21-16,0-20 0,21 20 0,-22-20 16,1 20-16,21 1 0,0 20 15,0-20-15,-21-1 0,0 22 0,21-22 16,-21 22-16,0 0 0,21-1 15,-43 86-15,22-86 16,0 1-16,0 0 0,0-1 0,-1 22 16,1-21-16,0 0 0,0-1 0,0 1 15,21-22-15,-21 22 0,-1-21 16,1-22-16,0 21 0,0-20 16,0-1-16,-22 0 0,22-20 0,0-1 0,0 0 15,-64 21 1,1-42-16,62 0 15,1 0-15,-21-21 0,21 0 0,-22 0 16,22 0-16,-21-22 0,0 22 16,20-21-16,-20-22 0,0 22 15,-1-22-15,1-20 0,0 20 0,21-20 16,-22-1-16,1 0 0,21-21 16,0 22-16,-1-22 0,22 21 0,0-211 15,22 105 1,-1 128-16,21-22 0,43-63 15,-22 85-15,1-1 16,-1 1-16,1-1 0,-1 22 0,22-1 16,42-41-16,-64 41 0,22 22 15,-43 0-15,64-21 16,-21 21-16,-64 21 16,21-22-16,-20 22 0,-1 0 15,-21 22 48,0-1-48,-21-21 1,-1 0-16</inkml:trace>
  <inkml:trace contextRef="#ctx0" brushRef="#br0" timeOffset="-210664.25">22140 2794 0,'0'0'0,"21"-21"0,1 21 16,-1-21-16,21 0 0,-21 21 15,0-22-15,-21 1 0,22 21 0,-1-21 16,-42 21 15,-1 0-15,1 0-16,0 0 0,-21 21 15,21 0-15,-1 1 0,-20-1 16,21 0-16,-21 0 0,-1 21 0,1-20 16,0 20-16,-1 0 0,-20 1 15,20-1-15,1 0 0,-21 22 0,20-22 16,-20 22-16,20-1 0,-41 43 16,41-43-16,1 1 0,21-1 15,-21 1-15,20-1 0,1 1 16,0-1-16,0 1 0,0-1 0,0 1 15,21-1-15,0 1 0,0-1 16,0 43-16,0-42 0,0-1 16,0-20-16,0-1 0,21 21 15,-21-20-15,21-1 0,0 0 0,0 1 16,0-1-16,1 0 0,-1-20 0,21 20 16,22 0-16,-22 1 15,-21-43-15,21 21 0,1 0 16,-1-21-16,0 0 0,1 0 0,-22 0 15,21 0-15,1 0 0,-22 0 0,21 0 16,-21 0-16,0-21 0,1 0 16,20-1-16,-21 1 0,0 0 0,0-21 15,1 21-15</inkml:trace>
  <inkml:trace contextRef="#ctx0" brushRef="#br0" timeOffset="-210073.59">22077 3302 0,'0'-21'32,"21"21"-17,-21 21 32,0 0-47,0 0 0,0 1 16,0-1-16,0 0 0,0 0 15,0 0-15,0 0 16,0 1 0,21-44 30,0 1-30</inkml:trace>
  <inkml:trace contextRef="#ctx0" brushRef="#br0" timeOffset="-209847.2">22267 3302 0,'0'0'0,"0"-21"16,0 42 31,0 0-47,0 0 15,0 1-15,0-1 16,0 0 0,0 0-1,0 0 1</inkml:trace>
  <inkml:trace contextRef="#ctx0" brushRef="#br0" timeOffset="-208708.84">22183 4043 0,'0'0'0,"0"-21"0,21 21 0,-21-21 15,0-1 1,21 22-16,-21-21 16,0 42 15,0 1-31,0-1 15,0 0-15,0 0 0,0 21 0,0-20 16,-21 20-16,0-21 0,21 0 16,0 22-16,-22-22 0,22 21 0,-21-21 15,21 0-15,-21 1 0,21-1 0,0 0 16,-21 0-16,0 0 31,21-42-15,0 0-1,0 0-15,0 0 0,0-1 16,0 1-16,0 0 0,21 0 16,0-21-16,-21 20 0,21 1 0,0-21 15,1 0-15,-1 20 0,0 1 16,0-21-16,21 21 0,-20 0 0,20-1 16,-21 1-16,21 21 0,-20 0 15,-1-21-15,21 21 0,-21 0 0,0 0 16,1 21-16,-1-21 0,-21 21 15,21 1-15,-21 20 0,0-21 16,21 0-16,-21 22 0,0-22 0,0 0 16,0 21-16,0-21 0,0 1 15,-21 20-15,0-21 0,21 0 0,0 0 16,-21-21-16,21 22 0,-22-1 16,1-21-16,0 0 31,21-21-16,0-1-15,0 1 0,21 0 16,-21 0-16,21 0 0,1-22 16,-1 22-16,0-21 0,42-22 15,-41 43-15,20 0 16,-21-21-16,21 21 0,1-1 0,-1 22 16,-21-21-16,22 21 0,-1 0 15,-21 0-15,0 0 0,22 0 0,-22 21 16,0 1-16,-21-1 0,0 0 0,0 21 15,0-21-15,0 22 0,0-22 16,0 21-16,0-21 0,-21 22 0,0-22 16,-1 21-16,1-21 0,0 1 15,0-1-15,0 0 0,0 0 16,-1-21-16,22 21 16,-21-21-16,21-21 31,21 0-16,1 0-15,-1 0 0</inkml:trace>
  <inkml:trace contextRef="#ctx0" brushRef="#br0" timeOffset="-208105.67">23749 4085 0,'21'-21'16,"21"-21"0,-20 21-16,-22-1 15,0 1-15,0 0 16,-22 21 0,1 0-16,0 0 15,0 0-15,0 0 0,0 0 0,-1 0 16,1 21-16,-21 0 0,21 1 15,-22-1-15,22 0 0,0 0 16,-21 0-16,21 22 0,-1-22 0,1 0 16,21 0-16,0 0 0,0 0 15,0 1-15,0-1 16,21-21 0,1 0-16,-1 0 0,0 0 15,0 0-15,0 0 0,0 0 16,22 0-16,-22 0 0,0 0 0,0 0 15,22 0-15,-22 0 0,0 0 16,-21 21-16,21-21 0,0 21 16,0 0-16,-21 0 0,0 1 15,0-1 1,0 0-16,-21-21 0,0 21 0,0-21 16,0 0-16,0 21 0,-1-21 15,-20 0-15,21 0 0,0 0 0,0 21 16,-1-21-16,1 0 0,0 0 0,0 0 15,0 0-15,0 0 16,-1 0-16,1 0 0,0 0 16,0 0-1,42-21 32,-21 0-47,21 21 16,0 0-16</inkml:trace>
  <inkml:trace contextRef="#ctx0" brushRef="#br0" timeOffset="-207446.05">24638 4255 0,'0'0'0,"21"-22"0,0 1 0,0 0 0,-21 0 16,0 0-16,22 0 15,-22-1-15,0 1 0,0 0 16,0 0-16,0 0 0,-22 0 16,1-1-16,0 22 0,0 0 15,0 0-15,0 0 0,-1 0 0,-20 0 16,21 0-16,-21 0 0,-1 22 15,22-1-15,-21 0 0,21 0 0,-22 0 16,22 22-16,-21-22 0,21 21 16,-1-21-16,22 0 0,-21 1 0,21 20 15,-21-21-15,21 0 0,0 0 16,0 1-16,21-22 16,0 21-16,1-21 0,-1 0 15,0 0-15,0 0 16,0 0-16,22 0 0,-22-21 15,0 21-15,0-22 0,0 22 0,0-21 0,1 21 16,-1-21-16,-21 0 0,21 21 16,-21-21-16,21 0 0,0-1 15,-21 1-15,0 0 16,21 21-16,-21 21 47,0 0-32,0 1-15,0-1 16,0 0-16,0 0 0,-21 0 16,21 22-16,-21-22 0,21 21 0,0-21 15,0 22-15,-21-1 0,21 0 16,-21 1-16,0-1 0,21 0 0,0 22 16,0-22-16,-22 22 0,22-1 0,0 1 15,0-1-15,0 1 0,0-1 16,0 1-16,0-1 0,0 22 0,22-22 15,20 22-15,-21-22 0,-21 1 0,21 21 16,-21-43-16</inkml:trace>
  <inkml:trace contextRef="#ctx0" brushRef="#br0" timeOffset="-207080.26">24617 6265 0,'0'22'15,"0"-44"-15,0 65 0,0-1 0,0-21 0,0 22 16,0-1-16,0-21 0,-21 21 0,-1 1 16,1-22-16,0 0 0,0 0 15,0 0-15,0-21 0,-22 0 0,1 0 16,21 0-16,0 0 0,-22 0 15,22-21-15,0 21 0,-21-42 16,-1 21-16,1 0 0,21-22 0,-22 22 16,1-21-16,0-1 0,-1 1 0,22 0 15,-42-64-15,42 42 0,21 1 16,0-1-16,0 1 0,0-1 16,0 1-16,0-22 0,0 22 0,21-1 15,0 1-15,0-1 0,21 22 16,1-22-16,-22 1 0,21-1 15,1 22-15,-22-21 0,21 20 0,0-20 16,1 20-16,-1 1 0,0 0 16,1-1-16,-22 22 0,21-21 0,1 21 15,-22 0-15,21-1 0,-21 1 0,22 0 16,-22 0-16,0 0 16,-21 0-16,21 21 0,-21-22 15,0 1 1,0 0-16,0 0 0,0 0 15,21-22-15</inkml:trace>
  <inkml:trace contextRef="#ctx0" brushRef="#br0" timeOffset="-206471.92">25379 3090 0,'0'-21'15,"21"21"-15,-21-21 16,0 42 31,0 0-32,0 1-15,0-1 16,0 0-16,0 0 16,0 0-16,0 0 15,-21-21 1,21 22-16,-21-22 0</inkml:trace>
  <inkml:trace contextRef="#ctx0" brushRef="#br0" timeOffset="-206162.1">25675 3027 0,'0'0'0,"21"-21"15,0 21 1,-21 21 31,0 0-47,0 0 16,0 0-16,0 1 15,0-1-15,-21-21 0,0 21 16,21 0-16,-21-21 0,21 21 15,-21-21-15,0 21 0,21 1 16,-22-1-16,1 0 0,0 0 16,21 0-1</inkml:trace>
  <inkml:trace contextRef="#ctx0" brushRef="#br0" timeOffset="-205262.51">26056 4297 0,'0'0'16,"21"0"-16,0-21 0,-21 42 47,0 0-31,0 0-16,-21 0 15,0-21 16,0 0-31,0 0 0,21-21 32,0 0-17,0 0-15,0 0 0,21 0 16,-21-1-16,21 22 16,0-21-16,0 21 0,1-21 15,-1 21-15,0 0 16,0 0-16,0 0 15,0 21-15,-21 0 16,0 1-16,0-1 16,0 0-16,-21 0 0,0 0 15,0-21-15,21 21 0,-21 1 16,0-22-16,-1 21 0,1-21 16,0 21-16,0-21 15,0 0-15,21-21 31,0 0-31,0-1 16,0 1-16,0 0 16,21 21-16,-21-21 0,21 0 15,0 0-15,0-1 0,1 22 16,-1 0-16,-21-21 16,21 21-16,0 0 0,0 0 0,0 0 15,1 21-15,-22 1 16,21-1-16,-21 0 15,0 0-15,0 0 0,0 0 0,0 1 16,0-1-16,0 21 0,-21-21 16,-1 0-16,1 1 0,0 20 0,0-21 15,-21 0-15,20 0 0,-20 1 16,0-1-16,-1 0 0,22 0 0,-21 0 16</inkml:trace>
  <inkml:trace contextRef="#ctx0" brushRef="#br0" timeOffset="-204505.42">24384 5080 0,'21'0'32,"-21"21"-17,21-21 1,-21 21-1,0 1-15,0-1 16,21-21-16,-21 21 0,0 0 16,0 0-16,0 0 0,0 1 15,0-1-15,0 0 0,0 0 16,0 21-16,0-20 0,0-1 0,0 21 16,0 0-16,0 1 0,0-1 0,0 0 15,0-20-15,0 20 0,22 0 16,-22 1-16,0-1 0,0 0 15,0 1-15,0-1 0,0-21 0,0 21 16,0-20-16,0 20 0,0-21 16,0 0-16,0 0 0,-22 1 0,22-1 15,-21 21-15,0-42 0,0 21 16,0-21 0</inkml:trace>
  <inkml:trace contextRef="#ctx0" brushRef="#br0" timeOffset="-203889.75">27157 3260 0,'0'0'0,"21"-21"0,-21-1 0,0 1 15,21 0-15,-21 0 16,0 0-16,0 0 16</inkml:trace>
  <inkml:trace contextRef="#ctx0" brushRef="#br0" timeOffset="-203729.85">26903 3747 0,'-43'63'16,"22"-42"-16,21 22 15,0-1-15,0 0 0,0-21 16,-42 22-16</inkml:trace>
  <inkml:trace contextRef="#ctx0" brushRef="#br0" timeOffset="-203656.88">27093 4255 0</inkml:trace>
  <inkml:trace contextRef="#ctx0" brushRef="#br0" timeOffset="-203603.92">27220 4128 0,'0'-22'16,"0"1"-16</inkml:trace>
  <inkml:trace contextRef="#ctx0" brushRef="#br0" timeOffset="-203513.97">27030 3789 0</inkml:trace>
  <inkml:trace contextRef="#ctx0" brushRef="#br0" timeOffset="-201920.31">27284 3239 0,'0'0'0,"0"-22"0,21 1 15,-21 0-15,21 21 0,-21-21 16,21 0-16,-21 0 0,0-1 16,0 1-16,21 21 0,-21-21 15,22 0-15,-22 0 0,0 0 16,0-1-16,21 22 0,-21-21 16,21 0-16,-21 0 15,0 0 1,0 42 15,0 0-31,-21 0 16,0 22-16,21-22 0,-22 0 0,1 21 15,0 1-15,-21-1 0,21 21 16,-1-20-16,-20 20 0,21 1 16,-21-22-16,20 22 0,-20-22 0,21 0 15,-21 22-15,20-22 0,-20 0 0,21 22 16,-21-22-16,20 22 0,1-22 15,21 0-15,-21 1 0,21 105 16,0-127-16,0 21 0,0-20 16,21 20-16,-21-21 15,21 0-15,1-21 0,-1 21 0,0-21 16,21 0-16,-21 0 0,22 0 0,-22 0 16,21 0-16,1 0 0,-22 0 15,21-21-15,-21 0 0,22 21 0,-22-21 16,0 0-16,0 0 0,0-1 15,0 22-15,1-21 0,-22 0 0,0 0 16,0 0-16,0 0 0,0-1 0,0-20 16,0-21-1</inkml:trace>
  <inkml:trace contextRef="#ctx0" brushRef="#br0" timeOffset="-201613.48">26924 3725 0,'-21'0'0,"42"0"0,-63 0 0,63 0 47,0 0-47,0 0 0,21-21 15,1 21-15,-1 0 0,0-21 0,1 21 16,-1 0-16,0-21 15,1 21-15,-1 0 0,22 0 0,-22-21 16,0 21-16,1-21 0,-1 21 0,-21 0 16,21 0-16,-20 0 0,-1 0 15,0 0-15,0-22 0,0 22 32,0 0-17</inkml:trace>
  <inkml:trace contextRef="#ctx0" brushRef="#br0" timeOffset="-201097.61">27919 3747 0,'0'0'0,"-21"0"0,21-22 15,-22 22-15,22-21 16,0 0-16,0 0 16,22 21-16,-22-21 15,21 21-15,0 0 0,0 0 16,0 0-16,0 0 0,1 0 0,-1 0 16,0 21-16,0-21 0,0 21 15,0 0-15,1 0 0,-1 22 16,0-22-16,-21 0 0,0 21 0,0-20 15,0 20-15,0-21 0,0 21 0,0-20 16,0 20-16,-21-21 0,-22 43 16,22-43-16,0 0 15,0 0-15,0-21 0,0 21 0,-1 0 16,1-21-16,0 0 0,0 0 16,21-21-1,0 0-15,0 0 0,0 0 16,21 0-16,0-1 0,0 1 0,1-21 15,-1 21-15,21-22 16,-21 22-16,0-21 0,22 0 0,-22 20 16,0-20-16,21 21 0,-20-21 15,-1 20-15,21 1 0,-21 0 0,0 21 16,-21-21-16,22 21 0,-1 0 16</inkml:trace>
  <inkml:trace contextRef="#ctx0" brushRef="#br0" timeOffset="-200589.72">28765 3662 0,'0'-21'0,"0"42"32,-21 0-17,21 0-15,0 0 0,0 1 16,-21 20-16,0-21 0,21 21 0,-21-20 16,21 20-16,0 0 0,-21 1 15,-1-22-15,1 21 0,21 0 16,0-20-16,0-1 0,0 21 0,0-21 15,0 0-15,0 1 0,0-1 16,21-21 0,1 0-16,-1 0 0,0 0 0,0 0 15,0 0-15,0-21 0,43-22 16,-43 22-16,0 0 0,43-43 16,-43 43-1,21-21-15,-21 0 0,1 20 0,-1-20 16,21 0-16,-42 21 0,21-22 0,-21 22 15,21 0-15,-21 0 0,0 0 16,0-1-16,0 1 16,0 42 31,0 1-47,0-1 15,0 0 16</inkml:trace>
  <inkml:trace contextRef="#ctx0" brushRef="#br0" timeOffset="-200109.79">29231 3958 0,'42'21'15,"-20"-21"-15,-1 0 16,0 0-16,0 0 0,0 0 0,0 0 16,1 0-16,-1 0 0,0 0 15,0-21-15,0 21 0,0-21 16,1 0-16,-1 21 0,0-21 0,0 0 16,0-1-16,0 22 0,1-21 15,-22 0-15,0 0 0,0 0 0,0 0 16,0-1-16,0 1 15,-22 0-15,1 21 0,0 0 16,0 0-16,0 0 0,0 0 16,-1 0-16,1 0 0,0 21 0,0 0 15,0 1-15,0-1 0,-1 0 16,-20 0-16,21 0 0,0 22 0,0-22 16,-1 21-16,22 0 0,-21-20 15,0 20-15,21 0 0,0-21 16,0 22-16,0-22 0,-21 0 0,21 21 15,0-20-15,0-1 0,0 0 16,0 0-16,0 21 16,21-20-16,0-1 0,0-21 15,1 0-15,-1 0 0,0 0 0,0 0 16,0 0-16,22 0 0,-22 0 0,0 0 16,21-21-16,-21 21 0,22-22 15,-1 1-15,-21 0 0,22 0 0</inkml:trace>
  <inkml:trace contextRef="#ctx0" brushRef="#br0" timeOffset="-199546.81">30268 3069 0,'0'0'0,"-21"0"0,21-21 0,-21 0 16,21 0-1,21 21 17,0 0-32,0 0 15,1 0-15,-22 21 0,21 0 16,0 0-16,0 0 0,0 1 0,0 20 15,22-21-15,-22 21 0,0 1 16,0-1-16,22 0 0,-22 1 0,0-1 16,0 0-16,0 1 0,0-1 15,1 43-15,-1-22 16,-21-20-16,21-1 0,-21 21 0,0-20 16,0-1-16,0 22 0,0-22 0,-21 0 15,0 1-15,-1-1 16,1 0-16,-21 1 0,0-22 0,20 21 15,-20-21-15,-21 0 0,20 22 16,1-22-16,-22 0 0,1 0 0,21 0 16,-22-21-16,22 22 0,-1-1 0,1-21 15,0 21-15,-1-21 0,22 0 16,-21 0-16,21 21 0,0-21 0,-1 0 16,44 0 46,-22-21-62,21 21 0,0-21 16,0 21-16,21-21 0,-20-1 15</inkml:trace>
  <inkml:trace contextRef="#ctx0" brushRef="#br0" timeOffset="-199209">31454 4022 0,'0'0'0,"0"-43"16,0 22-1,0 0-15,0 0 16,21 21 0,-21-21-1,21 21-15,-21 21 47,21 0-31,-21 0-16,0 0 15,0 1-15</inkml:trace>
  <inkml:trace contextRef="#ctx0" brushRef="#br0" timeOffset="-198913.06">31242 4445 0,'-21'21'0,"42"-42"0,-42 63 0,21-20 15,0-1 1,0 0 15,0 0-31,0 0 16,0 0-16,0 1 16,0-1-16,0 0 15,-21 0-15,-1 0 0,-20 0 0,21 1 16,-21-1-16,-1 0 0,1 0 15,-22 0-15,-41 22 16,41-22-16,22 0 0,-22 0 0,1 0 16,20-21-16,1 0 0,0 0 0,-1 0 15,1 0-15,21 0 0</inkml:trace>
  <inkml:trace contextRef="#ctx0" brushRef="#br0" timeOffset="-192496.43">5651 5122 0,'0'0'0,"0"-21"0,-21 21 0,0 0 15,0 0 1,21-21-16,0 0 31,21 21 16,0 0-31,-21 21-16,21-21 0,1 0 15,-1 21-15,0-21 0,0 21 0,0-21 16,22 22-16,-22-22 0,21 21 16,-21 0-16,22-21 0,-22 21 0,21 0 15,0 0-15,-20-21 0,20 22 16,-21-1-16,21 0 0,-20 0 0,-1 0 16,42 22-16,-42-22 15,22 0-15,-22 0 0,0 0 16,21 0-16,-20 22 0,-1-22 0,21 21 15,-21-21-15,0 22 0,1-22 16,-1 21-16,0 22 0,-21-43 16,21 21-16,-21-21 0,0 22 15,21-22-15,-21 21 0,0-21 0,0 1 16,0-1-16,0 21 0,0-21 16,0 0-16,0 1 0,0-1 0,0 0 15,-21 0-15,21 0 0,0 0 16,-21 1-16,21-1 15,0 0-15,0-42 47,0 0-31,0-1-16,0 1 16,0 0-16,0 0 0,0 0 15,0 0-15</inkml:trace>
  <inkml:trace contextRef="#ctx0" brushRef="#br0" timeOffset="-191713.57">5630 5334 0,'0'0'0,"-21"0"16,0 0 0,0 0-1,21-21-15,21 21 47,0 0-47,0 0 0,0 0 16,1 0-16,-1 0 15,21 0-15,-21 0 0,22 0 0,-22 0 16,21 0-16,-21 0 0,22 21 16,-22-21-16,21 0 0,0 21 15,-20 0-15,-1-21 0,21 22 0,-21-22 16,22 21-16,-22-21 0,0 21 16,0 0-16,0 0 0,0 0 0,1 1 15,-1-1-15,0 0 0,0 0 16,0 21-16,0-20 0,1-1 0,-1 21 15,-21-21-15,21 22 0,0-22 16,0 21-16,0-21 0,-21 22 0,22-22 16,-1 0-16,-21 21 15,21-21-15,0 1 0,-21 20 0,21-21 0,-21 0 16,0 0-16,0 1 0,21-1 16,-21 0-16,0 0 0,0 0 15,0 0-15,0 1 0,0 20 16,0-21-16,0 0 0,0 0 15,0 1 1,0-1-16,0 0 31,-21-21-15,0 0 15,0 0-15,21-21-1</inkml:trace>
  <inkml:trace contextRef="#ctx0" brushRef="#br0" timeOffset="-191189.71">6265 6138 0,'0'-21'0,"0"0"16,-21 21-16,21-21 16,21 21 30,-21 21-46,21-21 16,-21 21-16,22 0 0,-1-21 16,-21 22-16,21-1 0,0 0 0,0 0 15,0 0-15,1 0 16,-1 1-16,0-1 0,-21 0 16,21 0-16,0 0 0,-21 0 0,0 1 15,21-1-15,1 0 0,-22 0 16,0 0-16,21 0 0,-21 1 15,21-1-15,-21 0 16,0-42 93,0 0-109,0-1 16,0 1-16,21 21 16</inkml:trace>
  <inkml:trace contextRef="#ctx0" brushRef="#br0" timeOffset="-188285.88">7260 5884 0,'0'0'15,"0"-21"-15,-21 21 63,21 21-63,-21 1 0,0-22 15,-1 21-15,22 0 0,-21 0 16,0 0-16,-21 0 0,21 1 16,-1-1-16,1 0 0,-21 21 0,21-21 15,-22 1-15,1 20 0,0-21 0,21 21 16,-22 1-16,1-22 0,21 21 15,-22-21-15,22 22 0,0-22 0,0 0 16,0 0-16,0 22 0,-1-22 16,1-21-16,21 21 0,0 0 0,-21 0 15,0 0-15,21 1 0,21-44 110,0 1-95,0 0-15,1 0 16,-1 0-16,21 0 0,-21-22 0,0 22 16,22 0-16,-22-21 0,21-1 0,1 22 15,-22-21-15,21-1 16,0 1-16,1 21 0,-1-21 0,0 20 15,-20-20-15,20 21 0,-21 0 0,43-22 16,-43 22-16,-21 0 16,21 21-16,-21-21 0,21 21 0,-21-21 31,0 42 16,0 0-32,-21-21 1,0 21-16,21 0 0,-21 1 0,-1-22 16,1 21-16,0 0 0,-21 21 0,21-21 15,-22 1-15,1 20 0,21-21 16,-22 21-16,-41 22 16,41-22-16,1-21 0,21 22 15,-21-1-15,20-21 0,1 0 0,-21 22 16,21-22-16,0 0 0,21 0 15,-22 0-15,1 1 0,21-1 16,-21 0-16,21 0 16,-21-21 15,21-21 16,0 0-32,0 0 1,0-1-16,0 1 0,-21 0 16,21 0-16,-21-21 0,-1 20 15,22 1-15,-21-21 0,0 21 0,21-22 16,-21 22-16,21 0 0,-21-21 16,0 21-16,21-1 0,0 1 0,-22 0 15,22 0-15,-21 0 0,0 0 16,21-1-16,0 1 15,0 0-15,-21 21 0,21-21 16,0 0 0,0 42 31,0 0-47,21 0 0,0 0 15,-21 1-15,21-1 0,1 0 16,-1 0-16,0 0 0,0 22 0,-21-22 15,21 0-15,0 0 0,1 21 16,-1-20-16,0-1 0,0 0 0,-21 21 16,0-21-16,21 22 15,0-22-15,-21 0 0,0 0 0,0 0 16,22 1-16,-22-1 16,0 0-16,0 0 15,0 0 1,-22-21 31,22-21-32,0 0 1,0 0-16,0 0 0,-21-1 16,21-20-16,-21 21 15,21-21-15,0 20 0,0-20 16,0 21-16,-21-21 0,21 20 0,-21-20 15,21 21-15,0 0 0,0 0 16,0-1-16,0 1 0,-21 21 16,21-21-16,-22 21 15,22 21 17,0 0-32,0 1 0,0-1 15,0 0-15,0 0 0,0 21 0,0-20 16,0-1-16,0 21 0,22-21 15,-22 0-15,0 1 0,21-1 0,-21 0 16,0 0-16,0 0 16,0 0-16,0 1 0,0-1 0,0 0 15,0 0 1,0 0 15,21-21 0,0-21 1,0 0-32,0 0 15,1 0-15,-1-1 0,0 1 0,0 0 16,0 0-16,22-21 0,-1-1 16,-21 22-16,64-64 0,-43 64 15,0-21-15,1 0 0,-1 20 16,0 1-16,-20-21 0,20 21 15,-21 0-15,21-1 0,-20 22 0,-1-21 0,0 0 16,0 21 0,-21-21-16,0 42 31,0 0-31,-21 0 16,0-21-16,21 22 0,-21-1 15,-1 0-15,1 0 0,0 0 16,-21 0-16,21 1 0,-22-1 15,1 0-15,21 21 0,-22-21 0,1 22 16,0-22-16,-1 21 0,1-21 16,0 1-16,-1 20 0,22-21 0,-21 0 15,21 0-15,-22 1 0,22-1 16,0 0-16,0-21 0,0 21 16,21 0-16,-21-21 0,-1 0 15,44 0 32,-1 0-47,0-21 0,-21 0 16,21 0-16,0 0 0,22-1 0,-22 1 15,0 0-15,21 0 0,1-21 16,-1 20-16,0-20 0,1 0 0,-1-1 16,0 22-16,1-21 0,-1 21 15,-21-22-15,21 22 0,43-21 16,-64 21-16,0 0 0,22-1 0,-22 1 15,0 0-15,0 21 16,0-21-16,1 0 0,-1 21 16,0 0-16,-42 21 62,0-21-46,-1 21-16,1 0 0,0-21 0,0 21 15,0 1-15,0-1 0,-1 0 16,-20 0-16,21 0 0,0 0 16,-22 1-16,22-1 0,-21 0 0,21 0 15,0 0-15,-1 0 0,-20 1 16,-21 41-16,41-63 16,1 21-16,21 0 15,0-42 16,21 0-31,1 0 16,-1 0-16,0 0 0,42-22 16,-41 1-16,20 21 0,-21 0 15,21-22-15,1 22 0,20-42 16,-42 41-16,22 1 0,-22 0 16,0 0-16,0 0 0,0 0 0,1 21 15,-1-22-15,-21 44 47,-21-1-31,21 0-1,-22-21-15,1 0 16,21 21-16,0-42 109,0 0-93,21 0 0,-21-1-1,22 22-15</inkml:trace>
  <inkml:trace contextRef="#ctx0" brushRef="#br0" timeOffset="-177386.03">13928 5271 0,'0'0'0,"-22"0"0,1 0 0,0 0 0,0 0 16,0 0-16,0 0 15,-1 0 1,1 0-16,0 0 0,0 0 16,0 0-16,0 0 15,-1 0 17,22 21-1,22-21 0,-1 0-15,0 0-16,-21 21 0,21-21 0,0 0 15,0 0-15,1 0 0,-1 0 16,0 0-16,0 21 0,0-21 16,22 0-16,-22 0 0,0 0 0,21 21 15,1-21-15,-22 0 0,21 0 16,0 0-16,1 0 0,-1 21 0,0-21 15,1 0-15,-1 0 0,0 0 16,1 0-16,-1 0 0,0 0 16,1 22-16,-1-22 0,0 0 0,22 0 0,-22 0 15,43 21 1,-43-21-16,1 0 0,-22 0 0,21 0 16,0 0-16,1 0 0,-1 0 15,0 0-15,1 0 0,-1 0 0,0 0 16,1 0-16,-1 0 0,0 21 15,1-21-15,-1 0 0,0 0 16,1 21-16,-1-21 0,0 0 0,22 0 16,-22 0-16,-21 0 0,22 21 15,-1-21-15,-21 0 0,22 0 0,-1 0 16,-21 0-16,21 0 0,-20 0 16,20 0-16,0 0 0,1 0 0,-1 0 15,0 0-15,1 0 0,-1 0 16,0 0-16,1 0 0,-1 0 15,0 0-15,1 0 0,-1 0 0,0 0 16,1 0-16,-1 0 0,0 0 16,22 0-16,-22 0 0,-21 0 15,22 0-15,-22 0 0,21 0 16,-21 0-16,22 0 0,-22 0 16,0 0-16,21 0 0,-21 0 0,22 0 0,-1 0 15,-21 0-15,22 0 16,-22 0-16,21 0 0,0 0 0,-20 0 0,20 0 15,0 0-15,1 0 0,-1 0 16,0 0-16,1 0 0,-1 0 16,-21 0-16,21 0 0,-20 0 15,-1 0-15,21 0 0,-21 0 0,0 0 16,1 0-16,-1 0 0,0 0 16,0 0-1,-42 0 63,0 0-78,0 0 16,-1 0 0,1 0-16</inkml:trace>
  <inkml:trace contextRef="#ctx0" brushRef="#br0" timeOffset="-176370">19113 5101 0,'0'0'0,"-42"0"16,21 0-1,0 0-15,0 0 16,-1 0 0,1 0-1,42 0 63,1 0-62,-1 0-16,0 0 0,21 0 0,1 0 16,-1 21-16,0-21 0,22 0 15,-1 0-15,1 0 0,20 0 16,1 0-16,0 0 0,-1 0 15,1 0-15,0 0 0,-22 0 0,22 0 16,0 0-16,-1 0 0,-20 0 16,20 0-16,-20 0 0,-1 0 0,-20 0 15,20 0-15,-20 0 0,-22 0 16,21 0-16,-21 0 0,0 0 0,1 0 16,-44 0 62,1 0-63,0 0-15,0 0 0,0 0 16,0 0-16,-1 0 0,1 0 16,0 0-16,-21 0 0,21 0 15,-1 0-15,-20 0 0</inkml:trace>
  <inkml:trace contextRef="#ctx0" brushRef="#br0" timeOffset="-175845.3">19283 5165 0,'0'0'16,"0"21"31,21-21-47,0 0 0,0 0 15,22 0-15,-1 0 0,0 0 16,1 0-16,-1 21 0,21-21 16,-20 0-16,20 0 0,1 0 15,-1 0-15,1 0 0,-22 0 0,22 0 16,-22 0-16,21 0 0,-20 0 0,-1 0 16,0 0-16,1 0 0,84 0 15,-106 0-15,21 0 16,-21 0-16,1 0 0,-1 0 15,0 0-15,0 0 16,-42 21 62,0-21-78,0 0 16,-1 0-1</inkml:trace>
  <inkml:trace contextRef="#ctx0" brushRef="#br0" timeOffset="-170879.84">22542 5101 0,'-21'0'62,"0"0"-30,0 0-17,0 0-15,0 0 0,-1 0 16,1 0-16,0 0 16,0 21-16,0-21 0,0 0 15,-1 0-15,1 0 16,0 0-16,0 0 0,0 0 31,42 0 94,0 0-125,0 0 0,0 0 16,1 0-16,-1 0 0,0 0 15,0 22-15,0-22 0,22 0 0,-22 0 16,21 0-16,-21 0 0,22 0 16,-1 0-16,-21 0 0,21 0 0,-20 0 15,20 0-15,-21 0 0,21 0 16,1 0-16,-1 0 0,0 0 15,1 0-15,-1 0 0,0 0 16,1 0-16,-1 0 0,22 0 0,-22 0 16,0 0-16,1 0 0,-1 0 15,0 0-15,1 0 0,-1 0 0,0 0 16,1 0-16,-1 0 0,-21 0 16,21 0-16,1 0 0,-1 0 0,0 0 15,-20 0-15,20 0 0,0 0 16,1 0-16,-1 0 0,21 0 15,-41 0-15,20 0 0,-21 0 16,0 0-16,0 0 0,1 0 16,-1 0-16,0 0 0,0 0 0,0 0 31,0 0-15,-42 0 77,0 0-77,0 0-16,0 0 0,0 0 0,-1 0 16,-20 0-16,21 0 0</inkml:trace>
  <inkml:trace contextRef="#ctx0" brushRef="#br0" timeOffset="-170045.14">22415 5292 0,'0'0'0,"-42"0"15,21 0 1,0 0-16,0 21 16,-1-21-16,1 0 15,0 0-15,0 0 16,0 0-16,0 21 16,-1-21-1,44 0 48,-1 0-48,0 0 1,0 0-16,0 0 0,0 0 16,1 0-16,20 0 0,-21 0 15,0 0-15,22 0 0,-22 0 0,21 0 16,0 0-16,1 0 0,-1 0 15,0 0-15,1 0 0,20 0 0,-20 0 16,20 0-16,-21 0 0,22 0 16,-1 0-16,-20 0 0,20 0 15,1 0-15,-1 0 0,1 0 0,-1 0 16,1 0-16,-1 0 0,22 0 0,-22 0 16,22 0-16,-21 0 0,-1 0 0,1 0 15,-1 0-15,1 0 16,-22 0-16,21 0 0,-20 0 0,-1 0 15,-21 0-15,22 0 0,-22 0 16,21 0-16,-21 0 0,0 0 0,1 0 16,-1 0-1,-42 0 95,-1 0-110,1 0 0,0 0 15,0 0-15</inkml:trace>
  <inkml:trace contextRef="#ctx0" brushRef="#br0" timeOffset="-164641.45">26141 4339 0,'0'-21'31,"-21"21"32,-1 0-63,22 21 16,0 0-16,0 1 15,-21-22-15,21 21 0,0 0 16,0 0-1,21-21 1,-21 21-16,22-21 31,-1 0-31,0 0 0,-21-21 16,21 21-16,-21-21 16,21 21-16,-21-21 0,0 0 15,0-1 1,0 1-1,-21 21-15,0 0 16,0 0-16,0 0 16,-1 21-16,1 1 15,21-1-15,-21-21 0,21 21 16,0 0-16,0 0 31,21-21-15,0 0-16,1 0 15,-1 0 1,-21-21-16,0 0 16,0 0-1,0 0-15,0-1 16,0 1-16,0 0 16,-21 21-1,-1 0-15,1 0 16,0 0-16,0 21 15,21 0-15,-21 1 16,21-1-16,0 0 16,0 0-1,21-21 1,0 0 0,0 0-1,-21-21-15,0 0 16,0 0-1,0-1-15,0 1 16,0 0 0,0 42 46,0 0-46,21 1-1,-21-1 1,22-21-16,-22 21 0,0 0 16,0 0-1,0 0-15,0 1 16,0-1-16,0 0 0,0 0 16,0 0-1,0 0-15,-22-21 0,22 22 16,-21-22-16,0 21 0,0 0 15,0-21-15,0 21 0,-1 0 0,1-21 16,0 21-16,0 1 0,0-1 16,0-21-16,-1 21 0,-20 0 15,21-21-15,0 21 0,0-21 0,-1 0 16,1 21-16,0-21 0,0 0 16,21 22-16,-21-22 0,0 0 46</inkml:trace>
  <inkml:trace contextRef="#ctx0" brushRef="#br0" timeOffset="-163381.34">27961 1820 0,'0'0'15,"0"-42"-15,0 21 16,0 0-16,0 0 15,0-1-15,0 1 16,0 0-16,0 0 16,-21 21-1,0 0 1,21 21 0,0 0-16,0 0 15,0 1-15,0-1 0,0 0 16,0 21-16,0 1 0,42 20 15,-42-21-15,21 1 16,0-1-16,1 0 0,-1 1 0,-21-1 16,21 0-16,0 22 0,0-22 15,0 1-15,1-1 0,-22 21 0,21-20 16,-21-1-16,21 22 0,-21-22 16,21 0-16,-21 1 0,0-22 0,0 21 15,0-21-15,21 0 0,-21 1 0,0-1 16,0 0-16,21-21 15,-21 21-15,22-21 16,-22-21 0,0 0-1,0 0-15,0-1 16,0 1-16,0 0 0,-22 0 16,1 0-16,21 0 0,-21-1 0</inkml:trace>
  <inkml:trace contextRef="#ctx0" brushRef="#br0" timeOffset="-162677.85">28003 1715 0,'0'0'16,"0"-22"-16,-21 1 15,0 21 1,0 0 0,0 0-1,0 21-15,-1 1 16,1 20-16,0-21 0,21 21 0,-21-20 15,0 20-15,0 0 0,-1-21 16,1 22-16,0-1 0,0-21 16,21 0-16,0 22 0,-21-22 15,21 0-15,0 0 0,0-42 47,21 0-47,-21 0 16,21 0-16,-21-1 0,21-20 0,0 21 15,-21-21-15,22 20 0,-1-20 16,0-21-16,0 41 0,-21 1 16,0 0-16,0 0 0,21 21 15,0-21-15,1 21 32,-1 0-32,0 0 0,0 0 15,-21 21-15,21-21 0,0 21 16,1 0-16,-1 22 0,0-22 0,0 0 15,21 21-15,-20-21 0,-1 1 16,0 20-16,0-21 0,21 0 0,-20 0 16,-1 1-16,0-1 0,0 0 15,0 0-15,0 0 0,1 0 0,-1-21 16,-21 22-16,21-22 16,-21 21-16,21 0 15,-21-42 48,-21 0-63</inkml:trace>
  <inkml:trace contextRef="#ctx0" brushRef="#br0" timeOffset="-161930.34">26501 656 0,'0'0'0,"21"0"0,0-21 0,-21 0 16,0 0-16,21 21 0,-21-21 16,0-1-16,0-20 15,0 0-15,-21 21 16,0-1-16,0 22 0,-1 0 16,1-21-16,0 21 0,0 0 15,0 0-15,0 0 0,-1 0 16,-20 21-16,21 1 0,0-1 15,-22 0-15,22 0 0,0 0 0,-21 0 16,21 22-16,-43 20 16,43-20-16,0-1 0,0 0 0,21 22 15,0-22-15,0 0 0,0 1 16,0-1-16,0-21 0,0 22 0,0-22 16,0 21-16,0-21 0,0 0 15,42 1-15,-21-1 0,-21 0 16,21-21-16,0 0 0,1 0 15,-1 0-15,21 0 0,-21 0 16,0-21-16,1 0 0,20-1 16,-21 1-16</inkml:trace>
  <inkml:trace contextRef="#ctx0" brushRef="#br0" timeOffset="-161536.06">26628 910 0,'0'-21'0,"0"42"0,0-63 0,0 21 16,-22 21-1,1 0 1,0 0-16,0 21 16,0 0-16,-22 21 15,22 1-15,21-22 0,-21 0 0,0 21 16,21-20-16,-21-1 0,21 21 16,0-21-16,0 0 0,0 1 15,0-1 1,21-21-16,0 0 15,0 0-15,0-21 16,1 21-16,-1-22 0,0 22 0,0-21 16,0 0-16,-21 0 0,0 0 15,0 0-15,0-1 0,0 1 16,0 0-16,0 0 0,0 0 16,-21 0-16,0-1 15,0 22-15,0 0 0,-1 0 16,22 22-1,-21-22-15,21 21 0,-21-21 16,21 21-16,0 0 0,0 0 16,0 0-1,21-21-15</inkml:trace>
  <inkml:trace contextRef="#ctx0" brushRef="#br0" timeOffset="-161063.1">26839 910 0,'-21'21'31,"21"1"-15,-21-1-16,21 0 0,0 0 16,0 0-16,0 0 0,-21 1 15,21-1-15,-21 0 0,21 0 16,0 0-16,0 0 15,-22-21 1,22-21 15,0 0-31,0 0 16,0 0-16,22 0 0,-22-22 16,21 22-16,0 0 15,0 0-15,0-22 0,0 22 0,22 0 16,-22 0-16,21 21 0,-21 0 15,22 0-15,20 0 16,-42 21-16,-21 0 16,0 0-16,0 1 0,0-1 15,0 0-15,0 0 0,0 0 0,-21 0 16,21 1-16,-21-1 0,0 0 16,0 0-16,0 21 15,-1-42-15,1 0 16,21-21 15,21 21-31,1-21 16</inkml:trace>
  <inkml:trace contextRef="#ctx0" brushRef="#br0" timeOffset="-160617.17">27453 931 0,'0'0'0,"21"-21"0,-21 0 15,21 21-15,-21-21 16,-21 21 0,0 0-1,-21 21-15,21-21 0,-1 21 0,1 0 16,0 1-16,-21-22 16,21 21-16,21 0 0,-22-21 0,22 21 15,-21-21-15,21 21 16,0 0-16,21-21 15,1 0-15,-1 0 0,0 0 16,0 0-16,0 0 0,-21 22 0,21-22 16,1 21-16,-1-21 0,0 21 15,0 0-15,-21 0 16,0 0 0,0 1-1,-21-22-15,0 0 0,0 21 0,-22-21 16,22 0-16,0 0 0,0 21 15,0-21-15,-22 0 0,22 0 16,0 0-16,0 0 0,0 0 0,-1 0 16,22-21-1,0 0 1,22 21 0,-1 0-16,0-22 0,0 22 0,0 0 15</inkml:trace>
  <inkml:trace contextRef="#ctx0" brushRef="#br0" timeOffset="-160203.27">27855 953 0,'0'0'0,"0"-22"0,-21 22 16,0 0-16,0 0 15,0 0-15,-1 0 0,1 22 0,0-22 16,0 21-16,0 0 0,0 0 15,-1 0-15,1 0 0,0 1 16,21-1-16,0 0 0,-21 0 0,21 0 16,0 0-16,0 1 0,0-1 15,21-21 1,0 0-16,22 0 0,-1 0 16,-21 0-16,0 0 0,22 0 15,-22 0-15,21-21 0,-21-1 0,0 22 16,1-21-16,-1 0 0,0 0 15,-21 0-15,0 0 0,0-22 0,0 22 16,0-21-16,0 21 0,0-1 16,-21-20-16,0 21 0,-1 0 15,-20 21-15,21-21 0,-21 21 16,20 0-16,-20 0 16,21 0-16,0 21 0,0-21 0,-1 21 15,22 0-15,22-21 31,20 0-31</inkml:trace>
  <inkml:trace contextRef="#ctx0" brushRef="#br0" timeOffset="-159901.78">28427 381 0,'0'0'0,"-21"21"31,-1 0-31,22 1 0,-21-1 16,21 21-16,-21-21 0,0 22 15,0-1-15,0 0 0,-1 1 0,1-1 16,21 21-16,-21-20 0,0-1 0,21 0 16,0 1-16,-21-22 0,0 0 15,21 21-15,-22-20 0,22-1 0,0 0 16,0 0-16,22-42 47,-1 0-47,-21 0 15,21-1-15,0 1 16</inkml:trace>
  <inkml:trace contextRef="#ctx0" brushRef="#br0" timeOffset="-159549.34">28321 910 0,'0'21'0,"0"1"16,21-22 15,0 0-31,0 0 0,1 0 16,-1-22-16,0 22 0,0-21 0,0 21 16,0-21-16,1 0 15,20 0-15,-42 0 0,21-1 0,0 22 16,-21-42-16,0 0 15,0 21 1,-21 21-16,0 0 0,0 0 16,0 21-16,-1 0 0,1 0 15,0 0-15,-21 0 0,21 22 16,-1-22-16,1 21 0,0 1 0,0-22 16,21 21-16,0-21 0,0 22 15,0-22-15,0 0 0,21 0 16,0-21-16,22 0 0,-1 21 15,-21-21-15,0 0 0,0 0 16,1 0-16,-1 0 0,0-21 16,-21 0-16,21 21 0,0-21 15</inkml:trace>
  <inkml:trace contextRef="#ctx0" brushRef="#br0" timeOffset="-158953.5">30014 1588 0,'21'-22'0,"-42"44"15,64-65-15,-22 22 0,0 0 0,-21 0 0,21 21 16,-21-21-16,-21 42 31,0 0-15,0 0-16,-1 21 0,-20 1 16,21-1-16,-21 22 0,-1-1 0,-20 1 15,20-1-15,-20 1 0,-1-1 16,22 1-16,-43 20 0,22-20 15,-1 20-15,1-20 0,-22 21 0,22-22 16,-1 1-16,1-1 0,-43 22 16,64-43-16,-1 0 0,1-20 15,21-1-15,0 0 0,-1 0 16,22-42 15,22 0-31,-1 0 0,0-1 16,64-62-16,-43 41 0,0 1 15,1 0-15,20-22 0,-21 22 16</inkml:trace>
  <inkml:trace contextRef="#ctx0" brushRef="#br0" timeOffset="-158500.45">30141 1630 0,'21'-21'0,"-42"42"16,42-63-16,-21 20 0,-21 22 15,0 0-15,0 0 16,0 0-16,0 0 0,-22 0 16,22 0-16,-64 43 15,64-22-15,-21 21 0,0-21 0,-1 1 16,22-1-16,-21 21 0,21-21 16,-1-21-16,1 21 0,21 1 15,21-22 1,1-22-1,-1 1-15,0 0 0,21 0 0,-21 0 16,22 0-16,-1-1 0,-21-20 16,22 21-16,-1 0 0,-21 0 15,21-1-15,-20 1 0,20 0 0,-21 21 16,0 0-16,0 0 16,-21 42-16,0-20 15,0 20-15,0 0 0,0 1 16,0-1-16,0 0 0,0 1 0,0-1 15,-21 0-15,21 1 0,0-1 16,0-21-16,-21 0 0,21 0 0,0 1 16,0-1-16,0 0 15,0-42 1,0 0 0,0-1-16,21-20 15</inkml:trace>
  <inkml:trace contextRef="#ctx0" brushRef="#br0" timeOffset="-158177.78">30967 614 0,'0'0'0,"-21"0"0,-1-21 16,1 0-16,0 21 0,0 0 0,0 0 31,21 21-31,0 0 0,-21 0 16,21 21-16,0 1 0,-22-1 0,22 0 15,0 22-15,0-1 0,-21-20 16,0 20-16,21-20 0,-21 20 0,21-21 16,0 1-16,-21-22 0,21 21 15,-21-21-15,21 1 0,-22 20 0,22-21 16,0 0-1,0-42 17,0 0-32</inkml:trace>
  <inkml:trace contextRef="#ctx0" brushRef="#br0" timeOffset="-157697.06">30734 868 0,'0'0'0,"0"-42"0,-21 20 0,21-20 15,-21 21-15,21 0 0,0-22 16,0 22-16,0 0 0,21 0 16,21 0-16,0 0 0,1-1 15,20 1-15,1 21 0,-1-21 0,1 0 16,-1 21-16,1 0 0,-22 0 16,22 0-16,-22 21 0,-21 0 0,21 0 15,-20 22-15,-22-22 0,0 21 16,0-21-16,-22 22 0,1-1 15,-21 0-15,0-20 0,-1 20 0,1-21 16,-22 0-16,22 0 0,-21 1 16,20-1-16,1-21 0,0 0 15,20 0-15,-20 0 0,21 0 16,0 0-16,0 0 0,-1 0 0,22 21 47,22 0-47,-1 0 15,-21 0-15,21 1 0,0 20 16,-21-21-16,21 21 0,-21-20 0,21-1 16,-21 21-16,22-21 0,-22 0 15,0 1-15,21-1 0,0 0 16,-21 0-16,0 0 0,21-21 16,0 0-16,0 0 15,1 0-15,-1 0 16,0 0-16,0-21 15,-21 0-15,21 21 0,0-21 16,-21 0-16,22 21 0</inkml:trace>
  <inkml:trace contextRef="#ctx0" brushRef="#br0" timeOffset="-157361.72">31305 1270 0,'22'0'47,"-1"0"-47,0 0 15,0 0-15,0 0 0,0 0 16,22 0-16,-22-21 0,21 21 16,-21-21-16,1 21 0,-1-21 0,0 21 15,-21-22-15,0 1 0,0 0 16,0 0-16,-21 0 16,0 21-16,-1-21 0,-20 21 0,21-22 15,-21 22-15,20 0 0,-20 0 16,21 0-16,0 22 0,-22-1 0,22 0 15,21 0-15,0 0 0,0 0 16,0 1-16,0 20 0,0-21 0,0 0 16,0 0-16,21 1 0,1-22 15,-1 21-15,0 0 0,0-21 16,21 0-16,-20 21 0,-1-21 16,0 0-16,0 0 0,21 0 15,-20 0-15,-1 0 0,0-21 0,0 21 16</inkml:trace>
  <inkml:trace contextRef="#ctx0" brushRef="#br0" timeOffset="-157032.91">31962 995 0,'0'-21'0,"0"42"0,-22-42 16,22 42-1,0 0-15,-21 0 0,0 0 16,21 22-16,-21-22 0,21 21 15,-21-21-15,21 22 0,-21-1 16,21 0-16,-22 1 0,22-1 0,-21 0 16,21 1-16,0-1 0,-21 0 15,0 1-15,21-1 0,-21 22 0,0-22 16,21 0-16,-22 1 0,22-1 16,-21-21-16,0 21 0,21-20 0,-21-1 15,21 21-15,0-21 16,0 0-16,-21-21 0,21-21 31,0 0-15,0 0-16,0 0 15,21-22-15,0 1 0,0 0 0,-21-1 16</inkml:trace>
  <inkml:trace contextRef="#ctx0" brushRef="#br0" timeOffset="-156720.47">31835 1312 0,'0'-42'0,"0"84"0,0-105 15,0-1-15,0 43 0,21 0 16,-21 0-16,21 21 0,-21-21 16,21 0-16,0 21 0,0 0 0,1-22 15,-1 22-15,0 0 0,0 0 16,21 0-16,-20 0 16,-1 0-16,0 0 0,0 0 0,0 22 15,-21-1-15,0 0 16,0 0-16,0 0 0,-21 0 0,0 1 15,0-1-15,0 0 0,-22-21 16,22 21-16,0 0 0,0-21 16,0 21-16,-1-21 0,1 0 0,0 0 15,21 22-15,21-22 47,0 0-31,1 0-16,-1 0 0,21 0 0</inkml:trace>
  <inkml:trace contextRef="#ctx0" brushRef="#br0" timeOffset="-156318.18">32406 1101 0,'0'0'0,"0"-64"16,0 43-1,-21 21-15,0 0 16,-22 0-16,22 21 0,0-21 15,0 21-15,0 1 0,-22-1 0,22 0 16,0 0-16,0 0 16,0 0-16,21 43 15,0-43-15,0 0 0,0 0 16,0 1-16,0-1 0,21-21 16,0 0-16,0 0 0,0 0 0,1 0 15,-1 0-15,0 0 0,0 0 16,0 0-16,0-21 0,1 21 15,-22-22-15,21 1 0,-21 0 16,0 0-16,0 0 0,0 0 16,0-22-16,0 22 0,0 0 0,0 0 15,0 0-15,-21 21 16,-1 0 0,1 0-16,0 0 31,21 21-31,0 0 15,21-21-15,0 0 16,1 0-16</inkml:trace>
  <inkml:trace contextRef="#ctx0" brushRef="#br0" timeOffset="-155954.4">32554 1080 0,'0'-22'0,"21"22"31,1 0-31,-1 0 16,0 22 0,0-1-16,-21 0 15,0 0-15,0 0 0,0 0 16,0 1-16,0-1 0,0 0 16,0 0-16,0 0 0,0 0 0,0 1 15,-21-1 1,21-42 31,0-1-47,0 1 15,0 0-15,0 0 0,21-21 16,-21 20-16,21 1 0,0-21 16,-21 21-16,0 0 0,0-1 0,22 1 15,-22 0-15,21 0 0,-21 0 16,0 0-1,21-1-15,0 22 0</inkml:trace>
  <inkml:trace contextRef="#ctx0" brushRef="#br0" timeOffset="-155569.62">33337 593 0,'0'0'16,"0"-21"-16,0-1 0,-21 1 15,0 21 17,21 21-32,0 1 0,-21-1 15,21 0-15,-21 0 0,21 0 16,-21 0-16,-1 22 0,22-1 0,-21-21 16,0 22-16,0-1 0,0 0 15,0 1-15,-1-1 0,1 0 16,21 1-16,0-1 0,-21-21 0,21 21 15,-21-20-15,21 20 16,0-21-16,0 0 0,0 0 0,0 1 16,0-1-16,21-21 15,0 0-15,0 0 0,1 0 16,-1 0-16,21 0 0,-21 0 16,0-21-16,1-1 0,20 22 15,-21-21-15,0 0 0,0 0 16,1 0-16,-1 0 0,0-1 0,-21 1 15,21 0-15,-21 0 16,0 0-16</inkml:trace>
  <inkml:trace contextRef="#ctx0" brushRef="#br0" timeOffset="-155236.29">33041 804 0,'0'0'0,"-21"-21"16,21 0 0,21 21-1,0 0-15,22 0 0,-22 0 16,21 0-16,-21 0 0,22-21 16,-1 21-16,-21 0 0,21 0 15,-20 0-15,20 0 0,-21 0 0,0 0 16,0 0-16,1 0 0,-1 0 15,0 0 1,-42 0 62,-22 21-62</inkml:trace>
  <inkml:trace contextRef="#ctx0" brushRef="#br0" timeOffset="-148203.64">27199 4064 0,'-21'0'15,"0"0"1,0 0-1,-1 0 1,1 0-16,0 0 16,0 0-1,0 0 1,21 21 0,21-21 62,0 0-63,0 0-15,22 21 0,-22-21 16,21 0-16,0 0 0,1 0 0,20 0 16,1 0-16,-1 0 0,128 0 15,-107 0-15,43 0 0,-21 22 16,0-22-16,21 0 0,-21 21 15,21-21-15,0 0 0,-21 0 0,21 21 16,106-21-16,-128 0 16,-20 0-16,0 21 0,-1-21 15,-20 0-15,-1 0 0,-20 0 0,-1 0 16,0 0-16,-20 0 0,20 0 0,-21 21 16,0-21-1,-42 0 110,0 0-125,0 0 16,0 0-16,-1 0 15,1 0-15,-21 21 0,21-21 0,0 0 16</inkml:trace>
  <inkml:trace contextRef="#ctx0" brushRef="#br0" timeOffset="-147401.27">27347 4741 0,'0'0'0,"0"-42"15,0 21 1,0 42 31,0 0-47,0 0 15,0 1-15,0 20 16,-21-21-16,21 21 0,0 1 0,0-1 16,-21 0-16,0 1 0,0 20 0,21-20 15,-22-1-15,1 0 0,0 1 16,21-1-16,-21-21 0,0 21 0,0 22 16,21-22-16,0-21 15,0 1-15,0 20 0,-22-21 16,22 0-16,0 0 0,0-42 47,0 0-47,0 0 15,0 0-15,0 0 0,22-1 0,-22-20 16,0 21-16</inkml:trace>
  <inkml:trace contextRef="#ctx0" brushRef="#br0" timeOffset="-147103.43">27305 4741 0,'-21'0'0,"21"-21"16,21 21 0,0-21-16,0 21 0,0 0 15,1 0-15,-1-21 0,21 21 16,0 0-16,-20 0 0,20 0 15,0-21-15,1 21 0,-1 0 0,0 0 16,1 0-16,-1 0 0,-21 0 16,0 0-16,0 0 0,1 0 0,-44 0 31,1 0-15,0 21-16,0-21 0,0 0 15,0 0-15,-1 21 0,1 0 0,0-21 16</inkml:trace>
  <inkml:trace contextRef="#ctx0" brushRef="#br0" timeOffset="-146861.78">27114 5228 0,'0'0'0,"0"21"0,22-21 31,-1 0-31,0 0 0,0 0 16,0 0-16,0 0 0,1 0 0,20 0 16,-21-21-16,0 21 15,0 0-15,1 0 0,-1 0 0,0 0 16,0 0-16,-21-21 0,21 21 16,0 0-1,1 0-15</inkml:trace>
  <inkml:trace contextRef="#ctx0" brushRef="#br0" timeOffset="-146265.09">28046 5334 0,'0'0'0,"42"0"16,-21 0-16,0-21 0,-21 0 15,22 0 1,-22-1-16,0 1 0,0 0 16,0 0-16,0 0 0,-22 0 15,22-1-15,-21 1 0,0 21 16,0-21-16,0 21 0,0 0 16,-22 0-16,22 0 0,0 21 15,0 0-15,-22 1 0,22-1 0,-21 0 16,21 0-16,-22 0 15,22 22-15,0-22 0,-21 21 0,21-21 16,-1 22-16,1-22 0,0 21 16,21-21-16,0 0 0,0 1 15,0-1-15,21-21 16,0 0-16,1 0 0,-1 0 16,0 0-16,21-21 0,-21-1 0,22 22 15,-22-21-15,21 0 0,-21 0 0,22 0 16,-22 0-16,21-1 0,-21 1 15,1 0-15,-1-21 0,0 21 0,0-1 16,0 1-16,0-21 0,1 21 16,-22 0-16,21-1 0,-21 44 31,0-1-31,0 21 16,0-21-16,-21 0 0,21 1 15,0-1-15,0 21 0,-22-21 16,22 0-16,-21 1 0,21 41 15,0-42-15,-21-21 0,21 21 0,0 1 16,0-1-16,0 0 16,21-21-1,0 0 1,1-21-16,-22 0 0,21 21 0,0-22 16</inkml:trace>
  <inkml:trace contextRef="#ctx0" brushRef="#br0" timeOffset="-145964.27">28765 4741 0,'0'0'0,"22"-21"0,-1 0 16,-21 0-16,0 0 0,0 0 0,21 21 16,-21 21-1,0 0-15,0 0 0,-21 21 16,0 1-16,-1-1 0,1 0 0,21 22 15,-21-22-15,0 22 0,0-22 16,0 0-16,-1 1 0,22-1 16,-21 0-16,21-20 0,-21 20 15,21-21-15,0 0 0,0 0 0,0 22 16,-21-43-16,21 21 0,0 0 16,21-21 30,0-21-46</inkml:trace>
  <inkml:trace contextRef="#ctx0" brushRef="#br0" timeOffset="-145513.52">29168 5165 0,'0'0'0,"21"-21"15,-21-1 1,0 1-16,-21 21 15,-1 0-15,1 0 16,0 0-16,0 0 0,0 0 0,0 21 16,-22 1-16,22-22 0,0 21 15,0 0-15,-22 0 0,43 0 0,-21 0 16,0-21-16,21 22 0,0-1 16,0 0-16,21 0 15,0-21 1,1 0-16,-1 0 0,0 0 15,0 0-15,0 21 0,0-21 0,1 0 16,-1 0-16,-21 21 0,21-21 16,0 0-16,-21 22 0,21-1 0,-21 0 15,0 0-15,-21-21 16,0 0-16,0 21 16,0 0-16,-1-21 0,-20 0 0,21 0 15,0 22-15,0-22 0,-1 0 16,1 0-16,0 0 0,0 0 0,0 0 15,0 0-15,-1 0 16,22-22 31,0 1-47,22 21 16,-1 0-16</inkml:trace>
  <inkml:trace contextRef="#ctx0" brushRef="#br0" timeOffset="-145061.77">29273 5419 0,'22'0'16,"-1"0"-16,0 0 15,0 0-15,0-21 16,0 21-16,1 0 0,20-22 15,-21 22-15,0-21 0,0 21 16,1-21-16,-1 21 0,0 0 0,0-21 16,0 21-16,-21-21 0,0 0 0,21 21 15,-21-22-15,0 1 16,0 0-16,0 0 0,-21 21 16,0 0-1,0 0-15,0 0 0,0 0 16,-1 21-16,1 0 0,0-21 15,0 21-15,0 22 0,-22-22 0,22 0 16,0 0-16,0 0 0,0 22 0,21-22 16,0 0-16,-21 0 0,21 0 15,0 1-15,0-1 0,0 0 0,0 0 16,21 0-16,0-21 16,0 0-16,0 21 0,0-21 0,1 0 15,-1 0-15,0 0 0,0 0 16,0 0-16,0 0 0,1 0 0,-22-21 15,21 21-15,0-21 0,0 21 16,-21-21-16,21 0 16</inkml:trace>
  <inkml:trace contextRef="#ctx0" brushRef="#br0" timeOffset="-144480.4">28363 5842 0,'0'-21'0,"0"42"0,0-63 0,0 21 15,0-1-15,-21 44 32,21 20-32,-21-21 0,0 21 15,21 1-15,-21-1 0,-1 0 0,22 22 16,-21-22-16,0 1 0,21 20 15,-21-21-15,21 1 0,-21 20 16,21-20-16,0-1 0,0-21 0,-21 21 16,21-20-16,0-1 0,0 21 15,-22-42-15,22 21 0,0 0 0,0 1 16,-21-22-16,0 0 16,0 0-1,0 0-15,0 0 0,-1 0 16,1 0-16</inkml:trace>
  <inkml:trace contextRef="#ctx0" brushRef="#br0" timeOffset="-144199.04">27792 6392 0,'0'0'0,"0"22"47,0-1-47,0 0 15,0 21-15,0-21 0,0 1 0,0-1 16,0 0-16,0 0 0,0 0 16,21 0-16,-21 1 0,0-1 0,0 0 15,21 0-15,-21 0 16,21-21 0,0 0-1,1 0-15,-1 0 16,0-21-16,0 21 0,0-21 15,0 21-15,1-21 0,20 0 0,-21-1 16,21 22-16</inkml:trace>
  <inkml:trace contextRef="#ctx0" brushRef="#br0" timeOffset="-143989.62">28448 6456 0,'0'0'0,"-21"0"31,0 21-31,-1-21 15,1 21-15,0 0 16,0 1-16,0-1 0,0 0 0,-1 0 0,1 0 16,0 0-16,-21 22 15,21-43-15,-1 21 0,1 0 16,21 0-16,-21 0 0,21 1 16</inkml:trace>
  <inkml:trace contextRef="#ctx0" brushRef="#br0" timeOffset="-143500.9">28617 7133 0,'0'-42'0,"0"84"0,0-105 0,0 42 15,0-1-15,0 44 16,-21-1 0,21 0-16,-21 21 0,0 1 15,0 20-15,-1-21 0,1 22 0,21-22 16,-21 22-16,0-22 0,-21 0 15,20 1-15,1-1 0,0 0 0,0 1 16,21-22-16,-42 21 16,42-21-16,-22-21 0,22 22 15,0-44 17,0 1-32,0 0 15</inkml:trace>
  <inkml:trace contextRef="#ctx0" brushRef="#br0" timeOffset="-143036.65">28363 7197 0,'21'-43'0,"-42"86"0,42-128 0,1 43 15,-1-1-15,0 22 0,0-21 0,0 21 0,0-22 16,22 22-16,-22 0 16,21 0-16,-21 0 0,22 21 0,-1 0 15,0-21-15,-20 21 0,20 0 0,0 21 16,1-21-16,-22 21 0,21 0 15,-21 21-15,0-20 0,1 62 16,-22-41-16,0-1 0,0-21 16,-22 21-16,-20 1 0,0-1 0,-1 0 15,1 1-15,0-22 0,-1 21 16,-20-21-16,21 1 0,20-22 0,-20 21 16,21-21-16,-21 0 0,20 0 15,1 0-15,0 0 0,21-21 16,-21-1-16,21 1 0,0 0 0,0 0 15,0 0-15,0 0 16,0-1-16,0 44 16,0-1-16,0 0 15,21 0-15,-21 0 0,0 22 16,0-22-16,21 42 0,-21-42 16,21 1-16,-21 20 0,0-21 15,0 0-15,0 0 0,22-21 0,-22 22 16,21-1-16,0 0 0,0-21 15,0 0 1,0 0-16,1 0 0,-1 0 16,0 0-16,0 0 15,0-21-15,0 0 0</inkml:trace>
  <inkml:trace contextRef="#ctx0" brushRef="#br0" timeOffset="-142653.83">28935 7557 0,'0'0'0,"-21"0"16,21 21 0,0 0-1,21-21-15,0 0 16,0 0-16,0 0 16,22 0-16,-22 0 0,0-21 15,0 21-15,21-21 0,-20 21 16,-1-22-16,0 22 0,0-21 0,-21 0 15,21 0-15,-21 0 16,0 0-16,-21 21 16,0 0-16,0 0 0,0 0 15,-1 0-15,1 21 0,-21-21 16,21 21-16,0 0 0,-1 21 0,1-20 0,21-1 16,-21 0-16,21 0 15,-21 0-15,21 0 0,0 1 0,0-1 16,0 0-16,0 0 0,0 0 15,21 0-15,0-21 16,0 0-16,1 0 0,20 0 0,-21 0 16,0 0-16,22 0 0,-1-21 15,-21 0-15,21 21 0,-20-21 0,20 0 16</inkml:trace>
  <inkml:trace contextRef="#ctx0" brushRef="#br0" timeOffset="-142305.02">29845 7070 0,'0'0'0,"0"-43"0,0 22 16,0 0-16,-21 42 31,0 0-31,-1 1 0,22 20 16,-21-21-16,0 43 0,0-22 15,0 0-15,0 22 0,21-22 0,-22 22 16,1-22-16,0 21 0,0-20 15,0-1-15,0 22 0,21-22 0,-22 0 16,1 22-16,0-22 0,0 0 16,0 22-16,21-22 0,-21 22 0,-1-22 15,1 0-15,0 1 0,21-1 16,-21 0-16,21-20 0,-21 20 0,21-21 16,-21 0-16,21 0 0,21-21 31,0-21-16,0 21-15,-21-21 0,21 0 16,0-21-16,-21 20 0,43-41 16,-43 21-16,21-1 0</inkml:trace>
  <inkml:trace contextRef="#ctx0" brushRef="#br0" timeOffset="-142005.2">29570 7641 0,'0'-21'0,"0"42"0,0-84 0,21 42 16,-21-22-16,21 22 0,0 0 0,-21-21 15,21 20-15,1 1 0,-22 0 16,21 0-16,0 0 0,21 0 0,-21-1 16,1 22-16,20 0 0,0 0 15,-21 0-15,22 0 0,-22 0 0,0 22 16,21-1-16,-42 21 0,22-21 16,-22 0-16,0 1 0,0 20 0,0-21 15,-22 0-15,1 0 0,0 1 16,0-1-16,-21 0 0,20 0 15,-20-21-15,21 0 0,0 21 0,0-21 0,-1 0 16,1 0-16,0 0 16,0 0-16,21-21 31,21 21-15,0 0-16,0-21 0</inkml:trace>
  <inkml:trace contextRef="#ctx0" brushRef="#br0" timeOffset="-141579.43">30226 7387 0,'0'0'0,"0"-21"0,21 0 0,-21 0 16,-21 42 15,0 0-31,0 0 16,-1 0-16,1 1 0,0 20 0,0-21 15,21 0-15,-21 0 0,0 1 16,21-1-16,0 0 0,0 21 16,0-21-16,0 1 0,21-1 15,0-21-15,0 0 16,0 0-16,0 0 0,22 0 0,-22 0 16,0 0-16,0-21 0,0 21 15,22-22-15,-43 1 0,21 0 0,0 0 16,0 0-16,-21 0 15,0-1-15,0-20 0,0 21 0,0 0 16,0-22-16,0 22 0,0 0 0,-21 21 16,21-21-16,-21 21 0,0 0 15,0 0-15,-1 0 0,1 0 0,-21 21 16,21-21-16,0 21 0,-1 0 16,1 1-16,0-22 0,0 21 0,21 0 15,0 0-15,0 0 16,21-21-16,0 0 15,0 0-15,1 0 0,-1 0 16</inkml:trace>
  <inkml:trace contextRef="#ctx0" brushRef="#br0" timeOffset="-141189.66">30501 7408 0,'0'0'0,"21"0"0,0-21 16,1 21-16,-22-21 15,21 21-15,0 0 16,-21 21-16,0 0 16,0 1-16,21-1 15,-21 0-15,0 0 0,0 0 0,0 0 16,0 1-16,21-1 0,-21 0 0,0 0 16,0 0-16,0 0 15,0 1-15,0-1 16,-21-21 15,21-21-15,0-1-16,0 1 15,0 0-15,0 0 0,21 0 16,-21 0-16,21-22 0,1 22 16,-22 0-16,21 0 0,-21 0 15,21-1-15,0 1 0,-21 0 16,0 0-16,21 0 0</inkml:trace>
  <inkml:trace contextRef="#ctx0" brushRef="#br0" timeOffset="-140722.92">31094 7049 0,'0'0'0,"21"-64"15,0 22-15,-21 21 0,0-1 16,0 1-16,21 21 0,-21-21 16,21 21-16,-21 21 15,0 0 1,0 1-16,-21-1 0,0 21 0,0-21 15,21 22-15,-21-1 0,0 0 16,-1 1-16,22-1 0,-21 0 0,21 1 16,-21-1-16,21 0 0,0 1 15,-21-1-15,21-21 0,-21 21 16,21-20-16,0 41 0,0-42 16,0 0-16,0 1 0,0-1 15,0 0-15,21-21 16,0 21-16,0-21 0,0 0 15,1 0-15,-1 0 16,0 0-16,0 0 0,0-21 0,0 0 16,1 21-16,-1-21 0,0 21 15,0-22-15,0 22 0,0-21 0,-21 0 16,22 21-16,-22-21 16,21 21-16,-21-21 0,0 0 0,0-1 15,0 1 1</inkml:trace>
  <inkml:trace contextRef="#ctx0" brushRef="#br0" timeOffset="-140345.14">30924 7197 0,'-21'0'0,"42"0"0,-42-21 32,42-1-17,1 22-15,20 0 0,-21 0 16,21 0-16,1 0 0,-22-21 0,21 21 16,1 0-16,-1 0 0,-21 0 15,21 0-15,-20 0 0,-1 0 0,0 0 16,0 0-16,0 0 0,-42 21 94,21 1-79,-21-1-15,0-21 16,21 21-16,-21 0 0,-1 0 0,1 0 15</inkml:trace>
  <inkml:trace contextRef="#ctx0" brushRef="#br0" timeOffset="-133629.46">27495 5736 0,'0'0'0,"-21"0"0,0 0 31,0 0-31,0-21 32,0 21-17,21-21 1,21 21 15,0 0-31,21 0 0,-21 0 16,22 0-16,-1 0 0,0 0 15,22 0-15,-1 0 0,22 0 0,-21 0 16,41 0-16,-20 0 0,21 0 16,-21 0-16,20 0 0,-20 0 0,21 0 15,-21 21-15,20-21 0,1 0 16,-21 0-16,0 0 0,-1 0 0,-20 0 16,-22 0-16,43 21 15,-64-21-15,0 0 0,21 0 0,-20 0 16,-1 0-1,-42 0 1,-1 0 0,1 0-16,0 0 15,0 0-15,0 0 0,0 0 0,-1 0 16,-20 0-16,21 0 0,-21 0 16,-1 0-16,1 0 0,0 0 0</inkml:trace>
  <inkml:trace contextRef="#ctx0" brushRef="#br0" timeOffset="-133181.67">27474 5736 0,'-21'0'0,"21"21"16,21-21-1,0 0-15,22 0 0,-1 0 16,0 0-16,22 0 0,-1 0 16,1 0-16,21 22 0,-1-22 15,1 0-15,0 0 0,20 0 0,-20 0 16,0 0-16,21 0 0,-22 21 15,1-21-15,0 0 0,-1 0 0,1 0 16,0 0-16,-1 0 0,-41 0 16,62 0-16,-62 0 0,-1 42 0,0-42 15,-20 0-15,-1 0 0,42 0 16,-84 0 31,0 0-32,0 0 1,0 0 0,-1 0-16</inkml:trace>
  <inkml:trace contextRef="#ctx0" brushRef="#br0" timeOffset="-132149.49">28215 8022 0,'-21'-21'0,"0"21"16,0 0-1,-1 0-15,1-21 0,0 21 16,0 0-1,21-21-15,-21 21 16,42 0 15,21 0-31,-21 0 16,22 0-16,-1 0 0,22 0 16,-1 0-16,1 0 0,-1 0 0,22 0 15,84 21-15,-84-21 16,-1 0-16,22 0 0,0 21 15,-21-21-15,21 0 0,-22 0 0,22 0 16,-21 21-16,-1-21 0,1 0 16,0 0-16,-22 0 0,64 0 15,0 0-15,-63 0 0,-22 0 0,0 21 16,-20-21-16,20 0 0,-21 0 16,0 0-16,-42 0 62,0 0-62,0 22 16,0-22-16,-22 0 0,22 0 0,-21 0 15,21 0-15,-22 0 0,1 0 16,0 0-16,-1 0 0</inkml:trace>
  <inkml:trace contextRef="#ctx0" brushRef="#br0" timeOffset="-131573.45">27771 8107 0,'0'0'16,"0"21"-16,21-21 15,0 21 1,0-21-16,21 0 0,-20 0 16,20 0-16,-21 0 15,43 0-15,-22 0 0,21 0 0,1 0 16,-1 0-16,1 21 0,-1-21 15,22 0-15,-21 0 0,20 0 16,1 22-16,21-22 0,0 0 0,-1 0 16,-20 21-16,21-21 0,0 0 0,-22 0 15,22 21-15,-21-21 0,0 0 16,-1 0-16,1 0 0,42 21 16,-64-21-16,1 0 0,-22 0 15,22 0-15,-43 0 0,21 0 16,1 0-16,-22 0 0,0 0 15,0 0-15,0 0 0,0 0 16,1 0 0,-44 0 77,1-21-77,-21 0-16</inkml:trace>
  <inkml:trace contextRef="#ctx0" brushRef="#br0" timeOffset="-130741.91">28279 6541 0,'0'0'0,"42"0"0,-21-22 0,0 1 16,0 0-16,-21 0 15,64 21-15,-85 0 16,0 0-16,-22 0 0,1 0 16,0 0-16,20 0 0,-41 0 15,-1 21-15,-20 0 0,-22 0 0,21 1 16,22-1-16,-107 42 0,86-20 15,-1-22-15,0 21 0,1-21 16,-22 22-16,21-22 0,22 0 16,-22 0-16,22 0 0,-1 0 0,1 1 15,20-1-15,1-21 0,0 21 16,-1-21-16,22 0 0,0 0 0,21-21 47,21 0-47,0-1 15,0 1-15,1 21 16,-1-21-16,0 0 0,0 0 0,0 0 16,0-1-16,-21 1 0,22 21 15,20 0 1,-63 21 0,0 1-16,-1-22 15,1 21-15,0 0 0,0 0 16,21 0-16,-21 0 0,21 1 0,-21-1 15,21 0-15,0 0 0,0 0 16,0 0-16,21-21 16,0 0-16,0 0 0,21 0 15,-20 0-15,20 0 0,-21 0 0,0 0 16,22 0-16,-22 0 0,0-21 16,-21 0-1,-21 21-15</inkml:trace>
  <inkml:trace contextRef="#ctx0" brushRef="#br0" timeOffset="-130349.14">25167 7027 0,'0'-21'0,"0"42"0,0-63 0,0 21 15,21 21 1,0 21 0,1 21-16,-22-20 0,21 20 15,0 0-15,21 22 0,-21-1 16,22 1-16,-1-1 0,-21 1 0,22-1 15,-1 1-15,0-1 0,-21-20 16,22-1-16,-22 0 0,21 1 16,-21-1-16,1-21 0,-1 21 0,0-20 15,-21-1-15,0 0 0,21-21 0,-21 21 16,21-21-16,-21-21 31,-21 0-31,0 0 0,21-1 16,0 1-16,-21-21 0</inkml:trace>
  <inkml:trace contextRef="#ctx0" brushRef="#br0" timeOffset="-130049.29">26056 7070 0,'21'0'0,"-42"0"0,85-21 0,-64 42 15,21-21-15,-21-21 0,-21 21 16,-1 0-1,-20 0-15,0 21 0,-1 0 0,1 0 16,0 21-16,-22 1 0,1-1 0,42 0 16,-22 22-16,-20-22 0,-1 22 0,-20-22 15,20 22-15,1-1 0,-1-21 16,1 1-16,20 20 0,-20-20 0,20-1 16,1-21-16,21 21 15,-21-20-15,20-1 0,22 0 0,0 0 0,-21 0 16,21-42 31,0 0-47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4:15:02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2519 0,'0'21'16,"0"0"-1,21-21 17,-21-21-32,21 0 0</inkml:trace>
  <inkml:trace contextRef="#ctx0" brushRef="#br0" timeOffset="817.51">3704 1207 0,'0'-22'0,"0"44"0,21-86 16,0 22-16,1 21 0,-22-64 15,21 0 1,-21 43-16,0 0 0,0 20 0,0-20 16,0 21-16,0 0 0,0 0 15,0-1-15,0 1 0,-21 21 16,-1 0-1,1 0-15,21 21 16,-21 1-16,21 20 0,0 64 16,-21 0-16,0-22 15,0-20-15,-1 20 0,1-20 0,0 21 16,0 20-16,0-20 0,0 21 16,-1-21-16,1-1 0,21 1 15,-21 0-15,21-1 0,-21 1 0,21-22 16,0 1-16,0-1 0,0 1 15,0-1-15,0-20 0,0 20 16,0-20-16,0-1 0,0-21 0,0 0 16,0 22-16,0-1 15,-21-42 1,21-21-16,-21 0 16,21-1-16,0-20 0,0 0 15,0-1-15,-22 1 0,22-21 0,0-1 16,0 1-16</inkml:trace>
  <inkml:trace contextRef="#ctx0" brushRef="#br0" timeOffset="1227.09">3090 1249 0,'0'-21'0,"0"42"0,-21-63 0,0 20 0,21 1 16,-21 0-16,21 0 0,0-43 15,21 1 1,21 21-16,1-1 0,-1 1 0,21 0 16,1-1-16,21 22 15,-1-21-15,1 21 0,0-22 0,-1 22 16,1 21-16,0 0 0,-1 0 0,-20 0 16,20 0-16,-20 21 15,-1 22-15,-20-1 0,-1 21 0,-21 1 0,0-1 16,-21 22-16,0-21 15,-63 105-15,21-84 0,-22-1 16,1-20-16,-1 20 0,1-20 16,-1-1-16,1 1 0,-1-1 15,1-20-15,-1-1 0,1 0 0,20-20 16,1-1-16,0 0 0,20 0 16,1 0-16,0-21 0,0 0 0,0 0 15,42 0 16,0-21-31,0 0 0,0 21 16,1 0-16</inkml:trace>
  <inkml:trace contextRef="#ctx0" brushRef="#br0" timeOffset="1636.06">3810 2413 0,'0'21'0,"0"-42"0,21 63 0,-21-20 0,21-1 16,0-21-16,1 0 16,-1 0-16,0 0 15,0-21-15,0-1 0,0 1 0,22-21 16,-22 21-16,0 0 16,0-22-16,0 22 0,1-21 0,-1 21 15,0-22-15,-21 1 0,0 21 16,0-22-16,0 22 0,0 0 15,0 0-15,-21 21 16,0 0 0,-1 21-16,22 21 0,0-20 15,0-1-15,-21 21 0,21 0 16,0-20-16,-21 20 0,21 0 0,0-21 16,0 22-16,0-1 0,0-21 15,0 22-15,0-22 0,0 0 16,21 0-16,-21 0 0,21-21 0,1 21 15,-1-21-15,0 0 0,0 0 16,21 0-16,1-21 0,-1 21 0,0-21 16,1-21-16,-1 21 0,0-1 15,22-20-15,-22 21 0</inkml:trace>
  <inkml:trace contextRef="#ctx0" brushRef="#br0" timeOffset="2037.51">4911 2138 0,'0'-21'0,"0"42"0,0-63 0,-22 42 31,1 0-15,0 21-16,0 0 0,0 0 0,0 0 16,-1 0-16,22 22 15,0-22-15,-21 21 0,21-21 0,-21 22 16,21-1-16,0 0 0,0-20 16,0 20-16,0-21 0,21 21 0,0-20 15,1-1-15,-1 0 0,21 0 16,-21-21-16,22 0 0,-1 0 0,0 0 15,1 0-15,-1 0 0,0-21 16,1 0-16,-1 0 0,0-1 0,1-20 16,-22 0-16,21 21 0,-21-22 15,-21 1-15,0-64 16,0 64-16,0-1 0,-21 1 16,0 0-16,0 21 0,0-22 0,-1 22 15,1 21-15,-21 0 0,21 0 16,-22 0-16,22 0 0,-21 0 0,21 21 15,-22 0-15,22 1 0,0-1 16,-21 0-16,42 0 0,-21 0 0,21 22 16,-22-22-16,22 0 0,0 0 15,0 0-15,0 0 0,22 1 0,-1-1 16,0 0-16,0-21 0,21 21 16,-20 0-16</inkml:trace>
  <inkml:trace contextRef="#ctx0" brushRef="#br0" timeOffset="3664.1">5524 2688 0,'0'0'0,"0"21"0,22-21 15,-1 0-15,0-21 16,0 0-16,0 0 0,0 0 16,1 0-16,20-22 0,-21 22 15,0-21-15,22-22 0,-22 22 0,21 0 16,-21-1-16,0 1 0,1-22 15,-1 22-15,0 21 0,0-21 0,-21 20 16,0 1-16,0 0 0,-21 21 16,0 0-1,0 0-15,-1 21 0,1 0 0,0 1 16,0-1-16,0 0 0,21 0 16,0 0-16,0 0 0,0 1 0,0-1 15,21 0-15,-21 0 16,42 0-16,-21-21 0,1 21 0,-1 1 15,0-1-15,0-21 0,0 21 16,0 0-16,1 0 0,-1 0 0,-21 1 16,0-1-16,0 0 15,21-21-15,-21 21 0,0 0 0,21 0 0,-21 1 16,21-22 0,0 0-16,1 0 15,-1 0-15,0-22 0,0 22 16,0-21-16,0 0 15,1 0-15,-1-21 0,0 20 0,0 1 0,0-21 16,0 0-16,1 20 0,-22-20 16,21 21-16,-21 0 0,21-22 0,0 22 15,-21 0-15,0 0 16,0 42 15,0 0-31,0 0 0,0 1 0,0-1 16,0 0-16,0 0 0,0 0 15,0 22-15,0-22 0,0 0 16,0 21-16,0-21 0,0 1 0,0-1 16,21 0-16,0 0 0,1-21 15,-1 21-15,0-21 0,21 0 0,-21 0 16,22 0-16,-1 0 0,0 0 16,1 0-16,84-63 15,-85 42-15,-21-1 0,22-20 16,-22 21-16,21-21 0,-21-1 0,0-20 15,22 20-15,-22-20 16,0-22-16,0 22 0,0-22 0,-21 0 16,0 1-16,22-1 0,-1 0 15,-21 1-15,0 20 0,0 1 0,0 20 16,0-20-16,0 21 0,0-1 16,0 1-16,0 0 0,0 20 0,0 1 15,0 0-15,0 0 0,-21 42 16,21 0-1,-22 0-15,1 22 0,21-1 16,-21 0-16,21 22 0,0-22 16,-21 22-16,21-1 0,-21 1 0,21 20 15,0-20-15,0-1 16,0 22-16,0-21 0,-21-1 0,21 1 16,0-1-16,0-21 0,0 22 0,0-22 15,0 22-15,0-22 0,0 0 16,0 1-16,0-1 0,21 0 0,0-20 15,-21-1-15,21 21 0,0-21 16,0-21-16,1 21 0,-1-21 0,0 0 16,0 0-16,21 0 0,-20-21 15,-1 0-15,0 0 0,21-21 0,-21 20 16,22-41-16,-22 21 16,0 20-16,0-20 0,0 0 15,1 21-15,-22-1 0,21 1 0,-21 0 0,21 0 16,-21 0-16,0 42 31,0 0-31,0 0 16,0 0-16,0 1 0,0-1 0,0 0 15,0 0-15,0 21 0,0-20 16,0-1-16,0 0 0,0 0 0,0 0 16,0 0-16,21 1 0,0-22 15,0 0-15,22 0 0,-22 0 16,21 0-16,-21 0 0,22-22 0,-22 1 15,0 0-15,21 0 16,-20 0-16,-1 0 0,0-1 0,0-20 16,0 21-16,0-21 0,1 20 15,-22-20-15,0 21 0,21 0 16,-21 0-16,21-1 0,-21 1 0,0 0 16,0 42 15,0 0-31,0 1 0,-21-1 15,21 0-15,-21 42 16,21-20-16,-22-1 0,22 0 0,-21 22 16,21-1-16,-21 1 0,21-1 15,0 1-15,0-1 0,0 22 0,0 0 16,-21-22-16,21 22 0,0 21 16,-21-22-16,21 1 0,0 0 0,0 21 15,0-22-15,0 1 0,-21 0 0,21-1 16,0-20-16,0 20 0,0-20 15,0-1-15,0-20 0,0 20 16,0-42-16,0 22 0,0-22 0,0 0 0,-22-21 16,22-21-1,0-21-15,0 20 16,0-20-16,0 0 0,0-1 0,0 1 16,0-21-16,0-1 15,0 1-15,22-86 0,-1 86 16,-21-22-16,21 1 0,0-1 0,0 21 15,-21-20-15,21 20 0,1 1 16,-22-1-16,0 22 0,21-22 0,0 1 16,-21 21-16,21-22 0,-21 22 15,0-22-15,21 22 0,-21-22 0,0 22 16,0 0-16,0-22 0,0 22 16,0 21-16</inkml:trace>
  <inkml:trace contextRef="#ctx0" brushRef="#br0" timeOffset="3957.21">7091 1820 0,'-21'0'0,"42"0"0,-42-21 0,42 0 16,21 0-16,-21 21 15,22-21-15,20 21 0,-21-21 0,22-1 16,-1 1-16,1 0 0,-1 21 16,1-21-16,-1 0 0,1 0 0,-1 21 15,-20-22-15,-1 22 16,0 0-16,1 0 0,-22-21 0,0 21 16,0 0-16,-42 0 15,0 0 1,0 0-16,-22 0 0,1 0 15,0 0-15</inkml:trace>
  <inkml:trace contextRef="#ctx0" brushRef="#br0" timeOffset="4316.01">6413 1588 0,'0'0'16,"-21"21"-16,0-21 0,21 21 15,0 0-15,21-21 16,0 0-16,1 0 16,-1 0-16,0-21 0,0 0 0,-21 0 15,21 21-15,-21-22 0,0 1 16,0 0-16,0 0 15,0 0-15,-21 21 16,0 0-16,21-21 0,-21 21 0,0 0 16,-1 0-16,1 0 0,0 0 15,0 0 1,21 21-16,0 0 0,-21 0 16,0 0-16,21 0 15,-22 1-15,22-1 0,-21 21 0</inkml:trace>
  <inkml:trace contextRef="#ctx0" brushRef="#br0" timeOffset="4901.18">3111 2963 0,'0'0'0,"-21"0"15,0 0-15,0 0 16,21 22 15,21-22-31,0 0 16,22 21-16,-1-21 0,0 0 15,22 0-15,-1 21 0,1-21 0,20 0 16,22 0-16,-21 0 0,21 21 16,0-21-16,21 0 0,0 0 0,0 0 15,21 0-15,21 0 0,-21 0 16,22 0-16,-1 0 0,0 0 0,22 0 15,-1 0-15,-20 0 0,20 0 16,1 0-16,20 0 0,-20 0 0,-22 0 16,22 0-16,-1 0 0,-21-21 15,1 21-15,-1 0 0,-21 0 16,0 0-16,-21 0 0,-21-21 0,0 21 16,-21 0-16,-1 0 0,-20 0 0,-22 0 15,1 0-15,-1 0 0,-21 0 16,0 0-16,0 0 15,-21-21 1,22 21 15,-1 0-31,0 0 16,0 0-16,21-22 0</inkml:trace>
  <inkml:trace contextRef="#ctx0" brushRef="#br0" timeOffset="26301.9">4233 4657 0,'0'0'0,"-21"0"0,-21 0 15,21 21-15,-1-21 0,1 0 16,0 0-16,21 21 15,21-21 17,0 0-32,22 0 0,-22-21 15,21 21-15,22 0 0,-22-21 0,22 21 16,-1 0-16,1-21 0,-22 21 16,21 0-16,1 0 0,-22-22 0,1 22 15,20 0-15,-42 0 16,22 0-16,-1 0 0,-21 0 0,0 0 15,0 0-15,-42 0 63,0 0-63,0 0 16,21-21-16,-21 21 15</inkml:trace>
  <inkml:trace contextRef="#ctx0" brushRef="#br0" timeOffset="26938.51">4678 4403 0,'0'-21'0,"0"42"0,-21-42 0,-1 21 0,1 0 15,21-22 1,0 44 0,21-22-1,1 21-15,-1 0 0,0-21 0,21 21 16,-21-21-16,22 21 15,-1-21-15,-21 0 0,22 0 0,-22 21 0,21-21 16,-21 0-16,0 0 0,1 0 16,-1 0-16,0 0 0,0 0 15,0 0-15,-21 22 0,0-1 16,0 0 0,0 0-16,-21 0 0,0 0 0,-21 22 15,20-22-15,-20 21 0,0 1 16,-22 41-16,22-20 0,21-22 15,-22-21-15,22 22 0,0-22 16,0 21-16,0-21 0,0 0 0,21 1 16,0-1-16,0 0 15,-22-21-15,44 0 47,-22-21-31</inkml:trace>
  <inkml:trace contextRef="#ctx0" brushRef="#br0" timeOffset="27906.82">6752 4530 0,'0'-21'0,"0"42"0,0-64 16,0 22-16,0 0 0,0 0 0,0 0 16,0 0-16,21-22 15,0 22-15,1 0 0,-1 0 16,0 0-16,21 21 0,-21-22 0,1 22 16,-1 0-16,21 0 0,-21 22 0,0-1 15,22 0-15,-22 0 0,0 21 16,0 43-16,-21-43 0,0 1 15,0-1-15,0 22 0,0-22 16,0 21-16,0-20 0,-21-1 0,0 0 16,21 1-16,-21-1 0,0-21 15,-1 0-15,22 1 0,0-1 16,0 0-16,-21-21 0,21-21 31,0 0-31,0-1 0,0-20 0,0 21 16,21-21-16,1-22 0,-1 22 15,0-1-15,0 1 0,0-21 0,0 20 16,1 1-16,-1 0 0,21-1 16,-21 22-16,0-21 0,1 21 0,20-1 15,-21 22-15,0 0 16,0 0-16,1 0 0,-22 22 16,0-1-16,0 21 0,0-21 0,0 64 15,0-64-15,0 21 16,0 1-16,0-1 0,0 22 0,0-43 15,0 21-15,0 0 0,0 1 16,0-22-16,0 0 0,0 0 0,21 0 16,0-21-16,21 0 0,-21 0 15,22 0-15,-22 0 0,21-21 16,1 0-16,-1 0 0,-21 0 0,21 0 16,1-22-16,-1 1 0,0 21 15,1-22-15,-22 22 0,21-21 16,-21 0-16,22 20 0,-22-41 15,0 21-15,-21 20 0,0 1 16,0 0-16,0 0 0,-21 21 16,0 0-1,0 0-15,-1 21 0,1-21 0,0 21 16,0 0-16,0 1 0,0 20 16,21-21-16,0 0 0,0 22 0,0-1 15,0-21-15,0 21 0,0-20 16,0 20-16,0-21 0,21 0 0,-21 22 15,21-22-15,0-21 0,0 21 0,0 0 16,1-21-16,-1 0 0,0 21 16,0-21-16,0 0 0,0 0 15,22 0-15,-1-21 0,-21 0 0,22 0 16,-1 21-16,0-21 0,1-22 16</inkml:trace>
  <inkml:trace contextRef="#ctx0" brushRef="#br0" timeOffset="28615.74">9186 4487 0,'0'0'0,"0"-21"0,0 0 15,0 0-15,-21 0 0,0 0 0,0 21 16,0-22-16,-1 22 0,-20 0 0,21 0 16,0 0-16,-22 0 0,22 0 0,-21 0 15,0 22-15,20-1 0,-20 0 16,21 0-16,0 0 0,0 22 15,-1-22-15,1 21 0,0 0 16,21-20-16,-21 20 0,21-21 0,0 21 16,0-20-16,0 20 0,0-21 0,0 0 15,21 0-15,0-21 0,0 0 16,1 0-16,20 0 0,-21 0 0,0 0 16,22 0-16,-22-21 15,21 0-15,-21 0 0,0 0 0,1 0 0,20-1 16,-42 1-16,21 0 0,0 0 15,-21 0-15,0 0 0,0-1 16,0 1-16,0 0 0,0 0 0,0 0 16,0 42 15,0 0-31,0 0 0,0 0 0,0 1 16,0-1-16,0 21 0,0 0 15,0 1-15,0 20 0,0 1 0,0-1 16,0 1-16,21-1 0,-21 1 0,22 20 15,-1-20-15,-21 21 0,21-1 16,0 1-16,0 0 0,0-1 0,1 1 16,-1 0-16,0-1 0,0 1 0,0 0 15,0-1-15,1-20 0,-1 20 16,0 1-16,21 42 16,-42-63-16,0-1 0,0-21 0,0 1 15,0-1-15,0 0 0,-21-20 0,0-1 16,0 0-16,0 0 0,-1-21 15,-20 0-15,21 0 0,-21-21 0,20 0 16,-20-22-16,0 1 0,-1 0 0,22-22 16,-21-20-16,21 20 0,0-21 0,-1-20 15,1 20-15,21-21 0,0-84 16,0 84-16,0 0 0,0 21 16,21-21-16,1 22 0,20 20 0,-21-20 15,21 20-15,-20-21 16,20 22-16,-21-1 0,21 22 0,1-21 15,-1-22-15,0 43 16,-20-1-16,-1 22 0,0 0 0,0 0 16,0 0-16</inkml:trace>
  <inkml:trace contextRef="#ctx0" brushRef="#br0" timeOffset="30436.88">10075 4678 0,'21'-42'16,"-21"20"-16,0 1 0,0 0 0,0 0 15,0 0-15,0 0 16,0-1-16,-21 1 0,0 0 0,0 21 16,0-21-16,0 0 0,-1 21 15,-20 0-15,21 0 0,-21 0 0,20 0 16,1 0-16,-21 21 0,21 0 0,0 0 15,-22 0-15,22 22 16,-21 41-16,21-41 0,-1-1 16,1 22-16,21-22 0,0 0 0,0 22 15,0-43-15,0 21 0,0 1 0,0-22 16,21 0-16,1 0 16,20-21-16,-21 0 0,0 0 15,0 0-15,22-21 0,-22 21 0,0-21 16,21-22-16,-20 22 0,20 0 15,-21-21-15,0-1 0,22-20 16,-43 21-16,0-1 0,21 1 0,-21 0 16,0-1-16,0 22 15,0 0-15,0-21 0,0 20 0,0 1 16,0 42 0,0 1-16,0 20 15,0-21-15,0 21 0,0 1 0,0-1 16,0 0-16,0 22 15,21-22-15,-21 1 0,21-1 0,0 0 16,-21-21-16,21 1 0,1 20 0,-1-21 16,0-21-16,0 21 0,0-21 15,22 0-15,-22 0 0,0 0 0,0-21 16,0 21-16,22-21 0,-22-21 16,21 20-16,-21-20 0,0 0 0,22-1 15,-22 1-15,0-21 0,21-1 16,-20 1-16,-1-1 0,0 1 0,0-22 15,-21 0-15,21 22 0,-21-22 0,0 0 16,21 22-16,-21 21 0,0-22 16,0 22-16,0-1 0,0 22 15,0 0-15,-21 0 0,21 0 0,-21 21 16,0 0-16,21 21 16,-21 0-16,21 0 0,-21 0 0,21 22 15,-22-1-15,22 22 0,0-22 16,0 21-16,0 1 0,0-1 0,0 1 15,0-1-15,0 1 0,0-22 16,0 22-16,0-22 0,0 22 0,0-22 16,22 0-16,-22 1 0,21-1 0,0 0 15,-21 1-15,0-22 16,21 21-16,0-21 0,-21 0 0,21 1 16,1-1-16,-22 0 0,21-21 0,0 21 15,0-21 1,0 0-16,0 0 0,-21-21 0,22 0 15,-1 0-15,0-1 0,0 1 16,0-21-16,0 21 0,1-22 0,-1 1 16,0 0-16,0 21 0,-21-22 15,21 1-15,0 21 0,1 0 16,-22-1-16,0 1 0,21 21 16,-21 21-1,0 1 1,0-1-16,0 0 0,0 21 0,0-21 15,-21 1-15,21 20 0,0-21 16,0 21-16,0-20 0,0-1 0,0 21 16,0-21-16,0 0 0,21 1 15,0-1-15,0-21 16,0 0-16,0 0 0,1 0 16,-1 0-16,0 0 0,0-21 0,0-1 15,0 1-15,1 0 0,-1 0 16,0 0-16,0-22 0,-21 22 0,21 0 15,0-21-15,1 21 16,-22-1-16,0-20 0,21 42 0,-21-21 16,21 0-16,-21 42 31,0 0-15,0 0-16,0 0 0,0 1 0,0-1 15,0 0-15,0 21 0,0-21 16,0 1-16,0 20 0,0-21 0,0 0 15,0 0-15,0 1 16,21-1-16,0-21 0,0 0 16,1 0-16,-1 0 0,0 0 15,0-21-15,0-1 16,0 1-16,1 0 0,-1 0 16,0 0-16,0-22 0,0 22 0,0 0 15,1-21-15,-1 21 0,0-1 16,-21 1-16,21 0 0,-21 0 0,21 0 15,-21 42 17,0 0-17,0 0-15,0 0 0,0 1 16,0-1-16,0 21 0,0-21 0,0 0 16,0 1-16,0-1 0,0 0 0,21 21 15,1-42-15,-1 21 0,0 1 16,0-1-16,0-21 0,22 21 15,-22-21-15,0 0 0,21 0 0,1 0 16,20 0-16,-21 0 16,1 0-16,-1-21 0,-21 21 0,22-21 15,-1-1-15,-21 1 0,0 0 0,0 0 16,22-21-16,-22 20 0,0-20 16,0 21-16,0-64 15,-21 43-15,0 21 0,0-22 0,0 22 16,0-21-16,0 21 0,0 0 0,0-1 15,-21 22-15,0-21 16,0 21-16,0 0 16,0 21-16,-1 1 0,22-1 0,-21 0 15,0 0-15,0 21 0,21 1 0,0-22 16,-21 21-16,21 1 0,0-1 16,0-21-16,0 21 0,0 1 0,21 20 15,0-42 1,0 1-16,-21-1 0,21-21 0,1 0 15,20 0-15,-21 0 0,0 0 0,0 0 16,22 0-16,-22 0 0,21-21 16,22-1-16,-22 1 0,-21-21 15,22 21-15,-22 0 0,21-22 16,-21 22-16,22-21 0,-22-1 16,0 22-16,0-21 0,0 0 0,-21-1 15,0 22-15</inkml:trace>
  <inkml:trace contextRef="#ctx0" brushRef="#br0" timeOffset="30853.39">11896 3810 0,'-22'0'0,"44"0"0,-65 21 15,43 0-15,0 1 0,0-1 16,0 0-16,21 0 16,1-21-16,-1 0 0,0 0 15,0 0-15,0 0 0,0-21 16,1 21-16,-1-21 0,0 0 15,-21-1-15,0 1 16,0 0-16,0 0 0,0 0 0,-42 0 16,20-1-16,1 22 15,0 0-15,0 0 0,0 0 16,0 0-16,-1 0 0,1 0 16,0 22-16,21-1 15,0 0-15,0 0 0,-21 0 16,21 0-16,0 1 15,0-1 1</inkml:trace>
  <inkml:trace contextRef="#ctx0" brushRef="#br0" timeOffset="31201.19">10139 4360 0,'0'0'0,"-21"0"0,21 22 16,21-22 0,0 0-16,0 0 0,21 0 15,1 0-15,-1 0 16,0 0-16,1-22 0,-1 22 0,0 0 0,1 0 15,-1-21-15,0 21 0,1 0 16,-22 0-16,21-21 0,-21 21 16,22 0-16,-22 0 0,0 0 0,0-21 15,0 21 1,-42 0 15,0 21-15,0-21-16,0 21 0</inkml:trace>
  <inkml:trace contextRef="#ctx0" brushRef="#br0" timeOffset="32245.59">4064 6795 0,'-42'0'0,"84"0"0,-106 0 16,43 0-16,0 0 0,0 0 15,0 0-15,0 0 0,-1 0 0,22-22 16,22 22 15,-1 0-31,21 0 0,0 0 16,1 0-16,-1 22 0,22-22 16,-1 21-16,22-21 0,-22 21 0,22-21 15,0 21-15,20-21 0,-20 0 16,0 21-16,-22-21 0,22 21 0,0-21 15,-1 0-15,1 0 0,0 0 0,-22 0 16,22 0-16,-22 0 0,128 0 16,-149 0-16,0 0 15,1 0-15,-22 0 16,0 0-16,0-21 0,-21 0 0,0 0 16,0 0-1,-42 21-15,21 0 0,0-21 16,-22 21-16,1 0 0,-22-22 0,22 22 15,0 0-15,-1 0 0,-20 0 16,21 0-16,-1 0 0,22 0 0,-21 0 16,21 0-16,-1 0 0,-20 0 0,21 0 15,42-21 17,0 21-17,0 0-15,22-21 0,-1 0 0,-21 21 16,22 0-16,-1 0 0,0 0 15,-21 0-15,22 0 0,-1 0 16,-21 0-16,0 21 0,1 0 0,-1 0 16,-21 1-16,0-1 0,0 21 15,0-21-15,-21 22 0,-1-1 0,1 0 16,0 1-16,-21-1 0,21 0 0,-22 1 16,22-1-16,-21-21 15,21 21-15,-22 1 0,1 20 16,21-42-16,0 1 0,-1-1 0,22 0 15,0 0-15,22-42 16,-1 21 0,0-21-16</inkml:trace>
  <inkml:trace contextRef="#ctx0" brushRef="#br0" timeOffset="32833.4">7853 6350 0,'0'-21'0,"0"42"0,-21-63 0,21 21 0,0-1 16,0 1-16,-22 21 15,1-21-15,0 21 16,0 0-16,0 0 16,21 21-16,0 22 0,0-1 15,0 0-15,0 22 0,0-1 16,0 22-16,0 0 0,0-1 0,0 1 16,0 21-16,0 0 0,0-1 0,0 1 15,0 0-15,0 21 0,0-21 16,0 0-16,0 0 0,0 21 15,0-43-15,-21 22 0,-1 85 16,22-128-16,0 22 0,0-22 16,-21 1-16,21-22 0,0 22 0,-21-43 15,21 21-15,0-21 0,0 0 0,0 1 16,-21-44 0,21 1-16,0-21 15,-21 21-15,21-22 0,0 1 0,0-21 16,0-1-16,0 1 0,-21-22 0,21 0 15,0 1-15</inkml:trace>
  <inkml:trace contextRef="#ctx0" brushRef="#br0" timeOffset="33161.21">7472 6731 0,'0'0'15,"0"-63"-15,0 20 0,0 1 0,0 0 0,0-1 16,21 1-16,0 0 0,0-1 15,22 1-15,-1 21 0,0 0 0,22-1 16,-22 1-16,22 0 0,-1 21 16,1 0-16,-22 0 0,21 21 0,-20 0 15,-1 1-15,0-1 0,-20 0 16,-1 21-16,0 1 0,-21-1 0,0-21 16,0 21-16,0 1 0,-42 20 15,20-20-15,-20-1 16,21-21-16,-21 0 0,20 0 0,1 1 0,-42 20 15,42-21-15,-1-21 16,1 21-16,0-21 0,42 0 47,0 0-47,1 0 0,20-21 0,-21 0 16,21 0-16</inkml:trace>
  <inkml:trace contextRef="#ctx0" brushRef="#br0" timeOffset="35381.62">8784 6371 0,'0'-21'0,"0"42"0,0-63 15,0 21-15,-21 21 16,0-21-16,0 21 0,-1 0 16,1 0-16,0 0 0,0 21 15,-21 21-15,20-21 16,1 22-16,0-22 0,21 21 0,-21 0 15,21-20-15,-21 20 0,21 0 0,0 1 16,0-1-16,0 0 0,0 1 16,0-1-16,0-21 0,0 0 15,0 22-15,21-22 0,0-21 16,0 21-16,22-21 0,20 0 16,1 0-16,-22 0 0,-21 0 15,21-21-15,1 0 0,-1-1 16,0 1-16,1 0 0,-1 0 0,0-21 15,1 20-15,-1-20 0,22-43 16,-43 43-16,0 0 0,0-1 16,0-20-16,-21 21 0,0-1 0,0 22 15,0-21-15,0 21 0,0-22 0,-21 22 16,0 21-16,0-21 16,0 21-16,-1 0 0,-20 0 0,21 0 0,-64 21 15,64 0 1,-21 0-16,21 22 0,-22-22 0,22 21 15,0 1-15,-21-1 0,42 0 0,-22 1 16,22-22-16,0 21 0,0 0 16,0-20-16,0 20 0,0-21 0,22 0 15,-22 0-15,42-21 0,-21 22 0,21-22 16,-20 0-16,20 0 0,0 0 16,1 0-16,-1-22 0,0 1 0,22 21 15,-22-21-15,0-21 16,1 21-16,-1-1 0,22 1 0,-22-21 15,0 0-15,1 20 0,-1 1 0,-21-21 16,21 21-16,-20 0 0,-1-1 16,-21 1-16,-21 21 31,-1 0-31,1 21 0,0 1 16,21-1-16,0 21 0,-21-21 0,21 0 15,0 1-15,0 20 0,0-21 0,0 0 16,21 0-16,-21 1 0,21-1 15,0 0-15,1 0 0,-22 0 0,21 0 16,0 1-16,0-22 0,-21 21 0,21-21 16,-21 21-1,21-21-15,-42 0 32,0 0-32,0 0 15,0 0-15,0-21 0,-1 21 16,1 0-16,21-21 0,-21 21 15,0 0 1,21 21 0,0 0-16,0 0 15,0 0 1,21 0-16,0-21 0,0 22 16,1-22-16,-1 0 0,0 0 0,0 0 15,0 0-15,22 0 16,-22 0-16,21 0 0,0 0 0,-20-22 15,20 22-15,0-21 0,1 0 0,-22 0 16,21 0-16,0 0 0,1-22 16,-22 22-16,21-21 0,-21-1 0,1 1 15,-1 0-15,0-22 0,0 22 16,0-22-16,0 1 0,1 21 0,-1-22 16,21-105-1,-21 105-15,-21 22 0,0 0 0,0-1 16,21 1-16,-21 21 0,0 0 0,0-1 15,0 1-15,-21 21 16,21 21 0,-21 1-16,21-1 0,-21 0 15,21 21-15,0 1 0,0-1 16,0 0-16,0 1 0,0-1 0,-21 0 16,21 22-16,0-22 0,-21 22 15,21-22-15,0 21 0,0-20 0,0 20 16,0-20-16,0-1 0,0 0 0,0 1 15,0-1-15,0-21 0,0 21 16,21-20-16,0-1 0,-21 0 0,42 21 16,-21-42-1,1 0-15,-1 0 0,0 0 0,21 0 16,-21 0-16,1-21 0,20 0 16,-21 0-16,21 0 0,-20-1 0,20 1 15,-21-21-15,0 21 0,0-22 16,1 22-16,-1-21 0,0 0 0,-21 20 15,21 1-15,-21-21 0,0 21 0,0 0 16,0-1-16,0 1 16,-21 42-1,0 1 1,21-1-16,0 21 0,0-21 16,0 0-16,0 22 0,0-22 0,0 0 15,0 21-15,0-20 0,0-1 0,0 0 16,0 0-16,0 0 0,21 0 15,0 1-15,0-22 0,-21 21 0,21-21 16,22 0-16,-22 0 0,0 0 16,0 0-16,22 0 0,-22-21 15,0 21-15,0-22 0,0 1 16,22 0-16,-22 0 0,0 0 0,0 0 16,0-1-16,0-41 15,1 42-15,-1 0 0,-21-1 0,0 1 16,0 0-16,21 21 0,-21-21 15,0 42 17,0 0-32,0 0 0,0 1 15,0-1-15,0 0 0,0 0 0,0 0 16,0 0-16,0 1 0,0-1 0,0 0 16,0 0-16,0 0 0,0 0 15,21 1-15,0-1 0,0-21 16,1 0-16,-1 0 0,0 0 15,0 0-15,0 0 16,0-21-16,1 21 0,-1-22 0,0 1 16,0-21-16,0 21 15,0 0-15,-21-1 0,22 1 0,-22 0 16,21 0-16,0 0 0,-21 0 16,0-1-16,0 1 0,21 21 0,-21-21 15,0 42 16,0 0-31,0 1 0,0-1 16,0 0-16,0 0 0,0 0 16,0 0-16,0 1 0,0 20 15,0-21-15,21 0 0,-21 0 16,0 1-16,21-1 0,1-21 16,20 21-16,21 0 0,-41 0 15,20-21-15,0 0 0,1 0 0,-1 0 0,0 0 16,1 0-16,-22 0 15,21 0-15,0 0 0,1 0 0,-1-21 16,-21 0-16,22 0 0,-1 0 0,-21-1 16,21-20-16,-20 21 0,20-21 15,-21-1-15,21-41 0,-42 41 16,0 1-16,22 21 0,-22-22 0,0 22 16,0 0-16,0 0 0,-22 21 15,1 0-15,0 0 0,0 0 16,0 21-16,-22 21 15,22 1-15,0-22 0,0 21 16,0 1-16,21-22 0,0 21 0,0 0 16,0-20-16,0 20 0,0-21 0,0 0 15,0 0-15,0 1 0,0 20 16,21-42-16,0 0 0,-21 21 16,21-21-16,22 0 0,-22 0 0,0 0 15,0 0-15,0-21 0,22 21 16,-22-21-16,0 0 0,21-1 0,22-20 15,-43 21-15,0 0 16,0 0-16,22-1 0,-22-20 16,0 0-16,-21-1 0,21 22 15,-21 0-15</inkml:trace>
  <inkml:trace contextRef="#ctx0" brushRef="#br0" timeOffset="35628.49">12319 5969 0,'0'0'0,"-21"0"0,0 0 15,21 21 16,-22-21 1,1 0-32,0 0 0</inkml:trace>
  <inkml:trace contextRef="#ctx0" brushRef="#br0" timeOffset="35917.37">10710 6350 0,'0'0'0,"-21"0"0,42 0 15,0-21 1,22 21-16,-22-21 0,21 21 0,1-21 15,41-1-15,-20 22 0,-22-21 16,0 21-16,1 0 0,41-21 16,-41 0-16,-1 21 15,-21 0-15,0 0 0,-21-21 16,-21 21 0,0 0-16</inkml:trace>
  <inkml:trace contextRef="#ctx0" brushRef="#br0" timeOffset="36319.14">10160 6350 0,'-42'21'16,"42"0"-16,-22 1 15,1 20-15,0-21 0,21 0 0,-21 22 16,21-22-16,0 0 0,0 21 15,-21-21-15,21 1 0,0-1 16,0 0-16,0 0 0,0 0 0,0 0 16,0-42 46,0 0-62,0 0 0,0 0 16,0 0-16</inkml:trace>
  <inkml:trace contextRef="#ctx0" brushRef="#br0" timeOffset="36685.93">10033 6075 0,'0'0'0,"-21"0"15,0 0-15,-22 0 0,22 21 16,0 0-16,0-21 15,21 21-15,0 1 0,0-1 16,21-21 15,0 0-31,0 0 0,-21-21 16,21 21-16,1-22 0,-1 22 16,0-21-16,-21 0 0,0 0 15,0 0 1,-21 21-16,0 0 15,-1-21-15,1 21 0,0 0 0,0 0 16,0 0-16,0 0 0,-1 0 16,1 21-16,21 0 15,0 0 1,0 0 0,0 0-16,21-21 15,1 0-15</inkml:trace>
  <inkml:trace contextRef="#ctx0" brushRef="#br0" timeOffset="37896.85">4127 9229 0,'0'0'0,"-21"0"0,21 21 16,-21-21-16,21 21 15,21-21-15,0 0 0,22 21 16,-22-21-16,42 0 0,1 21 15,-1-21-15,1 0 0,21 0 0,-1 0 16,1 0-16,21 0 0,-22 0 16,1 0-16,0 0 0,-1 0 0,1 0 15,0 0-15,-1 0 0,1-21 16,0 21-16,-1-21 0,-20 21 16,-1-21-16,1 21 0,-1-21 0,1 21 15,-22 0-15,-21-21 0,22 21 0,-22 0 16,0 0-16,-21-22 15,-21 22 1,0 0-16,-22 0 0,22 0 16,-21 0-16,0 0 0,-1 0 0,1 0 15,0 0-15,-1-21 0,1 21 16,0 0-16,20 0 0,-20 0 0,21 0 16,0-21-16,0 21 0,21-21 15,21 0 16,0 21-31,0 0 0,21 0 0,-20-21 16,20 21-16,0 0 0,-21 0 16,22 0-16,-1 0 0,-21 0 0,22 0 15,-22 21-15,0-21 0,0 21 16,-21 0-16,0 0 0,0 22 0,0-22 16,0 0-16,0 21 0,-21 1 15,0-22-15,0 21 0,-1-21 0,-20 22 16,21-1-16,-21-21 0,20 21 0,-62 22 15,63-43-15,-22 0 16,22 0-16,0 1 0,-21-1 0,42 0 16,-22-21-16,22-21 31,22 0-31</inkml:trace>
  <inkml:trace contextRef="#ctx0" brushRef="#br0" timeOffset="41315.55">9059 8573 0,'0'0'0,"21"-22"0,-21 1 16,0 0-16,0 0 0,-21 42 31,0 0-31,0 0 0,0 22 15,21 20-15,-21-20 0,-1 20 16,1 22-16,0-22 0,0 1 16,0-1-16,0 1 0,-22-1 0,22-20 15,-21 62-15,-1-41 16,22-22-16,0 1 0,0-22 0,-21 21 16,20-21-16,22 0 0,-21 1 15,0-22-15,0 0 0,21-22 16,0 1-1,0 0-15,0 0 0,0-43 16,0 22-16,0 0 0,0-1 0,0 22 16,0-42-16,0 20 0,0 1 15,21 0-15,-21-1 0,0 22 0,0-21 16,21 21-16,-21 0 0,21 21 16,1 0-16,-1 0 0,0 21 15,0 0-15,0 21 0,0-21 16,1 1-16,-1 20 0,21 0 15,-21-21-15,0 22 0,22-22 0,-22 21 16,21-21-16,-21 1 0,22 20 16,-22-21-16,0 0 0,21-21 0,-20 21 15,20-21-15,-21 0 0,21 0 0,-20 0 16,20 0-16,-21 0 0,21 0 16,-20-21-16,-1 0 0,21 0 0,-21 0 15,22 0-15,-22-1 0,21-20 0,-21 21 16,43-64-1,-43 43-15,0-22 0,0 22 0,0-21 16,-21 20-16,0-20 0,0-1 0,0 22 16,0 0-16,-21-22 0,-21 22 15,21-1-15,0 1 0,-43-43 16,22 43-16,21 21 0,-22-21 16,22 20-16,-21 1 0,-1 21 15,1 0-15,21 0 0,0 21 16,0 1-16,-22 20 0,22 0 15,0 85-15,21-63 0,0-1 16,0 1-16,0 20 0,0-20 16,0-1-16,0 1 0,21-22 0,-21 22 15,21-22-15,0 0 0,1 1 16,-1-1-16,0-21 0,0 22 16,0-22-16,0 0 0,22 0 0,-22-21 15,0 21-15,21-21 0,1 0 16,-22 0-16,21 0 0,1 0 0,-1 0 15,0-21-15,64-21 16,-64 21-16,1-1 0,-1 1 0,0 0 16,1 0-16,-1-21 0,-21 20 0,0-20 15,22 21-15,-43-21 0,0 20 0,21-20 16,-21 21-16,0-21 0,0 20 16,0 1-16,0 0 0,-21 21 15,0 0 1,-1 21-16,1 0 0,21 1 15,0-1-15,-21 21 0,21-21 0,0 22 16,0-22-16,0 21 0,0-21 16,0 0-16,0 43 0,42-1 15,-20-63-15,-1 22 16,0-22-16,0 0 0,21 0 16,-20 0-16,20 0 0,-21 0 0,21 0 15,1-22-15,-22 1 0,21 0 0,1 0 16,-1-21-16,0 20 15,1-20-15,-1 0 0,0-1 0,1 1 16,-1 0-16,-21-22 0,21-42 16,-20 64-16,-22 0 0,0-22 15,0 22-15,0 0 0,0-22 0,0 22 16,-22-1-16,22 22 0,-21 0 16,21-21-16,0 21 0,-21 21 15,0 0-15,21 21 0,-21 0 16,21 0-16,0 21 0,0-20 15,-21 41-15,21-21 0,-22 22 0,22-1 16,-21 1-16,21-1 0,0 22 16,-21 63-16,21-63 0,-21 0 15,21-1-15,-21 1 0,21 0 16,-21 20-16,21-20 0,0 21 16,-22-21-16,1-1 0,21 22 0,-21 0 15,21-21-15,-21 20 0,21-20 0,-21 21 16,0-21-16,21 20 0,0-20 15,0-21-15,0 20 0,0 1 0,0-22 16,0 1-16,0-1 0,0-20 0,0-1 16,21 0-16,0-20 0,0-1 0,0 0 15,0-21-15,43 0 16,-22-21-16,1 0 0,-1-22 16,-21 22-16,21-21 0,1-1 0,-1-20 0,0 21 15,1-22-15,-1 22 0,0-22 16,-20 1-16,-1-1 0,0-20 15,0-65-15,0 86 0,-21-22 16,0 22-16,-21-22 0,0 22 0,0-22 16,-22 21-16,1-20 0,0 20 15,-22-20-15,1 20 0,20 22 0,-20-22 16,-1 22-16,1 0 0,21 20 0,-22 1 16,22 0-16,-1 0 15,1 21-15,0 0 0,21 0 0,-1 0 0,44 0 31,-1 0-15,0 0-16,0 0 0,21 0 0,-20-21 16,20 0-16,0 21 0,22-22 0,-22 1 15,22 0-15,-22 0 0,21 0 16,1 0-16,21-1 0,-22-20 0,43-21 16,-43 20-16,1 1 15,-22 0-15,1-1 0,-1 1 0,-21 0 16,21-1-16,-20 1 0,-22-43 15,0 64-15,0-21 16,0 21-16,-22-1 0,1 22 0,0 0 0,-21 0 16,-22 0-16,43 0 15,-21 22-15,21-1 0,-22 0 16,22 21-16,-21-21 0,21 22 0,-1-1 16,1 0-16,0-20 0,21 20 15,0 0-15,0 22 16,0-43-16,0 0 0,0 0 0,21 0 0,0-21 15,1 22-15,-1-22 0,0 0 16,0 0-16,0 0 0,0 0 0,1 0 16,20-22-16,-21 22 0,0-21 15,0 0-15,1 0 0,-1 0 0,0 0 16,0-1-16,0-20 0,-21 21 16,0 0-16,21-22 0,-21 22 0,0-21 15,22 21-15,-22 0 0,0-1 16,0-20-16,0 63 31,0 0-31,0 22 0,0-22 16,0 21-16,0-21 0,0 22 0,0-1 15,0 0-15,0-20 0,0 20 16,0-21-16,0 0 0,0 22 0,0-22 16,21 0-16,-21 0 0,21-21 15,0 0-15,0 0 0,0 0 16,1 0-16,20 0 15,-21-21-15,0 0 0,0 0 0,1-1 16,20 1-16,-21 0 0,21-42 16,-20 41-16,-1-20 0,0 0 15,0 21-15,0-22 0,22-20 16,-43 20-16,0 22 16,0 0-16,0 42 15,0 22 1,0-22-16,0 0 0,-22 21 15,22 22-15,0-22 16,0-21-16,0 22 0,0-22 16,0 0-16,0 0 0,0 0 0,0 0 0,0 1 15,22-1 1,-1-21-16,0 0 16,0 0-16,0 0 0,0-21 0,1 21 15,-1-22-15,0 1 0,0 0 16,0 0-16,0 0 0,1-43 15,-1 43-15,0-21 0,-21 21 0,0-22 16,0 1-16,0-22 16,0 43-16,0 0 0,0 0 0,0 0 15,0 42 1,0 0 0,0 0-16,0 0 0,0 22 0,0-1 15,0-21-15,0 22 0,0-1 16,0-21-16,0 21 0,0-20 15,0-1-15,0 21 0,0-21 0,21 0 16,0-21-16,0 22 0,-21-1 16,43-21-16,-22 0 0,0 0 15,21 0-15,-20 0 0,-1 0 0,0-21 16,0 21-16,21-22 0,-20 1 16,-1 0-16,21 0 0,-21-21 0,0-1 15,22 22-15,-1-85 16,0 22-16,-20 20 15,20-42-15,-42 43 0,21-1 16,-21 1-16,21-1 0,-21 1 16,0-1-16,0 22 0,0-64 15,0 85-15,0-21 0,0 20 0,0 1 16,0 42 0,-21 1-16,21-1 0,-21 0 15,0 21-15,21 1 0,-21 20 16,-1-21-16,22 22 0,0-22 0,-21 22 15,0-1-15,21 1 0,0-1 0,-21 1 16,21-1-16,-21 1 0,21-1 16,0-20-16,0 20 0,0-21 15,0 1-15,0-1 0,21-21 0,-21 22 16,42-1-16,1-21 16,-22 0-16,0-21 0,21 0 15,-21 0-15,22 0 0,-22 0 16,21-21-16,1 21 0,-1-21 0,0 0 15,1 0-15,-1-22 0,43-20 16,-43 20-16,0 1 0,-21-21 16,43-43-16,-43 42 15,0 1-15,0-1 0,1 1 0,-22-22 0,0 22 16,0-22-16,21-42 16,-21 63-16,0 1 0,0 21 15,0 20-15,0 1 0,0 0 16,0 0-16,0 42 15,-21 0-15,21 22 0,-22-1 0,1 0 16,21 1-16,-21 20 0,21-21 16,-21 22-16,0-1 0,21 1 0,0-1 15,0 1-15,0-1 0,0 1 16,-21-1-16,21-20 0,0 20 0,0-20 16,0-1-16,0 43 0,0-43 15,0-21-15,0 0 0,0 0 16,0 1-16,0-1 0,21 0 0,0-21 15,0 0-15,0 0 16,0 0-16,1 0 0,-1-21 16,0 21-16,0-21 15,0-1-15,0 1 0,1 0 0,-22 0 16,21 0-16,0 0 0,-21-22 16,21 22-16,-21 0 0,0-21 0,0-22 15,0 43-15,-21-21 16,0 20-16</inkml:trace>
  <inkml:trace contextRef="#ctx0" brushRef="#br0" timeOffset="41557.41">13377 8678 0,'0'0'16,"21"0"0,1 0-1,20 0-15,-21 0 0,0 0 16,22 0-16,-22 0 0,21 0 0,0 0 15,-20 0-15,20-21 0,-21 21 0,21 0 16,-20 0-16,-1 0 0,0 0 16,0 0-16,0 0 0,0-21 15</inkml:trace>
  <inkml:trace contextRef="#ctx0" brushRef="#br0" timeOffset="42745.75">15134 8700 0,'-21'0'0,"42"0"47,0 0-47,22 0 0,-1 21 0,0 0 16,1-21-16,20 0 0,1 0 15,-1 0-15,22 0 0,-22 0 0,22 0 16,21 0-16,-22 0 0,22 0 16,0 0-16,0-21 0,0 21 0,0 0 15,-1-21-15,-20 21 0,0 0 16,-1-22-16,1 22 0,-21 0 0,-1-21 15,1 21-15,-22 0 0,0-21 16,1 0-16,-1 21 0,-21 0 0,-21-21 16,0 0-16,0-1 15,-42 1-15,21 21 16,-22-21-16,1 21 0,0-21 16,-1 21-16,1 0 0,-22-21 0,22 21 15,-21 0-15,20 0 0,1 0 16,0 0-16,-1 0 0,1 0 0,21 0 15,0 0-15,42 0 32,0 0-32,0 21 15,21-21-15,-20 0 0,-1 0 16,21 0-16,-21 0 0,22 0 0,-22 0 16,21 0-16,0 0 0,-20 0 0,20 0 15,-21 0-15,21 0 16,-20 0-16,-1 0 0,0 0 0,0 21 15,0 0-15,-21 0 16,0 1-16,0-1 0,-21 21 16,0-21-16,-21 22 0,20-1 0,-20 0 15,0 1-15,21-1 0,-22 0 0,1 1 16,0-1-16,-1 0 0,22 1 16,-21-1-16,-22 0 0,43-21 15,0 1-15,0-1 0,0 0 16,21 0-16,0-42 31,21 0-15,0 0-16,0-22 0</inkml:trace>
  <inkml:trace contextRef="#ctx0" brushRef="#br0" timeOffset="44630.4">18605 7938 0,'0'0'0,"-21"0"16,0 0 0,21 21-1,0 0 1,21 0-16,0-21 0,22 0 16,-22 21-16,21-21 0,1 0 15,-1 0-15,0 0 0,22 0 16,-22 0-16,22-21 0,-1 0 0,1 0 15,-1 0-15,1-1 0,-1 1 16,1 0-16,-22-21 0,21 21 0,-20-1 16,-1-20-16,0 21 0,-20 0 15,-1 0-15,0-22 0,-21 22 0,0 0 16,0 0-16,-21 0 16,0 21-16,-1 0 0,1 0 0,0 0 15,-21 0-15,-1 21 0,22 0 0,-21 0 16,0 21-16,-1 1 0,-20-1 15,20 22-15,1-1 0,0 22 16,-1-22-16,-20 22 0,21 0 16,-1-22-16,-20 22 0,20-22 0,1 1 15,-21-1-15,20 1 0,-63 63 16,64-85-16,0 0 0,-1 1 16,1-1-16,0 0 0,21-20 0,-22-1 15,22 0-15,0-21 0,0 0 16,0 0-16,21-42 15,0 20-15,0 1 16,0 0-16,0-21 0,0-1 16,0 22-16,0-21 0,0 0 0,21-1 15,0 1-15,-21 21 0,21-22 16,0 22-16,0 0 0,1 0 16,-1 0-16,0 21 0,0 0 15,0 0-15,0 0 0,1 21 16,20 0-16,-21 0 0,0 0 0,0 1 15,1 20-15,62 43 16,-63-64-16,22 0 0,-22 21 16,21-21-16,-21 1 0,22-1 0,-22 0 15,21-21-15,1 21 0,-22-21 0,21 0 16,0 0-16,1 0 0,-1 0 16,0 0-16,22 0 0,-22-21 0,1 0 15,-1 0-15,0-1 16,22 1-16,-22 0 0,0 0 0,1-21 15,-1 20-15,-21-20 0,22 0 0,-22 21 16,0-22-16,0 1 0,0 0 16,-21-1-16,0 1 0,0 0 0,0 20 15,0 1-15,0-21 0,0 21 16,0 0-16,-21 21 16,0 21-16,21 0 15,-21 0-15,0 0 0,-1 0 16,22 22-16,-21-22 0,21 21 15,-21-21-15,21 1 0,0 20 0,-21-21 0,21 0 16,-21 43 0,21-43-16,0 0 0,0 0 0,0 22 15,0-22-15,0 0 0,0 0 16,0 0-16,0 0 0,0 1 16,21-22-16,0 21 0,0-21 0,0 0 15,1 0-15,-1 0 0,21 0 16,-21 0-16,22 0 0,-22 0 0,21-21 15,-21-1-15,22 22 0,-1-21 0,0-21 16,-21 21-16,22 0 0,-1-1 16,-21-20-16,22 21 0,-1-21 15,-21-1-15,0 1 0,0 21 0,1-22 16,-1 1-16,-21 0 0,0 21 16,0-22-16,0 22 0,0 0 0,0 0 15,-21 21-15,-1 0 0,1 0 16,0 0-16,0 0 0,0 21 0,0-21 15,21 21-15,0 0 0,0 0 0,0 1 16,0-1-16,0 0 0,0 0 16,21 0-16,0 0 0,21 43 15,-42-43-15,21 0 0,1 0 16,-1 1-16,0-22 0,0 21 0,-21 0 16,21 0-16,-21 0 0,21-21 15,-21 21-15,22 1 0,-22-1 16,21-21-16,0 21 15,0-21-15,0 0 0,0 0 16,1 0-16,-1 0 0,0 0 16,0 0-16,21-21 0,-20 21 0,-1-21 15,21-1-15,-21 1 0,22 0 0,-22 0 16,21-21-16,-21 20 16,0 1-16,1-21 0,20 21 0,-21 0 15,0-22-15,-21 22 0,21 21 0,-21-21 16,22 0-16,-22 42 31,0 0-31,0 0 16,0 0-16,-22 1 0,1-1 0,21 0 15,-21 0-15,21 21 0,-21-20 0,0-1 16,21 0-16,0 21 0,0-21 16,0 1-16,0-1 0,0 21 0,0-21 15,0 0-15,21 1 16,0-1-16,0 0 0,0-21 15,1 0-15,20 0 0,-21 0 0,0 0 16,22 0-16,-22 0 0,0-21 16,21 21-16,-21-21 0,22-1 15,-22 1-15,21 0 0,1 0 0,-22 0 16,0-22-16,21 22 0,-21-21 16,1 21-16,-1-22 0,0 1 0,-21-43 15,0 43-15,0 0 0,0-1 16,-21 1-16,0 0 0,-1-1 15,-20 22-15,-21-21 16,20 21-16,22 21 0,-21 0 0,-1 0 16,22 0-16,0 0 0,-21 0 0,21 21 15,-1 21-15,-20-21 0,21 1 16,0 20-16,0-21 0,-1 21 0,22-20 16,-21 20-16,21-21 0,-21 43 15,21-43-15,0 0 16,0 21-16,0-21 0,0 1 0,0-1 15,0 0-15,0 0 0,0 0 16,21-21 15,0 0-31</inkml:trace>
  <inkml:trace contextRef="#ctx0" brushRef="#br0" timeOffset="54341.67">6731 11832 0,'0'0'16,"-21"0"-16,0 0 15,-1 0-15,1 0 16,0 0-1,0 0-15,0 0 16,0 0-16,-1 0 0,1 0 16,0 0-1,0 0-15,0 0 32,0 0-1,21 21 16,21-21-47,0 0 15,0 0-15,0 0 16,0 0-16,1 22 0,-1-22 0,0 0 16,0 0-16,0 0 0,0 0 15,1 0-15,-1 0 0,0 0 16,0 0-16,0 0 0,22 0 0,-22 0 0,0 0 15,21 0-15,-21 0 0,1 0 0,20 0 16,0 0-16,-21 0 0,22 0 16,-22 0-16,21-22 0,1 22 0,-1 0 15,21 0-15,-20-21 16,-1 21-16,0 0 0,1 0 16,-1 0-16,22 0 0,-22-21 0,21 21 15,1 0-15,-1 0 0,1-21 16,-1 21-16,1 0 0,-1 0 0,1-21 15,-1 21-15,1 0 0,-1 0 0,1 0 16,-1-21-16,1 21 0,-1 0 16,1 0-16,21 0 0,-22-22 0,1 22 15,-1 0-15,1 0 0,-1 0 0,1 0 16,-22-21-16,21 21 0,1 0 16,-1 0-16,-20 0 0,20 0 0,1-21 15,-22 21-15,22 0 0,-1 0 0,1 0 16,-1 0-16,1 0 15,-22 0-15,43-21 0,-22 21 0,-21 0 16,22 0-16,-1 0 0,1-21 0,-1 21 16,-20 0-16,20 0 0,-20 0 15,20 0-15,1 0 0,-22 0 0,21 0 16,1-21-16,-1 21 0,1 0 0,-22 0 16,22 0-16,-1 0 0,1 0 15,-1 0-15,-20 0 0,20 0 0,1 0 16,41 0-16,-41 0 15,-1 0-15,1 0 0,-1 0 0,1 0 16,21 0-16,-22 0 0,22-22 16,-1 22-16,-20 0 0,21 0 0,-1 0 15,1 0-15,84-21 16,-105 21-16,20 0 0,22 0 0,-21 0 16,0-21-16,-1 21 0,1 0 0,21 0 15,-22 0-15,1 0 0,-21 0 16,20 0-16,-20 0 0,20 0 0,1 0 15,-21 0-15,20 0 0,1 0 0,0 0 16,-1 0-16,-20 0 0,20 0 16,1 0-16,-21 0 0,20 0 15,-20 0-15,20 0 0,-20 0 0,21 0 16,-22 0-16,22 0 0,-22 0 16,22 0-16,-22 0 0,22 0 0,-21 0 15,-1 0-15,1 0 0,20 0 16,-20 0-16,-1 0 0,1 0 0,-1 0 15,1 0-15,-1 0 0,1 0 16,-1 0-16,22 0 0,-22 0 0,1 0 16,21 0-16,-22 0 0,1 0 0,-1 0 15,22 0-15,-22 0 0,1 0 0,-1 0 16,1 0-16,-1 0 0,22 0 16,-22 0-16,1 0 0,21-21 15,-22 21-15,1 0 0,20 0 0,-20 0 16,-1 0-16,1 0 0,-1 0 15,1 0-15,-1 0 0,1 0 0,-1 0 16,1 0-16,-1 0 0,1 0 0,-1 0 16,22 0-16,-22 0 0,1-21 15,-1 21-15,1 0 0,-1 0 0,1 0 16,-1 0-16,1 0 0,-1 0 16,1 0-16,-1 0 0,1 0 0,-22-21 15,22 21-15,63 0 0,-64 0 16,1 0-16,-1 0 0,1 0 15,-1-22-15,1 22 0,-1 0 16,1 0-16,-1 0 0,-20 0 0,20 0 16,-21-21-16,22 21 0,-1 0 15,-20 0-15,20 0 0,-20 0 0,20 0 16,-21 0-16,22-21 0,-1 21 0,-20 0 16,20 0-16,-20 0 0,20 0 15,-21 0-15,1 0 0,20-21 0,22 21 16,-22 0-16,-20 0 15,-1 0-15,22 0 0,-22-21 0,0 21 16,22 0-16,-22 0 0,22 0 0,-22 0 16,21 0-16,-20 0 15,20-21-15,1 21 0,-22 0 0,22 0 0,-22 0 16,21 0-16,-20 0 0,-1 0 16,22 0-16,-22 0 0,21 0 15,1 0-15,42 0 0,-43 0 16,1-22-16,-22 22 0,22 0 15,20 0-15,-20 0 0,-1 0 0,1 0 16,-1 0-16,1 0 0,-22 0 0,22 0 16,-1 0-16,1 0 0,-1 0 15,-21 0-15,22 0 0,-1 0 0,1 0 16,-1 0-16,1 0 0,-1 0 0,1 0 16,-1 0-16,64 0 15,-63 0-15,-22 0 0,22 0 16,-1 0-16,-20 0 0,-1 0 15,21 0-15,-20 0 0,-1 0 0,0-21 16,22 21-16,-22 0 0,1 0 0,-1 0 16,0 0-16,1 0 0,-22 0 15,21 0-15,0 0 0,-20 0 0,-1 0 16,0 0-16,0-21 0,0 21 16,0 0-16,1 0 93,-44 0-46,1 0-47,0 0 0,0-21 16,0 21-16,0 0 15,-1 0-15,1 0 0</inkml:trace>
  <inkml:trace contextRef="#ctx0" brushRef="#br0" timeOffset="55429.26">16214 10986 0,'0'-22'0,"0"1"15,0 0 1,0 0-16,0 0 0,0 0 16,0-1-1,0 1-15,0 0 0,0 0 16,0 0-1,0 0 17,-22 42-1,1 0-15,21 0-16,-21 0 0,21 22 15,0-22-15,0 0 0,-21 21 0,21 1 16,-21-1-16,21 0 0,0 1 15,-21 20-15,21-21 0,0 22 0,0-22 16,0 1-16,0 20 0,-22-21 16,22 1-16,0-1 0,0 0 15,0 1-15,0-22 0,0 42 16,0-20-16,0-22 0,0 0 0,0 0 16,0 0-16,0 1 0,0-1 15,0 0-15,0-42 47,0 0-16,0-1-31,0 1 16</inkml:trace>
  <inkml:trace contextRef="#ctx0" brushRef="#br0" timeOffset="56207.81">16002 12425 0,'0'0'0,"0"-42"16,-21 42-1,21-22-15,-21 22 16,-1 0-16,1 0 16,0 0-1,0 22-15,0-1 16,21 0-16,-21 0 0,-1-21 0,22 42 15,0-20-15,-21-1 0,0 0 16,21 0-16,-21 0 0,21 22 0,0-22 16,-21 21-16,21-21 0,0 22 15,0-1-15,0-21 0,0 21 16,0 22-16,21-22 16,0-21-16,0 1 15,0-1-15,22-21 0,-22 21 0,0-21 16,0 0-16,0 0 0,22 0 0,-22 0 15,0 0-15,21 0 0,-20 0 16,-1-21-16,21 21 0,-21-21 0,0-1 16,22 1-16,-22 0 0,0 0 15,0 0-15,0-22 0,1 22 0,-1-21 16,0 21-16,-21-22 0,0-20 16,0 42-16,0-22 0,0 22 15,0-21-15,-21 21 0,0 0 16,21-1-16,-22 1 0,-20 0 0,21-21 15,0 42-15,0-21 0,-22-1 16,1-20-16,0 42 0,20-21 16,1 21-16,-21 0 0,21-21 15,0 21-15,-1 0 0,1 0 16,0 0-16,0 21 0,21 0 0,-21-21 16,0 21-16,-1 0 0,22 1 15,-21-22-15,0 21 0,0 0 0,0-21 16,0 21-16,-1-21 0,1 0 0,0 0 15</inkml:trace>
  <inkml:trace contextRef="#ctx0" brushRef="#br0" timeOffset="56725.76">14605 11176 0,'0'-21'0,"0"42"16,0-63-16,0 21 0,0-1 0,0 1 0,0 0 15,21 21 1,-21 21-1,21 0 1,-21 1-16,0 20 0,0-21 0,0 21 16,0 1-16,0-22 0,0 21 0,0-21 15,0 22-15,0-22 0,-21 21 16,21 1-16,0-22 0,0 0 16,0 0-16,-21 0 0,21 0 15,0 1-15,0-1 0,0 0 16,-21-21-16,21 21 0,0 0 15,0 0-15,0 1 16,0-1-16</inkml:trace>
  <inkml:trace contextRef="#ctx0" brushRef="#br0" timeOffset="57040.58">14076 12637 0,'-21'21'0,"42"-42"0,-64 42 0,22-21 0,42 0 47,1 0-47,-1 0 0,0 0 0,21 0 16,1 0-16,-22 0 0,21-21 0,0 21 15,-20-22-15,20 22 0,-21 0 16,21 0-16,-20 0 0,-1 0 16,0 0-16,0 0 15,0 0 1,-21-21 0,21 21-16</inkml:trace>
  <inkml:trace contextRef="#ctx0" brushRef="#br0" timeOffset="57358.4">14965 12340 0,'0'-21'16,"-21"21"-1,21 21 1,0 0-16,0 1 15,0-1-15,0 0 0,0 21 0,0-21 0,0 22 16,0-22-16,0 21 16,0 1-16,0-1 0,0-21 0,-22 21 15,22 1-15,0-1 0,-21 0 16,21 1-16,0-22 0,0 21 0,0-21 16,0 22-16,0-22 0,0 0 15,-21-21-15,21 21 0,-21-21 16,0 0-1,0 0-15,-1-21 0,1 0 16,0 0-16,0 0 0</inkml:trace>
  <inkml:trace contextRef="#ctx0" brushRef="#br0" timeOffset="57781.67">12531 11282 0,'0'-21'16,"-22"21"-16,22 21 16,-21-21-16,21 21 15,0 0-15,0 0 0,-21 22 0,21-22 16,0 0-16,0 21 0,0-20 15,0-1-15,0 21 0,0-21 0,0 0 16,0 1-16,0-1 0,0 0 16,0 0-16,0 0 15,0 0-15,0 1 16,-21-1-16,0 0 16</inkml:trace>
  <inkml:trace contextRef="#ctx0" brushRef="#br0" timeOffset="58019.54">11790 12467 0,'0'0'16,"-21"21"-16,21 1 0,-22-22 0,22 21 0,0 0 31,22-21-16,-1 0-15,0 0 0,0 0 0,0 0 16,0 0-16,1 0 0,-1 0 16,21-21-16,-21 21 0,22-21 0,-1 21 15,-21-22-15,21 22 0,-20-21 0,20 21 16</inkml:trace>
  <inkml:trace contextRef="#ctx0" brushRef="#br0" timeOffset="58585.21">12700 12467 0,'-21'0'15,"0"0"1,-1 0-16,22-21 16,0 0-1,0 0-15,22 21 0,-1 0 16,0-21-16,0 21 0,21 0 15,-20 0-15,-1 0 0,0 0 16,0 21-16,0-21 0,0 21 16,1 0-16,-1 0 0,-21 22 0,21-22 15,-21 21-15,0-21 0,0 22 16,0-1-16,0 0 0,-21 1 0,0-1 16,-22 21-16,22-20 0,-21 41 15,-1-62-15,22 20 0,-21-21 16,21 21-16,-22-20 0,22-1 0,-21-21 15,21 21-15,-22-21 0,1 21 0,21-21 16,-21 0-16,-1 0 0,22 0 16,-21-21-16,21 0 0,-1 0 15,1-1-15,0-20 0,0 21 0,21 0 16,0-22-16,0 22 0,0 0 16,0 0-16,0 0 0,21 21 0,0 0 15,0 0-15,1 0 0,20 0 16,-21 0-16,43 21 0,-22 0 15,-21 0-15,21 22 0,-20-22 0,20 0 16,-21 0-16,21 0 0,-20 0 16,20 1-16,-21-1 0,21 0 0,-20-21 15,20 0-15,-21 21 0,21-21 0,-20 0 16,20 0-16,-21 0 0,21-21 16,-20 0-16,-1 0 0,0 21 15,0-43-15,0 22 0,0 0 0,1-21 16,-22-1-16,0 1 0,0-22 15</inkml:trace>
  <inkml:trace contextRef="#ctx0" brushRef="#br0" timeOffset="59049.25">9906 11494 0,'0'-22'0,"0"44"0,0-65 16,0 64 15,0 1-31,0 20 15,0-21-15,0 0 0,0 22 16,21 20-16,-21-42 0,0 22 16,0-22-16,0 21 0,0-21 0,0 0 15,0 22-15,0-22 0,0 0 16,0 0-16,0 0 0,0 1 0,-21-22 16,21 21-16</inkml:trace>
  <inkml:trace contextRef="#ctx0" brushRef="#br0" timeOffset="59274.77">9652 12510 0,'0'0'0,"-21"0"0,21 21 0,-21-21 15,21 21-15,21-21 31,0 0-31,0 0 16,0 0-16,22 0 0,-22 0 16,0 0-16,0 0 0,0 0 0,0-21 15,1 21-15,-1 0 0,0-21 16,0 21-16</inkml:trace>
  <inkml:trace contextRef="#ctx0" brushRef="#br0" timeOffset="59874.24">10372 12531 0,'21'0'47,"-21"-21"-47,21 21 0,0 0 0,0 0 16,0 0-16,1 0 0,-1 0 0,0 0 15,0 0-15,0 0 0,0 0 16,-21 21-16,22 0 0,-22 0 0,0 0 16,0 0-16,0 1 0,0-1 0,0 0 15,-22 21-15,1 1 0,0-22 16,0 21-16,0-21 0,-22 0 16,22 22-16,0-22 0,0 0 0,0 0 15,0-21-15,-1 21 0,1-21 16,0 0-16,21-21 31,0 0-31,0 0 16,21 21-16,0-21 0,1 21 0,-1 0 15,0 0-15,0-21 0,0 21 0,0 0 16,1 0-16,-1 0 16,0 0-16,21 0 0,-21 21 0,1-21 0,-1 21 15,0 0-15,0 0 0,0 0 16,-21 1-16,0-1 0,0 0 0,0 0 15,0 21-15,0-20 0,0-1 16,-21 0-16,21 0 0,-21 21 0,-21-20 16,20-1-16,1-21 0,0 21 15,-21 0-15,21-21 0,-43 21 16,22-21-16,21 0 0,-22 0 0,22 0 16,-21 0-16,21 0 0,-22 0 15,22 0-15,0 0 0,0 0 0,0 0 16,-1-21-16,1 21 0,0 0 15,21-21-15,0 0 16,0 0-16,21-1 16,0 1-16</inkml:trace>
  <inkml:trace contextRef="#ctx0" brushRef="#br0" timeOffset="60665.43">19135 11282 0,'0'-21'0,"0"42"0,0-63 15,0 20-15,0 1 0,0 0 0,0 0 16,0 0-16,0 0 16,0-1-16,0 44 15,0-1 1,0 21-16,0 0 0,0 43 16,0 0-16,0-22 15,0-20-15,0-1 16,0 0-16,0-21 0,0 22 0,0-22 15,0 21-15,0-21 0,0 1 0,0-1 16,0 0-16,0 0 16,0 0-16</inkml:trace>
  <inkml:trace contextRef="#ctx0" brushRef="#br0" timeOffset="61057.2">18859 12277 0,'0'-21'16,"0"-1"-16,0 1 15,0 42 17,0 1-32,0-1 15,0 21-15,0-21 0,0 22 16,0-22-16,0 106 15,0 0-15,0-85 16,0 0-16,0-20 0,0 20 16,0 0-16,0-21 0,0 1 0,0-1 15,0 0-15,0 0 0,0 0 0,0-42 32,0 0-17,22-21-15</inkml:trace>
  <inkml:trace contextRef="#ctx0" brushRef="#br0" timeOffset="61525.62">21421 11240 0,'21'-22'0,"-42"44"0,42-65 0,-21 64 32,0 1-32,0-1 15,0 0-15,0 0 0,0 21 16,0 22-16,-21-43 0,21 0 15,0 22-15,0-22 0,0 0 0,0 0 16,0 0-16,0 0 0,0 1 16,0 20-1,0-21-15,0 0 16</inkml:trace>
  <inkml:trace contextRef="#ctx0" brushRef="#br0" timeOffset="62118.01">21209 12340 0,'0'0'15,"-21"-21"-15,21 0 0,0 0 0,-21 0 16,21-1-16,0 1 0,0 0 15,0 0-15,0 0 0,21 0 16,0 21-16,0 0 16,0 0-16,0 0 15,1 21-15,-1 0 0,0 0 0,-21 21 16,21-20-16,-21 20 0,21-21 16,-21 21-16,0 1 0,0 20 15,-21-20-15,0-22 0,0 21 0,-22 0 16,22 1-16,-21-22 0,0 21 15,20 1-15,-20-22 0,0 0 0,-85 42 16,21-41 0,64-22-16,20 0 15,-20 0-15,21 0 0,-21 0 16,20-22-16,1 1 0,0 0 0,21-21 16,0 21-16,0-22 0,0 22 15,0-21-15,0 21 0,0-1 0,0-20 16,21 21-16,22 0 15,-22 0-15,0 21 0,0 0 16,0 0-16,0 0 0,22 0 0,-22 21 0,0-21 16,21 21-16,-20 0 0,-1 21 15,21-20-15,-21-1 0,43 42 16,-43-20-16,21-22 0,-21 0 16,43 21-16,-43-21 0,0-21 15,0 22-15,43-22 16,-43 0-16,21 0 0,-20 0 0,41 0 15,-42-22-15,0 22 0,22-21 16,-22 0-16,21 0 0,1 0 16,-22 0-16,21-22 0</inkml:trace>
  <inkml:trace contextRef="#ctx0" brushRef="#br0" timeOffset="62441.06">23643 11176 0,'-21'0'16,"0"0"-16,0 21 15,21 0-15,-22 1 16,22-1-16,0 21 0,0-21 0,0 85 16,0-64-1,0 1-15,0-22 0,0 0 16,0 43-16,0-43 0,0 0 16,0 0-16,0 0 15,0 0-15,0 1 16</inkml:trace>
  <inkml:trace contextRef="#ctx0" brushRef="#br0" timeOffset="63407.07">23220 12361 0,'0'0'0,"0"-21"47,0 0-47,21 0 15,0 0-15,0 21 16,0-21-16,1 21 0,20-22 0,21 22 16,-41 0-16,20 0 15,0 0-15,-21 0 0,22 0 16,-22 0-16,21 0 0,-21 0 0,1 22 16,-1-1-16,-21 0 15,0 0-15,0 0 0,0 0 0,0 1 16,-21-1-16,-1 0 0,1 0 0,-21 0 15,21 0-15,-22 1 0,1-22 16,0 21-16,21 0 0,-22 0 0,1-21 16,0 21-16,20-21 0,1 0 0,-21 21 15,21-21-15,0 0 16,42 0 15,0 0-31,0-21 0,0 21 16,0 0-16,1 0 0,20-21 15,-21 21-15,21-21 0,-20 21 0,20 0 16,-21 0-16,21 0 0,-20 0 16,41 0-16,-42 0 0,22 0 15,-22 21-15,0-21 0,-21 21 16,21 0-16,0 1 0,-21-1 16,0 0-16,0 0 0,0 0 0,0 0 15,0 1-15,-21-1 0,0 0 16,21 0-16,-21 0 0,-22 0 0,22 1 15,0-1-15,-21 0 0,21-21 16,-22 21-16,1-21 0,0 21 16,-22-21-16,22 21 0,-22-21 0,1 0 15,20 22-15,1-22 0,-43 0 16,43 0-16,21 0 0,0 0 16,0 0-16,-1 0 0,1 0 15,0 0 1,0 0 15,0 0-15,0 0-16,-1 0 15,1 0-15,0 0 16,0 0-16,-21 0 0,20 0 0,-20 0 16</inkml:trace>
  <inkml:trace contextRef="#ctx0" brushRef="#br0" timeOffset="70461.39">9885 13864 0,'-21'0'0,"-1"0"0,1 0 16,0 21-16,0-21 15,0 0-15,0 0 0,-1 0 0,1 0 16,0 0-16,0 0 0,0 0 15,0 0-15,-1 0 0,1 22 16,0-22-16,0 0 0,0 0 16,0 0-1,21 21 48,21-21-48,0 0 1,-21 21-16,21-21 0,0 0 16,0 0-16,1 0 15,-1 0-15,0 0 16,0 0-16,0 0 0,0 0 0,1 0 16,-1 0-16,0 0 0,0 0 15,0 0-15,0 0 0,22 0 16,-22 21-16,0-21 0,0 0 15,0 0-15,1 0 0,-1 0 16,0 0-16,0 0 0,0 0 16,0 0-16,1 0 0,20 0 15,-21 0-15,0 0 0,22 0 16,-22 0-16,0 0 0,0 0 0,0 0 16,22 0-16,-22 0 0,0 0 15,21 0-15,-21 0 0,1 0 0,20 0 16,-21 0-16,21-21 0,-20 21 0,20 0 15,-21 0-15,21 0 0,-20 0 16,20 0-16,-21 0 0,0 0 0,22 0 16,-22 0-16,0 0 0,21 0 15,-21 0-15,1 0 0,20 0 0,-21 0 16,0 0-16,22 0 0,-22 0 16,0 0-16,21 0 0,-21 0 15,1 0-15,-1 0 0,21 0 0,-21 0 16,0 0-16,1 0 0,-1 0 0,21 0 15,-21 0-15,0 0 0,1 0 16,20 0-16,-21-21 0,21 21 0,-20 0 16,20 0-16,-21 0 0,21 0 15,1 0-15,-22 0 0,21 0 0,1 0 16,-1 0-16,-21 0 0,21 0 16,22 0-16,-22 0 0,1 0 0,-1 0 15,21 0-15,-20 0 0,-1-21 16,22 21-16,-22 0 0,64 0 15,-43 0-15,-20 0 0,20 0 16,1 0-16,-22 0 0,21 0 0,1 0 16,-22-22-16,22 22 0,-1 0 15,-20 0-15,20 0 0,-21 0 0,22 0 16,-22 0-16,1 0 0,20 0 0,-21 0 16,1 0-16,-1 0 0,0 0 15,1 0-15,-1 0 0,0 0 0,1 0 16,-1 0-16,0-21 0,1 21 15,-1 0-15,-21 0 0,22 0 0,-1 0 16,43 0-16,-43 0 0,0 0 16,1 0-16,-1 0 15,0 0-15,-21 0 0,22-21 0,-22 21 16,21 0-16,-21 0 0,1 0 0,-1 0 16,0 0-16,0 0 15,0 0 251,-21-21-188,21 21-78,1 0 16,-1 0-16,0 0 0,0 0 15,0 0-15,0 0 0,22 0 0,-1 0 16,0 0-16,22 0 0,-22 0 15,43 0-15,-22 0 0,1-21 0,21 21 16,-1 0-16,-20 0 0,20 0 16,1 0-16,0 0 0,-1 0 0,1 0 15,0 0-15,-1 0 0,1 0 16,21 0-16,-21 0 0,20 0 0,-20 0 16,0 0-16,-1 0 0,22 0 0,-21 0 15,0 0-15,20 0 0,-20 0 16,21 0-16,-21 0 0,20 0 0,-20 0 15,0 0-15,-1 0 0,1 0 16,0 0-16,-1 0 0,86 0 16,-86 0-16,1 0 0,-21 0 0,20 0 15,1 0-15,-22 0 0,22 0 16,-21 0-16,20 0 0,-20 0 16,-1 0-16,1 0 0,-1 0 0,22 0 15,-22 0-15,22-21 0,-21 21 16,20 0-16,1 0 0,0 0 0,-22 0 15,22 0-15,-1 0 0,1 0 16,-21 0-16,20-22 0,1 22 0,0 0 16,-1 0-16,1 0 0,0 0 0,-1 0 15,1 0-15,0 0 0,-1 0 16,1 0-16,0 0 0,-1-21 16,1 21-16,0 0 0,-22 0 0,22 0 15,21 0-15,63 0 16,-106 0-16,22 0 0,0 0 0,-1 0 15,1 0-15,-21 0 0,20 0 16,-20 0-16,20 21 0,1-21 0,-21 0 16,20 0-16,-20 0 0,20 0 15,-20 0-15,21 22 0,-22-22 0,1 0 16,-1 0-16,1 0 0,-1 0 0,1 21 16,-22-21-16,21 0 15,43 0-15,-42 0 0,-22 0 0,22 0 16,-22 0-16,0 0 0,22 0 15,-22 0-15,0 0 0,1 0 0,-1 0 16,0 0-16,1-21 0,-1 21 16,0 0-16,1 0 0,-22-22 15,21 22-15,22 0 0,-22 0 16,-21 0-16,22-21 0,-22 21 16,21 0-16,0 0 0,-20 0 0,20 0 15,-21 0-15,21-21 0,1 21 0,-22 0 16,21 0-16,-21 0 0,22-21 15,-22 21-15,21 0 0,-21 0 0,1 0 16,-1 0-16,21-21 0,-21 21 16,0 0-16,1 0 0,-1 0 0,0 0 15,0 0-15,0 0 16,0 0-16,-21-21 16,22 21-16,-22-22 15,0 1 1,0 0-16,-22 21 15,1-21-15,0 21 0,0-21 16,0 0-16,0-1 0,-1 22 0,-20-21 16,0 0-16,21 21 0,-22-21 15,1 0-15,21 21 0,-22-21 0,22-1 16,-21 22-16,21 0 0,0-21 16,-22 21-16,22 0 0,0-21 15,0 21-15,0 0 0,-1 0 16,22-21-16,0 42 62,22-21-46,-1 21-16,0-21 0,0 21 16,0-21-16,22 22 0,-22-1 0,21-21 15,22 21-15,-22 0 16,-21-21-16,21 21 0,-20 0 0,20-21 15,-21 0-15,21 0 0,-20 22 16,-1-1-16,0-21 0,0 0 16,0 0-16,0 0 0,22 21 15,-22-21 1,-21 21 15,-21-21-15,0 21-16,-1-21 0,1 21 0,0-21 15,-21 22-15,-1-1 0,-41 21 16,41-42-16,1 21 0,-21 0 16,20 22-16,-20-22 0,-1 0 15,22 0-15,-22 0 0,22 1 16,0-1-16,-1 0 0,1 0 0,0 0 16,-1-21-16,1 21 0,0 1 15,-43 20-15,64-42 16,0 21-16,0-21 0,-1 0 0,22 21 15,-21-21 1,42 0 15,1 0-15,-1 0-16,0-21 0,0 21 16,0 0-16,0-21 15,1 21-15,20-21 0,-21 21 0,21-21 16,-20 21-16,20-22 0,0 1 0,1 0 15,-1 0-15,0 0 0,1 21 16,20-21-16,-21-1 0,1 1 0,41-21 16,-62 21-16,20 21 15,0-21-15,-21-1 0,22 22 0,-22-21 16,0 0-16,21 21 0,-42-21 0,22 21 16,-1 0-16,0-21 0,-21 0 15,0-1 1,-21 1 15,0 21-31,-1 0 16,1-21-16,0 21 15,0-21-15,0 21 0,21-21 16,-21 21-16,-22-43 16,22 43-16,0-21 0,0 21 0,0-21 15,-1 0-15,1 0 0,0 21 16,0-21-16,0-1 0,0 22 15,-1-21-15,1 21 0,0-21 0,0 21 16,21-21-16,-21 21 16,0 0-1,21 21 17,21 0-17,0-21-15,0 21 0,0-21 16,22 0-16,-22 22 0,0-22 0,21 21 15,1-21-15,20 21 0,-21-21 16,1 21-16,-22-21 0,21 21 16,1-21-16,-22 21 0,21-21 0,-21 22 15,0-22-15,1 21 0,-1-21 16,0 0-16,21 21 16,-42 0-16,21-21 15,-21 21 1,-21 0-1,0 1-15,0-22 16,0 21-16,0-21 0,-22 21 0,-20 0 16,20 0-16,1 0 15,0 1-15,-22-1 0,22 0 0,-22 0 16,1 0-16,21 0 0,-22 1 16,22-1-16,-64 21 0,64-21 15,-1 0-15,1-21 0,-43 43 16,64-22-16,-21-21 0,21 21 15,-22 0-15,22-21 0,0 21 0,0-21 16,0 22 0,42-22 15,0 0-31,0-22 0,0 22 16,22-21-16,-22 21 0,21-21 15,-21 0-15,22 21 0,-1-21 0,0 0 16,1-1-16,-1 1 0,21 0 0,-20 0 15,20-21-15,1 20 0,-22 1 16,22-21-16,-22 21 0,0 0 16,1-1-16,-1 1 0,0 0 15,-21 21-15,1-21 0,-1 0 0,0 21 16,-21-21-16,21 21 0,0 0 16,-42 0 30,0 21-46,0 0 0,0 0 16,-22 0-16,1 0 0,0 1 0,-1-1 16,-20 0-16,-1 21 0,22-21 15,-22 1-15,1-1 0,-1 21 16,22-21-16,-64 22 0,64-22 16,0 0-16,-1-21 0,22 21 15,-21 0-15,21-21 0,-1 21 16,44-21 15,-1 0-15,0-21-16,0 21 0,0-21 15,0 21-15,22-21 0,-22 0 16,21 21-16,1-21 0,-1-1 0,0 1 0,43-42 16,-22 42-1,-20-1-15,20 1 0,-20-21 0,20 21 16,22-22-16,-43 22 0,-21 0 15,22 0-15,-22 0 0,0 0 16,21-1-16,1 1 16,-22 0-16,0 0 15,-42 0 48,0 21-63,-1-21 15,1 21-15,0 0 16,0-22 0,0 22-16,0-21 0,-22 21 0,22-21 0,0 21 15,-21-21-15,20 21 16,-20-21-16,21 21 0,-21-21 0,20 21 16,1 0-16,-21 0 0,21-22 0,0 1 15,-1 21-15,1 0 16,0 0-1,42 0 48,0 0-63,1 0 0,-1 21 16,21-21-16,-21 22 0,0-22 15,22 21-15,-22 0 0,21-21 16,-21 21-16,64 0 0,-43 0 15,-20 1-15,20-22 0,-21 21 16,21 0-16,-20-21 0,-1 21 0,0-21 16,0 21-16,0-21 15,-21 21-15,-21 1 47,0-22-47,0 0 0,0 0 0,-1 21 16,-20-21-16,21 21 15,-21 0-15,-1 0 0,1-21 0,-22 21 0,22 1 16,-21-1-16,-43 42 16,42-42-16,1 1 0,-1-1 15,1 0-15,20 0 0,-20 0 0,-22 22 16,43-22-16,0 0 16,-1 0-16,-20 0 0,42-21 15,-1 21-15,1-21 0,0 22 0,0-22 16,0 0-1,42 0 110,0 0-125,-21-22 0</inkml:trace>
  <inkml:trace contextRef="#ctx0" brushRef="#br0" timeOffset="82187.99">18754 8001 0,'0'0'0,"-22"0"15,1 0 48,0 0-32,0 0-15,0 0-1,0 0-15,-1 0 16,1 0 0,0 0-16,0 0 0,0-21 15,0 21-15,-1 0 16,1-21-16,0 21 16,0-21-16,0-1 15,0 22 1,21-21-16,-22 21 0,1 0 0,21-21 15,-21 21-15,0 0 16,0-21 0,0 21-1,-1 0 1,22-21 15,0 0 0,0-1-15,0 1-16,0 0 16,0 0-16,0 0 15,0 0-15,0-1 16,0 1-16,0 0 16,0 0-1,0 42 16,0 0-15,0 0-16,0 1 0,0-1 16,0 0-16,0 0 0,0 0 15,0 0 1,0 1-16,0-1 0,-21 0 16,21 0-1,0-42 32,0 0-31,0 0-16,0-1 15,21 22-15,-21-21 0,0 0 16,0 0 0,0 42 15,0 0-16,0 0-15,0 1 0,0-1 16,0 0-16,0 0 16,0 0-16,0 0 0,0 1 31,22-22 0,-1 0-31</inkml:trace>
  <inkml:trace contextRef="#ctx0" brushRef="#br0" timeOffset="92537.11">24765 13356 0,'-21'0'63,"0"0"-63,-1 0 15,1 0 1,0 0-16,21-21 16,-21 21-16,0 0 15,0-21-15,-1 21 31,1-21-31,0 21 16,0 0 0,42 0 62,0 0-63,-21 21-15,21-21 0,1 0 0,-1 0 16,0 21-16,21-21 0,-21 0 16,1 0-16,20 21 0,-21-21 15,21 21-15,-20-21 0,20 0 0,0 0 16,-21 22-16,22-22 0,-1 0 0,-21 0 16,22 21-16,-22-21 0,21 0 15,-21 0-15,0 0 0,1 0 0,-1 21 16,0-21-16,0 0 0,0 0 15,0 0-15,-21 21 0,22-21 16,-1 0-16,0 0 16,-21 21-1,0 0 48,0 1-32,-21-22-31,0 0 0,-1 0 16,1 21-16,0-21 15,0 21-15,0-21 0,-22 21 0,22-21 16,0 21-16,0-21 0,0 21 16,-22 1-16,22-22 0,-21 21 15,21 0-15,-22 0 0,1 0 0,21-21 16,-21 21-16,20 1 0,-20-1 15,0-21-15,21 21 0,-22 0 0,22 0 16,-21-21-16,21 21 0,-22 1 0,22-22 16,0 21-16,0-21 0,-22 21 15,22-21-15,0 21 0,0-21 0,0 0 16,0 21-16,-1-21 0,1 0 0,0 21 16,0-21-16,0 0 15,0 22-15,-1-22 16,22 21-16,22-21 94,-1 0-94,0 0 0,0 0 15,0-21-15,0-1 0,1 22 16,20-21-16,-21 0 0,21 0 0,1 0 15,-1 21-15,0-21 0,22-1 0,-22 1 16,1 0-16,20 0 0,-21 0 16,1 0-16,-1 21 0,0-22 0,1 1 15,-1 0-15,0 21 0,-20-21 16,-1 0-16,21 21 0,-21-21 16,0 21-16,1-22 0,-1 22 0,0-21 15,0 21-15,0-21 0,0 0 31,-21 0 1,-21 21-1,21-21-31,-21 21 16,0 0-1,0-22-15,0 22 16,-1 0-16,1-21 15,0 21-15,0 0 0,0-21 16,0 21-16,-1 0 0,1 0 16,-21 0-16,21 0 0,0-21 0,-1 21 15,-20 0-15,21 0 0,0 0 0,-22 0 16,22 0-16,0-21 16,0 21-16,0 0 0,0 0 15,-1 0-15,22-21 16,-21 21-1,0 0 1,0 0 15,0 0-31,0 0 16,21-22 0,-22 22-1,44 0 48,-1 0-63,0 0 15,0 0-15,0 0 0,0 0 16,1 22-16,20-22 0,-21 0 0,43 21 16,-22-21-16,0 21 15,1-21-15,-1 0 0,0 21 16,-21-21-16,22 0 0,-1 21 0,-21-21 15,0 0-15,22 0 0,-22 21 16,0-21-16,0 0 0,0 22 0,1-22 16,-1 0-16,0 0 0,0 21 15,0-21-15,0 0 16,1 0-16,-1 0 16,0 0-16,0 0 15,-21 21 32,-21-21 0,0 21-47,0-21 0,-1 0 16,1 21-16,0-21 0,0 0 15,0 21-15,-22-21 0,-41 43 16,63-43-16,-22 21 15,22-21-15,-21 21 0,21 0 16,-22-21-16,22 21 0,-21 1 0,21-22 16,-22 21-16,22 0 0,-21-21 15,21 21-15,-22 0 0,22-21 0,0 21 16,-21 1-16,-1-1 16,-20 0-16,42-21 0,-1 21 15,-20 0-15,21 0 0,0-21 16,0 22-16,-1-22 0,1 0 15,0 21-15,0 0 0,0-21 16,0 21-16,-1 0 16,1-21-1,21 21-15,-21-21 0,42 0 78,0-21-78,1 21 0,41-42 16,-21 21-16,-20 0 16,20 21-16,-21-22 0,21 1 0,1 0 15,41-21-15,-41 21 16,-1-1-16,22 1 0,-22 0 0,0 0 16,1 0-16,-1 0 0,0-1 15,-21 22-15,22-21 0,-1 0 16,-21 21-16,0-21 0,43 0 15,-43 21-15,0-21 0,0 21 0,1 0 16,-1-22-16,0 1 16,0 21-16,-21-21 15,21 21-15,0 0 32,-21-21-17,0 0 32,-21 21-31,0 0-1,0-21-15,0 21 0,0 0 16,-1 0-16,1-22 16,0 22-16,0 0 0,0 0 15,-22-21-15,22 21 0,0 0 0,-21 0 0,21-21 16,-22 21-16,22-21 0,-21 21 15,21 0-15,-1 0 0,-20 0 0,21 0 16,0 0-16,21-21 0,-21 21 16,-1 0-16,1 0 0,0 0 15,0 0 1,42 0 78,0 0-94,0 0 0,1 21 15,-1-21-15,0 0 0,0 0 0,21 21 16,-20-21-16,20 21 0,-21-21 0,21 0 16,1 21-16,-1-21 15,-21 0-15,22 0 0,-1 22 0,-21-22 0,21 0 16,-20 21-16,41-21 15,-42 0-15,0 21 0,1-21 16,-1 0-16,0 0 0,0 0 16,0 0-16,-42 0 109,0 0-109,0 0 0,0 0 16,21 21-16,-22-21 0,1 0 15,0 21-15,0-21 0,-21 21 16,20 1-16,-20-22 0,21 21 0,-21 0 16,20-21-16,-20 21 0,0 0 15,-1 0-15,1 1 0,0-1 0,-1 0 16,1 0-16,0 0 0,-1 0 0,1-21 15,0 22-15,-64 41 16,64-42-16,-1-21 0,22 21 16,0 1-16,-21-22 0,42 21 15,-22-21-15,1 0 0,21 21 0,-21-21 16,0 0-16,21 21 16</inkml:trace>
  <inkml:trace contextRef="#ctx0" brushRef="#br0" timeOffset="95538.48">9652 13885 0,'-21'0'109,"0"0"110,-1 0-204,1 0-15,0 0 16,0 0-16</inkml:trace>
  <inkml:trace contextRef="#ctx0" brushRef="#br0" timeOffset="101491.47">3895 15939 0,'0'0'0,"0"-22"0,-22 22 0,1 0 16,-21 0-16,21-21 0,0 21 15,21-21 1,-22 21-16,22-21 31,22 21-15,-1 0-16,0 0 16,0 0-16,0 0 0,22 0 15,-22 0-15,21 0 0,0 0 0,-20 21 16,41-21-16,-21 0 0,1 21 15,20-21-15,-20 0 0,20 0 0,1 21 16,-1-21-16,1 0 0,20 0 16,-20 0-16,-1 0 0,1 0 0,-1 0 15,1 0-15,-1 0 0,1-21 16,-22 21-16,22 0 0,-1 0 0,-21-21 16,1 21-16,41-21 0,-41 21 15,-1 0-15,-21 0 0,0-21 16,1 21-16,-22-21 31,-22 21-15,-20 0-16,21-22 0,0 22 0,-22 0 15,22-21-15,-21 21 0,0-21 16,-1 21-16,22-21 0,-21 21 0,-1-21 16,1 21-16,21-21 0,0 21 15,-22-22-15,22 22 0,0 0 0,0 0 16,21-21-16,21 21 47,0 0-47,0 0 0,1 0 15,-1 0-15,21 0 0,-21 0 0,22 0 16,-1 21-16,-21-21 16,21 22-16,1-22 0,-22 21 0,21-21 0,-21 21 15,22 0-15,-22-21 0,0 21 16,0 0-16,0-21 0,-21 22 0,22-1 15,-22 0-15,0 21 0,0-21 0,-22 22 16,1-1-16,0 0 0,-21 1 16,21-1-16,-22 0 0,1 1 15,0-1-15,20 0 0,-20 1 0,-43 41 16,43-41-16,0-1 16,-1-21-16,1 22 0,21-22 15,0 0-15,0 0 0,-1 0 0,1-21 16,21 21-16,0-42 31,21 0-31,1 0 0,-1 0 16,21-22-16</inkml:trace>
  <inkml:trace contextRef="#ctx0" brushRef="#br0" timeOffset="102037.63">6477 15282 0,'0'0'15,"-21"0"-15,0 0 16,42 0-1,21-21 1,-21 21-16,22 0 0,-1 0 16,21-21-16,-20 21 0,20 0 0,-20 0 15,20-21-15,1 21 16,-1-21-16,-21 21 0,22 0 0,-22 0 16,1 0-16,-1 0 0,0 0 15,43 0-15,-64 0 0,21 0 16,-20 0-16,-1 0 0,0 0 15,-42 21 17,0-21-17,-1 0-15,1 21 0,0 0 0,0-21 16,0 0-16,0 0 0,-1 21 16,1-21-16</inkml:trace>
  <inkml:trace contextRef="#ctx0" brushRef="#br0" timeOffset="102368.25">7091 15325 0,'-21'0'15,"21"21"17,0 0-17,0 0-15,0 0 16,0 1-16,0-1 0,21 0 15,-21 0-15,21 21 0,-21-20 16,0-1-16,0 21 0,0-21 0,0 22 16,0-22-16,0 21 0,0-21 15,0 22-15,0-22 0,0 21 16,0-21-16,0 43 0,0-43 16,0 0-16,0 0 15,0 0-15,0 1 16,0-44 15,0 1-31,21 0 0,0 0 16,-21 0-16</inkml:trace>
  <inkml:trace contextRef="#ctx0" brushRef="#br0" timeOffset="103083.36">8107 15367 0,'0'0'0,"0"-21"0,0 0 15,0 0-15,0-1 16,0 1-1,-21 21-15,-1-21 16,1 21 0,0 0-16,0 0 0,0 0 15,0 21-15,-1-21 0,1 21 16,0 1-16,0-22 0,0 21 0,0 0 16,-1 0-16,1 0 0,0 0 15,0 1-15,0-1 0,-22 42 16,22-42-16,21 22 0,-21-22 15,21 21-15,-21-21 0,21 1 0,0 20 16,0-21-16,0 21 0,0-20 0,0 41 16,0-42-1,0 0-15,21 1 0,0-1 0,-21 0 16,21 0-16,1 0 0,-1-21 16,0 21-16,0-21 0,0 0 0,22 0 15,-22 22-15,0-22 0,21 0 0,-21 0 16,22 0-16,-1-22 15,-21 22-15,0-21 0,1 21 0,-1-21 16,0 0-16,0 21 0,0-21 16,-21 0-16,21-1 0,1 22 15,-22-21-15,0 0 188,-22 21-188,22-21 15</inkml:trace>
  <inkml:trace contextRef="#ctx0" brushRef="#br0" timeOffset="103920.68">8848 15282 0,'0'-21'15,"0"0"1,0 42 31,0 0-47,0 1 0,0 20 15,0-21-15,0 21 0,0-20 0,0 20 16,0 0-16,0-21 0,0 22 16,0-1-16,0-21 0,0 22 0,0-22 15,0 21-15,0-21 0,0 0 0,0 1 16,0-1-16,0 0 0,0 0 15,0 0-15,0-42 47,0 0-15,21 0-32,-21 0 0</inkml:trace>
  <inkml:trace contextRef="#ctx0" brushRef="#br0" timeOffset="104551.73">10329 15515 0,'0'0'0,"-21"0"15,42 0 32,0 0-47,22 0 0,-22 0 16,21 0-16,1 0 0,20 0 0,-21 0 15,22 0-15,-1-21 0,1 21 16,21 0-16,-22 0 0,1-21 16,20 21-16,-20 0 0,-1-21 0,1 0 15,-1 21-15,-20 0 0,-1 0 16,0-22-16,1 22 0,-22 0 0,0 0 15,21 0-15,-42-21 16,-21 21 15,0 0-31,0-21 16,0 21-16,-1 0 16,1-21-16,0 21 0</inkml:trace>
  <inkml:trace contextRef="#ctx0" brushRef="#br0" timeOffset="104937.51">11197 15198 0,'21'0'0,"0"0"16,1 0-16,-22 21 0,21-21 0,0 0 15,0 0-15,0 21 0,0-21 16,1 21-16,-1-21 0,0 21 16,0-21-16,0 0 15,-21 22-15,21-22 0,-21 21 0,0 0 16,0 0-16,0 0 16,0 0-16,0 1 15,0-1-15,-21 0 0,0 0 0,21 21 16,-42-20-16,21-1 0,-1 0 15,-20 21-15,21-21 0,-21 1 0,-1-1 16,22 0-16,-21 21 0,-1-21 0,22 1 16,0-1-16,0 0 0,0 0 15,0-21-15,-1 21 0,22 0 16,-21-21-16,42 0 31,1-21-31,-1 0 0,21-21 16</inkml:trace>
  <inkml:trace contextRef="#ctx0" brushRef="#br0" timeOffset="105441.97">13250 14986 0,'0'0'15,"0"-21"-15,0 0 16,0 42 15,0 0-31,0 0 16,0 0-16,0 1 0,0 20 16,0-21-16,0 21 0,0 1 0,0-1 15,0 0-15,0 1 0,0-1 0,-21 0 16,21-20-16,-21 20 0,21-21 15,0 21-15,0-20 0,-21-1 0,21 0 16,0 0-16,0 0 0,-21 0 16,21 1-16,-22-22 78</inkml:trace>
  <inkml:trace contextRef="#ctx0" brushRef="#br0" timeOffset="106193.53">7260 16637 0,'0'0'0,"-42"0"0,21 0 0,-1 0 16,-20 0-16,21 0 0,-21 0 15,20 0-15,1 0 0,0 0 16,42 0 0,0-21-1,1 21-15,-1 0 16,21-21-16,-21 21 0,22-21 0,-1 21 15,0-22-15,1 22 0,-1 0 16,0-21-16,1 21 0,-1 0 0,-21 0 16,21 0-16,-20 0 0,-1 0 0,0 0 15,-42 21 17,0-21-32,-1 0 15,1 22-15,0-1 0,-21-21 0,21 0 16</inkml:trace>
  <inkml:trace contextRef="#ctx0" brushRef="#br0" timeOffset="106445.39">7387 16616 0,'0'21'16,"0"0"-1,0 0-15,0 22 0,0-22 16,0 0-16,0 21 0,0-20 15,0 20-15,21-21 0,-21 21 0,21-20 16,-21-1-16,0 21 0,0-21 16,0 0-16,0 1 0,0-1 0,0 0 15,0 0-15,0 0 0,0 0 32,22-21-17,-22-21 1,21 21-16</inkml:trace>
  <inkml:trace contextRef="#ctx0" brushRef="#br0" timeOffset="106873.14">8276 16595 0,'0'0'0,"-21"-21"16,0 21-16,0 0 16,-1 0-16,1 0 0,0 0 0,0 0 15,0 0-15,0 0 0,-1 21 16,1-21-16,0 21 0,0 0 0,0 0 16,0 0-16,21 22 0,-22-22 15,22 21-15,-21 1 0,21-1 0,0 0 16,0 1-16,0-1 0,0 0 15,0-21-15,0 22 0,0-22 16,0 21-16,0-21 0,0 1 0,21-1 16,1 0-16,-1-21 0,-21 21 0,21-21 15,0 0-15,21 21 0,-20-21 16,-1 0-16,0 0 0,21 0 16,-21 0-16,1 0 0,-1 0 0,0 0 15,0 0-15,0 0 0,0-21 16,1 21-1,-22-21-15,0 0 16,0 0 0,0-1-16,0 1 0</inkml:trace>
  <inkml:trace contextRef="#ctx0" brushRef="#br0" timeOffset="107310.18">9080 16743 0,'-21'0'0,"21"-21"0,0 0 15,-21-1 1,21 1-16,0 0 0,0 0 16,0 0-16,0 42 47,0 0-32,0 0-15,0 22 0,0-1 0,0-21 16,0 21-16,0 1 0,0 20 15,0-20-15,0-1 0,0 0 0,-21 85 16,0-106-16,21 22 16,0-22-16,0 0 15,-21 21-15,21-20 0,0-1 16,0 0-16,21-42 31,0 0-31</inkml:trace>
  <inkml:trace contextRef="#ctx0" brushRef="#br0" timeOffset="108185.68">10308 17018 0,'0'0'0,"-21"0"0,0 0 0,21-21 15,21 0 17,0 21-32,21 0 0,-20 0 15,20 0-15,0 0 0,1 0 16,-1 0-16,0 0 0,22 0 0,-22 0 16,22 0-16,-1 0 0,1 0 15,-1 0-15,1 0 0,-1 0 0,1 0 16,-1 0-16,1 0 0,-1 0 15,-21 0-15,1 0 0,20 0 0,-20 0 16,-1 0-16,-21 0 0,21 0 16,-20 0-16,-1 0 0,0-21 15,0 21-15,0 0 0,0-22 0,-21 1 16,0 0 0,22 21-16,-22-21 0,0 0 15,0 0-15,0-1 16,-22 22-16,22-21 0,-21 21 15,0 0-15,0-21 0,0 21 16,0 0-16,-1-21 0,1 21 16,0 0-16,0 0 0,0 0 0,0 0 31,-1 0-31,44 0 62,-1 0-62,0 0 0,0 0 16,21 0-16,-20 0 0,-1 0 16,0 0-16,0 0 0,0 0 15,0 0-15,1 0 0,-22 21 16,0 0-16,0 0 16,0 1-16,0-1 0,0 0 0,0 0 15,0 0-15,0 22 0,0-22 16,-22 0-16,1 21 0,0-21 15,0 22-15,0-22 0,21 21 0,-21-21 16,-1 1-16,1-1 0,21 21 16,0-21-16,-21 0 0,0 1 15,21-1-15,-21-21 16,21-21 0,21-1-1,0-20-15</inkml:trace>
  <inkml:trace contextRef="#ctx0" brushRef="#br0" timeOffset="109251.34">13568 16616 0,'0'-21'32,"0"0"-17,0-1-15,21 1 16,-21 0-16,21 0 16,-21 0-16,0 0 15,0-1-15,0 1 0,21 0 16,-21 0-16,0 0 0,0 0 15,21 21-15,-21-22 16,0 44 15,0-1-15,0 0-16,0 0 0,0 0 16,0 0-16,0 1 0,0-1 15,0 0-15,0 21 0,0-21 0,0 1 16,0 20-16,0-21 0,0 0 15,0 22-15,0-22 0,0 0 0,0 21 16,0-21-16,0 1 0,0-1 0,0 21 16,0-21-16,0 0 15,0 1-15,0-1 0,0 0 16,0 0-16,0 0 16,0 0-1,-21-21 16,0 0-15,0 0 0,0 0-1,0 0-15,-1 0 16,1 0-16,0 0 0,0 0 16,0 0-16,0 0 0,-1 0 15,1 0-15,0 0 0,0 0 16,-21 0-16,20 0 0,1 0 15,0 0-15,0 0 16,0 0-16,0 0 0,21 22 31,21-22-15,0 0-16,0 0 16,21 0-16,-20 0 0,20 0 15,0 0-15,1 0 0,-22 0 0,21 0 16,0 0-16,1 0 15,-22 0-15,21 0 0,-21 0 0,22 0 16,-22 0-16,21 0 0,-21-22 0,1 22 16,-1 0-16,0 0 0,0 0 15,0-21-15,0 21 0,-42 21 78,0-21-62,0 0 0,21-21-1</inkml:trace>
  <inkml:trace contextRef="#ctx0" brushRef="#br0" timeOffset="110367.86">15261 15177 0,'-21'-22'15,"42"44"-15,-63-44 0,42 1 16,0 0 0,0 0-16,0 0 15,21 0-15,0-1 0,21 22 16,43-42-16,-43 21 16,1 21-16,-1 0 0,-21-21 15,22 21-15,-22 0 0,0 0 0,0 0 16,0 0-16,0 0 0,-21 21 15,0 0-15,0 0 16,0 22-16,0-22 0,0 0 0,-21 21 16,0 1-16,-21-1 15,21 0-15,-22 1 0,1 20 0,0-21 0,20 22 16,-20-22-16,-43 64 16,64-64-16,0 22 0,0-22 15,0 22-15,0-22 0,21 0 0,0 1 16,0-1-16,0 0 0,0 1 15,0-1-15,21-21 0,0 0 0,0 1 16,0-1-16,0 0 0,1 0 16,20 0-16,-21-21 0,21 0 0,-20 0 15,41 0-15,-21 0 16,-20 0-16,-1 0 0,21 0 0,-21-21 16,0 0-16,1 21 0,-22-21 15,21 21-15,-21-21 16,-21 21-1,-1 0-15,1 21 16,0-21-16,0 21 0,0 0 16,0 0-16,-1 0 0,1 1 0,0 20 15,21-21-15,0 21 0,-21-20 16,21 20-16,0-21 0,0 21 0,0 1 16,0-1-16,0 0 0,0 1 0,0-1 15,0 0-15,0 1 0,0-1 16,0 0-16,21 1 0,-21-1 0,21-21 15,-21 22-15,21-22 0,-21 21 16,0-21-16,0 0 0,0 1 16,0-1-16,0 0 0,0 0 15,0 0-15,-21-21 0,21 21 16,-21-21-16,-21 0 0,-1 22 16,22-22-16,0 0 0,0 0 0,-21 0 15,20 0-15,1 0 0,0 0 16,0 0-16,0 0 0,21-22 0,0 1 15,-21 21-15,21-21 0,0 0 16,0 0-16,0-22 0,21 22 16,0-21-16</inkml:trace>
  <inkml:trace contextRef="#ctx0" brushRef="#br0" timeOffset="114341.15">17484 15960 0,'0'-21'15,"21"21"-15,0-22 0,0 1 16,0 0-16,-21 0 0,21 0 16,-21 0-16,0-1 0,22 22 15,-22-21-15,0 0 0,0 0 0,0 0 16,0 0-16,0-1 0,0 1 0,-22 0 15,1 0-15,0 0 16,0 21-16,0 0 0,-22-21 16,22 21-16,0 0 0,0 0 0,0 0 15,-22 21-15,22 0 0,0 0 16,-21 0-16,21 0 0,-1 1 0,-20 20 16,21-21-16,0 21 0,21 1 0,-21-1 15,21-21-15,0 22 0,0-1 16,0 0-16,0-21 0,0 22 0,0-22 15,21 0-15,-21 0 0,21 0 16,0 1-16,-21-1 0,21-21 0,0 0 16,1 0-16,-1 0 0,0 0 0,0 0 15,0-21-15,0-1 16,1 1-16,-1 0 0,0 0 0,21 0 0,-21-22 16,1 22-16,20-21 0,-21 0 15,0 20-15,0-20 0,1 21 16,-1 0-16,-21-22 0,0 22 0,21 0 15,0 0-15,-21 42 47,0 0-47,0 0 16,0 1-16,0-1 0,0 0 0,0 21 16,0-21-16,0 1 0,0 20 0,0-21 15,0 0-15,0 0 16,0 1-16,21-1 0,0 21 15,1-42-15,-1 0 0,0 21 0,0-21 16,0 0-16,0 0 0,1 0 16,-1-21-16,0 21 0,0-21 0,0 0 15,22 0-15,-22-22 0,21 22 16,-21-21-16,0 21 0,22-22 16,-22 1-16,0 0 0,0-1 0,0 1 15,-21 0-15,0-1 0,22-20 0,-22 20 16,0 1-16,0 0 0,0-1 0,0-20 15,0 42-15,0 0 16,0-1-16,0 1 0,-22 21 16,22 21-1,-21 1-15,21 20 16,-21-21-16,0 64 0,21-43 16,0 0-16,0 1 0,0-1 0,0 0 15,0 1-15,0-1 0,0 0 16,0 1-16,0-1 0,0 0 0,0 1 15,0-1-15,0-21 16,0 22-16,0-22 0,0 0 0,21 21 0,0-21 16,0 1-16,1-22 15,20 0-15,-21 0 0,0 0 0,22 0 16,-22 0-16,21-22 0,0 22 16,1-21-16,-22 0 0,21 0 0,1 0 15,-22 0-15,0-1 0,0-20 16,21 21-16,-20 0 0,-22 0 0,21-22 15,-21 22-15,21 0 0,-21 0 0,0 0 16,0-1-16,0 1 16,0 42 15,-21 22-15,21-22-16,-21 0 0,21 21 0,0 1 15,0-1-15,-22 0 0,22 1 16,-21-1-16,21 0 0,0 22 15,-21-22-15,21 22 0,-21 42 16,0-43-16,21 1 0,0-22 16,0 21-16,0 1 0,-21-1 0,21 1 15,-22-1-15,22 1 0,0-1 0,0-20 16,0 20-16,-21-20 0,21-1 16,0 0-16,0-21 0,0 22 0,0-22 15,0 0-15,0-42 31,0 0-31,0 0 0,0-1 0,0-20 16,0 21-16,0-21 0,0-1 16,0-20-16,0 20 0,-21-20 15,21-1-15,0-20 0,0 20 0,0-20 16,0 20-16,0-21 0,0 22 16,21-22-16,0-42 0,1 43 15,-1 20-15,21 1 0,-21-1 16,0 22-16,22-22 0,-22 22 0,21 21 15,-21-22-15,22 22 0,-22 0 0,21 21 16,-21 0-16,43 0 16,-43 21-16,0-21 0,0 43 0,-21-22 15,0 0-15,0 21 0,0-21 16,0 22-16,0-22 0,0 0 16,0 21-16,-21-20 0,0-1 0,0 0 15,0 0-15,0-21 0,-22 21 16,22-21-16,0 0 0,0 0 15,0 0-15,-1-21 0,1 21 0,0-21 16,-21 0-16,21 0 0,-1-1 16,22 1-16,-21 0 0,0 0 0,21 0 15,-21 0-15,21 42 32,0 0-32,21 0 0,0 0 15,0 0-15,-21 22 0,22-22 16,-1 0-16,21 21 15,-21-20-15,22-1 0,-22-21 16,0 21-16,0-21 0,0 0 0,0 0 16,22 0-16,-22 0 0,21 0 0,-21-21 15,22 0-15,-22-1 0,21 1 16,1 0-16,-1-21 0,-21-1 0,21 22 16,1-21-16,-22-22 0,0 22 15,21 0-15,-20-1 0,-22 1 16,21 0-16,-21-22 0,21 22 0,-21-43 15,0 43-15,0 21 16,0 0-16,0-1 0,0 1 0,-21 21 0,0 0 16,-1 21-1,22 1-15,0 20 0,0 0 16,-21-21-16,21 64 0,-21-21 16,21-22-16,0 0 0,0 1 15,0-1-15,0 0 0,0 1 0,-21-1 16,21 0-16,-21-21 0,21 22 0,-21-22 15,21 21 1,0-21-16,0-42 31,0 0-31,0 0 16,0 0-16,0-22 0,42 1 16,-21 21-16,-21 0 15,21 0-15,0 21 0,1-22 0,-1 22 16,0 0-16,-21 22 15,21-22-15,0 21 16,-21 0-16,0 0 0,0 0 16,43 0-16,-43 1 0,21-1 15,-21 0-15,21 0 0,0-21 16,0 21-16,0-21 0,1 0 0,-1 0 0,0 0 16,21 0-16,1 0 15,-22 0-15,21 0 0,-21-21 16,0 0-16,22 0 0,-22 0 15,21-1-15,-21 1 0,1 0 0,-1 0 16,0 0-16,0-43 0,-21 43 16,0 0-16,0-21 15,0 20-15,-21 1 0,0 21 16,0 0-16,-1 0 16,1 0-16,0 0 0,0 21 0,0-21 15,0 22-15,21-1 0,-22 0 0,1 0 16,0 21-16,21-20 15,-21-1-15,21 0 0,0 0 0,0 0 16,0 0-16,0 1 0,0-1 0,0 0 16,21-21-1,0 0 1,0-21-16,1 0 16,-1 21-16,-21-22 0,21 1 0,0 0 15,0-21-15,-21 21 0,21-1 16,1 1-16,-22 0 0,0 0 0,0 0 15,21 0-15,0 21 16,-21 21 0,0 0-16,0 0 0,0 0 15,0 0-15,0 1 0,0-1 16,0 0-16,0 21 0,0-21 16,0 1-16,21-22 0,-21 21 0,21 0 15,0-21-15,1 0 0,-22 21 16,21-21-16,0 0 0,0 0 0,0 0 15,0 0-15,1-21 0,-1 0 0,0 21 16,0-21-16,0-1 0,0-20 16,1 21-16,-1-21 0,-21 20 15,21-62-15,-21 41 0,0 1 16,0 0-16,0-1 0,0 1 0,0 0 16,0-85-1,0 106-15,0-1 0,0 1 16,0 0-16,0 42 15,0 0-15,-21 22 0,21-22 16,0 21-16,0 1 0,0-22 16,0 21-16,0 0 0,0 1 0,0-22 15,-21 21-15,21 1 0,0-22 16,-22 21-16,22-21 0,0 22 0,0-22 16,0 0-16,-21 0 0,21 21 15,-21-42-15,21 22 16,0-44-1,0 1 1,0 0-16,0 0 0,21 0 16,0 0-16,-21-1 0,22 1 0,20-42 15,-21 42-15,21-1 16,-20 22-16,-1-21 0,0 0 0,0 21 16,0 0-16,0 0 0,1 0 0,-1 0 15,0 0-15,0 21 0,-21 0 16,21 1-16,0-22 0,-21 21 0,0 0 15,0 0-15,0 0 0,0 0 16,0 1-16,0-1 0,0 0 16,-21 0-16,21 0 0,-42 0 15,21-21-15,0 0 16,-1 22-16,1-22 0,0 0 16,0 0-16,0-22 15,21 1 1,0 0-16,0 0 0,0 0 0,0 0 15,0-1-15,0 44 47,0-1-47,0 0 0,0 0 16,0 0-16,0 0 0,0 1 16,21-1-16,0-21 15,0 0-15,0 0 0,1 0 16,20 0-16,-21 0 0,21 0 0,-20 0 15,20 0-15,-21-21 16,21-1-16,-20 22 0,20-21 0,-21 0 16,21 0-16,-20 0 0,-1-22 0,0 22 15,0 0-15,0 0 0,-21-21 16,21 20-16,-21 1 0,22-21 16,-22 21-16,0 0 0,-22 21 31,1 0-31,0 0 0,0 21 15,21 0-15,0 0 0,-21 0 16,21 0-16,-21 1 0,21-1 16,-22 0-16,22 0 0,0 21 0,0-20 15,0-1-15,0 0 0,0 0 16,0 0-16,0 0 0,22-21 0,-1 22 16,0-1-16,0-21 0,0 0 0,22 0 15,-22 0-15,0 0 0,21 0 16,-21 0-16,43-21 15,-43-1-15,21 1 0,-20 0 0,-1 0 0,0 0 16,21 0-16,-21-22 16,22 1-16,-43 0 0,42-43 15,-42 64-15,0-64 16,0 22-16,0 20 0,0 1 16,0 0-16,0-1 0,0 22 15,0 0-15,0 0 0,0 0 0,0-1 16,-21 22-16,0 22 15,21-1-15,-21-21 0,-1 21 0,22 21 16,0-21-16,-21 22 0,0-22 16,21 21-16,-21 1 0,21-1 15,0-21-15,0 21 0,0 1 0,0-1 16,0-21-16,0 22 0,0-1 0,0-21 16,0 21-16,0-20 0,0 20 0,21-21 15,-21 0-15,21 0 16,22 1-16,-22-22 0,0 21 0,21-21 15,-21 21-15,22-21 0,-22 0 0,21 0 16,-21 0-16,1-21 0,-1 21 16,21-21-16,0-22 0,-20 22 15,-22 0-15,21 0 0,0 0 0,-21-1 16,0 1-16,21-21 0,0 21 16,-21 0-16,0-1 0,0 44 46,0-1-46,0 0 0,0 0 0,0 0 16,0 0 0,0 1-16,0-1 0,0 0 0,0 0 15,0 0 1,21-21 0,1 0-16,-1 0 0,0-21 15,0 21-15,-21-21 0,21 0 16,0 21-16,1-21 0,-1-1 0,0 1 15,-21 0-15,21 0 0</inkml:trace>
  <inkml:trace contextRef="#ctx0" brushRef="#br0" timeOffset="114551.02">22352 15409 0,'0'0'0,"0"-21"0,-21 21 16,0 0-16,-1 0 15,22-21 1,22 21 31</inkml:trace>
  <inkml:trace contextRef="#ctx0" brushRef="#br0" timeOffset="114777.12">21548 15621 0,'0'21'0,"0"-42"0,0 106 16,0-64-1,21-21-15,0 0 0,0-21 0,43 0 16,-22-1-16,0 22 0,1-21 15,-1 21-15,0 0 16,1 0-16,-22-21 0,21 0 0,0 21 0,-20 0 16,-1 0-16,0-21 15,21 21-15,-42-21 16</inkml:trace>
  <inkml:trace contextRef="#ctx0" brushRef="#br0" timeOffset="115270.83">22987 15790 0,'0'0'0,"21"-21"0,0 21 0,-21-21 0,0 0 15,0 0 1,-21 21 0,-21 0-16,-1 0 15,22 0-15,0 0 0,0 21 16,0 0-16,0 0 0,-1 0 0,1 1 16,0-1-16,21 21 0,-21-21 15,21 22-15,-21-22 0,21 0 0,0 42 16,0-41-16,0-1 0,0 0 15,21 0-15,0 0 16,0-21-16,0 0 0,1 0 16,-1 0-16,21 0 0,-21 0 0,0 0 15,22 0-15,-1-21 0,-21 21 16</inkml:trace>
  <inkml:trace contextRef="#ctx0" brushRef="#br0" timeOffset="116002.61">23431 15896 0,'0'0'0,"22"-21"0,-22 0 15,0 0-15,0 0 0,0-1 16,-22 22 0,1 0-16,0 22 15,0-1-15,0 0 16,21 0-16,-21 0 0,-1 0 0,1 1 16,21-1-16,-21 0 0,0 21 15,21-21-15,-21 1 0,21-1 16,0 0-16,0 0 15,21-21 1,0 0-16,0 0 0,0-21 16,1 21-16,-22-21 0,21 21 15,0-21-15,0-1 0,0 1 0,-21 0 16,21 0-16,1 0 0,-1 0 0,-21-1 16,0-20-16,21 21 0,-21 0 15,21 21-15,-21-21 0,0 42 47,0 0-47,-21 0 0,0 21 0,21-20 16,-21-1-16,21 0 0,0 0 0,0 0 15,-22 0-15,22 1 0,0-1 16,0 0-16,0 0 0,0 0 16,22-21-16,-1 0 0,0 0 15,0 0-15,0 0 0,0 0 0,1 0 16,-1-21-16,0 0 0,21 21 0,-21-21 15,1 0-15,-1-1 0,0-20 16,21 21-16,-21-21 0,1-1 16,20-20-16,-42 20 0,21 1 15,0-21-15,-21 20 0,0 1 16,0-22-16,21 22 0,-21-21 0,0 20 16,0 1-16,0 21 0,22 0 15,-22-1-15,0 1 0,0 42 16,0 22-16,0-22 15,-22 21-15,22 1 0,-21-1 16,21 21-16,-21-20 0,21-1 16,0 64-16,0-64 0,0 22 15,0-22-15,0 0 0,0-20 16,0 20-16,0 0 0,0-21 0,0 1 16,0-1-16,0 0 0,0 0 15,21-21 1,0 0-16,1 0 0,-1 0 0,0-21 15,0 0-15,0 0 0,0-1 16,1 1-16,20 0 0,-21 0 0,0 0 16,22-22-16,-22 22 0</inkml:trace>
  <inkml:trace contextRef="#ctx0" brushRef="#br0" timeOffset="116650.24">25188 15833 0,'21'0'0,"-42"0"0,64-21 0,-22-1 16,0 1-16,0 0 0,0 0 0,0 21 16,1-21-16,-44 42 31,1 0-31,0 0 0,0 22 0,0-22 15,0 21-15,-1 0 0,1 1 16,0-22-16,0 21 0,21 43 16,-21-64-16,21 21 0,0-20 15,0-1-15,0 0 0,21 0 16,0 0-16,0-21 0,0 0 0,1 0 16,-1 0-16,21 0 0,-21 0 15,22 0-15,-1-21 0,-21 21 0,21-21 16,1-21-16,-22 20 0,21 1 0,-21-21 15,1 0-15,-1-1 0,-21 1 16,0-22-16,0-20 16,-21 63-16,-1-22 0,1 22 15,-21 0-15,21 21 0,0 0 0,-22 0 16,22 0-16,-21 0 0,21 0 0,-1 21 16,1 0-16,0 0 0,0 1 15,0-1-15,21 0 0,0 0 16,0 0-16,0 22 0,0-22 15,0 0-15,0 0 0,0 0 0,21 0 16,0 1-16,0-1 0,22 0 16,-22-21-16,21 0 0,-21 0 15,22 0-15,-1 0 0,0 0 16,-21 0-16,22 0 0</inkml:trace>
  <inkml:trace contextRef="#ctx0" brushRef="#br0" timeOffset="117033.02">25781 16002 0,'21'0'0,"-42"0"0,42-21 0,-21 0 16,21 0-16,-21-1 0,21 1 15,-21-21-15,0 21 0,22 0 0,-1-1 0,0 22 16,0-21-16,0 0 0,0 21 16,1 0-16,-1 0 0,0 0 15,0 0-15,21 0 0,-20 0 0,-1 21 16,0 0-16,0 1 0,-21-1 16,21 0-16,-21 0 0,21 21 0,-21-20 15,0-1-15,0 21 0,0-21 16,0 0-16,0 1 0,-21-1 0,0 0 15,-21 0-15,42 0 16,-21-21-16,-1 0 0,1 0 16,21-21-1,0 0 1,0 0-16,0 0 16,21-1-16,-21 1 0,22-21 0,-1 21 0,0-22 15,0 22-15,-21-21 16,21 21-16,0 0 0,1-1 0,-1 1 15,0 0-15,0 0 0,0 21 32,-21 21-32,0 0 15,21 0-15,-21 1 16,0-1-16,22-21 0,-1 21 0,0 0 16</inkml:trace>
  <inkml:trace contextRef="#ctx0" brushRef="#br0" timeOffset="117585.59">26903 15981 0,'0'-21'0,"0"0"0,21 21 15,0-64 1,-21 43-16,0 0 0,0-22 16,0 22-16,0 0 0,0 0 15,-21 21-15,0 0 0,0 0 0,-1 0 16,1 0-16,-21 0 0,21 0 0,-22 21 15,1 21-15,21-20 0,-21-1 0,-1 21 16,22-21-16,0 22 16,-21-22-16,20 21 0,22-21 0,0 0 15,0 22-15,0-22 0,0 0 16,0 0-16,22 0 0,20 1 16,-21-22-16,43 0 0,-43 0 15,21 0-15,-21 0 0,22 0 16,-22-22-16,0 22 0,21-21 0,-21 0 15,1 0-15,20-21 0,-21 20 16,0-20-16,0 0 0,-21-1 16,22 1-16,-1 0 0,-21-1 0,21-20 0,-21 21 15,0-64 1,21 42-16,-21 22 0,0 0 0,21-1 16,-21 22-16,0-21 0,0 63 31,0 21-31,0 1 0,-21-22 15,0 42-15,21-20 0,-21-1 16,21 43-16,0-22 0,-21-21 16,21 1-16,0-1 0,-22 0 15,22-20-15,0 20 0,0-21 0,0 21 16,0-20-16,0-1 0,0 0 16,0 0-16,22-21 15,-1 0-15,0 0 16,0-21-1,0 21-15,0-21 0</inkml:trace>
  <inkml:trace contextRef="#ctx0" brushRef="#br0" timeOffset="118002.54">27411 15981 0,'0'0'0,"0"21"0,21-21 31,0 0-31,0-21 16,0 0-16,1 21 15,-1-21-15,-21-1 0,21 22 0,0-21 16,0 0-16,-21 0 0,0 0 0,21 21 16,-21-21-16,0-1 0,0 1 15,0 0-15,-21 21 16,0 0-16,0 0 0,0 0 15,0 21-15,-1-21 0,1 21 0,0 1 16,0-1-16,0 0 0,0 21 0,-1-21 16,22 22-16,0-22 15,0 0-15,0 21 0,0-20 0,0-1 0,0 0 16,0 0-16,0 0 16,0 0-16,0 1 0,22-22 0,-1 21 15,0 0-15,0-21 16,0 0-16,0 0 0,1 0 15,-1 0-15,0 0 0,0-21 16,0 0-16,0 21 0,1-22 16,-1 1-16,0 0 0,0 21 0,0-21 15</inkml:trace>
  <inkml:trace contextRef="#ctx0" brushRef="#br0" timeOffset="118443.29">27940 15896 0,'0'-21'0,"0"0"15,21 21 17,0 0-17,0 0-15,1 0 0,-22 21 16,21-21-16,-21 21 0,21 0 0,0-21 16,-21 22-16,0-1 0,21 21 15,-21-21-15,0 0 16,0 1-16,0-1 0,0 0 15,0 0-15,-21 0 0,0-21 16,0 21-16,21 1 16,-21-22-16,-1 0 15,22 21-15,0-42 47,0-1-47,0 1 0,22 0 16,-1 0-16,0-21 0,21 20 15,-21 1-15,22-21 0,-1 0 0,0 20 16,1-20-16,-1 21 0,22 0 16,-22-22-16,0 22 0,1 0 0,20 0 15,-42 21-15,22 0 0,-1-21 16,-42 42 0,0 0-16,-21-21 15,-22 21-15,1-21 0,0 21 0,-1 1 16,1 20-16</inkml:trace>
  <inkml:trace contextRef="#ctx0" brushRef="#br0" timeOffset="124493.09">14245 4445 0,'0'0'0,"0"-21"15,0 0 1,21 21-16,-21-21 16,0-1-1,0 1 17,0 0-17,0 0 1,-21 21-1,21 21 32,0 0-31,0 0-16,0 1 16,0-1-16,0 0 0,0 0 0,0 0 15,0 0-15,0 1 16,21-1-16,-21 0 0,0 0 0,0 0 15,21-21-15,-21 21 0,22 1 0,-1-1 16,-21 0-16,0 0 16,21 0-16,-21 0 15,0 1-15,21-1 16,-21 0-16,0 0 0,21-21 16,-21 21-16,0 0 15,0 1-15,0-1 16,21 0-1,-21 0-15,22-21 16,-1 0 15,0 0-15,0 0-16,0-21 16,0 21-16,-21-21 0,22 0 0,-1-1 15,0 1-15,0 0 0,21 0 16,-20 0-16,-1 0 0,21-22 0,-21 22 15,22 0-15,-22-21 0,21 20 16,0-20-16,22 21 0,-22-21 16,22 20-16,-1-20 0,64-43 15,-42 64-15,0-21 0,-1 0 16,1-1-16,0 1 0,-22 21 0,22-22 16,-22 22-16,1-21 0,-1 21 15,1 0-15,-1-1 0,22-20 16,-43 21-16,1 21 0,-1-21 15,-21 0-15,0 21 0,0 0 16,1-22-16,-1 22 0,0-21 16,0 21-16,-21-21 15,21 21 1,-42 0 187,0 0-203,0 0 0,0 21 16,-1-21-16,1 21 0</inkml:trace>
  <inkml:trace contextRef="#ctx0" brushRef="#br0" timeOffset="125680.98">14224 5863 0,'0'21'32,"0"1"30,0-1-46,0 0-16,0 0 0,0 0 15,0 0-15,0 1 0,0-1 16,0 0-16,21 0 16,-21 0-16,0 0 0,0 1 0,0-1 15,0 0-15,21 0 0,-21 0 16,21 0-16,-21 1 15,0-1-15,0 0 16,22-21-16,-22 21 0,21 0 16,-21 0-1,21-21-15,0 0 16,0 0 0,0 0-16,1 0 15,-1-21-15,0 21 0,-21-21 16,21 21-16,0-21 0,0 0 0,22 21 15,-22-21-15,0-1 0,21 1 16,-20 0-16,20 0 0,0 0 0,1 0 16,20-1-16,43-41 15,-64 21-15,22 20 0,-1-20 0,22 21 16,-22-21-16,1-1 0,-1 22 16,1-21-16,-1-1 0,1 1 0,-1 21 15,1-21-15,-22 20 0,1-20 16,20 21-16,-21 0 0,1-22 0,-1 22 15,0 0-15,-20 0 0,20 21 0,-21-21 16,0 0-16,22 21 0,-22-22 16,0 22-16,0 0 0,0-21 15,0 21 1,-42 0 109,0 0-109,0 0-16,-21 0 15,20 21-15,1-21 0</inkml:trace>
  <inkml:trace contextRef="#ctx0" brushRef="#br0" timeOffset="132865.57">19262 9335 0,'-22'0'0,"1"0"0,0 0 0,0 0 16,0 0-16,0 0 16,-1 0-16,1 0 0,0 0 15,0 0-15,0 0 16,0 0-1,-1 0-15,1 0 16,0 0 0,0 0-16,42 0 62,0 0-46,22 0-16,-1 0 0,0 0 0,1 0 15,-1 21-15,21-21 0,1 0 0,-1 0 16,1 0-16,21 0 0,-1 0 16,-20 0-16,20 0 0,1 0 0,0 0 15,-1 0-15,1 0 0,0 0 16,21 0-16,-1 0 0,1 0 0,0 0 16,21 0-16,-21 0 0,0 0 0,-22 0 15,22 0-15,-21 0 0,0 0 16,-1 0-16,1 0 0,42 0 15,-64 0-15,-20 0 0,-1 0 16,0 0-16,-20 0 0,-1 0 16,0 0-16,0 0 0,0 0 0,0 0 15,-42 0 63,0 0-62,0 0-16,-21 0 0,20 0 0,-20 0 16,21 0-16</inkml:trace>
  <inkml:trace contextRef="#ctx0" brushRef="#br0" timeOffset="133793.04">19156 9483 0,'-21'0'16,"42"0"-16,-64 0 0,22 0 31,21 21 32,21-21-48,1 0-15,-1 21 0,0-21 16,21 0-16,-21 0 0,22 0 16,-22 0-16,21 0 0,1 0 0,-1 0 15,0 0-15,22 0 0,-22 0 16,22 0-16,-1 0 0,1 0 16,20 0-16,-20 0 0,105 0 15,-84 0-15,-1 0 0,22 0 16,-21 0-16,21 0 0,0-21 0,-1 21 15,-20 0-15,21 0 0,-21 0 0,-1 0 16,1 0-16,0 0 0,-22 0 16,22 0-16,-22-21 0,-20 21 0,20 0 15,-21 0-15,1 0 0,-1 0 16,0 0-16,-20 0 0,20 0 0,-21 0 16,0 0-16,0 0 15,1 0 1,-1 0 62,0 0-47,-42 0 79</inkml:trace>
  <inkml:trace contextRef="#ctx0" brushRef="#br0" timeOffset="145653.76">9821 13970 0,'-21'21'16,"0"-21"-16,0 0 15,0 0 16,-1 0-31,1 0 16,0 0-16,0 0 16,0 0-16,0 0 0,-1 0 0,1 0 15,0 0-15,0 0 0,0 0 16,0 0-16,-1 0 16,1 0-16,0 0 0,0 0 15,0 0 1,0 0-16,42 0 94,0 0-94,0 0 0,0 0 15,0 0-15,1 0 0,-1 0 16,0 0-16,0 0 0,0 0 0,0 0 15,1 0-15,-1 0 0,0 0 0,0 0 16,0-21-16,0 21 0,22 0 16,-22 0-16,42 0 15,-41 0-15,-1 0 0,21 0 0,-21 0 0,22 0 16,-1 0-16,-21 0 16,21 0-16,1-21 0,-22 21 0,21 0 15,-21 0-15,22 0 0,-22 0 0,0 0 16,21-21-16,-20 21 0,-1 0 15,0 0-15,0-21 0,21 21 16,-20 0-16,-1 0 0,0 0 0,0 0 16,21 0-16,-20 0 0,-1 0 0,63-22 15,-41 22-15,-1 0 0,22 0 16,-22 0-16,0-21 0,22 21 16,-22 0-16,22-21 0,-22 21 0,0 0 15,22 0-15,-22 0 0,0 0 0,1 0 16,-22 0-16,21 0 0,1 0 15,-22 0-15,21 0 0,-21 0 16,0 0-16,22 0 0,-22 0 16,0 0-16,0 0 0,0 0 0,1 0 15,-1 0-15,0 0 0,0 0 16,0 0-16,0 0 0,1 0 0,-1 0 16,0 0-16,0 0 0,0 0 0,0 0 15,1 0-15,-1 0 0,21 0 0,-21 0 16,0 0-16,64 0 15,-64 0-15,64 0 16,-43 0-16,1 0 0,-1 0 0,0 0 16,1 0-16,-1 0 0,0 0 0,1 0 15,-1 0-15,0 0 0,1 0 16,-1 0-16,0 0 0,-21 0 16,22 0-16,-1 0 0,0 0 0,43 0 15,-43 0-15,1 0 0,-1 0 16,0 0-16,-20 0 0,20 0 15,0 0-15,1 0 0,-22 0 0,21 0 16,0 0-16,1 0 0,-22 0 0,21 0 16,-21 0-16,22 0 0,-1 0 15,-21 0-15,64 21 16,-43-21-16,-21 0 0,22 0 16,-1 0-16,0 0 0,1 0 0,-1 0 15,0 0-15,1 0 0,-1 0 0,0 0 16,1 0-16,-1 0 0,0 0 15,1 0-15,-1 0 0,64 0 16,-64 0-16,1 0 0,-1 0 16,0 0-16,1 0 0,-1 0 15,0 0-15,1 0 0,-22 0 0,21 0 16,0 0-16,1 0 0,-1 0 16,0 0-16,1 21 0,-1-21 15,0 0-15,1 0 0,-1 0 0,0 0 16,1 0-16,-22 0 0,21 0 15,1 0-15,-22 0 0,21 0 0,0 0 16,-20 0-16,62 22 0,-63-22 16,22 0-16,-1 0 0,-21 0 15,22 0-15,-1 0 0,0 0 0,1 0 16,-1 0-16,0 0 0,1 0 16,-1 21-16,0-21 0,64 0 15,-42 0-15,-1 0 0,-21 0 0,22 0 16,-22 21-16,22-21 0,-22 0 15,22 0-15,-22 0 0,21 0 16,-20 0-16,20 0 0,-20 21 0,20-21 16,1 0-16,-22 0 0,21 0 15,1 0-15,-1 0 0,-20 0 0,20 0 16,1 0-16,-1 0 0,-20 0 16,20 0-16,-21 0 0,22 0 0,-22 0 15,22 0-15,-22 0 0,0 21 0,22-21 16,-22 0-16,1 0 0,20 0 15,-21 0-15,1 0 0,20 0 0,-20 0 16,20 0-16,-21 0 0,22 0 16,-22 0-16,1 0 0,20 0 0,-21 0 15,1 0-15,20 0 0,-20 0 16,-1 0-16,0 0 0,1 0 16,20 0-16,-21 0 0,1 0 0,-1 0 15,22 0-15,-22 0 0,0 0 0,22 0 16,-22 0-16,0 0 0,22 0 15,-22 0-15,22 0 0,-22 0 0,64 0 16,-64 0-16,1 0 16,20 0-16,-21 0 0,22 0 0,-22 0 15,1 0-15,20 0 0,1 0 0,-22 0 16,21 0-16,1 0 0,-1 0 16,1 0-16,-1 0 0,-20 0 15,20 0-15,1 0 0,-1-21 0,-20 21 16,20 0-16,1 0 0,-22 0 15,21-21-15,-20 21 0,20 0 0,1 0 16,-22-21-16,22 21 0,-1 0 16,1 0-16,-1-21 0,1 21 0,-22 0 15,21 0-15,1-22 0,-1 22 16,-20-21-16,20 21 0,-20 0 0,20 0 16,-21-21-16,64 21 15,-63 0-15,20-21 0,-21 21 0,22 0 16,-22 0-16,22-21 0,-22 21 15,0 0-15,22 0 0,-22-21 0,22 21 16,-22 0-16,0-22 0,1 22 0,-1 0 16,0 0-16,1-21 0,-1 21 15,0-21-15,-20 21 0,20 0 16,0 0-16,-21-21 0,22 21 0,-22 0 16,21-21-16,1 21 0,-22 0 15,21 0-15,0-21 0,1 21 0,-22 0 16,21 0-16,1-22 0,-1 22 0,0-21 15,1 21-15,-22 0 0,21 0 16,0-21-16,1 21 0,-22 0 0,21 0 16,-21-21-16,22 21 15,-22 0-15,21 0 0,-21 0 0,1 0 16,20-21-16,-21 21 0,21 0 16,-20 0-16,20 0 0,-21 0 0,21 0 15,1 0-15,-1 0 0,0 0 0,-20 0 16,20 0-16,0 0 0,1 0 15,-22 0-15,21 0 0,-21-21 0,0 21 16,1 0-16,-1 0 0,0 0 16,0 0-16,0 0 15,0 0 1,-21-22 62,-21 22-47,0 0-15,21-21-16,-21 21 0</inkml:trace>
  <inkml:trace contextRef="#ctx0" brushRef="#br0" timeOffset="146397.37">24469 13250 0,'0'0'16,"-22"-21"-16,-20-21 15,42 21-15,0 0 16,-21 21 0,42 21 31,0-21-47,-21 21 15,21 0-15,1-21 0,-1 21 0,0 0 16,0 1-16,21-1 0,-20-21 0,20 21 15,0 0-15,1 0 0,20 0 16,-21-21-16,22 22 0,-22-1 0,22-21 16,-22 21-16,0 0 0,1-21 15,-1 21-15,0-21 0,1 21 0,-22-21 16,0 0-16,21 22 0,-20-22 16,-1 0-16,0 0 0,0 21 0,-42-21 62,21 21-62,-42-21 0,20 21 16,1-21-16,-21 21 0,21 0 0,-22 1 15,1-1-15,-21 0 0,-1 0 16,22 0-16,-22 0 0,-20 1 0,20-1 16,1 21-16,-1-21 0,1 0 15,-1 1-15,1 20 0,-22-21 0,43 0 16,-22 0-16,1 1 0,-43 20 15,63-21-15,-20 0 0,42-21 16,-22 21-16,1 1 0,21-22 16,0 0-16,0 21 0,-1-21 15,44 0 17,-1-21-32,0 21 0,0-22 0,21 22 15,-20-21-15,-1 0 0,21 0 16,-21 21-16,22-21 0,-22 0 15,21-1-15,-21 22 0,22-21 0,-22 0 0,21 0 16,-21 21-16,0-21 0,1 0 16,-1-1-16,0 22 15,-21-21-15,0 0 0,21 21 0,0-21 16,0 21-16</inkml:trace>
  <inkml:trace contextRef="#ctx0" brushRef="#br0" timeOffset="147284.85">24977 13610 0,'-22'0'0,"1"0"0,0 0 0,0 0 16,0 0-16,0 0 0,-1 0 15,-20 0-15,0 0 0,-1 21 16,1 1-16,0-22 0,-1 0 16,1 21-16,0-21 0,-1 21 0,-20-21 15,21 0-15,-1 21 0,1-21 0,-22 0 16,22 0-16,0 0 0,-1 21 16,22-21-16,-21 0 0,21 0 15,0 0-15,42 0 47,0 0-47,0 0 0,21 0 16,1 0-16,-1 0 0,0 0 0,1 0 0,84 0 15,-64-21 1,1 21-16,-1 0 0,1 0 0,-1-21 16,22 21-16,-22 0 0,-20-21 0,20 21 15,-20-21-15,-1 21 0,0 0 16,-21 0-16,1 0 0,-1 0 0,-21-22 15,-21 22 1,-1 0-16,1 0 0,-21 0 16,0 0-16,-1 0 0,-20 0 15,20 22-15,-20-22 0,-1 0 16,1 21-16,-22 0 0,22-21 0,-1 0 16,22 21-16,-22-21 0,22 0 15,0 21-15,-1-21 0,22 0 0,0 0 16,0 0-16,21 21 0,21-21 31,0 0-31,22 0 0,-22-21 16,21 21-16,0-21 0,64 0 15,-63 0-15,20 21 0,-21-21 16,1 21-16,-1-22 0,0 22 0,1 0 16,-22-21-16,0 21 0,0 0 15,-42 0 1,0 0-16,0 0 15,-22 0-15,1 0 0,0 0 0,-1 0 16,1 21-16,0-21 0,-22 0 0,22 22 16,0-22-16,-22 0 0,22 0 15,-1 21-15,22-21 0,-21 0 16,21 0-16,0 0 0,-1 0 0,44 0 31,-1 0-31,0 0 0,21 0 0,1 0 16,-1 0-16,21 0 0,1-21 15,-1 21-15,1-22 0,-1 1 0,1 21 16,-1-21-16,1 21 16,-1-21-16,-20 21 0,-1 0 0,-21 0 15,22-21-15,-86 0 32</inkml:trace>
  <inkml:trace contextRef="#ctx0" brushRef="#br0" timeOffset="147369.81">24088 13589 0</inkml:trace>
  <inkml:trace contextRef="#ctx0" brushRef="#br0" timeOffset="151204.91">5990 15558 0,'0'0'0,"-21"0"0,21-22 16,0 44 15,0-1-31,0 0 16,0 0-16,0 21 0,0 1 15,0-1-15,0-21 0,0 22 16,0-1-16,0-21 0,0 21 16,0-20-16,0 20 0,0-21 0,0 0 15,-21 0-15,21 1 0,0-1 16,0 0-16,0 0 16,0-42 15,0 0-31</inkml:trace>
  <inkml:trace contextRef="#ctx0" brushRef="#br0" timeOffset="151446.72">6181 15896 0,'0'-21'31,"0"0"1,21 21-1,-21 21 0,0 0-31,0 0 16</inkml:trace>
  <inkml:trace contextRef="#ctx0" brushRef="#br0" timeOffset="152112.32">5969 16637 0,'0'0'0,"-21"0"16,0 0-16,21-21 16,0 0-16,0 0 15,0-1-15,0 1 16,21 0-16,0 21 15,-21-21-15,21 21 0,0 0 0,0 0 16,1 0-16,-1 0 16,0 21-16,-21 0 0,0 0 15,21 1-15,-21 20 16,0-21-16,0 0 0,0 22 0,0-22 16,0 21-16,0 0 0,0-20 15,-21 20-15,0 0 0,0-21 0,-1 22 16,1-1-16,0-21 0,0 0 15,0 1-15,0-1 0,-1 0 0,1 0 16,0 0-16,0-21 16,0 0-16,0 0 0,-1 0 15,1-21-15,21 0 16,0 0-16,-21 0 0,21-1 16,0 1-16,0 0 15,0 0-15,21 21 16,-21-21-16,21 21 0,1 0 0,-1 0 15,0 0-15,0 0 0,0 0 16,0 21-16,22 0 0,-22-21 0,0 21 16,0 0-16,0 1 0,1-1 15,-1 0-15,-21 0 16,21-21-16,0 21 16,0-21-1,0 0 16,-21-21-15,0 0 0</inkml:trace>
  <inkml:trace contextRef="#ctx0" brushRef="#br0" timeOffset="152313.22">6413 16828 0,'22'0'94,"-1"0"-94,0 0 16</inkml:trace>
  <inkml:trace contextRef="#ctx0" brushRef="#br0" timeOffset="154918.1">13039 15092 0,'21'0'0,"0"0"16,0 0-1,0-21-15,0 0 16,1 21-16,-1-22 15,0 1-15,0 0 0,0 0 16,-21 0 0,21 0-16,1-1 0,-22 1 15,0 0 1,0 42 31,0 0-47,0 1 0,0-1 15,0 21-15,0-21 0,0 22 16,0-1-16,0 0 0,0 1 0,0 20 16,0-21-16,0 1 0,0 20 0,-22-20 15,22-1-15,0 0 0,-21-21 16,21 22-16,0-1 0,0-21 0,0 0 16,0 1-16,0-1 0,0 0 15,-21 0-15,21 0 0,0 0 0,0 1 16,-21-22-16,21 21 31,-21-21-15,0 0-16,-1 0 15,1 0-15,0 0 16,0 0-16,0 0 0,0 0 0,-1 0 16,1-21-16,0 21 0,0 0 15,0 0-15,0 0 0,-1 0 16,1 0-16,0 0 15,42 0 17,0 0-32,1 0 0,20 0 15,-21 0-15,21 0 0,1 0 16,-1 0-16,0 0 0,1 0 0,20 0 16,-20-22-16,-1 22 0,0 0 15,-21 0-15,22-21 0,-1 21 0,-21 0 16,22 0-16,-22 0 0,-21 21 62,0 1-46</inkml:trace>
  <inkml:trace contextRef="#ctx0" brushRef="#br0" timeOffset="177250.91">24617 17653 0</inkml:trace>
  <inkml:trace contextRef="#ctx0" brushRef="#br0" timeOffset="178751.57">28046 19008 0</inkml:trace>
  <inkml:trace contextRef="#ctx0" brushRef="#br0" timeOffset="178942.53">28046 19008 0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4:23:37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699 0,'0'0'0,"-21"0"0,-1 0 16,1 0-1,0 0-15,21 21 16,0 0 0,0 0-16,0 0 0,0 0 15,21-21-15,0 22 0,-21-1 16,22-21-16,-1 21 0,0-21 15,21 0-15,-21 0 0,1 0 0,20 0 16,-21-21-16,21 0 0,1-1 16,-1 1-16,0 0 0,1-21 0,-1 21 15,0-22-15,1 22 16,-22-21-16,21-1 0,-21 1 0,1 0 16,-22-1-16,0 1 0,0 0 15,0-1-15,0 22 0,0-21 16,0 21-16,0 0 0,0-1 15,-22 22-15,1 0 0,0 0 16,0 0-16,0 22 0,21-1 0,0 0 16,-21 21-16,21 1 0,-22 20 15,22-21-15,0 22 0,0-1 16,0 22-16,0 0 0,-21-1 0,21 22 16,-21-21-16,0 21 15,21-22-15,0 22 0,-21-21 0,21 21 16,-21-22-16,21 22 0,-22-21 15,22 0-15,0-22 0,0 22 0,-21-22 16,21-20-16,-21-1 0,21 0 16,0-21-16,0 1 0,0-1 0,-21-21 15,0 0-15,0 0 16,-1-21-16,1-1 0,0-20 0,-21 21 16,-1-21-16,22-1 0,-42 1 15,20 0-15,1-22 0,-21 22 0,20-22 16,1 22-16,-22 0 0,22 20 15,21 1-15,-43-21 16,43 42-16,0 0 0,21 21 16,0 0-16,0 22 15,0-1-15,21 0 0,0 1 0,1 20 16,-1-21-16,0 1 0,21 20 16,-21-20-16,22-1 0,-22 0 0,21 1 15,1-22-15,-1 21 0,21-21 16,-20 0-16,20 1 0,-20-22 0,20 0 15,-21 0-15,22 0 0,-1 0 16,-20-22-16,20 1 0,1 0 0,-22-21 16,0 21-16,22-22 0,-22 1 15,-21 0-15,22-22 0,-22 22 0,21-22 16,-21 1-16,-21 20 0,22 1 16,-22-43-16,0 64 15,0 0-15,0 0 0,0 42 31,0 0-31,0 0 0,0 22 16,-22-1-16,22-21 0,0 43 0,0-43 16,-21 42-16,21-41 0,0 20 15,0 0-15,0 1 0,0-22 0,0 21 16,0-21-16,0 0 0,0 1 16,0-1-16,0 0 15,0-42 1,0 0-1,0-1-15,0 1 0,21 0 0,-21-21 16,22 21-16,-22-22 0,21 1 16,-21 21-16,21-22 0,0 1 0,-21 21 15,21-21-15,0 20 0,-21 1 16,22 0-16,-22 0 0,21 21 16,0 0-16,0 0 15,-21 21-15,0 0 0,21 0 0,-21 1 16,21-1-16,-21 0 15,0 21-15,0-21 0,0 22 0,22-22 0,-22 0 16,21 21-16,-21-20 16,0-1-16,21 0 0,0 0 0,-21 0 15,21 0-15,0-21 0,1 22 16,-1-22-16,0 0 0,0 0 0,21 0 16,-20 0-16,20 0 0,-21-22 15,21 22-15,1-21 0,-22 0 0,21 0 16,-21 0-16,22 0 0,-22-22 0,0 22 15,0-21-15,0-1 16,1 1-16,-1 21 0,0-21 0,-21-1 16,0 1-16,0 21 0,0 0 0,21-1 15,-21 1-15,0 0 0,0 0 32,0 42 30,0 0-62,0 0 16,0 1-16,0-1 15,-21 0-15,21 0 0,0 21 16,0-20-16,0-1 16,-21 21-16,21-21 0,-21 22 0,21-22 0,0 21 15,0-21-15,0 22 16,0-22-16,0 21 0,0-21 0,0 0 15,0 1-15,0-1 0,0 0 16,0 0-16,21-21 0,0 21 0,0-21 16,0 0-16,0 0 0,1 0 15,20 0-15,-21 0 0,0-21 0,22 21 16,-22-21-16,0 0 0,0 0 0,21-1 16,-20-20-16,-1 21 0,0-21 15,0-1-15,-21-41 16,0 41-16,0 1 0,0-22 0,0 22 15,-21 21-15,0-21 0,0 20 0,-1-20 16,1 42-16,-21-21 16,21 21-16,-22 0 0,1 0 15,0 21-15,-1 0 0,22 0 0,-21 22 16,0-1-16,20 0 0,1 1 16,21-1-16,0 0 0,0 1 15,0-1-15,0 0 0,0-20 0,0 20 0,21-21 16,1 21-16,20-20 0,-21-1 15,21-21-15,1 21 0,-1-21 16,0 0-16,1 0 0,-1 0 0,0 0 16,1 0-16,-1 0 0,0-21 15,1 0-15,-1-1 0,0 1 16,1 0-16,-22 0 0,21 0 0,-21-22 16,22 22-16,-22-21 0,0 21 0,-21 0 15,21-22-15,0 22 0,-21 0 16,22 0-16,-22-22 15,0 22-15,0 0 0,0 0 32,0 42-1,0 0-15,0 0-16,21 1 15,-21-1-15,0 0 0,0 21 16,0-21-16,0 1 0,0 20 0,0-21 15,0 43-15,0-22 16,0-21-16,0 21 0,21-20 0,-21-1 16,21 0-16,0 0 0,0 0 15,1-21-15,-1 0 16,0 0-16,0 0 0,0-21 0,0 21 16,1-21-16,-1 0 15,0 0-15,0-1 0,0 1 0,0-21 16,-21 21-16,22-22 0,-1 1 0,-21 0 15,0-1-15,21 1 0,-21 21 16,21-21-16,0-1 0,-21 22 0,0 0 16,0 0-16,21 0 0,1 21 15,-1 0 1,-21 21 0,0 21-16,0-21 0,0 0 0,0 22 15,0-22-15,0 21 0,0-21 16,0 22-16,0-1 0,0-21 0,0 22 15,0-22-15,0 0 0,0 0 16,0 21-16,0-20 0,21-1 0,0 0 16,-21 0-16,21-21 0,0 21 15,22-21-15,-22 0 16,21 0-16,-21 0 0,1 0 0,-1 0 16,0 0-16,21 0 0,-21-21 15,1 21-15,-1-21 0,0 0 0,0 0 16,0-1-16,0 1 15,1 0-15,-1 0 0,-21 0 0,21 0 16,0-1-16,-21 1 0,0 0 0,21 0 16,-21 0-1,21 21-15,-21-21 0,0 42 78,0-42 16,0-1-78,0 1-1,0 0-15,0 0 16,0 0-16,0 0 16,0-1-1,0 1-15,0 0 0,0 0 16,0 0 0,-21 21 124,21 21-124,-21 0-16,21 0 15,-21 0-15,21 1 16,-21-1-16,0 0 0,21 21 16,-22-21-16,22 22 0,0-22 0,-21 21 15,0-21-15,21 1 0,0 41 16,0-42-16,0 0 0,0 1 16,0-1-16,0 0 15,0 0-15,21-21 0,0 0 0,1 0 16,-1 0-16,0 0 0,21 0 15,-21 0-15,1 0 0,20 0 0,-21-21 16,21 0-16,1 0 16,-22-1-16,0 1 0,-21 0 15,21 0-15,0-21 0,-21-1 0,22 22 0,-22-21 16,0-1-16,0 1 0,0 0 16,-22-1-16,-20-20 0,21 42 15,0 0-15,0-1 16,-22 22-16,22 0 0,-21 0 0,-1 0 15,22 22-15,-63 20 16,41 0-16,22-21 0,-21 22 0,21-1 16,-22 0-16,22-20 0,0 20 15,0-21-15,0 43 0,21-43 16,0 0-16,21-21 16</inkml:trace>
  <inkml:trace contextRef="#ctx0" brushRef="#br0" timeOffset="2161.86">9842 1736 0,'43'-21'0,"-86"42"0,107-64 0,-64 22 16,0 0-16,0 0 0,-42 21 15,20 0-15,-20 0 16,0 0-16,-1 0 0,-20 21 0,21 21 16,-1-20-16,1 20 0,0 21 15,-1-20-15,1 20 0,0-20 0,-1 20 16,-41 106-16,62-126 16,22-1-16,0 0 0,0 1 15,0-1-15,22-21 0,-1 0 16,21 1-16,0-1 0,1-21 15,-1 0-15,22 0 0,-1 0 0,22-21 0,-1-1 16,-20 1-16,21-21 16,-1 21-16,1 0 0,-22-22 0,1 22 15,-1-21-15,1 21 0,-22-22 0,1 22 16,-1-21-16,21-22 16,-63 22-16,0 0 0,0 20 0,0-20 15,0 21-15,0 0 0,0 0 16,-21 21-16,0 0 0,0 0 0,0 0 15,0 0-15,-1 0 0,-20 21 16,21 0-16,0 0 0,0 21 0,-1-20 16,-20 62-16,42-41 15,0-22-15,-21 21 0,21-21 16,0 22-16,0-22 0,0 0 0,0 0 16,21 0-16,0-21 15,0 0-15,1 0 0,-1 0 16,0 0-16,0-21 0,0 21 15,0-21-15,1 0 0,-1 0 0,-21-1 16,21-20-16,0 21 0,-21-21 0,0 20 16,0 1-16,0-21 0,21 21 15,-21 0-15,0-1 0,0 44 32,0-1-32,0 0 15,0 21-15,0-21 0,0 1 0,0 20 16,0-21-16,0 21 0,0-20 15,0-1-15,21 0 0,-21 0 0,22 0 16,-22 0-16,21-21 0,0 0 16,0 0-16,0 0 0,0 0 0,22 0 15,-22-21-15,21 0 0,-21 0 16,22 0-16,-22 0 0,0-22 0,21 22 16,-20-21-16,20-22 0,-21 22 15,0-22-15,0-20 0,1 20 16,-22-20-16,21-1 0,-21 0 0,21-21 15,-21 22-15,0-22 0,0 21 16,0-21-16,0 22 0,0 20 16,0 1-16,0 20 0,0 1 0,0 0 15,0 21-15,0 63 16,-21-21-16,0 43 16,-1-22-16,22 43 0,0-22 0,-21 1 15,21 20-15,-21 1 0,21-22 16,0 22-16,0 0 0,0-1 0,0 1 15,0 0-15,0-22 0,0 22 16,0-22-16,0 1 0,0-22 0,21 22 16,0-22-16,-21 0 15,22-20-15,-1-1 0,0 0 0,0 0 16,43 0-16,-43-21 16,0 0-16,0 0 0,0-21 15,0 0-15,1 0 0,20 0 0,-21-22 16,0 1-16,0 21 0,1-43 15,-1 22-15,21-85 16,-21 63-16,0 22 0,-21 21 16,22 21-1,-22 21-15,0 0 0,0 0 16,0 1-16,0 20 0,0-21 16,0 21-16,0-20 0,0 20 0,0-21 15,0 21-15,0-20 16,0-1-16,0 0 0,0 0 0,0 0 15,0 0-15,21-21 0,0 0 16,0 0-16,0 0 16,0 0-16,1 0 0,-1-21 0,0 0 15,0 0-15,21 0 0,-20 0 16,-1-22-16,-21 22 0,21-21 0,0-1 16,21-41-1,-42 63-15,22-1 0,-22 44 31,0-1-31,0 0 16,-22 21-16,22-21 0,-21 1 0,21 20 16,0-21-16,-21 21 0,21-20 0,0-1 15,0 21-15,0-21 0,0 0 16,0 1-16,21-22 0,0 0 16,1 0-16,-1 0 15,0 0-15,0 0 0,21 0 0,-20 0 16,-1-22-16,0 1 0,0 0 0,0 0 15,-21 0-15,21 0 0,-21-1 16,0-20-16,0 21 0,0-21 0,0 20 16,-21-20-16,21 21 0,-21 0 15,0 0-15,-21 21 0,20 0 16,1 0-16,-21 0 0,21 0 0,0 21 16,-22-21-16,22 21 0,0-21 15,42 0 16,0 0-31,0-21 0,1 0 16,20-1-16,-21 1 0,21 21 16,-20-21-16,20 0 0,21 0 15,-20 0-15,-22 21 0,21 0 16,-21 0-16,1 0 0,20 0 0,-21 0 16,0 21-16,-21 0 0,21 0 15,-21 0-15,22 0 0,-22 1 16,0 20-16,0-21 0,0 21 0,0-20 15,0 20-15,0-21 0,0 21 16,0-20-16,0 20 0,0-21 0,0 43 16,-22-43-16,22 0 15,-21-21-15,21 21 0,-21-21 16,0 0 0,21-21-1,0 0-15,0 0 0,0-1 16,0 1-16,0-21 0,0 0 0,21-1 15,0 1-15,0 0 16,1-22-16,20 22 0,-21-22 0,21 1 16,1 20-16,-1-20 0,0 21 15,1 20-15,63-41 0,-64 63 16,21 0-16,-20 0 0,-1 0 0,-21 21 16,22 21-16,-22 1 0,0-22 15,0 42-15,-21-20 0,0-1 0,0 64 16,0-43-16,-21-20 15,21-1-15,-21 0 0,0 1 0,-1-1 16,22-21-16,-21 0 0,21 1 0,-21-1 16,0 0-16,21-42 31,0 0-15,0-1-16,0 1 15,0 0-15,0 0 0,-21-21 16,0-1-16,-1 1 0</inkml:trace>
  <inkml:trace contextRef="#ctx0" brushRef="#br0" timeOffset="2364.75">12192 1058 0,'-21'0'15,"42"0"-15,-85 0 0,43 0 0,0 0 16,0 0-16,0 0 0,0 0 15,-1 0-15,22 22 16,0-1-16,0 0 16,0 0-1,0 0 1</inkml:trace>
  <inkml:trace contextRef="#ctx0" brushRef="#br0" timeOffset="2603.17">10541 1799 0,'-42'21'0,"84"-42"0,-127 64 16,64-22-16,0-21 0,42 0 16,0 0-16,22 0 15,-22 0-15,21-21 0,0-1 0,1 22 16,20-21-16,1 21 0,-1-21 15,1 0-15,-1 0 0,1 21 0,-1-21 16,-20 21-16,20-22 0,-21 1 16,1 21-16,-1-21 0,-21 0 0,22 21 15,-22-21-15</inkml:trace>
  <inkml:trace contextRef="#ctx0" brushRef="#br0" timeOffset="4876.66">15536 826 0,'0'0'0,"43"-43"0,-1 1 0,0 0 16,1-1-16,-22 1 0,21-22 0,0 22 15,-20-21-15,-22 20 0,0 1 16,0-22-16,0 22 0,0 0 16,-22-1-16,1 1 0,-21 0 0,-43-22 15,22 43-15,-1 21 0,1 0 16,-22 0-16,0 21 0,1 0 15,-1 22-15,22-1 0,-22 22 0,21-1 16,1 1-16,-1 20 0,-105 191 16,127-148-16,-1-21 15,22 21-15,-21-21 0,21 21 16,0-21-16,-1 21 0,22-21 16,0 0-16,0-1 0,0-20 15,22 0-15,-1-22 0,0 1 0,0-1 16,0-20-16,22-1 0,-22-21 15,21 0-15,0 0 0,1 1 0,-1-22 16,0 0-16,22 0 0,-1-22 0,1 1 16,-1 0-16,43-42 15,-42 20-15,-1 1 0,1 0 0,-22-1 16,0-20-16,1 20 16,-1-20-16,0 21 0,-20-22 0,-1 22 0,0-1 15,0 1-15,-21 0 0,0 21 16,0-1-16,0 1 0,0 0 15,-21 21 1,0 21-16,21 0 0,-21 22 16,-1 20-16,1 1 0,21-22 15,0 0-15,0 1 0,0 20 16,0-20-16,0-1 0,0 0 0,0-21 16,0 22-16,0-22 0,21 0 15,22 0-15,-22-21 16,0 0-16,0 0 0,22 0 15,-22 0-15,21-21 0,-21 0 0,0 0 16,22 0-16,-22-22 0,0 22 0,0-21 16,0-1-16,1 1 0,-22-64 15,0 64-15,0 0 0,0-22 16,-22 22-16,1-1 0,0 1 16,0 0-16,-21 21 0,20-1 0,1 1 15,-21 21-15,21 0 0,-22 0 16,1 0-16,21 21 0,-21 1 0,20-1 15,1 21-15,-21 64 16,21-64-16,21 22 0,0-1 0,0 1 16,0-22-16,0 0 15,0 22-15,0-43 0,21 21 0,0 1 16,0-22-16,0 0 0,1 0 0,-1 0 16,21-21-16,-21 0 0,0 0 15,22 0-15,-22 0 0,21-21 16,-21 0-16,22 0 0,-1 0 0,-21 0 15,22-22-15,-1 1 0,-21 21 0,21-22 16,-20 1-16,-1 0 0,0-1 16,0 1-16,-21 0 0,21-1 0,-21 22 15,21 0-15,-21 0 0,0 0 16,0 42 0,0 0-16,0 21 0,0-20 15,0 20-15,0-21 0,0 21 16,0 1-16,0-1 0,0-21 0,0 22 15,0-22-15,0 0 0,0 0 16,0 0-16,22 0 0,-22 1 0,21-1 16,0-21-16,0 0 0,0 0 15,0 0-15,22 0 0,-22 0 0,21-21 16,-21 21-16,22-22 0,-22 1 16,21 0-16,-21 0 0,22-21 0,-22 20 15,0-20-15,0 21 0,0-21 16,1-1-16,-22 1 0,21 0 15,-21-1-15,0 22 0,0-21 0,0 21 16,0-1-16,0 44 16,0-1-1,0 0-15,0 21 0,0 1 16,0-1-16,0 0 0,0 1 0,0-1 16,0 0-16,0-21 0,0 22 15,0-1-15,0-21 0,0 0 0,42 22 16,-42-22-16,21-21 15,0 0-15,1 0 0,-1 0 0,21 0 16,-21 0-16,0 0 0,1 0 0,20-21 16,-21 0-16,0-1 0,22 1 15,-22 0-15,0-21 0,-21 21 0,21-22 16,0 1-16,-21 0 16,21-1-16,-21 1 0,0 0 0,0-1 15,0 22-15,0 0 0,0 0 16,0 42-1,0 0-15,0 0 0,0 0 16,0 22-16,0-22 0,0 21 0,0 1 16,0-22-16,-21 21 0,0-21 15,21 0-15,-21 22 0,21-22 0,0 0 16,-21-21-16,21-21 47,0 0-47,21 0 0,-21-1 0,21 1 15,0-21-15,0 21 0,1-22 16,-1 22-16,0-21 0,21 0 0,-21 20 16,22 1-16,-22 0 0,0 0 15,21 21-15,-20 0 0,-1 0 0,0 0 16,0 21-16,0-21 0,-21 21 16,21 22-16,-21-22 0,0 0 0,0 21 15,0 1-15,0-1 0,0-21 16,0 21-16,0 1 0,0-1 15,0-21-15,0 22 0,0-22 0,0 0 16,22 0-16,-22 0 0,21-21 16,0 0-16,0 0 0,0 0 0,0 0 15,1 0-15,-1 0 0,0-21 16,21 21-16,-21-42 0,1 21 0,20-1 16,-21-20-16,21 0 0,-20-1 15,20 1-15,-21-21 0,21-1 0,1-21 16,-22 22-16,21-22 0,-21 1 0,22-22 15,-22 21-15,0-21 0,0 0 16,0 22-16,1-22 0,-22 42 0,21-20 16,-21 20-16,0 1 15,0 20-15,0 22 0,0-21 0,0 21 16,-21 21-16,-1 0 0,1 0 16,0 0-16,0 21 0,0 0 0,0 0 15,-1 22-15,1 20 0,21 1 16,-21-1-16,0 106 15,21-84-15,0 0 0,0-1 0,0 1 16,0-21-16,0 20 0,0-20 0,0 20 16,0-20-16,0-1 0,0-20 15,21 20-15,0-20 0,-21-1 0,0 0 16,0-21-16,21 22 16,1-22-16,-22 0 0,21 0 0,-21 0 15,21-21-15,0 0 0,0 22 0,0-22 16,22 0-16,-22 0 15,0 0-15,0-22 0,22 1 0,-22 21 16,0-21-16,21 0 16,22-21-16,-43 20 0,0 1 15,21-42-15,-20 20 0,-1 22 16,-21-21-16,21 21 0,-21-22 16</inkml:trace>
  <inkml:trace contextRef="#ctx0" brushRef="#br0" timeOffset="5131.89">17992 1334 0,'0'0'0,"21"0"16,0-22-16,0 22 16,21-21-16,1 21 0,20 0 0,-20-21 15,20 21-15,1-21 0,-1 21 16,1-21-16,-1 21 0,-21-21 0,22 21 15,-22-22-15,1 22 0,-1 0 16,0-21-16,-21 21 0,22 0 0,-22 0 16,-21-21-1,-21 21 1,0 0-16,-22 21 0,-20-21 16,20 21-16</inkml:trace>
  <inkml:trace contextRef="#ctx0" brushRef="#br0" timeOffset="6175.82">5821 3069 0,'0'0'0,"-43"0"0,22 0 16,0 0-16,-21-21 0,21 21 16,-1 0-16,1 0 0,0-21 15,42 21 16,0 0-31,1 0 0,20 0 0,-21 0 16,21 0-16,1 0 0,-1 0 16,0 0-16,22 0 0,63 0 15,-64 0-15,22 0 0,0 0 16,-1 0-16,22 0 0,0 0 16,0 0-16,0 21 0,0-21 15,21 0-15,0 21 0,0-21 0,0 21 16,21-21-16,0 0 0,0 0 0,0 22 15,22-22-15,-1 21 0,0-21 16,22 0-16,-22 0 0,22 0 0,-1 0 16,1 0-16,20 0 0,1 0 15,-22 0-15,22 0 0,0 0 0,-22 0 16,22 0-16,-22 0 0,22 0 0,0 0 16,-22 21-16,22-21 0,-22 0 15,22 0-15,-21 0 0,20 0 0,1 0 16,-22 0-16,22 0 15,0 0-15,-1 0 0,-20 0 0,21 0 16,-1 0-16,1-21 0,0 21 0,-22-21 16,22 21-16,-22 0 0,22-22 15,-22 22-15,1-21 0,-1 21 0,-20 0 16,-1-21-16,0 21 0,1-21 16,-22 21-16,21 0 0,-42-21 0,21 21 15,-21 0-15,0-21 0,0-1 16,-21 22-16,0 0 0,-21 0 0,-1-21 15,1 21-15,-21 0 0,-1 0 16,-21 0-16,1 0 0,-22 0 0,0 0 16,0 0-16,0 0 0,-42 0 62,0 0-46,21 21-1,-21-21-15</inkml:trace>
  <inkml:trace contextRef="#ctx0" brushRef="#br0" timeOffset="37426.64">3556 4847 0,'0'0'0,"21"-42"0,-21-22 16,21 22-16,0 0 0,-21-1 0,22 1 16,-22 0-16,0-1 0,21 22 15,-21-21-15,0 21 0,-21 42 32,-1 0-32,1 0 0,0 22 15,0 20-15,0 22 16,-22-1-16,1 22 0,21 0 0,-43 0 15,22 21-15,0 0 0,-1 0 16,-20-21-16,21 21 0,-1-21 0,-63 84 16,85-126-16,-21-1 15,0 1-15,20-1 0,1-21 0,0 1 16,0-22-16,21 0 0,0 0 16,0 0-16,-21-42 15,21 0-15,0 0 16,0-21-16,0-1 0,0 1 0,0 0 0,0-22 15,0-21-15,21 22 0,-21-1 16,21-20-16,0 20 0,0 1 16,1-1-16,-1 22 0,0 0 15,21 20-15,-21 1 0,1 21 0,-1 0 16,0 0-16,0 21 0,21 22 16,-20-1-16,-1 0 0,0 1 0,0 20 15,0-20-15,0 20 0,1 1 16,-1-22-16,21 43 15,0-43-15,-20 0 0,41 22 16,-42-64-16,22 21 0,-1 0 16,-21-21-16,21 0 0,1 0 0,-1 0 15,22-21-15,-22 0 0,0-22 16,1 22-16,20-21 0,-21-22 0,1 22 16,-1-21-16,22-1 0,-22-21 15,43-63-15,-43 64 0,0-1 16,-21 0-16,1 1 0,-22-1 15,0-21-15,0 21 0,0 22 0,-22-22 16,1 22-16,-21-22 0,0 22 16,-1 20-16,1-20 0,0 20 15,-1-20-15,1 21 0,-22 20 0,22 1 16,0 21-16,-85 0 16,84 43-16,-20-22 0,-1 42 0,22 1 15,-21 20-15,20 1 0,1 21 16,21 0-16,-22 0 0,43-1 15,0-20-15,0 21 0,43 42 16,-22-84-16,21-1 0,-21-21 16,22 1-16,-1-1 0,0-21 15,1 22-15,-1-22 0,0-21 0,1 0 16,-1 0-16,0 0 0,1 0 0,-1 0 16,0 0-16,-20-21 0,20-1 15,-21 1-15,0 0 0,0 0 0,1 0 16,-1-22-16,0 22 15</inkml:trace>
  <inkml:trace contextRef="#ctx0" brushRef="#br0" timeOffset="37845.4">4572 5842 0,'0'0'0,"0"21"0,42 0 15,-21-21 1,1 0-16,-22-21 0,21 0 16,0 21-16,0-21 0,0-21 15,0 20-15,1 1 0,20-21 16,-21 21-16,0-22 0,0 22 0,-21-21 16,0 0-16,0 20 15,0 1-15,0 0 0,0 0 0,-21-21 16,0 42-16,0 0 0,0 0 15,0 0-15,-1 0 0,1 21 16,-21 21-16,21-21 0,0 0 16,-1 22-16,1-1 0,21-21 15,-21 22-15,21-1 0,0 0 0,0 1 16,0-1-16,0 0 16,0-21-16,21 22 0,22 20 15,-43-42-15,21 1 0,0-1 0,0 0 16,0-21-16,0 0 0,1 21 15,-1-21-15,0 0 0,0 0 0,0 0 16,0-21-16,1 0 0,20 0 16,-21-1-16,0-20 0,0 21 0,22-21 15</inkml:trace>
  <inkml:trace contextRef="#ctx0" brushRef="#br0" timeOffset="38540.53">5588 4487 0,'0'0'0,"-21"-21"0,0 0 16,-1-21-16,22 21 0,-21-22 0,0 22 16,0 0-16,21 0 0,0 0 15,-21 21-15,0 0 0,-1-22 0,1 44 31,21-1-31,0 21 0,-21 43 16,21-43-16,0 22 16,0 20-16,0 1 0,0 21 0,0 0 15,0-1-15,0 1 0,0 0 0,0 21 16,0 0-16,0 0 0,-21 0 16,21-21-16,-21 21 0,0 0 15,21-21-15,-22 21 0,22-21 0,-21 21 16,0-22-16,21 1 0,0 0 0,-21 21 15,0-21-15,21 0 0,-21 0 16,21 211-16,0-232 16,0 21-16,0-22 0,0 1 0,0-22 15,0 1-15,21-1 0,0 1 16,0-22-16,0 1 0,0-1 0,1-21 16,-1 0-16,0 0 0,0-21 15,0 0-15,0 0 0,1-21 0,20 0 16,-21 0-16,0-21 0,22-1 15,-22-20-15,21-1 0,0 1 0,-20-1 16,20-20-16,0-1 0,-21-21 16,22 21-16,-22-20 0,0-1 0,0 0 15,0 0-15,-21 0 0,0 0 0,0 22 16,-21-22-16,-21 21 0,-85-126 16,63 147-16,1 22 15,-22-1-15,22 22 0,-1 0 16,1 0-16,-1 0 0,1 0 0,20 21 15,1 0-15,0 0 0,-1 0 16,22-22-16,0 22 0,21-21 16,21 0-1,22 0-15,-22 21 16,21-21-16,-21 0 0,22 21 0,-1-22 16,0 1-16,1 0 0,-1 0 0,0 0 15,1 0-15,-1-1 0,0-20 16,-21 21-16</inkml:trace>
  <inkml:trace contextRef="#ctx0" brushRef="#br0" timeOffset="40429.48">6350 5757 0,'21'0'0,"-42"0"0,63-21 16,1 0-16,-22 0 0,0 0 16,0-22-16,0 22 0,0-21 0,1 21 15,-1 0-15,-21-22 0,0 22 16,0 0-16,0 0 0,0-22 0,-21 22 16,-22 0-16,22 0 0,-21 0 15,21 0-15,-22 21 0,1-22 0,-43 22 16,64 0-16,-21 22 15,-1-1-15,1 0 0,0 0 16,-1 21-16,22 1 0,-21-1 0,21 22 16,0-1-16,-1 1 0,1-1 15,21 1-15,0 41 16,0-62-16,0-1 0,21 0 0,1 1 16,-1-22-16,0 0 0,0 0 0,0-21 15,0 0-15,1 0 0,20 0 0,-21 0 16,0 0-16,43-42 15,-43 21-15,0 0 0,21-1 0,-20-20 16,-1 21-16,21-21 16,-21-1-16,0 1 0,1 0 0,-1-1 15,0 1-15,0 0 0,0-1 16,0-20-16,-21 42 0,0-1 16,22 1-16,-22 0 0,0 42 31,0 0-31,0 1 0,0 20 0,0 0 15,0-21-15,0 22 0,0-1 16,0 0-16,0 1 0,0-1 0,0-21 16,0 22-16,0-22 0,0 21 15,21-21-15,-21 22 0,21-43 16,0 21-16,0-21 0,0 0 16,1 0-16,-1 0 15,0 0-15,0 0 0,0-21 0,0-1 16,1 1-16,20-21 0,-21 21 15,0-22-15,0 22 0,1-21 0,20-43 16,-21 43-16,0 0 0,0-1 16,-21 1-16,0 21 0,0 0 15,0-1-15,0 1 0,22 21 0,-22 21 32,0 1-32,0 20 15,0-21-15,0 21 0,0 1 0,0-1 16,-22 0-16,22 1 15,0-22-15,0 21 0,0 1 0,0-22 0,0 0 16,0 21-16,0-21 16,0 1-16,22-22 0,-1 0 15,0 0-15,0 0 0,0 0 0,0-22 16,1 22-16,-1-21 0,0 0 16,0-21-16,21 21 0,-20-22 0,-1 22 15,0-21-15,0-1 0,21 1 16,-20 0-16,-1-1 0,0 1 15,0 21-15,0-21 0,-21 20 0,0 1 16,21 0-16,-21 0 0,22 21 16,-22 21-1,0 0 1,0 0-16,-22 1 0,22-1 16,0 21-16,-21 0 0,21-20 0,0 20 15,0 0-15,0 1 0,0-1 16,0-21-16,0 21 0,0 1 0,0-22 15,21 0-15,1 0 0,-1 0 16,0-21-16,0 0 0,21 22 0,-20-22 16,20 0-16,-21 0 0,21-22 0,-20 22 15,20-21-15,0 0 0,-21 0 16,22-21-16,-1 20 0,-21-20 16,22 0-16,-22-1 0,0-20 0,21 21 15,-21-22-15,1 1 0,-1-1 16,0 1-16,-21-1 0,21 1 0,0-22 15,-21 21-15,0 1 0,21-1 16,1 1-16,-22-1 0,21 22 0,-21 0 16,0-1-16,0 22 0,0-21 15,0 21-15,21 0 0,-21 42 32,0 0-32,0 21 0,0 1 15,0 20-15,0-21 0,-21 22 0,21-1 16,0 1-16,0-1 0,-21 1 15,21-1-15,0 1 0,-22-22 16,22 22-16,0 63 0,0-85 16,0 22-16,0-22 0,0 21 15,0-20-15,0-1 0,0 22 0,0-43 16,0 21-16,22 0 0,-1-20 0,-21-1 16,21 0-16,0-21 0,0 0 15,0 21-15,1-21 0,20 0 0,-21 0 16,21-21-16,1 0 0,-22 0 0,21-1 15,1 1-15,-1-21 0,0 21 16,1-22-16,-1 1 0,21-64 16,-20 43-16,-1 20 0,-21-20 15,0-1-15,1 1 0,-1-22 16,0 22-16,0-22 0,-21 0 16,21 1-16,-21 20 0,0-20 0,0 20 15,21-63-15,-21 85 0,0-1 16,0 22-16,0-21 0,0 21 0,0 42 31,0 21-15,-21-21-16,21 22 0,0-1 15,0 22-15,-21-1 0,21 1 0,-21-1 16,21 1-16,0-1 0,0 1 16,0-1-16,-21 1 0,21-1 15,0 1-15,0-1 0,-21 43 16,21-43-16,0-20 0,0-1 15,0 0-15,0 1 0,0-1 0,0 0 16,0-20-16,0-1 0,0 0 0,0 0 16,0 0-16,21 0 0,0 1 15,0-22 1,0 0-16,0 0 0,1-22 16,-1 1-16,0 21 0,0-42 15,0 21-15,0 0 0,1-1 0,-1-20 16,21 21-16,-21-21 0,0 20 15,1-20-15,-1 21 0</inkml:trace>
  <inkml:trace contextRef="#ctx0" brushRef="#br0" timeOffset="40755.58">8975 5334 0,'0'0'0,"-43"21"32,64-21-17,1 0-15,-1 0 0,21 0 0,-21-21 16,22 21-16,-1-21 0,0 0 16,1 21-16,20-21 0,-21-1 0,1 22 15,-1-21-15,0 21 0,1-21 16,-1 21-16,-21 0 0,22-21 0,-22 21 15,0-21-15,0 21 0,0 0 0,-42 21 47,0-21-31,0 0-16</inkml:trace>
  <inkml:trace contextRef="#ctx0" brushRef="#br0" timeOffset="41372.23">11896 5249 0,'0'0'0,"0"-21"0,0 0 15,0 0-15,-22 21 32,1 0-17,42 0 17,22-21-17,-1 21-15,0 0 0,22-21 16,-1 21-16,1-22 0,21 22 0,-22-21 15,22 0-15,-1 21 0,1-21 0,21 21 16,-21-21-16,20 21 0,-20-21 16,21 21-16,-21 0 0,-1-22 0,1 22 15,0 0-15,-22-21 0,1 21 16,-1 0-16,-21 0 0,1 0 0,-22 0 16,0 0-16,0 0 0,0 0 15,-42 0 16,0 0-31,0 0 16,0 0-16,0 0 0,-1 0 0,1 21 16,0-21-16,0 0 0,-21 0 0,20 0 15,-20 22-15,21-22 0,-21 0 16,-1 0-16,1 0 0,0 21 0</inkml:trace>
  <inkml:trace contextRef="#ctx0" brushRef="#br0" timeOffset="41700.04">12531 5186 0,'-43'0'16,"86"0"-16,-128 21 0,43-21 0,20 21 16,-20-21-16,21 0 0,0 21 0,21 1 15,21-22 1,0 0-16,0 0 16,22 0-16,-1 0 0,0 0 0,1 0 15,20 0-15,1 0 0,20-22 16,-20 22-16,20-21 0,1 0 0,0 21 15,-1-21-15,-20 0 0,21 21 16,-1-21-16,-20-1 0,-1 22 0,1-21 16,-22 21-16,0-21 0,1 21 15,-1 0-15,-21 0 0,0-21 16,1 21-16,-1 0 0,-21-21 31,-21 21-15,-1 0-16,1 0 0,21-21 15,-21-1-15,0 22 0,21-21 0,-21 0 16,21 0-16</inkml:trace>
  <inkml:trace contextRef="#ctx0" brushRef="#br0" timeOffset="42144.78">13547 4593 0,'-22'0'0,"44"0"0,-65-21 0,22 21 16,0 0-1,21 21-15,0 0 16,0 1 0,21-1-16,-21 0 0,21-21 15,22 21-15,-22 0 0,21-21 0,0 21 16,1 1-16,-1-22 0,0 0 16,1 21-16,-1-21 0,22 0 0,-22 0 15,0 0-15,1 0 0,20 0 16,-21 0-16,1 0 0,-22 0 0,21 0 15,1 0-15,-22 0 0,0 0 0,0 0 16,-21 21 0,0 0-1,-21 0-15,0 0 0,0 1 16,-22 20-16,1-21 0,0 21 0,-1 1 16,1-1-16,0 0 0,-1 1 0,-20-1 15,20 0-15,1 1 16,0-1-16,-1 0 0,1 1 0,21-1 0,-21 0 15,20 1-15,-20-22 0,21 21 16,0-21-16,0 22 0,-1-22 16,22 0-16,0 0 0,-21-21 0,21 21 15,0-42 17,0 0-32,21 0 0,-21 0 15,22-22-15</inkml:trace>
  <inkml:trace contextRef="#ctx0" brushRef="#br0" timeOffset="42924.21">16468 4233 0,'0'0'0,"0"-21"0,21-21 0,-21 0 16,0 20-16,0-20 0,0 21 0,0 0 15,0 0-15,0-1 0,0 1 16,-21 0-16,-1 21 0,1 0 16,-21 0-16,21 0 0,-22 0 0,22 21 15,-21 0-15,0 1 0,-1-1 16,1 21-16,0 0 0,20 22 0,-20-1 16,0-20-16,21 20 0,-22 22 15,1-22-15,21 1 0,-43 105 16,22-105-16,21 20 0,0 1 15,-1-21-15,1-1 0,0 22 0,21-22 16,-21-20-16,21 20 0,0-21 0,0 1 16,0-1-16,21 0 15,0 1-15,22-22 0,-22 21 0,106 22 16,-64-64-16,-20 0 16,20 0-16,-21 0 0,22 0 15,-1 0-15,1-21 0,-1-1 0,43-41 16,-42 42-16,-1-22 0,1 1 15,-1 0-15,-20-22 0,-1 22 16,0-22-16,1-20 0,-1 20 0,-21-20 16,0-1-16,0 0 0,1 1 15,-22-1-15,0 0 0,0 1 0,0-1 16,0 0-16,-22 1 0,1 20 16,0 22-16,0-1 0,0 1 15,0 21-15,-22 0 0,1 0 0,0 21 16,-43 21-16,21-21 15,22 42-15,-21-21 0,20 0 0,-20 22 16,-1-1-16,22 0 0,-64 43 16,85-21-16,-21-22 0,20 0 15,1 1-15,0-1 0,21 0 16,-21 1-16,21-1 0,0 0 0,0-21 16,21 22-16,-21-22 0,42 21 0,-20-21 15,-1 1-15,21-1 0,0-21 16,1 21-16,-1-21 0,0 21 0,22-21 15</inkml:trace>
  <inkml:trace contextRef="#ctx0" brushRef="#br0" timeOffset="43473.09">17103 4805 0,'0'21'16,"0"0"-16,0 0 15,-22 1-15,1-1 0,21 21 16,-21-21-16,0 0 0,21 22 0,-21-22 16,21 21-16,0 1 15,0-22-15,-21 21 0,21 0 0,0-20 16,-22 20-16,22-21 0,0 21 0,0-20 16,0-1-16,0 0 0,0 0 15,0 0-15,0 0 0,0 1 16,0-44 15,0 1-31,0 0 0,0 0 16,0 0-16,0 0 0,0-22 15,0 1-15,22 0 0,-22-1 0,21 1 16,0-22-16,0 22 0,21 0 16,-20-1-16,-1 1 0,21 0 15,0-1-15,-20 22 0,20 0 0,0 0 16,1 21-16,-1 0 0,-21 0 15,21 0-15,-20 0 0,41 42 16,-42 1-16,-21-22 0,21 21 16,-21 0-16,0-20 0,0 20 15,0 0-15,0 1 0,0-1 0,-21 0 16,0 1-16,0-1 0,0-21 0,21 21 16,-21-20-16,-1-1 0,1 0 0,21 21 15,-21-21 1,21 1-16,-21-22 0,21 21 0,0-42 31,21-1-15,0 1-16,0 0 0,1 0 15,20 21-15</inkml:trace>
  <inkml:trace contextRef="#ctx0" brushRef="#br0" timeOffset="43827.88">18373 4911 0,'0'0'0,"0"-21"0,0-1 0,0 1 15,0 0-15,0 0 16,-22 21-16,1 0 0,0 0 16,0 0-16,0 0 0,0 0 0,-1 21 15,1 0-15,-21 0 0,21 1 16,0 20-16,-1-21 0,-20 21 0,21 1 15,0-1-15,0 0 0,-1-20 16,1 20-16,21 0 0,0 1 16,-21-22-16,21 21 0,0-21 0,0 0 0,0 1 15,0 20-15,21-21 16,0 0-16,1 0 0,-1-21 16,0 0-16,0 0 0,0 0 0,22 0 0,-22 0 15,0 0-15,21 0 16,-21 0-16,1 0 0,20-21 0,-21 0 15,21 21-15,-20-21 0,41-21 16,-42 20-16,0 1 0,22 0 16</inkml:trace>
  <inkml:trace contextRef="#ctx0" brushRef="#br0" timeOffset="44296.62">18711 5165 0,'0'0'0,"21"0"32,1 0-17,-1 0-15,0 0 0,0-21 0,21-1 16,-20 22-16,-1-21 0,21 0 16,-21 21-16,0-21 0,1 0 0,20-22 15,-21 22-15,0 0 0,-21 0 16,21-21-16,1 20 0,-22-41 15,0 42-15,0 0 16,0-1-16,-22 22 16,1 0-16,0 0 0,-21 0 0,21 22 0,-22-1 15,1 0-15,0 21 16,-1-21-16,1 22 0,0-1 0,-1 0 16,1 22-16,21-22 0,-22 1 0,22-1 15,0 0-15,0 1 0,21-22 16,0 21-16,0-21 0,0 0 0,0 1 15,21-1-15,21 0 0,-20 0 0,20 0 16,0-21-16,22 0 0,-22 0 16,22 0-16,-1 0 0,-21 0 0,22 0 15,63 0-15,-85 0 16,22-21-16,-22 21 0,0-21 16,1 0-16,-22 21 0,21-21 0,-21-1 0,1 22 15,-1-21-15,-21 0 0,21 21 16,-21-21-16</inkml:trace>
  <inkml:trace contextRef="#ctx0" brushRef="#br0" timeOffset="63679.18">9567 7726 0,'0'-21'0,"0"0"16,0-1-1,0 1-15,0 0 0,0 0 16,0 0-1,0 0-15,0-1 0,0 1 0,0 0 16,0 0-16,0 0 0,0 0 16,0 42 15,0 0-31,0 21 0,0 1 0,0-1 16,0 0-16,0 22 0,0-1 15,0 1-15,0-1 0,0 1 16,-21-1-16,0 1 0,21-22 0,-21 22 15,21-22-15,-21 0 0,21 1 16,0-1-16,0-21 0,0 21 0,-22-20 0,22-1 16,0 0-1,-21-21 1,0 0 15,21-21-15,-21 21-16,21-21 15</inkml:trace>
  <inkml:trace contextRef="#ctx0" brushRef="#br0" timeOffset="64475.74">9038 8721 0,'0'0'0,"0"21"0,0 0 16,0 0-16,0 0 0,21 1 16,0-1-16,1-21 0,-1 21 15,0-21-15,0 0 0,21 0 0,-20 0 16,20 0-16,-21 0 0,21 0 0,1 0 16,-22-21-16,21 0 0,1-1 15,-22 1-15,21 21 0,-21-21 16,0 0-16,1 0 0,-1 0 15,0-1-15,0 22 0,-21-21 0,0 0 0,0 0 16,21 0-16,-21 0 0,0-1 16,0 1-16,0 0 0,0 0 15,0-21-15,0 20 0</inkml:trace>
  <inkml:trace contextRef="#ctx0" brushRef="#br0" timeOffset="64780.57">9207 7789 0,'0'0'16,"0"-21"-16,0 0 16,0 0-16,0 0 0,0 0 15,22-22-15,-1 22 0,0-21 16,0 21-16,0-22 0,22 22 0,-22-21 15,21-1-15,-21 1 0,22 21 16,-1-21-16,0 20 0,1-20 16,-22 21-16,21 0 0,-21 0 0,22 21 15,-22 0-15,0 0 0,0 0 16,0 0-16,-21 21 16,0 0-16,0 0 0,0 0 15,0 0-15,21 1 0,1 20 16</inkml:trace>
  <inkml:trace contextRef="#ctx0" brushRef="#br0" timeOffset="65190.46">11049 7535 0,'0'0'0,"0"-21"0,0 0 15,0 0-15,0 0 16,-21 21-16,0-21 16,-1 21-16,-20 0 0,21 0 15,-21 0-15,-1 0 0,1 21 0,0 0 16,-1 0-16,1 0 0,21 22 16,-22-22-16,-20 85 15,21-64-15,20 43 0,1-22 0,0 22 16,0-1-16,21 1 0,0-21 0,0 20 15,0-20-15,0-1 0,0-20 0,21 20 16,0-21-16,22-20 0,-22 20 16,21-21-16,85 43 15,-63-64-15,-22 0 0,21 21 16,-20-21-16,20 0 0,-20 0 16,20 0-16,-21 0 0,1-21 0,-1 21 15,0-22-15,1 1 0,-1 21 16,-21-21-16,22 0 0,-22 0 15,21 0-15,-21-1 0,22 1 0,-22 0 0,0 0 16</inkml:trace>
  <inkml:trace contextRef="#ctx0" brushRef="#br0" timeOffset="65484.7">11959 8086 0,'21'0'15,"0"0"-15,1 0 16,-1 0-16,0 0 0,0 0 16,0 0-16,0 0 15,1 0-15,-1 0 0,0 0 0,0 0 16,0 0-16,0 0 15,1 0-15,-1 0 0,0 0 16,0 0 0,-21 21-1</inkml:trace>
  <inkml:trace contextRef="#ctx0" brushRef="#br0" timeOffset="65703.08">12150 8361 0,'0'21'0,"0"-42"0,0 63 15,0-21-15,21-21 32,0 0-32,0 0 15,0 0-15,0 0 16,1 0-16,-1 0 0,0 0 15,0-21-15,0 0 16,0 0-16,1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1T14:26:56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6837 0,'0'21'78,"0"0"-47,0 0-15</inkml:trace>
  <inkml:trace contextRef="#ctx0" brushRef="#br0" timeOffset="2547.06">3937 10372 0,'0'0'0,"-21"-21"15,21-1 1,-21 22-16,21 22 47,0-1-31,0 0-16,21 0 15,0-21-15,0 21 16,0-21-16,0 0 15,1 0-15,-1 0 0,0 0 16,21-21-16,-21 21 0,1-21 0,20 0 16,-21 0-16,21-22 0,1 22 15,-1 0-15,0 0 0,-20-22 0,20 22 16,-21-21-16,21 21 0,-20 0 0,-22-22 16,0 22-16,0 0 0,0-21 15,0 20-15,0-20 16,0 21-16,-22 21 31,1 21-31,21 0 16,0 0-16,0 22 0,-21-1 15,21-21-15,-21 22 0,0 20 0,21-21 16,0 22-16,-21-1 0,-1 22 16,1-21-16,0-1 0,21 22 0,-21-22 15,21 22-15,-21-22 0,21 1 16,0-1-16,-21 1 0,-1-1 0,22 1 15,-21-22-15,21 22 0,0-22 0,-21 0 16,21 1-16,-21-1 0,0-21 16,21 0-16,0 1 0,-21 20 15,-1-42-15,1 0 16,0 0-16,0 0 0,0-21 16,-22 0-16,22-1 0,0 1 15,0 0-15,-21-21 0,20 21 16,1-22-16,0 1 0,0 0 0,0 20 15,0-20-15,-1 0 0,22 21 16,-21-1-16,21 1 0,0 0 0,21 42 31,1 0-15,-1 1-16,0-1 0,-21 21 0,21 0 16,0-20-16,0 20 0,1 0 15,41 85 1,-42-106-16,0 22 0,1-22 0,20 21 15,-21-21-15,21 1 0,1-22 16,-1 21-16,0-21 0,1 0 0,20 0 16,-20 0-16,20-21 0,1 21 15,-1-22-15,1 1 0,-1-21 0,1 21 16,-1-22-16,1 1 0,-1 0 0,1-1 16,-22 1-16,0 0 0,1-1 15,-22 1-15,21 0 0,-21-1 0,-21 1 16,0 0-16,0 21 0,0-22 0,0 22 15,-21 0-15,21 0 0,-21 0 16,0 21-16,0 0 0,-22 0 16,1 0-16,0 0 0,20 0 15,-20 21-15,0 0 0,21 21 16,-22-21-16,22 1 0,-21 20 0,21 0 16,-1-21-16,1 22 0,0-1 15,21-21-15,-21 22 0,21-22 0,0 0 16,0 0-16,21 0 15,0-21-15,0 0 0,1 0 0,-1 0 16,0 0-16,0 0 0,21-21 0,-20 0 16,20 0-16,-21 0 0,0-1 15,22 1-15,-22 0 0,21-21 16,-21 21-16,-21-1 0,21 1 16,-21 0-16,0 0 15,22 21-15,-22-21 0,0 42 47,0 0-47,0 0 0,0 0 16,0 1-16,0 20 0,0 0 0,-22 1 15,1 62-15,21-62 16,0 20-16,0 1 0,0 20 0,-21-20 16,21 21-16,0-22 0,-21 22 15,21-1-15,0 1 0,0 0 0,0-1 16,0 1-16,0 0 0,0-1 15,0-20-15,0 21 0,0-1 0,-21 1 16,21-22-16,0 22 0,-21 0 0,21-22 16,0 1-16,0-1 0,-22 1 15,1-1-15,21 1 0,-21-1 0,0-20 16,0-1-16,0 0 0,-22 1 0,22-22 16,-21 21-16,-1-21 0,1 0 15,-21-21-15,20 0 0,-20 0 0,-1 0 16,1-21-16,-22 0 0,22 0 15,-1-21-15,1-22 0,-1 22 16,1-22-16,-1 1 0,22-22 0,-22 22 16,22-22-16,0 0 0,20 1 15,-20 20-15,21-21 0,0 22 0,21-1 16,0 1-16,0-1 0,0 1 16,0 21-16,0-22 0,0 22 0,0-1 15,21 1-15,-21 0 0,21-1 0,0 1 16,0 21-16,22-21 0,-22 20 15,0-20-15,85-21 16,-43 20-16,-20 22 16,-1-21-16,22 21 0</inkml:trace>
  <inkml:trace contextRef="#ctx0" brushRef="#br0" timeOffset="3069.04">5376 11049 0,'0'-21'0,"0"42"0,0-63 0,0 21 0,0-1 15,0 1-15,0 0 16,-21 21 0,21 21-1,0 0-15,0 1 16,0 20-16,0-21 0,0 43 15,-21-22-15,21 0 0,0 1 16,-21-1-16,21 0 0,0-21 0,-21 22 16,21-22-16,-22 21 0,22-21 0,-21 1 15,21-1-15,0 0 16,-21-21-16,0-21 16,21 0-16,0-1 15,0 1-15,0 0 0,0-21 16,0-1-16,21 1 0,0 0 0,0-1 15,1 1-15,-1 21 0,0-21 16,0-1-16,21 22 0,-20-21 16,20 21-16,-21 21 0,21-22 0,-20 22 15,20 0-15,-21 0 0,0 0 16,0 22-16,1-22 0,-1 21 0,-21 0 16,0 21-16,21 22 0,-21-43 15,0 21-15,0 1 0,0-22 16,0 21-16,-21 0 0,21-20 15,0-1-15,-21 21 0,21-21 0,-22 0 0,22 1 16,0-1 0,0-42-1,22-1-15,-1 1 16,0 0-16</inkml:trace>
  <inkml:trace contextRef="#ctx0" brushRef="#br0" timeOffset="3485.8">6117 11049 0,'0'0'16,"0"-21"-16,0 0 0,-21 21 16,0 0-1,0 0-15,-1 21 16,22 0-16,-21 0 0,21 0 16,-21 1-16,0 20 0,21 0 0,0-21 15,0 22-15,0-1 0,0 0 16,0 1-16,0 41 15,0-62-15,0-1 0,0 0 0,21 0 16,0-21-16,0 0 0,1 0 16,-1 0-16,0 0 0,0-21 0,0 0 15,0 0-15,1-1 0,20-20 16,-21 0-16,0 21 0,0-22 16,-21 1-16,0 0 0,0-1 15,0 22-15,0-21 0,0-1 0,-21 22 16,0-21-16,0 21 0,0 21 0,0-21 15,-1 21-15,1 0 0,-21 0 0,21 0 16,0 21-16,-1 0 0,1-21 16,-21 21-16,42 21 0,-21-20 15,0-1-15,21 0 0,-22 0 0,22 21 16,0-20-16,0-1 0,0 0 16,22-21-16,-1 0 0,0 0 15,21 0-15,-21 0 0,1 0 0</inkml:trace>
  <inkml:trace contextRef="#ctx0" brushRef="#br0" timeOffset="3893.09">6498 11134 0,'0'-21'0,"0"-1"16,0 1 0,0 0-1,21 21-15,0 0 0,1 0 16,20 0-16,-21 0 15,0 0-15,22 0 0,-22 0 0,21 21 16,-21 0-16,0 1 0,22-1 0,-22 0 16,0 0-16,0 21 0,-21-20 15,0 20-15,0-21 0,0 21 0,0-20 16,0 20-16,0-21 0,0 0 16,0 0-16,0 1 0,0-1 0,-21 0 15,0-21 1,21-21-1,0 0-15,0-22 0,0 22 16,0-21-16,0-1 0,0 1 16,21 0-16,0-1 0,-21 1 0,21 0 15,1 21-15,-1-22 0,0 22 16,-21 0-16,21 0 0,0 0 0,0 21 16,1 0-16,-22-22 0,21 22 15,0 0-15,0 0 16,0 22-1</inkml:trace>
  <inkml:trace contextRef="#ctx0" brushRef="#br0" timeOffset="4294.49">7429 11282 0,'0'21'15,"0"21"-15,0-20 16,22-22 15,-1-22-31,21 1 0,-21 21 0,22-21 16,-22-21-16,21 21 0,0-1 15,-20-20-15,20 21 0,21-43 16,-41 22-16,-22 21 0,0 0 16,0-22-16,0 22 0,0 0 0,0 0 15,0 0-15,-22 21 0,1 0 0,0 0 16,0 0-16,-21 0 0,20 0 15,1 21-15,-21 21 0,21-21 0,-22 22 16,-20 41-16,42-41 0,0 20 16,-1-20-16,22-1 0,0 0 15,0 1-15,0-1 0,0 0 0,0 1 16,0-22-16,0 0 0,22 0 0,-1 0 16,0 0-16,0 1 15,0-22-15,22 0 0,-1 0 0,-21 0 16,21 0-16,-20-22 0,20 1 0,0 21 15,-21-21-15,1 0 0,20 0 16,-21 0-16,0-22 0,0 22 0,1-21 16,-1-1-16</inkml:trace>
  <inkml:trace contextRef="#ctx0" brushRef="#br0" timeOffset="4792.97">10308 10224 0,'-21'0'0,"42"0"0,-42-22 15,42 22 1,0-21-16,22 21 15,-1-21-15,0 21 0,22-21 0,20 21 16,1-21-16,0 0 0,21 21 0,-22-22 16,22 1-16,-21 21 0,21-21 15,-22 0-15,1 21 0,-22-21 0,22 21 16,63 0 0,-105 0-16,-22 0 0,0 0 15,-42 0 1,0 0-16,-1 21 15,-20-21-15,0 21 0,21-21 16,-22 21-16,1-21 0,0 0 0,-1 21 16,1-21-16</inkml:trace>
  <inkml:trace contextRef="#ctx0" brushRef="#br0" timeOffset="5036.96">11239 10118 0,'0'21'0,"0"-42"0,-21 42 0,0-21 15,21 21-15,0 0 16,-21 0-16,21 1 15,-21-1-15,21 21 0,0 0 0,-21 1 16,21 20-16,0-20 0,-22 20 16,1 22-16,0-22 0,0 1 0,0 20 15,0-20-15,-1 21 0,1-22 0,0 1 16,0 20-16,-21-20 0,42-22 0,-22 22 16,1-22-16,21 0 0,-21 1 15,21-22-15,0 0 0,0 0 0,0 0 16,21-21-1,0-21 1,-21 0-16,22-21 0,-1 20 0,0-20 16</inkml:trace>
  <inkml:trace contextRef="#ctx0" brushRef="#br0" timeOffset="6185.8">11345 11134 0,'0'21'15,"0"-42"-15,0 63 0,21-42 16,1 0-16,-1 0 16,0 0-16,0-21 0,0 21 15,0-21-15,22 0 0,-22-1 16,21 1-16,-21 0 0,22-21 16,-1 21-16,-21-1 0,22-20 0,-22 21 0,0-21 15,0 20-15,-21 1 0,21 0 16,-21 0-16,0 0 0,0 0 15,-42 21-15,21 0 0,0 0 16,-1 0-16,1 0 0,-21 0 0,21 0 16,-22 21-16,22 0 0,0 21 15,-21-21-15,21 1 0,-1 20 0,1 0 16,0-21-16,0 22 0,21-1 16,0 0-16,0 1 0,-21-22 0,21 21 15,0 1-15,0-22 0,0 0 16,21 21-16,0-42 0,0 21 0,0 1 0,1-22 15,20 0-15,-21 0 0,21 0 16,1 0-16,-1 0 0,22-22 16,-22 1-16,0 0 0,22 0 0,-1-21 15,-20 20-15,20-20 0,-21 21 0,1-21 16,-1 20-16,0-20 0,1 21 16,-22-21-16,0-1 0,0 22 0,-21 0 15,0 0-15,0 0 0,0-1 0,-21 22 31,0 0-31,0 22 0,0-1 16,-1 0-16,1 0 0,0 0 0,0 22 16,0-22-16,21 0 0,0 21 0,0 1 15,0-22-15,0 21 0,0-21 0,0 22 16,0-22-16,42 42 16,-21-42-16,0 1 0,1-1 15,-1-21-15,0 21 0,0-21 0,0 0 16,-21-21 15,-21 0-31,0-1 16,0 1-16,0 0 0,-22 0 0,22 0 15,0 21-15,0-21 0,0 21 0,-1 0 16,1 0-16,0 0 16,21 21-1,0 0-15,0 0 16,0 0-16,21-21 0,-21 21 0,43 1 15,-22-22-15,0 21 0,0 0 16,21-21-16,-20 0 0,20 0 0,-21 0 16,21 0-16,1 0 0,-1 0 0,0 0 15,1-21-15,-1 21 0,0-21 16,1-1-16,-1 1 0,0 0 0,-20 0 16,20-21-16,0-1 0,-21 22 15,1-21-15,20-1 0,-21-20 0,0 21 16,0-22-16,1 1 0,-1-1 15,0-21-15,-21 1 0,21-1 0,0-232 16,0 190 0,-21 63-16,0 22 0,0-1 15,0 22-15,0 0 0,0 0 16,0 42 0,-21 0-16,21 0 0,-21 22 0,0 20 15,0-20-15,21 20 0,-21 1 16,-1 20-16,-20 149 15,42-64-15,-21-105 0,21-1 16,-21 1-16,21-1 0,0 1 16,0-22-16,0 22 0,0-22 15,0 0-15,0 1 0,0-22 0,0 0 16,21 21-16,0-20 0,0-1 16,0-21-16,1 0 0,-1 0 15,0 0-15,0 0 0,0-21 0,0 21 16,1-22-16,20 1 0,-21 0 0,43-42 15,-43 41-15,0 1 16,0 0-16,0 0 0,0 0 16,-21-22-16,0 22 0,0 0 0,0-21 15,0 21-15,-21-1 0</inkml:trace>
  <inkml:trace contextRef="#ctx0" brushRef="#br0" timeOffset="6413.3">12679 10795 0,'-21'0'16,"42"0"-16,-42 21 0,63-21 16,-21 0-1,21 0-15,1 0 0,-1-21 16,0 0-16,22 0 0,-1 21 0,1-21 16,-1-1-16,-20 1 0,20 0 0,1 0 15,-22 21-15,0-21 0,1 0 0,-1-1 16,-21 22-16,0-21 0,1 21 15,-1 0-15,-21-21 0,0 0 16,0 0 0</inkml:trace>
  <inkml:trace contextRef="#ctx0" brushRef="#br0" timeOffset="8116.96">15536 10118 0,'0'-21'0,"0"42"0,0-85 0,-21 43 0,0-21 16,0 21-16,0-22 0,-1 22 0,-20 0 16,-21-21-16,-22 20 15,43 22-15,-1 0 0,-20 0 16,20 22-16,-20-1 0,21 0 16,-22 0-16,22 21 0,-22 1 15,1 20-15,20 1 0,-20-1 0,21 1 16,-1 20-16,-20 1 0,20 0 0,22-1 15,-21-20-15,21 148 16,21-85-16,21-85 16,0 0-16,0 22 0,22-22 0,-1 0 15,0-20-15,1 20 0,-1-21 16,21 0-16,1 0 0,-22 1 0,22-1 16,-1-21-16,1 0 0,-1 21 0,1-21 15,-1 0-15,1 0 0,-1 0 0,1-21 16,-1 21-16,1-21 15,-1-1-15,1 1 0,-1 0 0,1-21 16,-1 21-16,-20-22 0,20 22 0,-21-21 16,22 21-16,-22-22 0,-21 22 0,1-21 15,20 21-15,-42-1 0,0-20 16,0 21-16,0-21 0,-21 20 16,0 1-16,-1 21 0,1-21 0,0 21 15,-21 0-15,21 0 0,-22 0 16,1 0-16,21 0 0,-22 0 15,1 0-15,21 21 0,-21 0 0,-1 1 16,22-1-16,-21 0 0,21 0 0,-22 21 16,22-20-16,0 20 0,-21 21 15,20 22 1,22-64-16,0 0 0,0 1 0,0-1 16,0 0-16,22-21 15,-1 0-15,0 0 0,0 0 0,21 0 16,-20 0-16,-1-21 0,21 0 0,-21 21 15,0-22-15,22 1 0,-22-21 16,21 0-16,1 20 0,-22-20 16,0 21-16,0-21 0,0-1 0,0 22 15,1-21-15,-1 21 0,-21-22 16,21 22-16,0 0 0,-21 42 31,0 0-31,0 0 16,0 1-16,0-1 0,-21 0 15,0 21-15,0-21 0,-1 43 16,1-22-16,-21 22 0,42-22 16,0-21-16,0 0 0,0 1 0,0-1 15,0 0-15,21 0 16,0-21-16,22 0 16,-22 0-16,0-21 0,21 0 15,1 21-15,-22-21 0,21-1 0,0-20 16,22 21-16,-22 0 0,64-43 15,-64 22-15,22 21 0,-22-22 16,1 1-16,-22 0 0,21-1 0,-21 1 16,0 0-16,1 21 0,-22-22 15,0 22-15,0 0 0,-22 21 16,1 0 0,0 21-16,21 0 0,-21 0 0,21 22 15,-21-22-15,21 21 0,-21-21 16,21 1-16,0 20 0,0-21 0,0 21 15,0-20-15,0 62 16,0-20-16,0-43 16,0 0-16,21 0 0,-21 0 15,21 1-15,-21-1 0,0 0 0,0 0 16,0 0-16,-21-42 47,0 0-47,-1 0 15,1 0-15,0-1 0,0 22 0,0-21 16,0 21-16,-1 0 0,1 0 16,0 0-1,0 0 1,21 21-16,0 1 16,0-1-16,21 0 15,0-21-15,0 0 16,1 21-16,-1-21 0,0 21 0,21-21 15,-21 0-15,1 0 0,20 0 0,-21 0 16,21 0-16,1 0 0,20 0 16,-42-21-16,22 0 15,-1 21-15,-21-21 0,22 0 0,20-22 16,-21 22-16,-20-21 0,20 21 16,21-43-16,-20-21 15,-1 22-15,-21 21 0,-21-1 16,21 22-16,-21 0 0,0-21 15,0-1-15,-42 43 16,21 0-16,0 0 0,0 0 16,-1 21-16,1 1 0,0-1 15,0 0-15,0 21 0,0-21 0,-1 22 16,22 20-16,-21-42 0,21 22 16,0-22-16,0 21 0,0-21 0,0 1 15,0 20-15,0 0 16,43-21-16,-22 1 0,0-22 15,0 0-15,0 0 0,22 0 16,-22 0-16,21 0 0,-21 0 0,22 0 16,-22 0-16,21 0 0,-21 0 0,0-22 15,22 1-15,-22 21 0,0-21 16,0 0-16,0 21 0,1-21 0,-1 0 16,-21-1-16,0 1 0,-43 0 15,-20 0 1,21 21-16</inkml:trace>
  <inkml:trace contextRef="#ctx0" brushRef="#br0" timeOffset="9143.61">5143 12213 0,'-42'0'16,"84"0"-16,-105 0 0,21 0 0,-1 0 15,1 0-15,21 0 0,-22 0 0,22 0 16,-21 0-16,21 0 0,-22 0 0,22 0 15,0 0-15,0 0 0,-21 0 16,20 0-16,44 0 31,-1 0-31,21 0 16,-21 0-16,22 0 0,-1 0 0,21 0 16,1 0-16,63-21 0,-64 21 15,22 0-15,0 0 16,21-21-16,-1 21 0,1 0 0,0 0 15,0 0-15,21-21 0,-21 21 0,21-21 16,0 21-16,21 0 0,-21 0 16,21-22-16,0 22 0,0 0 0,1 0 15,20-21-15,0 21 0,1 0 0,-1 0 16,0 0-16,1-21 0,20 21 0,1 0 16,-1 0-16,1-21 0,-1 21 15,1 0-15,-1 0 0,1-21 0,20 21 16,-20 0-16,20 0 0,-20 0 0,211-21 15,-190 21 1,-1 0-16,1-22 0,0 22 0,-1 0 16,1 0-16,0 0 0,21-21 0,-22 21 15,1 0-15,21 0 0,-22 0 0,1 0 16,21 0-16,-21 0 0,20 0 16,-20 0-16,21 0 0,-21 0 0,-1 0 15,22 0-15,-21 0 0,-1 0 0,22 0 16,-42 0-16,211 0 15,-21 0-15,-212 0 0,1 0 16,-1 0-16,-21 0 0,-21 0 16,0 0-16,-21 0 0,21 0 0,-42 21 15,-1-21-15,1 0 0,-22 0 16,-20 22-16,20-22 0,-20 0 0,-22 0 16,0 0-16,0 0 0,-21 21 15,-21-21 1,0 0-16,-22 0 0,1 0 15,21 0-15,-21 0 0</inkml:trace>
  <inkml:trace contextRef="#ctx0" brushRef="#br0" timeOffset="13209.39">7472 13547 0,'-21'0'0,"42"0"0,-64 0 0,1 0 16,0 0-1,-1 0-15,22 21 0,0 0 0,0 0 0,0-21 16,0 21-16,-1 22 0,1-22 0,0 0 16,0 0-16,21 0 15,0 1-15,0-1 0,0 0 0,0 0 16,21 0-16,0-21 0,43 21 16,-43-21-16,21 0 0,1 0 15,-1 0-15,21-21 0,-20 0 16,20 0-16,1 0 0,-1 0 0,1-1 15,-1-20-15,22 21 0,-22-21 0,1-1 16,-22 22-16,22-21 0,-22-1 0,0 1 16,-20 0-16,20 21 15,-42-22-15,0 1 0,0 0 0,0 20 16,0-20-16,-42 21 0,20-21 0,-20 20 16,0 1-16,-22 21 0,1 0 15,-1 0-15,-105 0 0,84 21 16,1 22-16,-1-22 0,-21 21 15,21 1-15,-20-1 0,20 0 0,-21 22 16,21-1-16,-20 1 0,20-1 16,21 22-16,-20-22 0,20 1 0,22-1 15,0 22-15,-1-21 0,22-22 0,0 21 16,21 1-16,0-22 0,0 22 16,21-22-16,21-21 0,1 22 0,-1-22 15,22 0-15,-1 0 0,1 0 16,20-21-16,-20 0 0,20 0 0,65 0 15,-86 0-15,22 0 16,-22-21-16,1 21 0,-1-21 16,-20 0-16,-1 21 0,0-21 0,-21 21 15,22 0-15,-43-22 0,-21 22 32,-1 0-32,-20 0 0,0 0 0,-1 22 15,1-1-15,0 0 0,-1 21 16,-20-21-16,21 22 0,-22-1 0,22 0 15,-22 1-15,22 20 0,-22-20 0,22-1 16,0 21-16,-1-20 0,22-1 16,0 22-16,21-22 0,0 21 0,0-20 15,0-1-15,64 43 16,-22-43-16,0-21 0,1 22 16,-1-43-16,21 21 0,1-21 0,-1 0 15,1 0-15,-1 0 0,1-21 0,-1-1 16,22 1-16,-21 0 0,63-64 15,-43 64-15,-20-21 0,-1 0 16,1-1-16,-22 1 0,22 0 16,-22-1-16,21 1 0,-20 0 0,63-85 15,-85 84 1,0 22-16,0 0 0,-21 0 0,0 0 16,0 42-1,0 0-15,0 0 0,0 0 16,0 0-16,-42 43 15,21-22-15,-1-21 0,1 22 0,0-1 16,21 0-16,-21-20 0,0 20 0,0-21 16,-1 21-16,1-20 0,21-1 15,-21 0-15,21 0 0,-21-21 0,21-21 32,0 0-32,21 0 15,0-1-15,0-20 0,22 21 0,-22-21 16,0 20-16,21-20 0,-20 21 0,41-43 15,-21 43-15,1 0 16,-1 0-16,-21 0 0,22 21 16,-1 0-16,0 0 0,-21 0 0,22 0 15,-22 21-15,21 0 0,-21 0 16,22 0-16,-1 22 0,-21-22 16,0 0-16,-21 21 0,22-20 0,-1 20 15,-21-21-15,21 0 0,-21 22 16,21-22-16,0 0 0,-21 0 0,21 0 15,1 0-15,-1 1 0,0-22 0,21 0 16,-21 0-16,64-22 16,-64 1-16,22 0 0,-1 0 0,0 0 15,1 0-15,-1-22 0,0 22 16,22-21-16,-22 21 0,-21-22 0,22 22 16,-1-21-16,-21 21 0,0-22 15,0 22-15,-21-21 0,0 21 0,0-43 16,0 43-16,-21 0 0,0 0 15,0 21-15,-21 0 0,20 0 16,-20 0-16,21 0 0,-21 0 0,-1 21 16,22 21-16,-21-21 0,21 0 0,-22 22 15,22-22-15,0 21 0,0 1 16,21-1-16,0-21 0,0 21 0,0-20 16,0 20-16,0-21 0,0 0 15,0 0-15,0 1 0,21-1 0,0-21 16,0 0-16,43 0 15,-43 0-15,0 0 0,0 0 0,22-21 16,-22-1-16,21 1 0,-21 0 16,0-21-16,22 21 0,-22-22 0,0 22 15,21-21-15,-20-1 0,20-20 16,-21 21-16,0-1 0,0 22 16,1 0-16,-1 0 0,0 0 15,0 21-15,0 21 0,-21 0 16,0 21-16,21-21 0,1 22 0,-22-22 15,21 21-15,-21-21 16,0 22-16,21-22 0,0 0 0,0 21 16,-21-20-16,21-1 0,-21 0 0,22 0 15,-1 0-15,0-21 16,0 0-16,0 0 0,0 0 16,1 0-16,-1-21 0,21 0 0,-21-21 15,0 20-15,22-20 0,-22 0 16,21-1-16,-21 1 0,22-21 0,-22-1 15,21 1-15,-21-1 0,1 1 16,-1-22-16,0 0 0,0 22 0,-21-22 16,0 22-16,21-1 0,-21 1 15,0-1-15,0 22 0,0-1 0,0 22 16,0 0-16,0 42 16,0 0-16,0 22 15,0-1-15,0 0 0,-21 22 0,21-22 16,0 22-16,0-1 0,0 22 0,0-22 15,-21 1-15,21-1 0,0 1 16,0-1-16,0 1 0,0-22 0,0 22 16,0-43-16,0 21 0,0 1 0,0-22 15,0 0-15,0 0 16,0-42 0,0 0-16,0-22 15,0 22-15,0 0 0,21-21 16,-21 21-16,0-22 0,21 1 15,0 0-15,-21 20 0,22-20 0,-1 21 16,21 0-16,-21 0 0,0 21 0,22 0 16,-1 0-16,-21 0 0,22 0 15,-1 0-15,0 21 0,1 0 0,-22 0 16,21 0-16,-21 0 0,22 22 16,-22-1-16,-21-21 0,0 0 15,0 1-15,0 20 0,0-21 16,0 0-16,-21 0 0,-1 22 0,-20-22 0,21 0 15,0 0-15,-22 0 0,1 1 0,21-22 16,-21 21-16,-1-21 16,1 0-16,0 0 0,20 0 0,-20-21 15,0-1-15,21 1 0,-22 0 0,22 0 16,0-21-16,0 20 0,0 1 16,21 0-16,0-21 0,0 21 15,0 42 1,0 0-16,21 0 15,0 21-15,0-20 0,0-1 16,0 0-16,22 42 16,-22-41-16,0 20 0,0-21 0,0 0 15,22 0-15,-22-21 0,21 22 16,-21-22-16,22 0 0,20 0 16,-20 0-16,-22 0 0,21 0 0,43-43 15,-43 22-15,0 0 16,1-21-16,-1 20 0,0-20 15,1 0-15,20-1 0,-20 1 0,41-85 16,-41 64-16,-1-1 0,0 1 16,-21-22-16,22 21 0,-1-20 15,-21 20-15,0 1 0,1-1 0,-1 1 16,0-43-16,0 64 0,-21-22 16,0 43-16,0 42 15,-21 0 1,0 22-16,21-1 0,-21 0 15,-1 1-15,1 20 0,0 1 16,0-1-16,-21 22 0,20-22 0,22 1 16,-21 20-16,0-20 0,21-1 15,0 1-15,0-22 0,0 22 0,0-22 16,0 0-16,0-20 0,21 20 0,0-21 16,1 21-16,-1-20 0,0-22 0,42 21 15,-41-21-15,20 0 16,-21 0-16,21 0 0,1 0 0,-22-21 15,21 21-15,1-22 0,-22 1 16,21 0-16,0-21 0,1 21 0,-22-22 16,21 22-16,-21-21 0,22 21 0,-22-22 15,-21 1-15,0 21 0,0-22 16,0 22-16,0 0 0,0 0 0,-21 21 16,0 0-16,-1 0 0,1 0 15,0 0-15,-21 21 0,21 0 16,-1 0-16,-20 43 15,21-43-15,0 21 0,21-20 0,0 20 16,-21-21-16,21 21 0,0-20 16,0-1-16,0 21 0,0-21 0,21 0 15,0 1-15,0-1 0,0 0 0,22 0 16,-1-21-16,0 21 0,1 0 0,20-21 16,-21 0-16,43 0 0,-21 0 15,-1 0-15,22 0 0,-1 0 0,1 0 16,0-21-16,-1 21 0,1-21 0,-21 0 15,20 0-15,1 0 0,-22-1 16,1-20-16,-1 21 0,1-21 16,-1-1-16,22-20 0,-64 20 15,22 1-15,-43 0 0,0-1 0,0 22 16,0-21-16,0 0 0,-22 20 0,-41-20 16,21 21-16,-1 0 0,1 21 15,-43 0-15,43 0 16,0 21-16,-22 0 0,22 0 15,-1 22-15,1-22 0,-43 63 16,43-62-16,21 20 0,-21 0 16,20 1-16,1-1 0,0-21 0,21 21 15,0-20-15,0-1 0,0 21 16,0-21-16,0 0 0,21-21 0,0 22 16,1-1-16,20-21 0,0 0 0,1 0 0,-1 0 15,0 0-15,1 0 0,62-43 16,-62 22-16,20 0 0,-20-21 15,20 21-15,-21-22 0,22 1 0,-22 0 16,1-22-16,-1 22 16,0-22-16,-21 1 0,22-1 0,-22-20 15,42-128-15,-63 148 16,22-84-16,-22 85 16,0-22-16,21 22 0,-21-1 0,0 1 15,0 20-15,0-20 0,0 42 0,0-22 16,0 22-16,-21 42 15,-1 0-15,1 22 16,0-1-16,-21 85 0,21-42 16,-1-22-16,1 22 0,-21 0 0,21-1 15,0 1-15,-1 0 16,22-1-16,0 1 0,0 63 16,0-84-16,0-1 0,0 1 0,0-22 15,22 0-15,-1 1 0,0-22 16,0 21-16,0-21 0,0 0 15,43 1-15,-43-22 0,0 21 0,43-21 16,-22 0 0,-21-21-16,0-1 0,1 1 0,-22 0 15,21 0-15,0 0 0,0 0 16,0-1-16,-21-20 0,21 21 0,1-43 16</inkml:trace>
  <inkml:trace contextRef="#ctx0" brushRef="#br0" timeOffset="13476.24">15515 14330 0,'0'0'0,"21"21"16,-21 0-1,21-21-15,1 0 0,-1 0 16,0 21-16,0-21 0,0 0 15,0 0-15,22 0 0,-22 0 16,0 0-16,21 0 0,-20 0 16,20 0-16,0 0 0,-21 0 0,22 0 15,-1-21-15,0 21 0,1 0 0,-22 0 16,21-21-16,-21 21 0,1 0 16,-1-21-16</inkml:trace>
  <inkml:trace contextRef="#ctx0" brushRef="#br0" timeOffset="13675.12">15557 14626 0,'-21'21'0,"42"-42"0,-63 64 0,21-22 16,21 0-16,0 0 16,21-21-1,0 0-15,22 0 0,-22 0 0,21 0 16,0 0-16,1 0 0,-1-21 0,0 0 15,1 21-15,20-21 0,-20-1 0,-1 1 16,21 0-16,1 0 0,-22 0 16,22 21-16,-22-21 0,22-1 0</inkml:trace>
  <inkml:trace contextRef="#ctx0" brushRef="#br0" timeOffset="15941.89">17526 14647 0,'0'0'0,"21"0"0,43 43 16,-43-43-16,0 0 15,0 0-15,21 0 0,-20 0 16,20 0-16,0 0 0,1 0 0,-1-21 16,0 21-16,1-22 0,-1 1 0,21 0 15,-20 0-15,20-21 0,1 20 16,-1-20-16,1 0 0,-1-22 15,1 22-15,20-22 0,-20 22 0,-1-21 0,-20-22 16,20 21-16,-20-20 0,20-1 16,-42 0-16,22 1 0,-22 20 15,21-105-15,-42 84 0,0 22 16,0-22-16,0 22 0,-21-1 16,0 1-16,21-1 0,-21 22 0,-1-1 15,1 1-15,-21 0 0,21 42 16,0 0-16,-1 21 0,1 21 15,0 1-15,0 20 0,-21 1 0,20-1 16,-20 22-16,0 21 0,-1-22 16,1 43-16,-43 106 15,22-127-15,21 21 0,-1 0 0,-20 0 16,20-21-16,1 21 0,0 0 0,-1-21 16,1 21-16,0 0 0,-1 0 15,1-22-15,0 22 0,21 0 0,-64 127 16,64-127-16,-22 0 0,22 0 15,0 0-15,0 0 0,0 0 0,0 0 16,-1-21-16,1 21 0,21-21 16,0 0-16,0 0 0,0-22 0,0 22 15,0-21-15,0 0 0,0-1 0,21-20 16,22 20-16,-22-20 16,0-22-16,21 1 0,1-1 0,-1 0 15,0-21-15,22-21 0,-1 0 0,1 0 0,-1 0 16,22-42-16,-21 21 15,41-21-15,171-149 16,-171 128-16,-20-22 0,0 0 0,21 1 16,-43-1-16,22 0 0,-22-21 15,1 22-15,-22-22 0,-21 21 0,0 1 16,-21-22-16,0 21 0,-42-84 16,21 105-16,-21-20 0,-22 20 15,1-21-15,-1 22 0,1-1 16,-22 22-16,0-21 0,1 20 0,-1 1 15,0 21-15,1-22 0,-1 22 0,21 0 0,-41 0 16,41 0 0,22 0-16,21 21 0,-22-22 0,22 22 15,0 0-15,21-21 0,0 0 16,0 0-16,21 21 0,0-21 16,22 0-16,-1-1 0,0 22 15,22-21-15,-22 0 0,22 0 0,-1 0 16,22 0-16,-22-1 0,1 1 0,20 0 15,-20 0-15,-1 0 16,22 0-16,0-22 0,63-20 16,-85 42-16,22-22 0,-21 22 0,-1-21 15,1-1-15,-1 1 0,-21 0 0,22-1 16,-22 1-16,-21 0 0,22-1 16,-22-20-16,0 21 0,-21 20 0,0-62 15,0 63-15,0-22 0,0 22 16,0 0-16,-21 0 0,0 21 15,-22 0-15,22 0 0,0 0 0,-21 0 16,-1 21-16,22 0 0,-21 0 0,0 0 16,-1 22-16,1-22 0,0 21 15,-1 1-15,22-1 0,-21 21 16,21-20-16,-1-1 0,1 0 0,0 1 16,21-22-16,0 21 0,0 1 15,0-22-15,0 0 0,0 0 0,21 0 0,0 0 16,1 1-16,-1-22 0,0 0 15,21 0-15,-21 0 0,1 0 0,20 0 16,-21-22-16,21 22 0,-20-21 16,-1 0-16,21 0 0,0-43 15,1 43-15,-22-21 0,0 0 16,0 20-16,0-20 0,1 0 0,-1 21 16,-21-22-16,21 22 0,0 0 15,-21 0-15,0 42 16,0 0-16,0 0 15,0 0-15,0 22 0,0-1 16,0-21-16,0 22 0,0-1 0,0-21 16,0 21-16,0-20 0,0 20 0,21-21 15,0 21-15,1-20 0,-1-1 16,0 0-16,0 0 0,21 0 0,-20-21 16,-1 0-16,21 0 0,-21 0 0,22 0 15,-1 0-15,-21 0 0,21-21 16,1 0-16,-1 0 0,0-22 15,22 22-15,-22-21 0,22 0 0,-22-1 0,22 1 16,41-85 0,-41 63-16,-1-20 0,-20 20 0,20-20 15,-20-1-15,20 0 0,-21 22 0,1-22 16,-1 22-16,-21-1 0,22 1 16,-43-1-16,21 43 0,0-64 15,-42 85 1,0 21-16,21 1 0,-43 20 15,22 0-15,0 1 0,0 20 0,0-21 16,-22 22-16,22-1 0,0 1 0,-43 63 16,22-64-16,21 1 15,0-1-15,-22 1 0,22-1 16,-21 43-16,21-42 0,0-22 16,21 0-16,0 1 0,0-22 15,0 21-15,0-21 0,0 1 0,21-1 16,0 0-16,21-21 0,-21 0 15,22 0-15,-22 0 0,21 0 16,1 0-16,-22-21 0,21 0 0,0-1 16,1-20-16,-1 21 0,0-21 0,1 20 15,-1-20-15,0 0 0,1-1 16,-1 22-16,0-21 0,1 21 0,-22 0 16,0-1-16,0 22 0,0 0 15,1 0-15,-22 22 16,0-1-16,0 0 0,0 42 15,0-20-15,0-22 16,0 0-16,0 21 0,-22-20 0,1-1 16,21 0-16,-21 21 0,0-21 15,0 1-15,0-1 0,-1 0 16,1-21-16,0 0 0,-21 0 0,21 0 16,-1 0-16,1 0 0,0 0 0,-21 0 15,21-21-15,-1 0 0,1-1 16,0 1-16,21 0 0,-21 0 15,21 0-15,-21-22 0,21 22 16,0 42 15,0 1-31,0-1 0,0 0 16,0 0-16,0 0 0,21 0 16,0 1-16,0-1 0,0 0 15,1 0-15,-1-21 0,0 21 0,21 0 16,1-21-16,-1 0 0,0 0 0,1 0 15,-1 0-15,21 0 0,-20 0 16,20 0-16,-20-21 0,20 21 0,1-21 16,41-42-16,-41 41 0,-1-20 15,-20 0-15,20-1 0,-20 1 16,62-43-16,-83 43 16,20-21-16,-21 20 0,0 1 0,0 0 15,-21-1-15,0 22 0,0 0 16,-21 21-16,-21 0 0,21 0 15,-22 21-15,-20 43 0,21-22 16,-1 0-16,1 1 0,21-1 16,-22-21-16,22 21 0,0 1 15,21-1-15,0-21 0,0 0 0,0 22 16,0-22-16,0 0 0,21 0 0,0 0 16,22 1-16,-22-22 0,21 21 0,64-21 15,-64 0-15,22 0 16,-22 0-16,22 0 0,-22-21 0,22 21 15,-1-22-15,-21 1 0,1 21 16,-1-21-16,-21 0 0,0 21 0,1 0 16,-22-21-16,-22 21 0,-20 0 15,0 0-15,-22 0 0</inkml:trace>
  <inkml:trace contextRef="#ctx0" brushRef="#br0" timeOffset="16674.65">8128 16320 0,'-21'0'0,"42"0"0,-85 0 16,43 0-16,0 0 0,0 0 16,0 0-16,0 0 0,-1 0 15,22-22-15,-21 1 0,0 0 16,21 0 0,0 0-16,0 0 15,21 21-15,0 0 0,1 0 16,-1-22-16,21 22 15,-21 0-15,43 0 0,-22-21 0,22 21 16,-1 0-16,22-21 0,-1 0 0,22 21 16,0-21-16,0 21 0,21-21 15,0 21-15,0 0 0,0-22 0,21 22 16,-21 0-16,21-21 0,0 21 0,1-21 16,20 21-16,0 0 0,1-21 15,-1 21-15,21-21 0,1 21 0,-1-21 16,22 21-16,0-22 0,-1 1 15,1 21-15,0-21 0,21 0 0,-1 0 16,1 0-16,-21 21 0,21-22 0,0 1 16,-1 0-16,213 0 15,-233 0-15,-1 0 0,1-1 16,-22 22-16,22-21 0,-43 21 0,22-21 16,-22 21-16,1 0 0,-22-21 0,0 21 15,-21 0-15,0 0 0,-21 0 16,0 0-16,-22 0 0,1 0 0,-22 0 15,1 0-15,-22 0 0,-21 0 0,1 0 16,-44 0-16,-20 0 16,-21 0-16,-1 0 0</inkml:trace>
  <inkml:trace contextRef="#ctx0" brushRef="#br0" timeOffset="17333.45">8403 16489 0,'0'0'0,"-42"21"0,-1-21 0,-84 0 16,106 0-1,0 0-15,0 0 0,42 0 31,0 0-31,0 0 16,22 0-16,-1 0 0,0 0 16,1-21-16,-1 21 0,43 0 0,-22 0 15,22 0-15,0-21 0,20 21 16,1 0-16,21-21 0,0 21 16,0 0-16,0 0 0,191-22 15,-170 22-15,21-21 0,22 21 0,-1 0 16,1-21-16,-1 21 0,22-21 15,0 21-15,-1-21 0,1 0 0,0 21 16,20-22-16,-20 1 0,21 21 0,-21-21 16,20 21-16,-20-21 0,0 0 15,-22 21-15,22-21 0,-22 21 0,-20 0 16,-1-22-16,0 22 0,1 0 0,-22 0 16,0-21-16,-21 21 15,0 0-15,-21 0 0,0 0 0,0 0 16,-22 0-16,-20-21 0,-1 21 0,1 0 15,-22 0-15,0 0 0,1 0 16,-22 0-16,0 0 0,-21-21 16,-21 21-1,0-21-15,0 21 0,-22-21 16,1-1-16,0 22 0,-1-21 0,1 0 16</inkml:trace>
  <inkml:trace contextRef="#ctx0" brushRef="#br0" timeOffset="18109">19008 8594 0,'42'-21'0,"-84"42"0,126-85 0,-63 43 0,22-21 15,-22 21-15,0-1 0,0 1 16,-21 42 0,0 1-1,-21 20-15,0 0 0,0 22 16,0 20-16,-1 1 0,1 0 0,0 21 16,0 21-16,0 0 0,0 0 15,-1 0-15,-20 0 0,21 21 0,0-21 16,0 0-16,-1 21 0,-20-21 0,21 0 15,0-21-15,-22 105 0,43-105 16,-21-21-16,0 0 0,21-1 16,-21 64-16,21-84 15,-21-22-15,21 1 0,0-1 0,-21 0 16,21-21-16,0 1 0,0-44 31,0 1-31,21-21 0,0 21 0</inkml:trace>
  <inkml:trace contextRef="#ctx0" brushRef="#br0" timeOffset="18576.59">20172 10118 0,'0'0'0,"84"-21"0,1-1 0,-21-20 0,-1 0 0,1 21 15,-22-22-15,21 1 16,-41 21-16,20-22 0,-21 1 0,-21 21 15,0-21-15,0 20 0,-42 1 0,21 0 16,-22 21-16,-20 0 0,20 0 0,-20 21 16,-1 0-16,1 1 0,-1 20 15,1 0-15,-1 1 0,-41 62 16,62-41-16,22-22 0,-21 22 16,21-22-16,-1 0 0,22 1 0,0-1 15,0 0-15,43-20 0,-22 20 16,21-21-16,-21 0 0,43 22 0,-22-22 15,1 0-15,-1 0 0,21 0 0,-20 22 16,-1-22-16,-21 0 0,0 0 16,1 0-16,-22 22 0,0-22 0,0 0 15,-43 21-15,22-21 0,-21 1 16,-1-22-16,1 21 0,0-21 0,-22 0 16,22 0-16,0 0 0,-22 0 15,22 0-15,-1 0 0,-20-21 0,21-1 16,-1 22-16,22-42 0,-21 21 0,21 0 15,-1 0-15,22-22 0,0 1 16,0 21-16,0-22 0,0 1 0,22 0 16,20-1-16,-21 22 0,21-21 15,22 0-15,-22 20 0,22 1 0,-22-21 16,22 21-16,20 0 0</inkml:trace>
  <inkml:trace contextRef="#ctx0" brushRef="#br0" timeOffset="19711.46">21061 9843 0,'0'0'15,"63"-43"-15,1-20 0,-1 20 0,-20 1 16,-1 0-16,-21-1 0,0 1 0,22 21 16,-43 0-16,21 0 0,-21-1 0,0 44 15,0-1 1,0 21-16,0 0 0,0 1 0,0-1 16,-21 22-16,21-1 0,-22 1 15,22-1-15,0 22 0,-21-22 16,0 1-16,21-1 0,-21 1 0,21-1 15,0 1-15,-21-1 0,0 1 0,21-1 16,-22-20-16,22 20 0,-21-21 16,21 1-16,0-22 0,0 21 0,-21-21 15,21 1-15,-21-22 0,21 21 16,0-42 0,0-1-16,0 1 0,0 0 15,0-21-15,21 21 0,0-22 0,0 1 16,22 0-16,-22-1 0,0 1 0,21 0 15,1-1-15,-22 22 0,21-21 16,1 21-16,-1-1 0,85 1 16,-85 21-16,1 0 15,-22 0-15,0 21 0,0 1 0,-21-1 16,0 0-16,0 0 16,0 0-16,-21 0 0,-21 1 15,20-22-15,1 21 0,-21-21 0,21 0 16,-22 21-16,22-21 0,-21 0 0,21 0 15,0 0-15,-1 21 16,1-21-16,0 0 0,0 21 0,0 0 0,21 1 16,0-1-16,0 0 0,0 0 15,0 21-15,0-20 0,0-1 16,21 0-16,0 0 16,0 0-16,0 0 0,22 1 0,20-1 15,-20-21-15,-22 0 0,21 0 16,22 0-16,-22 0 0,0 0 0,1 0 15,-1 0-15,0-21 0,1-1 16,-1 1-16,0 0 0,1 0 0,-1 0 16,0 0-16,-21-22 0,22 22 15,20-42-15,-20 20 0,-22 22 16,0-21-16,0 21 0,0 21 16,-21-22-16,0 44 15,0-1 1,-21 21-16,21-21 15,-21 22-15,0-22 0,0 21 0,21-21 16,-22 22-16,1-22 0,21 21 0,0-21 16,0 0-16,0 1 0,0-1 0,0 0 15,0 0-15,21 0 16,1-21-16,-1 0 0,0 0 16,21 0-16,1 0 0,-1 0 0,0-21 15,1 0-15,-1 21 0,21-21 0,-20 0 16,-1-1-16,22 1 0,-22-21 15,0 21-15,22-22 0,-22 22 16,-21-21-16,22 21 0,-1-22 0,-21 22 16,0 0-16,0 0 0,1 21 15,-1 0-15,-21-21 0,0 42 16,0 0 0,0 0-16,0 22 0,0-22 0,-21 21 15,-1 22-15,1-22 0,0 0 16,0 22-16,-43 63 15,43-43-15,-42 65 0,42-86 0,-1 22 16,1-1-16,-21 1 0,21-21 16,0 20-16,-22 1 0,1 0 15,21 20-15,-22-20 0,1 0 0,0-1 16,21 1-16,-22 0 0,22-1 0,-21-20 16,21 21-16,-1-22 0,-20 106 15,42-126-15,0-1 0,0-21 16,0 0-16,0 1 15,21-22-15,0 0 0,1-22 0,-1 1 16,0 0-16,0 0 0,21-21 0,-20-1 16,-1 1-16,21-22 0,-21 1 0,43-64 15,-43 63-15,0 1 16,0-22-16,0 22 0,1-22 0,-1 0 16</inkml:trace>
  <inkml:trace contextRef="#ctx0" brushRef="#br0" timeOffset="20024.29">23114 11028 0,'0'-64'16,"0"128"-16,0-191 0,0 63 0,0 1 0,0-1 16,21 22-16,-21-21 0,0 20 0,0 22 15,0-21-15,21-1 0,0 22 16,1 0-16,-1 0 0,0-21 0,0 42 16,21-22-16,-20 1 0,20 0 15,0 21-15,1 0 0,-1 0 16,0 0-16,1 0 0,-22 0 0,85 64 15,-85-43-15,0 21 16,0 0-16,-21-20 0,0 20 16,0 0-16,0 1 0,0-1 0,-21 0 15,0 1-15,0-22 0,-22 21 0,22-21 16,-21 0-16,21 1 0,-22-1 0,1 0 16,21 0-16,0 0 0,-22-21 15,22 0-15,0 0 0,0 0 0,0 0 16,-1 0-16,1 0 0,0 0 0,-21 0 15,21-21-15,-43 0 0,43 0 16</inkml:trace>
  <inkml:trace contextRef="#ctx0" brushRef="#br0" timeOffset="20360.09">22437 10033 0,'0'0'0,"0"21"0,-22 0 16,22 1-16,0-1 0,0 0 15,0 0-15,0 0 0,0 0 0,0 1 16,22-1-16,-1-21 0,0 0 16,0 0-16,0 0 0,22 0 0,-22-21 15,21-1-15,-21 1 16,22 0-16,-22 0 0,0 0 0,-21 0 15,0-22-15,0 22 0,0 0 0,0 0 16,0 0-16,-21 21 16,0 0-16,-1 0 0,-20 0 15,0 0-15,21 0 0,-1 21 0,1 0 16,-21-21-16,21 21 0,0 0 16,-1-21-16,1 21 0,0-21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E116-75AE-4A22-97B5-FD0F63F2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50040-F0A4-4AFF-889A-430CE0C98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FFF9-AE63-4EB0-865E-0365DFF0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36CE-6184-431A-BB4E-3016F65F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BA2D-C544-4E88-BA0B-A279C5A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2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5BAA-B39C-45FB-B24E-B2C2A992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A6656-5BE1-48F3-90C6-90E12EB8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1B20-67E3-49C7-ADE5-A9E96FB0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F7DE-FF5A-4F1C-B148-4F4B5074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DC3E-2BEC-4F9C-BC19-3B9559F3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F3E12-660A-458C-9977-8CCE249E0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B9942-5523-4F1E-9347-AE9D8AA8A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240B-DE9F-4DC3-9EE5-59EDA9A5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0552-03A1-4DB9-9E73-8D7E7A81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C145-C74B-4C54-ABC2-5BD90E0E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26D1-23F1-41C8-AAE6-C9AA6223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B62C-A45D-4D66-AA33-BFE4E7D4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C9B2-5AC2-4A0F-84D5-191961D9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77BC6-D9DA-4043-9413-54BBADC2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47E8D-EBE2-4FFB-863D-B673ACED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9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3BBD-A586-4F65-819C-082B68E7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B22C-4594-45D3-A83D-A9435D0C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89D9-1688-4950-843D-6BCE071F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3323-6865-4BFC-8CB8-13D96672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3117-12FD-440E-84E2-AAB45525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1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E182-9EFA-4E57-9CB5-083C1B1A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88A6-4E90-4127-AAB7-6DAECFE7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50566-BAE3-47CA-9880-59B12E4C6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F8337-82B0-42F4-BBE9-7A70BCCB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0BAE-F572-48C7-9907-F17ACDF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703B-7D6A-462C-84AB-659AC538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8F57-55C5-4CCC-8A11-6C359942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1244B-B1DA-4FFC-8A1B-A286C993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FE41-F917-403C-8F0C-511528EC5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F938A-844F-4B16-902F-65C7F6414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A3C93-CD77-434E-A25F-8676A50D0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A9770-E7C0-4F10-B826-CD7A5B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2DF2F-3F20-4BFF-AC07-D0FD988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9C29A-27C9-4BCC-84E8-A7EDC392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5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F7CF-EA6F-4F27-8A78-AFAFF0F8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40EA3-204C-4CB1-9AC0-E9B72F3F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F764-8590-4E32-AE0E-38205DEF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BD4EE-EDB1-43D1-B449-8DE509E6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1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E91EC-388C-4C07-971B-CE40C792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25897-1D01-4543-83D1-69ADFD10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3B848-7D9D-49E7-B0C7-7C32C0F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4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CA8F-47EE-40D6-97D2-631132A4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6109-235A-4FAA-A832-907773D9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08178-75CC-4665-ABF6-01DE5965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564D3-0F03-4F6E-B01D-6E68CF63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962E6-D3E6-4758-A8B8-FB441E3F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B48CF-B565-4E25-9F59-709CEB19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6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187A-E7F7-49D7-8306-8642D203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17071-E208-43B3-BDD1-680658EA3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98F09-2F64-462F-97FB-81DC8C55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3AD30-CE8D-4E8C-A6DB-8DF666B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F93CF-B5AA-40A0-8274-FB922039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75F81-E1F1-4DA7-8E00-2A31BFEC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6C213-C52C-46D4-9532-1ACD4D86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7FB9-94D8-409C-B4DF-5C9BB901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1798-9A1D-4374-A3C3-F27E9ABB9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8CFD-97C8-4E7E-B5C6-9B3DFBD27BEC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7FB4-089A-4602-83EC-7A40EE2E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8B8E-638F-48DE-8A46-437CB15FE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F6C3-40D9-4F29-82FA-E2A9326F3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0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7F4-D5E2-4124-B7E6-44DC4AB80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911F-C97B-4B3C-83E6-DF25579B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D03023-AEA9-4D22-A1E7-BD849B209B24}"/>
                  </a:ext>
                </a:extLst>
              </p14:cNvPr>
              <p14:cNvContentPartPr/>
              <p14:nvPr/>
            </p14:nvContentPartPr>
            <p14:xfrm>
              <a:off x="1950840" y="480240"/>
              <a:ext cx="6858360" cy="169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D03023-AEA9-4D22-A1E7-BD849B209B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1480" y="470880"/>
                <a:ext cx="687708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3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7F4-D5E2-4124-B7E6-44DC4AB80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911F-C97B-4B3C-83E6-DF25579B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5870AF-3537-4A56-B8B2-A840884294F0}"/>
                  </a:ext>
                </a:extLst>
              </p14:cNvPr>
              <p14:cNvContentPartPr/>
              <p14:nvPr/>
            </p14:nvContentPartPr>
            <p14:xfrm>
              <a:off x="213480" y="99000"/>
              <a:ext cx="912888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5870AF-3537-4A56-B8B2-A840884294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89640"/>
                <a:ext cx="914760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7F4-D5E2-4124-B7E6-44DC4AB80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911F-C97B-4B3C-83E6-DF25579B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F1DD5D-2B0A-4A0B-8315-5823869A5927}"/>
                  </a:ext>
                </a:extLst>
              </p14:cNvPr>
              <p14:cNvContentPartPr/>
              <p14:nvPr/>
            </p14:nvContentPartPr>
            <p14:xfrm>
              <a:off x="91440" y="76320"/>
              <a:ext cx="9898560" cy="669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F1DD5D-2B0A-4A0B-8315-5823869A5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66960"/>
                <a:ext cx="9917280" cy="67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302DDE-1460-4DF4-87F2-12E6CD0F8C5C}"/>
                  </a:ext>
                </a:extLst>
              </p14:cNvPr>
              <p14:cNvContentPartPr/>
              <p14:nvPr/>
            </p14:nvContentPartPr>
            <p14:xfrm>
              <a:off x="1127880" y="5638680"/>
              <a:ext cx="4450320" cy="30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302DDE-1460-4DF4-87F2-12E6CD0F8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520" y="5629320"/>
                <a:ext cx="446904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53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7F4-D5E2-4124-B7E6-44DC4AB80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911F-C97B-4B3C-83E6-DF25579B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5255DD-6D88-4FAD-8ADC-9481A975C866}"/>
                  </a:ext>
                </a:extLst>
              </p14:cNvPr>
              <p14:cNvContentPartPr/>
              <p14:nvPr/>
            </p14:nvContentPartPr>
            <p14:xfrm>
              <a:off x="3207960" y="373320"/>
              <a:ext cx="4938120" cy="320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5255DD-6D88-4FAD-8ADC-9481A975C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8600" y="363960"/>
                <a:ext cx="4956840" cy="32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49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7F4-D5E2-4124-B7E6-44DC4AB80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911F-C97B-4B3C-83E6-DF25579B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20DE49-2657-45EC-BD1D-C098778828A5}"/>
                  </a:ext>
                </a:extLst>
              </p14:cNvPr>
              <p14:cNvContentPartPr/>
              <p14:nvPr/>
            </p14:nvContentPartPr>
            <p14:xfrm>
              <a:off x="609480" y="137160"/>
              <a:ext cx="11460960" cy="289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20DE49-2657-45EC-BD1D-C09877882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27800"/>
                <a:ext cx="1147968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0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7F4-D5E2-4124-B7E6-44DC4AB80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911F-C97B-4B3C-83E6-DF25579B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37D462-0782-40FC-85A3-2242E54AC102}"/>
                  </a:ext>
                </a:extLst>
              </p14:cNvPr>
              <p14:cNvContentPartPr/>
              <p14:nvPr/>
            </p14:nvContentPartPr>
            <p14:xfrm>
              <a:off x="1089720" y="228600"/>
              <a:ext cx="924336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37D462-0782-40FC-85A3-2242E54AC1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19240"/>
                <a:ext cx="926208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61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7F4-D5E2-4124-B7E6-44DC4AB80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911F-C97B-4B3C-83E6-DF25579B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897E04-4F83-4655-A8B2-A0105BDDF5EC}"/>
                  </a:ext>
                </a:extLst>
              </p14:cNvPr>
              <p14:cNvContentPartPr/>
              <p14:nvPr/>
            </p14:nvContentPartPr>
            <p14:xfrm>
              <a:off x="998280" y="0"/>
              <a:ext cx="6042960" cy="31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897E04-4F83-4655-A8B2-A0105BDDF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-9360"/>
                <a:ext cx="6061680" cy="32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8CD9A3-8618-4C19-8618-07EB592C5EEE}"/>
                  </a:ext>
                </a:extLst>
              </p14:cNvPr>
              <p14:cNvContentPartPr/>
              <p14:nvPr/>
            </p14:nvContentPartPr>
            <p14:xfrm>
              <a:off x="594360" y="2461320"/>
              <a:ext cx="7963200" cy="400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8CD9A3-8618-4C19-8618-07EB592C5E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000" y="2451960"/>
                <a:ext cx="798192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36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2021-02-01T13:08:43Z</dcterms:created>
  <dcterms:modified xsi:type="dcterms:W3CDTF">2021-02-01T14:56:44Z</dcterms:modified>
</cp:coreProperties>
</file>