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17:27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550 0,'0'0'0,"0"-21"16,-21 21-16,21-21 15,-21 21 1,21 21 15,0 0-31,21 1 0,-21-1 0,21-21 16,0 21-16,-21 0 0,21 0 16,0 0-16,-21 1 0,22-1 15,-1 0-15,-21 0 0,21-21 16,0 21-16,0-21 0,0 0 0,1 21 15,-1-21-15,0 0 0,21 0 16,1 0-16,-22 0 16,0-21-16,0 21 0,0-21 0,0 0 15,1 0-15,-1 0 16,0-43-16,0 64 0,-21-21 16,21 0-16,-21 0 0,0-1 15,0 1-15,0 0 16,0 42 15,0 0-31,0 1 16,0 20-16,0-21 0,0 21 15,0 1-15,0-1 0,0 64 16,0-43-16,0 1 0,0-22 16,0 22-16,0-1 0,0 1 0,0-22 15,0 22-15,0-22 16,0 21-16,0 22 0,0-43 0,-21 1 15,0-1-15,0 0 0,0 22 16,-1-43-16,1 0 16,-21 0-16,21-21 0,0 0 15,-22 0-15,1 0 0,-22 0 16,22 0-16,0 0 0,-1-21 16,22 0-16,-21 0 0,21 0 15,-22 0-15,22-1 0,0 1 0,0 0 16,21 0-16,0 0 0,-21 21 15,21-21-15,0-22 16,0 22-16,21 0 0,0 0 16,0 0-16,22 21 0,-22-22 15</inkml:trace>
  <inkml:trace contextRef="#ctx0" brushRef="#br0" timeOffset="1911.99">4784 762 0,'0'-21'15,"21"21"-15,-21-21 16,21 21 0,-21 21-1,0 21 1,21-21-16,-21 22 0,21-1 0,-21 22 15,0-22-15,0 21 0,0 1 16,0-1-16,0 1 0,0-22 0,-21 22 16,0-1-16,0 1 0,0-22 15,-1 22-15,1 20 16,0 1-16,21-64 16,-21 0-16,21 0 0,0 1 0,0-44 31,0 1-31,0 0 15,0 0-15,21-21 0,-21-1 0,21 22 16,-21-42-16,21 20 0,-21 1 16,0-22-16,0 22 0,22-85 15,-1 42-15,-21 22 0,0-1 16,0 1-16,21 21 0,-21-22 0,21 22 16,-21 21-16,0-1 0,21 1 15,-21 0-15,0 42 16,0 22-1,0-1-15,0 0 0,0 22 16,0-1-16,0 1 0,0-1 0,0 1 16,0-1-16,-21 22 15,21-22-15,-21 1 0,0-1 0,21 1 16,0-1-16,-21-20 0,21-1 16,-22 0-16,22 1 0,0-22 0,0 0 15,0-42 16,0-21-31,22 20 0,-22-20 16,21 0-16,-21-1 0,0 1 0,0-21 16,21-43-1,0-21-15,0 63 0,-21-20 0,21 20 16,-21 1-16,0-1 0,22 1 16,-22 20-16,21 1 0,-21 0 15,0 20-15,0 1 0,0 0 16,0 0-16,21 21 15,-21 21-15,0 21 0,0-20 0,21 41 16,-21-21-16,0 22 0,21 63 16,-21-64-16,0 1 0,0-1 15,0 1-15,0-22 0,0 22 16,0-22-16,0 22 0,0-22 0,0-21 16,21 21-16,-21-20 15,0-1-15,22-21 0,-1 0 31,-21-21-31,21-22 0,-21 22 0,0-21 16,0-1-16,0 1 0,21 0 16,-21-22-16,0 22 0,0-85 15,0 63-15,0 1 0,0-1 16,0 22-16,-21 0 0,21-1 16,0 22-16,0 0 0,0 0 0,-21 21 15,21 42-15,0-21 16,-21 22-16,21 63 15,-22-43-15,22-21 0,0 22 16,0-1-16,0 1 0,0-22 0,-21 1 16,21 20-16,0-21 0,0 1 0,0-22 15,0 0-15,0 21 0,21-20 16,1-22-16,-1 0 16,21 0-16</inkml:trace>
  <inkml:trace contextRef="#ctx0" brushRef="#br0" timeOffset="2637.03">5101 699 0,'0'0'0,"0"-22"15,0 1-15,-21 21 16,0 0-16,0 0 15,-1 21-15,1 1 16,21-1-16,0 0 0,0 21 16,-21 1-16,21-1 0,0 0 15,0 22-15,0-22 0,0 0 0,21 1 16,0-22-16,1 21 0,-1-21 16,21 1-16,-21-1 0,22 0 0,-1-21 15,21 0-15,-20 0 0,-1 0 16,0 0-16,1 0 0,20-21 0,-20 0 15,-1-22-15,-21 22 0,43-42 16,-22 20 0,-42 1-16,0 0 0,0-1 0,0 1 15,-21-22-15,-22 22 0,1 21 0,0-21 16,-22-1-16,1 22 0,20 0 16,-20 0-16,-1 21 0,22 0 15,-21 0-15,20 0 0,1 0 0,0 21 16,20 0-16,-20 0 0,21 0 15,0 1-15,21 20 0,0 0 16,0 1-16,0 41 0,21 1 16,0-43-16,0-21 15,-21 22-15,21-1 0,1-21 0</inkml:trace>
  <inkml:trace contextRef="#ctx0" brushRef="#br0" timeOffset="3108.49">5292 1249 0,'0'0'0,"-22"0"0,-20 0 15,21 21-15,0-21 0,-22 21 0,1 0 16,21 1-16,-21-1 0,-1 21 16,22-21-16,-21 22 0,21-22 0,-1 21 15,1 22-15,0-22 0,0 106 16,21-63-1,21-43-15,-21 0 0,64 1 16,-22-22-16,0 0 0,1 0 16,-1-21-16,0 0 0,22 0 15,-22 0-15,22 0 0,-22-21 16,0 0-16,1 0 0,20 0 16,-21-1-16,1-20 0,20-21 15,-42 20-15,22 1 16,-22-22-16,-21 22 0,0 0 0,0-1 15,0 1-15,-21 0 0,-22-1 0,22 22 16,-21-21-16,-22 21 0,22 0 16,0-1-16,-22 22 0,-105 22 15,148-1 1,-22 0-16,22 0 0,-21 21 16,42 1-16,0-22 0,0 0 15,0 43-15,21-22 16,0-21-16,22 0 0,-22 0 15,0 1-15,21-22 0,1 0 0,-22 0 16</inkml:trace>
  <inkml:trace contextRef="#ctx0" brushRef="#br0" timeOffset="3411.46">6138 1207 0,'21'0'16,"-42"0"-16,42 21 31,1-21 0,-1 0-15,-21-21 15,0-1-31,-21 22 0,-1 0 16,1 0-16,0 0 15,0 0 1,21 22 0,0-1-16,0 0 15,0 0 1,21 0-16,-21 0 0,21-21 16</inkml:trace>
  <inkml:trace contextRef="#ctx0" brushRef="#br0" timeOffset="3628.43">6223 1693 0,'0'22'0,"0"-44"0,0 65 0,0-22 15,-21 0-15,21-42 63,0 0-63,0 0 15,0-1 1,0-20 0,0 21-1,0 0-15</inkml:trace>
  <inkml:trace contextRef="#ctx0" brushRef="#br0" timeOffset="4200.42">6689 1122 0,'0'-21'0,"0"0"0,-22 21 16,22-22-16,0 1 0,0 0 0,22 0 15,-1 0-15,21 21 16,0-21-16,-20 21 15,20 0-15,-21 0 0,21 21 16,22 0-16,-43 0 0,0 21 16,0-20-16,-21-1 0,0 21 15,0 0-15,-21 22 16,-63 42-16,62-64 16,-20-21-16,0 22 0,-1-22 15,22 0-15,-42 0 0,42-21 16,-1 0-16,1 0 15,21-21-15,0 0 0,21 0 16,1-1-16,-1 22 16,21-21-16,43 21 15,-64 0-15,21 0 0,-21 0 16,22 0-16,-22 21 0,21-21 16,-21 22-16,1-1 0,-1 0 0,0 0 15,-21 0-15,0 22 0,0-22 16,-21 85-16,0-85 15,-1 0-15,-20 21 0,0-21 16,-43 22-16,43-22 16,-64 0-16,64-21 15,-1 21-15,-41-21 0,41 0 0,22 0 16,-42-21 0,63-21-1,0 21-15,21-22 16,0 22-16,0 0 0,21 0 0</inkml:trace>
  <inkml:trace contextRef="#ctx0" brushRef="#br0" timeOffset="4647.45">7535 1207 0,'-21'0'15,"0"0"-15,0 21 16,-22 21 0,22-21-16,-63 64 15,41-22-15,22-20 0,0-22 16,21 21-16,-21 1 0,21-1 16,0 0-16,0 1 0,0-22 0,0 21 15,0-21-15,63 43 16,1-43-1,-22-21-15,0 0 0,1 0 16,-1 0-16,0-21 0,43-22 16,-43 22-16,1 0 0,20-64 15,-20 64-15,-22-21 0,0 0 16,0-1-16,-21 1 0,0 0 16,0-1-16,0 1 0,0-22 0,-21 22 15,-43-21-15,1-1 16,21 64-16,-1-21 0,1 21 15,0 0-15,-1 0 0,22 0 16,-42 21-16,20-21 0,22 21 16,0 0-16,21 1 0,0-1 15,0 0-15,-21 0 0,21 0 0,0 0 16</inkml:trace>
  <inkml:trace contextRef="#ctx0" brushRef="#br0" timeOffset="5410.55">9504 1461 0,'21'0'16,"0"-22"-1,0 1-15,0 0 16,1 0-16,-1 0 0,0 0 15,-21-1-15,0 1 0,21-21 16,-21 21-16,0 0 0,0-22 16,0 22-16,-21-21 0,21 21 0,-85-64 15,1 64 1,41 21-16,22 0 16,-21 21-16,21 0 0,-22 0 15,22 0-15,-21 22 0,21-1 0,-43 43 16,43-43-16,0 22 15,0-22-15,21 0 0,0 1 0,0 20 16,0 22 0,0-64-16,42 64 15,-21-64-15,0-21 0,0 0 0,22 0 16,20 0-16,-20 0 0,-22-21 16,21-1-16,0 1 15,1 0-15,-22-21 0,64-22 0,-64 43 16,21-21-16,0 21 15,-20-22-15,-1 1 0,0-64 16,-21 0 0,0 64-1,-21 63 1,21 0-16,0 0 0,0 22 16,-21-22-16,21 21 0,0 64 15,0-42 1,0-22-16,0-21 0,0 43 15,21-43-15,0 0 0,-21 0 16,21-21-16,0 21 16,0-21-16,22 0 0,-22 0 0,0 0 15,21 0-15,-20 0 0,20-21 16,-21 0-16,21 0 0,1 0 0,-22-1 16</inkml:trace>
  <inkml:trace contextRef="#ctx0" brushRef="#br0" timeOffset="6131.88">10372 1249 0,'0'-42'16,"0"84"-16,0-106 0,0 43 0,-22 21 16,1 0-1,21 21-15,-21 1 16,21-1-16,0 0 16,0 0-16,0 0 0,0 22 0,0-22 15,0 0-15,0 21 0,0-21 16,0 22-16,0-1 0,0-21 15,0 0-15,0 1 16,0-1-16,0 0 0,0-42 47,0 0-47,0-1 16,0 1-16,0-21 0,0 21 15,0 0-15,0-22 0,0 22 0,21-21 16,-21-1-16,43-62 15,-22 83-15,21-41 16,-21 63-16,22-21 16,-22 21-16,0 0 0,0 0 15,21 21-15,-20 0 0,-1 0 0,0 0 16,21 1-16,-21 20 0,1-21 16,-1 21-16,-21-20 0,0-1 0,21 63 15,-21-20 1,0-43-16,0 21 15,-21-20-15,0-22 16,-1 0 0,22-22-1,0 1 1,0 0-16,0-42 0,0 41 16,22-20-16,-1 0 0,0-1 15,0 1-15,21-21 0,1 20 16,-22 22-16,21-21 15,1 21-15,-22 21 0,63 0 0,-41 0 16,-22 0-16,64 63 16,-43 1-1,-21-43-15,0 21 0,-21 22 16,0-43-16,0 21 0,0-21 16,0 0-16,0 22 0,0-22 15,0 0-15,0 0 0,0 0 0,0 1 16,-21-1-16,0 0 0,21 0 15,-21 0-15,0 0 16,-1-21 0</inkml:trace>
  <inkml:trace contextRef="#ctx0" brushRef="#br0" timeOffset="6313.88">11409 1736 0,'0'0'0,"0"21"32</inkml:trace>
  <inkml:trace contextRef="#ctx0" brushRef="#br0" timeOffset="9311.06">12467 1312 0,'-21'0'0,"42"0"0,-63 0 0,-1 0 16,-20 22-16,42-22 16,0 0-16,-1 0 0,1 0 15,0 0-15,0 0 0,42 0 32,0 0-17,22 0-15,-22 0 0,21 21 16,22-21-16,-1 0 0,-21 0 0,43 0 15,-21 0-15,-1 0 0,22 0 16,-22 0-16,22 0 0,-22 0 16,1 0-16,21 0 0,-22 0 0,-21 0 15,22 0-15,-1 0 0,-20 0 16,-22 0-16,21 0 0,-21-21 0,1 21 16,-1 0-16,-21-22 15,0 1-15,-21 0 16,-1 21-16,1-21 0,-21 21 15,-22-21-15,-20 0 16,63-1-16,-22 22 0,22 0 16,0 0-16,0-21 0,21 0 15,21 21 1,0-21-16,0 21 16,0 0-16,22 0 0,-22 0 15,0 0-15,0 0 0,22 21 16,-22-21-16,-21 21 0,0 0 15,0 22-15,0-22 0,0 0 0,-21 43 16,-1-43-16,1 21 16,-21-21-16,21 0 0,-43 43 15,43-43-15,-21 0 0,21 0 16,-1 1-16,1-22 0,21 21 0,0-42 31,21 21-31</inkml:trace>
  <inkml:trace contextRef="#ctx0" brushRef="#br0" timeOffset="10501.37">14266 762 0,'0'0'0,"0"42"16,0-20-1,0 20-15,-21 0 0,0 1 16,21-1-16,-21 0 0,0 22 0,21-22 16,-22 0-16,1 1 15,0-1-15,21 0 0,-21 1 0,0-22 16,0 21-16,21-21 0,0 1 16,-22-1-16,22 0 0,-21 0 15,21-42 1,0 0-1,21 21-15,1-43 0,-1 22 0,0 0 16,-21 0-16,21-21 0,0 20 16,43-62-16,-43 41 15,0 22-15,0 21 0,0-21 16,1 21-16,-1 0 0,0 0 0,0 21 16,0-21-16,-21 21 15,0 22-15,21-1 16,1-21-16,-22 22 0,0-22 15,0 21-15,0-21 0,21 0 0,-21 1 16,21 20-16,0-21 0,-21 0 16,21 0-16,0 1 0,1-22 15,-1 21-15,0-21 16,0 0-16,0 0 0,0-21 0,22-1 16,-22 1-16,0 0 0,0 0 0,0 0 15,22-22-15,-22 1 0,0 21 16,21-64-16,-20 22 15,-1 20-15,0 1 0,-21-21 16,0 20-16,0 1 0,0 0 0,0-1 16,0 22-16,0 0 0,0 0 15,0 42 1,0 0-16,0 0 16,0 22-16,0-1 0,0 0 15,-21 1-15,21-1 0,-21 43 16,21 42-16,0-85 15,0 0-15,0 1 16,0-1-16,0-21 0,0 21 0,21-20 0,21-1 16,-21 0-16,0 0 0,22-21 15,-1 0-15,22 0 16,-22 0-16,0 0 0,1 0 16,-1 0-16,-21-21 0,21 0 0,1 0 15,-22-1-15,0 1 0,21-21 16,1 0-16,-22-43 15,0 64-15,-21-22 16,0 22-16,0 0 0,0 0 0,0 0 16,-21 21-1,0 0-15,0 21 0,-1 0 16,-20 21-16,21-20 16,0 20-16,21 0 15,-21 1-15,21-22 0,0 0 0,0 21 16,0-21-16,0 1 0,0-1 15,21 0-15,0 0 0,-21 0 0,21-21 16,21 21-16,-20-21 0,20 0 16,21 0-1,-20 0-15,-22 0 0,21-21 0,-21 0 16,22 0-16,-22 0 0,0 0 0,0-1 16,22 1-16,-22 0 0,0 0 0,0-43 15,0 22 1,-21 0-16,0 21 0,0-1 0,0 1 15,0 0-15,0 0 16,-21 21-16,0 0 16,0 21-16,21 0 15,-21 0-15,21 1 0,-22 20 16,22-21-16,0 0 0,0 0 16,0 22-16,0 20 15,0-20-15,22-22 0,-22 0 16,21 0-16,0-21 0,0 0 15,0 0-15,0 0 0,22 0 16,-22 0-16,0 0 0,21-21 16,-20 0-16,20 0 0,0-1 15,1 1-15</inkml:trace>
  <inkml:trace contextRef="#ctx0" brushRef="#br0" timeOffset="10758.23">16827 1334 0,'0'0'0,"0"-22"0,-21 22 0,0 0 16,21-21-1,0 0 1,0 0 15</inkml:trace>
  <inkml:trace contextRef="#ctx0" brushRef="#br0" timeOffset="11004.26">16806 1312 0,'0'-21'32,"0"0"-1,-21 21-16,0 21 32</inkml:trace>
  <inkml:trace contextRef="#ctx0" brushRef="#br0" timeOffset="13760.42">16616 889 0,'0'0'0,"0"-106"16,0 85-16,0 0 16,0 0-16,0 0 0,0-1 15,0 1-15,0 0 0,21 21 16,-21 21 0,0 0-16,0 1 0,21 20 15,-21 21-15,0-20 0,0 20 16,0 64-16,0-63 0,0-22 15,0 22-15,0-1 0,0-21 16,-21 1-16,0-1 0,0 0 0,21 1 16,-22-1-16,1 0 15,0-20-15,21-1 16,-21-21 0,21-21-16,0-1 0,0 1 15,0 0-15,0-21 0,21 21 16,-21-1-16,21-20 0,0 0 15,1 21-15,-1-22 0,0 1 0,21 0 16,-21 20-16,22 1 0,-22-21 16,0 42-16,21-21 0,-20 21 15,20 0-15,-21 0 0,0 21 0,0-21 16,-21 42-16,0 1 16,0-22-16,0 0 0,0 0 0,0 21 15,-21 1-15,0-22 16,0 0-16,0 0 0,-22 0 15,1-21-15,21 0 16,0 0-16,0 0 16,-1-21-16,22 0 15,0 0-15,0 0 16,22 21 15,-22 21-31,21 0 0,0-21 16,-21 21-16,21 0 0,0 1 15,0-1-15,1 0 0,-1 0 16,-21 0-16,21-21 0,0 21 16,0 1-16,0-22 0,22 21 0,-22-21 15,0 0-15,0 0 16,22 0-16,-22 0 0,0 0 0,21 0 16,1 0-16,-1 0 0,0-21 15,1 21-15,-1-22 0,0 1 0,1 0 16,-1 21-16,0-21 0,-21 0 15,22 0-15,-22-1 0,21 1 0,-21 0 16,-21 0-16,0-21 0,22 20 16,-22-41-16,0 42 15,-22 0-15,1 21 0,0 0 16,0 0-16,0 0 16,0 0-16,-22 0 0,22 21 0,-21 21 15,-1-21-15,22 0 16,0 22-16,0-22 0,0 0 0,21 21 15,0-20-15,-21-1 0,21 0 16,0 0-16,0 0 0,0 0 0,0 1 16,0-1-16,21-21 15,0 0-15,0 0 0,0 0 0,0 0 16,1 0-16,-1-21 0,21 21 16,-21-22-16,0 1 0,22 0 0,-22 0 15,0-21-15,0 20 16,0-20-16,22-21 0,-43 20 15,21-20-15,0 20 0,-21 1 16,21-21-16,-21 20 0,0-20 0,0 20 16,21 1-16,-21 21 0,0-43 15,0 43-15,0 42 32,0 1-32,-21-1 0,21 21 0,0 0 15,-21 1-15,0 41 16,21-41-16,-21 20 0,21-20 15,0-1-15,0 0 0,0 1 0,0-1 16,0 0-16,0 1 0,0-22 16,21 42-16,0-20 15,0-22-15,0-21 0,1 21 16,-1-21-16,0 0 0,21 0 16,-21 0-16,1 0 0,20-21 0,-21 21 15,0-21-15,22-1 16,-22 1-16,21 0 0,-21 0 0,0 0 0,1 0 15,-1-22-15,0 22 0,0 0 16,-21 0-16,0-22 0,0 22 16,0 0-16,0 0 0,0 0 0,-21 21 15,0 0-15,0 0 0,-1 0 16,1 0 0,-21 21-16,21 0 0,-22 21 15,22-20-15,21-1 0,-21 21 16,0-21-16,21 0 0,0 1 0,0 20 15,0-21-15,0 0 0,0 0 16,0 1-16,0-1 0,21-21 16,0 0-16,0 0 15,1 0-15,-1-21 0,0 21 16,0-22-16,0 22 0,0-21 16,1 0-16,-1 0 0,0 0 0,0 0 15,0-1-15,-21 1 0,0 0 16,0 0-16,21 21 0,-21-21 15,0 0-15,22 21 0,-22 21 32,0 0-17,0 0-15,0 0 0,0 0 16,0 1-16,0-1 0,0 0 0,0 0 16,0 0-16,0 0 15,0 1-15,0-1 0,0 0 16,21-21-16,0 21 15,0-21-15,0 0 0,0 0 0,1 0 16,20-21-16,-21 0 16,0 21-16,0-21 0,1-1 0,-1 1 15,21 0-15,-42 0 0,21 0 16,0 0-16,1-1 0,-1 1 0,-21 0 16,0-21-16,21 42 15,-21-21-15,0 42 31,0 0-31,0 0 0,0 0 16,0 0-16,0 1 0,0-1 16,0 0-16,0 0 0,0 0 15,0 0-15,0 1 16,21-22-16,0 21 16,0-21-16,1 0 0,-1 0 15,0 0-15,0 0 0,0 0 16,22-21-16,-22-1 0,0 1 15,-21 0-15,21 0 16,-21 0-16,21 0 0,-21-1 0,0 1 16,0 0-16,0 0 15,0 0-15,0 42 32,0 0-32,0 0 0,0 0 15,0 1-15,0-1 0,0 0 16,0 21-16,0 43 15,0-64-15,-21 85 0,21-64 16,-21 1-16,21-1 0,0 21 16,-21-20-16,0-1 0,21 0 0,-22 22 15,22-22-15,0 1 0,-21 62 16,0-62-16,21 20 0,0-20 16,0-1-16,-21 0 0,0 1 0,21-1 15,0-21-15,-21 0 16,-1 0-16,1 1 0,21-1 0,-21-21 15,21-21 1,0-1-16,0 1 16,0 0-16,0-21 0,0-1 0,21 1 15,0 0-15,1-22 0,20 22 16,-21-22-16,43-41 0,-43 41 16,21 1-16,0-1 0,-20-21 0,20 22 15,0-1-15,-21 1 0,22-1 16,-1 1-16,-21-1 0,22 1 15,-22 21-15,0-1 0,42-63 16,-41 64 0,-22 21-16,-22 21 15,1 21 1,21 0-16,0 0 16,0 1-16,0-1 0,0 42 15,0-20-15,0-22 16,0 0-16,21 0 0,1 0 0,20 22 15,-21-22-15,-21 0 16,42 21-16,-42-21 16,0 1-16,-21-22 15,0 21-15,0-21 16,0 0-16,0 0 0,-1 0 16,1 0-16,0 21 15,-21-21-15,21 0 16,42 0 46,0 0-62</inkml:trace>
  <inkml:trace contextRef="#ctx0" brushRef="#br0" timeOffset="13928.51">19579 1799 0,'0'0'15,"0"21"1,0-42 62</inkml:trace>
  <inkml:trace contextRef="#ctx0" brushRef="#br0" timeOffset="20092.22">6667 2244 0,'0'0'0,"-21"0"0,0 0 15,0 0-15,0 0 16,0 0-16,-1 0 16,1 0-1,0 0-15,42 0 78,0 0-78,22 0 0,-22 0 0,21 0 16,1 0-16,62 0 16,-62 0-16,20 0 0,1 0 15,-22 0-15,22 0 0,-22 0 16,21 0-16,-20 0 0,20 0 0,1 21 16,-1-21-16,1 0 15,126 0-15,-126 0 0,-1 0 16,-20 0-16,20 0 0,-21 21 15,22-21-15,-22 0 0,1 0 0,-22 0 16,21 0-16,0 0 16,-20 0-16,-1 0 15,-42 0 48,-1 0-48,1 0-15,0 0 0,0 0 16</inkml:trace>
  <inkml:trace contextRef="#ctx0" brushRef="#br0" timeOffset="20583.96">6837 2413 0,'0'0'0,"-21"0"0,-1 0 15,44 0 16,-1 0-15,0 0-16,21 0 0,1 0 0,-1 0 16,21 0-16,-20 0 15,20 0-15,-20 0 0,20 0 0,1 0 16,63 0-16,63 0 16,-126 0-16,-1 0 15,1 0-15,-22 0 0,21 0 16,-20 0-16,-1 0 0,0 0 15,1 0-15,-22 0 0,42 0 16,-41 0-16,-1 0 0,0-21 16,0 21-16,-21-21 78,-21 0-63</inkml:trace>
  <inkml:trace contextRef="#ctx0" brushRef="#br0" timeOffset="26395.82">6604 2328 0,'0'0'0,"-21"22"0,0-22 0,-1 0 16,1 0-16,0 0 0,0 0 16,42 0 30,0 0-46,0 0 16,22 0-16,-1 0 0,64-22 16,0 22-16,-43 0 15,1-21-15,-1 21 0,-20-21 16,20 21-16,-21 0 0,22 0 16,-22 0-16,22 0 0,-22 0 0,22 0 15,-1 0 1,-42 0-16,22 0 0,-22 0 0,0 0 15,-42 0 32,0 0-47,-1 0 16,-20 0-16</inkml:trace>
  <inkml:trace contextRef="#ctx0" brushRef="#br0" timeOffset="26821.58">6519 2561 0,'0'0'16,"21"0"-16,1 0 0,20 0 16,0 0-16,1 0 0,-1 0 0,21 0 15,-20 0-15,20 0 16,1-21-16,-22 0 0,22 21 0,-1 0 15,-21-21-15,22 21 0,-22 0 16,1-21-16,62 21 0,-83 0 16,20-22-16,43 22 15,-64 0-15,42 0 16,-63-21-16,21 21 0,1 0 16</inkml:trace>
  <inkml:trace contextRef="#ctx0" brushRef="#br0" timeOffset="27307.31">8170 2180 0,'0'0'0,"21"21"0,1-21 0,20 0 16,-21 0-16,0 0 15,0 0-15,43 0 0,-43 0 16,0 0-16,0 0 0,1 0 16,-22 22-16,0-1 15,0 0-15,-22 0 16,1 0-16,0 0 0,-21 22 0,-1-22 16,1 21-16,0 1 0,-22-1 15,1-21-15,20 21 0</inkml:trace>
  <inkml:trace contextRef="#ctx0" brushRef="#br0" timeOffset="27907.02">6392 2286 0,'-21'0'16,"21"21"-16,0 0 0,0 1 15,21-22-15,0 21 0,22 0 16,-22 0-16,0 21 0,21-20 0,1-1 16</inkml:trace>
  <inkml:trace contextRef="#ctx0" brushRef="#br0" timeOffset="40059.79">5228 3979 0,'0'-42'16,"0"21"-16,0 0 16,0-22-16,0 22 15,0 0-15,0 0 0,-21 0 16,21 0-16,0-1 0,0 1 16,0 0-16,0 0 0,0 42 31,0 0-16,0 0-15,0 22 0,0-1 16,0 0-16,0 1 0,0-1 16,0 0-16,0 22 0,0 42 15,0-64-15,0 0 0,0 1 16,0-1-16,0 0 0,0 1 16,0-22-16,0 21 0,0-21 0,0 1 15,21 20-15,0-21 16,-21 0-16,21-21 15,-21 21-15,22-21 16,-22-21 0,0 0-1,21 21-15,-21-21 0,21-21 0,-21 20 16,21-20-16,-21 21 0,0-21 16,21-1-16,-21-20 0,21 20 15,-21 1-15,22 0 0,-22-1 0,0 1 16,21 0-16,0 21 0,-21-1 15,0-20-15,21 42 16,0 0-16,0 42 16,1-20-16,-22-1 15,0 21-15,0 0 0,0-20 16,21 62-16,-21-41 0,21-22 16,-21 21-16,0 0 0,21-20 15,0-1-15,-21 0 0,21 0 16,1 0-16,-1 0 0,0-21 15,0 0-15,0 0 0,43 0 16,-1 0-16,-42-21 0,1 0 16,20 0-16,-21 0 0,0 0 15,0-1-15,1-20 0,-1 21 0,0-21 16,-21-1-16,21-63 16,-21 64-16,0 0 0,0-22 15,0 22-15,0 0 0,0-1 0,0 1 16,0 21-16,0 0 0,-21-1 15,21 1-15,-21 42 32,21 1-32,0-1 15,-21 21-15,21 0 0,0 1 0,-22-1 16,22 0-16,-21 64 0,0 0 16,21-42-16,0-22 15,0 0-15,0 1 0,0-1 0,21 0 16,0 1-16,1-22 0,-1 0 15,21 0-15,22 21 16,-43-20-16,21-22 0,0 0 0,-20 0 16,20 0-16,0 0 0,1 0 15,-1 0-15,0-22 0,1 1 0,-1 0 0,-21 0 16,21 0-16,22-43 16,-22 1-16,-21 20 15,-21 22-15,0-21 0,22 0 16,-22 20-16,0-20 0,0 21 0,0 0 15,0 0-15,0-1 0,-22 22 16,1 0-16,-42 0 16,42 22-16,21-1 15,-22 0-15,1 0 0,0 0 0,21 22 16,-21-22-16,21 21 0,0-21 0,0 22 16,0-22-16,0 21 0,0-21 15,0 22-15,21-22 0,0 0 0,0 0 16,1 0-16,-1-21 0,0 21 15,85 1 1,-43-22-16,-20 0 0,-1 0 16,0 0-16,1 0 0,-1 0 15,-21 0-15,21-22 0,1 1 0,-22 21 16,21-21-16,-21 0 0,22 0 16,-22 0-16,0-22 0,43-41 15,-64 41 1,21 1-16,-21 21 0,0 0 0,0-1 15,0 1-15,0 0 0,0 0 0,0 0 16,0 0-16,0-1 16,0 1-1,0 0-15,0 0 16,0 0-16,0 0 16,0-1-16,0 1 0,0 0 0,0 0 15,0 0-15,0 0 16,0-1-16,0 1 0,0 0 15,0 0-15,0 0 0,0 0 16,0-1 0,0 44-1,0-1 1,0 0-16,0 21 0,0-21 16,0 22-16,0 20 0,0 43 15,0-64-15,0 22 16,-21-1-16,21-20 0,0 20 0,0-20 15,0-1-15,-22 0 0,22 1 0,0-1 16,0-21-16,0 0 0,0 43 16,0-22-1,22-42 1,-22-21 0,21 0-16,0-22 15,-21 22 1,0 0-16,21 0 0,0-21 0,0 20 0,-21-20 15,22 21-15,-1-21 0,0-1 16,21 22-16,-21 0 0,1-21 16,-1 20-16,0 1 0,21 0 15,1 0-15,-22 21 0,0 0 16,0 0-16,0 0 0,0 0 16,-21 21-1,0 0-15,0 0 16,0 1-16,0-1 0,-21-21 15,0 21-15,0 0 0,0-21 16,0 0-16,-22 21 0,22-21 0,0 0 16,0 0-16,-22 0 15,22 0 1,0 0-16,21 21 47,0 1-47,21-22 0,0 21 15,1 0-15,-22 0 0,21 0 0,0 0 16,0 1-16,21 20 16,-20 0-16,-1-42 0,0 21 15,0-21-15,-21 22 0,21-22 16,0 0-16,-21-22 31,0 1-15</inkml:trace>
  <inkml:trace contextRef="#ctx0" brushRef="#br0" timeOffset="40480.55">6943 4339 0,'0'0'0,"-22"0"0,1 0 0,21 21 16,21-21 15,1 0-31,-1 0 0,0 0 16,21 0-16,-21-21 0,1 0 0,-1 21 15,0-21-15,0 0 0,0 21 0,0-21 16,-21-1-16,0 1 15,0 0-15,0 0 16,-21 21-16,0 0 16,0 0-16,0 0 0,0 0 0,-1 21 15,1 0-15,0 0 0,0 1 0,21-1 16,0 21-16,0-21 0,0 22 16,0-22-16,0 0 0,0 21 0,0-21 15,21 22-15,21-22 16,-20 0-16,-1 0 0,0-21 15,21 0-15,-21 0 16,1 0-16,-1 0 0,0 0 0</inkml:trace>
  <inkml:trace contextRef="#ctx0" brushRef="#br0" timeOffset="41588.94">7874 4445 0,'21'0'47,"0"0"-47,0 0 16,1 0-16,-1 0 0,0-21 15,0 0-15,0 21 0,0-21 16,1-1-16,-1 1 0,0 0 0,0 0 15,0 0-15,0 21 16,-21-21-16,0-1 0,0 1 0,0 0 16,-21 21-16,0 0 15,0 0-15,0 0 16,0 0-16,-1 21 0,1 0 16,0 22-16,0-22 0,0 21 15,21-21-15,-21 22 0,21 20 16,0-20-16,0-1 0,0-21 15,21 0-15,0 0 0,0 1 0,0-1 16,22 21-16,-22-42 16,21 0-16,-21 0 0,43 0 15,-22 0-15,-21 0 0,0-21 0,22 0 16,-22 21-16,21-21 0,-21-1 16,43-20-16,-43 0 0,21-1 15,-20 22-15,-1-21 16,-21 21-16,0 0 0,0-1 15,0 1-15,0 0 0,0 42 32,0 0-17,0 22-15,-21-22 0,21 0 16,-22 0-16,22 22 0,0-1 16,0-21-16,0 21 15,0-20-15,0-1 0,0 0 0,0 0 16,0-42 15,0 0-15,22 0-16,-1-1 15,-21 1-15,21 0 0,21 0 0,-21-21 16,64-43-16,-21 43 16,-22 20-16,0 1 15,-21 0-15,22 21 0,-22 0 0,0 0 16,0 0-16,0 21 0,1 0 15,-1-21-15,-21 22 0,21-1 0,-21 21 16,0-21-16,0 0 0,0 1 16,0-1-16,0 21 0,0-21 0,0 0 15,0 1-15,0 62 16,0-63-16,0 1 16,0-1-16,0 0 15,21-21 1,0-21-1,0 21-15,1-21 0,-1-1 0</inkml:trace>
  <inkml:trace contextRef="#ctx0" brushRef="#br0" timeOffset="42195.59">9779 4424 0,'0'0'0,"0"-21"16,0-43-16,0 43 15,-21 0-15,0 0 16,-1 21-16,1 0 0,0 0 16,0 0-16,0 0 0,0 0 15,-1 21-15,-20 0 0,21 0 0,0 0 16,0 1-16,-1-1 0,-20 21 16,21-21-16,0 22 0,0-22 15,21 21-15,0-21 0,-22 22 0,22-1 16,0-21-16,0 21 0,22-20 15,-1-1-15,0-21 16,0 0-16,43 0 16,-43 0-16,21 0 0,-21-21 15,22-1-15,-22 1 0,21 0 0,0 0 16,1 0-16,-22-22 0,21 22 16,85-127-16,-106 106 15,1-22-15,20 1 0,-21-1 16,0 1-16,0-1 0,1 1 0,-1-1 15,-21 22-15,21-22 0,-21 22 0,21 21 16,-21-43 0,0 43-16,-21 21 15,0 21 1,0 1-16,-1-1 0,-41 127 16,42-106-16,0 22 15,21-1-15,0 1 0,0-1 0,0-20 16,0 20-16,0 1 0,0-22 0,0 0 15,0 1-15,0-1 0,0 0 16,0 1-16,21-22 0,42 21 16,-42-21-16,1 0 0,-1 1 15,21-1-15,-21-21 0,0 0 0,22 0 16,-22 0-16,0 0 0,0 0 0,43 0 16,-43-21-16,0 21 15,21-22-15,-20 1 0,-1 0 16,21-21-16</inkml:trace>
  <inkml:trace contextRef="#ctx0" brushRef="#br0" timeOffset="42939.86">11261 4445 0,'-43'0'15,"22"0"1,-21 0-16,21-21 0,-1 21 0,1 0 0,0 0 16,0 0-16,42 0 31,0 0-15,22 0-16,-1 0 0,0 0 15,22 0-15,63 0 0,21 0 16,-85 0-16,22 0 15,-21 0-15,20 0 0,-20 0 0,20 0 16,-20 0-16,-1 0 0,1 0 0,-1 0 16,-20 0-16,-1 0 0,0 0 15,1-21-15,-22 21 0,0 0 0,0 0 16,0-21-16,1 21 0,-22-22 16,0 1-16,0 0 15,0 0-15,-22 0 16,1 0-16,0 21 0,0-22 15,-64 1-15,-42 0 16,85 0-16,-43 21 16,43 0-16,21 0 15,0 0-15,-1 0 0,1 0 0,42 0 47,1 0-47,20 0 0,-21 0 16,21 0-16,1 0 0,-1 0 15,0 0-15,1 0 0,-1 0 0,0 0 16,-20 0-16,20 0 0,-21 0 16,21 0-16,-20 0 0,-1 0 0,0 21 15,-21 0 1,0 0 0,-21-21-16,0 22 0,-1-1 15,1 0-15,-21 0 0,0 0 0,-22 43 16,-21-22-1,43 0-15,0-20 0,-22 41 16,43-42-16,0 22 0,-21-1 16,20-21-16,22 0 0,-21 0 15,21 1-15,0-1 16,0-42 15,0-1-31,0 1 16</inkml:trace>
  <inkml:trace contextRef="#ctx0" brushRef="#br0" timeOffset="44945.85">14266 4043 0,'0'0'0,"21"0"16,1 0-16,-1-21 0,0 0 16,-21-1-1,21 1-15,0 21 0,-21-21 16,0-21-16,21 42 0,-21-21 16,0-1-16,0 1 0,0-21 15,0 21-15,0 0 0,0-1 16,-21 1-16,0 21 0,0 0 15,-85 0-15,64 0 16,-1 21-16,1-21 0,0 22 16,-43 41-16,64-42 15,-21 0-15,-1 22 0,22-22 0,0 21 16,0 1-16,21-22 0,0 21 16,0 0-1,21-42-15,0 0 0,0 0 16,0 0-16,1 0 0,20 0 0,-21 0 15,21-21-15,-20 0 0,20 0 16,0 0-16,-21 0 0,22-1 0,20-41 16,-42 42-1,1 0-15,-1-1 0,-21 1 16,0 0-16,0 42 31,0 0-31,0 1 16,0-1-16,0 21 15,0-21-15,0 22 0,0-1 0,0 0 16,21 22-16,-21-22 0,0 0 16,0 1-16,0 20 0,0 22 15,0 0-15,0-43 0,0 0 16,0-21-16,-21 22 0,0-22 16,-1 0-16,1 0 0,-63 22 15,62-43 1,-20 0-16,21 0 0,-21 0 0,-43 0 15,64-22-15,-22 1 0,1 0 16,0 0-16,21 0 0,-22 0 0,22-1 16,0 1-16,0 0 0,0 0 0,21 0 15,0 0-15,0-1 16,0 1-16,0 0 0,21 21 16,0-21-16,0 21 0,0-21 0,22 0 15,-22-1-15,21 1 16,0 21-16</inkml:trace>
  <inkml:trace contextRef="#ctx0" brushRef="#br0" timeOffset="45140.75">14647 3937 0,'0'-42'15,"0"63"32,0 0-31,0 0-16,0 0 0,0 1 15,0-1-15,0 0 0,0 0 16</inkml:trace>
  <inkml:trace contextRef="#ctx0" brushRef="#br0" timeOffset="45322.65">14626 4466 0,'0'0'0,"0"21"16,-21-21-16,0 0 31,21-21-15,0 0-1,21 0-15,0 21 16,0-21-16,0 0 0</inkml:trace>
  <inkml:trace contextRef="#ctx0" brushRef="#br0" timeOffset="45865.34">15092 3979 0,'21'-21'0,"0"-21"16,0 21-1,0 21-15,1-21 0,-1-1 0,0 22 16,64 0 0,-22 0-16,-21 0 0,-20 0 15,-1 0-15,0 22 0,0-1 0,0 0 16,-21 0-16,0 0 16,0 0-16,0 1 0,0-1 0,-21 21 15,-21-21-15,21 0 0,-64 43 16,-21-1-1,85-63-15,-21 22 0,20-22 16,22-22 0,22 1-16,-1 21 15,0-21-15,0 0 0,0 21 16,22-21-16,-1 21 0,-21 0 0,43 0 16,-22 0-16,0 0 15,-21 0-15,1 0 0,20 21 0,-21 0 16,0 0-16,-21 0 15,0 1-15,0-1 0,0 21 16,0-21-16,-21 22 0,-21-1 16,21-21-16,-22 0 0,1 0 0,0 1 15,-64 20 1,63-42-16,22 0 0,-21 0 0,21 0 16,0 0-16,-1 0 0,1 0 15,0-21-15,21 0 16,0-1-16,0 1 15,0 0-15,0 0 16,21 0-16,0 21 0,1-21 16,-1-1-16</inkml:trace>
  <inkml:trace contextRef="#ctx0" brushRef="#br0" timeOffset="46305.08">16277 3916 0,'0'0'0,"-21"0"15,0 0-15,0 0 16,-1 0-16,1 0 0,0 21 16,0 0-16,0 0 0,0 22 0,21-22 15,-22 21-15,1-21 0,0 22 16,0-1-16,21 0 0,0-20 0,0 20 15,0-21-15,0 21 0,0-20 0,0 20 16,42-21 0,-21-21-16,22 0 0,-22 0 0,21 0 15,-21 0-15,22-21 0,-22 21 16,21-21-16,1 0 0,-22-1 0,21-20 16,-21 21-16,0-21 0,22 20 0,-22-20 15,0 0-15,-21-1 0,0-41 16,0 41-16,0 22 15,0-21-15,0 21 0,-21 0 16,0 21-16,0-22 0,-22 22 16,-20 0-16,42 0 0,-1 0 15,1 22-15,-21-22 0,21 21 16,0-21-16,21 21 0,-22 0 16</inkml:trace>
  <inkml:trace contextRef="#ctx0" brushRef="#br0" timeOffset="47613.36">17653 4212 0,'-21'0'16,"21"-21"-1,0 0-15,0 0 16,0 0-16,21-1 0,-21 1 16,21 0-16,-21 0 15,0 0-15,0 0 0,0-1 0,0-20 16,-21 21-16,0 21 15,0-21-15,-1 21 0,1 0 0,0 0 16,-21 0-16,21 0 0,-22 0 16,22 21-16,-21-21 0,-1 21 0,-62 64 15,83-43 1,1 0-16,-21 1 0,0 20 16,42-20-16,-22-1 0,22 0 0,0-21 15,0 1-15,0-1 16,0 0-16,43 21 15,20-42-15,-42 0 0,22 0 16,-1-21-16,0 0 0,-20 0 16,20 0-16,0-1 0,1-20 0,-22 21 15,21-21-15,22-43 16,-22 21-16,-21 22 0,-21 0 16,0 21-16,0-22 15,0 22-15,0 0 0,0 42 31,0 0-31,-21 0 0,21 1 16,-21-1-16,21 21 0,0-21 0,0 43 16,0-43-16,0 0 15,0 0-15,0 0 0,21 1 0,0-1 16,21 0-16,22-21 16,-43 0-16,21 0 0,-20 0 15,20 0-15,0-21 0,-21 0 0,22-1 16,20-20-16,22-43 15,-85 64-15,21 0 16,-21-21-16,0 21 0,0-1 16,0-41-16,0 42 15,0 0-15,-21 21 16,0 0 0,21 21-16,-21 0 0,21 0 15,0 0-15,-22 0 0,22 22 16,0-22-16,0 0 0,0 21 0,0 22 15,-21-43-15,21 0 16,-21 0-16,21 22 0,0-22 16,0 0-16,-21 0 0,21-42 31,0 0-15,0 0-16,0 0 0,0-1 15,0 1-15,0-21 0,0 0 16,21 20-16,0-20 0,0 0 15,1-1-15,-1 1 0,0 21 0,0 0 16,21 0-16,43-22 16,-21 43-16,-22 0 15,-21 0-15,21 21 0,-20 1 0,-1-1 16,21 0-16,-42 0 0,21 21 16,0-20-16,-21 20 0,0-21 0,22 21 15,-22-20-15,0 20 0,0-21 16,0 0-16,0 0 0,0 1 15,-22-1-15,1 0 0,0 0 0,0-21 16,0 0 0,0 0-16,21-21 15,0 0 1,0 0-16,0-22 0,0 22 0,21-21 16,21-43-16,0 43 0,1-1 15,-1 1-15,0 21 0,1-21 16,-1 20-16,0 1 0,1 0 15,-1 21-15,-21 0 0,22 0 0,-1 0 16,-21 21-16,21 22 16,1 20-16,-43-42 15,0 22-15,0-1 0,0 0 0,0-21 0,0 22 16,-21-1-16,-1-21 0,1 22 16,21-22-16,-21 21 0,0 0 15,-21 1 1,20-43-16,1 0 31,21-21-15</inkml:trace>
  <inkml:trace contextRef="#ctx0" brushRef="#br0" timeOffset="47792.26">19092 4403 0,'0'21'31,"-21"-21"-15</inkml:trace>
  <inkml:trace contextRef="#ctx0" brushRef="#br0" timeOffset="64675.07">2519 2328 0,'0'0'16,"-21"0"-16,42 0 31,0 0-31,0-21 16,0 0-16,64 0 15,63-64-15,-21 22 16,-63 20-16,-1 1 16,1 21-16,84-64 0,-85 43 15,1 0-15,-1 20 0,1-20 16,-22 0-16,0 21 0,1-1 16,-1-20-16,43-21 15,-43 41-15,-21-20 16,0 42-16,-21-21 15,22 21-15,-22-21 16,-22 21 0,1 0-16,0 0 15,0 0-15,0 0 16,0 21-16,-1-21 16,1 21-1,21-42 32,21 0-31,1 21-16,-1-21 15,0-1-15,0 22 0,-21-21 16,21 21-16,0 0 0,1-21 0,-1 21 16,0 0-1,-21 21 1,0 0-1,0 1-15,-21-1 0,0 0 16,21 21-16,-43-21 0,22 22 0,0-22 16,0 21-16,0-21 0,-1 22 15,-20-22-15,21 0 0,0 0 0,0 22 16,-1-22-16,22 0 0,-21 21 16</inkml:trace>
  <inkml:trace contextRef="#ctx0" brushRef="#br0" timeOffset="65486.73">2730 2582 0,'0'0'0,"0"-21"0,-21 21 0,0 0 16,0 0 0,21 21-1,21-21 1,0 43-16,0-22 16,85 64-16,-63-64 15,20 21-15,-21 0 0,22-20 16,-1 20-16,1 0 0,-1 1 0,1-22 15,-1 21-15,1 0 0,84 43 16,-42-21 0,-43-22-16,-20-21 0,20 21 0,-20-20 15,-1 20-15,-21-21 0,43 0 16,-43 0-16,0-21 0,0 0 16,-21-21-1,0 0 1,0 0-16,-21 0 0,21 0 15,0-1 1,-21 1-16,21 0 0,0 0 0,0 0 16,0 0-16,-21-1 15,21 1-15,0 0 0,0 0 16,-22 0-16,22 0 16,-21 21-16,21-22 15,-21 22-15,21 22 63,21-1-48,-21 0-15,21-21 0,1 21 16,-1 21-16,-21-20 16,0-1-16,21 0 0,0 21 0,-21-21 15,0 1-15,0 20 0,0-21 0,0 21 16,0-20-16,-21 20 0,0-21 15,-22 0-15,1 0 0,0 1 16,-1-22-16,-20 0 0,-1 0 0,1 0 0</inkml:trace>
  <inkml:trace contextRef="#ctx0" brushRef="#br0" timeOffset="66029.06">3133 1566 0,'21'0'0,"0"0"0,0 0 15,0 0-15,0 0 0,1 0 16,20 0-16,-21 0 0,21 0 0,1 0 15,-1 0-15,-21 0 0,64-21 16,-64 21-16,0-21 0,0 21 16,-21 21-1,-21 0 1,21 1-16,0-1 16</inkml:trace>
  <inkml:trace contextRef="#ctx0" brushRef="#br0" timeOffset="108014.56">6435 6498 0,'0'-21'0,"0"42"0,0-63 16,0 21-16,0 0 0,0-1 15,0 1-15,0 0 16,0 42-1,0 0-15,0 22 16,0-1-16,0 0 16,21 1-16,21 63 0,-21-64 15,0 21-15,-21-20 0,22-1 16,-1 22-16,-21-22 0,0 21 0,0-20 16,0 20-16,0-20 0,0-1 15,0 0-15,0 1 0,0-1 16,-21 0-16,21-21 0,-22 22 0,22-22 15,0 0-15,-21-21 16,0 0 0,21-21-16,0 0 0,0-22 15,0 1-15,0 21 0</inkml:trace>
  <inkml:trace contextRef="#ctx0" brushRef="#br0" timeOffset="108348.37">6308 6668 0,'0'0'0,"-22"-22"0,1 1 0,21 0 0,-21 0 16,21 0-16,0 0 0,0-1 15,0-20-15,21 21 0,0 0 16,1 0-16,20-1 0,0 1 0,1 0 16,-1 0-16,21 21 0,1 0 15,-1 0-15,1 0 0,-1 21 16,1 0-16,-1 0 0,-20 22 0,63 20 15,-85-20-15,0-1 16,-21 0-16,0 1 0,0-1 0,-21 0 16,-22 1-16,1-1 0,0 0 0,-1 1 15,-20-1-15,21-21 0,-85 43 16,84-43-16,22 0 16,0-21-16,0 0 0,21 21 15,-21-21-15,63-21 31,-21 0-31,0 0 0,22-1 0,-22 1 16</inkml:trace>
  <inkml:trace contextRef="#ctx0" brushRef="#br0" timeOffset="108820.09">7578 6604 0,'0'0'0,"-22"0"31,1 0-31,21 21 16,-21 0-16,0 22 0,-21 20 15,20-42-15,1 22 0,0-1 16,0 0-16,0 1 0,21-1 16,-21 0-16,-1 22 0,1-22 0,21 1 15,-21 20-15,21-21 0,0 1 16,0 41-16,0-62 0,0 20 15,42 0-15,1-21 16,-22-21-16,0 22 0,21-22 0,1 0 16,-1 0-16,0 0 0,43-22 15,-21-20-15,-22 21 16,0-21-16,1-1 0,-1 22 16,-21-42-16,0 20 0,0 1 0,-21 0 15,0-22-15,0 22 0,-21-64 16,0 42-16,-21 22 0,-1 0 15,22-1-15,-21 1 0,-43 0 16,43 21-16,0-1 0,-1 22 16,22 0-16,-21 0 0,21 0 15,-1 0-15,-20 22 0,21-1 0,0 0 16,21 0-16,0 0 0,-21 22 16,21-22-16,0 0 0,21 21 15,21-21-15,0 1 16,1-22-16</inkml:trace>
  <inkml:trace contextRef="#ctx0" brushRef="#br0" timeOffset="109113.93">8340 6731 0,'0'0'0,"0"-21"0,0 0 15,0 0-15,0 42 31,0 0-31,0 0 0,0 0 16,0 22-16,0-1 0,0-21 16,0 64-16,0-1 15,0-41-15,0-1 0,0 22 16,-22-22-16,22 0 0,-21 1 16,21 20-16,-21-42 0,21 22 0,0-1 15,0-21-15,0 0 0,0 22 16,0-65-1,0-20 1,0 21-16,21 0 16,-21-22-16</inkml:trace>
  <inkml:trace contextRef="#ctx0" brushRef="#br0" timeOffset="109358.79">8276 6752 0,'0'-21'16,"0"42"-16,0-63 0,21 42 15,0 0-15,22 0 16,-22 0-16,21 21 0,-21 0 0,22 0 16,-1 1-16,-21-1 0,22 0 15,-22 0-15,21 21 0,-21-20 0,0-1 16,22 21-16,-43-21 0,21 0 0,-21 22 16,21-22-16,-21 0 0,0 0 15,0 0-15,0 1 0,0-1 0,0 0 16,21-21-16,0 0 15,1-21-15,-1 0 16,0-1-16,42-20 16</inkml:trace>
  <inkml:trace contextRef="#ctx0" brushRef="#br0" timeOffset="109835.51">9292 6773 0,'0'0'0,"21"-21"0,-21 0 0,0 0 15,-21 21 1,0 0-1,0 21-15,0 0 0,-22 22 16,22-22-16,-21 0 0,-1 0 0,-62 85 16,62-43-1,1-41-15,21-1 16,0 0-16,21 0 0,0 0 0,-22 0 0,22 1 16,22-22-1,-1-22-15,0 1 16,21 0-16,-21 0 0,22 0 0,-22 0 15,21-22-15,1 22 0,-22-21 16,21-1-16,-21 22 0,22-21 0,-22 0 16,0-1-16,0 22 0,0-21 0,0 21 15,-21-1-15,22 1 0,-1 0 16,-21 42 0,0 0-1,0 1-15,0-1 0,0 0 16,0 21-16,0 1 0,0-1 0,0 0 15,0 1-15,0-1 0,-21 21 16,-1-20-16,22 20 0,0 1 0,0-1 16,-21 1-16,21-22 0,-21 22 0,21-22 15,0 0-15,0 1 0,0-1 16,0 0-16,0-21 0,0 1 0,0-1 16,0-42 15,0-1-31,0 1 0,0 0 0,0 0 15,0 0-15,0 0 0</inkml:trace>
  <inkml:trace contextRef="#ctx0" brushRef="#br0" timeOffset="111298.54">10816 7133 0,'0'-21'16,"21"21"31,0 0-47,1 0 0,20 0 16,0 0-16,1 0 0,41-21 15,-20 21-15,20 0 0,1-21 16,0 21-16,-1-21 0,-20 21 0,21 0 15,-22 0-15,1-22 0,-1 22 16,-21 0-16,1 0 0,-1 0 0,22 0 16,-43 0-16,0 0 0,0 0 15,-21-21 1,-21 21 0</inkml:trace>
  <inkml:trace contextRef="#ctx0" brushRef="#br0" timeOffset="111533.4">11345 7154 0,'0'0'0,"-21"0"16,42 0-1,22 0-15,-22 0 16,21 0-16,0-21 0,22 21 0,21 0 15,-22-21-15,-21 21 16,1-21-16,-1 21 0,-21 0 0,22 0 16,-1 0-16,-21 0 0,43-21 15,-43 21-15,0 0 16,0 0-16,0-21 0,0 21 16</inkml:trace>
  <inkml:trace contextRef="#ctx0" brushRef="#br0" timeOffset="111836.23">12023 6816 0,'0'0'0,"-22"-21"0,22 42 47,22 0-47,-1-21 16,-21 21-16,21-21 0,0 21 15,0-21-15,0 21 0,1 1 0,-1-22 16,0 21-16,0-21 0,0 21 16,-21 0-16,0 0 0,0 0 15,0 1-15,0-1 0,0 0 16,0 21-16,-42-21 0,21 1 16,-22-1-16,1 0 0,0 21 0,-1-21 15,-84 43-15,0 21 16,43-64-16,20 21 15,1-21-15,-1 0 0,22 1 0</inkml:trace>
  <inkml:trace contextRef="#ctx0" brushRef="#br0" timeOffset="113347.49">6710 9059 0,'0'0'0,"21"0"0,0 0 16,-21-21-16,0 0 0,21 21 16,-21-21-16,21 21 0,-21-21 15,22 0-15,-22-1 0,21 1 16,-21 0-16,21 21 0,-21-21 15,0 0-15,0 0 0,0-1 0,0 1 16,0 0-16,0 0 16,0 0-16,-21 21 15,0 0-15,-1 0 0,1 0 0,0 21 16,0 0-16,-21 0 0,-1 0 16,1 1-16,21 20 0,-22-21 15,1 21-15,21-20 0,-21 20 16,20 0-16,22-21 0,0 22 0,0-22 15,0 0-15,0 0 0,0 0 16,22 1-16,-1-1 0,42 0 16,1 0-16,-22 0 15,0 0-15,1 1 0,-1-22 0,-21 21 16,22 0-16,-22 0 0,0 0 0,0 22 16,-21-22-16,0 42 15,-21-20-15,-21-1 0,-1-21 16,1 21-16,0 1 0,-85 20 15,63-42-15,1 1 0,-1-1 16,22-21-16,-22 0 0,22 0 0,-22 0 16,22 0-16,0-21 0,-1 21 15,1-22-15,0-20 0,21 21 0,-22 0 16,1-22-16,21 22 0,-22-21 16,22 0-16,0 20 0,21-20 0,0 21 15,0-21-15,0 20 0,42-20 16,-20 21-16,20 0 0,-21 0 15,21 21-15,1 0 0,-1 0 16</inkml:trace>
  <inkml:trace contextRef="#ctx0" brushRef="#br0" timeOffset="114151.34">6858 9483 0,'21'0'0,"-42"0"0,42 21 16,0-21-16,0 0 15,1 0-15,-1 0 16,0-21-16,0 0 16,-21-1-16,21 1 15,-21 0-15,0 0 0,0 0 0,0 0 16,0-1-16,-21 22 16,0 0-1,0 0-15,0 0 0,-1 0 16,1 22-16,0-1 0,0 0 0,0 0 15,0 21-15,21-20 0,-22 20 16,1 0-16,0 1 0,21-1 0,0 0 16,-21-21-16,21 64 15,0-43-15,0-20 0,0-1 16,21-21 0,0 0-16,0 0 0,1 0 15,-1-21-15,0-1 0,21-20 16,1 0-1,-43-1-15,21 22 0,-21-21 0,21-22 16,-21 22-16,0 21 16,0 0-16,21 0 0,-21-1 0,21 22 15,-21 22 1,0-1 0,0 21-16,0-21 0,0 0 0,0 22 15,0-1-15,0-21 0,21 43 16,-21-22-16,0-21 0,22 22 15,-22-22-15,0 0 0,0 0 0,21 0 16,0-21-16,-21 21 16,21-21-16,21 0 15,1-21-15,-43 0 16,21 0-16,0 0 16,0 0-16,-21-22 0,21 22 0,1-21 0,-1-1 15,0-20-15,0 21 0,21-64 16,-42 42-16,22 1 0,-22 20 15,21-20-15,-21 21 0,0-22 16,0 22-16,0 21 0,0-1 0,0 1 16,0 0-16,0 42 15,0 0-15,0 1 0,0 41 16,0-21-16,0 1 16,0-1-16,0 0 0,0 1 15,0 20-15,0-20 0,0 20 0,0-21 16,0 1-16,0 41 0,0-41 15,0-22-15,0 21 0,0-21 16,0 1-16,-21-22 0,21 21 0,-22-21 31,22-21-15,-21-1-16,21 1 0,-21 0 0</inkml:trace>
  <inkml:trace contextRef="#ctx0" brushRef="#br0" timeOffset="114996.86">7218 9610 0,'21'0'31,"0"0"-15,-21-21-16,21 21 0,0-22 0,1 1 16,20 0-16,-21 21 0,21-21 15,-20 21-15,20 0 0,0-21 16,-21 21-16,22 0 0,-1-21 0,-21 21 15,0 0-15,22 0 0,-22 0 16,0 0-16,0 0 0,0 0 0,1 0 31,-22 21-31,0 0 16,0 0-16,0 21 0,0-20 16,0-1-16,0 0 0,0 0 0,0 21 15,0-20-15,0-1 0,0 42 16,0-42-16,0 1 0,0-1 15,21 0-15,-21 0 16,21-21-16,0 0 0,0 0 16,0 0-16,1 0 0,-1 0 0,0 0 15,0-21-15,0 0 16,0 0-16,1-1 0,-22 1 0,21 0 16,0 0-16,-21-21 0,0 20 0,0-20 15,0 21-15,21 0 0,-21-22 16,0 1-16,0 21 15,0 42 17,0 0-32,0 0 0,0 1 0,0 20 15,0-21-15,0 0 0,0 0 16,0 43-16,0-43 0,0 0 16,0 0-16,0 1 0,21-1 15,-21 0-15,21 0 0,1-21 16,-22 21-16,21-21 15,0 0-15,0 0 16,0 0-16,0-21 0,-21 0 0,22 21 16,-1-21-16,0-22 0,0 22 0,0-42 15,0 42-15,-21-22 16,22 1-16,-22 21 0,0-22 0,0 22 16,0 0-16,0 0 0,0 42 31,0 0-16,0 0-15,-22 1 0,22-1 16,0 0-16,0 0 0,0 0 0,0 0 16,0 22-1,22 20-15,-1-63 16,0 21-16,-21 1 0,21-1 16,0-21-16,-21 21 15,21-21-15,-21 21 16,22-21-16,-1 0 31,0 0-31,0 0 16,0-21-16</inkml:trace>
  <inkml:trace contextRef="#ctx0" brushRef="#br0" timeOffset="116679.54">9059 9758 0,'0'0'0,"21"-21"0,1-22 15,-22 22 1,0 0-16,0 0 0,0 0 16,0 0-16,0-1 0,0 1 15,0 0-15,0 0 16,-22 21 0,1 0-16,0 0 15,0 21-15,0 0 0,0 0 16,-1 1-16,1-1 0,21 0 15,-21 0-15,0 0 0,21 22 0,0-22 16,0 0-16,0 0 0,0 0 16,0 22-16,0-22 0,0 21 15,0-21-15,21-21 16,0 0-16,0 0 16,1 0-16,-1 0 0,0 0 15,0-21-15,0 21 0,0-21 16,1 0-16,-1 0 0,0-1 15,21-41-15,-21 21 0,1-1 0,-1 1 16,-21 0-16,21-1 0,-21 1 16,21-43-16,-21 43 15,0 0-15,0 20 0,0-20 0,0 21 16,0 0-16,21 0 0,-21-1 16,0 1-16,0 42 31,0 1-31,0 20 15,-21-21-15,21 0 0,0 22 0,0 20 16,0-21-16,0 1 16,0-22-16,0 21 0,0 43 15,0-64-15,0 21 0,0-20 0,0 20 16,21-21-16,0 0 0,-21 22 16,43-1-16,-1-21 15,-21 0-15,0-21 0,1 0 16,-1 0-16,21 0 0,-21 0 15,0 0-15,1 0 0,-1 0 0,0-21 16,0 21-16,21-42 0,-20 21 16,-1-1-16,0 1 0,-21 0 15,0 0-15,0 0 0,0-22 0,0 22 16,0 0-16,0-21 0,0 21 16,0-1-16,-21 1 0,0 21 15,-1 0-15,1 0 0,0 0 16,0 21-16,21 1 15,-21-1-15,21 0 0,-21 0 16,21 0-16,-22 22 0,22-22 0,0 0 16,0 0-16,0 0 0,0 0 15,0 22-15,0-22 16,0 0-16,22-21 16,-1 0-1,0 0-15,0-21 0,0 21 16,0-21-16,-21 0 0,22-1 15,-1 1-15,-21 0 0,0 0 16,21 0-16,0-22 0,-21 22 0,0 0 0,0 0 16,21-21-1,0 42-15,-21-22 0,0 44 32,0-1-32,0 0 15,0 0-15,0 0 0,0 0 0,0 1 16,0 20-16,0-21 0,0 0 15,0 0-15,0 1 16,22-22-16,-1 21 0,0-21 16,0 0-16,0 0 0,0 0 15,1 0-15,-1-21 16,0-1-16,0 22 0,0-21 0,0 0 16,22-21-16,-43 21 0,21-22 15,21-20-15,-42 42 16,0-22-16,21 22 0,-21 0 0,22 0 15,-22 0-15,0 42 32,0 0-32,0 0 15,-22 0-15,22 0 0,0 1 16,0-1-16,0 0 0,0 0 0,0 0 16,0 0-16,0 1 0,0-1 15,22 0 1,-1-21-16,0 0 0,0 0 15,0 0-15,0 0 16,1-21-16,-22 0 0,21 21 16,0-22-16,0 1 0,-21 0 0,0 0 15,21 0-15,0 0 0,-21-1 16,0 1-16,22 0 0,-22 0 16,0 42 30,0 0-30,0 22-16,0-22 0,0 0 16,0 0-16,-22 64 15,22-64-15,0 64 0,0-43 16,0 0-16,0 1 0,0-1 16,0 0-16,0 1 0,0-1 0,0 0 15,0 22-15,22-22 0,-22 0 16,21 22-16,-21-22 0,0 1 0,21 20 15,-21-21-15,0 1 0,0-1 16,0 43-16,0-64 0,-21 85 16,0-64-1,-1-42-15,1 0 16,0 0-16,0 0 0,0 0 16,0 0-16,-1-21 0,1 21 0,0-21 15,0-22-15,0 22 0,0-21 0,21 0 16,0-1-16,0-20 0,0-1 15,0 1-15,0-1 0,0 1 0,21-22 16,42-105-16,-42 126 16,1 1-16,-1 20 15,0-20-15,0 20 0,21-62 0,-20 62 16,-22 1-16,21 0 0,0 20 16,0-20-16,-21 21 0,21 0 15,0 21-15</inkml:trace>
  <inkml:trace contextRef="#ctx0" brushRef="#br0" timeOffset="117353.15">11007 9440 0,'0'0'15,"-22"-21"-15,44 21 47,-1 0-47,0 0 0,0 0 16,21 0-16,-20 0 0,20 0 16,-21 0-16,21 0 0,1 0 15,-1 0-15,0-21 0,1 21 0,-1-21 16,0 21-16,1 0 0,-22-21 15,21 21-15,1 0 0,-22-21 0,21 21 16,-21 0-16,22-22 0,-22 22 0,21-21 16,-21 0-16,22 0 15,-22 0-15,0 0 16,-21-1-16,0 1 16,0 0-16,-21 21 15,0 0-15,-43-21 0,43 21 16,0 0-16,-22 0 0,22 0 15,-21 0-15,21 0 0,0 0 16,-1 0-16,44 0 31,-1 0-31,0 0 16,0 0-16,0 0 0,0 0 0,1 0 16,-1 0-16,21 0 0,-21 0 15,0 0-15,1 0 0,-1 0 0,0 0 16,0 21-16,0-21 0,0 0 15,-21 21-15,22-21 16,-22 21-16,0 1 0,0-1 16,0 0-1,-22 0-15,1 0 0,0 0 0,-42 1 16,41-1-16,1 0 0,-21 0 16,21 0-16,0 0 0,-22 1 15,1 20-15,0-21 16,20 0-16,-20-21 0,0 21 0,21 1 15,-22-1-15,1-21 0,21 21 0,-22 0 16,22-21-16,-21 0 0</inkml:trace>
  <inkml:trace contextRef="#ctx0" brushRef="#br0" timeOffset="117772.61">10943 9525 0,'21'-21'15,"22"21"-15,-22 0 16,0-21-16,21 21 0,1-21 0,-1 21 16,0-22-16,1 22 0,-1-21 0,0 21 15,1-21-15,-1 21 16,0-21-16,1 21 0,62-21 15,-83 21-15,-1 0 0,0-21 16,0 21-16,0 0 0,-42 0 47</inkml:trace>
  <inkml:trace contextRef="#ctx0" brushRef="#br0" timeOffset="126951.85">7133 9652 0,'0'0'0,"-85"0"15,64 0-15,0 0 16,0 0-16,-21 0 16,-1 21-1,22-21-15,42 0 31,0 0-31,22 0 0,-1 0 16,0 0-16,22 0 0,-1-21 16,1 21-16,21 0 0,-1-21 0,22 21 15,21 0-15,-21-21 0,21 21 16,0-21-16,0 21 0,21 0 0,106 0 16,-106 0-16,-21 0 15,0 0-15,0 0 0,-21 0 0,0 0 16,-21 0-16,20 0 0,-20 21 15,0-21-15,-1 21 0,-20-21 0,-1 0 16,1 0-16,-1 21 16,-20-21-16,-1 0 0,-21 0 0,22 0 15,-22 0-15,0 0 16,-42 0 0,0 0-16,-1 0 15,-20 0-15,0 0 0,-1 0 16,1 0-16,0 0 0,-22 0 0</inkml:trace>
  <inkml:trace contextRef="#ctx0" brushRef="#br0" timeOffset="127377.61">7260 9906 0,'-63'0'16,"126"0"-16,-169 0 0,64 21 0,21-21 0,0 0 16,-1 0-16,22 21 0,22-21 15,20 22-15,0-22 16,1 0-16,20 0 0,1 0 16,211 21-16,-148-21 15,0 0-15,0 0 0,0 0 16,21 0-16,0 0 0,148 0 15,-147 0-15,-22 0 0,0 0 16,0-21-16,0 21 0,21 0 16,-21 0-16,0 0 0,-21-22 0,21 1 15,-22 21-15,1 0 0,-21 0 16,0-21-16,-22 21 0,1 0 16,-22 0-16,0 0 0,1 0 0,-22 0 15,0 0-15,0 0 0,-42 0 31,0-21-31,-22 21 0,1 0 0,21 0 16,-21 0-16,-1 0 0,1-21 16,0 21-16,-22-21 0,22 21 15,-22 0-15</inkml:trace>
  <inkml:trace contextRef="#ctx0" brushRef="#br0" timeOffset="127738.76">8488 9821 0,'0'0'16,"-85"0"-16,43 0 0,-22 0 0,22 22 16,21-22-16,0 0 0,42 0 31,21 0-31,0-22 0,22 22 16,21-21-16,20 21 0,1-21 15,21 0-15,0 21 0,0-21 0,21 0 16,22 21-16,-22-22 0,21 1 15,1 0-15,126 0 0,106-43 16,-296 64 0,21-21-16,-42 21 0,20-21 0,-41 21 15,84-21-15,-84 21 0,-22-21 16,43 21 0,-64 0-16,-42 0 31,-1 0-31,-20 0 0,0 0 15,-1 0-15,-20 0 0,-1 0 0,1 0 16,-1 0-16,1 0 0,-1 0 16,-20 0-16</inkml:trace>
  <inkml:trace contextRef="#ctx0" brushRef="#br0" timeOffset="128049.58">9504 9652 0,'0'0'16,"-43"0"-16,22 21 0,-21-21 0,42 21 15,42-21 17,1 0-32,20 0 0,1 0 0,20 0 15,22-21-15,0 0 0,21 21 16,-21-21-16,21 21 0,-21-21 0,21 0 16,0 21-16,105-43 15,-126 43-15,-21-21 0,21 21 0,-43 0 16,1 0-16,-1-21 0,-20 21 15,-22 0-15,21 0 0,-21 0 0,0 0 16,1 0-16,-65 0 31,22 0-31,-21 0 0,-1 0 0,1 21 16,0-21-16,-22 0 0,1 21 16,-85 0-16,63 1 15</inkml:trace>
  <inkml:trace contextRef="#ctx0" brushRef="#br0" timeOffset="128343.58">9419 9864 0,'-63'21'0,"126"-42"0,-169 42 0,43-21 0,20 21 16,22-21-16,0 0 16,0 0-16,42 0 0,0 0 15,22 0-15,20 0 0,1 0 16,20 0-16,22-21 0,0 21 15,21-21-15,0 0 0,148-1 16,-148 1-16,106 0 16,-106 0-16,-21 21 0,84-21 15,-126 0-15,-1 21 0,1 0 16,-1 0-16,-20-22 0,-22 22 0,42 0 16,-84 0 15,0 0-31,-21 0 15,-1 22-15,1-22 0,0 21 16</inkml:trace>
  <inkml:trace contextRef="#ctx0" brushRef="#br0" timeOffset="129032.7">6413 11176 0,'0'0'16,"0"-21"-16,0-21 0,0 20 0,0 1 15,0-21-15,0 21 0,0 0 16,0-1-16,22 22 15,-22 22 1,21-1 0,-21 0-16,0 21 0,0 1 0,0-1 0,21 0 15,-21 85 1,0-63-16,0-22 0,0 22 0,0-1 16,0 1-16,0-22 0,-21 21 15,0-20-15,21-1 0,0 22 0,0-43 16,-22 21-16,22 0 0,0-20 15,-21-1-15,21 0 0,0 0 16,0 0-16,-21-21 16,21-21-16,0 0 15,0 0-15,0 0 0,0-22 16,0 22-16,0-21 0</inkml:trace>
  <inkml:trace contextRef="#ctx0" brushRef="#br0" timeOffset="129529.11">6350 11070 0,'0'0'0,"0"-21"16,21 0-16,0 0 16,0 21-16,22-21 0,-22 21 0,21-22 15,22 22-15,-22 0 0,0-21 16,22 21-16,-22 0 0,1 0 15,-1-21-15,0 21 0,43 0 16,-64 0-16,0 0 0,0 0 16,1 0-16,-22 21 47,-22-21-32,1 21 173,21 1-173,-21-22-15,0 0 16,21 21-16</inkml:trace>
  <inkml:trace contextRef="#ctx0" brushRef="#br0" timeOffset="132035.93">6477 11599 0,'0'0'0,"0"22"31,0-1-31,21-21 16,0 0-16,22 0 0,-22 0 16,0 0-16,21 0 0,1 0 15,-1 0-15,-21-21 0,85-1 16,-43 1-1,-41 21-15,-1 0 0,0 0 16,-42 0 31</inkml:trace>
  <inkml:trace contextRef="#ctx0" brushRef="#br0" timeOffset="132462.21">7154 11578 0,'-21'0'16,"21"-21"0,0 0-16,0 0 15,21 0-15,0 21 16,1 0-16,-1-22 15,0 22-15,0 0 0,0 0 0,0 0 16,22 0-16,-1 22 16,0-1-16,-20 0 0,41 21 15,-42-21-15,0 22 0,-21-22 16,0 21-16,0-21 0,0 1 0,0 83 16,0-83-1,-21-1-15,21 0 0,-21 21 16,21-21-16,-21-21 0,21-21 31,0 0-15,0 0-16,0 0 0,0 0 15,0-1-15,0-20 0,0 21 0,0-21 16,0 20-16,21 1 0,0-21 16,0 21-16,1 0 0,-1-22 15,0 22-15,0 0 0,0 0 16,0 21-16,1-21 0,-1 21 15,0-22-15,0 22 0</inkml:trace>
  <inkml:trace contextRef="#ctx0" brushRef="#br0" timeOffset="132723.14">8191 11494 0,'0'0'0,"0"21"0,0 0 16,0 0-1,0 0-15,0 0 0,0 1 16,0-1-16,0 0 0,0 0 16,0 0-16,22 0 0,-22 1 15,0 20-15,0-21 0,0 0 0,0 0 16,0 1-16,0-1 16,0 0-16,0 0 0,0 0 0,0 0 15,-22-21-15,1 0 16,21-21-1,0 0-15,-21 0 0,21-21 16</inkml:trace>
  <inkml:trace contextRef="#ctx0" brushRef="#br0" timeOffset="132895.54">8149 11282 0,'0'0'0,"0"-21"0,-21 21 16,21 21 31,21-21-47,0 21 0,-21 0 15,21 0-15,1-21 16,-1 22-16</inkml:trace>
  <inkml:trace contextRef="#ctx0" brushRef="#br0" timeOffset="134679.32">8890 11790 0,'21'0'0,"0"21"15,22-21 1,-22 0-16,0-21 16,0 0-16,-21 0 0,21 21 0,-21-22 15,21 1-15,-21 0 0,0 0 16,0 0-16,0 0 0,0-1 0,0 1 15,-21 0-15,0 21 0,0-21 16,-21 0-16,20 21 0,1 0 0,-21 0 16,21 0-16,-22 0 0,22 21 0,-21 0 15,21-21-15,0 42 0,-1-20 16,-20 41-16,21-42 0,0 22 16,21-22-16,-21 21 0,21-21 15,0 22-15,0 41 16,0-41-16,0-22 15,21-21-15,0 21 0,0 0 0,0-21 16,0 0-16,22 0 0,-22 0 16,21-21-16,-21 0 0,106-43 15,-84 22-15,-22 21 0,21-22 16,1 1-16,-22 0 0,42-43 16,-42 22-16,1 20 0,-1-20 15,0-1-15,0 1 0,-21 20 16,21-84-16,-21 0 15,0 85-15,0 21 0,0 0 16,0 0-16,0 42 31,0 0-31,0 21 0,0 1 16,-21-1-16,0 0 0,21 22 0,-21-22 16,21 22-16,0-1 0,0-21 0,-21 22 15,21-22-15,0 22 0,0-22 16,0 0-16,0 1 0,0 41 15,0-20-15,21-43 16,0 0-16,0 0 0,21 22 16,1-43-16,-22 0 0,21 0 15,-21 0-15,22 0 0,63-21 16,-64-1-16,0 1 16,1 0-16,-1 0 0,0 0 15,-21-22-15,22 22 0,-22 0 0,0-21 16,0 21-16,0-1 0,-21-20 15,0-43-15,-21 43 16,0 21-16,0 21 16,0 0-16,0 0 0,-22 0 15,22 0-15,-42 42 16,41-21-16,1 1 0,-21-1 0,21 0 16,0 0-16,-1 21 0,1 1 15,21-22-15,0 21 0,0-21 16,0 1-16,0 41 15,0-21-15,21-42 16,1 0-16,-1 0 16,0 0-16,0 0 0,0-21 0,0 21 15,1-21-15,20 0 0,21-43 16,-20 1 0,-22 42-16,0-22 0,0 22 0,0 0 15,1 0-15,-22 0 16,0 0-16,0-1 0,0 1 0,21 21 0,-21 21 47,0 1-47,-21-1 0,21 0 15,0 21-15,0-21 0,0 1 16,0-1-16,0 0 0,0 21 16,0-21-16,0 1 0,0-1 15,0 0-15,21 0 0,0-21 0,0 21 16,21-21-16,-20 0 0,20 0 15,-21 0-15,21 0 0,1 0 0,20-42 16,1 0 0,-43 20-16,0 1 0,0 0 0,0 0 15,1-21-15,-22 20 0,0 1 0,21 0 16,-21 0-16,0 0 0,21 0 16,-21-1-16,0 44 31,0-1-16,0 0-15,0 0 0,0 0 16,0 0-16,0 1 16,0 20-16,0-21 0,0 0 15,0 0-15,21-21 16,0 0-16,0 0 16,1 0-16,-1 0 0,0 0 15,0 0-15,0 0 0,0-21 0,1 0 16,20 0-16,-21 0 0,21-22 15,-20 1-15,-1 21 16,0 0-16,0-22 0,-21 22 16,0 0-16,21 0 0,-21 0 0,0 0 15,0-1-15,0 1 16,0 42 15,0 1-31,0 20 0,0-21 16,0 0-16,0 22 0,0-1 15,-21 0-15,21 1 0,0-1 16,0 21-16,0-20 0,0 41 0,0-20 16,21 84-16,0-84 15,1 20-15,20 1 0,-21-22 0,21 22 16,1 0-16,-1-22 0,-21 22 16,22-22-16,-1 86 0,-21-86 15,0-21-15,-21 1 0,0 41 16,0-41-16,0-22 0,-21 0 15,0 0-15,0 0 0,-22-21 16,22 0-16,0 0 0,-21 0 16,21 0-16,-1-21 0,-20 0 0,-21-42 15,20-1 1,1 1-16,21 20 0,0-20 0,21-1 16,0-20-16,0-1 0,0 0 15,0 22-15,0-22 0,21 0 0,0 1 16,106-149-16,-85 169 15,1 1-15,-1-1 16,0 22-16,1 0 0,-1-1 0,21-20 16,-41 42-16,-1 21 15,0-21-15,0-1 16,0 1-16,-42 21 31</inkml:trace>
  <inkml:trace contextRef="#ctx0" brushRef="#br0" timeOffset="135652.19">12086 11642 0,'-21'0'0,"0"0"0,0 0 16,-1 0-16,-20 0 0,21 0 16,-21 0-16,20 0 0,1 0 15,0 0-15,0 0 0,0 0 0,0 0 16,42 0 15,0 0-31,21 0 0,1 0 0,20 0 16,1-21-16,-1 21 0,22 0 15,-1 0-15,1 0 0,0 0 0,-1 0 16,1 0-16,0-22 16,21 22-16,-22 0 0,86-21 15,-86 21-15,43 0 0,-63-21 16,-22 21-16,-21 0 0,22 0 15,-22 0-15,-21-21 16,0 0-16,0 0 16,-21 21-16,-1-22 0,1 22 15,-21-21-15,0 0 0,20 21 0,-20-21 16,0 0-16,-1 21 16,1-21-16,0-1 0,21 22 0,-22 0 0,1 0 15,21 0-15,0-21 0,-1 21 16,1 0-16,64 21 31,-22-21-15,0 0-16,21 0 0,1 22 15,20-22-15,-21 0 0,22 0 16,-22 0-16,1 0 0,20 0 0,-21 0 16,1 21-16,-1-21 0,0 0 15,1 0-15,20 21 16,-42 0-16,-21 0 15,0 0 1,-21 1-16,0-1 0,0 0 0,-21 0 16,20 0-16,-20 0 0,0 1 15,-1-1-15,1 0 0,-43 21 16,43 1-16,0-22 0,21 0 0,-22 0 16,1 0-16,0 22 15,20-22-15,-20 0 0,21 0 0,0 0 16,0 22-16,-1-43 15,44-22 48,-22 1-63,21 21 0</inkml:trace>
  <inkml:trace contextRef="#ctx0" brushRef="#br0" timeOffset="141976.67">14986 10499 0,'0'-21'15,"0"-1"1,0 1-16,0 0 16,0 0-1,0 0-15,0 0 16,0-1-16,0 1 15,0 0-15,0 0 16,0 0-16,0 0 31,0-1 157,-21 22-141,21-21-16,0 0 0,0 0 0,0 42 16,0 0-31,0 0-16,0 1 0,0 20 0,0 0 16,0 1-16,0 20 0,0 128 15,-21 20 1,21-147-16,-22-1 15,1 1-15,21 20 0,-21-20 0,0-1 16,0 1-16,0-1 0,-1-20 16,1 20-16,21-20 0,-21-1 15,21-21-15,-21 21 0,21-20 0,-21-1 16,21 0-16,0 0 0,0 0 16,-21-21-1,-1 0-15,22-21 16,0 0-16,0 0 0,-21 0 15,21-1-15,0 1 0,0-21 0,0 21 16,0-22-16</inkml:trace>
  <inkml:trace contextRef="#ctx0" brushRef="#br0" timeOffset="142463.66">14520 10499 0,'0'0'16,"0"-21"-16,0-1 0,0 1 0,0 0 16,0 0-16,0 0 0,0 0 0,21-1 15,1 1-15,-22 0 0,21 0 16,0 0-16,21 0 0,-21-1 15,1 1-15,20 0 0,43-21 16,20 21-16,-41-1 16,-1 22-16,1 0 0,-22 0 15,22 0-15,-1 0 0,-20 22 0,-1-1 16,0 0-16,-21 21 0,22 22 16,-43-22-16,0 0 0,0 1 15,0-1-15,-21 0 0,-1 1 16,1-1-16,-21 0 0,21 1 15,0-1-15,-22-21 0,22 22 0,-21-22 16,-22 21-16,-42 0 16,64-20-16,0-1 15,21-21-15,-22 0 0,22 21 16,0-21-16,0 0 0,0 0 0,-1 0 16,1 0-16,21-21 46,21 21-46,1 0 0</inkml:trace>
  <inkml:trace contextRef="#ctx0" brushRef="#br0" timeOffset="143027.34">15198 11155 0,'-22'0'0,"1"0"16,21-21-16,0 0 16,0-1-16,0 1 15,0 0-15,0 0 16,21 21-16,1 0 0,-1-21 15,0 21-15,0 0 0,0 0 16,22 0-16,-22 0 0,0 0 0,0 0 16,21 0-16,-20 21 0,-1 0 15,0 0-15,-21 0 0,0 1 0,21-1 16,-21 0-16,0 21 0,0-21 16,0 1-16,0 20 0,-21-21 0,21 0 15,-21 22-15,0-22 0,-1 0 16,1 0-16,0 21 15,0-42 1,0 0 0,21-21-16,0 0 15,0-21-15,0 21 0,0-22 16,0 22-16,21-21 0,0-1 16,-21 22-16,0-21 0,21 21 0,0-22 15,1 22-15,-1 0 0,-21 0 16,63-21-16,-42 20 15,1 22 1,-1 0-16,-21 22 31</inkml:trace>
  <inkml:trace contextRef="#ctx0" brushRef="#br0" timeOffset="143542.04">15917 11007 0,'-21'0'46,"21"21"-46,-21 0 16,0 0-16,21 0 0,-21 1 16,-1-1-16,22 21 0,0-21 0,-21 0 15,21 22-15,-21-22 0,21 21 16,0-21-16,0 1 0,0 20 0,0 21 16,0-41-1,21-1-15,0-21 16,1 0-16,-22 21 0,21-21 15,0 0-15,21 0 0,-21 0 0,64-42 16,-43-1 0,-20 22-16,20 0 15,-21 0-15,0-22 0,-21 22 0,21 0 16,-21-21-16,0-1 0,0 22 16,0-21-16,0 0 0,-42-22 15,21 43-15,0 0 0,0 0 0,-22-1 16,22 22-16,0 0 0,-21 0 15,20 0-15,1 0 0,0 0 0,0 0 16,0 0-16,0 22 16,-1-1-16,1 0 15,21 0-15,0 0 16,0 0-16,21-21 16,1 0-16,-1 0 0</inkml:trace>
  <inkml:trace contextRef="#ctx0" brushRef="#br0" timeOffset="144047.75">16531 10986 0,'0'-22'16,"0"1"-16,0 0 15,21 21 1,-21 21 15,0 0-31,21-21 0,-21 43 16,0-1-16,0-21 0,0 22 15,0-22-15,0 21 0,0 0 16,0 1-16,0 20 0,0-20 0,0-1 16,0 21-16,0-20 0,0 20 15,-21-20-15,21 20 0,0 1 0,-21-1 16,0 1-16,0-1 0,0 1 0,-1-22 15,22 21-15,-21 1 16,0-22-16,21 22 0,0-22 0,-21 0 16,-21 64-16,42-85 15,0 1-15,0-1 0,-22 0 16,22 0-16,-21-21 0,0 0 31,21-21-31,-21 21 0,21-21 16,0 0-16,0-1 0,-21 1 0,21 0 15,-21-21-15,21 21 0,-22-1 16,22-20-16,-21 21 0,21-21 0,0 20 16,0 1-16,0-21 0,0-22 15,0 43-15,0 0 16,0-21-16,0 21 0,0-43 0,0 22 16,0-1-16,21 22 0,1-21 15</inkml:trace>
  <inkml:trace contextRef="#ctx0" brushRef="#br0" timeOffset="144315.6">16573 10647 0,'0'0'0,"-21"0"16,21-21-16,-21 0 16,0 21-1,21 21 17,21 0-17,0 0 1</inkml:trace>
  <inkml:trace contextRef="#ctx0" brushRef="#br0" timeOffset="144776.49">16806 11134 0,'0'21'0,"0"-42"0,0 63 16,21-21-16,1-21 0,-1 21 15,0-21-15,0 0 16,0 0-16,0 0 0,1 0 16,20-21-16,-21 0 15,0 21-15,0-21 0,1 0 0,20 21 16,-21-21-16,0-1 0,0 1 0,22-21 16,-43 21-16,0 0 0,0-1 15,0 1-15,0 0 16,-21 21-1,-1 0-15,1 0 0,0 0 16,0 0-16,0 21 0,-43 0 16,43 1-16,0-1 0,21 0 15,-21 0-15,0 0 0,21 0 0,0 22 16,0-22-16,0 0 0,0 0 16,0 22-16,0-1 15,0 0-15,0 1 16,21-22-16,0 0 0,-21 0 15,21 0-15,0-21 0,-21 21 16,21-21-16,1 0 0,41 0 16,1 0-16,-43 0 15,0 0-15,21-21 0,1 0 16,-22 21-16,21-21 0</inkml:trace>
  <inkml:trace contextRef="#ctx0" brushRef="#br0" timeOffset="145532.69">17822 11028 0,'0'-21'0,"0"42"0,0-63 0,0 20 15,0 1 17,-21 21-17,21 21 1,-21 1-16,0-22 0,0 42 15,21 21-15,0-41 16,-22-1-16,22 21 0,-21-21 16,21 0-16,-21 22 0,21-22 0,0 0 15,0 21-15,0-20 0,0 41 16,0-42 0,21 0-16,0-21 0,1 0 15,-1 0-15,0 0 0,0 0 0,21 0 16,-20 0-16,-1 0 0,21 0 15,0-21-15,1 0 0,-1-21 16,0 21-16,-20-1 0,-1-20 16,0 21-16,21-21 0,-21-1 15,1 1-15,-1 0 0,0-1 16,0 1-16,21-43 16,1-42-16,-22 85 15,-21 0-15,0-22 0,0 22 16,0 21-16,0-1 0,0 1 15,0 0-15,0-21 0,0 21 16,0-1-16,0 44 31,0-1-15,-21 21-16,21-21 0,-21 22 0,21-22 16,0 21-16,-22 0 0,22 1 15,0-1-15,0-21 0,0 22 0,-42 84 16,21-43-1,21-41-15,0-22 0,-21 63 16,21-41-16,-21-22 0,21 21 16,0-21-16,0 22 0,0-22 15,0 0-15,0 0 0,0 0 16,0 1-16,0-1 0,21-21 16,0 0-1,0 0-15,0 0 0,0 0 16,1 0-16,-1 0 0,0 0 15,0 0-15,0-21 0,43-1 16,-1-20-16,-42 42 16,1-21-16,-1 21 15,0-21-15,0 0 0,0-1 0,22-20 16,-43 21 0,21 21-16</inkml:trace>
  <inkml:trace contextRef="#ctx0" brushRef="#br0" timeOffset="146008.12">18246 10816 0,'21'0'15,"0"0"1,21 0-16,-21 0 0,22 0 16,-1 0-16,0 0 0,1 0 0,-1 0 15,0 0-15,1 0 0,-1 0 0,0-21 16,-20 21-16,20 0 0,-21 0 15,21 0-15,-20 0 0,-1-21 0,0 21 16,0 0-16,0 0 16,0 0 46,-42 0 16,0 0-78</inkml:trace>
  <inkml:trace contextRef="#ctx0" brushRef="#br0" timeOffset="147552.19">19791 10943 0,'-43'0'16,"22"0"-16,0 0 0,0 0 16,0 0-16,0 0 0,-1 0 15,1 0-15,42 0 78,1-21-78,20 21 0,-21 0 0,0 0 16,22 0-16,-22 0 0,21 0 16,-21 0-16,22 0 0,-22 0 0,21 0 15,-21 0-15,22 0 0,-22 0 0,21-21 16,-21 21-16,0 0 0,22 0 15,-22 0-15,0 0 16,0 0-16,-42 0 47,0 0-31,0 0-16,0 0 0,-1 0 15,1 0-15</inkml:trace>
  <inkml:trace contextRef="#ctx0" brushRef="#br0" timeOffset="147885">19685 10943 0,'0'0'16,"-21"0"-16,0 0 0,21 21 15,-22-21 1,44 0-1,-1 0-15,0 0 16,0 0-16,21 0 0,-20 0 16,-1 0-16,21 0 0,0 0 0,-20 0 15,20 0-15,0 0 0,1-21 16,-1 21-16,0 0 0,1 0 0,-1-21 16,0 21-16,-21 0 0,22 0 15,-22 0-15,0 0 0,-21-21 16,-21 21 31,0 0-47,21-21 15</inkml:trace>
  <inkml:trace contextRef="#ctx0" brushRef="#br0" timeOffset="148343.73">20172 10647 0,'0'0'0,"0"21"47,0 0-47,21 0 0,0 1 15,0-1-15,0-21 16,1 21-16,-1-21 0,0 0 0,0 21 15,0-21-15,0 0 0,1 0 16,-1 0-16,21 0 0,-21 0 0,0 0 16,1 0-16,-1 0 0,0 0 15,-21 21 17,0 0-17,-21-21-15,0 22 0,-1-1 16,1-21-16,0 21 0,-21 21 15,-22 1-15,22-22 16,21 0-16,0 21 16,-22-21-16,22 1 0,0-1 0,-43 42 15,43-42-15,0 1 16,21-1-16,0 0 0,-21-21 16,42-21 30,-21 0-46,21-1 0,0 22 16</inkml:trace>
  <inkml:trace contextRef="#ctx0" brushRef="#br0" timeOffset="149083.32">21463 10774 0,'0'-21'31,"21"0"-16,0-1 1,0 1-16,1 21 0,-1-21 16,-21 0-16,21 21 0,0-21 15,-21 0-15,0-1 0,21 22 0,-21-21 16,0 0-16,0 0 0,0 0 0,0 0 16,-21-1-1,0 22-15,0 0 0,0 0 16,-1 0-16,-20 0 0,21 0 0,-21 22 15,-1-22-15,22 21 0,-21 0 16,-1 0-16,22 0 0,-21 0 16,21 1-16,0-1 0,-1 21 15,22-21-15,0 0 0,0 1 16,0-1-16,0 0 0,0 0 0,0 21 16,22-42-16,-1 22 15,0-1-15,0 0 0,0-21 0,22 21 16,-22-21-16,21 21 0,-21 0 15,22-21-15,-22 22 0,0-22 0,64 42 16,-64-21 0,0 0-16,-21 0 15,0 1-15,0-1 0,0 0 0,-21 0 16,0 0-16,-1 0 0,1 1 16,-21-1-16,21 0 0,-64 21 15,22-21-15,41 1 0,-20-22 16,0 0-16,21 0 15,-1 0-15,-20 0 0,21 0 0,0 0 16,0-22-16,-1 1 0,1 0 16,0 0-16,0 21 0,21-21 15,0 0-15,0-1 16,0 1-16,0 0 16,0 0-1,0 0 1,21 21-16,0 0 0,0-21 0,1 21 15</inkml:trace>
  <inkml:trace contextRef="#ctx0" brushRef="#br0" timeOffset="149480.09">21865 10520 0,'0'0'0,"0"-21"15,0 0 1,0 42 0,0 0-16,0 0 15,0 0-15,0 22 0,0-1 0,-21-21 16,21 21-16,0 1 0,0-1 15,0 0-15,0-20 0,0 20 0,-21 0 16,21-21-16,-21 22 0,21-22 16,0 42-16,0-20 15,0-22-15,-22 0 0,22 0 16,0 0-16,0 1 0,0-1 16,0 0-1,0-42 1,0 0-1,0-1-15,0 1 16,0 0-16,0 0 0</inkml:trace>
  <inkml:trace contextRef="#ctx0" brushRef="#br0" timeOffset="149752.97">21526 10943 0,'-21'0'15,"21"-21"1,21 21-16,1 0 16,-1 0-16,0 0 0,0-21 0,0 21 15,0 0-15,22 0 0,-22 0 16,0-21-16,0 21 0,0 0 0,1 0 16,-1 0-16,0 0 15,0 0-15,0 0 0,0 0 16,1 0-16</inkml:trace>
  <inkml:trace contextRef="#ctx0" brushRef="#br0" timeOffset="150260.67">22077 10901 0,'-21'0'0,"-1"0"16,22-21 31,22 0-47,-1 21 15,0 0-15,0 0 16,0 0-16,0 0 0,1 0 15,-1 0-15,0 0 0,-21 21 16,21-21-16,0 21 0,0 0 0,1 0 16,-22 0-16,21 1 15,-21-1-15,0 0 0,0 21 16,0-21-16,0 1 0,0-1 0,0 0 16,0 0-16,-21 0 0,21 0 15,0 1-15,-22-1 0,1 0 0,0 0 16,21 0-1,0-42 17,0 0-32,0 0 0,0 0 0,21-1 15,0-20-15,1 21 0,-22 0 16,21-22-16,0 22 0,0 0 0,-21 0 16,21 0-16,0 0 0,1-1 0,-1 1 15,0 0 1,0 0-16,0 21 15,-21-21 17</inkml:trace>
  <inkml:trace contextRef="#ctx0" brushRef="#br0" timeOffset="151158.25">22733 11028 0,'0'-21'0,"0"0"31,0-1-15,0 1-16,0 0 15,0 0-15,0 0 31,0 42 16,0 0-47,0 0 0,-21 0 0,21 1 16,-21-1-16,21 0 0,-22 0 16,22 0-16,-21 22 0,21-22 0,0 63 15,0-62 1,0-1-16,0 0 15,0 0-15,0 0 0,21-21 16,1 0 0,-1 0-16,0 0 15,0 0-15,0-21 16,0 21-16,-21-21 0,43-21 16,20-22-16,-63 43 15,21 0-15,1 0 0,-22-1 16,0-20-16,0 21 0,21 0 0,-21 0 15,0-1-15,0 1 16,0 0 0,0 42-1,0 0 1,0 1-16,0-1 16,0 0-16,0 21 15,0-21-15,0 1 0,0-1 0,0 0 16,0 0-16,-21 0 0,21 0 15,0 1-15,0-1 0,0 0 16,0 0 0,21-21-1,0-21 1,0 0-16,-21 0 0</inkml:trace>
  <inkml:trace contextRef="#ctx0" brushRef="#br0" timeOffset="153045.81">23326 10986 0,'0'-22'16,"0"44"-16,0-65 0,0 22 15,0 0-15,-22 21 16,1 0 0,0 0-1,0 21 1,21 0-16,0 0 15,-21 1-15,21-1 0,-21 21 0,21-21 16,-22 0-16,22 1 0,0 20 16,0-21-16,0 0 0,0 0 15,0 1-15,0-1 0,0 0 16,0 0-16,0 0 0,0 0 16,0 1-16,22-22 15,-1 0-15,0 0 0,0 0 16,0 0-16,0 0 0,1 0 0,-1 0 15,0-22-15,0 1 0,0 21 16,0-21-16,22 0 0,-22 0 0,0-22 16,0 22-16,22 0 0,-22-21 15,0-1-15,-21 22 0,42-85 16,-42 22 0,0 41-16,0 1 0,0 0 15,0-1-15,0 22 0,0-21 0,0 21 16,21 0-16,-21-22 0,0 22 15,0 42 17,0 0-32,0 1 0,0 20 15,0-21-15,0 0 0,0 22 16,0-22-16,0 21 0,-21-21 0,21 22 16,-21-22-16,21 21 0,0-21 0,0 22 15,-21-22-15,21 0 16,-21 21-16,21-21 0,0 1 0,0-1 15,0 0-15,0 0 0,0 21 16,0 1-16,0-22 16,0 0-16,21-21 0,0 21 15,0-21 1,0 0-16,1 0 0,-1 0 16,0 0-16,0-21 15,0 0-15,0 0 0,1 21 0,-22-21 16,21-1-16,0 1 0,-21 0 15,21-21-15,-21 21 0,0-1 0,42-41 16,-42 42 0,0 0-16,0-1 15,0 44 32,0-1-47,0 0 16,0 0-16,0 0 15,0 0-15,0 1 0,0-1 16,0 21-16,0-21 16,0 0-16,0 1 0,0-1 15,0 0-15,0 0 0,0 0 16,0 0-16,0 1 16,0-1-1,22-21-15,-1 0 0,0 0 16,0 0-16,0 0 15,0-21-15,1-1 16,-1 1-16,-21 0 0,21 21 0,0-42 16,-21 21-16,21-22 0,0 22 15,-21 0-15,0 0 0,22 0 16,-22-1-16,0 1 0,21 21 0,-21-21 16,0 42 46,0 0-62,0 1 16,0-1-16,0 0 15,0 0-15,0 0 0,0 0 16,0 1-16,0-1 0,0 0 16,0 0-16,0 0 0,0 0 15,0 1-15,0-1 16,0 0-1,21-21 1,0 0 0,0 0-16,0-21 15,1 21-15,-1-21 0,-21-1 0,21 1 16,0 0-16,0 0 0,0 0 16,1 0-16,-1-43 0,0 43 15,-21-21-15,0 20 0,21 1 16,-21 0-16,21 0 15,-21 0-15,21 42 32,-21 0-17,22-21-15,-22 21 16,0 0-16,0 1 16,0-1-16,0 0 0,0 0 15,0 0-15,0 0 16,0 1-16,0-1 0,0 0 15,0 0-15,0 0 16,0 0-16,0 1 16,0-1-1,21-21 1,0 0-16,0 0 0,0 0 16,0 0-16,1 0 15,-1-21-15,0 21 16,0-22-16,0 1 0,0 21 0,1-21 0,-1 0 15,0 0-15,0 0 16,21-1-16,-42 1 0,64-42 16,-64 42-16,0-1 15,0 1-15,0 0 0,0 0 16,0 0-16,-21 21 47,0 21-47,-1-21 0,22 21 15,-21 0-15,0 0 0,0 1 16,21-1-16,-21 0 0,21 0 0,0 0 16,-21 0-16,21 1 15,0-1-15,0 0 0,0 0 16,0 0-16,0 0 16,21-21-16,-21 22 0,21-22 15,0 21-15,0-21 0,0 0 16,1 0-16,-1 0 15,0 0-15,0 0 0,21 0 16,-20 0-16,-1 0 0,0-21 16,0 21-16,0-22 0,0 22 15,1-21-15,-1 0 0,0 0 0,-21 0 0,21 0 16,0-1-16,0-41 16,1 42-1</inkml:trace>
  <inkml:trace contextRef="#ctx0" brushRef="#br0" timeOffset="153623.51">23516 10774 0,'0'0'0,"21"0"62,0 0-62,1 0 16,-1 0-16,0-21 15,0 21-15,0 0 0,22 0 16,-22 0-16,21 0 0,-21 0 0,22-21 16,-1 21-16,-21 0 15,21 0-15,1 0 0,20 0 16,-42 0-16,22 0 0,-1 0 16,-21 0-1,0 0-15,1 0 16,-22-22-1,-22 22 17,1 0-17</inkml:trace>
  <inkml:trace contextRef="#ctx0" brushRef="#br0" timeOffset="158476.34">7345 13272 0,'0'21'16,"0"0"-1,21-21 17,0 0-17,0 0-15,0 0 0,1 0 16,-1-21-16,0 0 15,0 21-15,21-22 0,-20 1 0,-1 21 16,0-21-16,0 0 0,-21 0 16,21 0-16,0-1 0,-21 1 15,0 0-15,0 0 16,-21 21-16,0-21 0,-21 21 16,-1 0-16,22 0 15,-42 0-15,42 0 0,-1 21 16,1 0-16,0 0 0,0 0 15,0 1-15,21-1 0,-21 0 16,21 0-16,-22 43 0,22-43 16,0 0-16,0 42 15,22-41-15,-1 20 0,-21-21 0,21 0 16,0 22-16,0-22 0,0 42 16,22-20-1,-22-22-15,-21 21 0,0-21 0,0 0 16,0 22-16,0-22 0,0 0 0,0 64 15,0-64 1,-21 0-16,0 0 0,-1 0 0,-20 22 16,21-22-16,0-21 15,0 0-15,-1 21 0,-20-21 16,21 0-16,-21 0 0,-1 0 16,22-21-16,0 0 0,-21 0 15,20-1-15,1 1 0,-21 0 0,21-21 16,-22 21-16,22-22 0,-21 1 0,21 0 15,-64-64 1,43 42-16,42 43 16,0 0-16,21 42 31,0 0-31,0 0 0,22 43 16,20-1-1,-42-41-15,22 20 0,-22 0 16,0-21-16,21 22 0,-21-22 0,43 42 15,-43-41-15,0 20 16,0-21-16,22-21 0,-22 21 0,0 0 16,21 1-16,-20-22 0,-1 0 0,21 0 15,-21 0-15,22 0 0,-22 0 16,85-22-16,-43 1 16,-42 0-16,43-21 15,-22 21-15,-21-1 16,0-20-16,1 21 0,-1 0 0,0-22 15,0 22-15,-21-21 0,0 21 16,0-22-16,0 22 0,0-42 16,-42 20-16,21 43 15,-1-21-15,1 21 0,0 0 16,0 21-16,0 1 16,0-1-16,21 0 0,0 21 0,-22 22 15,1-43-15,21 21 16,0-21-16,0 22 0,0-1 15,0 0-15,0-20 0,0-1 16,0 0-16,0 0 16,21-21-16,1 0 15,-1 0-15,0 0 16,-21-21-16,21 21 0,0-21 16,-21 0-16,21-1 0,-21 1 15,22 0-15,-22 0 0,0-21 16,21 20-16,-21-20 0,21 21 0,-21-21 0,0 20 15,0-20-15,0 21 0,0 0 16,0 0-16,0-1 0,21 22 16,0 0-1,-21 22-15,0-1 0,0 0 16,0 0-16,0 0 16,0 22-16,0-22 0,0 21 0,21 43 15,-21-64 1,0 0-16,0 21 0,0-20 0,22-1 15,-22 0-15,21 0 0,-21 0 16,21-21-16,0 21 16,0-21-16,0 0 0,1 0 15,-1 0-15,0-21 16,0 21-16,0-21 0,0 0 0,1 0 16,-1 0-16,21-43 15,-21 22-15,0-1 0,1 1 16,-22 0-16,21-22 0,0 22 0,0-22 15,0 1-15,-21 21 0,21-1 16,-21-20-16,22 20 0,-22-41 16,0 63-16,0-1 0,0 1 15,0 0-15,0 42 32,0 0-32,0 1 0,-22 20 15,22 0-15,-21 1 0,21-1 0,-21 0 16,21 22-16,-21-22 0,21 22 15,0-22-15,0 21 0,-21-20 0,21-1 16,0 0-16,0 1 16,0-22-16,0 42 0,0 1 15,0-43-15,0 0 16,21-21 0,0 0 15,-21-21-31,0 0 0,0 0 15,0 0-15,0-1 0,0 1 16,0 0-16,0 0 0</inkml:trace>
  <inkml:trace contextRef="#ctx0" brushRef="#br0" timeOffset="158719.19">8191 13674 0,'0'0'0,"22"0"15,-1 0 1,0 0-16,-21-21 0,21 21 0,0 0 16,22-22-16,-22 1 0,21 21 15,-21-21-15,0 21 16,1-21-16,20 0 0,-21 21 0,0 0 0,0-21 16,1 21-16,-1 0 0,-21 21 62</inkml:trace>
  <inkml:trace contextRef="#ctx0" brushRef="#br0" timeOffset="161645.04">8699 13801 0,'22'0'0,"-22"-21"0,21-1 31,-21 44 16,0-1-47,0 0 0,0 0 16,0 0-16,0 22 0,0-1 15,0 43-15,0-64 16,0 0-16,0 0 0,0 0 16,0 0-16,21-21 15,0 0-15,0 0 0,0 0 16,22 0 0,-22-21-16,0 21 0,0-21 0,0 0 15,1 0-15,-1 0 0,0-1 16,-21 1-16,21-21 0,0 21 0,-21-43 15,21 1 1,-21 20-16,22 22 0,-22 0 0,0-21 16,21 42 15,-21 21-31,0 0 0,0 0 16,0 0-16,0 1 0,0 20 0,0-21 15,0 0-15,0 0 0,0 22 0,0-22 16,0 0-16,0 0 15,0 22-15,21-22 16,-21 0-16,21-21 16,0 21-16,0-21 0,1 0 0,-1 0 15,0 0-15,0 0 0,0 0 16,0-21-16,1 0 0,-1 21 16,0-21-16,0-1 0,-21 1 15,21 0-15,0 0 0,1-21 0,-22 20 16,0 1-16,0-21 0,21 0 0,-21-1 15,0 1-15,0 21 16,0 0-16,-21 21 16,21 21-1,0 0-15,0 0 16,0 0-16,0 0 0,0 1 16,0-1-16,0 0 0,0 0 15,0 0-15,0 0 0,21 1 16,-21-1-16,21-21 0,-21 21 15,21 0-15,0 0 16,0-21-16,-21 21 0,0 1 16,22-1-1,-22 0 1,0 0 0,21-21-1,-21 21-15,21-21 31,0 0-31,0 0 16,0 0-16,1 0 16,-1 0-16,0 0 0,0 0 0,0 0 15,0 0-15,1-21 0,20 0 0,-21 21 16,0-21-16,0 21 0,1-21 16,20 21-16,-21-22 0,0 1 15,0 21-15,22-42 16,20 0-16,-63 20 0,21 1 15,-21 0-15,0 0 0,0 0 16,0 0 0,0-1-16,-21 22 15,0 0-15,0 0 16,0 0-16,21 22 0,-21-1 0,-1 0 16,1 0-16,0 0 0,0 0 0,-21 1 15,20-1-15,1 21 0,0-21 16,21 0-16,-21 1 0,21-1 0,0 0 15,0 0-15,0 0 0,0 0 16,21-21 0,0 0-16,0 0 15,1 0-15,-1 0 0,0 0 16,0 0-16,0-21 0,0 21 0,22-21 16,-22 0-16,0 0 0,0 0 15,0-1-15,1 1 0,-1-21 0,0 21 16,0-22-16,43-84 15,-43 64-15,-21 21 0,0-1 16,0-20-16,0 20 0,0 1 0,0 0 16,0-1-16,0 22 0,0-21 15,0 21-15,0-22 16,0 22-16,0 42 31,-21-21-31,21 22 0,-22-1 0,22 0 16,0 42-16,0-20 15,-21-22-15,21 21 0,-21 1 0,21-1 16,-21-21-16,21 21 0,0 1 0,0-1 16,-21 0-16,21-20 0,0 20 15,0 21-15,0-41 0,0-1 16,21 0-16,-21 0 0,21 0 16,0 22-16,0-43 0,1 21 15,-1-21-15,0 0 0,0 0 0,21 0 16,1 0-1,-22 0-15,21 0 0,-21 0 0,1 0 16,20 0-16,-21-21 0,21-1 16,-20 22-16,-1-21 0,21 0 0,-21 0 15,0 21-15,1-21 0,-1-22 16,-21 1 0,0 21-16,0 0 0,0 0 0,0-1 15,0 1-15,0 0 0,-21 21 0,21-21 16,-22 21-16,1-21 0,0 21 0,-21 21 15,-1 0 1,22 0-16,0 0 16,0 1-16,0 20 0,21-21 0,-21 0 15,21 0-15,-22 1 0,22-1 0,0 0 16,0 21-16,0-21 16,0 1-1,22-22 1,-1 0-16,0 0 15,0 0-15,0 0 0,0 0 0,1-22 16,-1 22-16,0-21 0,-21 0 16,21 0-16,0 0 0,0 0 0,1-1 15,-22 1-15,42-42 16,-21 20-16,-21 22 16,0 0-16,0 0 15,0 42 1,0 0-1,0 0-15,0 1 16,0-1-16,0 0 0,0 0 0,0 0 16,0 0-16,0 1 0,0-1 15,0 21-15,0-21 16,0 0-16,0 1 16,21-22-16,0 0 0,1 0 15,-1 0-15,0 0 0,0 0 16,0 0-16,22 0 15,20-22-15,-42 1 16,0 21-16,43-42 0,-43 21 16,0 0-16,0-22 0,1 22 15,-1-21-15,-21 21 0,42-64 16,-21 21 0,-21 43-16,21 0 15,-21 42 1,0 0-1,0 1-15,0-1 0,0 0 16,-21 21-16,21-21 0,0 1 16,0 20-16,0-21 15,0 0-15,0 0 0,0 1 0,0-1 16,0 0-16,21-21 16,1 0-16,-1 0 0,0 0 15,0 0-15,0 0 0,0 0 0,22 0 16,-22 0-16,0-21 0,21 21 15,-20-21-15,-1-1 0,21 1 0,-21 0 16,0 0-16,1-21 0,-1 20 0,0 1 16,0-21-16,-21 21 0,0 0 15,21-1-15,0-20 16,-21 21 0,0 42 15,0 0-31,0 0 15,0 1-15,0 20 0,-21-21 0,21 0 16,-21 0-16,21 22 0,-21-22 0,21 21 16,0-21-16,0 22 0,-21-1 15,21-21-15,-21 22 0,21-1 0,0 0 16,0 43-16,0-43 16,0 1-16,0 20 0,21-21 0,0 22 15,21 21-15,-21-22 16,1-21-16,20 64 0,-21-63 15,0-1-15,22 43 16,-22-43-16,-21 43 0,0-64 16,0 21-16,0 43 15,0-64-15,-21 0 0,-1 0 16,22 0-16,-21 1 0,-21-1 16,21 0-16,0-21 0,-1 0 0,1 0 15,0 0-15,0 0 0,-21 0 16,20 0-16,1-21 0,-21 0 0,21-1 15,0 1-15,-22 0 0,22-21 0,0-1 16,0 1-16,-22-43 16,22 22-16,0-1 0,21 22 15,0-43-15,-21 22 0,21-1 0,-21-20 16,21 20-16,0-20 0,0 20 16,0 1-16,0-64 0,0 63 15,21 22-15,0-22 0,-21 22 16,21 21-16,22-64 0,-22 64 15,0 0-15,0 0 0,0 21 16,0-22-16,43 1 16,-43 21-16,0 0 0,0 0 0,-21-21 15,22 21 1,-1 0 15,-42 0 63</inkml:trace>
  <inkml:trace contextRef="#ctx0" brushRef="#br0" timeOffset="166140.03">13166 13441 0,'0'0'0,"-22"0"16,22-21-1,-21 21-15,0 0 32,21-21-32,-21 21 15,42 0 79,0 0-94,0 0 16,1 0-16,-1 0 0,0 0 0,0 0 15,21-22-15,-20 22 0,20 0 16,0 0-16,1 0 0,-1-21 16,0 21-16,22 0 0,-22 0 0,0-21 15,1 21-15,-1 0 0,0 0 16,1 0-16,-1-21 0,0 21 0,22-21 15,-43 21-15,0 0 16,0 0-16,1 0 0,-1 0 16,-42 0 15,-1 0-31,1 0 0,21-21 16,-21 21-16,0 0 0,0 0 15,0-22-15,-1 22 0,1 0 16,0-21-16,0 21 0,0 0 15,0-21-15,-22 0 0,22 21 16,0 0-16,0-21 0,0 21 16,21-21-1,21 21 32,0 0-47,0 0 16,21 0-16,-20 0 0,20 0 0,0 0 15,1 0-15,-1 0 0,0 0 16,1 0-16,-1 0 0,0 0 16,-21 0-16,22 0 0,-22 0 15,0 0-15,0 0 0,0 0 0,1 0 16,-22 21 0,0 0-1,-22 0-15,1 0 0,0 0 16,0 1-16,-21 20 15,-22 21-15,22-41 0,21-1 16,-22 0-16,22 21 0,-21-21 16,21 1-16,-1-22 0,1 21 0,0 0 15,0 0 1,0-21 0,21-21 155,21 21-155,-21-21-16,21 0 0,-21-1 16,21 22-16,0-21 0,1 21 15,-22-21-15,21 21 0,0-21 16,-21 0-16,21 21 0,0-21 0,0-1 16,1 1-16,-1 0 0,0 21 0,0-21 15,0 0-15,0 0 0,22-1 16,-1 22-1,-42-21-15,21 21 16,-21 21 265,-21-21-265</inkml:trace>
  <inkml:trace contextRef="#ctx0" brushRef="#br0" timeOffset="170767.97">13822 13166 0,'-21'0'15,"21"-21"1,-22 21-16,44 0 78,-1 0-78,0 0 0,0 0 16,0 0-16,22 0 0,-22 0 15,0 0-15,0 0 0,0 0 16,22 0-16,-22 0 0,0 0 0,0 0 16,0 0-16,0 0 0,1 0 15,-1 0-15,-21 21 47,-21-21-47,-1 21 0,1 0 16,-21 0-16,21 0 0,0-21 15,-43 43-15,43-1 16,-21-21-16,20 0 0,-20 1 0,0 20 16,-1-21-16,22 0 15,0 0-15,0 1 0,0-1 0,0 21 16,-1-21 0,22 0-16,22-21 109</inkml:trace>
  <inkml:trace contextRef="#ctx0" brushRef="#br0" timeOffset="173357.05">15811 13377 0,'0'22'0,"22"-22"16,-1 0 0,0 0-1,0 0-15,0-22 0,0 1 16,-21 0-16,22 21 15,-22-21-15,0 0 0,0 0 16,-22 21 0,1-22-16,0 22 15,0-21-15,0 21 0,0 0 0,-1 0 16,-20 0-16,21 0 0,-21 0 16,-1 0-16,22 21 0,-21-21 0,-1 22 15,-20 20-15,42-42 16,-22 21-16,22 0 0,0 0 0,-21 1 15,21-1-15,-1 0 0,22 0 16,0 21-16,-21-20 0,21-1 0,0 0 16,0 0-16,0 0 0,21 0 15,1-21-15,-1 22 16,0-1-16,0-21 0,0 0 0,0 0 16,22 0-16,-22 0 0,0 0 15,21 0-15,-20 0 0,-1-21 0,42-1 16,-20 1-16,-22 0 15,0 0-15,21 0 0,-21 0 16,43-43-16,-43 43 0,0-21 0,22 20 16,-22-20-16,0 21 0,64-85 15,-85 64-15,21 21 16,0-22-16,0 1 0,-21 21 16,0-22-16,0 22 0,0 0 15,0 0-15,0 0 0,0 0 0,-21 42 47,0 0-47,0 21 0,-1-21 16,1 22-16,0-22 0,0 21 0,0 1 15,21-22-15,-21 21 0,-1 0 16,22 1-16,-21-22 0,21 85 16,0-64-1,0-21-15,0 22 0,0-22 0,0 0 16,0 0-16,21 0 0,-21 0 0,22 1 15,-1-22-15,0 21 0,42-21 16,-20 0 0,-22 0-16,0 0 0,21-21 15,22-1-15,-43 1 0,0 0 16,0 0-16,22 0 0,-22 0 16,0-1-16,21-20 15,-20 21-15,20-21 0,-42 20 16,0 1-16,21 0 0,-21 0 15,0 42 17,0 0-32,-21-21 15,21 21-15,0 1 0,0-1 16,0 0-16,0 21 16,0-21-16,0 1 0,0-1 0,0 0 15,0 0 1,21-21-16,0 21 0,0-21 15,1 0-15,-1 0 0,0 0 16,0 0-16,0-21 0,0 0 16,1 0-16,-1 21 0,0-21 15,0-1-15,0 1 0,0 0 0,-21 0 16,0 0-16,22 0 0,-22-1 0,0 1 16,0 0-16,0 0 15,0 0-15,-22 0 0,1-1 0,0 1 16,-21 0-1,-1 21-15,22 0 0,0 0 16,0 0-16,-21 21 0,20 0 16,1 1-16,-21-1 15,21 63-15,21-62 16,0-1-16,0 0 16,0 0-16,0 0 0,0 0 0,0 1 15,21-1-15,0-21 0,0 21 0,22-21 16,-1 0-1,-21 0-15,0 0 0,22 0 0,-22 0 16,0 0-16,0-21 0,0 0 0,0 21 16,1-22-16,-1 1 0,0 0 15,0 0-15,0 0 0,22-22 16,-1 22-16,-42 0 16,21 21-16,0-21 0,0 0 0,-21 0 15,0 42 16,0 0-15,0 0-16,0 0 0,0 0 0,0 1 16,0 20-16,0-21 15,0 0-15,0 0 0,0 1 16,0-1-16,22 0 0,-1 0 16,0-21-16,0 21 15,0-21-15,0 0 16,1 0-16,-1 0 15,0-21-15,0 21 0,0-21 0,22 0 16,-22 0-16,0-1 16,0 1-16,0 0 0,-21 0 0,21 0 15,1-43-15,-22 43 16,21 0-16,-21 0 0,21 0 0,-21-1 16,0 1-16,0 42 31,0 1-16,0-1-15,0 0 0,0 0 0,0 0 16,0 0-16,0 1 0,0-1 16,21 0-16,-21 0 0,21 0 0,-21 0 15,21 1-15,-21-1 0,43 0 16,-22-21 0,0 0-16,0 0 0,0 0 15,1 0-15,-1 0 0,0-21 16,0 0-16,0-1 0,0 1 0,22-21 15,-22 0 1,0 20-16,-21-41 0,21 21 0,-21 20 16,21-20-16,-21 0 15,0-1-15,0 22 0,0-21 0,0 0 16,0-1-16,0 1 0,0 21 16,0 42 15,0 0-31,0 0 0,0 22 15,0-22-15,-21 21 0,21 0 0,0-20 16,-21 62-16,21-63 16,0 22-16,0-22 0,-21 21 0,21-21 15,-21 1-15,21 20 16,0-21-16,0 0 0,0 0 0,0 1 16,0-1-1,0-42 16,0-1-31,0 1 16,0 0-16,0 0 16,21 0-16,0 0 0,0-1 0,0 1 15,1 21-15,-22-21 0,21 21 16,0 0-16,0-21 0,0 21 0,0 0 16,1 0-16,20 0 0,-21 0 0,0 21 15,0 0-15,1 0 16,-22 1-16,21-1 0,-21 0 15,0 0-15,0 21 16,-21 43-16,-1-64 16,1 0-16,0 1 0,0-1 0,0 0 15,0-21-15,-1 21 0,1 0 16,0-21-16,0 0 0,0 21 16,0-21-1,-1 0-15,22-21 16,0 0-16,0 0 0,0 0 15,0 0-15,0-1 16,22 1-16,-22 0 0</inkml:trace>
  <inkml:trace contextRef="#ctx0" brushRef="#br0" timeOffset="173712.84">18690 12806 0,'0'0'0,"0"-21"15,0 42 1,0 0 0,0 0-16,0 0 0,0 22 15,0-1-15,0 0 0,-21 1 16,21-1-16,-21 0 0,21-20 0,-21 20 15,21 0-15,0 1 0,0-22 16,-22 21-16,22-21 0,0 22 0,-21 20 16,21-42-1,0 0-15,0 1 0,0-1 0,0 0 16,0 0 0,21-21-1,1-21 1,-1 0-16,0 0 15,0-1-15,0 1 0</inkml:trace>
  <inkml:trace contextRef="#ctx0" brushRef="#br0" timeOffset="174227.55">19135 13208 0,'0'0'15,"21"0"-15,0-21 0,-21 0 16,21 21-16,0-21 0,-42 21 47,0 21-47,0 0 15,0 0-15,-1 0 16,1 0-16,0 1 0,0-1 16,21 0-16,-21 21 0,21-21 15,0 1-15,0-1 16,21-21 15,0 21-31,0-21 0,0 0 16,1 0-16,-1 0 0,0 0 15,-21 21-15,21-21 16,0 0-16,0 21 0,1-21 16,-22 21-16,0 1 15,0-1 1,0 0-1,0 0-15,-22-21 16,22 21-16,-21 0 0,0-21 16,0 22-16,0-1 0,0-21 15,-1 0-15,22 21 0,-21-21 16,0 21-16,0-21 16,0 0-1,0 0 1,-1 0-16,22-21 15,-21 21 1,21-21-16,0 0 0</inkml:trace>
  <inkml:trace contextRef="#ctx0" brushRef="#br0" timeOffset="174639.82">18669 12912 0,'0'-21'15,"21"21"1,0-22-1,22 1-15,-22 21 0,21-21 0,-21 21 16,22-21-16,-1 21 16,0-21-16,1 21 0,41-21 0,-63-1 15,22 22-15,-22 0 0,21-21 16,-21 21-16,1 0 0,-1 0 16,0 0-16,0-21 0,0 21 31,-21 21 47</inkml:trace>
  <inkml:trace contextRef="#ctx0" brushRef="#br0" timeOffset="179199.39">6075 15071 0,'-21'-21'15,"-1"21"-15,22 21 31,0 0-31,0 21 0,0-21 16,0 22-16,0-1 0,0 22 0,0-22 16,0 0-16,0 22 0,0-22 0,0 22 15,0-22-15,-21 0 0,21-21 16,0 64-16,-21-64 0,21 0 16,0 1-16,0-1 0,0 0 15,0-42 16,0 0-31,0-1 16,0 1-16,0-21 16,0 21-16,0-22 0,0 1 0,0 0 15,0-1-15,0 1 0,0-21 16,0-64-16,0 105 16,0-20-16,0 21 0,21 21 31,-21 21-31,21 0 0,-21 22 0,0-22 15,22 21-15,-1-21 0,-21 22 16,21-22-16,-21 21 0,0-21 16,21 22-16,0-22 0,-21 0 0,21 0 15,-21 0-15,0 0 0,0 1 0,22-22 16,-1 21-16,0-21 16,0 0-1,0 0-15,-21-21 0,21-1 0,1 1 16,-1 0-16,-21 0 0,21 0 15,21-85-15,-21 64 16,1-1-16,-22 1 0,21 0 16,0 20-16,-21-20 0,21 21 0,-21 0 15,21 21 1,-21 42 0,21-21-16,-21 0 15,0 22-15,0-1 0,0-21 0,0 22 16,0-1-16,0 0 0,0 1 0,0-1 15,0-21-15,0 21 0,-21 1 16,21-22-16,-21 21 0,21-21 0,-21 22 16,21-22-16,0 0 0,0 0 15,0 0-15,0 1 0,0-1 16,21-21 0,-21-21-1,21-1-15,0 1 0,1 0 16,-1 0-16,21 0 0</inkml:trace>
  <inkml:trace contextRef="#ctx0" brushRef="#br0" timeOffset="179854.53">6879 15600 0,'0'0'15,"21"0"-15,0 0 16,-21 21 0,0 0-16,-21 0 15,21 1-15,0-1 0,-21 0 16,0 21-16,21 1 15,0-22-15,0 0 0,-21 0 0,21 0 16,0 0-16,21-21 31,0 0-15,0 0-16,-21-21 0,0 0 16,21 0-16,-21 0 0,0 0 15,0-1-15,0-20 0,0 0 16,0 21-16,0-1 15,0-20-15,0 21 0,0 0 0,0 0 16,22-1-16,-1 22 0,-21-21 16,21 21-16,0 0 0,0 0 0,0 0 15,22 0-15,-22 0 16,0 0-16,0 0 0,0 0 0,1 21 16,-1 1-16,0-1 0,0 0 0,-21 0 15,0 0-15,21 0 16,-21 1-16,0-1 0,0 0 0,0 0 15,0 0-15,0 0 16,0 1-16,0-1 16,-21-21-16,21-21 31,0-1-31,0 1 0,0 0 16,0 0-16,0 0 0,0 0 15,21-22-15,0 22 0,1-21 0,-1 21 16,21-22-1,0 1-15,-20 42 0,-1 0 16,0 0-16,0 0 0,0 21 16,0 0-16,22 22 0,-22-22 15,-21 0-15,0 21 0,21-21 0,-21 1 16,0-1-16,0 0 0,0 21 16,0-21-16,0 1 0,0 41 15,0-42 1,0 0-16,-21 1 0,21-1 0,-21 0 15,21 0-15,-21-21 16</inkml:trace>
  <inkml:trace contextRef="#ctx0" brushRef="#br0" timeOffset="181575.55">8382 15833 0,'-21'0'0,"42"0"0,-63 21 16,20-21-16,1 0 15,21-21 32,21 21-47,-21-21 0,22-1 0,-1 1 16,0 0-16,-21 0 15,21 0-15,-21 0 0,21-1 0,-21 1 16,0 0-16,0 0 0,0 0 16,-21 0-16,0 21 0,0 0 15,-22 0-15,22 0 0,0 0 16,0 0-16,-21 0 15,20 21-15,-41 42 0,42-42 16,-22 1-16,22 20 0,0-21 16,0 21-16,0 43 15,0-43-15,21-20 0,0-1 16,0 0-16,0 0 0,0 0 0,21-21 16,0 0-16,0 0 0,0 0 15,22 0-15,-22-21 0,42-21 16,1-1-1,-43 22-15,0-21 0,21 21 0,-20-22 16,-1 22-16,21-21 0,-21 0 16,0-1-16,1 1 0,-1 0 0,0-43 15,-21 43-15,0-22 16,0 22-16,0-1 0,0 22 0,0-21 16,0 21-16,0 0 0,-21 63 31,21-21-16,0 21-15,-21-20 0,21 20 0,0 0 16,0 22-16,-22-22 0,22 0 16,0 1-16,-21-1 0,21 43 15,0-1-15,0-62 16,0 20-16,43 21 16,-22-41-16,0-1 0,21-21 0,-21 21 15,22-21-15,-1 0 0,22 0 16,-22 0-16,0-21 0,1 21 15,-1-21-15,0-1 0,1 1 16,-1 0-16,0 0 0,-21 0 0,1 0 16,20-22-16,-42 22 0,21 0 0,-21-21 15,0-1 1,0 22-16,-21 21 0,0-21 0,0 21 16,-1 0-16,1 0 0,0 0 15,0 0-15,0 21 0,21 0 0,-21-21 16,-43 85-16,64-64 15,-21 0-15,21 0 16,0 1-16,0-1 0,0 0 0,0 0 16,0 0-16,0 0 0,21-21 15,21 0 1,-20 0-16,-1 0 0,0 0 0,0-21 16,0 0-16,0 21 0,1-21 15,-1 0-15,-21 0 0,21-1 0,0 1 16,0 0-16,-21 0 0,0 0 15,21 0-15,-21 42 32,22-21-17,-22 21-15,21 0 0,-21 0 16,0 22-16,21-22 0,0 0 0,-21 0 16,42 21-16,1 1 15,-22-22-15,21-21 16,-21 0-16,1 0 0,-1 0 15,0 0-15,21 0 0,-21-21 0,1 21 16,-1-21-16,0-1 0,0 1 0,0 0 16,0 0-16,1 0 0,-1 0 15,-21-1-15,0 1 0,0-21 16,21 21-16,-21 0 0,0-1 0,21 1 16,-21 42 15,0 1-31,0-1 0,0 0 15,0 0-15,0 0 0,0 0 16,0 1-16,21-1 0,-21 0 0,21 0 16,1 0-16,-1 0 15,0-21-15,0 0 16,0 0-16,0 0 0,1 0 0,20 0 0,-21-21 16,0 21-16,0-21 0,1 0 15,-1 0-15,0-22 0,0 22 16,0-21-16,-21 21 15,0-22-15,0 22 0,0 0 16,21-21-16,-21 21 0,0-1 0,0 1 16,22 21-16,-22 21 31,0 1-31,0-1 0,0 0 16,0 21-16,0-21 0,0 22 15,0-22-15,0 21 0,-22 1 0,1 62 16,-21 1-1,42-63-15,-21 20 0,0 1 0,-1-1 16,1 1-16,0-22 0,21 21 16,0 1-16,-21-1 0,21 1 0,-21-1 15,21 1-15,0-22 0,0 1 16,0 84-16,21-85 16,-21-21-16,21 0 0,-21 0 15,0-42 1,-21 0-1,0 0-15,0 0 0,-1 0 16,1-22-16,0 1 0,0 21 16,0-22-16,-43-41 0,43 41 0,0 1 15,21 21-15,-21-43 16,21-20 0,0 41-16,0 22 0,63-42 15,-42 42-15,22-22 0,-1 1 16,0 0-16,22-1 0</inkml:trace>
  <inkml:trace contextRef="#ctx0" brushRef="#br0" timeOffset="182240.62">12065 15812 0,'0'0'16,"-21"0"-16,0 0 0,-22 0 0,22 0 0,-21 0 16,21 0-16,-1 0 0,-20 0 15,21 0-15,0-22 0,0 22 16,42 0-1,0 0-15,0 0 16,0 0-16,64 0 16,-43 0-16,22 0 0,-22 0 15,22 22-15,20-22 0,-20 0 0,-1 0 16,22 0-16,-22 0 0,22 0 16,0 0-16,-22-22 0,22 22 0,-22 0 15,64-42-15,0 21 16,-105 21-16,-1 0 15,0 0-15,-21-21 0,0 0 16,0-1 0,-21 22-16,0 0 0,-22-21 0,22 21 15,0 0-15,-21 0 0,20-21 16,-20 21-16,21 0 0,0 0 0,0 0 16,-1-21-16,44 21 46,-1 0-30,0 0-16,0 0 0,21 0 0,-20 0 16,-1 21-16,21 0 15,-21 0-15,-21 1 0,0-1 0,0 0 16,0 0-16,0 0 0,-21 22 16,0-22-16,0 0 0,-22 0 15,22 0-15,-21 22 0,21-22 16,-22 0-16,1 0 0,21 0 0,-21 22 15,20-22-15,1-21 0,21 21 16,0 0-16,21-21 16,1 0-16</inkml:trace>
  <inkml:trace contextRef="#ctx0" brushRef="#br0" timeOffset="182672.07">14478 15177 0,'-21'-43'16,"0"-41"0,21 62-16,0-20 15,0 21-15,-22 21 0,22 21 16,0 0-16,0 0 16,0 22-16,0-1 15,0 0-15,0 1 0,0-1 0,0 22 16,0-22-16,0 0 0,0 1 0,0-1 15,-21 0-15,21 1 0,-21 62 16,-21-62 0,42-22-16,0 0 0,0 0 15,0-42 17,0 0-32,0 0 15</inkml:trace>
  <inkml:trace contextRef="#ctx0" brushRef="#br0" timeOffset="183024.51">14097 15155 0,'-21'-21'16,"21"-42"0,0 42-16,0-22 15,21 43-15,21-21 0,-21 0 0,22 0 16,-1 21-16,0-21 0,1 21 0,20 0 15,-20 0-15,20 0 0,1 21 0,-1-21 16,1 21-16,-22 21 0,85 1 16,-85-1-16,22 21 15,-43-20-15,-21-1 0,0-21 16,0 22-16,0-22 0,-42 21 0,20 0 16,-20-20-16,0 20 0,-1-21 15,1 0-15,0 22 0,-1-22 0,1 0 16,0 0-16,-1 0 0,1 0 15,21-21-15,-21 22 0,20-22 16,1 0-16,0 0 0,42 0 31,-21-22-31,21 1 16,22 0-16,-22 0 0</inkml:trace>
  <inkml:trace contextRef="#ctx0" brushRef="#br0" timeOffset="183955.91">15071 15473 0,'0'0'0,"21"0"0,0 0 0,0 0 0,0 0 16,0 0-16,1 0 15,20 0 1,-21 0-16,0-21 0,0 21 16,43-43-16,-43 22 0,21 0 15,1-21-15,-43-1 16,21 1-16,-21 21 0,0 0 15,0 0-15,0-1 0,0 1 16,-21 21-16,0 0 0,-1 0 16,1 21-16,-42 22 0,42-22 15,-43 21-15,43 1 16,0-22-16,0 21 0,-1-21 0,22 22 16,-21-22-16,21 0 0,0 21 15,0-21-15,0 1 0,21-1 16,1-21-16,-1 0 0,42 21 15,43-21 1,-64 0-16,1-21 0,-1 21 16,0-21-16,1-1 0,20 1 0,-20 0 0,-1 0 15,0 0-15,1-22 16,-1 22-16,0-21 0,-21 21 0,1-22 16,20-41-1,-42 63-15,-21 21 16,0 0-1,-1 0-15,22 21 0,-21 0 16,0 21-16,21-21 0,0 1 0,0-1 16,0 0-16,0 0 0,0 0 0,0 22 15,0-22-15,21-21 16,0 21-16,-21 0 0,22 0 0,-1-21 16,-21 21-16,0 1 15,-21-22 16,-1 0-15,1 0-16,0-22 0,0 22 31,21 22-15,21-22 0,0 21-16,0-21 0,1 0 0,-22 21 15,21-21-15,0 0 16,0 0-16,0 0 0,22 0 0,-22 0 15,0 0-15,21 0 0,-21-21 0,22 21 16,-22-21-16,42-1 16,22-41-16,-64 21 15,0 20-15,1 1 0,-1-21 16,0 21-16,-21-85 16,0 85-16,0-22 0,0 22 15,0 42 1,0 1-16,0-1 15,0 21-15,0 22 16,0-43-16,0 21 16,0-21-16,0 0 0,0 1 0,0 20 15,0-21 1,21-42 15,0 0-31,-21 0 16,0-1-16,0-20 15,0 21-15</inkml:trace>
  <inkml:trace contextRef="#ctx0" brushRef="#br0" timeOffset="184125.41">16531 14923 0,'0'-22'16,"0"44"30,21-1-30,0-21-16,-21 21 16,22-21-16,-1 0 15,0 21-15</inkml:trace>
  <inkml:trace contextRef="#ctx0" brushRef="#br0" timeOffset="184912.55">17505 15452 0,'-21'0'0,"42"0"0,-64 0 0,22 0 32,21-21-17,0-1 1,0 1-16,0 0 15,0 0-15,0 0 0,0 0 0,0-1 16,0 1-16,0 0 16,0 0-16,0 0 15,-21 21-15,0-21 0,0 21 0,0 0 16,-43 21 0,-21 42-16,43-20 15,21-22-15,0 0 16,0 21-16,21-21 0,0 22 15,0-1-15,0-21 16,21-21 0,0 0-16,0 0 0,0 0 15,64-21 1,-43 0-16,-21 0 0,1 0 0,-1-1 16,0 1-16,0-21 15,0 21-15,-21 0 0,21-1 0,-21 1 16,0 42 15,0 1-31,22-1 0,-22 21 16,0-21-16,0 22 0,0-1 15,0 0-15,0 1 0,0-1 0,0 0 16,-22 22-16,1-22 0,21 22 0,-42 41 16,21-41-16,0-1 15,21 22-15,0-21 0,0-1 0,0 1 16,0 105-1,0-84-15,0-43 0,0 0 16,0 1-16,0-22 0,0 0 16,0 0-16,0 0 0,-22-21 15,1 0-15,0 0 0,0 0 16,0-21-16,-22 0 0,22-21 16,-21 20-16,0-20 0,-1 0 15,1-1-15,0 1 0,20 0 0,-20-22 16,0 1-16,-22-170 15,64 85 1,0 105-16,21 1 0,1 0 16,-1-1-16,21 1 0,-21 21 15,22-21-15,-1 20 0,0-20 0,1 21 16,-1-21-16,0-1 0,22 22 16</inkml:trace>
  <inkml:trace contextRef="#ctx0" brushRef="#br0" timeOffset="185343.5">17822 15113 0,'0'0'0,"0"21"31,0 0-31,0 1 16,0-1-16,0 0 0,0 21 16,0 22-1,0-22-15,0-21 0,0 0 16,0 1-16,0-1 0,0 0 15,0 0-15,0-42 47,0 0-31,0 0-16,0-1 0,0 1 16,0 0-16,21-21 0,-21-1 0,22 22 0,-1-21 15,21-43 1,0 22-16,1 42 0,-22-1 15,85 22-15,-85 0 16,42 0-16,-41 22 16,-1-1-16,0 0 0,-21 0 0,0 21 15,0-20-15,0 20 16,0 0-16,0 22 16,0-22-16,0 0 15,0-20-15,0 20 16,0-21-16,-21-21 15</inkml:trace>
  <inkml:trace contextRef="#ctx0" brushRef="#br0" timeOffset="194091.61">14520 16066 0,'-21'0'16,"42"0"-16,-63 0 0,21 0 0,0 0 16,-1 0-16,44 0 46,-1 0-30,21 0-16,-21 0 0,0 0 16,22 0-16,-1 0 0,-21 0 0,22 0 15,-1 0-15,0 21 0,1-21 16,62 0-16,-62 0 16,20 21-16,1-21 0,20 0 0,-20 0 15,-1 21-15,22-21 0,-21 0 16,-1 0-16,22 0 0,-22 0 0,-20 0 15,84 21-15,-85-21 16,0 0-16,1 0 0,-1 0 0,-21 0 16,21 0-16,-20 0 0,-1 0 15,-21 21 1,-21-21 15,-1 0-31,1 0 0,0 0 16,0 0-16,0 0 0,-22 0 0,1 0 15,0 0-15</inkml:trace>
  <inkml:trace contextRef="#ctx0" brushRef="#br0" timeOffset="194561.4">14541 16193 0,'22'0'0,"-1"0"15,21 0-15,-21 0 0,0 0 0,22 0 16,-1 0-16,22 0 0,-22 0 15,21 0-15,1 0 0,-1-22 0,22 22 16,-21 0-16,20 0 16,-20 0-16,20 0 0,-20 0 0,-1-21 15,1 21-15,-1 0 0,-20 0 16,-1 0-16,22 0 0,-22-21 0,0 21 16,1 0-16,20 0 15,-42 0-15,0-21 0,1 21 0,-1 0 16,0 0-16,0 0 15,-21-21 17,-21 21 15,0 0-32,0 0-15,-1 0 0,1 0 16</inkml:trace>
  <inkml:trace contextRef="#ctx0" brushRef="#br0" timeOffset="196672.99">6350 16785 0,'-21'0'0,"42"0"0,-42 21 0,21 1 16,0-1-16,0 0 16,0 0-1,21-21-15,0 0 0,0 0 0,0 0 16,22 0-16,-22 0 0,0 0 16,21 0-16,1-21 0,-22 0 0,21 21 15,-21-21-15,22-1 0,-22 22 16,21-21-16,-21 0 0,1 0 15,-1 0-15,0 0 0,-21-1 16,0 1-16,0 0 16,0 0-16,0 0 15,-21 21 1,0 0-16,-1 0 0,1 21 16,21 0-16,-21 0 0,21 0 15,-21 22-15,21-1 0,0 0 0,0 1 16,0-1-16,0 0 0,0 22 15,0-22-15,-21 1 16,21 20-16,-21-21 0,21 1 0,0-1 16,-22 22-16,1-22 0,0 0 15,0 1-15,21-1 0,-21 0 0,-22 22 16,1-1 0,21-42-16,0-21 15,0 0-15,-1 0 0,1 0 0,0 0 16,0-21-16,0 0 0,-22 0 15,22 0-15,0-22 0,0 22 16,0-21-16,0 21 0,-1-22 16,1 22-16,0-21 0,0 21 0,0 0 15,21-1-15,-21 22 16,21-21-16,0 42 16,21-21-16,0 22 15,0-1-15,-21 0 0,21 0 16,0 0-16,1 0 0,-1 22 15,0-22-15,0 0 16,0 0-16,0 22 0,1-22 0,-1-21 0,21 21 16,-21 0-16,0-21 0,22 0 15,-22 0-15,0 0 0,21 0 16,-20 0-16,20 0 0,-21-21 0,0 0 16,22 0-16,-22-1 0,0 1 15,0-21-15,0 21 0,0-22 16,1 22-16,-1 0 0,0-21 15,0-1-15,-21 22 0,21 0 16,-21 0-16,21 21 0,1 0 16,-22 21-1,0 0 1,0 0-16,0 1 0,0-1 16,0 0-16,0 21 0,0-21 0,0 22 15,0 20-15,0-20 16,0-22-16,0 0 0,0 0 15,0 0-15,0 0 0,0 1 16,21-22-16,0 0 16,0 0-16,-21-22 15,21 1-15,0 0 0,1 0 0,-1 0 16,-21-22-16,21 22 0,0-21 16,0 21-16,-21 0 0,21-22 0,1-41 15,-1 62 1,-21 1-16,21 0 15,0 21 17,-21 21-32,0 0 0,0 1 0,0-1 15,0 0-15,0 0 0,0 0 16,0 0-16,0 22 0,0-22 16,0 21-16,0-21 0,0 1 15,0 20-15,21-21 0,-21 21 16,0-20-1,21-1-15,1-21 0,-1 0 16,0 0-16,0 0 0,0 0 16,0-21-16,1-1 0,-1 1 15,21 0-15,-21 0 0,0 0 16,1-22-16,-1 22 0,0-21 16,0 21-16,0-22 0,0 22 15,1 0-15,-22 0 0,0 0 0,0 0 16,0-1-16,-22 22 31,1 0-31,0 0 0,0 22 0,0-1 16,21 0-16,-21 0 0,-1 0 15,22 0-15,-21 22 0,21-22 16,0 21-16,0-21 0,0 1 0,0-1 16,0 21-16,0-21 0,0 0 15,0 1-15,21-22 0,1 0 16,-1 0-1,0 0-15,21 0 0,-21 0 0,1 0 16,-1 0-16,21-22 0,-21 1 16,0 0-16,1 0 0,20 0 15,-21 0-15,-21-1 0,21 1 0,-21 0 16,21 0-16,-21 0 16,0 0-16,0 42 31,0 0-31,0 0 15,0 0-15,0 0 0,0 1 0,0-1 16,22-21-16,-22 21 0,0 0 16,21 0-16,-21 0 0,21-21 15,-21 22-15,0-1 0,0 0 16,-21-21 15,0 0-31,-1 0 0,1 0 16,0 0-16,0 0 0,-21 0 15,-1-21 1,22 0-16,0 21 16,21-22-16,-21 22 15,21-21 32</inkml:trace>
  <inkml:trace contextRef="#ctx0" brushRef="#br0" timeOffset="198668.21">8530 17674 0,'21'0'0,"0"0"16,1 0-16,-1 0 0,0 0 0,0-21 15,0 0-15,0 0 0,1 21 16,-1-21-16,-21-1 0,21 1 16,0 0-16,-21 0 0,0 0 15,0 0-15,0-1 0,-21 1 16,0 21-16,-22 0 16,22-21-16,-21 21 0,21 0 15,-22 0-15,1 0 0,21 0 16,-21 0-16,20 21 0,-20 0 0,21 1 15,0-1-15,-22 0 0,1 42 16,21 22-16,21-43 16,0-20-16,0 20 0,0-21 15,0 0-15,0 0 0,0 1 16,21-1-16,0 0 0,0-21 16,1 0-16,20 0 0,-21 0 15,0 0-15,0 0 0,22 0 16,-22-21-16,21 0 0,-21-1 0,64-20 15,-43 0 1,-20 21-16,20-22 0,0 1 0,-21 0 16,22-1-16,-22 1 0,0 0 15,0-1-15,-21 1 0,0 0 0,21-1 16,-21 1-16,0 21 16,0-22-16,0 22 0,0 0 0,0 0 0,0 0 15,-21 42 16,21 0-31,0 0 0,0 0 16,0 22-16,0-22 16,0 21-16,0-21 0,-21 22 0,21-22 15,0 21-15,-21 1 0,21-22 16,0 21-16,0 0 0,0-20 0,0 41 16,0-42-16,0 22 15,0-22-15,0 0 0,0 0 16,21 0-16,0-21 0,0 21 15,1-21-15,-1 0 16,0 0-16,21 0 16,-21 0-16,1-21 0,20 0 0,-21 21 15,0-21-15,0 0 0,1 0 16,-1-1-16,0 1 0,-21-21 16,0 21-16,21 0 0,-21-1 15,0-20-15,0 21 0,0 0 0,0 0 16,0-1-16,0 1 15,-21 21-15,0 0 0,0 0 16,-1 0-16,1 0 0,0 21 16,0 1-16,0-1 0,21 0 15,-21 0-15,-1 0 0,1 0 0,21 1 16,0-1-16,-21 21 0,21-21 16,0 0-16,0 1 0,0-1 0,0 0 15,0 21 1,0-21-1,21-21-15,0 0 16,1 0-16,-1 0 0,0 0 16,-21-21-16,21 0 0,21-21 15,-20 21-15,-1-1 0,0 1 16,0-42-16,0 42 16,-21-22-16,0 22 0,0 0 0,21 0 15,-21 0-15,22-22 16,-22 64 15,0 1-31,0-1 0,0 0 16,0 0-16,0 0 0,0 0 15,0 1-15,0-1 0,0 21 16,0-21-16,0 0 0,0 1 16,0-1-16,0 0 0,21 0 15,0-21 1,0 0-16,0 0 15,0 0-15,1-21 16,-1 0-16,-21 0 0,21-1 0,0 1 16,0 0-16,0 0 0,-21 0 15,22 0-15,-1-22 0,-21 22 16,21 0-16,0-43 16,-21 43-1,21 21-15,-21 21 31,0 1-31,0-1 0,0 0 16,0 0-16,0 0 0,0 0 16,0 1-16,0-1 0,0 0 0,0 0 15,21 0-15,-21 0 16,22-21-16,-1 0 16,0 0-16,0 0 0,0 0 15,0 0-15,1-21 16,-1 0-16,0 0 0,0-21 15,0 20-15,-21 1 0,21-21 16,1 21-16,-1 0 0,-21-22 0,21 22 16,0-21-16,-21 21 15,21-1-15,-21 44 47,0-1-47,0 0 0,0 0 0,0 0 16,0 22-16,0-22 0,0 21 15,0 0-15,0 1 0,0-1 16,0 0-16,0 43 16,0-21-16,-21-22 0,21 0 0,0 1 15,-21-1-15,21 21 0,-21-20 16,0-1-16,21 0 0,-22 1 16,1 63-16,0-64 0,21 0 15,-21 1-15,0-22 0,21 42 16,-21-42-16,-1 1 15,22-1-15,-21-21 0,0 0 16,0 0-16,0 0 16,21-21-16,-21-1 0,21 1 15,0-21-15,0 21 0,0-22 16,0 1-16,0 0 0,0-1 16,0-20-16,0 21 0,0-43 15,0 43-15,21-22 0,0 22 16,0-1-16,0 1 0,22 0 0,-22-1 15,0 1-15,0 0 0,0 21 16,0-22-16,1 22 0,-1 0 16,0 0-16,21-22 15,-21 22-15,1 21 0,-1-21 0,0 0 16,0 21-16,0-21 0,0 21 0,-21-21 16,22 21-16</inkml:trace>
  <inkml:trace contextRef="#ctx0" brushRef="#br0" timeOffset="199699.9">11811 17293 0,'0'0'16,"-21"0"-16,0 0 0,-1 0 15,1 0-15,0 0 0,0 0 16,0 0-16,0 0 0,-1 0 16,1 0-16,0 0 0,0 0 15,0 0 1,21-21-1,21 21 1,0 0-16,21 0 16,-20 0-16,20 0 0,21 0 15,-20 0-15,20 0 0,1 0 16,-1 0-16,1 0 0,-1-21 0,22 21 16,-22 0-16,1 0 0,-1 0 15,1 0-15,-1 0 0,-20 0 0,20 0 16,-20 0-16,-1-21 0,43 21 15,-43 0-15,-21 0 16,0-21-16,0 21 0,-21-22 16,0 1-1,-21 21-15,0 0 16,0 0-16,0-21 0,0 21 0,-22 0 16,22-21-16,-21 21 0,21-21 15,-43 21-15,43-21 0,0 21 16,0 0-16,-1 0 15,-20-22-15,21 22 0,0 0 0,0 0 16,42 0 31,0 0-31,0 0-16,21 22 0,-20-22 0,-1 0 15,21 0-15,-21 21 0,0-21 16,22 0-16,-22 0 0,21 0 0,-21 0 15,22 21-15,-22-21 0,0 0 16,21 0-16,-42 21 16,0 0-1,0 0 1,-21-21-16,0 22 16,0-1-16,0 0 0,0-21 0,-22 21 0,22 0 15,0 0-15,-21 1 16,20 20-16,-20-21 0,21 0 0,0 0 15,-22 1-15,-20 62 16,42-84 0,0 21-16,-1 1 0,1-1 0,42-42 78,1-1-78</inkml:trace>
  <inkml:trace contextRef="#ctx0" brushRef="#br0" timeOffset="-206602.57">14817 16976 0,'0'0'16,"0"-21"-16,0-1 15,0 1 1,0 0-16,-22 21 16,22 21 15,0 0-31,0 1 16,0-1-16,0 0 0,0 0 0,0 0 15,0 22-15,0-22 16,0 0-16,0 0 0,22 0 0,-1 0 15,0-21-15,0 22 16,0-22-16,0 0 0,1 0 16,20 0-16,-21 0 0,0-22 0,22 1 15,-22 21-15,21-21 0,-21 0 16,0 0-16,22 0 0,-22-1 0,0 1 16,0 0-1,0 0-15,-21 0 0,0 0 0,22-1 0,-22 1 16,21-21-16,-21 21 15,0 0-15,0 42 32,-21-21-32,-1 21 15,22 21-15,-21-21 0,21 22 0,0-22 16,-21 21-16,21 1 0,-21-22 16,21 21-16,0 22 15,-21-22-15,21-21 0,-43 43 16,43-22-16,-21-21 0,21 21 15,0-20-15,-21-1 0,0 21 16,21 0-16,-21-20 16,0-1-16,-1-21 0,1 21 0,0-21 15,0 0-15,0 0 16,0 0-16,-22 0 0,22-21 0,0 21 16,-21-43-1,20 22-15,1 0 0,21 0 0,-21 0 16,0-22-16,0 22 0,21 0 15,0 42 17,0 0-17,21 1-15,0-1 0,-21 21 16,21-21-16,0 0 0,1 1 0,-1-1 16,21 0-16,-21 0 0,85 21 15,-85-20 1,22-22-16,-1 0 0,85 0 15,-85 0-15,1-22 16,-1 1-16,-21 0 0,21 0 0,22-21 16,-43 20-16,0-20 15,0 21-15,1 0 0,-1-22 16,-21 22-16,0 0 0,0 0 16,21 21-16,-21-21 0,0 42 31,0 0-31,0 0 0,0 0 15,0 1-15,0-1 0,0 21 16,0-21-16,-21 0 0,21 22 16,0-1-1,-21-21-15,21 0 0,0 1 16,-22-22-16,22-22 31,0 1-15,22 0-16,-1 0 0,0-43 15,0 43-15,0-21 16,0 21-16,-21 0 0,22-1 0,-1 1 16,-21 0-16,21 0 0,0 21 15,0 0-15,0 21 16,-21 0-16,0 0 16,0 1-16,0-1 0,0 42 15,0-42-15,0 1 16,0-1-16,0 0 15,0 0-15,22 0 0,-22 0 16,21-21-16,0 0 16,0 0-16,0 0 15,0-21-15,1 0 0,20 21 0,-21-21 16,0-21-16,0 20 0,22 1 16,-22-21-16,0 21 0,0 0 0,0-1 15,1 1-15,-1 0 0,0 21 16,-21-21-16,0 42 31,0 0-15,0 0-16,0 1 0,0-1 0,0 0 15,0 0-15,0 0 0,0 22 16,0-22-16,0 0 0,21 0 16,21 0-16,-20 0 0,-1-21 15,21 22-15,22-1 16,-43-21-16,21 0 0,0 0 0,-20 0 15,20 0-15,0 0 0,1-21 16,-22-1-16,21 1 0,-21 0 0,0-21 16,22 21-16,-1-64 15,-21 64-15,-21-22 0,0 22 0,21-21 16,-21 21-16,0-22 16,0 65-1,0 20 1,0-21-16,0 21 15,0-20-15,0 20 0,-21 0 16,21 1-16,0-1 0,0 21 16,-42 64-16,42-84 15,0-1-15,0 0 0,0 1 16,-21-1-16,21 0 0,0 1 16,0-22-16,0 21 0,0 1 0,0-22 15,0 0-15,0 21 16,0 1-16,21-43 15,0 0-15,-21-22 0,21 1 16,0 0-16,-21 0 0,22 0 16,-1-22-16,-21 22 0,21-21 15,-21-43-15,21 43 16,-21 0-16</inkml:trace>
  <inkml:trace contextRef="#ctx0" brushRef="#br0" timeOffset="-206319.74">17039 17547 0,'0'-21'15,"0"42"-15,0-63 0,0 21 0,0 0 16,0-1-16,21 22 0,0-21 0,22 0 16,-22 21-16,21-21 0,22 21 15,-22 0-15,22 0 0,-22 0 16,21 0-16,-20 0 0,-1 0 0,-21 0 16,0 21-16,1 0 0,-22 0 15,0 22-15,-64 20 16,43-42-16,-43 22 0,22-22 15,-21 0-15,-64 43 0,63-43 16,1 0-16,20 0 0,1 0 16,0-21-16,20 21 0,1-21 15,0 0-15,21 22 16,21-22-16,22-22 16,-1 1-16,0 0 0</inkml:trace>
  <inkml:trace contextRef="#ctx0" brushRef="#br0" timeOffset="-204626.67">21251 15028 0,'0'0'0,"21"-21"0,1 21 0,-22-21 15,0 42 1,0 22-1,0-22-15,0 21 0,-22 0 16,1 1-16,0-1 0,0 0 0,21 22 16,-21-22-16,0 1 0,-1-22 15,22 21-15,0 0 0,0 1 16,-21-22-16,21 0 16,0 0-16,21-42 31,1 0-31,-1 0 15,0 0-15,0-1 0,0-20 0,-21 21 16,43 0-16,-43-22 0,42 22 16,-42 0-16,21 0 0,0 21 0,0 0 15,1 0-15,-1 0 16,0 0-16,-21 21 0,21 0 16,-21 0-16,0 1 0,0-1 15,0 0-15,21 0 0,-21 0 0,21 0 16,1 1-16,-22-1 15,21 0-15,21 0 0,-21-21 16,0 0-16,22 0 0,-22 0 16,0 0-16,21 0 0,-20 0 0,-1 0 15,21 0-15,-21-21 0,43-21 16,-1-22-16,-42 22 16,1 21-16,-1-22 0,-21 1 15,0 0-15,21-22 0,-21 22 0,21-22 16,-21 1-1,0 42-15,0 42 16,0 0-16,0 0 16,0 21-16,0 1 0,0-22 15,0 64-15,0-43 0,0 0 16,0-21-16,0 22 16,0-22-16,0 0 0,0 21 0,0-20 15,21-1-15,-21 0 0,21-21 16,1 21-16,20 0 15,-21-21-15,0 0 0,22 0 16,-22 0-16,0-21 0,21 21 16,-21-21-16,1 0 0,20 0 0,-21-1 15,0-20-15,22 21 0,-1-85 16,-21 64 0,-21-1-16,21 22 0,-21-21 0,0 21 0,0 0 15,-21 21 1,0 21-16,0 0 0,0 0 15,-1 21-15,1-20 16,0 20-16,0 0 0,21-21 0,0 22 16,-21-22-16,21 21 0,0-21 15,0 1-15,0-1 0,0 21 0,21-42 16,0 21-16,0 0 16,64 22-16,-43-43 0,1 21 15,-1-21-15,0 0 0,1 0 0,-1 0 16,0 0-16,22 0 0,-22-21 15,0 0-15,64-43 16,-85 43-16,22 0 16,-22 0-16,0-22 0,0 22 0,-21-21 15,0 21-15,0-22 0,0 22 16,0 0-16,0 0 0,0-22 16,-21 43-16,0 0 15,0 22-15,0-1 0,-1 0 0,1 0 16,-42 43-16,42-22 0,-1-21 15,1 21-15,0-20 16,0-1-16,21 21 0,0-21 0,0 0 16,0 1-16,0-1 0,0 0 0,0 0 15,21-21-15,0 0 16,0 0-16,1 0 16,20 0-16,0 0 0,-21-21 15,1 0-15,20-43 0,-21 43 16,0-21-16,0-1 0,1 1 15,-1 0-15,0-1 0,-21-20 16,21-1-16,0 22 0,-21-21 0,0-1 16,21 22-16,1-64 15,-1 64-15,-21-1 0,21 1 0,-21 0 16,0 20-16,0 1 0,0-21 16,0 21-16,0 42 15,0 0-15,-21 0 0,0 0 16,21 22-16,-22-1 15,1 0-15,0 22 0,0-1 0,0-20 16,0 84-16,-1 0 16,22-85-16,0 22 0,0-22 15,0 0-15,0 1 0,0-22 0,22 21 16,-1 0-16,42 1 16,-42-22-16,1 0 15,20-21-15,-21 0 0,21 0 0,1 0 16,-22 0-16,21 0 0,-21-21 0,22 0 15,-22 0-15,42-1 16,-20-62-16,-22 63 16,0-1-16</inkml:trace>
  <inkml:trace contextRef="#ctx0" brushRef="#br0" timeOffset="-203928.6">24744 15431 0,'-21'0'0,"42"0"0,-21 0 47,42 21-32,-21-21-15,22 0 0,-1 0 0,0 0 16,22 0-16,-22 0 0,0 0 16,22 0-16,-22 0 0,22 0 0,-22 0 15,43 0-15,-1 0 16,-41 0-16,-22 0 0,0 0 16,0 0-16,-21-21 15,0-1-15,-21 1 16,0 21-16,0-21 0,0 21 15,-22-21-15,22 21 0,0-21 0,0 21 16,0 0-16,-1-21 0,22-1 16,-21 22-1,21-21-15,21 21 32,1 0-32,-1 0 15,0 21-15,-21 1 0,21-1 16,-21 21-16,0-21 15,0 22-15,0-22 0,0 21 0,0-21 16,-21 0-16,0 22 0,0-22 0,-1 0 16,-20 0-16,21 0 0,0 1 15,0-1-15,-1 0 0,1 0 0,0-21 16,0 21-16,0-21 16,21 21-16,-21-21 0,42 0 15,21 0 1</inkml:trace>
  <inkml:trace contextRef="#ctx0" brushRef="#br0" timeOffset="-202104.18">26606 15134 0,'0'-21'0,"22"21"63,-1 0-63,0 0 0,0-21 16,0 21-16,22-21 0,-22 0 15,0 21-15,21-22 0,-21 1 0,22 21 16,-22-21-16,0 0 0,21 0 15,-20 0-15,-1-1 0,-21 1 0,0-21 16,21 21-16,-21 0 0,0-1 16,0 1-16,0 0 0,0 0 0,0 0 15,0 0-15,-21 21 0,0 0 16,-1 0-16,1 21 16,0 21-16,21-21 15,-21 22-15,0-22 0,21 21 0,-21 0 16,-1 22-16,22-22 0,0 1 15,-21 20-15,0-21 0,0 64 16,21-63-16,0-1 0,0 0 16,0 1-16,0-1 0,-21 0 15,21-21-15,0 1 0,-21-1 16,21 0-16,-22-21 16,22 21-16,-21-21 0,0 0 15,0 0-15,0 0 16,0 0-16,-1-21 0,1 0 0,0 0 15,0-1-15,21 1 0,-42-21 16,42 0-16,0 20 0,0 1 16,-22 21-16,22-21 0,0 42 31,0 0-31,0 1 0,0-1 16,0 0-16,0 0 0,0 0 0,22 22 15,-22-22-15,21 0 0,0 0 16,0-21-16,0 21 0,22 0 0,-22-21 15,0 0-15,21 22 16,-21-22-16,22 0 0,-1 0 0,-21 0 16,22 0-16,-1 0 0,0-22 15,-21 22-15,43-42 0,-22 21 16,-21 0-16,1 0 0,20-43 16,21-21-1,-41 43-15,-22 21 0,0 0 16,0 0-16,21 21 0,-21 21 15,0 0 1,0 0-16,0 0 0,0 0 16,0 1-16,0-1 0,0 0 0,-21 0 15,21 0-15,0 0 0,0 1 16,0-1-16,-22 0 0,22 0 16,0 0-1,0-42 16,0 0-15,0 0-16,0 0 0,22-1 16,-22 1-16,21 0 0,0 0 15,0 0-15,-21-22 0,21 22 0,0 0 16,1 0-16,-1 0 0,0 21 16,0 0-16,0 0 15,-21 21-15,21-21 0,-21 21 0,0 0 16,22 0-16,-22 1 0,21-1 15,-21 0-15,0 0 0,0 0 16,0 0-16,0 1 0,21-1 16,-21 0-16,0 0 15,21-21 1,0 0-16,0 0 16,1 0-16,-1-21 0,0 21 15,0-21-15,0 0 0,0-1 16,1 1-16,-1 0 0,0 0 15,0 0-15,21-22 0,-20 22 0,-1 0 16,-21-21-16,21 21 0,0-1 16,0 22-16,-21-21 0,21 21 15,-21 21 1,0 1 0,0-1-16,0 0 0,0 0 0,0 0 15,0 0-15,0 1 0,0-1 0,0 0 16,0 0-16,0 0 0,0 0 15,0 1-15,22-1 0,-1 0 16,0-21-16,0 21 0,0-21 16,22 0-16,-22 0 0,0 0 15,0 0-15,0 0 0,0 0 16,1 0-16,-1 0 0,21-21 16,-21 0-16,0 0 0,1-22 15,-22 22-15,63-85 16,-63 64-16,0 0 0,0 20 15,0-20-15,21 0 0,-21 21 16,0 42 15,0 0-31,-21 0 0,21 21 16,0-20-16,0 20 0,-21 0 0,21-21 16,-21 22-16,21-1 0,0 0 15,-21 1-15,21-1 0,0 0 0,0 1 16,0-1-16,-22 0 0,22 1 15,-21-1-15,21 22 0,0-22 0,0 0 16,0 22-16,-21-22 0,21 0 16,0 1-16,-21-1 0,21 0 15,0 1-15,0-22 0,0 21 0,0-21 16,0 22-16,0-22 0,0 0 16,0 0-16,0-42 46,0 0-46,0 0 0,0-22 16,0 22-16,21-21 0,0 21 16,-21-22-16,21 1 0,-21-21 15,22 20-15,-22 1 0,21 0 0,-21-22 16,21 22-16</inkml:trace>
  <inkml:trace contextRef="#ctx0" brushRef="#br0" timeOffset="-201697.9">28469 15219 0,'0'0'0,"0"-42"0,0 20 0,0 1 15,0 0-15,0-42 16,21 41-16,22 1 16,-22 21-16,0-21 0,21 21 0,-21-21 15,22 21-15,-1 0 0,0 0 16,1 0-16,-1 0 0,0 0 0,-20 21 15,20 0-15,0 22 16,-42-22-16,0 0 0,0 21 0,0-21 16,-21 22-16,-21-22 15,21 21-15,-22-21 0,22 1 0,-21-1 0,-1 0 16,1 0-16,21 0 0,-43 0 16,22 1-16,21-22 15,0 0-15,0 21 0,-1-21 16,1 0-16,21 21 47,-21-21-16,0 0-15,0 0-1</inkml:trace>
  <inkml:trace contextRef="#ctx0" brushRef="#br0" timeOffset="-193255.74">15960 13907 0,'0'21'15,"-22"-21"-15,44 0 47,-1 21-31,0-21-16,0 0 0,21 0 0,1 0 15,-1 0-15,0 0 0,22 0 16,-1 0-16,1 0 0,-1 0 0,1 0 16,-1 0-16,1 0 15,-1 0-15,22 0 0,-21 0 0,-1 0 16,1 0-16,20 0 0,-20 0 15,-1 0-15,1 0 0,-1 0 0,1 0 16,-1 0-16,-20 0 0,-1 0 16,0 0-16,1 0 0,-1 0 0,-21 0 15,21-21-15,-20 21 0,-1 0 16,0 0-16,0 0 16,-42 0 15,0 0-16,-22 0-15,22 0 0,0 0 16,-21 0-16,21 0 0,-22 21 0</inkml:trace>
  <inkml:trace contextRef="#ctx0" brushRef="#br0" timeOffset="-192809">16002 14034 0,'21'0'15,"0"0"-15,0 0 0,22 0 16,20 0-16,1 0 0,-1 0 16,1 0-16,20 0 0,1 0 0,0 0 15,-22 0-15,22 0 0,0 0 16,-1 0-16,1 0 0,-22 0 0,86 0 16,-86 0-16,1 0 15,-1 0-15,-21 0 0,22 0 16,-22 0-16,22 0 15,20 0-15,-62 0 16,-1 0-16,-42 0 78</inkml:trace>
  <inkml:trace contextRef="#ctx0" brushRef="#br0" timeOffset="-185206.33">21611 16087 0,'0'-21'0,"0"42"0,-21-42 16,-64-22 0,64 22-1,42 42 17,0-21-32,22 0 15,41 21-15,-41-21 16,-1 0-16,22 0 0,41 0 15,-62 0-15,-1 0 0,0 0 16,1 0-16,-1 0 0,-21 0 0,0 0 16,1 0-16,-22-21 15,0 0 1,-22 21 0,1 0-16,0 0 0,0 0 15,0 0-15,0 21 16,-1 0-16,1 1 0,0-1 15,0 21-15,-43 64 16,64-43-16,-21-41 16,21 20-16,-21 21 15,21-41-15,0-1 0,0 0 0,0 21 16,-21-21-16,0 22 16,0-43-16,-1 21 0,1 0 0,0 0 15,-21-21-15,21 21 0,-43-21 16,-42 0-1,85 0-15,0 0 0,-21-21 16,20 0-16,1 21 0,0-21 16,21 0-16,0 0 0,0-1 15,0 1-15,21 0 0,0 0 16,85-64 0</inkml:trace>
  <inkml:trace contextRef="#ctx0" brushRef="#br0" timeOffset="-184809.51">22204 16066 0,'0'0'0,"0"21"16,0 0-16,0 0 15,0 0-15,0 43 0,0-43 16,0 21-16,0-21 0,0 22 16,-21-1-16,-1-21 0,1 22 0,21-22 15,-21 21-15,0-21 0,21 0 16,0 22-16,-21-22 0,21 0 0,-21 0 15,21 0-15,-22-21 16,44-21 15,-1 0-31,0-21 0,0 21 16,-21-1-16,21 1 16,0 0-16,22 0 0,-22 0 0,-21 0 15,42 21-15,-21 0 16,1 0-16,-22 21 0,21 0 0,-21 0 15,21 0-15,-21 0 0,0 22 16,0-22-16,0 42 16,21-20-16,0-22 0,-21 0 15,21 0-15,1 0 0,-1-21 16,0 0-16,0 0 0,21 0 0,1 0 16,-1 0-16,106-21 15,-84 0-15</inkml:trace>
  <inkml:trace contextRef="#ctx0" brushRef="#br0" timeOffset="-184141.92">24299 16616 0,'-42'0'0,"84"0"0,-126 0 0,62 0 16,1 0-16,-21 0 0,21 0 15,42 0 17,0 0-32,21 0 0,1 0 0,20 0 15,-20 21-15,20-21 16,1 0-16,20 0 0,1 0 0,-22 0 0,22 0 16,0 0-16,-1 0 15,1 0-15,-21 0 0,20 0 0,-41 0 16,20 0-16,-21 0 0,1 0 15,-22 0-15,0 0 0,0 0 0,-21-21 16,0 0-16,0 0 16,-21 21-16,0-22 0,0 22 15,0-21-15,-43 21 0,22-21 16,21 21-16,-22 0 0,22 0 16,0 0-16,21-21 15,21 21 1,0 0-16,0 0 15,22-21-15,-22 21 0,21 0 16,-21 0-16,1 0 0,20 0 16,0 21-16,-42 0 0,0 0 15,0 0-15,0 1 0,-21 41 16,0-42-16,-21 22 16,-1-22-16,1 21 0,0-21 0,-1 22 15,1-22-15,-22 0 0,22 21 16,0-21-16,-1 1 0,22-1 0,-21 0 15,21 0-15,0-21 16</inkml:trace>
  <inkml:trace contextRef="#ctx0" brushRef="#br0" timeOffset="-182165.24">26818 16574 0,'0'0'0,"0"21"16,21-21 31,0 0-47,1-21 0,-1-1 0,21 22 15,-21-21-15,0 0 0,22 0 16,-22 0-16,21 0 0,-21-1 0,1 1 16,-22 0-16,0 0 0,21 0 15,-21 0-15,0-1 0,-21 22 31,-1 22-15,1-1-16,21 21 0,-21-21 16,21 0-16,0 22 0,0-1 15,-21-21-15,21 22 0,-21-1 0,21 0 16,0-21-16,0 22 0,0-22 16,0 21-16,-21-21 0,21 43 15,-22-64-15,22 21 16,0 0-16,0 0 0,-21-21 0,0 0 15,0 0-15,0-21 16,0 21-16,21-21 0,-22 0 16,1 0-16,21 0 0,0-1 15,-21 1-15,0 0 0,21 0 16,-21 0-16,21 0 0,0 42 266,0 0-251,0 0-15,0 0 16,21 0-16,0 1 15,0-1 1,0-21-16,1 21 0,-1-21 0,0 0 16,0 0-1,0 0-15,22 0 0,-22 0 0,21 0 16,-21-21-16,22 21 0,-1-21 16,0-1-16,-21 1 0,22 0 15,-1 0-15,-21 0 0,43-64 16,-43 64-1,0 0-15,-21 0 0,0-1 0,0 1 16,0 0-16,0 42 31,0 0-31,0 1 0,-21-1 16,0 0-16,21 0 0,-21 21 16,-1-20-16,1-1 0,21 21 15,-21 0-15,0-20 16,21-1-16,0 0 0,0 0 15,-21-21-15,21-21 32,21 0-17,0 0-15,-21-1 0,21 1 16,0-21-16,22-22 0,-43 43 16,21 0-16,0 0 0,0 0 15,-21 0-15,21 21 0,1 0 16,-1 0-16,0 0 0,0 0 15,-21 21-15,21 0 16,-21 0-16,21 0 16,-21 0-16,22 1 0,-1-1 0,-21 0 15,0 0-15,0 0 0,21-21 16,-21 21-16,21 1 0,-21-1 16,21-21-1,0 0-15,1 0 16,-1-21-16,0-1 15,0 22-15,0-21 0,0 0 16,1-21-16,20 21 0,-21-1 16,0 1-16,0-21 0,1 21 15,-1 0-15,21-22 0,-21 43 16,0 0 0,-21 21-1,0 1-15,0-1 0,0 0 16,0 0-16,0 0 0,0 0 0,0 22 15,0-22-15,22 21 16,-1-21-16,0 1 0,0-1 16,0-21-16,0 21 0,1-21 0,41 0 15,-42 0 1,0 0-16,22 0 0,-22 0 0,0 0 16,21-21-16,-20 0 0,-1-1 0,-21 1 15,21 0-15,0-21 0,-21 21 16,21-1-16,-21-20 0,0 21 15,0-21-15,0 20 0,0 1 0,0 0 16,0 0-16,0 0 0,0 0 16,0 42-1,0 0-15,0 0 16,-21 0-16,21 0 0,0 22 16,-21-22-16,21 21 0,-21 1 15,21-1-15,-21 0 0,21 1 16,-22 41-16,1 1 15,21-43-15,0-21 0,0 22 16,-21-22-16,21 21 0,0-21 0,-21 1 16,21-1-16,0 0 0,0 0 15,0 21-15,0-20 16,0-44 15,0 1-31,0 0 0,0 0 16,0-21-16,0 20 0,21-20 15</inkml:trace>
  <inkml:trace contextRef="#ctx0" brushRef="#br0" timeOffset="-181877.94">28554 16510 0,'0'-21'0,"0"42"0,0-63 16,21 21-16,0-1 0,0-20 15,22 42-15,-22-21 16,0 21-16,0 0 0,0 0 15,0 21-15,1 0 0,-1 0 16,0 1-16,-21-1 0,0 21 0,0-21 16,0 0-16,0 1 0,0 20 15,-42-21-15,20 0 0,1 0 16,0 1-16,-21-1 0,21 0 16,-22 0-16,22-21 0,0 21 0,0-21 15,-22 0-15,22 0 16,42-21-1,1 21 1,62-63 0,-41 41-16</inkml:trace>
  <inkml:trace contextRef="#ctx0" brushRef="#br0" timeOffset="-181588.57">29422 16087 0,'0'-21'0,"0"42"0,0-64 0,-22 43 32,22 22-17,-21-1-15,21 0 0,-21 21 0,21-21 16,0 22-16,-21-1 0,0 0 16,21-20-16,-21 20 0,21 0 0,0 1 15,-22-1-15,22-21 0,-21 21 16,21 1-16,-21 20 15,21-42-15,0 1 0,-21-1 16,21 0-16,-21 0 0,21 0 16,0-42-1,0 0 1,0 0-16,0 0 0,0-22 16</inkml:trace>
  <inkml:trace contextRef="#ctx0" brushRef="#br0" timeOffset="-181362.19">29062 16447 0,'21'0'31,"0"0"-31,21 0 16,1 0-16,-1 0 0,0 0 0,1 0 16,41 0-16,-41 0 15,-1 0-15,-21 0 0,0-22 16,22 22-16,-22 0 0,-21-21 15,-21 21 17,0 0-32,-1 0 15</inkml:trace>
  <inkml:trace contextRef="#ctx0" brushRef="#br0" timeOffset="-180265.44">30247 16087 0,'-21'21'15,"21"0"1,0 0-16,0 0 16,21 1-1,0-22-15,0 0 16,22 0-16,-1 0 0,0 0 16,1 0-16,-1 0 0,0-22 15,43-20-15,-43 42 0,1-21 16,-22-21-16,0 20 0,0 1 15,0 0-15,-21-42 16,0 20-16,-21 22 0,0 21 16,0 0-16,-21 0 0,20 0 15,-20 0-15,0 0 0,21 0 0,-22 42 16,1-20-16,0 41 16,-22 1-16,64-22 0,0 0 15,0-21-15,0 1 16,0 20-16,0-21 0,0 0 0,0 0 15,0 1-15,21-22 0,22 42 16,-22-42-16,0 0 16,0 21-16,0-21 0,22 0 15,-22 0-15,0 0 0,-21-21 32,-21 21-17,0 0-15,-1 0 0,-20 0 0,21 0 16,-21 21-16,-1-21 0,22 21 15,-21 0-15,21 1 0,-22-1 0,22 0 16,-21 42 0,42 22-16,0-64 15,0 0-15,0 1 16,0-1-16,21 0 0,0 0 0,0-21 16,0 21-16,1-21 0,20 0 0,0 21 15,1-21 1,-22 0-16,0 0 0,0 0 0,0 0 15,0 0 1,-21-21 156,0 0-125,0 0-32,0 0 1</inkml:trace>
  <inkml:trace contextRef="#ctx0" brushRef="#br0" timeOffset="-179440.71">30924 16023 0,'43'-42'16,"-86"84"-16,107-105 0,-43 20 0,0 22 0,0 0 16,-21 0-16,0 0 0,0 0 15,0-1-15,-21 22 16,0 0-16,0 0 0,-21 0 16,20 22-16,-41 20 15,21 0-15,-1 1 0,1-1 16,0 0-16,-1 22 0,1-22 15,0 22-15,-1-22 0,1 21 0,0-20 16,20-1-16,-20 43 16,42-1-16,0-62 0,0 20 15,42 0-15,1-21 16,-22 1-16,0-1 0,21-21 16,-20 0-16,20 0 0,21 0 15,1 0-15,-43-21 16,21 21-16,-20-22 0,-1 1 15,0 0-15,0 0 0,-21 0 16,0 0-16,0-1 0,0 1 0,0-21 16,-21 21-1,0 21-15,0 0 0,-1 0 16,1 0-16,0 0 16,0 0-16,21 21 15,0 0 1,21-21-1,0 0-15,0 0 0,1 0 0,-1 0 16,0 21-16,0-21 16,0 21-16,0 22 15,-21-1-15,0-21 16,0 22-16,0-22 0,0 21 0,0 0 16,-21-20-16,0 20 0,0 0 15,0 1-15,0-22 0,-22 42 16,1 1-1,21-43-15,0 0 0,21 0 0,-22 0 16,1 1-16,21-1 0,0 0 16,0-42 31,0 0-47,0-1 15,21 1-15,1 0 0,-1 0 0</inkml:trace>
  <inkml:trace contextRef="#ctx0" brushRef="#br0" timeOffset="-179208.71">31200 16489 0,'21'-21'0,"-42"42"0,63-63 16,-42 20-16,21 22 0,-21 22 31,0-1-31,-21 0 16,0 0-16,21 0 0,-21 0 15,-1 1-15,22-1 0,0 0 16,-21 0-16,0 0 0,0 0 16,21 1-1,0-44 1,0 1 0,0 0-16,21 0 0</inkml:trace>
  <inkml:trace contextRef="#ctx0" brushRef="#br0" timeOffset="-178894.89">31348 16129 0,'-21'0'0,"-1"0"15,1 21 1,21 0-16,0 1 16,0-1-16,21-21 15,1 0-15,20 0 16,-21 0-1,21 0-15,-20 0 0,-1-21 0,0-1 16,-21 1-16,0 0 0,0 0 16,0-21-16,0 20 0,0 1 15,-42 0-15,-1 21 16,22 0-16,0 0 0,0 0 16,0 0-16,-1 21 0,1 0 0,0 1 15,21-1-15,0 0 16,0 0-16,0 0 0,0 22 15,21-22-15,0 0 16,1-21-16</inkml:trace>
  <inkml:trace contextRef="#ctx0" brushRef="#br0" timeOffset="-178635.04">31983 16087 0,'0'0'16,"0"-43"-1,-21 43 1,-1 0-16,1 22 0,0 20 16,-21 0-16,21 1 15,21-1-15,-22 0 0,1-21 0,-21 64 16,42-43-16,-21 22 16,0-22-16,-1-21 0,22 1 15,0-1-15,0 0 0,0 21 16,-21-42-16,0 0 31,21-21-31</inkml:trace>
  <inkml:trace contextRef="#ctx0" brushRef="#br0" timeOffset="-177308.78">31496 16425 0,'21'0'31,"0"0"-31,22 0 0,-22 0 16,21 0-16,0 0 0,22 0 0,42-21 16,42 21-1,-85-21-15,1 21 0,-1-21 16,1 0-16,-1 0 0,-20-1 0,-1-20 16,-21 21-16,0-21 15,1 20-15,-1-62 0,-21 63 16,0-1-16,0 1 0,0 0 15,-21 21-15,-1 21 16,1-21-16,0 43 0,0-22 0,21 21 16,-21 0-16,0 1 0,-1 20 15,1-20-15,0-1 0,0 0 16,21 1-16,-42 20 0,20-21 16,22-20-16,0 20 15,0-21-15,0 0 0,0 0 16,-21-21-16,21 22 0,21-22 31,1-22-31,-1 22 16,-21-21-16,21 0 0,0 0 0,0 0 15,0 0-15,1-22 0,-1 43 16,0-21-16,-21 0 0,21 21 16,0 0-16,-21 21 31,0 0-31,0 0 0,0 1 15,0-1-15,0 0 16,0 0-16,0 0 0,0 0 16,0 1-1,21-22-15,1 0 0,-1 0 16,0 0-16,0 0 16,0 0-16,-21-22 0,21 1 15,1 21-15,-1-21 0,0 0 0,0 0 16,0 0-16,0-1 0,-21 1 15,22-21 1,-1 42-16,-21 21 16,0 0-1,-21 0-15,-1 1 16,22-1-16,-21-21 0,21 21 16,0 0-16,0 0 0,0 0 0,0 1 15,0-1 1,21 0-16,1-21 15,-1 0-15,0 0 16,0 0-16,0 0 0,0 0 16,1-21-16,-1 0 15,-21-1-15,21 1 0,-21 0 16,0 0 0,0 42-1,0 0 1,-21 0-16,21 1 15,0-1-15,0 0 16,0 0 0,21-21-1,0 0-15,0 0 0,0 0 16,1 0-16,-1-21 0,0 0 0,0 0 16,0-1-16,0 1 0,1 0 15,-22 0-15,21 0 0,0-22 16,0 22-16,0-21 0,-21 0 0,21-1 15,1-41 1,-1 20-16,-21 22 0,0 21 16,21 21-16,-21 21 15,0 0 1,-21 0-16,0 21 0,-1 22 16,-20-1-16,21-41 15,0 20-15,0 0 16,-1-21-16,1 22 0,0-22 0,0 0 15,21 0-15,0 0 0,-21 1 0,21-1 16,0 0-16,0-42 31,21 21-15,0-21-16,0-1 0,22 1 16,-22 0-16,85-21 15,-64 42-15,-21 0 16,21 0-16,-20 0 0,-1 0 15,0 0-15,-21 21 0,0 0 16,0 0-16,0 22 16,-42-1-16,-1-21 0,22-21 15,0 21-15,-21 0 0,-1-21 16,22 22-16,-21-22 0,-1 0 16,22 0-16,-21 0 0,-43 0 15,1 0-15,20-22 16</inkml:trace>
  <inkml:trace contextRef="#ctx0" brushRef="#br0" timeOffset="-176025">21399 17166 0,'0'0'0,"22"0"47,-1 0-32,0 0 1,0 0-16,-21-21 31,0 0-15,0 0 0,-21 21 15,0 21-31,21 0 0,-21 0 0,21 0 15,0 22-15,-22-22 0,1 21 16,21 1-16,0-1 16,-21 85-16,0-85 0,21 1 15,-21-1-15,21-21 16,0 21-16,0-20 0,0-1 0,0 0 16,0 0-16,0 0 0,21-42 46,-21 0-46,21 0 0,-21-22 16</inkml:trace>
  <inkml:trace contextRef="#ctx0" brushRef="#br0" timeOffset="-175808.09">21442 17166 0,'0'-21'16,"21"21"-16,0 0 15,0 0 1,0 0 0,1 0-16,-1 0 0,21-21 15,0 21-15,-20 0 0,-1 0 16,21 0-16,-21 0 0,0 0 16,1 0-16,-1 0 15,-21 21-15</inkml:trace>
  <inkml:trace contextRef="#ctx0" brushRef="#br0" timeOffset="-175624.66">21421 17420 0,'0'0'0,"-22"0"0,1 21 16,21 1-1,21-22 1,1 0-1,20 0-15,-21 0 0,21 0 0,-20 0 16,20-22-16,0 22 16,-21 0-16,22 0 0,-22 0 0,21-21 15</inkml:trace>
  <inkml:trace contextRef="#ctx0" brushRef="#br0" timeOffset="-175250.88">22056 17420 0,'0'21'47,"21"1"-31,0-1-16,0 0 16,0 0-16,0 0 15,-21 0-15,22 22 16,-22-22-16,21 21 0,-21 1 0,0-22 15,0 0-15,0 0 0,0 0 16,0 22-16,0-22 0,-21-21 16,-1 0-1,22-21 1,0-1-16,0 1 16,0 0-16,0 0 15,0-21-15,0 20 0,22 1 0,-1-21 16,-21 21-16,21 0 0,0-22 0,0 1 15,0 42 1,1-21-16,-1 0 0,0 21 0,0 0 16,0 0-16</inkml:trace>
  <inkml:trace contextRef="#ctx0" brushRef="#br0" timeOffset="-175048.99">22648 17463 0,'0'0'0,"0"21"16,21 0-16,-21 0 0,0 0 15,0 0-15,0 1 16,0 20-16,0-21 0,0 0 16,0 0-16,-21-21 0,21 22 15,0-1-15,-21 0 0,0 0 16,21 0 0,-21-21-16,21-21 31,0 0-31</inkml:trace>
  <inkml:trace contextRef="#ctx0" brushRef="#br0" timeOffset="-174867.1">22712 17336 0,'0'-22'0,"0"44"46,0-1-46,21 0 16,0-21-16,0 0 16,0 21-16,1 0 0,-1-21 15</inkml:trace>
  <inkml:trace contextRef="#ctx0" brushRef="#br0" timeOffset="-174350.84">23474 17822 0,'0'0'0,"-21"0"0,-1 0 0,1 22 16,21-1 15,43-21-31,-22 0 0,0 0 16,21 0-16,22 21 0,-22-21 0,22 0 15,-22 0-15,21 0 0,1 0 16,-1 0-16,1 0 16,84-21-16,-106 21 0,1-21 15,-22 21-15,0-22 16,0 22-16,0-21 0,-21 0 16,0 0-16,0-21 15,-21 20-15,0 1 16,0 21-16,0 0 15,21-21-15,-21 21 16,42 0 15,0 0-31,0 0 16,0 0-16,0 21 16,1 0-1,-22 1-15,0-1 0,0 0 0,0 0 16,0 0-16,-22 0 15,1 1-15,0-1 0,0 0 0,0 0 16,0 0-16,-1 0 16,1 1-16,-21-1 0,21-21 15</inkml:trace>
  <inkml:trace contextRef="#ctx0" brushRef="#br0" timeOffset="-173513.31">26162 17780 0,'0'0'0,"-21"0"0,0 0 16,21-21 0,0 0-16,21 0 0,0 21 15,0-22-15,0 1 0,43-21 16,20 0-1,-62 20-15,20 1 0,21-42 16,-41 42-16,-1-1 0,-21 1 16,0 0-16,0 0 15,-21 21-15,-1 0 0,-20 0 16,21 21-16,-21 0 0,-1 0 0,22 1 16,-21-1-16,21 0 0,-22 21 15,22-21-15,21 22 16,-21 20-16,21-42 15,0 1-15,0-1 0,21 0 16,-21 0-16,21-21 0,0 0 0,22 21 16,-22-21-16,0 0 0,21 0 15,-20 0-15,20 0 16,0 0-16,-42 21 47,-21-21-47,21 22 0,-21-1 15,0 0-15,0 0 0,-1 0 16,22 0-16,-21 1 0,21-1 16,0 0-16,0 0 0,0 0 0,0 0 15,0 1-15,0-1 16,21-21 0,1 0-16,-1 0 31,-21 21 47,0-42-16,0 0-62,0-1 16,0 1-16,0 0 0</inkml:trace>
  <inkml:trace contextRef="#ctx0" brushRef="#br0" timeOffset="-170964.65">26183 17441 0,'-21'-21'0,"42"42"0,-63-42 16,42 0-1,21 21-15,0 0 16,0 0-16,22-21 0,-22 21 16,21 0-16,0 0 0,1 0 0,20 0 15,-20 0-15,62-21 16,-41 21-16,-22 0 15,1 0-15,-1 0 0,-21 0 0,0 0 16,-42 0 0,0 0-16,0 0 15,-22 0-15,-20 0 16,42 21-16,-22-21 0,22 0 0,0 0 16,0 0-16,0 0 0,0 0 15,-1 21 1,1 0-1,21 0 1,0 1-16,0-1 0,0 0 16,0 0-16,0 0 15,0 22-15,0-22 0,-21 21 16,21-21-16,0 22 0,0-1 0,0-21 16,0 21-16,0-20 0,0 20 15,0-21-15,0 0 0,0 43 16,-21-22-1,21-21-15,-21-21 0,0 0 16,21 21-16,-22-21 16,1 0-16,0 0 0,0 0 0,0-21 15,0 0-15,21 0 16,-43-21-16,43 20 16,-21 1-16,21-21 0,0 21 15,-21-22-15,0 22 16,21 42-1,0 1 1,21-1-16,0 0 0,-21 0 16,21 0-16,0 0 0,-21 1 0,22-1 15,-1-21-15,0 21 0,0 0 16,21 0-16,1-21 16,20 21-16,-20-21 15,-1 0-15,-21 0 0,21 0 16,1 0-16,-1 0 0,0-21 0,1 0 15,-22 21-15,21-21 0,-21 0 0,1 0 16,-1-1-16,-21 1 16,21 0-16,-21 0 0,0 0 0,0 0 15,-21 21 1,0 0-16,-1 0 0,1 0 0,0 0 16,0 21-16,0 0 15,0 0-15,21 0 0,0 0 16,0 1-16,0-1 0,0 0 15,0 0-15,21 0 16,0-21-16,21 0 16,-21 0-16,1 0 0,-1 0 15,21 0-15,-21 0 0,22 0 16,-22-21-16,21 21 0,-21-21 0,22 0 16,-22 0-16,0-1 0,0 1 15,0 0-15,0 0 0,-21 0 16,0 0-16,0-1 0,0 44 31,0-1-31,0 0 16,0 0-16,0 0 0,-21 0 15,21 1-15,-21-1 16,21 0-16,0-42 47,21 0-32,0-1-15,1 1 0,-1 0 16,0 0-16,0 0 16,-21 0-16,21 21 0,0 0 15,1 21 1,-22 0 0,0 0-16,0 0 0,0 22 15,0-22 1,0 0-16,0 0 0,0 0 15,21-21-15,0 0 0,0 0 16,0 0-16,0 0 16,1 0-16,20 0 0,-21 0 15,0-21-15,0 0 0,1 0 0,-1 0 16,0-1-16,0 1 0,0-21 16,-21 0-16,0-1 0,21-20 0,1-22 15,-22 22-15,0-22 16,0 64-16,0 0 0,0-1 15,0 44 1,0-1 0,0 21-16,0 22 15,0-1-15,-22-21 16,22 1-16,0-22 0,-21 21 0,21-21 16,0 1-16,0-1 0,0 0 15,0 0-15,0 0 0,-21 0 16,21-42 31,21 0-47,0 0 0,-21 0 0,22 0 15,-1-1-15,0-20 16,0 42-16,0-21 0,0 21 16,-21-21-16,0 42 46,-21-21-46,0 21 0,0-21 16,0 21-16,0 0 0,-1-21 0,1 22 16,0 41-1,21-42-15,0 0 0,0 1 16,0-1-16,0 0 0,0 0 16,0 0-16,21-21 0,0 21 15,1-21-15,20 0 0,-21 0 16,21 0-16,22 0 15,-22 0-15,1 0 0,-1-21 16,0 21-16,-21-21 0,22 0 0,-22 0 16,21 0-16,-21-1 0,1 1 15,-1 0-15,0-21 16,0 21-16,-21 42 31,-21 0-15,0 0-16,0 0 0,21 0 15,-22 1-15,1-22 16,21 21-16,0 0 0,-21-21 0,21 21 16,21-21 15,0-21-15,-21 0-16,22 0 0,-1 21 15,0-22-15,0 1 0,-21 0 16,21 0-16,0 0 0,-21 0 15,43 21 1,-43 21 0,21-21-16,-21 21 0,0 0 0,0 0 15,0 0-15,21 1 16,-21 20-16,0-21 16,21-21-1,0 0-15,1 0 16,-1 0-16,0 0 15,0 0-15,0 0 0,0-21 16,1 21-16,-22-21 0,21 0 16,0-1-16,0-20 15,21 0-15,-42 21 0,22-1 16,-1 22 0,-21 22 15,0-1-31,0 0 15,-21-21-15,21 21 0,0 0 16,-22 0-16,22 1 0,0-1 16,0 0-16,0 0 0,22-21 15,-1 21-15,0-21 16,0 0-16,0 0 0,22 0 16,-1 0-16,-21 0 0,0 0 15,0-21-15,1 0 0,-1 0 16,21-22-16,0 1 15,-20 21-15,-22-21 0,0 20 16,21 1-16,-21 0 16,21 21-16,-21 21 15,0 0 1,0 1-16,0-1 16,0 0-16,0 0 0,0 0 0,0 0 15,-21 1-15,21-1 0,-21 0 16,21 0-16,-22-21 0,22 21 15,-21 0 1,0-21-16,0 0 16,0 0-1,0 0-15,21-21 0,-22 21 0,1-42 16,0 21-16</inkml:trace>
  <inkml:trace contextRef="#ctx0" brushRef="#br0" timeOffset="-170752.74">28575 17590 0,'0'0'0,"-42"-22"16,20 22-16,22-21 0,-21 21 0,0 0 31,42 21 16</inkml:trace>
  <inkml:trace contextRef="#ctx0" brushRef="#br0" timeOffset="-166695.5">29845 17822 0,'-21'0'0,"42"0"0,-63-21 0,20 21 0,1 0 15,0 0-15,0 0 16,0 0 172,0 0 15,-1 0-188,22-21-15,-21 21 0,0 0 63,42 0-32,0 0-15,1 0-16,20 0 0,0 0 0,1 0 15,20 0-15,1 0 16,126 21-16,-126-21 16,-1 0-16,1 0 0,-22 0 15,21 0-15,-20 0 16,-22 0-16,0 0 0,0 0 0,0 0 0,-21-21 31,-21 0-15,0 0-16,-21 0 0,21-1 15,-22 1-15,22 0 0,-42-21 16,20 42-16,22-21 16,-21 21-16,21-22 0,-1 22 15,44 0 16,-1 22-31,0-22 0,0 0 16,21 0-16,1 21 0,-1-21 16,0 21-16,-20-21 0,20 0 15,-21 0-15,21 21 0,-20-21 0,-22 21 16,21 0 0,-21 1-16,0 20 15,0-21-15,-21 0 0,-22 43 16,1-22-16,21-21 0,-22 0 15,1 22-15,0-22 0,-1 0 16,1 0-16,21 0 0,-21 1 16,20-22-16,1 21 0,0-21 0,42 0 47,0 0-47,22-21 0,-22-1 15,0 22-15</inkml:trace>
  <inkml:trace contextRef="#ctx0" brushRef="#br0" timeOffset="-163833.16">30946 17547 0,'0'-21'0,"0"42"0,21-63 16,-21 21-16,0 0 15,0 42 1,0 0 0,0 21-16,0-21 15,0 22-15,-21-1 0,-1-21 16,22 22-16,-21-1 0,0 0 0,21-21 16,-21 22-16,0-22 0,21 21 15,-21-21-15,21 1 0,-22-1 16,22 0-16,0 0 15,0-42 17,0 0-17,0 0-15,0-22 0,0 22 16,0-21-16,22 21 0,-1-22 16,0-20-16,-21 20 0,21 1 0,0-21 15,22 20-15,-22 1 16,0 21-16,21-22 0,1 22 0,-22 0 15,21 0-15,0 21 0,1 0 16,-22 0-16,42 21 16,-41 0-16,-1 0 0,0 22 15,-21-22-15,0 21 0,0-21 16,0 1-16,-21-1 16,-22 21-16,-20 0 15,42-20-15,-22-1 0,22-21 16,0 0-16,0 0 0,0 0 0,0 0 15,-1 0-15,1-21 16,0-1-16,0 22 16,21-21-16,0 42 31,-21 1-31,21 20 16,0-21-16,0 0 0,0 0 15,0 1-15,0 20 0,0-21 16,0 0-16,0 0 0,21 1 0,-21-1 15,21-21-15,0 21 0,22 0 16,-22-21 0,21 0-16,-21 0 0,0 0 0,22 0 15,-1 0-15,-21 0 0,43 0 16,-22-21-16,0 0 0,-20 0 16,-1-1-16,21-20 15,-21 21-15,0 0 0,-21-22 16,22 22-16,-22-21 0,0 21 15,0 0-15,0-1 0,-22 22 16,1 0 0,0 22-16,0-1 15,0 21-15,0-21 16,-1 0-16,1 1 0,0 20 0,21-21 16,-21 0-16,21 0 0,0 1 15,0-1-15,0 0 0,0 0 16,21-21-16,0 21 15,0-21-15,1 0 0,-1 0 16,42 0 0,-42 0-16,22-21 0,-22 0 15,0 0-15,0 0 0,0-1 0,1 1 16,-22 0-16,21 0 0,0 0 16,-21 0-16,0-1 0,0 44 31,0-1-16,0 0-15,0 0 16,0 0 0,0 0-16,0 1 0,0-1 15,0 0-15,0 0 0,21-21 32,0 0-17,0 0-15,1 0 0,-1 0 16,0 0-16,0-21 0,0 21 15,0-21-15,-21 0 0,43-22 16,-22 22 0,0 0-16,-21 0 0,21 0 0,0 21 15,-21 21 17,-21 0-32,0 0 15,21 0-15,0 0 0,-21 1 16,21-1-16,-21-21 0,21 21 15,0 0-15,0 0 16,0 0-16,21-21 16,0 0-1,0 0-15,22 0 16,-22 0-16,0-21 0,0 0 16,0 21-16,0-21 0,1 0 15,-1 0-15,0-1 0,0 1 0,-21 0 16,0 0-16,0 0 15,0 42 17,0 0-32,-21-21 0,21 21 15,-21 0-15,21 1 0,-21-1 16,21 0-16,0 0 0,0 0 16,21-21 15,0 0-31,0 0 0,0 0 15,0 0-15,1 0 0,-1 0 16,0-21-16,0 0 0,0 21 0,0-21 16,1 0-16,-1-1 15,0 1-15,0 0 0,0 21 16,0-21-16,1 21 16,-22 21-1,0 0-15,0 0 16,0 1-16,0-1 15,-22-21-15,1 21 16,0 0-16,0-21 0,0 0 16,0 0-16,-1 0 15,1 0 1,21-21-16,-21 21 16,21-21-16,0 0 15,0-1 1,0 44 15,0-1-15,0 0-16,0 0 15,0 0-15,0 0 16,21-21-16,0 0 0,1 0 16,-1 0-16,0 0 15,0 0-15,0 0 0,0 0 16,1 0-16,-1 0 0,0 0 15,0-21-15,0 0 16,22 0-16,-43 0 16,0 0-16,21-1 0,-21 1 15,21 0-15,-21 0 16,0 42 0,0 0-1,0 0-15,0 1 16,-21-1-16,21 0 15,0 0 1,21-21 15,0 0-31,0 0 16,0 0-16,1 0 0,-1 0 16,0-21-16,0 0 15,0 0-15,-21-1 16,21 1-16,-21 0 15,22 21-15,-22-21 16,0 42 0,0 0-1,0 0-15,-22-21 16,22 22-16,-21-1 0,21 0 16,0 0-1,0 0 1,21 0-16,1-21 15,-1 0-15,0 0 16,0 0-16,0 0 0,0 0 16,1-21-1,-22 0-15,0 0 16,0 0-16,0 0 0,0-1 16,-22 1-16,1 0 15,21 0-15,-21 21 16,21-21-16,-21 21 0,21-21 31,21-1-15,0 22-1,0 0-15,1 0 0,-1 0 16,0 0-16,0 0 0,0 0 16,0 0-16,-21 22 15,0-1-15,0 0 16,0 0-16,0 0 0,0 0 15,0 1-15,0-1 0,0 0 16,0 0-16,-21 0 16,21 0-16,-21-21 15,21 22-15,-21-22 32,21-22-1,0 1-31,0 0 15,0 0-15,21 0 0,-21 0 16,42-22 0,-20 22-16,-1 0 0,21 0 15,-21 0-15,0-1 0,1 22 0,-1 0 16,0 0-16,0 0 0,0 0 16,-21 22-16,21 20 15,-21-21-15,0 21 16,0-20-16,0-1 0,0 0 15,-21 0-15,0 0 0,21 0 0,-21-21 16,0 43-16,0-43 16,21 21-16,-22-21 15,1 0-15,0 0 16,0 0 0,0-21-16</inkml:trace>
  <inkml:trace contextRef="#ctx0" brushRef="#br0" timeOffset="-163593.3">32872 17653 0,'0'0'15,"-21"0"-15,21-21 0,-22 21 16,22-21-16,-21 21 15,0 0 48,0 21-63,0-21 16</inkml:trace>
  <inkml:trace contextRef="#ctx0" brushRef="#br0" timeOffset="-163404.4">31856 17463 0,'0'0'0,"-21"0"0,-1-22 0,22 1 16,0 0-1,-21 21 1</inkml:trace>
  <inkml:trace contextRef="#ctx0" brushRef="#br0" timeOffset="-155221.05">402 9970 0,'0'0'0,"21"0"15,0 0-15,-21-22 0,22 1 0,-1 21 16,-21-21-16,21 21 0,0-21 15,0 0-15,0 0 16,-21-1-16,22 22 0,-22-21 16,21 21-16,-21-21 15,21 21-15,-21-21 0,-21 21 47,0 0-31,-1 0-16,1 0 15,0 0-15,21 21 16,-21-21-16,0 0 16</inkml:trace>
  <inkml:trace contextRef="#ctx0" brushRef="#br0" timeOffset="-150380.91">783 9800 0,'0'21'31,"0"-42"126,0 0-111,0 0 173,21 21-188,-21-21 63,-21 21-47</inkml:trace>
  <inkml:trace contextRef="#ctx0" brushRef="#br0" timeOffset="-146573.75">741 9970 0</inkml:trace>
  <inkml:trace contextRef="#ctx0" brushRef="#br0" timeOffset="-144265.86">720 9991 0,'21'0'125,"0"0"-109,0 0-16,0 0 15,0 0-15,1-21 16,-1 21-16,-21-22 0,21 22 15,-21-21-15,21 21 0,0-21 0,-21 0 16,0 0-16,21 21 16,-21-21-16,0-1 0,22 22 15,-22-21-15,0 0 0,0 0 16,0 0-16,0 0 16,-22 21-1,1 0-15,0 0 0,0 0 16,0 0-16,0 0 0,-1 0 15,1 21-15,0 0 0,0-21 16,0 21-16,0-21 0,-1 21 16,1 0-16,0-21 0,0 22 15,0-1-15,0-21 16,21 21-16,-22-21 16,22 21-16,-21 0 15,21 0-15,0 1 16,-21-22-1,21 21-15,0 0 32,0 0-32,0 0 15,0 0 1,-21 1 0,21-1-16,0 0 15,0 0 1,0 0-1,21-21 798,0 0-797,0 0-16,1 0 0,-1 0 0,0 0 15,21 0-15,-21 0 0,22 0 16,-1 0-16,22 0 0,-22 0 15,21 0-15,149-21 16,-127 21-16</inkml:trace>
  <inkml:trace contextRef="#ctx0" brushRef="#br0" timeOffset="-142068.45">974 10139 0,'0'21'78,"21"-21"-78,0 0 0,0 21 16,0-21-16,0 21 15,1 1-15,-1-22 16,-21 21-16,21-21 0,-21 21 16,0 0-16,21-21 0,-21 21 0,0 0 15,0 1-15,0-1 0,0 0 16,0 0-16,0 0 15,0 22-15,-21-22 0,-21 42 16,-1-20-16,1-1 16,21-21-16,0 0 0,-22 0 0,22 1 15,-21-22-15,21 21 0,-22-21 16,22 0-16,-21 0 0,-22 0 16,43 0-16,0 0 0,-21 0 15,20 0-15,1 0 0,0 0 16,0 0-16,0-21 15,21-1 64,21 22-79,0 0 0,21-21 15,-20 21-15,-1-21 0</inkml:trace>
  <inkml:trace contextRef="#ctx0" brushRef="#br0" timeOffset="-141354.84">1693 10181 0,'0'-21'0,"-21"21"0,0-21 0,0 21 16,0 0-16,-1 0 16,-20 0-1,21 0-15,-21 0 0,20 21 0,1 0 0,-21 0 16,21 1-16,-22-1 0,22 0 15,0 21-15,-21-21 0,21 22 16,-1-1-16,1 0 0,0 1 16,0-22-16,21 21 0,0 1 15,-21-1-15,21-21 0,0 0 0,0 0 16,0 22 0,0-22-16,21-21 0,0 0 0,0 0 15,0 0-15,1 0 0,-1 0 16,0 0-16,0-21 0,43-22 15,-22 22-15,-21 0 16,0 0-16,0-21 0,43-22 16,-43 43-16,0-21 15,0-1-15,1 1 0,-1 21 16,-21-22-16,21 22 0,-21 0 0,21 0 16,-21-21-1,0 20-15,0 44 31,0-1-15,0 0-16,0 21 0,0-21 16,0 22-16,-21-1 0,0 0 15,21-20-15,-21 20 0,21 0 16,0 1-16,0-1 0,-22-21 0,22 21 16,0-20-16,0-1 15,0 0-15,0 0 0,0 0 16,22-21 15,-1 0-15,-21-21-16,21 0 0,-21 0 15,21 0-15,0-1 0,-21-20 16</inkml:trace>
  <inkml:trace contextRef="#ctx0" brushRef="#br0" timeOffset="-141021.52">1990 9885 0,'0'21'16,"0"0"-16,0 0 15,0 1-15,0 20 0,0-21 16,0 21-16,0-20 0,-22 20 0,1 64 15,0-64-15,21 22 16,-21-22-16,0 21 0,0-20 0,21 20 16,-22-20-16,22-1 15,-21 21-15,21-41 0,0 20 16,0-21-16,0 0 16,0 0-16,0-42 31,0 0-16,0 0-15,0 0 16,0 0-16,0-1 0</inkml:trace>
  <inkml:trace contextRef="#ctx0" brushRef="#br0" timeOffset="-140112.53">1714 10541 0,'22'0'31,"-1"0"-31,0 0 16,0 0-16,0-21 0,0 0 15,22 21-15,-22-21 0,0-1 0,0 22 16,22-21-16,-22 0 0,0 21 16,21-21-16,1 21 15,-1-21-15,-21 0 16,0 21-16,0 0 15,-21 21 1,0 0-16,0 0 16,0 0-16,0 0 0,0 1 0,0 20 15,-21-21-15,21 0 0,-21 22 16,21-1-16,0-21 16,0 21-16,0-20 0,0-1 0,0 0 15,0 0-15,0 0 16,0 0-16,21-21 31,0 0-31,1 0 0,-1 0 0,0-21 16,0 0-16,0 21 0,0-21 15,1 0-15,-1 0 0,0-22 16,0 22-16,0 0 0,0-21 16,1 20-16,-1-20 0,0 21 0,-21-21 15,0 20-15,21 1 0,-21 0 16,21 0-16,-21 42 31,0 0-31,0 0 16,0 1-16,0 20 0,0-21 15,-21 0-15,21 22 0,-21-22 16,21 0-16,0 21 0,0-21 16,0 1-16,0-1 0,0 0 0,0 0 0,0 0 15,21 0 1,0-21-16,0 0 0,1 0 15,-1 0-15,0 0 0,0 0 16,0 0-16,0 0 0,1-21 0,-1 0 16,42 0-16,-20-43 15,-22 43-15,0-42 16,0 42-16,-21-22 0,21 1 16,-21 21-16,0 0 0,0-22 0,0 22 15,0 0 1,-21 21-16,0 0 15,21 21-15,-21 0 0,21 0 16,-21 1-16,21-1 0,0 0 0,0 0 16,0 0-16,0 0 0,0 1 15,0-1-15,0 0 0,0 0 0,0 0 16,0 0-16,21 1 0,-21-1 16,0 0-16,0 0 15,0 0-15,0 0 16,0 1-1,21-44 17,0 1-32,-21 0 15,42 0-15,-20-21 0,-1 20 0</inkml:trace>
  <inkml:trace contextRef="#ctx0" brushRef="#br0" timeOffset="-137780.84">1016 11705 0,'21'0'15,"0"-21"-15,-21 0 16,21 21-16,-21-21 15,22 21-15,-1-21 0,-21-1 16,0 1-16,21-21 16,-21 0-1,0 20-15,0 1 0,0 0 16,0 0-16,-21 0 0,0 21 16,-1-21-16,1 21 15,0 0-15,0 0 0,0 0 16,0 0-16,-1 21 0,1-21 0,-21 42 15,0 22 1,20-43-16,1 0 0,0 21 0,0-21 16,0 1-16,21 20 15,0 0-15,0-21 0,0 1 16,0-1-16,0 21 16,21-21-16,0 0 0,-21 1 15,21-22-15,22 42 0,-22-21 16,0 21-16,0-20 15,0-1-15,-21 0 0,0 0 16,21 0-16,-21 0 0,0 1 0,0-1 16,0 0-16,0 0 15,0 0-15,0 0 0,-21 1 0,0-22 16,0 21-16,0-21 0,-22 0 16,-20 0-1,42 0-15,-22 0 0,22 0 0,-21 0 16,21-21-16,-22-1 15,1 1-15,21 0 0,-21 0 0,20-21 16,-41-1-16,42 22 16,0 0-16,-1 0 0,22 0 15,0-1-15,0 1 0,22 21 32,-1 0-32,0 0 0,0 0 15,0 21-15,0-21 16,1 22-16,-1-1 0,-21 0 0,21 0 15,0 0-15,-21 0 16,0 1-16,21-22 0,-21 21 16,21-21-1,1 0 95,-1 0-110,0 0 15,0 21-15,-21 0 0,21-21 16,0 21-16,1 0 0,-1 1 16,0-1-16,0-21 15,0 21-15,0-21 0,1 0 0,-1 0 16,0 0-16,0 0 0,0 0 15,0 0-15,22 0 16,-22-21-16,0 0 0,21-1 0,-20 1 16,20 0-16,-21-21 0,21 21 15,-20-22-15,20 22 0,0-42 16,-21 41-16,-21-20 0,0 21 16,22 0-16,-22 0 15,21 21-15,-21 21 47,0 0-47,-21 0 0,21 0 0,-22 0 16,22 1-16,0-1 0,-21 0 15,0 42-15,21-20 16,0-22-16,0 0 16,0 0-16,0 0 15,21-21-15,0 0 16,1 0-16,-1 0 15,0 0-15,0 0 16,0-21-16,22 0 16,-22 0-16,0 0 0,0 0 0,0-1 15,0 1-15,1 0 0,-1 0 0,0 0 16,-21 0-16,21-1 16,-21 1-16,21 0 0,-21 0 0,21 0 15,-21 0 1,0 42-1,0 0 1,0 0-16,0 0 0,-21 0 16,21 1-16,-21-1 0,21 0 0,0 0 15,0 21 1,0 22-16,0-43 0,0 0 16,21 0-16,0-21 15,1 0-15,-1 0 16,0 0-16,0 0 0,0 0 15,0 0-15,1 0 0,-1-21 16,0 21-16,42-42 0,-41 21 16,-22 0-16,21-1 0,0 1 15,0 0-15,-21 0 0,0 0 0,0-43 16,0 43 0,21 0-16,-21 42 31,0 0-16,0 0-15,0 1 16,0-1-16,-21 0 0,21 0 16,0 0-16,0 0 0,0 22 15,0-22 1,0 0-16,0 0 0,-21 0 31,0-21-15,21-21-1,0 0-15,-21 0 16,21 0-16,0 0 16,0-1-16,0 1 0,0-21 0,0 21 15,0 0-15,21-22 16,0 22-16,0-21 0,0 21 0,43-22 16,20 22-1,-41 21-15,-22 0 0,21 0 0,1 0 16,-1 0-16,0 0 0,1 0 15,-22 21-15,0-21 0,0 21 0,0 1 16,0-1-16,-21 0 0,22 42 16,-22-41-16,0-1 15,0 0-15,0 0 0,-22 21 0,1-20 16,0-1-16,0-21 0,0 21 16,21 0-16,-43-21 15,22 21-15,21-42 16,0 0-16,0 0 15,0 0-15,21-22 16</inkml:trace>
  <inkml:trace contextRef="#ctx0" brushRef="#br0" timeOffset="-136497.28">3302 10287 0,'0'0'0,"-21"0"0,21-21 16,-21 21-16,-1 0 0,22-21 15,0 0 1,0-1 15,22 22-31,-1 0 0,0-21 16,0 21-16,0 0 15,0 0-15,1 0 0,20 0 16,-21-21-16,0 21 0,0 0 0,1 0 16,-1 0-16,0 0 0,0 0 15,0 0-15,0 0 0,1 21 16,-1-21-16,-21 21 0,0 1 16,21-1-16,-21 0 15,21 0-15,-21 21 0,0-20 16,0 41-16,-21-42 0,0 22 15,21-22-15,-43 63 0,22-62 16,0 20-16,-21 0 0,21-21 16,-1 22-16,-41 20 15,-22 43 1,43-64-16,21-20 0,-22 20 16,22 0-16,0 1 0,0-1 0,0-21 15,0 21-15,-1 1 0,22-22 0,-21 42 16,21-20-16,-21-22 15,21 0-15,0 0 0,0 0 0,0 1 16,0-1-16,0 0 0,0 0 16,0 0-16,21-21 15,-21 21-15,21-21 0,1 0 16,-1 0-16,0 0 0,0 0 16,0 0-16,0 0 15,1 0-15,-1-21 0,0 21 16,-21-21-16,42 21 15,-42-21-15,0 0 16,-21 21 31,0 0-47,0 0 0,21 21 16,0 0-16,-21-21 15,21 21-15,-22-21 0,22 21 16,0 1-16,-21-1 15,21 0-15,0 0 16,0 0-16,0 0 16,0 1-1,0-1 1,21-21 31,-21-21-32,0-1 1,0 1 0,0 0-16</inkml:trace>
  <inkml:trace contextRef="#ctx0" brushRef="#br0" timeOffset="-135904.11">720 11853 0,'0'0'0,"-22"0"0,1 0 0,0 0 15,42 0 17,22 22-32,-22-22 0,21 21 15,22-21-15,-1 0 16,22 21-16,-1-21 0,1 0 16,21 0-16,0 0 0,21 0 0,-21 0 15,-1 0-15,1 0 0,0 0 16,0-21-16,211 0 15,-253 21-15,21 0 0,-22 0 16,1 0-16,-22 0 0,-21 0 0,0 0 16,0 0-16,1 0 0,-44 0 31,1 0-31,0 0 16,0 0-16,0 0 0,-22 21 15,22-21-15,-21 0 0,0 0 16,-43 21-16,43-21 15,-22 0-15,1 21 0,20-21 0,-20 21 16</inkml:trace>
  <inkml:trace contextRef="#ctx0" brushRef="#br0" timeOffset="-135572.62">995 12192 0,'-21'0'0,"42"0"0,-64 0 0,43 21 0,22 0 31,-1-21-31,21 0 16,0 0-16,22 0 0,21 0 0,-22 0 15,22 0-15,21 0 0,-22 0 16,1-21-16,0 21 0,-1 0 16,1-21-16,-22 21 0,22 0 0,63-21 15,-84 0-15,-22 21 16,22 0-16,-22 0 0,-21-21 0,21 21 15,-20 0-15,-1 0 0,0 0 0,-42 21 47,0 0-31,-1 0-16,1-21 0,0 21 0,0 0 16,0 1-16,-22-22 0,43 21 15</inkml:trace>
  <inkml:trace contextRef="#ctx0" brushRef="#br0" timeOffset="-134621.77">1164 12869 0,'0'0'0,"-21"-42"0,21 21 0,-21 0 0,0 21 16,21-21-16,-22 21 0,1 0 31,21 21-31,0 0 0,-21 21 0,21-21 16,0 43-16,0-22 0,0 1 15,0-1-15,0 21 0,0-20 16,0 20-16,0-20 0,-21-1 0,21 21 15,-21-20-15,0 20 16,21-20-16,0-22 0,0 0 16,-22 0-16,22-42 31,0 0-31,0 0 0,0-1 16,0 1-16,0-21 0,22 0 15,-22-1-15,0 1 0,0 0 16,21-1-16,-21 1 0,21-22 0,0 22 15,-21 0-15,21-1 0,0 22 16,-21 0-16,43 21 16,-1 42-16,-21-20 15,0 20-15,1-21 16,-22 21-16,0 1 0,0-22 0,21 21 16,-21 1-16,0-22 0,0 21 15,0 0-15,21 1 16,-21-22-16,21-21 31,0 0-31,0-21 0,-21 0 16,64-22-16,-22-20 15,-21 20-15,1 22 0,-1-21 16,0-22-16,0 22 0,0 0 16,0-1-16,1 1 0,-1 0 15,42-22-15,-42 64 16,1 0-1,-22 43-15,0-22 0,0 21 16,21-21-16,-21 22 0,0-1 16,0 0-16,0 1 0,0-1 0,0 0 15,0 1-15,-21-1 0,-1-21 16,22 21-16,-21 1 0,21-22 16,-21 0-16,0 21 0,21-20 0,0-1 15,-21 0-15,0 0 16,21-42 31,21 0-47,0 21 0,0-21 0</inkml:trace>
  <inkml:trace contextRef="#ctx0" brushRef="#br0" timeOffset="-133916.16">1968 13293 0,'0'0'0,"22"-21"16,-1 21-16,-21 21 31,0 0-15,-21 0-16,-1-21 0,1 21 15,21 0-15,-21 1 0,21-1 16,-21 0-16,21 0 0,0 0 16,0 0-16,0 1 15,21-22 1,0 0-1,0 0-15,1 0 16,-1-22-16,0 1 16,-21 0-1,0 0-15,0 0 0,0 0 0,0-1 16,0 1-16,0 0 0,0-21 16,0 21-16,0-1 15,0-41-15,21 63 16,0-21-16,0 0 0,1 21 0,-1 0 15,0 0-15,42 0 16,-41 0-16,20 0 0,-21 0 16,0 21-16,22 21 0,-22-42 15,-21 21-15,0 0 0,0 1 16,0-1-16,0 0 0,0 21 16,-21 22-1,21-43-15,-22-21 0,1 21 16,21 0-16,-21-21 15,0 0-15,21-21 16,0 0 0,0 0-16,0 0 0,0-43 15,21 43 1,21-43-16,-20 22 0,-1 21 16,21-21-16,-21 20 0,22 1 15,-22 21-15,21 0 0,-21 0 0,22 0 16,-22 0-16,42 0 15,-20 43-15,-43-22 0,0 21 16,21-21-16,-21 0 0,0 22 16,0-22-16,0 42 0,0-41 15,0-1-15,-21 0 0,21 0 16,0 0-16,-22 0 0,1-21 16,0 0-1,0-21 1,0 21-16,21-42 15,-21 21-15,21 0 0</inkml:trace>
  <inkml:trace contextRef="#ctx0" brushRef="#br0" timeOffset="-131465">3154 10372 0,'0'0'0,"0"-21"15,0-1 1,21 22-16,0-21 0,0 21 16,0-21-16,1 21 15,-1 0-15,0-21 0,0 21 0,0 0 0,0 0 16,1-21-16,41 21 16,-42 0-16,43 0 15,-43 0-15,0 0 0,0 0 16,0 21-16,1-21 0,-1 21 0,0 0 15,0 0-15,0 1 0,-21 20 16,21 0-16,-21 1 0,0-22 16,0 21-16,0-21 0,-21 43 15,21-22-15,-21-21 0,0 22 16,0-22-16,0 0 0,-1 21 16,-20 1-16,21-1 15,0-21-15,-22 0 0,22 0 16,0 22-16,0-22 0,0 0 15,0 21-15,-22 22 0,22-22 0,0-21 16,0 64 0,0-64-16,-1 22 0,22-22 0,0 21 15,-21-21-15,0 22 16,21-22-16,-21 0 0,21 0 0,0 21 16,0-20-16,0-1 0,0 0 0,0 21 15,0 1 1,0-22-16,21 0 15,0 0-15,0-21 16,1 21-16,-1-21 0,0 0 0,0 0 16,0 0-16,0 0 0,1 0 15,-1 0-15,21 0 0,-21-21 16,0 21-16,1-21 0,-1 21 16,21-21-16,-21 21 0,0-21 15,1 21-15,-22-22 16,-22 22 15,1 0-31,0 22 16,0-1-16,0-21 0,0 21 15,-1 0-15,22 0 16,0 0-16,-21 1 0,21-1 16,-21 0-16,21 0 0,0 64 15,0-43 1,0-21-16,0 22 0,0-1 15,0 0-15,0-21 16,0 1-16,0-1 0,0 21 0,0 22 16,21-1-1,-21-42-15,21 0 0,-21 1 16,0-1-16,0 0 0,0 0 16,0 0-16,22 0 0,-22 1 0,0-1 15,0 21 1,0-21-16,0 22 0,0-1 15,0-21-15,0 0 0,-22 0 16,22 1-16,-21 20 0,0-21 0,21 0 16,-21 0-16,0 22 0,0-22 15,-1 0-15,1-21 0,0 42 16,-42 1 0,41-43-16,1 0 0,0 0 15,0 0-15,0 0 16,0 0-16,-1 0 15,1 0-15,0 0 16,0 0 0,21-21 140</inkml:trace>
  <inkml:trace contextRef="#ctx0" brushRef="#br0" timeOffset="-127922.45">1058 14139 0,'0'0'0,"-21"0"0,21 22 16,21-22 0,0 0-1,22 0-15,41 0 16,-41 0-16,20 0 0,1-22 15,-1 22-15,1 0 0,-22 0 0,22-21 16,-1 21-16,-21-21 0,1 21 16,20 0-16,-42 0 0,22 0 15,-22 0-15,0 0 0,0 0 0,0 0 16,-21 21 15,-21-21-31,0 0 0,0 21 16,0-21-16,0 22 0</inkml:trace>
  <inkml:trace contextRef="#ctx0" brushRef="#br0" timeOffset="-127602.95">1587 14203 0,'-21'0'0,"0"0"16,21 21-1,0 0-15,0 22 16,0-1-16,0 0 16,0 1-16,0-1 0,0 0 0,0 22 15,0-22-15,0 22 0,0-22 16,-21 0-16,21 1 0,-21-1 16,21 0-16,0-21 0,0 22 0,0-22 15,-21 0-15,21 0 0,0 22 16,21-65 31,-21 1-47,21 21 15,0-21-15,-21 0 0</inkml:trace>
  <inkml:trace contextRef="#ctx0" brushRef="#br0" timeOffset="-126425">1926 14605 0,'0'0'0,"0"21"15,0 0 1,0 1-16,0-1 16,0 0-16,0 0 0,0 0 15,-21 22-15,21-22 0,0 0 16,0 0-16,0 0 0,0 0 0,0 1 15,0-1-15,0 0 0,0 0 16,21-21 0,0 0-1,0 0-15,1-21 16,-1 21-16,-21-21 0,21 0 0,0-1 16,0 1-16,-21 0 15,21 0-15,1 0 0,-1 0 0,-21-22 16,21 22-16,-21 0 0,21 0 15,-21 0-15,0-1 0,0 1 0,0 0 16,0 42 15,0 0-15,0 1-16,0-1 0,0 0 0,0 0 16,0 0-16,0 22 0,-21-22 15,21 0-15,0 0 0,0 0 16,0 22-16,0-1 15,0-21-15,0 0 0,21-21 16,0 0-16,-21 21 0,21-21 16,1 0-16,-1 0 0,21 0 15,-21 0-15,0 0 0,22 0 16,-22-21-16,42 0 0,1 0 16,-43 0-16,0 0 15,22-22-15,-22 22 16,-21 0-16,21 0 0,-21 0 15,0-1-15,0 1 0,0 0 16,0 0-16,0 42 31,-21 0-15,21 0-16,-21 1 0,-1-1 16,22 0-16,0 0 15,-21 0-15,21 0 0,-21 1 16,21-1-16,0 0 0,0 0 15,0 0-15,0 0 16,21-21 0,0 0-1,1 0-15,-1 0 0,0 0 16,0 0-16,0 0 0,0 0 16,1-21-16,20 21 0,-21-21 0,0 21 15,0-21-15,22 0 0,-22 21 16,0-21-16,43-22 15,-43 22-15,21 0 16,-42 0-16,21 0 0,0 21 16,-42 21 15,21 0-31,-21-21 16,21 21-16,0 0 0,0 0 15,0 1 1,0-1-16,0 0 15,0 0-15,21 0 16,0-21 0,-21 21-1,0 1-15,-21-22 32,0 0-17,0 0-15,0 0 16,0 0-16,-1 0 15,1 0-15,21-22 16,-21 22-16,21-21 31,21 21 1,0 0-17,1 0-15,-1-21 16,0 21-16</inkml:trace>
  <inkml:trace contextRef="#ctx0" brushRef="#br0" timeOffset="-124721.92">3556 14965 0,'0'0'15,"21"0"-15,0-42 16,0 42-16,-21-22 15,22 22-15,-22-21 0,21 21 0,-21-21 16,21 21-16,-21-21 0,0 0 16,0 0-1,0-1-15,-21 22 16,0 0-16,-1 0 0,1 0 16,0 0-16,0 0 0,0 22 15,0-1-15,-1 0 0,1 0 16,0-21-16,-21 21 0,21 22 15,21-22-15,-22 0 0,1 0 0,0 21 16,21-20-16,0-1 16,0 0-16,0 0 15,21-21-15,0 0 16,1 0-16,-1 0 0,0-21 16,0 0-16,43 0 15,-22-22-15,-21 22 0,0 0 16,22 0-16,-22-22 0,0 22 0,0-21 15,0 0-15,0 20 0,1-20 16,-1 0-16,0-22 0,-21 22 16,0 0-16,0-1 0,0-20 0,0 20 15,0 22-15,0-21 16,0 21-16,0 0 0,0 42 31,0 21-31,0-21 0,-21 22 16,0-1-16,-1 0 0,22 1 15,0-1-15,-21 0 0,21 1 0,-21-1 16,21 21-16,0 1 16,0-43-16,21 43 15,0-43-15,1 0 16,20 0-16,-21-21 16,0 0-16,0 0 15,1 0-15,-1 0 0,0 0 16,0-21-16,43-21 15,-43-1-15,0 22 16,-21 0-16,21 0 0,-21 0 16,0-1-16,0 1 0,0 0 15,-21 21 1,0 0-16,0 0 0,-1 0 16,1 0-16,-21 42 15,-22 22 1,64-43-1,-21 0-15,21 0 0,0 1 16,0-1 0,21-21-1,1 0-15,-1 0 16,0 0-16,0-21 0,-21-1 16,21 22-16,0-21 0,1 21 0,-22-21 15,0 0-15,21 0 16,-21 0-16,21 21 15,-21 21 1,0 0 0,0 0-16,0 0 15,0 0-15,0 1 0,0-1 16,0 0-16,0 0 16,0 0-16,0 0 15,21-21 1,0 0-1,0 0-15,1-21 16,-1 21-16,0-21 0,-21 0 0,21 0 16,0 21-16,0-21 0,-21-1 15,22 1-15,-22 0 0,21 0 0,-21 0 16,0 0 0,0 42 15,0 0-31,0 0 15,0 0-15,0 0 16,0 1-16,0-1 16,0 0-16,21-21 15,0 21-15,0-21 16,0 0-16,1 0 16,-1 0-16,0 0 0,0-21 15,0 21-15,0 0 0,1-21 16,-1 0-16,0 21 0,0-43 31,0 22-31,-21 0 16,0 42 15,0 0-15,-21 0-16,21 1 15,-21 20-15,21-21 0,0 0 16,0 0-16,-21 1 0,21 20 15,-21 0-15,21-21 0,-22 22 0,22-1 16,0 0-16,-21 1 0,0-1 16,0 0-16,21 1 0,0-1 0,-21 0 15,0 1-15,21-1 0,-22 0 16,22-20-16,0 20 0,0 0 16,0-21-16,0 22 0,0-22 0,0 21 15,0-21-15,0 1 0,0 20 16,0-21-16,0 0 0,0 0 15,0 1-15,-21-22 16,21 21-16,-21-21 0,0 0 16,0 0-16,0-21 15,21-1-15,-22 1 0,22 0 16,-21 0-16,0-21 0,21-1 0,0 22 0,-21-21 16,21-1-16,-21 1 0,21 0 15,0-1-15,0 1 0,0 0 0,0-1 16,0 1-16,0 0 15,0 21-15,21-22 0,-21 22 0,21-21 16,0 21-16,-21-1 0,21-20 16,1 21-16,-1 0 0,21-43 15,-21 22-15,0 21 0,1 0 16,-1-22-16</inkml:trace>
  <inkml:trace contextRef="#ctx0" brushRef="#br0" timeOffset="-124016.92">4657 14732 0,'21'0'47,"0"0"-47,0 0 0,0 0 0,0 0 16,22 0-16,-22 0 0,0 0 16,43-21-16,-43 21 0,21 0 15,-21 0-15,0-21 16,1 21-16,-1 0 0,-21-21 15,0-1 1,0 1-16,-21 21 31,21-21-31,-22 21 0,-20 0 16,21 0-16,21-21 47,21 21-32,0 0-15,0 0 16,1 0-16,-1 0 0,-21 21 16,0 0-16,21 0 15,-21 1-15,0-1 0,0 0 16,0 0-16,0 0 0,0 0 16,-21 1-16,0-1 0,21 0 15,0 0-15,-22-21 0,1 0 16,21-21 15,0 0-31</inkml:trace>
  <inkml:trace contextRef="#ctx0" brushRef="#br0" timeOffset="-123732.42">5440 14245 0,'0'0'0,"21"0"0,-21 21 31,0 1-15,0-1-16,0 21 16,0-21-16,0 0 0,0 1 0,0-1 15,-21 0-15,21 21 0,0-21 16,0 1-16,0-1 15,-21 0-15,21 0 16,21-63 15,-21 21-15</inkml:trace>
  <inkml:trace contextRef="#ctx0" brushRef="#br0" timeOffset="-123368.95">5694 14309 0,'0'21'31,"0"0"-31,0 0 16,0 0-16,0 1 16,-21-1-16,21 0 0,0 0 15,0 0-15,0 0 16,21-21-16,0 0 0,0 0 15,0 0-15,0 0 16,1 0-16,-1 0 0,21-42 16,-21 42-16,0-21 0,1 0 15,-22 0-15,0-1 16,0 1-16,0 0 0,0 0 16,0 0-16,-22 0 0,-41 21 15,42 0 1,0 0-16,-1 0 0,1 21 15,0 0-15,21 0 16,-21 0-16,0 0 16,0 1-16</inkml:trace>
  <inkml:trace contextRef="#ctx0" brushRef="#br0" timeOffset="-122456.95">5186 14774 0,'0'22'0,"-21"-22"16,21 21-1,21-21 1,0 0-1,0 0-15,21 0 16,-20 0-16,20-21 0,-21 21 0,21-22 16,1 22-16,-1 0 0,0-21 15,1 21-15,-1-21 0,0 21 16,1-21-16,-1 21 0,0-21 0,1 21 16,41-21-1,-41-1-15,-1 1 0,0 0 0,1 0 16,-22 0-16,0 0 15,0-1-15,-21 1 0,21 0 0,-21 0 16,22-21-16,-22 20 0,0-20 16,0 21-16,0-64 15,0 64-15,0 0 16,0 0-16,0 0 16,-22-1-16,1 1 15,0 21-15,0 0 16,0-21-16,0 21 0,-22 0 15,22-21-15,-21 21 0,-22 0 16,22-21-16,0 21 0,20 0 16,-20-21-16,0 21 0,-1 0 15,-41 0-15,20 0 16,22 0-16,21 0 0,0 0 16,-22 0-16,22 0 0,0 0 15,0 0-15,0 0 47,21 21-31,0 0-16,0 0 15,0 0-15,-22 0 16,22 1-16,0-1 0,0 0 0,0 21 16,0-21-16,0 1 0,0 41 15,0-21-15,0-20 16,0 20-16,0-21 0,0 21 0,0-20 0,0-1 15,0 21-15,0 0 16,0-20-16,0-1 0,0 0 16,0 0-16,0 0 15,-21-21 48,21-21-63,-21 21 0,21-21 15,0 0-15,0 0 0,0-1 16,0 1-16,0 0 16,0 0-16,0-21 0,0 20 15,0-20-15,0 21 0,0-21 16,0-1-16,0 22 0,0-21 16,0 21-16</inkml:trace>
  <inkml:trace contextRef="#ctx0" brushRef="#br0" timeOffset="-121964.67">5207 14076 0,'0'-21'16,"0"42"-16,21-42 16,0 21-1,22 0-15,-22 0 0,0 0 16,64 0-16,-22 0 16,-21 0-16,1 0 0,20 0 15,-20-21-15,-1 21 0,0 0 16,1 0-16,-1 0 0,0-22 15,1 22-15,-1 0 0,21-21 16,-20 21-16,-22 0 16,-21 21 31,0 1-32,0-1-15,0 0 0,0 0 16,0 43-1,0-43-15,0 0 0,0 21 16,0-21-16,0 1 0,0-1 0,0 21 16,0-21-16,0 0 15,0 22-15,0-22 0,0 0 0,0 21 16,0-20-16,0-1 16,21 21-16,-21-21 0,0 0 15,0 1 1,-21-22-1,0 0-15,21 21 0,-21-21 0,-1 0 16,1 0-16,0 0 0,0 0 16,0 0-16,0 21 0,-64 0 15,43-21-15,-1 0 0,-20 0 16,20 0-16,-84 0 0,85 0 16</inkml:trace>
  <inkml:trace contextRef="#ctx0" brushRef="#br0" timeOffset="-119868.87">5673 14732 0,'0'0'0,"21"0"31,-42 21 0,-1-21-31,22 21 0,-21 1 16,-21-1-16,21-21 0,0 21 15,-43 21-15,22-21 0,21 22 16,-22-22-16,1 0 0,0 0 16,20 22-16,-20-22 0,-21 42 15,-43 22 1,85-64-16,-1 0 0,-20 0 16,21 1-16,0-1 0,0-21 0,-1 21 15,1 0-15,-42 0 16,63-42 15,0 0-15,21 0-16,0 21 0,0-21 15,0-1-15</inkml:trace>
  <inkml:trace contextRef="#ctx0" brushRef="#br0" timeOffset="-119439.59">5800 14732 0,'0'21'31,"-22"0"-31,1 1 16,0-1-16,-21 0 0,21 0 0,-64 21 15,43 1-15,-43-1 16,43 0-16,-1 1 16,1-22-16,0 21 0,-1-21 0,1 22 15,0-1-15,20-21 0,-20 0 16,-21 43-16,20-43 0,22 0 15,-21 0 1,21 1-16,-1-22 0,1 21 16,21-42 31,0-1-47,0 1 15</inkml:trace>
  <inkml:trace contextRef="#ctx0" brushRef="#br0" timeOffset="-119055.81">4911 15071 0,'0'0'0,"0"21"16,0 0-16,0 0 0,0 0 0,0 1 16,0 20-16,-22 0 15,22-21-15,0 1 0,-21-1 16,0 21-16,21-21 0,-21 0 0,21 1 16,-21-1-16,0 0 15,21 0-15,21-21 63,0 0-48,0-21-15,0 21 0,0-21 16,1 21-16,41-21 0,-42-1 16,0 1-16,22 21 0,-22-21 15,0 21-15,21-21 0,-20 0 0,-1 0 16,0 21-16</inkml:trace>
  <inkml:trace contextRef="#ctx0" brushRef="#br0" timeOffset="-117417.2">1587 15388 0,'0'21'15,"22"-21"-15,20 0 0,-21 0 16,0 22-16,22-22 0,-1 0 15,-21 0-15,21 0 0,22 21 0,-22-21 16,1 0-16,20 0 0,1 21 16,-1-21-16,1 0 0,20 0 15,1 21-15,0-21 0,-22 0 16,22 0-16,-1 21 0,1-21 0,0 0 16,63 0-16,21 21 15,-84-21-15,0 0 0,-22 0 16,22 0-16,-1 0 0,-20 0 15,-1 0-15,1 0 0,-1 0 0,-20 0 16,-1 0-16,0 0 0,1 0 16,-22 0-16,21 0 0,-21 0 15,1 0-15,-44 0 47,1 0-31,0 0-16,-21 0 0,21 0 0,-22 0 15</inkml:trace>
  <inkml:trace contextRef="#ctx0" brushRef="#br0" timeOffset="-116772.56">1672 15600 0,'21'0'31,"0"0"-15,1 0-16,-1 0 0,0 0 15,0 0-15,21 0 16,43 0-16,-43 0 16,1 21-16,-1-21 0,0 0 0,1 0 15,20 0-15,1 21 0,-1-21 16,1 0-16,-1 0 0,22 21 16,-22-21-16,22 0 0,-21 0 15,20 22-15,64-22 0,-84 0 16,21 0-16,-22 0 0,22 0 15,-22 21-15,22-21 0,-22 0 0,1 0 16,-1 0-16,1 0 0,-1 0 0,22 21 16,0-21-1,-64 0-15,0 0 0,0 0 0,-21 21 16,-21-21 15,0 0-31,0 0 16,0 0-16,-1 0 0,-20 0 15,21 0-15,-21 0 0,20 0 16,-20-21-16,0 21 0</inkml:trace>
  <inkml:trace contextRef="#ctx0" brushRef="#br0" timeOffset="-116303.27">3577 15579 0,'0'0'0,"42"0"15,43 0 1,-64 0-16,0 0 0,1 0 0,-22 21 31,-22-21-31,1 0 16,0 0-16,0 0 0,0 21 16,0-21-16,-1 0 0,1 0 15,0 0-15,-21 0 0,21 0 16,-1 0-16</inkml:trace>
  <inkml:trace contextRef="#ctx0" brushRef="#br0" timeOffset="-101099.8">2836 15473 0,'0'0'0,"21"0"0,-21 21 0,22-21 0,-22 21 16,0 0-1,0 1-15,0-1 16,0 0 0,-22 0-16,1-21 15,0 21-15,-21-21 16,21 21-16,-1-21 0,1 0 0,0 0 16,0 0-16,-21 22 0,20-22 15,1 0-15,-21 0 0,0 0 16,20 0-16,1 0 0,-21 0 15,21 0-15,0 0 0,-22 0 0,22 0 16,-21-22-16,21 22 0,-22 0 16,-41-42-1,41 42-15,22-21 0,-21 21 0,21-21 16,-22 21-16,1-21 0,21 21 16,-22 0-16,22-22 0,-21 22 15,21 0-15,-22-21 0,-41 0 16,20 0-16,22 21 15,21 0-15,-22-21 0,1 0 16,21 21-16,-21-22 0,20 1 0,-20 21 16,21-21-16,-43-21 15,22 21-15,21-1 0,-21-20 16,20 21-16,1 0 0,-21 0 16,21-1-16,0 1 15,-22-63-15,1 41 16,21 22-16,0 0 15,-1-21-15,22 20 0,-21 1 16,0-21-16,0 21 0,0 0 0,21-22 16,-21 1-16,-1 21 0,1-22 15,0 1-15,0 0 0,21 21 16,0-22-16,-21 1 0,0-22 16,21 22-16,0 21 0,0-21 15,0 20-15,0-20 0,0 21 16,0-21-16,0 20 0,0 1 15,0-21-15,0 21 0,21-22 0,21-20 16,-21-1 0,0 22-16,22 21 0,-22-21 15,0-1-15,21 22 0,-20-21 16,20 21-16,0-22 0,1 22 0,-1 0 16,0-21-16,1 20 0,-1 1 15,21 21-15,-20-21 0,20 0 0,107-21 16,-43-1-1,-64 43-15,-21-21 16,22 21-16,-1-21 0,1 21 0,-22 0 16,22-21-16,-1 21 0,1-21 15,-22 21-15,85 0 16,-63 0-16,-1 0 0,-21 0 16,22 0-16,-22 0 0,22 0 0,-22 0 15,0 0-15,1 0 0,-1 0 16,22 0-16,-22 0 0,85 0 15,-85 21 1,1-21-16,20 0 0,-21 0 0,22 21 0,42 0 16,-64-21-16,22 21 15,-22-21-15,21 0 0,1 21 0,84 1 16,-106-1 0,1-21-16,-1 21 0,0-21 15,22 21-15,-22 0 0,-21 0 16,22-21-16,-22 22 0,0-1 0,21-21 15,1 42-15,-1-21 16,-21 0-16,0 1 0,22-1 16,-22-21-16,0 21 0,0 0 0,22 0 15,-22 0-15,0 1 0,0-1 16,21 0-16,22 21 16,-22 1-16,-21-22 15,1 0-15,20 0 16,-21 0-16,0 0 0,-21 1 0,21-1 15,1 0-15,-1 0 0,21 0 16,-42 0-16,21 1 0,0-1 16,1 0-16,-22 0 0,21 0 0,0 22 15,-21-22-15,21 0 0,0 21 16,0-21-16,-21 1 16,22 41-16,-22-42 0,21 22 15,-21-22-15,0 0 0,0 21 16,0-21-16,21 1 15,-21-1-15,0 0 0,0 0 0,0 0 16,0 22 0,0-22-16,0 21 0,0-21 0,0 0 15,0 1-15,0-1 0,0 0 16,0 0-16,0 0 0,0 0 16,0 1-16,-21-1 0,21 0 15,0 0-15,0 0 0,0 0 16,-21 1-16,21-1 0,-22 0 0,1 0 15,21 0-15,0 0 0,-21 1 16,21-1-16,-21 0 0,0 0 0,0 21 16,-1-20-16,1-1 15,0 0-15,21 0 0,-42 21 16,21-20-16,-1-1 16,1 0-16,0 0 0,0-21 15,-21 42-15,20-20 16,1-22-16,0 21 0,0 0 15,0-21-15,0 21 0,-1-21 16,1 0-16,0 21 0,0-21 0,0 0 16,0 0-16,-43 21 15,43-21-15,0 0 0,0 0 0,-22 22 16,22-22-16,0 0 0,-21 0 0,20 0 16,1 0-16,0 0 0,-21 0 15,21 0-15,-1 0 0,-20 0 16,21 0-16,0 0 0,-22 0 0,22 0 15,-21 0-15,21 0 0,-85 0 16,85 0 0,-22 0-16,22 0 0,-21 0 0,0 0 15,20 0-15,-20 0 0,21 0 0,-21-22 16,-1 22-16,22 0 0,-21 0 16,-1-21-16,22 21 0,-21 0 0,0 0 15,20-21-15,-20 21 0,21 0 16,-85-21-16,43 0 15,41 0-15,-20 21 16,21-22-16,-21 22 0,20 0 0,-20-21 16,-21 0-16,20 0 15,22 21-15,-21-21 0,21 0 16,-22 21-16,1-22 0,-22 1 16,1-21-1,42 42-15,-22-21 0,22 0 0,-21-1 16,21 22-16,-22-21 0,1-21 15,21 21-15,-21 0 0,20-1 16,1 1-16,0 0 0,0 0 0,-43-21 16,22-1-1,0 1-15,21 21 16,-43-43-16,43 43 16,0 0-16,0 0 0,-1 0 0,1-1 15,0 1-15,0 0 0,-43-42 16,43 20-16,0 22 15,0 0-15,21 0 0,-42-22 16,20 22-16,22-21 0,-21 21 16,0-22-16,0 22 15,21 0-15,0-21 0,-21 21 16,21-1-16,-21 1 0,21 0 0,0-21 16,0 21-16,0-1 0,0 1 15,0 0-15,0 0 0,0-21 16,0 20-16,0 1 15,0 0-15,0 0 0,0 0 16,21 0-16,-21-1 0,21 1 0,0 21 16,-21-21-16,21 0 0,22-21 15,-43 20-15,42 1 16,-21 0-16,0 0 16,22 0-16,-22 0 0,0-1 0,0 1 15,0 21-15,22-21 0,-22 0 16,0 0-16,21 0 0,-21 21 0,85-64 15,-63 43 1,-1 0-16,-21 21 16,21-21-16,1 21 0,-22-22 0,21 22 15,1 0-15,-22-21 0,21 21 0,0-21 16,1 21-16,-1 0 16,-21 0-16,64 0 0,-43 0 15,1 0-15,-22 0 0,21 0 16,0 0-16,1 0 0,-22 0 0,21 0 15,1 0-15,-1 0 0,21 0 16,43 0 0,-85 21-16,22-21 0,-1 0 15,-21 21-15,22-21 0,-1 22 16,0-22-16,-21 21 0,22-21 0,-1 21 16,22 0-16,-1 0 15,-21 0-15,-20-21 0,20 22 16,0-1-16,-21-21 0,22 21 15,20 21-15,-20-21 0,-22-21 16,42 43-16,1-1 16,-43-21-16,0 0 0,43 22 15,-43-22-15,0 0 16,0 0-16,0 0 0,0 1 16,1-1-16,-1 0 0,0-21 0,0 42 15,21 1-15,-20-22 16,-22 0-16,42 42 15,-42-41-15,21-1 0,0 0 16,-21 0-16,21 21 0,-21-20 0,43 41 16,-43-21-16,21-20 15,0-1-15,-21 0 0,21 21 16,0-21-16,1 22 0,-22-22 16,0 0-16,0 0 0,21 0 15,-21 1-15,0-1 0,0 0 0,0 0 16,0 43-16,0-22 15,0-21-15,0 0 16,-43 22-16,43-22 16,0 0-16,-21 0 0,0 21 0,0-20 15,21-1-15,-21 0 0,0 0 16,-1 0-16,-41 43 16,21-22-16,20-21 15,1 0-15,0 1 0,-21 20 16,-1-42-16,22 21 0,0 0 15,0 0-15,-21-21 0,-22 43 16,1-22 0,20 0-16,1-21 0,21 0 15,-22 21-15,-20-21 0,42 0 16,-22 0-16,1 0 16,0 0-16,-1 21 0,22-21 0,-21 0 15,-43 0-15,43 0 0,-22 0 16,22 0-16,0 0 15,-22 0-15,22 0 0,0 0 16,20-21-16,-20 21 0,21 0 16,-21 0-16,20-21 0,-20 0 0,21 21 15,-21-21-15,-22 0 16,43-1-16,-43-20 0,22 21 16,-21-21-16,20 20 15,22 1-15,-21 0 0,-1-21 16,-20-22-16,-22-20 15,43 20 1,0 1-16,42 20 16,0 22-16,-22-21 0,22 21 0,0-22 15,0 1-15,0 0 0,0-1 0,0 22 16,0-21-16,0-1 0,22-20 16,-22 21-16,21-1 0,21-20 15,-21 20-15,0 1 16,1 0-16,41-22 0,-42 43 15,22 0-15,-22 0 0,21 0 0,64-43 32,-64 43-32,43 0 0,-64 21 15,64-21-15,-1 21 16,-62 0-16,20 0 0,0 0 16,-21 21-16,22-21 0,-1 21 15,0 0-15,22 0 0,-43 0 16,21 1-16,22-1 15,-22 0-15,22 21 0,-43-21 16,0 1-16,21-1 0,1 21 16,-22-21-16,21 22 15,-21-1-15,1 0 0,-1-21 16,-21 1-16,42 41 16,-42-42-16,0 0 0,0 1 15,21 20-15,-21-21 16,0 21-16,0-20 0,0-1 15,0 42-15,0-42 16,0 1-16,-21-1 0,0 0 0,21 0 16,-21 0-16,-22 22 15,22-1-15,0-21 0,0 0 0,0 0 16,-22 22-16,22-22 0,-21 0 16,21 0-16,0 0 15,-22 1-15,1-1 0,-64 21 16,85-42-1,-21 0-15,20 0 0,-20 21 0,-43-21 16,43 0-16,0 0 0,-1 0 16,1 0-16,0 0 0,-149-21 15,64 0 1,64 0-16</inkml:trace>
  <inkml:trace contextRef="#ctx0" brushRef="#br0" timeOffset="-93611.51">17378 5969 0,'0'0'15,"0"-21"-15,21 21 0,-21-21 0,0 0 16,0-1-1,0 1-15,0 0 16,21 21 0,-21 21-1,0 0-15,0 22 0,0-22 0,0 21 16,0 1-16,0-1 16,0 0-16,-21 1 0,0 20 0,0-21 0,-1 22 15,1-22-15,0 1 0,21-1 16,0 0-16,-21 1 0,21-1 0,0-21 15,0 0-15,0 0 0,0 1 16,21-22 0,0 0-16,0-22 0,1 1 15,20 0-15</inkml:trace>
  <inkml:trace contextRef="#ctx0" brushRef="#br0" timeOffset="-92895.41">18055 6075 0,'0'-21'0,"0"42"47,0 0-47,0 0 0,0 0 16,0 22-16,-21-22 0,21 0 15,0 21-15,0-20 0,-21 20 16,21 0-16,0-21 0,0 43 15,0-43 1,21 0-16,0 0 0,0-21 0,0 0 16,1 0-16,-1 0 0,0 0 15,0 0-15,-21-21 0,0 0 16,0-42 0,0 20-16,-21 22 0,21 0 15,-21 0-15,0-22 0,21 22 16,0 0-16,0-21 0,0-1 15,0 22-15,21-21 0,21 21 0,191-64 32,-170 64-32,1 21 0,-1 0 15,43 21-15,-63 0 0,-1-21 16,0 43-16,-21-22 0,1 0 16,-22 0-16,0 64 0,-22-64 15,1 21-15,-42 22 16,42-22-16,-43 43 15,43-64-15,0 42 16,21-41-16,0-1 0,42 0 16,-21 0-16,0-21 0,22 0 15,-1 0-15,0 0 0,1 0 0,41-21 16,1-21 0,-64 20-16,22-20 0,-1 21 0,-21 0 15,0-22-15,0 1 0,1-21 16,-22 20-16,0 22 0,0-21 15,-22-1-15,1 22 0,-21-42 16,21 42-16,0-1 16,-22 1-16,22 21 0,0 0 0,-21 0 15,20 0-15,-20 0 0,21 21 0,-21-21 16,-1 22-16,1-1 16,21 0-16,-64 0 0,64 0 15,0 0-15,-22 1 0,22-22 16,0 21-16,0 0 0,21 0 15,-21-21-15,21 21 16</inkml:trace>
  <inkml:trace contextRef="#ctx0" brushRef="#br0" timeOffset="-86193.4">20383 7006 0,'-21'0'16,"0"0"0,0 0-16,21-21 31,0 0-16,0 0 1,0 0-16,21 21 0,21-22 16,-20 1-1,-1 0-15,0 21 0,42-21 16,-41 21-16,-1 0 0,42 0 16,-42-21-16,1 21 0,41 0 15,-21 21 1,-20 0-16,-1 0 15,0 0-15,-21 1 0,0-1 0,0 0 16,0 0-16,0 0 16,0 0-16,-42 43 15,-1-1-15,22-41 16,-21 20-16,21-21 0,-1 0 16,1 0-16,-42 22 0,42-22 15,-1 0-15,1 0 16,0 0-16,0 1 0,-64 41 15,43-42 1,21 0-16,0 1 0,-1-1 16,1-21-16,0 21 15,0-21 17,42 0 30,0 0-62,0-21 16,1 21-16,20 0 0,-21 0 0,0-21 15,22 21-15,-1 0 0,-21 0 16,21 0-16,1-22 0,-1 22 0,0 0 16,1 0-16,-22 0 0,21 0 15,-21 0-15,22 0 0,-22 0 0,0 0 16,0 0-16,22 0 15,-22 0 1,0 0 15,-42 0 94,0 0-125,-1 0 16,1 0-16,0 0 0,0 0 16,0 0-16,0 0 0,-1 0 15</inkml:trace>
  <inkml:trace contextRef="#ctx0" brushRef="#br0" timeOffset="-85025.43">20193 8065 0,'0'-22'47,"21"22"-32,-21-21-15,21 0 16,0 21 0,1-21-16,-1 21 0,0-21 15,0 21-15,21 0 0,-20 0 16,-1-21-16,21 21 0,-21 0 16,22 0-16,-22 0 0,0 0 0,0 0 15,0 0-15,0 0 0,1 0 16,-22 21-16,0 0 0,21-21 0,-21 21 15,0 21-15,0-20 16,0-1-16,-21 0 0,-1 0 16,1 0-16,0 0 0,0 1 15,0-22-15,0 21 0,-22 0 0,22 0 16,-42 0-16,41 0 16,1-21-16,0 0 0,21 22 0,-21-22 15,0 0-15,0 0 16,21-22 31,21 22-32,-21-21-15,21 21 0,0 0 0,0 0 16,0 0-16,1 0 16,-1 0-16,42 0 15,-42 0-15,1 0 0,-1 0 16,0 0-16,0 0 0,0 0 15,0 21-15,1 1 16,-22-1-16,21-21 16,-21 21-16,21 0 0,-21 0 15,0 0-15,0 1 16,0-1 0,-21-21-16,0 21 0,-1 0 0,1-21 0,0 21 15,-21-21-15,21 21 0,-1-21 16,1 0-16,-21 22 0,0-22 15,20 0-15,1 0 0,0 0 16,0 0-16,0 0 0,0 0 16,-1 0-16,1 0 15,0 0-15,0-22 16,0 22-16,0 0 16,21-21-16,-22 21 0,1 0 15,0 0 1,0-21-16,0 21 15,21-21-15,0 0 16</inkml:trace>
  <inkml:trace contextRef="#ctx0" brushRef="#br0" timeOffset="-83873.06">20934 6519 0,'0'0'0,"-43"0"16,22 0 0,0 0-16,0 0 15,0 0-15,-22 0 0,22 0 16,0 0-16,0 22 0,-21-1 15,20-21-15,-20 21 0,21 0 0,-21-21 16,-1 21-16,22 0 0,-21 1 16,21-1-16,-85 42 15,85-42-15,-22 1 0,22-1 16,0 0-16,-21 21 0,20-21 16,1 1-16,0-1 0,0 21 0,0-21 15,0 0-15,-1 1 0,22 20 0,-21-21 16,0 21-16,21-20 0,-21 20 15,21 21-15,0 1 16,0-43-16,0 21 0,0-20 16,0-1-16,0 0 0,0 0 15,0 0-15,0 0 0,0 1 0,0-1 16,21 0-16,0 0 16,0 0-16,1 0 0,-1-21 15,0 22-15,0-1 16,0-21-16,0 0 0,1 21 0,20-21 15,-21 0-15,43 0 16,-22 21-16,0-21 0,1 0 16,-1 0-16,-21 0 0,21 0 0,1 0 15,-1 0-15,0 0 0,-20-21 16,20 21-16,0-21 0,-21 21 0,43-43 16,-22 43-16,-21-21 15,1 0-15,-1 0 0,21 0 0,-21 0 16,0-1-16,1-20 0,20 21 15,-21-21-15,0-1 0,0 1 0,43-64 16,-64 43 0,21 20-16,-21 22 0,0-21 15,0 21-15,0-1 0,0 1 16,0 0-16,0 0 0,-21 0 0,0 0 16,0-1-16,21 1 0,-22 0 0,1 0 15,0 0-15,0 21 16,0-21-16,0 21 0,-22-22 15,-20 22-15,42 0 16,-22 0-16,1 0 0,0 22 0,20-22 16,-20 21-16,0-21 0,21 21 15</inkml:trace>
  <inkml:trace contextRef="#ctx0" brushRef="#br0" timeOffset="-82617.27">20553 7620 0,'-21'0'0,"42"0"0,-64 0 15,22 0-15,-21 0 0,21 0 16,-43 21-16,22-21 0,21 0 16,-22 21-16,1 1 0,21-22 15,-21 21-15,20-21 0,-20 21 0,21 0 16,0 0-16,0 0 0,-1-21 16,1 22-16,0-1 0,0 0 15,0 0-15,0 21 0,-22 1 16,43-1-16,-21-21 0,21 22 15,-21-22-15,0 42 16,21-42-16,0 1 0,0 20 0,0-21 16,0 0-16,0 0 0,0 64 15,0-64 1,0 0-16,21 1 0,0-1 0,-21 0 16,21 0-16,0-21 0,1 21 0,-1 0 15,0-21-15,0 22 0,0-22 16,0 21-16,1-21 0,-1 0 15,0 0-15,21 0 0,-21 21 0,1-21 16,20 0-16,-21 0 0,21 0 16,22 0-16,-22 0 0,-21 0 15,64-21-15,-64 0 16,22 21-16,62-43 16,1-20-16,-85 42 15,22-1-15,-22 1 0,0 0 16,0 0-16,0-21 0,1 20 0,-1-20 15,-21 0-15,0-1 16,21 22-16,-21-21 0,21-85 16,-21 42-1,0 64-15,0-21 0,0-1 16,-21 22-16,0 0 0,0 0 0,-1 0 16,1 0-16,-21-1 0,21 1 15,-64 21-15,43-21 0,-22 21 16,22 0-16,-22 0 0,22 0 15,-21 0-15,-1 0 0,22 0 0,-22 0 16,22 21-16,0 0 0,-1 1 16,1-22-16,0 42 0,-1-21 0,22 0 15,-21 22-15,-1-22 0,22 21 16,-21 0-16,21 1 0,0 20 16,-1-20-16,1-1 0,21 0 0,0 1 15,0-1-15,0 0 0,0 1 16,0-22-16,64 85 15,-43-85-15,0 0 16,21 0-16,-20 0 0,-1 0 0,21-21 16,-21 22-16,22-22 0,-1 0 0,-21 21 0,21-21 15,1 0-15,-1 0 0,-21 0 16,22 0-16,-1 0 0,85-21 16,-85-1-16,22 1 15,-22 0-15,0 0 0,1 0 16,-1 0-16,0-22 0,1 1 0,-1 21 15,-21-22-15,22 1 0,-22-21 16,21-86-16,-42 65 16,0 41-16,0 1 15,-63-43-15,41 64 0,1-21 16,-21 21-16,0 0 0,-1-1 16,-20 1-16,20 21 0,-20 0 15,21 0-15,-85 0 0,84 0 0,-20 21 16,-1 1-16,22-1 0,-22 21 15,22-21-15,-127 85 16,126-64-16,-20 22 16,21-22-16,20-21 0,-20 22 0,42 20 15</inkml:trace>
  <inkml:trace contextRef="#ctx0" brushRef="#br0" timeOffset="-81575.79">20278 7662 0,'42'22'16,"-84"-44"-16,105 44 0,-21-1 0,1-21 15,-1 0-15,0 21 0,1-21 0,-1 0 16,0 0-16,1 0 0,-1 0 16,0 0-16,1 0 0,-1 0 15,0-21-15,1 21 0,-1-21 0,-21-1 16,22 1-16,-1 0 0,-21 0 16,0 0-16,22 0 0,-1-43 15,-21-21-15,-21 43 0,0 0 16,0-1-16,0-20 0,0 21 15,0-43-15,0 43 0,-21-1 16,0 1-16,0 0 0,-22-43 16,1 21-1,0 22-15,20 0 0,-20 21 16,0-22-16,-1 22 0,1 0 0,0 0 16,-22 0-16,1-1 0,-1 22 15,1 0-15,-1 0 0,1 22 0,-1-1 16,1 0-16,-149 85 15,149-64-15,-1 22 0,1-22 16,20 0-16,-20 22 0,20-1 16,22 1-16,0-1 0,0 1 0,21 20 15,0-20-15,0-1 0,0 1 16,0-1-16,21-20 0,0 20 0,0-20 16,64 41-16,-43-63 15,1 22-15,20-22 0,-20 0 16,20 0-16,1-21 0,20 0 15,-20 21-15,84-21 0,-63 0 16,-22-21-16,85 0 16,-84 0-16,-1 0 0,-20-22 0,20 22 15,1-21-15,-22 0 0,106-107 16,-106 107-16,1-21 16,-22-1-16,21 1 0,-21-64 15,-21 63-15,0 22 0,0-22 16,0 22-16,-21 0 0,-21-22 0,-22 1 15,22 20-15,0 1 16,-22 21-16,1 0 0,-64-22 16,42 22-16,22 21 0,-22 0 15,21 0-15,-20 21 0,20 0 16,-20 1-16,-43 20 16,0 43-16,84-22 0,1-21 15,0 22-15,-22 63 0,43-64 16,0 1-16,0-1 0,21 1 15,0-1-15,21 86 16,0-107-16,0 0 0,21-21 16,1 22-16,-1-22 0,0 0 0,22 0 15,-22 0-15,22-21 0,-1 0 16,1 0-16,-1 0 0,107 0 16</inkml:trace>
  <inkml:trace contextRef="#ctx0" brushRef="#br0" timeOffset="-80918.1">21421 7599 0,'21'0'16,"0"0"-16,21 0 16,1 0-16,-1 0 0,21 21 0,-20-21 15,20 0-15,22 0 0,-22 0 16,1 0-16,-1 0 0,64 0 15</inkml:trace>
  <inkml:trace contextRef="#ctx0" brushRef="#br0" timeOffset="-80652.25">22204 7387 0,'0'0'0,"0"-21"16,21 21-16,0 0 15,0 0-15,0 0 0,1 21 16,-1 0-16,0 1 16,0-1-16,-21 0 0,0 21 0,0-21 15,0 22-15,0-22 0,-42 21 16,21 1-16,-22-22 0,1 21 0,-22-21 15,1 22-15,-1-1 0,1 0 16</inkml:trace>
  <inkml:trace contextRef="#ctx0" brushRef="#br0" timeOffset="-79928.15">23283 7239 0,'0'-42'15,"0"21"1,0-1-16,0 1 0,0 0 16,0 0-16,0 0 15,0 0-15,0-1 16,0 1-16,0 42 31,0 1-15,0 20-16,0-21 0,0 21 15,0 1-15,0-1 0,0-21 0,0 22 16,0-1-16,0-21 0,0 43 16,0-43-16,0 0 15,0 0-15,0 0 0,0 0 16,-21-21-16,21 22 0,-21-22 0,21 21 16,-21-21-16,0 0 15,-22 0-15,22 0 16</inkml:trace>
  <inkml:trace contextRef="#ctx0" brushRef="#br0" timeOffset="-79777.16">22860 7620 0,'0'21'16,"21"0"-16,0-21 0,43 0 15,-22 0-15,0 0 0,1 0 16,20 0-16,-20 0 0,-1 0 0,0 0 15,22 0-15,-22 0 0,-21 0 16</inkml:trace>
  <inkml:trace contextRef="#ctx0" brushRef="#br0" timeOffset="-77524.37">21167 8170 0,'-22'0'16,"44"0"-16,-44-21 31,44 21-15,-1-21-16,0 21 0,0-21 0,21 0 15,22 21-15,-22-21 0,43-1 16,-22 1-16,1 0 0,21-21 0,63-1 15,-85 22-15</inkml:trace>
  <inkml:trace contextRef="#ctx0" brushRef="#br0" timeOffset="-74992.48">1545 15600 0,'0'0'0,"21"0"16,-21 21-16,21-21 15,1 0-15,-1 21 0,0-21 16,0 0-16,0 0 0,22 0 16,-22 0-16,21 0 0,0 0 0,1 0 15,20 0-15,-20 0 0,20 0 16,1 0-16,-1-21 0,22 21 0,-22 0 15,22 0-15,0-21 0,-22 21 16,22 0-16,-22 0 0,85-21 16,-84 21-16,-1 0 0,1-21 15,-1 21-15,1-22 0,-1 22 16,1 0-16,-22 0 0,22 0 0,-22-21 16,0 21-16,1 0 0,20 0 15,-42 0-15,1 0 0,-1 0 16,-42 0 15,-22 0-31,22 0 16,-21 0-16,21 0 0,-22 0 15</inkml:trace>
  <inkml:trace contextRef="#ctx0" brushRef="#br0" timeOffset="-74604.88">1947 15875 0,'0'0'0,"0"21"16,21-21 15,1 0-16,20 0-15,-21 0 0,0 0 16,22 0-16,-1 0 0,0 0 0,1 0 16,-1 0-16,0 0 0,22-21 15,-22 21-15,22-21 0,-22 21 0,0 0 16,1 0-16,-1-21 0,0 21 16,1 0-16,-1 0 0,-21-21 0,0 21 15,22 0-15,-22 0 16,0-22-16,0 22 15,-42 0 32,0 0-47,0 0 16,-1 0-16</inkml:trace>
  <inkml:trace contextRef="#ctx0" brushRef="#br0" timeOffset="-74196.11">2349 16087 0,'0'0'15,"43"21"-15,-22-21 16,-21 21 0,21-21-16,0 0 0,0 0 15</inkml:trace>
  <inkml:trace contextRef="#ctx0" brushRef="#br0" timeOffset="-73897.35">2815 16108 0,'21'21'16,"-21"0"-1</inkml:trace>
  <inkml:trace contextRef="#ctx0" brushRef="#br0" timeOffset="-72756.53">2836 16171 0,'0'22'47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57:50.68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931 0,'22'0'0,"-1"0"15,0 0 17,0 0-32,0-21 15,0 21-15,-21-21 16,22 0-16,-1 21 0,0-21 0,-21 0 16,21 21-16,-21-22 0,21 1 15,-21 0-15,0 0 16,0 0-16,0 0 0,0-1 15,0 1-15,0 0 0,0 0 16,0 0-16,0 0 0,-21-1 16,0 22-16,0 0 15,0 0-15,-1 0 0,1 0 16,0 0-16,0 0 0,0 22 16,-22-1-16,22-21 0,0 21 15,0 0-15,0 0 0,-22 22 0,43-22 16,-21 21-16,0-21 0,0 22 15,0-1-15,21-21 0,-21 21 16,21-20-16,0 20 0,0-21 0,0 21 16,0-20-16,0-1 0,0 0 15,21 0-15,0 0 0,0 0 16,0 1-16,0-1 0,1-21 16,-1 21-16,21 0 0,-21 0 0,0-21 15,22 21-15,-22 1 0,0-22 0,0 21 16,0 0-16,1 0 15,-1 0-15,0 0 0,-21 1 16,0-1-16,0 0 0,0 21 16,-21-21-16,0 1 0,-22 20 15,22-21-15,-21 0 0,21 0 0,-22 1 16,1-1-16,0 0 0,20-21 16,-20 0-16,0 0 0,-1 0 0,1 0 15,0 0-15,-1-21 0,1 0 16,21-1-16,-21 1 0,-1-21 0,1 21 15,0 0-15,20-1 0,1 1 16,0 0-16,0 0 0,0 0 16,21 0-16,-21 21 0,21-22 15,0 1-15,0 0 16,21 21 0,0 0-16,0-21 0,0 0 15,22 0-15,-22 21 0</inkml:trace>
  <inkml:trace contextRef="#ctx0" brushRef="#br0" timeOffset="451.34">3916 635 0,'0'0'0,"21"-21"0,-21 0 16,0 42 31,-21 21-32,21-21-15,0 1 0,-21 20 16,21-21-16,0 43 15,-22-22-15,1 0 0,0 22 0,0-1 16,-21-20-16,20 20 0,1 1 16,0-22-16,0 0 0,0 22 0,0-43 15,21 21-15,0 1 0,0-22 16,0 0-16,0 0 0,0 0 0,0 0 16,0 1-16,0-1 15,21-21-15,0 0 16,0 0-16,0 0 0,0 0 15,1-21-15,-1-1 0,-21 1 16,21 21-16,0-21 0,-21 0 16,21 0-16,0-22 0,-21 22 15,0 0-15,22-21 0</inkml:trace>
  <inkml:trace contextRef="#ctx0" brushRef="#br0" timeOffset="733.18">3619 1143 0,'0'0'0,"-21"0"16,0 21-16,42-21 31,0 0-31,22 0 16,-22 0-16,21 0 0,1-21 0,-1 0 15,0 21-15,43-21 16,-43 0-16,1 21 0,-22-22 0,0 22 15,21-21-15,-21 21 16,1 0-16,-44 0 63</inkml:trace>
  <inkml:trace contextRef="#ctx0" brushRef="#br0" timeOffset="2325.73">4635 1291 0,'0'0'0,"22"-21"0,-1 21 16,0-21-16,0 0 0,0 21 0,-21-21 15,21-1-15,-21 1 0,22 0 16,-22 0-16,0 0 0,0 0 0,0-1 16,0 1-16,0 0 15,0 0-15,0 0 0,-22 0 16,1 21-16,0 0 0,-21 0 15,21 0-15,-22 0 0,22 0 16,-21 21-16,-1 0 0,1 0 0,0 21 16,-1-20-16,1 20 0,-21 43 15,41-64-15,1 21 0,0 0 16,21 1-16,0-22 16,0 21-16,0-21 0,0 1 0,0-1 0,0 0 15,0 0-15,0 0 0,21-21 16,0 0-16,1 0 0,-1 0 15,21 0-15,-21 0 0,22 0 16,-22 0-16,21-21 0,0 0 16,-20 21-16,20-21 0,0 0 0,1-22 15,-22 22-15,21 0 0,-21 0 16,0-22-16,1 22 0,-1-21 0,0 21 16,0 0-16,-21-1 0,21 1 15,-21 0-15,0 0 0,0 42 47,0 0-47,0 0 16,0 1-16,0-1 0,-21 0 0,21 0 0,-21 21 15,21-20-15,0-1 16,0 0-16,0 21 0,0-21 0,-21 22 16,21-22-16,0 21 15,0-21-15,21-21 0,-21 22 0,21-1 16,0-21-16,22 0 0,-22 0 15,0 0-15,21 0 0,1 0 0,-22 0 16,21-21-16,0-1 0,1 22 16,-1-21-16,0 0 0,1-21 0,-1 21 15,-21-1-15,22 1 0,-22 0 16,63-85 0,-62 85-16,-22-21 0,0 21 0,0-22 15,0 1-15,0 21 16,0 0-16,0-1 15,-22 22-15,1 0 0,0 0 0,-21 0 16,21 0-16,-1 22 16,-20-22-16,0 21 0,21 0 0,-1 0 15,-20 0-15,21 0 0,0 22 0,0-22 16,-1 0-16,22 21 0,0-20 16,0-1-16,0 0 0,0 21 15,0-21-15,0 1 0,0-1 16,22-21-16,-1 0 0,0 0 15,0 0-15,0 0 16,0 0-16,22 0 0,-22-21 0,21 21 16,-21-22-16,22 1 0,-22 0 15,0 0-15,0 0 0,22 0 16,-43-1-16,42-20 0,-42 21 16,21 0-16,-21 0 0,0-1 15,0 1 1,0 42 15,0 1-31,0-1 16,0 0-16,0 0 15,0 21-15,0-20 0,0-1 16,0 21-16,0-21 0,0 22 16,0-1-16,0 0 0,0 22 0,0-22 15,0 85-15,0-63 0,0-1 16,0 1-16,0-1 0,0-21 15,0 22-15,0-1 0,0 1 0,0-1 16,0-20-16,0 20 0,0 1 16,0-22-16,0 0 0,0 22 15,0-22-15,0 1 0,-21-1 0,0-21 16,0 21-16,21-20 0,-22-1 16,1 0-16,0 0 0,0-21 15,0 0-15,0 0 16,-1 0-16,1 0 0,0-21 0,0 0 15,0 0-15,0-1 0,-1-20 16,22 21-16,-21-21 0,21-1 0,-21-20 16,21 20-16,0-20 0,0 21 15,0-22-15,0 22 0,21-85 16,0 84-16,1-20 0,-22-1 16,21 1-16,0 21 0,0-22 0,0 1 15,22 20-15,-22-20 16,0 20-16,0 1 0,21 0 0,-20-1 0,-1 22 15,21-21-15,-21 21 16,0 0-16,1-22 0,20 22 0,-21 0 16,0 0-16,0-22 0,1 22 15,-1 0-15,0 0 0,0 0 0</inkml:trace>
  <inkml:trace contextRef="#ctx0" brushRef="#br0" timeOffset="2822.46">5969 1143 0,'0'0'0,"0"21"0,21-21 16,0 0-16,0 0 15,1 0 1,-1 0 0,0 0-16,-21-21 0,21 21 0,-21-21 15,21 21-15,-21-21 0,21 0 16,-21-1-16,22 1 0,-22 0 15,21 0-15,-21 0 0,0 0 16,0-1-16,0 1 16,-21 21-1,-1 0-15,1 0 16,0 0-16,0 0 0,0 0 16,0 21-16,-1 1 0,1-1 15,0 0-15,0 0 0,0 21 16,21-20-16,0 20 0,0 0 15,-21-21-15,21 22 0,0-1 16,0 0-16,0-20 0,0 20 0,0-21 16,0 21-16,21-20 0,21 41 15,-21-63-15,0 21 16,1-21-16,-1 0 0,0 21 16,0-21-16,0 0 0,43 0 15,-43-21 1,0 21-16,0-21 15,0 0-15,-21 0 0,22 21 0,-1-21 16,0 21-16,-21-22 16,21 1-16,0 0 0,0 21 0,1-21 15</inkml:trace>
  <inkml:trace contextRef="#ctx0" brushRef="#br0" timeOffset="3116.29">6646 1207 0,'21'0'47,"1"0"-47,-1 0 0,0 0 15,0 0-15,0 0 0,0 0 16,1 0-16,-1 0 0,0 0 15,0 0-15,0 0 0,0 0 0,1 0 16,-22-22 47</inkml:trace>
  <inkml:trace contextRef="#ctx0" brushRef="#br0" timeOffset="4033.27">7895 995 0,'-21'-21'15,"21"0"1,-21-1 0,21 1-16,0 0 0,0 0 15,0 0-15,0 0 16,0-1-16,0 1 0,21 0 15,0 0-15,-21 0 0,21 21 16,0-21-16,1-1 0,-1 22 16,0-21-16,0 21 0,0 0 15,0 0-15,1 0 0,-1 0 16,0 0-16,0 21 0,0-21 16,0 22-16,1-1 0,-22 21 15,0-21-15,21 22 0,-21-1 16,0 0-16,0 1 0,0 20 0,0-21 15,0 1-15,-21-1 0,-1 0 16,1 1-16,0-1 0,0 0 0,0 1 16,0-1-16,-22 0 0,22-20 15,0-1-15,0 21 0,0-21 0,-22 0 16,22 1-16,0-1 16,0 0-16,0-21 0,-1 0 0,1 0 15,0 0-15,0 0 0,0-21 16,0 21-16,-1-21 0,1-1 15,0 1-15,21 0 16,-21 0-16,0 0 0,21 0 0,0-1 16,-21-20-16,-1 21 15,22 0-15,0 0 0,0-1 0,22 1 16,-1 21 0,0 0-16,0 0 0,0 0 15,0 21-15,22-21 0,-22 22 0,21-1 16,-21 0-16,22 0 0,-22 0 15,21 0-15,-21 1 0,22-1 0,-22 0 16,0 0-16,0 0 0,22-21 16,-22 21-16,-21 1 0,21-22 15,0 21-15,0-21 0,0 0 0,1 21 16,-1-21 0,0 0-16,0 0 0,0-21 15,0 0 1,-21-1-16,0 1 15</inkml:trace>
  <inkml:trace contextRef="#ctx0" brushRef="#br0" timeOffset="4657.92">3768 2074 0,'0'0'0,"-22"0"16,22 22 30,22-22-46,-1 0 0,21 0 16,-21 0-16,22 0 0,20 0 0,-21 0 16,22 0-16,21 0 15,-22 0-15,43 0 0,-21 0 0,20 0 16,1 0-16,21 0 0,-21 0 16,21 0-16,0 0 0,21 0 0,-21 0 15,21 0-15,1 0 0,-1 0 16,-21 0-16,21 0 0,0 0 0,21 0 15,-20 0-15,-1-22 0,0 22 0,-21 0 16,21-21-16,-21 21 0,0-21 16,-21 21-16,0 0 0,0-21 0,-22 21 15,1 0-15,-22-21 0,-20 21 16,-1 0-16,0-21 0,-20 21 0,-1 0 16,0 0-16,-42 0 46,0 0-46,-1 0 0,-20 0 0,21 0 16</inkml:trace>
  <inkml:trace contextRef="#ctx0" brushRef="#br0" timeOffset="5198.64">4191 2244 0,'21'21'16,"0"-21"-1,22 0-15,-22 0 0,63 21 16,-20-21-16,-1 0 16,22 0-16,0 0 0,-1 0 0,107 0 15,-85 0-15,0 0 16,21 0-16,-22-21 0,22 21 0,0-21 15,0 21-15,0 0 0,22 0 16,-22-21-16,0 21 0,21 0 0,-21 0 16,21 0-16,-21 0 0,-21 0 0,0 0 15,-1 0-15,-20 0 16,0 0-16,-1 0 0,-20 0 0,-1 0 16,1 0-16,-43 0 0,21 0 0,-20 0 15,-1 0-15,0 0 0,-21-22 63,0 1-48,0 0-15</inkml:trace>
  <inkml:trace contextRef="#ctx0" brushRef="#br0" timeOffset="7455.08">11515 762 0,'-22'0'31,"22"21"-15,0 0-16,0 1 16,0-1-16,0 0 15,22 0 1,-1-21-16,0 0 0,0 0 0,0 0 15,0 0-15,22 0 0,-22-21 16,21 0-16,1 0 0,-1-1 16,0 1-16,1 0 0,-1 0 0,-21 0 15,21 0-15,-20-1 0,-1 1 16,0 0-16,0 0 0,-21 0 0,0 0 16,21-1-16,-21 1 15,0 0-15,0 0 0,0 0 16,0 0-1,-21 21 1,0 0-16,21 21 16,-21 0-16,0-21 0,-1 21 0,22 0 15,-21 0-15,0 22 0,0-22 16,21 0-16,0 21 0,-21 1 16,0-1-16,-1 22 0,22-1 0,-21-21 15,0 22-15,21-1 0,-21 1 16,0-1-16,0 1 0,21-22 0,0 22 15,-22-1-15,22-20 16,-21 20-16,21-21 0,0 22 0,0-22 16,0 22-16,0-22 0,0 0 15,0 1-15,0-22 0,0 21 0,0-21 16,0 1-16,0-1 0,0 0 16,-21-21-16,0 0 15,0 0-15,0 0 16,-1 0-16,1 0 0,0 0 0,0-21 15,0 21-15,0-21 16,-1-1-16,-20 1 0,21 0 0,0 0 16,-22-21-16,1 20 0,21-20 0,-21 21 15,20-21-15,1 20 0,-21 1 16,21 0-16,21 0 0,-21 0 16,-1 21-16,22 21 31,0 0-31,0 21 0,0-20 15,0-1-15,0 0 0,22 21 16,-1-21-16,-21 1 0,21 20 0,0-21 16,0 0-16,0 0 0,1 1 15,20-1-15,-21 0 0,0 0 16,22-21-16,-22 0 0,21 21 0,-21-21 16,22 0-16,-1 0 0,-21 0 0,21-21 15,1 0-15,-1 0 16,22 0-16,-22-1 0,0 1 0,1-21 15,-1 21-15,-21-22 0,21 1 16,1 0-16,-22-1 0,0 1 0,0 0 16,0-1-16,1 1 0,-1 21 15,0-21-15,-21 20 0,0 1 16,21 0-16,-21 42 47,0 0-47,0 1 0,-21-1 0,21 21 15,0-21-15,0 22 16,0-22-16,0 21 0,-21 0 0,21 1 16,0-22-16,-21 21 0,21-21 15,0 22-15,0-22 0,0 0 0,0 0 16,-22 0-16,22 1 0,0-1 16,-21-21-1,21-21 16,0-1-31,0 1 0,-21 0 16,21 0-16,0 0 0,0 0 16,0-22-16,0 1 0,0 21 0,21-22 15,0 1-15,43-21 16,-43 20-16,21 22 0,-20-21 0,20 21 16,0-1-16,1 1 0,-1 0 15,-21 21-15,21 0 0,-20 0 16,20 0-16,-21 0 0,0 0 0,0 0 15,1 21-15,-22 0 0,0 1 16,0-1-16,0 0 0,0 21 0,0 1 16,0-22-16,0 21 0,0 0 15,0 1-15,-22-1 0,1 0 0,21-20 16,-21 20-16,21-21 0,0 0 16,0 0-16,0 1 0,0-1 15,21-21-15,0 0 16,1 0-16,-1 0 0,21 0 15,-21 0-15,0 0 0,22-21 0,-22-1 16,21 1-16,-21 0 0,22 0 16,-22 0-16,21-22 0,-21 22 0,22-21 15,-22 21-15,21-64 16,-21 64-16,1-21 0,20-22 16,-42 43-16,0 0 0,21 0 15,-21-1-15,0 44 31,0-1-31,0 0 16,-21 0-16,21 21 0,-21-20 16,0 20-16,21-21 0,-22 21 0,22 1 15,0-22-15,-21 21 0,21-21 16,0 1-16,0-1 0,0 0 0,0 0 16,0 0-16,21-21 0,1 0 15,-1 0-15,0 0 16,0 0-16,0 0 0,0 0 0,1-21 15,-1 21-15,0-21 16,0 21-16,-21-21 0,21 0 0,-21-1 16,21 22-16,-21-21 15,0-21-15,22 21 0,-22 0 0,21-1 16</inkml:trace>
  <inkml:trace contextRef="#ctx0" brushRef="#br0" timeOffset="7837.86">13250 1037 0,'0'0'16,"-21"21"-16,0-21 0,0 22 0,21-1 15,0 0-15,0 0 0,0 0 16,0 0-16,21-21 15,0 0 1,0 0-16,0 0 0,1 0 0,-1-21 16,0 21-16,0-21 0,-21 0 15,21 21-15,-21-21 0,0 0 0,0-1 16,0 1-16,0 0 16,0 0-16,-21 0 0,0 0 0,21-1 15,-21 22-15,0 0 0,-1 0 0,1 0 16,-21 0-16,21 0 0,0 22 15,-1-1-15,1 0 0,0 0 16,0 0-16,0 0 0,21 1 0,0-1 16,-21 0-16,21 0 0,0 0 15,0 0-15,21-21 16</inkml:trace>
  <inkml:trace contextRef="#ctx0" brushRef="#br0" timeOffset="8486">14012 720 0,'0'0'0,"21"0"15,-21-21-15,0-1 32,0 44-17,0-1 1,-21 0-16,21 0 0,-21 21 0,0 1 15,21-1-15,-21 0 16,-22 85-16,22-63 0,0-22 16,0 22-16,-21-1 0,20 22 15,-20-22-15,21 1 0,-21-1 0,20 22 16,1-21-16,0-22 0,0 21 16,21-20-16,-21-22 0,21 21 0,0-21 15,0 1-15,0-1 0,21-21 16,0 0-16,0 0 0,0 0 15,1 0-15,20 0 0,-21 0 16,0-21-16,0 21 0,22-22 0,-22 1 16,0 0-16,0 0 0,0 0 15,1 0-15,-1-1 0,0 1 16,0 0-16,-21 0 0,0-21 0,21-22 16,-21 43-16,0 0 15</inkml:trace>
  <inkml:trace contextRef="#ctx0" brushRef="#br0" timeOffset="8701.87">13674 1461 0,'0'0'0,"0"-22"47,21 22-31,0 0-16,0 0 0,-21-21 15,21 21-15,0 0 0,1 0 0,-1 0 16,0 0-16,-21-21 16,21 21-16,0 0 0,0-21 15,1 21-15</inkml:trace>
  <inkml:trace contextRef="#ctx0" brushRef="#br0" timeOffset="9933.68">14520 1736 0,'0'0'0,"21"0"0,1 0 15,-1-21-15,0-1 16,0 1-16,-21 0 0,21 0 15,-21 0-15,0 0 0,21-22 16,-21 22-16,0 0 0,0 0 16,0 0-16,-21-22 0,0 22 15,0 0-15,0 0 0,0 0 0,-1-1 16,1 1-16,-21 21 0,21 0 16,-22 0-16,22 0 0,-21 0 0,0 21 15,20 1-15,-20-1 0,21 0 16,-21 0-16,20 0 0,-20 22 0,21-1 15,0 0-15,0 1 0,-1-1 16,1 0-16,21 1 0,-21-1 0,21 0 16,0-21-16,0 22 0,0-22 15,0 0-15,21 0 0,0 0 0,22 1 16,-22-22-16,0 0 16,21 0-16,-20 0 0,20 0 0,-21 0 15,21-22-15,1 1 0,-22 0 16,21 0-16,-21 0 0,22 0 0,-22-22 15,0 22-15,0-21 0,0 21 16,1-22-16,-22 1 0,0 0 0,21 20 16,-21-20-16,21 21 0,-21-21 15,0 20-15,0 1 0,0 0 0,0 0 16,0 42 15,0 0-31,0 0 0,0 1 16,0-1-16,-21 0 0,21 21 15,0 1-15,0-22 0,0 21 16,0 0-16,0 1 0,0-22 0,0 21 16,0-21-16,0 1 0,0-1 15,42 21-15,-42-21 0,21-21 16,0 0-16,1 0 0,-1 0 0,0 0 16,0 0-16,0-21 0,22 21 15,-22-21-15,21 0 0,-21 0 16,22-1-16,-22-20 0,21 0 0,-21-1 15,22 1-15,-1 0 0,-21-1 16,21 1-16,-20-21 0,20 20 0,-21-20 16,0-1-16,43-63 15,-43 64-15,0-1 0,0 1 16,0-1-16,1 22 0,-1 0 16,-21-1-16,0 22 0,0 0 0,0 0 15,0 0-15,-21 21 16,-1 0-16,1 21 15,21 0-15,-21 0 0,0 21 16,0 1-16,0-1 0,-1 0 0,1 22 16,0-22-16,0 22 0,21-22 15,-21 0-15,0 22 0,21-22 0,-22 1 16,22-1-16,0 0 16,0 1-16,0-1 0,-21 0 0,21 1 15,0-1-15,0 0 0,0 1 16,0-1-16,0-21 0,0 21 0,0-20 15,0-1-15,21 0 0,1 0 16,-1-21-16,0 0 0,0 0 16,0 0-16,22 0 0,-22 0 0,0 0 15,0-21-15,21 0 0,-20 0 16,20-1-16,-21 1 0,21-21 0,1 21 16,-22 0-16,0-22 0,21 22 15,-20-21-15,-1 21 0,0-1 16,0 1-16,-21 0 0,0 0 15,21 21-15,-21 21 32,0 0-32,0 0 0,0 1 0,-21-1 15,21 0-15,-21 0 0,21 0 16,0 22-16,0-22 0,0 0 0,0 0 16,0 0-16,0 0 15,0-42 16,21 0-15,-21 0-16,0-21 16,21 20-16,-21 1 0</inkml:trace>
  <inkml:trace contextRef="#ctx0" brushRef="#br0" timeOffset="10135.56">15833 1334 0,'0'0'15,"-22"-22"-15,1 22 0,0 0 16,21-21 62,21 21-62,-21-21-16</inkml:trace>
  <inkml:trace contextRef="#ctx0" brushRef="#br0" timeOffset="10872.16">16277 1482 0,'0'0'0,"-21"0"16,0 0 0,21-21-1,0-1 1,21 22-16,0-21 0,0 0 0,0 21 16,1-21-16,20 21 0,-21 0 15,21 0-15,-20 0 0,-1 0 0,21 0 16,-21 0-16,0 0 0,1 0 15,-22 21-15,0 0 0,0 22 16,0-22-16,0 0 16,0 0-16,-22 21 0,1 1 0,0-22 15,-21 21-15,-1 1 0,1-22 16,0 21-16,-1-21 0,1 22 0,21-22 16,-21 0-16,-1 0 0,22 0 15,-21 0-15,21-21 0,-1 22 16,44-44 15,-1 22-15,0 0-16,0-21 0,0 21 0,0 0 15,22 0-15,-22 0 0,21 0 16,1 0-16,-1 0 0,-21 0 16,21 0-16,1 21 0,-22 1 15,21-1-15,-21-21 0,1 21 0,-1 21 16,0-21-16,0 22 0,0-1 15,-21-21-15,21 22 0,-21-22 16,0 21-16,0 0 0,0 1 0,0-1 16,-21 0-16,0 22 15,0-22-15,0 1 0,0-1 0,-43 21 16,22-20-16,-1-22 0,1 0 16,0 21-16,-1-42 0,1 22 0,0-22 15,-1 0-15,1 0 0,0 0 0,-1 0 16,1 0-16,0-22 15,-1 1-15,1-21 0,0 21 0,-1 0 16,1-22-16,21 1 0,-21 21 16,-1-43-16,22 22 0,0 21 15,0-22-15,21 22 0,-21 0 16,21 0-16,0 0 0,0 0 0,0-1 16,0 1-16,0 0 0,0 0 0,0-21 15,42 20-15</inkml:trace>
  <inkml:trace contextRef="#ctx0" brushRef="#br0" timeOffset="12973.16">17060 1588 0,'43'-43'16,"-43"22"-16,21 0 0,-21 0 15,0 0-15,0-1 0,0 1 16,0-21-16,0 21 0,0 0 15,-21-1-15,-1 1 0,1 21 0,0-21 16,0 21-16,0 0 0,-22 0 16,22 0-16,0 21 0,-21-21 0,21 21 15,-1 1-15,-20 20 0,21 0 16,0-21-16,0 22 0,-1-1 0,-20 43 16,21-43-16,21 0 15,-21 1-15,21-22 0,0 42 16,0-41-1,21-22-15,0 0 0,0 0 0,0 0 16,1 0-16,20-22 0,-21 1 16,0 21-16,22-42 0,-22 21 0,21 0 15,-21-22-15,22 22 0,-22-21 16,0-1-16,0 22 0,0-21 0,0 0 16,1 20-16,-22-20 0,21 21 15,-21 0-15,0 0 0,0-1 0,0 1 16,0 42-1,0 1-15,0-1 16,0 0-16,0 0 0,-21 21 16,21-20-16,0 20 0,0-21 15,0 21-15,0-20 0,0 20 16,0-21-16,0 21 0,0-20 0,21-1 16,-21 0-16,21 0 0,0 0 15,0-21-15,0 0 0,1 0 0,-1 0 16,21 0-16,-21 0 0,0 0 15,22-21-15,-22 0 0,0 0 0,21-43 16,-20 22-16,-1 21 16,0-22-16,0 1 0,0-21 0,0 20 15,1-20-15,-1-1 0,0 1 16,-21-1-16,21 1 0,0-1 0,0 1 16,-21-1-16,0 1 15,22 20-15,-22 1 0,0 21 0,21-21 16,-21 20-16,0 44 15,-21-1 1,-1 0-16,22 21 0,-21 1 16,0 20-16,0 1 0,0-22 0,0 21 15,-1 1-15,22-1 0,-42 43 16,42-42-16,-21-22 0,21 0 16,0 22-16,0-22 0,0 1 15,0-1-15,0-21 0,0 21 16,0 1-16,0-22 0,21 0 15,0 0-15,-21 0 0,21 1 0,1-22 16,-1 0-16,0 0 0,0 0 16,0 0-16,22 0 0,-22-22 15,21 22-15,-21-21 0,0 0 16,1 0-16,-1-21 0,0 20 0,0-20 16,0 21-16,0-21 0,1 20 15,-22-20-15,0 21 0,21-21 16,-21 20-16,21 1 0,-21 0 15,0 42 17,-21 0-32,21 1 0,-21-1 15,21 0-15,0 0 0,-22 0 16,22 22-16,-21-22 0,21 0 16,0 21-16,0-21 0,0 1 0,0-1 15,0 0-15,0 0 0,0 0 16,0 0-16,21-21 0,1 0 15,-1 0-15,0 0 0,0 0 16,21 0-16,-20 0 0,-1-21 0,21 21 16,-21-21-16,22 0 0,-22 0 15,21 0-15,-21-22 0,22 22 0,-22 0 16,0-21-16,0 20 0,0 1 16,0 0-16,-21 0 0,0 0 15,22 0-15,-22 42 31,-22-21-15,22 21-16,-21 21 0,21-21 16,0 1-16,-21-1 0,21 0 15,0 21-15,-21-21 0,21 1 0,0-1 16,0 0-16,0 0 0,0 0 16,0 0-16,21-21 0,0 0 15,0 0-15,1 0 0,-1 0 16,0 0-16,0 0 15,0-21-15,-21 0 0,21 0 16,-21 0-16,0 0 0,0-1 16,0-20-16,0 21 0,0-21 0,0 20 15,0 1-15,0 0 0,-21 0 16,0 0-16,21 0 0,-21 21 0,0-22 16,0 22-1,21-21 1,21 21-1,0 0-15,0 0 16,0 0-16,0-21 16,22 21-16,-22-21 0,21 21 0,-21 0 15,22 0-15,-22 0 0,0 0 16,21 0-16,-20 0 0,-1 0 0,0 0 16,0 0-16,0 0 15,-21 21-15,21-21 0,-21 21 0,0 0 16,0 1-16,22-1 15,-22 0-15,0 21 0,0-21 16,0 1-16,0-1 16,0 0-16,0 0 0,0 21 0,0-20 0,0-1 15,0 0-15,0 0 0,0 0 16,0 0-16,0 1 16,-22-1-1,1-21 16,21-21-31,-21 21 0,21-22 16,0 1-16,0 0 0,0 0 16,0 0-16,0-22 0,0 22 15,0-21-15,0 21 0,21-22 0,0 22 16,-21-21-16,22 0 0,20 20 16,-21-20-16,21 21 0,1-21 0,-22 20 15,21 1-15,1 0 0,-1 21 0,-21 0 16,21 0-16,-20 0 15,-1 0-15,0 0 0,0 21 0,0 0 16,0 1-16,-21-1 0,0 21 16,0 22-16,0-43 0,0 21 15,0-21-15,0 22 0,0-22 16,0 21-16,0-21 0,0 0 0,0 22 16,0-22-16,0 0 0,0 0 15,0 0-15,0 1 0,0-1 16,0 0-16,0-42 62,-21 21-62,21-21 0,-21-1 16,21 1-16,0 0 0,-21 0 16,0 0-16</inkml:trace>
  <inkml:trace contextRef="#ctx0" brushRef="#br0" timeOffset="13222.02">18796 868 0,'0'0'0,"-21"-21"15,0 0-15,-1 21 16,22-22-1,-21 22 48,0 0-63</inkml:trace>
  <inkml:trace contextRef="#ctx0" brushRef="#br0" timeOffset="13489.86">17589 1080 0,'0'0'0,"-21"21"0,42-21 31,1 0-31,-1 0 0,0 0 15,0 0-15,0 0 0,22 0 0,-22 0 16,0 0-16,0 0 0,0-21 16,0 21-16,1 0 0,-1 0 15,-42 21 32,-1-21-47</inkml:trace>
  <inkml:trace contextRef="#ctx0" brushRef="#br0" timeOffset="14400.64">11896 2371 0,'0'0'0,"-43"21"16,22-21-16,0 21 16,0-21-16,21 21 15,-21-21-15,42 0 47,0 0-47,21 0 16,-21 0-16,22 0 0,-22 0 0,21 0 15,22 0-15,-22 0 0,22 0 16,-1 0-16,1 0 0,-1 0 0,1 0 16,-1 0-16,22-21 15,-1 21-15,1 0 0,21 0 0,0-21 16,0 21-16,-1-21 0,1 21 15,21 0-15,-21 0 0,0-21 0,21 21 16,0 0-16,0 0 0,21-22 16,-21 22-16,21 0 0,0 0 0,1-21 15,-1 21-15,21-21 0,0 21 16,-20 0-16,20 0 0,-21-21 0,0 21 16,0 0-16,1 0 0,-22 0 15,0-21-15,0 21 0,-22 0 0,1 0 16,-21 0-16,0-21 0,-1 21 0,-20 0 15,-1 0-15,64 0 16,-63 0-16,-1 0 0,-20 0 16,-1 0-16,0 0 0,-21 0 15,1 0-15,-1 0 0,0 0 0,-42 0 32,-22 0-17,22 0-15,-21 0 0,-22 0 0,22 0 16,-21 0-16,-1 0 0,-21 0 15,1 0-15</inkml:trace>
  <inkml:trace contextRef="#ctx0" brushRef="#br0" timeOffset="15016.28">12086 2625 0,'0'0'0,"21"0"16,0 0-16,1 0 0,-1 0 15,21 0-15,-21-21 0,22 21 0,-1 0 16,0 0-16,1 0 0,-1-22 16,21 22-16,1 0 0,21-21 0,-1 21 15,1-21-15,21 21 0,0-21 16,-1 21-16,1-21 0,21 21 15,-21-21-15,21-1 0,21 22 0,-21-21 16,21 21-16,1-21 0,-1 0 16,0 21-16,0-21 0,0 21 15,22-21-15,-1 21 0,-21 0 0,21 0 16,-20-22-16,-1 22 0,21 0 16,-21 0-16,-21 0 0,21-21 0,-21 21 15,-21 0-15,0 0 0,-21 0 16,-1 0-16,1 0 0,-21 0 0,-1 0 15,-21 0-15,43-21 0,-64 21 16,22 0-16,-22 0 16,0 0-16,0 0 0,0 0 15,-42 0 32,0 0-47,0 0 16,0 0-16,-1 0 0,1 0 0</inkml:trace>
  <inkml:trace contextRef="#ctx0" brushRef="#br0" timeOffset="50912.2">4212 3768 0,'0'0'0,"0"-21"16,21-1-16,-21 1 0,0 0 15,0 0-15,0 0 16,0 0-16,-21 21 16,21-22-16,-21 22 0,21-21 0,-21 0 0,0 21 15,-1-21-15,1 0 16,0 21-16,0 0 0,0-21 16,-22 21-16,22-22 0,0 22 15,0 0-15,-21 0 0,20 0 0,1 0 16,-21 0-16,21 0 0,-22 0 15,22 0-15,-21 22 0,21-1 16,-22-21-16,22 21 0,-21 0 0,21-21 16,0 21-16,-22 0 0,1 1 15,21-1-15,-22 0 0,22 21 0,-21-21 16,21 1-16,-22 20 16,22-21-16,0 21 0,0 1 0,0-1 15,0 0-15,21 22 0,0-22 16,-22 22-16,22-22 0,-21 22 0,21-22 15,0 0-15,-21 1 0,21 20 16,0 22-16,0-64 16,0 21-16,0 1 0,0-1 0,0 0 15,0-21-15,21 22 0,0-22 16,-21 21-16,22-21 0,-1 1 16,0-1-16,21 0 0,-21 0 0,1 0 15,20-21-15,-21 0 0,21 0 16,1 0-16,-22 0 0,21 0 15,1 0-15,-1 0 0,0-21 0,1 21 16,20-21-16,-21 0 0,-20 0 16,20-1-16,0 22 0,1-21 0,-22 0 15,0 0-15,21 0 0,-21 0 16,-21-1-16,22 1 0,-1 21 0,-21-21 16,0 0-16,0 0 15,0 0-15,21 21 16,-21-22-16,0 1 15,0 0-15,21 21 0,-21-21 0</inkml:trace>
  <inkml:trace contextRef="#ctx0" brushRef="#br0" timeOffset="51432.9">4381 4297 0,'0'-21'16,"0"0"-16,0-1 15,-21 22 1,21-21-16,-21 21 16,0 0-16,0 0 15,0 0-15,-1 0 16,22 21-16,-21 1 0,0-22 16,0 21-16,0 0 0,21 21 0,-21-21 15,-1 1-15,22 20 0,0-21 16,-21 21-16,21 1 0,-21-22 0,21 21 15,0-21-15,-21 1 0,21 20 16,0-21-16,0 0 0,0 0 0,0 1 16,0-1-16,21 0 0,0 0 15,22 0-15,-22-21 0,0 0 16,0 0-16,0 0 0,22 0 16,-22-21-16,21 0 0,-21 0 15,22 0-15,-22-1 0,21 1 0,0 0 16,-20 0-16,41-43 15,-42 43-15,0-21 0,-21 21 16,0-22-16,0 22 0,0-21 0,0 0 16,0 20-16,-21-20 0,0 21 15,0 0-15,0 0 0,0-1 0,-22 1 16,22 21-16,-42 0 16,41 0-16,1 0 0,0 0 15,0 21-15,0 1 0,0-1 16,21 0-16,-22-21 0,22 21 0,-21 0 15,21 0-15,0 1 16,0-1-16,21-21 16,1 0-16</inkml:trace>
  <inkml:trace contextRef="#ctx0" brushRef="#br0" timeOffset="52043.55">4995 4255 0,'0'0'0,"-21"0"47,21 21-47,0 0 0,0 0 16,-21-21-16,21 21 0,0 0 0,-21 1 15,21-1-15,0 21 0,0-21 16,0 0-16,0 1 0,-21-1 0,21 0 16,-22 0-16,22 0 0,0 0 15,0 1-15,-21-1 0,21 0 0,-21-21 16,21 21-16,0 0 0,0 0 16,0-42 15,0 0-16,0 0 1,0 0-16,0-22 0,0 22 0,21 0 16,0-21-16,1 21 0,-1-22 15,0 22-15,0-21 0,21 21 0,-20-1 16,62-20-16,-63 21 0,22 0 16,-22 21-16,21 0 0,-21 0 15,1 0-15,20 0 0,-21 0 16,0 21-16,0 0 0,1 0 0,-22 22 15,0-22-15,0 0 16,0 0-16,0 0 0,0 0 0,0 22 16,0-22-16,0 0 0,-22 0 0,22 0 15,-21 1-15,0-22 16,21 21-16,0 0 0,-21 0 16,0-21-1,21-21 16,21 0-31,0 0 16,0-1-16</inkml:trace>
  <inkml:trace contextRef="#ctx0" brushRef="#br0" timeOffset="52661.25">5990 4318 0,'0'0'0,"0"-21"0,21 21 0,0-21 16,-21 0-16,22-1 15,-1 1-15,-21 0 0,0 0 16,0 0-16,0 0 0,0-1 16,0 1-16,0 0 0,0 0 15,-21 21-15,-1 0 16,1 0-16,0 0 0,0 0 15,0 0-15,-22 21 0,1 0 16,0 0-16,-1 1 0,1 20 0,0-21 16,-1 21-16,1-20 0,21 20 15,-21-21-15,42 0 0,-22 22 0,22-22 16,0 0-16,0 0 16,0 0-16,22-21 0,20 0 15,-21 21-15,21-21 0,-20 0 16,20 0-16,0 0 0,1 0 0,-1 0 15,-21 0-15,21 0 0,1 0 0,-22 0 16,0 0-16,21 0 0,-20 0 16,-1 22-16,0-22 0,0 21 15,0 0-15,-21 0 16,0 0 0,0 0-16,-21 1 0,-21-22 0,21 21 15,-1 0-15,-20 0 16,21 0-16,-21 0 0,20-21 0,-20 22 0,0-22 15,21 0-15,-22 21 0,22-21 16,-21 0-16,21 0 0,-1 0 0,1 0 16,-21 0-16,21-21 0,0 21 15,-1 0-15,1-22 0,0 22 0,21-21 16,-21 21 0,0 0-16,21-21 15,0 0 16,0 0-31,21 21 16</inkml:trace>
  <inkml:trace contextRef="#ctx0" brushRef="#br0" timeOffset="53282.42">6773 3747 0,'21'-22'0,"-42"44"0,42-65 16,-21 22-16,0 0 0,0 0 15,0 0-15,0-1 0,0 1 16,0 0-16,0 0 0,0 0 15,0 0-15,0 42 32,0 0-17,-21 0-15,0 0 0,0 0 16,21 22-16,-21-1 0,0 0 0,-1 1 16,1 20-16,21 1 0,-21-1 15,0 1-15,0-1 0,0 1 16,21-1-16,-22-20 0,1 20 0,21 1 15,-21-22-15,21 0 0,-21 1 16,21-1-16,0 0 0,0-21 0,0 1 16,0-1-16,0 0 0,0 0 15,21-21-15,0 0 16,0 0-16,1 0 16,-1 0-16,0 0 0,0-21 0,0 21 15,0-21-15,22 0 16,-22-1-16,0 1 0,0 0 0,-21 0 15,0 0-15,21 0 0,-21-1 16</inkml:trace>
  <inkml:trace contextRef="#ctx0" brushRef="#br0" timeOffset="53394.34">6371 4255 0,'-21'21'16,"42"-42"-16,-63 42 0,21-21 0</inkml:trace>
  <inkml:trace contextRef="#ctx0" brushRef="#br0" timeOffset="53529.28">6435 6752 0,'0'0'0,"21"-381"16,0-42-16,0 42 0,106-402 15,-85 635-15,1 21 16,-1 21-16,0 21 0,-20 43 16,20-22-16,-21 43 0,0 0 15,0 0-15,1 0 0,-22-1 0</inkml:trace>
  <inkml:trace contextRef="#ctx0" brushRef="#br0" timeOffset="54049.98">7112 4403 0,'-21'0'0,"21"-21"16,0-1-16,-21 1 0,21 0 16,0 0-16,0 0 0,0 0 15,21-1-15,0 22 16,-21-21-16,21 21 0,0 0 0,0 0 16,1 0-16,-1 0 0,0 0 15,0 0-15,0 0 0,0 0 16,1 21-16,-1 1 15,-21-1-15,21 0 0,-21 0 0,21 0 16,-21 0-16,0 22 0,0-22 16,0 0-16,0 0 0,0 0 0,0 1 15,0 20-15,-21-21 0,21 0 0,-21-21 16,21 21-16,0 1 0,-21-1 16,-1-21-16,22-21 31,0-1-16,0 1-15,0-21 16,0 21-16,0 0 0,0-22 16,0 1-16,22 21 0,-1 0 15,0-22-15,-21 22 0,21 0 16,0 21-16,0-21 0,-21 0 0,22-1 16,-1 22-16,-21-21 0,21 21 15,0 0-15,0 0 0,-21-21 0,21 21 16,1 0-1,-1-21 1,0 21-16,0 0 16</inkml:trace>
  <inkml:trace contextRef="#ctx0" brushRef="#br0" timeOffset="54721.6">7853 4170 0,'0'0'15,"21"-42"-15,-21 20 16,0 1-16,0 0 15,0 42 17,-21 0-17,21 1-15,-21 20 0,21-21 16,0 0-16,0 22 0,0-22 16,-22 21-16,22-21 0,-21 0 0,21 22 15,0-22-15,0 21 0,0-21 16,0 1-16,0-1 0,0 0 0,0 0 15,0 0-15,21-21 16,1 0-16,-1 21 0,0-21 0,0 0 16,0 0-16,0 0 0,1 0 0,20-21 15,-21 21-15,0-21 16,22 0-16,-22 0 0,0 0 0,0-1 16,21 1-16,-20 0 0,-1-21 15,0-1-15,0 22 0,-21-21 16,0 0-16,21 20 0,-21-20 0,21 21 15,-21 0-15,0 0 0,0-1 0,0 1 16,0 42 15,-21 1-31,0 20 0,21-21 16,0 0-16,0 22 0,-21-22 16,21 0-16,-21 21 0,21-21 15,0 1-15,0-1 0,0 0 16,0 0-16,0 0 0,0 0 0,0 1 15,0-1-15,0 0 0,21 0 32,0-21-32,0 0 0,0 0 15,1 0-15,-1 0 16,0-21-16,0 0 0,0 21 0,22-21 16</inkml:trace>
  <inkml:trace contextRef="#ctx0" brushRef="#br0" timeOffset="55097.38">8890 4149 0,'0'0'0,"0"-21"0,0-22 0,0 22 0,0 0 15,0 0-15,0 0 16,0-1-16,-21 22 16,0 0-16,-1 0 0,1 0 15,0 0-15,0 22 0,0-1 0,0 0 16,-1 0-16,1 0 0,0 0 15,0 22-15,0-22 0,0 21 0,-1-21 16,22 22-16,0-22 0,-21 21 16,21-21-16,0 22 0,-21-22 0,21 0 15,0 21-15,0-20 0,0-1 16,0 0-16,0 0 0,0 0 16,21 0-16,0-21 0,1 22 15,-1-22-15,0 0 16,0 0-16,0 0 0,0 0 0,22 0 15,-22 0-15,0 0 0,0 0 0,0-22 16,22 22-16,-22-21 0,0 21 16,0-21-16,0 0 0,1 0 0,-1 21 15,0-21-15,0-1 0,0-20 16,0 21-16,1 0 0,-22-22 0</inkml:trace>
  <inkml:trace contextRef="#ctx0" brushRef="#br0" timeOffset="55493.67">9398 3408 0,'0'0'0,"0"-21"0,0 0 0,0-1 0,0 44 47,0-1-32,-21 0-15,21 0 0,-21 0 0,21 22 16,0-1-16,0 0 0,-22 1 16,22-1-16,-21 0 0,0 1 0,21-1 15,0 0-15,-21 22 0,21-22 0,-21 0 16,0 22-16,21-22 0,0 1 16,-22-1-16,1 0 0,21 1 0,-21-1 15,21-21-15,0 21 0,-21-20 16,21 20-16,0-21 0,-21 0 0,21 0 15,0 1-15,0-1 16,0 0-16,21-21 16,0 0-1,0 0-15,0 0 16,1-21-16,-1 0 0,0 21 16,0-22-16,0 1 0,0 0 0,1 21 15,20-21-15</inkml:trace>
  <inkml:trace contextRef="#ctx0" brushRef="#br0" timeOffset="55950.12">9631 4085 0,'0'-21'0,"0"42"0,0-63 0,0 21 15,0 0-15,0-1 16,-21 22 0,-1 0-1,1 0-15,0 22 0,0-1 16,0 0-16,21 21 15,0-21-15,-21 1 0,-1-1 0,22 21 16,-21 22-16,21-43 0,0 0 16,0 21-16,-21-21 0,21 1 15,0-1-15,0 0 0,0 0 16,21 0-16,0-21 16,1 21-16,-1-21 0,0 0 15,0 0-15,21 0 0,-20 0 16,-1-21-16,0 21 0,0-21 15,21 0-15,-20 0 0,-1 0 0,0-1 16,0 1-16,0-21 0,0 21 16,-21-22-16,0 22 0,22-21 0,-22 0 15,0 20-15,0-20 0,0 21 16,0 0-16,-22 0 0,1 21 0,-21 0 16,21-22-16,0 22 0,-22 0 0,22 0 15,0 0-15,0 22 0,0-22 16,-1 21-16,1-21 0,0 21 0,0 0 15,0-21-15,21 21 16,-21-21-16,21 21 0</inkml:trace>
  <inkml:trace contextRef="#ctx0" brushRef="#br0" timeOffset="56513.31">9969 3979 0,'0'0'0,"0"-21"16,0 0-16,0 0 16,0 0-1,22 21 1,-1 0-16,0 0 0,0 0 0,0 0 15,22 0-15,-22 0 0,0 0 16,0 21-16,0 0 0,0-21 0,1 21 16,-1 0-16,0 22 0,-21-22 0,21 0 15,-21 21-15,21-20 0,-21-1 16,0 21-16,0-21 0,0 22 16,0-22-16,0 21 0,0-21 0,0 0 15,-21 1-15,-21 20 16,42-21-16,-21 0 0,-1 0 0,22 1 15,-21-22 1,0 0-16,21-22 31,0 1-15,0 0-16,0 0 0,0-21 0,21 20 16,0-20-16,-21 0 0,22 21 15,-1-22-15,0 1 0,0 21 0,0-22 16,0 22-16,1-21 0,-1 21 15,0 0-15,0-1 0,0 1 0,0 0 16,1 0-16,-1 21 0,0-21 16,0 21-1,0-21-15,0 21 0,1 0 16,-22-22 31</inkml:trace>
  <inkml:trace contextRef="#ctx0" brushRef="#br0" timeOffset="56869.52">9356 3620 0,'0'0'0,"0"-22"31,21 22-31,0 0 16,0 0-16,0-21 0,22 21 0,-1 0 15,0 0-15,1 0 0,20-21 16,-21 21-16,1 0 0,20 0 15,-20 0-15,-1 0 0,0 0 16,1 0-16,-22 0 0,21 0 0,-21 0 16,22 0-16,-22 0 0,0 0 15,0 0-15</inkml:trace>
  <inkml:trace contextRef="#ctx0" brushRef="#br0" timeOffset="57429.21">6858 3831 0,'0'0'0,"-21"0"0,0 0 15,-1 0-15,1 0 0,0 0 16,42 0 15,0 0-31,1 0 0,20 0 16,-21 0-16,0 0 0,22 0 0,-22 0 16,21 0-16,0 0 0,-20 0 0,20 0 15,-21 0-15,0 0 0,22 0 16,-22 0-16,0 0 0,0 0 15,0 0 17</inkml:trace>
  <inkml:trace contextRef="#ctx0" brushRef="#br0" timeOffset="58808.46">11388 3747 0,'0'-22'15,"21"1"-15,0 0 16,0 0-16,0 0 16,0 0-16,-21-1 15,22 22-15,-22-21 16,21 0-16,-21 0 0,0 0 15,0 0 17,-21 21-32,-1 0 0,1 0 15,-21 0-15,21 0 0,-22 21 16,1 0-16,21-21 0,-21 21 0,20 0 16,-20 0-16,21 1 15,0-22-15,21 21 0,0 0 0,-21 0 16,21 21-16,0-20 15,0-1-15,0 0 0,0 0 16,21 0-16,0 0 16,0-21-16,0 22 0,0-1 15,1-21-15,-1 21 0,0 0 0,21-21 16,-21 21-16,1 0 16,-1 1-16,0-1 0,0-21 0,-21 21 0,21 0 15,-21 0-15,0 22 0,0-22 16,0 0-16,0 0 0,0 0 0,0 22 15,-21-22-15,-42 42 16,41-42-16,-62 43 16,63-43-16,-22 0 0,1 0 0,0 1 15,20-1-15,-20 0 0,21 0 16,0-21-16,0 21 0,-22 0 0,22-21 16,0 0-16,21-21 46,21 21-46,0-21 16,0 21-16,1-21 0,-1 21 0,21 0 16,-21-21-16,0 21 0,22 0 0,-22 0 15,0 0-15,0 0 16,0 0-16,1 0 0,-1 0 0,0 0 16,0 21-1,-21 0-15,0 0 0,0 0 16,0 1-16,0-1 0,0 0 0,-21 21 15,0-21-15,0 22 0,-1-1 16,-20 0-16,21 1 0,-21 41 16,20-41-16,-20 20 0,21-20 15,21-1-15,-21 0 0,0 1 0,21-1 16,0 0-16,0-21 0,0 22 0,0-1 16,0-21-16,0 22 0,0-22 15,0 0-15,0 0 0,21 0 16,0 0-16,0 1 0,21-22 0,-20 0 15,-1 0-15,21 0 0,0 0 16,22-22-16,-22 1 0,-21 0 16,43 0-16,-22 0 15,-21 0-15,1 21 0,-1-22 0,0 1 16,0 21-16,-21-21 16,0 0-1,-21 42 48,0 0-63</inkml:trace>
  <inkml:trace contextRef="#ctx0" brushRef="#br0" timeOffset="60737.12">10880 13928 0,'0'-21'15,"-22"21"-15,1-22 16,0 22-16,21-21 0,-21 21 0,21-21 16,-21 0-16,21 0 15,-21 0-15,21-1 0,0 1 16,0 0-16,0 0 0,0 0 15,21 0-15,0-1 0,0 1 0,0 0 16,0 21-16,22-21 0,-22 0 16,21 21-16,1 0 0,20-21 0,-21 21 15,1 0-15,20 0 0,-20 0 16,-1 0-16,0 0 0,1 21 16,-1 0-16,0 21 0,-21-21 15,1 1-15,-22-1 0,0 21 0,0-21 16,0 22-16,-22-22 0,1 21 15,0-21-15,-42 43 16,20-22-16,1-21 0,0 22 0,-1-1 16,1-21-16,0 21 0,-43 22 15,43-22-15,-1 1 0,-41 20 16,62-21-16,1 1 16,-21-1-16,42-21 0,0 22 0,-21-22 0,21 0 15,0 21-15,0-21 0,0 1 16,0-1-16,21 0 0,0 0 15,0 0-15,0 0 0,1-21 0,20 22 16,-21-1-16,21-21 0,1 0 0,-22 21 16,21-21-16,1 0 0,-22 0 15,21 0-15,-21 0 0,0 0 0,1 0 16,-22-21-16,21 0 0,-21-1 16,0 1-1,0 0 1,-21 21-16,-1 0 0,1 0 15,0 0 1,0 21-16,0 0 0,0 1 16,21-1-16,-22-21 0,-20 42 15,42-21-15,-21 0 0,0 1 16,21-1-16,0 0 0,-21 0 0,21 21 16,0-20-16,0 20 0,0 0 0,0 22 15,0-22-15,21 22 16,-21-22-16,21 0 0,0 1 0,0-1 15,0 21-15,1-20 0,-1-1 0,0 22 16,-21-22-16,21 0 0,0 22 16,0-22-16,-21 22 0,0-22 0,0 0 15,0 22-15,0-22 0,0 0 16,0 1-16,0-22 0,-21 21 0,0-21 16,0 22-16,-21-22 0,20 0 15,-20 0-15,-21 22 16,20-43-16,1 21 0,-43-21 0,64 0 15,-21 0-15,-1 0 0,1 0 16,21 0-16,-21 0 0,20 0 0,1 0 16,-21-21-16,21-1 0,0 22 0,-1-21 15,1 21-15,0-21 0,21 0 16,0 0 0,21 21 30,0 0-30,1 0 0,-1 21-1,-21 0 1,0 0-16,0 0 16</inkml:trace>
  <inkml:trace contextRef="#ctx0" brushRef="#br0" timeOffset="71242.23">1185 7599 0,'-21'-21'15,"42"42"-15,-42-63 0,21 20 0,0 1 16,-21 0-16,21 0 0,0 0 0,0 0 15,0-1-15,0 1 0,0-21 16,21 21-16,-21 0 0,21-22 16,0 22-16,22-21 0,-22 21 15,21-1-15,1 1 0,-1 0 16,0 0-16,22 0 0,-1 0 16,1-1-16,-1 1 0,1 21 15,-1 0-15,1 0 0,-1 0 0,-20 0 16,20 21-16,1 1 0,-22-1 0,0 0 15,-21 21-15,22 1 0,-22-1 16,-21 0-16,0 1 0,0 20 0,0-21 16,-21 1-16,0 20 15,-22-20-15,22 20 0,-21-21 0,21 1 16,-22-1-16,1 0 0,0 1 0,-1-1 16,1 0-16,0 1 0,-1-1 15,1-21-15,0 22 0,-1-22 16,1 0-16,0 0 0,20 0 15,1-21-15,0 21 0,0-21 16,42 0 31,0 0-31,0 0-16,1 0 15</inkml:trace>
  <inkml:trace contextRef="#ctx0" brushRef="#br0" timeOffset="71511.09">2434 8509 0,'0'0'0,"21"0"15,-21-21 1,0 0 0,0 0-16,0-1 15,0 1-15,0 0 16,-21 0-16</inkml:trace>
  <inkml:trace contextRef="#ctx0" brushRef="#br0" timeOffset="72076.71">1397 7133 0,'0'-21'16,"0"0"-16,0 0 16,0 42 31,0 0-47,-21 21 0,21 1 15,-21-1-15,21 22 0,0-1 0,-22 1 16,1 20-16,21-20 0,-21 20 15,0 1-15,0-21 0,0 20 16,-1 1-16,1-22 0,0 22 0,0 0 16,0-22-16,0 1 15,-22 105-15,43-105 16,0-22-16,-21 0 0,21 1 16,0-22-16,0 21 0,0-21 15,0 0-15,0 1 0,0-1 0,0 0 16,21-21 15,0-21-31,1 0 16,-22-1-16,21 1 0,0 0 0,0 0 15,21 0-15</inkml:trace>
  <inkml:trace contextRef="#ctx0" brushRef="#br0" timeOffset="73609.17">2095 8594 0,'0'0'16,"22"0"-16,-1 0 15,0 0 1,-21-21-1,0-1-15,21 22 0,-21-21 0,21 0 16,-21 0-16,0 0 16,0 0-16,0-1 0,0 1 0,0 0 15,0 0-15,0 0 0,0 0 16,-21-1-16,0 1 0,0 0 16,0 21-16,-1 0 15,1 0-15,0 0 0,0 0 0,0 0 16,0 21-16,21 0 0,-22 1 15,1-1-15,0 0 0,0 0 0,0 21 16,0-20-16,-1 20 0,1 0 16,21-21-16,-21 22 0,0-1 15,21-21-15,0 22 0,0-22 16,0 0-16,0 21 0,0-21 0,0 1 16,0-1-16,21 0 15,0 0-15,0-21 0,1 0 0,-1 0 16,0 0-16,0 0 0,0 0 15,22-21-15,-22 0 0,0 0 0,21-1 16,-21 1-16,22 0 0,-22 0 16,21 0-16,-21-22 0,22 22 15,-22-21-15,0 21 0,0 0 0,0-22 16,1 22-16,-1-21 0,0 21 0,-21-1 16,0 1-16,0 0 15,0 0-15,21 21 0,-21-21 0,0 42 63,0 0-63,0 0 0,0 0 0,0 1 15,-21-1-15,21 0 0,0 0 16,0 0-16,0 22 0,0-22 0,0 0 16,0 0-16,0 0 0,0 0 15,0 1-15,0-1 0,0 0 0,0 0 16,21 0-16,0 0 15,0 1-15,22-22 0,-22 21 16,0-21-16,21 0 0,-20 0 16,20 0-16,0 0 0,-21 0 0,64 0 15,-43 0-15,1-21 0,-1-1 16,-21 1-16,22 0 0,-1 0 16,-21 0-16,21 0 0,-20-1 0,41-41 15,-42 21-15,0 20 16,-21-20-16,0 21 0,22-21 0,-22-1 15,0 22-15,0-21 0,0 21 16,0-1-16,0 1 0,-22 0 0,22 0 16,-21 21-16,0 0 0,0 0 15,0 0-15,0 0 0,-22 0 16,22 21-16,0 0 0,-21 0 0,20 1 16,-20 20-16,21-21 0,0 21 15,-22-20-15,22 20 0,0 0 0,21-21 16,0 1-16,-21-1 0,21 21 15,0-21-15,0 0 0,0 1 16,21-1-16,0-21 0,0 0 16,1 0-16,-1 0 0,0 0 0,21 0 15,-21-21-15,1 21 0,20-22 16,-21 1-16,0 21 0,0-21 0,1 0 16,20-21-16,-21-1 15,0 22-15,0 0 0,-21 0 16,22 0-16,-22-1 0,21 22 15,-21-21-15,0 42 32,0 1-17,0-1-15,0 0 0,0 0 0,0 0 16,0 0-16,0 22 0,0-22 0,0 21 16,0-21-16,0 22 0,0-1 15,-21 0-15,21 22 0,0-22 0,-22 22 16,22-22-16,0 22 0,0-1 15,-21-21-15,21 22 0,-21-1 16,0-20-16,21 20 0,0 1 16,-21-1-16,0-20 0,-1 20 0,22 1 15,0-22-15,-21 0 0,21 22 0,-21-22 16,21 0-16,0 1 0,0-22 16,0 21-16,0-21 0,0 1 0,0-1 15,-21 0-15,21 0 0,-21-21 16,21 21-16,-21-21 0,-1 0 15,1 0-15,0 0 16,0-21-16,0 0 16,0 0-16,-1 0 0,1-1 0,0 1 15,0-21-15,0 21 0,0-22 16,-1 1-16,1-21 0,21 20 16,0-20-16,0-64 0,0 63 15,0 1-15,0 20 0,21-20 16,1-1-16,-1 22 0,0 0 0,0-22 15,21 22-15,-20 0 0,-1-1 16,21 1-16,-21 0 0,0 20 0,1-20 16,20 0-16,0-1 15,-21 22-15,1 0 0,-1 0 0,-21 0 16,21 21-16,0 0 0,-21-21 16,21 21-16,0 0 15</inkml:trace>
  <inkml:trace contextRef="#ctx0" brushRef="#br0" timeOffset="74102.75">3598 8594 0,'0'21'0,"21"-21"15,1 0-15,-1 0 16,0 0-16,0 0 15,-21-21-15,21 21 0,0 0 0,1-21 16,-1-1-16,0 22 0,0-21 16,0 0-16,0 21 0,-21-21 15,0 0-15,22 0 16,-22-1-16,0 1 0,0 0 16,0 0-16,0 0 0,-22 0 15,1 21 1,0 0-16,0 0 0,0 0 15,0 0-15,-1 0 16,1 0-16,0 21 0,0 0 0,0 0 16,0 0-16,-1 22 0,1-22 15,21 0-15,-21 21 0,0-21 16,21 22-16,0-1 0,0-21 0,0 22 16,0-22-16,0 0 0,0 0 15,0 21-15,0-20 0,0-1 16,21-21-16,0 21 0,-21 0 0,21-21 15,1 0-15,20 0 0,-21 21 16,0-21-16,0 0 0,1 0 0,20 0 0,-21 0 16,0-21-16,22 0 0,-1 0 15,-21 0-15,0-1 16,0 1-16,1 0 0,-22 0 0,21 0 16,0 0-16</inkml:trace>
  <inkml:trace contextRef="#ctx0" brushRef="#br0" timeOffset="74731.2">5038 7176 0,'0'-22'0,"0"44"0,0-65 15,0 22-15,0 0 0,0 0 16,0 0-16,-22 21 16,22-22-16,0 44 31,-21-1-31,21 21 0,0-21 15,-21 43-15,21-22 0,0 22 16,0-22-16,-21 21 0,0 1 16,0-1-16,21 1 0,-22 21 0,1-22 0,0 1 15,0-1-15,-21 22 0,20-22 16,1 1-16,0 20 0,-21-20 16,21-1-16,-1-20 0,1 20 0,0-20 15,0 20-15,0-21 0,0 1 16,-1 41-16,1-62 0,21 20 15,0-21-15,0 0 16,0-42 15,0 0-31,0 0 0,21 0 16,1-1-16,-22-20 0,21 0 0,0 21 16,0-64-16</inkml:trace>
  <inkml:trace contextRef="#ctx0" brushRef="#br0" timeOffset="75087.71">4593 7197 0,'0'-21'16,"0"-22"-1,21 22-15,0 21 0,22-21 16,-22 0-16,21 21 0,22-21 0,42 21 16,-64 0-16,21 0 0,1 0 15,-1 0-15,-20 0 16,20 0-16,1 0 0,-1 0 0,-20 0 16,-1 0-16,0 0 0,1 0 15,-1 0-15,-21 0 0,0 0 0,0 0 16,-21 21-16,0 0 15,0 0 1,-21 0-16,0 0 16,0-21-16,21 22 15,-21-1-15,0-21 0,-1 21 0,1 0 0,0 0 16,0 0-16</inkml:trace>
  <inkml:trace contextRef="#ctx0" brushRef="#br0" timeOffset="75366.55">4678 8043 0,'0'0'0,"0"22"0,0-1 16,21-21-1,0 0-15,0 0 0,22 0 16,-22 0-16,21 0 0,-21 0 15,22 0-15,-22-21 0,21-1 16,0 22-16,-20 0 0,20-21 0,0 21 16,-21 0-16,22-21 15,-22 21-15,0 0 0,0 0 16</inkml:trace>
  <inkml:trace contextRef="#ctx0" brushRef="#br0" timeOffset="76061.23">5630 8467 0,'0'0'0,"21"0"0,1 0 16,-1 0-16,0 0 15,0 0-15,0 0 0,-21-21 16,21 21-16,1-22 0,-22 1 16,21 0-16,0 0 0,-21 0 15,0 0-15,0-1 0,0 1 0,0 0 16,0 0-16,0 0 0,-21-22 16,21 22-16,-21 0 0,-1 0 15,-20 0-15,21 21 0,0-21 16,-22 21-16,22 0 0,-21 0 0,21 0 15,-22 21-15,1 0 0,0-21 0,21 42 16,-22-21-16,22 1 0,-21 20 16,21 0-16,-1-21 0,-20 22 0,42-1 15,-21 0-15,0-20 0,21 20 16,0 0-16,0 1 0,0-22 0,0 21 16,0-21-16,0 22 15,0-22-15,21 0 0,0 0 16,0 0-16,0-21 0,1 0 0,-1 0 15,0 0-15,21 0 16,-21-21-16,1 21 0,20-21 0,-21 0 16,21 0-16,-20-1 0,20 1 0,-21 0 15,0 0-15,22-21 0,-22 20 16,0 1-16,0-21 0,0 21 0,0-22 16,-21 22-16,0 0 0,0 0 15,22 0-15,-22 0 0,0-1 0,0 44 31,0-1-15,0 0-16,-22 0 0,22 0 0,-21 22 16,21-22-16,0 0 0,0 0 15,0 0-15,-21 22 0,21-22 16,0 0-16,0 0 0,0 0 16,0 0-16,0 1 0,0-1 15,0 0 1,21-21-1,0 0-15,1 0 16,-1 0-16,0-21 16,-21 0-16,21 21 0,0-22 0</inkml:trace>
  <inkml:trace contextRef="#ctx0" brushRef="#br0" timeOffset="76444">6350 8319 0,'0'0'0,"21"-43"16,-21 22-16,0 0 15,0 0-15,0 0 16,-21 21-16,0 0 0,0 0 16,-1 0-16,1 21 0,0 0 15,0 0-15,0 0 0,21 0 16,-21 22-16,-22-22 0,22 0 15,0 21-15,21-20 0,-21 20 0,0-21 16,-1 0-16,22 0 0,-21 22 16,21-22-16,0 0 0,0 0 15,0 0-15,0 1 0,0-1 0,0 0 16,21-21-16,1 21 0,-1-21 16,0 0-16,0 0 0,0 0 15,0 0-15,1 0 0,-1 0 0,0 0 16,0 0-16,0 0 0,0-21 15,22 0-15,-22 0 0,0 21 0,21-43 16,-20 22-16,20 0 0,-21 0 16,0 0-16,0-1 15</inkml:trace>
  <inkml:trace contextRef="#ctx0" brushRef="#br0" timeOffset="76835.31">6964 7726 0,'0'0'0,"0"-21"0,21-43 16,-21 43-1,0 0-15,0 0 0,0 42 47,0 0-47,-21 0 0,21 0 16,0 1-16,-21 20 0,-1-21 0,1 21 15,0 1-15,21 20 0,-21-20 0,0-1 16,0 0-16,-1 22 0,1-22 16,0 0-16,0 22 0,-21-22 0,20 1 15,1-1-15,0 0 0,0 1 0,0-22 16,0 42-16,-1-20 16,1-22-16,21 21 0,-21-21 15,21 0-15,0 1 0,0-1 0,0 0 0,0 0 16,21-42 31,0 21-47,1-21 0,-1 0 15,0-1-15,0-20 0</inkml:trace>
  <inkml:trace contextRef="#ctx0" brushRef="#br0" timeOffset="77289.05">7027 8340 0,'0'-21'16,"0"42"15,0 0-31,-21 0 16,0-21-16,0 21 0,21 0 0,-21 1 16,-1-1-16,1 21 0,21-21 0,-21 0 15,21 1-15,-21-1 0,21 0 16,0 0-16,-21 0 0,21 0 15,0 1-15,0-1 0,0 0 16,21-21 0,0 0-16,0 0 15,0 0-15,22 0 0,-22 0 0,0-21 16,0 0-16,0 21 0,1-22 16,-1 1-16,0 0 0,0 0 15,0 0-15,0 0 0,-21-1 0,22-20 16,-22 0-16,0 21 15,0-1-15,0-20 0,0 21 0,0-21 16,0 20-16,0 1 16,-22 21-16,1 0 15,0 0-15,0 0 0,0 0 16,0 0-16,-1 21 0,1-21 0,0 22 16,0-22-16,0 0 0,0 0 15,21-22 32,0 1-47,-22 21 0</inkml:trace>
  <inkml:trace contextRef="#ctx0" brushRef="#br0" timeOffset="77577.22">6625 8107 0,'-21'0'0,"21"-21"32,21 21-32,0 0 0,0 0 0,1 0 15,20-21-15,-21 21 0,21 0 16,-20 0-16,20 0 0,0 0 0,-21-22 16,22 22-16,-22 0 0,21 0 15,-21 0-15,1 0 0,-1 0 0,0 0 16,0 0-16,21 0 0,-20 0 31,-22 22 0</inkml:trace>
  <inkml:trace contextRef="#ctx0" brushRef="#br0" timeOffset="78157.5">7429 8382 0,'-21'0'16,"21"-21"-1,0 0-15,0 0 16,0-1-16,21 1 0,-21 0 16,22 0-16,-1 21 0,-21-21 0,21 0 15,0 21-15,0 0 0,0-22 16,1 22-16,-1 0 0,0 0 0,0 0 16,0 0-16,-21 22 0,21-1 15,1 0-15,-22 0 0,21 0 0,-21 0 16,0 1-16,0 20 0,0-21 0,0 21 15,0-20-15,0-1 0,0 21 16,-21-21-16,21 0 0,-22 1 0,1-1 16,21 0-16,-21 0 0,21 0 15,-21 0-15,0 1 0,21-1 16,-21-21 0,-1 0-1,22-21-15,0-1 16,0 1-16,0 0 0,22 0 15,-1 0-15,-21 0 0,21-22 0,0 22 16,-21 0-16,21-21 0,0 20 16,1-20-16,-1 21 0,0 0 0,-21 0 15,21-1-15,0 1 0,-21 0 16,21 21-16,-21-21 0,22 21 16,-1 0-1,0 0 1,0 0 15</inkml:trace>
  <inkml:trace contextRef="#ctx0" brushRef="#br0" timeOffset="78902.66">8170 8234 0,'0'21'63,"-21"0"-63,21 0 0,0 1 15,-21-1-15,0 0 0,21 0 16,-21 21-16,21-20 0,0-1 0,0 0 16,0 0-16,-22 0 0,22 0 15,0 1-15,0-1 16,22-21-16,-1 0 0,0 21 15,0-21-15,0 0 0,0 0 0,1 0 16,-1 0-16,21-21 0,-21 21 16,0-21-16,1-1 0,20 1 15,-21 0-15,0 0 0,0 0 0,22 0 16,-22-1-16,0-20 0,0 21 16,0-21-16,1 20 0,-1-20 0,0 21 15,-21 0-15,21 0 0,-21-1 0,21 1 16,-21 0-1,0 42 1,0 0 0,-21-21-16,0 22 0,21-1 15,-21 21-15,21-21 0,0 0 0,-21 1 16,-1 20-16,22-21 0,0 21 16,0-20-16,-21-1 0,0 21 15,21-21-15,-21 22 0,21-1 0,0 0 16,0 1-16,0-1 0,0 0 0,0 22 15,0-22-15,0 22 0,42 41 16,-42-62-16,21 20 0,1-20 16,-22 20-16,0-21 0,21 1 0,-21 20 15,21-20-15,-21-1 0,0 21 16,0-20-16,0-1 0,0-21 0,0 22 16,-21-1-16,0-21 0,-1 0 0,1 0 15,0 1-15,-21-1 0,21-21 16,-1 21-16,-20-21 0,21 0 0,0 0 15,-22 0-15,22 0 0,0 0 16,-21 0-16,21 0 0,-1-21 0,-20 0 16,21-1-16,0 1 15,0 0-15,-1 0 0,1-21 0,-21-22 16,42 22-16,-21 21 0,21-22 0,-21 22 16,21 0-16,-22 0 0,22-22 15,0 22-15,0 0 0,0 0 16,0 0-16,0 0 0,0-1 0,0 1 0,0-21 15,0 21-15,22 0 0</inkml:trace>
  <inkml:trace contextRef="#ctx0" brushRef="#br0" timeOffset="79481.92">9504 8276 0,'0'21'47,"0"1"-47,0-1 0,0 0 0,0 0 15,0 0 1,21-21 15,0 0-31,0 0 16,-21-21-16,0 0 16,0 0-16,0 0 0,0-1 15,0 1-15,-21 0 16,0 21-16,0 0 15,0 0-15,-1 0 16,22 21-16,0 0 16,0 1-16,0-1 15,0 0-15,0 0 16,22-21 0,-1 0-16,0 0 0,21 0 0</inkml:trace>
  <inkml:trace contextRef="#ctx0" brushRef="#br0" timeOffset="79965.64">10393 7768 0,'0'0'0,"0"-21"15,0 42 32,0 0-47,0 1 0,0-1 0,0 21 16,0-21-16,0 22 0,0-1 16,0-21-16,0 21 0,-21 1 0,21-22 15,0 21-15,0 1 0,-22-22 0,22 0 16,-21 21-16,21-21 0,-21 1 15,21-1-15,0 0 0,0-42 47,0 0-31,0-1-16,0 1 0,0-21 0</inkml:trace>
  <inkml:trace contextRef="#ctx0" brushRef="#br0" timeOffset="80390.42">10372 7345 0,'0'0'0,"-22"0"0,1 21 16,0 0-16,0 0 0,21 1 15,0-1-15,0 0 0,-21 0 16,21 0-16,0 0 0,0 1 0,0-1 15,0 0-15,0 0 16,21-21-16,0 0 0,0 0 16,0 0-16,1 0 0,-1 0 15,0 0-15,0 0 0,-21-21 0,21 21 16,0-21-16,1 0 0,-1-1 0,0 1 16,-21 0-16,0 0 0,0 0 15,0 0-15,0-1 0,0 1 16,0 0-16,0 0 0,-21 21 0,21-21 15,-21 21-15,-1 0 0,1 0 16,0 0-16,21 21 0,-21 0 16,21 0-16,0 0 0,-21 1 15,21-1-15,-21 21 0,21-21 0,-22 0 16,22 22-16,-21-22 0,21 0 0,0 0 16,0 0-16,0 1 0,0-1 15,0 0-15,0 0 0,21 0 16,1 0-16</inkml:trace>
  <inkml:trace contextRef="#ctx0" brushRef="#br0" timeOffset="80961.1">10774 7832 0,'0'0'0,"0"21"31,0 0-16,0 0-15,0 0 16,0 1-16,0-1 0,0 0 0,0 0 16,-21 0-16,21 0 0,0 22 15,0-22-15,0 0 0,0 0 0,-22 0 16,22 1-16,-21-1 0,21 0 16,0 0-16,-21 0 0,21 0 15,-21 1-15,21-1 0,0 0 16,-21-21-16,0 0 31,21-21-31,0 0 16,0-1-16,0 1 15,0-21-15,0 21 0,21-22 0,0 1 16,-21 21-16,21-21 0,0-1 0,22 1 16,-22 0-16,0-1 0,21 22 15,-21-21-15,64-1 0,-43 22 16,-20 21-16,20 0 0,0 0 15,1 0-15,-22 0 0,21 0 16,-21 21-16,22 1 0,-1-1 16,-42 21-16,21-21 0,-21 0 0,0 1 15,0 20-15,0-21 0,0 21 16,0-20-16,0 20 0,0-21 0,-21 21 16,0-20-16,21-1 0,-21 21 0,-1-21 15,1 0-15,0 1 0,0-1 16,21 0-16,-21 0 0,0-21 15,21 21-15,0-42 47,21 21-47,0-21 0,0 0 0,0 0 16,0 21-16</inkml:trace>
  <inkml:trace contextRef="#ctx0" brushRef="#br0" timeOffset="81233.95">11790 7789 0,'0'0'0,"0"-21"15,0 42 17,0 1-32,0-1 0,0 0 15,-21 21-15,-1-21 0,1 1 0,21 20 16,-21-21-16,0 21 0,0 1 15,21-22-15,-21 21 0,21-21 0,-22 1 16,22-1-16,-21 21 0,21-21 16,0 0-16,0 1 0,0-1 15,21-21 1,1-21 0,-1 21-16,-21-22 0,21 1 0</inkml:trace>
  <inkml:trace contextRef="#ctx0" brushRef="#br0" timeOffset="81607.74">11811 7514 0,'0'0'0,"-21"0"0,-22 0 15,22 0-15,0 21 0,0 1 16,0-22-16,21 21 0,0 0 15,-21 0-15,21 0 0,0 0 16,21-21-16,0 0 0,0 0 16,0 0-16,0 0 0,1 0 15,-1 0-15,0 0 0,0 0 16,0-21-16,0 0 0,1 0 16,-22 0-16,0 0 0,0-1 0,0 1 15,0-21-15,0 21 0,0 0 16,0-22-16,-43 1 0,22 21 15,0 21-15,0-21 0,0 21 16,-1 0-16,1 0 0,0 21 16,21 0-16,0 0 15,0 0-15,0 0 16,21-21-16,0 22 0,1-22 16,-1 0-16,21 0 0</inkml:trace>
  <inkml:trace contextRef="#ctx0" brushRef="#br0" timeOffset="82045.62">12721 6562 0,'0'21'15,"0"0"-15,0 0 16,0 22-16,0-22 0,-21 21 16,21-21-16,-21 22 0,0-1 0,21 0 15,-22 1-15,1 20 0,21-21 16,-21 22-16,0-1 0,0 1 0,0-1 16,-1-20-16,1 20 0,0 1 0,0-1 15,0 1-15,0-1 16,-22 1-16,22-22 0,0 22 0,-21-1 0,-22 43 15,43-43-15,0-20 16,-22 20-16,22-20 0,0-1 0,0 0 16,0-21-16,21 22 0,0-22 0,0 0 15,0 0-15,0 0 0,0 1 16,21-22 0,0 0-16,0 0 0,22-22 15,-22 22-15,21-21 0,-21 0 0,22 0 16,-1 0-16,-21 21 0,21-21 15,1-1-15,-22 1 0,42-42 16,-41 42-16,-1-1 0,0 1 0</inkml:trace>
  <inkml:trace contextRef="#ctx0" brushRef="#br0" timeOffset="82298.47">12192 7726 0,'0'0'16,"21"0"0,21-21-1,-20 21-15,20 0 0,0 0 0,1-21 16,-22 21-16,21 0 0,0-22 0,1 1 16,-22 21-16,21 0 0,-21 0 15,22-21-15,-22 21 0,0 0 16,0 0-16,0 0 15,-21-21-15,22 21 0,-22-21 16</inkml:trace>
  <inkml:trace contextRef="#ctx0" brushRef="#br0" timeOffset="83265.32">13589 7049 0,'-21'0'0,"0"0"15,21 21-15,0 0 0,0 0 16,0 0 0,21-21-1,0 0-15,0 0 0,0 0 16,22 0-16,-22 0 0,21 0 0,-21-21 16,22 0-16,-1 0 0,-21 21 15,21-21-15,1-1 0,-22 1 0,21-21 16,-21 21-16,1 0 0,-22-1 0,0 1 15,0 0-15,0 0 16,0 0-16,-22 0 0,-41-1 16,42 1-16,-22 21 0,22-21 15,-21 21-15,0 0 0,20 0 0,-20 0 16,0 0-16,-1 21 0,1 0 0,21 1 16,-21-1-16,20 0 0,-20 21 15,21 1-15,-21-1 0,20 0 0,1 1 16,0 20-16,21-21 15,0 22-15,0-1 0,0-20 0,0-1 0,0 0 16,21 1-16,0-1 0,22 0 16,-22-20-16,0 20 0,0-21 0,0-21 15,22 21-15,-22 0 0,0-21 16,21 0-16,-20 0 0,20 0 16,-21 0-16,0 0 0,0 0 0,1 0 15,-22-21 1,-22 21-1,1 0-15,-21 0 0,21 0 16,-22 0-16,1 0 0,0 21 16,21 1-16,-22-22 0,1 21 0,0 21 15,-1-21-15,-20 0 0,20 22 0,1-1 16,21 0-16,-21 1 0,20-1 0,1 0 16,21 1-16,0-1 0,0 0 15,0 1-15,0-22 0,21 21 0,1-21 16,-1 22-16,0-22 0,21 0 15,22 0-15,-22 0 0,0-21 16,1 0-16,-1 0 0,0 0 0,1 0 16,20-21-16,-20 0 0,-1 21 15,21-21-15,-20-21 0,20 20 0,1-20 16,-22 21-16,22-21 0,-1-22 16,43-21-16,-64 22 0,1 21 15,20-22-15,-42 1 0,22 20 0,-1-20 16</inkml:trace>
  <inkml:trace contextRef="#ctx0" brushRef="#br0" timeOffset="83561.14">14690 6900 0,'0'0'0,"0"-21"16,0 0-16,0 42 31,0 0-31,-22 22 16,22-1-16,-21 0 0,0 22 0,21-22 15,-21 22-15,0-1 0,0 22 16,-1-22-16,22 1 0,-21-1 16,-21 43-16,42-42 0,0-22 15,0 22-15,-21-22 0,21 0 16,-21 1-16,21-1 0,-22 0 0,22 1 16,0-1-16,0-21 0,0 21 0,0-20 15,0-1-15,0 0 16,0 0-16,22-42 47,-1 0-47,0 0 0,-21-22 0</inkml:trace>
  <inkml:trace contextRef="#ctx0" brushRef="#br0" timeOffset="84013.89">14817 7916 0,'0'0'0,"0"22"0,0-1 16,0 0-1,21-21 1,0 0-16,0 0 16,0 0-16,0 0 0,1-21 0,20 21 15,-21-21-15,0-1 0,22 22 16,-22-21-16,0 0 0,0 0 15,0 0-15,0 0 0,-21-1 0,0 1 16,0 0-16,0 0 0,0 0 16,0 0-16,0-1 0,-21 1 0,0 21 15,0 0-15,0 0 0,0 0 0,-1 0 16,-20 0-16,21 21 0,0 1 16,0-1-16,-1 0 0,1 21 0,0-21 15,0 22-15,21-22 0,0 21 0,-21 1 16,21-22-16,0 42 15,0-20-15,0-22 0,0 0 0,0 21 16,0-21-16,0 1 16,21-1-16,0-21 15,0 0-15,22 0 0,-22 0 0,0 0 16,21 0-16,-21 0 0,22 0 16,-1-21-16,-21 21 0,22-22 0,-1 1 15,0-21-15,-21 21 0,22-22 0,-22 22 16,21-21-16,-21 0 0</inkml:trace>
  <inkml:trace contextRef="#ctx0" brushRef="#br0" timeOffset="84762.97">15515 7726 0,'0'21'31,"0"0"-15,-21 0-16,21 1 0,-21 20 15,21-21-15,0 0 0,0 0 0,-21 22 16,21-22-16,-22 21 0,22-21 15,0 22-15,0-22 0,-21 0 0,21 0 16,0 0-16,-21 1 0,21-1 0,0 0 16,0 0-16,0 0 0,0 0 15,0-42 17,0 0-17,0 0-15,0 0 0,0 0 16,0-1-16,0-20 0,0 21 15,21-21-15,0-1 0,1 22 16,-1-21-16,0-1 0,0 22 0,0-21 16,22 21-16,-22 0 0,0-1 15,21 1-15,-21 0 0,1 21 16,-1 0-16,21 0 0,-21 0 0,0 0 0,1 0 16,-1 0-16,0 21 0,0 0 15,-21 1-15,21-1 0,-21 0 0,21 0 16,-21 0-16,0 22 0,0-22 15,0 0-15,0 0 0,0 0 0,0 22 16,0-22-16,0 0 0,-21 0 0,0 0 16,0 0-16,21 1 15,-21-1-15,0 0 0,-1-21 16,22 21-16,-21-21 31,21-21-31,0 0 16,0 0-16,21-22 0,1 22 15,-22 0-15,21-21 0,0 20 16,21-20-16,1-21 0,-1 20 16,0 22-16,1-21 0,-1 21 15,0-1-15,1 1 0,-1 0 16,0 0-16,1 21 0,-1 0 0,0 0 16,-21 0-16,22 0 0,-22 21 15,-21 0-15,0 0 0,0 1 0,0-1 16,0 0-16,0 0 0,0 21 0,0-20 15,-21-1-15,0 21 0,-1-21 16,1 22-16,0-22 0,0 0 0,0 0 16,21 0-16,-21 0 0,21 1 15,-22-1-15,22 0 0,0 0 16,0 0 0,0-42-1,0 0 1,22 0-16,20 0 0</inkml:trace>
  <inkml:trace contextRef="#ctx0" brushRef="#br0" timeOffset="85225.71">16700 7959 0,'22'0'16,"20"0"-16,-21 0 15,0 0-15,0 0 0,22 0 16,-22 0-16,21 0 0,1 0 0,-22-21 16,0-1-16,21 22 0,-21-21 0,1 0 15,-1 21-15,-21-21 0,0 0 16,0 0-16,0-1 0,0 1 0,-21 0 15,-1 0-15,1 0 16,0 21-16,0 0 0,-21 0 0,20 0 16,-20 0-16,21 0 0,-21 21 0,20-21 15,-20 21-15,21 0 0,0 0 16,0 22-16,21-22 0,0 21 0,-22-21 16,22 22-16,0-1 0,0-21 15,0 22-15,0-1 0,0-21 16,0 0-16,0 22 0,0-22 0,22 0 15,-1 0-15,0 0 16,0 0-16,0-21 0,0 0 16,1 0-16,-1 0 0,0 0 0,21 0 15,-21 0-15,1-21 0,-1 21 16,21-21-16,-21 0 0,22 0 0,-22 0 16</inkml:trace>
  <inkml:trace contextRef="#ctx0" brushRef="#br0" timeOffset="85793.39">17484 7726 0,'0'-21'15,"0"42"1,0 0 0,0 0-16,0 0 15,0 1-15,-22-1 0,22 21 0,-21-21 16,21 22-16,0-22 0,0 0 15,-21 21-15,21-21 0,-21 1 0,0 20 16,21-21-16,0 0 0,0 0 0,-21 1 16,21-1-16,-22-21 0,22 21 15,-21 0-15,21 0 16,-21-21-16,21-21 47,0 0-47,0 0 0,0 0 0,21-1 15,-21-20-15,21 21 0,1-21 16,-1-1-16,0 1 0,0 0 16,21-1-16,-20 1 0,20 21 0,0-22 15,-21 22-15,22-21 0,-1 21 16,0 0-16,1 21 0,-22-22 0,64 22 16,-64 0-16,21 0 15,0 0-15,-20 22 0,-1-22 0,21 63 16,-42-42-16,0 0 0,0 22 15,0-22-15,0 21 0,0-21 16,0 22-16,-21-1 0,0-21 0,0 22 16,-1-22-16,1 21 0,0-21 0,21 0 15,0 1-15,-21-1 0,0 0 16,21 0-16,-21 0 0,21 0 16,0-42 15,0 0-16,0 0-15,21-21 0,0 20 16,0 1-16,-21-21 0</inkml:trace>
  <inkml:trace contextRef="#ctx0" brushRef="#br0" timeOffset="86146.19">18478 6964 0,'0'-21'16,"0"42"-1,-21 0 1,21 21-16,-21-20 0,21 20 0,-21 0 16,21 22-16,-21-22 0,21 22 15,0-22-15,-21 21 0,-1-20 0,1 20 16,21-20-16,-21-1 0,0 0 0,21 22 15,-21-22-15,-22 43 0,22-43 16,0 0-16,0 1 0,0-1 16,0-21-16,21 22 0,-22-22 0,1 21 15,21-21-15,-21 0 0,21 1 16,0-1-16,0 0 0,0 0 16,0-42 15,21 0-31,0 21 0,1-21 15,-1-1-15</inkml:trace>
  <inkml:trace contextRef="#ctx0" brushRef="#br0" timeOffset="86647.41">18838 7768 0,'0'0'0,"0"-21"15,21 0-15,-21 0 0,0 0 16,0-1-1,-21 22-15,0 0 16,0 0-16,-21 0 0,20 22 0,1-22 16,0 21-16,-21 0 0,21-21 0,-1 21 15,-20 0-15,21 0 0,-21 22 16,20-22-16,1-21 0,21 21 16,0 0-16,0 0 15,0 1-15,0-1 0,21-21 16,1 0-16,20 0 0,-21 21 0,21-21 15,-20 0-15,20 0 0,-21 21 16,21-21-16,-20 0 0,-1 0 0,21 21 16,-21-21-16,0 21 0,1-21 0,-22 22 15,21-1 1,-21 0-16,0 0 16,0 0-16,0 0 0,0 1 15,-21-22-15,-1 21 0,1-21 16,0 21-16,-21-21 0,21 0 0,-22 21 15,1-21-15,0 0 0,20 21 16,-20-21-16,0 0 0,-1 21 16,22-21-16,0 0 0,0 0 15,0 0-15,0 0 0,-1 0 16,22-21 15,0 0-31,0 0 16,22 0-16,-22 0 0,0-1 15,21 1-15</inkml:trace>
  <inkml:trace contextRef="#ctx0" brushRef="#br0" timeOffset="86945.24">18076 7303 0,'0'0'0,"0"-22"16,21 1 0,1 21-16,20 0 0,0 0 15,1 0-15,-1-21 0,0 21 16,22 0-16,-22 0 0,22 0 0,-1 0 16,-21 0-16,22 0 0,-1 0 15,-20 0-15,-1 0 0,0-21 0,-20 21 16,20 0-16,-21 0 0,0 0 15,0 0 1</inkml:trace>
  <inkml:trace contextRef="#ctx0" brushRef="#br0" timeOffset="87593.39">20214 6604 0,'0'0'0,"0"-42"16,21 21 0,-21-1-16,0 1 15,-21 21 1,0 0-16,0 0 0,0 0 16,-1 0-16,1 21 0,0 1 15,-21-1-15,21 21 0,-22 0 0,1 1 16,21 20-16,-43-20 0,22 20 15,0 1-15,-22 20 0,1 1 0,-1 0 16,1-1-16,-1 1 0,22 0 0,-22-1 16,22 1-16,0 0 15,-1-1-15,22 1 0,-21 0 0,21-1 16,-1 1-16,22-22 0,0 22 0,0-21 16,0-1-16,0 1 0,0-22 15,0 21-15,43 43 0,-22-63 16,0-1-16,0-21 0,22 21 0,-22-20 15,21-1-15,0 0 16,1-21-16,20 0 0,-20 0 0,20 0 0,-21 0 16,1 0-16,-1 0 0,0-21 0,1 0 15,-1-1-15,0 1 0,-20-21 16,20 21-16,-21-22 0</inkml:trace>
  <inkml:trace contextRef="#ctx0" brushRef="#br0" timeOffset="88223.59">20405 7747 0,'0'0'0,"-64"-42"16,22 21-16,21-1 16,-1 22-16,1 0 0,-21 0 0,21 0 15,-22 0-15,22 0 0,-21 22 16,21-1-16,-22 0 0,22 21 0,-21-21 15,-22 64-15,22-43 16,21 1-16,0-1 0,-22 0 16,43 1-16,-21-22 0,21 21 15,-21 1-15,21-22 0,0 21 0,0-21 16,0 0-16,0 1 0,42-1 16,-20 0-16,-1-21 0,42 0 15,-42 0-15,43 0 16,-43-21-16,21 21 0,22-43 15,-43 22-15,21 0 0,-20-21 16,-1-1-16,0 1 0,21 0 16,-21-1-16,1 1 0,-1 0 0,0-22 0,0 22 15,-21 0-15,21-22 16,-21 22-16,21-22 0,-21 22 0,22-22 16,-22-20-16,0 20 0,0 22 15,0 0-15,0-1 0,0 1 16,0 21-16,0-43 15,0 43-15,0 42 16,0 0-16,0 1 0,0 20 16,0 0-16,0 1 0,0 20 15,0 1-15,-22-1 0,22 1 0,0-22 16,-21 21-16,21 1 0,0-22 16,0 22-16,0-22 0,0 22 0,0-22 15,0 0-15,0 1 0,0-1 16,0-21-16,0 21 0,0-20 0,0-1 15,0 0-15,0 0 0,0 0 16,0 0-16,21-21 16,1 0-16,-1 0 15,0 0-15,0-21 0,0 21 16,0-21-16,1 0 0,-1 0 0,0 0 16</inkml:trace>
  <inkml:trace contextRef="#ctx0" brushRef="#br0" timeOffset="88694.13">20680 7853 0,'0'0'0,"-21"-21"32,21 0-32,0-1 15,21 1-15,0 21 0,0 0 0,0 0 16,0 0-16,1 0 0,-1 0 15,0 0-15,0 21 16,0 1-16,0-1 0,1 0 0,-1 0 0,-21 43 16,21-43-16,-21 0 15,0 21-15,0-21 0,0 1 16,0 41-16,0-42 0,0 0 16,0 1-16,0-1 0,0 0 15,-21 0-15,21 0 0,-21 0 16,-1-21-16,1 0 15,21-21 1,0 0 0,0 0-16,0 0 0,21 0 0,1-1 15,-1-20-15,-21 21 0,21-21 16,0-1-16,0 22 0,0-21 16,-21 21-16,22-22 0,-1 22 15,0 0-15,-21 0 0,21 0 0,0 21 16,-21-22-16,21 1 15,1 21-15,-1 0 16,0 0 0,0 0-16</inkml:trace>
  <inkml:trace contextRef="#ctx0" brushRef="#br0" timeOffset="88961.37">21421 7768 0,'0'21'31,"0"1"-15,0-1-16,-22 0 0,22 0 0,-21 0 16,21 0-16,0 1 0,0 20 15,-21-21-15,0 0 0,21 22 0,-21-22 16,21 0-16,0 0 0,0 0 0,-21 0 15,21 1 1,0-1-16,0-42 47,0-1-47</inkml:trace>
  <inkml:trace contextRef="#ctx0" brushRef="#br0" timeOffset="89182.25">21399 7641 0,'0'0'16,"0"-21"-16,-21 21 0,21-21 16,0 0-1,21 21 16,1 0-31,-1 0 16,0 0-16,0 21 16,0-21-16,-21 21 0</inkml:trace>
  <inkml:trace contextRef="#ctx0" brushRef="#br0" timeOffset="89625.44">21759 7768 0,'0'-21'16,"21"21"15,1 0-15,-22 21-16,0 0 15,0 1-15,21-1 0,-21 0 0,0 0 16,21 21-16,-21-20 0,0-1 15,0 0-15,0 21 0,0-21 16,0 1-16,0-1 0,0 0 0,0 0 16,0 0-16,0 0 15,0 1-15,-21-22 0,21-22 47,0 1-47,21 0 16,0 0-16,-21 0 0,21-22 15,0 22-15,1-21 0,-1 21 0,0-22 16,0 22-16,0 0 0,0-21 16,-21 21-16,22-1 0,-1 1 15,0 21-15,0 0 32</inkml:trace>
  <inkml:trace contextRef="#ctx0" brushRef="#br0" timeOffset="90016.21">22183 7874 0,'21'0'0,"0"0"15,0 0-15,0 0 0,0 0 16,1-21-16,-1 21 0,0-21 15,0 21-15,0-21 16,0-1-16,1 22 0,-22-21 0,0 0 16,0 0-16,0 0 15,0 0-15,-22 21 16,1 0-16,0 0 16,0 21-16,0 0 0,21 0 15,-21 0-15,-1 0 0,1 1 0,21-1 16,0 0-16,-21 0 0,21 21 0,-21-20 15,21-1-15,0 0 16,0 0-16,0 0 0,0 0 0,0 1 0,0 20 16,0-21-1,21-21-15,0 21 16,0-21-16,1 0 0,-1 0 16,0 0-16,0 0 0,0 0 15,0 0-15,1 0 0,-1 0 0,21 0 16,-21-21-16,0 21 0,1 0 0</inkml:trace>
  <inkml:trace contextRef="#ctx0" brushRef="#br0" timeOffset="90528.92">22818 7768 0,'0'0'0,"0"-21"0,0 0 16,0 0-16,0 0 15,21 21-15,0 0 16,0-22-16,0 22 0,0 0 16,1 0-16,-1 0 15,0 22-15,0-22 0,-21 21 0,21 0 16,0 0-16,-21 0 0,22-21 0,-22 21 16,0 1-16,0-1 0,0 0 15,0 0-15,0 0 0,0 0 0,0 1 16,0-1-16,0 21 0,-22-21 15,1-21-15,21 43 0,-21-22 16,21 0-16,0 0 0,0 0 0,0 0 16,0 1-16,0-1 15,0 0-15,0 0 0,0 0 16,21-42 15,0 21-31,1-21 0,-22 0 0,21 0 16,-21-1-16,21 1 0,0 0 0,0 0 15,-21-21-15,21 20 0,22-41 16,-22 21-16,0 20 0,0-41 16,0 42-1,22 0-15,-43-1 0,21 1 16,0 0-16,0 21 16,0-21-16,1 0 0,-1 21 15,0-21-15,0 21 16,0 0-1,0 0-15</inkml:trace>
  <inkml:trace contextRef="#ctx0" brushRef="#br0" timeOffset="90940.09">23664 8192 0,'21'0'47,"1"0"-31,-22-22-16,0 1 15,21 21-15,-21-21 16,21 0-16,0 21 15,-21-21-15,21 21 16,0 0 0,-21 21-16,0 0 15,0 0-15,0 0 16,0 1-16,0-1 0,0 0 0,-42 21 16,21-21-16,0 1 0,0 20 15,-22-21-15,1 0 0,21 0 16,-22 1-16,1-1 0,-21 0 15,20 0-15,1 0 0,21 0 0,-22-21 16,22 0-16,0 22 0</inkml:trace>
  <inkml:trace contextRef="#ctx0" brushRef="#br0" timeOffset="91573.65">24511 6922 0,'0'0'0,"21"0"0,-21-22 16,21 22-16,0-21 15,1 21-15,-1 0 16,-21 21 0,0 1-1,0-1-15,-21 21 0,-1-21 16,1 22-16,0-1 0,0-21 15,0 43-15,0-22 0,-1 0 0,-41 64 16,42-64-16,0 1 0,-1 20 16,1-20-16,0-1 0,-21 64 15,42-85-15,0 21 16,0 1-16,0 20 0,0-21 16,0-20-16,0-1 0,0 0 15,21 0-15,0-21 0,0 0 0,0 21 16,1-21-16,-1 0 0,0 0 15,0 0-15,0-21 0,0 0 16,1 0-16,-1 21 0,0-21 0,0-1 0,0-20 16,0 21-16,-21 0 0,0 0 15,0-22-15</inkml:trace>
  <inkml:trace contextRef="#ctx0" brushRef="#br0" timeOffset="91772.53">24151 7514 0,'0'0'0,"21"0"31,0 0-31,1 0 16,20 0-16,-21-21 0,21 21 0,1 0 16,-1-21-16,0 0 0,1 21 0,-1-21 15,22 21-15,-22-22 0,-21 1 16,64 0-16,-64 0 0,21 0 15</inkml:trace>
  <inkml:trace contextRef="#ctx0" brushRef="#br0" timeOffset="92365.19">24998 7027 0,'0'-21'15,"0"42"16,0 1-31,0-1 0,0 0 16,0 0-16,0 21 0,-21 1 16,21-22-16,-22 21 0,22 1 0,-21-1 15,21 0-15,0 1 0,-21-1 16,0-21-16,0 21 0,21 1 16,-21-22-16,-1 21 0,1-21 0,21 22 15,-21-22-15,0 0 0,21 0 0,-21 22 16,21-22-16,-21 0 0,-1-21 15,22 21-15,0 0 0,-21 0 16,21-42 15,0 0-15,0 0-16,21 21 0,1-21 16,-1 0-16,0-22 0,0 22 15,0 0-15,0-21 0,22 20 0,-1-20 16,-21 21-16,22-21 0,-1 20 15,-21 1-15,21 0 0,1 0 0,20 0 16,-42 21-16,1 0 0,20 0 16,-21 0-16,0 21 15,0 0-15,-21 0 0,0 0 16,0 22-16,0-22 0,0 21 16,0-21-16,0 1 0,0-1 15,-21 21-15,21-21 0,-21 0 16,0 1-16,21-1 15,0 0-15,-21 0 0,0 0 16,-1 0-16,22 1 0,-21-22 16,21 21-16,21-42 47,-21-1-32,22 22-15</inkml:trace>
  <inkml:trace contextRef="#ctx0" brushRef="#br0" timeOffset="92641.15">25633 7535 0,'0'0'0,"21"-21"0,-21 0 16,21 21-16,-21 21 31,0 0-31,0 1 16,0-1-16,0 0 0,0 0 0,-21 0 15,21 0-15,-21 22 0,0-22 16,21 0-16,-22-21 0,22 21 0,-21 0 16,21 1-16,-21-1 0,0-21 15,21 21-15,0 0 16,-21-21-16,21-21 47,0 0-47,21 0 0,0 21 15</inkml:trace>
  <inkml:trace contextRef="#ctx0" brushRef="#br0" timeOffset="92906.03">25696 7345 0,'0'-21'47,"0"0"-47,0-1 15,21 22-15,-21-21 0,0 0 16,-21 21 15,21 21-15,0 0-16,0 1 15,0-1-15</inkml:trace>
  <inkml:trace contextRef="#ctx0" brushRef="#br0" timeOffset="93365.67">26141 7451 0,'0'0'0,"21"-21"0,-21-1 16,-21 22 0,0 0-16,-1 0 0,-20 0 15,21 22-15,0-1 16,0-21-16,-1 21 0,1 0 0,0 0 16,0 0-1,21 1-15,-21-22 0,21 21 0,0 0 16,0 0-16,0 0 15,21-21-15,0 0 16,0 21-16,0-21 0,-21 22 0,22-22 16,-1 21-16,0-21 0,0 21 0,-21 0 15,21-21-15,-21 21 16,0 0-16,0 1 16,-21-1-16,0-21 15,0 21-15,0-21 16,-1 0-16,1 21 0,-21-21 0,21 0 0,0 21 15,-22-21-15,22 0 0,0 0 16,-21 0-16,20 0 0,1 21 16,0-21-16,21-21 31,21 0-15,0 0-16,1 21 0,20-21 15,-21 0-15</inkml:trace>
  <inkml:trace contextRef="#ctx0" brushRef="#br0" timeOffset="93877.73">26120 6646 0,'0'0'0,"0"-21"0,21 21 32,21 21-17,-21 1-15,0-22 16,1 21-16,20 0 0,-21 0 0,0 21 16,22-20-16,-22 20 0,0-21 15,0 21-15,0 1 0,0 20 16,1-20-16,-1 20 0,0-21 0,-21 22 15,0-1-15,0 1 0,0-22 16,0 22-16,0-1 0,0-20 0,0-1 16,-21 21-16,21-20 0,-21-1 0,-1 0 15,22 22-15,-21-22 0,0 22 16,21-22-16,-21 22 0,0-22 0,0 0 16,-1 22-16,1-22 0,0 0 15,0 1-15,0-22 0,0 21 0,-22-21 16,22 1-16,0-1 0,-21 0 15,20-21-15,1 21 0,-21-21 0,21 0 0,0 0 16,-1 21-16,1-21 16,0 0-16,0 0 0,0 0 15,21-21 17,0 0-32,21 0 15,0 0-15,21 21 0,-20-22 16</inkml:trace>
  <inkml:trace contextRef="#ctx0" brushRef="#br0" timeOffset="94413.42">26882 7662 0,'-22'22'16,"22"-1"0,22-21 15,-22-21-16,0-1 1,0 44 62,0-1-62,21-21-16,0 0 15,0 0-15,0 0 16</inkml:trace>
  <inkml:trace contextRef="#ctx0" brushRef="#br0" timeOffset="94963.29">26755 8149 0,'0'0'0,"0"21"47,0 1-32,0-1 1,-22-21-16,1 21 16,0 0-16,0-21 15,0 21-15,0-21 16,-1 0 0,1 0-16,21-21 46,21 21-46,-21-21 16,22 0-16,-1 21 0,0 0 16,0 0-16,0 0 15,-21 21 17,0 0-32,0 0 15,0 0-15,-21 1 0,0-1 16,0 0-16,0 0 0,-1 0 15,1 0-15,-21 1 0,21-1 0,-22 0 16,22 0-16,-21 0 0,0 0 16,-1 1-16,1-1 0,21-21 0,-22 21 15,22 0-15,0-21 0,0 0 16,0 0-16,21 21 0</inkml:trace>
  <inkml:trace contextRef="#ctx0" brushRef="#br0" timeOffset="95761.69">26966 7641 0,'0'0'0,"-21"0"0,0 0 16,0 0-16,21 21 0,-21-21 15,-1 0-15,22 22 0,0-1 16,22-21 31,-1 0-47,0 0 16,-21-21 15,0-1-31,0 1 31,-21 21-15,0 0-16,-1 0 15,22 21-15</inkml:trace>
  <inkml:trace contextRef="#ctx0" brushRef="#br1" timeOffset="122242.2">1249 9398 0,'-21'0'15,"-1"0"-15,1 0 16,0-21-16,0 21 0,0 0 16,0 0-16,-1 0 15,1 0-15,0 0 0,0 0 16,0 0-16,21-21 16,-21 21-1,42 0 79,-21 21-94,21-21 16,0 0-16,0 0 0,0 0 0,1 21 15,-1-21-15,0 0 16,21 0-16,-21 21 0,1-21 0,-1 0 15,0 0-15,0 0 0,0 0 16,22 0-16,-22 21 0,0-21 16,21 0-16,-21 0 0,22 0 0,-1 0 15,0 0-15,-20 0 0,20 0 16,0 0-16,-21 22 0,22-22 16,-22 0-16,21 0 0,-21 0 15,1 0-15,20 0 0,-21 0 0,0 0 16,0 0-16,1 0 0,-1 21 15,0-21-15,0 0 0,21 0 0,-20 0 16,-1 0-16,0 0 0,0 0 16,0 0-16,0 0 0,1 0 0,20 0 15,-21 0-15,0 0 0,22 0 16,-22 0-16,0 0 0,21 21 0,-21-21 16,22 0-16,-22 0 15,21 0-15,-21 0 0,22 0 0,41 0 16,-41 0-1,-22 0-15,21 0 0,-21 0 0,1 0 16,20 0-16,-21 0 0,0 0 16,0 0-16,1 0 0,-1 0 0,0 21 15,0-21-15,0 0 0,0 0 16,22 0-16,-22 0 0,0 0 0,0 0 16,0 0-16,1 0 0,-1 0 15,0 21-15,0-21 0,21 0 0,-20 0 16,-1 0-16,0 0 0,0 0 15,0 0-15,22 0 0,-22 0 0,0 0 16,0 0-16,21 0 16,-20 0-16,-1 0 0,21 0 0,-21 0 15,22 0-15,-22 0 0,0 0 16,21 0-16,-21 0 0,1 0 0,20 0 16,-21 21-16,0-21 0,22 0 15,-22 0-15,0 0 0,0 0 0,0 0 16,0 0-16,22 0 0,-22 0 15,0 0-15,0 0 0,22 0 16,-22 0-16,21 0 0,-21 0 16,0 0-16,1 0 0,-1 0 0,0 0 15,0 0-15,0 0 0,22 0 16,-22 22-16,0-22 0,0 0 16,0 0-16,22 0 0,-22 0 0,0 0 15,0 0-15,0 0 0,0 0 16,1 0-16,-1 0 0,0 0 0,0 0 15,0 0-15,0 0 0,1 0 16,-1 0-16,0 0 0,0 0 16,0 0-16,0 0 15,1 0-15,-1 21 16,0-21-16,0 0 0,0 0 16,0 0-1,1 0-15,-1 0 16,0 0-16,0 0 15,0 0-15,0 0 16,1 0-16,-1 0 0,-21 21 0,21-21 16,0 0-16,0 0 0,0 0 15,22 0-15,-22 0 0,0 0 0,43 0 16,-22 0-16,-21 0 16,21 0-16,-20 0 0,20 0 0,0 0 15,22-21-15,-22 21 16,0 0-16,-20 0 0,20 0 15,0 0-15,-21 0 0,22 0 0,-22 0 16,21 0-16,-21-21 0,22 21 16,-22 0-16,0 0 0,21 0 0,-20 0 15,20 0-15,-21 0 0,0 0 16,22 0-16,-22 0 0,0 0 0,21-22 16,-21 22-16,22 0 0,-22 0 15,21 0-15,1 0 0,-22 0 0,21 0 16,-21 0-16,22 0 0,-1 0 0,0 0 15,-21 0-15,22 0 0,-22 0 16,21 0-16,-21 0 0,22 0 16,-22 0-16,0 0 0,21 0 15,-20 0-15,-1-21 0,0 21 0,0 0 0,0 0 16,0 0-16,1 0 16,-1 0-16,0 0 0,0 0 15,0 0-15,0 0 0,1 0 16,20 0-16,-21 0 0,0 0 15,0 0-15,1 0 16,-1 0-16,0 0 0,0 0 0,0-21 16,0 21-16,1 0 15,-1 0-15,0 0 0,0 0 16,0 0-16,0 0 16,1 0-16,-1 0 0,0 0 15,0 0 1,0 0-16,0 0 15,1 0-15,-1 0 32,-42 0 15,-1 0-47,1-21 0,0 21 0,0 0 15,0-21-15</inkml:trace>
  <inkml:trace contextRef="#ctx0" brushRef="#br1" timeOffset="-125047.65">10414 8954 0,'0'0'0,"-21"0"0,0 0 31,42 0 78,0 0-109,-21 21 0,21-21 0,0 0 16,0 0-16,1 0 16,-1 0-16,0 0 0,0 0 0,21 0 15,-20 0-15,-1 0 0,21 21 16,-21-21-16,22 0 0,-1 0 16,0 0-16,1 0 0,-1 21 0,0-21 15,22 0-15,-22 0 0,22 0 16,-22 21-16,21-21 0,1 0 0,-22 0 0,22 21 15,-22-21-15,22 0 0,-22 22 16,0-22-16,22 0 0,20 21 16,-20-21-16,-22 21 0,1-21 15,20 0-15,-21 21 0,22-21 0,-22 0 16,64 21-16,0 0 16,-43-21-16,-20 22 0,20-22 15,-20 0-15,-1 21 0,21-21 16,1 0-16,-22 21 0,22-21 0,-1 0 15,1 0-15,-1 21 0,1-21 0,-1 0 16,1 0-16,-1 21 16,1-21-16,-1 0 0,1 0 0,20 21 0,-41-21 15,20 0-15,1 0 0,-1 22 16,1-22-16,-1 0 0,1 0 16,-1 21-16,1-21 0,20 0 0,-20 0 15,-1 0-15,22 21 0,-21-21 0,-1 0 16,1 0-16,20 0 0,-20 0 15,-1 21-15,22-21 0,-22 0 0,1 0 16,21 0-16,-22 0 0,22 21 16,-22-21-16,1 0 0,20 0 0,-20 0 15,-1 0-15,1 21 0,-1-21 16,64 0-16,-63 0 16,-22 0-16,22 22 0,-1-22 0,22 0 0,-22 0 15,1 0-15,-1 0 0,1 0 0,-1 21 16,1-21-16,-1 0 15,1 0-15,-1 0 0,1 0 0,-1 0 16,-20 0-16,20 0 0,1 0 0,-1 0 16,1 0-16,-1 0 0,1 0 15,-1 0-15,22 0 0,-22 0 0,1 0 16,-1 0-16,22 0 16,-21 0-16,-1 0 0,1 0 0,-1 0 15,1 0-15,-22 0 0,21 0 0,64 0 16,-84 0-16,20 0 0,-20 0 15,-1 0-15,0 0 0,43 0 16,-43 0-16,1 0 0,-22 0 16,21 0-16,-21 0 0,0 0 15,22 0-15,-22 0 0,0 0 16,0 0-16,0 0 47,-42 0 15</inkml:trace>
  <inkml:trace contextRef="#ctx0" brushRef="#br1" timeOffset="-8798.1">20383 9102 0,'-21'0'47,"0"0"-31,0 0-16,0 0 15,0 0 17,42 0 15,0 0-47,0 0 15,21 0-15,-20 0 0,-1 0 16,21 0-16,0 0 0,-20 0 15,20 0-15,21 21 0,-20-21 0,-1 0 16,22 0-16,-22 0 0,21 0 16,-20 21-16,20-21 0,1 0 0,-1 0 15,1 0-15,-1 0 0,22 21 16,0-21-16,-1 0 0,22 0 0,-21 21 16,-1-21-16,22 0 0,-21 0 15,-22 22-15,22-22 0,0 0 0,-1 0 16,-20 0-16,21 21 0,-22-21 15,22 0-15,-22 0 0,1 0 0,-1 0 16,-20 0-16,20 0 0,-21 0 16,22 0-16,-22 0 0,1 0 0,-1 0 15,0 0-15,-21 0 0,22 0 16,-22 0-16,0 0 0,0 0 0,0 0 16,1 0-16,-44 0 62,1 0-46,0 0-16,0 0 0,0 0 15,-22 0-15,22 0 0</inkml:trace>
  <inkml:trace contextRef="#ctx0" brushRef="#br1" timeOffset="-8139.52">20595 9165 0,'0'0'0,"-21"0"16,42 0 31,0 0-47,0 0 15,1 21-15,20-21 0,-21 0 16,0 0-16,0 0 0,22 0 0,-22 0 16,21 0-16,1 0 0,-1 22 15,0-22-15,22 0 0,-22 0 16,22 0-16,-1 0 0,22 0 15,-1 0-15,86 21 0,-86-21 16,22 0-16,-21 0 0,0 0 16,-1 0-16,1 21 0,0-21 0,-1 0 15,1 0-15,0 0 0,-1 0 16,-20 21-16,20-21 0,-20 0 0,-22 0 16,22 0-16,-22 0 0,0 0 0,1 0 15,-22 0-15,0 0 0,0 0 16,0 0-16,1 0 0,-1 0 31,-21 21 16,-21-21-31,-1 0-16,-20 0 0</inkml:trace>
  <inkml:trace contextRef="#ctx0" brushRef="#br1" timeOffset="-7580.85">21526 9419 0,'0'0'16,"0"-21"-16,0 0 0,0 42 47,0 0-47,0 0 16,0 22-16,0-22 0,0 21 0,0 1 15,0-1-15,-21 21 0,21-20 16,-21 20-16,21-20 0,0-1 0,-21 64 15,0-64-15,21 0 16,-21 1-16,21-1 0,0 0 16,-22 1-16,22-22 0,-21 21 0,21 1 15,-21-22-15,21 0 0,0 21 16,0-21-16,0 1 0,-21-1 0,21 0 16,-21-21-16,0 0 15,-1 0 1,1 0-16,0 0 15,0-21-15,21 0 0,0-1 16,-21 1-16</inkml:trace>
  <inkml:trace contextRef="#ctx0" brushRef="#br1" timeOffset="-7067.48">21061 10139 0,'-21'0'0,"21"-21"16,0 42 15,0 0-31,21 0 0,0 0 16,0 1-16,-21-1 0,21 0 15,0 21-15,-21-21 0,0 1 0,22 20 16,-22-21-16,0 21 0,21-20 16,-21-1-16,0 0 0,0 0 15,0 0-15,0 0 0,0 1 16,0-1-1,21-21 1,0 0-16,0-21 16,0-1-16,1 22 0,-1-21 15,0 0-15,0 0 0,0 0 16,0-22-16,22 22 0,-22 0 0,21 0 16,1-21-16,-22 20 0,21 1 0,0 0 15,-20 0-15,-1 0 0,0 0 16,0-1-16,0 22 0,-21-21 15,-21 21 17,0 21-32,0 1 15,0-1-15,-22 0 0,22 0 0,0 0 16,-21 0-16,20 22 0,-20-22 0,21 0 16,-21 0-16,20 22 0,1-22 15,0-21-15,0 21 0,0 0 0,0 0 16,-1-21-16,1 21 0</inkml:trace>
  <inkml:trace contextRef="#ctx0" brushRef="#br1" timeOffset="-6311.91">20045 11769 0,'0'0'15,"21"-21"-15,0-1 16,-21 1-16,0 0 0,21 0 0,0 0 0,-21 0 15,22-1-15,-22 1 0,0 0 16,0-21-16,0 21 0,0-22 0,0-20 16,0 42-16,0-1 15,-22 1-15,22 0 0,-21 21 16,0 0-16,0 0 0,0 0 0,-22 0 16,22 21-16,0 0 0,-21 1 15,-1-1-15,1 21 0,21 0 0,-21 1 16,-1-1-16,22-21 0,-21 22 15,21-1-15,-1-21 0,1 21 16,21-20-16,-21-1 0,21 0 0,0 0 16,0 0-16,0 0 0,21-21 15,0 0-15,1 0 0,20 0 0,-21 0 16,0 0-16,22 0 0,-22 0 16,21-21-16,-21 21 0,22-21 0,-22 0 15,0 0-15,21 0 0,-21-1 16,1-20-16,-1 21 0,-21 0 0,21-43 15,0 64-15,-21-21 16,0 0-16,0 42 16,0 0-16,0 0 15,0 22-15,-21-22 0,21 0 16,-21 0-16,21 22 0,0-22 0,-21 0 16,21 0-16,0 21 0,0-20 15,0-1-15,0 0 16,0 0-16,21 0 15,0-21-15,0 0 0,0 0 16,0-21-16,1 0 0,-1 0 16,0 0-16,21-1 0</inkml:trace>
  <inkml:trace contextRef="#ctx0" brushRef="#br1" timeOffset="-6031.87">20468 11536 0,'0'-21'16,"0"42"-1,0 0-15,0 0 16,-21 0-16,21 1 16,-21-1-16,21 21 0,-21-21 0,21 22 15,0-1-15,-22 0 0,1 1 0,21-1 16,-21 21-16,0-20 0,0-1 16,-22 64-16,22-43 0,21-20 15,-21-1-15,0 0 0,0 1 16,21-22-16,-21 21 0,21-21 0,0 1 15,0-1-15,0 0 0,0 0 0,0-42 47,0 0-47,0 0 0,21-1 16,0-20-16,-21 21 0</inkml:trace>
  <inkml:trace contextRef="#ctx0" brushRef="#br1" timeOffset="-5733.04">20320 11769 0,'0'0'16,"0"-43"-16,0 22 0,0 0 0,0 0 16,0 0-16,0 0 0,21-1 0,0 1 15,22 0-15,-22 21 0,21-21 16,-21 21-16,22 0 0,-1 0 16,43 0-16,-43 0 0,-21 0 15,21 21-15,-20 0 0,-22 0 16,0 1-16,0-1 0,0 0 0,0 0 15,-22 0-15,-20 0 0,21 1 16,-21-1-16,-1 0 0,22 0 0,-21 0 16,-1-21-16,1 21 0,21-21 15,-21 0-15,20 22 0,1-22 0,0 0 16,42 0 15,0 0-31,1 0 16,20-22-16,-21 22 0</inkml:trace>
  <inkml:trace contextRef="#ctx0" brushRef="#br1" timeOffset="-5426.22">20955 11578 0,'0'-21'0,"0"42"0,0-63 16,0 63 15,0 0-31,0 0 0,0 1 0,0 20 15,0-21-15,0 21 0,0 1 16,-21 20-16,21-20 0,-21-1 16,-1 21-16,1 1 0,0-22 0,21 22 15,-42-22-15,21 22 0,-1-22 16,1 0-16,0 1 0,0-22 0,0 21 16,0 0-16,21-20 0,-22-1 15,1 0-15,0 0 0,21 0 0,0 0 16,-21 1-1,21-44 1,0 1-16,21 0 0,0 0 16,0 0-16,-21-22 0</inkml:trace>
  <inkml:trace contextRef="#ctx0" brushRef="#br1" timeOffset="-4796.55">20913 11642 0,'0'0'15,"0"-21"-15,0-22 0,0 22 0,21 0 0,-21 0 16,21 0-16,0 21 16,0 0-16,0 0 0,22 0 0,-22 0 15,0 0-15,21 21 0,-20 0 16,20 0-16,0 0 0,-21 0 16,1 1-16,-1-1 0,-21 0 0,0 0 15,0 0-15,0 0 0,-21 22 16,-1-22-16,1 0 0,0-21 0,-21 21 15,-1-21-15,1 21 0,-43-21 16,43 0-16,0 22 16,-22-22-16,22 0 15,21 0-15,0 21 0,21 0 16,0 0 0,21-21-16,0 0 0,21 0 15,-21 0-15,22 0 0,-1 0 0,0 0 16,-20 0-16,20 0 0,0 0 15,1 0-15,-1-21 0,0 0 0,1 0 16,20-1-16,-21 1 0,1 0 16,-1-21-16,22-1 0,-1-41 15,-21 41-15,1 1 0,-22-21 16,0 20-16,0-20 0,0 20 16,1 1-16,-22 21 0,21-21 0,-21 20 15,0 1-15,-21 21 16,-1 21-16,1-21 15,0 43-15,0-22 0,-21 0 16,20 21-16,1 1 0,-21-1 0,21 0 16,0 1-16,-1-1 0,22 0 15,0-20-15,-21 20 0,21 0 0,0-21 16,0 22-16,0-22 0,0 0 16,21 0-16,1 0 0,-22 1 0,21-1 15,0-21-15,0 0 0,21 0 0,-20 0 16,-1 0-16,0 0 15,21 0-15,22-21 16,-22-1-16,-21 1 16,0 0-16,-21 0 0,22 0 0,-1 0 15,-21-1-15,0-20 0</inkml:trace>
  <inkml:trace contextRef="#ctx0" brushRef="#br1" timeOffset="-4363.8">22225 11070 0,'0'21'31,"0"1"-31,0-1 16,0 0-16,0 21 0,-21-21 0,21 1 16,-21 20-16,21-21 0,0 0 15,0 0-15,-22 22 0,22-22 0,0 0 16,-21-21-16,21 21 0,0 0 15,0 1-15,-21-22 16,21-22 0,0 1-16,0 0 15,0 0-15,0 0 0,0-22 0,0 1 16,21 0-16,-21-1 0,21 22 16,1-21-16,-1 0 0,0 20 0,0 1 15,0 0-15,22 21 0,-22 0 16,0 0-16,21 0 0,-21 0 0,1 0 15,20 21-15,-21 0 0,0 1 16,0-1-16,1 0 0,-22 0 0,0 21 16,21-20-16,-21-1 0,0 21 15,0-21-15,0 0 0,0 1 0,-21-1 16,21 0-16,-22 0 0,1 0 16,0 0-16,0 1 15,0-22-15,0 21 0,-1 0 0,1-21 16,21 21-16</inkml:trace>
  <inkml:trace contextRef="#ctx0" brushRef="#br1" timeOffset="-2548.33">18542 13547 0,'0'0'0,"-21"0"0,-43 0 15,64-21 17,21 21-32,1-22 0,20 1 15,0 0-15,1 0 0,-1 0 0,0-22 16,22 22-16,-1-21 0,-20 21 0,20-22 16,1 1-16,-1-21 0,1 20 15,-1-20-15,-21 20 0,22-20 0,-22 21 16,-21-22-16,1 22 15,-1-1-15,-21 1 0,0 0 0,0 21 16,0-22-16,-21 22 0,-1 0 16,1 21-16,0 0 0,-21 0 15,21 0-15,-22 0 0,1 0 0,21 42 16,-22-21-16,1 22 0,21 20 16,-21 1-16,-1-1 0,22 1 0,-21-1 15,-1 1-15,22-1 0,0 1 0,0-1 16,0-20-16,21 20 0,-21-21 15,21 1-15,0-1 0,0 0 0,0 1 16,21-22-16,21 0 0,-21 0 16,0 0-16,22 1 0,-22-22 15,106 0-15,-85-22 16,1 22-16,-1-21 0,21 0 16,22-42-16,-43 41 0,1-20 15,-22 21-15,21-21 0,-21 20 16,1-20-16,-22 0 0,0 21 0,0-22 15,0 22-15,0 0 0,-22 21 16,1 0-16,0 0 16,0 0-16,-21 21 0,20 0 15,1 0-15,-21 22 0,21-22 16,0 0-16,-1 21 0,1-20 0,21 20 16,0-21-16,-21 21 0,21-20 15,0 20-15,0-21 0,0 0 0,0 0 16,21-21-16,0 22 0,1-22 15,-1 0-15,21 0 0,-21 0 0,22 0 16,-1-22-16,0 22 0,1-21 16,20 0-16,-21 0 0,1-21 0,-22 20 15,21 1-15,1 0 0,-22 0 0,0 0 16,0 0-16,-21-1 0,0 1 16,21 21-16,-21-21 15,0 42 1,0 0-16,-21 1 15,21-1-15,-21 0 0,21 0 16,0 0-16,0 0 0,0 1 0,0 20 16,0-21-16,0 0 0,0 0 0,0 1 15,0-1-15,21-21 16,0 0-16,0 0 16,1-21-16,-1 21 15,0-22-15,0 1 0,21 0 16,-20 0-16,-1 0 0,0-22 0,0 22 15,0 0-15,0 0 0,1 0 16,-1-22-16,0 43 16,-21 22-1,0-1 1,0 0-16,0 0 0,0 0 16,0 0-16,0 1 0,0-1 0,0 21 15,0-21-15,0 0 16,0 1-16,0-1 0,21-21 15,0 0 1,0 0-16,1 0 0,20 0 0,0 0 16,-21-21-16,22-1 0,-1 22 15,-21-21-15,43-42 16,-22 42-16,-21-1 0,0-20 0,1 21 16,-1 0-16,0 0 0,-21-1 15,0 1-15,-21 21 31,0 0-31,-1 21 0,1 1 16,0-1-16,0 0 0,0 0 0,0 0 16,-1 0-16,22 1 0,-21 20 15,21-21-15,0 0 0,0 0 0,0 1 16,0-1-16,0 0 0,21 0 16,22 0-16,-1-21 15,-21 0-15,22 0 0,-1 0 16,0 0-16,1 0 0,20 0 0,-21-21 15,22 21-15,-22-21 0,1-21 16,-1 20-16,0 1 0,1-21 0,-1 0 16,-21-1-16,0 1 0,22 0 0,-22-1 15,0-20-15,0 20 16,-21-20-16,21 21 0,-21-22 0,21 22 0,-21-43 16,0 43-16,0 21 15,0-1-15,-21 44 16,0-1-16,21 0 15,-21 21-15,0 1 0,0 20 0,-1-21 16,22 1-16,-21 20 0,21-20 16,-21-1-16,21 0 0,0 1 15,0 41-15,0-41 0,0-22 16,0 0-16,21 0 0,0 0 16,1 0-16,20-21 0,-21 0 15,0 0-15,22 0 0,-1 0 16,0-21-16,-21 0 0,64-21 15,-43-1-15,-20 43 0,-1-21 16,-21 0-16,0 42 31</inkml:trace>
  <inkml:trace contextRef="#ctx0" brushRef="#br1" timeOffset="-159.53">20024 14605 0,'0'0'0,"-22"0"15,22-21 17,0 0-32,22 21 15,-1-21-15,0-22 0,0 22 16,-21 0-16,0-21 0,21-1 0,-21 22 15,0-21-15,0-1 0,0 22 0,0 0 16,-21-21-16,0 42 16,0-21-16,0 21 0,-1 0 0,-20 0 15,0 0-15,-1 21 0,22 0 16,-21 0-16,0 21 0,-1 1 0,22-22 16,-21 21-16,21 22 0,-1-22 15,1-21-15,0 22 0,21-1 0,-21-21 16,21 21-16,0-20 0,0-1 15,0 0-15,21-21 0,21 21 16,-20-21-16,-1 0 0,21 0 0,-21-21 16,22 0-16,-22 21 15,21-21-15,-21-1 0,22-20 0,-22 21 16,0 0-16,0-22 0,0 22 0,0-21 16,-21 0-16,0 20 0,0-20 15,22 42-15,-22 21 31,0 0-31,0 22 0,0-22 0,0 21 16,0-21-16,0 22 0,0-22 16,0 0-16,0 21 0,21-20 0,0 20 15,0-42-15,0 21 16,22-21-16,-22 0 16,0 0-16,21 0 0,-21 0 0,1 0 15,20-21-15,-21 0 0,21 0 16,-20-1-16,-1 1 0,42-42 15,-42 20-15,22 1 0,-22 0 16,21-1-16,22-20 0,-43 42 16,21 21-16,-21 0 0,1 0 15,-1 0-15,0 0 0,0 0 0,-21 21 16,0 0-16,0 0 16,0 0-16,21 1 0,-21-1 0,0 0 15,21-42 16,-21 0-15,0-1-16,0 1 16,0 0-16,0 0 0,0 0 0,0 0 15,0-1-15,0 1 0,-21 0 16,0 0-16,0 21 0,0 0 16,0 0-16,-1 0 0,1 0 15,0 21-15,0 0 0,0 0 0,-22 1 16,22 20-16,0-21 0,0 21 0,0 1 15,0-1-15,21 0 0,0-20 16,0 20-16,0 0 0,0-21 16,0 1-16,21 20 0,0-21 15,0 0-15,21 0 0,-20-21 0,20 22 16,-21-22-16,21 0 0,1 0 16,-22 0-16,21 0 0,-21 0 0,85-64 15,-85 43-15,22 0 16,-22 0-16,0-22 0,43-20 15,-43 20-15,0 1 0,0 0 16,0 21-16,22-1 0,-22-20 16,0 42-16,0 0 0,0 0 15,-21 21-15,21-21 16,-21 21-16,0 1 0,22-1 0,-22 0 16,0 0-16,0 0 15,0 0-15,0 1 16,0-44 15,21 22-31,-21-21 16,0 0-16,0 0 0,21 0 15,-21 0-15,0-1 0,0 1 16,0 0-16,0 0 0,0 0 0,0 0 16,-21 21-1,0 0-15,-1 0 0,22 21 16,-21-21-16,0 21 0,0 21 0,0-21 15,0 1-15,21 20 0,-22-21 16,1 0-16,0 22 0,21-22 16,0 42-16,0-42 0,0 22 15,0-22-15,0 0 0,0 0 16,0 22-16,21-22 0,-21 0 16,21-21-16,1 21 0,-1-21 0,0 0 15,0 0-15,0 0 0,22 0 16,-1 0-16,0 0 0,1 0 0,-1-21 15,0 0-15,1 0 0,-1-1 16,0 1-16,1 0 0,-22-21 0,21 21 16,-21-22-16,0 1 0,1 21 15,-1-22-15,-21 22 0,0 0 16,0 0-16,0 0 0,-21 21 31,-1 21-31,1-21 16,0 21-16,0 0 0,0 0 15,21 22-15,-21-22 0,21 0 0,-22 0 16,22 0-16,0 1 0,0-1 16,0 21-16,0-21 0,0 0 15,0 1-15,0-1 0,22-21 0,-1 0 16,-21 21-16,21-21 0,0 0 16,21 0-16,-20 0 0,-1 0 0,21 0 15,0-21-15,-20 0 16,20-1-16,0 22 0,1-21 0,-1-21 15,-21 21-15,21 0 0,-20-22 16,20 1-16,-21 21 0,0-22 0,0 1 16,1 21-16,-22 0 0,0 0 0,0-1 15,0 44 17,0-1-32,0 0 0,0 0 15,0 0-15,0 0 0,0 1 16,0-1-16,0 0 0,0 0 15,0 0-15,0 0 0,0 1 16,0-1-16,21-21 0,-21 21 16,0 0-16,21 0 0,-21 0 15,0 1-15,-21-22 32,0 0-32,-1 0 15,1 0-15,0 0 16,0-22-16,0 1 0,0 0 15,21 0-15,-22 21 16,1 0 15,21 21-31,0 0 16,0 0 0,0 1-16,21-1 15,1-21 1,-1 0-16,0 0 0,0 0 0,0 0 15,0 0-15,1 0 0,20 0 16,-21 0-16,21 0 0,1-21 0,-1 21 16,0-22-16,1 1 0,20-21 15,-20 21-15,20 0 0,-21-22 0,22 1 16,-22 0-16,1-1 0,-1 1 16,-21 21-16,0-22 0,-21 22 15,0 0-15,0 0 0,-21 21 16,0 21-1,-21-21-15,20 21 0,1 22 16,21-22-16,-21 0 0,21 42 16,0-41-16,0 20 0,0-21 0,0 0 15,0 0-15,0 22 0,0-22 16,21 0-16,-21 0 0,21 0 16,1 1-16,-22-1 0,0 0 15,-22-21 1,1 0-1,0 0-15,-21 0 0,21 0 0,-1 0 16,1 0-16,0 0 0,0 0 16,0 0-16,0 0 0,-1 0 15,1 0-15,0 0 0,0 0 0,0 0 16,-22 0-16,22 0 0</inkml:trace>
  <inkml:trace contextRef="#ctx0" brushRef="#br1" timeOffset="1335.4">25019 8954 0,'0'0'0,"-42"0"0,20 0 0,-20 0 16,21 0-16,0 0 0,0 0 0,-22 0 15,22 0 1,0 0-16,42 0 31,21 0-15,1 0-16,-1 0 0,0 0 15,1 0-15,20 0 0,1 0 16,-22 0-16,22 0 0,-1 0 0,1 0 16,20 0-16,-20 0 0,-1 0 15,22 0-15,-22 0 0,1 0 16,-1 0-16,1 0 0,-22 0 0,-21 0 16,22 0-16,-22 21 0,0-21 15,-42 0 1,0 0-1,-22 0-15,22 0 0,0 0 0,-21 0 16,21 0-16,-22 0 0,1 0 16,0 0-16,-1 0 0,1 0 15,0 0-15,-1 0 0,1-21 0,-22 21 16</inkml:trace>
  <inkml:trace contextRef="#ctx0" brushRef="#br1" timeOffset="1698.19">24574 8954 0,'22'0'47,"-1"0"-47,0 0 0,21 0 15,1 0-15,-1 0 0,0 0 0,22 0 16,-1 0-16,22 0 15,-22 0-15,22 0 0,-21 0 0,20 0 0,1 0 16,-22 21-16,22-21 0,-21 0 16,-1 0-16,22 0 0,-22 0 0,-20 21 15,20-21-15,-21 0 0,22 0 16,-22 0-16,-21 0 0,1 0 16,-1 0-16,0 0 15,-42 0 32,0 0-47,-22 0 16,22 0-16,-21 0 0,-1 0 0,22 0 15,-21 0-15</inkml:trace>
  <inkml:trace contextRef="#ctx0" brushRef="#br1" timeOffset="2072.98">24913 9144 0,'0'0'0,"-21"0"0,0 0 15,0 0-15,42 0 32,0 0-32,21 0 0,-21 0 15,22 0-15,20 0 0,-20 0 0,20 0 16,1 0-16,-1 0 0,1 0 15,20-21-15,-20 21 0,-1 0 16,1-21-16,-1 21 0,1 0 0,-1 0 16,-20 0-16,-1 0 0,0 0 0,-21 0 15,22 0-15,-22 0 16,0 0-16,0 0 0,0 0 31,-42 0 32,0 0-63,0 0 15</inkml:trace>
  <inkml:trace contextRef="#ctx0" brushRef="#br1" timeOffset="2968.53">25548 9377 0,'0'0'0,"0"-21"0,0-22 15,21 43-15,-21-21 16,21 0-16,-21 42 31,0 0-31,0 1 16,-21 20-16,0 0 0,0 1 15,21 20-15,-21 1 0,0-1 0,-1 1 16,1 20-16,0-20 0,21-1 16,-21 64-16,0-63 0,0-1 15,21 1-15,0-1 0,-22-20 16,1 20-16,0 1 0,21-22 0,-21 0 16,0 1-16,21-22 0,-21 21 15,-1-21-15,22 0 0,-21 1 16,0-22-16,0 21 0,0-21 15,0 0-15,-1-21 16,1-1-16,0 22 0,0-21 0,0-21 16,0 21-16,21-22 0,-22 22 0,22-21 15,-21 0-15,21-22 0,0-21 16,0 64-16,0-21 0,0 21 16,0 0-16,0-1 0,0 1 15,0 42 1,0 1-16,0-1 15,0 0-15,0 0 0,0 21 16,0 1-16,0-22 0,0 21 0,0 1 16,0-22-16,0 21 0,0-21 15,0 0-15,21 1 0,1-1 0,-1-21 16,0 21-16,21-21 16,-21 0-16,1 0 0,20 0 0,0-21 15,1 0-15,-22 21 0,21-43 16,64 1-16,-64 21 0,1-22 15,-1 22-15,0-21 0,1 21 16,-1 0-16,-21 21 0,0-22 0,0 22 16,1 0-16,-22 22 31,0-1-31</inkml:trace>
  <inkml:trace contextRef="#ctx0" brushRef="#br1" timeOffset="5340.55">24490 11367 0,'0'0'0,"0"-22"0,0 1 0,0-21 16,0 21-16,0 0 0,-21 21 15,-1 0-15,1 0 0,0 21 16,-21 0-16,21 0 0,-1 0 0,-20 22 16,21-1-16,-21 21 0,-1-20 0,1 20 15,21-20-15,-22 20 0,1 1 16,21-22-16,-21 21 0,20-20 0,1 20 15,21-20-15,0-1 0,0 0 16,0 1-16,21-22 0,1 0 16,-1 21-16,0-42 0,21 21 0,-21-21 15,22 0-15,-22 0 0,21 0 16,1 0-16,-1 0 0,-21-21 16,21 0-16,1 0 0,-22 0 0,21-22 15,-21 22-15,1-21 0,-1 21 0,0-22 16,0 1-16,0 21 0,-21-21 15,0 20-15,21 1 16,-21 42 0,0 1-1,0-1-15,0 21 0,-21-21 0,21 22 16,-21-22-16,21 21 0,0-21 16,0 22-16,0-22 0,0 0 15,0 0-15,0 0 0,0 0 16,0 1-16,21-22 15,0 0-15,1 0 16,-1-22-16,0 22 0,0-21 0,0 0 16,0 0-16,1 0 0,-1 0 0,0-22 15,0 22-15,0-21 0,0-1 16,1 22-16,-1-21 0,-21 0 0,21 20 16,-21 1-16,21 0 0,-21 42 31,0 0-16,0 1-15,0 20 0,0-21 16,0 21-16,-21 1 0,21-22 0,0 21 16,0-21-16,0 22 0,0-22 15,0 0-15,0 0 0,0 0 0,0 1 16,0-1-16,21-21 16,0 0-16,0 0 0,1 0 15,20 0-15,-21 0 0,0-21 0,22-1 16,-22 1-16,21 0 0,-21-21 15,22-1-15,-22 1 0,0 0 0,0 21 16,0-22-16,0 1 16,-21 21-16,0 0 0,0-1 0,0 1 0,-21 21 31,0 0-31,0 0 0,0 21 16,21 1-16,0-1 15,0 0-15,0 0 0,21 0 16,0 0-16,0 1 0,0 20 0,-21-21 15,22 0-15,-1 0 0,0 1 16,0-1-16,-21 21 0,0-21 0,0 0 16,0 1-16,0-1 15,0 0-15,0 0 0,21-21 47,0 0-47,1 0 0,-1-21 16,-21 0-16,21 0 0,0-1 15,0-20-15,22 21 0,-22-21 0,0 20 16,0-20-16,0 0 0,0-1 16,1 22-16,-1-21 0,-21 21 0,0 0 15,0-1-15,-21 22 16,-1 0 0,1 0-16,21 22 0,-21-1 15,21 0-15,0 0 16,0 0-16,0 0 0,0 1 0,0-1 15,21 0-15,0 0 0,-21 0 16,22 0-16,-1-21 0,0 22 16,-21-1-16,21 0 0,0 0 15,-21 0-15,21-21 16,-21 21-16,22-21 16,-1 0-1,0 0-15,0 0 0,0 0 16,0 0-16,1-21 0,-1 21 15,0-21-15,21 0 0,-21 0 0,1 0 16,-1-1-16,0 1 0,0 0 16,0 0-16,-21 0 0,21 0 0,-21-22 15,0 22-15,0 0 16,-21 21 0,0 0-16,0 0 15,0 0-15,21 21 0,-21 0 16,-1 0-16,1 1 0,21-1 0,0 0 15,0 0-15,0 0 0,0 0 0,0 1 16,0-1-16,0 0 0,0 0 16,0 0-16,21 0 0,1 1 15,-1-22-15,21 0 0,-21 0 16,0 0-16,22 0 0,-22 0 0,21 0 16,-21 0-16,1-22 0,-1 1 15,21 0-15,-21 0 0,0 0 16,-21 0-16,22-22 0,-1 22 0,0 0 15,-21-21-15,0 20 0,0 1 16,0 0-16,21 21 0,-21 21 16,0 0-1,-21 1-15,0 20 0,21-21 16,0 0-16,-21 0 0,-1 1 16,22-1-16,0 0 0,0 0 0,-21 0 15,21 0-15,0-42 47,21 21-31,-21-21-16,22 0 0,-1 0 0,0 0 15,-21-1-15,21-20 0,0 21 0,0 0 16,-21 0-16,22-1 0,-1 22 16,-21-21-16,0 42 15,0 1 1,0-1-16,0 0 0,0 0 15,0 0-15,0 0 0,0 1 16,0-1-16,0 0 0,0 0 0,21 0 16,-21 0-16,21-21 0,0 0 15,0 22-15,1-22 0,-1 0 16,0 0-16,0 0 0,0 0 16,0-22-16,1 22 0,-1-21 15,-21 0-15,21 0 0,0 0 0,0 0 16,0-22-16,1 1 0,-1 21 15,-21-22-15,21-20 0,0 21 0,21-43 16,-20 21-16,-1 1 0,0 21 16,0-22-16,-21 22 0,21-1 15,-21 1-15,21 21 0,-21 0 0,0 0 16,0-1-16,-21 44 16,0-1-16,0 0 0,0 0 15,0 21-15,-22-20 0,22 20 16,0 0-16,0 1 0,21-22 15,0 21-15,-21 0 0,21 1 16,0-1-16,-22-21 0,22 64 16,0-43-16,0 1 0,0-22 0,0 0 15,0 21-15,0-21 0,0 1 16,0-1-16,0 0 0,0 0 16,0 0-16,22-21 15,-1 0-15,0 0 16,0 0-16,0 0 15,-21-21-15,21 21 0,1-21 0,-22 0 16,21 0-16,0-1 16,-21 1-16,0 0 15,0 0-15,0 0 0,0 0 16,0-1-16</inkml:trace>
  <inkml:trace contextRef="#ctx0" brushRef="#br1" timeOffset="5633.38">26903 11663 0,'0'0'0,"21"0"31,0 0-31,0 0 0,22 0 16,-22 0-16,21 0 0,-21 0 15,22 0-15,-22 0 0,21 0 0,0 0 16,-20 0-16,20 0 0,-21 0 15,0 0-15,0 0 0,1 0 0,-1 0 16,-21 21 47,-21-21-48,-1 0-15</inkml:trace>
  <inkml:trace contextRef="#ctx0" brushRef="#br1" timeOffset="6471.92">24342 13060 0,'0'-21'0,"21"0"15,0-1-15,-21 1 16,0 0-16,0 0 15,0 42 17,0 0-32,0 0 0,0 1 15,0 20-15,0 0 0,-21 22 16,21-22-16,-21 0 0,-1 22 0,22-1 16,0-20-16,0 20 0,-21 1 0,0-22 15,21 0-15,-21 22 0,21-22 16,0-21-16,0 22 0,-21-22 0,21 0 15,0 0-15,-21 0 0,21 1 16,0-44 15,0 1-31,0 0 16,-22 0-16,22-21 0,0 20 0,0-20 16</inkml:trace>
  <inkml:trace contextRef="#ctx0" brushRef="#br1" timeOffset="6767.66">24193 13039 0,'0'-21'0,"0"42"0,22-85 16,-22 43-16,21-21 0,0 21 15,0-1-15,0-20 0,0 21 16,22 21-16,-1-21 0,-21 21 16,22 0-16,-1 0 0,21 0 0,-20 0 0,-1 0 15,0 21-15,1 21 16,-22-21-16,0 22 0,-21-1 0,0 0 15,0 1-15,-21-22 0,0 21 16,-22 1-16,-62 20 16,62-21-16,1-42 0,0 22 15,-1-1-15,22-21 0,0 21 0,0-21 16,0 0-16,-1 0 0,22 21 16,22-21-1,-1 0-15,0 0 16,0 0-16,21 0 0</inkml:trace>
  <inkml:trace contextRef="#ctx0" brushRef="#br1" timeOffset="7916.13">25146 13356 0,'21'-21'16,"-21"0"-1,0 0-15,0 0 16,0-1-16,0 1 16,0 0-16,-21 21 0,0 0 15,0 0-15,-1 0 0,-20 0 16,21 0-16,0 0 16,0 21-16,-1 0 0,-20-21 0,21 22 15,0-1-15,0 0 0,-1 0 16,1 21-16,21-20 0,0-1 0,0 0 15,0 0-15,0 0 0,21-21 16,1 0-16,-1 0 16,0 0-16,21 0 0,-21 0 0,1 0 15,20-21-15,-21 0 0,21 21 16,-20-21-16,-1 0 0,0-1 0,0 1 16,0 0-16,0 0 0,-21 0 15,22 21-15,-22-21 0,0-1 16,0 1-1,0 42 1,0 1-16,0-1 16,0 0-16,0 0 15,0 0-15,0 22 0,0-22 0,0 0 16,0 0-16,21 0 0,0 0 16,0 1-16,0-22 0,0 21 0,1 0 15,20-21-15,0 0 0,-21 0 16,22 0-16,-1 0 0,0 0 0,43-42 15,-43 42-15,1-22 16,-1 1-16,-21 0 0,22 0 16,-22 0-16,0 0 0,0-1 0,-21-20 15,0 21-15,0 0 0,0 0 16,0-22-16,-42 43 16,21 0-16,-1 0 15,-41 21-15,42 1 0,-22-1 16,22 0-16,0 0 0,0 0 15,0 0-15,0 1 0,21-1 16,0 0-16,0 0 0,0 0 0,0 0 16,21-21-16,0 0 0,0 0 15,0 0-15,0 0 0,1 0 16,20 0-16,-21-21 0,0 21 16,22-21-16,-22 0 0,0 21 0,0-21 15,-21 0-15,21-1 0,0 1 16,-21 0-16,0 42 47,0 0-47,0 1 0,-21-1 15,21 0-15,-21 21 0,21-21 16,0 22-16,-21-1 0,21 0 0,0 1 16,0 20-16,0-20 0,0-1 15,0 21-15,0-20 0,0 20 16,0 1-16,0-22 0,0 22 0,0-1 15,0 1-15,0-1 0,0-21 16,0 22-16,0-1 0,0 1 0,-21-22 16,0 22-16,-1-22 0,1 0 15,0-20-15,0 20 0,0-21 0,0 0 16,-1 0-16,22 1 0,-21-22 16,0 0-16,21-22 15,0 1 1,-21 0-16,21 0 0,0 0 0,-21-22 15,21 22-15,0-21 0,0 0 16,0-1-16,0-20 0,0-64 16,0 63-16,21 1 0,0-64 15,0 63-15,22 1 16,-22-1-16,0 1 0,21-1 16,-21 22-16,22 0 0,-1-1 0,-21 1 15,64-22-15,-43 43 0,1 0 16,-22 0-16,21 0 0,-21 0 15,22-1-15,-22 1 0,0 21 0,0-21 16,0 21-16</inkml:trace>
  <inkml:trace contextRef="#ctx0" brushRef="#br1" timeOffset="8266.93">26416 13441 0,'21'0'46,"0"0"-46,0 0 0,1 0 16,-1 0-16,0 0 0,-21-21 16,21 0-16,0 21 0,0-22 0,-21 1 15,0 0-15,0 0 16,-21 21 0,0 0-16,0 0 15,0 0-15,0 0 0,-22 21 16,22 0-16,-21 0 0,21 22 0,-1-22 15,1 21-15,0-21 0,21 22 16,0-22-16,0 0 0,0 21 16,0-20-16,0-1 0,0 0 0,0 0 15,21-21-15,0 21 0,1-21 16,20 0-16,-21 0 0,0 0 0,0 0 16,22 0-16,-22 0 0,0 0 15,0 0-15,0 0 0,1 0 0,-1 0 16,0 0-16,0 0 0</inkml:trace>
  <inkml:trace contextRef="#ctx0" brushRef="#br1" timeOffset="10551.11">25442 15367 0,'-21'0'15,"0"21"1,21-42-1,0 0 1,0 0-16,0 0 0,21 21 16,0-43-16,0 22 0,1 0 0,-22 0 15,21-22-15,0 22 0,-21 0 16,0-21-16,0 21 0,0-22 0,0 22 16,0 0-16,-21-21 0,0 20 15,-1 22-15,1-21 0,0 21 16,-21 0-16,-1 0 0,22 0 0,-21 21 15,0 1-15,-1-1 0,-20 21 16,20 0-16,1 1 0,0-1 0,21 0 16,-22 22-16,22-22 0,0 1 15,0-22-15,21 21 0,0-21 0,0 22 16,0-22-16,21-21 0,0 21 16,0-21-16,22 0 0,-22 0 0,21 0 15,0 0-15,1-21 0,-22 0 0,21-1 16,1 1-16,-22 0 0,21 0 15,-21-21-15,0-1 0,1 1 16,-1 21-16,-21-22 0,21 1 16,-21 21-16,0 0 0,0 42 31,0 0-31,0 0 0,-21 22 16,21-1-16,-21 0 0,21 1 0,0-22 15,0 21-15,0-21 0,0 22 16,0-22-16,0 0 0,0 0 0,21 0 15,0 0-15,0-21 0,0 0 16,0 0-16,1 0 0,-1 0 0,0 0 16,21-21-16,-21 0 0,22 0 15,-22 0-15,21 0 0,22-43 16,-22 22-16,0 21 0,-20-22 16,20 1-16,0 0 0,-21 20 15,1 1-15,20 0 0,-21 0 0,0 21 16,0 0-16,1 21 15,-1 0-15,-21 0 0,0 1 16,0-1-16,0 0 0,0 0 16,0 0-16,0 0 0,21-21 15,0 0 1,-21-21 0,0 0-16,0 0 15,0 0-15,0 0 0,0-1 0,0 1 16,0 0-16,0 0 0,0 0 15,0 0-15,-21 21 0,0-22 16,0 22-16,-1 0 0,-20 0 16,21 0-16,0 22 0,0-22 15,-1 42-15,-20-21 0,21 0 16,0 22-16,0-1 0,-1 0 0,22 1 16,0-22-16,-21 21 0,21 0 0,0-20 15,0 20-15,0-21 0,21 21 16,1-20-16,-1-1 0,0-21 15,0 21-15,21 0 0,-20-21 0,-1 0 0,21 0 16,-21 0-16,22 0 0,-22 0 16,21 0-16,-21-21 0,0 0 15,22 0-15,-22-1 0,0 1 0,21-21 16,-20 0-16,-1-1 0,0 22 16,0-21-16,0-1 0,22 1 0,-22 21 15,0-21-15,0 20 0,0 22 16,22 0-16,-22 22 15,-21-1 1,21 0-16,-21 0 0,0 0 0,0 0 16,0 1-16,0-1 15,0 0 1,21-21 0,-21-21-1,21 21-15,-21-21 0,0-1 0,0 1 16,0 0-16,21-42 15,-21 41-15,0 1 0,0 0 16,0 0-16,0 0 0,-21 21 16,0 0-16,0 0 15,0 0-15,0 21 0,21 0 16,-22 0-16,1 22 0,0-22 0,0 21 16,0-21-16,0 22 0,21-22 15,0 21-15,0-21 0,0 0 16,0 22-16,0-22 0,0 0 0,21 0 15,0 0-15,0 1 0,21-1 16,-20 0-16,20-21 0,-21 0 0,43 0 16,-22 0-16,21 0 0,1 0 15,-1 0-15,1 0 0,-22-21 0,22 21 16,-22-21-16,0-1 0,-20 1 16,20-21-16,-21 21 0,0-22 0,0 22 15,1-21-15,-22 0 0,0 20 16,0-20-16,21 21 0,-21 0 0,-21 21 31,-1 21-31,1 0 16,0 0-16,0 0 0,0 1 0,0 20 15,-1-21-15,1 21 0,21-20 16,-21 20-16,21-21 0,0 0 0,0 0 16,0 1-16,0-1 0,21 0 15,0-21-15,1 0 0,-1 21 0,0-21 16,21 0-16,-21 0 0,22 0 0,-22 0 15,21-21-15,1 21 0,-22-21 16,21 0-16,0-1 0,-20 1 0,-1-21 16,21 21-16,-21-22 0,0 22 15,1-21-15,20-43 16,-42 64-16,21 0 0,-21 0 16,0 42-1,-21 0 1,0 0-16,21 22 0,0-22 0,-21 0 15,21 21-15,0-21 0,0 1 0,0-1 16,0 0-16,0 0 0,0 0 16,0 0-16,21 1 0,0-1 0,0 0 15,0-21-15,-21 21 16,0-42 15,-21 21-15,0-21-16,0 0 0,0 21 0,-1-22 15,1 22-15,0 0 16,0 0-16,0 0 0,21 22 31,0-1-31,21-21 16,0 21-16,0-21 16,22 0-16,-22 0 0,0 0 0,21 0 15,-21 0-15,22 0 0,-1 0 16,0 0-16,1 0 0,-1 0 0,0-21 15,1 0-15,-22 21 0,21-22 0,-21 1 16,22 0-16,-22-21 16,0 21-16,-21-1 0,0-20 0,21 21 15,-21-21-15,0 20 0,0-20 16,-21 42 0,0 0-16,0 21 15,0 0-15,-1-21 0,22 22 0,0 20 16,0-21-16,0 0 0,0 0 15,0 1-15,0-1 0,0 0 0,22 0 16,-22 0-16,21 0 0,0 1 16,0-1-16,-21 0 15,-21-21 17,0 0-32,0 0 0,-1 0 15,1 0-15,0 0 16,0 0-16,0 0 0,0 0 15,-1 0-15,1-21 16,0 0-16</inkml:trace>
  <inkml:trace contextRef="#ctx0" brushRef="#br1" timeOffset="89884.4">17039 4212 0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59:55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0 42 0</inkml:trace>
  <inkml:trace contextRef="#ctx0" brushRef="#br0" timeOffset="2932.09">1630 1143 0,'0'-21'0,"0"0"15,0 0-15,0-1 16,0 1-16,0 0 0,0 0 16,0-21-16,0 20 0,0 1 0,0 0 15,0 0-15,-21 0 16,21 0-16,0 42 47,0 0-47,-22 0 0,22 0 0,0 22 15,0-1-15,0 0 0,-21 1 16,21-1-16,-21 21 0,0-20 16,21-1-16,-21 0 0,0 22 15,-1-22-15,22 22 0,-21-22 0,21 0 16,-21 1-16,21-1 0,0 0 16,0 1-16,0-22 0,0 0 0,0 0 15,21-21 1,0 0-16,1 0 15,-1-21-15,0 0 0,21-21 0,-21 20 16,1-20-16,-1 0 0,0 21 16,21-22-16,-21 1 0,1 0 15,-1-1-15,0 22 0,0-21 16,-21-1-16,21 22 0,0-21 16,1 21-16,-1 0 0,-21-1 15,21 22-15,0 22 16,-21-1-1,0 0-15,0 0 16,0 21-16,0-20 16,0-1-16,0 21 0,0-21 0,0 22 0,0-22 15,0 21-15,0-21 0,0 22 16,0-22-16,0 0 0,0 0 0,0 0 16,21 0-16,0-21 0,1 0 15,-1 0-15,0 0 16,0 0-16,21-21 0,-20 0 15,-1 0-15,21 0 0,64-64 16,-85 64-16,21-21 16,-20-1-16,-1 22 0,0-21 15,0-1-15,0 1 0,0 0 0,1 21 16,-22-22-16,21 22 0,-21 0 16,0 0-16,0 42 31,-21 0-16,21 21-15,-22-20 0,1-1 0,21 21 16,0 0-16,0-20 16,-21 20-16,21-21 0,0 21 0,0 1 15,0-22-15,0 21 0,0-21 16,0 1-16,21 20 0,0-21 16,1 0-16,-1 0 0,0-21 15,21 0-15,-21 0 0,22 0 16,-1 0-16,-21-21 0,22 0 0,-1 21 15,0-21-15,1-21 0,-22 20 16,21 1-16,-21-21 0,22 0 16,-22 20-16,0-20 0,0 0 0,0-1 15,0-20-15,-21 21 0,0-1 16,0 1-16,0 0 0,0-1 16,0 22-16,0 0 0,0 0 0,0 0 15,0 42 1,0 0-1,0 0-15,0 21 0,0-20 0,-21 20 16,21 0-16,-21 1 0,0-1 16,21 0-16,0 43 0,-21-43 15,0 1-15,21-22 0,0 21 16,-22 22-16,22-43 0,0 0 16,-21 0-16,21 0 15,0 0-15,0-42 31,0 0-31,21 0 16,-21-21-16,22 20 0,-1 1 16,0-21-16,0 0 0,0 20 15,0-20-15,1 21 0,-1-21 0,21 20 16,-21 1-16,0 21 0,1-21 16,-1 21-16,0 0 0,0 0 0,0 0 15,0 0-15,-21 21 0,0 0 16,22-21-16,-22 22 0,0-1 0,21 21 15,-21-21-15,0 0 16,0 1-16,0-1 0,0 21 0,21-21 16,-21 0-16,0 22 0,21-22 15,0 0-15,0 0 0,1 0 0,20 1 16,-21-1-16,21-21 0,1 0 16,-22 0-16,21 0 0,1 0 0,-1 0 15,0 0-15,1-21 16,-1-1-16,0 1 0,1 0 0,-22 0 0,21 0 15,-21-22-15,0 22 0,22-21 16,-43 0-16,21 20 0,0-20 16,-21 0-16,21 21 0,-21-22 0,0 22 15,0 0-15,0 0 0,0 0 16,-21 21-16,0 0 16,0 0-16,0 0 0,-1 0 0,1 21 15,0 0-15,0 0 0,0 0 16,-22 22-16,22-22 0,0 0 15,-21 21-15,21 1 0,-1-22 0,1 21 16,0-21-16,0 22 0,0-1 16,21-21-16,-21 0 0,21 0 0,0 1 15,0-1-15,0 0 16,21-21-16,0 0 0,0 0 16,0 0-16,0 0 0,1-21 15,-1 0-15,21-1 0,-21 1 16,0 0-16,1-21 0,20 21 15,-21-22-15,0 1 0,22-22 16,-22 43-16,0 0 0,0 0 16,-21 0-16,0 0 0,21 21 15,-21 21 1,0 0-16,0 0 16,0 0-16,-21 0 0,21 1 15,0-1-15,-21 0 0,21 0 0,-21 21 16,21-20-16,0-1 0,0 0 15,0 0-15,0 0 0,0 0 16,21 1-16,0-22 16,0 0-16,0 0 0,1 0 0,20 0 15,-21-22-15,21 22 0,1-21 16,-22 0-16,21 0 0,1 0 16,-22 0-16,0-1 0,21 1 0,-21-21 15,1 21-15,20-22 0,-21 22 0,0-21 16,0 0-16,-21-1 0,22 1 15,-1-22-15,0 22 0,-21 0 16,0-22-16,21 22 0,-21 0 0,21 20 16,-21-20-16,0 21 0,0 0 15,0 0-15,0 42 16,0 0-16,0 0 16,-21 21-16,21-20 0,-42 62 15,21-41-15,21 20 0,-22-21 16,1 1-16,0-1 0,0 0 15,0 1-15,21-1 0,-21 0 0,-1 1 16,1-1-16,21 0 0,-21 1 16,21-1-16,0-21 0,0 22 0,0-22 15,0 0-15,21 0 16,0 0-16,1 0 0,20-21 0,-21 0 0,0 0 16,22 0-16,-1 0 0,-21 0 15,21-21-15,-20 0 0,20 21 16,0-21-16,-21 0 0,1 0 15,20-1-15,-21 1 0,21-21 16,-20 21-16,-1-22 0,-21 22 16,0 0-16,0 0 0,0 0 0</inkml:trace>
  <inkml:trace contextRef="#ctx0" brushRef="#br0" timeOffset="3171.46">4572 1355 0,'0'0'0,"21"0"16,21 0-1,-20 0-15,20 0 0,0-21 0,1 21 16,-1 0-16,0-22 0,1 1 16,-1 21-16,0 0 0,-21-21 0,22 21 15,-22 0-15,21-21 0,-21 21 16,1 0-16,-1 0 0,-21-21 15,21 21-15</inkml:trace>
  <inkml:trace contextRef="#ctx0" brushRef="#br0" timeOffset="3681.17">6646 1291 0,'0'0'0,"21"21"47,-21 1-47,0-1 0,0 0 16,0 0-16,0 21 0,-21 1 15,0-1-15,21 0 0,-21-20 0,0 20 16,0 0-16,21 1 0,-22-22 16,22 21-16,-21-21 0,0 0 0,21 1 15,0-1-15,0 0 16,21-21-1,0-21-15,1 0 0,-1-1 16,0 1-16,21 0 0,1-21 16,-1 21-16</inkml:trace>
  <inkml:trace contextRef="#ctx0" brushRef="#br0" timeOffset="4115.95">7302 1376 0,'0'0'0,"0"-21"15,0 0-15,-21 21 16,0 21 0,0-21-16,-21 21 0,20 0 0,1 0 15,0 0-15,0-21 0,0 22 16,0-1-16,-1 0 0,1 0 16,21 0-16,0 0 15,0 1 1,21-22-16,1 0 0,-1 0 15,0 21-15,0-21 0,43 21 16,-43-21-16,0 21 0,0-21 16,0 21-16,0 0 0,1-21 15,-22 22-15,21-1 0,-21 0 0,0 0 16,0 0-16,-43 0 16,22 1-16,0-22 0,0 21 15,-21-21-15,20 0 16,-20 21-16,21-21 0,-21 0 0,20 0 0,1 0 15,0 0-15,0 0 16,0 0-16,0 0 0,-1-21 0,1 21 16,0-21-16,0-1 15,21 1 1,-21 21-16,21-21 0,-21 21 16,21-21-16,0 0 0,0 0 0,0-1 15,0 1-15</inkml:trace>
  <inkml:trace contextRef="#ctx0" brushRef="#br0" timeOffset="4432.66">6667 1058 0,'0'-21'15,"0"0"1,22 21-16,-22-21 16,21 21-16,-21-21 0,21 0 0,-21-1 15,0 1 1,-21 21 0,0 0-16,-1 0 0,1 0 15,0 21-15,0-21 0,21 22 16,-21-1-16,0 0 0,-1 0 15,22 0-15,0 0 0,0 1 16,0-1-16,22-21 16</inkml:trace>
  <inkml:trace contextRef="#ctx0" brushRef="#br0" timeOffset="4931.63">8975 804 0,'0'0'15,"0"-21"-15,21 0 0,-21 0 0,0 0 16,0 42-1,0 0 1,0 21-16,-21 22 0,21-22 16,-22 22-16,1-1 0,21 22 0,-21-22 15,0 1-15,0-1 0,0 1 0,21-1 16,-22 1-16,1-22 16,0 22-16,0 20 0,0-41 0,21-1 15,-21-21-15,21 22 16,-22-22-16,22 0 0,0-42 31,0 0-15,0-22-16,0 22 0,0-21 0</inkml:trace>
  <inkml:trace contextRef="#ctx0" brushRef="#br0" timeOffset="5264.3">8572 868 0,'0'0'0,"-21"-21"0,21-22 0,0 22 0,0 0 16,0-21-16,21 21 0,1-1 15,20-20-15,0 21 0,22 0 0,-1-22 16,1 22-16,20 21 0,-20-21 16,21 21-16,-1 0 0,-20 0 0,-1 0 15,1 0-15,-22 21 0,0 22 16,1-22-16,-22 21 0,-21 0 0,0 1 15,0-1-15,-42 22 16,20-22-16,-20 21 0,0-20 0,-1-1 0,-20 22 16,-1-22-16,1 0 0,-1-21 15,22 22-15,-21-22 0,20 21 16,1-21-16,0 1 0,-1-1 16,22-21-16,0 21 0,0-21 0,42 0 31,0 0-31,0 0 0</inkml:trace>
  <inkml:trace contextRef="#ctx0" brushRef="#br0" timeOffset="6221.58">9588 1461 0,'0'0'0,"22"0"0,-1 0 0,0 0 16,0 0-16,-21-22 15,0 1-15,0 0 16,0 0-16,0 0 16,0 0-16,-21-1 0,21 1 0,-21-21 15,0 21-15,-1 0 0,1 21 16,0-22-16,0 22 0,0 0 0,0 0 16,-1 0-16,1 22 0,0-1 15,0 0-15,0 0 0,-22 21 16,22-20-16,0 20 0,0-21 15,21 21-15,-21 1 0,21-22 0,-21 21 16,21-21-16,0 22 0,0-22 16,0 21-16,0-21 0,21-21 15,0 0-15,0 0 0,0 0 16,0 0-16,1 0 0,-1-21 16,21 0-16,-21 0 0,22 0 0,-22 0 15,21-1-15,22-41 0,-43 42 16,0 0-16,0-1 0,0-20 15,0 21-15,1 0 0,-22 0 0,0-1 16,0 1-16,0 42 31,-22 1-31,1-1 0,0 21 16,21-21-16,0 0 0,0 22 16,-21-22-16,21 21 0,-21 1 0,21-22 15,0 21-15,0-21 0,0 22 16,21-22-16,0 0 0,0 0 0,22-21 15,-22 21-15,21-21 0,0 0 16,1 0-16,20 0 0,-20 0 0,-1-21 16,21 21-16,-20-21 0,-1 0 15,64-43-15,-85 43 0,21-21 16,1 21-16,-22-22 0,0 1 16,0 21-16,0-22 0,-21 1 15,0 0-15,0 21 0,0-22 0,0 22 16,-21 0-16,0 0 0,-21 21 15,21 0-15,-1 0 0,-20 0 0,0 0 16,-1 21-16,1 21 0,0-21 16,-1 1-16,1 20 0,-21 21 15,41-41-15,1 20 16,0-21-16,21 0 0,0 0 0,0 1 0,0-1 16,0 0-16,21-21 15,0 21-15,1-21 0,-1 0 0,21 0 16,-21 0-16,0 0 15,22 0-15,-22 21 0,0 0 0,0 1 16,0-1-16,1 0 0,-22 21 16,21-21-16,-21 22 0,0-1 15,0 0-15,0 43 0,0-43 0,-21 22 16,-22-22-16,22 1 0,0 20 16,-21 1-16,-64 84 15,85-106-15,-22 0 0,22 1 16,0-22-16,21 0 0,0 0 15,-21 0-15,21-42 32,21 0-32,0 0 15,0-21-15,22 20 0,-22-20 0,21 0 16,0-22-16,-20 22 0,20-22 16,0 22-16</inkml:trace>
  <inkml:trace contextRef="#ctx0" brushRef="#br0" timeOffset="6592.37">10668 1545 0,'0'0'15,"21"0"1,0 0-16,0 0 0,1 0 16,-1 0-16,0 0 0,0 0 15,0-21-15,22 21 0,-22-21 16,0 0-16,21 0 0,-21 21 0,1-22 15,-1 1-15,0 0 0,-21 0 16,0 0-16,0 0 0,0-1 0,0 1 16,-21 0-16,0 21 0,-1 0 15,-20 0-15,21 0 0,-21 0 0,-1 0 16,22 21-16,-21 0 0,-1 22 16,1-22-16,21 21 0,-43 43 15,43-43-15,0 1 0,21-1 0,0-21 16,0 21-16,0 1 0,0-22 15,0 42-15,42-41 16,1-1-16,-22-21 16,0 0-16,21 0 0,-20 0 0,20 0 15,-21-21-15,21-1 0,1 1 16,-22 0-16,21 0 0,1 0 0,-22-22 16</inkml:trace>
  <inkml:trace contextRef="#ctx0" brushRef="#br0" timeOffset="7065.03">11811 656 0,'-21'-21'0,"42"42"0,-42-63 16,0 42-16,-1 0 15,1 21-15,21 0 16,-21 22-16,0-1 0,21 21 16,0 1-16,-21-1 0,0 22 0,-1-21 0,22-1 15,-21 1-15,0-1 0,0 1 16,0-1-16,0-21 0,-1 1 0,1 20 16,21-42-16,-21 22 15,21-22-15,-21 21 0,21-21 0,0 1 16,0-44-1,0 1 1,21 0 0,-21-21-16,21 21 0,-21-22 0,0 1 15</inkml:trace>
  <inkml:trace contextRef="#ctx0" brushRef="#br0" timeOffset="7303.9">11557 699 0,'0'0'16,"0"-22"-16,0 1 0,0 0 16,0 0-16,21 0 0,0 0 15,22-1-15,-22 1 0,21 0 16,22 0-16,-22 21 0,21-21 0,1 0 16,21 21-16,-22 0 0,-21 0 15,22 0-15,-1 0 0,-20 0 0,-22 0 16,21 21-16,-42 0 0,0 0 15,0 0-15,0 0 0,0 1 0,-21-1 16,0 0-16,-21 0 16,-1 0-16,1-21 0</inkml:trace>
  <inkml:trace contextRef="#ctx0" brushRef="#br0" timeOffset="7499.82">11515 1249 0,'0'0'0,"21"0"16,0 0-16,0 0 16,0 0-16,0 0 0,1 0 15,20-21-15,-21 21 0,21 0 0,-20-21 16,-1 21-16,21-22 0,-21 22 16,0 0-16,1 0 0,-1-21 0,0 21 15,0 0-15,0 0 16</inkml:trace>
  <inkml:trace contextRef="#ctx0" brushRef="#br0" timeOffset="8052.5">12255 1439 0,'0'0'0,"22"22"0,41-22 15,-42 0-15,0 0 16,1-22-16,-1 1 0,21 21 15,-21-21-15,0 0 0,1 0 16,-1 0-16,0-1 0,0 1 0,-21 0 16,0 0-16,0-21 0,0 20 15,0-20-15,-21 21 0,-21-43 16,20 64-16,-20-21 0,0 21 16,-1 0-16,1 0 0,-21 21 15,20 1-15,1-1 0,-22 21 0,22-21 16,0 22-16,-1-1 0,22 0 15,-21 1-15,21-1 0,0-21 0,-1 21 16,22 1-16,-21-22 0,21 21 16,0-21-16,0 1 0,21-1 0,1 0 15,20-21-15,0 0 16,1 0-16,-1 0 0,0-21 0,1 21 16,-1-21-16,0-1 0,1 1 15,-1-21-15,0 21 0,1 0 16,-22-22-16,21 22 0,-21-21 0,0-1 15,1 22-15,-1-21 0,-21 21 16,21 0-16,-21-1 0,0 44 31,0-1-31,-21 0 0,0 0 0,21 0 16,-22 0-16,22 22 0,0-22 16,0 0-16,0 21 0,0-20 0,0-1 15,0 21-15,0-21 16,0 0-16,0 1 0,22-22 15,-1 0-15,0 0 0,0 0 16,0 0-16,0 0 0,1-22 16,-1 22-16,21-21 0</inkml:trace>
  <inkml:trace contextRef="#ctx0" brushRef="#br0" timeOffset="8329.86">13166 1101 0,'0'0'0,"0"-21"0,0-1 0,0 1 0,-22 21 15,1 0-15,0 0 16,0 0-16,0 0 0,0 0 0,-1 21 16,1 22-16,-21-22 0,21 0 15,0 21-15,-1 1 0,-20 20 16,21-20-16,21-1 16,0 0-16,-21-21 0,21 22 0,0-1 15,0-21-15,0 22 0,0-22 16,0 0-16,21 0 0,0 0 0,21-21 15,-20 0-15,20 0 0,0 0 16,1 0-16,-1 0 0,0 0 0,1 0 16,20-21-16,-21 0 0,1-21 0,-1 20 15,0 1-15,1-21 0,-1 0 16</inkml:trace>
  <inkml:trace contextRef="#ctx0" brushRef="#br0" timeOffset="8598.7">13737 699 0,'0'0'0,"0"-43"0,21 1 0,-21 21 0,0 0 16,0-1-16,0 1 0,0 42 16,0 1-16,-21-1 15,21 21-15,-21 0 0,0 22 16,21-22-16,-21 22 0,-1-1 0,1 1 16,0-1-16,21 1 0,-21-22 15,21 22-15,-21-22 0,21 21 0,0-41 16,0 20-16,0 0 15,0-21-15,0 22 0,0-22 0,0 0 16,0 0-16,0 0 0,21-21 16,0 0-16,0 0 0,0 0 15,1 0-15,20 0 0,-21-21 0,0 0 16,22-21-16,-22 21 0,21-1 16,-21-20-16</inkml:trace>
  <inkml:trace contextRef="#ctx0" brushRef="#br0" timeOffset="8951.5">14033 1143 0,'0'0'0,"0"21"31,-21 0-31,0 1 16,0-1-16,0 21 15,0-21-15,21 0 0,-22 22 0,22-22 16,-21 21-16,21-21 0,0 1 0,0-1 16,0 0-16,0 0 0,0 0 15,0 0-15,21-21 0,1 22 0,-1-22 16,0 0-16,0 0 0,21 0 15,-20 0-15,20 0 0,-21-22 0,21 1 16,-20 21-16,20-21 0,-21 0 16,0-21-16,0 20 0,1 1 15,-1-21-15,-21 0 0,0-1 0,0 1 16,0 0-16,0-22 0,0 22 0,-21 21 16,-1-1-16,1 1 15,-21 0-15,21 21 0,0 0 0,-22 21 16,22-21-16,0 21 0,-21 22 15,20-22-15,1 0 0,0 0 0,0 22 16,0-22-16,21 0 0,0 0 0,0 0 16,0 0-16,0 1 0,21-22 15,21 21-15,-21-21 0,1 21 16</inkml:trace>
  <inkml:trace contextRef="#ctx0" brushRef="#br0" timeOffset="9336.28">14541 1312 0,'0'0'0,"22"-42"16,-22 21-16,21 0 0,-21 0 15,21-1-15,0 1 16,0 21-16,0 0 0,1 0 0,-1 0 16,0 0-16,0 0 15,0 0-15,0 21 0,1 1 0,-1-1 16,-21 0-16,0 0 0,21 0 0,-21 22 15,0-22-15,0 0 16,0 21-16,0-21 0,0 1 0,0-1 16,0 0-16,-21 0 0,21 0 0,-21 0 15,-1 1-15,1-22 16,21-22 15,0 1-31,0 0 16,0-21-16,21 21 0,-21-1 0,22-20 15,-1 21-15,0-21 0,0 20 16,0 1-16,0 0 0,1 0 0,-1 0 16,0 0-16,0-1 0,0 22 15,0 0-15,1 0 0,-1-21 0,0 21 16,0 0-16,0 0 0</inkml:trace>
  <inkml:trace contextRef="#ctx0" brushRef="#br0" timeOffset="9939.52">15367 1270 0,'0'0'0,"-21"0"0,0 21 16,21 0-16,-22-21 0,1 22 0,0-1 15,21 0-15,0 0 0,-21 0 16,0 0-16,21 1 0,0-1 0,-21-21 16,21 21-16,0 0 0,0 0 15,0 0-15,21-21 16,0 22-16,0-22 0,0 0 15,22 0-15,-22 0 0,21 0 16,-21-22-16,0 22 0,22-21 0,-22 0 16,21 0-16,-21 0 0,1 0 15,-1-1-15,0 1 0,0 0 0,0-21 16,0 21-16,1-1 0,-22 1 16,21 0-16,-21 0 0,0 0 0,0 42 46,-21 0-46,21 0 0,-22-21 16,1 21-16,21 1 0,0 20 0,-21-21 16,0 0-16,21 0 0,-21 22 15,21-22-15,-21 21 0,-1 1 16,1-1-16,21 0 0,-21 1 0,0-1 16,21 0-16,0 22 0,-21 42 15,21-64-15,-21 21 0,21-20 16,-22-1-16,22 0 0,0 22 15,0-22-15,0 1 0,0-1 0,0 0 16,0 1-16,0-1 0,0-21 0,0 21 16,0-20-16,0-1 0,0 0 15,0 0-15,-21 0 16,0-21-16,0 0 0,0 0 16,0 0-16,-1 0 15,1 0-15,0 0 0,0 0 16,21-21-16,-21 0 15,21 0-15,-21 0 0,21-1 16,0 1-16,0 0 0,0-21 16,0 21-16,0-1 0,0-20 15,0 0-15</inkml:trace>
  <inkml:trace contextRef="#ctx0" brushRef="#br0" timeOffset="10295.67">13737 847 0,'0'-21'0,"21"-1"15,0 22-15,22 0 16,-1 0-16,0 0 0,1 0 16,20 0-16,-20 0 0,20 0 15,-21 0-15,22 0 0,-22 0 0,1 0 16,-1 0-16,0 0 0,-21 0 16,22 0-16,-22 0 0,0 0 15,-21 22-15,0-1 31,21-21-31,0 0 16,-21 21-16,22-21 0</inkml:trace>
  <inkml:trace contextRef="#ctx0" brushRef="#br0" timeOffset="10979.56">16976 847 0,'0'0'0,"0"-21"0,0-43 15,0 43-15,0 0 16,0 0-16,0 42 31,0 0-31,-22 21 16,22 1-16,-21 20 0,21 1 16,0-1-16,-21 1 0,0-1 15,0 22-15,21-22 0,-21-20 16,-1 20-16,1 1 0,21-22 0,0 0 15,-21 1-15,21-1 0,0-21 16,0 0-16,0 0 0,0 1 16,0-44 15,21-20-31,-21 21 16,0 0-16,0 0 0</inkml:trace>
  <inkml:trace contextRef="#ctx0" brushRef="#br0" timeOffset="11331.36">16679 804 0,'0'0'0,"0"-42"0,-21 0 16,21 21-16,0-22 0,0 22 16,0 0-16,21 0 15,0 0-15,1 21 0,20 0 0,0-22 16,1 22-16,-1 0 0,0 0 15,22 22-15,-1-1 0,1 0 16,-1 21-16,1 1 0,-1 20 16,-20 1-16,-1-1 0,0 1 0,-42 84 15,0-85-15,-21-20 16,-21 20-16,-1-21 0,1 1 0,-21-1 16,20 0-16,-20-20 0,20-1 15,-20 0-15,21 0 0,-1 0 0,-41 22 16,62-43-16,-20 0 15,21 0-15,0 0 0,0 21 0,-1-21 16,22-21 0,0-1-1,0 1-15,22 21 16,-1-21-16</inkml:trace>
  <inkml:trace contextRef="#ctx0" brushRef="#br0" timeOffset="11687.16">17505 1376 0,'0'0'15,"42"0"-15,-21-21 16,0 21-16,1-21 0,-1 21 16,-21-22-16,21 1 0,0 21 0,0-21 15,0 0-15,-21 0 0,0 0 16,22-1-16,-22 1 0,0 0 0,0 0 15,0 0-15,0 0 16,0-1-16,-22 22 0,1 0 0,0 0 16,-21 0-16,21 22 15,-1-1-15,1 21 0,0 0 0,-21-20 16,21 20-16,-1 0 0,-20-21 16,21 22-16,0-1 0,0-21 0,21 0 15,0 1-15,-22-1 0,22 0 16,0 0-16,0 0 0,22-21 15,-1 0-15,0 0 0,21 0 0,1 0 16,-1-21-16,0 21 0,1-21 16,20 0-16,-21 0 0,1-1 15</inkml:trace>
  <inkml:trace contextRef="#ctx0" brushRef="#br0" timeOffset="12052.46">18140 1185 0,'21'-21'0,"-42"42"0,84-63 15,-42 21-15,1 0 0,-44 21 16,1 0-1,0 0-15,-21 0 0,21 21 0,-22 0 16,1-21-16,21 21 16,-22 0-16,-20 43 0,21-43 0,20 0 15,1-21-15,21 21 0,0 1 16,0-1-16,0 0 0,21-21 16,1 21-1,-1-21-15,42 0 0,-42 0 16,22 21-16,-22-21 0,21 0 15,-21 0-15,1 21 0,20-21 16,-21 0-16,-21 22 16,0-1-16,-21-21 15,-21 0-15,20 0 0,-20 0 16,0 21-16,-1-21 0,1 0 0,0 0 16,-1 0-16,22 0 0,-21 0 15,0 0-15,20 0 0,1 21 0,0-21 16,42 0 15,22-21-31,-22 21 0,21-21 16,-21 21-16</inkml:trace>
  <inkml:trace contextRef="#ctx0" brushRef="#br0" timeOffset="12279.98">18542 1207 0,'0'0'0,"0"21"15,0 0 1,0 0-16,0 0 0,-21-21 16,0 43-16,-1-22 0,1 0 0,0 0 15,0 0-15,0 0 16,0-21-16,21 22 0,-22-1 0,1 0 16,42-42 30,1 0-46,-1-1 0,0 22 0,0-42 16</inkml:trace>
  <inkml:trace contextRef="#ctx0" brushRef="#br0" timeOffset="12440.88">18584 953 0,'0'0'0,"0"-22"16,0 1-16,0 0 0,-21 21 31,0 0-31,0 21 15,0-21-15,21 21 0,-22 1 0,22-1 16,-21 0-16,21 0 0,0 0 16,0 0-16,0 1 0,0-1 0,0 0 15</inkml:trace>
  <inkml:trace contextRef="#ctx0" brushRef="#br0" timeOffset="13088.02">19050 1355 0,'0'0'0,"0"-21"0,0-1 0,0 1 15,0 0-15,0 0 0,0 0 16,-21 0-16,0-1 0,-1 22 16,1 0-16,0 0 0,-21 0 15,21 0-15,-22 22 0,22-1 0,-21 0 16,21 0-16,-1 0 0,-20 0 15,42 1-15,-21-1 0,21 0 16,0 0-16,0 0 0,0 0 0,0 1 16,21-22-16,0 21 0,22-21 15,-22 0-15,21 0 0,-21 0 16,22 0-16,-1 0 0,-21 0 0,21-21 16,-20 21-16,-1-22 0,0 1 15,0 21-15,0-21 0,0 0 0,1-21 16,-22 20-16,0 1 15,0 0-15,21 21 0,-21 21 32,-21 22-32,-1-22 15,22 0-15,-21 21 0,0 1 16,0-1-16,0 21 0,21-20 0,-21 20 16,-1-20-16,22 20 0,0 1 15,0-22-15,-21 21 0,21-20 16,0 20-16,-21-20 0,21-1 0,0 21 15,0-20-15,-21-1 0,21 22 16,0-22-16,-21 0 0,0 22 16,21-22-16,-22 0 0,1-20 0,0 20 15,0-21-15,-21 0 0,20 0 0,-20 1 16,0-22-16,21 0 0,-22 0 0,1 0 16,0 0-16,-1 0 0,-20-22 15,20 1-15,1-21 0,-21 21 16,20-22-16,1 1 0,0 0 0,20-1 15,-20 1-15,21 0 0,0-1 16,21-41-16,0 63 0,0-22 16,21 1-16,0 21 0,21-22 15,-20 1-15,20 21 0,21-21 0,1-1 16,-22 1-16,43 0 0</inkml:trace>
  <inkml:trace contextRef="#ctx0" brushRef="#br0" timeOffset="13503.87">19346 1207 0,'0'0'0,"21"0"0,1 0 0,-22 21 31,0 0-31,0 0 0,0 0 16,0 0-16,-22 1 16,22-1-16,-21 0 0,21 0 15,0 0-15,-21 0 0,0-21 16,21 22-16,-21-22 15,0 0-15,-1 0 16,1-22 0,21 1-16,0 0 0,0 0 0,0 0 15,0 0-15,0-1 0,0-20 16,21 21-16,1-21 0,-1 20 16,0-20-16,0 21 0,21 0 15,-20 0-15,20-1 0,0 22 0,1 0 16,-1 0-16,0 0 0,1 0 15,-1 22-15,-21-1 0,21 0 0,-20 21 16,-1-21-16,0 1 0,0 20 16,-21-21-16,21 21 0,-21-20 15,0-1-15,0 0 0,0 0 0,0 0 16,-21 0-16,0-21 0,-21 43 16,20-43-16,1 0 15,0 0-15,0 0 16</inkml:trace>
  <inkml:trace contextRef="#ctx0" brushRef="#br0" timeOffset="13913.64">20870 910 0,'0'-42'15,"0"84"-15,21-126 0,1 62 0,-22-20 0,21 21 16,0 0-16,0 0 0,-21-1 15,21 22-15,-21 22 16,0 20-16,0 0 0,0 1 16,0 20-16,-21 1 0,0-1 0,0 1 15,0-1-15,-1 1 0,1-1 16,0-21-16,0 1 0,0 20 0,0-20 16,-1-22-16,22 21 15,-21-21-15,21 43 0,0-43 16,21-21-1,1-21 1,-1 0-16</inkml:trace>
  <inkml:trace contextRef="#ctx0" brushRef="#br0" timeOffset="14188.48">20828 953 0,'0'0'15,"0"-64"-15,0 22 0,0-1 0,0 1 16,21 0-16,0 21 0,0-22 0,22 22 15,-1 0-15,0 0 16,1 0-16,20-1 0,1 22 0,-1 0 16,1 0-16,-1 0 0,22 22 15,-43-1-15,22 0 0,-22 21 0,-21-21 16,-21 22-16,0-1 0,0 0 16,-42 1-16,21 20 0,-43-20 0,22-22 15,-22 21-15,22 0 0,-21-20 16,-1-1-16,22 21 0,-1-21 0,1-21 15,0 21-15,21 1 0,-1-1 16,1-21-16,21 21 0,0 0 16,21-21-16,1 21 15</inkml:trace>
  <inkml:trace contextRef="#ctx0" brushRef="#br0" timeOffset="14631.22">21823 1228 0,'0'0'0,"42"-85"16,-42 64-16,0 0 0,0 0 16,-21-1-16,0 22 0,-22 0 15,22 0-15,-21 22 0,0-22 0,-22 42 16,22-21-16,-1 0 0,-20 22 16,21-1-16,-1-21 0,1 21 15,0 1-15,20-22 0,-20 21 16,21-21-16,21 1 0,0-1 0,0 0 15,0 0-15,21-21 16,0 0-16,22 0 0,-22 0 0,21 0 16,0 0-16,22-21 0,-22 21 15,1-21-15,-1 0 0,0-1 0,22-20 16,-43 21-16,21 0 0,1-22 16,-22 1-16,0 0 0,0 21 0,0-22 15,-21 22-15,21 0 0,-21 42 31,-21 0-31,0 22 16,0-22-16,21 21 0,0 0 0,-21-20 16,21 20-16,-21-21 0,21 21 15,0-20-15,0-1 0,0 0 0,0 0 16,0 0-16,0 0 16,21-21-16,0 0 0,0 0 15,21-21-15,-20 21 0,-1-21 0,21 0 16</inkml:trace>
  <inkml:trace contextRef="#ctx0" brushRef="#br0" timeOffset="14865.09">22331 804 0,'0'0'0,"21"-42"0,0 0 16,-21-1-16,0 1 0,0 21 0,21 21 16,-21 21-1,0 21-15,-21 1 0,0-1 16,0 22-16,0-1 0,-1 1 15,1-1-15,-21-21 0,21 22 0,0-1 16,-1 1-16,1-22 0,0 1 16,0-1-16,0 0 0,21-21 15,0 22-15,0-22 0,0 0 0,0 0 16,21-21 0,0-21-16,21 0 15</inkml:trace>
  <inkml:trace contextRef="#ctx0" brushRef="#br0" timeOffset="15099.96">22669 783 0,'0'0'15,"22"-42"-15,-1 0 0,-21 20 0,0 44 32,0 20-32,0 0 0,-21 1 15,-1-1-15,22 21 0,-21 1 16,0-22-16,0 22 0,21-1 0,-21-20 15,0-1-15,-1 0 0,22 1 0,-21-1 16,21 0-16,-21-21 0,21 1 16,0-1-16,0 0 0,0 0 15,21-21 1,22 0 0,-22-21-16,0 0 0</inkml:trace>
  <inkml:trace contextRef="#ctx0" brushRef="#br0" timeOffset="15448.27">22860 1291 0,'0'21'16,"0"1"-16,0-1 15,21 0 1,0-21 0,0 0-16,22 0 0,-22 0 0,21 0 15,-21 0-15,22-21 0,-22 0 16,21-1-16,-21 1 0,1 21 0,-1-42 15,-21 21-15,0 0 0,0-1 16,0-20-16,0 21 0,0 0 0,-21 21 16,-1 0-16,1 0 15,-21 0-15,21 21 0,-22 0 0,1 21 16,21-20-16,-21-1 0,20 21 16,1-21-16,-21 22 0,21-22 0,21 21 15,0-21-15,0 0 16,0 1-16,0-1 0,0 0 0,0 0 15,21 0-15,0-21 0,0 0 16,22 21-16,-1-21 0,0 0 0,-21 0 16,22 0-16,-1 0 0,0-21 15,1 21-15,-22-21 0,21 0 0</inkml:trace>
  <inkml:trace contextRef="#ctx0" brushRef="#br0" timeOffset="15798.06">23410 1291 0,'0'0'0,"0"-21"0,21-64 15,1 64-15,-1 21 0,0-21 16,0 21-16,0 0 0,0 0 16,1 0-16,20 0 0,-21 0 15,21 0-15,1 0 0,-22 21 0,21 0 16,-21 1-16,1-1 0,-22 0 16,0 21-16,0-21 0,0 22 0,0-22 15,0 0-15,-22 21 0,1-20 16,0-1-16,21 0 0,-21 0 0,0-21 15,0 21-15,-1-21 0,1 0 16,21-21 0,0 0-16,0 0 15,0 0-15,0-1 0,0 1 0,0-21 16,21 21-16,22-22 16,-22 1-16,0 21 0,0-21 0,43-1 15,-22 22-15,-21 0 16,0 0-16,1 21 0,-1 0 0,0 0 15,0 0-15,0 0 0,0 0 16,1 21-16,-1-21 0</inkml:trace>
  <inkml:trace contextRef="#ctx0" brushRef="#br0" timeOffset="16279.79">24278 1185 0,'0'0'0,"0"-21"16,0 42 15,0 1-15,-21-1-16,21 0 0,-21 0 15,0 0-15,21 0 0,-22 22 0,22-22 16,0 0-16,0 0 0,-21 0 16,21 1-16,-21-1 0,21 0 0,0 0 15,0 0-15,0 0 16,-21-21-16,0 0 15,21-21 1,0 0 0,0 0-16,0 0 0,0 0 15,0-22-15,21 22 0,0-21 0,0-1 16,22 1-16,-22 0 0,21-1 16,0 1-16,22 0 0,-22-1 0,1 22 15,20 0-15,-21 0 0,22 21 16,-22 0-16,1 0 0,-1 21 0,0 21 15,1-20-15,-22-1 0,0 21 16,-21 0-16,0 1 0,0-1 0,0 0 16,-21-20-16,0 20 15,-1 0-15,1-21 0,0 22 0,0-22 16,0 0-16,0 0 0,-1 0 16,1 1-16,0-1 0,0-21 0,0 0 15,0 0 1,-1 0-16,1 0 0,21-21 15,-21-1-15,21 1 0,-21 0 16</inkml:trace>
  <inkml:trace contextRef="#ctx0" brushRef="#br0" timeOffset="16579.79">21738 593 0,'0'0'16,"-42"0"-16,63 0 15,42 0-15,-20 0 0,20 0 16,22 0-16,0 0 0,-1 0 16,22 0-16,-21 0 0,21 0 15,21 0-15,-43 0 0,22 0 0,0 0 16,-21 0-16,-22 0 15,1 0-15,-1 0 0,-21 0 0,-20 0 16,-1 0-16,0 0 0,0 0 16,-21 21-1</inkml:trace>
  <inkml:trace contextRef="#ctx0" brushRef="#br0" timeOffset="16832.64">24807 1376 0,'-21'0'63,"21"-21"-63,0 0 31</inkml:trace>
  <inkml:trace contextRef="#ctx0" brushRef="#br0" timeOffset="17019.91">25273 1334 0,'-21'0'78</inkml:trace>
  <inkml:trace contextRef="#ctx0" brushRef="#br0" timeOffset="17432.25">26225 1207 0,'0'0'16,"-42"-22"-16,21 1 0,-21-21 15,42 0-15,-22 20 0,1 1 16,21-21-16,-21 21 0,21-22 0,0 1 16,0 21-16,0-21 0,21-1 15,0 22-15,1 0 0,-1-21 16,21 20-16,0 1 0,-20 21 0,20-21 15,0 21-15,1 0 0,-1 0 16,0 0-16,1 0 0,-22 0 0,0 21 16,21 0-16,-42 1 0,0 20 15,0-21-15,0 21 0,0 1 0,0-1 16,0-21-16,-21 22 0,0-1 16,-21 0-16,20-21 0,1 22 0,-21-22 15,0 0-15,20 0 16,-20 0-16,21 1 0,-21-1 0,20 0 15,1-21-15,0 21 0,21 0 16,0 0-16,0 1 0,0-1 16,0 0-16</inkml:trace>
  <inkml:trace contextRef="#ctx0" brushRef="#br0" timeOffset="17696.09">26098 1799 0,'0'0'0,"0"21"0,0 1 0,22-22 16,-1 21-16,0-21 16,0 0-16,0 0 0,22 0 0,-22 0 15,0 0-15,0-21 0,0 21 16,0-22-16,-21 1 0,0 0 0,0 0 16,0 0-16,-21 0 15,-21 21-15,21 0 0,0 0 16,-22 0-16,22 0 0,-21 0 0,21 21 15,-1-21-15,-20 21 0,21-21 16,0 21-16,21 0 16,0 0-1</inkml:trace>
  <inkml:trace contextRef="#ctx0" brushRef="#br0" timeOffset="31032.26">1841 3133 0,'0'-21'15,"0"-1"1,0 1-16,0 0 15,0 0-15,0 0 16,0 0-16,0-1 16,0 1-1,-21 21 17,21 21-17,0 22-15,0-22 0,0 21 0,0 1 16,0 62-16,-21-41 15,21-1-15,0 1 0,0-1 16,-21 1-16,0-1 0,0 1 0,21-22 16,0 1-16,-22-1 0,1 0 15,21 1-15,-21-22 0,21 21 0,0-21 16,0 0-16,0 1 16,0-44-1,-21 1-15,21 0 16,0-21-16,0 21 15,-21-1-15,21-20 0,0 21 16</inkml:trace>
  <inkml:trace contextRef="#ctx0" brushRef="#br0" timeOffset="31362.92">1376 3133 0,'0'0'0,"0"-21"0,0-43 16,0 43-16,0 0 15,0 0-15,21-22 0,0 22 16,21 0-16,1-21 0,20 20 16,-20 1-16,20 0 0,1 0 0,-1 21 15,1 0-15,-1 0 16,1 0-16,-1 21 0,-21 0 0,1 22 16,-1-22-16,-21 21 0,0 0 15,-21 1-15,0-22 0,-21 42 0,-21-20 16,21-1-16,-22 0 0,-20 1 15,21-1-15,-1 0 0,1-20 16,0 20-16,-1-21 0,1 0 0,0 0 16,20 1-16,1-22 0,0 0 15,21 21-15,21-21 32,0 0-32,1 0 0,-1 0 0,0 0 15</inkml:trace>
  <inkml:trace contextRef="#ctx0" brushRef="#br0" timeOffset="32310.94">2180 3683 0,'21'0'0,"-42"0"0,63 0 16,-20 0-16,-1 0 0,0-21 15,0 21-15,0-21 0,0 0 16,1-1-16,-22 1 0,21 0 15,-21-21-15,0 21 0,0-22 0,0 22 16,0-21-16,0-1 0,-21 22 16,-1-21-16,1 21 0,0 21 0,-21 0 15,21 0-15,-22 0 0,22 0 16,-21 21-16,21 21 0,-22-21 16,22 22-16,0-1 0,0-21 0,0 22 15,-1-1-15,22 0 0,0-21 16,0 22-16,0-22 0,0 0 15,0 0-15,0 0 0,0 1 0,0-1 16,22-21-16,-1 0 0,0 0 16,0 0-16,0 0 0,0 0 15,1-21-15,-1 21 0,21-22 16,-21 1-16,0 0 0,22 0 16,-22 0-16,0 0 0,0-22 0,0 22 15,1-21-15,-1 21 0,0-22 0,-21 22 16,0 0-16,0 0 0,0 0 15,0-1-15,0 44 32,0-1-32,0 0 0,0 0 15,0 0-15,-21 22 0,21-22 0,0 21 16,0-21-16,0 22 0,0-22 16,0 0-16,21 21 0,-21-21 15,21 1-15,0-1 0,0 0 16,22 0-16,-22 0 0,21-21 0,1 21 15,-1-21-15,0 0 0,1 0 16,-1 0-16,21 0 0,-20 0 0,-1-21 16,0 0-16,1 0 0,-1 0 15,0 0-15,-20-1 0,20-20 16,-21 21-16,0-21 0,-21 20 0,0-20 16,0 0-16,0 21 0,0-22 15,0 22-15,-21 0 0,0 0 0,0 21 16,-22 0-16,22 0 0,-42 21 15,20 0-15,22-21 16,-21 21-16,21 0 0,0 1 16,-1-1-16,1 0 0,21 0 0,0 0 15,0 0 1,21-21-16,1 0 16,20 22-16,-21-22 0,0 21 15,22 0-15,-22-21 0,21 21 16,-21 0-16,0 0 0,22 1 0,-22-1 15,-21 0-15,21 21 0,-21 1 16,0-1-16,0 0 0,0 22 0,0-22 16,-21 22-16,0-1 0,0 1 15,-22-22-15,22 21 0,0 1 0,-21-22 16,20 1-16,-20-1 0,21 0 16,0 1-16,0-22 0,-1 0 15,1 0-15,21 0 0,0-42 31,21 21-31,1-21 0,-1-21 16,21 20-16,-21-20 0,0 0 0,22-1 16,-1 1-16,-21-21 0</inkml:trace>
  <inkml:trace contextRef="#ctx0" brushRef="#br0" timeOffset="32679.73">3450 3598 0,'21'0'47,"0"0"-47,1-21 16,-1 0-16,0 21 0,21-21 0,-21 0 16,1 0-16,20-1 0,-21 1 15,0-21-15,0 21 0,1-22 16,-22 22-16,0 0 0,-22 21 15,1 0 1,-21 0-16,21 0 0,-22 42 0,1-20 16,21-1-16,-21 21 0,-1 0 15,22 1-15,-21-1 0,21 0 16,-1-20-16,22 20 0,0 0 0,0 1 16,0-22-16,0 0 0,0 0 15,0 21-15,22-42 0,41 43 16,1-43-16,-43 0 0,21 0 15,0 0-15,1 0 16,-22-21-16,21-1 0,1 1 0,-22 0 16,21-21-16,-21 21 0</inkml:trace>
  <inkml:trace contextRef="#ctx0" brushRef="#br0" timeOffset="33152.69">4424 2985 0,'0'0'0,"0"-64"16,0 43-16,0 42 31,0 0-31,0 0 0,0 22 15,0-1-15,0 22 0,0-1 16,0 1-16,-21-1 0,21 1 0,-22-1 16,1 1-16,21-1 0,-21 1 15,0-22-15,21 0 0,-21 1 0,21-22 16,0 0-16,0 0 0,0 0 16,0 0-16,0-42 31,21 0-31,-21 0 0,42-64 15</inkml:trace>
  <inkml:trace contextRef="#ctx0" brushRef="#br0" timeOffset="33362.67">4445 2985 0,'0'0'0,"0"-22"0,0 1 0,0 0 15,21 21-15,0-21 0,-21 0 0,21 21 16,22-21-16,-22 21 0,21-22 15,43 1-15,-43 0 0,43 21 16,-22-21-16,-20 21 16,-1 0-16,0 0 0,1 0 0,-22 0 15,0 0-15,0 0 0,0 21 16,-21 0-16,0 0 0,-21 1 16,0-1-16,0 0 15</inkml:trace>
  <inkml:trace contextRef="#ctx0" brushRef="#br0" timeOffset="33528.14">4466 3344 0,'0'0'0,"0"22"0,0 20 15,0-21 1,21-21-16,0 0 0,1 0 16,-1 0-16,0 0 0,21 0 15,-21 0-15,22 0 0,-1 0 0,0 0 16,-20-21-16,20 21 0,0-21 15,-21 21-15,1 0 0,-1 0 0</inkml:trace>
  <inkml:trace contextRef="#ctx0" brushRef="#br0" timeOffset="34052.61">5334 3620 0,'0'0'0,"21"0"0,0 0 16,0 0-16,1 0 15,-1 0-15,0 0 0,0-22 16,0 22-16,0-21 16,1 0-16,-22 0 0,0 0 0,21-43 15,-21 43-15,0 0 0,-21-21 16,-1 20-16,1 1 0,0 0 16,-21 0-16,21 21 0,-22 0 15,-20 21-15,-22 64 16,43-43-16,-1-21 15,22 22-15,0-1 0,-21 0 0,21 43 16,21-64-16,0 21 0,0-20 16,0 20-16,0-21 0,0 0 15,42 0 1,21-21-16,-41 0 16,-1 0-16,21-21 0,-21 0 0,22 21 15,-1-21-15,-21 0 0,21 0 16,-20-22-16,-1 22 0,21-42 15,-21 41-15,0-20 0,-21 21 0,22-21 16,-22 20-16,0 44 31,0-1-31,-22 0 16,22 0-16,-21 21 0,21-20 0,0 20 16,0-21-16,0 0 0,0 0 15,0 22-15,0-22 0,0 0 0,0 0 16,21 0-16,1-21 15,-1 0-15,0 0 0,21 0 0,-21 0 16,22 0-16,-1 0 0,0-21 16,1 21-16</inkml:trace>
  <inkml:trace contextRef="#ctx0" brushRef="#br0" timeOffset="34324.55">6117 3387 0,'0'0'0,"0"-21"16,0-1-16,0 1 0,-21 21 15,0 0-15,0 0 16,-1 21-16,22 1 0,-21 20 0,0-21 16,0 21-16,0-20 0,0 20 15,-1 0-15,1 1 0,21 20 16,-21-21-16,21-20 0,0 20 16,0-21-16,0 0 0,0 0 15,0 1-15,21-1 0,0 0 0,1-21 16,-1 0-16,21 0 0,-21 0 15,22 0-15,-1 0 0,-21 0 0,21-21 16,1 0-16,-1-1 0,0 1 16,1 0-16,-1-21 0,-21-1 0,22 1 15,-22 0-15,21-1 0</inkml:trace>
  <inkml:trace contextRef="#ctx0" brushRef="#br0" timeOffset="34903.43">6625 2836 0,'0'43'0,"0"-86"0,0 1 0,0 21 15,0 42 1,0 0 0,0 0-16,0 22 0,0-1 0,0 0 15,-21 22-15,21-22 0,-21 22 0,0-1 16,21 1-16,0-1 0,-22 1 16,22-1-16,-21-20 0,21-1 15,0 21-15,0-20 0,0-22 0,0 21 16,0-21-16,0 22 0,0-22 15,0 0-15,0 0 0,0 0 16,21-21 0,1 0-16,-1 0 0,0-21 0,0 0 15,43-21 1,-43 21-16,63-64 0,-62 43 16,-1 20-16,0-20 0,0 21 15,0-21-15,-21 20 16,0 44-1,0-1-15,0 0 0,-21 0 16,-21 64 0,42-64-16,-21 21 0,21-21 15,0 1-15,0-1 0,0 0 16,0 0-16,0 0 0,0 0 0,21 1 16,0-22-16,0 0 0,0 0 15,0 0-15,1 0 0,-1 0 0,21-22 16,-21 1-16,22 21 0,-22-21 15,0 0-15,0 0 0,0-22 0,22-20 16,-43 21-16,21-85 16,-21 84-1,0 22-15,0-21 0,0 21 16,-43-1-16,22 22 0,0 0 16,-21 0-16,-1 0 15,1 22-15,-43-1 16,64-21-16,-21 21 0,21-21 0,0 0 15,-1 0-15,1 0 0</inkml:trace>
  <inkml:trace contextRef="#ctx0" brushRef="#br0" timeOffset="35128.37">6392 3239 0,'0'-22'16,"21"22"-1,1-21-15,20 21 0,-21 0 16,85-21-16,-64 21 0,1-21 16,20 21-16,-21 0 0,22 0 15,-22 0-15,1 0 0,-1 0 0,0 0 16,1 0-16,-22 0 16,0 0-16,0 0 0,-21 21 31</inkml:trace>
  <inkml:trace contextRef="#ctx0" brushRef="#br0" timeOffset="35587.62">7408 3471 0,'0'-21'31,"0"0"-31,0-21 16,21 42-16,1-21 0,-22-1 16,21 22-16,0-21 0,0 21 0,0 0 15,0 0-15,1 0 0,-1 0 16,42 21 0,-20 22-16,-43-1 0,0-21 15,0 43-15,0-22 16,0-21-16,0 0 0,0 22 0,0-22 15,0 0-15,-22 21 0,22-20 16,-21-22-16,0 21 0,0 0 16,0 0-1,0-21-15,21-21 16,0 0 0,0 0-16,21-1 0,0 1 0,21-42 15,-21 20-15,1 1 16,20-21-16,0 20 15,1-41-15,-22 62 0,0 1 16,21 0-16,-21 21 0,-21-21 16,64 21-1,-43 0-15,0 0 16,-21 21-16,21-21 0</inkml:trace>
  <inkml:trace contextRef="#ctx0" brushRef="#br0" timeOffset="36345.19">8297 3366 0,'-21'0'31,"21"21"-31,-21 0 0,0 0 16,21 0-16,-21 0 0,-1 1 15,22-1-15,0 0 0,0 0 0,-21 43 16,21-22-1,0-21-15,0 0 0,0 0 16,21-21-16,1 22 0,-1-22 16,0 21-16,0-21 0,0 0 0,85 0 31,-42-43-31,-43 43 16,21-21-16,0-21 0,-20 21 15,-1 0-15,0-1 0,-21 1 0,21-21 16,0 21-16,-21 0 0,0-22 15,21 22-15,-21 0 0,22 0 16,-22 42 15,0 0-15,-22 0-16,22 0 0,-21 1 0,21-1 16,-21 21-16,0-21 0,21 22 0,-42 20 15,20 22 1,22-43-16,0 0 0,-42 128 15,42-107 1,-21 1-16,21-1 0,0 1 0,0-1 16,-21 170-16,21-85 15,0-63-15,0 0 16,0-1-16,0-20 0,0 20 0,0-20 16,0 84-16,-21-84 0,21-1 15,-64 106 1,22-105-16,-1-22 0,22-21 15,-21 22-15,-22-22 0,22 0 16,0-21-16,-1 0 0,22 0 16,-21 0-16,-22-21 15,22 0-15,21 0 0,-64-149 16,64 64 0,21 43-16,-21-22 0,21-84 15,0 84-15,0 1 0,21-22 16,0 21-16,0 0 0,1 1 15,20-1-15,-21 22 0,21-1 0,1 1 16,20-64-16,22 21 16,-43 63-16,-21 1 15,22 0-15,20-22 0,-42 22 16,1 21-16,-1 0 0,0-1 0,0 22 16</inkml:trace>
  <inkml:trace contextRef="#ctx0" brushRef="#br0" timeOffset="38376.57">10350 3450 0,'0'0'0,"22"-21"0,-22 0 0,21-21 16,-21 20 0,0 1-16,-21 21 15,-1 0-15,1 21 16,0 1-16,0-1 0,0 0 16,0 21-16,-1-21 0,22 22 0,-21-22 15,0 21-15,0 1 0,0 41 16,21-63-16,0 22 0,0-1 15,0-21-15,0 22 0,0-22 0,21 0 16,0 0-16,21 0 0,-20-21 16,20 0-16,0 0 0,-21 0 0,64 0 15,-43 0-15,1-21 16,-1 0-16,22 0 0,-22 0 16,0-1-16,1 1 0,-1-21 15,0 0-15,64-85 16,-64 63-16,-20 22 0,20-22 0,-21 1 15,0-1-15,0 1 0,1 20 16,-1-20-16,0 21 0,0-1 16,-21 22-16,0 0 0,21 0 0,-21 0 15,0-1-15,21 22 0,-21 22 16,0 20 0,0-21-16,-21 21 0,0 1 0,0 20 15,21-20-15,-21 20 0,0-21 16,-1 22-16,1-22 0,0 22 15,21-22-15,-21 0 0,21 1 0,-21-1 16,21 0-16,0-20 0,0 20 16,0-21-16,0 0 0,0 0 0,21 1 15,0-1-15,0 0 0,0 0 16,22-21-16,-1 0 0,-21 0 0,22 0 16,-1 0-16,0 0 0,1 0 15,-1 0-15,0-21 0,1 21 0,-1-21 16,0 0-16,1-1 0,-1 1 0,0 0 15,-21-21-15,22 21 0,-22-1 16,-21-20-16,21 21 0,-21-21 16,0-1-16,0 22 0,0-21 15,0 21-15,0-1 0,0 1 0,-21 21 16,0 0-16,0 0 0,-1 0 16,1 0-16,0 21 0,-21 1 15,21-1-15,-1 0 0,1 0 0,0 21 16,-21-20-16,21 20 0,-1-21 15,22 0-15,-21 0 0,21 1 0,-21-1 16,21 0-16,0 0 0,0 0 16,0 0-16,0 1 0,21-22 15,0 0-15,1 0 0,-1 0 0,0 0 16,0 0-16,0 0 0,0 0 16,1 0-16,-1-22 15,0 22-15,0-21 0,0 0 0,0 0 16,1 0-16,-1 0 0,-21-1 15,21-20-15,0 21 0,-21-43 16,21 43-16,0-21 0,-21 21 16,0 0-16,0-1 0,0 44 31,0-1-31,0 0 16,0 0-16,0 0 0,0 0 15,0 22-15,0-22 0,0 0 0,0 0 16,0 0-16,0 1 0,0-1 0,0 0 15,0 0-15,0 0 16,0 0-16,22 1 0,-1-22 16,0 0-16,0 0 0,0 0 15,0 0-15,1 0 0,20 0 0,0 0 16,-21 0-16,22 0 0,-1-22 0,-21 1 16,22 0-16,-1 0 0,-21 0 15,21 0-15,-20-1 0,-1-20 0,21 21 16,-21-21-16,0-1 0,1 22 15,-1 0-15,-21-21 0,0 20 0,21 22 16,-21-21-16,0 42 16,0 1-1,-21-1 1,21 0-16,0 0 0,0 0 0,0 0 16,0 22-16,0-22 0,0 0 0,0 0 15,0 0-15,0 1 0,0-1 16,0 0-16,0 0 0,0 0 15,0 0-15,0 1 16,-21-22 15,-1 0-15,22-22-16,-21 22 0,0-21 16,0 0-16,0 21 0,21-21 15,-21 21-15,-1-21 0,1 21 16,0 0-1,21 21 1,0 0 0,0 0-16,0 0 15,21-21-15,0 22 0,1-22 0,-22 21 16,21-21-16,21 0 16,-21 0-16,0 0 0,1 0 0,41 0 15,-42 0-15,0 0 0,22 0 16,-1 0-16,-21-21 0,22-1 15,-1 22-15,0-21 0,-21 0 0,22 0 16,-1-21-16,0 20 0,1-20 16,-22 21-16,21-21 0,1-1 0,-22 22 15,0-21-15,0-1 0,-21 22 16,0-21-16,0 21 0,0 0 0,-21 21 16,0 0-1,-22 0-15,22 0 0,-21 21 0,21 0 16,0 0-16,-22 0 15,43 22-15,-21-22 0,21 0 0,0 21 0,0-21 16,0 1-16,0-1 16,0 0-16,0 0 0,0 0 0,0 0 15,0 1-15,21-1 0,0 0 0,1 0 16,-22 0-16,0 0 16,21-21-16,-21 22 0,0-1 15,-21-21 1,-1 0-16,22 21 15,-21-21-15,0 0 0,0 0 0,0 0 16,0 0-16,-1 0 16,1 0-1,21-21 17,0 0-17</inkml:trace>
  <inkml:trace contextRef="#ctx0" brushRef="#br0" timeOffset="41909.11">1714 5249 0,'0'-21'0,"22"0"46,-22 0-30,0 0 0,0 0-1,21 21 32,-21 21-31,0 0-16,0 0 15,21 0-15,-21 22 0,0-22 0,0 21 16,0 0-16,0-20 0,0 20 16,0 0-16,0 1 0,0-22 15,0 21-15,0-21 0,0 0 0,0 1 16,0-1-16,0 0 0,-21-21 16,21-21 15,0 0-16,0-1-15,21 1 0,-21 0 16,21 0-16</inkml:trace>
  <inkml:trace contextRef="#ctx0" brushRef="#br0" timeOffset="42293.94">2328 5144 0,'0'0'0,"21"-22"0,1 22 16,-1-21-16,-42 21 15,-1 0 1,-20 0-16,21 21 0,-21 1 16,20-1-16,-20 0 0,0 0 0,21 0 15,-1 0-15,1 1 0,0-1 16,0 0-16,0 0 0,21 0 16,0 0-16,0 1 15,21-22-15,0 21 0,21-21 16,-20 0-16,-1 21 0,21 0 15,-21-21-15,22 21 0,-22-21 16,0 21-16,21 1 0,-42-1 16,0 0-16,0 0 0,0 0 15,0 0-15,-21-21 0,0 22 0,0-1 16,-22 0-16,1-21 16,21 21-16,-21-21 0,-22 0 15,43 0-15,0 0 0,0 0 16,-1 0-16,1 0 0,0 0 0,21-21 15,0 0-15,-21 0 16,21-1-16,0 1 0,0 0 0</inkml:trace>
  <inkml:trace contextRef="#ctx0" brushRef="#br0" timeOffset="42479.83">1905 4974 0,'0'0'0,"0"-21"0,21 21 47,0 21-47,0 0 16,1-21-16,-1 22 0</inkml:trace>
  <inkml:trace contextRef="#ctx0" brushRef="#br0" timeOffset="44266.48">3260 5715 0,'21'-21'0,"-21"0"15,0 0-15,21-1 0,0 1 0,-21 0 16,21-21-16,-21 21 0,0-22 16,0 1-16,21 0 0,-21-1 15,0 1-15,0 21 0,0-22 16,0 1-16,0 21 0,0-21 0,0 20 16,0 1-16,0 42 31,-21 1-31,21-1 15,-21 21-15,21-21 0,0 22 0,0-1 16,0-21-16,0 21 0,0 1 16,0-1-16,0 0 0,0-20 0,0 20 15,21 0-15,0-21 0,1 1 16,-1-1-16,-21 0 0,21 0 0,0-21 16,0 0-16,0 0 0,1 0 15,-1 0-15,0 0 0,0 0 16,0 0-16,22-21 0,-22 0 0,0 0 15,0-22-15,0 22 0,0 0 16,-21-21-16,22-1 0,-22 22 0,21-21 16,-21-1-16,0 1 0,0 21 15,21-21-15,-21 20 0,21 1 16,-21 42 0,0 1-16,0-1 15,0 0-15,0 0 0,0 0 16,0 22-16,0-22 0,0 21 0,0-21 15,0 0-15,0 22 0,0-22 16,0 0-16,0 0 0,0 0 16,0 1-16,21-1 0,0-21 15,1 0-15,-1 0 0,0 0 16,0 0-16,0 0 0,0-21 0,22-1 16,-22 1-16,0 0 15,21-21-15,-20 21 0,-1-1 0,0 1 16,0-21-16,0 21 0,0 0 15,22-43-15,-22 43 16,0 21-16,0 0 0,0 0 16,1 0-16,-22 21 0,21 0 15,-21 0-15,21 1 16,-21-1-16,21 0 0,-21 0 16,0 0-16,0 0 0,0 1 0,0-1 15,0 0-15,0 0 0,0 0 16,0 0-16,0 1 0,0-1 0,-21 0 15,21 0-15,-21-21 16,0 0-16,-1 0 16,1 0-1,21-21-15,-21 21 0,0-21 0,21 0 16,-21 21-16,21-22 0,0 1 16,-21 21-16,21-21 0,-22 21 15,22 21 16,0 0-15,0 1-16,0-1 16,22-21-16,-1 21 0,0 0 0,0-21 15,0 0-15,0 0 0,1 0 16,-1 0-16,21 0 0,-21 0 0,22 0 16,-1 0-16,0 0 15,1-21-15,-1 21 0,0-21 0,1 0 16,-1-1-16,0 1 0,1 0 0,-1 0 15,0 0-15,-21 0 0,22-22 16,-22 22-16,0 0 0,0-21 0,0-1 16,-21 22-16,22 0 15,-22 0-15,-22 21 16,1 21 0,0 0-16,0 21 15,0-20-15,0-1 0,21 0 0,0 0 16,-22 21-16,22-20 0,0 20 15,-21-21-15,21 0 0,0 0 16,0 1-16,0-1 0,0 0 0,21 0 16,1 0-16,-1 0 0,21-21 15,-21 22-15,22-22 0,-1 0 0,0 0 16,1 0-16,20 0 0,-21 0 16,22 0-16,-1 0 0,-20 0 0,20 0 15,-20-22-15,20 1 0,-21 0 16,1 0-16,-1 0 0,0 0 0,22-22 15,-43 1-15,0 21 0,0 0 16,1-22-16,-22 22 0,0 0 16,0-21-16,0 20 0,0 1 0,-43-21 15,22 42 1,0 0-16,0 0 0,-22 0 0,22 0 16,0 0-16,-21 21 0,21 0 15,-22 0-15,22 1 0,0-1 16,-21 21-16,20-21 0,1 0 0,0 22 15,0-22-15,21 21 0,-21-21 16,21 1-16,-21-1 0,21 0 0,0 0 16,0 0-16,0 0 0,21-21 15,0 22-15,0-22 0,0 0 16,0 0-16,1 0 0,-1 0 0,21-22 16,-21 1-16,22 0 0,-22 0 15,21 0-15,-21 0 0,43-43 16,-43 22-16,0 21 0,21-64 15,-20 43-15,-1-22 16,-21 22-16,0-22 0,0 22 0,21-64 16,-21 64-16,0-1 0,0 1 15,0 21-15,0 0 0,0 0 16,0 42 0,0 0-16,0 21 0,-21 1 15,0-1-15,-1 0 0,22 1 0,-21 20 16,0-21-16,0 1 0,21 20 15,0-20-15,-21-1 0,0 0 0,21 1 16,0 41-16,0-41 16,0-22-16,0 0 0,0 0 15,0 0-15,0 0 0,42-21 16,-21 0-16,0 0 16,0 0-16,22-21 0,-22 0 15,21 0-15,-21 0 0,22 0 0,-1-22 16,0 1-16,-20 21 15</inkml:trace>
  <inkml:trace contextRef="#ctx0" brushRef="#br0" timeOffset="45248.51">7641 5842 0,'0'0'0,"0"21"0,-21-21 15,0 0 1,21-21-1,0 0 1,21 0-16,0 0 0,0-1 16,0 1-16,1-21 0,-1 21 0,21-22 15,-21 1-15,22 0 0,-22-1 0,0 1 16,21 0-16,-21-1 0,1 1 16,-1-21-16,21 20 0,-21-20 0,0 20 15,1-20-15,-1 21 0,0-1 16,0 1-16,0 21 0,-21-22 0,0 22 15,21 0-15,-21 42 16,0 0 0,0 1-16,0 20 0,0 0 15,-21 1-15,21 20 0,-21-21 16,0 1-16,-21 20 0,-1 43 16,22-64-16,0 1 0,21-1 15,0 22-15,0-22 0,0 0 0,0-21 16,0 22-16,0-1 0,0-21 15,0 0-15,21 1 0,0-1 0,0 0 16,1-21-16,-1 0 0,0 0 0,0 0 16,21 0-16,-20 0 0,-1 0 15,21 0-15,-21-21 0,22 0 16,-22-1-16,21 1 0,-21-21 0,22 21 16,-22 0-16,21-22 0,-21 22 0,22-21 15,-22 21-15,0-1 0,-21-20 16,21 21-16,-21 0 0,21 21 15,-21-21-15,0 42 32,-21-21-32,0 21 0,21 21 15,0-21-15,-21 1 0,21-1 0,0 21 16,0-21-16,0 0 0,0 22 16,0-22-16,0 0 0,0 0 0,0 0 15,0 1-15,21-1 0,0 0 16,0-21-16,0 0 0,1 0 15,-1 0-15,0 0 0,21 0 0,-21 0 16,22-21-16,-1 21 16,-21-21-16,22-1 0,-22 1 0,0 0 15,0-21-15,0 21 0,0-22 0,-21 22 16,0-21-16,0-1 0,0 22 16,0-21-16,0 0 0,-21 20 0,0 1 15,0 0-15,0 0 0,0 21 16,-1 0-16,-20 0 0,21 0 0,-21 0 15,20 0-15,1 21 0,-21-21 16,21 21-16,0 0 0,-1-21 0,1 22 16,0-1-16,0-21 0,21 21 15,-21-21-15,0 0 32,-1 0-32,22-21 15,0 0-15,-21 21 16</inkml:trace>
  <inkml:trace contextRef="#ctx0" brushRef="#br0" timeOffset="45544.34">7832 5228 0,'0'0'0,"-22"0"0,1 21 0,42-21 31,1 0-31,20 0 15,-21 0-15,21 0 0,1 0 0,-1-21 16,0 21-16,1-21 0,20 21 16,-20-21-16,20 21 0,-21 0 15,1-21-15,-1 21 0,22 0 0,-22 0 16,0-21-16,-21 21 0,22 0 0,-22 0 16,0 0-16,0 0 0,0 0 15</inkml:trace>
  <inkml:trace contextRef="#ctx0" brushRef="#br0" timeOffset="48520.24">9842 5673 0,'0'0'16,"22"0"-16,-22 21 0,0 0 15,21-21 1,-21-21 0,0 0-16,21 0 15,-21-1-15,21 1 0,-21 0 16,21-21-16,0 21 0,1-22 0,-22 22 15,42-21-15,-21-1 0,0 1 16,0 0-16,43-43 16,-22 43-16,1-1 0,-22 1 0,21 21 15,0 0-15,22 0 16,-43 21-16,0 0 0,0 0 0,1 21 0,-1 0 16,0 0-16,-21 21 0,0-20 15,0-1-15,0 42 16,0-42-16,0 1 0,0-1 15,0 0-15,0 0 0,0 0 16,0-42 15,0 0-31,0 0 16,0 0-16,0-1 0,0 1 16,0 0-16,0 0 0,-21-21 0,21 20 15,-21 1-15,-1-21 0,22 21 16,-21 0-16,0-1 0,0 1 0,0 21 15,0 0-15,-1 0 16,1 0-16,0 21 0,-21 1 0,21-1 16,-1 21-16,-20-21 0,21 22 15,0-1-15,-22 0 0,22 1 16,-21-1-16,21 0 0,0 1 0,-1-1 16,22-21-16,0 21 0,0 1 15,0-22-15,0 0 0,0 21 16,22-20-16,-1-1 0,21-21 0,-21 0 15,0 0-15,22 0 0,-22 0 16,21-21-16,-21-1 0,43-20 16,-22 21-16,-21 0 0,22-22 15,-22 22-15,0-21 0,0 21 0,0-22 16,-21 1-16,22 21 0,-22-21 16,21 20-16,-21-20 0,0 21 15,0 0-15,0 42 16,0 0-1,0 0-15,0 0 0,0 1 0,0 20 16,0-21-16,0 0 0,21 22 0,-21-22 16,21 0-16,0 21 0,-21-21 15,21 1-15,22 20 16,-43-21-16,21-21 0,0 21 0,0-21 16,0 0-16,1 0 0,20 0 0,-21 0 15,0 0-15,0-21 0,1 21 16,20-21-16,-21 0 0,0 0 0,0-1 15,1 1-15,-1 0 0,0-21 16,-21 21-16,21-22 0,0 22 16,0-21-16,1 21 0,-1-1 0,0 1 15,21 21-15,-21 0 16,1 0 0,-22 21-1,0 1 1,0-44 46,0 1-62,0 0 16,-22 0 0,1 21-1,0 0-15,0 0 16,0 0-16,0 21 15,21 0-15,-22-21 0,1 21 0,21 1 16,0-1-16,-21 0 0,0 21 16,21-21-16,0 1 0,0 20 15,0-21-15,0 0 0,0 0 0,0 1 16,21-1-16,0 0 0,-21 0 16,21-21-16,1 21 0,-1 0 0,0-21 15,0 0-15,0 22 0,22-22 16,-22 0-16,21 0 0,-21 0 15,22 0-15,-22 0 0,21-22 0,-21 1 16,0 21-16,1-21 0,20 0 16,-21-21-16,0 20 0,0 1 0,22-21 15,-22 21-15,21-22 0,-21 22 16,1-21-16,20 21 0,-21 0 0,0-1 16,22 1-16,-22 21 0,0-21 15,0 21-15,-21 21 31,0 0-31,0 1 16,0-1-16,0 0 16,0-42 46,0 0-62,0-1 16,0 1-16,0 0 0,0 0 0,0 0 15,0 0-15,0-1 16,0 1-16,-21 21 0,0 0 31,0 0-31,-1 0 0,1 21 0,21 1 16,-21-1-16,0 0 0,0 0 0,21 0 16,-21 0-16,-1 1 0,22-1 15,0 0-15,-21 0 0,21 0 0,0 0 16,0 22-16,0-22 0,0 0 15,0 0-15,0 0 0,0 1 0,0-1 16,21 0-16,-21 0 16,22-21-16,-1 21 0,0-21 0,0 0 15,0 21-15,0-21 0,22 0 0,-22 0 16,21 0-16,1 0 16,-1 0-16,-21 0 0,21-21 0,1 21 15,20-42-15,-20 21 16,-22 0-16,0-1 0,0 1 0,0 0 15,0 0-15,22-43 0,-43 22 16,0 21-16,0 0 0,0 0 16,0-1-16,0 1 0,0 0 15,-21 21 1,21 21 0,-22 0-16,1 1 0,21-1 15,-21 0-15,21 0 16,0 0-16,0 0 0,-21 1 15,21-1-15,0 0 0,0 0 0,0 0 16,0 0-16,0 1 0,0-1 16,0 0-16,21-21 0,-21 21 15,21-21-15,0 0 0,1 0 16,-1 0-16,0 0 0,0 0 0,21 0 16,-20 0-16,-1 0 0,21 0 15,-21 0-15,22-21 0,-1 0 0,-21 0 16,64-22-16,-64 22 0,21-21 15,1 21-15,-22-22 0,21 22 16,-21 0-16,0-21 0,1 20 0,-22 1 16,0 0-1,-22 21 1,1 21-16,0 0 0,0-21 16,0 22-16,0-1 0,21 0 15,0 0-15,0 0 0,0 0 0,-22 1 16,22-1-16,0 0 15,0 0-15,22 0 0,-22 0 16,21 1-16,0-1 0,-21 0 16,21-21-1,-21 21-15,-21-21 47,0-21-31,0 21-16,-1-21 15,1 21 1,0 0 0,21 21-1,0 0 1,0 0 0,0 0-16,21-21 15,0 0 1,1 22-16,-1-22 0,0 0 15,0 0-15,0 0 0,22 0 16,-22 0-16,21 0 0,-21-22 16,22 22-16,-1-21 0,-21 0 0,64 0 15,-43 0-15,0 0 16,1-1-16,-22 1 0,21-21 0,1 21 16,20-43-16,-42 43 15,22-42-15,-22 41 0,-21 1 16,21 0-16,-21 0 0,0 0 0,-21 21 15,0 0 1,-1 0-16,1 0 0,0 21 0,21 0 16,-21 0-16,0 0 15,21 1-15,-21-1 0,21 0 0,0 0 16,0 0-16,0 0 0,0 1 16,0-1-16,0 0 0,0 0 0,0 0 15,0 0-15,0 1 0,0-1 0,21-21 16,-21 21-16,0 0 15,0 0-15,0 0 16,-21-21 0,-1 0-1,1 0-15,0 0 0,0 0 0,0 0 16,0 0-16,-1 0 0,1 0 0,0 0 16,0 0-16,0 0 31,0 0 109</inkml:trace>
  <inkml:trace contextRef="#ctx0" brushRef="#br0" timeOffset="50868.05">15113 4191 0,'0'0'0,"21"-21"15,0 0-15,-21 0 0,0-1 16,21 22 0,-21-21-16,22 21 0,-22-21 15,0 0 1,0 42 31,0 0-47,-22 0 0,1 1 15,0 20-15,-21 21 0,21-20 0,-1 20 16,-20 1-16,21-1 0,-21 1 16,-1 20-16,1-20 0,0 21 15,-1-1-15,1 1 0,0 0 16,-1-22-16,1 22 0,0-22 16,-1 1-16,1-1 0,0 1 0,20-22 0,-20 22 15,21-22-15,0 21 0,-22-20 16,22-1-16,0-21 0,0 22 0,21-22 15,-21 0-15,21 0 0,-21 0 0,-1-21 16,22-21 15,0 0-15,0 0-16,0 0 0,0-1 16,0 1-16,0 0 0,22 0 0,-22 0 15,21-22-15</inkml:trace>
  <inkml:trace contextRef="#ctx0" brushRef="#br0" timeOffset="51057.36">14584 4741 0,'0'0'16,"-43"0"-16,22 0 16</inkml:trace>
  <inkml:trace contextRef="#ctx0" brushRef="#br0" timeOffset="52276.3">15155 4699 0,'0'0'0,"0"-21"0,21 21 0,-21-21 0,22 0 16,-22-1-16,0 1 15,0 42 17,0 1-17,-22-1-15,1 21 0,21 0 16,-21 1-16,0-1 0,21 0 15,0 1-15,-21-1 0,0 22 0,21-22 16,-22 0-16,22 1 0,0-1 16,0-21-16,0 21 0,0-20 15,0 20-15,0-21 0,0 0 0,22 0 16,-1 1-16,0-22 0,0 21 0,0-21 16,0 0-16,1 0 0,41 0 15,-42 0-15,22-21 0,-22-1 16,21 1-16,-21 0 0,22 0 15,-22 0-15,0-22 0,0 22 0,0-21 16,0-22-16,22 22 0,-22 0 16,0-22-16,0 1 0,0 20 0,1-20 15,-1 21-15,-21-22 0,21 22 16,0 21-16,0-22 0,0 22 0,-21 0 16,0 0-16,0 42 15,0 0 1,-21 21-16,21-20 0,-21 20 0,0 0 15,0 1-15,21-1 0,-21 0 16,-1 1-16,22-1 0,-21 21 0,21-20 16,0-22-16,0 21 15,0 1-15,0-1 0,0 21 16,0-41-16,0-1 0,0 0 0,21 0 16,1 0-16,-1-21 0,0 21 15,21-21-15,-21 0 0,1 0 0,20 0 16,-21 0-16,21 0 0,1-21 15,-22 0-15,21 21 0,1-42 0,-1 21 16,0-1-16,-21-20 0,22 0 16,-22-1-16,21 1 0,-21-21 0,1 20 15,-1-20-15,0-1 0,0 1 0,0 20 16,0-20-16,-21 21 16,22-22-16,-22 22 0,21 21 0,-21-22 15,0 22-15,0 0 0,0 0 16,0 42-1,-21 0-15,-1 0 16,1 0-16,0 22 0,0-22 0,0 21 16,0 1-16,-1-1 0,22 21 15,-21-20-15,0 41 0,21-20 16,-21-22-16,21 1 0,0-1 0,0 0 16,0-21-16,0 22 0,0-22 15,0 21-15,0-21 0,0 1 16,0-1-16,21 0 0,0-21 0,22 21 15,-22-21-15,0 0 0,0 0 16,43 0-16,-1 0 16,-42-21-16,0 0 0,22 0 15,-22-1-15,21 1 0,-21-21 0,1 21 16,-1-22-16,0 1 0,0 0 16,-21 21-16,21-22 0,-21 22 0,21 0 15,-21 42 16,0 0-31,0 0 0,0 1 16,0-1-16,-21 0 0,21 21 0,-21-21 16,21 1-16,0-1 0,0 0 15,0 0-15,0 0 16,0 0-16,21-21 31,0 0-31,1-21 16,-22 0-16,0 0 0,0 0 15,21-22-15,-21 22 0</inkml:trace>
  <inkml:trace contextRef="#ctx0" brushRef="#br0" timeOffset="52472.19">16997 4551 0,'-21'0'16,"-1"-21"-16,22 42 47</inkml:trace>
  <inkml:trace contextRef="#ctx0" brushRef="#br0" timeOffset="52684.94">16214 4847 0,'-22'21'16,"44"-42"-16,-44 64 0,44-43 31,20 0-31,-21 0 0,0 0 16,22 0-16,-1-22 0,-21 22 15,21-21-15,1 21 0,-22-21 0,21 21 16,-21-21-16,22 21 16,-22-21-16,21 0 0,-21 21 0,1-22 15</inkml:trace>
  <inkml:trace contextRef="#ctx0" brushRef="#br0" timeOffset="53359.55">17018 5080 0,'0'21'0,"0"-42"0,0 63 0,0 1 0,0-22 15,0 0-15,21 0 0,0 0 16,0-21-16,-21 22 16,22-22-16,-1 0 0,0 0 0,0 0 15,0 0-15,0 0 16,1 0-16,20-22 0,-21 1 0,0 0 15,22 0-15,-22 0 0,0 0 0,0-22 16,21 1-16,-20 0 0,-1-1 16,-21-20-16,21 20 0,0 1 15,0-21-15,0 20 0,-21 1 16,22 0-16,-22-1 0,21 22 0,0 0 0,-21 0 16,0 0-16,0 42 15,0 0 1,0 0-16,-21 0 15,0 22-15,-1-1 0,1 0 0,0 1 16,0-1-16,21 21 0,-21-20 16,0-1-16,-1 0 0,22 1 0,0-1 15,0-21-15,-21 22 0,21-22 0,0 0 16,0 0-16,0 0 0,0 0 16,0 1-16,21-22 0,1 0 15,-1 0-15,0 0 0,0 0 16,0 0-16,0 0 0,1-22 0,20 1 15,-21 0-15,0 0 0,0 0 16,1 0-16,-1-1 0,0 1 0,0 0 16,-21 0-16,21-21 15,-21 63 1,0 0-16,0 0 16,0 0-16,-21-21 0,21 21 15,-21 1-15,21-1 0,-21 0 0,21 0 16,-21 0-16,21 0 15,0 1-15,0-44 63,21 22-63,-21-21 0,21 0 16,-21 0-16,21 0 0,-21 0 15</inkml:trace>
  <inkml:trace contextRef="#ctx0" brushRef="#br0" timeOffset="53567.94">17970 4763 0,'-21'0'0,"0"0"16,21-22-1,0 1 32,21 21-31,0 0-16,1 0 15,-1 0-15</inkml:trace>
  <inkml:trace contextRef="#ctx0" brushRef="#br0" timeOffset="54247.55">18203 5038 0,'-21'21'16,"42"-42"-16,-63 63 0,21-42 15,0 0-15,42 0 47,0 0-47,0-21 16,0 21-16,0 0 0,1 0 0,-1 0 15,0 0-15,0 0 0,0 0 16,0 0-16,1 0 0,-1 21 16,-21 0-16,0 0 15,0 1-15,0 20 0,-21-21 16,-1 0-16,1 0 16,0 22-16,-21-22 0,21 0 0,-22 0 15,1 0-15,0 1 0,-22-1 0,22 0 16,-1 0-16,1 0 0,21-21 15,-21 21-15,20-21 0,1 0 0,42 0 47,1-21-47,-1 21 0,0 0 16,21 0-16,-21-21 0,1 21 16,-1 0-16,0 0 0,0 0 0,0 0 15,0 0-15,1 0 0,-1 0 16,0 0-16,0 21 0,0 0 15,0 1-15,-21-1 0,22 0 16,-1 0-16,-21 21 0,21-20 16,-21 20-16,21-21 0,-21 21 0,0 1 15,0 20-15,0-20 16,-21-1-16,0-21 0,0 0 0,-22 22 16,22-22-16,-21 0 0,21 0 0,-22 0 15,1-21-15,0 21 0,20-21 16,-20 0-16,0 0 0,-1 0 0,1 0 15,21 0-15,-21 0 0,-1 0 0,22-21 16,-21 21-16,21-21 0,-1 21 16,1-21-16,21 0 15,0 0-15,0-1 16,0 1-16,0 0 16,21 0-16,1 0 0,-1 0 0,21-1 15,-21 1-15,22 0 0,-1-21 16</inkml:trace>
  <inkml:trace contextRef="#ctx0" brushRef="#br0" timeOffset="54664.31">18627 5271 0,'21'0'16,"0"-22"-1,0 1-15,0 21 0,0-21 16,22 21-16,-22-21 0,0 0 16,21 21-16,-20-21 0,-1-1 0,21 1 15,-21-21-15,0 21 0,1 0 16,-1-1-16,0-20 0,-21 21 0,0 0 16,0 0-16,0-1 0,-21 22 15,0 0-15,-1 0 16,-20 0-16,0 22 0,21-1 15,-22 0-15,22 0 0,-21 21 16,21 1-16,-1-22 0,1 21 0,0 1 16,21-1-16,0-21 0,0 21 15,0-20-15,0-1 0,0 0 0,0 0 16,21 0-16,0 0 0,1 1 0,-1-22 16,0 0-16,0 0 0,0 0 15,22 0-15,-22 0 0,0 0 0,0 0 16,0 0-16,0-22 0,1 22 15,-1-42-15,0 21 16,-21 0-16,0 0 0</inkml:trace>
  <inkml:trace contextRef="#ctx0" brushRef="#br0" timeOffset="55144.04">20320 4466 0,'0'0'0,"0"-42"0,0 21 0,0 0 0,0-22 16,21 43 0,-21 21-1,0 1-15,0-1 0,0 21 16,-21 0-16,21 1 0,0-1 15,-21 0-15,0 22 0,-1-1 0,22-20 16,-21 20-16,0-20 0,21 20 16,-21-21-16,0 1 0,0-1 0,21 0 15,0-20-15,-22 20 0,22-21 0,-21 0 16,21 0-16,0 1 16,0-44 15,0 1-31,0 0 0,0 0 15,0 0-15</inkml:trace>
  <inkml:trace contextRef="#ctx0" brushRef="#br0" timeOffset="56025.39">19875 4847 0,'0'0'0,"-21"0"0,42 0 31,1 0-31,20 0 16,-21 0-16,21 0 0,1 0 0,-1-21 15,22 21-15,-1-21 0,1 21 16,20-21-16,1 0 0,-22-1 0,22 1 16,-21 0-16,-1 0 0,64-21 15,-85-1-15,1 22 0,-1-42 16,-21 41 0,-21-20-16,21 0 0,-21 21 0,0-22 15,0 22-15,0 0 0,0 0 16,-21-22-16,0 43 0,0 0 15,21 22-15,-21-1 0,0 21 16,-1 0-16,1 1 0,0-1 16,0 0-16,0 1 0,0 63 15,-1-64-15,1 0 0,0 22 16,0-22-16,0 43 0,21-43 16,-21 0-16,-1-20 0,22-1 15,0 21-15,0-21 0,-21 0 0,21 1 16,0-44 15,21 22-31,-21-21 16,22 0-16,-1 0 0,0 0 15,0-22-15,21 22 0,-20 0 0,-1-21 16,21 21-16,-21-1 0,0 1 16,1 0-16,20 21 0,-21 0 0,0-21 15,0 21-15,1 0 16,-22 21-16,0 0 0,0 0 15,0 1-15,0-1 0,0 21 0,0-21 16,0 0-16,0 1 0,0 20 16,0-21-16,0 0 0,0 0 15,0 1-15,0-1 0,21 0 16,0 0-16,0 0 0,0-21 16,22 0-16,-22 21 0,0-21 0,21 0 15,1 0-15,-1 0 0,-21 0 16,43 0-16,-22-21 0,0 21 0,1-21 15,20 0-15,1-21 0,-22 20 16,21-20-16,-20 21 0,-1-21 0,0-1 16,1 1-16,-22 0 0,0-1 15,0 1-15,-21 21 0,21 0 0,-21-1 16,0 1-16,-21 21 16,0 0-16,0 0 0,0 21 15,-22 1-15,-20 41 0,42-21 16,0 1-16,-1-1 0,1-21 15,21 22-15,0-1 0,0-21 0,0 21 16,0-20-16,0-1 16,0 0-16,21 0 0,1-21 0,20 21 0,-21-21 15,0 0-15,64 0 0,-43 0 16,1 0-16,-1 0 0,0 0 16,1 0-16,-1-21 0,0 0 15,-21 21-15,1-21 0,20 0 16,-21-1-16,-21 1 0,0 0 15,-21 21-15</inkml:trace>
  <inkml:trace contextRef="#ctx0" brushRef="#br0" timeOffset="59196.37">2709 7345 0,'43'0'16,"-22"0"-16,0-21 16,0 0-16,0-1 0,22 1 0,-22 0 15,21-21-15,0-1 0,-20 22 16,20-21-16,-21 0 0,21-1 0,-20 22 15,-22-21-15,0-1 0,21 22 16,-21-21-16,0 21 0,0-22 0,0 22 16,0 0-16,-21 0 0,-1 21 15,1 0-15,0 0 16,0 0-16,0 0 0,21 21 16,-21 0-16,-1 22 0,1-22 0,21 21 15,0-21-15,-21 22 16,21-1-16,-21 0 0,21 1 0,0-1 15,0 0-15,0-21 0,0 22 0,21-22 16,-21 0-16,21 0 0,0 0 16,1-21-16,20 0 0,-21 0 15,21 0-15,-20-21 16,20 21-16,-21-21 0,21-21 0,1 21 16,-22-1-16,21-20 0,1 21 15,-1-21-15,0-1 0,1 1 16,-1 0-16,0-1 0,-21 1 15,22 0-15,-22-22 0,0 22 0,-21-1 16,0 1-16,21 0 0,-21-1 16,0 22-16,0-21 0,0 21 0,0 0 15,0-1-15,0 44 32,-21-1-32,21 21 0,0 0 15,-21-20-15,21 41 0,-21-21 0,0 1 16,21-1-16,0 22 0,-22-22 15,22 21-15,-21-20 0,21-1 0,0 0 16,0 22-16,0-22 0,0 1 16,0-1-16,21-21 0,1 21 0,-1-20 15,0-1-15,21 0 0,-21 0 16,22-21-16,-22 0 0,21 0 16,1 0-16,-1-21 0,0 21 0,1-21 15,-22 0-15,21-22 0,0 22 16,-20 0-16,20-21 0,-21 20 0,0-20 15,0 21-15,1-21 0,-22 20 0,0-20 16,0 21-16,0-21 0,0 20 16,0 1-16,0 0 0,0 0 0,-22 21 15,1 0-15,0 21 16,0 0-16,21 0 16,-42 22-16,42-1 15,0-21-15,0 0 0,0 22 16,0-22-16,0 21 0,0-21 0,0 1 15,0 20-15,0-21 0,21 0 16,0-21-16,0 21 0,0-21 0,0 0 16,43 0-16,-22 0 15,1 0-15,-1 0 0,0-21 16,1 0-16,-1 21 0,0-21 0,-21-21 16,22 20-16,-22 1 0,0 0 0,0 0 15,0 0-15,1-22 0,-22 22 0,21 0 16,-21 0-16,0 0 0,0 0 15,0 42 17,0 0-17,0 0-15,0 0 0,0 0 16,0 1-16,0-1 0,0 0 16,0 21-16,0-21 0,0 1 0,0-1 15,0 21-15,0-21 0,0 0 0,-21 1 16,21-1-16,0 0 0,0 0 15,0 0-15,0-42 47,0 0-47,0 0 0,0 0 16,0-1-16,21-20 0,-21 21 16,21-21-16,0 20 0,0-20 0,0 21 15,1 0-15,-1-22 0,0 22 16,0 0-16,0 0 0,22 21 0,-22-21 15,21 21-15,-21 0 0,0 0 0,22 0 16,-22 0-16,0 0 0,0 0 16,0 0-16,22 21 0,-22 0 0,-21 0 15,21 0-15,0 1 0,0-1 16,-21 0-16,22 0 0,-22 0 0,0 0 16,0 22-16,0-22 0,0 0 15,0 0-15,0 0 0,0 1 16,0-1-16,0 0 0,-22-21 31,22-21-15,0 0-16,0-1 0,0 1 15,0 0-15,0-21 0,22 21 16,-1-1-16,0-20 0,0 21 0,0 0 16,0 0-16,1-22 0,-1 22 0,21 21 15,-21-21-15,22 0 0,-22 21 16,21 0-16,-21 0 0,22 0 15,-22 0-15,0 0 0,0 0 0,-21 21 16,0 0-16,0 0 16,0 0-16,0 1 0,0-1 0,0 0 15,0 0-15,0 21 0,-21-20 16,21 20-16,-21-21 0,21 21 0,0-20 16,0 20-16,0-21 0,0 0 15,0 0-15,21 1 0,0-1 16,0-21-16,0 21 0,1-21 0,-1 0 15,21 0-15,-21 0 0,22 0 16,-1 0-16,0 0 0,-21 0 0,22-21 16,-1 0-16,0-1 0,-20 1 15,20 0-15,-21 0 0,21-21 16,-20 20-16,-1 1 0,0-21 0,0 21 16,0-22-16,-21 22 0,0-21 15,0 21-15,0 0 0,0-1 0,0 1 16,-21 21-1,0 0 1,0 21-16,21 1 0,-21-1 16,21 0-16,0 0 0,-22 21 0,22-20 15,0 20-15,-21-21 0,21 21 16,0-20-16,0-1 0,0 0 0,0 0 16,0 0-16,0 0 0,0 1 15,21-22-15,1 21 16,20-21-16,-21 0 0,0 0 0,22 0 15,-22 0-15,21-21 0,0-1 0,-20 22 16,20-21-16,-21 0 0,21 0 16,-20 0-16,-1 0 0,0-22 0,0 22 15,0 0-15,0-21 0,-21 20 16,0 1-16,22 0 0,-22 0 16,0 0-16,0 42 31,0 0-31,0 0 15,0 0-15,-22 1 0,22-1 0,-21 0 16,21 0-16,-21 21 16,0-20-16,21-1 0,-21 0 0,0 0 15,-1 0-15,1 0 0,0 1 16,21-1-16,-21-21 16,0 0-1,21-21 1,0-1-16,0 1 15,21 0-15,0 0 0,0 0 0,0 0 16,1-22-16,20 1 0,-21 21 16,21-22-16,1 22 0,-22 0 15,21-21-15,85-1 16,-106 22-16,22 21 0,-22 0 16,0 0-16,0 0 0,0 0 0,-21 21 15,0 1-15,0-1 0,0 0 16,0 0-16,0 0 0,0 22 15,0-1-15,0-21 0,-21 0 16,21 22-16,0-22 0,0 0 16,0 0-16,0 21 0,0-20 0,0-1 15,21 0-15,1 0 0,-1-21 16,0 0-16,0 0 0,0 0 16,0 0-16,1 0 0,-1 0 0,21 0 15,-21-21-15,0 0 0,22 0 16,-22-1-16,0-20 0,0 21 15,22-21-15,-22-1 0,0 22 0,-21-21 16,42-43-16,-42 43 16,21-1-16,-21 1 0,0 0 0,0 21 15,22-22-15,-22 22 0,0 0 0,21 0 16,-21 0-16,0 42 31,-21 0-15,-1 0-16,22 21 0,-21-20 0,0-1 15,0 21-15,21-21 0,-21 22 16,0-1-16,-1 0 0,1 1 16,0-1-16,21-21 0,-21 21 0,0 1 15,0-1-15,-1-21 0,22 22 0,0-1 16,0-21-16,0 0 16,0 0-16,22-21 15,-1 0-15,0 0 16,0 0-16,0 0 0,0-21 15,1 21-15,20-21 0,-21 0 0,0 21 16,0-21-16,1 0 0,-1-1 16,0 1-16,0 0 0,0 0 0,-21 0 15,0 0-15,0-1 0</inkml:trace>
  <inkml:trace contextRef="#ctx0" brushRef="#br0" timeOffset="59460.21">7387 7006 0,'0'21'0,"0"1"31,21-22-31,22 0 0,-22 0 0,21 0 16,0 0-16,1 0 0,-1 0 15,0 0-15,1 0 0,-1-22 16,0 22-16,1 0 0,-22 0 0,21 0 15,-21-21-15,1 21 0,-1 0 16,-21-21 15,-21 21-15,-1 0-16</inkml:trace>
  <inkml:trace contextRef="#ctx0" brushRef="#br0" timeOffset="61541.16">9546 7387 0,'0'0'0,"21"0"31,0 0-31,1-21 0,-1 0 0,0 0 16,0 0-16,0-1 0,0 1 0,1 0 15,-22-21-15,0 21 0,0-1 16,0-20-16,0 21 0,0 0 0,0-22 16,-22 22-16,1 0 0,0 0 0,0 21 15,-21-21-15,20 21 16,-41 0-16,42 0 0,-22 0 15,22 21-15,0 0 0,-21 0 0,21 0 16,-1 22-16,-20-1 0,21 0 16,0 1-16,0-1 0,-1 22 15,1-22-15,21 0 0,0 1 0,0-22 16,0 21-16,0-21 0,0 0 0,0 1 16,21-22-16,1 0 0,-1 0 0,0 0 15,0 0-15,21 0 0,-20-22 16,20 1-16,0-21 0,-21 21 15,22 0-15,-1-22 0,0 1 0,1 0 16,-1 20-16,-21-20 0,0 0 16,22-1-16,-22 1 0,-21 21 0,21-43 15,0 43-15,-21 0 0,0 0 16,0 42 0,0 0-1,0 22-15,0-22 0,0 21 16,0 0-16,21 1 0,-21-1 0,0-21 15,0 22-15,22-1 0,-22-21 16,21 21-16,0-20 0,-21-1 0,21 0 16,0-21-16,0 0 0,1 0 15,20 0-15,43 0 16,-64-21-16,21 0 0,-21-1 16,0 1-16,43-21 0,-43 21 15,0-22-15,0 22 0,-21 0 0,0-21 16,22 21-16,-22-22 0,21 22 15,-21 0-15,0 0 0,0 0 16,0 42 15,0 0-31,0 0 0,0 0 0,0 0 16,0 22-16,0-22 0,0 0 16,0 21-16,0-20 0,21-1 15,-21 0-15,0 0 0,21 0 0,-21 0 16,0 1-16,21-22 0,0 0 15,1 0-15,-1 0 0,0 0 16,0-22-16,0 22 0,0-21 0,1 0 16,20 0-16,-21 0 0,0-22 15,0 22-15,22 0 0,-22-21 0,0 21 16,0-22-16,-21 1 0,21 21 16,1-22-16,-22 22 0,0 0 15,21-21-15,-21 21 0,21 21 0,-21-22 16,0 44-1,0-1-15,0 0 16,0 0-16,0 0 0,0 0 0,0 22 16,0-22-16,0 21 0,0 1 15,0-22-15,0 21 0,0-21 0,0 22 16,0-22-16,0 0 0,21 0 0,21 0 16,-20 0-16,20 1 0,0-1 15,1-21-15,20 0 0,-21 0 0,22 0 16,42 0-16,-64 0 0,22-21 15,-22 21-15,0-22 0,1 1 16,-1 0-16,0-21 0,-21 21 16,1-22-16,-1 22 0,0-21 15,-21-1-15,0 22 0,0-21 0,0 0 16,0 20-16,0-20 0,0 21 0,0 0 16,-21 0-16,0 21 0,-1 0 15,1 0-15,0 0 0,0 0 0,0 0 16,-22 21-16,22 0 0,0 0 0,-21 0 15,21 0-15,-22 1 0,22 20 16,0-21-16,0 21 0,0-20 0,21-1 16,0 21-16,0-21 0,0 0 15,0 22-15,0-22 0,0 0 16,0 0-16,21-21 0,0 0 16,0 0-16,21 0 15,-20 0-15,-1-21 0,0 0 0,64-43 16,-64 43-16,-21 0 15,21-21-15,0 21 0,-21-22 16,21 22-16,-21 0 0,0-21 0,0 20 16,0 1-16,0 0 0,0 0 15,0 42 1,0 0-16,0 0 16,0 1-16,0-1 0,0 0 0,0 0 15,0 0-15,0 22 0,0-22 16,0 0-16,0 21 0,0-21 15,0 1-15,21-1 0,-21 0 0,22 0 16,-1 0-16,0 0 16,0-21-16,0 0 0,0 0 0,22 0 15,-22 0-15,21 0 0,1 0 16,-22-21-16,21 0 0,-21 0 0,22 0 16,-22-22-16,21 22 0,-21-21 0,0 0 15,1-1-15,-1 1 0,0 0 16,0-1-16,0 1 0,-21-22 0,21 22 15,1 0-15,-22-1 0,21 1 0,-21 0 16,0-1-16,0 22 0,21 0 16,-21 0-16,0 0 0,0 42 31,0 0-31,-21 0 0,0 22 16,21-1-16,0 0 0,-22 1 0,22-22 15,-21 21-15,21 0 0,-21 1 16,21-1-16,0 0 0,0 1 0,0-1 15,0 0-15,0-20 0,0 41 16,0-21-16,0-20 0,0-1 16,21 0-16,0 0 0,1-21 15,-1 0-15,0 0 0,0 0 0,0 0 16,0 0-16,22 0 16,-22-21-16,0 0 0,0 0 0,0-22 15,22 1-15,-22 0 0,-21 20 16,0 1-16,21 0 0,-21 0 15,0 0-15,21 0 0,-21 42 32,0 0-32,0 0 15,-21 0-15,21 0 0,0 1 16,-21-1-16,21 0 0,0 0 0,0 0 16,0 0-16,0 1 0,0-1 15,0 0-15,0-42 31,0 0-15,21-1-16,-21 1 0</inkml:trace>
  <inkml:trace contextRef="#ctx0" brushRef="#br0" timeOffset="61732.06">12869 6773 0,'0'0'0,"-21"0"0,0 0 0,0 0 15,0 0-15,-1 0 16</inkml:trace>
  <inkml:trace contextRef="#ctx0" brushRef="#br0" timeOffset="62342.96">13483 7324 0,'21'0'16,"-42"0"-16,63 0 0,-20-21 0,-1 21 15,0-22-15,0 1 0,0 0 0,0 21 16,1-21-16,-22-21 0,0 20 16,0 1-16,0 0 0,0 0 0,0-21 15,0 20-15,0-20 0,-22 21 0,-20 0 16,21 0-16,-21-1 0,20 1 16,-20 21-16,0 0 0,-1 0 0,1 0 15,0 21-15,21-21 0,-22 43 16,22-22-16,-21 21 0,21-21 15,-1 22-15,1-1 0,0 22 0,0-22 16,21 0-16,0 1 0,0-1 16,0 21-16,21 1 15,0-43-15,0 0 0,1 0 0,20-21 16,-21 0-16,21 0 0,-20 0 16,20 0-16,-21-21 0,21 21 0,-20-21 15,-1 0-15,21 0 0,-21 0 0,0-1 16,1 1-16,-1-21 0,-21 21 15,0-22-15,21 1 0,-21 0 0,0 21 16,0-22-16,0 1 0,0 21 16,0-22-16,0 22 0,0 0 15,0 42 17,0 0-32,0 22 0,0-22 0,0 21 15,0 1-15,0-1 0,0-21 16,0 21-16,0 1 0,21-22 0,-21 0 15,21 0-15,-21 0 0,21 1 0,1-1 16,-22 0-16,21-21 0,0 0 16,0 0-16,0 0 0,0 0 15,1 0-15,-1 0 0,0-21 0,0 0 16,0-1-16,0 1 16</inkml:trace>
  <inkml:trace contextRef="#ctx0" brushRef="#br0" timeOffset="63533.17">14160 6477 0,'0'0'15,"0"-21"-15,0 42 16,-21 0-16,21 0 0,0 22 16,-21-1-16,21 0 0,-21 1 15,21 20-15,-21-20 0,21-1 16,0 21-16,0-20 0,-21-1 15,21 0-15,-22 1 0,22-1 0,-21 0 16,21-20-16,0 20 0,0-21 0,-21 43 16,0-43-16,0 0 15,21 0-15,0-42 47,0 0-47,0 0 0,21-1 0,0-20 16,0 21-16,-21-21 0,43 20 0,-22 1 15,0-21-15,0 21 0,0 0 16,0-1-16,1 1 0,-1 0 16,0 21-16,21 0 0,-21 0 15,1 0-15,-1 0 0,0 21 16,0 0-16,0 1 0,0-1 16,1 0-16,-22 0 0,21 0 15,-21 0-15,0 1 0,0 20 0,0-21 16,0 0-16,0 0 0,0 1 15,0 20-15,-21-21 0,-1 0 0,1-21 16,-21 21-16,21 1 0,0-1 0,-22-21 16,22 21-16,0-21 0,-21 0 15,20 0-15,1 0 0,0 0 0,0 0 16,0-21-16,21 0 16,-21-1-1,21 1-15,0 0 16,21 42 15,0 0-31,-21 1 0,21-22 16,0 0-16,0 0 0,1 21 0,-1-21 15,0 21-15,0-21 0,21 0 16,-20 0-16,20 0 0,-21 0 16,21 0-16,1 0 0,-1 0 0,0-21 0,1 0 15,-1-1-15,-21 1 0,22 0 16,-22 0-16,21-21 0,-21 20 0,22-20 15,-22 0-15,0-1 0,0 1 16,0-21-16,0 20 0,1-20 16,-1 20-16,-21-20 0,0 21 0,21-22 15,-21 22-15,21-22 0,-21 22 16,0 0-16,0-1 0,21 1 0,-21 21 16,0 0-16,0-1 0,0 65 31,-21-22-31,21 21 0,-21 22 15,0-22-15,21 0 0,0 22 16,-21-22-16,-1 43 0,22-43 16,0 1-16,-21-1 0,21 0 15,-21 1-15,21-1 0,0 0 16,0 1-16,0-22 0,0 21 0,0-21 16,0 0-16,0 1 0,0-1 0,21 0 15,0 0-15,1-21 0,-1 0 16,0 0-16,0 0 0,21 0 0,-20 0 15,20 0-15,-21 0 0,21 0 16,1-21-16,-22 0 0,42-22 16,-41 22-16,20-21 0,-21 21 15,0-22-15,0 22 0,1-21 0,-1 21 16,-21-22-16,0 22 0,0 0 0,0 0 16,-21 21-1,-1 0-15,-20 21 0,21-21 16,0 21-16,0 0 0,-1 22 15,-20-1-15,42-21 16,-21 0-16,21 22 0,0-22 0,-21 0 16,21 0-16,0 0 0,0 1 15,21-22-15,0 0 16,0 0-16,0 0 0,1 0 0,-1 0 16,21 0-16,-21 0 0,0 0 0,1 0 15,-1 0-15,0 0 0,0-22 16,0 1-16,0 21 0,1-21 0,-1 0 15,0 0-15,0 0 0,-21-1 16</inkml:trace>
  <inkml:trace contextRef="#ctx0" brushRef="#br0" timeOffset="64012.42">17357 7133 0,'0'0'0,"0"-21"0,21 21 16,-21 21-1,0 0 1,0 22-16,0-22 0,0 0 16,0 21-16,0-20 0,-21 20 0,-1-21 15,22 0-15,-21 0 0,21 1 0,0-1 16,0 0-16,-21 0 16,21-42-1,0 0 1,0 0-16,0-1 0,0 1 0</inkml:trace>
  <inkml:trace contextRef="#ctx0" brushRef="#br0" timeOffset="64196.31">17378 6773 0,'0'-21'15,"0"0"1,0 42 31,0 0-47,0 1 15,0-1-15</inkml:trace>
  <inkml:trace contextRef="#ctx0" brushRef="#br0" timeOffset="64664.05">17886 7006 0,'0'0'0,"0"21"15,0 1-15,0-1 0,-21 0 0,-1 0 16,22 0-16,-21 0 0,21 22 16,0-22-16,0 0 0,-21 21 0,21-20 15,-21-1-15,21 0 16,-21 0-16,21 0 0,0 0 15,-21-21-15,21 22 0,-22-22 16,22-22 0,0 1-16,0 0 15,0 0-15,0 0 0,0 0 16,0-22-16,0 1 0,0 21 0,22-22 16,-1 1-16,0 0 0,0-1 15,21 1-15,43-21 16,-43 41-16,1 1 0,41 21 15,-41 0-15,20 0 0,-20 21 16,-1 1-16,0-1 0,-21 0 0,22 0 16,-22 21-16,0-20 0,0 20 0,-21 0 15,0-21-15,0 22 0,0-1 16,0-21-16,-21 0 0,0 22 0,0-22 16,0 0-16,21 0 0,-22 0 15,1 1-15,0-22 0,0 21 0,0-21 16,42-21 15,21-1-31</inkml:trace>
  <inkml:trace contextRef="#ctx0" brushRef="#br0" timeOffset="65007.48">20193 6689 0,'0'0'0,"-21"0"0,0-21 16,-1 21 0,1 21-16,21 0 15,-21 0-15,0 21 0,0 1 0,21-1 16,-21 0-16,-1 1 0,1 20 15,0-20-15,0-1 0,0 0 16,0 1-16,-1-1 0,22 0 0,0-21 16,-21 22-16,21-22 0,-21 21 0,21-21 15,0 1-15,0-1 0,0 0 16,0 0-16,21-21 16,0 0-1,-21-21-15,22 0 0,-1 0 16,0-22-16</inkml:trace>
  <inkml:trace contextRef="#ctx0" brushRef="#br0" timeOffset="65329.3">19833 6773 0,'0'0'0,"0"-21"0,-21 0 16,21 0-16,0 0 0,0 0 0,0-1 15,0 1-15,21 0 0,0 0 16,0 21-16,1-21 0,-1 21 0,21-21 15,0 21-15,1 0 0,-1 0 16,0 0-16,1 0 0,-1 0 0,22 0 16,-22 21-16,0 0 0,-21 0 15,22 21-15,-22 1 0,-21-22 16,0 21-16,0 1 0,0-22 0,-42 21 16,20-21-16,1 0 0,-21 22 15,0-22-15,-1 0 0,22-21 0,-21 21 16,-1 0-16,1-21 0,0 22 15,21-22-15,-22 0 0,22 0 0,0 0 16,0 21-16,42-21 31,0-21-31,0 21 0,22-22 0,-1 1 16</inkml:trace>
  <inkml:trace contextRef="#ctx0" brushRef="#br0" timeOffset="65757.05">20891 6604 0,'0'0'0,"-21"0"15,0 0 1,0 21-16,0 0 0,0 1 0,-1 20 16,1-21-16,-21 21 0,21-20 15,-22 20-15,22 0 0,0-21 0,0 22 16,-21-1-16,42-21 0,-22 22 15,22-22-15,-21 21 0,21-21 0,0 0 16,0 22-16,0-22 0,0 0 16,21-21-16,1 21 0,-1-21 0,0 21 15,0-21-15,21 0 0,-20 0 16,20 0-16,0-21 0,-21 0 0,22 21 16,-1-21-16,0 0 0,1-22 15,-1 22-15,0 0 0,-20-21 0,-1-1 16,21 22-16,-21-21 0,-21 0 0,21-1 15,-21 1-15,0 0 0,0-1 16,0 22-16,0-21 0,-21 21 16,0 21-16,0 0 15,0 0-15,-22 0 0,1 0 0,0 0 0,-1 21 16,1 0-16,0 0 16,21 0-16,-1 0 0,1 1 0,0-1 15,21 0-15,0 21 0,21-21 16,0-21-16</inkml:trace>
  <inkml:trace contextRef="#ctx0" brushRef="#br0" timeOffset="66057.88">21505 6604 0,'0'0'0,"21"-21"16,-21 42-1,0 0-15,0 0 0,0 1 16,0 20-16,0-21 0,0 21 0,-21 1 16,21-22-16,0 21 0,-21 1 15,0-22-15,0 21 0,21-21 0,0 22 16,0-22-16,-21 0 0,21 21 16,0-21-16,0 1 0,0-1 0,0 0 15,0 0-15,0 0 0,0 0 0,21-42 47,-21 0-47,0 0 16,21 0-16</inkml:trace>
  <inkml:trace contextRef="#ctx0" brushRef="#br0" timeOffset="66595.57">21569 6731 0,'0'-42'0,"0"84"0,21-105 0,-21 41 16,0 1-16,21 21 15,0 0-15,0 0 16,-21 21 0,22 22-16,-22-22 0,0 0 15,0 0-15,21 0 0,0 22 16,-21-22-16,0 0 0,21 0 0,-21 0 16,21 1-16,-21-1 0,21-21 0,-21 21 15,22-21-15,-22 21 16,21-21-16,0 0 0,0 0 15,0 0-15,0 0 0,1 0 16,-1-21-16,0 21 0,0-21 0,0 0 16,0-1-16,1 1 0,-1-21 15,0 21-15,0-22 0,0 22 0,22-21 16,-22 21-16,0-22 0,0 22 16,0 0-16,0 0 0,1 0 15,-22 0-15,21 21 0,-21 21 31,0 0-31,0 0 16,0 0-16,-21 0 0,21 22 16,-43 20-16,43-20 0,0-22 15,-21 21-15,0-21 0,21 22 16,-21-22-16,21 21 0,-21-21 0,21 22 16,0-22-16,0 21 0,0-21 15,0 0-15,0 22 0,0-1 16,-22-21-16,22 0 0,0 1 0,0-1 15,0 0 1,0-42 31,0 0-47,22 21 0,-1-22 16</inkml:trace>
  <inkml:trace contextRef="#ctx0" brushRef="#br0" timeOffset="66840.45">22881 7197 0,'-21'0'31,"0"0"32</inkml:trace>
  <inkml:trace contextRef="#ctx0" brushRef="#br0" timeOffset="77331.72">1587 10245 0,'0'-21'0,"0"-1"15,0 1-15,0 0 16,-21 0-16,21 0 16,0 0-16,0-1 15,0 1-15,0 0 0,0 0 16,0 0-1,0 0-15,0-1 16,0 1 0,0 42 15,0 1-31,0-1 0,0 0 16,0 0-16,0 21 0,0-20 0,0 20 15,0 0-15,0 1 0,0-1 16,0 21-16,0-20 0,0-1 0,-21 22 15,21-22-15,0 0 0,-21 1 16,21-1-16,-21-21 0,21 0 16,0 0-16,0 1 0,21-22 47,0-22-47,-21 1 0,21-21 15,0 21-15,1-22 0,-1 22 0,0-21 16,0 0-16,0-1 0,0 1 15,1 0-15,-1 20 0,-21-20 0,21 21 16,0 0-16,-21 0 16,21 21-16,0 0 0,1 0 15,-22 21-15,0 0 16,0 0-16,0 0 0,21 0 0,-21 22 16,0-1-16,0-21 15,0 22-15,21-22 0,-21 21 0,0-21 16,0 22-16,0-22 0,0 0 15,21 0-15,0 0 0,-21 0 0,21-21 16,1 0-16,-1 0 16,0 0-16,0 0 0,0-21 0,0 0 15,1 0-15,-1 0 0,21 0 16,-21-1-16,0-20 0,1 21 0,-1-21 16,0-1-16,0 22 0,0-21 15,-21-1-15,0 1 0,0 21 0,21-21 16,-21 20-16,0-20 0,0 21 15,0 0-15,0 0 16,0 42 0,0 21-1,0-21-15,0 0 0,0 22 16,0-1-16,0 0 0,-21 1 0,21-1 16,0 0-16,0 1 0,0-1 15,0 0-15,0-20 0,0-1 0,21 0 16,22 21-16,-22-21 15,21-21-15,-21 0 0,1 0 0,20 0 16,0 0-16,-21-21 0,22 0 16,-1 0-16,-21 0 0,22-22 0,-1 22 15,-21-21-15,0 0 0,22-1 16,-22 1-16,0 0 0,0-1 16,0-20-16,0 20 0,-21 1 0,0 0 15,22-1-15,-22 22 0,0-21 16,0 21-16,0 0 0,0 42 31,0 0-31,0 0 0,0 21 16,-22-20-16,22 20 0,-21 0 15,0 22-15,21-22 0,-21 0 0,0 22 16,0-22-16,21 1 16,-22-1-16,1 0 0,0 1 0,21-22 0,0 21 15,-21-21-15,21 0 0,-21 1 16,21-1-16,-21-21 15,21-21 1,0-1 0,0 1-16,21 0 0,0-21 0,0 21 15,0-22-15,0 1 0,1 21 16,-1-22-16,21 22 0,-21-21 0,0 21 16,1 21-16,-1 0 0,0 0 15,0 0-15,0 21 16,-21 0-16,21 0 15,-21 22-15,0-22 0,0 0 0,0 21 16,0-21-16,22 22 0,-1-22 0,-21 0 16,21 0-16,0 0 0,0 1 15,0-1-15,22 0 0,-22 0 0,21-21 16,1 0-16,-1 0 0,0 0 16,1 0-16,-1 0 0,64 0 15,-64-21-15,0 0 0,1 0 16,-1 21-16,0-43 0,-20 22 0,20 0 15,0-43-15,-42 22 0,0 0 16,21-1-16,-21 1 0,0 0 16,0-1-16,0 1 0,0 21 0,0 0 15,-21-22-15,0 22 16,0 21-16,0 0 0,0 0 16,-1 0-16,-20 21 0,21 1 0,-21 20 15,20 0-15,-20 1 0,0-1 16,-1 0-16,22 1 0,-21-1 0,21 0 15,0 1-15,21-1 16,0 0-16,0-21 0,0 1 0,0-1 16,0 0-16,21-21 0,0 0 15,0 0-15,0 0 0,22 0 0,-22 0 16,21-21-16,-21 0 0,22-1 16,-22 1-16,21 0 0,0-42 15,-20 20-15,-1 1 0,0 0 16,-21 20-16,21-20 0,-21 0 15,21-1-15,-21 22 0,21 0 0,-21 0 16,0 0-16,0 42 16,0 0-1,0 21-15,0-20 0,0 20 0,0 0 16,0 1-16,0-22 0,0 21 16,0 0-16,0-20 0,0 20 0,0-21 15,0 0-15,22 22 0,-1-22 16,21 0-16,-21-21 15,0 0-15,1 0 0,-1 0 0,21 0 16,-21-21-16,22 0 0,-22 21 16,21-22-16,0-20 0,-20 21 0,20 0 15,-21-22-15,0 1 0,22 0 16,-22-22-16,0 22 0,0 0 0,-21-22 16,0 22-16,21-22 0,-21 22 0,0 0 15,0-22-15,0 22 0,0-1 16,0 1-16,21 21 0,-21 0 0,0 0 15,0-1-15,0 44 16,0-1-16,0 21 0,0-21 16,0 22-16,-21-1 0,21 21 15,-21-20-15,0 20 0,21-20 16,0 20-16,-21 1 0,0-22 0,21 21 16,0-20-16,-22-1 0,22 0 15,0 1-15,0-1 0,0-21 0,0 0 16,0 1-16,22-1 0,-1 0 0,0-21 15,0 0-15,0 0 0,0 0 16,22 0 0,-22-21-16,0 0 0,0 21 0,-21-22 15,21 1-15,-21-21 0,22 21 0,-22-22 16,0 22-16</inkml:trace>
  <inkml:trace contextRef="#ctx0" brushRef="#br0" timeOffset="77539.6">4424 10224 0,'0'0'0,"-21"21"16,-1-21-16,44 0 31,-1 0-31,21 0 0,0 0 16,1 0-16,-1 0 0,0 0 0,22-21 15,-22 21-15,22 0 0,-22-22 0,43 22 16,-43-21-16,-21 21 15,0-21-15,1 21 0,-1 0 16</inkml:trace>
  <inkml:trace contextRef="#ctx0" brushRef="#br0" timeOffset="77992.34">6816 10160 0,'0'0'0,"84"-63"15,-63 41-15,-21 1 16,22 0-16,-1 21 16,-21 21-1,0 0-15,0 1 0,0-1 0,0 0 16,0 21-16,-21 1 0,-1-1 0,22 0 15,-21 1-15,0-1 0,0-21 16,21 21-16,-21 1 0,0-22 0,-1 0 16,22 21-16,0-20 0,-21-1 15,21 0-15,21-21 16,1 0 0,-1-21-16,0 0 0,21-1 15,-21 1-15,22 0 0</inkml:trace>
  <inkml:trace contextRef="#ctx0" brushRef="#br0" timeOffset="78360.13">7493 10118 0,'0'0'0,"21"-21"0,21-1 15,-63 22 17,-21 22-32,21-1 0,0-21 15,-22 21-15,22 0 0,0 0 0,0-21 16,0 21-16,-1 1 0,22-1 15,22-21 1,-1 0-16,0 0 0,21 0 16,-21 0-16,22 0 0,-1 0 15,0 21-15,1 0 0,-22 0 16,21-21-16,-21 21 0,1 1 0,-1 20 16,0-21-16,-21 0 0,0 0 15,0 1-15,0-1 0,-21 0 0,0 0 16,-1 0-16,-20 0 0,0 1 15,-1-22-15,22 21 0,-21-21 0,0 0 16,-1 0-16,22 0 0,0 0 0,-21 0 16,20 0-16,1 0 0,21-21 15,-21 21-15,21-22 0,-21-20 16,21 21-16,0 0 0,0 0 0,0-22 16,0 22-16,0 0 0,0-21 15</inkml:trace>
  <inkml:trace contextRef="#ctx0" brushRef="#br0" timeOffset="78540.06">7048 9779 0,'0'-21'16,"0"0"-16,0 0 15,0-1 32</inkml:trace>
  <inkml:trace contextRef="#ctx0" brushRef="#br0" timeOffset="79023.87">9165 9694 0,'64'-84'15,"-128"168"-15,149-189 0,-64 83 16,-21 1-16,21 21 16,-21-21-16,0 42 15,0 0-15,0 22 0,0-1 16,0 0-16,-21 22 15,21-1-15,-21-20 0,0 20 0,21 1 16,-22-22-16,1 22 0,0-1 16,0-21-16,0 22 0,0-22 0,-1 22 15,1-22-15,0 0 0,0 1 0,0-22 16,0 21-16,-1-21 0,1 1 16,21-1-16,-21 0 0,21-42 31,21 0-31,0-1 0,1-20 15,-22 21-15,21-21 0</inkml:trace>
  <inkml:trace contextRef="#ctx0" brushRef="#br0" timeOffset="79327.69">9102 9906 0,'0'0'0,"0"-21"0,0-21 16,-22 20-16,22-20 0,-21 21 0,21 0 15,0 0-15,0-1 0,0 1 0,0 0 16,21 0-16,1 0 0,-1 0 15,21-1-15,-21 1 0,22 21 0,-1 0 16,0 0-16,1 0 0,-1 0 16,0 21-16,1-21 0,-1 43 15,-21-22-15,21 21 0,-42 1 16,0-22-16,0 21 0,0 0 0,0 1 16,0-22-16,-42 21 0,0 22 15,-1-43-15,1 21 0,0-21 16,-1 1-16,1-1 0,0-21 0,21 21 15,-22-21-15,22 0 0,0 21 16,42-21 0,0 0-1,22 0-15,-22-21 0,21 21 16</inkml:trace>
  <inkml:trace contextRef="#ctx0" brushRef="#br0" timeOffset="79744.75">10054 9779 0,'0'0'0,"21"-21"0,0 0 16,-21 0-16,0-22 16,-21 43-16,0 21 15,0 1-15,0-1 0,0 21 16,21-21-16,-22 22 0,1-1 0,0 0 16,0 1-16,0-1 0,0 0 0,-1-21 15,1 22-15,0-1 0,21 0 16,-21-20-16,21 83 15,0-83-15,21-1 0,0 0 16,0-21-16,22 0 0,-22 0 16,21 0-16,1 0 0,-1 0 0,21-21 15,-20 0-15,-1-1 0,22 1 16,-22 0-16,0-21 0,1 21 0,-1-22 16,-21 22-16,21-21 0,-20-1 0,-22 1 15,0 0-15,0-1 0,0 22 16,0-21-16,0 0 0,-22-1 0,22 22 15,-42 0-15,21 0 0,0 21 16,0 0-16,-22 0 0,1 0 0,21 0 16,-22 21-16,1 0 0,21 0 15,-21 0-15,20 22 0,1-22 16,0 0-16,21 0 0,0 0 0,0 1 16,0-1-16,21-21 0,0 0 15,22 21-15,-1-21 0,0 0 0</inkml:trace>
  <inkml:trace contextRef="#ctx0" brushRef="#br0" timeOffset="79992.61">11049 9716 0,'0'0'0,"0"-22"0,0 1 16,0 0-16,-21 21 0,0 0 16,-1 21-16,1 0 15,0 1-15,0 20 0,21 0 16,-21 1-16,0-1 0,-1 0 0,1 1 15,21-1-15,-21 0 0,0-21 0,0 22 16,21-1-16,0-21 0,-21 0 16,21 22-16,-22-22 0,22 0 0,0 0 15,0 0-15,0-42 32,0 0-32,0 0 0,22 0 15,-22 0-15</inkml:trace>
  <inkml:trace contextRef="#ctx0" brushRef="#br0" timeOffset="80205.49">10774 9821 0,'0'0'0,"0"-42"16,0 0-16,0 21 0,21-22 0,0 22 15,0 21-15,0 0 0,1 0 16,-1 0-16,21 21 0,-21 0 0,22 1 16,-1 20-16,-21-21 0,21 21 15,-20-20-15,-1 20 0,0 0 0,0-21 16,0 1-16,-21 20 0,21-21 0,-21 0 15,0 0-15,0 1 0,0-1 16,0 0-16,22-21 31,-1-21-31,0 0 16,0 21-16</inkml:trace>
  <inkml:trace contextRef="#ctx0" brushRef="#br0" timeOffset="80615.78">11747 9652 0,'0'0'0,"0"-21"0,0 0 0,-21 21 32,21 21-32,-42 0 0,21 0 0,0 22 15,-22-22-15,1 21 0,0-21 16,-1 22-16,1-22 0,0 21 16,-1-21-16,1 0 0,21 1 15,-22-1-15,22 0 0,21 0 16,21-21-1,1 0-15,-1-21 0,21 21 16,-21-21-16,22 0 0,-1-1 0,0 1 16,1 0-16,-1-21 0,-21 21 15,21-22-15,-20 22 0,20-21 0,-21 21 16,0-22-16,0 22 0,1 21 16,-1 0-16,-21 21 15,0 0-15,0 22 0,0-1 16,0-21-16,-21 22 0,-1-1 15,22 0-15,0 1 0,-21-1 16,0-21-16,21 21 0,-21 1 0,21-22 16,0 21-16,0-21 0,-21 1 15,21-1-15,0 21 0,0-21 0,0 0 16,0 1-16,21-44 31</inkml:trace>
  <inkml:trace contextRef="#ctx0" brushRef="#br0" timeOffset="81055.86">13398 9356 0,'0'0'15,"22"-21"-15,-1-1 0,-21 1 0,21 0 0,-21 42 32,0 0-32,0 1 0,0 20 0,0 0 15,-21 22-15,21-1 0,-21 1 16,-1 63-16,1-64 0,0 1 16,0-1-16,0 1 0,0-22 0,-1 0 15,22 1-15,-21-1 0,0-21 16,0 22-16,0-22 0,0 21 15,21-21-15,0-42 32,0 0-32,0 0 0</inkml:trace>
  <inkml:trace contextRef="#ctx0" brushRef="#br0" timeOffset="81376.67">13039 9546 0,'0'0'0,"0"-42"0,0 0 15,0-1-15,0 1 0,21 0 16,0-1-16,21 22 0,1-21 0,20 21 16,1-22-16,-1 22 0,1 21 15,20-21-15,1 21 0,-22 0 16,22 0-16,0 21 0,-1 0 0,-20 22 16,-1-1-16,1 0 0,-22 1 15,1 20-15,-22 1 0,-21-1 0,0 1 16,-43-1-16,22 1 0,-21-1 15,0 1-15,-22-22 0,1 21 0,-1-20 16,1-1-16,-1-21 0,1 22 16,-1-22-16,22 0 0,-22 0 0,22 0 15,0 0-15,-1-21 0,1 22 16,21-22-16,21-22 31,21 1-31,0 0 0,0 0 0,22 0 16,-1 0-16</inkml:trace>
  <inkml:trace contextRef="#ctx0" brushRef="#br0" timeOffset="81713.48">14182 9948 0,'0'0'0,"21"0"0,0 0 16,0 0-16,0 0 0,0 0 0,1 0 15,-1 0-15,21 0 0,-21-21 0,22 0 16,-1 0-16,-21 0 0,21 0 15,-20-1-15,41-20 16,-42 21-16,-21-21 0,0 20 16,0 1-16,0 0 0,0 0 0,-21 0 15,-21 21-15,21 0 0,-22 0 16,22 21-16,-21 0 0,-1 0 0,1 0 16,0 22-16,21-22 0,-22 21 0,22 1 15,0-1-15,21-21 0,0 21 16,0-20-16,0 20 0,0-21 0,0 21 15,21-20-15,0-1 16,22 0-16,-22-21 0,21 0 0,-21 0 16,22 0-16,-1 0 0,0 0 15,22 0-15,-22 0 0,22-21 16,-1 0-16,1-1 0,-1 1 0</inkml:trace>
  <inkml:trace contextRef="#ctx0" brushRef="#br0" timeOffset="82061.28">15325 9737 0,'0'0'0,"0"-43"0,0 22 15,0 0-15,-22 0 0,1 21 16,0 0-16,0 0 0,-21 0 16,20 0-16,-20 21 0,21 0 0,-21 0 15,20 1-15,-20-1 0,21 0 0,0 0 16,0 21-16,21-20 0,0-1 16,0 0-16,0 0 0,0 0 15,21 0-15,21 1 0,-21-22 16,22 0-16,-22 0 0,21 21 15,0 0-15,1-21 0,-22 21 0,21 0 16,-21-21-16,1 21 0,-22 1 0,0-1 16,0 0-1,-22-21-15,1 0 0,0 0 0,-21 21 16,21-21-16,-22 0 0,1 0 0,21 0 16,-22 0-16,22 0 0,-21 0 15,21 0-15,0 0 0,-22 0 0,22 0 16,21-21-16,0 0 15,0 0-15,21-1 16,0 1-16,22 21 0,-22-21 16,21 0-16,1 0 0</inkml:trace>
  <inkml:trace contextRef="#ctx0" brushRef="#br0" timeOffset="82270.17">15684 9694 0,'0'0'0,"22"0"0,-22 22 31,0 20-31,0-21 0,-22 0 16,1 22-16,0-22 0,0 21 16,21-21-16,-21 22 0,0-22 0,21 0 15,-22 0-15,22 0 0,0 0 16,-21 1-16,21-1 0,21-42 47,1-1-47,-1 1 15,-21 0-15</inkml:trace>
  <inkml:trace contextRef="#ctx0" brushRef="#br0" timeOffset="82424.08">15790 9483 0,'0'0'0,"0"-21"0,0-1 16,0 1-16,-21 21 15,0 0-15,21 21 16,-21-21-16,21 22 15,0-1-15,0 0 0,0 0 0,0 0 16,0 0-16,0 1 0,21-1 0,0 0 16</inkml:trace>
  <inkml:trace contextRef="#ctx0" brushRef="#br0" timeOffset="83054.37">16362 9885 0,'0'0'0,"0"-21"0,21 0 15,-21-1-15,0 1 16,0 0-16,0 0 0,0 0 0,-21 0 16,0-1-16,-1 1 0,1 21 15,0 0-15,0 0 0,0 0 0,0 0 16,-22 21-16,22 1 0,-21-1 0,21 0 16,-22 0-16,22 21 0,0-20 15,0-1-15,0 0 0,21 21 0,-22-21 16,22 1-16,0-1 15,22-21-15,-1 0 0,0 0 16,0 0-16,0 0 0,0 0 0,22 0 16,-22 0-16,0-21 15,21 21-15,-20-22 0,-1 1 0,0 21 16,0-21-16,0 0 0,0 21 16,-21-21-16,22 21 15,-22 21 1,0 0-1,-22 0-15,1 0 0,21 1 0,-21 20 16,0-21-16,0 21 0,0-20 16,-22 20-16,22 0 0,0 1 15,0-1-15,-22 0 0,22 22 0,0-22 0,0 22 16,0-1-16,0 1 0,21-1 16,0 1-16,0-1 0,0 1 15,0-1-15,0 1 0,0 126 16,0-126-16,0-1 15,0-21-15,-22 1 0,22-22 0,-21 0 16,0 0-16,0 0 0,-21-21 0,20 0 16,1 0-16,-21 0 0,21-21 15,-43-21-15,22 21 0,0-22 16,-1 22-16,1-21 0,0 0 0,-1-1 16,1 1-16,0 0 0,-1-1 15,22 1-15,-21 21 0,21-22 16,-1 1-16,22 0 0,0-1 0,0 22 0,22-21 15,20 0-15,0-1 16,1-20-16,-1 20 0,21-20 0,64-43 16,-63 43-16</inkml:trace>
  <inkml:trace contextRef="#ctx0" brushRef="#br0" timeOffset="83469.7">16573 9716 0,'0'0'16,"22"0"-16,-1 0 0,0 0 0,0 21 31,-21 0-31,0 0 0,0 21 0,0-20 16,0-1-16,0 21 0,0-21 15,0 0-15,-21 1 0,0 20 16,21-21-16,-21 0 0,-1 0 16,22 1-1,-21-22-15,0 0 0,0 0 16,21-22-1,0 1-15,0 0 0,0 0 0,0 0 16,0 0-16,21-22 0,0 1 0,0 21 16,1-22-16,20 1 15,-21 0-15,21 21 0,1-22 0,-1 22 16,0 0-16,1 21 0,-22 0 0,21 0 16,1 0-16,-22 21 0,0 0 0,0 22 15,0-22-15,-21 21 16,0-21-16,0 22 0,0-1 0,0 21 15,0-20-15,-21-22 0,0 0 16,21 21-16,-21-20 0,21-1 16,-21-21-16,21 21 0,-22 0 0,1-21 15,0 0 1</inkml:trace>
  <inkml:trace contextRef="#ctx0" brushRef="#br0" timeOffset="83876.47">18182 9186 0,'0'0'0,"0"-21"0,0 0 16,0 63-1,0-20 1,0 20-16,0 0 0,0 22 0,-21-1 15,0 1-15,0 20 0,21-20 16,-22-1-16,1 22 0,21-21 0,-21-22 16,21 21-16,-21-20 0,21-1 0,0 0 15,-21-20-15,21 20 0,0-21 16,-21 0-16,21 0 0,0-42 31,0 0-31,0 0 16,0 0-16</inkml:trace>
  <inkml:trace contextRef="#ctx0" brushRef="#br0" timeOffset="84172.21">17970 9377 0,'0'0'0,"0"-21"0,0-22 0,0 1 0,22 21 16,-1-21-16,0-1 0,21 22 15,22 0-15,63-21 16,-64 20-16,22 22 0,0 0 0,-22 22 15,1-1-15,-1 0 0,1 21 16,-22 1-16,-21-1 0,0 0 0,-21 1 16,0 20-16,-21-21 0,-21 1 15,21 20-15,-43-20 0,22-1 0,-22 0 16,1-21-16,-1 22 0,22-22 16,-22 0-16,22 0 0,0-21 0,21 21 15,-1-21-15,1 0 0,21 22 31,21-22-31,1 0 0,-1 0 16,21 0-16,-21 0 0,22 0 16</inkml:trace>
  <inkml:trace contextRef="#ctx0" brushRef="#br0" timeOffset="84628.94">19198 9864 0,'0'-21'0,"0"42"0,0-64 0,0 22 15,0 0-15,0 0 0,-21 21 0,0-21 16,0 0-16,-22 21 0,22 0 16,0 0-16,-21 21 0,20 0 15,-20 0-15,21 0 0,-21 0 0,20 1 16,-20-1-16,21 21 0,-21-21 16,20 0-16,1 1 0,-21 20 15,42-21-15,0 0 0,-21 0 16,21 1-16,0-1 15,0 0-15,21-21 0,0 0 16,0 0-16,22 0 0,-22 0 0,21 0 16,-21-21-16,22 0 0,-1-1 15,-21 22-15,21-21 0,-20 0 0,20-21 16,-21 21-16,0-1 0,0 1 16,1 0-16,-1-21 0,-21 21 0,0-1 15,21 22-15,-21 22 31,0-1-31,0 0 0,0 0 0,0 21 16,0-20-16,0-1 0,-21 0 16,21 21-16,0-21 0,0 1 15,0-1-15,0 0 0,0 0 16,0 0-16,21-21 16,0 0-1,0 0-15,0-21 0,1 21 0,20-21 16,-21 0-16</inkml:trace>
  <inkml:trace contextRef="#ctx0" brushRef="#br0" timeOffset="84889.8">19727 9546 0,'0'0'0,"21"-84"16,-21 41-16,22 1 0,-22 21 0,21 0 16,-21-1-16,0 44 15,0-1-15,0 21 16,-21-21-16,-1 22 0,22-1 0,-21 0 15,0 22-15,21-22 0,-21 0 16,0 1-16,0 20 0,21-20 0,-22-1 16,1-21-16,21 21 15,-21 1-15,21-22 0,0 0 0,-21 21 16,0-20-16,21-1 0,0 0 16,21-21-1,0-21 1,0 0-16,0 21 0,1-22 0,20 1 15</inkml:trace>
  <inkml:trace contextRef="#ctx0" brushRef="#br0" timeOffset="85131.66">20066 9546 0,'0'0'0,"21"-84"16,-21 62-16,0 1 16,0 42-1,0 1-15,0-1 0,0 0 16,0 21-16,0 1 0,-21-1 15,0 0-15,21 1 0,-21-1 0,-1 0 16,1 1-16,-21 41 16,42-63-16,-21 22 0,0-22 15,21 0-15,0 0 0,0 0 0,0 1 16,0-1-16,0 0 16,21-21-1,0-21 1,0 0-16,21 21 0</inkml:trace>
  <inkml:trace contextRef="#ctx0" brushRef="#br0" timeOffset="85464.77">20299 9948 0,'0'-21'15,"21"21"-15,0-21 16,0 21-16,0-21 0,1 0 15,-1 0-15,0-1 0,-21 1 16,0 0-16,21 0 0,-21 0 0,0 0 16,-21 21-1,0 0-15,0 21 16,-1 0-16,1-21 0,0 21 0,0 0 16,0 0-16,0 22 15,-1-22-15,22 0 0,0 0 0,-21 0 16,21 1-16,0-1 0,0 0 0,0 0 15,0 0-15,0 0 16,21-21-16,1 22 0,-1-22 16,0 0-16,0 0 0,0 0 0,0 0 15,22 0-15,-22 0 0,21 0 16,-21 0-16,1 0 0,-1 0 0</inkml:trace>
  <inkml:trace contextRef="#ctx0" brushRef="#br0" timeOffset="85821.56">20680 9927 0,'0'0'0,"21"-42"0,-21 21 0,0 0 16,42-64-16,-21 64 16,-21 0-16,22 21 0,-1-22 0,0 22 15,0 0-15,0 0 0,0 0 16,1 0-16,-1 22 0,0-1 0,0-21 16,-21 42-16,0-21 0,21 0 15,-21 1-15,0 20 0,0-21 0,0 0 16,0 0-16,0 22 0,0-22 0,-21 0 15,0 0-15,0 0 16,0-21-16,21 22 0,-22-22 16,1 0-16,0 0 15,21-22 1,0 1-16,0 0 16,0 0-16,21 0 0,0-22 15,-21 22-15,22 0 0,-1-21 0,0 21 16,0-22-16,0 22 0,0 0 15,1 0-15,-1 21 0,-21-21 16,21 21-16,0 0 0,0 0 0,0 0 16,1 0-1</inkml:trace>
  <inkml:trace contextRef="#ctx0" brushRef="#br0" timeOffset="86354.36">21505 9716 0,'0'0'0,"0"-22"16,0 44-1,0-1 1,0 0-16,-21 0 0,21 0 16,0 0-16,-21 1 0,21-1 0,-21 0 15,21 0-15,0 0 16,-21 0-16,21 1 0,-22-1 0,22 0 15,0 0-15,-21 0 16,21 0 0,0-42 15,0 0-15,0 0-16,0 0 0,21 0 15,-21-1-15,22-20 0,-1 21 16,-21-21-16,21-1 0,0 1 0,0 0 15,0 20-15,1-20 0,-1 21 16,21-21-16,-21 20 0,0 1 0,1 21 16,-1 0-16,21-21 0,-21 21 0,0 0 15,1 0-15,20 21 16,-21 0-16,0 1 0,-21-1 0,21 21 16,-21-21-16,22 22 0,-22-22 15,0 21-15,0-21 0,0 22 0,0-22 16,0 0-16,-22 21 0,1-21 0,21 1 15,-21-1-15,21 0 0,0 0 16,-21-21-16,0 21 0,21 0 0,-21-21 16,21 22-16,-22-22 15,1 0-15,0 0 16,0 0 0,21-22-16</inkml:trace>
  <inkml:trace contextRef="#ctx0" brushRef="#br0" timeOffset="86667.18">19960 9462 0,'0'0'0,"-21"-22"0,21 1 16,21 21-1,0 0-15,0-21 0,22 21 16,-1 0-16,0 0 0,1-21 16,20 21-16,1 0 0,63 0 15,-64 0-15,22 0 0,-22-21 0,1 21 16,-1 0-16,64 0 16,-84 0-16,-1 0 0,-21 0 0,22 0 15,-22 0-15,0 0 16</inkml:trace>
  <inkml:trace contextRef="#ctx0" brushRef="#br0" timeOffset="87012.57">22246 9927 0,'-21'0'16,"0"0"31</inkml:trace>
  <inkml:trace contextRef="#ctx0" brushRef="#br0" timeOffset="87187.98">22331 9927 0,'0'0'0,"-21"0"16,21-21 46</inkml:trace>
  <inkml:trace contextRef="#ctx0" brushRef="#br0" timeOffset="87644.23">23135 9335 0,'0'0'0,"-21"-22"0,0 1 15,21 0-15,0 0 0,0 0 0,0 0 16,21-1-16,0 1 16,0 0-16,0 21 0,1-21 0,20 0 15,-21 21-15,0-21 0,22 21 16,-22 0-16,0 0 0,21 0 0,-21 0 16,1 21-16,-1 0 0,-21 0 0,0 0 15,0 22-15,0-1 0,0 0 16,0 1-16,-21-1 0,21 0 0,-22 22 15,1-22-15,0 0 16,0 22-16,0-22 0,0 1 0,-1-1 16,1 0-16,-21 1 0,21-1 0,0-21 15,-1 0-15,1 22 0,0-22 16,21 0-16,-21 0 0,0 0 16</inkml:trace>
  <inkml:trace contextRef="#ctx0" brushRef="#br0" timeOffset="88004.4">23072 10308 0,'0'0'0,"0"21"15,21 1 1,0-22-16,0 0 16,0 0-16,0 0 0,1 0 15,-1 0-15,-21-22 0,0 1 16,0 0-16,0 0 16,-21 21-1,-1 0 1,1 0-16,0 0 15,0 0-15,0 21 0,0-21 16,21 21-16,-22 0 16,22 1-1,22-22 17,-1 0-17</inkml:trace>
  <inkml:trace contextRef="#ctx0" brushRef="#br0" timeOffset="94555.93">2095 12446 0,'0'-21'16,"0"0"0,0 42 30,0 0-46,0 21 16,0 1-16,0-1 0,22 127 16,-22-126-16,0 41 15,0-20-15,0-22 0,0 22 16,-22-1-16,22-20 0,0-1 0,0 0 16,-21 1-16,21-22 0,-21 21 15,21-21-15,0 0 16,-21 1-1,0-22-15,21-22 16,0 1-16,0 0 16,0 0-16,0 0 0,0-22 0</inkml:trace>
  <inkml:trace contextRef="#ctx0" brushRef="#br0" timeOffset="94872.03">1820 12721 0,'0'-21'15,"0"42"-15,-21-84 0,21 42 0,0-1 0,0 1 0,0-21 16,21 21-16,0 0 0,43-22 16,-22 22-16,1 0 15,-1 21-15,0-21 0,22 21 16,-1 0-16,-20 0 0,20 0 0,1 21 16,63 64-1,-106-1-15,-21-41 16,-21-1-16,-22 0 0,1 22 15,0-22-15,-1 0 0,1 1 0,-22-1 16,22-21-16,0 22 0,-1-22 0,1 0 16,21 0-16,0-21 0,-22 21 15,65-21 17,-1 0-32,0-21 0,21 0 0,-21 21 15,22-21-15</inkml:trace>
  <inkml:trace contextRef="#ctx0" brushRef="#br0" timeOffset="95294.03">2942 12637 0,'21'-22'0,"-21"65"31,-21-22-31,0 21 0,21-21 16,-21 22-16,0-1 0,-1 0 15,1 1-15,0-1 0,0-21 16,21 22-16,-21-1 0,0 0 0,21-21 16,-22 22-16,22-22 0,0 0 15,0 21-15,22-20 0,-1-1 16,0-21-16,0 0 0,0 0 0,43 0 16,-1 0-1,-20-21-15,-22-1 0,0 22 0,21-21 16,-21 0-16,1 0 0,-1-21 15,0 20-15,-21-20 0,0 21 0,0-21 16,0-1-16,0 1 0,0 0 16,-21-43-1,0 64-15,-22-43 0,43 43 16,-21 0-16,-21 0 0,21 21 16,-1 0-16,1 21 15,0-21-15,0 21 0,21 43 16,0-43-16,0 42 15,0-42-15,0 22 0,21-22 16,21 0-16,-20-21 16</inkml:trace>
  <inkml:trace contextRef="#ctx0" brushRef="#br0" timeOffset="95984.18">3619 12679 0,'0'0'0,"0"-21"15,-21 21 1,21 21-16,-21 0 16,21 0-16,0 0 0,0 22 0,0-22 15,0 21-15,0-21 0,0 22 16,0-1-16,0-21 0,0 22 0,0-22 16,0 0-16,-21 21 0,21-21 15,0 1-15,-21-1 0,21 0 16,0 0-16,-21-21 15,21 21-15,-22-21 16,22-21 0,-21 0-16,21 0 15,0 0-15,0-22 0,0 22 0,0-21 16,0-1-16,0 1 0,0 0 16,21-1-16,1 22 0,-1-21 0,0 0 15,0 20-15,0 1 0,22 0 16,-22 0-16,0 21 0,21 0 0,-21 0 15,1 0-15,-1 21 0,0 0 16,0 0-16,0 1 0,0 20 0,-21-21 16,0 21-16,0 1 0,0-22 15,0 21-15,0-21 0,0 22 16,0-22-16,0 0 0,0 0 0,0 0 16,0 1-16,0-1 0,-21-21 15,21 21-15,-21-21 0,0 0 16,21-21-1,0 0-15,0-1 16,0-20-16,21 21 0,0-21 16,22-1-16,-22-20 0,0 20 0,21 1 15,1-21-15,-22 20 0,21 22 16,0-21-16,1 21 0,-1-1 0,0 22 16,-20 0-16,20 0 0,0 22 15,-21-1-15,22 21 0,-1 22 16,-42-22-16,0 0 0,0 1 15,0-1-15,0 0 0,0 1 16,0-1-16,-21 0 0,0-21 0,0 22 16,21-22-16,-22 0 0,1 0 0,21 0 15,0 1-15,-21-22 0,21 21 16,21-42 15</inkml:trace>
  <inkml:trace contextRef="#ctx0" brushRef="#br0" timeOffset="96440.98">5397 12573 0,'0'0'0,"0"-21"0,0 0 16,22 21-16,-22-21 0,21 21 31,-21 21-31,0 0 0,0 0 16,0 21-16,0 1 0,21-1 15,-21 0-15,0 22 0,0-1 16,0-20-16,0 20 0,0-20 0,-21-1 16,0 0-16,21 1 0,-22-1 0,1-21 15,0 0-15,0 22 0,21-22 16,-21 0-16,0-21 15,21-21 1,-22 0-16,22-1 0,0 1 16,0 0-16,0-21 0,0-1 15,0 22-15</inkml:trace>
  <inkml:trace contextRef="#ctx0" brushRef="#br0" timeOffset="96737.49">5292 12488 0,'0'-21'0,"0"42"0,21-63 15,0 21-15,0 0 0,0 0 16,22 21-16,-22 0 0,21-22 0,0 22 16,22 0-16,-22 0 0,22 0 15,-1 22-15,1-1 0,-1 0 0,1 21 16,-22 1-16,0-1 0,1 0 16,-1 22-16,-21-22 0,0 22 0,-21-22 15,0 21-15,0 1 0,-21-22 0,0 1 16,0-1-16,-21 0 0,-22 1 15,22-22-15,-22 0 0,22 21 0,-22-21 16,22-21-16,-21 22 0,20-22 16,1 0-16,21 0 0,-22 0 15,22 0-15,0 0 0,21-22 16,0 1-16,21 0 16,0-21-16,22 21 0,-1-22 0,0 22 15</inkml:trace>
  <inkml:trace contextRef="#ctx0" brushRef="#br0" timeOffset="97056.31">6413 12891 0,'0'0'0,"22"0"15,-1 0 1,0 0 0,-21-22-16,21 22 0,0-21 15,0 0-15,1 0 0,-1 0 0,0 0 16,-21-1-16,21 1 0,0 0 15,-21 0-15,0 0 0,0-22 0,0 22 16,0 0-16,-21 21 16,0 0-16,0 0 0,-22 0 15,22 21-15,0 0 0,-21 1 0,21-1 16,-1 21-16,-20-21 0,21 22 16,0-22-16,0 21 0,21 0 0,0-20 15,0 20-15,0-21 0,0 21 16,0-20-16,0-1 0,21 0 0,0-21 15,0 21-15,21-21 0,-20 0 16,20 0-16,0 0 0,22-21 16,-22 21-16,22-21 0,20 0 0</inkml:trace>
  <inkml:trace contextRef="#ctx0" brushRef="#br0" timeOffset="97412.1">7451 12615 0,'0'0'0,"0"-21"0,0 0 16,-22 21-16,1 0 0,0 0 15,-42 0-15,20 0 16,1 21-16,21 0 0,-22 1 0,1-1 16,21 0-16,0 0 0,0 0 0,21 0 15,0 1-15,0-1 0,0 0 16,21 0-16,0-21 16,0 21-16,21-21 0,-20 21 0,20-21 15,-21 22-15,0-1 0,22-21 16,-22 21-16,0-21 0,0 21 0,-21 0 15,0 0-15,0 1 0,0-1 16,-21-21-16,-21 21 16,20-21-16,-20 0 0,0 0 0,-1 21 15,-20-21-15,21 0 16,-1 0-16,-20 0 0,20 0 0,1 0 0,21 0 16,-21 0-16,42-21 15,0 0 1,21 21-16,0-21 0,21-1 15,1 22-15,-1-21 0,21 0 16,-20 0-16,20 0 0</inkml:trace>
  <inkml:trace contextRef="#ctx0" brushRef="#br0" timeOffset="97619.79">7705 12658 0,'0'0'0,"21"0"0,-21 21 15,0 0 1,-21 21-16,-1-20 0,22-1 15,-21 21-15,0-21 0,21 22 16,-21-22-16,0 0 0,21 0 16,0 21-16,-21-20 0,-1-1 15,22 0-15,22-42 32,-1 0-32,-21-1 15,21 1-15,0 0 0</inkml:trace>
  <inkml:trace contextRef="#ctx0" brushRef="#br0" timeOffset="97760.71">7768 12552 0,'0'0'0,"0"-21"16,0 0-16,0-1 0,0 1 15,0 0-15,0 42 32,0 0-17,0 1-15,0-1 0,0 0 16,21-21-16,0 21 0</inkml:trace>
  <inkml:trace contextRef="#ctx0" brushRef="#br0" timeOffset="98397.6">8467 12764 0,'0'0'0,"0"-22"16,0 1-16,21 0 0,-21 0 15,0 0-15,0 0 0,-21-1 16,-1 22-16,1 0 0,0 0 16,0 22-16,-21-22 0,20 21 15,-20 21-15,21-21 0,0 0 0,-22 22 16,22-22-16,0 0 0,0 21 16,21-20-16,0-1 0,0 0 0,0 0 15,21-21-15,0 21 0,0-21 16,1 0-16,-1 0 15,21 0-15,43-42 16,-64 21-16,0 0 0,21-1 0,-20 1 16,-1 0-16,0 0 0,0 0 15,-21 0-15,21-1 0,0 22 16,-21 22 15,0-1-31,-21 0 0,0 21 0,21-21 16,-21 22-16,21-1 0,-21 0 15,0 1-15,-1-1 0,1 0 0,0 1 16,21-1-16,-21 22 0,21-22 0,-21 21 16,21 1-16,0-1 15,0 1-15,0 21 0,0-22 0,0 22 16,0-22-16,21 22 0,-21-22 0,21 1 16,-21-1-16,0 1 0,0-22 15,0 22-15,0-22 0,-21 0 0,0-20 16,0-1-16,-1 0 0,-20-21 0,21 0 15,-64 0-15,43 0 16,0-21-16,-107-64 16,86 43-16,21 21 0,-1-22 0,1 1 15,0 0-15,20-1 0,1 1 16,0 0-16,0-1 0,21-20 0,0 20 16,0 1-16,0-21 0,21-1 15,21 1-15,-20 20 0,20-20 16,0-1-16,22 22 0,-1-22 0,1 22 15,-1 0-15,1-22 0</inkml:trace>
  <inkml:trace contextRef="#ctx0" brushRef="#br0" timeOffset="98791.52">8742 12764 0,'21'0'0,"-42"0"0,42-22 0,-21 44 31,0-1-15,0 0-16,0 0 0,0 0 0,0 0 15,0 1-15,-21-1 16,21 0-16,0 21 0,0-21 0,-21 1 16,21-1-16,0 0 0,-22-21 15,1 0-15,0 0 16,21-21 0,-21 0-16,21-22 0,0 22 15,0 0-15,0-21 0,21-1 16,21 1-16,-20 0 0,20-1 0,0 22 15,1-21-15,-1 21 0,21-1 16,-20 1-16,20 21 0,-20 0 0,-1 0 16,0 0-16,1 21 0,-22 22 15,21-22-15,-42 21 0,0 1 16,0-1-16,0 0 0,0 1 0,0-1 16,-21 0-16,0 1 0,0-22 0,-1 21 15,1-21-15,21 0 0,0 1 16,-21-1-16,21-42 31,21-1-31</inkml:trace>
  <inkml:trace contextRef="#ctx0" brushRef="#br0" timeOffset="99194.29">10774 12340 0,'0'0'0,"0"-21"0,0 0 0,0 0 15,21 21-15,0 0 16,-21 21-16,0 0 16,0 0-16,0 22 0,0-1 15,0 0-15,0 22 0,0-22 0,-21 22 16,0-22-16,0 21 0,21-20 16,-22 20-16,1-20 0,0 20 0,0-21 15,0 1-15,0-22 0,21 21 0,-22-21 16,22 1-16,-21-1 0,21 0 15,0 0-15,-21-21 0,21-21 16,0 0 0,0 0-16,0-1 0,21-20 15,-21 21-15</inkml:trace>
  <inkml:trace contextRef="#ctx0" brushRef="#br0" timeOffset="99472.13">10541 12637 0,'0'0'0,"-21"-43"0,21 22 0,0-21 16,0-22-1,0 43-15,21-21 0,0 21 0,21-22 0,1 22 16,-1 0-16,0 0 0,22 0 16,-22-1-16,22 1 0,-1 21 0,22 0 15,-22 0-15,1 0 0,-22 21 0,1 1 16,-1-1-16,-21 21 0,-21-21 16,0 22-16,0-1 0,-21 0 0,-64 22 15,-21 20 1,43-41-16,21-22 0,-64 42 15,42-20-15,22-22 0,21 0 16,0 0-16,-1-21 0,1 21 16,21 1-16,21-22 15,1 0-15,-1 0 0,21 0 0,-21 0 16,43 0-16,-22 0 0,0 0 16,22 0-16</inkml:trace>
  <inkml:trace contextRef="#ctx0" brushRef="#br0" timeOffset="99889.89">11599 12806 0,'43'-21'16,"-86"42"-16,107-63 0,-43 20 0,0 1 16,0 0-16,-21 0 0,0 0 0,0 0 15,0-1-15,-21 22 16,0 0-16,0 0 0,-22 0 0,22 0 16,-21 22-16,21-1 0,-43 21 15,22-21-15,0 22 0,20-22 16,-20 21-16,21-21 0,0 22 15,0-22-15,-1 0 0,22 0 0,0 0 0,0 0 16,0 1-16,22-22 16,20 0-16,-21 0 15,0 0-15,0 0 0,22-22 0,-1 22 16,-21-21-16,22 0 0,-22-21 16,21 21-16,-21-22 0,0 22 0,1-21 15,-1 21-15,0-22 0,0 22 16,-21 0-16,0-21 15,0 63 1,0 0-16,0 0 0,-21 21 16,21-20-16,0 20 0,0-21 0,0 21 15,0-20-15,0-1 0,0 21 16,0-21-16,0 22 16,21-22-16,0-21 0,0 0 15,1 0-15,-1 0 16,0-21-16,21-1 0,-21 1 0,1 0 15</inkml:trace>
  <inkml:trace contextRef="#ctx0" brushRef="#br0" timeOffset="100136.76">12298 12277 0,'0'0'0,"21"-85"16,-21 64-16,0 0 0,0 42 15,0 0 1,0 0-16,0 22 0,-21 41 15,0-41-15,-1-1 0,1 0 16,0 1-16,0-1 0,0 0 16,21 1-16,-21-1 0,-1 0 15,22 1-15,-21-22 0,21 21 0,0-21 16,0 0-16,0 1 0,21-22 16,1 0-1,-1 0-15,0-22 0,21 1 0,22-21 16,-43 21-16</inkml:trace>
  <inkml:trace contextRef="#ctx0" brushRef="#br0" timeOffset="100355.63">12658 12277 0,'0'0'0,"21"-43"15,-21 1-15,21 0 0,-21 21 16,0-1-16,0 44 16,0-1-16,0 21 15,0-21-15,0 43 0,0-22 0,-21 0 16,0 22-16,21-22 0,-22 22 0,1-22 15,0 22-15,0-22 0,0 0 16,0 1-16,-1-1 0,22 0 0,-21 1 16,21-22-16,0 21 0,0-21 15,0 0-15,0 1 0,21-44 32,1 1-32,-22 0 15</inkml:trace>
  <inkml:trace contextRef="#ctx0" brushRef="#br0" timeOffset="100540.53">12319 12552 0,'-42'0'0,"84"0"0,-106 0 0,64 21 16,22-21 0,-1 0-16,0 0 15,21 0-15,-21 0 0,22 0 0,-1 0 16,0 0-16,1-21 0,-1 21 15,0-21-15,1 21 0,-1 0 16,0-21-16,1 21 0,-1 0 0</inkml:trace>
  <inkml:trace contextRef="#ctx0" brushRef="#br0" timeOffset="100902.32">12996 12700 0,'21'0'32,"1"-21"-17,-1 21-15,0-21 0,0 21 16,0-21-16,0-1 0,1 1 0,-1 21 16,0-21-16,0 0 0,-21 0 15,0 0-15,-21 21 16,0 0-1,0 21-15,-1 0 16,1 0-16,-21 0 0,21 22 16,0-1-16,-1-21 0,22 0 15,0 22-15,0-22 0,0 0 0,0 0 16,0 0-16,0 0 0,0 1 0,0-1 16,22-21-16,-1 0 15,0 0-15,0 0 16,21 0-16,-20 0 0,20 0 0,0 0 15,-21-21-15,22-1 0</inkml:trace>
  <inkml:trace contextRef="#ctx0" brushRef="#br0" timeOffset="101279.62">13610 12594 0,'0'0'0,"-21"-21"15,21 0-15,0 0 16,0 0-1,21 21-15,0 0 16,0 0-16,1 0 16,-1 21-16,-21 0 0,21 0 15,-21 0-15,0 0 16,0 1-16,0-1 0,0 0 0,0 0 16,0 0-16,0 0 0,0 1 15,0-1-15,0 0 0,0 0 16,0-42 15,0 0-15,0 0-16,0-1 0,0 1 15,0 0-15,21-21 0,0 21 16,-21-1-16,21-20 0,1 21 0,-22 0 16,21 0-16,-21-1 0,21 22 15,-21-21-15,21 21 31,-21 21-31,21-21 16</inkml:trace>
  <inkml:trace contextRef="#ctx0" brushRef="#br0" timeOffset="101771.34">14055 12552 0,'0'21'46,"0"0"-30,0 0-16,0 1 16,-22-1-16,22 0 0,0 0 15,-21 0-15,21 0 0,-21 1 0,21-1 16,0 0-16,0 0 0,-21 0 0,21 0 16,-21-21-16,21 22 0,0-1 15,-21-21-15,21 21 16,0-42 15,0 0-31,0-1 16,0 1-16,0 0 0,0 0 15,21-21-15,-21 20 0,21-20 0,0 21 16,21-21-16,-20 20 0,-1-20 0,21 21 16,0-21-16,22-1 15,-22 22-15,1 21 0,-1-21 0,0 21 16,-21 0-16,22 0 0,-22 0 15,0 21-15,0-21 0,0 21 0,-21 0 16,0 1-16,0 20 0,0-21 0,-21 0 16,0 22-16,0-1 0,0-21 15,0 21-15,-1-20 0,22 20 16,-21 0-16,21-21 16,-21 1-16,21-1 0,0 0 0,0 0 15,21-21 16</inkml:trace>
  <inkml:trace contextRef="#ctx0" brushRef="#br0" timeOffset="102811.82">16087 12488 0,'21'-21'0,"0"0"0,-21 0 15,0 0-15,0 0 0,0-1 16,0 1-16,0 0 0,0 0 16,0 42 15,0 0-31,-21 0 0,21 22 15,-21-1-15,21 0 0,0 22 0,-22-1 16,1 1-16,21-1 0,-21 22 16,0 0-16,0-1 0,0 1 0,-1 0 15,1-1-15,0 1 0,0 0 16,-21 84-16,20-105 16,1 20-16,0-20 0,21-1 0,-21-20 15,21-1-15,-21 0 0,21-21 0,0 22 16,0-22-16,0-42 31,0-22-31,0 22 0,21-21 16,0 0-16,-21-1 0,21 1 15</inkml:trace>
  <inkml:trace contextRef="#ctx0" brushRef="#br0" timeOffset="103119.55">15748 12764 0,'0'0'15,"0"-43"-15,-21 1 0,21-22 0,0 22 16,0 0-16,21 21 0,0-22 0,0 1 16,0 21-16,22 0 0,20-1 15,-20 1-15,20 0 0,1 21 0,20 0 16,-20 0-16,20 21 0,-20 0 16,-1 1-16,-20 20 0,-1 0 0,0 1 15,-42-1-15,0 43 0,0-43 16,-42 0-16,21-21 15,-21 22-15,-1-1 0,-20-21 0,20 0 16,1 1-16,0-1 0,-22 0 16,43-21-16,-21 0 0,21 21 0,-22-21 15,22 0-15,21-21 16,21 0 0,0 0-16,1 21 0,-1-22 15,21 1-15,-21 0 0</inkml:trace>
  <inkml:trace contextRef="#ctx0" brushRef="#br0" timeOffset="103480.67">16700 12510 0,'22'0'0,"-44"0"0,44-22 0,-1 1 16,0 21-16,0 0 16,0 0-16,0 0 0,1 0 15,-1 0-15,0 21 0,0 1 16,0-1-16,0 0 0,1 0 0,-22 0 15,0 0-15,21 22 0,-21-22 16,0 0-16,0 21 0,0-20 0,0-1 16,0 0-16,-21 0 0,-1-21 15,22 21-15,-21-21 0,0 0 16,0 0-16,21-21 16,0 0-16,0 0 15,0 0-15,0-1 0,0 1 0,0-21 16,21 21-16,0-22 0,-21 1 15,21 21-15,1-21 0,-1 20 0,0 1 16,21 0-16,-21 0 0,1 0 16,-1 21-16,0 0 0,0 0 0,21 0 15,-20 21-15,-1 0 16,-21 0-16,21 0 16,0-21-16,-21 22 0,21-1 0</inkml:trace>
  <inkml:trace contextRef="#ctx0" brushRef="#br0" timeOffset="103802.85">17314 12679 0,'0'0'0,"21"0"15,1 0-15,-1 0 16,0 0-16,0 0 0,0 0 0,0-21 16,22 21-16,-22-21 0,21-1 15,-21 22-15,1-21 0,-1 0 0,0 0 16,-21 0-16,0 0 0,0-1 15,0 1-15,-21 0 0,0 0 16,-1 21-16,1 0 0,0 0 0,-21 0 16,21 21-16,-1 0 0,-20-21 15,21 43-15,0-22 0,0 0 16,-1 21-16,1-21 0,21 22 16,0-22-16,0 21 0,0-21 0,0 22 15,0-22-15,0 0 0,21 0 0,1 0 16,-1 1-16,0-22 0,21 0 15,-21 0-15,22 0 0,41 0 16,-41 0-16,-1-22 0,22 1 16,-22 0-16</inkml:trace>
  <inkml:trace contextRef="#ctx0" brushRef="#br0" timeOffset="105402.75">18224 12129 0,'0'-43'0,"0"86"0,0-128 0,0 64 15,0 0-15,0-1 0,0 1 16,0 42 0,0 22-16,0-1 0,-21 0 0,0 1 15,0 20-15,21 1 0,-42-1 16,20 1-16,1-1 0,0 22 0,-21-22 16,21 22-16,-22 0 0,22-22 15,-21 22-15,-1 0 0,22-22 0,-21 1 16,0 20-16,20-20 0,-20-1 0,21 22 15,0-22-15,-22 1 0,22-22 16,0 22-16,0-22 0,21 0 16,0 1-16,0-1 0,0-21 0,0 0 15,0 1-15,21-22 16,0 0-16,0 0 0,22-22 0,-22 22 16,21-21-16,1-21 0,-22 21 15,21-22-15,-21 1 0,0 0 0,22-1 16,-43 1-16,21 0 0,-21-1 0,0-20 15,0 21-15,0-1 0,0 1 16,0-22-16,-21 22 0,0 0 0,-1-1 16,1 1-16,0 21 0,0-21 15,0 20-15,0 1 0,21 0 16,0 0-16,0 0 0,0 0 16,0-1-16,21 22 15,0-21-15,0 21 0,21-21 0,1 0 16,-22 0-16,21 0 0,1-1 15,20-20-15,-21 21 0,22-21 0,-1 20 16,-20-20-16,20 21 0,-20-21 16,-1-1-16,0 22 0,1-21 15,-22-1-15,21 22 0,-21-42 16,-21 42-16,0-1 0,0-20 16,0 21-16,0 0 0,0 0 15,-21 21 1,0 0-16,0 21 15,0 0-15,-1 21 0,1 1 16,0-1-16,0 0 0,0 22 0,0-1 16,-1 1-16,1-1 0,-21 1 0,21-1 15,-22 22-15,22-22 0,0 22 16,-21-21-16,21-1 0,-1 1 16,1-1-16,0 1 0,0-1 0,0 1 0,21-22 15,-21 21-15,-1 1 0,1-22 16,0 64-16,0-64 15,21-20-15,-21 20 0,21-21 16,0 0-16,0 22 0,42-43 16,-21 0-16,0-22 15,1 1-15,-1 0 0,21 0 16,-21 0-16,22-22 0,-22 1 0,21 0 16,-21-22-16,22 22 0,-22-22 0,0 22 15,0-21-15,21-43 16,-42 42-16,0 22 0,0-22 0,0 22 15,0 0-15,0 21 0,-21-22 16,21 22-16,-42 0 0,21-21 0,0 42 16,-1-22-16,1 1 0,0 21 15,0 0-15,0 0 16,42 0 0,0 0-16,0 0 15,22 0-15,-22 0 0,0-21 0,21 21 16,1-21-16,-22 21 0,21-21 15,0 21-15,43-43 0,-64 22 16,22 0-16,-1 0 0,-21 21 0,0-21 16,0 0-16,1-1 0,-1 1 15,0 0-15,-21 0 0,21 21 0,-21-21 16,21 21-16,-21 21 31,0 0-15,0 0-16,0 0 0,0 1 15,0-1-15,0 0 0,0 0 0,0 0 16,0 0-16,0 1 0,21-1 16,-21 0-16,22-21 0,-22 21 0,21-21 15,0 0-15,0 0 16,0 0-16,0-21 16,1 0-16,-1 21 0,-21-21 15,21-1-15,0 1 0,0 0 16,0 0-16,22-21 0,-43 20 15,21 1-15,0 0 16,-21 42 31,0 0-31,0 1-16,0-1 0,0 0 0,0 0 15,0 0-15,0 0 0,0 1 16,0-1-16,0 0 0,0 0 15,21-21-15,0 0 0,1 21 16,20-21-16,-21 0 16,0 0-16,22 0 0,-22-21 0,0 21 15,21-21-15,-21 0 0,1 0 0,-1 21 16,-21-22-16,21-20 0,0 21 16,-21 0-16,0 0 0,0-1 15,0-20-15,21 21 0,-21 0 0,0 0 16,0-1-16,-21 22 15,0 0-15,0 0 16,0 22-16,-1-1 0,1 0 16,0 21-16,21-21 0,-21 1 15,21-1-15,-21 21 0,21-21 16,0 0-16,0 1 0,0-1 16,0 0-16,0 0 0,0 0 0,0 0 15,21-21-15,0 0 0,0 22 16,22-22-16,-1 0 0,0 0 15,1 0-15,-1 0 0,0 0 0</inkml:trace>
  <inkml:trace contextRef="#ctx0" brushRef="#br0" timeOffset="105953.44">20172 12573 0,'0'0'0,"0"-21"0,0-21 0,0 20 0,-21-20 15,21 21 1,-22 21-16,1 0 0,0 0 15,0 0-15,0 21 0,-22 0 16,22 0-16,0 1 0,0-1 16,-21 0-16,20 21 0,1-21 0,0 22 15,0-22-15,0 0 0,21 21 0,0-20 16,0-1-16,0 0 0,0 0 16,0 0-16,0 0 0,21-21 0,-21 22 15,21-22-15,0 0 0,0 0 16,1 0-16,20 0 0,-21 0 0,0-22 15,0 1-15,1 0 0,20 0 16,-21 0-16,0 0 0,0-22 0,1 1 16,-1 21-16,0-22 0,0 1 15,21-21-15,-20 20 0,-1 1 16,0-22-16,0 1 0,0 21 0,0-22 16,1 22-16,-22-1 0,21-20 15,0 21-15,-21 20 0,0-20 0,0 21 16,0 0-16,-21 21 15,0 42 1,-1-21-16,1 22 0,0-22 0,0 42 16,0-20-16,0-1 0,-1 21 15,22-20-15,-21-1 0,0 22 0,21-22 16,0 0-16,0 1 0,-21-1 0,21 0 16,0 1-16,0-1 15,0 0-15,0-21 0,0 1 0,0 20 16,0-21-16,21-21 0,0 21 15,0 0-15,1-21 0,-1 0 16,0 0-16,0 0 0,0 0 0,0 0 16,1-21-16,-1 21 0,0-21 15,0 0-15,-21 0 0</inkml:trace>
  <inkml:trace contextRef="#ctx0" brushRef="#br0" timeOffset="106911.58">21230 12129 0,'0'0'0,"21"-85"15,-21 64-15,0 0 16,0-1-16,0 1 0,0 0 16,0 0-16,0 42 93,0 0-46,0 0-47,0 1 16,0 20-16,0 0 0,0 1 15,0-1-15,0 21 0,-21-20 16,0 20-16,0 43 0,0-64 16,-1 22-16,1-22 0,21 1 15,-21-1-15,0 0 0,21 1 0,0-1 16,0-21-16,0 21 0,-21-20 0,21-1 16,0 0-16,0 0 15,-21-42 16,21 0-31,0 0 0,0-1 16,0-20-16,0 21 0,21-21 0,0 20 16,0-20-16,0 0 15,0 21-15,22-22 0,-22 22 0,21 0 16,1 0-16,-1 0 0,21 21 16,-20 0-16,-1 0 0,0 0 0,1 0 15,-1 0-15,0 21 0,1 0 0,-22 0 16,0 0-16,-21 0 0,0 1 15,0 20-15,0-21 0,0 0 0,-42 0 16,21 1-16,-1-1 0,-20 0 16,0 0-16,-1 0 0,1 0 0,0 1 15,-1-22-15,1 21 0,21-21 0,-21 0 16,20 0-16,-20 0 16,42 21-16,-21-21 0,21-21 31,21 21-31,0-21 0,0-1 0,1 22 15,20-21-15,0 0 0,22-21 0,-22 21 16,0-1-16</inkml:trace>
  <inkml:trace contextRef="#ctx0" brushRef="#br0" timeOffset="107512.2">22034 12446 0,'43'-21'0,"-86"42"0,86-21 31,-43 21-31,-21 0 0,-1 1 15,22-1-15,-21 0 16,21 21-16,-21-21 0,21 1 0,0-1 16,0 0-16,0 0 0,0 0 0,0 0 15,21 1-15,0-22 16,1 0-16,-1 0 0,21 0 0,-21 0 16,22 0-16,-22 0 0,21-22 15,-21 1-15,22 0 0,-22 21 16,21-21-16,-21-21 0,0 20 0,22 1 15,-22 0-15,0 0 0,0 0 0,0 0 16,-21-1-16,22 1 0,-1 0 16,-21 42 15,0 22-15,-21-22-16,-1 0 0,1 21 15,21-21-15,-21 22 0,21 20 0,-21-20 16,21-1-16,0 21 0,0-20 15,0 20-15,0 1 0,0-1 0,0-20 16,0 20-16,0 1 0,0-1 0,0 1 16,0-1-16,0 1 0,0-1 15,0 1-15,0-1 0,0 1 0,-21-22 16,21 21-16,-21-20 0,-1-1 0,1 0 16,21 1-16,-21-1 0,0-21 15,-21 0-15,20 1 0,1-1 16,-21 0-16,0-21 0,20 0 0,-20 0 15,21 0-15,-21 0 0,20 0 16,-20-21-16,21 0 0,-21-1 0,20 1 16,1-21-16,0 0 0,0-1 0,0 1 15,21 0-15,0-22 0,0 22 16,0-22-16,0 1 0,0 20 0,21-20 16,0 21-16,0-1 0,22-20 0,-22 20 15,21 1-15,-21 0 0,22-1 16,-22 22-16,21-21 0,0 0 0</inkml:trace>
  <inkml:trace contextRef="#ctx0" brushRef="#br0" timeOffset="109071.81">24045 12806 0,'21'0'31,"1"0"-31,-1 0 0,0-21 15,0 0-15,21 21 0,-20-43 0,-1 22 16,0 0-16,21 0 0,-42-22 16,21 22-16,-21 0 0,0-21 15,0 21-15,0-22 0,-42 1 16,21 21-16,0 0 0,-22 21 0,1 0 16,21 0-16,-21 0 0,-1 21 15,1 0-15,0 0 0,-1 0 0,22 0 16,-21 1-16,21 20 0,-1-21 15,1 21-15,21-20 0,0 20 0,0-21 16,0 0-16,0 0 0,0 1 16,21-1-16,1 0 0,-1-21 0,21 0 15,-21 0-15,22 0 0,-1 0 16,-21 0-16,21-21 0,1 0 0,-1 21 16,-21-22-16,0 1 0,22 0 0,-22-21 15,0 21-15,0-1 0,-21 1 16,0 0-16,21 0 0,-21 0 0,0 0 15,0-22-15,0 64 32,0 1-32,0 20 15,0-21-15,0 21 0,-21 1 16,21-1-16,0 22 0,0-22 0,-21 21 16,21 1-16,-21-1 0,21-20 15,0 20-15,0 1 0,-21-1 0,0 1 16,21-1-16,-22 1 0,1-1 0,21 22 15,-21-22-15,0 1 0,0-1 0,0 1 16,-1-1-16,1-20 0,0 20 16,0-20-16,0 20 0,-22-21 0,22 1 15,0-22-15,-21 21 0,21-21 16,-1 1-16,1-22 0,0 0 16,0 0-16,-21 0 0,42-22 15,0-20-15,-22 21 0,22 0 16,-21 0-16,21-22 0,0 1 15,0 0-15,-21-1 0,21 1 0,0 0 16,0-1-16,0-20 0,0-1 0,0 22 16,0-22-16,0 1 0,0 21 15,21-22-15,0 22 0,1-22 0,20 22 16,-21-22-16,21 1 0,22 21 16,-22-22-16,22 1 0,63-43 15,-64 42-15,22 22 0,-22-22 16,22 22-16,-21 0 0,20-1 15,-20 22-15,-22-21 0,22 21 0,-43 0 16,21-1-16,-21 1 0,0 21 0,-21-21 16,-21 42 15,0 0-31,0 1 0,0-1 16,0 0-16,-1 21 0,1-21 0,0 22 15,0-22-15,0 21 0,21-21 16,-21 1-16,21 20 0,0-21 0,0 0 15,0 0-15,21-21 0,0 0 16,21 0-16,-21 0 0,22 0 16,-22 0-16,21 0 0,-21-21 15,22 0-15,-1 21 0,0-63 16,-20 41-16,-1 1 16,0 0-16,-21-21 0,0 21 0,0-22 0,0 22 15,0 0-15,0 0 0,-21 0 16,0-1-16,-1 22 0,1 0 0,-21 0 15,21 0-15,0 0 0,-1 0 0,-20 0 16,21 0-16,21 22 16,-21-22-16,21 21 0,0 0 15,21-21-15,0 0 0,0 0 16,0 0-16,22 0 0,-1 0 16,22 0-16,-22 0 0,0 0 0,1-21 15,-1 21-15,0-21 0,22-1 16,-1 1-16,-20 0 0,-22 21 15,0-21-15,0 21 0,0 0 16,-42 21 0,0 0-16,21 0 15,-21 1-15,0-1 0,21 0 16,0 0-16,0 0 0,-22 43 16,22-43-16,0 0 0,0 0 15,0 0-15,0 1 0,0-1 16,22-21-16,-1 21 0,0-21 15,0 0-15,0 0 0,0 0 16,22 0-16,-22-21 0,21 0 0,-21-1 16,1 22-16,20-21 0,-21 0 15,0 0-15,-21 0 0,0-22 0,21 22 16,-21 0-16,0 0 0,0 0 16,0 0-16,0-1 0,-21 1 0,0 21 15,0 0-15,0 0 0,0 0 0,-1 0 16,1 0-16,0 0 0,-21 0 15,21 21-15,-1 1 0,1-22 0,0 21 16,21 0-16,0 0 0,0 0 16,0 0-16,21 1 15,22-22-15</inkml:trace>
  <inkml:trace contextRef="#ctx0" brushRef="#br0" timeOffset="109707.54">26289 12510 0,'0'0'0,"0"-22"0,0 1 16,-21 21-1,0 0-15,-22 0 16,22 0-16,0 0 0,-21 21 0,20 1 16,-20-22-16,0 21 0,21 0 15,-22 0-15,22 0 0,0 0 0,0 1 16,0-1-16,21 0 0,0 0 15,0 0-15,0 0 0,21 1 16,0-22-16,0 0 0,0 0 0,22 0 16,-22 0-16,21 0 0,-21 0 15,0-22-15,22 1 0,-22 21 0,0-21 16,0 0-16,0 21 0,-21-21 16,0 0-16,22 21 0,-22-22 15,21 22-15,-21 22 31,0-1-15,-21 0-16,21 21 0,0-21 0,0 22 16,-22-1-16,22 0 0,-21 1 15,21-1-15,-21 0 0,21 1 0,0-1 16,-21 0-16,0 1 0,0-1 16,21 0-16,0 1 0,-22-1 0,1 0 15,21 1-15,-21-1 0,0 0 0,21 1 16,-21-22-16,0 21 15,-1 1-15,22-1 0,-21-21 0,0 21 16,0-20-16,0-1 0,0 0 0,21 0 16,-22-21-16,1 21 0,0-21 15,0 0 1,0 0-16,0-21 0,21 0 16,-22 0-16,1 21 0,0-21 15,21-22-15,-21 22 0,0 0 0,0 0 16,-1 0-16,22-22 0,0 22 0,-21 0 15,21-21-15,0 20 0,0 1 16,0 0-16,0 0 0,0 0 0,0 0 16,21-22-16,1 22 0,-1 0 15,21-21-15,-21-1 0,22 1 16,20 0-16,-21-1 0</inkml:trace>
  <inkml:trace contextRef="#ctx0" brushRef="#br0" timeOffset="109956.4">26691 12256 0,'21'0'16,"-42"0"-16,42-22 0,-21 44 15,0-1 1,0 21-16,0-21 0,-21 0 16,21 22-16,-21-1 0,0-21 15,0 22-15,21-22 0,-22 21 16,1-21-16,21 22 0,0-22 0,-21 0 15,21 0-15,-21 0 0,21 0 0,0 1 16,0-1 0,21-21-16,0 0 15,0 0-15,1 0 0,-1-21 16,0 21-16</inkml:trace>
  <inkml:trace contextRef="#ctx0" brushRef="#br0" timeOffset="110280.24">26818 12658 0,'0'0'0,"21"0"16,0 0-16,1 0 16,-1 0-16,0-21 0,0 21 15,0 0-15,0 0 0,1-22 16,-1 1-16,0 21 0,-21-21 16,21 0-16,-21 0 15,0 0-15,-21 21 16,0 0-16,-22 0 0,22 0 0,0 21 15,-21 0-15,21 0 0,-22 0 16,22 0-16,0 1 0,0-1 0,0 0 16,-1 21-16,22-21 0,0 1 15,0-1-15,0 21 0,0-21 16,0 0-16,22 1 0,-1-1 16,0-21-16,0 0 0,0 21 15,0-21-15,1 0 0,-1 0 0,0 0 16,0 0-16</inkml:trace>
  <inkml:trace contextRef="#ctx0" brushRef="#br0" timeOffset="111251.78">2117 14520 0,'0'0'0,"0"-21"16,0-21-16,0 21 0,0-22 16,0 22-16,0 0 0,0-21 15,0 21-15,0-1 0,0 1 16,0 42 0,0 1-16,0 20 15,0-21-15,0 43 0,-22-22 0,22 21 16,0-20-16,0 20 0,-21 1 15,0-1-15,0 1 0,21-22 0,-21 22 16,0-1-16,-1-21 0,22 1 16,-21-1-16,21 0 0,-21 1 15,21-22-15,0 21 0,0-21 0,0 1 16,21-44 15,0 1-15</inkml:trace>
  <inkml:trace contextRef="#ctx0" brushRef="#br0" timeOffset="111607.92">2519 14859 0,'21'0'16,"-21"21"-16,-21 0 15,0-21-15,-1 22 0,1 20 16,0-21-16,0 0 0,0 22 0,0-22 15,21 21-15,-22-21 0,22 22 16,-21-22-16,21 0 0,0 21 0,0-21 16,0 1-16,0-1 15,21-21-15,1 0 0,-1 0 0,0 0 16,21 0-16,-21 0 0,22-21 16,-22-1-16,21 1 0,-21-21 0,1 21 15,-1 0-15,0-22 0,-21 22 16,0-21-16,0 21 0,0-22 15,0 22-15,0-21 0,-21 21 0,0-22 16,-1 22-16,1 0 0,0 0 16,0 21-16,-21 0 0,20-21 15,1 21-15,0 0 0,-21 0 16,21 0-16,-22 0 0,22 0 0,-21 0 16,21 0-16,-1 0 0,1 0 15</inkml:trace>
  <inkml:trace contextRef="#ctx0" brushRef="#br0" timeOffset="111887.76">1693 14774 0,'0'0'0,"0"-21"31,21 21-31,1 0 0,20-21 0,0 0 16,1 21-16,-1 0 0,0-21 15,22 21-15,-1 0 0,1-21 0,-1 21 16,1 0-16,-1 0 0,1-22 16,-1 22-16,-20 0 0,-1 0 0,0 0 15,-21 0-15,1 0 0,-1 0 16,0 0-16,-21 22 47,21-22-32</inkml:trace>
  <inkml:trace contextRef="#ctx0" brushRef="#br0" timeOffset="112755.45">3810 14965 0,'0'0'0,"0"-21"0,0 0 16,0-1-16,0 1 0,0 0 16,21 21-16,-21 21 31,0 0-31,0 1 16,0 20-16,0-21 0,0 21 0,0 1 15,0-1-15,0 0 0,0 1 16,-21-1-16,21-21 0,0 22 0,0-22 15,0 0-15,-21 0 0,21 0 16,0 0-16,-21-21 16,21-21-1,0 0-15,0 0 16,0 0-16,0-22 0,0 22 16,0-21-16,0 21 0,0-22 15,0 1-15,21 0 0,0-1 0,0 1 16,0 0-16,0 21 0,1-22 15,20 22-15,-21 0 0,0 0 0,22 0 16,-22 21-16,21 0 0,-21 0 16,22 21-16,-22 0 0,0 0 0,0 21 15,0-20-15,0 20 0,-21 0 16,22 22-16,-22-22 0,0 0 16,0 1-16,0-22 0,0 42 15,0-41-15,-22-1 0,22 0 16,-21 0-16,0-21 15,0 0 1,21-21 0,0 0-16,0 0 0,0-1 0,0-20 15,0 21-15,0-21 0,21-1 16,0 22-16,0-21 0,1-1 0,-1 1 16,21 21-16,-21-21 0,22 20 15,-1 1-15,0 21 0,1 0 0,-1 0 16,0 0-16,1 0 0,-22 21 15,21 1-15,-21 20 0,0-21 0,-21 21 16,0-20-16,0 20 0,0 0 16,0-21-16,0 22 0,-21-1 0,0-21 15,0 22-15,0-22 0,0 0 16,-1 0-16,22 0 0,-21 0 16,0 1-16,42-22 31</inkml:trace>
  <inkml:trace contextRef="#ctx0" brushRef="#br0" timeOffset="115275.91">5419 15050 0,'0'0'0,"0"-22"0,0 1 0,-22-42 15,1 63-15,0-21 0,0 21 16,0 0-16,0 0 0,-22 0 16,22 0-16,0 0 0,0 21 0,-22 0 15,22 0-15,0 0 0,0 22 16,0-22-16,0 21 0,-1 0 0,1 1 16,0-22-16,0 21 0,21 1 15,-21-22-15,21 21 0,-21-21 0,21 0 16,0 22-16,0-22 15,0 0-15,21-21 0,0 0 16,0 0-16,0 0 0,0 0 0,1 0 16,20 0-16,-21 0 0,0-21 15,0 0-15,1 0 0,-1-1 0,0-20 16,0 21-16,0-21 0,0-1 16,-21 22-16,0-21 0,22-1 0,-22 1 15,21 21-15,-21-21 0,0 20 16,0 1-16,0 0 0,0 42 31,0 0-31,0 1 0,0-1 16,0 21-16,0-21 0,0 22 0,0-1 15,0 0-15,0 1 16,0-22-16,0 21 0,0-21 0,21 22 16,0-22-16,0 0 0,0-21 15,1 21-15,-1 0 0,21-21 0,-21 0 16,22 0-16,-1 0 0,-21 0 0,21 0 15,1-21-15,-1 0 0,-21 0 16,22 21-16,-22-21 0,21-1 0,-21-20 16,0 21-16,1 0 15,-22-22-15,0 22 0,21-21 0,-21 21 0,21-22 16,-21 22-16,0 0 0,0 0 16,0 42-1,0 0 1,0 0-16,0 1 0,0 20 15,0-21-15,0 0 0,0 22 0,0-22 16,0 0-16,0 0 0,0 0 16,0 0-16,21 1 0,-21-1 0,21-21 15,22 21-15,-22-21 0,0 0 16,21 0-16,-21 0 0,1 0 0,20 0 16,-21 0-16,0-21 0,0 21 0,1-21 15,-1-1-15,0 1 16,0 0-16,-21 0 0,0 0 0,21 0 0,-21-1 15,21 1-15,-21-21 0,0 21 16,0 0-16,0 42 31,0 0-31,0 0 16,0 0-16,-21 22 0,21-22 0,-21 0 16,21 0-16,-21 21 15,21-20-15,-21-1 0,21 0 16,-21-21-16,21-21 31,0 0-15,21-1-16,0 22 15,0-21-15,0-21 0,0 21 0,1 0 16,-1-1-16,0-20 0,0 21 16,0 0-16,22-22 0,-22 43 15,0 0-15,0 0 0,0 0 16,-21 22-16,0-1 0,0 0 15,0 0-15,0 0 0,0 0 0,0 1 16,0 20-16,0-21 0,0 0 16,0 0-16,0 1 15,21-1-15,1-21 0,-22 21 0,21-21 16,0 21-16,0-21 0,0 0 16,22 0-16,-22 0 0,0 0 0,21 0 15,-21 0-15,1-21 0,-1 0 16,0 21-16,0-21 0,0-1 0,0 1 15,1-21-15,-1 21 0,0-22 16,0 1-16,-21 0 0,21-1 0,0 1 16,-21-21-16,22 20 0,-22-20 0,21 20 15,-21-20-15,21 21 0,0-22 16,-21 22-16,0-1 0,21 1 0,-21 21 16,21-21-16,-21 84 31,0-21-31,-21 21 0,0 1 15,21-1-15,0 0 0,-21 1 16,21-1-16,-21 22 0,21-22 0,-21 0 16,21 22-16,0-22 0,0 0 15,0 1-15,0-1 0,0 0 0,0 1 16,0-1-16,0-21 0,0 22 16,0-22-16,21 0 0,0 0 15,0 0-15,0 0 0,22-21 0,-22 0 0,21 0 16,-21 0-16,22 0 0,-1 0 15,0 0-15,-21 0 0,22-21 0,-1 0 16,-21 0-16,22 0 0,-22 0 16,0-1-16,21-20 0,-42 0 0,21 21 15,-21-22-15,22 1 0,-22 0 16,0 20-16,0-20 0,0 21 16,0 0-16,-22 21 0,1-21 0,0 21 15,0 0-15,0 0 0,0 0 16,-1 21-16,1 0 0,0 0 0,-21 0 15,21 0-15,-1 22 0,1-22 0,21 21 16,-21-21-16,0 22 16,21-22-16,0 0 0,0 21 15,0-20-15,0-1 0,0 0 0,0 0 16,21-21-16,0 21 0,0-21 16,1 0-16,-1 0 15,0 0-15,0 0 0,0-21 16,0 0-16,1 21 0,-1-21 0,0 0 15,0-1-15,0 1 0,0-21 16,1 21-16,-22 0 0,0-22 0,21 22 16,-21 0-16,0 0 0,0 0 15,21 21-15,-21 21 16,-21 0 0,21 0-16,-21 0 0,21 0 15,-22 1-15,22-1 0,0 0 0,0 0 16,0 0-16,0 0 0,0 1 15,0-1-15,0 0 16,22-21-16,-1 0 0,0 21 0,0-21 16,0 0-16,0 0 0,1 0 15,20 0-15,-21 0 0,0 0 0,0-21 16,1 0-16,-1 21 0,21-21 16,-21-1-16,0 1 0,1-21 0,-22 21 15,21 0-15,0-22 0,-21 22 0,0 0 16,0 0-16,0 0 0,0-1 15,0 44 17,-21-1-32,21 0 15,-21 0-15,21 0 0,0 0 16,0 1-16,0-1 0,0 0 0,0 0 16,21 0-16,0 0 0,0-21 15,0 22-15,0-22 0,22 0 16,-22 21-16,0-21 0,21 0 0,-20 0 15,20 0-15,-21 0 0,0 0 16,0 0-16,1 0 0,20-21 0,-21-1 16,0 1-16,0 0 0,1 0 15,-22 0-15,0 0 0,21-1 16,0-62 0,-21 63-16,0-1 0,0 44 31,-21-22-16,21 21-15,-21 0 0,-1 0 16,22 0-16,0 0 0,-21 1 0,0-1 16,21 0-16,-21 0 0,21 0 15,-21 0-15,21 1 0,-21-22 0,21 21 16,0 0-16,-22-21 0,22 21 0,-21-21 16,21 21-1,-21-21 1,21-21-1,0 0-15,0 0 16,0 0-16,0-1 0,0 1 16,0 0-16,0 0 0,21-21 15,0 20-15,22-20 0,-22 0 0,21 21 16,1-22-16,-1 22 0,0 0 16,1 0-16,-1 21 0,0 0 15,1 0-15,-1 0 0,-21 0 0,21 21 0,-20 0 16,-1 0-16,0 0 0,-21 1 15,0 20-15,0-21 0,0 0 0,-21 43 16,0-43-16,-1 0 16,1 0-16,0 0 0,0 1 15,21-1-15,-21 0 0,0-21 0,-1 21 0,1 0 16,0-21 0,21 21-16,0-42 31,0 0-16,0 0-15,21 0 0,-21 0 0</inkml:trace>
  <inkml:trace contextRef="#ctx0" brushRef="#br0" timeOffset="115482.8">8742 14817 0,'0'0'0,"-21"0"0,-1 0 16,1 0-16,0 0 16,0 0-1,0 0 1,0 0-16,-1 0 16,1 0-16</inkml:trace>
  <inkml:trace contextRef="#ctx0" brushRef="#br0" timeOffset="115685.69">7324 14817 0,'0'0'0,"0"21"15,21-21-15,0 0 16,0 0-16,21 0 0,-20 0 0,20 0 15,-21 0-15,0 0 0,22 0 0,-22 0 16,0-21-16,-21 0 16</inkml:trace>
  <inkml:trace contextRef="#ctx0" brushRef="#br0" timeOffset="115875.58">6773 14690 0,'0'0'0,"-21"0"0,-21 0 16,21 0-16,-1 0 15,22 21 32</inkml:trace>
  <inkml:trace contextRef="#ctx0" brushRef="#br0" timeOffset="116344.27">10160 14753 0,'0'0'0,"21"-42"0,-21 21 16,0 0-16,0-1 0,0 1 16,0 42-1,0 22-15,0-22 16,-21 21-16,21 1 0,-21 20 16,0-21-16,21 22 0,-22-1 0,1 1 15,21-1-15,0 1 0,-21-1 16,0-20-16,21-1 0,-21 0 0,21 1 15,-21-1-15,21 0 0,-22-20 0,1-1 16,21 0-16,-21 0 0,0 0 16,21 0-16,-21-21 0,0 0 0,-1 0 15,1 0-15,0 0 16,0-21-16,21 0 0,-21 0 0,0 0 16</inkml:trace>
  <inkml:trace contextRef="#ctx0" brushRef="#br0" timeOffset="117141.08">9588 15388 0,'-21'-42'0,"106"169"0,-149-212 0,43 1 15,21 62-15,0 1 16,21 0-16,1 21 0,-1 0 16,21 0-16,0 0 0,22 0 0,-22 0 15,43 0-15,-22-21 0,86 0 16,-65 21-16,-20-21 0,20-1 16,-20 1-16,-1 0 0,1 0 15,-22 0-15,1 0 0,-1-1 0,0-20 16,1-21-16,-22 41 15,0-20-15,-21 21 0,0-21 0,0 20 16,0-20-16,0 21 0,0 0 16,-21 21-1,0 0-15,-1 21 0,1 0 0,0 0 16,21 0-16,-21 22 0,0-1 16,0 0-16,-1 1 0,22-1 0,-21 0 15,0 1-15,21-1 0,-21 22 16,21-22-16,-21 0 0,0 1 0,21-1 15,0-21-15,-22 21 0,1 22 16,0-43-16,21 0 0,0 0 16,-21 1-16,42-44 31,0 22-15,-21-21-16,21-21 0,22 21 0,-22 0 15,0-22-15,21 22 0,-20-21 16,20-1-16,-21 22 0,21-21 0,-20 21 15,20 0-15,-21-1 0,0 1 16,22 0-16,-22 21 0,0 0 16,-21 21-16,0 0 0,0 1 15,0-1-15,0 0 0,0 0 16,0 21-16,-21-20 0,21 20 16,0-21-16,0 21 0,-21-20 0,21-1 15,0 21-15,0-21 0,0 0 16,0 1-16,21-1 0,0-21 0,0 21 15,0-21-15,0 0 0,22 0 16,-22 0-16,21 0 0,1 0 0,-22 0 16,21 0-16,0-21 0,1 0 15,-1-1-15,0 1 0,-20 0 0,20-21 16,-21 21-16,0-22 0,0 22 0,1-21 16,-22-1-16,0 1 0,0 21 15,0-21-15,0 20 0,-22 22 16,1 0-16,0 0 15,21 22-15,-42 20 16,21 21-16,-1-41 0,22-1 16,0 21-16,0-21 0,0 0 15,0 1-15,0-1 0,0 0 0,0 0 16,0 0-16,22-21 16,-22 21-16,21-21 0,0 0 15,0 0-15,0 0 0,0 0 16,22 0-16,-22-21 0,21 21 15</inkml:trace>
  <inkml:trace contextRef="#ctx0" brushRef="#br0" timeOffset="119907.99">12615 15431 0,'0'0'16,"0"-22"15,0 1-31,21 0 16,1 0-16,-1 0 0,0-22 0,0 22 16,21 0-16,-20-21 0,-1-1 15,0 22-15,0-21 0,0 0 16,-21 20-16,21-20 0,-21 0 0,22-1 0,-22 1 15,0 21-15,0-21 0,0-1 16,0 22-16,0 0 0,-22 0 16,1 0-16,0 21 0,0 0 15,0 0-15,0 21 0,-1 21 0,1-21 16,0 22-16,21-1 0,-21 21 16,0-20-16,21 20 0,-21-20 0,21 20 15,0 1-15,0-22 0,0 0 0,0 1 16,21-1-16,0-21 0,21 0 15,-21 0-15,22 1 0,-22-22 0,21 0 16,1 0-16,-1 0 0,0-22 16,22 22-16,-22-21 0,22-21 0,-22 21 15,21-22-15,-20 22 0,-1-21 16,0 0-16,-20-1 0,-1-20 16,0 20-16,0 1 0,0 0 0,0-22 15,-21 22-15,0-22 0,0 22 16,22-64-16,-22 64 0,0 0 15,0-1-15,0 22 0,0 0 16,0 0-16,0 42 16,0 21-16,-22 1 0,22-1 15,-21 0-15,0 1 0,21 20 0,-21 1 16,0-22-16,0 21 0,21-20 16,0 20-16,0-20 0,-22 20 15,22-21-15,0-20 0,0 20 0,0 0 16,22-21-16,-22 1 0,21-1 0,0-21 15,0 0-15,21 0 0,-20 0 16,-1 0-16,21 0 0,-21-21 0,22 21 16,-1-43-16,-21 22 0,21 0 15,-20 0-15,20-22 0,-21 22 0,21-42 16,-20 42-16,-22-22 16,0 22-16,0 0 0,0 0 0,0 0 15,0-1-15,0 44 31,-22-1-31,1 0 0,0 21 0,21-21 16,-21 22-16,0-1 16,21-21-16,-21 22 0,21-1 0,0-21 15,0 21-15,0-20 0,0-1 0,21 0 16,0 0-16,0 0 0,0-21 16,0 0-16,22 0 0,-22 0 15,21 0-15,-21 0 0,22 0 0,-1-21 16,0 21-16,-20-21 0,20 0 0,0 0 15,-21-22-15,1 22 0,-1-21 0,0 21 16,0-22-16,-21 1 0,0 21 16,0-22-16,21 22 0,-21 0 0,0 42 47,-21 0-47,21 1 0,0-1 0,-21 21 15,21-21-15,-21 0 0,21 22 16,-21-22-16,21 0 0,0 21 0,0-20 15,-22-1-15,22 0 0,0 0 16,0 0-16,-21-21 16,21-21 15,0 0-31,21 0 0,1 0 16,-22-1-16,21 1 0,0-21 0,0 21 15,0-22-15,0 1 0,1 0 16,-1 21-16,0-22 0,0 22 15,21 0-15,-20 21 0,-1 0 0,0-21 16,0 21-16,0 0 0,0 21 16,-21 0-16,22 0 0,-22 0 15,0 1-15,0 20 0,0-21 0,0 43 16,0-22-16,0-21 16,0 0-16,0 22 0,0-22 0,0 0 15,0 0-15,0 0 0,0 0 0,0 1 16,0-44 31,21 1-47,0 0 0,-21 0 0,0 0 15,21 0-15,0-22 0,0 22 0,-21-21 16,22-1-16,-1 1 0,0 21 16,0-21-16,0 20 0,0 1 0,1 0 15,-1 0-15,0 21 0,0-21 16,0 21-16,-21 21 15,21 0-15,-21 0 0,0 0 0,0 22 16,0-22-16,0 0 0,0 21 16,0-20-16,0 20 0,0-21 15,0 0-15,0 0 0,0 22 16,0-22-16,0 0 0,22 0 0,-1 0 16,21 1-16,-21-1 0,22-21 15,-22 0-15,21 0 0,0 0 16,1 0-16,-1 0 0,0 0 0,1 0 15,20-21-15,-20-1 0,-22 1 16,21 0-16,0 0 0,-20 0 0,-1-22 16,-21 1-16,21 21 0,-21-21 15,0-1-15,0 22 0,0-21 16,0 21-16,0-1 0,-21 22 16,0 0-16,-1 0 15,1 22-15,0-1 0,0 0 16,0 0-16,0 21 0,-1 1 0,1-22 15,21 21-15,0-21 0,0 1 16,0 20-16,0-21 0,0 0 0,21 22 16,-21-22-16,22-21 15,-1 21-15,21-21 0,-21 0 0,0 0 16,22 0-16,-22 0 0,21 0 0,1 0 16,-1 0-16,-21-21 0,21 0 15,1 21-15,-22-22 0,0 1 0,21-21 16,-20 21-16,-1 0 0,0-22 15,-21 22-15,21-21 0,-21 21 16,0-1-16,0 1 0,0 0 0,0 42 31,0 0-31,0 1 16,-21-1-16,0 0 0,21 0 16,-21 0-16,21 0 0,0 1 0,-22 20 15,1-21-15,21 0 0,-21-21 0,21 21 16,0 1-16,0-1 0,-21-21 15,21 21-15,0-42 32,0 0-32,0-1 15,0 1-15,21 0 0,-21-21 16,21 21-16,0-22 0,1 1 16,-1 0-16,0 20 0,21-20 0,-21 0 15,22 21-15,-1-1 0,0 1 16,1 0-16,-1 21 0,-21 0 0,22 0 15,-22 0-15,0 0 0,0 21 0,0 22 16,-21-22-16,0 0 16,0 0-16,0 21 0,0-20 0,0-1 15,0 21-15,0-21 0,0 0 16,0 1-16,0-1 0,0 21 16,0-21-16,21 0 0,1-21 0,-1 0 15,0 22-15,0-22 16,0 0-16,0 0 0,1 0 0,-1 0 15,21-22-15,-21 1 0,0 0 16,1 0-16,-1 0 0,-21 0 0,21-22 16,0 1-16,0 0 0,0-1 0,1 1 15,-22 0-15,21-1 0,0-20 16,0 20-16,-21-20 0,21 21 0,22-64 16,-43 63-16,21 22 15,-21-21-15,21 21 0,-21 42 31,0 0-31,0 0 0,0 0 0,-21 22 16,0-1-16,-1-21 0,1 22 16,21-1-16,-21 0 0,0-21 15,0 22-15,0-1 0,21 0 16,-22-20-16,22 20 0,0 0 0,0-21 16,0 22-16,0-22 0,0 21 15,0-21-15,0 1 0,22-1 16,20 0-16,-21-21 0,0 0 15,22 0-15,-1 0 0,-21 0 0,21 0 16,1-21-16,-1 0 0,-21 21 16,22-22-16,-22 1 0,0-21 15,21 21-15,-21 0 0,-21-1 0,0 1 16,0-21-16,0 21 16,0 0-16,-21 21 15,0 0-15,0 0 0,0 21 16,21 0-16,0 0 0,0 0 0,0 0 15,0 1-15,0 20 16,0-21-16,0 0 0,0 0 0,0 1 16,0-1-16,0 0 0,-21 0 15,21 0-15,-43-21 16,43 21-16,-21-21 0,0 0 0,0 0 16,0 0-16,-1 0 15,1 0-15,0 0 16,0 0-16,0-21 0,21 0 15,-21 21-15,-1-21 0,1 0 0,0-22 16</inkml:trace>
  <inkml:trace contextRef="#ctx0" brushRef="#br0" timeOffset="120103.87">16552 14901 0,'0'0'0,"0"-21"16,21 21-16,1 0 15,-1 0-15,0 0 0,0 0 16,21 0-16,-20 0 0,20 0 16,0-21-16,1 21 0,-22 0 15,21 0-15,0 0 0,-20 0 0,-1 0 16,21 0-16,-21 0 16,0 0-16,1 0 0,-1 0 0</inkml:trace>
  <inkml:trace contextRef="#ctx0" brushRef="#br0" timeOffset="120468.14">18500 15113 0,'0'0'16,"-22"-21"-16,22 0 0,0 0 0,0-1 15,0 1-15,0 0 0,0 42 47,0 0-47,0 22 0,0-22 16,0 0-16,-21 0 0,21 22 15,0-22-15,-21 0 0,21 0 0,-21 0 16,0 0-16,21 1 0,0-1 16,0-42 15,0-1-31,0 1 0,0 0 16</inkml:trace>
  <inkml:trace contextRef="#ctx0" brushRef="#br0" timeOffset="120617.06">18436 14817 0,'0'0'0,"0"-21"0,0-1 16,0 44 15,0-1-15,21-21-16,0 21 15,-21 0-15,22-21 0</inkml:trace>
  <inkml:trace contextRef="#ctx0" brushRef="#br0" timeOffset="121071.8">19071 14965 0,'0'0'0,"-21"0"16,0 21-16,0-21 15,21 21-15,-22 0 0,1-21 0,21 22 16,-21-1-16,21 0 0,-21 0 15,0 0-15,21 0 0,0 22 16,0-22-16,0 0 0,-21 0 0,21 0 16,0 1-16,0-1 0,0 0 0,0 0 15,-22-21-15,22 21 0,0-42 47,0 0-47,0 0 0,0 0 0,0-22 16,0 22-16,0-21 0,43-1 15,-22 1-15,0 0 0,0-1 16,0 1-16,22 0 0,-22 21 0,64-22 16,-43 22-16,-21 21 0,21 0 15,1 0-15,-22 21 0,21 0 16,1 22-16,-22-22 0,0 21 16,-21-21-16,0 22 0,0-1 15,0 0-15,0-20 0,-21 20 0,21 0 16,-21-21-16,-1 1 0,1-1 15,0 21-15,21-21 0,-21-21 0,21 21 16,-21 1-16,42-22 31,0-22-31</inkml:trace>
  <inkml:trace contextRef="#ctx0" brushRef="#br0" timeOffset="122572.07">20997 14584 0,'0'0'0,"0"-21"16,0-43-1,0 85 1,-21 1-1,21-1-15,-21 21 0,0 0 0,21 1 16,-21-1-16,-1 0 0,1 1 16,0 20-16,0-20 0,0-1 15,21 0-15,-21 1 0,-1-1 0,1 0 16,21-21-16,-21 43 16,21-43-16,0 0 0,21-21 31,0-21-31,1 0 0,-1 0 15,0-22-15,21 22 0,-21-21 16,22 0-16,-22 20 0,21-20 16,-21 0-16,22 21 0,-22-1 0,0 1 15,0 0-15,0 0 0,1 21 16,-22 21-16,21-21 0,-21 21 16,0 0-16,0 1 0,0 41 15,0-42-15,0 0 0,21 1 16,-21-1-16,21 21 0,0-21 15,-21 0-15,21 1 0,1-1 0,-1 0 16,0-21-16,21 21 0,-21-21 16,1 0-16,20 0 0,0 0 15,-21 0-15,22-21 0,41-21 16,-62 20-16,20 1 0,-21 0 0,0-21 16,0 21-16,1-22 0,-1 1 15,0 0-15,0-1 0,0-41 16,-21 41-16,21-20 15,1 20-15,-22 1 0,0 0 0,0-43 16,0 64-16,21 0 0,-21 42 16,-21 0-1,-1 0-15,1 22 0,-21-1 16,21 0-16,0 1 0,-22 20 16,22-21-16,0 1 0,21-1 0,0 0 15,0 1-15,0-1 0,0-21 16,0 22-16,0-1 0,21-21 0,0 21 15,22-20-15,-22-1 0,21 0 16,-21-21-16,22 21 0,-1-21 16,0 0-16,1 0 0,-1 0 0,0 0 15,1 0-15,-1-21 0,0 21 0,1-21 16,-1-22-16,-21 22 0,43-21 16,-43 0-16,0 20 0,-21 1 15,0-21-15,21 0 16,-21 20-16,0 1 15,-21 21-15,0 0 0,0 21 16,-1-21-16,1 22 0,0-1 16,0 0-16,21 21 15,-21-21-15,21 22 0,0-22 0,0 0 16,0 0-16,0 0 0,0 1 16,0-1-16,0 0 0,21 0 0,21 0 15,-21-21-15,1 0 0,20 0 16,-21 0-16,21 0 0,1 0 15,-1-21-15,-21 21 0,22-21 0,-1 0 16,0 0-16,-21-22 16,22 22-16,-1-42 0,0 20 15,-20 1-15,-1 0 0,21-1 0,-21 1 16,0-22-16,1 22 0,-1 0 16,0-1-16,-21-20 0,21 21 15,-21 20-15,0-20 0,0 21 16,0 0-16,0 0 0,-21 42 15,0 0 1,0 21-16,-1 1 0,1-22 0,0 21 16,0 0-16,-21 64 15,20-63-15,1-1 0,21-21 16,0 21-16,0 1 0,0-1 0,-21 0 16,21-20-16,0 20 0,0-21 15,0 21-15,0-20 0,0-1 0,21 0 16,0 0-16,1 0 0,-1-21 15,21 0-15,-21 0 0,22 0 0,-1 0 16,0 0-16,-21 0 0,22-21 16,-1 0-16,0 0 0,-20 0 0,20-22 15,-21 22-15,0-21 0,22-1 0,-22 22 16,21-21-16,-21 0 16,0-22-16,1 22 0,-1-1 0,0-20 15,-21 21-15,21-1 0,-21 1 16,21 0-16,-21 20 0,0 1 0,0 0 15,-21 42 1,0 0-16,0 22 0,0-1 16,-22 0-16,22 1 0,0-1 0,0 0 15,0 1-15,21-1 0,-22 85 16,1-85-16,21 1 16,0-1-16,0-21 0,0 22 0,0-22 15,21 0-15,1 0 0,-1-21 16,21 21-16,-21-21 0,22 0 15,-22 0-15,63 0 0,-20 0 16,-22-21-16,1 0 0,-1 21 16,21-21-16,-20 0 0,20-22 15,-42 43-15,1 0 0</inkml:trace>
  <inkml:trace contextRef="#ctx0" brushRef="#br0" timeOffset="123333.66">12150 16362 0,'0'0'0,"0"-21"0,-22 0 16,22-1-16,-21 22 15,0 0 1,0 22-1,0-1-15,0 0 0,-1 0 0,22 21 16,-21 1-16,0-22 0,0 42 16,21-20-16,-21-1 0,21 0 0,-21 1 15,21 20-15,0-20 0,0-22 16,0 21-16,0 0 0,0-20 16,0-1-16,21 0 0,0 0 0,21-21 0,-21 0 15,22 0-15,-1 0 0,0 0 16,1-21-16,20 0 0,-20 0 15,-1-1-15,21 1 0,-20 0 0,-1-21 16,0-1-16,-20 22 0,-1-21 0,0 0 16,-21-1-16,0 1 15,0 0-15,0-1 0,-21 1 0,0 0 16,-1-1-16,1 22 0,0 0 16,-21 0-16,21 0 0,-22-1 0,22 22 15,-21 0-15,21 0 0,-22 22 0,1-1 16,21-21-16,-22 21 0,22 0 15,0 21-15,0-20 0,0-1 0,0 0 16,21 21-16,0-21 0,0 1 16,0 20-16,0-21 0,0 0 0,21 0 15,0 1-15,21-1 0,1 0 16</inkml:trace>
  <inkml:trace contextRef="#ctx0" brushRef="#br0" timeOffset="123716.44">12742 16679 0,'0'0'0,"21"-63"16,-21 42-16,22 21 0,-1-21 15,0-1-15,0 1 0,0 21 16,43-21-16,-43 21 0,21 0 16,-21 0-16,22 0 0,-22 21 15,21 0-15,-21-21 0,1 43 0,20-1 16,-21 0-16,-21-20 15,0 20-15,0 0 0,0-21 16,0 22-16,-21 41 16,0-62-16,0-1 0,-1-21 15,22 21-15,-21-21 0,21-21 32,0 0-32,0-1 0,0 1 15,0 0-15,21-21 0,1-1 16,-1 22-16,0-21 0,42-64 15,-41 64-15,-1 21 16,0-1-16,0 1 0,0 0 0,0 0 16,1 21-16,-1 0 0,0 0 15,0 0 1,0 0-16,-21 21 0,21 0 16</inkml:trace>
  <inkml:trace contextRef="#ctx0" brushRef="#br0" timeOffset="125289.05">14055 16828 0,'0'0'0,"0"-22"0,0 1 16,0 0-16,0 0 16,0 0-16,0 0 0,0-1 0,0 1 15,0 0-15,0 0 16,0 0-16,-22 0 0,1-1 0,0 22 15,0 0-15,0 0 0,0 0 16,-1 0-16,-20 0 0,21 22 16,0-1-16,-22 0 0,22 21 15,-21-21-15,21 22 0,0-22 0,-1 21 16,1-21-16,0 22 0,21-22 0,-21 21 16,21-21-16,0 1 0,0-1 15,0 0-15,0 0 0,21-21 0,0 0 16,0 21-16,1-21 0,-1 0 15,0 0-15,0 0 0,0-21 16,22 0-16,-22 21 0,0-21 16,0 0-16,0-1 0,22 1 0,-22-21 15,0 21-15,-21 0 0,21-22 16,0 22-16,-21-21 0,0 21 0,0-1 16,0 1-16,0 0 0,0 42 31,0 0-31,0 1 15,-21-1-15,21 21 0,0-21 16,-21 0-16,21 1 0,0 20 0,0-21 16,0 0-16,21 0 15,0 1-15,-21-1 0,21-21 16,22 0-16,-22 21 0,0-21 0,21 0 16,-20 0-16,20 0 0,0 0 15,1-21-15,-22 0 0,21 21 0,-21-22 16,0 1-16,1 0 0,-1-21 15,0 21-15,0-1 0,0-20 0,-21 21 16,0-21-16,21 20 0,-21 1 16,0 42-1,0 1 1,-21-1-16,21 0 0,0 0 0,-21 0 16,0 0-16,0 22 0,21-22 15,0 0-15,0 0 0,-21 0 16,21 1-16,-22-1 0,22 0 15,-21-21-15,21 21 0,0 0 16,-21-21 0,21-21 15,0 0-31,21 0 0,0 0 16,1-1-16,-1 1 0,0-21 0,0 21 15,21-22-15,-20 22 0,-1-21 16,21 0-16,0 20 0,1-20 0,-22 21 15,21 21-15,1-21 16,-22 21-16,0 0 0,0 0 0,0 0 16,0 0-16,-21 21 0,22-21 15,-22 21-15,0 0 0,0 0 0,0 1 16,0-1-16,0 0 0,0 0 16,-22 0-16,1 0 15,0-21-15,21 22 0,-21-22 16,21-22 15,0 1-15,0 0-16,21 0 0,-21 0 15,0 0-15,0-1 16,0 1-16,0 0 0,0 0 0,0 0 16,0 0-16,-21 21 15,0 0-15,0 0 0,-1 0 16,1 0-16,0 0 0,0 0 0,-21 0 15,20 21-15,-20 0 0,0 0 16,-22 21-16,22 1 0,21-22 16,-22 0-16,22 21 0,-21-20 15,42-1-15,-21 21 0,21-21 0,0 0 16,0 1-16,0-1 0,0 0 16,0 0-16,21 0 0,21 0 15,-21-21-15,22 0 16,-22 0-16,0 0 0,64 0 15,-64-21-15,0 0 0,21 21 16,-20-21-16,-1 0 0,21-22 0,0 1 16,-20 0-16,-22 21 15,21-1-15,0-20 0,-21 21 0,21 0 16,-21 0-16,0-1 0,0 44 31,0-1-15,0 0-16,0 0 0,0 0 15,0 0-15,0 22 0,-21-22 0,0 21 16,21 1-16,-21-1 16,21-21-16,0 21 0,-22 1 0,22-1 15,0 0-15,-21 1 0,21-1 16,0 0-16,0 1 0,0 20 0,-21-20 16,0-1-16,0 0 0,0 1 15,-1-1-15,1 0 0,0 1 0,0-1 16,-21-21-16,20 0 0,-20 0 0,0 1 15,21-1-15,-22-21 0,1 0 16,21 0-16,-22 0 0,22 0 16,-21 0-16,21 0 0,-22 0 0,22-21 15,-21-1-15,21 1 0,0 0 0,-22 0 16,22 0-16,0-22 16,0 22-16,0-21 0,21 0 0,0 20 15,0-20-15,0 0 0,21 21 16,21-22-16,-21 1 0,22 21 0,-1-22 15,43-41-15,-43 41 16,0 1-16</inkml:trace>
  <inkml:trace contextRef="#ctx0" brushRef="#br0" timeOffset="126960.11">15346 16849 0,'21'0'0,"-21"-21"16,21-1-16,0 1 0,-21 0 16,21 21-16,-21-42 0,22 21 15,-22-1-15,21 1 0,-21 0 0,0-21 16,0 21-16,0-1 15,0 1-15,-21 21 0,-1 0 16,1 0-16,-21 0 0,21 21 16,-22 1-16,-20 20 15,21-21-15,20 21 0,-20 1 0,21-22 16,-21 21-16,20-21 0,1 22 16,21-22-16,-21 21 15,21-21-15,0 1 0,0-1 0,21-21 16,0 0-16,1 0 15,-1 0-15,21 0 0,-21 0 0,22-21 16,-22-1-16,0 1 0,21 0 16,-21 0-16,1 0 0,-1-22 15,-21 22-15,21-21 0,-21 21 0,0 0 16,21-22-16,-21 22 0,0 0 16,0 0-16,-21 21 15,0 0-15,21 21 16,-21 0-16,21 0 0,-22 0 0,22 1 15,0 20-15,0-21 0,0 21 16,0-20-16,0-1 0,0 21 0,0-21 16,0 0-16,22 1 0,-1-1 15,0-21-15,0 21 0,0-21 0,0 0 16,22 0-16,-1 0 0,-21 0 16,22 0-16,-22-21 0,21 0 15,-21 21-15,22-22 0,-22 1 16,0-21-16,0 21 0,0-22 0,0 22 15,1-21-15,-1 21 0,-21-22 16,0 22-16,0 0 0,0 0 0,21 0 16,-21 42-1,0 0 1,-21 0-16,0 22 0,21-22 0,0 0 16,-22 21-16,1-21 0,0 1 15,21-1-15,0 21 0,-21-21 0,0 0 16,0 1-1,21-1-15,-22-21 0,22 21 16,-21-21-16,21-21 16,0 0-1,0-1-15,21 1 16,1 0-16,-1-21 0,0 21 0,0-22 16,0 22-16,0-21 0,22 21 15,-22-1-15,0-20 0,21 21 0,-20 21 16,20-21-16,-21 21 0,0 0 0,0 0 15,1 0-15,-1 21 0,-21 0 16,0 0-16,0 0 0,0 1 0,0-1 16,0 0-16,0 21 15,0-21-15,0 1 0,0-1 0,0 0 16,0 0-16,0 0 0,0 0 16,0 1-16,0-1 0,21-21 15,0 21-15,0-21 0,0 0 0,1 0 16,-1 0-16,0 0 0,21 0 15,-21-21-15,1 0 0,-1-1 0,0 22 16,0-21-16,0-21 0,0 21 16,22-22-16,-43 1 0,21 21 15,-21 0-15,21 0 0,-21-1 16,21 1-16,-21 42 16,-21 1-1,0 20-15,0-21 16,0 0-16,21 0 0,-22 22 0,1-22 15,21 0-15,-21 0 0,21 0 16,0 1-16,0-1 0,0 0 0,0 0 16,0 0-16,21-21 15,0 21-15,1-21 0,-1 0 0,21 0 16,-21 0-16,0 0 0,22 0 16,-22 0-16,0-21 0,0 0 0,0 0 15,22 0-15,-22 0 0,0-1 16,0 1-16,0 0 0,1 0 0,-1 0 15,-21 0-15,0-1 16,21 22-16,-21 22 31,0-1-31,0 0 16,-21 0-16,21 0 0,0 0 16,-21-21-16,21 22 0,0-1 0,0 0 15,0 0-15,0 0 16,21-21-16,0 21 0,0-21 0,0 22 15,0-22-15,1 21 16,-22 0 0,0 0-16,0 0 15,-22 0 1,1-21-16,0 22 0,0-22 0,0 21 16,0 0-16,21 0 0,-22 0 15,1-21-15,0 21 0,0 1 0,21-1 16,-21 0-16,21 0 0,-21 21 15,-1-20-15,22-1 0,-21 0 0,0 0 16,0 0-16,0 0 0,0 1 16,-1-1-16,-20 0 0,0 0 0,21 0 15,-22-21-15,1 21 0,0 1 16,20-22-16,-20 21 0,0-21 0,21 0 16,-22 0-16,22 0 15,0 0-15,0 0 0,21-21 31,0-1-31,0 1 0,21 0 0,0 0 16,0 0-16,0-22 0,22 22 0,-1-21 16,0 21-16,1-22 0,-1 22 15,0-21-15,22 21 0,-22-22 0,22 22 16,-22 0-16</inkml:trace>
  <inkml:trace contextRef="#ctx0" brushRef="#br0" timeOffset="127507.35">17272 16701 0,'0'21'16,"21"-21"-1,0 0-15,0 0 16,1 0-16,-1-21 16,0 21-16,0-22 0,0 22 0,0-21 15,-21 0-15,0 0 0,22 0 16,-22 0-16,0-1 0,-22 22 31,1 0-31,0 0 0,0 0 0,-21 22 16,20-22-16,-20 21 0,21 21 15,0-21-15,0 0 0,-1 22 0,1-22 16,0 0-16,0 21 0,21-20 0,0-1 16,0 21-16,0 0 15,0-20-15,0-1 0,21 0 16,0-21-16,0 0 0,1 21 16,-1-21-16,0 0 0,0 0 0,21 0 15,-20 0-15,20 0 0,0 0 16,1 0-16,-1 0 0</inkml:trace>
  <inkml:trace contextRef="#ctx0" brushRef="#br0" timeOffset="128066.02">17992 16722 0,'0'0'0,"0"-43"16,-22 43-1,1 0-15,0 22 16,-21-1-16,21 0 0,-1 0 15,-20 0-15,21 0 0,-21 1 0,-1-1 16,22 21-16,-21-21 0,21 0 16,-1 1-16,1-1 0,0 0 0,21 0 15,0 0-15,0 0 0,0 1 16,0-1-16,21-21 16,0 0-16,1 0 0,-1 0 0,0 0 15,21 0-15,-21 0 0,22-21 16,-22 21-16,21-22 0,-21-20 0,22 21 15,-22-21-15,21 20 0,-21-20 16,22-21-16,-22 20 0,0-20 0,21 20 16,-20-20-16,-1-1 0,21 22 15,-21-21-15,0 20 0,1 1 16,-1 0-16,0 20 0,0 1 0,-21 0 0,0 0 16,0 0-16,0 42 15,0 0 1,-21 0-16,21 0 0,-21 22 15,0-1-15,-1-21 0,1 22 0,0-1 16,0 0-16,0 1 0,21-1 0,-21 0 16,-1 1-16,22-1 0,-21 0 15,21 1-15,0-22 0,0 21 0,0-21 16,0 0-16,0 22 0,0-22 16,0 0-16,21 0 0,1-21 15,-1 0-15,0 0 0,0 0 16,21 0-16,-20 0 0,20 0 0,-21-21 15,21 21-15,-20 0 0,20-21 16,-21 0-16,0 21 0,0-21 16,1 21-16,20-43 0,-42 22 15</inkml:trace>
  <inkml:trace contextRef="#ctx0" brushRef="#br0" timeOffset="128339.88">17145 16468 0,'0'0'0,"-42"0"0,-22-21 15,43 21-15,21-22 16,-21 22-16,42 0 31,0 0-31,0 0 16,0 0-16,1 0 15,-1 0-15,0 0 16,0 0-16,0 0 16</inkml:trace>
  <inkml:trace contextRef="#ctx0" brushRef="#br0" timeOffset="130275.28">19897 16637 0,'0'0'0,"0"-21"0,0 0 0,0 0 16,0-1-16,0 1 0,0 0 16,-22 21-1,1 21-15,0 0 16,21 1-16,-21-1 0,0 21 15,0 0-15,-1 1 0,1-1 0,-21 0 16,21 1-16,0-22 0,-1 21 16,1-21-16,0 22 0,-21-22 15,42 0-15,-21 0 0,-1-21 0,22 21 16,-21-21-16,21-21 16,21 0-1,1 0-15,-1 0 0,0 0 16,0-22-16,0 22 0,0-21 0,22 21 15,-22-22-15,0 1 0,21 21 16,-20 0-16,-1-1 0,0 1 0,-21 42 31,0 1-31,0-1 0,0 0 0,0 0 16,0 0-16,0 22 0,21-22 16,-21 0-16,21 0 0,0 0 15,-21 0-15,22 1 0,-1-1 0,21 0 16,-21 0-16,0-21 0,22 0 15,-1 0-15,0 0 0,1 0 0,-1 0 16,0 0-16,1-21 0,-1 21 16,0-21-16,1-22 0,-1 22 0,0-21 15,-20 21-15,20-22 0,-21 1 16,0-21-16,0 20 0,1 1 0,-1 0 16,0-1-16,-21 1 0,0 0 15,21-1-15,-21 1 0,0 21 0,0 0 16,-21 42-1,0 0 1,0 0-16,-22 21 0,22-20 0,0 20 16,0 0-16,0 1 0,-1-1 15,22 0-15,-21 1 0,21-22 16,0 21-16,0 0 0,0 1 0,21-1 16,-21-21-16,43 22 0,-1-22 15,-21 0-15,22 0 0,-22-21 0,21 0 16,0 0-16,1 0 0,-1 0 15,22 0-15,-22-21 0,0 0 16,-21 0-16,22-1 0,-1 1 0,-21-21 16,0 0-16,1 20 0,-22-20 15,0 0-15,0 21 0,0-22 16,0 22-16,0 0 0,0 0 0,-22 21 16,1 0-16,-21 0 15,21 0-15,0 0 0,-22 21 0,1-21 16,21 21-16,-22 0 0,1 0 15,0 1-15,-22 41 16,1 22-16,63-64 0,0 0 16,0 0-16,0 0 0,21 1 15,0-22-15,0 21 0,0-21 0,1 0 16,20 0-16,0 0 0,-21 0 16,22 0-16,-22-21 0,21 21 0,-21-22 15,22 1-15,-22 0 16,0 0-16,0-21 0,0 20 0,-21 1 15,0 0-15,22 0 0,-22 0 16,0 0-16,0 42 31,-22 0-31,22 0 16,0 0-16,-21 0 0,21 1 16,-21-1-16,21 0 0,0 0 0,0 0 15,0 0-15,0 1 0,21-1 16,0 0-16,1-21 15,20 21-15,-21-21 0,0 0 16,22 0-16,-22 0 16,21 0-16,-21-21 0,22 21 0,-1-21 0,0 0 15,-21-1-15,22-20 0,-22 21 16,0 0-16,21-43 0,-20 22 16,-1 21-16,-21 0 0,0-1 15,0 44 16,-21-1-31,21 0 0,-22 0 16,22 0-16,-21 0 0,21 1 16,0 20-16,0-21 0,0 0 0,0 0 15,0 1-15,0-1 0,0 0 16,21 0-16,1-21 16,-1 0-16,0 0 0,0 0 0,21 0 15,-20 0-15,20 0 0,0 0 16,1 0-16,-22-21 0,21 21 0,-21-21 15,0 0-15,1-22 0,-1 22 16,0 0-16,0-21 0,0 20 0,-21-20 16,21 21-16,-21 0 0,22 0 15,-22-1-15,21 1 0,-21 0 0,0 42 32,0 0-17,0 1-15,0-1 0,0 0 0,0 0 0,0 21 16,-21 1-16,-1-22 15,22 21-15,-21 1 0,0-1 0,21 0 16,-21 1-16,0-22 0,21 21 16,-21 0-16,-1 1 0,1-1 0,0 0 15,0 1-15,0 20 0,21-20 16,-21 20-16,-1-21 0,22 22 0,-21-22 16,0 22-16,0-22 0,0 0 0,0 22 15,-1-22-15,1 22 0,0-22 16,0 0-16,21 22 0,0-22 15,0 1-15,0-1 0,0 0 0,0 1 16,0-1-16,0-21 0,0 0 16,0 0-16,-21-21 15,0 0-15,-1-21 16,22 0-16,0 0 16,-21 0-16,0 0 0,0-22 0,0 22 15,0-21-15,21-1 0,-43 1 16,22 0-16,0-22 0,0 22 0,0-22 15,-1 1-15,1-1 0,0 1 16,21-1-16,0 1 0,21-43 16,22 43-16,-1 20 0,0 1 0,22 0 15,-22-1-15,22 1 16,-1 0-16,22 20 0,-22-20 0,-20 21 16,20 0-16,1 0 0,-22-1 15,64 1-15,-64 0 0,0 21 16,-20 0-16,20-21 0,-21 21 15,21 0-15,-20 0 0,-1-21 0</inkml:trace>
  <inkml:trace contextRef="#ctx0" brushRef="#br0" timeOffset="130436.18">23029 17060 0,'-21'0'31,"-21"0"-15</inkml:trace>
  <inkml:trace contextRef="#ctx0" brushRef="#br0" timeOffset="130498.15">22966 17060 0,'21'0'16</inkml:trace>
  <inkml:trace contextRef="#ctx0" brushRef="#br0" timeOffset="132398.24">656 9885 0,'0'-21'16,"21"21"-16,-21-21 0,0-1 0,21 22 15,-21 22 1,0-1-16,0 0 16,22 0-16,-22 21 0,0-20 15,0 20-15,0 0 0,0 1 16,0-1-16,-22 21 0,22-20 0,-21 20 15,21 1-15,0-1 0,-21-20 16,21 20-16,-21-21 0,0 22 0,21-22 16,0 1-16,0-22 0,-21 21 15,21-21-15,-22 0 0,22 1 0,0-1 16,0-42 31,0-1-47,0 1 0,0 0 0,0 0 15,22 0-15</inkml:trace>
  <inkml:trace contextRef="#ctx0" brushRef="#br0" timeOffset="132931.9">995 10372 0,'-21'0'15,"21"21"-15,-22-21 0,22 21 0,0 0 0,-21 0 16,21 1 0,0-1-16,-21 0 0,21 0 0,0 0 15,0 0-15,0 1 0,0-1 16,21-21 0,0 0-16,1 0 31,-22-21-31,21-1 0,-21 1 0,0 0 15,0 0-15,0 0 16,0 0-16,0-1 0,-21 22 16,-1 0-1,1 0-15,0 22 0,0-1 0,21 0 16,-21 0 0,0 21-16,21-20 0,0-1 0,-22-21 15,22 21-15,0 0 0,0 0 16,22-21-16,-1 0 15,0 0-15,0 0 16,0-21-16,0 0 0,-21 0 16,0 0-16,0-1 0,0 1 15,0 0-15,0 0 0,0 0 16,0 0-16,-21-1 16,0 22-1,21 22-15,0-1 16,0 0-1,0 0-15,0 0 16,0 0-16,0 1 16,0-1-16,0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4:03:03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7048 1080 0,'0'0'0,"0"-22"0,0-20 0,0 21 16,0-21-16,0 20 0,0 1 0,0-21 16,0 21-16,0 0 15,0-1-15,0 1 0,0 0 0,0 42 63,0 0-48,0 1-15,0-1 0,0 0 16,0 0-16,0 21 0,0 1 16,0-22-16,0 21 0,-21 1 0,21-1 15,0 0-15,-21 1 0,21-1 16,0 0-16,0 1 0,0-1 15,0 21-15,0-20 0,0 20 0,0 1 16,0-1-16,0 1 0,0-1 16,0 1-16,0-1 0,0 43 15,0-42-15,-21-1 0,0 1 16,21-22-16,-21 21 0,21 1 16,0-1-16,-22 1 0,1-1 0,21 1 15,-21-22-15,21 22 0,0-1 16,-21-20-16,-21 84 0,42-85 15,-22 21-15,1 1 0,0-1 16,0 1-16,21-22 0,-21 22 0,0-22 16,-1 22-16,1-22 15,21 0-15,-21 1 0,0-1 0,0 0 16,21 1-16,0-1 0,-21 0 0,-1-21 16,22 22-16,-21-22 0,21 21 15,0-21-15,0 1 0,-21 20 16,21-21-16,-21 0 0,21 0 0,0 1 15,0-1-15,0 0 16,0-42 0,0 0-1,0-1-15,21-20 0,0 21 0,0-21 16,1-1-16,-1-20 0</inkml:trace>
  <inkml:trace contextRef="#ctx0" brushRef="#br0" timeOffset="1356.23">7324 931 0,'0'-21'16,"21"21"30,0 0-30,0 0-16,0 0 0,22 0 16,-1 21-16,0-21 0,22 0 0,-1 0 15,1 22-15,-1-22 16,22 0-16,105 21 0,-105-21 0,21 0 16,-21 21-16,42-21 0,105 0 15,-126 21-15,21-21 16,-21 0-16,0 0 0,0 0 15,-22 0-15,22 0 0,-21 21 16,21-21-16,-22 0 0,1 0 0,0 0 16,-1 0-16,1 0 0,0 0 15,-22 0-15,1 0 0,-22 0 0,0 0 16,1 0-16,-1 0 0,-21 0 16,0 0-16,1 0 0,-1 0 0,0 0 15,-21 21 1,0 1-16,0-1 0,0 0 15,0 0-15,0 0 0,0 0 0,0 1 16,0 20-16,0-21 0,0 21 16,0 1-16,0-1 0,-21 0 15,21 22-15,0-22 0,-21 22 16,21-1-16,0 1 0,0-1 0,0 1 16,-22 20-16,22-20 0,-21-1 0,21 22 15,-21-21-15,21 20 0,0-20 16,0 20-16,0 1 0,-21-21 0,21-1 15,-21 22-15,21-22 0,0 1 16,0-22-16,0 22 0,0-1 0,-21 1 16,21-1-16,-22-21 0,22 22 15,0-22-15,0 22 0,-21-22 0,0 0 16,21 1-16,-21-1 0,0 0 16,21 1-16,0-1 0,-21-21 15,-1 22-15,22-22 0,0 0 0,0 21 16,-21-21-16,21 1 0,-21 20 15,21-21-15,-21 0 0,21 0 0,0 1 16,0-1-16,-21-21 0,21 21 0,-21 0 16,-1 0-16,1-21 15,0 21-15,0-21 16,0 0-16,21 22 0,-21-22 0,-1 0 16,1 0-16,0 0 15,-42 0 1,41 0-16,1 0 0,0 0 15,0 0-15,-21 0 0,20 0 0,-20 0 16,21 0-16,-21 0 0,-1 0 0,22 0 16,-21 0-16,-1 0 0,1 0 15,-21 0-15,20 0 0,-20 0 0,20 0 16,-20-22-16,-1 22 0,1 0 16,-1 0-16,1-21 0,-1 21 15,22-21-15,-21 21 0,-1 0 0,1 0 16,-1-21-16,1 21 0,-1 0 15,1 0-15,-1-21 0,-21 21 0,1-21 0,-1 21 16,0 0-16,1 0 16,-1-22-16,0 22 0,1 0 0,20 0 15,-20 0-15,20 0 0,1-21 0,20 21 16,-20 0-16,20 0 0,-62 0 16,62 0-16,1 0 0,21 0 15,-22 0-15,1 0 0,21 0 16,-21 0-16,20 0 0,1 0 0,0 0 15,0 0-15,0 0 0,21-21 32,0 0-32,21 21 0,0-21 15,0 0-15,0-1 0</inkml:trace>
  <inkml:trace contextRef="#ctx0" brushRef="#br0" timeOffset="3191.81">7429 826 0,'0'0'0,"0"-22"16,0 1-1,0 0 1,0 0-1,-21 21 1,21-21-16,-21 21 0,0 0 16,0-21-1,0 21-15,-1 0 16,1 0 0,0 0-16,0-22 0,0 22 15,0 0 1,-1 0-16,1 0 15,0 0-15,0 0 16,0 0-16,0 0 0,-1 0 16,1 0-16,0 0 15,0 22-15,0-22 16,0 0-16,-1 21 0,1-21 16,0 21-16,0-21 0,21 21 15,-21-21-15,0 21 0,-1-21 0,1 21 16,21 1-16,-21-22 0,0 21 15,0 0-15,21 0 0,-21 0 0,21 0 16,-22 1-16,1-1 0,21 0 16,0 0-16,0 0 0,-21 0 15,21 1-15,0-1 0,-21 0 16,21 0-16,0 0 0,0 0 16,0 1-16,0-1 0,0 0 0,-21 0 15,21 0-15,0 0 0,-21 1 16,21-1-16,0 0 0,0 0 15,0 0-15,0 0 0,0 1 16,0-1-16,0 0 0,0 0 0,0 0 16,0 0-16,0 1 0,0-1 15,-22 0-15,22 0 0,0 0 0,0 0 16,0 1-16,0-1 0,0 0 16,0 0-16,0 0 0,0 0 0,22 1 15,-1-1-15,0 0 16,0 0-16,-21 0 0,21-21 15,0 21-15,1 1 0,-1-22 16,0 21-16,0 0 0,0-21 0,0 21 16,22-21-16,-22 21 0,0-21 15,21 0-15,-20 21 0,-1-21 0,21 0 16,-21 22-16,22-22 0,-22 0 16,21 0-16,-21 0 0,0 0 15,22 0-15,-22 0 0,21 0 0,-21 0 16,22 0-16,-1 0 0,0 0 0,-20 0 15,20-22-15,0 22 0,1-21 16,-22 21-16,21-21 0,-21 21 16,43-21-16,-22 0 0,-21 0 15,22 21-15,-22-22 0,0 1 16,0 0-16,0 0 0,0 0 0,1 0 16,-1-1-16,0 1 0,0 0 15,0 0-15,0-21 0,1 20 0,-1 1 16,-21 0-16,0 0 0,0-21 15,21 20-15,-21 1 0,0 0 0,0 0 16,21 0-16,-21 0 0,0-22 16,0 22-16,0 0 0,0-21 0,0 20 15,0 1-15,0-21 0,0 21 16,0-22-16,0 22 0,0 0 16,0-21-16,0 21 0,-21-22 15,0 22-15,21-21 0,-21 21 0,-1-1 16,1-20-16,0 21 0,0 0 15,21 0-15,-21-1 0,0 1 0,-1 0 16,1 21-16,0-21 0,0 21 16,-21-21-16,20 21 0,1-21 15,0 21-15,0 0 0,-21-22 0,20 1 16,-20 21-16,21 0 0,-21 0 16,20 0-16,-20-21 0,21 21 15,-21 0-15,20 0 0,1 0 16,0 0-16,0 0 0,0 0 0,0 0 15,-1 0-15,1 0 16,0 0-16,0 0 0,0 21 0,0-21 16,-1 21-16,1-21 0,0 22 15,0-1-15,0-21 0,0 21 16,-1 0-16,1-21 0,0 21 0,0 0 16,-21 22-16,20-22 0,1 0 15,0 0-15,0 0 0,0 22 0,0-22 16,-1 21-16,1-21 0,0 1 15,0 20-15,0-21 0,21 0 16,-21 0-16</inkml:trace>
  <inkml:trace contextRef="#ctx0" brushRef="#br0" timeOffset="4384.89">7197 953 0,'-43'0'16,"22"0"-16,0 0 0,0 21 16,21 0-16,-21-21 0,-1 21 15,1 0-15,0 0 0,0 1 16,21-1-16,0 21 15,-21-21-15,21 0 0,-21 1 0,21-1 16,0 42-16,0-42 16,0 22-16,0-22 0,0 0 15,0 0-15,0 0 0,0 1 16,0-1-16,0 0 0,21 0 16,0 0-16,0 0 0,0 1 15,0-22-15,1 21 0,-1-21 16,0 0-16,0 0 0,0 0 0,0 0 15,1 0-15,-1 0 0,0 0 16,0 0-16,0 0 0,22 0 16,-22 0-16,0-21 0,0-1 15,0 22-15,0-21 0,1 0 0,20 21 16,-42-21-16,21 0 0,0 0 16,0-1-16,1 1 0,-22 0 0,0 0 15,0 0-15,21 0 0,-21-22 16,0 22-16,0-21 0,0-1 15,0 22-15,0 0 16,-21 0-16,21 0 0,-22 0 0,1-1 16,0 1-16,0 0 15,0 21-15,0-21 0,-1 21 0,1 0 16,0-21-16,0 21 0,0 0 16,-22 0-16,22 0 0,0 0 0,-21 0 15,21 21-15,-1-21 0,-20 21 16,21 0-16,0 0 0,0 1 15,-1-1-15,1 0 0,0 0 0,0 21 16,0-20-16,21-1 0,0 21 16,0-21-16,0 0 0,0 1 0,0 20 15,0-21-15,0 0 0,0 0 16,0 1-16,0-1 0,0 0 0,0 0 16,21 0-16,-21 0 15,21 1-15,21-1 0,-42 0 16,22-21-16,-1 21 0,0-21 15,0 0-15,0 0 0,22 0 0,-22 0 16,0 0-16,0 0 0,0 0 16,22 0-16,-22-21 0,0 0 0,21 0 15,-21-1-15,1 1 0,-1 0 16,0 0-16,0 0 0,0-22 0,0 22 16,-21-21-16,0 21 0,0-22 15,0 22-15,0-21 0,0 0 0,0 20 16,-21-20-16,0 21 0,0 0 15,0 0-15,0-1 0,-1 22 16,1-21-16,0 21 0,0 0 16,0 0-16,-22 0 0,22 0 15,0 0-15,0 21 0,0 1 0,0-1 16,-1 21-16,1-21 0,21 22 16,0-22-16,-21 21 0,21-21 0,0 22 15,0-22-15,0 21 0,0-21 16,0 0-16,0 1 0,21-1 0,-21 0 15,21 0-15,1 0 0,-1 0 16,0-21-16,0 22 0,0-22 16,0 0-16,1 0 15,-1 0-15,0 0 0,0-22 16,-21 1 0,0 0-16</inkml:trace>
  <inkml:trace contextRef="#ctx0" brushRef="#br0" timeOffset="5321.89">12552 2159 0,'-43'0'16,"65"0"-1,-1 0-15,0 0 16,21 0-16,1 0 0,20 0 16,1 0-16,-1 0 0,22 0 0,21 0 15,-1 0-15,-20 0 0,21 0 16,0 0-16,0 0 0,-22 0 0,1 0 15,0 0-15,-1 0 0,1 0 16,0 0-16,-22 0 0,1 0 16,-1 0-16,-21 0 0,1 0 0,-1 0 15,0 0-15,-20 0 0,-1 0 16,0 0-16,0 0 0,-21 21 47,-21-21-47,0 0 15,0 0-15,-22 0 0,22 21 16,-21-21-16,-1 0 0</inkml:trace>
  <inkml:trace contextRef="#ctx0" brushRef="#br0" timeOffset="5729.21">12573 2328 0,'21'0'0,"0"0"15,0 0-15,22 22 0,-1-22 0,0 0 16,22 0-16,-1 0 0,22 0 15,0 0-15,-1 0 0,1 0 0,0 0 16,-1 0-16,1 0 0,0 0 16,-1 0-16,1 0 0,-21 0 0,20 0 15,-20 0-15,-1 0 0,1 0 16,-1 0-16,-20 0 0,20 0 0,-21 0 16,-20 0-16,20 0 0,-21 0 15,0 0-15,0 0 0,1 0 0,-44 0 78,22-22-78</inkml:trace>
  <inkml:trace contextRef="#ctx0" brushRef="#br0" timeOffset="6252.91">14182 1926 0,'0'21'0,"0"1"15,0-1 1,21 0-16,0-21 0,21 42 16,-21-21-16,22 1 0,-22-22 15,0 21-15,21 0 0,-20 0 16,20-21-16,-21 21 0,0 0 0,22-21 16,-22 0-16,0 0 0,0 22 15,0-22-15,0 0 0,1 0 0,-1 0 16,0 21-16,-21 0 31,-21-21-31,0 21 16,-1-21-16,-20 21 0,21 0 0,-21 1 15,-22-1-15,22 0 0,-22 21 16,1-21-16,20 22 0,-20-1 0,-1 0 16,22-20-16,-21 20 0,20-21 15,1 21-15,21-20 0,-22-1 16,22 0-16,0 0 0,0 0 0,0 0 15,21 1-15,0-1 16,-21-21-16,42 0 31,0 0-15,0 0-16,0-21 0,0-1 0,1 22 16</inkml:trace>
  <inkml:trace contextRef="#ctx0" brushRef="#br0" timeOffset="18418.41">17103 1588 0,'0'0'0,"21"0"15,0 0-15,21-22 0,-21 22 16,1-21-16,-1 21 0,0-21 15,0 21-15,0-21 0,0 21 0,1-21 16,-1 21-16,0-21 0,0-1 16,0 1-16,0 21 0,1-21 15,-1 0-15,0 0 0,0 0 0,-21-1 16,0 1-16,21 21 0,-21-21 16,0 0-16,0 0 0,0 0 15,-21 21-15,0 0 16,0-22-16,0 22 0,-1 0 0,-20 0 15,0 0-15,-1 0 0,1 22 16,0-1-16,-1 0 0,1 0 0,0 0 16,-1 0-16,1 1 0,21 20 15,-21-21-15,20 21 0,1-20 0,0-1 16,0 0-16,21 21 0,0-21 16,0 1-16,0-1 0,0 0 15,0 0-15,21-21 0,0 21 16,0 0-16,1 1 0,-1-1 0,21 0 15,-21 0-15,64 21 16,-43 1-16,-21-22 0,22 0 16,-22 21-16,21-20 0,-21 20 0,1-21 15,-1 21-15,-21-20 0,0 20 16,0-21-16,0 21 0,-43-20 0,-20 41 16,21-42-16,-1 0 15,1 1-15,0-1 0,-22 0 0,22-21 16,-22 0-16,22 0 0,0 0 15,-1 0-15,1-21 0,21 0 0,-22 21 16,22-22-16,-21 1 0,21 0 16,0-21-16,21 21 0,-22-1 0,22 1 15,-21-21-15,21 21 0,0 0 0,0-22 16,0 22-16,0 0 16,0 0-16,0 0 0,0-1 0,21 22 15,1-21-15,-1 0 0,0 21 16,0 0-16,0-21 0</inkml:trace>
  <inkml:trace contextRef="#ctx0" brushRef="#br0" timeOffset="18740.75">17886 1270 0,'0'-21'0,"0"42"32,0 0-32,0 0 0,0 22 15,-21-1-15,-1 0 0,22 1 16,-21 20-16,0 1 0,0 20 16,0-20-16,-22-1 0,22 1 0,0-1 15,0-20-15,0 20 0,0-20 0,21-22 16,-22 21-16,22-21 0,0 0 15,0 1-15,0-1 0,0 0 0,22-21 47,-22-21-47,0 0 16,21-1-16,-21 1 0</inkml:trace>
  <inkml:trace contextRef="#ctx0" brushRef="#br0" timeOffset="18920.64">17357 1926 0,'0'0'0,"-22"0"0,44 0 16,-1 0-1,0 0-15,21-21 16,1 21-16,-22 0 0,21 0 0,0-21 16,1 21-16,-1 0 0,0-21 15,1 21-15,-22-21 0,21 21 0,-21-22 16,22 22-16,-22 0 0,0 0 15</inkml:trace>
  <inkml:trace contextRef="#ctx0" brushRef="#br0" timeOffset="20030">18373 1990 0,'0'0'0,"21"0"0,42-21 15,-42 21-15,1-22 16,-22 1-16,21 0 0,-21 0 0,0 0 16,0 0-16,0-1 0,0 1 15,0-21-15,-21 21 0,-1 0 0,22-1 16,-21 1-16,0 0 0,0 21 16,0 0-16,0 0 0,-1 21 15,-20 0-15,21 1 0,-43 41 16,43-21-16,-21 1 0,21-1 15,0 0-15,-1-20 0,1 20 16,0 0-16,21-21 0,0 22 16,0-22-16,0 0 0,0 0 0,21 0 15,0 1 1,22-22-16,-22 0 0,0 0 0,21 0 16,-20-22-16,20 22 0,-21-21 15,21 0-15,-20 21 0,-1-21 0,21 0 16,-21-22-16,0 22 0,1 0 15,-1-21-15,-21 21 0,21-22 0,-21 22 16,21-21-16,-21 21 0,21-1 16,-21 44 15,0-1-31,0 0 0,0 0 16,0 21-16,0-20 0,0-1 15,0 21-15,0-21 0,0 0 0,0 1 16,0-1-16,21 0 0,1 0 15,-1 0-15,0 0 0,0-21 16,0 0-16,0 22 0,22-22 0,-22 0 16,21 0-16,-21 0 0,22-22 0,20 1 15,-20 0-15,-22 0 0,21 0 16,-21-22-16,0 1 0,1 0 16,-1-1-16,0 1 0,0 0 0,0-22 15,0 1-15,1-1 16,-22 22-16,21-22 0,0 22 0,-21-21 15,21 20-15,-21 1 0,0 0 16,0 20-16,21 1 0,-21 0 0,0 0 16,0 0-16,0 42 15,0 0 1,0 0-16,-21 0 0,0 22 0,21-1 16,-21 0-16,0 1 0,-1-1 15,22 22-15,-21-22 0,0 85 16,21-85-16,0 1 0,0 20 15,0-21-15,0-20 0,0 20 16,0 0-16,0-21 0,21 1 0,0-1 16,1 0-16,-1 0 0,21-21 15,22 21-15,-22-21 0,0 0 16,1 0-16,-22 0 0,21 0 16,0-21-16,1 0 0,-22 21 0,21-21 15,-21 0-15,1-1 0,-1 1 16,0-21-16,0 21 0,-21-22 15,0 1-15,21 21 0,-21-21 0,0 20 16,0 1-16,0 0 0,-21 21 16,0 0-1,0 21-15,0 0 0,-1 1 16,1-1-16,0 21 0,0-21 16,0 22-16,21-22 0,0 0 0,0 21 15,0-21-15,0 1 0,0-1 16,0 0-16,0 0 0,21 0 0,0 0 15,0-21-15,0 0 16,1 0-16,-1 0 0,21 0 0,-21 0 16,0 0-16,1 0 0,-1 0 15,0 0-15,0-21 0,21 0 0,-20 0 16,-1 0-16,0 0 16,-21-1-16,21 1 0,-21 0 15,0-21-15,0 21 0</inkml:trace>
  <inkml:trace contextRef="#ctx0" brushRef="#br0" timeOffset="20280.87">19008 1588 0,'0'0'0,"-22"0"16,22-22-16,22 22 15,-1 0-15,0-21 16,0 21-16,21 0 0,-20 0 0,20 0 16,0-21-16,1 21 0,-1 0 15,0 0-15,1 0 0,-1 0 0,0-21 16,-21 21-16,1 0 0,-1 0 16,0 0-16,-21-21 0,0 0 15</inkml:trace>
  <inkml:trace contextRef="#ctx0" brushRef="#br0" timeOffset="23068.87">20595 1461 0,'21'0'31,"0"0"-31,22 0 0,-22-22 0,0 1 15,21 21-15,1-21 0,-1 0 16,-21 0-16,22 0 0,-22-1 16,21 1-16,-21-21 0,0 21 15,-21 0-15,0-1 0,0 1 0,0-21 16,-42 21-16,21 0 16,0 21-16,-22 0 0,1 0 0,0 21 15,-22 0-15,22 0 0,0 0 16,-22 0-16,22 22 0,-1-22 0,1 21 15,0 1-15,21-22 0,-1 21 16,1 0-16,21-20 0,0-1 0,0 21 16,0-21-16,21 0 0,1 1 15,-1-1-15,21 0 0,-21-21 0,22 21 16,-1-21-16,0 0 16,1 0-16,-22 0 0,21 0 0,-21 0 15,0 0-15,1 0 0,-22-21 16,-22 21-1,1 0-15,-21 0 16,21 21-16,-22 0 16,1 0-16,0 1 0,-1-1 0,1 0 15,21 21-15,-21 1 0,-1-22 0,22 21 16,0 0-16,0 1 0,21-22 0,0 21 16,0 1-16,0-22 0,0 0 15,21 21-15,0-21 0,0 1 0,22-22 16,-1 21-16,0-21 0,1 0 15,20 0-15,-21 0 0,22 0 16,-1 0-16,-20-21 0,20-1 0,1 1 16,-22 0-16,22-21 0,-22-1 15,21 1-15,-20 0 0,-1-22 16,43-63-16,-64 64 16,21-1-16,1 1 0,-22-1 0,21-20 0,-21 20 15,22 1-15,-22-1 0,0 1 16,0-1-16,0 22 0,-21-1 15,0 1-15,0 21 0,0 0 0,0 0 16,-21 42 0,0 0-16,0 0 0,0 21 15,-1 1-15,1 20 0,-21-20 16,21 20-16,0 1 0,-22-1 0,22 1 16,0-1-16,0 1 0,0-1 15,-1 1-15,22-22 0,0 21 0,0-20 16,0-1-16,0 0 0,0 1 15,0-22-15,0 0 0,22 0 0,-1 0 16,0 1-16,21-1 16,-21-21-16,22 0 0,-1 0 0,0 0 0,1 0 15,20 0-15,-20-21 0,-1-1 16,0 22-16,1-21 0,-1-21 16,0 21-16,-21 0 0,1-22 15,-1 22-15,0-21 0,-21-1 0,0 22 16,0 0-16,0 0 0,0 0 15,-21 21-15,0 0 0,-1 0 16,1 21-16,0 0 0,-21 0 16,21 0-16,-1 22 0,1-22 0,0 0 15,21 21-15,0-20 0,0-1 16,0 21-16,0-21 0,0 0 0,21 1 16,0-22-16,1 21 0,-1 0 15,21-21-15,-21 0 0,22 0 16,-1 0-16,-21 0 0,21 0 0,1 0 15,-22-21-15,21 21 0,-21-21 16,22-22-16,-22 22 0,0-21 16,0 21-16,0-22 0,-21 22 15,0-21-15,0-1 0,22 22 0,-22 0 16,0 0-16,0 0 0,0 42 31,0 0-31,0 0 16,0 0-16,-22 22 0,22-22 15,-21 0-15,21 21 0,0-20 16,0-1-16,0 0 0,0 0 0,0 0 16,-21 0-16,21 1 15,0-44 17,0 1-17,0 0-15,0-21 16,0 21-16,0-22 0,21 22 0,0-21 15,-21-1-15,22 1 0,-1 0 16,0 21-16,0-1 0,0 1 0,0 0 16,1 0-16,-1 21 15,0 0-15,0 0 0,0 0 0,0 21 16,1-21-16,-22 21 0,21 0 16,0 22-16,-21-22 0,21 0 0,-21 21 15,0-20-15,0-1 0,0 21 16,0-21-16,0 0 0,0 1 0,0-1 15,-21 0-15,21 0 0,-21-21 16,21 21-16,0-42 31,0 0-15,0-21-16,21 20 16,0 1-16,0-21 0,22 0 15,-22-1-15,0 22 0,21-21 16,-21 21-16,22-22 0,-22 22 0,0 21 15,43-21-15,-43 21 16,0 21 0,-21 0-16,0 0 0,0 1 0,0 20 15,0-21-15,-21 21 0,21-20 16,-21 20-16,21-21 0,-22 21 16,22-20-16,0-1 0,0 0 0,0 0 15,0 0-15,0 0 0,22 1 16,-1-22-16,0 21 0,0-21 0,0 0 0,0 0 15,22 0-15,-22 0 16,21 0-16,-21 0 0,22 0 0,-22-21 16,0-1-16,21 1 0,-20 0 15,-1 0-15,0-21 0,0 20 0,0-20 16,0 0-16,-21-1 0,0 1 16,22 0-16,-22 21 0,0-22 0,0 22 15,-22 21 1,1 0-16,21 21 0,-21 0 0,-21 1 15,21-1-15,-1 21 0,1 0 16,21-20-16,-21 20 0,21-21 16,-21 21-16,21-20 0,0-1 15,0 0-15,0 21 16,0-21-16,42 1 0,-21-22 16,1 21-16,20-21 0,0 0 15,-21 0-15,1 0 0,20-21 16,-21 21-16,21-22 0,-20 1 0,-1 0 15,21-21-15,-21 21 0,0-22 16,1 22-16,-1-21 0,-21-1 0,21 22 16,-21 0-16,21 0 0,-21 42 31,-21 0-31,0 0 0,0 1 16,21-1-16,-22 21 0,1-21 0,0 0 15,21 1-15,-21-1 0,21 0 16,-21 0-16,0 0 0,21 0 15,21-42 32,-21 0-47,21 0 0,0 0 0,21-22 16,-20 22-16,-1-21 0,21 0 16,-21-1-16,22 22 0,-22-21 0,0 21 15,0-1-15,21 22 0,-20 0 16,-1 22-1,-21-1-15,0 21 0,0-21 16,0 22-16,0-22 0,0 21 0,0 0 16,-21-20-16,21 20 0,0-21 15,0 0-15,0 0 0,0 1 0,0-1 16,21-21-16,0 21 16,0-21-16,0 0 0,0 0 0,1 0 15,20-21-15,-21 0 0,0-1 0,22 1 16,-22 0-16,0-21 0,0-1 15,21 1-15,-20 0 0,-1-22 16,0 1-16,0-1 0,0 1 0,0-1 16,22-63-16,-22 64 15,0-1-15,0 22 0,-21 0 16,0 20-16,0-20 0,0 63 31,-21 22-31,0-22 0,0 21 16,0 0-16,-1 22 0,1-22 0,0 22 15,0-1-15,0 22 0,0-22 16,21-20-16,-22 63 16,22-43-16,0-21 0,0-20 0,0 20 15,0-21-15,0 0 0,0 0 0,22 22 16,-1-43-16,0 0 16,0 0-16,0 0 15,0 0-15,1 0 0,-1 0 0,0-21 16,0-1-16,0 1 0,0 0 15,1 0-15,-1 0 0,0-22 16,-21 1-16,0 21 0</inkml:trace>
  <inkml:trace contextRef="#ctx0" brushRef="#br0" timeOffset="23245.25">24236 1566 0,'0'0'0,"-21"0"16,21 22-16,21-1 15,21-21 1,-21 0-16,22 0 0,-1 0 16,0 0-16,1 0 0,-1 0 0,0 0 15,1 0-15,-1-21 0,0 21 16,1-22-16,-1 22 0</inkml:trace>
  <inkml:trace contextRef="#ctx0" brushRef="#br0" timeOffset="23944.8">25442 1334 0,'0'0'0,"-21"0"0,0 0 16,0 0 0,0 21-16,-1 0 15,22 0-15,-21 21 0,0 1 16,0-1-16,21 0 0,-21 1 15,0-1-15,-1 0 0,1 22 16,21-22-16,-21 1 0,0-1 0,0-21 16,0 21-16,-1 1 0,1-22 0,21 0 15,-21 0-15,21 0 0,-21 1 16,21-1-16,-21-21 0,21 21 16,0-42 15,21 21-31,0-21 0,-21-22 15,21 22-15,-21-21 0,21-1 0,-21 1 16,22-21-16,-1-1 0,0 1 16,0-1-16,0 1 0,0-1 0,22 1 15,-22-1-15,21 1 0,-21 20 16,1 1-16,20 0 0,-21 20 0,21 1 16,-20 0-16,20 21 0,0 0 15,1 0-15,-22 0 0,21 0 0,-21 21 16,0 0-16,1 1 0,-22 20 15,0-21-15,0 21 0,0-20 16,-22 20-16,1-21 0,0 21 16,-21-20-16,21-1 0,-22 0 0,1 0 15,0 0-15,-22 0 0,43 1 16,-21-22-16,-1 0 0,1 0 0,21 0 16,0 0-16,-1 0 0,1 0 15,0 0-15,21 21 31,21 0-31,0 0 16,-21 0-16,22 22 0,-22-22 0,21 21 16,-21-21-16,0 22 0,21-22 15,-21 21-15,21-21 0,0 0 16,-21 1-16,21-1 0,1 0 16,-22 0-16,21 0 0,0-21 0,0 0 15,0 0-15,0 0 16,1 0-16,-1 0 0,0 0 15,21 0-15,-21-21 0,22 0 16,-1 0-16</inkml:trace>
  <inkml:trace contextRef="#ctx0" brushRef="#br0" timeOffset="24247.63">26352 1185 0,'0'0'0,"0"-21"0,0 0 0,-21 21 15,0 0 1,0 21-16,21 0 0,-21 22 0,0-22 16,-1 21-16,1 1 0,-21-1 15,21 0-15,0 22 0,-1-22 16,1 0-16,0 22 0,0-22 0,21 1 16,0 20-16,0-42 0,0 22 15,0-1-15,0-21 0,0 0 0,21 0 16,0 1-16,0-1 0,1-21 15,-1 0-15,21 0 0,0 0 16,1 0-16,-22 0 16,21-21-16,-21-1 0,43-20 15,-43 21-15,0 0 0,0-22 16,1 22-16,-22 0 0,0-21 0,0 21 16</inkml:trace>
  <inkml:trace contextRef="#ctx0" brushRef="#br0" timeOffset="24429.92">26183 1609 0,'-21'0'16,"42"0"15,0 0-31,0 0 0,1 0 0,-1 0 16,0-21-16,21 21 0,-21 0 15,22 0-15,-22-22 0,0 1 0,0 21 16,22-21-16,-22 0 0,0 21 15,0-21-15</inkml:trace>
  <inkml:trace contextRef="#ctx0" brushRef="#br0" timeOffset="24629.8">26289 1164 0,'0'0'0,"0"-21"16,21 0-1,0 21-15,0 0 16,1 0-16,-1 0 0,21 0 0,-21 0 16,22 0-16,-22 0 0,21 0 15,-21 0-15,22 0 0,-22 0 0,0 0 16,0 0-16,0 0 0,0 0 16,-21 21-16</inkml:trace>
  <inkml:trace contextRef="#ctx0" brushRef="#br0" timeOffset="24913.64">26839 1355 0,'0'0'0,"0"21"0,21-21 15,1 21-15,-22 0 0,21 0 16,-21 1-16,21-1 15,-21 0-15,21 21 0,-21-21 0,21 1 16,-21 20-16,0-21 0,0 0 16,21 22-16,1-22 0,-22 0 0,21 0 15,-21 0-15,0 0 16,21 1-16,0-22 0,0 0 31,-21-22-31,21 1 0,-21 0 16,0 0-16</inkml:trace>
  <inkml:trace contextRef="#ctx0" brushRef="#br0" timeOffset="25116.52">27220 1503 0,'0'0'0,"0"-21"0,0 0 0,0-1 15,0 1-15,-21 21 16,0 0-16,0 0 0,0 0 16,-1 21-16,-20 1 0,21-1 0,-21 0 15,20 21-15,-62 22 16,63-22-16,-22-21 0,22 22 15,-21-1-15,21-21 0,-1 21 16,1-20-16,0-1 0,21 0 0,0 0 16,-21 0-16,21 0 0,0 1 15,21-22 1,0 0-16,0 0 0</inkml:trace>
  <inkml:trace contextRef="#ctx0" brushRef="#br0" timeOffset="25464.83">27686 1439 0,'0'-21'16,"0"42"-1,0 1-15,0 20 16,-21-21-16,0 21 0,21 22 15,-22-22-15,1 22 0,0-22 0,0 22 16,21-1-16,-42-21 0,20 22 16,1-1-16,0 1 0,21-22 0,-21 22 15,21-1-15,-21 1 16,21-22-16,-21 22 0,21-22 0,0 0 16,0 1-16,0-1 0,0 0 15,0-21-15,0 1 0,0-1 0,0 0 16,21-21-1,0-21 1,0 0-16,-21-22 16,21 22-16,0-21 0,1-1 0</inkml:trace>
  <inkml:trace contextRef="#ctx0" brushRef="#br0" timeOffset="25732.79">27728 1715 0,'0'0'0,"0"-43"0,0 1 0,0 0 15,0 20-15,0-20 0,0 21 16,0 0-16,21 0 0,1-1 16,20 22-16,-21 0 0,21 0 15,1 0-15,-1 0 0,0 0 0,1 0 16,-1 22-16,-21-1 0,0 0 16,1 21-16,-22-21 0,0 22 15,0-1-15,0-21 0,-22 22 16,-20-22-16,21 21 0,-21-21 0,-1 0 15,22 1-15,-21-1 0,-1 0 0,1 0 16,0-21-16,21 21 16,-22-21-16,22 0 0,-21 0 0,21 0 15,-1 0-15,1 0 0,-21 0 0</inkml:trace>
  <inkml:trace contextRef="#ctx0" brushRef="#br0" timeOffset="39195.8">7683 804 0,'22'0'0,"-1"-21"15,0 21 32,-21-21-47,0 0 32,0 0-17,0 0 1,-21 21-1,21-22-15,-21 22 0,-1 0 16,1-21-16,0 21 16,0 0-16,0-21 15,0 21-15,-1 0 0,1 0 16,0 0-16,0 0 0,0 0 16,0 0-16,-1 0 0,1 0 15,0 0-15,0 0 0,0 0 16,0 0-16,-1 0 15,1 0-15,0 0 16,0 0-16,0 21 0,0 0 16,-1-21-16,1 22 15,-21-22-15,21 21 0,0 0 0,-1-21 16,1 21-16,0 0 0,0 0 16,0-21-16,0 22 0,21-1 0,-22 0 15,1 0-15,21 0 0,-21 43 16,0-43-16,21 0 15,-21 0-15,0 22 0,21-22 0,-22 0 16,22 21-16,-21-21 0,0 1 16,21-1-16,0 21 0,0-21 15,0 0-15,0 1 0,0 20 0,0-21 16,0 0-16,0 0 0,0 22 16,0-22-16,0 0 0,0 0 15,0 0-15,0 22 0,21-22 0,0 0 16,-21 0-16,22 0 0,-1-21 15,0 22-15,0-1 0,0 0 16,0-21-16,22 21 0,-22 0 0,0-21 16,21 21-16,-20-21 0,20 0 15,-21 22-15,0-22 0,0 0 0,22 0 16,-22 0-16,0 0 0,0 0 16,22 0-16,-22 0 0,0-22 15,21 22-15,-21-21 0,1 0 0,20 0 16,-21 21-16,21-21 0,-20 0 15,20-22-15,-21 22 0,0 0 16,22 0-16,-22 0 0,0-22 0,0 22 16,0 0-16,0 0 0,1-22 15,-22 22-15,21 0 0,-21-21 0,21 21 16,-21-22-16,0 22 0,0-21 16,0-1-16,0 22 0,0-21 15,0 0-15,-21 20 0,0-20 16,-1 0-16,1 21 0,0-22 0,0 22 15,0-21-15,0 21 0,-22-1 16,22 1-16,-42 0 16,20 0-16,22 21 0,-21 0 0,21-21 15,-22 21-15,22 0 0,-21 0 16,-1 0-16,22 0 0,-21 0 16,21 0-16,-22 21 0,1-21 0,0 21 15,21 0-15,-22 0 0,1 1 16,0 20-16,20-21 0,-20 21 0,0-20 15,21 20-15,-1 0 0,1 1 16,0-1-16,0-21 0,21 21 16,-21 1-16,21-1 0,0 0 0,0-20 15,0 20-15,0 0 16,0 1-16,0-22 0,0 21 0,0 0 16,21 1-16,0-1 0,-21-21 15,21 22-15,0-1 0,1-21 0,-1 0 16,0 22-16,0-22 0,0 0 15,0 0-15,1 0 0,20-21 0,-21 21 16,21-21-16,-20 0 0,20 0 16,-21 0-16,21 0 0,1 0 0,-22 0 15,21 0-15,-21 0 0,22-21 16,-1 0-16,0 0 0,-20 0 16,20 0-16,0-1 0,1 1 0,-1 0 15,-21-21-15,21 21 0,1-22 16,-22 1-16,21 21 0,-21-22 15,1 1-15,-1 0 0,0-1 0,0 1 16,-21 0-16,21 21 0,-21-22 16,0 1-16,0 0 0,0-1 15,0 22-15,-21-21 0,-21-1 0,21 22 16,-22 0-16,22-21 0,-21 21 16,-1-1-16,-41-20 15,41 42-15,1-21 0,0 21 0,21 0 16,-22 0-16,1 0 15,0 0-15,20 0 0,-62 0 16,63 0-16,-22 21 0,1 21 16,0-20-16,20-1 0,-20 21 15,0 0-15,21 1 0,-1-22 0,-41 64 16,42-43-16,21 0 16,0 1-16,-21-1 0,21-21 0,0 21 15,0 1-15,0-1 0,0 0 16,0 1-16,0-1 0,21 0 0,0 1 15,0-22-15,0 21 0,-21-21 16,21 22-16,22-22 0,-22 0 0,0 21 16,0-20-16,0-22 15,22 21-15,-22 0 0,0-21 0,21 0 16,-20 0-16,20 0 0,0 0 16,-21 0-16,22 0 0,-1 0 0,0-21 15,1 0-15,-1 21 0,0-22 16,1 1-16,20-21 0,-20 21 15,-1 0-15,-21-22 0,21 1 0,1 21 16,-22-22-16,0 1 0,0 0 16,0-1-16,-21 1 0,22 0 0,-22-1 15,0-20-15,0 21 0,0-1 16,0 1-16,-22 0 0,1-1 0,0 1 16,-21 0-16,21-1 15,-22 1-15,22 0 0,-21 20 0,-1-20 16,1 21-16,0 0 0,-1 21 15,1-21-15,21 21 0,-21 0 16,-1 0-16,22 0 0,-21 0 0,-1 21 16,22 0-16,-21 0 0,0 0 15,-1 0-15,22 22 0,-21-1 16,-1 0-16,1 1 0,0-1 0,-1 0 16,22 22-16,-21-22 0,21 1 15,0-1-15,-1 21 0,1-20 0,21 20 16,0-20-16,0-1 0,0 21 15,0-20-15,21 20 16,1-20-16,-1-1 0,21-21 16,-21 0-16,22 0 0,-1 1 0,0-1 15,1-21-15,-1 0 0,43 0 16,-43 0-16,0 0 0,1 0 16,-1 0-16,0-21 0,1 21 15,-1-22-15,-21 1 0,21 0 0,1 0 16,-1 0-16,0 0 0,-20-22 15,20 22-15,-21-21 0,21-1 0,-20 1 16,-1 0-16,0-1 0,0 1 16,-21 0-16,21-1 0,-21 1 15,0 0-15,0-1 0,-21 1 16,0 21-16,0-21 0,0 20 16,-22-20-16,1 21 0,21 0 0,-22 0 15,1-1-15,0 22 0,-1 0 16,1 0-16,0 0 0,-1 0 0,1 0 15,21 22-15,-21-22 0,-1 42 16,22-21-16,-21 0 0,-1 22 16,22-22-16,-21 21 0,21 0 15,-22 1-15,22-1 0,0 0 0,0 1 16,0-1-16,21 0 0,0 22 16,0-22-16,0 1 0,0-22 15,21 0-15,0 0 0,0 0 16,0 0-16,1 1 0,20-22 15,-21 0-15,21 0 0,-20 0 0,20 0 16,-21 0-16,21 0 0,-20-22 16,20 1-16,-21 0 0,21 0 0,-20-21 15,20 20-15,-21-20 0,21 21 16,1-64-16,-22 64 0,0-21 16,0-1-16,-21 1 0,0 21 15,0-21-15,0 20 16,0 1-16,0 0 0,0 0 0,-21 0 0,0 0 15,-21 21-15,20 0 0,1 0 16,-21 0-16,-43 21 16,43 0-16,21 0 0,-22 0 15,1 0-15,21 22 0,-21-22 0,20 21 16,1 1-16,21-22 0,0 63 16,0-41-16,0-22 0,0 21 15,0-21-15,21 1 0,1 20 16,-1-21-16,0-21 0,0 21 0,0 0 15,22-21-15,-22 0 0,0 0 16,21 0-16,-21 0 0,1-21 16,20 0-16,-21 0 0,0 21 15,0-21-15,1-22 0,-1 22 0,-21 0 16,0 0-16,0-21 0,0 20 16,0-20-16,0 21 0,0-21 15,0 20-15,-21-41 0,-1 42 16,1 0-16,0-1 0,0 22 15,0 0-15,0 0 0,-43 0 16,43 0-16,0 22 0,0-1 16,21 0-16,-22 21 0,1-21 0,0 22 15,21-22-15,0 21 16,0 1-16,0-1 0,0-21 0,0 21 16,0-20-16,0-1 0,0 0 0,21 0 15,0 0-15,1-21 0,-1 0 16,0 0-16,0 0 0,21 0 15,-20 0-15,20-21 16,-21 0-16,0 0 0,22 0 0,-22-22 16,0 22-16,0 0 15,-21-21-15,21-22 0,-21 43 16,0 0-16,0-22 0,0 22 0,-21 0 16,0-21-16,-21-1 0,20 22 15,1 21-15,0 0 0,-21 0 16,21 0-16,-1 0 0,1 0 0,-21 0 15,21 21-15,0 1 0,-1-1 16,-20 21-16,21-21 0,0 22 16,0-1-16,21 0 0,0 1 15,0-1-15,0 0 0,0 1 0,0-1 16,0-21-16,21 21 0,0-20 16,0-1-16,0-21 0,0 21 15,22-21-15,-1 0 0,0 0 16,43 0-16,-43 0 0,1-21 15,-1 0-15,0-1 0,1 1 0,-1-21 16,0 21-16,-20-22 0,20 1 16,0 21-16,-21-21 0,1-1 0,20 1 15,-42 0-15,21-22 0,-21 22 16,0-22-16,0 22 0,0-22 16,0 1-16,-21 21 0,0-22 15,0 1-15,-1 20 0,-20 1 0,0 0 16,-1-1-16,1 1 0,-21 21 15,20 0-15,-20 21 0,20 0 16,-20 0-16,21 0 0,-22 0 0,22 21 16,-22 0-16,22 21 0,-22 1 15,22-1-15,0 21 0,-1-20 16,-20 20-16,21 1 0,20-1 16,-20 1-16,21 20 0,-21-20 0,20-1 0,22 1 15,0-1-15,0 1 16,0-1-16,0-20 0,0 20 0,22-20 15,-1-1-15,0-21 0,21 21 16,1-20-16,-1-1 0,0 0 0,1 0 16,-1 0-16,0-21 0,1 0 15,-1 0-15,0 0 0,22 0 0,-22-21 16,0 0-16,22 21 0,-22-42 16,22 20-16,-1 1 0,-20-21 0,20 0 15,1-1-15,-22 1 16,21 0-16,-20-1 0,-1-20 0,0 20 15,-20-20-15,-1 21 0,0-22 0,0 22 16,-21-22-16,0 1 16,0 20-16,0-20 0,-21-1 0,0 22 15,-22-21-15,22 20 0,-21 1 16,0 0-16,-22 20 0,-42-41 16,64 63-16,-22-21 0,1 21 15,-1 0-15,22 0 0,-21 0 16,-1 0-16,22 0 0,-22 21 0,-42 42 15,64-41-15,-21 20 16,-1 0-16,22 1 0,-22 20 16,22-21-16,0 22 0,-1-1 15,1 1-15,21-1 0,0 1 0,21-1 16,0 1-16,0-1 0,0 1 16,0-1-16,0 1 0,42-22 0,-21 22 15,0-22-15,22-21 0,-1 22 16,0-1-16,1-21 0,-1 0 0,21 0 15,-20-21-15,-1 22 0,0-22 16,22 0-16,-22 0 0,64 0 16,-64 0-16,22-22 15,-1 1-15,-20 21 0,20-21 0,1-21 0,-1 21 16,1-22-16,-1 22 0,-20-21 16,20-1-16,-21-20 0,1 21 15,-1-1-15,0-20 0,-20 20 16,-1-20-16,-21-1 0,0 22 0,0-21 15,0-1-15,0 1 0,0-1 16,-21 22-16,-1-22 0,1 1 16,0-1-16,-21 22 0,-1 0 15,1-1-15,-85-20 0,-63 20 16,147 22-16,-20 21 16,-1 0-16,1 0 0,-1 0 15,22 21-15,-22-21 0,1 22 0,-1 20 16,1-21-16,21 21 15,-22 1-15,1-1 0,-1 0 0,1 22 16,20-1-16,-20-20 0,20 20 16,1 1-16,21-1 0,0 1 15,0-1-15,21 1 0,0-1 0,0 1 16,0-1-16,21 1 0,0-22 16,0 22-16,21-22 0,1 0 0,41 22 15,-20-43-15,-22 0 16,1 0-16,20 0 0,1 1 0,-22-22 15,0 0-15,22 0 0,-22 0 16,64 0-16,-64 0 0,22-22 16,-22 22-16,22-21 15,-1-21-15,-21 21 0,22 0 0,-22-22 16,85-41-16,-84 41 16,-1-20-16,0 20 0,1-20 0,-1 21 15,-21-22-15,0 1 0,-21 20 16,0-20-16,0-1 0,0 1 0,0-1 15,0 1-15,-21-64 16,-21 63-16,21 22 0,-1-22 0,-20 22 16,0 21-16,-1-21 15,1 20-15,0 1 0,-22 0 0,22 21 16,0 0-16,-22 0 0,22 0 16,-22 0-16,22 0 0,-22 21 15,22 0-15,-21 1 0,-1 20 0,22 0 16,-22 1-16,1-1 0,-1 0 15,1 22-15,-1-22 0,22 22 16,-43 41-16,43-62 0,21 20 16,-22 22-16,43-22 15,0-20-15,0 20 0,0 1 0,0-22 16,0 22-16,22-22 0,-1 0 16,0 1-16,21-1 0,1 0 0,-1-21 15,0 22-15,1-22 0,-1 0 16,0 0-16,1 0 0,20-21 15,-21 22-15,1-22 0,-1 0 16,22 0-16,-22 0 0,64 0 16,-64-22-16,22 22 0,-22-21 15,21 0-15,-20 0 0,20 0 0,-20 0 16,20-22-16,-21 22 0,1-21 16,-1-1-16,-21 1 0,22 0 0,-22-1 15,21 1-15,-21-21 16,-21 20-16,0 1 0,21-22 0,-21 22 0,0-21 15,0-1-15,0 1 16,0-64-16,-21 84 0,0-20 16,0-1-16,0 22 0,-43-43 15,22 64-15,0 0 16,-1 0-16,-41 0 0,20 21 16,1 0-16,20 0 0,-20 0 15,20 0-15,-20 0 0,21 21 0,-22 0 16,22 0-16,-22 0 0,1 22 15,20-1-15,-20-21 0,-1 21 16,22 1-16,-21-1 0,-1 22 16,22-22-16,-1 0 0,1 22 15,-43 42-15,64-64 0,0 21 16,0-20-16,21 20 0,0 43 16,0-42-16,21-22 0,0 0 0,0 1 15,22-1-15,-1-21 16,-21 21-16,43-20 0,20 20 15,-20-21-15,-22-21 0,1 0 16,62 21-16,-41-21 0,-22 0 16,22 0-16,-1-21 0,-20 0 15,20 0-15,-21 0 0,85-22 16,-84 1-16,20 0 0,-20-1 16,-1 1-16,64-43 15,21-190 1,-127 233-16,0-22 15,0 1-15,0-1 0,0 1 16,0 20-16,-21-20 0,-22-1 16,22 22-16,-21 0 0,-22 21 0,22-22 15,-22 22-15,1 21 0,-1 0 16,1 0-16,-1 0 0,1 0 0,-1 21 16,1 0-16,-1 22 0,1-22 15,-1 42-15,1-20 0,-1 20 16,22-20-16,-64 84 0,64-64 15,21 1-15,-22 20 0,22-20 16,21-1-16,0 1 0,0-1 16,0 43-16,21-64 15,22 1-15,-22-22 0,21 21 0,1-21 16,-22 1-16,21-1 0,0-21 16,1 21-16,-22-21 0,0 0 0,21 0 15,-20 0-15,-1 0 0,0 0 16,0 0-16,0 0 0,-21-21 0,21 21 15,1-21-15,-22-1 32,21 22-32,0 0 1343,0 0-1311</inkml:trace>
  <inkml:trace contextRef="#ctx0" brushRef="#br0" timeOffset="40012.33">11811 4614 0,'0'-21'0,"21"21"16,0 0 15,-21 21-31,0 1 16,0-1-16,0 0 0,0 0 15,0 21-15,0-20 0,0 20 0,-21 0 16,21-21-16,-21 22 0,21-22 15,0 21-15,0-21 0,-21 43 16,21-43-16,0 0 16,-21-21-16,21-21 31,0 0-31,0 0 0,0 0 16,21-1-16,0-20 0,-21 0 0</inkml:trace>
  <inkml:trace contextRef="#ctx0" brushRef="#br0" timeOffset="40343.57">11959 4233 0,'0'0'15,"0"-21"-15,-21 21 0,0 0 0,0 0 0,-1 0 16,22 21-16,-21 1 16,21-1-16,0 0 0,0 0 15,0 0-15,21-21 16,1 0-16,-1 0 15,0 0-15,0 0 0,0 0 16,22 0-16,-22-21 0,0 0 16,-21 0-16,0 0 0,0-1 15,0 1-15,0 0 0,0 0 16,-21 21-16,0 0 0,-1 0 0,1 0 16,0 0-16,0 0 0,0 0 15,0 0-15,-1 21 0,1 0 16,0-21-16,21 21 0,-21 1 0,21-1 15,0 0-15,0 0 0,0 0 0,0 0 16,21 1-16,0-1 16,0 0-16,1-21 0,-1 21 0</inkml:trace>
  <inkml:trace contextRef="#ctx0" brushRef="#br0" timeOffset="41332.51">12340 4466 0,'0'21'0,"-21"1"16,21-1-16,0 0 0,-21 0 16,21 0-16,0 0 15,0 1-15,0-1 0,0 0 0,-21 0 16,21 0-16,0 22 0,0-22 16,0 0-16,0 0 0,-22 0 0,22 22 15,-21-43-15,21 21 0,0 0 16,0 0-16,-21-21 0,21 21 15,-21-21-15,21-21 32,0 0-32,0 0 0,0 0 15,0-1-15,0-20 0,0 21 16,0-21-16,0 20 0,21-20 0,0 21 16,43-64-16,-43 64 0,0 0 15,21-21-15,-20 20 0,20 1 16,-21 0-16,21 21 0,-20 0 0,-1-21 15,21 21-15,-21 0 16,0 0-16,1 21 0,20 0 16,-42 0-16,0 1 0,0 20 15,0-21-15,0 0 0,0 0 0,0 22 16,0-22-16,0 21 0,0-21 16,0 22-16,0-22 0,0 0 0,0 0 15,0 0-15,21-21 0,0 22 0,0-22 16,1 0-16,-1 0 15,0 0-15,0-22 0,0 22 0,22-21 16,-22 0-16,0 0 0,21 0 16,-21 0-16,1-22 0,-1 22 0,0 0 15,0 0-15,0-22 0,-21 22 16,0 0-16,21 21 0,-21-21 16,0 0-16,0 42 31,0 0-31,-21 0 0,0 0 0,21 1 15,-21-1-15,0 0 0,21 21 16,0-21-16,-21 22 0,21-22 0,-22 21 16,22-21-16,0 1 0,0-1 0,0 0 15,0 0-15,22 0 0,-1-21 16,0 0-16,0 0 0,0 0 0,0 0 16,22 0-16,-22 0 0,21 0 15,1-21-15,-22 0 0,21-21 16,22-22-16,-1 1 15,-21 20-15,-20 1 0,-1 0 16,21-22-16,-21 22 0,0-22 0,1 1 16,-1-1-16,-21 1 0,0-1 15,21 22-15,-21 0 0,21-1 0,-21 22 16,0 0-16,0 0 0,0 42 16,0 0-1,-21 21-15,21-20 0,-21 20 16,21 0-16,-21 1 0,21-1 0,-22 0 15,1 22-15,0-22 0,21 0 16,-21 1-16,0-1 0,21 0 16,0 1-16,-21-1 0,-1 0 15,22-20-15,0 20 0,0-21 0,0 21 16,0-20-16,0-1 0,0 0 16,22-21-16,-1 0 15,0 0-15,0 0 0,0-21 0,0 21 16,22-21-16,-22-1 0,0 1 15,0 0-15,0 0 0,1 0 0,-1 0 16,21-43-16,-21 43 0,-21 0 16</inkml:trace>
  <inkml:trace contextRef="#ctx0" brushRef="#br0" timeOffset="41528.41">13568 4466 0,'0'0'0,"21"0"31,0 0-31,0 0 0,0 0 16,22 0-16,-22-21 0,0 21 0,21-21 15,-20 21-15,20 0 0,-21-21 16,0 21-16,0 0 0,1-21 16,-22-1-16,21 22 0,-21-21 15,-21 21-15,-1-21 0</inkml:trace>
  <inkml:trace contextRef="#ctx0" brushRef="#br0" timeOffset="41692.31">13123 4212 0,'0'0'0,"-42"0"0,21 0 0,0 0 16,-1 0-1</inkml:trace>
  <inkml:trace contextRef="#ctx0" brushRef="#br0" timeOffset="44516.68">14626 4593 0,'0'21'16,"0"1"0,21-22-1,0 0-15,22 0 0,-22 0 0,0 0 16,21 0-16,-20 0 0,20-22 16,0 22-16,1-21 0,-1 0 0,0 21 15,1-21-15,-1 0 16,-21 0-16,0-1 0,0 1 0,-21 0 15,0-21-15,0 21 16,-21-22-16,0 22 0,-21 0 0,-1 0 16,1 0-16,0 21 0,-1 0 0,-20 0 15,21 0-15,-1 0 0,-20 21 16,20-21-16,1 42 0,21-21 0,-21 0 16,20 22-16,1-22 0,0 21 15,21-21-15,0 1 0,0 20 0,0-21 16,0 0-16,0 0 0,21 1 15,0-22-15,1 21 0,20-21 0,-21 0 16,21 0-16,-20 21 16,-1-21-16,0 0 0,0 0 0,0 0 15,0 0-15,-42 21 32,0-21-32,0 21 0,0 0 0,0 1 15,-22-1-15,22 0 0,0 0 16,-21 21-16,20-20 0,-20 41 15,42-21-15,0 1 0,0-22 16,0 0-16,0 21 0,0-20 0,21-1 16,0 0-16,1-21 0,41 21 15,-21-21-15,1 0 0,41 0 16,-41-21-16,20 0 16,-20 0-16,20-1 0,-21-20 15,22 21-15,-1-21 0,-20-1 0,20 1 16,-20-22-16,-1 22 0,0-21 15,1 20-15,-22-20 0,21 20 0,-21-20 16,-21-1-16,21 1 0,-21-1 16,22 1-16,-22 21 0,0-22 0,0 22 15,0-1-15,0 22 0,0-21 16,0 84 0,0-21-16,-22 22 15,1-1-15,21 0 0,0 22 0,-21-22 16,0 22-16,0-1 15,21-20-15,-21 20 0,21 1 0,-22-22 16,22 21-16,0 1 0,0-22 16,0 1-16,0-1 0,0 0 0,0-21 15,22 1-15,20-1 0,-21 0 16,0 0-16,22-21 0,-1 0 0,0 0 16,1-21-16,-1 0 0,0 0 0,1-1 15,-1 1-15,0 0 0,1-21 16,-1-1-16,0 22 0,-21-21 0,22 0 15,-22 20-15,-21-20 16,0 0-16,0 21 0,0-22 0,0 22 16,0 0-16,-21 21 15,0 0-15,-1 0 0,1 21 16,0 0-16,0 0 0,0 1 16,0-1-16,-1 21 0,1-21 0,21 22 15,0-1-15,0-21 0,0 21 16,0 1-16,0-22 0,0 0 0,21 21 15,22-20-15,-22-1 0,21-21 0,-21 21 16,22-21-16,20 0 0,-20 0 16,-1 0-16,21 0 0,-20-21 0,-1 21 15,0-21-15,1-1 0,-1-20 16,-21 21-16,22-21 0,-22-1 16,0 22-16,0-21 0,-21-1 15,0 1-15,0 21 0,0-21 0,0 20 16,0 1-16,0 0 0,0 42 31,0 0-31,0 1 16,-21 20-16,21-21 0,0 21 15,-21-20-15,21 20 0,0 0 16,0-21-16,0 22 0,0-22 16,0 21-16,0-21 0,0 1 0,0-1 15,0 0-15,0-42 31,0 0-15,0-1-16,0 1 0,21 0 0,0-21 16,-21-1-16,21 1 0,0 0 15,1 21-15,-1-22 0,0 1 0,0 21 16,0-22-16,0 22 0,1 0 16,20 0-16,-21 21 0,0 0 15,22 0 1,-22 0-16,0 21 0,0 0 0,-21 0 0,0 1 15,21-1-15,-21 0 0,0 21 16,0-21-16,0 22 0,0-22 16,0 21-16,0-21 0,0 22 0,0-22 15,0 0-15,0 0 0,0 0 16,0 1-16,0-44 31,21 1-15,1-21-16,-22 21 0,21 0 15,0-22-15,0 1 0,0 21 0,0-22 16,1 1-16,-1 0 0,21 21 16,-21-22-16,0 22 0,1 0 0,-1 0 15,0 21-15,0 0 0,0 0 16,0 0-16,1 21 16,-22 0-16,0 0 0,0 0 0,0 1 15,0-1-15,0 21 0,0 0 16,0-20-16,0 20 0,0-21 0,0 21 15,0-20-15,0-1 0,0 21 16,0-21-16,21 0 0,21 22 16,-21-43-16,0 21 0,22-21 15,-22 0-15,21 0 0,-21 0 16,22 0-16,-1 0 0,0-21 0,-20 0 16,20-1-16,-21 1 0,21-21 0,-20 21 15,20-22-15,-21 1 0,0 0 16,0-1-16,1 22 0,-1-21 15,-21 0-15,0 20 0,0-20 0,0 21 16,0 0-16,-21 21 16,-1 0-16,1 0 0,-21 0 0,21 0 15,0 21-15,-1 0 0,-20 0 16,0 43-16,42-43 0,-21 0 16,21 21-16,-22 1 0,22-22 15,0 21-15,0 22 16,0-43-16,22 0 0,-1 0 15,0 0-15,21 1 0,1-1 16,-22-21-16,0 0 0,21 0 0,-21 0 16,22 0-16,-1 0 0,-21-21 15,22-1-15,-1 1 0,-21 0 16,21 0-16,-20 0 0,41-64 16,-42 64-16,0-21 0,1-1 0,-1 1 15,-21 21-15,0-22 0,21 22 16,-21 0-16,0 0 0,0 42 31,-21 0-31,21 0 16,0 22-16,-21-22 0,-1 0 15,1 21-15,21-20 0,0 20 0,-21-21 16,21 21-16,-21-20 16,21-1-16,-21 0 0,21 0 0,0 0 15,0 0-15,0 1 0,-21-22 16,21 21-16,0-42 31,0-1-31,0 1 16,21 0-16,-21 0 0,21-21 0,0-1 15,0 22-15,22-21 16,-22-1-16,21 22 0,0-21 0,1 21 16,-22-22-16,21 22 0,1 0 15,-22 21-15,21-21 0,-21 21 0,43 0 16,-43 21-1,0-21-15,-21 21 0,21 0 0,-21 22 16,0-22-16,0 0 0,0 21 16,0-20-16,0 20 0,0-21 0,-21 21 15,21-20-15,0-1 0,0 0 16,0 21-16,0-21 0,21 1 16,0-22-16,1 0 15,-1 0-15,0 0 0,21 0 16,-21 0-16,1 0 0,-1-22 15,0 1-15,0 0 0,21-21 0,-20 21 16,-1-22-16,0 1 0,0 0 16,0-1-16,22-20 0,-22-1 15,0 1-15,0-1 0,0 1 0,0-22 16,1 0-16,-1 22 0,0-1 16,0 1-16,-21 21 0,0-1 0,0 22 15,0 0-15,21 0 16,-21 42-1,-21 0-15,0 0 0,0 22 16,0 62-16,-1-41 0,1-1 16,21-20-16,0 20 15,-21 1-15,21-1 0,-21-20 0,21 20 0,-21-21 16,21 1-16,-21 20 16,21-20-16,0-1 0,0-21 0,0 21 15,0-20-15,0 20 0,0-21 16,0 0-16,0 0 0,0 1 15,21-22-15,0 0 0,0 0 16,0 0-16,22 0 0,-22 0 16,0 0-16,42-22 0,-41 1 15,20 21-15,-21-21 0,21 0 16,-20 0-16,-1 0 0,21-1 16,-21 1-16,0 0 0,1 0 15,-1 0-15</inkml:trace>
  <inkml:trace contextRef="#ctx0" brushRef="#br0" timeOffset="44812.17">19262 4318 0,'-43'0'0,"86"0"0,-107 0 0,43 0 0,21-21 15,21 21 1,0 0-16,22 0 0,-1 0 15,-21 0-15,43 0 0,-22 0 16,21 0-16,-20 0 0,20 0 16,1 0-16,-22 0 0,0 0 15,1 0-15,-1 0 0,0 0 0,-20 0 16,-1 0-16,0 0 0,0 0 16,0 0-16,-21 21 15,-21-21 1,0 21-16,0-21 0,-22 0 15,1 21-15,0-21 0,-22 22 16</inkml:trace>
  <inkml:trace contextRef="#ctx0" brushRef="#br0" timeOffset="45676.33">12658 5207 0,'0'0'16,"-22"0"-16,1 0 16,0 0-16,0 0 0,-21 0 15,20 0-15,1 0 0,0 0 16,0 0 0,21 21-1,21 0 16,0-21-31,0 0 16,22 0-16,-1 0 0,0 22 0,1-22 16,20 0-16,22 0 0,0 0 15,20 21-15,1-21 0,21 0 0,0 0 16,0 21-16,0-21 16,191 21-16,-149 0 0,0 0 15,1-21-15,-1 22 0,22-22 16,-1 21-16,22 0 0,-22-21 0,22 21 15,-22 0-15,22 0 0,0-21 16,-22 22-16,-20-1 0,20-21 0,-21 21 16,1-21-16,-22 0 0,0 21 15,-21-21-15,0 0 0,-21 0 0,-21 0 16,-1 0-16,1 0 16,-43 0-16,22 0 0,-22 0 0,0 0 15,-20 0-15,-1 0 0,0 0 0,0 0 16,0 0-16,-42 0 109,0-21-109,0 21 16,0 0-16,21-21 0,-43 0 15</inkml:trace>
  <inkml:trace contextRef="#ctx0" brushRef="#br0" timeOffset="46647.9">15071 5546 0,'21'0'15,"0"0"-15,-21 21 16,0 0 0,0 0-16,0 0 0,0 1 15,-21-1-15,0 0 0,21 21 16,-22-21-16,1 22 0,0-1 0,-21-21 16,21 22-16,-22-1 0,-20 0 15,-1 1-15,-20-1 0,-1 21 0,-21-20 16,-127 63-16,106-64 15,0 0-15,-21 22 0,0-22 0,0 0 16,-22 1-16,22-22 0,-21 21 16,0-21-16,20-21 0,-20 22 15,0-22-15,-1 0 0,-189-22 16,189 1-16,-20 0 0,20-21 0,1-1 16,0 1-16,-1-21 0,-20 20 15,21-20-15,20-1 0,-20 1 0,21-22 16,0 22-16,0-22 0,21-21 15,0 21-15,0-20 0,21 20 0,0-21 16,0 0-16,21 0 0,22 1 0,-1-22 16,1 21-16,-1 0 0,22 0 15,21 0-15,-21 0 0,20 1 16,22-1-16,0 0 0,0 0 0,0 21 16,0 1-16,0-1 0,0 0 15,22 1-15,-1 20 0,0 1 0,0-1 16,0 1-16,0 20 0,1 1 15,-1 0-15,0-1 0,0 22 0,0 0 16,0 0-16,1 0 16,-1 21-16,0 0 15,-42 0 48,0 0-48,-1 0 1,1 0 0,0-21-1,0 21-15,21-22 16,-21 22 0,21-21-16,0 0 15</inkml:trace>
  <inkml:trace contextRef="#ctx0" brushRef="#br0" timeOffset="47113.06">8742 2815 0,'0'0'16,"0"-21"-16,0 0 16,0 0-16,-21 21 15,-1 0 1,1 21-16,0 0 0,0 0 15,0 0-15,0 1 0,-22-1 0,22 21 16,-21-21-16,21 22 0,-22-22 0,22 21 16,-21 0-16,-1-20 0,22 20 15,-21 0-15,21-21 0,0 22 16,-1-22-16,1 0 0,0-21 16,21 21-16,0-42 31,21 21-31,0-21 0,1 0 15,-1-22-15,0 22 0,0 0 16,0-21-16,0 21 0,1-22 0,-1 22 16,0-21-16,0-1 0,21 22 15,-20-21-15,-1 21 0,0 0 0,0-1 16,21 1-16,-20 21 0,-1 0 0,21 0 16,-21 0-16,0 21 0,1 1 15,-1-1-15,21 0 0,22 64 16,-43-64-16,0 21 15,21 22-15,-21-22 0,1 0 0,20 1 16,-21-1-16,0 21 0,-21-20 16,21-1-16,-21-21 0,0 22 0,0-1 15,0-21-15,0 21 0,0-20 0,-21-1 16,0 0-16</inkml:trace>
  <inkml:trace contextRef="#ctx0" brushRef="#br0" timeOffset="54826.45">7324 2074 0,'0'22'79,"0"-1"-64,0 0 1,21-21-16,-21 21 15,21-21-15,0 0 0,-21 21 16,21-21-16,0 0 16,1 21-16,-1-21 15,0 0 1,0 0-16,0 22 0,0-22 16,1 0-16,-1 0 15,0 0-15,0 0 0,0 0 16,0 0-16,1 0 15,-1 0-15,0 0 16,0 0-16,0 0 16,0 0-16,1 0 0,-1 0 15,0 0-15,0 0 16,0 0 0,0 0-16,1 0 15,-1 0-15,0 0 0,0 0 16,0 0-16,0 0 15,1 0-15,-1 0 0,0 0 16,0 0-16,0 0 0,0 0 16,1 0-16,-22-22 15,21 22-15,0 0 0,0 0 16,-21-21-16,21 21 16,0 0-16,1 0 0,-22-21 15,21 21-15,0 0 0,0-21 16,0 21-1,-21-21-15,21 21 0,1 0 16,-22-21-16,21-1 0,0 22 16,-21-21-16,21 0 15,0 21 1,-21-21-16,0 0 16,21 21-16,-21-21 0,22 21 0,-22-22 15,0 1-15,0 0 16,21 21-16,-21-21 0,21 0 0,-21 0 15,0-1 1,21 1-16,-21 0 0,0 0 0,21 21 16,-21-21-16,0 0 0,0-1 15,0 1-15,21 0 0,-21 0 0,0 0 16,0 0-16,0-1 16,0 1-16,0 0 0,0 0 15,0 0-15,0 0 0,0-1 16,22 1-16,-22 0 0,0 0 15,0 0-15,0 0 16,0-1-16,0 1 16,21 0-16,-21 0 0,0 0 15,0 0-15,0-1 16,0 1-16,0 0 16,0 0-16,0 0 15,0 0-15,0-1 16,0 1-16,-21 0 0,-1 0 15,22 0-15,0 0 0,0-1 16,-21 22-16,21-21 0,0 0 16,-21 0-16,21 0 0,0 0 15,0-1-15,-21 1 16,21 0-16,0 0 16,-21 21-16,21-21 0,-21 0 15,21-1 1,0 1-16,0 0 15,0 0 1,0 0-16,0 0 16,-22 21-16,22-22 15,-21 1-15,21 0 16,-21 0-16,0 21 16,21-21-16,-21 21 15,21-21-15,-21 21 16,21-22-16,-22 22 0,1 0 15,21-21-15,0 0 16,-21 21-16,0-21 16,21 0-1,-21 21-15,0 0 16,-1-21-16,22-1 0,-21 22 16,0 0-16,0-21 15,0 0-15,0 21 16,-1 0-16,22-21 15,-21 21-15,0 0 0,21-21 16,-21 21-16,0 0 16,0-21-16,-1 21 15,1 0-15,0-22 0,0 22 16,0 0-16,0 0 16,-1-21-16,1 21 0,0 0 15,0 0-15,0-21 0,0 21 16,-1 0-16,1 0 15,0 0-15,0-21 0,0 21 16,0 0 0,-1 0-16,1 0 15,0 0 1,0 0-16,21-21 16,-21 21-1,0 0 1,-1 0-1,1 0-15,0-21 16,0 21 0,0 0-16,0 0 15,-1-22 1,1 22-16,0 0 16,0 0-16,0 0 31,0-21-31,-1 21 15,1 0 17,0 0-32,0 0 15,0 0 1,0 0 0,-1 0-1,1 0 1,21-21-16,-21 21 15,0 0 1,0 0 0,0 0 15,-1 0-15,1 0 15,0 0-31,0 0 15,0 0 1,0 0-16,-1 0 16,1 0-16,0 0 15,0 0-15,0 0 16,0 0-16,-1 0 16,1 0-16,0 0 0,0 0 15,0 0-15,0 21 16,-1-21-16,1 0 15,0 0-15,0 0 16,0 21-16,0-21 16,-1 0-16,1 0 15,0 0-15,0 0 16,0 0-16,0 22 16,-1-22-16,1 0 15,21 21-15,-21-21 0,0 0 0,0 0 16,21 21-16,-21-21 15,-1 0-15,22 21 0,-21-21 16,0 0 0,21 21-16,-21-21 15,21 21-15,-21-21 16,21 22 0,-21-22-16,21 21 15,-22-21-15,22 21 16,-21-21-16,0 21 15,0-21-15,21 21 16,-21-21-16,0 21 16,-1 1-1,1-22 1,0 21-16,0-21 16,21 21-16,-21-21 0,0 21 15,21 0-15,-22-21 16,22 21-16,-21-21 0,21 22 15,-21-22-15,21 21 0,0 0 16,-21-21-16,21 21 0,-21-21 16,21 21-16,0 0 15,-21-21-15,21 22 0,-22-22 0,22 21 16,-21 0-16,21 0 16,-21 0-16,21 0 15,-21-21-15,21 22 0,-21-1 16,21 0-16,-21-21 0,21 21 15,0 0-15,0 0 0,-22-21 0,22 22 16,0-1-16,-21-21 0,21 21 16,-21 0-16,21 0 15,0 0-15,0 1 16,0-1-16,0 0 16,0 0-1,0 0-15,0 0 0,0 1 16,0-1-1,0 0-15,0 0 16,0 0-16,0 0 16,0 1-16,0-1 0,0 0 15,0 0-15,0 0 0,0 0 0,0 22 16,0-22-16,0 21 0,21 1 16,0 20-16,1 1 0,-1-1 0,0 22 15,21-22-15,22 22 0,-1-22 16,22 1-16,0-1 0,42 1 0,21-22 15,42 1-15,1-22 0,42-21 16,42 0-16,0-21 0</inkml:trace>
  <inkml:trace contextRef="#ctx0" brushRef="#br0" timeOffset="55927.78">14859 5482 0,'21'0'15,"-21"21"17,0 1-17,0-1-15,0 0 0,-21 0 16,0 21-16,0 1 0,-1-1 0,1 0 15,0 1-15,0-1 16,0 0-16,-22 1 0,1 20 0,0-20 16,-22-1-16,22 0 0,-22 1 15,1-1-15,-22 0 0,22 1 0,-22-1 16,0 0-16,1-21 0,-22 22 0,0-22 16,-21 21-16,-21-21 0,0 1 15,-22-1-15,1-21 0,-191 0 16,149 0-16,20 0 0,-21-43 15,-20 22-15,-1-21 0,21-22 0,-21 22 16,-21-43-16,21 22 0,-21-43 0,22 0 16,-1-21-16,21 0 0,0-21 15,43-21-15,0-1 0,21-20 16,21 21-16,42-22 0,0 1 16,1-191-16,62 190 0,22 22 15,0-1-15,0 22 0,22 0 0,-1 21 16,0 0-16,0 0 0,0 21 15,0 22-15,22-1 0</inkml:trace>
  <inkml:trace contextRef="#ctx0" brushRef="#br0" timeOffset="56906.18">8975 3281 0,'0'0'0,"-22"0"16,1 0-16,0 0 16,0 21-16,-21 0 0,20-21 0,1 21 15,0 1-15,-21-1 0,21 0 16,-22 0-16,22 21 0,-21-20 0,-1 20 16,22-21-16,-21 21 0,0-20 15,20 20-15,1-21 0,-21 0 16,21 0-16,21 1 0,-21-22 15,21-22 1,0 1 0,0 0-16,21-21 0,-21 21 15,21-1-15,0-20 0,0 0 0,0 21 16,22-22-16,-22 1 0,0-22 16,0 22-16,22 0 0,-22-1 15,21 1-15,-21 21 0,22-21 0,-22 20 16,0 1-16,0 0 0,21 21 15,-20 0-15,20 64 16,-21-22-16,0 0 0,0 22 0,1-1 16,-1 1-16,0-1 0,0 1 15,0-22-15,0 22 0,1-1 16,-1-21-16,0 22 0,0-22 16,0 22-16,0-22 0,1 22 0,-1-22 15,0 0-15,0 1 0,-21-22 16</inkml:trace>
  <inkml:trace contextRef="#ctx0" brushRef="#br0" timeOffset="60009.14">20637 5990 0,'0'0'0,"-21"21"0,21 22 0,-21-22 16,0 0-16,21 0 0,-21 22 16,21-22-16,0 0 15,0 0-15,21 0 16,0-21-16,0 0 15,0 0-15,1 0 0,-1 0 16,21 0-16,-21-21 0,0 0 0,22 0 16,-1 0-16,22-22 15,-22 22-15,21-21 0,22-22 16,-43 22-16,22-22 16,-1 22-16,-20-21 0,20 20 0,64-84 15,-63 64-15,-1-1 0,1-20 0,-22 20 16,22-21-16,-1 22 15,-21-22-15,22 1 0,-22-1 0,22 0 0,-22 1 16,22-1-16,-22 21 0,21-20 16,-20 20-16,20-20 0,-20 20 15,20 1-15,-21-1 0,1 1 16,-1-1-16,22 1 0,-22-1 0,0 22 16,22-64-16,-22 64 0,-21-22 15,0 22-15,1-1 0,-1-20 16,-21 21-16,0-1 0,0 1 0,21 0 15,-21-1-15,0 1 0,0 0 16,0 20-16,0 1 0,0 0 16,0 0-16,-21 0 0,21 0 0,-21-1 15,21 1-15,-22 21 16,1-21-16,0 21 31,0 0-31,0 0 0,0 0 16,-1 0-16,1 0 0,0 0 15,-21 0-15,21 21 0,-1-21 16,-20 21-16,21-21 0,-21 22 0,-1-1 16,1 0-16,21 21 0,-22-21 15,1 1-15,0 20 0,21 0 0,-22-21 16,22 22-16,0-22 0,-21 0 16,20 0-16,22 0 0,0 1 0,-21-22 15,21 21-15,0-42 31,21 21-15,1-22-16,-1 1 0,21 0 0,-21 0 16,22-21-16,-1 20 0,0-20 15,1 0-15,20-1 0,-21 22 0,22-21 16,42-43 0,-43 64-16,-20-21 0,20-1 0,-21 22 0,1 0 15,-22 0-15,21 0 0,22-22 16,-43 43-16,0 0 15,-21 22 1,0-1-16,0 21 0,0 0 16,0-20-16,0 41 0,0-21 15,-21 22-15,0-22 0,21 22 16,0-1-16,0-20 0,0 20 16,0-21-16,0 1 0,0 20 0,0-20 15,0-22-15,0 21 0,0 0 16,0-20-16,0-1 0,0 21 0,0-21 15,21 0-15,-21 1 0,0-1 16,21-21-16,-21 21 0,0 0 0,0 0 31,0-42 1</inkml:trace>
  <inkml:trace contextRef="#ctx0" brushRef="#br0" timeOffset="60380.76">23728 3789 0,'0'-21'15,"0"42"1,0 0 0,-21 0-16,21 0 0,-22 1 15,1 20-15,21-21 0,0 21 0,0 1 16,-21-1-16,21 0 0,-21 1 16,21-1-16,0 0 0,-21 43 15,21-64-15,-21 22 0,21-1 16,0-21-16,0 21 0,0-20 0,0-1 15,-22 0-15,22 0 0,0 0 16,0 0-16,0 1 16,-21-22-16,21-22 31,0 1-31,0 0 0,0 0 16,0 0-16,0 0 0</inkml:trace>
  <inkml:trace contextRef="#ctx0" brushRef="#br0" timeOffset="60683.59">23601 3852 0,'0'0'0,"0"-21"0,0-21 15,0 21-15,21-22 0,0 22 0,0 0 16,0 0-16,1 0 0,-1 0 16,0-1-16,21 1 0,-21 21 0,22 0 15,-1-21-15,-21 21 16,22 0-16,-22 0 0,21 21 0,-21 0 15,0 1-15,1-1 0,-22 21 0,0-21 16,0 0-16,0 22 0,-22-22 16,1 0-16,0 21 0,-21-20 0,21-1 15,-22 0-15,1 0 0,21 21 16,-22-42-16,1 22 0,0-1 0,21 0 16,-22-21-16,22 21 0,-21-21 15,63-21 16,0 0-31</inkml:trace>
  <inkml:trace contextRef="#ctx0" brushRef="#br0" timeOffset="61131.33">24363 3704 0,'-21'0'15,"-1"0"1,1 21-16,0 1 0,0-1 16,0 0-16,0 0 0,-22 21 0,22-20 15,0 20-15,-21 0 0,20-21 16,1 22-16,-21-1 0,21 0 16,0 1-16,21-22 0,0 21 0,0-21 15,0 22-15,0-22 0,0 0 16,0 0-16,0 0 0,21-21 0,0 22 15,0-22-15,21 0 0,1 0 16,-22 0-16,21 0 0,-21 0 0,22-22 16,-22 22-16,21-21 0,-21 0 15,22 0-15,-1-43 0,-21 22 16,0 0-16,1-1 0,-22 1 16,0 0-16,0-1 0,0 1 15,0 0-15,0-1 0,0 1 0,0 21 16,-22 0-16,1 0 0,0 21 15,0 0-15,0 0 0,0 0 0,-22 0 16,22 21-16,0 0 0,-21 0 16,20 0-16,-20-21 0,21 21 0,21 1 15,0-1-15,0 0 16,0 0-16,21-21 16,0 0-16</inkml:trace>
  <inkml:trace contextRef="#ctx0" brushRef="#br0" timeOffset="61392.22">24850 3874 0,'-22'0'32,"1"0"-32,0 21 0,0 0 0,21 0 15,-21 0-15,0 0 0,-1 1 16,1 20-16,21-21 0,-21 21 0,0-20 15,0 20-15,21 0 0,-21-21 16,21 1-16,-22-1 0,1 21 0,21-21 16,0 0-16,0 1 15,-21-22-15,21-22 32,21 1-17,-21 0-15</inkml:trace>
  <inkml:trace contextRef="#ctx0" brushRef="#br0" timeOffset="61616.61">24786 3874 0,'21'-22'0,"-42"44"0,42-65 0,0 43 15,1 0-15,-1 0 16,-21 21-16,0 1 16,0-1-16,21 0 0,-21 42 15,21-41-15,-21-1 0,0 0 16,0 0-16,0 0 0,0 0 0,0 1 15,0-1-15,0 0 16,21-21 0,0 0-1,1 0-15,-1 0 0,0-21 16,0 0-16,0-1 0</inkml:trace>
  <inkml:trace contextRef="#ctx0" brushRef="#br0" timeOffset="62009.39">25315 3874 0,'0'0'0,"0"-22"0,-21 44 32,0-22-32,-21 21 0,20-21 0,-20 21 15,21 0-15,-21 0 0,-1 0 16,22 1-16,-21-22 0,-22 42 16,43-42-16,0 21 15,42-21 1,0 0-1,0 0-15,22-21 0,-22 0 0,21 0 16,-21-1-16,22 1 0,-1 0 16,-21-21-16,22 21 0,-22-1 0,0 1 15,0 21-15,0 0 0,0 0 16,-21 21 0,0 1-16,0-1 0,-21 0 15,0 21-15,21 1 0,-21-1 16,0 0-16,0 43 15,-1-43-15,1 1 0,0-22 0,21 21 16,-21 0-16,0-20 0,0-1 0,21 0 16,0 21-16,-22-21 0,1-21 15,21 22-15,-21-1 0,21 0 0,0 0 16,-21-21 0,21 21-16,-21-21 0</inkml:trace>
  <inkml:trace contextRef="#ctx0" brushRef="#br0" timeOffset="65008.26">12721 5419 0,'0'21'15,"21"-21"1,0 21 0,1-21-16,-1 0 15,0 21-15,0-21 0,21 21 0,-20-21 16,-1 22-16,0-22 0,21 21 16,-21-21-16,22 21 0,-22-21 0,21 21 15,1-21-15,20 0 0,-21 0 16,1 21-16,20-21 0,1 0 0,-1 0 15,1 21-15,20-21 0,-20 22 16,42-22-16,-22 21 0,22-21 16,85 21-16,-85 0 15,-1 0-15,86 0 0,-85 1 16,-22-1-16,22-21 0,0 21 16,0 0-16,0-21 0,0 21 15,-1 0-15,-20-21 0,106 0 16,-86 22-16,-20-22 0,21 0 15,0 0-15,0 21 0,-22-21 0,22 0 16,0 0-16,-21 21 0,-1-21 0,1 0 16,0 0-16,-1 21 0,1-21 15,0 0-15,20 0 0,-20 21 0,0-21 16,-1 0-16,1 0 16,0 21-16,-1-21 0,-20 0 0,-1 0 15,1 0-15,-1 22 0,1-22 16,-22 0-16,22 0 0,-22 0 0,0 21 15,1-21-15,-22 0 0,21 0 16,-21 0-16,1 0 0,-1 0 16,-42 0 15,-1 0-15,-20 0-16,21 0 0</inkml:trace>
  <inkml:trace contextRef="#ctx0" brushRef="#br0" timeOffset="65904.25">13568 5673 0,'0'21'62,"21"-21"-46,-21 21-16,21-21 0,0 0 0,0 0 15,22 21-15,-22-21 0,21 0 16,22 0-16,-1 21 0,1-21 16,-1 0-16,22 0 0,21 22 0,-22-22 15,22 0-15,-21 0 0,21 21 16,0-21-16,21 21 0,-22-21 15,22 21-15,22-21 0,-22 21 0,0 0 16,0-21-16,0 22 0,0-22 16,0 21-16,0 0 0,0-21 0,0 21 15,-22 0-15,22-21 0,-21 21 16,-21-21-16,21 22 0,-22-22 0,1 0 16,0 0-16,-22 21 0,22-21 15,-22 0-15,22 0 0,-21 0 0,-22 0 16,21 0-16,-20 0 0,-1 21 15,0-21-15,1 0 0,-22 0 0,21 0 16,-21 0-16,1 0 16,-1 0-16,0 0 15,-21 21 79,-21-21-16,0 0-62</inkml:trace>
  <inkml:trace contextRef="#ctx0" brushRef="#br0" timeOffset="72411.94">6075 1545 0,'21'0'15,"-21"-21"-15,0 0 16,0 0-16,0 0 15,0-1-15,0 1 16,-21 0-16,0 21 0,21-21 16,-22 21-16,1-21 0,0 21 0,0 0 15,-21 0-15,20 0 0,1 0 16,0 0-16,-21 0 0,21 0 0,-22 0 16,22 21-16,-21 0 0,21 0 15,-22 0-15,22 1 0,-21-1 16,21 21-16,-22-21 0,22 22 15,-21-1-15,21 0 0,-1 1 0,1-1 16,0 0-16,0 1 0,0-1 16,21 0-16,-21 1 0,21-1 15,0-21-15,0 21 0,0-20 0,0 62 16,0-41 0,21-22-16,0 0 0,0 0 0,-21 0 15,21 0-15,0 1 0,1-22 16,-1 21-16,21 0 0,-21-21 15,22 21-15,-22-21 0,21 0 16,0 0-16,-20 0 0,20 0 0,0 0 16,1 0-16,-1 0 0,0 0 15,1-21-15,-1 0 0,0 21 0,1-21 16,-22 21-16,21-22 0,0 1 16,-20 21-16,20-21 0,-21 0 0,0 0 15,22 0-15,-22-1 0,0 1 16,0 0-16,0-21 15,-21-1-15,21 22 0,-21-21 16,0 0-16,0-1 0,0 1 0,0 0 0,-21-1 16,21 1-16,-21-22 0,0 22 15,0 0-15,0 21 0,-1-22 16,1 1-16,0 21 0,0 0 16,0-1-16,0 1 0,-1 0 0,1 21 15,-21 0-15,21-21 0,-22 21 16,1 0-16,21 0 0,-21 0 15,-1 0-15,1 0 0,0 21 0,-22-21 16,22 21-16,-1 0 0,1 1 16,0-1-16,-1 0 0,22 21 0,-21 1 15,21-1-15,-22 0 0,22 1 16,0-1-16,21 0 0,-21 22 16,21-22-16,-21 43 0,21-43 15,0 0-15,0 1 16,0-22-16,0 21 0,0-21 0,42 43 15,-21-43-15,0 0 16,1 0-16,-1-21 0,21 22 0,-21-22 16,22 0-16,-22 0 0,21 0 15,0 0-15,-20 0 0,20 0 0,0 0 16,1-22-16,-1 22 0,0-21 16,1 0-16,-1 0 0,0 0 0,-21 0 15,22-1-15,-22 1 0,0-21 16,0 21-16,0-22 0,1 22 15,-22-21-15,0 0 0,0-1 16,0 1-16,0 21 0,0-22 0,0 1 16,-22 0-16,1 21 0,0-22 15,0 22-15,0 0 0,0 0 0,-1 21 16,-20 0-16,21 0 0,-21 0 16,-1 0-16,22 0 0,-21 0 0,-1 21 15,1 21-15,0-21 0,21 1 16,-22 20-16,1 0 0,21 1 15,-22-1-15,22 0 0,0 1 0,21-22 16,0 21-16,0 0 0,-21 1 16,21-22-16,0 21 0,0-21 15,0 1-15,21-1 0,0 0 16,0 0-16,1 0 0,-1-21 0,0 0 16,21 21-16,-21-21 0,1 0 15,20 0-15,0 0 0,-21 0 0,22-21 16,-22 21-16,21-21 0,1 0 15,-22 0-15,21 0 0,-21-1 0,22 1 16,-22 0-16,0-21 0,0 21 16,-21-22-16,0 22 0,0-21 0,0-1 15,0 1-15,0 21 0,0-21 16,-21 20-16,0-20 0,0 42 0,-22-21 16,22 21-16,-21 0 15,21 0-15,-22 0 0,1 0 0,21 21 16,-22 0-16,1 0 0,21 1 15,-21 20-15,20-21 0,1 21 0,0 1 16,0-22-16,21 21 0,0 1 16,0-22-16,0 21 0,0-21 0,0 0 15,21 1-15,0-22 0,22 21 16,-22-21-16,21 0 0,-21 0 16,0 0-16,22 0 0,-22 0 15,0-21-15,21-1 0,-20 1 0,-1 0 16,0 0-16,0 0 0,0 0 15,-21-22-15,0 22 0,0 0 16,0-21-16,0 20 0,0 1 16,-21 0-16,0 0 0,0 0 0,0 21 15,-22 0-15,22 0 0,0 0 16,-21 21-16,20 0 0,1 0 16,0 0-16,0 1 0,0 20 0,21-21 15,0 0-15,0 0 0,0 1 16,0 20-16,0-21 0,0 0 15,21 0-15,0-21 0,0 0 16,0 0-16,1 0 0,41 0 16,-42 0-16,22-21 0,-22 0 15,0 21-15,0-21 0,0 0 16,0 0-16,1-1 0,-22 1 0,0 0 16,0 0-16,0 0 0,0-22 15,0 1-15,-22 21 16,1 0-16,-21 21 0,21 0 0,0 0 15,-1 0-15,-20 0 0,21 0 16,0 21-16,0 0 0,-1 0 0,1 0 16,0 1-16,21 20 0,0-21 15,0 0-15,0 0 0,0 22 16,0-22-16,0 0 0,21-21 16,0 21-16,1 0 0,-1-21 0,21 0 15,-21 0-15,0 0 16,1-21-16,-1 0 0,0 21 0,0-21 15,0 0-15,0 0 0,-21-1 16,0 1-16,22 0 0,-22 0 0,0-21 16,0 20-16,0 1 15,-22 0-15,1 0 0,0 0 0,-42 21 16,41 0-16,1 0 16,-21 0-16,21 21 0,0 0 0,-1 0 15,1 0-15,0 22 0,21-22 16,-21 0-16,21 21 0,0-20 15,0-1-15,0 0 0,0 0 0,21 0 16,21 0-16,-20-21 16,-1 0-16,0 0 0,21 0 15,-21 0-15,1-21 0,-1 21 0,21-21 16,-21 0-16,0 0 0,-21 0 16,22-1-16,-22 1 0,21 0 0,-21 0 15,0 0-15,0-22 0,0 22 16,0 0-16,-21 0 0,-1 0 0,1 0 15,0 21-15,0 0 0,0 0 16,-22 0-16,22 0 0,0 21 0,0 0 16,0 0-16,0 0 15,-1 0-15,22 1 0,0 20 0,0-21 16,0 0-16,0 0 0,0 1 16,0-1-16,22 0 15,-1-21-15,0 0 16</inkml:trace>
  <inkml:trace contextRef="#ctx0" brushRef="#br0" timeOffset="88239.79">8636 3175 0,'21'0'16,"-21"-21"-16,0 0 31,0 42 16,-21 0-47,0 0 0,0 22 15,-22-22-15,22 21 0,0 0 16,-21-20-16,20 20 0,-20 0 0,0 1 16,21-1-16,-22-21 0,1 21 15,21-20-15,-22 20 0,22-21 16,0 0-16,0 0 0,0 1 0,0-22 16,21 21-16,-22-21 0,22-21 62,22-1-62,-1 1 0,0 0 0,0 0 16,0-21-16,22 20 0,-22-20 15,21 0-15,-21-1 0,22-20 0,-1 21 16,-21-22-16,21 22 0,1-22 16,-1 22-16,0 0 0,-20-1 0,20 1 15,-21 21-15,21-22 0,-20 22 16,-1 0-16,0 0 0,0 0 0,0 21 15,0-21-15,-42 42 47,0-21-47,0 21 0,21 0 16,-21-21-16,0 21 0,-22 0 16,22 1-16,0-1 0,-21 0 0,-1 0 15,22 21-15,-21 1 0,-1-1 16,1 0-16,21 1 0,-21-1 15,-1-21-15,22 22 0,0-1 0,-21-21 16,20 21-16,1-20 0,0-1 16,21 0-16,-21 0 0,0 0 0,0 0 15,-1 1 1,1-22 0,21-22 15,0 1-16,21 0-15,1 0 0,-1 0 16,21 0-16,-21-22 0,0 22 0,22-21 16,-22 21-16,21-22 0,-21 1 15,22 0-15,-22 20 0,21-20 0,-21 21 16,22-21-16,-1 20 0,-21 1 16,22 0-16,-22 0 0,0 0 15,0 21-15,0-21 0,0 21 16,-21-22-16,22 22 0,-44 0 31,22 22-31,-42-1 16,21 0-16,-21 0 0,20 0 15,-20 22-15,0-1 0,-1 0 0,1 1 16,0-1-16,-1 0 0,1 1 16,0-1-16,-1 0 0,22-21 15,-21 1-15,21-1 0,0 0 0,21 0 16,-22-21-16,22 21 0,22-42 47,-1 0-47,0 0 15,0 0-15,0-1 0,0 1 16</inkml:trace>
  <inkml:trace contextRef="#ctx0" brushRef="#br0" timeOffset="89236.48">8763 2942 0,'0'21'16,"-21"1"-16,0-1 0,-1 21 16,1-21-16,-21 0 0,0 22 15,20-1-15,-20 0 0,-21 22 0,20-22 16,1 1-16,-22-1 0,22 21 16,-21-20-16,20-22 0,1 21 15,0-21-15,20 1 0,1-1 16,0 0-16,0 0 0,0-21 15,42 0 17,0-21-17,0 21-15,0-21 0,22 0 0,-22 21 16,0-22-16,21 1 0,1-21 16,-22 21-16,21 0 0,1-22 0,20 1 15,-21 0-15,1 20 0,-1-41 16,22 21-16,-22-1 0,0 22 0,1-21 15,-1-1-15,-21 22 16,0-21-16,0 21 0,1 0 0,-22-1 16,21 1-16,-21 0 15,-21 21 1,-1 0-16,1 0 16,0 0-16,0 0 15,0 0 1,21 21 62,0 0-62,0 1-16,0-1 0,21 0 15,0 0-15,0 0 0,-21 22 16,21-1-16,1-21 0,-1 21 0,-21 1 15,21-1-15,0-21 0,0 22 16,-21-1-16,21-21 0,1 21 0,-22-20 16,21 20-16,0-21 0,0 0 15,-21 0-15,21 1 0,0-1 16,1 0-16,-22 21 0,21-21 0,0-21 16,-21 22-16,0-44 46,-21 22-46,0-21 16,21 0-16,-22 0 0,1 0 16,0-22-16,21 22 0,-21-21 0,0 0 15,0-1-15,-1 1 0,1-22 16,0 22-16,21 0 0,-21-1 0,0 1 16,0 0-16,21 21 0,-22-1 15,22 1-15,0 0 0,0 0 0,-21 0 31,21 42 1,0 0-17,0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4:06:41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931 0,'21'0'0,"0"0"16,1 0-1,-1 0 1,0 0-1,0 0-15,0 0 16,0-21-16,1 21 0,-1-21 16,0 0-16,0 21 15,0-21-15,0 0 0,1-1 16,-1 22-16,0-21 0,0 0 16,0 0-16,0 0 0,-21 0 15,0-1-15,0 1 16,0 0-16,0 0 0,-21 0 15,0 21 1,0 0-16,0 0 0,0 0 16,-1 0-16,1 0 0,-21 0 0,21 21 15,-22 0-15,1-21 0,21 21 16,-21 0-16,-1 22 0,1-22 16,0 21-16,-1-21 0,22 22 15,-21-1-15,21 0 0,-1-20 16,1 20-16,0 0 0,0 1 15,21-22-15,-21 0 0,21 21 0,0-21 16,0 1-16,0-1 0,21 0 16,0 0-16,0 0 15,0-21-15,22 0 0,-22 21 16,0-21-16,21 0 0,1 0 16,-1 22-16,0-22 0,1 0 0,-1 0 15,0 21-15,1-21 16,-22 21-16,21-21 0,1 21 15,-22-21-15,0 21 0,21 0 0,-21-21 16,-21 22-16,0-1 0,22 0 16,-22 0-16,0 0 0,0 22 0,0-22 15,-22 21-15,-41 22 16,42-43-16,-22 21 0,22-21 16,-21 0-16,0 22 0,-1-43 0,-20 21 15,20 0-15,1-21 0,-43 0 16,64 0-16,-21 0 0,0 0 15,20-21-15,-20 0 16,21 0-16,0-1 0,0-20 0,-1 21 16,1 0-16,-21-43 15,42 43-15,-21 0 0,21 0 16,0 0-16,0-1 16,21 22 15,0 0-16,0 0-15,0-21 16,1 21-16</inkml:trace>
  <inkml:trace contextRef="#ctx0" brushRef="#br0" timeOffset="473.2">3217 889 0,'0'0'0,"0"-42"16,0 21-16,0-1 16,0 1-1,0 42 16,0 1-31,0-1 16,0 21-16,0-21 0,0 22 16,0-1-16,0 0 0,-21 22 0,21-22 15,-21 0-15,21 22 0,0-22 16,-21 22-16,21-22 0,-21 0 0,21 1 16,-22 20-16,22-20 0,0 41 15,0-41-15,0-22 16,-21 21-16,21-21 0,0 22 0,0-22 15,0 0-15,0 0 16,0 0 0,21-21-16,1 0 15,-1-21 1,0 21-16,-21-21 0,21 0 16,0 0-16,0-1 0,-21 1 0,22 0 15,-1 0-15,-21-21 0,21 20 16,-21 1-16,0 0 0</inkml:trace>
  <inkml:trace contextRef="#ctx0" brushRef="#br0" timeOffset="811.82">3090 1376 0,'0'0'0,"-21"0"16,21-21-1,21 21 1,0 0-16,1 0 0,-1-21 0,21 21 16,0-22-16,-20 22 0,41-21 15,-21 21-15,1-21 0,-1 21 16,0 0-16,1-21 0,-1 0 0,-21 21 16,22 0-16,-22 0 15,0-21-15,0 21 0,0 0 0,-21 21 110</inkml:trace>
  <inkml:trace contextRef="#ctx0" brushRef="#br0" timeOffset="41276.96">4212 1545 0,'21'0'0,"0"-21"16,1 21-16,-22-21 15,21 21-15,-21-21 16,21 21-16,0 0 0,-21-21 16,21 21-16,-21-22 0,21 1 15,-21 0-15,0 0 16,0 0-16,0 0 15,0-1-15,-21 22 16,0 0-16,21-21 0,-42 21 16,21 0-16,-1 0 0,1 0 15,-21 0-15,0 0 0,20 0 0,-62 43 16,41-22-16,22 0 16,-21 0-16,0 0 0,-1 0 0,22 1 15,0 20-15,0-21 0,0 21 16,-1 1-16,22-22 0,-21 21 15,21 1-15,0-22 0,0 21 16,0-21-16,0 22 0,0-22 0,21 0 16,1 0-16,-1-21 0,0 21 15,-21 0-15,21-21 0,0 0 0,0 0 16,22 0-16,-22 0 0,0 0 16,0 0-16,22-21 0,-22 21 15,0-21-15,21 0 0,-21 0 0,1 0 16,20-22-16,-21 22 0,0-21 15,0 21-15,1-22 0,20-20 16,-42 42-16,21-1 16,-21-20-16,0 21 0,0 0 0,0 0 15,0-1-15,0 1 16,0 42 15,-21 1-31,21-1 0,0 0 16,0 0-16,0 21 0,0 1 0,0-1 15,0-21-15,0 22 0,0-1 16,0 0-16,0-21 0,0 22 0,0-22 16,21 0-16,0 0 15,22 0-15,-22-21 0,0 22 0,21-22 0,1 0 16,-22 0-16,21 0 16,0 0-16,22 0 0,-22-22 0,1 1 15,20 0-15,-21 0 0,1 0 16,-1-22-16,0 22 0,1-21 0,-1 0 15,-21 20-15,0-20 0,1 0 16,-1-1-16,-21 22 0,0-21 0,0-22 16,0-20-1,-21 63-15,-1 21 0,22-22 16,-21 22-16,0 0 0,-21 0 16,21 0-16,-1 22 15,1-22-15,0 21 0,-21 0 0,21 21 16,-1-21-16,1 22 0,-21-1 15,42-21-15,-21 22 0,21-1 16,-21 0-16,21-21 0,0 22 0,0-22 16,0 0-16,0 0 0,21 0 15,0-21-15,0 0 0,0 0 0,0 0 16,1 0-16,-1 0 16,21 0-16,-21-21 0,22 0 0,-22 0 15,0 0-15,0 0 0,21-22 16,-20 1-16,-1 21 0,-21 0 15,21-1-15,-21 1 0,0-21 16,0 21-16,0 0 0,0-1 16,0 44 15,0-1-31,0 0 16,0 0-16,0 21 0,0 1 0,0-1 15,0 0-15,0 1 0,0 20 16,0-20-16,0 20 0,0 1 0,0-1 15,0-21-15,0 43 0,0-21 16,0-1-16,0 1 0,0 20 16,21-20-16,-21 20 0,0-20 15,0-1-15,0 22 0,0 21 16,0-43-16,0-20 0,0 20 0,0-20 16,-21-1-16,0 0 0,21 1 15,0-22-15,-21 0 0,21 0 0,0 0 16,-22-21-16,1 0 15,21-21-15,0 0 0,0 0 16,-21-22-16,21 1 0,-21 0 16,21-22-16,-21 22 0,21-43 0,0 22 15,0-1-15,0-20 0,0 20 16,0-21-16,0 22 0,0-1 0,0 1 16,0-1-16,0 22 0,21-21 15,0 20-15,-21 1 0,21 0 0,0-1 16,-21 1-16,22 0 0,-1-1 15,-21 1-15,21 21 0,0-22 16,-21 1-16,21 21 0,0-21 0,1 20 16,-1 1-16,0 0 0,-21 0 15</inkml:trace>
  <inkml:trace contextRef="#ctx0" brushRef="#br0" timeOffset="41652.14">5524 1588 0,'22'0'0,"-1"0"15,0 0-15,0-22 16,0 1-16,0 0 0,1 21 0,-22-21 16,21 0-16,0 0 0,0-1 15,-21 1-15,21 0 0,-21 0 0,0 0 16,0 0-16,-21-1 15,0 22-15,0 0 0,0 0 16,-1 0-16,-20 0 16,21 22-16,0-1 0,0 0 0,-1 0 15,1 21-15,21 1 16,-21-1-16,21 0 0,-21 1 0,21-1 16,0 0-16,0 22 0,0-43 15,0 21-15,0 1 0,0-22 0,0 0 16,21 0-16,0 0 0,0-21 15,1 0-15,-1 0 0,0 0 16,0 0-16,21 0 0,-20 0 16,-1-21-16,0 0 0,21 0 0,-21-21 15</inkml:trace>
  <inkml:trace contextRef="#ctx0" brushRef="#br0" timeOffset="42387.72">6794 1143 0,'0'0'0,"0"-21"0,-21 21 16,21-21-16,0 0 15,0-1 1,21 1-16,1 21 0,-1-21 16,0 21-16,0-21 0,0 21 15,0-21-15,1 21 0,-1 0 16,0 0-16,0 0 0,0 0 16,0 0-16,-21 21 0,22 0 0,-22 0 15,21 22-15,-21-22 0,0 21 16,0 0-16,0-20 0,0 20 0,0 0 15,-43-21-15,22 22 16,0-22-16,0 21 0,0-21 0,0 1 0,-1-1 16,1 0-16,0 0 0,0-21 15,0 0-15,0 21 0,-1-21 16,1 0 0,0 0-1,21-21-15,0 0 0,0 0 16,21 21-16,0-21 15,1-1-15,-1 22 0,0-21 16,21 21-16,-21 0 0,1 0 0,20 0 16,-21 0-16,0 0 0,22 0 0,-22 0 15,0 0-15,0 21 0,0 1 16,0-22-16,1 21 0,-1 0 0,-21 21 16,0-21-16,0 1 0,0-1 15,0 21-15,0-21 0,0 0 16,0 1-16,-21 20 0,-1-21 15,1 0-15,-21 0 0,21 1 0,-22-1 16,1 0-16,0-21 0,-1 21 16,-20-21-16,-43 0 0,64 0 15,-1 0-15,1 0 0,0 0 0,-1 0 16,1 0-16,21-21 0,0 0 16,0 21-16,-1-21 0,1 21 0,0-22 15,0 22 1,21-21-16,0 0 0,0 0 15,0 0 1,21 0 0</inkml:trace>
  <inkml:trace contextRef="#ctx0" brushRef="#br0" timeOffset="43250.85">2836 2138 0,'0'0'0,"-42"0"16,-64 0-1,85 0-15,-21 0 0,20 0 0,1 0 16,0 0-1,21 21 1,21-21-16,0 0 0,22 0 0,20 0 16,1 0-16,-1 0 0,22 0 15,21 0-15,0 0 0,-1 0 16,44 0-16,-22 0 0,21 0 16,0 0-16,21 0 0,1 0 0,20 0 15,1 0-15,-22 0 0,21 0 16,-20 0-16,-1 0 0,0 0 0,1 0 15,-22 0-15,-21-21 0,0 21 16,0 0-16,-21 0 0,0 0 0,-22 0 16,1 0-16,0 0 0,-22 0 0,-21 0 15,1 0-15,-22-21 0,0 21 16,0 0-16,-42 0 31,0 0-31,0 0 0,-22 0 16,22 0-16,-42 0 0,20 0 15,1 0-15,0 0 0,-1 0 16,1 0-16</inkml:trace>
  <inkml:trace contextRef="#ctx0" brushRef="#br0" timeOffset="43703.71">3069 2286 0,'0'0'0,"-21"0"15,42 0-15,0 0 16,0 0-16,43 0 0,-22 0 15,22 0-15,20 0 0,22 0 0,-21 0 16,42 0-16,-21 0 0,21 0 16,0 0-16,21 0 0,0 0 0,0 0 15,0 0-15,1 0 16,20 0-16,-21 0 0,0 0 0,0-21 16,-21 21-16,0 0 0,-21 0 15,0 0-15,0-21 0,-21 21 0,-22 0 16,22 0-16,-43 0 0,22 0 0,-22 0 15,0-21-15,-21 21 0,1 0 16,20 0-16,-21 0 0,0 0 16</inkml:trace>
  <inkml:trace contextRef="#ctx0" brushRef="#br0" timeOffset="45252.11">11366 1312 0,'0'0'0,"-21"-63"16,21 21-16,0 20 0,0-20 0,0 21 16,0-21-16,0-1 0,0 1 15,0 0-15,0-1 0,0 1 16,0 0-16,0 20 0,0-20 0,0 21 16,0 0-16,0 0 0,0-1 15,0 1-15,-21 21 16,21 21-1,-21 1-15,21-1 16,0 21-16,0 0 0,0 22 16,0-1-16,-21 1 0,21-1 0,-21 1 15,21 21-15,0-22 0,0 22 16,-22-22-16,22 22 0,0-22 0,-21 22 16,21-21-16,0-1 0,0 1 0,21-22 15,1 0-15,-22 1 0,42-1 16,-21-21-16,0 0 0,0 0 0,22 1 15,-22-22-15,21 0 0,-21 0 16,22 0-16,-1-22 0,-21 1 0,22-21 16,-1 21-16,0-22 15,1 1-15,-1 0 0,21-1 0,-20-20 16,-1-1-16,-21 1 0,22-1 16,-1 1-16,-21-1 0,21 1 0,-20-1 15,-1-20-15,0 20 0,0-20 16,0-43-16,-21 63 0,0 22 15,0-1-15,0 1 0,0 0 16,0 21-16,0-1 0,0 1 0,-21 42 31,21 22-31,-21-1 16,0 0-16,0 22 0,21-1 16,-22 1-16,1-1 0,0 1 15,0-1-15,21 22 0,0-21 16,-21-1-16,21 1 0,0-1 0,0 1 15,0-1-15,0 1 0,0-1 16,0-21-16,0 1 0,21-1 0,-21 0 16,0 1-16,21-22 0,21 0 0,-20 0 15,-1 0-15,0 1 0,21-22 16,-21 0-16,1 0 0,20 0 0,0 0 16,-21-22-16,22 1 0,-1 0 15,0-21-15,-20 21 0,20-22 0,0 1 16,1 0-16,-1-22 0,0 1 15,1-1-15,-1 1 0,0-1 16,-21 1-16,22-1 0,-22-21 0,21 22 16,-21-22-16,1 22 0,-1-22 15,0 22-15,0-1 0,0 22 0,-21-1 16,21 1-16,-21 0 16,0 21-16,0-1 0,0 1 0,0 0 15,-21 42 1,0 0-16,0 1 0,21 20 15,-21 0-15,0 1 16,-1 20-16,22 1 0,-21-1 0,0 1 0,0-1 16,21 22-16,-21-22 0,21 1 15,-21-1-15,21 1 0,0-1 16,0 1-16,0-22 0,0 22 16,0-22-16,0 0 0,0-21 0,0 22 15,21-22-15,21 21 0,-21-21 16,0 1-16,1-22 0,20 0 15,0 0-15,1 0 0,-22 0 16,21 0-16,-21-22 0,22 1 16,-22 0-16,21 0 0,-21-21 0,0 20 15,22-20-15,-1-43 16,-21 43-16,0 0 0,1-1 16,-1 1-16,0 21 0,-21-21 15,0 20-15,21 1 0,-21 0 0,0 0 16,0 42-1,0 0 1,0 22-16,0-22 0,0 0 16,0 21-16,0-21 0,-21 22 15,21-1-15,0-21 0,0 22 0,0-22 16,0 0-16,0 21 0,0-21 16,0 1-16,0-1 0,21-42 46,0-1-46,-21-20 16,21 21-16</inkml:trace>
  <inkml:trace contextRef="#ctx0" brushRef="#br0" timeOffset="45600.46">13716 1037 0,'0'0'16,"-21"43"0,21-22-1,21-21 1,0-21-16,0 21 16,-21-22-16,21 1 0,1 0 15,-22 0-15,0 0 0,0 0 16,-22 21-1,1-22-15,0 22 0,0 0 16,-21 0-16,20 0 0,1 0 0,0 0 16,0 0-16,0 22 0,0-22 15,-1 21-15,1 0 0,21 0 16,0 0-16,-21-21 0,21 21 16,0 1-16,-21-22 15,21 21-15</inkml:trace>
  <inkml:trace contextRef="#ctx0" brushRef="#br0" timeOffset="45861.31">12573 1312 0,'-21'0'0,"42"0"0,-21 0 47,21-21-47,0 21 16,0 0-16,1 0 0,20-21 16,-21 21-16,21 0 0,-20 0 0,-1 0 15,21 0-15,-21 0 16,0-21-16,1 21 0,20 0 0,0 0 15,-21 0-15</inkml:trace>
  <inkml:trace contextRef="#ctx0" brushRef="#br0" timeOffset="46535.93">14245 593 0,'0'0'0,"0"-21"0,0-1 0,0 1 16,-21 21 15,0 0-16,21 21-15,0 1 0,-21-1 16,21 0-16,-22 21 0,1-21 16,21 22-16,-21-1 0,0 22 15,0-22-15,0 21 0,-1 1 0,22-1 16,-21-20-16,0 20 0,0 1 0,0-22 16,21 22-16,-21-22 15,21 43-15,0-43 0,0 0 16,0 1-16,0-22 0,0 21 0,21-21 15,0 0-15,0 1 0,0-22 16,0 21-16,1-21 0,-1 0 16,21 0-16,-21 0 0,0 0 0,22 0 15,-22-21-15,0-1 0,21 1 16,-20 0-16,-1 0 0,21 0 0,-21 0 16,0-1-16,1-20 0,-1 21 0,-21-21 15,21 20-15,-21-20 0,21 21 16,-21 0-16,0 0 0,0-22 15,0 22-15,0 42 32,0 0-17,-21 22-15,21-22 0,-21 21 16,21 1-16,0-22 0,-21 0 16,21 0-16,0 0 0,0 22 15,0-22-15,0 0 0,0 0 16,0 0-1,21-21-15,0 0 16,0 0-16,-21-21 16,21 0-16,-21 0 0,21 0 15,1-1-15</inkml:trace>
  <inkml:trace contextRef="#ctx0" brushRef="#br0" timeOffset="46875.73">14541 1058 0,'0'0'0,"0"22"16,22-22 15,-1 0-31,0 0 16,-21-22-16,21 1 15,0 0-15,-21 0 0,0 0 16,0 0-16,0-1 16,-21 22-16,0 0 15,0 0-15,0 0 16,-1 0-16,22 22 0,0-1 16,-21-21-16,21 21 15,-21-21-15,21 21 0,0 0 16,0 0-16,21 1 15,0-22-15,1 0 16</inkml:trace>
  <inkml:trace contextRef="#ctx0" brushRef="#br0" timeOffset="47623.81">14901 1270 0,'0'0'0,"-21"0"0,42 0 47,0 0-47,1-21 16,-1 21-16,0 0 0,0 0 15,0 0-15,0 0 0,1 0 0,-1 0 16,0 21-16,0 0 15,-21 0-15,0 1 0,0-1 16,0 0-16,0 0 0,-21 0 0,0 22 16,0-22-16,-22 0 0,1 21 15,0-21-15,-1 22 0,1-22 0,0 21 16,20-21-16,-20 1 0,0-1 16,-1 0-16,22-21 15,0 0-15,0 0 0,0 0 16,21-21-1,0 0-15,0-1 0,0 1 16,0 0-16,21 0 0,0 21 16,0-21-16,0 0 0,1 21 15,-1-22-15,0 22 0,0 0 16,0 0-16,0 0 0,1 0 16,-1 0-16,0 22 0,0-1 15,-21 0-15,21-21 0,0 21 0,22 21 16,-22-20-16,0 20 15,0-21-15,0 21 0,22 1 16,-22-22-16,0 21 0,0 1 0,22-1 0,-43 0 16,21 1-16,-21-1 0,0 0 15,0 1-15,0 20 0,0-21 16,-21 1-16,-1 20 0,1-20 0,-21-1 16,0 0-16,-1 1 0,1-22 15,-22 21-15,22-21 0,0 0 0,-1 1 16,1-22-16,-21 21 0,20-21 15,-20 0-15,20 0 0,-20 0 16,-1 0-16,-20 0 0,20-21 0,1 21 0,20-22 16,-20 1-16,21 0 0,-1 0 15,1 0-15,0-22 0,-1 22 16,22 0-16,0 0 0,0-21 0,21 20 16,0 1-16,0 0 0,0 0 15,0 0-15,0 0 0,0-1 0,0 1 16,0 0-16,21 0 0,0 0 15,0 0-15,22-22 0,-1 22 0,0 0 16,1-21-16</inkml:trace>
  <inkml:trace contextRef="#ctx0" brushRef="#br0" timeOffset="49738.16">15621 1545 0,'0'0'0,"21"-42"16,0 21-16,-21 0 16,21-1-16,-21 1 0,0 0 15,0 0-15,0 0 0,0 0 0,0-1 16,0 1-16,0 0 0,0 0 15,-21-21-15,-21 42 16,21 0-16,0 0 16,-1 0-16,1 0 0,-21 21 0,21 0 15,-43 21-15,22 1 16,0-22-16,20 21 0,-20 0 0,21-20 16,-43 83-16,43-41 15,21-22-15,0-21 16,0 1-16,0-1 0,21 0 15,1-21-15,-1 0 0,0 0 16,0 0-16,0 0 0,0 0 0,22 0 16,-22 0-16,0 0 0,21-21 15,-20 0-15,-1-1 0,21 1 16,-21 0-16,0-21 0,22-1 16,-22 1-16,0 21 0,-21-21 15,21 20-15,0 1 0,-21-42 16,0 42-16,0-1 0,22 1 15,-22 42 17,0 1-32,0-1 15,0 0-15,0 0 0,0 21 16,0-20-16,0-1 0,0 0 0,0 21 16,0-21-16,0 1 0,0-1 15,0 0-15,21 0 0,-21 0 0,21 0 16,-21 1-16,21-22 15,0 0-15,0 0 0,1 0 16,-1 0-16,0-22 0,0 1 16,0 0-16,0 0 0,1 0 15,-1 0-15,0-22 0,0 22 0,0-21 16,0-1-16,1-20 0,-22 21 16,21-22-16,0 1 0,42-149 15,-63 148 1,22 1-16,-22 21 0,21-22 0,-21 22 15,0 21-15,0-22 0,0 22 0,0 0 16,-21 42 15,21 0-31,0 22 0,-22-22 16,1 42-16,0-20 0,21-1 0,-21 21 16,21 1-16,0-22 0,0 22 15,-21-1-15,21 1 0,-21-22 0,21 0 16,0 22-16,0-22 0,0 1 15,0-1-15,0 0 0,0-21 0,0 22 16,0-22-16,0 21 0,21-21 16,0 1-16,21-1 15,1-21 1,-22 0-16,0 0 0,0 0 0,0-21 16,22-1-16,-22 1 0,21 0 0,-21 0 15,0 0-15,22-22 0,-22 22 16,0-21-16,21 21 0,-20-22 0,-1 1 15,-21 21-15,21 0 0,0 0 16,-21-1-16,21 1 0,-21 0 16,0 42-1,0 0 1,0 1-16,0-1 16,-21 0-16,21 0 0,0 0 0,0 0 15,0 22-15,0-22 0,0 0 16,0 0-16,0 0 0,0 1 15,0-1-15,0 0 0,0 0 16,21-21-16,0 21 0,1-21 16,-1 0-16,0 0 0,0 0 15,21 0-15,-20 0 0,-1-21 16,0 0-16,0 0 0,0 0 16,0-1-16,1 1 0,-22 0 15,21-21-15,0 21 0,0-22 0,0 22 16,-21 0-16,0 0 0,21-22 15,1 22-15,-22 0 0,0 42 47,0 0-47,0 1 16,0-1-16,0 21 0,-22-21 0,22 0 16,-21 1-16,21 20 0,0-21 15,0 0-15,0 0 0,0 1 0,0-1 16,0 0-16,0 21 15,43-21-15,-22-21 16,0 0-16,0 0 0,0 0 16,0 0-16,22-21 0,-22 21 15,-21-21-15,21 0 0,0 0 16,0 0-16,-21-1 0,22-41 16,-22 21-16,0-43 15,0 43-15,-22 20 16,1 1-16,0 0 0,0 21 0,-21-21 15,20 21-15,1 0 0,-21 0 16,21 0-16,0 0 0,-1 0 0,1 0 16,42 0 15,1 0-15,-1 0-16,21 0 0,0-21 0,-20 21 15,20-21-15,0-1 16,43 1-16,-43 21 0,1 0 15,-22 0-15,21-21 0,0 21 16,-20 0-16,-1 0 0,0 0 0,0 0 16,0 0-1,-21 21-15,0 0 0,21 22 16,-21 20 0,0-42-16,0 1 0,0-1 15,0 21-15,0-21 0,0 22 16,0-1-16,0-21 0,-21 0 0,21 64 15,-21-43 1,21-21 0,0 1-16,0-1 15,0-42 17,0-1-32,0 1 0,0 0 15,0-21-15,0 21 0,0-1 16,0-20-16,21 0 0,0 21 0,-21-22 15,43-41-15,-22 41 16,0 1-16,0 0 0,22-1 16,-22 22-16,63-64 15,-62 85-15,20-21 16,0 21-16,-21 0 0,1 21 16,20 1-16,-21-1 0,0 0 0,0 21 15,1-21-15,-22 22 0,0-1 16,0-21-16,0 22 0,0-1 0,0-21 15,0 21-15,0-20 0,0 20 16,0-21-16,0 21 0,0-20 0,-22-1 16,1 0-16,21 0 0,-21 0 15,0 0-15,21 1 16,-21-22 0,0 0-1,21-22 1,0 1-16,0 0 15,0 0-15,0 0 0</inkml:trace>
  <inkml:trace contextRef="#ctx0" brushRef="#br0" timeOffset="50168.55">17124 614 0,'0'0'0,"-21"21"0,21 0 15,0 0-15,0 1 16,21-22 0,0 0-16,0 0 0,0 0 0,0 0 15,1-22-15,-1 1 16,0 21-16,-21-21 0,21 0 16,-21 0-16,0 0 15,0-1-15,-21 22 16,0 0-16,0 0 15,-1 0-15,1 0 0,0 0 16,0 0-16,21 22 16,-21-22-16,0 21 15,-1-21 1</inkml:trace>
  <inkml:trace contextRef="#ctx0" brushRef="#br0" timeOffset="50463.43">16256 826 0,'0'0'0,"21"0"46,0 0-46,0 0 0,1 0 0,20 0 16,-21 0-16,64 0 16,-43 0-16,-21 0 15,0 0-15,1 0 0,-1 0 0,0 0 16,-42 21 15,0-21-15</inkml:trace>
  <inkml:trace contextRef="#ctx0" brushRef="#br0" timeOffset="51187.47">12298 2096 0,'0'21'0,"21"-21"47,0 21-47,0-21 0,0 0 0,43 0 15,-22 0-15,22 0 16,-22 0-16,22 0 0,20 0 0,-20 0 16,126 0-16,-84 0 15,0 0-15,0 0 0,21 0 0,0 21 16,254-21-1,-233 0-15,127 0 0,-127 0 16,127 21-16,-148-21 16,22 0-16,-22 0 0,0 21 0,0-21 15,0 0-15,-22 0 0,22 0 16,-21 0-16,0 0 0,85 0 16,-107 0-16,86 0 15,-86 0-15,-20 0 0,-1 0 0,1 0 16,-1 0-16,-20 0 0,-1 0 15,0 0-15,-21 0 0,1 0 0,20 0 16,-63 0 15,0 0-31,-1 0 16,1 0-16,-21 0 0,0-21 16,-1 21-16</inkml:trace>
  <inkml:trace contextRef="#ctx0" brushRef="#br0" timeOffset="51918">12488 2286 0,'21'0'16,"1"0"0,-1 0-16,0 21 0,0-21 0,21 0 15,-20 0-15,20 0 0,0 0 16,1 0-16,20 0 0,1 0 0,-1 0 16,22 0-16,-1 0 15,1 0-15,0 0 0,21 0 0,-22 0 16,22 0-16,0 0 0,21 0 0,-21 0 15,0 0-15,21 0 0,0 0 16,-22 0-16,22 0 0,-21 0 0,148 0 16,-127 0-16,0 0 15,0 0-15,0 0 0,0 0 0,-21 0 16,21 0-16,-21 0 0,0 0 16,0 0-16,-22 0 0,22 0 0,-21 0 15,-1 0-15,1 0 0,-21 0 0,-1 0 16,1-21-16,-1 21 0,-21 0 15,22 0-15,-22-21 0,1 21 16,-1 0-16,0 0 0,-21 0 16,22 0-16,-22 0 0,21-21 0,-21 21 15,1 0-15,-1 0 0,0 0 0,0 0 16,0 0-16,0 0 16,-42 0 77,0 0-93,0 0 0</inkml:trace>
  <inkml:trace contextRef="#ctx0" brushRef="#br0" timeOffset="62604.03">7302 4064 0,'0'-21'0,"0"0"16,0 0-16,0-1 15,0 1-15,0 0 0,0 0 0,0 0 16,0 0-16,0-1 16,0 1-16,0 0 15,0 0 1,0 42 15,0 0-31,0 22 16,0-22-16,0 21 15,0 0-15,0 1 0,0 20 0,0-20 16,0 20-16,0 1 0,0-1 0,0 22 16,0-22-16,0 1 0,0 20 15,0-20-15,0 21 0,0-1 0,0-20 16,0 20-16,0-20 0,0-1 15,0 22-15,0-21 0,0-1 16,0-21-16,0 85 0,0-84 0,0-1 16,0 22-16,0-22 0,0-21 15,0 21-15,-21-20 0,21-1 0,0 0 16,0 0-16,-21-21 0,21-21 31,0 0-31,0-22 16,0 22-16,0-21 0,0 0 15</inkml:trace>
  <inkml:trace contextRef="#ctx0" brushRef="#br0" timeOffset="63007.72">7070 4255 0,'0'0'0,"-22"-22"0,1-20 16,0 21-16,21 0 16,0 0-16,0-22 0,0 22 0,0 0 15,42 0-15,-20-22 0,-1 22 16,21 0-16,0-21 0,1 21 16,20-1-16,-20 1 0,20 0 0,1 0 15,20 0-15,-20 21 0,-1 0 16,1 0-16,-1 0 0,1 21 0,-22 0 15,0 21-15,-20 1 0,20-1 16,-42 22-16,0-22 0,0 21 0,0 1 16,-21-1-16,-22-20 0,22 20 15,-21-20-15,-22-1 0,22 0 0,0-21 16,-1 22-16,1-22 0,21 0 16,-21 0-16,20 0 0,-20-21 0,21 0 15,0 22-15,0-22 16,21-22-1,0 1-15,0 0 16,21 0-16,0 0 0,0 0 0</inkml:trace>
  <inkml:trace contextRef="#ctx0" brushRef="#br0" timeOffset="63516.43">8234 3852 0,'0'0'0,"0"22"32,0-1-32,0 0 0,0 0 0,0 21 15,0 1-15,0-1 0,0 0 16,-21 1-16,21-1 0,0 22 0,0-22 16,0 0-16,0 1 0,0-1 15,0 0-15,0-21 0,0 22 16,0-22-16,21 0 0,0 0 15,0 0-15,0-21 0,0 0 16,1 0-16,-1 0 0,0 0 0,0-21 16,21 21-16,-20-21 0,20 0 15,-21 0-15,0-22 0,22 22 0,-22-21 16,0 0-16,0 20 0,0-20 16,0-21-16,1-64 15,-22 84-15,0 1 0,0 21 16,0-22-16,0 22 0,0 0 15,0 42 1,0 22 0,-22-22-16,22 21 0,0 0 0,-21 1 15,21 20-15,0-20 0,-21-1 16,21 0-16,0 1 0,0-1 0,0 21 16,0-20-16,0-22 15,0 0-15,0 0 0,0 0 0,21-21 16,0 22-16,1-22 15,-1 0-15,0-22 0,21 1 16,-21 0-16,1 0 0,20 0 0,-21 0 16,21-22-16</inkml:trace>
  <inkml:trace contextRef="#ctx0" brushRef="#br0" timeOffset="64057.12">9250 3620 0,'0'0'15,"0"-22"-15,0 44 32,-21-1-32,21 21 0,0-21 0,0 22 15,0-1-15,0 21 0,0-20 16,0 20-16,0 1 0,-22-1 0,22 1 16,0-22-16,-21 22 0,0-22 15,21 0-15,-21 1 0,21-1 0,0 0 16,-21-21-16,0 1 0,21-1 15,-22 0-15,22 0 0,0-42 32,0 0-17,0 0-15,0-22 0,0 22 16,0-21-16,22-1 0,-1 22 0,0-21 16,0 0-16,0-1 0,0 1 15,22 21-15,-22 0 0,0-1 0,21 1 16,-20 21-16,20 0 0,-21 0 15,21 0-15,-20 0 0,20 21 0,-21 1 16,0-1-16,22 42 16,-22-42-16,-21 1 0,0 20 15,0-21-15,0 21 0,0-20 0,-21 20 16,-1-21-16,1 0 0,-21 22 16,21-22-16,0 0 0,-22 0 0,22 0 15,-21 0-15,21 1 0,-22-22 16,22 21-16,0-21 0,-21 0 0,20 21 15,1-21-15,0 0 0,0 0 16,21-21 0,0 0-1,0-1-15,0 1 16,0 0-16,21 0 0,0 0 16</inkml:trace>
  <inkml:trace contextRef="#ctx0" brushRef="#br0" timeOffset="65121.33">10033 3471 0,'0'0'0,"0"-21"16,-21 21 0,21 21-1,0 1-15,-21-1 0,21 21 16,0-21-16,-22 22 0,22-1 16,-21 21-16,21-20 0,0 20 0,0-20 15,-21 20-15,21 1 0,-21-1 0,21 1 16,-21-22-16,21 21 0,0-20 15,0-1-15,0 0 0,0 1 16,0-1-16,0-21 0,0 0 0,0 1 16,0-1-16,21 0 0,0-21 15,0 0-15,22 0 0,-22 0 16,0-21-16,21 21 0,1-21 16,-22-1-16,21-20 0,-21 21 0,43-43 15,-43 22-15,0 0 16,0-1-16,0 1 0,1 0 0,-22-1 15,0 22-15,0-21 0,21 21 16,-21 42 0,0 21-1,0-21-15,0 22 0,0-22 16,0 21-16,0 1 0,-21-1 0,21-21 16,0 21-16,0-20 15,0 20-15,0-21 0,0 0 0,0 0 16,0 1-16,21-1 0,0 0 0,0-21 15,0 21-15,0-21 0,22 0 16,-22 0-16,0 0 0,21 0 0,-20 0 16,-1-21-16,21 0 0,-21 21 15,22-21-15,-22-22 0,0 22 0,21-21 16,1 21-16,-22-22 0,21 1 0,-21 0 16,22-22-16,-22 22 0,0-1 15,0 22-15,0-21 0,0 21 16,22-22-16,-22 22 0,-21 42 31,0 1-31,0-1 16,0 0-16,0 0 15,0 0-15,0 0 0,0 1 16,0-44 31,0 1-47,0 0 15,0 0-15,0 0 0,0 0 16,0-1-16,0 1 0,-21 21 31,0 0-31,-1 0 16,1 21-16,21 1 0,-21-1 16,0 0-16,0 21 0,0-21 0,-1 22 15,1-22-15,0 21 0,0 1 0,0-1 16,0-21-16,21 21 0,0-20 15,-22 20-15,22-21 0,0 0 0,0 0 16,0 1-16,0-1 0,22-21 16,-22 21-16,21-21 0,0 0 0,21 0 15,-21 0-15,1 0 0,20 0 0,-21 0 16,21-21-16,-20 21 16,20-21-16,-21-1 0,21 22 0,-20-21 15,-1 0-15,21 0 0,-21 0 16,0 21-16,-21-21 0,22-1 0,-1 1 15,-21 0-15,0 0 0,0-21 0,0 20 16</inkml:trace>
  <inkml:trace contextRef="#ctx0" brushRef="#br0" timeOffset="65352.2">10435 3620 0,'0'0'0,"0"21"32,21-21-1,-21 21-31</inkml:trace>
  <inkml:trace contextRef="#ctx0" brushRef="#br0" timeOffset="65851.92">13123 3937 0,'0'0'16,"0"-42"-16,0 21 0,0-1 0,0 1 15,21 0-15,1 0 0,-1 0 16,0 21-16,0 0 0,0 0 16,0 0-16,1 0 0,-1 21 15,0 0-15,0 21 0,-21-20 16,21 20-16,-21 0 0,21 22 15,-21-22-15,0 22 0,0-22 0,0 21 16,0-20-16,0 20 0,0-20 16,0-1-16,0-21 0,-21 21 0,21-20 15,0-1-15,0 0 0,0 0 16,0 0-16,21-21 31,1-21-31,-1 0 16,-21 0-16,42-22 0,-21 22 0</inkml:trace>
  <inkml:trace contextRef="#ctx0" brushRef="#br0" timeOffset="66113.77">13906 3768 0,'0'0'0,"22"-21"0,-1-1 0,-42 22 31,-1 22-31,1-1 16,0 0-16,0 0 0,-43 43 15,43-22-15,-21 0 16,21 1-16,-22 20 0,22-21 0,0 1 16,-21 20-16,21-20 0,-22-1 0,22 0 15,0-21-15,0 22 0,0-22 16,21 0-16,0 0 0,0 0 16,0 1-16,0-1 0,21-21 15,0 0-15,0 0 16,0-21-16,0 21 0,22-22 15,-22 1-15,21 0 0</inkml:trace>
  <inkml:trace contextRef="#ctx0" brushRef="#br0" timeOffset="66573.5">14309 4043 0,'0'0'0,"21"-21"0,-21 0 15,21 21-15,-21-22 0,-21 22 31,0 22-31,-1-1 16,1 0-16,0 21 0,0-21 16,0 1-16,0 20 0,-1 0 0,1 1 15,-21-22-15,21 21 0,21 0 16,-21-20-16,21 20 0,0-21 16,0 21-16,0-20 0,0 20 0,21-21 15,0-21-15,0 21 0,21-21 16,1 21-16,-22-21 0,64 0 15,-43 0-15,0 0 0,1-21 16,-1 0-16,0 0 0,1 21 16,-22-21-16,21 0 0,-21-22 0,22 22 15,-22 0-15,-21-21 0,21-1 16,-21 1-16,0 0 0,0-1 0,0-20 16,0 20-16,0 1 0,-21 0 15,21-1-15,-21 1 0,-1 21 0,1 0 16,0 21-16,0 0 0,0 0 0,0 0 15,-1 0-15,1 21 0,-21 0 16,21 0-16,0 22 0,-1-22 0,-20 21 16,21 0-16,0 1 15,21-22-15,-21 42 0,21-20 0,0-22 16,0 0-16,0 0 0,21-21 16,0 21-16,42-21 15</inkml:trace>
  <inkml:trace contextRef="#ctx0" brushRef="#br0" timeOffset="66839.35">15282 3979 0,'0'0'0,"21"0"0,-21 22 31,0-1-31,0 21 0,0-21 16,-21 22-16,21-22 0,-21 21 15,21-21-15,0 22 0,-21-22 16,0 21-16,21-21 0,-21 0 0,21 1 16,0 20-16,-22-21 0,22 0 15,0-42 32,0 0-47,22 21 0,-22-21 0,0-22 16</inkml:trace>
  <inkml:trace contextRef="#ctx0" brushRef="#br0" timeOffset="67031.75">15282 3768 0,'0'0'0,"-21"-21"0,0 21 16,21-22-16,-21 22 15,0 0-15,21 22 31,0-1-15,0 0 0,21-21-16,0 21 0,0-21 15,0 0-15</inkml:trace>
  <inkml:trace contextRef="#ctx0" brushRef="#br0" timeOffset="67681.3">16235 4170 0,'0'0'0,"0"-21"0,21 21 0,0-21 0,-21-1 15,0 1-15,0 0 16,0 0-16,0 0 0,0 0 15,0-1-15,0 1 0,-21 0 0,0 21 16,0-21-16,-1 21 0,-20 0 16,21 0-16,0 0 0,-22 0 0,22 21 15,-21 0-15,0 0 0,-1 1 0,1 20 16,0 0-16,-1 1 0,1-1 16,0 0-16,-1 1 0,22-1 0,-21 0 15,21 1-15,-1-22 16,22 21-16,0-21 0,0 22 15,0-22-15,22 0 0,-1-21 16,0 0-16,0 0 0,21 0 0,22 0 16,-43 0-16,21-21 0,1 0 15,-1-1-15,0 1 0,1 0 16,-1-21-16,-21-1 0,22 1 0,-1 0 16,0-1-16,1-20 0,-22-1 15,21 1-15,-21-1 0,0 1 0,1-1 16,-1 1-16,0-1 0,0 1 15,-21-1-15,0 22 0,0 0 0,0-1 16,0 22-16,0 0 0,0 0 0,0 42 16,0 0-1,-21 0-15,0 22 0,0-1 0,21 0 16,-22 22-16,1-22 16,0 22-16,21-1 0,-21 1 0,21-1 15,0-20-15,0 20 0,0 1 16,0-22-16,0 21 0,0-20 0,21-1 15,0-21-15,-21 22 0,21-22 16,1 0-16,-1 0 0,0 0 0,21-21 16,-21 0-16,22 0 0,-22 0 0,21 0 15,-21 0-15,22 0 0,-22-21 16,21 0-16,1 0 0,-22-22 0</inkml:trace>
  <inkml:trace contextRef="#ctx0" brushRef="#br0" timeOffset="69840.25">18436 4339 0,'21'0'16,"0"0"-16,1 0 15,-1 0-15,21 0 0,-21-21 16,0 0-16,22 21 0,-22-21 0,21 0 16,-21-1-16,22 1 0,-22 0 15,0 0-15,0 0 0,0 0 0,-21-1 16,0 1-16,0 0 0,0 0 16,0-21-16,-21 20 0,0 1 15,0 21-15,-21-21 0,-1 0 0,1 21 16,0 0-16,-1 0 0,-20 0 15,20 21-15,-20 0 0,21 0 0,-22 1 16,22 20-16,-1 0 0,1 1 16,0-1-16,21 21 0,-1-20 0,1-1 15,21 0-15,0-20 0,0 20 0,0-21 16,0 0-16,0 0 16,21 1-16,1-1 0,-1-21 0,21 0 0,-21 0 15,22 0-15,-1-21 0,0-1 16,1 1-16,-1 0 0,21 0 0,22-43 15,-43 22-15,22 0 16,-22-1-16,1-20 0,-22 21 16,21-22-16,0 1 0,-20 20 0,-1-20 15,0-1-15,0 1 0,0-1 16,0 22-16,-21-22 0,0 1 0,0-1 16,0-41-1,0 62-15,0 1 0,0 0 0,0 20 0,0 1 16,0 0-16,0 42 15,-21 0 1,0 22-16,0-1 0,0 22 16,0-22-16,-1 21 0,1 1 0,0-1 15,0 1-15,0-1 0,0 1 16,-1-1-16,22 1 0,0-1 0,0 1 16,0-1-16,0-20 0,0 20 0,0-20 15,22-22-15,-1 21 0,21-21 16,-21 0-16,0 1 0,22-1 0,-1-21 15,-21 0-15,22 0 0,-1 0 0,0 0 16,1-21-16,-1-1 0,0 1 16,64-42-16,-64 20 0,1 1 15,20 0-15,-20-1 16,-1 1-16,-21-21 0,21 20 0,-20 1 16,-1 0-16,-21-1 0,0 22 0,0-21 15,0 21-15,-21 21 16,-22 0-16,22 0 0,0 21 15,-21 0-15,20 21 0,-20-21 16,21 22-16,-21-1 0,20 0 0,1 1 16,21 20-16,0-20 0,0-1 0,0 0 15,0-21-15,0 22 0,21-22 16,1 21-16,20-21 0,0 1 0,1-22 16,-1 21-16,0-21 0,1 0 15,20 0-15,-21 0 0,22 0 16,-1-21-16,-20 21 0,-1-22 0,0-20 15,22 21-15,-22 0 0,-21-22 16,22 1-16,-22 0 0,21-1 0,-21-20 16,1 21-16,-22-1 0,0 22 0,0-21 15,0 21-15,0-1 0,0 1 16,-22 42 0,1 1-16,21-1 15,-21 21-15,21-21 0,-21 22 0,21-1 16,-21 0-16,0 1 0,21-1 0,0 0 15,0-21-15,-22 22 16,22-1-16,0-21 0,-21 0 0,21 1 16,0-1-16,0 0 0,0 0 0,0-42 47,0 0-47,0 0 15,0-1-15,0 1 0,0-21 0,0 0 16,21-1-16,1-20 0,-1 20 0,0-20 15,0 21-15,0-1 0,22 1 16,-22 0-16,21-1 0,-21 22 0,22 0 16,-1 0-16,-21 21 0,21 0 15,-20 0-15,-1 0 0,21 21 0,-21 0 16,22 43-16,-22-22 16,-21 0-16,0 22 0,0-22 15,0 0-15,0 1 0,0-1 0,0 0 16,0 1-16,0-1 0,0-21 15,0 0-15,0 1 0,0-1 0,-21 0 16,21 0-16,0-42 31,0 0-31,0-22 16,21 22-16,0-21 0,0 0 0,21-1 16,-20 1-16,-1-22 0,21 22 15,0-21-15,1 20 0,-22-20 0,21 20 16,1 22-16,-22-21 0,21 21 15,-21 21-15,22 0 0,-22 0 16,0 0-16,-21 21 0,21 0 16,-21 0-16,0 0 0,0 1 15,0 20-15,0 0 0,0 1 0,0-1 16,0-21-16,-21 21 0,21 1 0,0-1 16,-21-21-16,21 22 0,0-22 15,0 21-15,0-21 0,21 22 16,0-22-16,0-21 0,-21 21 15,21-21-15,1 0 0,-1 0 16,0 0-16,21 0 0,-21 0 0,22-21 0,-22 0 16,21-1-16,-21 1 0,22 0 15,-1-21-15,-21 21 0,22-22 16,-1 1-16,-21 0 0,21-1 0,1-41 16,-22 41-16,0 1 15,-21 0-15,21 20 0,-42 44 31,0-1-15,0 0-16,0 0 0,-1 21 0,1 1 16,0-1-16,21-21 0,-21 22 15,0-1-15,21 0 0,-21-21 0,21 22 16,0-22-16,0 0 16,0 0-16,0 22 0,21-22 15,0 0-15,0-21 0,0 0 0,0 0 16,22 0-16,-22 0 0,21 0 15,-21 0-15,22-21 0,20-22 16,-20 22-16,-1 0 0,-21-21 0,21 21 16,1-22-16,-22 1 0,0-22 15,0 22-15,22 0 0,-43-22 0,21 22 16,-21 0-16,0-22 0,0 22 16,0-1-16,0 22 0,0 0 0,-21-21 15,-1 42-15,1-21 0,-21 21 0,21 0 16,0 0-16,-22 21 15,22 0-15,-21 0 0,-1 21 0,22-20 16,-42 41-16,20-21 16,1-20-16,21-1 0,0 21 0,-22-21 15,43 0-15,-21 22 0,0-22 16,21 0-16,21-21 16,0 0-16,1 0 15,-1 0-15,21 0 0,0-21 16</inkml:trace>
  <inkml:trace contextRef="#ctx0" brushRef="#br0" timeOffset="70169.07">23177 3387 0,'0'0'0,"0"-21"0,-21-1 0,21 1 16,-21 21-16,0 0 0,0 0 15,0 0-15,-1 21 0,1 1 16,0-1-16,0 0 0,0 21 0,0 1 16,-22-1-16,22 0 0,0 1 15,0-1-15,-22 21 0,22-20 16,0 20-16,0-20 0,0 20 0,21 1 16,0-22-16,0 21 0,0-20 15,0 20-15,0-20 0,0-1 0,0-21 16,0 21-16,21-20 0,0 20 15,0-21-15,0-21 0,22 21 0,-22 0 16,0-21-16,21 0 0,-20 0 0,20 0 16,-21 0-16,64 0 15,-64-21-15,21 0 0,1 0 0,-1 0 16</inkml:trace>
  <inkml:trace contextRef="#ctx0" brushRef="#br0" timeOffset="70497.88">24003 3217 0,'0'0'0,"21"-21"0,-21 0 16,21 0-16,0 21 0,1 0 16,-1 0-16,21 0 0,-21 0 15,0 21-15,22 0 0,-1 22 16,-21-1-16,22 0 0,-1 1 15,0 20-15,-21 1 0,43 41 16,-64-41-16,0-1 0,0-20 16,0 20-16,0 1 0,-21-22 0,-43 64 15,22-43-15,0-20 16,-1-1-16,1-21 0,0 22 0,-1-22 16,1 21-16,0-21 0,-1 0 15,22 1-15,0-1 0,-21-21 0,20 21 16,1-21-16,0 0 15,21-21 1</inkml:trace>
  <inkml:trace contextRef="#ctx0" brushRef="#br0" timeOffset="71328.45">25506 3493 0,'0'-22'0,"0"44"0,0-65 0,0 22 15,0 0-15,-21 0 16,-1 21-16,1 0 0,-21 0 0,21 0 15,-22 0-15,1 0 0,0 21 16,-1 0-16,1 0 0,0 0 16,-1 1-16,1-1 0,0 21 0,21-21 15,-1 0-15,-20 1 0,42-1 16,0 0-16,0 0 0,0 0 0,0 0 16,0 1-16,21-1 0,0 0 15,22 0-15,-22-21 0,0 42 0,21-20 16,-20-1-16,-1 0 0,21 0 15,-42 21-15,21 1 0,-21-22 0,0 21 16,0 1-16,0-22 0,-21 21 16,0-21-16,0 22 0,0-22 0,-22 0 15,1 0-15,0 0 0,-1 0 0,1 1 16,0-1-16,20-21 16,-20 21-16,21-21 0,-21 0 0,20 0 15,1 0-15,21 21 16,21-21-1,22 0-15,-22-21 16,21 21-16,1 0 0,-1 0 16,0 0-16,1 0 0,-1 0 0,0 21 15,-21-21-15,22 21 0,-22 0 16,-21 1-16,0-1 0,0 21 0,0-21 16,0 22-16,-21-22 0,0 21 15,-22 0-15,22 1 0,-21-1 0,-1 0 16,1 22-16,0-22 0,-1 1 15,22-22-15,-21 21 0,21 0 16,0-20-16,-1-1 0,22 0 0,0 0 16,0 0-16,0 0 0,22-21 31,-1 0-31,0 0 0,0 0 16,0-21-16,0 0 0</inkml:trace>
  <inkml:trace contextRef="#ctx0" brushRef="#br0" timeOffset="72303.42">23283 9546 0,'21'0'0,"-21"-21"31,22 21-31,-1-21 0,-21 0 0,21 21 16,0-21-16,-21-1 0,21 1 16,22 21-16,-22-21 0,21 0 0,0 0 15,1 21-15,-1-21 0,22 21 16,-22 0-16,21 0 0,-20 0 0,-1 0 16,0 0-16,22 21 15,-22-21-15,-42 21 0,0 0 0,0 0 16,0 22-16,-21-22 0,0 21 0,-21-21 15,-1 22-15,1-1 0,-22 0 16,1 1-16,-1-1 0,1 0 16,-1 22-16,22-22 0,-64 43 15,64-43-15,21 0 0,-22 1 16,22-1-16,21 0 0,0 1 0,0-22 16,0 21-16,0 1 0,0-22 0,0 0 15,21 21-15,1-21 0,20 1 16,-21-22-16,21 21 0,-20-21 0,20 0 15,0 0-15,1 0 0,-22 0 0,21 0 16,-21 0-16,0-21 0,1 21 16,-22-22-16,0 1 15,-22 21-15,1 0 0,0 0 16,-21 0-16,21 0 16,-22 0-16,22 21 0,0 1 0,-21-22 15,20 21-15,1 0 0,0 21 0,21-21 16,0 1-16,0 20 0,0-21 15,0 21-15,0-20 0,0 20 0,0-21 16,0 21-16,21 1 0,-21-22 16,21 21-16,1 1 0,-22-22 0,0 21 15,21 0-15,-21 1 0,0 20 16,0-20-16,0-1 0,-21-21 0,-1 21 16,1-20-16,0-1 0,-21 0 0,21 0 15,-22 0-15,1 0 0,21 1 16,-22-1-16,22-21 0,0 21 15,0-21-15,0 0 0,0 0 0,-1 0 16,22 21-16,-21-21 31,21-21-31,-21 0 0,21 0 16,0-1-16,0 1 0</inkml:trace>
  <inkml:trace contextRef="#ctx0" brushRef="#br0" timeOffset="102598.44">10583 6752 0,'0'0'0,"-21"-21"0,21 0 16,-21 0-16,21 0 0,0-1 16,0 1-16,0 0 0,0-21 15,0 21-15,0-1 0,0-20 16,21 21-16,-21-21 0,0 20 0,0 1 16,21 0-16,-21 0 0,0 0 15,0 42 1,0 0-1,0 21-15,-21 1 0,0-1 16,0 22-16,0-1 0,-1 1 0,1-1 16,0 1-16,0-1 0,0 22 15,-22-1-15,22-20 0,0 21 0,0-1 16,21 1-16,-21-22 0,21 1 16,0 63-16,0-85 0,0 1 15,0-22-15,21 0 0,0 0 0,0 0 16,22-21-16,-22 0 0,0 0 15,21 0-15,1-21 0,-1 0 0,0 0 16,1-22-16,20 1 0,1 0 16,-22-1-16,21-20 0,1-1 15,-1 1-15,1-22 0,-22 22 0,1-1 16,-1 1-16,43-64 16,-43 63-16,-21 1 0,0 20 0,0 1 15,-21 0-15,0 21 0,0-1 16,22 1-16,-22 0 0,0 42 15,-22 0 1,1 22-16,0-22 0,21 42 0,-21-20 16,0-1-16,0 22 0,-1-1 15,1 1-15,0-1 0,0 1 16,-21 84-16,20-85 0,1 1 16,21-1-16,0-20 0,0-1 15,0 0-15,0-21 0,0 1 0,21-1 16,-21 0-16,43 0 0,-22-21 0,0 0 15,21 0-15,1 0 16,-1-21-16,0 0 0,1 0 0,-1-22 0,22 22 16,-22-21-16,0-1 0,1-20 15,20 21-15,-21-22 0,43-21 16,-64 22-16,22 42 0,-22-22 16,0 22-16,-21 0 0,-21 21 31,0 21-31,-1 22 0,1-22 15,0 21-15,-21 0 0,21 1 0,-1-22 16,22 21-16,0 1 0,0-22 16,0 0-16,0 21 0,0-21 0,0 1 15,0-1-15,0 0 0,0 0 0,22-21 16,-1 21-16,0 0 16,-21-42 15,-21 0-31,0 0 15,-1 0-15,1 0 0,0 21 16,21-22-16,-21 1 16,0 21-16,21-21 0,-21 21 15,21 21 1,0 0-16,0 1 16,0-1-16,0 0 0,0 0 0,0 0 15,21 0-15,0 1 0,0-1 16,0 0-16,0-21 0,22 0 15,-22 0-15,0 0 0,21 0 16,1 0-16,-1 0 0,0 0 0,22-21 16,-22 0-16,22-1 0,-22 1 0,0 0 15,22-21-15,-22 21 0,-21-22 16,22 1-16,-22 21 0,0-22 16,0 1-16,0 0 0,-21-1 15,0 22-15,0-21 0,0 0 16,-21 42-16,0 0 15,0 0-15,0 21 16,0 0-16,-1 21 0,1-21 0,0 22 16,0-1-16,0-21 0,21 22 15,0-1-15,-21 0 0,21-21 16,0 22-16,0-22 0,0 0 0,0 0 16,0 0-16,21 1 0,-21-1 0,21-21 15,0 21-15,0-21 0,0 0 16,22 0-16,-22 0 0,0 0 15,21 0-15,-20-21 0,-1 0 0,21-1 16,-21 1-16,0 0 0,1 0 0,-1-21 16,0 20-16,0-20 0,0 21 15,0-21-15,1 20 0,-1 1 0,-21 0 16,0 0-16,0 42 31,0 0-31,0 0 16,0 1-16,0-1 0,0 21 15,0-21-15,0 0 0,0 1 0,0-1 16,0 0-16,0 0 16,0 0-16,0 0 0,0 1 0,21-22 15,0 21-15,0-21 0,0 0 0,1 0 16,-1 0-16,21 0 0,-21 0 16,22 0-16,-1-21 0,-21-1 0,43-20 15,-22 21-15,-21-21 0,21-1 16,-20 22-16,-1-21 15,0-1-15,0 1 0,0 0 0,-21 21 0,21-43 16,-21 85 15,0 0-31,0 1 0,-21-1 16,0 0-16,0 21 0,0-21 0,21 22 16,-21-22-16,-1 0 0,1 21 15,0-20-15,0-1 0,0 0 16,0 0-16,21 0 0,0 0 15,-22-21-15,22 22 0,0-44 32,0 1-32,22 0 0,-1 0 15,0 0-15,0-22 0,0 22 16,0-21-16,1 21 0,-1-22 0,0 22 16,0 0-16,0 0 0,0 0 15,1 21-15,-1 0 16,0 0-16,-21 21 0,0 0 15,0 0-15,0 0 16,0 22-16,0-22 0,0 0 0,0 0 16,0 0-16,21 1 0,-21-1 15,21 0-15,0 0 0,-21 0 0,22 0 16,-1 1-16,0-22 0,0 0 0,21 21 16,-20-21-16,-1 0 0,21 0 15,0 0-15,-20 0 0,20-21 0,0-1 16,1 1-16,-22 0 0,21 0 0,0 0 15,43-64 1,-21 43-16,-22-1 0,0 1 0,1 0 16,-22-22-16,21 22 0,-21 0 15,-21-1-15,0 22 0,0-21 0,0 21 16,-21 21-16,-21 0 0,21 0 16,-22 0-16,1 21 0,0 21 15,-1-21-15,22 22 0,-21-22 0,-1 42 16,22-20-16,0-1 0,0 0 15,0 1-15,0-1 0,21 0 0,0-21 16,0 22-16,0-22 0,0 0 0,0 0 16,21 0-16,0-21 0,0 0 15,0 0-15,22 0 0,-22 0 0,0 0 16,21 0-16,-21 0 16,22-21-16,-22 0 0,0 0 0,21 0 15,-20-22-15,-1 22 0,0-21 0,0 0 16,0-1-16,22-41 15,-22 62-15,-21-20 0,0 21 0,0 0 16,0 0-16,0 42 16,0 0-1,-21 0-15,-1 21 0,22-20 16,-21 20-16,21 21 16,-21-20-16,21-22 0,0 42 0,0-41 15,0-1-15,0 0 16,21 0-16,0 0 0,1-21 0,-1 0 0,21 21 15,-21-21-15,0 0 16,1 0-16,-1-21 0,0 21 16,21-21-16,-21 0 0,1 0 0,-1-22 15,0 22-15,0-21 0,0 0 16,0 20-16,1-20 0,-22 0 0,21 21 16,0-22-16,-21 64 31,0 1-31,0-1 0,0 0 15,-21 0-15,21 0 16,-21 22-16,21-22 0,0 0 0,-22 0 16,1 0-16,21 0 0,-21 22 15,21-22-15,0 0 0,-21 0 16,21-42 15,0 0-31,21 0 16,0 0-16,0-22 0,1 22 0,-1-21 15,0 21-15,0-22 16,0 22-16,-21 0 0,21 0 0,1 0 0,41 21 16,-42 0-1,0 0-15,-21 21 16,0 0-16,0 0 0,0 0 16,0 0-16,0 1 0,0-1 15,0 21-15,0-21 0,-21 0 0,21 1 16,0-1-16,0 0 0,0 0 0,0 0 15,21-21 1,1 0 0,-1 0-16,0 0 0,0-21 15,21 0-15,-20 21 0,20-42 0,-21 20 16,21 1-16,-20-21 0,20 21 16,-21-22-16,0 22 0,22-21 0,-1 0 15,-42 20-15,21 22 16,-21 22-1,-21-1 1,21 21-16,-21-21 0,0 0 16,21 1-16,0 20 0,-22-21 15,1 0-15,21 0 0,0 1 0,0 20 16,0-21-16,0 0 0,0 0 16,21 1-16,1-22 0,-1 0 15,0 21-15,0-21 0,21 0 0,-20 0 16,20 0-16,-21-21 0,21-1 15,-20 22-15,20-21 0,-21-21 16,0 21-16,22 0 0,-22-22 0,0 1 16,0 0-16,0-1 0,0-20 15,1 20-15,-1 1 0,-21-43 16,0 64-16,-21 21 16,21 21-16,-22 1 15,1-1-15,0 21 0,0-21 0,-21 64 16,20-43-16,1 1 15,0-1-15,21 0 0,0-21 0,0 22 16,0-22-16,0 21 0,0-21 0,0 1 16,0-1-16,21-21 15,0 0-15,1 0 0,-1 0 16,0 0-16,0 0 0,0 0 16,22-21-16,-22-1 0,0 22 15,21-21-15,-21 0 0,1 0 0,20-21 16,-21 20-16,0 1 0</inkml:trace>
  <inkml:trace contextRef="#ctx0" brushRef="#br0" timeOffset="102920.39">16764 6477 0,'0'0'0,"-21"-21"0,21 0 16,-21 0-16,-1 21 15,1 0-15,21 21 16,-21 0-16,0 21 0,0 1 0,21-1 16,-21 0-16,-1 22 0,22-1 15,-21-20-15,0 84 0,-21 0 16,42-64-16,-21 1 16,21-22-16,-22 21 0,22 1 0,0-22 15,-21 1-15,21-1 0,0 0 0,0 1 16,0-22-16,0 0 0,0 0 15,0 0-15,21-21 0,1 0 16,-1 0-16,0 0 16,0 0-16,-21-21 0,21 0 15,0 0-15,1 0 0,-1-1 0,0-20 16,-21 0-16</inkml:trace>
  <inkml:trace contextRef="#ctx0" brushRef="#br0" timeOffset="103100.29">16256 7006 0,'0'0'0,"-21"21"16,21 1-1,21-22-15,0 0 0,43 0 16,-22 0-16,0 0 16,1 0-16,-1 0 0,21 0 15,-20 0-15,20-22 0,-20 1 0,20 0 16,-21 21-16,22-21 0</inkml:trace>
  <inkml:trace contextRef="#ctx0" brushRef="#br0" timeOffset="103642.98">17357 6350 0,'0'0'16,"-22"0"-16,1 0 0,0 0 0,0 0 15,0 0-15,0 21 0,-1 22 16,1-22-16,21 21 0,-21 0 15,0 1-15,21-1 0,-21 22 16,21-22-16,0 21 0,0-20 0,0-1 16,-21 0-16,21 22 0,-22-22 15,22 1-15,0-1 0,0 21 0,-21-20 16,0-1-16,21 0 0,-21 1 0,0-1 16,21 0-16,0-20 0,-21 20 15,21-21-15,-22 0 0,22 22 0,0-22 16,0 0-16,-21-21 15,0-21 1,21 0-16,0-1 0,0 1 16,0-21-16,0 21 15,21-22-15,0 22 0,1-21 0,20-22 16,0 43-16,1 0 16,-1-21-16,0 21 0,1 21 0,-1-22 15,0 1-15,1 21 0,-1 0 16,0 0-16,-21 0 0,22 0 0,-22 21 15,0 1-15,0-1 0,-21 21 0,0-21 16,0 22-16,0-22 0,0 21 16,-21-21-16,-21 22 0,21-22 0,-1 21 15,-20-21-15,0 0 0,21 1 0,-22-1 16,1 0-16,0 0 0,20 0 16,-20-21-16,21 21 0,-21-21 15,20 22-15,1-22 0,0 0 0,21-22 31,0 1-15,21 0-16,0 0 0,1 21 0,20-21 16</inkml:trace>
  <inkml:trace contextRef="#ctx0" brushRef="#br0" timeOffset="103843.86">17716 7239 0,'0'0'0,"22"0"15,-1 0-15,0 0 16,0 0 0,0 0-1,0 0 17,-42 0-17,0 0-15,0 0 16</inkml:trace>
  <inkml:trace contextRef="#ctx0" brushRef="#br0" timeOffset="105660.93">18055 7599 0,'0'-21'47,"0"0"-47,0-1 15,0 1-15,0-21 0,0 21 0,21-22 16,0 1-16,1-21 0,-1-1 0,21 1 15,-21-1-15,22 1 16,-1-1-16,0 1 0,1-1 0,-1 22 16,-21-22-16,21 22 0,-20 21 15,-1-22-15,-21 22 0,-21 21 16,-1 0-16,-20 21 16,0 1-16,-1-1 0,1 21 0,0 0 15,-1-20-15,22 20 0,0 0 0,0-21 16,21 64-16,0-43 15,21-20-15,0 20 0,0 0 0,1 1 16,20-1-16,-21-21 0,21 21 16,-20 1-16,20-22 0,-21 0 0,0 21 15,-21-20-15,0-1 16,0 0-16,-21-21 16,-21 0-16,21 0 0,-22 0 15,22 0-15,-21 0 0,21 0 0,-22 0 16,1-21-16,21 21 0,0 0 0,-1-21 15,22 42 17,0 0-32,22-21 15,-1 21-15,0-21 0,0 21 0,0 0 16,0-21-16,1 0 0,20 22 16,-21-22-16,21 0 0,1 0 15,-1 0-15,0 0 0,1-22 0,20 1 16,-20 21-16,-1-21 0,21 0 15,-20-21-15,-1 20 0,0-20 0,1 0 16,-1-1-16,-21 1 0,0 0 16,1-1-16,-22 1 0,0 0 15,0 21-15,0-22 0,0 22 16,-22 21-16,1 0 0,0 0 16,0 0-16,0 21 0,-22 0 0,22 1 15,0 20-15,0 0 16,0-21-16,0 22 0,21-1 0,0 0 0,0-20 15,0 20-15,21-21 16,0 21-16,0-20 0,21-1 0,-20 0 16,20-21-16,0 0 0,1 0 15,-1 0-15,0 0 0,22 0 0,-22-21 16,106-43-16,-84 43 16,-22 0-16,0 0 0,-20-22 15,20 1-15,-21 21 0,0-21 0,0-1 16,-21 22-16,0 0 0,0 0 15,0 42 1,-21 0 0,0 0-16,0 0 0,0 22 0,0-1 15,-1 0-15,22-20 0,-21 20 0,0 0 16,0 1-16,21-22 0,0 0 16,0 0-16,0 0 0,0 0 0,0 1 15,-21-22-15,42 0 16,-21-22-1,21 1-15,0 0 0,22 0 16,-22 0-16,0-22 0,0 22 0,0-21 16,0 0-16,1-1 0,-1 1 15,0 21-15,0-22 0,0 22 16,0 0-16,1 21 16,-22 21-16,0 0 15,21 43-15,-21-22 0,0-21 16,21 22-16,0-1 0,0-21 15,0 22-15,22-1 16,-1-21-16,-21 0 0,22 0 0,-1 1 16,0-1-16,1-21 0,-1 0 0,0 0 15,1 0-15,-1 0 0,21 0 0,-20-21 16,-1 21-16,0-22 0,1 1 16,-1 0-16,0-21 0,-20 21 15,-1-22-15,0 1 0,0-22 16,-21 22-16,0 0 0,0-1 0,-21-62 15,0 105 1,-22 0-16,22 0 0,-21 0 0,0 0 16,-1 21-16,1 0 0,0 0 0,-1 21 15,1 1-15,0-1 16,20 0-16,1 1 0,0-1 0,0 0 0,21-20 16,0 20-16,0-21 0,0 0 15,21 22-15,0-43 0,22 21 0,-22 0 16,21-21-16,0 0 0,1 0 0,20 0 15,-20 0-15,-1-21 16,21 0-16,-20-1 0,-1-20 0,0 21 16,1-21-16,-1-22 0,0 22 15,1-22-15,-22 1 0,0-1 0,0 1 16,0-1-16,1-20 0,-1 20 16,-21 1-16,0-1 0,0 1 0,0-22 15,0 43-15,0 20 16,-21 22-16,-1 22 15,1 20-15,0 0 0,0 1 16,0 20-16,-22 1 0,22-1 16,0 1-16,0-1 0,0 1 0,0 20 0,21-20 15,0-1-15,0 1 16,0-22-16,0 22 0,0-22 0,0 0 0,21-21 16,0 22-16,0-22 15,0 0-15,0-21 0,1 0 0,20 0 16,-21 0-16,21 0 0,-20 0 0,20-21 15,0-21-15,-21 20 0,22-20 16,-1-21-16,0 20 0,1-41 0,-22 20 16,21 1-16,-21-22 0,22 0 15,-22 1-15,0-1 0</inkml:trace>
  <inkml:trace contextRef="#ctx0" brushRef="#br0" timeOffset="107132.28">21548 6583 0,'0'-64'0,"-22"213"0,44-234 16,-1-84-16,-21 147 0,0-20 15,0 63 1,0 22-16,-21-1 15,21 0-15,0 22 0,-22-1 16,1-20-16,21 41 0,-21-20 0,0-1 16,21 1-16,-21-1 0,0 1 0,-1-1 15,22 1-15,-21-22 0,0 22 16,21-22-16,0 21 0,-21-20 0,21-22 16,-21 21-16,21-21 0,0 1 15,0-1-15,0-42 16,0-1-1,0 1-15,0-21 0,21 0 16,0-1-16,21 1 0,-20-22 16,20 1-16,0 21 0,1-22 15,-1 22-15,0 21 0,1-22 16,-1 22-16,-21 0 0,21 21 0,-20 0 0,-1 0 16,0 0-16,0 0 0,0 0 15,-21 21-15,0 0 0,0 0 16,0 1-16,0-1 0,-21-21 15,0 21-15,0 0 0,0-21 0,-1 21 16,-20-21-16,21 0 0,0 21 16,-22-21-16,22 0 0,-21 22 0,21-22 15,0 0-15,-22 0 0,22 21 16,0-21-16,21 21 0,-21-21 16,21 21-16,-21 0 0,21 0 0,0 1 15,0-1-15,0 0 16,0 0-16,0 0 0,0 0 0,21 1 15,0-1-15,21 0 0,-21-21 16,22 21-16,-1-21 0,64 21 16,-64-21-16,22 0 0,-22 0 0,22 0 15,-22 0-15,0-21 0,22 0 16,-43 0-16,21 0 0,1-1 0,-22-20 16,21 21-16,-21-21 0,-21-1 15,0 1-15,21 0 0,-21 20 16,0-41-16,0 42 15,-21 21-15,0 0 0,0 0 16,0 0-16,0 21 0,-1 0 0,-20 0 16,21 22-16,0-22 0,21 21 15,-21 0-15,21 1 0,0-22 0,0 21 16,0-21-16,0 22 0,0-22 16,0 0-16,21 0 0,-21 0 0,21 1 15,0-22-15,0 0 0,0 0 16,22 0-16,-22 0 0,21 0 0,-21 0 15,22-22-15,-22 1 0,21 0 0,-21 0 16,22-21-16,-22 20 16,0-20-16,21 21 0,-20-21 0,-22 20 15,21 1-15,-42 21 32,-1 21-32,1 1 0,0-1 15,21 0-15,-21 0 0,21 0 0,-21 22 16,21-22-16,0 0 0,0 21 15,0-21-15,0 1 0,21-1 16,0-21-16,0 21 0,0-21 0,1 0 16,20 0-16,-21 0 0,0 0 15,22 0-15,-22-21 0,21 0 0,-21-1 16,22 1-16,-22-21 0,0 0 16,0 20-16,0-20 0,0-21 15,1 20-15,-1 1 0,0 21 0,0-22 16,-21 22-16,0 0 0,21 0 15,0 21-15,-21 21 16,0 0 0,0 0-16,0 1 0,-21-1 0,0 21 15,21 0-15,0 1 0,-21-1 16,0 0-16,21 1 0,-21-1 0,-1 0 16,1 22-16,0-22 0,0 1 15,0 20-15,0-21 0,-1 22 0,-20-22 16,21 22-16,-21-1 0,20 1 15,-41 42-15,42-43 0,-22-21 16,22 1-16,0-22 0,-21 21 16,21-21-16,-1 1 0,1-22 15,0 0-15,0 0 16,21-22-16,0 1 16,0-21-16,0 21 0,21-22 0,0 1 15,22-21-15,-1 20 0,0-20 0,22-22 16,-22 22-16,22-1 0,20-21 15,-20 1-15,-1 20 0,1-20 16,20-1-16,-41 21 0,20 1 0,-20-1 16,20 22-16,-42 0 0,22-1 15,-22 22-15,0 0 0,-21 0 16,-21 42 0,0 0-1,-1 0-15,1 1 0,0-1 16,21 0-16,0 0 0,0 21 0,0-20 15,0-1-15,0 21 0,42-21 16,-20 22-16,-1-22 0,0 0 16,0 21-16,0-21 0,0 1 0,-21-1 15,0 0-15,0 0 0,0 0 0,0 0 16,0 1-16,-21-22 0,-21 21 0,21 0 16,0-21-16,-22 0 15,1 21-15,21-21 0,-22 0 0,1 21 16,0-21-16,21 0 0,-22 0 15,22 0-15,0 0 0,0 0 0,0 0 16,-1 0-16,1-21 0</inkml:trace>
  <inkml:trace contextRef="#ctx0" brushRef="#br0" timeOffset="107588.03">23939 6392 0,'0'0'0,"22"-21"16,20-42 0,-42 84-1,-21 0-15,-22 21 0,22 1 16,-21-1-16,0 22 0,-22-1 0,22 1 16,-1-1-16,-20 22 0,21-22 15,-1 22-15,1-22 0,21 1 0,-43 84 16,43-84-16,0 41 15,21-41-15,0-22 0,0 1 16,21-22-16,0 21 0,0-21 0,1 0 16,-1-21-16,0 0 0,21 0 15,1 0-15,-22 0 0,21 0 0,0 0 16,-20-21-16,20-21 0,0 21 0,1-22 16,-1 1-16,-21 0 15,21-22-15</inkml:trace>
  <inkml:trace contextRef="#ctx0" brushRef="#br0" timeOffset="107784.44">24215 6646 0,'0'0'0,"0"-21"0,-22 21 31,1 21-31,21 1 0,-21-1 16,21 0-16,-21 0 0,0 21 0,21-20 15,-21 20-15,-1-21 0,22 0 16,-21 22-16,21-22 0,0 0 0,-21 0 15,21 0-15,0 0 0,0 1 16,0-1-16,21-42 31,0-1-31</inkml:trace>
  <inkml:trace contextRef="#ctx0" brushRef="#br0" timeOffset="107967.27">24320 6668 0,'22'-22'16,"-44"44"-16,44-22 15,-22 21 1,0 0-16,0 0 0,-22 21 16,22-20-16,-21 20 0,21-21 15,0 0-15,-21 43 16,21-43-16,0 0 0,0 0 0,-21 0 16,21 1-16,0-1 0,0 0 0,0 21 15,21-21 1</inkml:trace>
  <inkml:trace contextRef="#ctx0" brushRef="#br0" timeOffset="108147.72">24469 7366 0,'0'0'0,"0"21"16,21-21 15,0 0-31,0 0 0,0 0 16,0 0-16,1 0 0,-1 0 0,0 0 15,0 0-15,0-21 0,0 21 16,1 0-16,-1-21 0,0 21 16,0-21-16,0 21 0</inkml:trace>
  <inkml:trace contextRef="#ctx0" brushRef="#br0" timeOffset="108309.22">25019 7324 0,'21'0'16,"0"0"-16,0 0 15,1 0 1,-1 0 0,0 0-1,0 0-15,0 0 0,0 0 16,1 0-16</inkml:trace>
  <inkml:trace contextRef="#ctx0" brushRef="#br0" timeOffset="108480.17">25442 7303 0,'0'-22'16,"21"1"62,1 21-62,-22-21-16</inkml:trace>
  <inkml:trace contextRef="#ctx0" brushRef="#br0" timeOffset="108767.67">25781 6646 0,'-42'-21'15,"42"0"-15,-22 21 16,22 21 0,0 0-16,-21 1 15,21-1-15,0 0 16,0 0-16,0 0 0,0 0 16,0 1-16,0-1 0,0 0 31,21-21 0,1-21-31,-1 21 0</inkml:trace>
  <inkml:trace contextRef="#ctx0" brushRef="#br0" timeOffset="108927.67">25887 6668 0,'0'0'16,"0"21"15,0 0-16,-21 0-15,-1 0 0,1-21 16,21 21-16,0 1 0,-21-22 16,21 21-16,-21 0 15,21 0-15,21-21 16,0 0-16</inkml:trace>
  <inkml:trace contextRef="#ctx0" brushRef="#br0" timeOffset="109316.38">26225 6117 0,'0'0'0,"-21"0"0,21 21 15,0 1-15,0-1 0,0 0 16,0 0-16,0 0 0,21 22 15,-21-1-15,43 43 16,-22-22-16,0-21 0,0 22 16,-21-1-16,21 1 0,1 63 0,-22-64 15,0 1-15,0-1 16,0 22-16,0-21 0,-22 20 0,1-20 0,-21-1 16,0 1-16,-1-22 0,1 22 0,0-22 15,-128 64 1,128-64-16,-22-21 0,-20 22 15,41-22-15,1 0 0,0 0 16,21 0-16,-1 0 0,-20-21 16,21 0-16,0 0 15,0 0 1,-1 0 0,1-21-16</inkml:trace>
  <inkml:trace contextRef="#ctx0" brushRef="#br0" timeOffset="111751.89">14901 8615 0,'0'0'0,"-21"21"0,21 0 16,0 0-16,-21 1 15,0-1-15,0-21 16,21-21-1,21 21 1,0-22-16,0 1 0,43-42 16,-22 42-16,0-22 15,22-41-15,-1 41 0,-20-20 16,-22 20-16,21-20 0,0-1 16,-20 22-16,-1-21 0,0 20 0,-21 1 15,0 21-15,0-22 0,0 22 16,-21 42-1,0 1 1,-1 20-16,1 0 0,0 22 0,0-22 16,0 22-16,0 41 0,21-41 15,-22-1-15,22 22 16,0-43-16,0 1 0,0-1 0,0-21 16,0 0-16,22 1 0,20-1 15,64-21 1,-85 0-16,21-21 0,43-22 15,-43 22-15,1 0 16,-1-21-16,0 20 0,-21 1 0,43-42 16,-43 20-16,21 22 15,-20-21-15,-1 42 16,-21 21 0,0 0-1,-21 0-15,21 22 0,-22-22 0,22 0 16,0 0-16,-21 0 0,21 22 15,0-22-15,0 42 16,0-41 0,0-1-16,21-21 0,1 0 15,-1 0-15,0 0 0,21 0 0,-21-21 16,1-1-16,20 22 16,0-21-16,-21 0 0,22 0 0,41-106 15,-62 63 1,-22 22-16,0 21 0,0-21 15,-22 20-15,1-20 0,0 21 0,0 21 16,0-21-16,0 21 16,-22 0-16,1 0 0,21 0 0,-22 21 0,1 0 15,21 0-15,-85 85 16,64-85-16,21 22 16,21 20-16,0-21 0,0-20 15,0 20-15,0-21 0,21 0 16,21 0-16,64 43 15,-43-64-15,1 21 0,-1-21 16,22 0-16,0 0 0,-1 0 0,1 0 16,0 0-16,-1-21 0,1 21 15,0-21-15,-22 0 0,1 21 16,-22-22-16,22 1 0,-43 0 0,21 0 0,-21 0 16,0-22-16,-21 22 15,0 0-15,0-21 0,0 21 0,0-1 16,0 1-16,-21 0 0,0 21 15,0 0-15,0 0 0,-22 0 0,-41 21 16,41 0-16,1 43 16,0-43-16,21 0 15,21 0-15,0 1 0,0-1 0,0 21 16,0-21-16,21-21 16,0 0-16,0 0 0,0 0 15,22 0-15,-1 0 0,0 0 0,-21-21 16,22 0-16,-1 21 15,64-64-15,-85 43 16,0 0-16,0 0 16,-21 42-1,0 0 1,0 0-16,0 1 0,0-1 16,0 0-16,0 0 0,0 21 0,-21 1 15,21-22-15,0 21 0,0 1 0,0-1 16,0 0-16,0-21 0,0 22 15,0-1-15,0 0 0,0 22 16,0-43-16,0 0 0,-169-21 78,169-21-78,0 0 16,0 0-16,0 0 0,0-22 0,21 22 15,0-21-15,0 21 0,1-1 16,20-20-16,-21 21 0,21-21 16,-20 20-16,20-20 0,0 21 0,1 0 15,-22-22-15,21 22 0,0 0 16,-20-21-16,20 21 0,-21-22 0,21 22 16,-20-21-16,-1 21 0,0-1 0,0 1 15,0 0-15,0 0 0,1 21 16,-22 21-1,0 0-15,0 0 0,0 22 16,0-1-16,0 0 0,0-20 16,21-1-16,-21 0 0,42 21 15,-42-21-15,21 1 0,0-22 16,1 0-16,-1 0 0,0 0 16,0 0-16,0 0 0,0 0 0,1 0 15,-1 0-15,0-22 0,0 1 0,0 0 16,-21 0-16,21 0 0,1 0 15,-22-1-15,0 1 0,0 0 0,0 0 16,0-21-16,0 20 16,0 1-16,0 42 15,0 1 1,0-1-16,0 0 16,0 21-16,0-21 0,0 1 0,-22-1 15,22 21-15,-21-21 0,21 0 16,0 1-16,0-1 0,-21 21 15,21-21-15,0 0 16,-21-21-16,21-21 16,0 0-1,0 0-15,0 0 0,0 0 16,21-1-16,0 1 0,0-21 16,1 21-16,-22-22 0,21 1 0,21 21 15,-21-21-15,0 20 0,1 1 16,-1 0-16,0 0 0,21 21 0,-21 0 15,1 0-15,-1 0 0,21 21 16,-21-21-16,0 42 0,-21-20 16,0-1-16,0 0 0,0 21 0,0-21 0,0 1 15,0 20-15,0-21 0,0 0 16,0 0-16,0 1 0,0 20 16,-21-42-16,21 21 0,-21-21 15,0 0 1,0-21-16,21 0 15,-64-22 1,64 22-16</inkml:trace>
  <inkml:trace contextRef="#ctx0" brushRef="#br0" timeOffset="111949.78">17801 8086 0,'0'0'16,"0"-21"-16,-21-1 0,0 22 15,0-21-15,21 42 63,0 1-47,0-1-16</inkml:trace>
  <inkml:trace contextRef="#ctx0" brushRef="#br0" timeOffset="112411.83">19621 8678 0,'0'0'0,"-21"0"0,0 0 0,0 0 16,0 0-16,0 0 16,-1 0-1,44 0 16,-1 0-31,0-21 16,0 0-16,21 21 0,-20-21 16,20 0-16,-21 0 0,0-1 0,0 22 15,22-42-15,-64 42 32,-1 0-32,1 0 15,-21 21-15,21 0 0,0 1 16,-1-1-16,1 0 0,0 0 0,0 0 15,21 0-15,0 1 16,21-1 0,21-21-16,-20 0 0,20 0 0,-21 0 15,21 0-15,22-21 0</inkml:trace>
  <inkml:trace contextRef="#ctx0" brushRef="#br0" timeOffset="113079.97">20680 8361 0,'0'0'0,"42"-21"0,-21 0 16,-21-1-16,0 1 0,-21 21 31,0 21-31,0 1 16,-22-1-16,22 0 0,0 21 0,-21-21 16,21 22-16,-1-1 0,-20 0 15,21 1-15,-21 41 0,20-41 16,1-1-16,21 0 0,0 1 15,0-1-15,0-21 0,21 22 0,1-22 16,20 0-16,0 0 0,1 0 0,20-21 16,-21 0-16,22 0 0,-1 0 15,1-21-15,-1 0 0,-20 0 0,20 0 16,1-1-16,-22-20 0,0 0 16,1-1-16,-1 1 0,0 0 0,1-22 15,-22 22-15,21-22 0,-21 1 16,1-1-16,-1 1 0,0-1 15,0 1-15,-21 21 0,0-1 0,21-20 16,-21 42-16,0-1 16,-21 44-16,21-1 15,-21 21-15,0-21 0,0 43 16,-1-22-16,1 0 0,21 22 16,-21-22-16,0 22 0,21-22 0,0 0 0,0 1 15,0-1-15,0 0 0,0 1 16,0-1-16,21 0 0,0-20 0,0-1 15,1 0-15,-1 0 0,0-21 16,0 0-16,21 0 0,-20 0 16,-1 0-16,42-21 0,-42 0 15,1 0-15,-1-22 0,0 22 16,0-21-16,0 21 0,0-22 0,-21 22 16,0 0-16,22 0 0,-22 42 31,0 0-31,-22 0 15,1 0-15,21 1 0,0-1 16,-21 0-16,21 0 0,-21 0 0,21 0 16,0 1-16,0-1 15,0 0-15,21-42 47,0 0-47,-21-1 0</inkml:trace>
  <inkml:trace contextRef="#ctx0" brushRef="#br0" timeOffset="113275.85">22056 8361 0,'0'0'0,"-43"0"16,43-21 0,-21 21-16,0 0 31,21 21 0,0 0-31,21 0 16,0-21-16</inkml:trace>
  <inkml:trace contextRef="#ctx0" brushRef="#br0" timeOffset="114127.93">22288 8403 0,'0'-21'15,"-21"21"1,0 0-16,0 0 16,21 21-16,-21 0 0,0 1 0,-1 20 15,1-21-15,21 0 0,-21 22 0,0-1 16,21 0-16,-21-21 0,21 22 16,0-1-16,0-21 0,0 22 0,0-22 15,0 21-15,42 0 16,-21-20-16,0-22 0,22 0 0,-22 0 15,21 0-15,1 0 0,-22 0 16,21 0-16,0-22 0,1 1 0,-22 0 16,21 0-16,1-21 0,-22 20 15,21-20-15,0 0 0,-20-1 0,-1 1 16,21-21-16,-21-1 0,0 22 16,1-22-16,-1-20 0,0 20 15,0 1-15,0 20 0,0 1 0,-21 0 16,0-1-16,0 22 15,0 42-15,0 0 16,-21 22-16,0-1 0,0 0 16,0 1-16,-22 20 0,22-20 0,0 20 15,0-21-15,-21 64 0,42-63 16,-22 20-16,22-21 0,-21-20 16,0 20-16,21 0 0,0-21 15,0 1-15,-21-1 0,21 0 16,0 0-16,-21-21 0,21-21 15,0 0 1,0 0-16,0-1 0,21 1 16,0-21-16,0 0 0,0 20 0,22-20 15,-22 21-15,21-21 0,-21 20 16,22 1-16,-1 0 0,0 21 0,1 0 16,-1 0-16,0 0 0,1 0 15,-1 0-15,0 0 0,-20 0 0,-1 21 16,0-21-16,0 21 0,-21 1 15,0-1 1,-21-21-16,0 0 0,0 0 0,-22 0 16,22 0-16,-21 0 15,-1 0-15,-20 21 0,21-21 0,-1 0 16,1 0-16,0 0 0,20 0 16,1 0-16,0 0 0,0 0 15,0 21-15,21 0 16,0 0-16,21 1 15,0 20-15,0-21 0,22 21 16,-22 1-16,21-22 0,-21 0 16,0 0-16,1 22 0,-1-22 0,0 0 15,0 0-15,0 0 0,0 0 0,22 1 16,-43-1-16,0 0 16,21-21-16,0 0 15,-63 0 16,21-21-31,-1 21 0,-20-21 0,21-1 16,-21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23:55.9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9250 445 0,'0'-22'16,"0"1"0,0 0-1,0 0 1,0 0-16,0 0 16,0-1-16,0 1 15,0 0-15,0 0 0,0 0 16,0 0-16,0-1 0,0 1 15,0 0-15,0 0 0,0 0 16,0 42 31,0 0-47,0 0 0,-21 0 16,21 1-16,0 20 0,-22 64 15,22-64-15,-21 0 16,21 1-16,0 20 0,0-20 15,-21 62-15,21-62 16,-21 20-16,21 1 0,-21 63 16,0 21-16,21-85 15,0 1-15,-22 42 0,22-43 16,-21-20-16,21 20 0,0-21 16,-21 1-16,21 41 0,0-62 15,0 20-15,0-21 0,0 0 16,0 0-16,0 22 15,0-22-15,-21-21 32,21-21-32,-21 21 0,21-21 15,0-1-15,0-20 0,-21 21 16,21-21-16,0-1 0,0 1 0,0 0 16</inkml:trace>
  <inkml:trace contextRef="#ctx0" brushRef="#br0" timeOffset="516.72">8805 466 0,'0'0'0,"0"-21"0,-21-1 0,21 1 15,-21 21-15,21-21 0,0 0 16,0 0-16,0 0 0,0-1 16,0 1-16,0 0 15,0 0-15,42 0 16,-21 0-16,22-1 0,-1 1 0,0 0 16,22 0-16,-22 0 0,22 0 15,-1-1-15,-20 1 0,20 21 16,1 0-16,-22 0 0,21 0 15,1 21-15,-22 1 0,22 20 0,-22-21 16,0 21-16,-20 1 0,-1-1 16,0 0-16,-21 22 0,0-22 15,0 1-15,0 20 0,-21-21 0,-22 1 16,22-1-16,-21 0 0,0 22 0,-1-22 16,22 1-16,-21-1 0,-1-21 15,1 21-15,21 1 0,-43-1 16,22 0-16,21-20 15,-21-22-15,20 21 0,1 0 0,0-21 16,0 0-16,0 21 0,0-21 16,21-21 15,0 0-31,21 0 16,0-1-16,-21 1 0</inkml:trace>
  <inkml:trace contextRef="#ctx0" brushRef="#br0" timeOffset="1431.72">10731 423 0,'0'0'0,"22"-21"0,-22 0 16,0 0-16,0 0 15,0 0-15,0-1 0,0 1 16,0 0-16,0 0 15,0 0 1,-22 42 0,1-21-1,0 21-15,21 0 0,-21 22 0,0-22 16,0 21-16,-1 0 0,1 1 16,0-1-16,21 0 0,-21 1 0,0 20 15,0-20-15,-1 20 0,1 1 16,0-1-16,21 1 0,-21-1 15,0 1-15,0-1 0,-1-21 16,1 22-16,0-22 0,21 22 0,0-22 0,0 0 16,0 43-1,0 21-15,0-85 0,0 21 16,21 1-16,0-22 0,22 0 16,-22 0-16,0 0 0,21 1 0,-20-22 15,20 0-15,127 0 16,-63-43-1,-64 22-15,22 0 0,-22-21 16,1 20-16,-1-20 0,21 0 0,-20-1 16,-22 1-16,21 0 0,1-1 15,-22-20-15,21 21 0,-21-22 16,22-63-16,-22 64 0,-21-1 16,0-21-16,0 22 0,0-1 15,0 1-15,0 21 0,0-22 16,0 22-16,0-22 0,-21 22 0,-1 0 15,1-1-15,0 1 0,0 0 16,-21 20-16,-1-41 16,1 42-16,0 0 0,20-1 0,-20 22 15,-21 0-15,41 0 0,1 0 16,-21 0-16,21 0 0,0 22 16,-1-1-16,1-21 0,0 21 15,0 0-15,0 0 0,21 0 16,0 1-16,-21-22 0,21 21 0,0 0 15</inkml:trace>
  <inkml:trace contextRef="#ctx0" brushRef="#br0" timeOffset="1905.45">12107 318 0,'0'0'0,"0"-22"0,0 44 47,0-1-47,0 0 15,0 21-15,0-21 0,0 22 16,0-1-16,0 0 0,0 1 0,0-1 16,0 0-16,0 22 0,-21 42 15,0-43-15,0 1 16,21-22-16,-21 22 0,-1-22 0,1 21 16,0-20-16,21-1 0,-21 0 15,21 1-15,-21-1 0,21 0 0,0-20 16,0 20-16,0-21 0,0 21 15,0-20-15,0-1 0,0 0 0,0 0 16,0 0-16,0 0 16,0-42-1,0 0 1,0 0-16,0-21 0,0-1 16,0 22-16,0-21 0,0-1 15,0 22-15</inkml:trace>
  <inkml:trace contextRef="#ctx0" brushRef="#br0" timeOffset="2304.21">12023 402 0,'0'0'0,"-22"-42"15,1 21 1,21 0-1,21 21-15,1 0 0,-1 0 16,0 0-16,0 0 0,21 0 16,1 21-16,-1 0 0,0 0 0,1 21 15,41 22 1,65 21-16,-107-43 16,-21 0-16,21 1 0,1-1 15,-22 0-15,21-21 0,-21 22 0,1-1 16,-1-21-16,0 22 0,0 20 15,-21-42-15,21 0 16,-21 1-16,0-1 0,0 0 16,0-42 31,0 0-47,0-1 0,0 1 15,0 0-15,0 0 0,0 0 16,21 0-16,22-22 0,-1 1 15</inkml:trace>
  <inkml:trace contextRef="#ctx0" brushRef="#br0" timeOffset="3035.8">13462 339 0,'0'0'15,"0"-21"-15,0-1 16,0 1-16,-21 0 15,0 21 1,-1 0-16,1 21 16,0 0-16,0 1 0,0-1 15,0 21-15,-1-21 0,1 22 0,-21-1 16,-22 43-16,22-64 0,-21 63 16,20-41-16,1-1 15,0 0-15,-1 1 0,22-1 0,0 0 16,0-20-16,0-1 0,-1 21 15,1 0-15,21-20 16,0-1 0,0-42-1,21-1 1,-21-20-16,22 21 0,20 0 16,-21-22-16,0 1 0,22 0 15,-1-1-15,0 1 0,43-43 16,-22 43-16,-20-21 0,-1 20 15,0 1-15,1-22 0,20-20 16,-20 41-16,-22 1 0,0 0 16,0-1-16,0 1 0,0 21 0,1 0 15,-22 0-15,21-1 0,-21 1 16,0 0-16,21 42 31,-21 0-31,0 1 0,0 20 0,0-21 16,0 21-16,0 1 15,0-22-15,0 21 0,0 1 0,0 20 16,0-21-16,0 1 0,0-1 16,0 0-16,0 22 0,0-22 0,0 22 15,-21-1-15,21-20 16,0 20-16,-21 1 0,21-1 0,-22-21 16,1 22-16,21-22 0,-21 64 15,0-64-15,0 1 0,21-22 0,0 21 16,-21 1-16,-1 20 15,22-42-15,0 0 0,0 1 16,0-1-16,-21 0 0,21-42 47,0 0-31,0-1-1,0 1-15</inkml:trace>
  <inkml:trace contextRef="#ctx0" brushRef="#br0" timeOffset="3816.45">8382 2286 0,'-21'0'16,"42"0"-16,-63 0 0,20 0 31,44 0 16,-1 0-47,0 0 16,21 0-16,-21 0 0,22 0 0,20 0 15,-20 0-15,20 0 0,22 0 0,84 0 16,-63 0-16,0 0 15,0 0-15,-1 0 0,22 0 16,149 0-16,-128 0 0,0 0 16,0 0-16,0 0 0,0 0 0,22 0 15,-22 0-15,21 0 16,318-21-16,-339 21 16,22 0-16,-1 0 0,0 0 15,-21 0-15,1 0 0,20 0 0,-21-21 16,0 21-16,0 0 0,233 0 15,-254 0-15,-21-21 16,-21 21-16,21 0 0,-43 0 0,22 0 16,-43-22-16,22 22 0,-22 0 15,-21 0-15,0 0 0,1 0 0,-22-21 16,-22 21 15,1 0-31,0 0 0,0-21 0,-21 21 16,20 0-16,1 0 0,-21 0 0,0 0 15,-1 0-15,1 0 0,-22 0 16</inkml:trace>
  <inkml:trace contextRef="#ctx0" brushRef="#br0" timeOffset="4615.5">8361 2434 0,'0'0'0,"-21"0"0,-1 0 16,1 0-16,0 0 0,0 0 15,0 0-15,0 0 16,-1 0-16,1 0 15,0 0-15,0 0 32,42 0-1,0 0-31,0 0 0,1 0 16,20 21-16,43-21 15,-43 0-15,21 0 0,1 0 16,-1 0-16,1 0 0,21 0 15,-1 0-15,22 22 0,-21-22 0,21 0 16,-1 0-16,1 0 0,21 0 16,0 0-16,21 0 0,1 0 15,-22 0-15,21 0 0,0 0 0,21-22 0,-21 22 16,22 0-16,-1 0 0,-21 0 16,22-21-16,-1 21 0,0 0 0,1 0 15,-1 0-15,297-21 16,-170 21-1,-148-21-15,0 21 0,-21-21 16,0 21-16,0 0 0,106 0 16,-148 0-16,21-21 0,-22 21 0,1 0 15,-22-22-15,64 22 16,-84 0-16,-1 0 0,-21 0 0,0 0 16,1 0-16,-22-21 31,-22 21-16,1 0-15,0 0 0,0 0 16,0 0-16,0 0 16,-1 0-16,1 0 15,0 0-15,0 0 16</inkml:trace>
  <inkml:trace contextRef="#ctx0" brushRef="#br0" timeOffset="4772.41">14055 2307 0,'0'21'94,"0"1"-79</inkml:trace>
  <inkml:trace contextRef="#ctx0" brushRef="#br0" timeOffset="35283.76">4572 2307 0,'0'-21'0,"0"42"0,21-42 0,-21 0 15,0 0-15,-21 21 32,0 0-32,0 0 0,-1 0 15,1 0-15,0 21 0,-21-21 16,-1 42-16,22-21 0,-21 22 0,-22-22 15,22 42-15,0-20 16,-43 84-16,43-85 0,-1 43 0,-105 105 31,64-20-31,41-86 0,22 1 16,-21 0-16,21-1 0,-1 1 16,1 127-16,21-128 15,0-20-15,0-1 0,0 1 16,21-1-16,1-20 0,20 20 0,0-21 15,-21 1-15,106 41 16,0-41 0,-84-43-16,-22 0 15,21 0-15,1 0 0,20 0 16,-42-21-16,22-1 0,-22 1 16,0 0-16,0 0 0,0 0 0,43-64 15</inkml:trace>
  <inkml:trace contextRef="#ctx0" brushRef="#br0" timeOffset="35903.26">5397 2921 0,'0'0'16,"0"-21"-16,0 0 0,0 42 47,0 0-47,0 0 15,-21 0-15,21 22 0,0-22 16,0 42-16,-21-20 0,21 20 0,0 1 16,0-1-16,0 1 0,-42 63 15,21-64-15,-1 64 16,1-63-16,0-22 0,21 0 15,0 43-15,-21-43 16,21-20-16,0-1 0,0 0 0,0-42 47,0 0-47,0-22 0,0 22 0,0 0 16,0-21-16,0-1 15</inkml:trace>
  <inkml:trace contextRef="#ctx0" brushRef="#br0" timeOffset="36220.58">4974 3217 0,'-21'-21'15,"42"42"-15,-42-63 0,21 21 0,0 0 0,0-22 16,0 22-16,0 0 0,0 0 16,0-21-16,42-1 0,-21 22 15,22-21-15,-22 21 0,21-22 0,22 1 16,-22 21-16,0 0 0,22-1 15,-22 1-15,22 0 0,-1 21 16,-20 0-16,20 0 0,-21 21 0,1 0 16,-22 22-16,21-22 0,-21 21 15,-21 1-15,0 41 16,0-20-16,-105 84 16,62-106-16,1 22 0,0-22 15,-1 0-15,1 1 0,0-22 0,20 21 16,-20-21-16,21 1 0,0-1 15,0 0-15,-1 0 0,22 0 16,22-21 0,-1 0-1</inkml:trace>
  <inkml:trace contextRef="#ctx0" brushRef="#br0" timeOffset="37501.33">6032 3831 0,'22'0'0,"-1"0"15,0 0-15,0-21 0,0 0 16,-21 0-16,0 0 0,21-1 16,-21 1-16,22 0 0,-22-21 15,0 21-15,0-22 0,0 22 0,0-21 16,-22-22-1,1 43-15,-21 0 0,21 21 16,-43 21 0,43-21-16,0 42 0,-21-20 15,20-1-15,-20 21 0,-43 85 16,64-85-16,-42 85 16,42-84-16,21-1 15,0 0-15,0-20 0,0 20 0,0-21 16,0 0-16,0 0 0,21-21 15,0 0-15,21 0 0,-21 0 0,85-21 16,-42-21 0,-22 0-16,-21 20 15,43-41-15,-22 42 0,-21-22 16,0 22-16,-21-21 0,22 0 16,-22-1-16,21 22 0,-21-21 0,0 21 15,0-1-15,0-20 16,0 21-16,0 42 31,0 0-31,0 0 0,0 1 16,0-1-16,0 21 0,0-21 15,0 22-15,0-1 16,21 0-16,-21-21 0,21 22 16,0-22-16,-21 0 0,21 21 0,1-20 15,-1-1-15,0 0 0,21 0 0,-21-21 16,22 21-16,84-21 15,-85 0-15,0 0 0,22-21 16,-22 0-16,1 0 0,-1 0 16,0-1-16,1-20 0,-1 21 0,-21 0 15,43-43-15,-43-42 16,-21 64-16,0 0 16,0 21-16,0-22 0,-21 22 15,21 0-15,-22 0 0,-20 0 16,21 21-16,-64 0 15,22 21-15,20 0 16,22 21-16,-21-21 0,21 1 0,-22 20 16,22 0-16,0-21 15,0 22-15,21-1 0,0-21 0,0 43 16,0-43-16,0 0 0,0 21 16,0-20-16,21-1 0,0-21 15,0 0-15,1 0 0,20 0 16,-21-21-16,21-1 0,-20 1 0,41-21 15,-21 21-15,-20 0 16,20-22-16,-21 22 0,0 0 16,43-64-16,-43 43 15,0 21-15,-21 0 16,0-1-16,0 1 0,0 42 31,0 1-15,0 20-16,0-21 0,0 0 0,0 22 15,0-1-15,0 0 0,0 1 16,0-1-16,0 21 0,0 43 16,0 21-16,0-63 15,0-1-15,-21 64 16,21-42-16,0-22 0,0 22 0,0 0 16,0-1-16,0-20 0,0 21 15,0 63-15,21 63 16,-21-147-16,0-1 0,0 43 15,0-63-15,0-22 16,0 21-16,0-21 0,0 0 0,-21-21 16,0 0-16,0 0 0,-43-21 15,22 0-15,-1-21 16,1-1-16,0 1 0,-1 0 16,1-22-16,0 22 0,21-43 0,-22 22 0,22-22 15,-21-63 1,42 63-16,0 1 0,0-1 0,0 21 0,0-20 15,0 20-15,21 1 16,0-1-16,21 1 0,-20-1 0,20 1 16,-21-1-16,21 1 0,1-1 15,-1 22-15,-21-22 0,22 22 0,-1 0 16,0-1-16,22 1 0,-22 0 16</inkml:trace>
  <inkml:trace contextRef="#ctx0" brushRef="#br0" timeOffset="37865.12">7324 3810 0,'21'0'15,"0"0"1,0 0-16,0 0 0,0 0 16,1-21-16,20 0 15,0-22-15,1 43 0,-22-21 16,0 0-16,0 0 0,0 0 15,-21 0-15,0-1 0,-21 1 16,0 21 0,-21 0-16,-1 0 15,1 0-15,21 21 0,-22-21 16,22 22-16,0-1 0,0 21 0,0-21 16,0 0-16,-1 22 0,22-22 0,0 21 15,0 1-15,0-22 0,0 21 16,0 0-16,22 22 15,-1-43-15,21-21 0,-21 21 16,22-21-16,-22 0 0,21 0 0,0 0 16,-20 0-16,20 0 0,0-21 15,43-21-15,-43-1 16</inkml:trace>
  <inkml:trace contextRef="#ctx0" brushRef="#br0" timeOffset="38620.19">10583 3217 0,'0'-21'0,"0"42"0,0-63 0,0 21 15,-21 0 1,0 21-16,0 0 0,0 0 0,-1 0 16,1 21-16,-21 0 15,21-21-15,0 21 0,-1 22 16,1-22-16,-21 0 0,21 21 15,0 1-15,-1-1 0,1 0 0,0 22 16,0 20-16,0 22 16,21-63-16,0-1 0,0 0 15,0 1-15,0-22 0,21 0 0,0 21 16,0-21-16,0-21 0,22 0 16,63 0-16,-85 0 15,21-21-15,0 21 0,1-21 16,-1 0-16,0 0 0,1-22 15,-1 22-15,0 0 0,1-21 0,-1 21 16,-21-22-16,22-84 16,-43 43-16,0 41 15,-22-20-15,1 20 0,0 1 16,-21 0-16,21-1 0,-22 22 16,1-21-16,21 21 0,-85 0 15,85 21-15,-22 0 0,22 0 16,0 0-16,0 21 0,-21 0 15,20 21-15,22-21 0,-21 22 0,21-1 16,-21 0-16,21 1 0,0-22 16,0 64-16,42-43 15,-42-21-15,43-21 0,-22 0 0,0 0 16,21 0-16</inkml:trace>
  <inkml:trace contextRef="#ctx0" brushRef="#br0" timeOffset="39765.54">11239 2815 0,'0'-21'0,"0"42"0,0-63 0,0 21 16,-21 0-16,0 21 0,0 0 16,0 42-1,21-21-15,0 0 0,0 22 16,0-22-16,0 21 0,0 0 15,0 1-15,0 20 0,0-20 0,0 20 16,0 43-16,0 21 16,-21-85-16,21 22 0,-22-22 15,22 0-15,0 1 0,0-1 0,-21 0 16,0-20-16,0 20 0,21-21 16,-21 0-16,21 22 15,-21-43-15,-1 21 0,1-42 31,21-1-31,0 1 0,0 0 16,0 0-16,0-21 16,0 20-16,21-20 0,1 21 0,-1-21 15,0 20-15,0-20 0,21 21 16,-20 0-16,20 0 0,-21 21 16,0 0-16,22-22 0,-22 22 0,42 0 15,-42 22-15,1-1 0,-1 0 16,0-21-16,0 42 0,0-21 0,-21 1 15,0-1-15,0 0 16,0 0-16,0 0 0,0 0 0,0 22 0,0-1 16,-42 0-1,21-42-15,0 22 16,-22-1-16,1-21 0,21 21 16,0-21-16,-1 0 0,-20 0 15,21 0-15,0 0 0,-22 0 0,22 0 16,0 0-16,0 0 0,0 0 15,42 0 17,0 0-17,0 0-15,22 0 0,-22 0 0,21 0 16,0 0-16,1 0 0,-1 0 16,0 0-16,1 0 0,63-21 15,-64 0-15,21 21 0,-20-22 16,20 1-16,-20 0 0,-1 0 15,0 0-15,-21 0 0,22-1 0,-22-20 16,0 21-16,0 0 0,0-22 0,-21 22 16,0-21-16,0 21 0,22 0 15,-22-1-15,0 1 0,0 0 16,0 42 0,0 0-1,0 1-15,0-1 0,0 0 16,0 21-16,0-21 0,0 22 15,0-1-15,0-21 0,0 22 0,0-1 16,0 21-16,0-20 0,0-1 16,0 22-16,0 41 0,0-41 15,0-1-15,0-20 0,0 20 16,0 1-16,21-1 0,-21 1 0,0-1 16,0 22-16,21-22 0,21 255 15,-42-233 1,21-22-16,1 1 0,-22-1 0,0 1 15,21-22-15,-21 0 0,21 1 0,-21-1 16,0-21-16,0 21 0,0-20 16,-21-22-1,-22 0-15,22-22 0,0 22 16,-21-42-16,21 21 0,-22 0 0,1-22 16,0 1-16,20-21 0,-20 20 15,0-20-15,-43-149 16,64 127-16,0 1 0,0 20 15,21-20-15,0 20 0,0 1 0,0-1 16,0 1-16,0-1 0,21 1 0,0 20 16,21-20-16,1-43 15,-1 64-15,21-43 16,-41 43-16,41-43 16,-42 43-16,0-1 0,1 22 0</inkml:trace>
  <inkml:trace contextRef="#ctx0" brushRef="#br0" timeOffset="39996.41">12213 2900 0,'-21'0'16,"0"-21"-16,0 21 15,21 21 17,0 0-17,0 0-15,0 0 16,0 1-16</inkml:trace>
  <inkml:trace contextRef="#ctx0" brushRef="#br0" timeOffset="40399.18">12340 3471 0,'0'0'0,"0"22"0,21-1 15,0 0-15,1-21 16,-1 0 0,0 0-16,0 0 0,0 0 15,0-21-15,1 21 0,-1-21 16,-21-1-16,21 1 0,0 21 0,0-21 15,-21 0-15,0 0 0,0-22 16,0 1-16,0 21 0,0 0 16,-21 21-1,0 0-15,0 0 0,0 0 16,-1 21-16,1 0 0,0 0 0,-21 43 16,-1-1-1,22-42-15,0 22 0,0-1 0,21-21 16,0 22-16,0-22 0,0 21 15,0-21-15,0 0 0,0 22 0,21-22 16,0 0-16,0 0 16,1 0-16,-1-21 0,21 0 0,-21 22 15,22-22-15,-1 0 0,-21 0 16,0 0-16,22 0 0,-22-22 16,21 1-16,-21 21 0,22-21 15,-22 0-15,21 0 0</inkml:trace>
  <inkml:trace contextRef="#ctx0" brushRef="#br0" timeOffset="40978">13229 3387 0,'0'0'0,"0"-21"0,21-1 0,-21-20 15,0 21-15,0 0 16,-21 21 0,0 0-16,0 21 0,21 0 15,-21 0-15,-1 0 0,1 22 0,-21 20 16,21 1-1,21-22-15,-21-21 0,21 22 0,0-22 16,0 21-16,0-21 0,0 0 16,0 22-16,0-22 0,0 0 15,84 21-15,1-20 16,-64-22 0,21 0-16,1 0 0,-1 0 0,-21-22 15,22 1-15,-1 0 0,0 0 0,1 0 16,-22 0-16,21-22 15,0 1-15,-20 0 0,-1-1 0,0 1 16,0-22-16,0 1 0,0-1 16,1 22-16,-22-21 0,21-1 0,-21 22 0,0-22 15,0 22-15,0 21 0,0-22 16,0 22-16,0 0 0,0 0 16,0 0-16,0 42 15,0 0-15,0 0 16,0 22-16,0-22 15,0 21-15,-21 0 0,21 1 0,0 63 16,-22-64-16,22 21 0,0-20 16,-21-1-16,21 22 0,0-22 15,0 0-15,0 1 0,0-22 0,0 42 16,0-42-16,0 1 16,0 20-16,21-21 15,1-21-15,-1 0 16,0 0-16,0-21 15,0 21-15,0-21 0,1 21 16,-1-21-16,0-1 0,0 1 0,0 0 16,-21 0-16,0 0 0,21 0 15,-21-22-15,0 22 0</inkml:trace>
  <inkml:trace contextRef="#ctx0" brushRef="#br0" timeOffset="41219.86">13695 3302 0,'0'0'0,"-21"0"16,42 0 0,0 0-16,21 0 15,1 0-15,-1 0 0,0 0 16,1-21-16,-1 21 0,0 0 0,22-21 16,-22 21-16,0 0 0,1-21 15,-22 21-15,21 0 0,-21 0 0,1 0 16,-1 0-16,0 0 15,-42 0 17</inkml:trace>
  <inkml:trace contextRef="#ctx0" brushRef="#br0" timeOffset="41763.44">16468 2942 0,'0'0'15,"0"-21"-15,-22 21 0,22-21 16,-21 21-16,0 21 16,21 0-1,0 22-15,-21-22 0,21 21 16,0 0-16,0 22 0,0-22 16,0 22-16,0-1 0,0-20 0,-21 20 15,21 1-15,-21 20 0,21-41 16,0-1-16,-22 0 0,22-21 15,-21 22-15,21-22 0,0 0 0,0 0 16,0 0-16,-21-21 47,21-21-47,0 0 0,-21 0 0,21 0 16,-21 0-16,21-1 0,0-20 0</inkml:trace>
  <inkml:trace contextRef="#ctx0" brushRef="#br0" timeOffset="42378.09">15938 3175 0,'0'0'0,"0"-21"0,0 0 15,0 0-15,0-1 0,0 1 16,0 0-16,0 0 0,22 0 0,-22 0 16,63-22-16,-21 22 15,1 0-15,-1 0 0,0 21 16,1-21-16,-1 21 15,0 0-15,64 0 0,-63 21 0,-1 0 16,0 0-16,-21 0 16,22 22-16,-22-22 0,21 21 0,-21 0 15,-21 22-15,0-22 0,22 22 16,-22-22-16,0 0 0,0 22 0,0-22 16,0 1-16,0-1 0,-22 21 15,22-41-15,0-1 0,0 0 16,0 0-16,0 0 0,0-42 47,0 0-47,22 0 0,-1 0 15,0-22-15,0 1 0,0 0 16,0-1-16,1-20 0,-1-1 0,0 1 16,21 20-16,-21-20 0,22-1 15,-1 22-15,0-21 0,1 41 0,-1-20 16,-21 21-16,64-21 15,-22 42-15,-41 21 16,-22 0-16,0 0 0,0 21 16,0-20-16,0 62 0,0-20 15,0-22-15,0 22 0,-22-22 16,1 21-16,21-20 0,-42 63 16,21-43-16,0-21 0,-1 1 15,22-1-15,-21-21 0,0 22 16,0-1-16,21-21 0,0 0 0,-21 0 15,21 1-15,0-1 0,0 0 16,21-21 15,-21-21-31,21 0 0,0-1 16,0 1-16,1 0 0,20 0 0</inkml:trace>
  <inkml:trace contextRef="#ctx0" brushRef="#br0" timeOffset="42803.85">17695 3366 0,'21'-22'16,"-42"44"-16,42-65 0,-21 64 31,-21 1-31,0-1 0,0 0 16,0 0-16,0 21 0,-22 22 15,22-43-15,-21 64 16,21-64-16,-22 42 15,43-20-15,0-22 0,0 0 16,0 0-16,0 0 0,0 1 0,21-1 16,22-21-16,20 21 15,-42-21-15,22 0 0,-1 0 16,-21-21-16,22 0 0,-1 21 16,0-22-16,-21 1 0,22 0 0,-22-21 15,0 21-15,21-43 16,-20 1-16,-22 20 0,0 1 15,0 0-15,0-1 0,-22 1 16,1 21-16,0 0 0,0-1 0,0 22 16,0 0-16,-22 0 15,-20 0-15,20 22 0,22-1 16,-21 0-16,21 0 0,-22 0 16,22 0-16,0 1 0,0-1 15,21 0-15,0 0 0,21 0 16,43 0-1,-22-21-15,0 0 0</inkml:trace>
  <inkml:trace contextRef="#ctx0" brushRef="#br0" timeOffset="43462.47">18944 3493 0,'0'0'0,"0"-22"15,0 1-15,0 0 0,0-21 0,0 21 16,0-1-16,0 1 0,-21 0 16,0 21-16,0-21 0,-1 21 0,-20 0 15,21 0-15,0 0 16,-22 21-16,22 0 0,-21 0 0,21 1 16,-85 83-1,64-83-15,20 20 0,-20 0 0,21-21 16,0 22-16,0-1 0,21-21 15,0 0-15,0 22 0,0-22 0,0 0 16,0 0-16,0 0 0,21-21 16,21 22-16,22-1 15,-43-21-15,21 0 0,0 0 16,1-21-16,-1-1 0,0 22 16,-20-21-16,20 0 0,0-21 0,1 21 15,-22-1-15,21-20 16,-21 0-16,22-64 0,-22 42 0,0 1 15,0-1-15,-21-20 0,0 20 16,21 1-16,-21-22 0,21 22 0,-21-22 16,0 21-16,0-63 15,0 22 1,22 83-16,-22 44 16,0-1-1,0 21-15,-22 0 0,22 22 16,-21-22-16,21 22 0,-21-1 0,21-20 15,0 84-15,-21 0 16,21-64-16,0 1 0,0-22 16,0 21-16,0-20 0,0-1 15,0 0-15,0-20 0,0 20 0,0-21 16,0 43-16,21-43 16,0-21-16,22 0 15,-22 0-15,0 0 0,0 0 16,0 0-16,0-21 0,1-1 15,20 1-15,0-21 16,-21 21-16,43-22 0,-43 1 16</inkml:trace>
  <inkml:trace contextRef="#ctx0" brushRef="#br0" timeOffset="44228.03">19537 3408 0,'-21'21'16,"21"0"-16,0 0 15,21-21 1,0 0 0,0 0-16,0 0 0,0 0 0,1 0 0,-1 0 15,21-21-15,-21 0 16,0 21-16,22-21 0,-22 0 0,0 0 16,0-1-16,0-41 15,-21 21-15,0-1 0,0 22 16,0 0-16,0 0 0,0 0 15,-21 21-15,0 0 16,-21 21-16,21 0 16,-1-21-16,1 42 0,0-21 0,0 1 15,0 20-15,-43 21 16,43-20-16,0-1 0,0-21 16,21 22-16,-21-1 0,21-21 0,-22 43 15,22-43-15,0 21 16,0-21-16,0 0 0,0 1 0,43 20 15,-22-21-15,0-21 16,43 21-16,20-21 16,-41 0-16,-22 0 0,21 0 15,0 0-15,-20 0 0,20 0 16,0-21-16,-21 0 0,22 0 0,-1 0 16,-21-22-16,22 22 0,-22-21 15,0-1-15,21 1 0,-21 0 16,1-22-16,41-42 0,-42 43 15,0-1-15,1-20 0,-22 20 16,0 1-16,21-64 16,0 63-16,-21 22 0,0-22 0,0 22 15,0 0-15,0 21 0,0-1 0,0 1 16,0 0-16,0 0 0,0 42 16,-21 0-1,0 22-15,-1-22 0,1 21 16,0 22-16,0-22 0,21 0 0,-21 22 15,21-22-15,-21 22 0,21-1 16,0-21-16,0 22 0,-22-1 0,22 86 16,0-86-1,0-21-15,0 1 0,0-1 0,0-21 16,22 22-16,-22-22 0,21 0 16,0 21-16,0-21 15,0 1-15,0-22 0,1 21 16,20-21-16,-21 0 15,0 0-15,0 0 0,22-21 0,-22 21 16,0-22-16,0 1 0,0 21 0,22-21 16,-22 0-16,0 0 0,0 0 15,22-22-15,-22 22 0</inkml:trace>
  <inkml:trace contextRef="#ctx0" brushRef="#br0" timeOffset="44859.59">21336 2286 0,'0'0'15,"0"-21"1,21 21-16,0 0 15,0 0-15,1 0 0,-1 0 16,0 0-16,21 21 0,-21 0 0,22 0 16,-22 1-16,21 20 15,1 0-15,-1 1 0,-21-1 0,21 0 16,-20 1-16,20 20 0,-21-21 16,21 22-16,22 42 15,-43-43-15,21 64 0,-42-63 16,0-1-16,0 1 0,0-1 0,0 22 15,-21-43-15,0 22 0,-21-1 0,-1-20 16,-105 105 0,85-106-16,-43 22 15,42-22-15,22 0 0,0-21 16,-22 22-16,22-22 0,0 21 0,-1-21 16,22 1-16,-21-1 0,21 0 0,-22-21 15,22 21-15,0-21 0,0 0 16,21 21-16,0-42 47,21 21-47,-21-21 0,21 21 15</inkml:trace>
  <inkml:trace contextRef="#ctx0" brushRef="#br0" timeOffset="45020.49">21548 4170 0,'-22'0'62</inkml:trace>
  <inkml:trace contextRef="#ctx0" brushRef="#br0" timeOffset="104919.66">2095 5884 0,'0'0'15,"0"-21"-15,0 0 0,0 0 16,0 0-16,0 0 0,0-1 16,0 1-16,0 0 15,0 0-15,0 0 16,0 0 0,0-1-1,0 44 16,0-1-31,0 0 16,0 0-16,0 0 0,0 0 16,0 22-16,0-22 0,0 21 15,0-21-15,0 22 0,0-22 16,0 42-16,0-20 0,0-22 16,0 21-16,0-21 0,0 22 0,0-22 15,0 21-15,0 1 16,0-22-16,0 42 15,0-20-15,-21-22 0,21 0 0,0 21 16,0-21-16,0 1 16,0-44 15,21 1-15,1 0-16,-22 0 0,21-21 15,0 20-15,0-20 0,0 0 0,0 21 16,1-22-16,20 1 0,21-85 15,-20 106 1,-22-22-16,0 22 0,0 0 16,0 0-16,-21 0 0,22 0 15,-1 21-15,0 0 16,-21 21 0,0 0-16,0 0 15,0 0-15,0 0 0,0 22 16,0-22-16,0 0 0,0 21 15,0-20-15,0-1 0,0 21 0,0-21 16,0 0-16,0 22 16,0-22-16,0 0 0,0 21 0,0-20 0,0-1 15,21 0-15,0-21 0,-21 21 16,21 0-16,1-21 0,-1 0 16,21 0-16,-21 0 0,0 0 15,1 0-15,20 0 0,-21 0 0,0-21 16,22 21-16,-22-21 0,0 0 15,0 0-15,0-22 0,0 22 0,22-42 16,-22 41-16,0-20 16,-21 21-16,0-21 0,21 20 0,-21-20 15,21 0-15,-21 21 0,0-22 16,0 22-16,0-21 0,0 21 0,0-1 16,0 1-16,0 0 15,0 0-15,0 0 0,-21 21 31,0 0-31,21 21 0,-21-21 16,21 21-16,0 0 16,0 0-16,-21 1 0,21-1 0,0 0 0,0 0 15,0 0-15,0 0 0,0 1 16,0-1-16,21 0 0,-21 0 16,21 0-16,0 0 0,0-21 0,22 22 15,-22-22-15,0 0 0,21 0 16,1 0-16,-1 0 15,-21 0-15,22-22 0,-1 1 0,0 0 0,1 0 16,-1 0-16,-21 0 16,64-43-16,-64 22 0,0-1 15,0 1-15,0 0 0,1-1 16,-1-20-16,-21 21 0,0 20 0,0-20 16,0 0-16,0 21 0,0-1 15,0 1-15,0-21 16,-21 42-16,-1 0 15,1 0-15,0 0 16,0 21-16,0 0 0,0 0 0,-1 1 16,22 20-16,0-21 0,0 21 15,-21 43 1,21 0-16,0-43 0,0 0 0,-21 1 16,21-1-16,0-21 0,0 22 15,0-1-15,0 0 0,0-21 0,0 22 16,-21-22-16,21 21 0,-21-21 15,21 22-15,0-22 0,0 21 0,0-21 16,0 22-16,0-22 0,0 0 16,-21 0-16,21 22 0,0-22 15,0 21 1,0-63 15,0 0-31,0 0 0,0-1 16,21-20-16,0 21 0,0-21 15,-21-1-15,21 22 0,43-42 16,-43 20-16,0 22 0,0 0 16,22-21-16,-22 20 0,0 1 15,21 0-15,-21 21 0,1-21 0,-1 21 16,0 0-16,0 0 0,0 0 16,0 0-1,-21 21-15,0 0 0,0 0 16,0 1-16,0-1 0,0 0 15,0 0-15,0 21 0,0-20 0,0 62 16,0-41 0,0-1-16,0-21 15,0 21-15,22-20 16,-1-22-16,0 0 0,0 0 16,0 0-16,0 0 15,1 0-15,-1 0 0,21-22 0,-21 22 16,43-63-16,-43 42 15,0 0-15,21-22 0,-20 22 0,-1-21 16,21 21-16,-21-1 0,22-41 16,-1 21-16,-42 20 15,21 1-15,-21 0 16,21 21-16,-21-21 0,0 42 47,0 0-47,0 0 15,-21 1-15,21-1 0,-21 0 0,21 0 16,-21 21-16,21-20 16,0-1-16,0 0 0,0 0 0,0 0 15,0 0-15,0 1 16,21-1-16,0-21 0,0 0 0,0 21 16,22-21-16,20 0 15,-20 0-15,-22 0 0,21-21 16,-21 0-16,22-1 0,-22 22 0,21-42 15,-21 21-15,0 0 0,22 0 16,-22-1-16,0 1 0,21-63 16,1 41-1,-43 22-15,0 0 16,21 0-16,-21 0 0,0 42 47,0 0-32,0 0-15,0 0 0,0 0 0,0 1 16,-21-1-16,21 0 0,0 21 16,0-21-16,0 22 0,0-1 15,0 43-15,0-43 0,0 0 16,0 22-16,0-22 0,0 22 16,0-22-16,21 85 15,-21-21-15,0-43 0,0 1 0,0-1 16,0 22-16,21-21 0,-21 20 15,0-20-15,0 20 0,0-20 0,0-1 16,0 22-16,0-21 0,0 20 16,-63 128-1,63-149-15,-22 1 0,1-1 0,21-20 16,-21 20-16,0-20 0,0-22 0,21 21 16,-21-21-16,-1 0 0,1 22 15,-21-43 1,21 0-16,21-21 0,-21-1 0,-1 1 15,22-21-15,-42 0 0,21-1 16,0-20-16,-22-1 0,1 1 0,21-22 16,-64-84-16,64 105 0,-21-20 15,21-1-15,-1 0 16,22 1-16,0-1 0,0 21 0,0-20 16,0 20-16,0-20 0,0 20 15,22 1-15,-1-1 0,42-63 16,22 21-16,-43 64 0,22-22 15,-22 22-15,0 21 0,1-21 16,-1 20-16,-21 22 0,22-21 0,-22 21 16,0 0-16,0 0 0,0 0 15,-21 21-15,0 1 16,0-1 0,0 0-1</inkml:trace>
  <inkml:trace contextRef="#ctx0" brushRef="#br0" timeOffset="105492.33">6202 6350 0,'0'-21'16,"-21"21"-1,21-21-15,-22 21 16,22 21 15,0 0-31,0 0 16,0 0-16,0 1 0,22-22 47,-1-22-32,-21 1 1,0 0-16,0 0 16,-21 21 15,-1 0-16,22 21 1,0 0-16,0 0 16,0 1-1,22-1 1,-1-21-16</inkml:trace>
  <inkml:trace contextRef="#ctx0" brushRef="#br0" timeOffset="105898.12">6837 6435 0,'0'21'15,"0"0"1,0 0-16,0 0 15,21-21 1,0 0 0,0 0-16,0 0 0,1 0 15,-1 0-15,-21-21 16,0 0-16,0 0 16,-21 21 15,-1 0-31,1 0 15,0 0 1,21 21-16,-21-21 0,21 21 16,0 0-16,0 1 31,21-22-15,0 0-16,0 0 0,1 0 15,-1 0-15</inkml:trace>
  <inkml:trace contextRef="#ctx0" brushRef="#br0" timeOffset="106247.92">7514 6498 0,'0'21'15,"21"-21"1,0 0-1,1 0 1,-1 0-16,0-21 16,-21 0-1,-21 21 32,0 0-31,-1 0-1,22 21-15</inkml:trace>
  <inkml:trace contextRef="#ctx0" brushRef="#br0" timeOffset="106954.41">8890 5927 0,'21'0'0,"0"0"15,-21-21-15,0-1 32,0 1-17,0 0 1,-21 0-16,0 21 16,21-21-16,-21 21 0,0-21 0,21-1 15,-22 1-15,1 0 16,21 0-16,0 0 0,0-22 0,0 1 15,0 21-15,0-21 0,21 20 16,1 1-16,20 0 0,-21 0 16,43-21-16,-22 42 0,43-43 15,-43 43-15,-21 0 16,21-21-16,1 21 0,-22 0 16,0 0-16,0 0 0,0 21 0,1 0 15,-1-21-15,-21 22 0,0-1 16,0 21-16,0 43 15,-21-43-15,-1 0 0,1 1 16,0-1-16,0 22 0,0-22 0,-22 0 16,22 1-16,0-1 0,-21 0 0,21 1 15,-1-22-15,-20 21 0,0 22 16,-1-1 0,22-42-16,21 0 0,-21 22 15,21-22-15,0 0 0,0 0 16,21-21 15,0 0-31</inkml:trace>
  <inkml:trace contextRef="#ctx0" brushRef="#br0" timeOffset="107755.32">9080 6837 0,'0'-21'31,"-21"21"-15,0 0 0,0 0-16,0 0 15,0 21 1,-1 0-16,1 0 15,21 0 1,0 1 0,0-1-16,21-21 31,1 0-31,-1 0 16,0 0-16,0 0 0,0 0 0,0-21 15,1 21-15,-22-22 0,21 1 16,-21 0-16,0 0 15,0 0-15,0 0 16,0-1 0,-21 22-1,-1 0-15,1 0 16,0 22-16,21-1 16,-21 0-16,21 0 15,-21-21-15,21 21 0,0 0 16,21-21 15,0 0-31,0 0 0,0 0 16,1-21-1,-1 0-15,-21 0 16,0 0-16,0 0 16,-21 21-1,-1 0 1,1 0-1,0 21 1,21 0-16</inkml:trace>
  <inkml:trace contextRef="#ctx0" brushRef="#br0" timeOffset="115692.01">2625 8255 0,'0'-21'15,"0"0"1,0 0-1,0-1 1,0 1-16,0 0 16,0 0-16,0 0 15,0 0 1,21 21-16,-21-22 16,0 1-16,0 42 62,0 1-62,0-1 16,-21 0-16,21 0 0,0 0 0,0 0 15,0 1-15,0-1 0,0 0 16,0 21-16,0-21 0,0 1 16,0 20-16,0-21 0,0 0 0,21 22 15,-21-22-15,21 21 0,-21-21 16,0 22-16,0-22 0,0 21 15,0 0-15,0-20 0,0 20 0,0 0 16,0-21-16,0 22 0,0-1 16,0-21-16,0 0 0,0 1 0,0-1 15,0 0-15,0 0 0,0 0 16,-21-21 31,21-21-47,-21 0 0,21 0 15,0 0-15,0-1 16</inkml:trace>
  <inkml:trace contextRef="#ctx0" brushRef="#br0" timeOffset="116555.51">3260 8255 0,'0'0'0,"0"-21"32,21 21-17,-21-21-15,0 0 47,0 42 0,-21-21-31,21 21-16,0 0 0,-22-21 15,22 21-15,0 0 31</inkml:trace>
  <inkml:trace contextRef="#ctx0" brushRef="#br0" timeOffset="117324.26">3238 8255 0,'0'-21'31,"0"0"-15,-21 42 62,21 0-78,0 0 15,0 0-15,-21 1 0,21-1 16,-21 0-16,21 0 0,0 0 16,0 22-16,0-22 0,0 0 0,-21 0 15,21 0-15,0 0 0,0 1 16,0-1-16,0 0 0,0 0 15,0 0-15,0 0 0,0 22 16,0-22-16,0 0 0,0 0 16,0 0-16,0 1 15,21-1-15,-21 0 0,0 0 16,21-21-16,0 21 0,0-21 16,1 0-16,-1 0 15,0 0-15,0 0 16,0 0-16,0 0 0,1 0 15,-1-21-15,-21 0 16,21 21-16,0-21 0,0 0 0,0-1 16,1 1-16,-1 0 15,0 0-15,0 0 0,0 0 16,-21-1-16,0 1 0,0 0 16,21 0-16,-21 0 0,22 0 0,-22-22 15,0 22-15,0 0 0,0 0 0,0-43 16,0 22-1,0 21-15,0 0 0,0-1 0,0 1 16,-22 0-16,1 0 16,21 0-16,-21 21 0,0-21 0,0 21 0,-22-22 15,22 22-15,-21 0 16,21 0-16,0 0 0,-1 0 0,1 0 16,0 0-16,0 0 15,21 22-15,-21-22 16,21 21-16,-21-21 0,21 21 15,21-21 1,0 0-16</inkml:trace>
  <inkml:trace contextRef="#ctx0" brushRef="#br0" timeOffset="117891.4">4381 8192 0,'-42'0'16,"21"0"-1,42 0 16,0 0-15,0 0-16,22 0 0,-22 0 16,21 0-16,1 0 0,-22 0 0,21 0 15,22 0-15,-22 0 0,0 0 0,1 0 16,-1 21-16,0-21 0,1 0 16,-1 0-16,0 0 0,1 0 15,-22 0-15,0 0 0,0 0 16,0 0-16,0 0 0,1 0 0,-22 21 31,-22-21 0,1 0-15,0 0-16,0 0 16,0 0-16</inkml:trace>
  <inkml:trace contextRef="#ctx0" brushRef="#br0" timeOffset="118304.16">4805 8297 0,'-21'0'0,"21"22"62,0-1-46,0 0-16,0 0 15,0 0-15,0 0 16,0 22-16,0-22 0,0 0 16,0 0-16,0 0 0,-22 22 15,22-22-15,0 21 0,-21-21 0,21 22 16,0-22-16,0 21 0,0-21 0,0 22 15,0-22-15,0 21 0,-21-21 16,21 1-16,0-1 0,0 0 0,0 0 16,0 0-1,0-42 32,21 0-31,-21 0-16,21 0 15,1-1-15</inkml:trace>
  <inkml:trace contextRef="#ctx0" brushRef="#br0" timeOffset="119784.98">5800 8340 0,'0'-21'0,"0"-1"15,-22 22 1,1 0-16,0 0 0,0 0 16,0 0-16,0 0 0,-1 0 15,1 0-15,0 0 16,0 0-16,-21 0 0,20 0 0,1 22 16,0-22-16,0 21 0,0 0 15,0-21-15,-43 63 16,43-41-16,0-1 0,0 0 0,21 0 15,0 0-15,-22 0 16,22 1-16,-21-1 0,21 0 0,0 0 0,0 21 16,0 22-1,0-43-15,0 0 0,0 0 0,0 1 16,0-1-16,21 0 16,-21 0-16,22 0 0,-1-21 15,0 21-15,21 1 16,-21-22-16,1 0 0,-1 21 15,0-21-15,42 0 0,-41 0 16,-1 0-16,0 0 0,21 0 0,-21 0 16,1 0-16,20-21 15,0-1-15,1 22 0,-22-21 16,0 21-16,0 0 16,-21-21-16,21 21 0,0-21 0,1 21 15,-1 0 1,-21-21-16,0 42 62,0 0-62,-21-21 0,-1 21 16,1 0-16,0-21 16,21 22-16,-21-22 0,0 21 0,0-21 15,-1 21-15,-20 0 16,0-21-16,21 21 0,-1-21 15,1 0-15,0 0 0,0 0 16,0 0-16,-22 0 0,22 0 0,0 0 16,0 0-16,0 0 0,0 0 15,-1 0-15,1-42 16,0 42-16,0-21 0,0 0 16,21-1-16,0 1 0,0 0 15,0 0-15,0 0 0,0 0 16,0-1-16,0-20 0,0 21 0,0-64 15,21 43 1,0 0-16,0 20 0,0-20 0,-21 21 16,22 0-16,-1 0 0,21-1 0,-21-20 15,0 42-15,1-21 16,20 0-16,-21 0 0,21-1 0,1 22 0,63-21 16,-64 21-1,0 0-15,-21 0 16,1 0-16,-1 0 0,0 0 0,0 21 15,-21 1 1,0-1 0,0 0-16,-21-21 62,0 0-62,0-21 16,-1 21-1,1 0-15,0-21 0,0 21 16,0 0-16,0 0 0,-1 0 16,1 0-16,0 0 15,0 0-15,0 0 0,0 0 0,-1 0 16,1 0-16,0 0 0,0 0 0,0 21 16,0-21-16,-1 21 0,1 0 15,-21 21-15,21-20 16,0-1-16,21 0 0,0 0 15,-22 0-15,22 0 0,-21 1 0,21-1 16,-21 0-16,21 0 0,0 0 16,0 0-16,0 22 15,0-1-15,0-21 0,21 0 0,0-21 16,-21 22-16,43 20 16,-22-21-16,0 0 0,0-21 15,0 0-15,1 21 0,-1-21 16,0 0-16,0 0 0,43 0 15,-43 0-15,0 0 0,0 0 0,0-21 16,0 21-16,1-21 16,-1 21-16,0 0 0,0-21 0,0 0 0,22 0 15,-22-1 1,0 22-16,0 0 0,-21-21 0,21 21 16,-21-21-16,21 0 0,1 0 15,-22 0-15,0-1 16</inkml:trace>
  <inkml:trace contextRef="#ctx0" brushRef="#br0" timeOffset="120402.27">4403 8255 0,'-22'0'15,"1"0"-15,42 0 47,1 0-47,-1 0 0,0 0 16,0 0-16,21 0 0,-20 0 16,62 0-16,-41-21 0,-1 21 15,0 0-15,1 0 16,-1 0-16,0 0 0,1 0 0,-22-21 15,21 21-15,-21 0 0,0 0 0,1 0 16,20 0 0,-21 0-16,-42 0 47,0 0-47,0 0 15</inkml:trace>
  <inkml:trace contextRef="#ctx0" brushRef="#br0" timeOffset="120983.52">4784 8297 0,'0'0'0,"0"22"110,0-1-110,0 0 15,0 0-15,0 0 16,0 0-16,0 1 0,0 20 0,0-21 15,-22 0-15,22 22 0,0-22 16,-21 0-16,21 21 0,0-21 0,0 1 16,0 20-16,0 0 15,-21-21-15,21 1 0,0-1 0,0 0 16,-21-21-16,21 21 0,0 0 16,0 0-16,0 1 31,0-44 31</inkml:trace>
  <inkml:trace contextRef="#ctx0" brushRef="#br0" timeOffset="130539.82">3746 10075 0,'0'0'0,"22"0"0,-22-21 15,21 21-15,-21-21 16,0 0-1,0 0-15,0 0 16,0 42 47,0 0-48,0 0-15,0 0 16,0 0-16,0 22 15,0-1-15,0-21 0,0 22 16,0 20-16,0-21 16,0-20-16,0 20 0,0 0 0,0 1 15,0-1-15,0 106 16,0-106 0,0 1-16,0-1 0,-21 0 0,21 1 0,0 20 15,0-20-15,0-1 0,0 21 16,0-20-16,0 20 0,-22 1 0,22 42 15,0-64-15,0 21 0,0-20 16,0 20-16,0 22 16,0-22-16,0-20 0,0-1 0,0 22 15,0-22-15,0 0 16,0 106-16,0-105 0,-21 20 16,21-20-16,0-1 15,0 0-15,0 1 0,-21 20 0,21-21 0,0 1 16,-21-1-16,21 0 15,0 1-15,0-1 0,0 22 0,-21-22 16,21 64-16,-21-64 16,21 0-16,0 1 0,0-1 0,0 22 15,0-22-15,0 0 0,0 1 0,0-1 16,0 0-16,0 43 16,0-22-16,0 43 15,0-63-15,0 20 0,0-21 0,0 22 16,0-22-16,0 22 0,0-22 15,0 22-15,0-22 0,-22 0 16,22 1-16,0 20 0,0-21 0,-21 64 16,21-85-1,-21 22-15,21-22 0,0 0 16,-21-21-16,0 0 16,0-21-16,21 0 0,-43-43 15,22 43-15,21-42 0,-21 20 16,21-20-16</inkml:trace>
  <inkml:trace contextRef="#ctx0" brushRef="#br0" timeOffset="132905.4">3979 9970 0,'0'0'0,"-21"0"0,0 0 16,0 0-1,42 0 32,0 0-47,0 0 0,0 0 16,1 0-16,-1 0 15,0 0-15,0 0 0,43 0 16,-22 0-16,0 0 0,22 0 0,-22 0 16,22 0-16,-1 0 0,22 0 15,-22 0-15,22 0 0,0 0 0,-1-22 16,1 22-16,0 0 0,232 0 16,-84-21-1,-106 0-15,0 21 16,0 0-16,21 0 0,0-21 0,0 21 15,22 0-15,-22 0 0,0 0 0,21-21 16,170 21 0,-170 0-16,22-21 0,-22 21 0,1 0 0,20 0 15,-21 0-15,22 0 0,-22-22 16,-21 22-16,22 0 0,-22 0 0,0 0 16,0 0-16,0 0 0,-21 0 15,0 0-15,0 0 0,170 0 16,-128 22-1,-105-22-15,-1 0 0,1 21 16,-22-21-16,-21 0 0,0 0 0,0 0 16,1 21-16,-1-21 15,-21 21 63,0 0-62,0 0 0,0 1-16,0-1 15,0 0-15,0 0 0,21 0 0,-21 0 16,21 22 0,-21-22-16,0 0 0,0 0 0,0 0 15,0 22-15,0-22 0,0 21 16,0 1-16,0-22 0,0 21 0,0 0 15,-21 1-15,21-22 0,-21 106 16,0-64 0,21-20-16,-22-1 0,22 0 15,0-20-15,0 20 0,0 0 0,0 1 16,0 20-16,-21-21 0,21 1 16,0 20-16,0-20 0,-21 20 0,21 1 0,0-1 15,0 1-15,0 105 16,0-127-16,0 22 15,0-1-15,0 1 0,0-1 0,0 1 16,0-1-16,0 1 0,0-22 16,0 22-16,-21 105 15,0-63-15,21-64 0,-21 22 16,21-22-16,0 21 0,0-20 16,-22 20-16,22 1 0,-21-22 15,21 22-15,0-22 0,0 21 0,-21 22 16,0 21-1,21-64-15,0 22 0,0-22 0,-21 0 16,21 22-16,-21-22 0,21 1 16,0-1-16,-22 21 0,22-20 0,0 63 15,-21-22 1,21-63-16,0 22 0,0-1 16,-21-21-16,21 0 0,0 22 0,0-22 15,0 21-15,0-21 0,0 1 16,0 20-16,0-21 0,0 0 15,0 0-15,-21 22 16,21 20-16,0-42 0,-21 1 16,21-1-16,0 0 0,0 0 15,0 0 1,0 0-16,-21-21 31,21 22-31,-22-22 0,1 0 16,0 0-1,0 0-15,0 0 16,0 0-16,-1 0 0,1 0 0,0 0 16,0 0-16,0 0 0,0 0 0,-1 0 15,-20 0-15,21 0 0,-106 0 16,85 0-16,-1 0 16,-20 0-16,-1 0 0,1 0 15,-1 0-15,1 0 0,-22 0 16,-84 0-16,84 0 0,-21 0 15,22 0-15,-22 0 0,21 0 16,-21 0-16,22 0 0,-22 0 0,21 0 16,-21 0-16,-169 0 15,85 0-15,84 21 16,0-21-16,21 0 0,-21 0 0,22 0 16,-22 0-16,21 0 0,-21 0 0,22 0 15,-22 0-15,21 0 16,1 0-16,-1 0 0,0 0 0,-148-21 15,149 21 1,20 0-16,1 0 0,-1-22 0,-20 22 16,20 0-16,1 0 0,-1 0 0,22-21 15,-22 21-15,1 0 0,20 0 16,-62-21-16,-44 21 16,107-21-16,0 21 15,-1 0-15,-20 0 0,21 0 0,-1-21 16,1 21-16,0 0 0,-22 0 0,22 0 15,-64 0 1,0 0-16,43 0 0,20 0 0,-20 0 16,20 0-16,-20 0 0,21 0 15,-1 0-15,-20 0 0,20 0 0,1 0 16,0 0-16,-22 0 16,22 0-16,0 0 0,-1 0 0,-20 0 15,20 0-15,1 0 0,0 0 16,-1-21-16,22 21 0,-21 0 0,-22 0 15,22 0 1,21 0-16,0-22 0,0 22 16,-1 0-16,1 0 15,21-21-15,-21 21 0,0 0 16,0-21 0,0 21-1,-1 0 1,1 0-16,0 0 15,0 0 1,0 0-16,0 0 16,21-21 31,0 0-47,21 21 0,0-21 15,0 21-15,-21-22 0,21 1 0</inkml:trace>
  <inkml:trace contextRef="#ctx0" brushRef="#br0" timeOffset="134921.54">4953 10202 0,'0'0'0,"0"-21"32,-21 21-1,0 0-31,-1 0 15,1 0-15,0 0 16,0 0-16,0 0 0,0 21 0,-1 1 16,-20-1-1,21 0-15,0 0 0,0 0 16,21 0-16,-22 1 0,22-1 16,0 0-16,0 0 0,0 0 15,0 0-15,0 1 0,22-22 16,-1 21-16,0-21 15,0 0-15,0 0 0,0 21 0,1-21 16,-1 0-16,21 0 0,-21 0 16,0 21-16,1 0 0,-1-21 0,0 21 15,0-21-15,-21 22 16,21-1-16,-21 0 0,0 0 16,0 0-16,-21 0 15,0 1-15,0-22 0,0 21 16,-43-21-16,1 21 15,41-21-15,-20 0 16,21 0-16,0 0 0,-22 0 0,22 0 16,0 0-16,0 0 0,0-21 15,0 21-15,-1 0 0,1-21 16,0-1-16,21 1 16,0 0-1,21 21-15,0-21 0,1 21 16,20-21-16</inkml:trace>
  <inkml:trace contextRef="#ctx0" brushRef="#br0" timeOffset="135388.29">5292 10499 0,'21'0'31,"-21"21"79,-21-21-110,21 21 15,21-21 17</inkml:trace>
  <inkml:trace contextRef="#ctx0" brushRef="#br0" timeOffset="135910.98">5757 10520 0,'0'0'0,"21"0"15,1 0-15,-1-21 16,0 0-16,0 21 0,0-22 15,0-20-15,1 21 0,-1 0 16,0-64 0,0 85-16,-21-21 0,-21 21 15,0 0 1,0 0-16,-1 0 0,1 0 16,-21 21-16,21 0 0,-22-21 15,22 21-15,0 1 0,-21 20 16,-1 21-1,43-41-15,0 20 16,22-42-16,-1 21 0,0-21 16,0 21-16,0-21 0,0 0 0,43 21 15,-43-21-15,21 22 0,-20-22 16,-1 0-16,0 21 0,0 0 16,-21 0-1,-21-21 1,0 21-16,0 0 0,-1-21 15,1 0-15,0 0 0,-21 22 0,21-22 16,-22 0-16,22 0 0,0 0 16,0 0-16,0 0 0,-1 0 15,44-22 17,-22 1-32,21 21 0,0-21 15,0 0-15,0 21 0,22-21 16</inkml:trace>
  <inkml:trace contextRef="#ctx0" brushRef="#br0" timeOffset="136540.14">6117 10583 0,'42'0'16,"-20"-21"-16,-1 0 15,0 0 1,0 0-16,-21 0 0,21 21 15,-21-22-15,0 1 0,0 0 16,0 0-16,0 0 0,0 0 16,-42 21-1,21 0 1,0 0-16,-1 21 0,22 0 16,-21 0-16,21 0 15,-21 0-15,21 1 0,0 20 16,0-21-16,0 0 0,0 0 15,0 1-15,0-1 0,21 0 16,-21 0-16,21-21 0,22 0 16,-22 0-16,0 0 15,21 0-15,1-21 16,-22 21-16,0-21 0,0 0 0,0-1 16,1 1-16,-1 0 15,0 0-15,21-21 0,1-43 16,-43 64-16,0-22 0,21 22 15,-21-21-15,0 21 0,0-22 16,0 22-16,0-21 0,0 21 0,0 0 16,0-1-16,0 1 15,0 42 1,0 1 0,0-1-16,0 21 15,0-21-15,0 0 0,0 22 16,0-22-16,0 21 0,0-21 15,0 22-15,0-22 0,0 21 0,0 22 16,0-43-16,0 0 16,0 0-16,0 0 0,21-21 0,-21 22 15,21-22-15,0 0 16,0 0-16,1 0 16,-1-22-16,-21 1 15,0 0-15,0 0 0,0 0 0,0 0 16</inkml:trace>
  <inkml:trace contextRef="#ctx0" brushRef="#br0" timeOffset="136699.96">6583 10393 0,'21'0'32,"0"0"-32,0-21 0,0 21 15,1 0-15,-1 0 0,0-21 16,0 21-16,21 0 0,22-43 15,-22 43-15,1-21 16,-22 21-16</inkml:trace>
  <inkml:trace contextRef="#ctx0" brushRef="#br0" timeOffset="136950.82">7133 10266 0,'0'21'16,"0"0"-1,0 0-15,0 1 0,0-1 16,0 0-16,0 0 0,0 21 16,0-20-16,0-1 0,0 21 15,0-21-15,0 22 0,21 20 16,-21 1-16,0-22 0,0-21 16,0 21-16,0-20 15,0 20-15,0-21 0,0 0 0,0 0 0,0 1 16,0-1-16,0 21 15</inkml:trace>
  <inkml:trace contextRef="#ctx0" brushRef="#br0" timeOffset="137242.09">6837 10795 0,'0'21'16,"-21"0"-16</inkml:trace>
  <inkml:trace contextRef="#ctx0" brushRef="#br0" timeOffset="138052.14">5122 11430 0,'0'-21'0,"0"42"0,0-63 16,0 21-16,0-1 16,0 1-16,0 0 0,0 0 0,0 0 15,0 0-15,0-1 16,0 44 15,0-1-15,0 21-16,0-21 0,0 22 15,0-22-15,0 21 0,0 0 16,0-20-16,0 20 0,0-21 16,0 21-16,0-20 0,0 20 0,0-21 15,0 0-15,0 0 0,0 1 16,0-44 15,0 1-15,0 0-16,0 0 0,0 0 0,0 0 15,0-1-15,0 1 0,0 0 16,0 0-16,21 0 0,-21 0 0,22 21 16,-1 21 15,-21 0-31,21 0 0,-21 0 0,0 0 15,0 1-15,21-1 0,-21 0 16,21 0-16,0 0 0,-21 0 16,22 1-16,-1-22 0,0 0 15,0 21-15,0-21 0,0 0 16,1 0-16,20 0 0,-21-21 16,0 21-16,0-22 0,1 1 15,-1 0-15,0 0 0,-21 0 16,0 0-16,0-22 0,0 22 0,0-21 15,0 21-15,-21-22 0,-43-41 16,22 41 0,21 43-16,0-21 15,-1 21-15,22 21 16,0 0 0,0 1-16,0-1 0,0 0 15,0 0-15,22-21 16,-1 0-16,0 21 0,21-21 15,-21 0-15</inkml:trace>
  <inkml:trace contextRef="#ctx0" brushRef="#br0" timeOffset="138323.99">5969 11240 0,'0'21'31,"0"0"-31,-21 0 0,21 0 16,0 0-16,0 22 0,0-22 0,0 21 0,0-21 16,0 22-16,0-22 0,0 0 15,0 0-15,0 22 0,0-22 0,0 21 16,0-21 0,0 0-16,0-42 46,0 0-46,21 21 0,-21-21 0,0 0 16,0 0-16,0-22 0,0 22 0</inkml:trace>
  <inkml:trace contextRef="#ctx0" brushRef="#br0" timeOffset="138416.94">5821 11218 0,'0'-21'0,"0"0"16</inkml:trace>
  <inkml:trace contextRef="#ctx0" brushRef="#br0" timeOffset="138615.82">6244 11261 0,'64'42'15,"-43"-21"-15,0 0 0,0 1 16,0-1-16,-21 21 0,0 0 16,0-20-16,-21 20 0,0-21 0,0 0 15,0 0-15,-22 1 0,22-1 16,0 0-16,-21 0 0,20 0 15,1 0-15,0-21 0,0 22 0,0-22 16</inkml:trace>
  <inkml:trace contextRef="#ctx0" brushRef="#br0" timeOffset="139888.13">5143 12086 0,'0'-21'15,"0"0"17,0 0 77,0 0-109,0-1 16,0 1 15,0 42 47,0 1-47,0-44 16,-21 22 31,0 0-78,0 0 0,0 0 16,0 0-16,-1 0 0,1 0 16,0 43-16,0-1 15,0-21-15,21 0 0,-21 1 16,21 20-16,0-21 0,0 21 0,0-20 15,0-1-15,0 0 0,0 21 16,0-21-16,0 1 16,21-1-16,0-21 0,0 21 15,0-21-15,0 0 16,1 0-16,-1 0 16,0-21-16,0 0 0,0-1 15,0 1-15,1-42 16,-1 42-16,0-22 0,-21 1 0,0 0 15,21-1-15,-21 1 0,21 0 0,-21-1 16,0 1-16,0-22 16,0 43-16,0 0 0,0 0 15,0 42 1,0 0-16,0 0 16,0 22-16,0-1 0,0 0 15,0 1-15,0-1 0,0 0 16,0 1-16,0-1 0,0 0 0,0-20 15,0 41-15,0-42 16,0 0-16,21 1 0,1-1 16,-1-21-16,0 0 15,0 0-15,0 0 16,0-21-16,-21-1 16,22 1-16,-1 21 0</inkml:trace>
  <inkml:trace contextRef="#ctx0" brushRef="#br0" timeOffset="140057.03">5567 12171 0,'21'0'31</inkml:trace>
  <inkml:trace contextRef="#ctx0" brushRef="#br0" timeOffset="140086.01">5715 12171 0,'42'0'16,"-84"0"-16,105 0 0</inkml:trace>
  <inkml:trace contextRef="#ctx0" brushRef="#br0" timeOffset="141269.39">6329 12234 0,'0'0'0,"21"0"0,-21-21 16,21 21-16,-21-21 16,21 0-16,-21 0 0,0 0 0,0-1 15,0 1-15,0-21 16,0 21-16,0 0 16,0-1-16,-21 1 0,0 21 0,-21 0 15,-1 21 1,22-21-16,0 22 15,0-1-15,0 0 0,-1 21 0,1-21 16,0 22-16,21-22 0,0 21 16,0-21-16,0 1 15,0-1-15,0 0 0,0 0 0,21-21 32,0 0-32,1 0 0,-1 0 0,-21-21 15,21 21-15,0-21 0,0 21 16,0-21-16,22-22 15,-43 22-15,21 0 0,0 0 16,-21 42 31,0 0-47,0 0 16,21-21-16,-21 43 0,0-22 0,21 0 15,-21 0-15,22 64 16,-22-43-16,21 0 0,-21-20 15,0 20-15,0-21 0,0 21 0,0 1 16,21-22-16,-21 21 0,0-21 16,0 85-1,0-63-15,0-22 16,0 0-16,-21 0 0,0-21 0,-1 21 16,1-21-16,-42 0 15,42 0-15,-1-21 16,1 21-16,0-21 0,21 0 15,-21 0-15,21-1 0,0 1 0,-21 0 16,21-21-16,0 21 0,0-1 0,0-20 16,21 21-16,0 0 0,0-22 0,22 1 15,20-21 1,-21 41-16,1-20 0,-1 21 16,-21-21-16,22-1 0,-1 22 0,-21-21 15,0-1-15,22 22 0,-43-21 16,21-22-16,0 43 0,-21 0 15,0 0-15,0 0 0,-21 21 32,0 0-32,21 21 0,-22-21 15,22 21-15,-21 0 0,21 22 16,0-1-16,0-21 0,0 0 16,0 0-16,0 1 0,0-1 15,0 0-15,21 0 0,1 0 0,-1 0 16,0-21-16,0 22 0,0-22 15,0 0-15,1 0 0,-1 0 16,0 0-16,0 0 0,21 0 0,22-43 16,-43 43-1,21-21-15,-20 0 0,-1-21 0,0 20 16,0-20-16,-21 21 0,21-21 0,-21-1 16,21 1-16,-21 0 0,22-1 15,-22 1-15,0 0 0,0-1 0,0 22 16,21 0-16,-21-21 0,0 20 0,0 1 15,0 42 17,0 1-32,0-1 0,0 0 15,0 0-15,0 21 0,0-20 16,0 20-16,0-21 0,0 85 16,0-64-16,0-21 15,0 22-15,0-22 0,0 0 0,0 21 16,0-20-16,0-1 0,0 0 15,0 0-15,0 0 16,21-21-16,0 0 16,0 0-1,0-21-15,-21 0 16,22 0-16,-1 0 0,-21-1 16,0 1-16</inkml:trace>
  <inkml:trace contextRef="#ctx0" brushRef="#br0" timeOffset="141503.76">7091 12002 0,'0'0'0,"0"-22"16,21 22 0,0-21-16,0 21 0,-21-21 0,21 0 15,22 21-15,20 0 16,-20-21-16,-1 21 0,0 0 0,-21 0 0,22 0 15,-22-21-15,21 21 0,1 0 16,-1 0 0,-42 21 15,-21 0-31,0 0 16,-1-21-16</inkml:trace>
  <inkml:trace contextRef="#ctx0" brushRef="#br0" timeOffset="142400.31">4339 13335 0,'0'-21'31,"0"0"-31,21 21 16,-21-21-16,21 21 0,-21-22 15,0 1-15,0 0 16,0 0-16,-21 21 15,0-21-15,0 21 16,0 0-16,0 0 0,-1 0 16,-20 0-16,21 0 0,0 0 0,-22 0 15,1 42 1,21-21-16,21 0 0,0 1 16,0 20-16,0-21 0,0 0 15,0 0-15,0 22 0,0-22 0,0 0 16,0 0-16,0 0 0,21 1 15,21-1 1,-20-21-16,-1 0 0,0 0 16,0-21-16,0 21 0,0-22 15,1 1-15,20 0 0,-21 0 0,0 0 16,0-22-16,43-20 16,-1-43-16,-41 85 15,-22-21-15,0-1 0,21 1 16,-21 0-16,0-1 0,0 1 0,0 0 15,0-1-15,0-41 16,0 62-16,0 1 16,0 42-16,-21 1 15,21-1-15,0 0 0,0 21 0,0 64 16,0-21 0,0-22-16,0-20 0,-22-1 0,1 43 15,21-43-15,0 0 16,0-21-16,0 22 0,0-22 15,0 42 1,0-41-16,21-44 47,1 22-47,-22-21 0,21 0 16,-21 0-16,21 21 0,0-21 15</inkml:trace>
  <inkml:trace contextRef="#ctx0" brushRef="#br0" timeOffset="142504.26">4889 13250 0,'0'0'0,"0"22"16</inkml:trace>
  <inkml:trace contextRef="#ctx0" brushRef="#br0" timeOffset="142583.21">4889 13293 0,'0'0'16,"22"0"-1,-1 0-15,0 0 16,-21-21-16,21 21 0</inkml:trace>
  <inkml:trace contextRef="#ctx0" brushRef="#br0" timeOffset="143224.72">5270 13272 0,'0'0'15,"22"0"-15,-1 0 0,21 0 16,-21 0-16,0 0 0,22-43 16,41 1-1,-62 21-15,-1 0 0,0-1 0,0 1 16,0 0-16,0 0 16,-21 0-16,22-22 0,-22 22 0,0 0 0,0-42 15,0 20 1,-22 43-16,1-21 0,0 21 15,0 0-15,0 0 16,21 21-16,-21 0 16,-1 1-16,1 41 15,21-42-15,0 22 0,0-1 0,-21-21 16,21 21-16,-21 43 0,21-43 16,-21 1-16,0-1 0,-1 0 15,22 1-15,0-1 0,0 0 16,-21 43-16,21-43 0,0 1 15,0-1-15,0 0 16,0 1-16,0-22 0,0 0 0,0 0 16,0 0-16,0 1 15,43-22-15,-22 0 16,0 0-16,0 0 0,0 0 16,0-22-16,1 1 0,-1 0 15,0 0-15,0 0 0,0 0 0,0-1 16,-21-41-16,0-1 15,0 22-15,0 0 0,0 21 16,-21-43-16,0 22 0,0 21 16,0-1-16,0 1 15,-1 0-15,1 21 0,-21-21 16,21 21-16,42 0 31,0 0-15,0 0-16,0 0 0,22 0 15,-1 0 1,-21 0-16,0 0 0,22 0 16,-22-21-16,0 21 0,0-21 0,0 21 15,-21-22-15</inkml:trace>
  <inkml:trace contextRef="#ctx0" brushRef="#br0" timeOffset="143465.57">6011 13145 0,'0'21'0,"0"0"15,0 0 1,0 0-16,0 0 0,0 1 16,0-1-16,0 0 15,0 0 1,0-42 15,0 0-15,0 0-16,0-1 0</inkml:trace>
  <inkml:trace contextRef="#ctx0" brushRef="#br0" timeOffset="143619.49">6011 13039 0,'0'21'47,"0"0"-31,21-21 15,1 0-31,-1 21 0</inkml:trace>
  <inkml:trace contextRef="#ctx0" brushRef="#br0" timeOffset="144416.44">6308 13229 0,'0'0'0,"0"21"0,0 1 0,0-1 15,0 0 1,0 0 0,-22-21-16,22-21 31,0 0-16,0 0-15,0-1 16,22 1-16,-22 0 0,21 0 16,0 21-1,-21 21 1,21-21-16,-21 21 16,0 0-16,21 1 15,-21-1-15,0 0 0,21 0 16,1 0-16,-1-21 0,0 21 15,0-21 1,0 0-16,0 0 0,1 0 0,41 0 16,-42 0-1,22 0-15,-22-21 0,21 0 16,-21 21-16,0-21 0,-21 0 0,22 0 16,-22-1-16,0 1 15,0 0-15,0 0 0,0 0 16,-22 21-16,1-21 0,0 21 15,0 0-15,0 0 0,0 0 16,-1 0-16,1 0 0,0 21 16,21 0-16,0 0 15,-21 0-15,21 0 0,-21 1 16,21-1-16,0 0 0,-21 0 0,21 0 16,0 0-16,21-21 15,0 0 1,0 0-16,0 0 0,0 0 15,-21-21-15,22 21 0,-1-21 16,0 0-16,0 0 0,0 0 0,0-1 16,1 1-16,-22 0 0,21-21 15,21-22-15,-42-20 16,0 41-16,0 22 0,0-21 0,0-1 16,0 22-16,0-21 15,0 21-15,-21 21 16,0 21-16,21 0 15,0 0-15,-21 22 0,21-22 0,0 21 16,0 0-16,0 22 0,0 21 16,0-64-16,0 0 15,0 21-15,0-21 0,0 1 0,0-1 16,0 0-16,0 0 0,0 0 0,0 0 16,0 1-1</inkml:trace>
  <inkml:trace contextRef="#ctx0" brushRef="#br0" timeOffset="149388.14">7662 12827 0,'0'0'0,"0"-21"15,-21 42 16,21 0-15,0 0-16,0 22 0,0-22 16,0 0-16,0 21 0,-21-20 15,21 20-15,0-21 0,0 21 0,0 1 16,0-22-16,0 0 16,0 0-16,0 0 0,0 1 15,21-22-15,0 0 16,0 0-16,1 0 15,-22-22-15,42 1 0,-21 0 16,0 0-16,0 0 0,1 0 16,-1-1-16,0-20 0,-21 21 0,21-21 15,-21 20-15,21-20 0,-21 21 16,0-21-16,21-1 16,-21 22-16,0-21 0,0 63 31,0 0-16,0 0-15,0 0 0,0 43 16,0-43-16,0 43 16,0-22-16,0-21 0,0 0 15,0 22-15,0-22 0,0 0 0,0 0 16,0 0-16,22 0 16,-1-21-16,0 0 0,0 0 15,0 0-15,0 0 0,1 0 16,-1-21-16,0 0 15,0 0-15,0 0 0,0 0 0,-21-1 16,43-20 0,-43-43-16,21 64 15,-21 0-15,0 0 0,0 42 32,0 0-17,21 0-15,-21 1 0,0-1 16,0 0-16,0 0 0,0 0 15,0 0-15,0 1 0,0-1 16,0 0-16,0 0 0,0 0 16,0 0-16,-21-21 15,0 0 1,0 0 0,-1 0-16,22-21 0,0 0 15,-21 21-15,21-21 16,-21 0-16,21 42 47,0 0-47,0 0 15,0 0-15,0 1 16,21-22-16,0 0 0,1 21 16,-1-21-16,0 0 15,0 0-15,0 0 0,0 0 16,1 0-16,-1-21 15,0-1-15,0 22 0,0-21 0,0 0 16,1 0-16,-1 21 0,0-21 0,0 0 16,-21-1-16,0 1 0,0-21 15,0 21-15,0 0 16,0-1-16,0 1 0,-21 21 16,0 0-16,0 0 15,21 21-15,0 1 0,-22-1 16,22 0-16,0 0 0,-21 0 0,21 0 15,0 1-15,0-1 0,0 0 0,0 0 16,0 0-16,0 0 0,0 1 16,21-22-16,1 0 0,-22 21 0,21-21 15,0 0-15,0 0 16,0 0-16,0 0 0,1 0 16,-1 0-16,21-43 0,-21 22 15,0 21-15,1-21 16,-22 0-16,0 0 15,21 0-15,-21-1 16,0 1-16,21 21 0,-21 21 47,0 1-47,0-1 0,0 0 0,0 0 16,0 0-16,0 0 15,0 1-15,0-1 16,21-21-16,-21 21 15,21-21-15,0 0 16,1 0-16,-22-21 16,21 21-16,-21-21 15,21-1-15,-21 1 0,0 0 16,21 0 0,0 21-16,0-21 0</inkml:trace>
  <inkml:trace contextRef="#ctx0" brushRef="#br0" timeOffset="150115.25">9229 13060 0,'-22'0'31,"1"0"-15,0 21-16,21 0 0,-21 0 15,21 1-15,-21-1 16,21 0-16,-21-21 0,21 21 16,0 0-16,-22 0 0,1-21 15,21 22 1,0-44 15,0 1-31,0 0 16,21 21-16,-21-21 0,22 0 15,-22 0-15,21 21 0,-21-22 16,21 22-16,-21-21 0,21 21 16,0 0-1,0 43-15,-21-22 16,0 0-16,22 0 16,-22 0-16,21-21 0,-21 21 0,21-21 15,0 22-15,0-22 16,0 0-16,1 0 0,-1 0 15,0 0-15,0 0 0,0 0 0,0 0 16,43-22-16,-22-20 16,-21 42-16,1-21 0,-1 0 15,-21 0-15,0-1 0,0 1 16,0-21 0,-21 21-16,21 0 0,-22 21 0,1 0 15,0 0-15,0 0 0,0 0 16,21 21-16,-21 0 0,-1 0 15,22 0-15,0 0 0,0 1 16,0 41 0,0-42-16,0 0 15,22-21-15,-1 0 16,0 0-16,0 0 0,21 0 16,1 0-1,-43-21-15,21 21 0,0 0 16,-21-21-16,21 21 15,0 0-15,1 0 16,-22 21 0,21-21-16,0 21 15,-21 1 1</inkml:trace>
  <inkml:trace contextRef="#ctx0" brushRef="#br0" timeOffset="150936">5016 13907 0,'0'-22'31,"0"1"-31,0 0 15,0 0-15,0 0 0,-21 21 0,21-21 16,-21-1-16,0 22 0,-21-42 16,20 42-16,1 0 0,-21 0 15,21 0-15,-22 0 0,22 0 16,-21 0-16,21 21 0,-22 0 16,22 1-16,-42 41 15,42 1-15,21-43 16,-22 0-16,22 0 0,0 0 15,0 0-15,0 1 0,22-22 0,-1 21 16,0-21-16,0 0 0,0 0 16,22-21-1,-1 21-15,-21-22 0,0 1 0,43-21 16,-43 0-16,21-1 0,-21 22 16,1-21-16,20-1 0,-21 1 0,0-43 15,-21 22 1,0 42-16,0 0 0,0-22 15,0 64 1,0 1-16,0-1 16,0 21-16,0 22 15,0 20-15,0-63 0,21 22 16,-21 20-16,22-42 16,-22 22-16,0-22 0,0 0 0,21 0 15,-21 0-15,21-42 31</inkml:trace>
  <inkml:trace contextRef="#ctx0" brushRef="#br0" timeOffset="151085.91">5186 13864 0,'0'21'31,"21"-21"-31,0 22 15,0-22 1,0 0-16,1 0 0,-1 0 16</inkml:trace>
  <inkml:trace contextRef="#ctx0" brushRef="#br0" timeOffset="151825.49">5778 13907 0,'22'0'0,"-44"0"0,65 0 0,-22 0 0,0 0 16,0 0-16,0 0 0,22-22 16,-1-20-1,0 21-15,-20 0 0,-1-22 0,0 22 16,0 0-16,0 0 0,0-21 0,1 20 16,-22 1-16,0-21 0,0 0 15,0 20-15,0 1 0,-22 21 31,1 21-15,0 1-16,21 20 0,0-21 0,-21 21 16,0 1-16,21-1 0,-21 0 15,21 22-15,0-22 0,-22 1 0,1 20 16,21-21-16,-21 1 0,21-1 16,0 0-16,-21 1 0,21-22 15,0 21-15,0-21 0,0 1 0,0-1 16,0 0-16,21-21 0,0 0 15,0 0-15,22-21 16,-22 21-16,0-21 0,0-1 16,0 1-16,-21 0 0,22-21 0,-1 21 15,0-1-15,-21 1 0,21 0 0,-21-21 16,0 21-16,0-1 0,0 1 16,-21 0-16,0 0 0,0 0 15,-1 21-15,1 0 0,0 0 16,0 0-16,0 0 0,0 0 0,21 21 15,0 0-15,0 0 16,0 0 0,0 1-16,21-22 0,0 0 15,0 0-15,0 21 0,0-21 16,1 0-16,-1 0 0,21 0 16,-21-21-16,0 21 0,1-22 15,-22 1-15,42 0 0,-21 0 16,0 0-16,22-22 0,-22 22 15,0 0-15,0 0 0,0 0 16,0 0-16,1-1 0,-1 22 16,-21 22-1,0-1-15,0 0 0,0 0 16,0 0-16,0 0 16,0 1-16,0-1 0,0 0 15,0 0-15,0 0 16,21-21-1,0 0-15,0 0 0,0 0 16,1 0-16,41-21 0</inkml:trace>
  <inkml:trace contextRef="#ctx0" brushRef="#br0" timeOffset="152184.28">7747 13674 0,'0'-21'16,"0"42"-16,0-64 0,0 22 0,0 0 0,0 0 15,0 0-15,0 42 31,-21 0-31,21 0 16,-21 0-16,21 1 0,0-1 0,0 21 16,-22-21-16,22 0 0,-21 22 0,21-22 15,0 0-15,0 21 16,-21 1-16,0-22 0,21 0 16,-21 0-16,21 0 0,0-42 31,0 0-16,21 21-15,0-21 0</inkml:trace>
  <inkml:trace contextRef="#ctx0" brushRef="#br0" timeOffset="152448.14">7662 13631 0,'0'-21'0,"0"42"0,0-63 0,0 21 15,21 21-15,1 0 16,-22-21-16,21 21 0,0 0 0,21 0 15,1 0-15,41 0 16,-63 21-16,1 0 16,-22 0-16,0 0 15,0 1-15,0-1 0,0 0 16,-22 0-16,1 0 0,-42 0 16,42 1-16,-1-1 15,1-21-15,0 0 0,0 21 0,0-21 16,42 0-1,0 0 1,0 0-16,0 0 0</inkml:trace>
  <inkml:trace contextRef="#ctx0" brushRef="#br0" timeOffset="153055.97">8191 13716 0,'0'0'0,"0"-21"0,0 0 15,-21 21 17,0 0-32,0 0 0,21 21 15,-21-21-15,21 21 0,-21 0 16,21 0-16,0 1 16,0 41-16,0-42 15,0 0-15,0 1 0,0-1 16,21-21-1,0 0 1,0 0-16,0-43 16,0 1-1,1 21-15,-22 0 0,21 0 16,0-1-16,-21 1 0,0 0 16,0 42 15,0 0-16,0 1-15,0-1 0,0 0 16,0 0-16,0 0 0,21-21 16,-21 21-16,21-21 0,-21 22 15,21-22 1,1 0-16,-1-22 16,0 22-16,-21-21 0,0 0 15,0 0-15,21 0 0,0 0 16,-21-1-16,0 1 0,0 0 15,21 21 1,1 0 0,-22 21-16,0 0 15,0 1-15,0-1 16,0 0-16,0 0 0,0 0 16,0 0-16,0 1 15,0-1 1,-22-21-1,1 0-15</inkml:trace>
  <inkml:trace contextRef="#ctx0" brushRef="#br0" timeOffset="153823.94">5207 14266 0,'0'-21'109,"0"0"-93,-21 21-16,0 0 15,-1 0-15,1 0 0,0 0 0,0 0 16,0 0-16,0 0 0,-1 0 0,1 21 16,0 0-16,0 1 0,0-1 15,21 21-15,0-21 0,0 0 16,0 1-16,0 20 0,0 0 15,0-21-15,0 1 0,21-22 16,-21 21-16,21-21 0,0 0 16,0 0-16,1 0 0,-1-21 15,0 21-15,0-22 16,0 1-16,0 0 0,1-21 0,-1 21 16,0-22-16,0 22 0,0-21 15,0 21-15,1-22 0,-22 22 0,0 0 16,0-21-16,0 20 0,0-20 15,0 21 1,-22 21-16,22 21 16,0 0-1,0 0-15,0 22 0,22-1 16,-1 0-16,-21-20 0,0 20 16,21-21-16,-21 0 0,21 0 0,-21 22 15,21-22-15,-21 0 16,21 0-16,1-21 15,-1 0-15,0 0 16,0 0-16,0 0 0</inkml:trace>
  <inkml:trace contextRef="#ctx0" brushRef="#br0" timeOffset="153997.94">5800 14415 0,'0'0'0,"0"21"47,21-21-47,0 0 16,0 0-1,0 0 1,0 0-16,1 0 0</inkml:trace>
  <inkml:trace contextRef="#ctx0" brushRef="#br0" timeOffset="154417.82">6435 14542 0,'0'0'0,"0"21"15,0 0 1,21-21 0,0 0-1,0 0 1,0 0-16,-21-21 0,21 0 0,1 21 15,-1-22-15,0 1 0,-21 0 16,21 0-16,0 0 0,22 0 16,-1-22-16,-21 1 0,0 0 15,0 20-15,-21 1 0,22 0 16,-22 0-16,0 0 0,0 0 16,-22-1-1,1 22-15,0 0 16,0 0-16,0 22 0,21-1 15,0 0-15,0 21 16,0-21-16,0 22 0,0-22 16,0 21-16,0-21 0,21 1 0,0-1 15,-21 21-15,21-21 0,0 0 16,1 1-16,-1-22 16,0 0-16,0 0 15,0 0-15,0 0 0,22 0 16,-22-22-16,0 1 0,21 0 0</inkml:trace>
  <inkml:trace contextRef="#ctx0" brushRef="#br0" timeOffset="155252.32">7641 14520 0,'0'0'0,"21"0"15,0 0 1,1 0 0,-1 0-16,0-21 0,0 0 15,0 0-15,0 0 16,-21 0-16,22-1 0,-1 1 16,0 0-16,0-42 15,0 41-15,-21 1 0,21 0 0,-21-21 16,0 21-16,0-1 0,0 1 15,0 0-15,-21 42 32,21 0-32,-21 1 0,21-1 15,0 0-15,0 0 0,0 21 16,0-20-16,0 20 0,0 85 16,0-85-1,0-21-15,0 1 16,21 20-16,0-42 15,1 0-15,20 0 0,-21 0 16,21 0-16,1 0 0,-22-21 16,0 21-16,21-21 0,-20-1 0,-1 1 15,0 21-15,21-42 16,-42 0-16,21 20 0,-21-20 16,0 21-1,0 42 16,0 0-31,0 0 16,0 1-16,0 20 16,0-21-16,0 0 15,0 0-15,0 1 0,22-1 16,-1-21 0,0 0-16,0 0 15,0 0-15,0-21 0,1-1 16,-1 22-16,0-42 15,0 0-15,-21 21 0,0-22 16,0 22-16,0 0 0,0 0 16,0 0-16,0-1 15,-21 22-15,0 0 16,0 0-16,-1 0 16,22 43-16,-21-43 15,21 21-15,0 0 0,0 0 16,0 0-16,0 1 15,0-1-15,21-21 16,-21 21-16,22-21 0,-22 21 16,21-21-16,0 0 0,0 0 0,43 0 15,41 0 1,-83 0-16,20 0 16</inkml:trace>
  <inkml:trace contextRef="#ctx0" brushRef="#br0" timeOffset="155705.1">8975 14393 0,'42'-21'16,"-148"64"-16,170-65 0,-1-20 0,-63 21 15,0 0 1,-21 21 0,0 0-16,0 0 15,-1 0-15,22 21 16,-21-21-16,21 21 16,0 0-16,0 0 15,21-21 16,1 0 1,-1 0-17,-21 22 1,0-1 0,21 0-16,0 42 15,-21-41-15,0-1 0,0 0 0,0 21 16,0-21-16,21 22 0,-21 20 15,0-42-15,0 22 0,0-22 16,0 64 0,0-43-16,0-21 0,-21 0 15,0 0-15,0-21 0,0 22 0,-1-1 16,1-21-16,-21 0 0,21 0 16,0 0-16,-1 0 0,1 0 15,0-21-15,0-1 0,0 1 16,21 0-16,0 0 0,0-21 15,21-22 1,0 22-16,0 21 0,43-43 16</inkml:trace>
  <inkml:trace contextRef="#ctx0" brushRef="#br0" timeOffset="155935.01">9292 14330 0,'0'0'16,"21"0"-1,-21 21-15,0 0 0,0 0 0,21 1 16,-21-1-16,0 0 16,0 0-16,0 0 0,0 0 15,0 1-15,0-1 16,-21-21 0,21-21-1,0-1-15,0 1 16,0 0-16,0 0 0,0 0 15</inkml:trace>
  <inkml:trace contextRef="#ctx0" brushRef="#br0" timeOffset="156084.53">9334 14161 0,'0'-22'0,"0"1"0,22 21 47,-22 21-32,21 1 1,-21-1 0</inkml:trace>
  <inkml:trace contextRef="#ctx0" brushRef="#br0" timeOffset="156456.13">9610 14309 0,'21'21'0,"-21"0"15,0 0-15,0 22 16,0-22 0,0 21-1,0-21-15,0 0 16,0-42 31,0 0-32,0 0-15,0 0 0,0-22 0,21 22 16,0-42-16,0 42 0,0-1 16,64-20-1,-43 42-15,-20 0 0,-1 0 16,21 0-16,-21 21 16,-21 0-16,0 1 0,0-1 15,0 0-15,0 0 0,0 0 0,0 0 16,0 1-16,0-1 0,0 0 15,0 0-15,0 0 16,-42-21-16,21 21 16,0-21-16</inkml:trace>
  <inkml:trace contextRef="#ctx0" brushRef="#br0" timeOffset="157539.96">5059 15431 0,'0'0'16,"0"21"-16,0-42 31,0-1-15,21 1-16,0 0 16,0 0-16,0 0 0,1 0 0,-1-22 15,-21 22-15,42 0 0,-21-21 16,0 20-16,1-20 0,-1 21 0,0-21 15,0 20-15,0 1 16,0 0-16,-21 0 0,-21 21 31,0 0-31,0 0 0,0 21 16,0 0-16,-1 0 0,1 22 0,21-22 16,0 0-16,-21 64 15,21-64-15,0 0 0,21 0 16,0 0-16,22 1 15,-22-1-15,0-21 0,0 0 16,0 21-16,1-21 0,-22 21 16,0 0-1,-22-21 1,-20 0 0,-21 0-16,41 0 15,1-21-15,0 21 0,21-21 16,-21 0-16,0 0 0,21-1 15,0 1 1,0 42 0,0 1-1,0-1 1,0 0-16,0 0 0,21 0 0,-21 0 16,21 1-16,-21-1 0,21-21 15,43 42-15,-22-42 16,-21 0-16,0 0 15,1 0-15,20 0 0,-21 0 0,21 0 16,22-42-16,-43 21 0,21-1 16,1 1-16,-22 0 0,0 0 15,21 0-15,-20-64 16,-1 43 0,-21 21-16,0-1 0,0 1 0,-21 21 15,-1 0-15,1 0 16,21 21-16,-21-21 15,21 22-15,-21 20 16,21 21 0,0-41-16,0-1 0,0 21 15,0-21-15,21 0 0,-21 1 16,21-22-16,-21 21 0,21-21 0,1 0 16,-1 0-16,0 0 0,42 0 15,1 0 1,-22-21-16</inkml:trace>
  <inkml:trace contextRef="#ctx0" brushRef="#br0" timeOffset="158971.65">6244 15219 0,'0'0'0,"0"-21"16,-21 21-16,0 0 15,0 0-15,-1 0 0,1 0 16,21 21-16,-21 0 15,21 0-15,-21 22 0,21-22 16,0 0-16,0 0 16,0 0-16,0 0 0,0 1 15,0-1-15,0 0 0,0 0 0,0 0 16,21-21 0,0 0-1,0 0-15,1-21 0,-1 0 16,0 0-16,-21 0 15,21 21-15,0-43 0,-21 1 16,21 21-16,-21 0 16,0-1-16,0 1 0,0 0 15,22 42 17,-22 0-32,0 1 0,0-1 15,21 0-15,-21 0 0,21 0 16,-21 0-16,0 1 0,21-1 15,0 0-15,0-21 16,1 0 0,-1 0-16,0 0 0,0 0 0,0-21 15,0 21-15,1-21 16,-1-1-16,0 22 0,0-21 0,-21 0 16,21-21-16,0 21 15,-21-1-15,0 1 0,0 0 16,0 0-16,0 42 31,0 0-31,0 0 16,0 1-16,0-1 0,0 0 0,0 0 15,0 0-15,0 0 16,0 1-16,0-1 16,22 0-16,-1-21 0,0 0 15,0 0-15,0 0 16,0 0-16,1 0 0,-1-21 15,0 21-15,0-21 0,0-1 16,0 1-16,1 0 0,-1-21 16,0 42-16,-21-21 0,0-1 0,21 1 15,-21 0-15,21 0 0,0 21 16,-21-21 0,22 21-16,-1 21 15,-21 0 1,0 0-1,21-21 1,-21 21-16,0-42 31,0 0-15,0 0-16,-21 0 31,0 21-31,-1 0 16,1 0-16,0 0 0,21 21 15,-21 0 1,21 0-16,-21-21 0,21 21 0,-21 1 16,21-1-16,0 0 0,0 0 0,0 0 15,0 0-15,0 1 0,0 20 16,21-21-16,0-21 16,0 0-16,-21 21 0,21-21 15,0 0-15,1 0 0,-1 0 0,0 0 16,21 0-16,-21-21 0,1 21 0,-1-21 15,0 0-15,0 21 16,21-64-16,-20 43 0,-1 0 0,-21-21 16,21-1-16,-21 22 0,0-21 15,0-1-15,0 22 0,21-21 16,-21 21-16,0 0 0,0-1 0,0 1 16,0 42 15,0 1-31,0 20 15,0-21-15,0 0 0,0 43 16,-21-22-16,21 22 16,0-43-16,0 21 0,0-21 15,-21 0-15,21 1 0,0-1 0,0 0 16,0 0-16,0-42 31,0 0-15,0 0-16,21-1 0,-21 1 15,21 0-15,21-42 0,1-1 16,-22 43 0,0 21-16,0 0 0,22 0 0,-22 0 15,21 0-15,-21 0 0,0 21 16,1 0-16,-1 0 16,-21 1-16,21-1 0,-21 0 15,0 0-15,0 0 0,0 22 16,0-22-16,0 0 15,-21 0-15,0-21 0,21 21 0,-22-21 16,1 0 0,0 0-16</inkml:trace>
  <inkml:trace contextRef="#ctx0" brushRef="#br0" timeOffset="160569.76">8340 15515 0,'21'0'16,"0"0"15,0 0-31,-21-21 0,0 0 15,21 21-15,-21-21 0,21 0 16,-21-1-16,0 1 0,0 0 16,0 0-16,0 0 15,0 0-15,-21 21 0,0-22 16,0 22-16,0 0 0,0 0 16,-1 22-16,1-1 15,0 42-15,0-42 16,21 22-16,0-22 0,0 0 0,0 0 15,0 22-15,0-22 16,0 0-16,0 0 0,21-21 31,0 0-31,0 0 16,1-21-16,-22 0 0,21 0 16,-21-1-16,21 1 0,0 0 0,-21 0 15,21-21-15,-21 20 16,21 1-16,-21 0 0,0 42 47,0 0-47,0 1 0,22-1 0,-22 0 15,21 0-15,0-21 16,-21 21-16,21 0 0,0 1 0,0-1 16,1-21-16,-1 21 0,0-21 15,0 0-15,43 0 0,-43 0 16,21 0-16,22 0 0,-43 0 15,0-21-15,21 21 0,-21-21 16,1-1-16,-1 1 0,0 21 0,0-21 16,-21 0-16,0 0 0,0 0 15,0-1-15,0 1 0,-21 0 16,0 21-16,0 0 0,-43-21 16,43 21-16,0 0 0,0 21 15,-22-21-15,22 21 0,0 0 16,0 22-16,21-22 0,-21 0 15,21 0-15,0 0 0,0 43 16,0-43 0,21-21-1,0 0-15,0 0 0,0 0 16,0-21-16,1 0 0,-1 21 0,0-21 16,0-1-16,0 1 0,22 0 15,-22-21-15,0 21 0,0-1 16,0-20-16,0 21 0,-21-43 15,22-20-15,-22 63 16,0-1-16,0 1 16,0 42-1,-22-21-15,1 85 16,21-64 0,0 0-16,-21 22 0,21-22 0,0 0 15,0 0-15,0 22 0,0-22 0,0 0 16,21 0-16,0 0 0,-21 0 15,43 1-15,-43-1 16,21-21-16,0 21 0,0-21 0,0 21 16,1-21-16,-1 0 0,0 0 0,0 0 15,0 0-15,0 0 0,1 0 0,-1 0 16,21-42 0,-42 21-16,21 21 0,-21-22 15,0 1-15,0 0 0,0 0 16,0 0-16,-21 21 0,0-21 15,0-1-15,0 1 0,-1 21 16,1 0-16,0 0 0,0 0 16,21 21-16,-21-21 15,21 22-15,0-1 0,0 0 0,-21 0 16,21 0-16,0 0 0,0 1 0,0-1 16,0 0-16,0 0 15,0 0-15,21-21 16,0 0-1,0 0-15,0 0 0,0-21 16,-21 0-16,22 21 0,-1-21 0,0 0 16,0-22-16,21-63 15,-42 85 1,0-21-16,0-22 0,0 22 16,0 0-16,0 21 0,0-1 0,0-20 15,0 21-15,0 42 31,0 0-31,0 22 0,0-22 16,0 21-16,0-21 0,0 22 16,0-1-16,0-21 0,0 43 15,0 20 1,0-63-16,0 1 0,0-1 16,22-21-16,-22 21 15,21-21-15,0-21 31,0 0-31,0-1 0,-21 1 16,21 0-16</inkml:trace>
  <inkml:trace contextRef="#ctx0" brushRef="#br0" timeOffset="160836.6">9906 15050 0,'0'0'0,"0"-22"0,0 44 47,0-1-47,0 21 0,0-21 0,0 0 16,0 22-16,0-22 0,-21 21 15,21 1-15,-21-22 0,21 21 0,0-21 16,0 0-16,-22 22 0,22-22 0,0 0 16,-21 0-16,21 0 15,0 1-15,0-1 16,21-21-1,1-21 1,-1 21-16,0-22 0,0 1 0,0 0 16,22-21-16</inkml:trace>
  <inkml:trace contextRef="#ctx0" brushRef="#br0" timeOffset="161147.6">10075 15367 0,'0'21'47,"0"0"-47,0 1 15,-21-1-15,21 0 16,0 0-16,0 0 16,0 0-16,21-21 15,0 0 1,1 0-16,-1 0 0,0 0 0,-21-21 16,21 21-16,0-21 0,0 0 0,-21 0 15,22 0-15,-22-1 16,0 1-16,0 0 0,0 0 15,0 0-15,-22 0 16,1 21-16,0 0 16,0 0-16,0 0 15,0 0 1,-1 0-16,1 0 16,0 0-1</inkml:trace>
  <inkml:trace contextRef="#ctx0" brushRef="#br0" timeOffset="161366.98">9885 15219 0,'0'-21'32,"21"21"-17,0 0 1,0 0-16,0 0 0,1 0 0,-1 0 15,0 0-15,21 0 16,-21 0-16,1 0 0,-1 0 16,0 0-16,0 0 15,0 0-15,0 0 16,1 0-16</inkml:trace>
  <inkml:trace contextRef="#ctx0" brushRef="#br0" timeOffset="161837.71">10710 15346 0,'0'0'0,"21"-42"16,-21 20-16,0 1 16,0 0-16,0 0 0,0 0 15,0 0-15,0-1 16,0 1 0,-21 21-1,0 0-15,0 21 16,0 1-16,21-1 0,-21 0 15,-1 0-15,22 0 0,-21 0 16,21 22-16,-21-22 0,21 0 0,0 0 16,-21 22-16,21-22 0,0 0 15,0 0-15,0 0 16,0 0-16,0 1 0,21-22 16,0 0-16,0 0 0,1 0 15,-1 0-15,0 0 0,0 0 0,21 0 16,1 0-16,-1-22 15,-21 1-15,22 21 0,-22-21 16,0 0-16,21 0 0,-21 21 16,1-21-16,-1-1 0</inkml:trace>
  <inkml:trace contextRef="#ctx0" brushRef="#br0" timeOffset="162739.26">11049 15325 0,'0'21'16,"0"-42"-16,-42 21 0,20 0 15,1 0-15,0 0 0,0 0 16,0 21-16,0 0 0,21 0 15,-22 0-15,22 1 16,-21-1-16,21 0 0,0 0 0,0 0 16,0 0-16,0 1 0,0-1 15,0 0-15,0 0 16,21-21 0,1 0-16,-1 0 0,0 0 15,0-21-15,-21 0 0,21 21 16,-21-21-16,21-1 0,-21 1 15,22-21-15,-1-22 16,-21 43-16,0 0 16,0 0-16,0 42 47,0 0-47,0 0 15,0 1-15,0-1 0,0 0 16,0 0-16,21-21 15,0 21-15,0 0 16,0-21-16,1 0 0,-1 0 16,0 0-16,0 0 15,-21-21-15,21 21 0,0-21 0,-21 0 16,43-43 0,-43 43-1,0 0-15,21 0 0,-21 0 16,21 21-1,-21 21 1,0 0-16,0 0 0,0 0 16,0 1-16,0-1 0,0 0 15,0 0-15,0 0 16,0 0-16,0 1 16,21-22-1,0 0-15,1 0 16,-1 0-16,0-22 0,0 1 15,0 0-15,0 0 16,-21 0-16,0 0 0,22-1 16,-22-20-16,21 0 0,-21 21 0,21-22 15,-21 1-15,0 0 0,0-1 16,0 1-16,0 0 0,0 20 0,0-62 16,0 63-1,0 42 1,0 0-1,0 0-15,0 0 0,-21 0 0,21 22 0,-21-22 16,21 21-16,-22 1 0,22-1 16,0 64-16,0-43 15,0-42-15,0 22 16,0-22-16,0 0 0,0 0 16,0 0-16,0 1 0,0-1 15,0 0 1,22-21-16,-1 0 0,0 0 15,21-21-15,-21 21 16,1-21-16,-22-1 0,21 1 16,0 0-16,0 0 0,-21 0 0,0-22 15,0 22-15,0-21 0,0 21 0</inkml:trace>
  <inkml:trace contextRef="#ctx0" brushRef="#br0" timeOffset="162946.15">11366 15092 0,'0'0'0,"0"21"0,22-21 32,-1 0-32,21 0 0,-21 0 15,22 0-15,20 0 0,1 0 16,-22-21-16,0 21 16,-21 0-16,22 0 0,-22-21 0,0 21 15,0 0-15,0 0 0,1 0 0,-22-21 16,0-1-1</inkml:trace>
  <inkml:trace contextRef="#ctx0" brushRef="#br0" timeOffset="167383.34">13822 9737 0,'0'-21'16,"0"-1"-16,-21 1 15,21 0-15,0 0 0,0 0 16,0 0-16,0-1 16,0 1-16,0 0 0,0 0 15,0 0-15,0 0 16,0 42 31,0 0-47,-22 0 0,22 0 15,0 22-15,0-22 16,0 21-16,0 22 0,0-22 0,0 21 16,0-20-16,0-1 15,0 0-15,0-20 0,-21 20 0,21 0 16,0 1-16,0-1 0,0-21 15,0 21-15,0 1 0,0-1 16,0 0-16,0 22 0,0 21 16,0 63-1,0-106-15,0 22 0,0 20 16,21-20-16,-21-22 0,0 22 16,0-22-16,0 21 0,0-20 0,22 126 15,-22-63 1,0-43-16,0-20 0,0 20 15,0-20-15,0-1 0,0 0 0,0 22 16,0-22-16,0 22 0,0-22 16,0 85-16,-22 42 15,1-105-15,21-1 16,-21 1-16,21-22 0,-21 22 16,0-1-16,21 1 0,-21 20 0,21-20 15,-22-1-15,1 1 16,21-1-16,0 1 0,-21-1 0,21 1 0,-21-1 15,0 1-15,21 63 16,0-64-16,-21 1 0,-1-1 0,22 1 16,-21-1-16,21 1 0,-21 63 15,21-64-15,-21-20 16,21 20-16,-21-21 0,21 22 0,-43 42 16,43-64-16,-21 0 0,0 107 15,0-107-15,0 0 16,21-21-16,0 22 0,-21 20 15,21-42-15,-22 1 0,22-1 16,0 0-16,0 0 0,0 0 16,0-42-1,0 0 1,0 0-16,0-22 0,0 1 16,0 0-16,0-22 0</inkml:trace>
  <inkml:trace contextRef="#ctx0" brushRef="#br0" timeOffset="169265.2">13991 9525 0,'0'0'0,"-21"0"0,0-21 15,0 21-15,-1-21 0,1 21 0,0 0 16,0-21-16,0 21 0,0-22 16,-1 22-16,22-21 15,-21 21-15,42 0 47,22 0-47,-22 0 0,21 0 0,22 0 0,-22-21 16,22 21-16,-1 0 0,1 0 15,20 0-15,-20 0 0,-1 0 16,1 0-16,20 0 0,170-21 16,-63 0-1,-85 21-15,0 0 0,84 0 16,-84 0-16,-21 0 0,126 0 15,-105 0-15,0 0 0,0 0 16,21 0-16,-21 0 0,-1 0 16,128 0-16,-127 0 15,127 0-15,-106 0 0,0-21 16,-21 21-16,21 0 0,-21 0 16,-1 0-16,234-22 15,-106 22-15,-127 0 16,0 0-16,-1 0 0,1 0 0,-21 0 15,21 0-15,-22 0 0,1 0 0,21 0 16,-21 0-16,147-21 16,-105 21-1,-63 0-15,-1 0 0,22 0 16,-43 0-16,-20 0 0,-1 0 16,0 0-16,0 0 0,0 0 0,-21 21 46,0 1-46,0-1 16,0 0-16,0 0 16,0 0-16,0 0 0,0 1 15,-21 20-15,21 0 0,-21-21 16,0 22-16,21-1 0,0-21 0,0 22 16,-21 41-1,-1-41-15,1 41 0,21-41 16,-21-1-16,21 0 0,0 1 0,0 20 15,-21-21-15,21 1 0,-21 20 16,21-20-16,-21 20 0,21 1 0,0-22 16,-22 21-16,1 107 15,0-64-15,21-43 16,0 1-16,-21-1 0,21-21 16,-21 22-16,21-1 0,-21 22 0,21-21 15,0-1-15,0 1 0,0-22 0,-22 85 16,22-64-16,0 1 15,-21-1-15,21 1 0,0 21 0,0-22 16,0 1-16,-21-1 0,21 1 0,-21-1 16,21 1-16,0-1 0,0 1 15,0 41-15,-21-41 16,21-1-16,0 1 0,0-22 0,0 22 16,0-1-16,0 1 0,0-22 15,-21 22-15,21-22 0,0 21 0,0-20 16,-22 20-16,1 43 15,21-64-15,0 22 0,-21-1 0,21-20 16,-21 20-16,21 43 0,-21-64 16,21 1-16,-21 20 0,21-20 15,0-1-15,-22 0 0,22 64 16,-21 0 0,0-64-16,21-21 15,0 22-15,-21-22 0,21 0 0,0 21 16,0-20-16,-21-1 0,21 0 0,-21 0 15,21 0-15,0 0 0,-22 1 16,1-1-16,21 0 0,-21 0 0,0 0 16,0 0-16,0-21 15,-1 0-15,1 0 0,0 22 16,0-22-16,-21 0 0,20 0 16,1 0-16,-21 0 0,21 0 0,-22 0 15,-105 0 1,42 0-16,43 0 15,-1 0-15,1 0 0,-1 0 0,-20 0 16,-1 0-16,22 0 0,-22 0 16,-21-22-16,21 22 0,-211-21 15,106 21-15,84 0 16,0-21-16,21 21 0,-21 0 16,1 0-16,-1-21 0,21 21 0,-148-21 15,22 21 1,126 0-16,-21-21 0,21 21 15,-20-22-15,20 22 0,0 0 0,1 0 0,-1 0 16,0 0-16,1-21 16,-149 21-16,148 0 0,-84 0 15,84 0-15,0 0 16,1 0-16,-22 0 0,21 0 16,-21 0-16,22 0 0,-1 0 0,-21 0 15,43 0-15,-22 0 0,0 0 16,22 0-16,-128 0 15,22 0-15,127 0 16,-22 0-16,22 0 0,0 0 16,20 0-16,-20 0 0,21 0 0,0 0 15,0 0-15,21-21 16,0-21 0,21 21-16,0-1 0,0 1 0</inkml:trace>
  <inkml:trace contextRef="#ctx0" brushRef="#br0" timeOffset="170146.4">15092 9673 0,'0'21'16,"21"-21"15,0-21-31,0 0 16,0 21-16,1-21 15,-1 0-15,21 0 0,-21 21 0,0-22 16,-21 1-16,0 0 16,-21 0-16,0 21 15,-64 0-15,43 0 16,-21 0-16,-1 21 0,22-21 0,-22 21 16,22 0-16,0 1 0,20-22 15,-20 21-15,42 0 0,0 0 0,0 0 16,0 0-16,21 22 15,64-22-15,-64 0 16,21 0-16,22 0 0,-22 1 16,1-1-16,-1 0 0,-21 0 15,21 0-15,-20 0 0,-1 1 0,-21-1 16,0 0-16,0 0 16,-21-21-16,-22 21 0,-20 0 15,-1 1-15,22-22 0,0 0 0,-1 0 16,22 21-16,-21-21 0,21 0 15,-43 0-15,43 0 0,0 0 16,0 0-16,21-21 31,21 21-15,0 0-16,0 0 16,0-22-16,22 22 0,-22 0 0,21-21 15</inkml:trace>
  <inkml:trace contextRef="#ctx0" brushRef="#br0" timeOffset="170351.28">15494 9927 0,'21'0'31,"0"0"-15,0 0-16,1 0 15,-1 0 1,-21 21-16</inkml:trace>
  <inkml:trace contextRef="#ctx0" brushRef="#br0" timeOffset="171004.42">14711 10478 0,'-21'0'16,"21"-22"-1,0 1-15,0 0 16,0 0-16,0 0 0,21 0 15,-21-1-15,21 22 16,-21 22 0,0-1-16,0 0 0,0 21 15,0-21-15,0 1 0,0 20 16,0-21-16,-21 0 0,21 22 16,-21-1-16,21-21 0,-22 0 15,1 22 1,21-65 15,0 1-31,0 0 0,0 0 16,0-21-16,21 20 0,1 1 15,-22 0-15,21 0 0,0 0 16,0 0-16,0-1 0,0 22 0,1 0 16,-1 0-16,0 22 15,0-1-15,0 0 0,0 0 0,1 0 16,-1 0-16,0 1 0,0-1 0,0 0 15,0 0-15,1 0 0,-1 0 16,42 1-16,1-22 16,-43 0-16,21 0 0,-21 0 15,1-22-15,20 22 0,-21-21 0,0 0 16,0 0-16,-21-21 0,0 20 16,22-83-1,-22 41-15,-22 43 0,22-21 16,-21 20-16,0 1 0,-21 0 0,21 21 15,-1 0-15,1 0 16,0 0-16,0 21 16,21 22-1,0-22-15,0 0 0,21 0 16,0-21-16,-21 21 0,43-21 0,-22 21 16,0-21-16</inkml:trace>
  <inkml:trace contextRef="#ctx0" brushRef="#br0" timeOffset="171227.3">15684 10287 0,'0'0'0,"0"21"31,0 0-31,0 1 16,0-1-16,0 0 0,0 21 15,0-21-15,0 1 0,0-1 16,0 21-16,0-21 15,0 0-15,0 1 0,-21-22 32,21-22-17,-21 22-15</inkml:trace>
  <inkml:trace contextRef="#ctx0" brushRef="#br0" timeOffset="171433.34">15600 10372 0,'0'0'0,"0"-21"0,0-1 0,63-20 15,-42 21-15,1 21 0,-1-21 16,0 21-16,0 0 0,21 0 16,-20 0-16,20 21 0,-21 0 0,21 0 15,-20 0-15,20 1 0,-21-1 16,0 42 0,-21 1-16,0-43 0,-21 0 15,-42 43-15,41-43 0,-20 0 16,0 0-16,21 0 0,-22 0 15,1-21-15,-43 43 0</inkml:trace>
  <inkml:trace contextRef="#ctx0" brushRef="#br0" timeOffset="172569.59">15219 11324 0,'0'-21'0,"0"42"0,0-63 0,0 21 0,0 0 16,0-1-16,-21 22 16,21-21-16,-43 21 0,22 0 15,0 0-15,0 0 0,0 21 0,-1-21 16,1 22-16,-21-1 0,21 0 0,0 0 16,21 0-16,-22 0 0,22 1 15,-21-1-15,21 0 0,0 0 16,0 0-16,0 0 0,21-21 15,1 0-15,-1 0 16,0 0-16,21-21 0,1-21 16,-22 42-16,0-21 0,0 0 15,-21-1-15,21 1 16,-21 0-16,0 42 31,0 0-15,0 1-16,0-1 0,0 0 0,0 21 15,0-21-15,0 1 16,0 20-16,0 21 0,0-41 16,0 20-16,0-21 0,0 21 15,0-20-15,0 20 0,0-21 16,0 21-16,0-20 0,0-1 0,0 0 0,-21 21 16,0-21-16,0-21 15,0 0-15,-1 0 0,-20 0 0,21 0 16,0 0-16,-22 0 0,22-21 0,-42-21 15,42 21-15,-1 0 16,1-1-16,21-20 0,0 21 0,0-21 16,0 20-16,0 1 15,21 0-15,1 0 0,20 0 0,85-64 32,-42 64-32,-43 0 15,0 0-15,1-1 0,-1 1 0,0-21 16,-21 21-16,22 0 0,-22 21 0,0-22 15,-21 1-15,0 0 16,-21 21 0,0 21-1,0 0-15,21 1 0,-22-1 16,22 0-16,0 0 16,0 0-16,0 0 0,0 1 0,0-1 15,22 0-15,-22 0 0,21-21 16,0 0-16,0 0 15,0 0-15,0 0 0,1 0 0,-1 0 16,21 0-16,-21-21 0,0 0 0,1 0 16,-1-1-16,0 1 0,0-21 15,21-22-15,-20 22 0,-1 0 16,0-1-16,-21 1 16,0 21-16,21-21 0,-21-1 0,0 22 0,0 0 15,0 0-15,0 42 16,0 0-1,-21 0-15,21 22 16,-21-1-16,0 0 0,21 1 16,0-22-16,0 63 0,-22-41 15,22-22-15,0 0 0,0 21 0,0-20 16,0-1-16,0 0 16,0 0-16,22-21 15,-1 0-15,0 0 0,0 0 0,0-21 16,0 21-16,-21-21 15,0 0-15,0-1 0,0 1 16,0 0-16</inkml:trace>
  <inkml:trace contextRef="#ctx0" brushRef="#br0" timeOffset="172762.41">15684 11324 0,'22'0'31,"-1"0"-31,0-21 0,0 21 15,0-21-15,0 21 0,1 0 16,20-21-16,-21 21 0,0 0 0,22-21 16,-22 21-16,21 0 0,-21 0 15,0-22-15,1 22 0,-1 0 0,0 0 16,-21 22 0,0-1-16</inkml:trace>
  <inkml:trace contextRef="#ctx0" brushRef="#br0" timeOffset="173420.04">15367 12446 0,'0'21'0,"0"-42"16,0 63-16,0-20 0,0-1 15,21-21 17,0 0-32,0-21 15,1-1-15,-1 1 0,-21 0 16,21 21-16,-21-21 16,0 0-16,0 0 0,0-1 0,0 1 15,-21 0-15,0 0 0,-1 0 16,-20 0-16,21-1 0,-21 22 0,-64 0 15,42 0 1,22 0-16,21 22 0,0-1 16,-1 0-16,1 0 0,0 21 15,0 43-15,21-64 16,0 0-16,0 1 0,0-1 16,0 0-16,21 0 0,0 0 0,0-21 15,1 0-15,-1 0 0,0 0 16,21 0-16,43 0 15,-22-42-15,-20 21 0,-22 0 16,42-22 0,-41 22-16,-1-21 0,21-22 0,-21 22 15,0 0-15,-21-1 0,0-41 16,0-22 0,0 85-16,0-1 0,-21 22 31,0 22-31,21-1 0,0 21 15,0-21-15,0 22 0,0-1 16,0 0-16,0 1 0,0-1 0,0-21 16,0 85-16,0-64 15,0-21-15,0 1 16,42-1-16,-42 0 16,22-21-16,-1 0 0,0 0 15,0 0-15,-21-21 0,21 0 16,0 21-16,-21-22 0,22 1 0</inkml:trace>
  <inkml:trace contextRef="#ctx0" brushRef="#br0" timeOffset="173612.01">15875 12361 0,'0'22'16,"21"-1"15,0-21-16,0 0 1,1 0 0,-1 0-16,0 0 15,-21-21 1</inkml:trace>
  <inkml:trace contextRef="#ctx0" brushRef="#br0" timeOffset="173815.51">16256 12383 0,'0'0'0,"21"21"16,0-21 0,0 0 31,1 0-47,-1 0 0,0 0 15,21 0 1,-21 0-16,1 0 0,-1 0 15,0 0-15,0 0 0,0 0 0</inkml:trace>
  <inkml:trace contextRef="#ctx0" brushRef="#br0" timeOffset="173984.97">16870 12361 0,'21'0'0,"-21"22"15,21-22-15,0 0 31,0 0-31,1 0 16,-1 0 0,0 0-16,0 0 15,0 0-15,0 0 16</inkml:trace>
  <inkml:trace contextRef="#ctx0" brushRef="#br0" timeOffset="174207.87">17484 12383 0,'21'21'0,"-42"-42"0,63 42 16,-21-21-16,0 0 0,0 0 15,1 0 1</inkml:trace>
  <inkml:trace contextRef="#ctx0" brushRef="#br0" timeOffset="176017.65">17674 12002 0,'0'-22'16,"-21"1"0,0 42-16,21 1 15,-21-1-15,21 0 0,-22 0 16,22 21-16,0-20 0,-21 20 0,21-21 15,-21 21-15,21-20 0,0 20 0,0-21 16,0 0-16,0 0 0,0 1 16,21-1-16,0-21 15,1 0-15,-1 0 0,0 0 16,0 0-16,0 0 0,0 0 16,1-21-16,-1-1 0,0 1 0,0 21 15,21-63-15,-42 42 16,22-1-16,-1 1 0,-21-21 0,0 21 15,0-22-15,0 22 0,21 0 16,-21 0-16,0 63 31,-21-21-31,21 1 0,-21 20 16,21-21-16,-22 21 0,22 1 16,0-22-16,0 21 0,0-21 15,0 1-15,0-1 0,0 0 0,0 0 0,22 0 16,-1-21-16,0 0 15,0 0-15,0 0 0,0 0 0,1 0 16,20 0-16,-21 0 0,0-21 16,64-21-16,0-43 15,-64 64-15,0-21 16,0 20-16,0 1 0,-21 0 16,21-21-16,1 42 15,-22 21 1,0 0-16,0 0 0,0 22 15,-22 20-15,1-42 16,21 0-16,0 1 0,0-1 16,-21 0-16,21 0 0,-21 0 15,21 0-15,-21-21 0,21 22 16,-21-22-16,-22 21 0,22-21 16,0 0-16,-21 0 0,-1 21 0,22-21 15</inkml:trace>
  <inkml:trace contextRef="#ctx0" brushRef="#br0" timeOffset="176416.93">16489 13081 0,'0'0'0,"-21"21"16,-1-21 0,1 0-16,0 0 0,0 0 15,42 0 32,0 0-47,0 0 0,1 0 16,-1 0-16,21 0 0,-21-21 0,22 21 15,-22 0-15,21 0 0,0 0 0,-20 0 16,-1 0-16,21-21 0,-21 21 16,43 0-16,-43 0 0,0 0 15,0 0-15,0 0 16,1-21-16</inkml:trace>
  <inkml:trace contextRef="#ctx0" brushRef="#br0" timeOffset="176596.84">17314 13039 0,'21'0'0,"-42"0"0,64 0 0,-22 0 16,0 0-16,0 0 31,0 0-31,0 0 16,1 0-1,20 0-15,-21-21 16,0 21-16,0 0 0,22 0 16,-22 0-16,0 0 0,0 0 15,0 0-15</inkml:trace>
  <inkml:trace contextRef="#ctx0" brushRef="#br0" timeOffset="176779.72">18097 13018 0,'0'0'0,"43"0"0,-22 0 0,0 0 15,0 0-15,0 0 0,1 0 0,-1 0 16,0 0-16,0 0 0,0 0 16,0 0-16,1 0 15,-44 0 17,1 0-32,0 21 15,0-21-15,0 0 16</inkml:trace>
  <inkml:trace contextRef="#ctx0" brushRef="#br0" timeOffset="177279.44">17039 13441 0,'0'0'0,"-21"21"16,21 0-16,0 0 16,21-21 15,0 0-31,0 0 0,1 0 16,-1 0-16,21 0 0,-21 0 15,0 0-15,22 0 0,-22 0 0,0-21 16,21 21-16,-20 0 0,-1 0 0,0-21 15,0 21-15,0 0 0,22 0 16,-22-21-16,0 21 16,0 0-16,0 0 15,0 0 1,1 0 0,-1 0-16,0 0 0,0 0 15,0 0-15,0 0 16,1 0-16,-1 0 0,0 0 0,0 0 15,0 0-15,0 0 16,1 0-16,-1 0 16,0 0 31,0 0-47,0 0 15</inkml:trace>
  <inkml:trace contextRef="#ctx0" brushRef="#br0" timeOffset="177647.24">18182 13441 0,'21'0'16,"-42"0"-16,63 0 0,-20 0 15,-1 0-15,0 0 16,0 0-16,0 0 16,0 0-1,1 0-15,-1 0 31,0 0 1,0 0-32,0 0 0,0 0 15,1 0-15,-1 0 16,0 0 0,-42 0 109,0 0-125,-1 0 0,1 0 15,0 0-15</inkml:trace>
  <inkml:trace contextRef="#ctx0" brushRef="#br0" timeOffset="178976.95">14372 13695 0,'0'0'0,"0"21"0,-21-21 0,0 0 16,42 0 15,0 0-31,0-21 16,0 21-16,-21-21 0,43 0 15,-43-1-15,21 22 0,0-21 0,-21 0 16,21 0-16,-21 0 16,-21 21-16,0 0 0,0 0 15,0 0-15,-22 0 0,1 0 16,21 0-16,-22 21 0,1 0 0,21 0 15,-21 0-15,20 1 0,1-1 16,0 0-16,21 42 16,0-41-16,0 20 0,0-21 15,21 0-15,0 0 16,22 22-16,-22-22 0,0 0 0,0 0 16,0 0-16,-21 1 0,22-1 15,-22 0 1,-22-21-1,-20 0-15,21 0 0,0 0 16,-43-21-16,-20 0 16,62 21-16,1-22 0,-21 22 15,21 0-15,0-21 0,21 0 16,-22 21-16,22 21 31,22-21-31,-1 21 0,0 1 16,0-22-16,0 21 0,0-21 15,1 21-15,41-21 16,-42 21-16,22-21 0,20 0 0,-21 0 16,1 0-16,-1 0 0,0 0 15,1-21-15,-22 21 0,21-21 16,1 21-16,-22-21 0,0-1 0,0 22 16,0-21-16,-21 0 0,21-21 15,-21 21 1,0-1-1,-21 22-15,0 0 0,0 22 16,0-1 0,21 0-16,0 0 0,-21 21 15,21-20-15,0-1 16,0 0-16,0 0 0,0 0 16,21-21-16,0 0 15,0 21-15,0-21 16,0 0-16,1 0 0,-1 0 15,0 0-15,0 0 0,0-21 16,0 21-16,1 0 0,-1-21 16,0 0-16,0 21 0,0-21 15,0 21-15</inkml:trace>
  <inkml:trace contextRef="#ctx0" brushRef="#br0" timeOffset="180377.17">15028 13970 0,'21'-42'15,"-21"21"-15,-21 84 0,21-126 47,-21 63-47,21 21 0,-21-21 0,0 21 16,0 0-16,21 0 0,-22 0 15,22 1 1,-21-22-16,21 21 0,0 0 16,0 0-1,21-21 1,1 0-1,-1 0-15,0 0 16,0-21-16,0 0 16,0 0-16,-21-1 0,0 1 15,22 0-15,-22 0 0,0 0 16,0 42 15,0 0-15,0 0-16,21 0 15,-21 1-15,0-1 0,0 0 16,21 0-16,0 0 16,0 0-1,0-21-15,1 0 0,-1 0 16,0 0-16,0 0 16,0 0-16,0 0 0,1 0 15,-22-21-15,21 21 0,-21-21 0,21 0 0,-21 0 16,0 0-1,0 42 32,0 0-47,0 0 16,0 0 0,0 0-1,21-21 1,0 0-16,0 0 15,1 0-15,-1 0 16,0-21-16,-21 0 0,21 21 16,0-21-16,0 0 15,1 21-15,-22-21 0,21 21 0,0-22 16,0 22 0,0 0-16,0 0 31,-21-21 31,-21 21-15,0 0-47,0 0 0,0 0 16,0 21-1,-1 1-15,22-1 16,-21 0-16,21 0 0,0 0 16,-21 0-16,21 22 15,0-22-15,21-21 16,0 21-16,1-21 16,-1 0-16,0 0 0,0 0 15,0 0-15,22 0 16,20-21-16,-42 21 15,0-21-15,-21 0 0,22-1 16,-22 1-16,21 0 0,-21 0 0,21-21 16,-21 20-16,0-20 0,0 21 15,0-21-15,0 20 0,0-62 16,0 63 0,0 42-1,0 0 1,0 0-16,0 0 0,0 22 15,0-22-15,0 0 0,0 0 16,0 0-16,0 22 16,0-22-16,0 0 0,0 0 15,0 0-15,0 0 0,-21 1 16,21-1 0,-21-21-16,21-21 31,0-1-16,0 1-15,0 0 16,21 21-16,0-21 0,0 0 0,0 21 16,-21-21-16,43 21 0,-22-22 15,0 22-15,42 0 16,-41 0 0,-1 22-16,0-1 0,-21 0 15,0 0-15,0 0 16,0 0-16,0 1 0,0-1 15,-21 0 1,0-21-16,21 21 0,-22-21 16,1 0-16,0 21 0,0-21 15,0 0-15,0 0 16,-1 0-16,1 0 0,0 0 0</inkml:trace>
  <inkml:trace contextRef="#ctx0" brushRef="#br0" timeOffset="182801.12">16912 14012 0,'21'0'79,"-21"-21"-79,0 0 0,0 0 15,0 0 1,-21 21-16,0 0 15,0 0 1,0 0-16,-1 0 0,-20 21 16,42 0-16,-21 0 0,0 0 15,0 1-15,21-1 0,0 0 0,-22 0 16,22 0-16,-21 0 0,21 1 16,0 20-16,0-21 15,21-21 1,1 0-16,-1 0 0,0 0 15,0 0-15,0-21 0,0 0 16,22 0-16,-22-1 0,0 1 16,0 0-16,0 0 0,1 0 15,-22 0-15,0-1 0,21 1 0,-21 0 16,0 42 15,-21 0-15,21 1-16,0-1 0,0 0 15,0 0-15,0 21 16,0-20-16,0-1 0,0 0 0,21 0 16,0 0-16,0 0 0,0-21 15,0 22-15,1-22 0,-1 0 0,21 0 16,-21 0-16,22 0 0,20 0 16,-21-22-16,-20 22 0,20-21 15,21-21-15,-41 21 0,-1 21 16,0-21-16,0-1 0,-21 1 15,0 0-15,0-21 16,0 21-16,0-1 0,-21 22 16,0 0-16,-22 0 0,22 0 15,0 0-15,0 0 0,0 0 0,0 22 16,-1-22-16,1 21 16,0 0-16,0 0 0,0 0 0,21 43 15,0-43 1,0 0-16,0 0 0,21-21 15,0 0-15,0 0 16,0 0-16,1 0 0,-1 0 16,21 0-16,-21-21 0,0 0 0,1 21 15,-1-21-15,21 0 0,-21-1 16,0 1-16,-21-21 0,22 21 16,-1-22-16,0-62 15,0 41-15,-21 22 16,0-1-16,0 22 0,0 0 0,0 0 15,0 0-15,-21 21 16,0 21 0,0 0-16,21 0 0,-22 0 0,22 1 15,-21 20-15,21-21 0,0 21 16,0-20-16,0 20 0,0-21 16,0 21-16,0-20 0,0-1 0,0 0 15,0 21-15,0-21 0,21 1 16,22-1-16,-1 0 15,0-21-15,-20 21 0,20-21 16,0 0-16,-21 0 0,1 0 16,20 0-16,-21 0 0,21-21 0,-20 21 15,-1-21-15,0 0 0,21-1 16,-21 1-16,-21 0 16,0-21-16,0 21 15,0-1-15,-21 22 0,0-21 16,0 21-16,0 0 0,0 0 15,-1 0-15,1 0 16,0 21-16,0 1 0,0-1 16,0 0-16,21 0 0,0 0 15,0 0-15,0 1 16,0-1-16,0 0 0,0 0 16,21-21-1,0 0-15,0 0 0,0 0 0,0 0 16,1 0-16,-1-21 0,0 0 15,0 0-15,0 21 0,43-85 16,-22 0 0,-42 64-16,0-21 0,21-1 15,-21-20-15,0 21 0,0-1 16,0 1-16,0 21 0,0-22 0,0 22 16,0 0-16,0 0 0,0 42 15,0 0 1,-21 0-16,21 22 0,0-22 15,0 21-15,0 1 0,-21 41 16,21-20-16,-21-22 0,21 0 16,0-20-16,0 20 0,0-21 15,0 0-15,0 0 0,0 22 16,0-22 0,0 0-16,21-21 15,0 0-15,0 0 16,0-21-16,1 0 0,-1 0 15,0-1-15</inkml:trace>
  <inkml:trace contextRef="#ctx0" brushRef="#br0" timeOffset="183084.96">18732 13631 0,'0'0'0,"0"-21"15,0 42 1,0 1-1,0-1-15,-21 21 0,21-21 16,0 0-16,-21 43 16,0-22-16,21 1 0,-21-22 0,21 21 15,0-21-15,-21 22 16,-1-22-16,22 0 0,-21 21 0,21-21 0,0 1 16,-21-1-16,21 0 0,0 0 15,0 0 1,21-21-1,0 0-15,-21-21 0,22 21 16,-1-21-16,0 0 0,21-22 16,-21 22-16</inkml:trace>
  <inkml:trace contextRef="#ctx0" brushRef="#br0" timeOffset="183435.76">18881 13970 0,'21'0'15,"-21"21"1,0 0-1,-21 1-15,21-1 0,-22-21 16,22 21-16,0 0 0,0 0 0,0 0 16,0 22-16,0-22 15,0 0-15,0 0 16,22-21-16,-1 0 0,0 0 16,0 0-1,0 0-15,0 0 0,1-21 0,-1 0 16,0 0-16,0 21 0,0-21 0,-21-1 15,0 1-15,0-21 0,0 21 16,0 0-16,0-1 0,0 1 0,-42-21 16,21 42-1,0 0-15,-1 0 0,1 0 16,0 0-16,21 21 16,-21-21-16,0 0 15,21 21-15</inkml:trace>
  <inkml:trace contextRef="#ctx0" brushRef="#br0" timeOffset="183719.94">18521 13780 0,'-21'0'0,"-1"0"0,65 0 0,-107 0 16,85 0-1,1 0-15,41 0 16,22 0 0,-22 0-16,-20 0 0,-1 0 0,64 0 15,-43 0-15,-20 0 16,-1 0-16,0 0 0,1 0 16,62-22-16,-62 22 15,-22 0-15,0 0 16,0 0-16,-42 0 47,0 0-47,0 22 15</inkml:trace>
  <inkml:trace contextRef="#ctx0" brushRef="#br0" timeOffset="185177.72">16489 14796 0,'0'-22'16,"0"1"-1,0 0-15,0 0 16,-21 0-16,-1 21 31,1 0-15,0 21-16,21 0 0,-21 0 15,0 0-15,21 22 0,-21-22 16,-22 42-16,43-41 0,-21-1 16,21 21-16,-21-21 0,21 0 0,0 1 15,0-1-15,0 0 16,21-21-1,0 0-15,0-21 16,22 0-16,-1-1 0,-21 1 16,0 0-16,22-21 0,-22 21 15,0-1-15,0 1 0,0 0 16,-21 0-16,0 42 31,0 0-31,0 0 16,0 1-16,0-1 0,0 0 15,0 0-15,0 0 0,22 0 16,-22 1-16,21-1 0,-21 0 0,21 0 16,0 0-16,0-21 0,0 0 15,1 0-15,-1 0 0,0 0 16,0 0-16,21 0 0,-20 0 0,-1-21 16,21 0-16,-21 0 0,22-22 15,-22 22-15,0 0 16,0 0-16,0-21 0,-21 20 0,21 1 15,-21 0-15,0 0 0,0 0 0,0 0 16,-21 21 15,0 21-31,21 0 16,-21-21-16,21 42 0,0-21 16,0 1-16,0 20 0,0-21 15,0 0-15,0 0 0,0 1 0,0-1 16,0 0-16,21 0 0,-21 0 15,21-21-15,0 21 0,1-21 0,-1 0 16,0 0-16,0 0 0,0 0 16,0 0-16,1-21 0,-1 21 15,0-21-15,21 0 0,-21 0 0,1-22 0,41-41 16,-42 20 0,-21 43-16,0-21 15,0-22-15,0 43 0,0 0 16,0 0-16,-21 42 31,21 0-15,-21 0-16,21 0 0,-21 22 0,21-22 15,0 0-15,0 21 0,-21-20 0,21-1 16,-22 21-16,22-21 16,0 22-16,0-22 0,0 0 0,-21 21 15,21-21-15,0 1 16,0-1-16,0-42 31,21 21-31,-21-22 0,22 1 16,-1 0-16,0 0 0,0 0 0,0-22 15,0 22-15,1 0 16,-1 21-16,0 0 16,0 0-16,-21 21 15,0 0-15,0 1 16,0-1-16,0 0 15,21 0 1,0 0-16,1-21 16,-1 0-1,0 0-15,0 0 0,0-21 16,0 0-16,1 0 16,-1 21-16,0-21 0,21-22 15,-21 22-15,1 21 0,-22-21 16,21 21-1,-21 21 17,0 0-32,-21-21 0,21 21 15,0 1-15,-22-22 0,22 21 0,0 0 32,-21-21-17,0 0 1,21-21-16,0 0 15</inkml:trace>
  <inkml:trace contextRef="#ctx0" brushRef="#br0" timeOffset="185351.62">17801 14838 0,'0'-21'0,"21"21"94,0 0-94,1 0 15,-1 0-15</inkml:trace>
  <inkml:trace contextRef="#ctx0" brushRef="#br0" timeOffset="185696.57">18034 14817 0,'0'21'47,"0"0"-32,0 0-15,-21 0 16,21 1-16,-21-1 16,21 0-16,0 0 15,0 0-15,21 0 16,0-21-16,-21 22 0,21-22 15,0 21 1,-21 0 0,-21-21-1,0 0 1,-43 21-16,22-21 16,0 0-16,21 0 15,-1 0-15,1 0 16,21-21-1,0 0-15,21 21 16,1-21-16,-1-1 0</inkml:trace>
  <inkml:trace contextRef="#ctx0" brushRef="#br0" timeOffset="186548.54">18182 14753 0,'0'0'0,"0"-21"0,0 0 15,0 0-15,0 42 31,0 0-15,0 0-16,0 0 0,0 1 0,0-1 16,0 0-16,-21 21 0,21-21 0,0 22 15,0-22-15,-21 0 16,21 21-16,0-20 0,0-1 0,0 0 16,0 0-16,0 0 0,21-21 31,0 0-16,0 0-15,-21-21 16,21 0-16,1 0 0,-1 0 0,0-1 16,0 1-16,21-21 0,-20 0 15,-1 20-15,0-20 0,-21 0 16,21 21-16,0-1 0,-21-20 16,21 21-16,-21 0 0,0 42 31,0 0-31,0 0 15,-21 0-15,21 1 0,-21-1 16,21 0-16,0 0 0,0 21 0,0-20 16,0-1-16,-21 0 0,21 0 0,0 0 15,0 0-15,0 1 16,0 20-16,0-21 16,21-21-16,0 0 15,0 0-15,1 0 16,-1 0-16,21-21 15,-21 0-15,0 0 0,1 21 16,-22-22-16,42-20 0,-42 21 16,21 21-16,-21-21 15,0 42 17,0 0-17,0 0-15,0 0 0,0 1 16,0-1-1,0 0 1,21-21-16,0 0 16,1 0-16,-1 0 0,0 0 15,0-21-15,0 21 16,0-21-16,1-1 0,-1 22 0,0-42 16,0 42-16,0-21 15,-21 42 16,0 0-15,0 0-16,0 1 0,0-1 16,-21-21-16,21 21 0,0 0 31,-21-21-15,0 0-1,21-21-15,0 0 16,-21 21-16,21-21 0,-22-1 0</inkml:trace>
  <inkml:trace contextRef="#ctx0" brushRef="#br0" timeOffset="186595.51">18796 14753 0,'0'0'0</inkml:trace>
  <inkml:trace contextRef="#ctx0" brushRef="#br0" timeOffset="186728.44">18711 14669 0,'0'0'16,"-21"0"-16,21 21 15,0 0 1,0 0-1,21 0 1,0-21-16,43 0 16,-1 0-16,-20 0 0,-22 0 15</inkml:trace>
  <inkml:trace contextRef="#ctx0" brushRef="#br0" timeOffset="186984.29">19135 14690 0,'21'-21'0,"-21"42"31,0 0-15,0 0-16,0 0 0,0 22 16,0-22-16,0 0 0,0 0 15,0 0-15,-21 0 0,21 22 16,0-22-16,0 0 0,0 0 0,-22 22 16,22-22-16,0 0 0,0 0 15,0 0-15,0 22 16,0-22-16,22-21 15,-1 0 1,0-21 0,-21-1-16,0 1 0,0 0 15,0-21-15,0 21 0,0-1 16</inkml:trace>
  <inkml:trace contextRef="#ctx0" brushRef="#br0" timeOffset="187149.19">19071 14944 0,'42'21'0,"-84"-42"0,21 21 0,21-21 47,21 21-47,0 0 16,0 0-16,1-22 15,-1 22-15,0-21 0,0 21 16,0 0-16,0-21 0,1 21 16,-1-21-16,0 0 0,0 0 15,0-1-15</inkml:trace>
  <inkml:trace contextRef="#ctx0" brushRef="#br0" timeOffset="188063.79">21315 9102 0,'0'0'0,"0"-21"16,0-1 0,0 1-16,-21 21 0,21 21 31,0 1-31,0-1 16,21 21-16,-21-21 0,21 43 0,0-22 15,-21 22-15,21-1 0,-21 1 16,0 20-16,0-20 0,0 42 0,21 148 15,-21-43 1,0-105-16,-42 106 16,42-106-16,-21-1 0,0 1 0,0 0 15,-1 0-15,1 21 0,0-21 0,0 0 16,0-1-16,0 1 16,21 0-16,-22 0 0,1 0 0,0 0 0,21-1 15,0 1-15,-21 0 0,21-21 0,-21 21 16,0-22-16,21 1 0,0 21 15,-64 148 1,64-170-16,0 1 0,0-21 0,-21 20 16,21-20-16,0-1 0,0 1 15,0-1-15,0-20 0,0-1 0,0 0 16,0 1-16,0-22 0,0 0 0,0 0 16,0-42 15,0-21-31,0 20 0,0-20 15,21 0-15,-21-22 0,21 1 0</inkml:trace>
  <inkml:trace contextRef="#ctx0" brushRef="#br0" timeOffset="189552.96">21272 9165 0,'0'-42'16,"0"21"0,22 21-16,-1 0 15,0-21-15,0 21 16,0 0-16,0-22 0,1 22 0,20 0 16,-21-21-16,21 0 0,22 21 15,-22 0-15,22-21 0,-1 21 16,1 0-16,-1-21 0,1 21 0,20 0 15,-20 0-15,21 0 0,20-21 0,1 21 16,0 0-16,21 0 0,127 0 16,-127 0-16,0 0 0,21 0 15,22 0-15,-22 0 0,0 0 16,0 0-16,0 0 0,0 0 16,1 0-16,-1 0 0,-21 0 0,21 0 15,-21 0-15,0 0 0,-21 0 16,0 0-16,-22 0 0,22 0 0,-21 0 15,-22 0-15,22 0 0,-22 0 16,1 0-16,-22 0 0,1 0 0,-1 0 16,0 0-16,22 0 15,-1 0-15,-42 0 16,1 0-16,-22 21 16,0 0-16,0 0 15,0 0-15,0 0 16,0 1-16,0-1 0,0 21 15,0-21-15,0 22 0,0-22 0,0 21 16,0 0-16,0 1 0,0 20 16,0-20-16,0 20 0,0 1 0,-22 126 15,22-126-15,-21-1 16,0 1-16,21-1 0,-42 85 16,21-84-16,-22-1 15,22 22-15,0-22 0,0 22 0,0-21 16,-85 232-1,63-148-15,1-63 0,21-1 16,0 1-16,0 21 16,-1-21-16,1-1 0,0 1 0,0 21 15,0-22-15,0 22 0,-1-21 0,1 21 16,21 0-16,-21 84 16,21-84-16,0-21 0,-21 20 15,21 1-15,0-21 0,0 0 0,0-1 16,0 1-16,0-22 0,0 22 0,-21-21 15,21-1-15,0 1 0,0 41 16,0-62-16,0 41 16,-21-62-16,21 20 0,-22 0 15,1-21-15,21 1 0,-21-1 16,21 0-16,-21-21 16,-21 21-16,-1 0 15,22-21 1,0 0-16,0 0 0,0 0 15,-1 21-15,1-21 0,0 0 0,0 0 16,-21 0-16,20 22 0,-20-22 16,0 0-16,-106 21 15,105-21-15,-20 0 0,-1 0 0,22 0 16,-22 0-16,1 21 16,-22-21-16,22 0 0,-22 0 0,0 0 0,1 0 15,-1 21-15,0-21 0,-105 0 16,105 0-16,-21 0 15,1 0-15,-1 0 0,-106 0 16,106 0-16,-21 0 0,21 0 0,1 0 16,-22 0-16,42-21 0,-211 21 15,211 0-15,-21 0 16,21 0-16,1 0 0,-1 0 16,0 0-16,1 0 0,20 0 0,-20 0 15,-1 0-15,0 0 0,22 21 0,-22-21 16,-63 21-1,-85 0-15,170-21 16,-1 0-16,-42 0 0,64 0 16,21 0-16,0 0 15,-22 0-15,22 0 0,0 0 16,0 0 0,21-21-16,0 0 15,0 0 1,0 0-16,0 0 0,0-1 15</inkml:trace>
  <inkml:trace contextRef="#ctx0" brushRef="#br0" timeOffset="190680.38">22246 9377 0,'0'0'0,"21"-21"0,0-22 16,1 43 0,-22-21-16,0 0 15,-22 21 1,1 0-16,0 0 0,0 0 16,0 0-16,0 21 0,21 0 0,-43 1 15,22-22-15,0 21 0,0 0 16,21 0-16,-21-21 0,-1 21 15,1 0-15,21 1 16,-21 20-16,0-42 16,21 21-16,0 0 0,21-21 31,0 0-31,0 0 0,1 0 16,-1 0-16,0 0 15,-21 21 1,-21 1-1,0-1-15,-22-21 0,22 0 16,-21 21-16,-1-21 0,1 0 16,-21 0-16,20 21 0,22-21 0,-21 0 15,-1 0-15,22 0 0,0 21 16,0-21-16,21 21 16,21-21-1,0 22-15,22-22 16,-22 0-16,42 0 0,1 0 15</inkml:trace>
  <inkml:trace contextRef="#ctx0" brushRef="#br0" timeOffset="191060.16">22310 9631 0,'21'0'16,"0"0"30,0 0-30,0 0-16,0 0 0,1-21 16,-1 21-16,21 0 0,0 0 15,1 0-15,-1-21 0,22 21 0,63 0 16,-85 0-16,21 0 16,1 0-16,-22 0 0,22 0 0,-22 0 15,22 0-15,-22 0 0,-21 0 16,21 0-16,-20 0 0,-1 0 15,42 0-15,-42 0 0,1 0 16,20 0-16,-21 0 16,0 0-16,0 0 0,22 0 15,20 0-15,-42 0 16,1 0-16,-1 0 0,0 0 16,-21 21-1,-21-21 1,0 0-16,-1 0 15,1 21-15,0-21 0</inkml:trace>
  <inkml:trace contextRef="#ctx0" brushRef="#br0" timeOffset="191336.54">21611 10139 0,'0'0'0,"0"21"16,21-21-1,0 0 1,1 0-16,-1 0 15,0 0-15,0 0 0,0 0 16,0 0-16,1 0 0,-1 0 0,0 0 16,21 0-16,-21 0 0</inkml:trace>
  <inkml:trace contextRef="#ctx0" brushRef="#br0" timeOffset="191553.42">22818 10118 0,'42'0'0,"-84"0"0,126 0 0,-63 0 0,1 0 16,-1 0-16,0 0 16,0 0-16,0 0 15,0 0 1,1 0-16,-1 0 0,0 0 16,21 0-16,-21 0 0,64 0 15,-43 0-15,1 0 0,20 0 16,-20 0-16,-1 0 0,64 0 15,-43-21-15</inkml:trace>
  <inkml:trace contextRef="#ctx0" brushRef="#br0" timeOffset="191716.32">24130 10097 0,'42'0'15,"-359"0"-15,677 0 0,-445 0 0,212-22 0,-106 22 16,0 0-16,22 0 0,-22 0 0,0 0 16,0 0-16,0 0 15,0 0-15,1 0 16,-1 0-1,0 0-15,-21 22 32,-42-22-32,20 0 0,1 0 0</inkml:trace>
  <inkml:trace contextRef="#ctx0" brushRef="#br0" timeOffset="192001.32">21780 10605 0,'22'0'32,"-1"0"-32,0 0 0,0 0 0,0 0 15,0 0-15,1 0 0,-1 0 16,0 0-16,21 0 0,22 0 16</inkml:trace>
  <inkml:trace contextRef="#ctx0" brushRef="#br0" timeOffset="192214.2">23177 10583 0,'0'0'0,"22"0"0,-1 0 16,0 0-16,0 0 0,0 0 16,0 22-16,1-22 31,-1 0-31,0 0 0,0 0 15,0 0-15,22 0 0,-22 0 16,0 0-16,21 0 0,-21 0 16</inkml:trace>
  <inkml:trace contextRef="#ctx0" brushRef="#br0" timeOffset="192381.1">24384 10583 0,'21'0'0,"-42"0"0,63 0 0,-21 0 15,1 0-15,-1 0 16,0 0-16,0 0 16,0 0-16,0 0 0,1 0 0,20 0 15,-21 0-15,0 0 0,22 0 16,-22 0-16,21 0 0,0-21 0,1 21 16,-1 0-16</inkml:trace>
  <inkml:trace contextRef="#ctx0" brushRef="#br0" timeOffset="192512.03">25019 10562 0,'63'0'16,"1"0"-1,-191 0-15,233 0 63,-127 21-63,-1-21 16,-20 0-16,21 22 0</inkml:trace>
  <inkml:trace contextRef="#ctx0" brushRef="#br0" timeOffset="193316.57">21357 11684 0,'0'0'0,"-42"0"16,21 0-1,21-21 1,0 0 0,0 0-16,0-1 0,0 1 0,0 0 15,0 0-15,0 0 0,-43-22 16,43 22-16,-21 0 15,0 21-15,-21-21 0,20 0 0,1 21 16,0 0-16,-21 0 0,21 0 16,-1 21-16,-20 0 0,-21 21 15,20 22-15,22-43 16,21 21-16,0 1 0,0-1 16,0-21-16,0 0 0,0 1 15,0-1-15,21-21 0,22 0 16,-22 0-16,21 0 0,-21 0 15,0 0-15,22-21 0,-22-1 16,0 22-16,21-21 0,-20-21 0,20 21 16,0 0-16,-21-22 0,43-41 15,-22 41-15,-21 1 16,1-22-16,-1 22 0,0-21 0,-21 20 16,0 1-16,21 0 0,-21-1 15,0 1-15,0 21 0,0 42 31,-21 0-31,21 21 0,0 1 16,-21-1-16,21 0 0,-21 22 16,21-22-16,0 22 0,0 20 15,0 1-15,0-43 16,0 1-16,0-1 16,0 0-16,0-20 0,0-1 15,0 0-15,21-21 31,0-21-31,0 0 16</inkml:trace>
  <inkml:trace contextRef="#ctx0" brushRef="#br0" timeOffset="193459.49">21675 11578 0,'21'0'46,"0"0"-30,0 0-16,0 0 0,0 0 16,1 0-16,-1 0 0</inkml:trace>
  <inkml:trace contextRef="#ctx0" brushRef="#br0" timeOffset="194026.16">22056 11642 0,'21'0'15,"0"0"1,0-21-16,0-1 16,-21 1-16,21 21 0,22-21 0,-22-21 15,0 21-15,21-1 0,-20-20 16,41-43-16,-21 22 16,-20 21-16,-1-1 0,-21 22 15,0-21-15,0 21 16,-21 21-16,-1 21 15,1 0-15,-21 0 16,21 0-16,-22 64 0,22-43 0,21 1 16,-21 20-16,0 43 15,21-64-15,-21 22 0,0-22 0,21 22 16,-22-1-16,1 43 16,21-43-16,0 1 0,-21-1 0,21-20 15,-21 20-15,21 22 16,0-43-16,0-21 0,0 22 0,0-22 15,0 0-15,21-21 0,-21 21 16,21-21-16,0 0 0,1 0 16,-1 0-16,0 0 0,0-21 0,0 0 15,22 0-15,-22 0 0,0-1 0,0 1 16,0 0-16,0-21 0,-21 21 0,0-22 16,0 22-16,-21-64 15,0 43-15,0 0 0,-21-1 16,20 22-16,1-21 0,-21 21 0,21 0 15,0-1-15,-1 1 0,1 21 16,21-21-16,21 21 31,1-21-31,-1 21 0,21 0 16,0 0-16,1-21 0,-1 21 0,0-21 16,22-1-16,-1 22 0,1-21 15,-1 0-15</inkml:trace>
  <inkml:trace contextRef="#ctx0" brushRef="#br0" timeOffset="195007.5">23707 11388 0,'0'-21'0,"0"-22"15,0 22-15,0 0 0,0 0 16,-22 0-16,1 21 15,21 21 1,-21 0-16,21 0 16,-21 0-16,21 0 0,0 43 15,-21-22 1,21-21-16,0 1 0,-21-1 16,21 0-16,0 0 31,0 0 0,0 0-15,0 1-1,0-1 1,21-21 15,0 0-15,-21 21-16,21-21 15,0 0 1,0 0 0,1 0-16,-1 0 15,0 0-15,0 0 16,0 0-16,0-21 0,1 21 0,-1-21 16,0-1-16,0 1 0,0 0 0,0-21 15,1 21-15,-22-22 16,21 22-16,-21-21 0,21 21 0,-21-22 15,0 22-15,0 0 0,0 0 16,0 0-16,0-1 0,0 44 47,0-1-31,21-21-16</inkml:trace>
  <inkml:trace contextRef="#ctx0" brushRef="#br0" timeOffset="195375.25">24405 11303 0,'0'-21'0,"0"0"16,-21 21 15,0 0-31,0 21 0,-1-21 16,1 21-16,21 0 0,-21-21 0,21 21 15,-21 1-15,21-1 16,0 0-16,0 0 0,0 0 16,21-21-16,0 0 15,0 21-15,1-21 0,-1 22 0,0-22 16,-21 21-16,21 0 0,0-21 16,-21 21-16,21-21 0,-21 21 0,0 0 15,0 1 1,-21-22-16,0 21 0,0-21 15,0 0-15,0 0 0,-22 0 0,22 0 16,0 0-16,0 21 0,0-21 16,-1 0-16,1 0 0,0 0 0,-21 0 15,21 0-15,-22 0 0,22 0 16,-21 21-16,-1-21 0,1 0 0</inkml:trace>
  <inkml:trace contextRef="#ctx0" brushRef="#br0" timeOffset="196113.38">20489 12531 0,'0'0'15,"21"-21"-15,1-1 0,-1 22 0,0-21 16,0 21-16,0-21 0,-21 0 16,0 0-16,0 0 15,0-1-15,0 1 0,0 0 0,-21 21 16,0-21-16,0 0 0,-22 21 16,22 0-16,0 0 0,0 0 15,-21 0-15,20 0 0,-20 21 0,21 0 16,0 0-16,-43 22 15,43-1-15,0-21 0,0 64 16,21-64-16,0 21 16,0-21-16,21 1 0,-21-1 15,42-21-15,22 0 16,-43 0-16,21 0 0,1-21 16,-22-1-16,21 22 0,-21-21 15,22 0-15,-22 0 0,21 0 0,-21 0 16,0-22-16,1-20 0,-1-1 15,-21 22-15,0 0 16,0-22-16,0 22 0,0 21 16,0-22-16,0 22 0,0 0 0,0 42 31,0 0-31,0 0 0,0 1 0,0 20 16,0 0-16,0 43 15,0-43-15,0 22 0,0-22 0,0-21 16,0 22-16,0-1 0,42 21 15,-42-41-15,21 20 0,-21-21 16,21 0-16,1 0 16,-1-21-16,0 0 15,0 0-15,0 0 16,0-21-16</inkml:trace>
  <inkml:trace contextRef="#ctx0" brushRef="#br0" timeOffset="196275.29">21357 12552 0,'-21'0'32,"21"21"-1,21-21-31,0 0 16,22 0-16,-22 0 0,0 0 15,0 0-15,21 0 0</inkml:trace>
  <inkml:trace contextRef="#ctx0" brushRef="#br0" timeOffset="196775">22077 12594 0,'21'0'16,"-42"0"-16,63-21 0,-42 0 0,21 21 0,22-42 16,-43 20-16,21 1 15,0 0-15,0 0 0,0 0 0,-21-22 16,43-41-1,-43 41-15,0 22 0,0 0 0,0 42 32,0 0-17,-22 1-15,1 20 0,0 43 16,0 20-16,21-41 16,0-1-16,-21 1 0,0 63 15,-1-64-15,22 22 0,0-43 16,0 22-16,-21-1 0,21-20 0,0 41 15,0 22 1,0-85-16,0 1 16,21-22-16,1 0 15,-1 0-15,0-22 0,0 1 0,43-21 16,-1-43 0,-42 43-16,-21 21 15,0-22-15,0 1 0,0 21 0,0 0 16,0-22-16,0 22 0,-21 0 15,0 21-15,-21-21 0,20 0 16,1 21-16,0 0 16,42 0-1,0-21 1,1 21-16,20-22 0,-21 22 16,43-21-16,-22 0 0,0 0 15,22 0-15,-1 0 0</inkml:trace>
  <inkml:trace contextRef="#ctx0" brushRef="#br0" timeOffset="197048.84">23622 12256 0,'0'-22'15,"0"44"1,0-1-1,-21 0-15,21 0 0,0 0 16,-21 22-16,21-22 0,0 21 16,0-21-16,0 0 0,0 22 0,0-22 15,0 0-15,0 0 0,0 43 16,0-22 0,0-21-16,0 0 0,-22-21 15,22-21 16</inkml:trace>
  <inkml:trace contextRef="#ctx0" brushRef="#br0" timeOffset="197308.7">23537 12361 0,'0'0'16,"0"-21"-16,21 0 0,1 0 0,20 0 15,-21 0-15,21 21 0,1 0 16,-1-22-16,0 22 0,-20 0 0,20 0 15,-21 0-15,0 0 0,0 22 0,1-1 16,-22 0-16,0 0 16,0 0-16,-22 0 0,1-21 15,0 22-15,-42-1 16,-1 21-16,22-42 0,21 21 16,-1-21-16,1 21 0,0-21 15,0 0-15,21 22 0,21-22 16,0 0-1,22 0-15</inkml:trace>
  <inkml:trace contextRef="#ctx0" brushRef="#br0" timeOffset="197808.41">24066 12361 0,'0'0'0,"0"22"31,0-1-31,0 0 16,0 0-16,-21 0 0,0 0 0,21 1 15,0-1-15,-21 0 16,21 0-16,-21 0 0,21 0 16,0 1-16,0-1 15,21-21 1,0 0-16,0-21 16,0 21-16,1-22 15,-1 1-15,0 0 0,0 21 0,0-21 16,0 0-16,1 0 0,-1 21 15,0 0-15,-21 21 32,21 0-17,-21 0 1,21-21-16,-21 21 0,21-21 16,1 21-16,-1-21 15,0 0-15,0 0 0,0 0 16,0 0-16,1-21 0,-1 0 15,0 0-15,-21 0 16,21-22-16,-21 22 0,21 0 16,-21 0-16,0 0 0,0-22 15,0 22-15,0 0 0,0 0 16,0 42 15,-21-21-31,21 21 16,0 0-16,-21-21 0,21 22 15,0-1-15</inkml:trace>
  <inkml:trace contextRef="#ctx0" brushRef="#br0" timeOffset="198056.27">24744 12340 0,'0'0'0,"0"-21"0,0 42 31,0 0-31,0 1 16,0-1-16,0 0 16,0 0-16,0 0 0,-21 22 0,21-22 15,-22 0-15,22 0 0,0 0 0,0 0 16,0 1-16,0-1 16,0 0-16,0 0 15,0-42 16</inkml:trace>
  <inkml:trace contextRef="#ctx0" brushRef="#br0" timeOffset="198343.1">24701 12234 0,'0'-21'15,"0"42"-15,0-63 0,22 42 0,-1 0 16,42 0-16,-20 0 15,-1 0-15,0 0 0,1 0 0,-1 21 16,21 0-16,-20 1 0,-22-1 0,21 0 16,22 42-1,-64-41-15,0 20 0,0-21 0,0 21 0,-21-20 16,-1-1-16,-20 21 0,0-21 16,-1 0-16,-41 22 0,41-22 15,1 0-15,-21 0 0,-1 0 16,1 22-1,20-43-15,22 21 0,0-21 0,-21 0 16,20 0-16,1 0 16,21 21-16</inkml:trace>
  <inkml:trace contextRef="#ctx0" brushRef="#br0" timeOffset="199086.47">20807 13377 0,'0'0'16,"21"0"-1,0 0-15,0 0 16,0 0-16,-21-21 0,22 21 16,-1-21-16,0 21 0,0-21 0,0 21 15,-21-21-15,0 0 0,0-1 16,0 1-16,0 0 16,-21 21-16,0 0 0,-21 0 0,20 0 15,-20 0-15,21 0 0,-43 21 16,22 0-16,21 1 0,0 20 15,-22-21-15,22 0 0,0 22 16,21-22-16,0 21 0,0-21 0,0 43 16,0-43-16,21 0 15,0-21-15,1 0 0,-1 0 16,21 0-16,43-42 16,-43 21-16,-21-1 15,0 1-15,22-21 0,-22 21 16,0 0-16,0-22 0,0 1 0,1 0 15,-22-1-15,0 22 0,0-21 16,0-1-16,0-41 16,0 105-1,0 21 1,0-21-16,0 1 0,0 20 16,21 0-16,-21-21 0,0 22 0,0 20 15,0-20 1,0-22-16,21 21 0,-21-21 0,0 22 15,21-22-15,0 0 0,0-21 16,1 21-16,-1-21 0,0 0 16,0 0-16</inkml:trace>
  <inkml:trace contextRef="#ctx0" brushRef="#br0" timeOffset="199243.38">21548 13483 0,'0'-21'15,"21"21"17,0 0-17,0 0-15,0 0 0,0 21 16,1-21-16</inkml:trace>
  <inkml:trace contextRef="#ctx0" brushRef="#br0" timeOffset="199749.1">22246 13504 0,'21'0'16,"-42"0"-16,42-21 0,0 0 0,1 0 15,-22 0-15,0 0 0,0-1 0,21-41 16,0 42-16,-21-22 0,0 1 16,0 21-16,21-21 0,-21 20 15,0-20-15,0 63 31,0 0-31,0 1 0,0 20 0,-21 0 16,21 1-16,-21-1 16,21 0-16,-21 1 0,-1 62 15,22 1-15,0-63 0,0 20 16,0-21-16,0 1 0,0-1 16,0 0-16,0 1 0,0 63 15,0-85 1,0 21-16,0-21 0,22-21 0,-1 21 0,-21 1 15,21-22-15,0 0 0,0 0 16,0 0-16,1 0 0,-1-22 16,0 1-16,0 21 0,-21-21 0,21 0 0,-21-64 15,0 43 1,0 21-16,-21-22 0,0 1 16,-21-43-16,-1 43 0,22 21 15,0-21-15,-21 20 0,42 1 16,-22 0-16,1 0 0,21 0 15,21 21 1,1 0-16,-1 0 0,0 0 16,21 0-16,-21 0 0,22 0 0,-1 0 15,64-21 1,-21-1-16,-43 22 0</inkml:trace>
  <inkml:trace contextRef="#ctx0" brushRef="#br0" timeOffset="199979.97">23326 13483 0,'-22'0'15,"22"21"32,22-21-31,-1 0-1,0 0-15,0 0 0</inkml:trace>
  <inkml:trace contextRef="#ctx0" brushRef="#br0" timeOffset="200709.07">23834 13653 0,'0'-22'15,"0"1"1,0 0-16,0 0 16,21 0-16,0-22 0,0 22 15,-21 0-15,21-21 0,0-1 0,-21 22 16,22-21-16,-22 0 0,21-1 0,-21 1 15,0-22-15,21 1 16,-42 84 15,0 0-31,-1 22 0,22-22 16,-21 21-16,21-21 0,-21 22 16,21 62-1,0-83-15,0 20 0,0 0 0,0-21 16,0 1-16,0-1 0,0 21 15,21-21-15,0-21 0,1 21 0,-1-21 16,0 0-16,0 0 16,0 0-16,0 0 0,22 0 0,-22 0 15,0 0-15,0-21 0,0 0 0,1 0 16,-1 0-16,-21 0 0,21-1 16,0 1-16,0 0 0,-21 0 15,21 21-15,-21 21 31,0 0-15,-21 0-16,21 1 16,0-1-16,0 0 0,0 21 15,0-21-15,0 1 16,21-22 0,1 0-16,-1 0 0,0 0 15,0 0-15,0 0 0,0-22 16,1 22-16,-1-21 0,0 0 15,0 0-15,-21 0 0,0-22 16,0 1-16,0 21 0,0 0 0,0 0 16,0-1-16,-21 1 0,0 21 15,0-21-15,-1 21 16,1 0-16,0 0 0,0 0 0,21 21 16,-21 0-16,0-21 0,21 22 15,0-1-15,0 0 0,0 0 16,0 0-16,0 0 0,0 22 15,21-43-15,0 0 16,0 0-16,0 21 0,0-21 16</inkml:trace>
  <inkml:trace contextRef="#ctx0" brushRef="#br0" timeOffset="201823.63">24850 13483 0,'21'-63'15,"-42"126"-15,63-126 0,-42 42 16,0-1-16,-21 22 15,0 0 1,-1 0-16,22 22 16,-21-22-16,21 21 0,-21 0 15,21 0-15,0 0 16,0 0 0,21-21-1,0 0-15,1 0 0,20 0 16,-42-21-16,21 0 15,0 21 1,-21-21-16,0 42 47,0 0-31,-21 0-16,0 1 15,21-1-15,-21 0 0,0 0 0,21 0 16,0 22-16,-22-22 0,22 21 0,0-21 15,0 64 1,0-43-16,0-21 0,22 64 16,-22-43-16,21 1 0,0-22 0,0 21 15,-21 1-15,0-1 0,0-21 0,0 21 16,0-20-16,0-1 0,0 0 0,-21 0 16,0 0-16,-22 0 15,22-21-15,-21 0 0,0 22 0,-1-22 16,1 0-16,0 0 0,-1 0 0,22 0 15,-21-22-15,21 1 0,-1 21 16,22-63-16,0 42 0,0-1 16,22-20-16,20-21 15,64-86-15,-64 107 16,22 0-16,-22-22 0,0 22 0,1-22 16,-1 22-16,0 0 0,1-1 15,-22 22-15,21-21 0,-21 21 16,0 0-16,-21-1 0,22 1 15,-22 42 32,0 1-47,0-1 16,21 0-16,-21 0 16,21-21-16,0 0 0,-21 21 0,21-21 15,22 0-15,-1 0 16,-21 0-16,0 0 15,0-21-15,22 0 0,-22 0 16,0 0-16,0 21 0,-21-22 16,0 1-16,21 21 0,-21-21 15,0 42 17,0 0-32,0 1 15,0-1-15,-21 0 0,21 0 0,-21 0 16,21 0-16,-21-21 15,21 22-15,0-44 63,0 1-63,0 0 0,21 0 0,0 0 16,-21 0-16,21-1 0,1 1 15,-1 0-15,0 0 0,21 0 0,-21 0 16,1-1-16,20 22 15,-42 22 1,21-1-16,-21 0 16,0 0-16,0 0 0,0 0 0,0 1 15,0-1-15,-21 21 16,21-21-16,0 0 0,-21 1 16,0-1-16,-1-21 31,1 0-16,21-21 1</inkml:trace>
  <inkml:trace contextRef="#ctx0" brushRef="#br0" timeOffset="202028.51">25294 13187 0,'0'0'15,"-21"0"-15,0 0 16,21-21-16,0 0 31,0 42 16,-21 0-47,-1 0 0</inkml:trace>
  <inkml:trace contextRef="#ctx0" brushRef="#br0" timeOffset="205427.56">21632 14626 0,'0'-21'16,"0"0"-1,0 0 17,0 0-17,0-1 17,-21 22-17</inkml:trace>
  <inkml:trace contextRef="#ctx0" brushRef="#br0" timeOffset="205878.27">21611 14584 0,'0'-21'31,"0"0"-15,0-1 0,0 1-16,0 0 15,0 0-15,0 0 16,0 0-16,0-1 0,0 1 15,0 42 17,-21 1-32,21 20 15,0-21-15,0 21 0,-21 1 16,21-1-16,-21 0 0,21 1 0,0-1 16,-22 0-16,1 1 0,0-1 15,0 64 1,21-64-16,-21-21 0,0 22 15,21-22-15,0 0 0,0 0 16,0-42 0,0 0-1,-22 0-15,22 0 16,0-1-16,0-20 0,0 21 0</inkml:trace>
  <inkml:trace contextRef="#ctx0" brushRef="#br0" timeOffset="206176.54">21294 14478 0,'0'-21'0,"0"42"0,0-84 16,0 41-16,0 1 0,0 0 16,21 0-16,0 0 0,42 0 15,22-1-15,-43 22 0,1 0 16,20 0-16,-20 0 0,20 0 16,1 0-16,-22 22 0,0-1 0,1 0 15,-22 21-15,21 22 16,-42-22-16,0-21 0,0 22 15,-21-22-15,0 21 0,0-21 0,-1 0 16,-20 22-16,0-22 0,-1 0 0,1 0 16,0-21-16,21 21 0,-22 1 0,1-22 15,21 21-15,-22-21 16,22 0-16,21 21 0,43-21 31,-22 0-31,0 0 16,21 0-16,22 0 0</inkml:trace>
  <inkml:trace contextRef="#ctx0" brushRef="#br0" timeOffset="207199.47">22246 14923 0,'0'0'0,"21"0"0,0 0 15,-21-22-15,22 22 16,-22-21-16,0 0 15,0 0-15,0 0 0,0 0 16,0-1-16,0 1 0,0 0 0,0 0 16,-22 21-16,22-21 0,-21 21 15,0 0-15,0 0 0,0 0 16,0 21-16,21 0 0,-22-21 16,1 21-16,0 0 0,-42 43 15,41-22-15,22-21 0,-21 1 16,21-1-16,-21 0 0,21 0 15,0 0-15,0 0 16,21-21 0,0 0-16,1 0 15,-1-21-15,0 21 0,0-21 0,0 0 16,0 0-16,1 0 0,-1-1 16,0 1-16,0 21 0,0-42 15,0 21-15,-21 0 16,0 42 15,0 0-31,0 0 16,0 0-16,0 0 15,0 1-15,0-1 0,0 0 16,0 0 0,22-21-16,-1 0 0,0 0 15,0 0-15,0 0 0,0 0 0,1 0 16,20 0-16,-21-21 15,0 0-15,0 0 0,1 21 0,-1-22 16,0 1-16,0-21 0,0 42 16,0-21-16,-21 0 0,0-1 0,22 22 15,-22 22 17,0-1-32,0 0 15,0 0-15,-22 21 16,22-20-1,0-1-15,22-21 16,-1 0-16,0 0 0,0 0 16,0 0-16,0 0 0,1 0 15,41-21-15,1-22 16,-43 43-16,0-21 0,0 0 16,-21 0-16,21 21 15,-21 21 32,0 0-47,0 0 0,0 0 0,0 22 16,0-22-16,-21 21 0,21 1 15,-21 41-15,21-41 0,-21-1 16,0 21-16,-1-20 0,1 63 16,0-64-16,21 21 0,-21-20 15,0-1-15,-22 43 0,22-43 16,0 0-16,0-20 0,0 20 15,0-21-15,-1 0 0,1 0 0,-21 1 16,21-22-16,0 0 0,-64 0 16,64 0-16,-22-22 0,22 1 15,0-21-15,-21 21 0,21-22 16,-1 22-16,1-21 0,21 0 16,0 20-16,0-20 0,0 0 0,0 21 15,0-43-15,21 22 16,1 21-16,-1-1 0,21-20 0,-21 21 15,64-43-15,-43 22 0,22 21 16,-22-21-16,0 20 0</inkml:trace>
  <inkml:trace contextRef="#ctx0" brushRef="#br0" timeOffset="208666.38">23262 14796 0,'0'21'31,"0"0"-15,0 0-16,0 0 0,-21 0 16,21 1-16,-21-1 15,21 0-15,0 0 0,0 0 16,0 0 0,0-42 15,0 0-31,0 0 15,0 0-15,0 0 0,0-1 16,0 1-16,0 0 0,21 0 16,0 0-16,0 0 0,-21-1 15,21 22-15,1 0 0,-1 0 16,0 0-16,0 22 16,-21-1-16,0 0 0,0 0 15,0 0-15,0 22 16,0-22-16,0 0 0,0 0 15,0-42 48,0 0-63,21 0 0,0-1 16,1 1-16,-1 0 0,0 0 0,0 0 15,0 21-15,22-21 0,20-1 16,-42 22-16,0 0 15,1 0-15,-1 0 16,-21 22-16,0-1 16,0 0-16,0 0 0,-21 0 15,-1 0-15,22 1 16,0-1-16,0 0 16,0 0-16,0 0 0,22 0 15,-1-21 1,0 0-16,0 0 0,0 0 0,43 0 15,-43 0-15,21 0 0,-21-21 16,1 21-16,-1-21 0,0 21 16,0-21-16,0 0 0,0 21 0,-21-21 15,0-1-15,0 1 0,0 0 16,0 0-16,0 0 16,-21 21-1,0 0-15,21 21 16,-21 0-16,0 0 15,0 0-15,21 1 0,-22-22 16,22 21-16,0 0 0,0 0 16,0 0-16,0 0 15,43-21 1,-22 0-16,0 0 16,0 0-16,0 0 0,1 0 0,-1 0 15,0 0-15,0-21 0,0 21 0,0-21 16,1 0-16,-1 21 0,0-21 15,0 0-15,-21-1 0,21 1 16,0 0-16,1 21 16,-22 21 15,-22 0-31,1 1 16,0-1-16,21 0 15,-21 0-15,0 0 16,0-21-1,42-21 32,0 0-47,0 21 0,-21-21 0,21 0 16,0 21-16,1-22 0,-1 1 16,0 21-16,0-21 0,0 21 0,0 0 15,1 0 1,-1 21-1,-21 0-15,21 1 16,-21-1-16,0 0 16,21 0-16,0-21 15,-21 21-15,21-21 0,1 0 16,-1 0-16,0 0 0,21 0 16,-21 0-16,1 0 15,-1 0-15,-21-21 0,21 21 16,-21-42-16,21 42 15,21-43-15,-42 1 0,22 21 16,-1-43-16,0 22 16,0 21-16,-21-21 0,0 20 0,21-20 15,0 21-15,-21 0 16,0 42 0,0 0-16,-21 0 15,0 0-15,0 1 0,0 20 16,0-21-16,-1 43 15,1-43-15,0 0 0,21 0 0,0 21 16,0-20-16,0-1 0,-21 0 16,21 0-16,0 0 0,0 0 0,0 1 15,21-22 1,0 0-16,0 0 16,1 0-16,-1 0 0,0 0 0,0 0 15,0-22-15,0 1 0,1 21 0,-1-21 16,21 0-16</inkml:trace>
  <inkml:trace contextRef="#ctx0" brushRef="#br0" timeOffset="208880.26">24850 14838 0,'0'0'0,"0"-21"15,21 0 1,21 21-1,-21 0-15,0-22 0,22 22 16,-22 0-16,0 0 0,21 0 0,-20 0 16,-1 0-16,0-21 0,0 21 15,0 0-15,0 0 0,1 0 16,-22-21 0</inkml:trace>
  <inkml:trace contextRef="#ctx0" brushRef="#br0" timeOffset="209426.87">26416 14224 0,'0'-21'31,"21"21"1,0 0-17,0 0-15,1 0 0,-1 0 16,0 0-16,0 0 0,0 0 15</inkml:trace>
  <inkml:trace contextRef="#ctx0" brushRef="#br0" timeOffset="209608.76">27030 14182 0,'21'0'46,"0"0"-46,0 0 16,0 0-16,1 0 0,-1 0 16,0 0-16,0 0 0,0 0 0,0 0 15,22 0-15,-22 0 0</inkml:trace>
  <inkml:trace contextRef="#ctx0" brushRef="#br0" timeOffset="209780.67">27792 14118 0,'0'0'16,"21"0"-16,-21-21 16,21 21-16,0 0 31,0 0-31,1 0 16,-1 0-1,0 0-15,0 0 0,0 0 16</inkml:trace>
  <inkml:trace contextRef="#ctx0" brushRef="#br0" timeOffset="209941.57">28384 14097 0,'0'0'15,"22"0"32,-1 0-16,0 0-15</inkml:trace>
  <inkml:trace contextRef="#ctx0" brushRef="#br0" timeOffset="210107.99">28892 14076 0,'-21'0'16,"42"0"31,1 0-47,-1 0 0,0 0 15,0 0-15,0 0 0</inkml:trace>
  <inkml:trace contextRef="#ctx0" brushRef="#br0" timeOffset="210307.88">29951 14139 0,'0'0'0,"21"0"47,0 0-32,0 0-15,0 0 0,1 0 16,-1 0-1,0 0-15,0 0 0,0 0 0</inkml:trace>
  <inkml:trace contextRef="#ctx0" brushRef="#br0" timeOffset="210487.77">30819 14203 0,'0'0'15,"21"0"63,0 0-78,0 0 0,0 0 16</inkml:trace>
  <inkml:trace contextRef="#ctx0" brushRef="#br0" timeOffset="210673.96">31538 14182 0,'0'0'0,"0"-21"16,21 21 46,1 0-62,-1-22 16,0 22-16,0 0 0</inkml:trace>
  <inkml:trace contextRef="#ctx0" brushRef="#br0" timeOffset="210835.87">32004 14097 0,'0'0'16,"0"-21"0,21 21 62</inkml:trace>
  <inkml:trace contextRef="#ctx0" brushRef="#br0" timeOffset="211007.77">32321 14076 0,'22'0'31,"-1"0"-31,-42 0 63,-1 0-63</inkml:trace>
  <inkml:trace contextRef="#ctx0" brushRef="#br1" timeOffset="-195792.33">4720 10880 0,'0'0'0,"0"21"31,-21-21-31,0 0 0,0 0 32,-1 0-32,1 0 0,0 0 15,0 0-15,0 0 16,0 0-16,-1 0 0,1 0 16,0 0-16,0 0 15,0-21 1,0 21-16,-1 0 0,1 0 31,0 0 0,42 0 16,0 0-31,1 0-1,-1 0-15,0 0 0,0 0 16,0 0-16,0 0 16,22 0-16,-22 0 0,42 0 15,-41 0-15,-1 0 16,0 0-16,21 0 0,-21 0 16,22 0-16,-22 0 0,21 0 0,1 0 0,-22 0 15,63 0 1,-20 0-16,-22 0 0,1 0 15,-22 0-15,21 0 0,22 0 16,-22 0-16,0 0 0,22 0 0,-1 0 16,-20 0-16,20 0 0,64 0 15,-21 0 1,-43 0-16,1 0 0,-22 0 0,64 0 16,-64 21-16,1-21 0,20 0 15,-20 0-15,-1 0 0,0 0 0,85 0 16,-84 0-1,-1 0-15,0 0 0,1 0 0,-1 0 16,-21 0-16,21 0 0,1 0 16,-22 0-16,21 0 0,-21 0 15,43 0-15,-43 0 0,0 0 16,0 0-16,1 0 16,20 0-16,-21 0 15,0 0-15,-42 0 172,0 0-156</inkml:trace>
  <inkml:trace contextRef="#ctx0" brushRef="#br1" timeOffset="-194719.93">4953 11748 0,'-85'21'15,"64"-21"-15,0 0 16,0 0-16,0 0 0,-1 0 16,1 0-16,0 0 0,0 0 15,0 0 1,0 0 15,42 0 0,0 0-31,0 0 0,0 0 16,0 21-16,22-21 16,-22 0-16,21 0 0,22 0 15,-43 0-15,21 0 0,-21 0 0,22 0 16,-1 0-16,0 0 15,43 0-15,-43 0 0,64 0 16,-42-21-16,-1 21 16,-20 0-16,20 0 0,1 0 0,-1-21 15,64 21-15,-63 0 16,20 0-16,-20 0 0,-22-22 0,22 22 16,126 0-16,-148 0 15,22 0-15,-22 0 0,22 0 16,-22 0-16,0 0 0,1 0 0,-1 0 15,0 0-15,1 0 0,-22 0 16,21-21-16,22 21 16,-43 0-16,0 0 0,0 0 15,0 0 1,-42 0 125,0 0-141,0 0 0,0 0 15,0 0-15</inkml:trace>
  <inkml:trace contextRef="#ctx0" brushRef="#br1" timeOffset="-193624.57">4635 12615 0,'0'0'0,"-21"0"16,0 0-16,0 0 15,0 0-15,0 0 16,42 0 62,0 0-62,0 0-16,0 0 15,0 0-15,1 0 0,20 0 0,-21 0 16,0 0-16,22 0 0,-1 0 16,-21 0-16,21 0 0,1 0 0,-1 0 15,0 0-15,1 0 0,-1 0 16,0 0-16,107 0 15,-86 0-15,1 0 0,-1 0 16,1 0-16,63 0 0,-64 0 16,22 22-16,-22-22 0,1 0 0,-1 0 15,1 0-15,-1 0 16,1 0-16,-1 0 0,1 0 0,-22 0 16,22 0-16,-22 0 0,21 0 15,1 0-15,-22 0 0,1 0 0,62 0 16,-62 0-16,-1 0 0,22 0 15,20 0 1,-63 0-16,22 0 0,-1 0 16,-21 0-16,0 0 15,1 0-15,-1 0 16,-21-22 93,21 1-93</inkml:trace>
  <inkml:trace contextRef="#ctx0" brushRef="#br1" timeOffset="-179241.19">16891 5186 0,'0'0'0,"0"-21"15,-21 21-15,21-21 0,0 42 32,-21 0-17,21 0-15,0 0 0,0 22 16,0-1-16,0 0 0,0 22 0,-22-1 15,22 149 1,-21 42 0,21-169-16,0-22 0,0 22 0,0-1 15,0 1-15,-21 84 16,0-105-16,21 21 0,0 42 16,-21-85-16,0 64 15,21-64-15,-22 0 0,22 22 16,-21-43-16,21 21 0,-21-20 15,21-1-15,0 0 0,-21-21 0,21 21 16,0-42 0,0 0-1,0 0-15,0-1 0,0 1 0,0-21 16,0 21-16,0-22 0,0 1 16,0 0-16</inkml:trace>
  <inkml:trace contextRef="#ctx0" brushRef="#br1" timeOffset="-178320.72">16912 5165 0,'0'0'0,"21"-21"16,0 21-16,1 0 15,20 0-15,0-22 0,22 22 0,-1 0 16,1-21-16,20 0 0,86 21 16,-86 0-16,1-21 0,21 21 15,0 0-15,-22 0 0,22 0 16,21-21-16,-21 21 0,0 0 0,0 0 15,-22 0-15,22 0 16,-21 0-16,0 0 0,-22 0 0,22 0 0,-22 0 16,1 0-16,-1 0 0,1-21 15,-22 21-15,22 0 0,-22 0 16,0 0-16,1 0 0,-1 0 16,-21 0-16,21 0 15,-42 21-15,22 0 0,-22 0 16,0 0-16,0 0 0,0 1 15,0 20-15,0-21 0,0 21 16,0 22-16,0-22 0,-22-21 16,22 43-16,0-22 0,0 64 15,0-64-15,0 22 0,0-22 16,0 22-16,0-1 0,0-20 16,0 20-16,-21-21 0,21 22 15,0-22-15,-21 22 0,21-22 0,-21 22 16,-21 41-16,42-41 15,-22-22-15,1 22 0,0-22 0,21 0 16,-21 1-16,0 41 16,21-41-16,-21 20 0,21-42 15,0 22-15,0-22 0,0 0 16,0 21-16,0-20 0,0-1 16,0 0-16,0 0 0,0 0 0,0 0 15,0 1-15,0-1 0,0 0 16,0 0-16,0 0 15,0 0 17,-22-21-32,1 0 0,0 0 15,-21 0-15,21 0 0,-22 0 16,1 22-16,-22-22 0,1 0 0,-22 0 16,1 0-16,-22 0 0,-21 21 15,0-21-15,0 0 0,0 0 0,-21 21 16,-1-21-16,1 0 0,0 21 0,21-21 15,0 0-15,21 0 0,0 0 16,1 0-16,-128 0 16,169 0-16,22 0 0,-22 0 15,22 0-15,-21-21 0,20 21 16,22 0-16,0 0 0,0-21 16,21 0-16,-21 21 15,-1-22-15,1 1 16,21 0-1</inkml:trace>
  <inkml:trace contextRef="#ctx0" brushRef="#br1" timeOffset="-177588.58">16827 6710 0,'0'0'0,"0"-21"0,-21 21 31,0 0-15,-21 0-16,21 0 16,-22 21-16,1-21 0,0 21 0,-128 21 15,107-20-15,-22-22 16,22 21-16,-22 0 0,0 0 15,22 0-15,-22 0 0,0 1 16,-20-1-16,20 0 0,0 0 16,-21 0-16,22 0 0,-22 1 0,0-1 0,21 0 15,1 0-15,-1 0 0,0 0 16,1 1-16,-1-1 0,0 0 16,-20 0-16,20 21 0,-211 22 15,105-22 1,85-21-16,22 1 0,-22-1 0,0 21 15,0-21-15,-21 0 0,21 1 16,0-1-16,22 21 0,-22-21 16,-148 43-16,85-1 15,105-20-15,-21-22 0,-84 63 16,106-41-16,-22-1 16,0 0-16,1 1 0,20-1 0,-21 0 15,-147 85 1,83-42-16,65-43 0,20 1 15,1-1-15,-22 0 0,22-20 16,-1 20-16,-105 64 16,126-85-16,1 0 0,0 21 15,-1-20-15,1-1 0,21 0 0,-21 0 16,20 0-16,1 0 0,0-21 0,0 0 16,21 22-16,0-44 15,21 22-15,21-21 16</inkml:trace>
  <inkml:trace contextRef="#ctx0" brushRef="#br1" timeOffset="-176889.12">18563 7070 0,'-21'0'0,"42"0"0,-42-21 0,0 21 16,0 0-16,-1 0 0,1 0 16,0 0-16,0 21 15,21 0-15,-42 21 0,20-21 16,1 22-16,0 20 0,-21 1 0,21-1 15,-22 1-15,22 20 0,-21 1 0,-1-21 16,22 41-16,-21-20 0,21 0 0,-22 21 16,22-22-16,0 1 15,-21 21-15,21-22 0,-1 1 0,-20-21 16,-43 168-16,64-147 16,0-21-16,0-1 0,0 1 15,0-22-15,-1 21 0,1-20 0,0-1 16,0 0-16,0 1 0,0-22 15,-1 0-15,22 0 0,-21 0 0,21 1 16,0-44 0,0 1-1,0 0-15,21-21 0,1-1 0</inkml:trace>
  <inkml:trace contextRef="#ctx0" brushRef="#br1" timeOffset="-176261.49">19304 7070 0,'-21'0'0,"42"0"0,-42-21 15,0-1-15,21 1 16,21 21 15,0 0-31,0 0 16,0 0-16,0 0 0,64 21 15,0 22 1,-43-43-16,0 21 0,1 21 16,20-21-16,-20 1 0,-1 20 15,21 0-15,-20 1 0,-1-1 0,22 21 16,147 86-16,-126-86 16,21 1-16,-22-1 0,22 1 15,106 84-15,-106-85 0,0 1 16,-1 20-16,22-20 0,0-1 15,0 22-15,127 42 16,-127-42-16,0-1 0,0-20 0,0 21 16,127 63-16,-148-85 0,0 22 15,0-22-15,-21-20 0,-22 20 16,22-20-16,-43 20 0,22-21 16,-22-20-16,-21 20 0,0-21 0,22 21 15,-43-20-15,21-22 0,0 42 16,-21-21-1,0-42 32,-21 21-47,0-21 0,-1 0 16</inkml:trace>
  <inkml:trace contextRef="#ctx0" brushRef="#br1" timeOffset="-173961.59">6794 9843 0,'0'0'0,"0"-22"15,0 1 1,0 0-16,0 0 16,0 0-16,0 0 15,0-1-15,-21 22 0,21-21 16,-21 0-16,0 21 0,21-21 15,-21 0-15,0 21 0,-1-21 0,1-1 16,-21 22-16,21-21 0,-22 0 16,22 21-16,-21-21 0,21 21 0,-22-21 15,22 21-15,-21 0 0,0 0 16,20-21-16,-20 21 0,21 0 0,-21 0 16,-1-22-16,22 22 0,-21 0 0,-1 0 15,-20 0 1,-22 0-16,43 0 0,0 0 15,-1 0-15,-20 0 0,20 0 16,1 0-16,-106 0 16,63 0-16,43 0 15,0 0-15,20 22 0,-20-22 0,0 21 16,21-21-16,-22 21 0,22-21 16,-21 21-16,21-21 0,-22 21 0,22 0 15,-21 1-15,-1-22 0,-20 42 16,-43 21-1,64-41-15,21-1 0,-22 0 16,1 0-16,0 0 0,20 0 16,-20 22-16,0-22 0,-1 21 15,1-21-15,21 1 0,0-1 16,-43 21-16,22 0 16,21 1-16,0-22 0,-1 0 15,22 0-15,-21 0 0,0 22 16,0-22-16,21 21 0,0-21 0,-21 22 15,0-1-15,21 0 0,0-20 16,-22 20-16,22 43 16,0-43-16,0 0 0,0 1 0,-21-22 15,21 21-15,-21 43 16,21-64-16,0 21 0,0 1 16,0-22-16,0 21 0,0 85 15,0-85 1,0 1-16,0-1 0,0 0 0,0 1 0,0-1 15,0 0-15,0 1 0,0-1 16,21 0-16,-21 1 0,21-1 0,1 64 16,-1-21-1,0-43-15,0-21 0,0 64 16,0-64-16,1 21 16,-1-21-16,-21 22 0,21-22 0,0 21 15,21-21-15,-20 1 0,-1 20 16,0-21-16,21 0 0,1 0 15,-22 1-15,106 41 16,-85-42-16,-21 0 0,22 1 16,-1-22-16,0 21 0,1 0 0,-1 0 15,0-21-15,22 21 0,-22-21 16,0 21-16,1-21 0,84 43 16,-85-43-16,0 0 15,22 21-15,-22-21 0,22 0 16,-22 0-16,22 21 0,-22-21 0,21 0 15,-20 0-15,20 0 0,-20 0 0,62 0 16,-62 0-16,-1-21 16,0 21-16,1 0 0,20 0 0,-42-21 15,22 21-15,-1 0 0,0 0 16,22-21-16,-22 21 0,1 0 0,-1 0 16,64-22-16,0 1 15,-43 0-15,-21 21 0,22-21 16,42 0-16,-64 21 0,22-21 15,-22-1-15,0 22 0,22-21 16,-22 0-16,0 0 0,1 21 16,-1-21-16,43-22 0,-43 22 15,0 21-15,1-21 0,-1 0 0,0 0 16,1 0-16,-1-1 0,0 1 16,-20 0-16,20-21 0,0 21 15,-21-1-15,1-20 0,20 21 0,0-43 16,-21 22-16,1 0 0,-1 21 15,0-22-15,0 1 0,-21 21 16,21-22-16,0 1 0,-21 0 0,0-1 16,22 22-16,-1-21 0,-21 0 15,21-43-15,-21 43 0,0-1 16,0 1-16,0 0 0,0-1 0,0 1 16,0 0-16,0-1 0,0 22 15,0-21-15,-21-1 0,0 1 16,-1 0-16,1-22 15,-21-20-15,21 41 0,0 1 16,-1 0-16,-20-43 0,21 43 16,-21 20-16,20-20 0,1 0 15,0-1-15,0 22 0,-43-63 16,1 20-16,21 43 16,20-21-16,-62-22 0,41 43 15,22-21-15,-21 20 16,0-20-16,-1 21 0,-20 0 0,-85-64 15,105 64 1,-20 0-16,-1 0 0,1-1 0,-22 1 16,22 0-16,-22 21 0,21 0 15,-20 0-15,-1 0 0,22 0 0,-22 0 16,-63 0-16,0 64 16,63-43-16,21 0 0,1 0 15,-64 43-15,85-43 16</inkml:trace>
  <inkml:trace contextRef="#ctx0" brushRef="#br1" timeOffset="-172216.33">16150 9250 0,'0'0'0,"-21"-21"0,-21-22 15,20 43 1,1-21-16,-42 21 0,20-21 16,22 21-16,-21 0 0,0 0 15,20 0-15,-20 0 0,-43 0 16,43 0-16,0 0 0,-22 0 16,22 0-16,-64 0 15,64 0-15,-22 0 0,22 21 16,-22-21-16,22 21 0,-21-21 0,-43 43 15,0-22 1,64 0-16,-1-21 0,1 21 0,0 0 16,-1 1-16,1-1 0,0 0 15,-85 64-15,84-64 16,1 21-16,21-21 0,-22 22 16,22-1-16,0 0 0,0 1 15,0-1-15,0 0 0,-1 1 0,1 20 16,0-21-16,0 1 0,0-1 0,0 22 15,21-22-15,-22 21 0,1-20 16,21 20-16,-21 85 16,0-84-16,21-22 15,-21 22-15,21-22 0,0 43 16,0-43-16,0 0 0,0 1 0,0-1 16,0-21-16,0 22 0,0 41 15,0 1 1,0-43-16,0 1 0,21-1 0,0-21 15,-21 21-15,21 1 0,0-1 0,1-21 16,-22 22-16,42-1 0,21 43 16,1-43-1,-22-21-15,1 21 0,-1-20 16,0-1-16,1 0 0,-1 0 0,0 0 16,1 0-16,20-21 0,-21 22 15,22-1-15,-1-21 0,1 21 0,21-21 16,-22 0-16,22 0 15,-1 21-15,-20-21 0,21 0 0,-1 0 16,-20 0-16,-1 0 0,1 0 16,20 0-16,-41 0 0,84 0 15,-64 0-15,1 0 0,-1 0 0,1 0 16,-1-21-16,1 21 0,-1 0 16,1-21-16,-1 0 0,1 21 15,-22-22-15,22 22 0,84-42 16,-21 0-1,-85 21-15,22-1 0,-22 1 16,0 21-16,1-21 0,-1-21 16,0 21-16,1-1 0,-1-20 0,0 21 15,1-21-15,-1-1 0,0 1 16,-21 0-16,22-1 0,-22 1 0,21-22 16,1-20-16,20-1 15,-42 22-15,-21 20 16,21 1-16,1-22 0,-22 22 0,0-21 15,21-43-15,-21 42 0,0 1 16,0-1-16,0 1 16,0 20-16,0-20 0,-21 21 0,-1-22 15,1 22-15,0-1 0,-21 1 0,-22-21 16,22 20-16,-22 1 0,1 0 16,21-22-16,-22 22 0,1-1 15,-1 1-15,22 0 0,-64-43 16,42 43-16,22-1 0,0 22 15,-22-21-15,22 21 0,-22 0 16,1-1-16,-1 1 0,1 21 0,-170-42 16,64 42-1,105 0-15,-20 0 0,-1 0 16,0 21-16,1 0 0,-1-21 0,-63 21 16,84 1-16,1-1 15,20-21-15</inkml:trace>
  <inkml:trace contextRef="#ctx0" brushRef="#br1" timeOffset="-170736.18">23961 8742 0,'-64'0'0,"128"0"16,-170 0-16,63-21 0,-20 21 16,-1-21-16,22 21 0,0 0 0,-22 0 15,22 0-15,0 0 0,-22 0 16,22 0-16,-1 0 0,-20 0 0,21 0 16,-1 0-16,-20 21 0,-1 0 15,1 0-15,-1 0 0,1 0 16,-1 22-16,1-22 0,-22 21 0,22-21 15,-1 22-15,1-1 0,-1-21 16,1 22-16,20-1 0,1 0 0,0-21 16,-1 22-16,22-1 0,-21 0 15,-1 1-15,1-1 0,-21 43 16,-1 21 0,22-64-16,21 21 0,-43 22 15,43-21-15,0-22 0,21 0 16,-21 1-16,-1-1 0,22 0 0,-21-21 15,21 22-15,0-1 0,0 64 16,43 21 0,-22-106-16,0 21 15,0 1-15,0-1 0,0-21 0,1 22 16,-1-1-16,0-21 0,0 0 16,0 22-16,0-22 0,22 0 0,-22 0 15,21 21-15,1 1 16,-1-22-16,-21 0 15,0 0-15,22-21 0,-1 21 0,0 1 16,1-22-16,-1 21 0,21-21 16,-20 21-16,168 0 15,-147-21-15,-1 0 0,22 0 16,-21 21-16,-1-21 0,1 21 16,-1-21-16,22 0 0,-22 0 15,1 0-15,20 22 0,-20-22 0,148 0 16,-149 0-1,1 0-15,-1 0 0,1 0 0,-1 0 0,-21-22 16,22 22-16,-22-21 0,1 0 16,-1 21-16,21-21 0,-20 0 15,41-22-15,-20 22 0,-22-21 16,1 21-16,20-22 0,1 22 16,-22-21-16,21 0 0,-20-1 0,63-63 15,-64 64-15,0 0 16,85-128-1,-63 86-15,-22 20 0,-21 22 16,22 0-16,-22-1 0,0-20 16,0 20-16,0-20 0,-21 21 15,0-22-15,0 22 0,0-64 16,0 64-16,-21-1 0,-21 1 16,21 0-16,-22-1 0,1 1 0,0 0 15,-22-1-15,1 22 0,-1-21 16,-21-1-16,22 1 0,-191-43 15,106 22 1,63 42-16,22 0 0,-22-1 16,21 22-16,1-21 0,-22 21 0,22-21 15,-1 21-15,1 0 0,-107 0 16,128 0-16,0 0 16,-1 21-16</inkml:trace>
  <inkml:trace contextRef="#ctx0" brushRef="#br1" timeOffset="-162480.7">10520 12933 0,'0'0'0,"-21"0"0,21-21 15,0 0 1,0 42 47,0 0-48,0 0-15,0 0 0,-22 43 16,22-43-16,0 0 15,0 0-15,0 22 0,0-22 0,0 0 16,0 0-16,0 0 0,0 0 0,0 22 16,0-22-1,22-21 1,-1 0 0,0 0-16,21 0 0,-21-21 15,1 0-15,-1-1 16,0 22-16,0-21 0,0 0 15,0 0-15,1 0 0,-1 0 0,0-1 16,0 1-16,0-21 16,0-22-16,1 43 15,-22 0 1,0 42 15,0 0-15,0 1-16,0-1 15,0 0-15,0 0 0,0 0 0,0 0 16,0 1-16,0-1 16,0 0-16,0 0 0,0 0 15,0 0-15,21-21 0,0 22 16,0-22 0,0 0-16,0 0 15</inkml:trace>
  <inkml:trace contextRef="#ctx0" brushRef="#br1" timeOffset="-155724.45">5397 15812 0,'-21'0'15,"0"0"17,21 21 77,21-21-93,0 21-16,1-21 0,-1 0 15,0 0-15,0 0 0,21 0 0,1 0 16,-22 0-16,21 0 0,1 0 0,20 0 15,-21 0-15,22 0 0,-1 0 16,1 0-16,-1 0 0,1 0 0,-1-21 16,1 21-16,-1 0 0,1 0 15,-1 0-15,86 0 16,-86-21-16,1 21 0,20 0 0,-20 0 16,-1 0-16,1 0 0,-1 0 15,-20 0-15,20 0 0,-21 0 0,1 0 16,-22 0-16,21 0 0,1 0 15,-1 0 1,-21 0-16,0 0 813,0 0-548,-21-22-155,-21 22 249,0 0-343,0 0-1</inkml:trace>
  <inkml:trace contextRef="#ctx0" brushRef="#br1" timeOffset="-152666.65">8805 16129 0,'-21'0'0,"42"0"78,0 0-63,22 0-15,-22 0 0,21 0 16,22 0-16,-1 0 0,1 0 0,-1 0 16,22 0-16,-22 0 0,22 0 15,0 0-15,-1 0 0,22 0 16,-21 0-16,0 0 0,20 0 0,-20 0 16,0 0-16,21 0 0,42 0 15,-64 0-15,-20 0 16,21 21-16,-22-21 0,-21 0 0,22 0 15,21 0-15,-64 0 0,0 0 0,0 0 16,0 0-16,-21 21 0,21-21 16,1 0 31,-1 0-1</inkml:trace>
  <inkml:trace contextRef="#ctx0" brushRef="#br1" timeOffset="-142814.65">14266 14415 0,'-21'0'31,"0"0"-15,0 0 15,0 0-15,42 0 124,0 0-140,0 0 16,0 0-16,0 0 16,1 0-16,-1 0 0,0 0 0,0 0 15,0 0-15,0 0 0,1 0 0,-1 0 16,0 0 0,0 0-16,0 0 0,0 0 0,1 21 15,-1-21-15,0 0 0,0 0 16,21 0-16,-20 0 0,-1 0 0,0 0 15,21 21-15,-21-21 0,43 0 16,21 0 0,-43 0-16,-21 21 0,21-21 0,43 0 15,-43 0-15,1 0 0,-22 0 16,21 0-16,1 0 0,62 0 16,-83 0-16,41 0 15,-42 0-15,0 0 16,1 0-16,-1 0 0,0 0 0,0 0 15,0 0-15,0 0 0,1 0 0,-1 0 16,0 0 0,0 0-16,0 0 453,-42 0-94,0 0-343,0 0-1</inkml:trace>
  <inkml:trace contextRef="#ctx0" brushRef="#br1" timeOffset="-139024.77">17039 15536 0,'-21'0'0,"0"0"16,0 0 0,-1 0-16,1-21 15,0 21 1,0 0-1,42 0 79,0 0-78,0 0-16,1 0 0,-1 0 15,0 0-15,0 21 0,0-21 16,0 0-16,22 0 0,-1 0 0,-21 0 16,43 0-16,-22 0 0,0 22 15,22-22-15,-1 0 0,-20 0 16,20 0-16,1 0 0,-22 21 0,0-21 0,22 0 16,-22 0-16,1 0 0,-1 0 15,43 0-15,-22 0 16,-21 21-16,-20-21 0,62 0 15,-63 0-15,22 0 16,-1 0-16,0 0 0,-20 0 0,20 0 16,85 0-16,-85 0 15,1 0-15,-22 21 0,21-21 16,-21 0-16,0 0 0,1 0 0,-1 0 16,0 0-1,-42 0 32,0 0-31,-1-21-16,1 21 0,0-21 15,-21 21-15</inkml:trace>
  <inkml:trace contextRef="#ctx0" brushRef="#br1" timeOffset="-138233.27">17653 14626 0,'0'0'16,"0"-21"-16,-21 21 16,0 0-1,21-21-15,-22 21 16,1 0 0,0 0-16,0 0 15,0 0-15,0 0 16,-1 0-16,1 0 15,0 0-15,0 0 16,42 0 47,0 0-63,0 0 0,1 0 0,20 0 15,-21 21-15,21-21 0,1 0 16,-1 0-16,0 21 0,1-21 0,20 0 15,-20 0-15,-1 0 0,64 0 16,-43 0-16,-20 0 0,-1 21 16,21-21-16,-20 0 0,-1 0 15,22 0-15,-1 0 16,1 0-16,-43 0 0,21 0 16,-21 0-16,0 0 15,1 0 1,-44 0 62,1 0-78,0 0 16,0 0-16,0 0 0</inkml:trace>
  <inkml:trace contextRef="#ctx0" brushRef="#br1" timeOffset="-134036.4">21463 11832 0,'0'0'0,"-42"0"15,20 21 1,1-21 0,21 22-16,-21-22 0,0 0 15,21 21 1,-21-21 0,42 0 46,0 0-62,0 0 0,0 0 0,1 0 16,20 0-16,0 0 0,1 0 15,-1 0-15,21 0 0,-20 0 0,20 0 16,1 0-16,-1 0 0,1 0 16,20 0-16,-20 0 0,21 0 0,-1 0 15,22 0-15,0 0 0,-21 0 16,20 0-16,1 0 0,0 0 15,0 0-15,0 0 0,0 0 16,84 0-16,-84 0 0,-21 0 16,-1 0-16,1 0 0,0 0 15,-22 0-15,43 0 0,-43 0 16,-20 0-16,-22 0 0,21 0 0,-21 0 16,1 0-16,-1 0 0,0 0 15,0 0 1,-42 0 31,0 0-47</inkml:trace>
  <inkml:trace contextRef="#ctx0" brushRef="#br1" timeOffset="-133329.39">21251 12637 0,'-21'0'15,"21"21"-15,21-21 32,0 21-32,1-21 0,-1 0 0,0 0 15,21 21-15,1-21 0,-1 21 16,21-21-16,1 0 0,-1 0 15,86 21-15,-86-21 16,22 0-16,-1 0 0,107 0 16,-106 0-16,42 0 0,-22 0 15,1 0-15,21 0 0,-21 0 0,0 0 16,-21 22-16,20-22 0,149 0 16,-127 0-1,-63 0-15,-1 0 0,22 0 16,-43 0-16,1 0 0,-1 0 15,-21 0-15,0 0 0,1 0 16,20 0-16,-21 0 0,-42 0 63,-21 0-63,20 0 15,-20 21-15,0-21 0,-1 0 16,1 21-16</inkml:trace>
  <inkml:trace contextRef="#ctx0" brushRef="#br1" timeOffset="-132796.68">20891 13589 0,'0'0'15,"0"21"1,22-21-16,-1 21 16,0-21-16,0 0 0,0 0 0,22 22 15,-1-22-15,0 0 0,22 0 16,-1 0-16,1 21 0,20-21 0,1 0 16,0 0-16,21 0 0,-1 0 0,107 0 15,21 0 1,-127 0-16,21 0 0,-21 0 0,21 0 15,-22 0-15,-20 0 0,84 0 16,-105 0-16,21 0 0,-43 0 16,21 0-16,-20 0 0,-1 0 15,22 0 1,-22 0-16,-21 0 16,-21 21-1,-21-21 1,0 0-16,0 0 0,-22 21 15,-20 0-15,20-21 16,1 21-16,0 1 0</inkml:trace>
  <inkml:trace contextRef="#ctx0" brushRef="#br1" timeOffset="-132365.39">20828 14351 0,'21'0'16,"0"0"-1,22 0-15,-22-21 0,63 21 16,-41 0-16,20-21 0,1 0 16,-1 21-16,22 0 0,0 0 15,-22-22-15,22 22 0,-1 0 0,-20 0 16,21-21-16,-22 21 0,-21 0 15,43 0-15,-43 0 0,-20 0 16,-1 0-16,0 0 63</inkml:trace>
  <inkml:trace contextRef="#ctx0" brushRef="#br1" timeOffset="-131450.8">22183 15494 0,'0'21'32,"21"-21"-17,0 0-15,0 0 0,21 0 0,-20 0 16,20 0-16,0 0 15,1 0-15,20 0 0,1 0 0,-1 0 16,1 0-16,-1 0 0,22 0 16,-1 0-16,65 0 0,20 0 15,-106 0-15,22 0 0,0 0 16,-1 0-16,-20 0 0,-1 0 16,64 0-16,-63 0 0,-22 0 15,1 0-15,-1 0 16,-21 0-16,21 0 0,-20 0 0,-1 0 0,0 0 15,0 0 1,0 0-16,-42 0 78,0 0-78,0 0 0,0 0 16,-1 0-16,1 0 0</inkml:trace>
  <inkml:trace contextRef="#ctx0" brushRef="#br1" timeOffset="-119037.31">13864 15833 0,'0'0'0,"-21"-21"15,0-1 1,0 22-1,21-21-15,0 0 16,0 0 0,21 21-16,0 0 15,0 0-15,0 0 0,22 0 16,-22 0-16,42 0 16,-42 0-16,1 0 0,-1 0 15,0 21-15,0-21 0,-21 21 0,0 0 16,0 1-16,0-1 0,0 21 0,0-21 15,0 22-15,-21-22 0,0 21 16,-22-21-16,22 0 0,-21 22 16,-43 20-16,43-42 15,21 1-15,0-22 16,21-22 15,0 1-31,0 0 16,21 0-16,0 21 0,21 0 15,-21-21-15,1 21 0,41 0 16,1 0-16,-22 0 0,-21 0 16,21 0-16,-20 21 0,20 0 15,-21 0-15,0-21 0,0 21 16,1 1-16,-22 20 0,0-21 0,0 0 16,0 0-16,0 22 0,-43 20 15,-63 22 1,64-64-16,0 0 15,21 0-15,-22-21 0,1 22 0,-43-22 16,64 0-16,-21 0 0,21 0 16,-64 0-16,21-22 15,43 1-15,-21 0 0,0 0 16,20 0-16,1 21 0,0-21 16,0-1-16,0 22 0,21-21 15,21 21 1,0 0-1,0 0-15,0 0 16,1 0-16,-1 0 0,0-21 16,0 21-16</inkml:trace>
  <inkml:trace contextRef="#ctx0" brushRef="#br1" timeOffset="-118301.62">14647 16087 0,'21'0'15,"-42"0"-15,21 21 32,-21 0-32,0-21 15,21 21-15,-21 0 0,0 22 0,21-22 16,-22 0-16,22 0 0,0 0 15,0 22-15,0 20 16,0-42-16,0 1 0,0-1 16,22-21-16,-1 21 0,0 0 0,0-21 15,0 0-15,0 21 0,1-21 16,-1 0-16,0 0 0,0 0 16,0 0-16,-21-21 15,0 0-15,0 0 16,0 0-16,0-1 0,0 1 15,-42-21-15,21-22 16,21 43-16,0 0 0,0-21 16,0 21-16,0-1 0,0-20 0,0 21 15,21 0-15,0 0 0,21-1 16,22 1-16,-43 21 0,21-21 16,-20 21-16,20 0 0,0 0 0,-21 21 15,1-21-15,-1 21 0,0 1 16,0-1-16,-21 21 0,0-21 0,0 22 15,0-22-15,0 21 16,-21 0-16,-21 22 0,20-43 16,1 21-16,21-20 0,0 41 15,0-42-15,0 0 0,0 1 16,0-1-16,21-21 0,22 21 16,20-21-1,-20 0-15,-22-21 0,21 0 0,0 21 16,-20-22-16,20 1 0,-21 0 0,21 0 15,-42-21-15,22 20 0,-22-20 16,21-21-16,-21-64 16,-21 105-16,-1 1 0,22 0 15,-21 0-15,0 0 0,0 0 16,0 21 0,0 0-16,-1 0 15,1 21 1,21 0-16,0 0 0,-21-21 15,21 21-15,-21-21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29:41.4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4466 720 0,'0'-21'16,"0"-1"0,21 22-16,-21-21 0,0 0 15,21 21-15,-21-21 0,0 0 16,0 0-16,0-1 15,22 1 1,-22 0-16,0 0 16,0 0-16,21 21 15,-21 21 32,21-21-47,-21 21 16,0 0-16,0 0 15,0 1-15,0-1 0,0 21 0,0-21 16,0 22-16,0-1 0,0 0 16,0 22-16,0-22 0,0 22 0,0-22 15,0 21-15,0-20 0,0-1 16,0 22-16,0-22 0,-21 0 0,21 22 16,-21-22-16,21 0 0,-22 43 15,1-43-15,21 1 0,-21-1 16,21-21-16,0 22 0,0-22 15,-21 42-15,21-42 16,0 1-16,0-1 0,-21-21 47,21-21-31,0-1-16,0 1 15,0 0-15,-21 0 0,21 0 16,-22 0-16,22-1 15,0 1-15,-21 0 0</inkml:trace>
  <inkml:trace contextRef="#ctx0" brushRef="#br0" timeOffset="798.06">4276 1101 0,'-22'-21'0,"1"-22"15,0 22 1,21 0-16,0 0 16,0 0-16,0-1 0,0 1 15,0 0-15,0 0 0,0 0 16,0-22-16,0 22 0,0 0 15,21 0-15,0 0 0,1-43 16,-1 43-16,42-21 16,-42 21-16,1-1 0,-1 1 0,21 0 15,-21 0-15,22 0 0,41 0 16,-63-1-16,22 22 16,-1 0-16,-21 0 0,22 0 0,20 0 15,-21 22-15,22-1 16,-43 0-16,0 21 15,22 1-15,-43-1 0,21-21 16,-21 21-16,0-20 0,0 20 16,0 0-16,0 1 0,-21-1 15,-22 0-15,-41 85 16,-1-63-16,43-22 16,-1 0-16,1-20 0,0 20 0,-1-21 15,1 0-15,0 0 0,-1 1 16,1-1-16,21 0 0,0-21 15,-22 0-15,22 21 0,-21-21 16,21 0 0,-1 0-16,1 0 0,21-21 15,0 0-15,0 0 16,0-1-16,21 22 16,1-21-16,-1 21 0,0 0 15,0 0-15,0 0 0,0 0 16,1 0-16,-1 21 0,0-21 15,0 22-15,21-1 0,-20 0 0,-1 0 16,21 21 0,-21-20-16,22 20 0,-43-21 0,21 0 15,0 43-15,0-43 16,-21 0-16,21 0 0,-21 0 0,21 1 16,-21-1-16,0 0 15,22-21-15,-1 21 16,0-21 15,0-21-31,0 0 16,-21 0-16,0-1 0,0 1 15,21 0-15,1 0 0,-22 0 0</inkml:trace>
  <inkml:trace contextRef="#ctx0" brushRef="#br0" timeOffset="1305.76">4995 1461 0,'0'21'15,"0"0"1,21-21 0,1 0-16,-1 0 15,0-21-15,0 21 16,0 0-16,0-21 0,1-1 0,-1 22 15,21-21-15,-21 21 0,0-21 16,1 0-16,-1 0 0,0 0 16,-21-1-16,21 22 15,-21-21-15,0 0 0,0 0 0,0 0 16,-21 0-16,0 21 16,0 0-16,-1 0 15,1 0-15,0 0 0,0 0 16,0 0-16,0 0 0,-1 21 0,1 0 15,0 0-15,0 0 0,0 0 16,0 1-16,-1 20 0,22-21 0,-21 0 16,21 22-16,-21-22 0,21 0 15,0 21-15,0-21 0,0 1 0,0-1 16,0 21-16,0-21 0,0 0 16,0 1-16,0-1 0,21 0 15,0 0-15,1-21 16,-1 21-16,0-21 0,0 0 15,0 0-15,0 0 0,1 0 0,-1 0 16,21 0-16,-21-21 0,22 0 16,-22 0-16,42-22 15,-42 22-15,22-21 16,-22 21-16</inkml:trace>
  <inkml:trace contextRef="#ctx0" brushRef="#br0" timeOffset="1748.51">5842 1080 0,'0'-22'15,"0"44"-15,0-65 0,0 22 0,0 0 16,0 0-16,-21 0 0,21-1 16,-21-20-16,21 63 46,0 0-46,0 22 0,0-22 16,0 21-16,0 1 0,0-1 16,0 21-16,0-20 0,0 20 0,0-20 15,0 20-15,0 1 0,-22 147 16,-20-63 0,21-84-16,0 21 15,0-22-15,-1 1 0,1 20 0,0-20 16,0-1-16,0 1 0,0 20 15,-1-20-15,1-22 0,0 22 0,0-1 16,21-20-16,-21-1 0,0 0 0,21 1 16,-22-22-16,22 21 0,0-21 15,0 0-15,0 1 0,0-44 32,22 1-32,-22 0 15,21-21-15,0 21 0,0-22 0,0 22 16,-21-21-16,21-1 15,1-20-15,-1 21 0,0-1 0</inkml:trace>
  <inkml:trace contextRef="#ctx0" brushRef="#br0" timeOffset="2114.3">5673 1439 0,'0'-21'0,"0"42"0,-22-63 16,22 21-16,-21 0 0,21-22 0,0 22 15,0 0-15,0 0 0,0 0 16,21 0-16,1-1 0,-1 1 16,0 0-16,21 21 0,1-21 15,-1 21-15,-21 0 0,21 0 0,1 0 16,-1 0-16,-21 0 16,22 21-16,-22-21 0,21 42 0,-21-20 15,-21 20-15,0-21 16,0 0-16,0 0 0,0 22 0,-21-22 0,0 0 15,-21 21-15,-22 1 16,22-22-16,21 21 0,-22-21 16,1 1-16,21-1 0,0 0 0,-22-21 15,43 21-15,-21-21 0,0 0 16,21 21 0,21-21-1,0 0-15,0-21 16,1 21-16,20-21 0,-21 21 0</inkml:trace>
  <inkml:trace contextRef="#ctx0" brushRef="#br0" timeOffset="2568.04">6392 1228 0,'0'-21'16,"-21"21"-1,0 0-15,0 0 16,0 0-16,-1 21 0,1 0 16,0 0-16,21 0 15,0 0-15,-21 22 0,0-22 0,21 21 16,0-21-16,0 22 0,-21-22 0,21 21 16,0 1-16,0-22 15,0 21-15,0-21 0,0 0 0,0 22 0,21-22 16,42 21-1,-42-42-15,1 0 16,-1 0-16,21 0 0,-21-21 16,0 0-16,22 0 0,-22 0 0,21-22 15,-21 22-15,1-21 0,-1 21 16,0-22-16,0 1 0,-21 0 0,0-1 16,0-20-16,0 42 0,0-22 15,0 1-15,-21 21 0,0 0 0,0-1 16,-1 22-16,1-21 0,-21 21 15,-22 0 1,43 0-16,0 0 0,0 21 16,0-21-16,21 22 0,-21-22 0,-1 21 15,22 0-15,0 0 16,-21-21-16</inkml:trace>
  <inkml:trace contextRef="#ctx0" brushRef="#br0" timeOffset="3288.15">7366 1291 0,'0'-21'15,"0"0"1,21 21-16,0-21 0,-21 0 15,21 21-15,-21-22 0,22-20 16,-22 21-16,0 0 31,-22 21-31,1 0 0,0 0 16,-21 0-16,21 21 0,-22-21 16,22 21-16,-21 0 0,21 0 0,-1 1 15,1-1-15,0-21 0,0 21 16,0 0-16,21 0 0,0 0 0,0 1 15,0-1-15,0 0 16,21-21-16,0 21 0,0 0 16,0-21-16,1 21 15,-1-21-15,21 22 0,-21-22 0,0 21 16,22-21-16,-22 21 0,0 0 0,0-21 16,0 21-16,1 22 15,-22-22-15,0 0 0,0 0 16,0 0-16,-22-21 0,1 21 15,0 1-15,-21-1 0,21 0 0,-22-21 16,-20 21 0,20-21-16,-41 0 0,63 0 0,-22 0 15,22 0-15,0 0 0,0 0 16,-22-21-16,22 0 0,0 21 16,21-21-16,-21 21 0,21-22 15,0 1 1,0 0-1,21 21-15,0 0 16,0 0-16,22-21 0,-1 21 16,0 0-1</inkml:trace>
  <inkml:trace contextRef="#ctx0" brushRef="#br0" timeOffset="3588.98">7832 1334 0,'0'0'0,"0"21"31,-22 0-31,1 0 16,21 0-16,0 0 15,0 1-15,0-1 0,-21 0 0,21 0 16,-21 0-16,21 0 0,0 22 15,0-22-15,-21 0 0,0 43 16,21-43 0,0 0-16,-22-21 0,22 21 15,0-42 17,0 0-32,22 0 0,-1-1 0,-21 1 15,21 0-15</inkml:trace>
  <inkml:trace contextRef="#ctx0" brushRef="#br0" timeOffset="3952.77">7895 974 0,'-21'0'16,"42"0"-16,-63 0 0,21 0 0,21 21 15,-22 21-15,1-42 16,21 21-16,0 1 0,0-1 0,0 0 15,0 0-15,21-21 16,1 0-16,-1 0 0,21 0 16,0 0-1,-20 0-15,-1-21 0,0 21 0,0-21 16,-21 0-16,0-1 0,0 1 16,0 0-16,0 0 0,0-21 0,0 20 15,-21 1-15,0 0 0,0 0 16,-1 0-16,1 0 0,0 21 15,-21 0-15,-1 0 16,43 21-16,-21-21 0,21 21 16,-21 0-16,21 0 0,-21 0 15,21 1-15,0-1 16,0 0-16,0 0 0,21-21 16,0 0-16,22 0 0,-22 0 0</inkml:trace>
  <inkml:trace contextRef="#ctx0" brushRef="#br0" timeOffset="4330.55">8424 550 0,'0'-21'0,"0"0"0,0 0 15,0 42 16,0 0-15,0 0-16,0 1 0,0 20 16,0-21-16,0 21 0,0 1 0,0 20 15,-21 43-15,21-42 16,0-22-16,-21 21 0,0 1 0,0-1 16,21-20-16,-22 20 0,1-20 15,21 20-15,0-21 0,-42 43 16,42 0-16,0-43 15,0-21-15,0 0 0,-21 1 16,21-1-16,0 0 0,0 0 0,0-42 31,0 0-15,21 0-16,-21-1 0,21 1 0,0 0 16,0-21-16</inkml:trace>
  <inkml:trace contextRef="#ctx0" brushRef="#br0" timeOffset="4780.29">8678 1207 0,'-21'0'32,"21"21"-17,-21 0-15,21 0 0,0 0 0,0 0 16,-21 1-16,21-1 0,-21 21 15,21-21-15,0 0 0,0 43 16,-22-22-16,22-21 16,0 1-16,0 20 0,0 21 15,0-41-15,22-1 0,-22 0 16,21-21-16,0 0 0,0 0 16,21 0-16,1 0 15,-22-21-15,21 21 0,-21-21 16,1-1-16,20-20 0,-21 21 0,0 0 15,0-22-15,1 1 0,-22 21 16,0-21-16,0-43 0,0 21 16,0 43-16,-22 0 15,1 0-15,0 0 0,0 0 0,0 21 16,0 0-16,-1 0 0,1 0 16,-42 0-1,42 21 1,-1-21-16,22 21 15,0-42 17,0 0-32</inkml:trace>
  <inkml:trace contextRef="#ctx0" brushRef="#br0" timeOffset="5064.13">8340 974 0,'0'0'0,"21"0"31,0 0-31,0-21 0,21 21 0,-20 0 16,20 0-16,0-22 0,1 22 16,84-21-16,-85 21 15,0 0-15,1-21 0,-22 21 16,21 0-16,-21 0 0,0 0 15,1 0-15,-1 0 0,0 0 0,0 0 16,-42 0 31,21 21-47,0 0 0</inkml:trace>
  <inkml:trace contextRef="#ctx0" brushRef="#br0" timeOffset="5652.03">9186 1355 0,'0'0'0,"-21"-21"16,21-1-16,0 1 16,0 0-1,0 0-15,21 21 16,0-21-16,1 21 0,-1 0 16,0 0-16,0 0 15,21 0-15,-42 21 16,22 0-16,-1 0 0,0 0 0,0 1 15,-21-1-15,0 21 0,21-21 0,-21 22 16,21-22-16,-21 21 16,0 0-16,0-20 0,0 62 15,-21-20-15,21-43 16,-21 0-16,21 0 0,-21 0 0,21 1 16,-21-1-16,0-21 0,21-21 31,0-1-31,0 1 0,0 0 15,0-21-15,0 21 0,0-22 16,21 1-16,-21 0 0,21 20 0,-21-20 16,21 0-16,0 21 0,0-1 15,-21-20-15,22 21 0,20-21 16,-21 20-16,0 1 16,0 21-1,1 0-15,-1 0 31,0 0 1</inkml:trace>
  <inkml:trace contextRef="#ctx0" brushRef="#br0" timeOffset="6656.66">9991 1249 0,'0'0'0,"-22"0"0,1-21 15,21 42 32,0 0-47,0 0 16,0 0-16,0 22 0,0 20 15,0-42-15,0 1 0,0-1 16,0 21-16,0-21 16,0 0-16,0 1 0,0-1 0,0 0 15,0 0-15,21 0 0,1 0 16,-22 1-16,42-22 0,-21 21 16,0-21-16,43 0 0,-43 0 15,0 0-15,0-21 0,0-1 16,22 22-16,-22-21 0,0-21 0,0 21 15,0 0-15,22-64 16,-22 21 0,0 22-16,-21 21 0,21-21 0,-21 20 15,0 1-15,0 0 0,0 0 0,21 21 16,-21-21-16,0 0 16,0 42 15,0 0-16,0 0-15,0 0 0,0 0 16,0 1-16,0-1 0,0 0 16,0 0-16,0 0 0,-21 0 0,21 22 15,0-22-15,0 21 16,0 1-16,-21 41 0,21-41 16,0-1-16,0 64 0,0-43 15,0 1-15,0-22 0,0 22 16,0-1-16,0-21 0,0 22 0,0-1 15,0-20-15,0 20 0,0 1 0,0 42 16,0-1 0,-21-62-16,0-1 0,21 0 0,-21 1 15,-1-22-15,1 21 0,0-21 0,21 1 16,-21-1-16,0-21 0,0 21 16,-1 0-1,1-21-15,0 0 0,21-21 16,-21 21-1,21-21-15,-21 0 0,21-1 0,0 1 16,0 0-16,-21-21 0,-1-1 16,22 1-16,-21-43 0,21 43 15,0-21-15,0 20 0,0-20 16,0-1-16,43-42 0,-22 64 16,0-21-16,0 20 0,0 1 15,22 0-15,-22-1 0,63-63 16,1 43-16,-64 21 0,22-1 15,-1 22-15,0 0 16,-21-21-16,22 20 0,-22 22 0,0-21 16,0 21-16,0 0 0,-21-21 0,0 42 78,22-21-47,-22 21-15</inkml:trace>
  <inkml:trace contextRef="#ctx0" brushRef="#br0" timeOffset="7664.56">4868 3196 0,'0'0'0,"0"21"16,-21-21-16,0 22 0,21 20 0,-21-21 16,21 0-16,0 22 15,0-1-15,0 0 0,0 22 0,0-22 16,-21 0-16,21 22 0,0-1 16,-22 1-16,22 63 15,0-42-15,-21-22 0,0 22 0,21-1 16,-21 1-16,21-21 0,-21 20 15,21 1-15,-21 0 0,21-1 0,0 1 0,-22 0 16,22-1-16,0-20 0,-21 20 16,21 1-16,0-21 0,0-1 15,0 1-15,0-1 0,-21 1 0,21-1 16,0-21-16,-21 22 0,21-22 16,-21 1-16,21-22 0,0 21 0,0 0 15,0-20-15,-21-22 16,21-22-1,0 1-15,0-21 16,0 21-16,0-22 0,0 1 16,0-21-16,0 20 0,0-20 0,0-1 15</inkml:trace>
  <inkml:trace contextRef="#ctx0" brushRef="#br0" timeOffset="9638.43">4889 3260 0,'0'0'0,"0"-21"16,0-1 15,0 1-15,22 21-1,-1 0 1,21-21-16,-21 21 16,22 0-16,-22 0 0,21 0 0,0 0 15,22 0-15,-22-21 0,22 21 16,-1 0-16,1 0 0,-1 0 16,22-21-16,0 21 0,-1-21 15,22 21-15,85 0 0,-1-22 16,-84 22-16,21 0 15,-21 0-15,21-21 0,-21 21 0,-1 0 16,1 0-16,0-21 0,0 21 0,0 0 16,0 0-16,-22 0 0,22 0 15,-21-21-15,-1 21 0,1 0 0,0 0 16,-22 0-16,1 0 16,20 0-16,-20 0 0,-22 0 0,22 0 15,-22 0-15,0 0 0,1 0 16,-1 0-16,0 0 0,22 0 15,-43 21 1,-21 0-16,0 0 16,0 1-16,0-1 15,0 0-15,0 21 0,0-21 16,0 22-16,0-22 0,21 21 0,-21 1 16,0 20-16,21 22 15,-21-43-15,0 0 0,0 22 16,0-22-16,0 1 0,0-1 15,0 0-15,0 1 0,0-1 16,-21 64-16,0 42 16,21-106-16,0 22 15,0-22-15,0 22 0,0-22 16,0 21-16,0-20 0,0 20 0,0 1 16,0-1-16,0 1 0,0-1 15,0 128-15,0-128 16,0 1-16,0 63 15,0-85-15,21 22 0,-21-1 0,0 1 16,0-1-16,0-21 0,0 149 16,0-43-1,0-84-15,0-22 0,0 21 16,0-20-16,-21-1 0,0 43 16,21-43-16,0 0 0,-21 1 15,0 41-15,-1-20 16,22-43-16,0 0 0,0 0 15,-21 1-15,21-1 0,-21-21 16,21 21-16,-21-21 16,0 21-16,0-21 15,-1 0-15,1 0 0,0 0 16,0 0-16,0 0 16,0 0-16,-1 0 0,1 0 15,0 0-15,-21 0 0,21 0 16,-22 0-16,22 0 0,-21 0 15,-1 0-15,1 0 0,-43 0 16,43 0-16,0 0 0,-22 0 0,22 0 16,0 0-16,-22 0 0,22 0 15,-1 0-15,-20 0 0,-43 0 16,64 0-16,-22 0 0,1 0 0,20 0 16,-20 0-16,21 0 0,-22-21 15,1 21-15,20 0 0,-20 0 0,-85-21 16,84 21-1,22 0-15,-1 0 0,1-21 0,0 21 16,-22 0-16,22 0 0,0 0 16,-1 0-16,1 0 0,0 0 15,-1-22-15,1 22 0,0 0 16,-1 0-16,1 0 0,0 0 0,20-21 0,-20 21 16,0 0-16,21 0 0,-22 0 15,22 0-15,-21-21 0,21 21 0,-1 0 16,-20 0-16,21 0 0,-21 0 15,20 0-15,-20-21 0,21 21 16,-21 0-16,20 0 0,-20 0 0,21 0 16,-21 0-16,20 0 0,1 0 15,0 0-15,0 0 0,0 0 0,0 0 0,-22-21 16,1 21 0,21 0-16,0 0 15,-1 0-15,1-21 0,0 21 0,0 0 16,0 0-16,0 0 15,-1 0-15,1 0 0,0 0 16,0 0-16,0 0 16,0 0-16,-1-22 15,1 22-15,0 0 16,0 0 0,0 0-16,0 0 0,-1 0 15,1 0-15,0 0 16,0 0-16,0 0 15,0 0-15,-1 0 16,1 0 0,21-21-1,-21 21-15,0-21 16,0 21 15,21-21-15,-21 21-16,21-21 31,0 0 0,-22 21-15,22-22 0,0 1-1,0 0-15,0 0 16,-21 0-1,21 0-15,0-1 0,0 1 16,-21 0-16,21 0 0,-21 0 16,21 0-16,0-1 0,0 1 15,0 0-15,-21 0 0,21 0 0,0-22 16,0 22-16,0 0 16,0 0-16,0 0 0,0 0 0,21-1 15,-21 1-15,0 0 16,0 0-16,0 0 15,0 0-15,0-1 0,0 1 16,0 0-16</inkml:trace>
  <inkml:trace contextRef="#ctx0" brushRef="#br0" timeOffset="10748.56">4847 3683 0,'0'0'0,"-21"0"47,0 21-32,21 0-15,0 1 0,0 20 16,0-21-16,0 0 0,0 22 16,0-1-16,0 0 0,-21 1 0,21 20 15,0-21-15,0 22 0,-22-22 16,22 22-16,0-1 0,0-20 16,0 20-16,-21 1 0,0 63 15,0-64-15,21 22 0,-21-22 16,0 22-16,-1-22 0,1 22 15,-42 148-15,20-85 16,22-84-16,0 20 16,0-20-16,21-1 0,0 1 0,0-1 15,-21 22-15,21-43 0,0 1 16,-21-1 0,21-21-16,0 0 0,0-42 31,0 0-31,-22 0 0,22 0 0,-21-1 15,21-20-15,0 0 0</inkml:trace>
  <inkml:trace contextRef="#ctx0" brushRef="#br0" timeOffset="11690.12">5292 3514 0,'-22'0'0,"1"0"16,21 21 15,21-21 16,1 0-32,-1 0-15,0 0 0,0 0 16,21 0-16,-20 0 0,20 0 0,21 0 16,-20 0-16,84-21 15,-43 21-15,-20 0 0,21-21 0,-1 21 16,1-22-16,0 22 15,20-21-15,-20 21 0,21 0 0,0-21 0,0 21 16,-1 0-16,1-21 0,0 21 16,0 0-16,0 0 0,190-21 15,-127 21 1,-84 0-16,0-21 0,42 21 16,-85 0-16,22 0 15,-22 0-15,-21-22 0,21 22 0,1 0 16,-22 0-16,0 0 15,-21-21 1,-21 21 15,0 0-31,0 0 0,-1 0 0,-20 0 16,0 0-16,-1 21 0</inkml:trace>
  <inkml:trace contextRef="#ctx0" brushRef="#br0" timeOffset="12313.82">5419 3958 0,'0'0'0,"0"21"0,-22 1 31,44-22 0,-22 21-15,21-21-16,21 0 0,-21 0 0,64 0 16,-43 0-16,22 0 15,-1 0-15,1 0 0,-1 0 16,22 0-16,0-21 0,-1 21 15,1-22-15,21 22 0,0-21 0,-1 21 16,213-21-16,-212 21 16,0-21-16,-22 21 0,22 0 15,-21 0-15,-1 0 0,1-21 16,0 21-16,-22 0 0,22 0 0,-43 0 16,22 0-16,-1 0 0,-20 0 15,-1 0-15,-21 0 0,21 0 16,-20 0-16,-1 0 0,0 0 0,0 0 15,-42 0 32,0 0-47,0 0 0,-1 21 16,1-21-16,-21 21 0,0-21 0</inkml:trace>
  <inkml:trace contextRef="#ctx0" brushRef="#br0" timeOffset="12868.02">5376 4657 0,'0'21'16,"21"-21"15,1 0-31,-1 0 15,0 0-15,21 0 0,-21 0 0,22 0 16,20 0-16,-20 0 0,84 0 16,-64 0-16,22 0 0,-1 0 15,1 0-15,0 0 0,-1 0 16,128-21-16,-106 21 0,21 0 16,-21 0-16,0 0 0,-1 0 15,1 0-15,0 0 0,0-21 16,0 21-16,-22 0 0,107 0 15,-128 0-15,22 0 0,0 0 16,-22 0-16,-20 0 0,62 0 16,-62 0-16,-1 0 0,-21 0 0,0 0 15,1 0-15,-1-22 16,-42 22 15,-1 0-31,1 0 0,-21 0 16,-43 22-16,43-22 15</inkml:trace>
  <inkml:trace contextRef="#ctx0" brushRef="#br0" timeOffset="13464.82">5355 5419 0,'21'0'16,"0"21"0,1-21-16,-1 0 0,21 0 0,0 0 15,1 0-15,20 0 0,1 0 16,-1 0-16,1 0 0,105-21 15,0 21-15,-84-21 16,21 21-16,84 0 16,-84-22-16,0 22 0,21 0 0,-21 0 15,0 0-15,0 0 0,84 0 16,-84 0-16,84-21 16,-84 21-16,-21 0 0,0 0 0,-1 0 15,1 0-15,-22 0 16,-20 0-16,20 0 0,-20 0 0,-1 0 0,21-21 15,-41 21 1,-44 0 15,1 0-31,0 0 16,0 0-16,0 0 0,-43 0 16,1 0-16,20 0 0,22 0 15,-21 0-15</inkml:trace>
  <inkml:trace contextRef="#ctx0" brushRef="#br0" timeOffset="14024.5">5503 6011 0,'0'0'16,"-21"22"-16,0-22 0,0 21 15,0-21-15,21 21 16,21-21-16,21 0 15,-21 0-15,22 0 16,-22 0-16,127 0 16,-106 0-16,22 0 0,-22 0 15,22 0-15,20 0 0,-20-21 0,20 21 16,-20 0-16,42-21 0,-22-1 0,22 22 16,0-21-16,0 21 0,21-21 15,85 0-15,-1 21 16,-126-21-16,21 21 0,-22 0 15,1-21-15,0-1 0,-22 22 16,22 0-16,-22 0 0,1-21 0,-22 21 0,22 0 16,-22 0-16,0-21 15,22 21-15,-43 0 0,0 0 16,0 0-16,1 0 0,-1 0 0,-42 0 47,-1 0-47,1 0 0,-21 0 15,0 0-15,-1 0 0,1 21 16,-22-21-16,22 0 0,-21 21 0</inkml:trace>
  <inkml:trace contextRef="#ctx0" brushRef="#br0" timeOffset="14533.7">5884 6477 0,'0'21'15,"21"-21"1,1 0-16,-1 0 0,0 0 0,21 0 16,1 0-16,-1 0 0,21 0 15,-20 0-15,20 0 0,64-21 16,-42 21-16,-22 0 0,22 0 0,-21-21 16,20 21-16,1 0 0,-22 0 15,22 0-15,-21 0 0,-1 0 16,1 0-16,-1-21 0,1 21 0,-22 0 0,21 0 15,-20 0-15,-1 0 16,0-21-16,1 21 0,-1 0 0,-21 0 0,85-22 16,-85 22-1,22 0-15,-22 0 0,0 0 16,21 0-16,-21 0 16,-42 0 46,0 0-62,0-21 16</inkml:trace>
  <inkml:trace contextRef="#ctx0" brushRef="#br0" timeOffset="18864.71">8763 4403 0,'21'0'32,"-21"-21"-32,21-1 15,-21 1-15,21 21 16,-21-21-16,22 21 0,-1-21 15,-21 0-15,21 21 0,0-21 0,0-1 16,0 1-16,22 0 0,-22 0 16,21 0-16,-21 0 0,22-1 15,-1-20-15,0 21 0,107-64 16,-1 22 0,-64 42-16,1-1 0,0-20 15,21 21-15,-1 0 0,22 0 0,106-43 16,-85 43-16,-21 0 15,22-22-15,-22 43 0,21-21 0,-21 0 16,0 0-16,21 21 0,-21 0 16,254 0-1,-148 0-15,-127 0 0,105 21 16,-105 0-16,-21 0 0,21-21 16,-1 22-16,-20-22 0,21 21 15,-21-21-15,-1 21 0,1 0 16,0-21-16,-22 21 0,1 0 0,-22-21 15,0 22-15,1-1 0,-1-21 16,-21 0-16,0 21 0,0-21 0,1 0 16,-22 21-1,21-21 1,-42 0 15,-1-21-15,1 21-16,0-21 0,0 0 15</inkml:trace>
  <inkml:trace contextRef="#ctx0" brushRef="#br0" timeOffset="19453.09">13483 3196 0,'0'21'16,"0"1"-1,0-1-15,0 0 0,0 0 16,21 0-16,0 0 0,1 1 15,-1-1-15,0 21 0,0-21 16,21 22-16,-20-22 0,20 0 16,-21 0-16,43 0 15,-22 22-15,0-43 0,-21 21 16,1-21-16,-1 21 0,0-21 0,0 0 16,0 0-16,0 21 0,1-21 15,-22 21 16,-43-21-31,22 21 16,0-21-16,-21 22 0,20-22 0,-20 21 16,0-21-16,-1 21 0,1 0 15,0 0-15,-1 0 0,-126 64 16,127-43-16,-22-20 16,22 20-16,-22-21 0,22 21 0,0-20 15,-1-1-15,1 0 0,21 0 0,-21 21 16,-1-20-1,43-1-15,-21 0 16,0-21 0,21 21 15,-21-21-31,0 0 0,-1 0 16,1 0-16,0 0 0</inkml:trace>
  <inkml:trace contextRef="#ctx0" brushRef="#br0" timeOffset="26811.86">6054 3620 0,'0'-22'16,"0"44"46,0-1-62,0 0 16,0 0-16,0 0 0,0 0 15,21 22-15,-21 20 16,0-42-16,0 1 0,0 20 16,0-21-16,21 0 0,-21 0 0,0 1 15,0-1-15,21 0 0,0-21 16,0 0-16,1 0 0,-1 0 15,0 0-15,0-21 16,0 0-16,0-1 0,-21 1 0,22 0 16,-1 0-16,0 0 0,-21 0 15,0-1-15,21-41 0,-21 42 16,0 0-16,0-1 0,0-41 16,0 42-1,21 21 32,-21 21-31,21-21 15</inkml:trace>
  <inkml:trace contextRef="#ctx0" brushRef="#br0" timeOffset="27233.05">6710 3577 0,'0'0'0,"0"-21"0,21 21 16,-42 0 15,0 21-31,-1 0 15,1 1-15,0-22 0,21 21 16,-21 21-16,0-42 0,21 21 16,0 0-1,0 1-15,21-22 0,0 0 16,0 21-16,0 0 0,1-21 16,20 21-1,-21 0-15,0-21 0,0 0 16,1 21-16,-22 1 0,0-1 31,0 0-31,-22-21 0,1 0 0,0 21 16,-21-21-16,21 21 0,-1-21 15,-20 0-15,21 0 0,0 21 0,0-21 16,-1 0-16,1 0 0,0 0 16,0 22-16,0-1 15,0-21-15,-1 21 16,1 0-16,0-21 0</inkml:trace>
  <inkml:trace contextRef="#ctx0" brushRef="#br0" timeOffset="27644.81">5630 4424 0,'0'0'0,"0"-21"16,0 42 15,0 0-31,0 0 16,0 0-16,0 1 15,0-1-15,0 0 0,-21 0 0,21 64 16,-21-64 0,21 0-16,0 0 0,-21-21 0,21 21 15,0-42 32,0 0-47</inkml:trace>
  <inkml:trace contextRef="#ctx0" brushRef="#br0" timeOffset="27944.64">5567 4382 0,'0'0'0,"0"-43"15,0 22 1,21 0-16,0 21 16,0-21-16,0 21 0,1 0 0,-1 0 15,0 0-15,0 0 0,0 0 16,0 0-16,1 21 0,-22 0 16,21 0-16,-21 0 0,0 1 15,0-1-15,0 0 0,0 0 16,-21 0-16,-1 0 0,1-21 15,21 22-15,-21-22 0,0 21 16,21 0 15,21-21 1,0 0-32</inkml:trace>
  <inkml:trace contextRef="#ctx0" brushRef="#br0" timeOffset="28432.87">6054 4403 0,'0'21'15,"0"0"-15,0 0 16,0 0-16,0 22 16,0-22-16,0 0 15,0 0-15,0 0 0,0 1 16,0-1-16,0-42 62,21-1-62,0 22 16,0 0-16,0 0 16,0 0-1,1 0-15,-22 22 16,21-22-16,0 0 15,-21 21-15,21-21 16,0 21-16,0-21 16,1 0-16,-1 0 15,0-21-15,0 21 16,-21-21-16,21-1 0,-21 1 16,0 0-16,0 0 0,0-21 15,0 20-15,0 1 16,0 0-16,-21 0 15,0 21 17,21 21-17</inkml:trace>
  <inkml:trace contextRef="#ctx0" brushRef="#br0" timeOffset="28696.72">6752 4297 0,'0'21'16,"-21"-21"-16,21 21 16,0 0-16,-21 1 15,21-1-15,0 0 0,-21 0 16,21 0-16,0 0 0,0 1 15,0-1-15,0 0 16,0 0-16,0-42 47,0 0-31</inkml:trace>
  <inkml:trace contextRef="#ctx0" brushRef="#br0" timeOffset="28979.56">6625 4318 0,'0'-21'16,"0"0"-16,21 0 15,0 21-15,1 0 0,-1 0 16,21 0-16,22 0 16,-43 0-16,21 0 0,-21 21 0,22-21 15,-22 21-15,0 0 0,0 21 16,-21-20-16,0-1 0,0 0 15,0 21-15,-63 22 16,41-43-16,-20 0 0,21 0 16,-21 0-16,20-21 0,-20 22 0,21-1 15,0-21-15,0 21 0,-1-21 16,22 21 0,-21 0-16,21 0 15</inkml:trace>
  <inkml:trace contextRef="#ctx0" brushRef="#br0" timeOffset="29288.38">6477 4932 0,'0'0'0,"-21"0"0,21-21 15,-21 21-15,21 21 16,-22 0 0,22 0-16,-21 0 15,21 1-15,-21 41 0,21-21 16,-21-20-16,21 20 16,-21-21-16,21 0 0,-21 22 0,21-22 15,0 0-15,0 0 0,0 0 16,21-21 15,0-21-15,0 21-16,-21-21 0,21 0 0,0 0 15</inkml:trace>
  <inkml:trace contextRef="#ctx0" brushRef="#br0" timeOffset="29678.94">6667 5101 0,'0'0'0,"-21"21"31,0-21-31,0 22 0,0-1 16,21 0-16,-21 0 0,21 0 15,0 0-15,0 22 16,0-22 0,0 0-1,21-21-15,0 0 16,0 0-16,0 0 0,0 0 15,1-21-15,-1 21 0,0-21 0,0 0 16,0-1-16,0 1 0,1 0 16,-1 0-16,-21 0 0,0 0 0,0-1 15,0 1-15,-21 0 16,-1 21-16,1 0 16,0 0-16,0 0 0,-21 0 0,20 0 15,1 0-15,0 21 0,0-21 16,0 21-16,21 1 0,-21-22 15,21 21-15,0 0 16,0 0-16,21-21 16,0 0-1,0 0-15,0 0 0,0 0 0</inkml:trace>
  <inkml:trace contextRef="#ctx0" brushRef="#br0" timeOffset="30274.11">7175 5059 0,'0'-21'16,"-21"21"15,0 0-31,0 21 16,0 0-16,21 0 15,0 0-15,-21-21 0,21 22 0,0-1 16,0 0-16,0 0 15,21-21 17,0 0-32,0 0 0,0 0 15,0 0-15,1-42 0,-1 42 16,0-21-16,-21-1 16,21 1-16,0 0 0,-21 0 15,0 42 32,0 0-31,0 0-16,0 1 0,0-1 15,0 0-15,0 0 16,21 0-16,-21 0 0,0 22 0,0-22 16,0 0-16,22 21 0,-22-20 15,0-1-15,0 21 0,21-21 0,-21 22 16,0-1-16,0-21 0,0 21 0,0-20 15,0 20-15,-21 43 16,-1-85-16,1 21 0,21 0 16,-21-21-16,0 0 0,0 0 0,0 0 15,-1 0-15,1-21 16,0 0-16,0 21 0,0-22 0,21 1 16,0 0-16,-21 0 0,21 0 15,0 0-15,0-1 0,0 1 16,0 0-16,0 0 0,0 0 15,0 0-15,21-1 0,0 22 16,0-21-16,-21 0 0,21 0 0</inkml:trace>
  <inkml:trace contextRef="#ctx0" brushRef="#br0" timeOffset="30512.04">7599 5017 0,'0'21'32,"0"0"-17,0 0-15,0 0 0,0 0 16,0 1-16,0-1 16,0 0-16,0 0 15,0-42 16</inkml:trace>
  <inkml:trace contextRef="#ctx0" brushRef="#br0" timeOffset="30664.96">7599 4890 0,'0'0'0,"0"-22"31,21 22 16,0 0-47,0 0 15</inkml:trace>
  <inkml:trace contextRef="#ctx0" brushRef="#br0" timeOffset="31093.72">8043 4953 0,'0'0'0,"0"21"16,0 0 0,0 1-16,0-1 0,0 0 15,0 0-15,0 0 16,0 0-16,0 1 16,0-1-16,0 21 15,0-21 1,0 0-1,-21-21-15,0 0 16,0 0-16,21-42 16,0 21-16,0 0 15,0 0-15,0-22 0,0 22 16,0 0-16,21-21 0,0 20 0,0-20 16,0 21-16,1 0 0,20 0 15,-21 21-15,21-22 0,22 22 16,-1 0-16,-20 0 0,-22 22 15,0-1-15,0 0 0,0 0 16,1 0-16,-22 0 0,0 1 0,0 20 16,0-21-16,0 21 15,0-20-15,-22-1 0,22 0 16,-21 0-16,21 0 0,-21 0 0,0-21 31</inkml:trace>
  <inkml:trace contextRef="#ctx0" brushRef="#br0" timeOffset="32839.01">5313 5884 0,'0'0'0,"-21"0"0,-1 0 0,1 0 0,0 0 16,21 22-16,-21-22 0,21 21 15,21-21 17,0 0-32,0 0 0,1 0 0,-1 21 15</inkml:trace>
  <inkml:trace contextRef="#ctx0" brushRef="#br0" timeOffset="37944.35">10901 2371 0,'-21'-21'16,"21"-1"-1,-22 22 17,22 22-1,0-1-31,0 0 0,0 21 0,0 1 15,0-22-15,0 21 16,0 0-16,0 1 0,-21-1 0,21 0 16,0 22-16,0-22 0,0-21 15,0 22-15,0-22 0,0 0 16,0 21-16,0-20 0,0-1 16,21-21-16,1 0 0,-1 0 15,0 0-15,0 0 0,0 0 16,0 0-16,1-21 0,-1-1 0,21 22 15,-21-21-15,0-21 0,1 21 16,20 0-16,-21-22 0,0 1 0,0 21 16,1-22-16,-1-41 15,-21 41-15,21 1 0,-21 21 16,0-21-16,0 20 0,0-41 16,21 42-16,-21 0 15,0 42 1,0 0-1,0 0-15,0 21 0,0-20 16,0 20-16,0 0 0,0-21 0,0 64 16,0-43-16,0-20 15,0 20-15,0 0 0,0-21 0,0 1 16,0-1-16,0 21 0,21-21 16,-21 0-16,21-21 0,1 0 15,-1 22-15,0-22 16,42 0-16,-41-22 15,-1 22-15,42-42 0,-42 21 16,22 0-16,20-43 0,-20 43 16,-22-21-16,42-22 15,-42 22-15,1 21 0,-22 0 0,0-22 16,0 22-16,0 0 16,-22 42-1,22 0-15,-21 0 0,0 1 16,21 41-1,0-42-15,-21 0 0,21 1 16,0-1-16,0 21 0,0-21 16,0 0-16,0 1 0,0-1 15,0 0-15,0 0 0,21 0 16,-21 0 0,-21-21 15,0 0-31,0 0 15,21-21-15,-22 21 0,1 0 16,0-21-16,0 21 16,21 21 15,0 0-15,21 1-1,0-22-15,0 0 16,1 0-16,-1 0 0,0 21 0,0-21 15,21 0-15,-20 0 0,20 0 0,-21 0 16,21 0-16,-20 0 0,20-21 16,0 21-16,1-22 0,-22 22 0,21-21 15,-21 0-15,0 21 0,1-21 16,41-43-16,-42 43 16,-21-21-16,21 21 15,-21 0-15,0-1 0,0 1 0,0-21 16,0 21-16,0 0 0,0-1 15,0 1-15,0 0 16,0 42 0,-21 0-16,21 22 15,-21-22-15,0 0 0,21 0 16,-21 22-16,21-22 0,0 0 0,0 0 16,0 21-16,0-20 0,0-1 15,0 0-15,0 0 0,0 0 16,21-21-16,0 21 0,0-21 0,0 0 15,-21 22-15,22-22 0,-1 0 16,0 0-16,0 0 0,0 0 0,0 0 16,1 0-1,-1 0-15,-21-22 16,0 1-16</inkml:trace>
  <inkml:trace contextRef="#ctx0" brushRef="#br0" timeOffset="39317.58">15198 3704 0,'0'0'0,"-22"64"16,1-64-16,0 0 15,21-21 16,0-1-31,0 1 0,0 0 16,21-21-16,0 21 0,1-22 0,-1 22 16,0-21-16,0-1 0,0-20 15,0 21-15,1-1 0,-1-20 0,0 20 16,-21 22-16,0-85 16,0 85-1,-21 21 1,0 0-16,-1 0 0,1 21 0,21 1 15,-21-1-15,21 0 0,0 0 0,0 21 16,0-20-16,0-1 0,0 0 16,0 0-16,21 0 0,22 22 15,-22-22-15,0 0 16,42 21-16,-41-21 0,-22 1 16,21-1-16,21 21 0,-42 0 15,0-20-15,0-1 16,0 0-16,0 0 0,0 0 15,0 0-15,21 1 16,0-22-16,1 0 16,-1 0-16,0 0 15,0 0-15,0 0 0,0-22 16,1 1-16,20 21 0,-21-21 16,0 0-16,0 0 0,1 0 0,20-1 15,-21 1-15,21-42 16,1 42-16,-22-22 0,-21 22 0,21-64 15,0 64-15,-21-21 16,0 21-16,0 0 0,0-1 0,0-20 16,-21 42-1,0 0-15,21 21 0,-21 0 0,0 1 16,-1-1-16,1 21 0,0-21 0,0 22 16,0-1-16,21-21 0,0 21 15,-21 22-15,21-43 16,0 0-16,0 0 0,0 1 0,0-1 15,21 0-15,0 0 0,0 0 16,0-21-16,0 21 0,1-21 0,20 0 16,-21 0-16,43 0 15,-22 0-15,43 0 0,-43 0 16,0-21-16,1 0 0,-1 21 16</inkml:trace>
  <inkml:trace contextRef="#ctx0" brushRef="#br0" timeOffset="40576.97">16912 3429 0,'0'-21'0,"0"42"0,0-63 0,0 21 0,0-1 0,0 1 16,0 0-16,-42-21 15,21 42-15,-1 0 0,1-21 16,0 21-16,-21 0 0,21 0 16,-1 21-16,-20 0 0,21 0 0,0 0 15,-22 0-15,1 43 0,0-1 16,21-41-16,-1 20 15,1-21-15,21 21 0,0-20 0,0 20 16,0-21-16,0 0 0,0 0 16,0 1-16,21-22 0,1 0 15,20 0-15,-21 0 0,0 0 16,22 0-16,-22 0 0,0 0 16,21-22-16,-21 1 0,22 0 0,-22 0 15,0 0-15,0 0 0,0-1 0,1-20 16,-1 0-1,0-1-15,-21 22 0,0 0 0,0 0 16,21 0-16,0 0 16,-21 42 15,0 0-31,0 0 16,0 0-16,0 0 0,0 22 0,0-1 15,0-21-15,-21 22 16,21-1-16,-21 21 0,0 43 15,0-42-15,-1-1 0,1 22 0,0-22 16,0 22-16,0-21 0,21 20 16,-21-20-16,-1-1 0,1 22 0,0-22 15,21 1-15,0 21 0,-21-22 16,21 1-16,0-22 0,-21 21 16,21-20-16,0 20 0,0-42 0,0 43 15,0-43-15,0 0 0,21-42 31,0 0-31,0 0 0,0-22 16,1 1-16,-1 0 0,0-1 16,0-20-16,0 21 0,22-22 15,-22-21-15,0 22 0,21-1 0,-21-20 16,43-170-16,-43 84 16,-21 86-16,0 20 15,21-20-15,-21 20 0,0 1 0,21-1 16,-21 1-16,0 20 0,0 1 15,0 0-15,0-1 0,22 22 0,-22 0 16,0 0-16,0 42 31,0 0-31,0 0 0,0 0 16,0 1-16,0 20 16,0-21-16,0 21 0,0 1 15,0-22-15,0 0 0,0 21 0,21-20 16,0-1-1,0-21-15,0 21 0,0-21 0,1 0 16,-1 0-16,0 0 16,0-21-16,0 21 0,0-21 0,1-1 15,20-20-15,0 0 16,-42-1-16,21 1 0,1 21 16,-22-21-16,0-1 0,0 22 15,21 0-15,-21 0 0,0 0 0,0-1 16,21 22-1,-21 22-15,0-1 16,0 0-16,0 21 0,-21-21 16,21 22-16,-21-22 0,21 42 15,0-41-15,0-1 0,0 0 16,0 0-16,0 0 0,21 0 16,0-21-16,0 0 0,0 0 15,0 0-15,1 0 0,20 0 16,21 0-1,-41-21-15,-1 0 0,0 0 0,0 0 16,0 0-16,0-22 0,1 22 0,-1-64 16,-21 64-1,21 0-15,-21 0 16,0 42 0,0 0-1,0 0-15,0 1 0,-21-1 0,21 0 16,0 0-16,0 0 0,0 0 0,0 1 15,0-1-15,0 0 0,0 0 16,0 0 0,0-42 15,0 0-15,0 0-16</inkml:trace>
  <inkml:trace contextRef="#ctx0" brushRef="#br0" timeOffset="40764.37">17822 3260 0,'0'0'0,"-21"0"0,21-21 0,-21 21 0,0 0 16,21-22-16,-21 22 16,-1 0-16,44 0 46,-22 22-46,21-22 16,-21 21-16,0 0 0</inkml:trace>
  <inkml:trace contextRef="#ctx0" brushRef="#br0" timeOffset="41193.12">18013 3429 0,'-21'0'15,"21"-21"1,0 0 0,0 0-16,21 21 15,0-22-15,0 22 16,0 0-16,22 0 0,-22 0 16,0 0-16,0 22 0,0-1 0,22 0 15,-22-21-15,0 21 0,0 0 0,-21 0 16,0 1-16,21-1 0,-21 0 15,0 0-15,0 0 0,0 0 16,0 1-16,0-1 0,-21 0 0,0 0 16,0-21-1,0 0-15,21-21 32,0 0-32,0 0 0,0-22 15,21 22-15,0 0 0,0-21 16,0 20-16,-21 1 0,21-21 0,1 21 15,-22 0-15,21-1 0,0 1 0,-21 0 16,0 0-16,21 21 0,0-21 16,0 21-1</inkml:trace>
  <inkml:trace contextRef="#ctx0" brushRef="#br0" timeOffset="43384.49">18648 3556 0,'-21'21'16,"42"-21"15,0 0-31,0-21 0,0 0 16,0 21-16,1-21 15,-1 0-15,0 21 0,21-43 16,-21 22-16,1 21 0,-1-21 16,-21 0-16,0 0 0,0-1 15,0-20-15,-21 42 16,-1 0-1,1 0-15,0 0 0,0 21 16,0 0-16,0 1 0,-22-1 16,22 0-16,0 0 0,0 21 15,0 43 1,21-64-16,0 0 0,0 1 16,21-1-16,21 0 15,0-21-15,-20 0 0,-1 0 0,21 0 16,-21 0-16,22 0 0,-22 0 15,21 0-15,-21 0 0,0 0 0,22-21 16,-22 0-16,21-1 16,-21 1-16,1 0 0,-1-21 0,-21 21 15,0-1-15,21-20 0,-21 21 16,0 0-16,0 0 0,0-1 0,0 1 16,0 42 15,0 1-31,0-1 15,0 0-15,0 0 0,0 0 16,0 0-16,0 22 0,0-22 0,0 0 16,0 0-16,0 0 0,0 1 15,0-1-15,0 0 16,0 0-16,-21-21 31,21-21-15,0 0-1,0 0-15,0-1 0,0 1 16,0 0-16,0-21 0,21 21 16,0-1-16,0-20 0,0 21 15,1 0-15,-1 0 0,0-1 0,0 1 16,0 0-16,0 21 0,1 0 16,62 0-16,-63 21 15,1 0-15,-1 1 16,-21-1-16,21 0 0,-21 21 15,21-21-15,-21 1 0,0-1 16,0 0-16,0 0 0,0 0 16,0 0-16,0 1 0,0-1 15,-21-21 1,21-21 15,0-1-15,0 1-16,0 0 0,21 0 15,0-21-15,0 20 0,-21-20 16,22 21-16,-1-21 0,63-22 16,-62 43-16,-1 0 0,0 21 15,0 0-15,0 0 16,0 0-16,1 0 0,-22 21 16,21 0-16,-21 0 0,0 0 15,0 1-15,0 20 16,0 43-16,0-64 15,0 0-15,0 0 0,0 0 16,0 0-16,0 1 0,0-1 16,21-21-16,0 21 15,0-21-15,0 0 0,22 0 16,-1 0 0,0-21-16,-20 0 0,-1-1 0,0 22 15,21-21-15,-21 0 0,1-21 16,-1 21-16,0-1 0,0-20 0,0 21 15,-21-21-15,0 20 0,21 1 16,-21 0-16,0 0 0,0 0 16,-21 21-1,0 0-15,0 0 0,-21 63 16,20-42 0,22 1-16,-21-1 0,21 0 0,0 0 15,0 0-15,0 0 0,0 1 0,0-1 16,0 0-16,0 0 15,0 0-15,43 0 0,-22-21 16,0 0-16,0 0 0,0 0 16,0 0-16,1 0 0,-1 0 15,0 0-15,42-42 16,-41 21-16,-1 0 16,0 0-16,0-1 0,-21 1 0,0 0 15,0 0-15,21-21 0,-21 20 16,0 1-16,21 21 0,-21 21 47,-21 1-47,0-1 0,21 0 0,-21 0 15,21 21-15,-42 1 16,42-22-16,0 0 16,-22 0-16,22 0 0,-21-21 15,21 22-15,0-44 47,0 1-31,21 0-16,1 0 0,-22 0 15,21 0-15,0-1 0,0-20 0,0 21 16,0-21-16,22 20 16,-22 1-16,0 0 0,0 0 0,22 0 0,-22 0 15,0 21-15,0 0 0,0 0 16,0 0-16,1 0 0,-1 21 15,0-21-15,-21 21 0,0 0 0,0 21 16,0-20-16,0-1 0,0 21 0,0-21 16,0 0-16,0 1 0,0-1 15,21 63-15,-21-62 16,0-1-16,21-21 16,-21 21-16,21-21 0,1 0 0,-1 0 15,0 0-15,0 0 16,0 0-16,0 0 0,1-21 15,-1 0-15,21-1 16,-21-41-16,0 21 16,1-1-16,-1 1 0,0 0 0,0-1 15,0 1-15,0-22 0,1 22 16,-1-21-16,0 20 0,21-20 0,-21 20 16,1 1-16,-22 0 0,0 21 0,21-22 15,-21 22-15,0 0 16,-21 21-1,21 21-15,-22 0 16,1 0-16,0 1 0,0 20 0,21 0 16,-42 22-16,42-22 15,0 0-15,-22 1 0,22-1 0,-21 43 16,21-43-16,0 0 16,0 22-16,0-22 0,0-21 15,0 22-15,0-22 0,0 21 16,0-21-16,0 1 0,0-1 0,0 0 15,21 0-15,1-21 16,-1 0-16,0 21 16,42-21-16,-41 0 15,-1 0-15,0-21 16,0 21-16,0-21 0,0 21 0,1 0 16,-1-21-16,0 21 0,21-43 15,-21 1 1,-21 21-16,22 0 0,-22 0 15,21-1-15,-21 1 16,0 0-16</inkml:trace>
  <inkml:trace contextRef="#ctx0" brushRef="#br0" timeOffset="43707.3">21167 3154 0,'0'0'0,"0"-21"16,21 21 0,0-21-16,21 21 0,1 0 15,-1 0-15,21 0 0,-20 0 16,-1 0-16,22 0 0,41 0 16,-62 0-16,-1 0 0,0 0 15,-20 0-15,20 0 0,-21 0 0,0 0 16,0 0-1,-42 0 64</inkml:trace>
  <inkml:trace contextRef="#ctx0" brushRef="#br0" timeOffset="78388.39">2201 7684 0,'0'-22'0,"0"44"15,-21-65-15,21 22 0,0 0 0,0 0 16,0 0-16,0-1 0,-21 1 16,21 0-16,-21 21 46,21 21-46,-21-21 0,21 43 0,0-22 16,0 0-16,0 21 0,-22-21 16,22 22-16,-21-1 0,21 0 15,0 22-15,0-22 0,-21 22 0,21-22 16,-21 22-16,0-22 16,21 21-16,-21-20 0,21 20 0,0-20 0,0-1 15,0-21-15,0 21 0,-22 1 16,22-22-16,0 0 0,0 0 15,0 0-15,0 1 16,22-22-16,-1 0 0,0-22 16,0 22-16,-21-21 15,21-21-15,22 21 0,-22-22 0,0 22 16,21-42-16,-21 20 0,22 1 16,20-64-16,1 0 15,-43 85-15,0-21 0,21-22 16,-20 43-16,-22 0 15,0 0-15,0 42 16,0 0 0,0 0-16,0 22 0,0-22 15,0 21-15,0 1 0,-22-1 16,22 0-16,0 1 0,-21 20 0,21-42 16,0 22-16,0 20 15,0 1-15,0-43 16,21 0-16,22-21 15,-22 0-15,21 0 0,-21 0 16,22 0-16,-1-21 0,0 0 0,22-22 16,21 1-1,-43 0-15,-21-1 0,43-41 16,-43 41-16,0 1 0,0 0 16,0-1-16,0-20 0,-21 20 0,0 1 15,22 21-15,-22-21 0,21 20 16,-21-41-16,0 42 15,0 0-15,0 42 32,0 0-32,0 0 0,0 0 15,-21 22-15,21-22 0,0 21 16,0 0-16,-22 1 0,22-1 0,0 22 16,-21-22-16,21 0 0,0 1 15,0-22-15,0 21 0,0 0 0,21-20 16,22 20-16,-22-21 15,0 0-15,85 0 16,-85-21-16,21 0 16,1 0-16,-1-21 0,43-21 15,-64 0-15,21 20 0,1-20 16,-1 0-16,-21-1 0,0-20 0,22-106 16,-22 63-1,-21 63-15,0 1 0,0 0 16,0-1-16,0 1 0,0 21 0,0 0 15,0 0-15,-21 21 0,-1 0 16,22 21-16,0 0 16,0 0-16,-21 21 15,0 64-15,21-63 16,0-1-16,0 21 0,0-20 0,0 20 16,-21 22-16,21-43 15,0 1-15,0-1 0,-21 0 0,21-21 16,0 22-16,0-22 0,0 0 15,0 0-15,0 0 0,0 1 16,0-44 0,0 1-1,0 0-15,21-21 0,0 21 16,0-22-16,-21 1 0,21 0 0,1-1 16,-1 1-16,0 21 0,0-22 15,0 22-15,0 0 0,22 0 0,20 0 16,-20 21-1,-22 21-15,-21 0 16,21 0-16,-21 0 0,21 1 0,-21-1 16,21 42-16,-21-42 15,0 22-15,0-22 0,0 21 0,0-21 16,0 1-16,0 20 16,0 0-16,0-21 0,0 1 15,0-1-15,0-42 31,21-1-15,1 22-16</inkml:trace>
  <inkml:trace contextRef="#ctx0" brushRef="#br0" timeOffset="79216.5">4826 8149 0,'21'-21'0,"-42"42"0,42-63 0,-21 21 15,0 0-15,0-1 0,0 1 16,0-21-16,0 21 0,0 0 0,0-1 16,-21 22-16,0 0 15,0 0-15,-1 0 0,1 0 0,0 0 16,0 0-16,-21 0 0,20 43 16,1-22-16,-21 0 0,21 21 15,0 1-15,-22-1 0,22 0 0,0-20 16,0 20-16,21 0 0,0 1 15,-21-22-15,21 21 0,0-21 0,0 0 16,0 1-16,0-1 0,21 21 16,0-42-1,0 0-15,0 0 0,0 0 0,43 0 16,-43 0-16,0-21 0,22 0 16,-22 0-16,0-1 0,0-20 0,43-64 15,-43 43 1,-21 20-16,21 1 15,-21 21-15,0 0 0,0 0 0,0-1 16,0 44 15,0-1-31,0 21 0,0-21 16,0 22-16,0-22 0,-21 21 16,21 0-16,0-20 0,-21 20 0,21-21 15,0 21-15,0-20 0,0-1 0,0 0 16,0 0-16,0 0 0,21-21 15,0 21-15,0-21 0,21 0 16,-20 0-16,20 0 16,-21 0-16,21 0 0,-20 0 0,41-42 15,-21 21-15,1-43 16,-1 22-16,-21 0 0,43-106 16,-22 21-1,-42 84-15,0-20 0,21-1 0,-21 22 16,21 0-16,-21-1 0,0 1 15,0 0-15,0 20 0,0 1 0,0 0 16,0 0-16,0 42 31,0 0-31,0 0 0,0 22 16,0 41-16,0-41 0,0-1 16,-21 64-16,0-64 15,21 22-15,-21-22 0,21 0 16,0 22-16,0-22 0,0 22 15,0-22-15,0-21 0,0 0 16,0 1-16,0-1 0,0 0 0,0 0 16,21-21-16,0 0 15,0 0-15,1 0 0,-1-21 16,0 21-16,21-42 16,-21 20-16,1 1 0,-1-21 0,0 21 15,-21-22-15</inkml:trace>
  <inkml:trace contextRef="#ctx0" brushRef="#br0" timeOffset="79457.37">5292 7980 0,'0'0'16,"-22"0"-16,1 0 0,42 0 16,1 0-1,-1 0-15,21 0 0,-21 0 16,22-21-16,-1 21 0,-21 0 0,21 0 15,1-21-15,-1 21 0,0-22 16,-20 22-16,20 0 0,0 0 16,-21-21-16,1 21 0,-1 0 15,0 0-15</inkml:trace>
  <inkml:trace contextRef="#ctx0" brushRef="#br0" timeOffset="79924.75">7070 8128 0,'0'0'0,"21"-21"0,-21-21 16,21 20-16,-21 44 31,0-1-15,0 0-16,0 0 0,-21 0 16,21 22-16,-21-22 0,21 21 0,0-21 15,0 22-15,-22-22 0,1 21 0,21-21 16,-21 0-16,21 1 0,0-1 15,0 21-15,0-21 16,-21-21-16,21 21 0,21-21 31,0-21-31,0 21 0,1-21 16</inkml:trace>
  <inkml:trace contextRef="#ctx0" brushRef="#br0" timeOffset="80356.7">7789 8065 0,'0'0'0,"21"-22"0,-21 1 0,0 0 0,-21 0 15,0 21 1,-21 0-16,21 21 0,-22-21 16,1 42-16,0-20 15,20-1-15,1 0 0,0 0 16,0 0-16,0 0 0,21 1 0,0-1 15,0 0-15,0 0 0,0 0 16,63 0 0,-42-21-16,22 0 0,-22 22 15,21-22-15,-21 0 0,22 21 0,-22-21 16,21 21-16,-21-21 0,1 21 0,-1-21 16,0 21-16,0 0 0,-21 1 15,0-1-15,0 0 16,-21-21-16,0 21 0,0-21 0,-22 21 15,22-21-15,0 0 0,-21 0 16,20 21-16,-20-21 0,21 0 16,0 0-16,-22 0 0,1 0 15,21 0-15,0 0 16,0-21 0,-1 0-16,22 0 15,0 0-15,0 0 16,0-1-16,0 1 0</inkml:trace>
  <inkml:trace contextRef="#ctx0" brushRef="#br0" timeOffset="80726.49">7281 7726 0,'0'0'0,"-21"0"15,0 0 1,0 0-16,42 0 47,0 0-47,0 0 16,0 0-16,-21-21 0,22 21 15,-22-21-15,21-1 16,-21 1-16,0 0 15,0 0-15,-21 21 16,-1 0-16,1 0 0,0 0 16,0 0-1,0 42-15,0-21 0,21 1 16,-22-1-16,22 0 16,0 0-16,0 0 15,22-21-15,-1 0 0,0 0 16,0 0-16</inkml:trace>
  <inkml:trace contextRef="#ctx0" brushRef="#br0" timeOffset="81577">9927 7938 0,'0'0'0,"0"-22"0,21 1 0,-21 0 16,0 0-1,-21 21 1,0 0-16,0 0 15,0 0-15,-1 0 0,1 0 16,0 21-16,0 0 0,0 0 0,0 22 16,-1-22-16,1 21 0,0 1 15,-21 41-15,42-20 0,-21-22 16,21 0-16,-22 1 0,22-1 0,0 0 16,0-20-16,0 20 0,0-21 15,22 0-15,20 22 16,0-43-16,-21 0 0,22 0 0,-22 0 15,21 0-15,43 0 0,-64-22 16,21 22-16,43-42 16,-43 21-16,-20-21 0,20 20 15,-21 1-15,0-21 0,0 21 0,-21-22 16,0 1-16,0 0 0,0-1 0,-21-41 16,-42 20-1,42 22-15,-1 21 0,-20 0 0,21-1 16,-21 22-16,20 0 0,1 0 15,-21 0-15,21 0 0,0 0 0,-1 0 16,1 0-16,0 22 0,21-1 0,0 0 16,-21-21-16,21 21 15,0 0-15,0 22 16,21-43-16,0 0 16,22 0-16,-22 0 0</inkml:trace>
  <inkml:trace contextRef="#ctx0" brushRef="#br0" timeOffset="82160.66">10520 7578 0,'0'-21'0,"0"42"0,0-64 16,0 65 15,0-1-31,0 0 0,0 0 0,0 0 16,0 22-16,0-1 15,0-21-15,0 21 0,0 22 0,0-22 16,0 22-16,0-22 0,0 22 0,0-22 16,0 21-16,0-20 0,-21-1 15,21 43-15,-22-64 0,22 21 16,0-21-16,-21 43 16,0-64-16,21 21 15,-21-21-15,0 0 16,0-21-16,-1 0 15,22 0-15,0-1 16,0 1-16,0 0 0,0-21 16,0 21-16,0-1 0,0-20 15,22 21-15,-1 0 0,0-22 0,21 22 16,-21 0-16,22 0 0,-1 21 0,85-21 16,-21 21-1,-64 21-15,1-21 0,-1 21 16,0 0-16,1 0 0,-1 43 15,-42-43-15,0 21 0,0-20 16,0-1-16,0 0 0,-21 21 0,-22-21 16,22 1-16,-21-1 0,21 0 0,-22 0 15,-20 0 1,-43 0-16,64-21 16,21 22-16,-1-22 0,-20 0 0,21 0 15,0 0-15,0 0 0,-1 0 16,1 0-16,42-22 47,1 22-47,-1-21 0,21 21 15</inkml:trace>
  <inkml:trace contextRef="#ctx0" brushRef="#br0" timeOffset="82577">11366 8276 0,'22'-21'0,"-1"-21"15,-21 21-15,0-1 16,21-20-16,-21 21 16,21 21-1,-21 21 1,0 21-1,0-20-15,0-1 0,0 63 16,0-41-16,0 41 16,0-41-16,0-1 0,-21 22 15,21-22-15,0 21 0,-21 64 16,0-84-16,-1 41 0,22-20 0,-42 126 16,21-126-1,0-1-15,0-20 0,-1 20 0,1 1 16,0-22-16,0 0 0,21 1 0,-21-22 15,0 0-15,21 0 0,0 0 0,0-42 32,0 0-32,0-21 15,0 21-15,0-1 0,0-20 0,0 21 16,21-21-16,0-1 16,-21 1-16,0 0 0</inkml:trace>
  <inkml:trace contextRef="#ctx0" brushRef="#br0" timeOffset="82788.89">11366 7832 0,'0'0'16,"0"-21"-16,0-1 0,0 1 31,0 42 0,0 1-15,22-1-16,-1-21 0,-21 21 15</inkml:trace>
  <inkml:trace contextRef="#ctx0" brushRef="#br0" timeOffset="83143.67">11790 8319 0,'0'0'0,"21"0"16,21 0-1,-21-22-15,1 1 0,-22 0 16,21 21-16,0-21 0,-21 0 0,0 0 16,21-1-16,-21-20 0,0 21 15,0 0-15,0 0 0,0-1 16,-21 22-1,0 0-15,0 0 0,-1 0 0,1 0 16,0 22-16,0-1 0,0 0 0,0 21 16,-1-21-16,22 1 0,0 20 15,-21-21-15,21 43 16,0-22-16,0-21 0,0 0 0,0 0 16,0 1-16,0-1 0,21 0 15,1 0-15,-1-21 0,0 0 16,0 21-16,0-21 0,43 0 15,-43 0-15,21 0 0,1-21 16,-1 21-16,-21-21 0,21 0 0</inkml:trace>
  <inkml:trace contextRef="#ctx0" brushRef="#br0" timeOffset="83709.7">12488 8001 0,'0'-21'0,"0"42"0,0-63 16,0 21-16,-21 21 15,0 0-15,0 21 16,21 0-16,-21 0 0,-1 0 16,1 0-16,21 22 0,-21-22 0,0 21 15,0 1-15,21 20 16,-21 1-16,21-22 0,0-21 16,0 0-16,0 22 0,0-22 0,0 0 15,21-21-15,-21 21 0,21 0 16,0-21-16,0 0 0,43 0 15,20 0 1,-62-21-16,20 0 0,-21 0 16,21 0-16,1-1 0,-22-20 0,21 0 15,-21-1-15,22 1 0,-22-21 0,0-1 16,0 1-16,0-1 0,43-126 16,-22 63-1,-21 63-15,-21 22 0,22-64 16,-22 85-16,0-22 0,0 22 15,-22 21 1,1 43-16,0-22 16,0 21-16,-21 43 0,-1 21 15,43-43-15,-21 1 16,21-22-16,-21 21 0,21 1 16,0-1-16,0 1 0,-21-22 0,21 22 15,0-22-15,0 64 16,0-85-16,0 21 0,0 1 0,0-22 15,0 0-15,21 0 0,0 0 16,-21 1-16,21-22 0,0 0 0,1 21 0,-1-21 16,0 0-16,0 0 0,0 0 15,22-21-15,-22 21 0,0-22 16,0 1-16,21 0 0,-20 0 0,-1 0 16,0 0-16,0-22 0,0 22 0</inkml:trace>
  <inkml:trace contextRef="#ctx0" brushRef="#br0" timeOffset="83941.57">12742 7980 0,'-21'-21'16,"42"42"-16,-63-42 0,63 21 16,0 0-16,0 0 15,22 0-15,-1 0 0,22 0 16,-22 0-16,21 0 0,1-21 15,-22 21-15,22 0 0,20 0 16,-41-22-16,-1 22 0,-21 0 0,22 0 16,-22 0-16,0 0 0,-21-21 15,0 0 1,-21 21 0</inkml:trace>
  <inkml:trace contextRef="#ctx0" brushRef="#br0" timeOffset="84559.92">15028 6985 0,'0'0'16,"0"-21"-16,0 0 0,0 0 0,0-1 16,-21 1-16,0 21 15,0 0-15,0 0 0,-1 21 16,1 1-16,0 20 15,-21 0-15,21 1 0,-22 20 0,22 1 0,-21 20 16,21 1-16,-64 63 16,-84 127-1,105-190-15,-21 0 0,22 20 0,-1-20 16,1 0-16,-1-1 0,1-20 16,-1 21-16,22-22 0,0 1 0,-64 63 15,42-43 1,64-63-16,-21 1 0,0-1 15,21-42 1,0-1-16,0 1 16,21 0-16,0 0 15,64-106-15,-64 85 16,22-1-16</inkml:trace>
  <inkml:trace contextRef="#ctx0" brushRef="#br0" timeOffset="85159.57">14626 7768 0,'0'21'16,"21"-21"0,0 0-16,1 0 15,-1 0-15,0 0 0,21 0 0,-21 0 16,22 0-16,-1-21 0,0 0 15,1 0-15,-1 0 0,0 21 16,1-21-16,-1-22 0,-21 22 0,0 0 16,1-21-1,-22-22-15,-22 64 0,1 0 16,0 0-16,-21 0 0,-1 0 16,1 0-16,0 0 0,-1 21 0,1 22 15,21-22-15,-85 85 16,64-43-16,42-42 15,0 0-15,0 22 0,0-22 16,0 0-16,0 0 0,0 22 16,21-22-16,0-21 0,0 0 15,0 0-15,22 0 0,-22 0 16,21 0-16,-21 0 0,22 0 16,-1 0-16,-21-21 15,-42 21 1,0 0-16,-21 21 15,20 0-15,-20 0 0,21 0 0,-21 0 16,-22 43-16,22 21 16,21-64-16,-1 21 15,1 0-15,21 22 0,0-22 16,0-21-16,0 1 0,0-1 0,0 0 16,21-21-16,22 21 15,-22-21-15,0 0 0,0 0 0,22 0 16,-1-21-16,0 21 0,1-21 15,-1 0-15,21-1 0,1-20 0,-22 0 16,22 21-16,-1-43 0,-20 22 16,20-22-16,-21 22 0,1-22 0</inkml:trace>
  <inkml:trace contextRef="#ctx0" brushRef="#br0" timeOffset="85408.5">15790 7197 0,'0'-21'0,"0"42"15,-21 0 1,21 21-16,0 1 0,-21-1 0,0 21 16,0 1-16,-1-1 0,1 64 15,0-63-15,0-1 16,0 1-16,0 63 0,-1-64 0,1 1 16,21-22-16,0 22 0,0-22 15,-21 0-15,21 22 16,0-43-16,0 0 0,0 0 0,0 1 15,21-22-15,0 0 16,1-22-16,-1 1 0,0 0 16,0-21-16,0 21 15</inkml:trace>
  <inkml:trace contextRef="#ctx0" brushRef="#br0" timeOffset="85808.27">15811 8086 0,'0'0'0,"0"21"0,-21 0 15,21 0-15,0 0 0,0 1 16,0-1-16,21-21 16,1 0-16,-1 0 15,0 0-15,0 0 16,21 0-16,-20 0 0,20-21 0,-21-1 16,21 1-16,64-63 15,-63 41-15,-43 1 16,0 21-16,0 0 0,0-1 0,0 1 15,0 0-15,0 0 0,-43 21 0,22 0 16,0 0-16,0 0 0,-43 42 16,-20 43-1,62-43-15,22-21 0,-21 22 16,21-1-16,-21 0 0,21 1 16,0-22-16,0 21 0,0-21 0,0 22 0,21-1 15,22 0 1,-1-42-16,-21 0 0,21 22 15,43-22-15,-43 0 0,22 0 16,-22-22-16,1 1 0,-1 0 16,21 0-16,-20 0 0,-22 0 0,21-22 15,-21 22-15,22-21 0,-22 21 16</inkml:trace>
  <inkml:trace contextRef="#ctx0" brushRef="#br0" timeOffset="86429.91">16679 8022 0,'0'-42'15,"0"21"-15,-21 148 0,42-191 0,-21 22 31,0 63-31,0 21 0,0-20 16,0-1-16,0 21 0,-21-21 16,21 22-16,0-22 0,-21 63 15,21-62-15,0-1 16,0 0-16,0 0 0,0 0 0,-21-21 16,21 21-16,0-42 31,0 0-16,0 0-15,0 0 0,0 0 0,0-22 16,0 22-16,21-21 0,0-1 16,-21 22-16,21-21 0,0 0 0,1 20 15,41-41 1,-21 21-16,-20 20 0,20 22 16,-21 0-16,21 0 0,-20 22 15,-1-1-15,0 0 0,0 0 16,0 0-16,22 85 15,-43-85-15,0 0 0,0 22 0,0-22 16,0 21-16,0-21 0,0 1 16,0-1-16,0 0 0,0 0 15,-22-21-15,22 21 0,-21-21 0,0 0 16,21-21 15,0 0-31,0 0 0,0-22 0,21 22 16,0-21-16,22 21 0,-22-22 15,0 1-15,21 0 0,-20-1 0,20 1 16,21-21-16,22 41 16,-64 22-16,22 0 0,-1 0 15,21 0-15,-41 22 0,-1-1 16,21 0-16,-42 21 0,21-21 16,0 85-1,-21-85-15,0 64 0,0-64 0,0 0 16,-21 22-16,0-22 15,21 0-15,-21 0 0,0 0 0,21 1 0,-21-22 16,21 21-16,0-42 31,0-1-31,21 1 16,0 0-16</inkml:trace>
  <inkml:trace contextRef="#ctx0" brushRef="#br0" timeOffset="86813.69">17843 8170 0,'0'0'0,"0"22"16,22-1-1,-1-21-15,0 0 16,0 0-16,0 0 0,0 0 16,22 0-16,-22 0 15,0-21-15,0 21 0,22-22 0,-22 1 16,0 0-16,21 0 0,-21 0 15,-21 0-15,0-1 0,0-20 16,0 0-16,0 21 16,-21 21-16,0 0 15,0 0-15,-21 0 0,20 21 0,1 0 16,0 0-16,0 0 0,0 22 0,21-22 16,-21 42-1,-1-42-15,22 22 0,0-22 0,0 42 16,0-41-16,0-1 0,0 0 0,0 0 15,0 0 1,22-21-16,20 21 0,0-21 16,1 0-16,-22 0 0,21 0 15,-21 0-15,22 0 0,-22-21 16,21 0-16,0 0 0,-20 0 0</inkml:trace>
  <inkml:trace contextRef="#ctx0" brushRef="#br0" timeOffset="87288.42">18563 7938 0,'0'-22'16,"0"44"-16,0-22 31,0 21-31,0 21 0,0-21 16,0 0-16,-21 1 0,21 20 16,0-21-16,0 21 0,-21-20 0,21-1 15,-21 42-15,21-42 16,0 1-16,-22-1 0,22 0 0,-21 0 15,21 0-15,0-42 47,0 0-47,21 0 0,1 0 16,-22-1-16,21-20 16,0 21-16,0-21 0,0-1 0,0 1 15,22 0-15,-22-1 0,42-20 16,22 20-16,-64 22 15,22 21-15,-1 0 16,0 0-16,-21 0 0,1 21 0,-1 1 16,-21 20-16,0-21 0,21 0 0,-21 22 15,0-22-15,0 21 0,0 64 16,-21-43 0,21-41-16,-21-1 0,21 21 15,0-21-15,0 0 0,0 1 16,0-44 15,0 1-31,21 0 16,0 0-16,-21 0 0,21 0 15</inkml:trace>
  <inkml:trace contextRef="#ctx0" brushRef="#br0" timeOffset="87625.23">19621 7324 0,'0'0'16,"0"-21"-16,0-1 0,-21 22 31,21 22-31,0-1 0,0 0 16,-21 21-16,21-21 0,-21 22 16,21 20-16,-21-20 0,21-1 0,-21 21 15,-1-20-15,22 20 0,-21-20 0,-21 84 16,21-64-16,0-21 15,-1 22-15,1-22 0,0 1 0,0-1 16,0 43-16,0-64 0,21 21 16,0-21-16,0 22 15,21-43 1,0 0-16,0 0 16,0 0-16,22 0 0,-22-22 15,42 1-15,-42 0 0,1 0 16,20 0-16,21-43 0,-41 43 15,-1-21-15,0 21 0</inkml:trace>
  <inkml:trace contextRef="#ctx0" brushRef="#br0" timeOffset="87854.09">19219 7832 0,'0'0'15,"-42"0"-15,21-21 0,42 21 16,0 0-1,0 0-15,0 0 0,22 0 16,-1 0-16,64 0 0,-21 0 16,-43 0-16,43 0 15,-64 0-15,21 0 0,-21 0 16,0 0-16,22 0 16,-22 0-1</inkml:trace>
  <inkml:trace contextRef="#ctx0" brushRef="#br0" timeOffset="88454.78">21378 7006 0,'0'0'0,"0"-21"0,21 0 0,-21 0 0,0 0 16,0-1-16,0 65 31,-21-22-31,0 21 0,0 1 16,21 20-16,-21 22 0,0-22 0,-1 22 16,1-22-16,21 22 0,-21 0 0,0-22 15,-43 149 1,43-106-16,0-43 0,0-20 15,0-1-15,21 0 16,0 1-16,-21-22 0,21 21 0,0-21 16,0 0-16,0-42 31,0 0-31,0 0 16,0-21-16,21 20 0</inkml:trace>
  <inkml:trace contextRef="#ctx0" brushRef="#br0" timeOffset="88921.21">21103 7408 0,'0'-42'0,"0"84"0,0-126 15,0 41-15,0 1 0,0 0 16,0-1-16,0 22 0,21-42 16,43-1-16,-22 43 0,22 0 15,41-21-15,-20 42 16,-21 0-16,-1 0 0,22 0 0,-22 0 15,1 42-15,20 21 16,-41 1-16,-1 42 0,-42-43 16,0-20-16,-21 20 15,0 1-15,-22-22 0,1 21 0,0-20 16,-22-1-16,1 0 0,20-20 0,-84 41 16,43-42-1,41 0-15,-20-21 0,42 0 16,0 0-16,-1 0 0,1-21 15,21 0-15,0 0 0,0 0 16,21 21 0,1 0-16,-1 21 15,0 0-15,0 0 0,0 0 0,0 1 16,22 41-16,-22-42 16,0 22-16,0-22 0,0 0 15,-21 0-15,22 0 0,-1 0 16,-21 1-16,21-1 0,0 0 15,0-21-15,0 0 0,1 0 16,-1 0-16,0 0 16,0-21-16,0-22 15,0 22-15,-21 0 0</inkml:trace>
  <inkml:trace contextRef="#ctx0" brushRef="#br0" timeOffset="89274.01">21886 7832 0,'-21'0'31,"21"21"-15,21-21-1,0 0-15,1 0 0,20 0 16,-21 0-16,43-21 16,-1-22-16,-42 43 15,0-21-15,1 21 0,-22-21 16,0 0-16,0 0 15,-22 21-15,1 0 0,0 0 16,0 0-16,-21 0 0,20 21 0,-41 0 16,-1 21-1,43-20-15,0 20 0,21-21 0,-21 0 16,21 0-16,0 22 0,0-22 0,0 0 16,0 0-16,0 0 0,0 1 15,21-1-15,0-21 0,0 21 0,43-21 16,-43 0-16,43 0 15,-22 0-15,0 0 16,1 0-16,-1-21 0,0 0 0,1-1 16</inkml:trace>
  <inkml:trace contextRef="#ctx0" brushRef="#br0" timeOffset="89576.84">22648 7620 0,'0'0'0,"0"-21"0,0 0 0,-21 0 16,0 21-1,0 0-15,21 21 0,0 0 16,-21 0-16,-1 21 0,1 85 16,21-21-1,-21-63-15,21 20 0,-21 1 16,21-1-16,-21 1 0,21-1 0,-21 1 16,21-1-16,-22 1 0,22 20 0,-21-20 15,0-1-15,0 22 0,0-22 16,0 1-16,-1-1 0,1 1 0,-21 105 15,42-126-15,-21-1 16,21-21-16,0 21 0,0-20 16,0-1-16,21-42 15,-21-1 1,21 1-16,0-21 0,0 21 16,1-22-16,-1 1 0</inkml:trace>
  <inkml:trace contextRef="#ctx0" brushRef="#br0" timeOffset="89881.74">22479 7895 0,'0'-42'0,"0"84"0,-21-126 0,21 41 0,0-20 16,0 42-16,0-22 16,21 22-16,0 0 0,0 21 0,0-21 15,22 21-15,-1 0 0,0 0 0,1 0 16,-1 0-16,0 21 15,22 21-15,-22 1 0,1 20 16,-43-42-16,0 22 0,0-1 16,0 0-16,-22-21 15,1 1-15,-21-1 0,21 0 0,-22 0 16,-41 0-16,20 0 16,43-21-16,0 0 0,0 0 15,0 0-15,21-21 16,21 0-1,0 0-15,21 0 0,-21 0 0</inkml:trace>
  <inkml:trace contextRef="#ctx0" brushRef="#br0" timeOffset="90276.51">23241 7578 0,'-64'0'16,"43"0"-1,0 21-15,-21 42 16,21-41-16,-1-1 0,1 21 0,0-21 16,0 22-16,0-1 15,21 21-15,0-20 0,0-22 0,0 0 16,0 43-16,21-64 16,0 21-16,0 0 0,0-21 15,1 0-15,41 0 0,-42 0 16,22-21-16,-22 21 0,0-21 15,0-1-15,21-20 0,22-43 16,-64 1 0,21 41-16,-21 1 0,0 21 15,0-21-15,0-1 0,-21 22 0,0 0 16,0 0-16,-1 21 0,1 0 0,0 0 16,-21 0-16,21 0 0,-1 0 0,1 21 15,0-21-15,0 21 0,0 0 0,21 22 16,0-22-1,0 0-15,21 0 16,0-21-16,21 0 0,-20 0 16,20 0-16</inkml:trace>
  <inkml:trace contextRef="#ctx0" brushRef="#br0" timeOffset="90654.53">23918 7662 0,'0'-21'15,"-21"21"-15,-21 0 16,21 0-16,-22 0 0,22 0 0,-21 21 16,-1 1-16,22-22 0,-21 21 15,21 0-15,0-21 0,-1 21 16,22 0-16,0 0 0,0 1 16,22-22-16,-1 21 15,21-21-15,-21 21 0,22 0 0,41 0 16,-20 22-1,-22-22-15,0 0 16,-42 0-16,0 0 0,0 0 16,0 1-16,-21-22 15,-85 21 1,22-21-16,41 0 0,1 0 16,0 0-16,21 0 0,-22 0 15,22 0-15,0 0 0,0 0 0,0 0 16,21-21-16,21-1 15,0 22 1,0 0-16,0-21 0,22 0 0,-22 21 16,21-21-16</inkml:trace>
  <inkml:trace contextRef="#ctx0" brushRef="#br0" timeOffset="90887.39">24257 7684 0,'0'21'31,"0"0"-31,0 0 0,0 0 16,0 0-16,-21 1 0,21 20 0,-21 0 15,21 1-15,0-22 16,0 0-16,0 0 0,0 0 0,0 0 16,0 1-16,0-1 15,0-42 16,21-1-31,0 1 16,-21 0-16</inkml:trace>
  <inkml:trace contextRef="#ctx0" brushRef="#br0" timeOffset="91187.74">24405 7451 0,'0'0'0,"-21"-21"0,0 21 0,0 0 0,-1 0 16,1 0-1,21 21-15,0 0 16,21-21 0,1 0-16,-1 0 0,0 0 15,0 0-15,0 0 0,0 0 16,-21-21-16,22 0 16,-22-1-16,0 1 0,0 0 15,0 0-15,0 0 0,-22 21 16,1 0-16,0-21 0,0 21 15,-21 21-15,20-21 0,22 21 16,-21 0-16,21 0 16,-21 0-16,21 1 0,0-1 0,0 0 15,0 0-15,21-21 16,0 0-16</inkml:trace>
  <inkml:trace contextRef="#ctx0" brushRef="#br0" timeOffset="91493.56">25040 6943 0,'0'0'0,"0"-21"0,-21 21 16,0 0 0,0 21-16,-1 0 0,1 21 15,0 22-15,0-22 16,0 0-16,0 22 0,-1-1 0,1 1 15,0-1-15,0 1 0,0-1 16,0 1-16,-1-1 0,22 1 16,-21-1-16,0-20 0,21 20 0,-21-20 15,21-1-15,0 0 0,0 1 0,0-22 16,0 0-16,0 0 0,0 43 16,21-86 15,0 1-31,0 0 0,1 0 15,-1 0-15</inkml:trace>
  <inkml:trace contextRef="#ctx0" brushRef="#br0" timeOffset="91840.89">25146 7641 0,'0'0'0,"0"-21"0,-21 21 31,0 21-31,-1-21 0,1 21 16,21 1-16,-21 20 0,0-21 0,0 0 15,0 22-15,21-1 0,0-21 16,-22 21-16,22-20 0,0 83 16,0-62-1,0-22-15,22 0 0,20 0 16,-21-21-16,21 0 0,22 0 16,-43 0-16,21-21 0,-20 0 15,-1 0-15,21 0 0,22-85 16,-64 85-16,21-43 15,-21 22-15,0-1 16,0 1-16,0 21 0,-21 21 16,21-21-16,-22 21 0,1 0 0,0 0 15,-21 0 1,21 0-16,-1 0 0,1 0 0,0 0 16,0 0-1</inkml:trace>
  <inkml:trace contextRef="#ctx0" brushRef="#br0" timeOffset="92076.74">24765 7366 0,'0'-42'15,"21"42"-15,0 0 0,0 0 16,22-21-16,-1 21 0,0 0 15,-20 0-15,20 0 0,0 0 0,-21 0 0,22 0 16,-22 0-16,0 0 0,21 0 16,-20 0-16,-1 0 15,-21 21-15,0 0 16,0 0-16,0 0 16</inkml:trace>
  <inkml:trace contextRef="#ctx0" brushRef="#br0" timeOffset="92520.68">25421 7747 0,'0'-21'0,"0"0"16,0 0-16,21-1 0,0 22 0,1-21 15,-1 21-15,0-21 0,0 21 16,0 0-16,22 0 0,-22 0 16,0 0-16,21 21 0,-21 0 0,1 1 15,-1 20-15,0-21 0,-21 0 16,0 22-16,0-22 0,0 21 16,0-21-16,0 43 15,0-43-15,-21 21 0,21-21 16,-21 1-16,-1-1 15,22-42 17,0-1-32,0 1 0,0 0 15,22-21-15,-1 21 0,0-1 0,0 1 16,0-21-16,0 21 0,1 0 16,-1-22-16,0 22 0,0 0 0,0 0 15,0 0-15,1 21 0,-1 0 16,-21-22-16,42 22 15,-21 22 1,0-1-16</inkml:trace>
  <inkml:trace contextRef="#ctx0" brushRef="#br0" timeOffset="93320.22">26416 7726 0,'0'0'0,"0"-21"31,0 42 0,-21 0-31,0 0 16,21 0-16,-22 1 0,1-1 0,21 0 16,-21 0-16,21 21 0,-21-20 15,21-1-15,0 0 0,0 21 0,0-21 16,0 1-16,0-1 0,0 0 15,0 0-15,42-21 16,-21 21-16,1-21 0,20 0 16,-21 0-16,0 0 0,0 0 15,1-21-15,20 21 0,-21-21 16,0 0-16,43-43 0,-43 43 0,0 0 16,0-21-16,22-1 15,-1-20-15,-21 42 16,0-1-16,-21 1 0,0 0 15,0 42 17,-21-21-32,0 21 0,0 1 0,21-1 15,-21 0-15,-1 0 16,1 21-16,-21 22 16,42-22-16,0 1 0,0-1 15,0 21-15,0-20 0,0 20 0,0-20 16,0 20-16,0-21 0,0 22 0,0 126 15,0-63 1,0-63-16,0-22 0,0 85 16,0-63-16,-21-22 0,0 64 15,-22-64-15,22 1 16,0-22-16,0 21 0,0-21 16,-1 0-16,1 1 0,0-1 0,0 0 15,0-21-15,0 0 0,-1 0 0,1 0 16,0 0-16,0 0 15,0 0-15,0 0 0,-1-42 16,1 20-16,0-20 0,0 0 16,0-1-16,0 1 0,21 0 15,0-22-15,0 22 0,0-22 16,0-20-16,21 20 0,0 1 0,64-64 16,-43 63-16,0 22 0,22 0 15,-22-22-15,22 43 0,-22-21 16,21 20-16,-20-20 0,-1 21 0,0 21 15,1-21-15,-1 0 0,-21 21 16,64-22-16,-64 22 16,0 0-16,-21-21 0,-21 0 31,0 21-31,0 0 0,0 0 16</inkml:trace>
  <inkml:trace contextRef="#ctx0" brushRef="#br0" timeOffset="94503.06">1820 10287 0,'0'0'0,"0"-21"16,0 0-16,0 0 16,0-1-16,0 1 0,0 0 15,0 0-15,0 0 16,-21 42 15,21 0-15,0 21-16,-21-20 0,0 20 15,21-21-15,-21 21 0,-1 1 0,22-22 16,0 21-16,-21-21 0,21 22 16,-21-22-16,21 0 0,0 0 15,0 0-15,0-42 16,0 0-1,0 0-15,0 0 16</inkml:trace>
  <inkml:trace contextRef="#ctx0" brushRef="#br0" timeOffset="94859.85">1736 9800 0,'0'0'0,"-22"-21"15,1 21-15,0 0 0,0 0 16,0 0-16,0 0 0,-22 42 15,22-20-15,21-1 0,0 0 16,-21 21-16,21 22 16,0-43-16,0 0 0,21 0 15,0-21-15,0 0 0,22 0 16,41 0 0,-62-21-16,20 0 0,-42 0 0,21 0 15,0-1-15,-21-20 16,0 21-16,0-21 0,0 20 15,-21 1-15,0 0 0,0 0 16,-64-21-16,22 42 16,41 0-16,-20 0 0,0 0 15,21 21-15,-1 0 0,1 0 16,0 0-16,21 0 0,0 1 0,0-1 16,21 21-1,0-21-15,1-21 0,-1 0 0,21 0 0,0 0 16</inkml:trace>
  <inkml:trace contextRef="#ctx0" brushRef="#br0" timeOffset="95125.7">2265 9504 0,'0'0'0,"-21"0"0,-1 0 15,1 0-15,0 21 16,21 0-16,0 0 0,-21 22 15,0-1-15,21 0 0,-21 1 0,21-1 16,0 64-16,-22 0 16,22-64-16,-21 0 0,21 1 15,0-1-15,0 0 0,0 1 16,0-1-16,0 0 0,0-20 16,0 20-16,0-21 0,0 0 15,21-21 1,1 0-16,-1-21 15,0 0-15,0 0 0,21 0 0</inkml:trace>
  <inkml:trace contextRef="#ctx0" brushRef="#br0" timeOffset="95442.24">2582 10097 0,'0'0'16,"0"-22"-16,-21 22 15,0 0 1,0 22-16,0-22 0,-22 21 0,1 0 15,0 21 1,42-21-16,0 1 16,0-1-16,21-21 15,0 21-15,0-21 0,0 0 16,0 21-16,1 0 0,-1-21 16,0 21-16,21 1 15,-42-1-15,0 0 0,0 0 16,0 0-16,-21 0 0,0-21 0,0 22 15,-22-1-15,22-21 0,0 0 16,-21 0-16,21 0 0,-1 0 16,-20 0-16,21 0 0,21-21 15,-21-1-15,21-41 16,0 42-16,0-22 0,0 1 0</inkml:trace>
  <inkml:trace contextRef="#ctx0" brushRef="#br0" timeOffset="95653.15">2244 9843 0,'0'0'0,"0"-22"15,21 22-15,42-21 16,-20 21-16,-1-21 16,0 21-16,1-21 0,-1 21 15,21-21-15,-20 21 0,-1-21 0,0 21 16,1 0-16,-22 0 0,0-22 15,0 22-15,0 0 0,-42 0 32,0 22-32</inkml:trace>
  <inkml:trace contextRef="#ctx0" brushRef="#br0" timeOffset="96153.05">4508 10139 0,'0'-21'0,"0"42"0,0-85 0,0 43 0,0 0 16,0-21-16,0 21 0,0-1 0,0-20 15,0 21-15,-21 0 0,-21-43 16,21 64-16,0-21 0,-22 21 15,22 0-15,-21 0 16,-1 21-16,22 0 0,-21 1 0,21-1 0,-22 21 16,22 0-16,0 1 0,0 20 15,-21 43-15,42-42 16,0-1-16,-22 1 0,22-1 16,0 1-16,0-22 0,0 0 0,0 22 15,0-43-15,22 21 0,-22-21 0,21 1 16,0-1-16,0 0 0,21-21 15,43 0 1,-43 0-16,1-21 0,-1 0 0,0-1 16,1 1-16</inkml:trace>
  <inkml:trace contextRef="#ctx0" brushRef="#br0" timeOffset="96524.84">4741 10372 0,'0'-21'15,"0"42"-15,0-64 0,-21 43 16,0 0-16,21 22 15,-21-1-15,0 0 0,-1 0 16,22 0-16,-21 22 0,21-22 0,-21 21 16,21-21-16,0 22 0,0-22 15,0 42-15,0-42 0,0 1 16,21-1-16,0-21 0,1 0 0,-1 21 16,0-21-16,21 0 0,1 0 15,-22 0-15,21-21 0,0 0 0,-20-1 16,20 1-16,21-21 15,-20-22-15,-22 22 16,-21 0-16,0 21 0,0-22 0,0 1 16,-21 21-16,0-22 15,-1 22-15,1 0 0,-21 0 0,-64 0 16,43 21 0,20 21-16,22 0 0,0 0 0,0 0 15,0 1-15,21-1 0,0 0 16,0 42-16,0-20 15,21-22-15,0-21 0,21 0 0,-21 0 16,1 0-16,-1 0 0,21 0 16,-21 0-16</inkml:trace>
  <inkml:trace contextRef="#ctx0" brushRef="#br0" timeOffset="96813.25">5482 9843 0,'0'0'0,"0"-43"0,0 22 15,0-21-15,0 21 16,0 42 0,0 0-16,0 21 15,0-21-15,-21 22 0,0 41 16,21-41-16,0-1 0,0 0 16,-21 22-16,-1-22 0,1 22 15,21-1-15,0 1 0,-21-22 0,0 22 16,0-1-16,0-21 0,21 1 15,0 41-15,0-62 0,0-1 16,21-21 0,0-21-1,0-1-15,43-41 0,-43 21 16,0-22-16,21 22 0</inkml:trace>
  <inkml:trace contextRef="#ctx0" brushRef="#br0" timeOffset="97046.11">5842 9737 0,'0'0'0,"0"-21"0,21-22 0,0 22 16,-21 42 0,0 0-16,0 1 15,0 20-15,0 0 0,-21 1 16,-21 62-16,21 1 16,-1-42-16,1-1 0,0-20 0,0 20 15,21 1-15,0-1 0,-21-21 16,21 22-16,0-22 0,0 1 0,0-1 15,0 0-15,0-21 16,0 1-16,21-22 16,0 0-16,0 0 0,-21-22 0,21 1 15,1 0-15</inkml:trace>
  <inkml:trace contextRef="#ctx0" brushRef="#br0" timeOffset="97422.04">5948 10499 0,'0'0'0,"0"63"16,0-42 0,21-21-1,0 0-15,0 0 0,0 0 0,22 0 16,-22 0-16,21 0 0,-21-21 16,22 0-16,-1 21 0,-21-21 15,22 0-15,-22 0 0,0-1 0,0-41 16,-21 42-16,0-22 15,0 22-15,-21 21 0,-21-21 16,20 21-16,-41 0 16,21 21-16,20 0 0,-20 1 15,21-1-15,-21 0 0,20 21 0,1-21 16,0 64 0,21 0-16,0-43 0,0-21 15,0 0-15,0 1 0,0-1 16,21 0-16,0 0 0,1-21 0,20 0 15,-21 21-15,21-21 0,-20 0 0,20 0 16,0 0-16,64-21 16,-21-21-16,-22 21 15,-20-1-15,84-41 0</inkml:trace>
  <inkml:trace contextRef="#ctx0" brushRef="#br0" timeOffset="97693.88">7006 10329 0,'0'-21'16,"0"42"-16,0-63 0,-21 42 15,0 0-15,0 0 0,-1 0 0,1 0 16,21 21-16,-42 22 16,21-22-16,0 0 0,-1 21 15,22 22-15,-21-22 0,21 0 16,0-20-16,0 20 0,0 0 0,0-21 16,0 1-16,21 20 15,22 0-15,-22-21 0,21-21 16,-21 0-16,22 0 0,-1 0 15,0 0-15,1 0 0,-1-21 0,0 21 16,1-21-16,-22 0 0,21 0 16,1-22-16,-22 22 0,0-21 0,21 0 15,-21-22-15,1 22 0,-1-22 16,-21 1-16,21-1 0,0 1 16,0-1-16</inkml:trace>
  <inkml:trace contextRef="#ctx0" brushRef="#br0" timeOffset="98871.93">7578 9843 0,'21'-106'0,"-21"85"0,-21 211 0,21-253 0,21-107 0,-21 149 15,-21 21-15,-1 0 0,-20 42 16,21-20-16,0 20 16,-22 43-16,22-22 0,21 43 15,0-43-15,0-20 0,0 20 16,0 1-16,0-1 0,0-20 16,0 20-16,0-21 0,0 22 0,0-22 15,21 1-15,1-1 16,-22 0-16,21-21 0,-21 22 0,21-22 0,0 0 15,0 0-15,0 22 0,1-43 16,-1 0-16,0 0 0,0 0 16,0 0-16,64-64 15,0-21 1,-43 64-16,-21-21 0,0 0 16,0-1-16,1 22 0,-22-21 0,0-1 15,21 22-15,-21 0 0,0 0 0,21 0 16,-21 42-1,0 0-15,0 0 16,0 0-16,0 1 0,0 20 16,0-21-16,-21 21 0,21-20 0,0-1 15,0 21-15,0-21 0,0 0 0,0 22 16,0-1 0,42-21-16,-21 0 0,0 1 15,1-22-15,41 0 0,-42 0 16,22 0-16,-1 0 0,-21 0 15,21-22-15,1 22 0,20-42 16,-42 21-16,43-43 0,-43 43 16,0-21-16,-21 21 15,0 0-15,21-22 0,-21 22 0,0 0 16,-63 275 62,63-212-62,21-21-16,43-21 15,20-21 1,-41-42 0,-170-212 62,550 296 31,-402 0-109,-21 0 0,0 64 16,0-64-16,0 42 15,0 1 1,-21-43-16,21 21 16,-21-20-16,21-1 15,-21-21 1,21-21-1,0-1 1,0 1-16,0 0 0,21 0 16,-21-21-16,42 20 0,-21-20 15,0 0-15,1-1 0,20 1 0,0 0 16,-21-1-16,22 22 0,-22 0 16,21 0-16,1 21 0,-22 0 0,0 0 15,0 0-15,0 21 0,0 0 0,-21 0 16,0 1-16,0-1 0,0 21 15,0-21-15,0 22 0,0-1 0,0-21 16,0 21-16,0-20 0,0-1 16,-21 21-16,0-21 0,21 0 0,-21 1 15,21-1-15,-21 0 0,0-21 16,21-21 15,-22 0-31,22-1 16,0-20-16,-21 21 0,21-21 15</inkml:trace>
  <inkml:trace contextRef="#ctx0" brushRef="#br0" timeOffset="99060.38">9059 9864 0,'-21'0'0,"42"0"0,-84 0 15,42 0-15,-1 0 0,1 0 0,0 0 16,0 0-1,21 21 17,-21-21-1,0 0-31,-1 0 0</inkml:trace>
  <inkml:trace contextRef="#ctx0" brushRef="#br0" timeOffset="99268.86">7429 10118 0,'0'0'0,"-42"21"0,0-21 0,21 0 15,63 0 1,-21 0-16,21 0 16,1 0-16,-1 0 0,22-21 15,-22 21-15,21 0 0,1-21 16,-1-1-16,-20 22 0,20 0 0,-20 0 15,-1-21-15,0 21 0,1 0 16,-22 0-16,0 0 0,-21-21 0</inkml:trace>
  <inkml:trace contextRef="#ctx0" brushRef="#br0" timeOffset="100256.22">10816 10351 0,'0'-22'16,"0"44"-16,21-65 0,-21 22 0,0 0 0,21-21 16,1 20-16,-22 1 0,21 0 15,-21 0-15,0 0 0,-21 42 32,-1-21-32,1 21 15,0 21-15,0-20 0,0 20 0,0 0 16,-1 1-16,1-1 0,0 0 0,21 1 15,-21-1-15,21 43 16,0-64-16,0 42 0,0-42 16,42-21-16,-21 22 0,1-22 15,-1 0-15,21 0 0,0 0 0,1-22 16,-1 1-16,0 0 0,1 0 16,-22 0-16,21 0 0,1-22 0,-22 22 15,0-21-15,0-1 0,-21 1 0,0-43 16,-21 22-1,0 21-15,-22-1 0,-20 1 16,21 21-16,-1 21 0,22 0 16,0 0-16,-21 0 0,63 0 31,21 0-31,0 0 0,1 21 16,126-21-16,-105 0 15,-1 0-15,1-21 0,-1 0 0,1-1 16,-1 1-16,-21 0 0,22 0 15,-22 0-15,1 0 0,-1-22 0,0 22 16,-21-21-16,22-43 16,-43 22-1,0 41-15,-21 1 0,-1 0 16,1 21-16,0 0 0,0 21 16,0 0-16,0 1 0,-1 20 15,22-21-15,-21 21 0,0 22 0,0 84 16,0-21-1,0-42-15,21-1 16,0-20-16,0 21 0,0-1 0,-22 1 16,22 105-16,0-105 0,0 0 0,-21-1 15,21 22-15,0-21 0,0 0 16,-21 169 0,0-106-16,21-85 0,-21 1 15,21-1-15,0 1 0,-21-22 0,-1 0 16,22 1-16,-21-1 0,21-21 15,0 0-15,-63-21 16,20-21-16,22 0 16,-21 0-16,21-21 0,-22 20 15,22-20-15,-21 21 0,21-21 0,-22-1 16,22 22-16,0-21 0,0-1 16,21 22-16,0-21 0,0-43 15,21 1 1,21 41-16,-20 1 0,20 0 15,0-1-15,22 1 0,-1-22 0</inkml:trace>
  <inkml:trace contextRef="#ctx0" brushRef="#br0" timeOffset="102736.18">13970 9991 0,'0'0'0,"0"21"0,-21-21 16,0 0-16,21 21 0,21-21 47,0 0-47,21-21 15,-21 0-15,22 0 0,-22-1 0,64-41 16,-43 21 0,0-22-16,1-21 0,-43 43 15,0-21-15,0 41 16,0 1-16,-22 0 0,1 0 16,0 21-16,-21 0 0,21 21 0,-22 0 15,1 0-15,0 22 0,-64 84 16,42 0-1,43-85-15,21 0 16,0-20-16,0 20 0,0-21 0,0 0 16,21 0-16,0 1 0,1-1 0,-1-21 15,42 21-15,1-21 16,-43 0-16,21 0 0,-21 0 16,22 0-16,-43-21 0,0 0 15,-21 21 1,-22 0-16,22 0 15,-21 0-15,21 0 0,-22 0 0,1 0 16,0 21-16,-1 0 0,22 0 16,0 0-16,0 22 0,0-22 0,-1 21 15,22 0-15,0 1 0,0 41 16,43 22 0,-22-85-16,0 1 0,21-1 0,1 0 15,-22 0-15,21-21 0,1 0 16,-1 0-16,0 0 0,1 0 0,62-42 15,-62 21-15,20-1 16,-20-20-16,-1 0 0,21-1 0,-20 1 16,-1 0-16,0-22 0,22 22 15,-43-22-15,21 1 0,1-1 0,-22 1 16,64-149 0,-43 43-16,-42 127 15,0 20-15,0 1 0,0 0 16,0 0-16,0 42 15,-21 0-15,0 22 0,-1-1 16,22 0-16,-21 22 0,-21 42 16,21-43-16,0 1 15,-1-1-15,1 1 0,0-1 0,21 1 0,0-22 16,-21 21-16,21 1 0,0-22 16,0 1-16,0-1 0,21 0 0,-21-21 15,42 22-15,-20-22 0,-1-21 0,63 21 16,1-21-1,-43 0-15,1-21 0,-1 0 16,22 0-16,-22-1 0,0 1 0,1-21 16,-1 21-16,0-22 0,-21 1 15,22-21-15,-43 41 0,0-20 16,0 21-16,0 0 0,0 0 16,-21-1-16,-1 1 0,1 21 0,0 0 15,-21 0-15,21 0 0,-1 0 0,1 21 16,0-21-16,-21 43 15,42 20-15,0-42 0,0 22 16,0-22-16,0 21 0,0-21 16,21 1-16,0-1 0,0 0 15,0 0-15,22 0 0,-22-21 0,42 21 16,43-21 0,-63 0-16,-22-21 0,21 0 15,0 0-15,-20 0 0,-1 0 16,21-1-16,-21-20 0,-21 21 0,21 0 15,-21-22-15,22 22 0,-22 0 16,0-21-16,0 21 0,0-1 0,0 44 31,0-1-31,0 0 16,0 21-16,0-21 0,0 1 0,0 20 16,0 21-1,0 1-15,0-43 0,0 0 16,0 43-16,0-43 15,0 0-15,0-42 47,0 0-47,0 0 0,0-22 0,21 22 16,-21-21-16,21 21 0,0-22 0,-21 1 16,42-22-1,-20 22-15,-1 21 0,0 0 0,0 0 16,0 21-16,22 0 0,-22 0 15,0 0-15,0 0 0,0 0 0,-21 21 16,43 21-16,-22-21 0,-21 0 16,21 1-16,-21 20 0,21-21 15,-21 43-15,21-22 0,-21-21 16,0 0-16,0 22 0,21-22 0,-21 0 16,0 0-1,0-42 16,0 0-31,22 0 0,-1-1 16,-21 1-16,21-21 0,0 0 16,0-1-16,0 1 0,1 0 15,-1-1-15,21 22 0,0-64 16,-20 64-16,20 0 0,-21 21 0,21-21 16,1 21-1,-43 21-15,0 0 0,0 0 16,0 22-16,0-22 0,0 21 0,0-21 15,0 22-15,0-1 0,0-21 16,0 22-16,0-1 0,0-21 0,0 21 16,0-20-16,0-1 0,21 21 15,0-21-15,0-21 0,0 21 0,22 1 16,20-22-16,-20 0 16,20 0-16,-21 0 15,1-22-15,-1 22 0,0-21 0,1 0 16,-1 0-16,22-43 0,-22 22 15,-21 0-15,0-1 0,0 22 16,1-21-16,-22 0 0,0-22 16,0 1-16,-22 41 15,1 22-15,0 0 0,0 0 16,-21 0-16,20 22 0,1-1 16,21 0-16,-21 0 0,0 0 0,21 43 15,0 42 1,0-64-16,0-21 0,0 43 15,21-43-15,0 0 16,0 0-16,1 0 0,-1-21 0,21 21 16,-21-21-16,43 0 0,-1 0 15,-42-21-15,22 21 16,-22-21-16,42-21 0,1-43 16,-43 43-16,0 21 15,-21-22-15,0 22 0,0-21 16,21 21-16,-21-1 0,0 1 0,0 42 47,0 1-47,0-1 0,0 0 15,0 21-15,0-21 0,0 1 0,0 20 16,0 0 0,-21 1-16,21-22 0,0 0 0,0 0 0,0 0 15,0 0-15,0-42 47,0 0-47,0 0 0,0 0 16,0-22-16,21 22 0,1-21 0,-1 21 15,0-64-15,42 0 16,-41 64-16,20-21 16,21 0-16,-41 42 0,20 0 15,0 0-15,-21 0 0,22 0 0,-22 0 16,21 21-16,-21 21 15,-21 22-15,0-43 0,0 21 16,0-21-16,0 43 16,0-22-16,-21-21 0,0 22 0,0-22 15,21 0-15,0 0 0,-42 21 16,42-20 0,0-44-1,0 1 1,0 0-16,21 0 0</inkml:trace>
  <inkml:trace contextRef="#ctx0" brushRef="#br0" timeOffset="103009.02">18881 9567 0,'0'0'15,"21"-21"-15,-21 0 0,0 42 16,0 22-16,0-22 15,0 21-15,-21 0 0,-1 1 0,1 20 16,0 1-16,0-22 16,21 22-16,-21-1 0,0 1 0,-1-1 15,1 1-15,0-22 0,21 21 0,-21-20 16,0 20-16,21-20 16,0-1-16,-21-21 0,21 21 0,-22-20 0,22 20 15,0-21-15,0 0 16,22-21-16,-1 0 15,21 0-15,-21 0 0,22-21 0,-22 0 16,21 0-16</inkml:trace>
  <inkml:trace contextRef="#ctx0" brushRef="#br0" timeOffset="103358.82">19177 10287 0,'0'-21'0,"0"42"0,0-63 16,0 21-16,0-1 0,0 1 15,-21 21-15,0 0 16,-1 0-16,1 0 0,0 0 0,0 21 15,-21 1-15,20-1 0,1 21 16,0-21-16,21 0 0,0 1 0,-21-1 16,21 0-16,0 21 0,0-21 15,42 22 1,-21-22-16,1-21 0,-1 21 0,0-21 16,21 21-16,-21-21 0,1 21 0,-1-21 15,0 22-15,0-1 0,0 0 16,-21 0-16,0 0 15,-21-21 1,0 21-16,0-21 0,0 0 16,-1 0-16,1 0 0,-21 0 0,21 0 15,-22 0-15,22 0 16,0 0-16,0-21 16,21 0-16,0 0 15,0 0-15,0 0 16,0-1-16</inkml:trace>
  <inkml:trace contextRef="#ctx0" brushRef="#br0" timeOffset="103589.69">18627 10054 0,'0'-21'16,"21"21"-1,0-21-15,21 21 0,-21 0 0,22 0 16,-1-21-16,0 21 0,22 0 0,-22 0 15,1 0-15,-1 0 0,0 0 16,1 0-16,-1 0 0,0 0 0,1 0 16,-22 0-16,0 0 0,0 0 15,0 0-15,0 0 0,1 0 0,20 0 16</inkml:trace>
  <inkml:trace contextRef="#ctx0" brushRef="#br0" timeOffset="104581.85">20680 10859 0,'0'-22'47,"0"1"-32,0 0-15,21 0 0,0 0 16,-21 0-16,21-1 0,0-20 0,1 21 16,-1-21-16,0-1 0,0-20 0,0 20 15,0-20-15,1 21 0,20-85 16,-21 63-16,-21-63 15,0 64-15,0 20 0,0-20 16,0 20-16,0 1 0,0 0 0,0 21 16,0-1-16,0 1 0,-21 42 15,0 1-15,0-1 16,-1 21-16,1 22 0,0-22 16,0 21-16,0 1 0,0-1 15,-1 1-15,22-1 0,0 22 0,0-21 16,0-1-16,0 64 15,0-21-15,0-64 0,0-21 16,22 22-16,-1-22 0,0 0 0,0 0 16,0 0-16,0-21 0,1 0 15,-1 0-15,0 0 0,64-42 16,-22 0 0,-42 21-16,0-1 0,22-20 15,-22 0-15,0 21 0,0-22 0,0 1 0,1 0 16,-1 20-16,0-20 0,-21 21 15,0 0-15,0 0 0,21 21 16,-21 21 0,0 0-16,0 0 0,0 21 15,0-20-15,0 20 0,0-21 0,0 21 16,-21-20-16,21 20 0,0-21 0,0 21 16,0 1-16,0-22 15,0 0-15,21 0 0,0-21 0,0 0 16,43 21-16,-43-21 15,0 0-15,22 0 0,-1-21 0,-21 21 16,21-21-16,1-21 16,-1 21-16,-21-1 0,-21-20 15,21 21-15,-21-21 0,0-1 0,0 22 16,0-21-16,0-1 0,-21 1 0,0 0 16,0 21-16,0-1 0,-22 1 15,22 0-15,0 21 0,-21 0 0,-43 42 16,43 22-1,21-43-15,-1 21 0,22 1 16,0-1-16,0-21 0,0 22 0,0-1 16,0-21-16,0 0 0,22 22 15,-1-22-15,0-21 0,0 21 0,21 0 16,-20-21-16,20 0 0,0 0 16,1 0-16,-1 0 0</inkml:trace>
  <inkml:trace contextRef="#ctx0" brushRef="#br0" timeOffset="105285.36">22437 10372 0,'0'-43'0,"0"86"0,0-107 0,0 43 0,0 0 16,-22 21 0,1 0-1,0 0-15,0 21 0,0 0 16,0 0-16,-1 22 0,1-22 15,0 21-15,0 1 0,21-22 0,-21 21 16,0 43-16,21-64 0,0 21 16,0-21-16,0 22 0,0-22 15,0 0-15,21 0 0,0 0 0,0 1 16,0-1-16,0 0 0,1-21 16,20 0-16,0 21 0,1-21 0,-1 0 15,64 0-15,-64 0 0,22-21 16,-1 0-16,-21 0 0,22 21 15,-22-43-15,1 22 0,-1 0 16,-21-21-16,21 20 0,-20-20 0,-1 21 16,0-21-16,-21-1 0,0-41 15,0 20-15,0 43 16,-21 0-16,0 0 0,-1 21 16,1 0-16,0 0 0,-21 42 15,-1-21-15,22 0 0,0 22 0,0-22 16,0 21-16,-22 0 0,43-20 15,-21 20-15,21 0 0,-21-21 0,21 22 16,0-22-16,0 0 0,0 0 0,21 22 16,22-43-1,-22 0-15,0 0 0,0 0 0,0 0 16,22 0-16,-22 0 0,0-22 16,0 1-16,21 0 0,-20 0 15,-1-21-15,42-64 16,-63 42-16,21 22 15,-21 21-15,0-43 0,0 43 16,0 42 0,0 0-1,0 1-15,-21-1 0,21 21 0,0-21 16,0 22-16,-21 20 16,21-21-16,0-20 0,0 20 15,21-21-15,0 0 0,-21 0 16,22 1-16,-1-22 0,0 0 0,0 0 15,0 0-15,43 0 16,-43 0-16,21 0 0,-21-22 0,22 1 16,-22 0-16,21-21 0,-21 21 15</inkml:trace>
  <inkml:trace contextRef="#ctx0" brushRef="#br0" timeOffset="105590.19">24130 9567 0,'0'0'0,"0"-21"0,-21 21 32,0 0-32,-1 21 0,1 1 15,0-1-15,-42 63 0,41-41 16,1-1-16,-21 0 0,21 22 16,0-22-16,-1 22 0,-41 42 15,42-43-15,0-21 0,-22 85 16,22-63-16,21-1 0,-21-20 15,0 20-15,21-20 0,-21-1 0,21 43 16,0-43-16,0-21 16,0 21-16,0-20 0,0-1 0,0 0 15,21-21-15,0 0 16,0 0-16,0 0 16,22-21-16,-22 0 0,21-1 0,0 1 15,-20-21-15,20 21 0</inkml:trace>
  <inkml:trace contextRef="#ctx0" brushRef="#br0" timeOffset="105946.07">24130 10435 0,'-21'43'0,"42"-86"16,0 22-16,0-42 0,-21 41 16,0 44-1,-21-1-15,0 0 16,0 0-16,21 21 0,-21-20 16,-1 20-16,1 21 15,21-20-15,0-22 0,0 21 0,0-21 16,0 1-16,0-1 0,0 0 0,0 0 15,0 0-15,21 0 0,1-21 16,-1 0-16,0 0 0,21 0 0,-21 0 16,43 0-16,-22 0 0,-21-21 15,22 0-15,-22 0 0,0 0 16,0-22-16,0 22 0,1-21 0,-22 0 16,0-1-16,0 1 0,0 0 15,0-1-15,0 1 0,-22 21 0,1 0 16,-42-22-1,42 43-15,-22 0 0,22 21 0,0 1 16,0-1-16,0 0 0,-1 0 16,1 0-16,21 0 0,-21 1 0,21-1 15,0 0-15,0 0 0,21 21 16,22-20 0,-22-22-16,0 21 0</inkml:trace>
  <inkml:trace contextRef="#ctx0" brushRef="#br0" timeOffset="106359.83">24828 10456 0,'-21'-21'0,"42"42"0,-42-63 16,21 21-16,0 0 16,0 0-16,0-1 0,21 1 0,-21 0 15,43 21-15,-22-21 0,0 21 0,21 0 16,-20 0-16,41 0 15,1 63-15,-43-41 16,-21 20-16,21 43 0,-21-64 16,0 21-16,0 0 0,0-20 15,0 20-15,-21 21 0,0-41 16,21-1-16,-22-21 0,22 42 16,-21-42-1,0 0-15,21-21 16,0 0-16,0 0 15,21-1-15,0 1 0,1 0 16,20-42-16,21-1 16,-41 22-16,-1-1 0,21 1 15,-21 0-15,22 21 0,-22-22 0,0 22 16,0 21-16,0-21 0,0 21 16,1 21-1,-22 0-15,0 0 16,0 1-16,21-1 0</inkml:trace>
  <inkml:trace contextRef="#ctx0" brushRef="#br0" timeOffset="106800.58">26141 10414 0,'0'0'16,"0"-21"-16,21 0 0,-21 0 0,0-1 0,0 1 15,0 0-15,-21 21 0,0 0 16,-22 0-16,-20 0 16,42 21-16,-22-21 0,22 21 15,-21 1-15,21 20 0,-1-21 0,1 0 16,0 0-16,21 1 0,-21 20 16,21-21-16,0 0 0,0 0 15,21 1-15,0-1 0,0 0 16,1-21-16,-1 0 0,21 21 0,-21-21 15,0 21-15,1-21 0,20 21 16,-21-21-16,43 43 16,-43-22-16,-21 0 0,0 0 15,0 0-15,-21-21 16,-1 0-16,1 22 0,0-22 0,-21 0 16,21 0-16,-1 0 0,-20 0 15,21 0-15,-21 0 0,20 0 16,-20 0-16,21 0 0,0 0 0,0 0 15,-1 0-15,22-22 16,-21 22-16,21-21 16,0 0-1,0 0-15</inkml:trace>
  <inkml:trace contextRef="#ctx0" brushRef="#br0" timeOffset="107144.38">24088 9843 0,'21'0'15,"0"0"-15,85-22 16,42 1 0,-85 21-16,1 0 0,-22-21 15,22 21-15,-22 0 16,43 0-16,-43 0 0,-21-21 16,22 21-16,-22 0 15,-42 0 48</inkml:trace>
  <inkml:trace contextRef="#ctx0" brushRef="#br0" timeOffset="110226.23">2286 12785 0,'0'0'15,"0"21"-15,0 0 16,21-21 15,0 0 0,0 0-31,-21-21 0,22 21 0,-22-21 16,21 0-16,-21-1 0,21 1 16,-21 0-16,0 0 0,0 0 15,0-22-15,0 22 0,0 0 16,-21 0-16,0 0 0,-1 0 0,-20-22 16,21 43-16,-21-21 0,-43-21 15,0 42 1,64 0-16,-21 21 0,-22 21 15,22-21-15,0 43 16,-1-22-16,22 22 0,0-22 16,-21 85-16,20 0 15,22-85-15,0 22 0,0 21 16,0-43 0,22-21-16,20 21 0,-21-20 15,21-22-15,1 0 0,-22 0 16,0 0-16,21 0 15,22-64 1,-43 43-16,0 0 0,22 0 0,-22-22 16,-21 22-16,21-21 0,0-1 15,0 1-15,0 0 16,1-1-16,-1 1 0,-21 0 0,0-22 16,21 43-16,-21-21 15,0 63 16,0 0-31,0 0 0,0 22 16,0-22-16,0 21 0,0-21 0,0 22 16,21-22-16,-21 21 0,64 64 31,-22-64-31,-21-21 16,0-21-16,22 22 0,-22-22 0,21 0 15,-21 0-15,22 0 0,-1 0 16,0 0-16,-21-22 0,22 1 0,-1 0 15,-21 21-15,22-42 0,-22 21 16,0-1-16,0-20 0,0 21 0,-21-21 16,21 20-16,-21-62 15,0 63-15,0-43 16,0 43-16,-21 21 16,0 0-16,0 21 15,21 0-15,0 0 16,0 22-16,0-1 0,0-21 0,-21 85 15,21-21 1,0-64-16,-21 0 0,21 43 16,0-43-1,0 0-15,0-42 32,0 0-17,0-1-15,0-20 0,21 21 0,-21-21 16,42-22-16,-42 22 15,21-1-15,0 22 0,1-21 0,-1 21 16,-21 0-16,21-1 0,0 22 16,0 0-16,0 0 0,-21 22 15,22-1-15,-1 0 0,0 0 0,-21 0 16,21 22-16,0-22 0,0 42 16,1-20-16,20 20 15,-21-42-15,0 0 0,43 22 16,-22-22-16,-21 0 0,43-21 15,-22 0-15,-21 0 16,0 0-16,22 0 0,-22 0 0,64-42 16,-64 21-1,0-1-15,0 1 0,0-21 0,0 21 16,1-22-16,-1 1 0,21 21 0,-21-21 16,22 20-16,-22-20 15,21 21-15,-21 0 0,22 0 0,-1 21 16,-21 0-16,21 0 0,-20 0 15,-1 0-15,0 21 0,0 0 0,0 0 16,0 0-16,1 22 16,-22-1-16,0 0 0,0-21 15,0 1-15,0-1 16,21-21-16,-21-21 47,0-1-47,0 1 0,0 0 15,0 0-15,-21 0 0,-22-43 16,22 43-16,0 0 0,-43-43 16,43 43-16,0 0 15,-21 21-15,21 0 0,-22 0 0,22 0 16,-42 0-16,41 0 16,-20 21-16,21 0 0,0 1 0,0 20 15,-43 64 1,43-22-16,0-62 15,21 20-15,0-21 0,0 21 0,0-20 16,21-1-16,21 21 16,-21-21-16,43 0 0,-43-21 15,0 0-15,22 0 0,41 0 16,22-63 0,-85 42-16,22 0 15,-22-22-15,21 22 0,-21-21 16,0-1-16,1-20 0,-1 21 0,0-22 15,0 22-15,0-22 0,0 1 16,1-1-16,-22 22 0,0-22 0,0 1 16,21-43-16,0-21 15,-21 106-15,0-21 16,-21 63 0,0 21-16,21 0 0,0 1 15,-43 41-15,43-20 0,0-1 16,-21 1-16,21-1 0,0 1 15,0 126 1,0-41-16,0-107 16,21 0-16,0 1 0,-21-22 0,22 0 15,-1 0-15,0 0 0,0 0 16,0 1-16,0-22 0,1 0 16,-1 0-16,0 0 0,21 0 0,-21-22 15,22 1-15,-1 0 0,22-42 16</inkml:trace>
  <inkml:trace contextRef="#ctx0" brushRef="#br0" timeOffset="113903.22">6286 12277 0,'0'-43'16,"0"86"-16,0-128 0,0 43 0,0-106 15,0 105 1,0 64 0,0 1-1,0 20-15,0 0 0,22 1 16,-22 20-16,21 1 0,-21-22 16,0 212-1,0-191-15,0 1 0,0-1 16,-21 86-16,-1-107 15,1 0-15,21 1 0,0-22 16,0 0-16,0 0 0,-21-21 0,0 0 16,21-21-1,0 0-15,0-43 16,0-63 0,0 85-16,21-43 15,0 43-15,22 0 0,-22 20 16,0-20-16,21 21 0,1 0 15,-1 21-15,0 0 0,1 0 0,126 21 16,-106 42 0,-20-41-16,-22 20 15,0-21-15,-21 21 0,0-20 0,0 20 16,0-21-16,-21 21 0,0-20 16,0 20-16,-22-21 0,1 0 0,21 0 15,-22 1-15,1-22 0,0 0 16,-43 0-16,43 0 0,21-22 15,-22 1-15,1 0 0,21 0 16,0 0-16,-1 0 0,-20-43 16,42 22-1,0 21-15,0 42 32,21 0-32,0 0 0,1 0 0,-22 0 15,21 1-15,21-1 0,-21 0 16,0 0-16,22-21 0,-22 21 0,64 22 15,63-43 1,-106 0-16,64 0 16,-64 0-16,22 0 0,-22-22 15,0 1-15,22 0 0,-22 0 16,43-43-16,-64 43 0,21-21 16,-20 0-16,-1-1 0,0 22 15,-21-21-15,0-1 0,0-62 16,0 62-16,0 22 15,0 42 1,0 0 0,0 1-16,0-1 0,0 21 15,0-21-15,0 22 0,0-22 0,0 21 16,0 0-16,0 1 0,0-22 16,0 21-16,0-21 0,42 64 15,22-43 1,-43-42-16,21 0 15,-21 0-15,22 0 0,-22 0 16,0-21-16,21 0 0,-20 0 0,-1 0 16,21 0-16,-21-22 15,106-105 1,-84 85-16,-43 20 0,0 22 16,21 0-16,-21 0 0,0 0 0,0-1 15,0 44 16,0-1-15,0 0-16,0 21 0,0-21 0,0 1 16,0-1-16,0 21 0,0-21 15,0 22-15,0-22 0,0 21 0,0-21 16,0 0-16,21 22 16,-21-22-16,21 0 0,-21 0 0,21 0 15,0-21-15,1 22 0,-1-22 0,42 0 16,1 0-1,-43-22-15,0 1 0,21 0 0,-20 0 16,20-21-16,-21 20 16,21-20-16,-20 0 0,20-1 0,-21 1 15,0 0-15,0-1 0,1 1 0,-1 0 16,0-22-16,-21 22 16,-21 42-1,0 0 1,21 21-16,0 0 0,-22-21 0,22 21 15,0 1-15,0 41 16,0-21-16,0-20 0,22 20 16,-22-21-16,42 21 15,-42-20-15,21 20 0,0-42 0,-21 21 16,0 0-16,0 0 0,21-21 16,-21 22-1,-21-22 1,21-22-16,-21 1 0,0 21 0,21-21 15,-21 0-15,0 0 0,-1 21 0,22-43 16,-42 22 0,42 42 15,0 1-31,0-1 0,0 0 16,0 0-16,0 0 15,0 0-15,21 1 0,0-22 0,1 21 16,-1-21-16,0 0 0,0 21 15,21-21-15,22 0 16,-22 0-16,64-21 16,-64 0-16,1-1 0,-1 1 15,0 0-15,1-21 0,-22 21 0,21-22 16,-21 1-16,22 0 0,-22 20 16,-21-20-16,21 0 0,-21-1 0,0 22 15,0 0-15,0 0 0,0 0 16,-21 21-1,0 0-15,21 21 0,0 0 16,0 0-16,0 0 0,0 1 16,0-1-16,0 0 0,0 0 15,21 0-15,-21 22 0,21-22 0,0 0 0,0 42 16,1 1 0,-1-43-16,-21 0 15,21 22-15,-21-22 16,-21-21-1,0 0-15,-1-21 16,1 21-16,0-22 0,0 1 16,0 21-16,0-21 0,-1 0 0,1 21 15,0 0-15,21-21 0,-21 21 16,21 21 0,0 0-1,0 0-15,0 0 16,21-21-16,0 22 0,0-1 0,1-21 15,-1 21-15,0 0 0,0-21 16,43 21-16,41-21 16,-62 0-16,-22 0 0,21 0 15,1-21-15,-1 0 0,-21 21 16,21-21-16,-20 0 0,20-1 0,-21 1 16,43-42-16,-22-1 15,-42 22-15,21 21 16,-21-22-16,21 1 0,-21 21 15,0 0-15,-21 21 32,21 21-32,-21-21 0,21 21 0,-21 0 15,21 0-15,0 1 0,0-1 16,0 0-16,0 0 0,0 43 16,0-43-16,0 0 15,21 0-15,0 0 0,-21 0 0,21 1 16,0-22-16,1 21 0,41-21 15,-42 0-15,22 0 0,-22 0 16,21 0-16,-21 0 0,43-21 16,-1-22-16,-42 22 15,1-21-15,-1 21 0,0-1 0,0-20 16,-21 0-16,0 21 0,21-22 0,-21 22 16,0-21-16,0 21 15,0-1-15,0 1 0,0 0 0,0 42 31,0 0-31,-21-21 16,21 22-16,0-1 0,-21 21 0,21-21 16,-21 0-16,21 1 0,-21 20 15,21-21-15,0 0 0,0 43 16,-22-1-16,1-42 16,21 1-16,0-1 15,0-42 16,0-1-31,0 1 16,0-21-16,21 21 16,1 0-16,-1-22 0,-21 22 15,42-42-15,-21 41 0,0 1 16,22 0-16,-22 0 0,0 0 16,0 0-16,0 21 0,1 0 0,-1 0 15,0 0-15,0 0 0,-21 21 16,21-21-1,-21 63-15,0-42 0,0 1 16,0 20-16,0-21 0,0 0 16,0 0-16,0 1 0,0 20 15,0-21-15,0 0 0,21 22 16,22-22-16,-22-21 16,21 21-16,-21-21 0,22 0 15,-22 0-15,21 0 0,-21 0 0,22-21 16,-1 0-16,-21 21 0,22-22 0,-22 1 15,0 0-15,0 0 0,0-21 16,0 20-16,1-20 0,-22 21 0,0 0 16,0-22-16,0 22 0,0 0 15,0 0-15,0 0 0,-22 21 16,1 0 0,0 21-1,0-21-15,21 21 0,-21 0 0,21 0 16,0 1-16,0-1 0,0 0 0,-21 0 15,21 0-15,0 0 0,0 1 16,0-1-16,0 0 0,0 0 0,21 0 16,0-21-16,0 21 15,21-21 1,1 0-16,-22 0 0,42 0 16,-20-21-16,-22 0 0,21 0 15,1 0-15,-22 21 0,21-21 0,0-22 16,-20 22-16,20 0 0,-21 0 0,21-43 15,1 22 1,-43 0-16,21-1 0,-21 22 16,0 0-16,-21 42 31,0 0-31,21 0 0,0 1 16,0-1-16,-22 0 0,22 0 15,0 0-15,0 0 0,0 22 16,-21-22-16,21 0 0,0 0 0,0 0 0,0 1 15,0 20 1,0-21-16,0 0 0,21 0 16,-42-42 15,0 0-15,0 21-16,0-21 15,0 21 1,-1 0-16,22 21 31,0 0-31,22-21 16,-1 0-16,0 21 0,0-21 15,21 0-15,-20 0 0,-1 0 16,85 0-16,-85 0 16,21 0-16,0 0 0,1 0 15,-1-21-15,0 0 0,1 0 0,-1 0 16,0 0-16,1-1 0,-1 1 15,0-21-15,1 21 0,20-43 16,-20-20-16,-1 20 16,-21 1-16,-21 41 15,0 1-15,-21 21 16,0 0-16,-22 0 16,22 21-16,0 1 0,0-1 0,0 21 15,0 0-15,21 22 16,0-43-16,0 0 0,0 0 15,0 22-15,0-22 0,21 0 0,21 43 16,-42-22 0,21-21-16,-21 0 15,0 0-15,0 1 0,0-1 0,0 0 16,-21-21 0,0 0-16,0 21 0,0-21 15,-1 0-15,1 0 16,0 0-1,0 0-15,0-21 16,21 0-16,-21 0 16,-1-1-16,22 1 0</inkml:trace>
  <inkml:trace contextRef="#ctx0" brushRef="#br0" timeOffset="114148.07">10520 12086 0,'0'0'15,"-21"0"-15,-1 0 16,44 0 31</inkml:trace>
  <inkml:trace contextRef="#ctx0" brushRef="#br0" timeOffset="115001.41">13293 12806 0,'0'0'0,"-22"0"0,22 21 0,-21-21 15,21-21 17,0 0-32,0 0 0,21-1 15,1 1-15,-22 0 0,21-21 16,0 21-16,0-22 0,0 1 16,0 0-16,22-64 0,-1 42 15,-21 1-15,22-22 0,-22 22 16,42-86-16,-42 65 0,1 20 15,-22 1-15,0 20 0,21 1 16,-21 0-16,0-1 16,0 22-16,-21 42 15,21 1-15,-22-1 0,1 21 0,0 0 16,0 1-16,-21 168 16,20-147-16,22-1 0,-21 22 15,0-21-15,21-1 0,-21-21 16,21 22-16,0-22 0,0 1 0,0-1 15,0 0-15,0 1 0,21 41 16,0-63 0,22-21-16,-22 0 0,0 0 15,0-21-15,21 0 0,-20 0 0,20 0 16,-21 0-16,21-1 0,-20-20 16,62-43-16,-63 22 15,-21 42-15,0 0 0,0-1 16,22 1-16,-22 42 31,0 1-31,0-1 0,-22 0 16,22 0-16,-21 0 0,21 0 15,0 1-15,0-1 0,0 0 0,0 0 16,0 0-16,0 0 0,-21-21 16,21 22-16,0-1 15,0-42 1,0-1-1,0 1-15,0 0 0,0-21 0</inkml:trace>
  <inkml:trace contextRef="#ctx0" brushRef="#br0" timeOffset="115184.3">13970 12044 0,'0'21'46,"0"0"-46,-21-21 16,21 21-16,0 1 16,0-1-16,21-21 15,0 0-15,0 0 16,0 0-16</inkml:trace>
  <inkml:trace contextRef="#ctx0" brushRef="#br0" timeOffset="117422.43">14541 11853 0,'0'0'16,"0"-21"-16,0 0 0,0 0 15,0 42 1,0 0 0,0 0-16,0 1 0,0 20 0,0 43 15,0-43-15,0 21 0,0 22 16,0-21-1,-21-22-15,21 0 0,0 1 0,0-1 0,0 0 16,-21 1-16,21-22 16,-21 42-16,21-42 0,0 1 15,0-1-15,0 0 16,-21-21 0,21-21-16,0 0 15,0-1-15,0 1 0,0 0 0,0-21 16,21 21-16,0-22 0,21-20 15,1 20-15,-22 22 0,21 0 16,-21 0-16,1 0 0,41 0 16,-42 21-16,22 0 0,-22 0 15,0 21-15,0 0 0,0-21 16,22 63-16,-22-20 16,0-22-16,-21 0 0,0 21 15,0 1-15,-21-22 16,0 0-16,-1 0 0,1 0 0,0 1 15,0-1-15,-64 0 16,64-21-16,0 0 0,0 0 16,0 0-16,-1 0 0,1-21 0,0 21 15,0-21-15,0-1 0,21 1 16,21 21 31,0 0-47,0 0 15,-21 21-15,21 1 0,1-22 0,-22 21 16,21-21-16,21 21 16,-21-21-16,0 21 0,1-21 0,-1 0 15,0 0-15,21 0 0,-21 0 16,22 0-16,-1 0 0,0 0 0,1-21 16,-1 0-16,0 0 0,1-1 0,-1 1 15,0 0-15,1-21 16,-22 21-16,0-22 0,0 1 0,0 0 15,-21 20-15,0-41 16,0 21-16,0 20 0,-21 22 16,0 0-16,21 22 15,0-1 1,0 0-16,0 0 0,0 21 16,0-20-16,21-1 0,-21 0 15,21 0-15,1 0 0,-22 0 0,0 1 16,21-1-16,0 0 0,-21 0 0,0 0 15,0 0-15,0 1 0,21-1 16,0 0-16,0 21 16,-21-21-16,22-21 15,-1 0-15,0 22 0,0-22 0,0 0 16,0 0-16,1 0 0,20 0 16,-21 0-16,43-43 15,-1 22-15,-21 0 0,-20 0 16,41-43-16,-42 43 0,0 0 15,-21-21-15,0 20 0,0 1 16,0-21-16,0 21 0,0 0 0,0-1 16,0 1-16,-21-21 15,0 42-15,0 0 0,0 0 16,0 0-16,-22 0 0,22 21 16,-21 0-16,21 0 15,-1 1-15,1-1 0,-21 42 16,21-42-16,21 1 0,0 20 15,-21 21-15,21-41 0,0-1 16,0 0-16,0 0 0,0 0 0,0 0 16,21 1-16,0-1 0,0-21 15,0 0-15,0 0 0,1 0 0,-1 0 16,21-21-16,0-22 16,-20 22-16,-22 0 0,42-43 15,-21 43-15,0-21 16,-21 0-16,0 20 0,0-20 0,21 21 15,-21 0-15,0 0 0,0-1 16,0 44 15,0-1-31,-21 0 0,21 0 16,0 0-16,0 0 0,0 1 16,0-1-16,0 0 0,0 0 0,0 21 15,0-20-15,0-1 0,21 21 16,1-21-1,-1-21-15,0 0 0,0 0 0,0 0 16,22 0-16,-22 0 0,21 0 16,-21-21-16,22 21 0,-22-21 0,63-64 15,-41 43 1,-22 0-16,0 20 0,0 1 16,-21 0-16,21 0 0,-21 0 15,0 42 16,0 0-31,0 0 16,0 0-16,0 1 0,0-1 16,0 0-16,0 0 0,0 0 15,0 22-15,0-22 0,22 0 16,-1 0-16,0-21 16,0 21-16,0-21 0,0 0 15,1 0-15,-1 0 0,0 0 16,0-21-16,0 21 0,0-21 15,1 0-15,-1 0 0,0-1 0,0 1 16,0 0-16,0 0 0,22-43 16,-22 43-16,-21 0 0,21 0 15,-21 0-15,21 0 0,-21-1 16,0 44 15,0-1-31,0 0 16,0 0-16,0 0 0,0 0 0,0 1 15,0-1-15,0 0 0,0 0 16,0 0-16,0 0 16,0 1-16,21-1 0,1-21 15,-1 21-15,0-21 0,21 0 16,-21 0-16,1 0 0,-1 0 16,21 0-16,-21 0 0,22-21 0,-22 21 15,21-21-15,-21-1 0,43-20 16,-22 0-1,-21-1-15,0 1 0,-21 0 16,22 21-16,-22-1 0,0 1 0,0 0 16,-22 21-1,1 0-15,0 21 16,0 0-16,21 1 16,0 20-16,-21-21 0,21 0 0,-21 0 15,21 1-15,0-1 0,0 0 16,0 21-16,0-21 0,0 1 15,0 20-15,21-42 0,0 21 16,0-21-16,0 0 0,0 0 16,22 0-16,-22 0 0,0 0 15,21 0-15,-20-21 0,-1 0 16,21 21-16,-21-21 0,0-22 0,1 22 16,-1 0-16,0-21 0,21-22 15,1-21 1,-43 64-16,21 0 0,-21 0 15,0 0-15,0 42 16,0 0-16,0 0 16,0 0-16,0 1 0,0-1 0,-21 0 15,21 0-15,-22 64 16,22-64-16,-21 0 0,21 0 16,0 0-16,0 1 0,-21-1 0,21 0 15,-21-21-15,21 21 0,0 0 16,-21-21-1,21-21 1,-21 0 0,21 0-16,-22 0 0,22-1 15,-21-20-15</inkml:trace>
  <inkml:trace contextRef="#ctx0" brushRef="#br0" timeOffset="117617.32">17272 12002 0,'0'0'0,"-21"-22"0,0 22 0,-1-21 16,22 0-1,0 42 32,22 0-31</inkml:trace>
  <inkml:trace contextRef="#ctx0" brushRef="#br0" timeOffset="117817.21">19516 12298 0,'0'0'0,"-64"0"16,43 0-16</inkml:trace>
  <inkml:trace contextRef="#ctx0" brushRef="#br0" timeOffset="118118.24">19410 12277 0,'21'-21'0,"-42"42"0,63-64 15,-21 22-15,-21 0 16,0 0-16,0 0 0,0 0 16,0 42-1,0 0-15,0 0 16,0 0-16,0 0 0,0 1 0,0 20 15,0-21-15,-21 43 16,21-43-16,0 21 0,0-21 0,0 0 16,-21 1-16,21-1 0,0 0 15,0 0 1,0-42 15,0 0-31,0 0 0,0-1 16,0 1-16,0-21 0,0 0 0,0-1 15</inkml:trace>
  <inkml:trace contextRef="#ctx0" brushRef="#br0" timeOffset="118434.06">19431 11811 0,'0'-21'0,"0"42"0,0-63 16,0 63 0,0 0-16,0 0 0,0 0 15,0 22 1,0-22-16,21 0 0,0-21 0,-21 21 15,21 0-15,1-21 0,-1 0 16,0 0-16,0 0 0,0 0 0,64-42 16,-64 21-16,0 0 15,-21 0-15,0-22 0,0 22 16,0 0-16,0-21 0,0 20 0,0-20 16,0 21-16,-21 21 15,0 0-15,0 0 0,0 0 16,-1 42-1,1 22-15,21-43 0,0 0 16,0 43-16,0-43 16,0 21-16,0-21 0,0 0 15,21 1-15,1-1 0,20 0 16,0-21-16</inkml:trace>
  <inkml:trace contextRef="#ctx0" brushRef="#br0" timeOffset="118888.83">20087 12065 0,'0'21'0,"0"0"16,0 1-16,-21-1 0,21 0 15,0 0-15,0 0 16,0 22-16,0-22 0,0 0 16,0 0-16,0 0 0,0 0 0,0 1 15,-21-1-15,21 0 16,0 0-16,0 0 0,0 0 15,-21-21 1,21-21 0,0 0-16,0 0 15,0 0-15,0-22 0,0 22 16,21-21-16,0 0 0,-21-1 0,21 1 16,0-22-16,0 22 0,1 0 15,20 21-15,-21-1 0,21 1 16,-20 0-16,20 21 0,0 0 0,1 21 15,-22-21-15,21 43 0,-21-22 16,43 42-16,-43 22 16,-21-43-16,0 1 0,0-22 0,0 21 15,0 0-15,0-20 0,0-1 16,-21 21-16,21-21 0,-21 0 0,-1 1 16,-20 41-16,42-42 15,-21-21 1,21-21 15,21 0-31,0 0 0</inkml:trace>
  <inkml:trace contextRef="#ctx0" brushRef="#br0" timeOffset="120424.95">22161 12065 0,'22'-21'0,"-44"42"0,65-63 15,-43 21-15,0-1 0,0 1 16,0 0-16,21 21 0,-21-42 16,0 21-1,-21 21 1,21 21-16,-21 0 15,-1 0-15,1 0 16,21 22-16,-21-1 0,0-21 0,0 21 16,21 1-16,-21-1 0,-1 0 0,22 1 15,0-1-15,0-21 0,0 22 16,0 20-16,0-42 0,0 22 16,22-22-16,-1 0 0,0-21 15,0 21-15,0-21 0,0 0 16,1 0-16,-1 0 0,0 0 0,0 0 15,0 0 1,0 0-16,-21-21 31,22 21-15,-22-21-16,21 0 16,0 21-16,21-43 15,-21 22-15,1 0 16,-1 0-16,0 0 0,21-43 15,-21 43-15,1-21 0,-1-1 16,0 1-16,0 0 0,-21-64 16,0 63-16,0 1 0,0-21 15,0 41-15,-21 1 0,0 0 16,-22 0-16,22 21 0,-21 0 16,-106 21-16,105 0 15,1 0-15,0 22 0,21-1 16,-22 0-16,22 1 0,0-1 0,0 0 15,21 1-15,0-22 0,0 21 16,0 1-16,21 20 16,0-42-16,0 0 0,0 22 0,22-43 15,-1 21-15,0 0 0,1-21 16,-1 0-16,0 0 0,1 0 0,20 0 0,-20 0 16,-1 0-16,21-21 0,-20 0 15,20 0-15,-20-1 0,20-20 16,-21 21-16,1-21 0,-1 20 0,-21-20 15,0 0-15,22 21 0,-43-22 16,21 22-16,-21 0 0,21 0 0,-21 0 16,0 42-1,0 0-15,0 42 16,-21-41-16,21 20 0,-21-21 16,21 21-16,0-20 0,0 20 15,0-21-15,-21 21 0,21-20 0,0-1 16,-22 0-16,22 0 0,0 0 15,-21 0-15,21 1 0,0-44 47,0 1-31,21-21-16,1 21 0,-1-22 0,0 22 16,0-21-16,0 0 0,0-22 15,1 22-15,20 21 0,-21-22 0,21 1 16,-20 21-16,20 0 0,0 21 15,-21 0-15,1 0 0,-1 21 16,0 0-16,-21 0 0,21 0 16,-21 0-16,0 22 0,0-22 0,0 21 15,0-21-15,0 22 0,0-1 0,0-21 16,0 0-16,0 22 16,0-22-16,0 21 0,21-21 15,-21 1-15,21-1 0,1 0 0,20-21 16,-21 21-16,21-21 0,-20 0 15,62 0-15,-41 0 0,-1 0 16,0 0-16,64-21 16,-64 0-16,1 0 0,-1-1 0,0-20 15,1 21-15,-22-21 0,0 20 16,21-20-16,-20 0 0,-22-1 16,21 1-16,-21 0 0,0-43 15,0 43-15,-21 21 16,-1 21-16,1 0 0,0 21 15,0 0-15,0 0 0,0 0 0,-1 22 16,1-22-16,0 21 0,21 0 16,0 1-16,0-1 0,0 0 0,21 64 15,0-85-15,1 1 16,-1-1-16,0 0 0,0 0 16,43 0-16,-22-21 15,-21 21-15,21-21 0,1 0 0,-1 0 0,22 0 16,-22-21-16,0 21 15,1-21-15,-22 0 0,21 21 16,0-21-16,1 0 0,-1-1 16,-21 1-16,0 21 0,-21-21 15,0 0-15,0 0 16</inkml:trace>
  <inkml:trace contextRef="#ctx0" brushRef="#br0" timeOffset="121412.21">3323 14309 0,'0'0'15,"-21"0"-15,0 0 0,0 0 16,21 21 15,0 0-31,0 0 16,0 22-16,-22-1 0,22 0 0,0 22 15,0-1-15,0 1 0,-21 20 16,21-20-16,0 42 0,0-22 16,0 1-16,0 21 0,-21-21 0,0 20 15,0 1-15,21-21 0,-21 0 0,-1 20 16,1-20-16,21 0 0,-21-22 16,0 1-16,0-1 0,21 1 0,-21-22 15,21 0-15,0-20 0,0-1 16,-22-21-16,22-21 15,0-22 1,0 22-16,0-21 0,0-1 16,0-20-16,0-1 0,0 1 15</inkml:trace>
  <inkml:trace contextRef="#ctx0" brushRef="#br0" timeOffset="121742.02">2836 15028 0,'-21'-105'15,"42"210"-15,-42-253 0,0 127 0,21-64 16,0 43-16,21 21 0,0-21 16,0-1-16,22 1 0,-1 0 0,0 20 15,22-20-15,-22 0 0,22 21 0,84-22 16,64 64 0,-149 1-16,-21 20 15,1-21-15,-1 21 0,-21 1 16,-21-1-16,0 0 0,0 22 0,0-22 15,-106 64 1,22-42-16,41-43 0,1 0 16,-21 0-16,20 0 0,1 0 15,21-21-15,-22 22 0,22-22 0,0 0 16,0 0-16,21-22 31,21 1-31,21 0 16,-20 0-16,20-21 0,21-1 15</inkml:trace>
  <inkml:trace contextRef="#ctx0" brushRef="#br0" timeOffset="122008.87">4085 14097 0,'0'0'0,"21"-21"15,-21 42 1,0 0-1,0 0-15,-21 1 0,0 20 0,21-21 16,0 43-16,-21-22 16,0 127-16,-1-126 15,22 20-15,0-21 0,0 22 0,0-22 16,0 1-16,-21-1 0,21 0 16,0-21-16,0 22 0,0-1 15,0-21 1,21-21-16,1 0 15,-1-21-15,0 21 0,0-21 16,0 0-16</inkml:trace>
  <inkml:trace contextRef="#ctx0" brushRef="#br0" timeOffset="123122.24">4953 14584 0,'0'-21'0,"0"42"0,0-63 0,0 20 0,0 1 16,-21 21-16,0-21 0,-1 21 16,1 0-16,-63 0 15,41 0-15,1 21 0,21 0 16,0 1-16,-22-1 0,22 21 16,0-21-16,0 22 0,0-22 15,-1 21-15,1 0 0,0-20 16,21 20-16,0-21 0,0 21 0,0 22 15,21-43 1,22-21-16,-22 0 0,42 0 16,-42 0-16,22-21 0,-22 21 15,21-21-15,-21 0 0,64-43 16,-21 22 0,-64 21-16,21-22 0,0 1 15,-21 21-15,0 0 0,0-22 16,0 64 31,0 1-47,0-1 0,21 0 0,-21 0 15,0 0-15,42 43 16,-42-43-16,22 0 16,-1 0-16,0 0 0,21 22 15,-21-43-15,1 0 16,-1 0-16,0 0 0,0 0 0,21-21 15,1-22 1,-22 22-16,0 0 0,0 0 16,-21-22-16,21 22 0,22-42 15,-43 42-15,21-1 0,0 1 16,0 0-16,0 21 16,1 0 15,-22 21-31,21 0 15,-21 1 1,21-22 0,-21-22 15,0 1-31,0 0 0,0 0 16,-21 0-1,0 0 1,-1 21-16,1 0 0,0 0 15,0 21-15,0 0 16,0 0-16,-1 0 0,22 0 16,-21 1-16,21-1 0,-42 42 15,42-42-15,0 22 0,0-1 16,0 0-16,0-20 16,21 41-16,21-21 15,-20-20-15,20-22 0,0 0 16,1 0-16,-1 0 0,0 0 15,1 0-15,-1 0 0,21-22 0,-20 22 16,-1-21-16,0 0 16,1 0-16,-1 0 0,43-43 15,-22-20-15,-42 62 16,1-20-16,-22 21 0,0 0 16,0 0-16,0-1 0,0 1 0,-22 21 31,1 0-31,21 21 0,-42 1 15,21-1-15,0 21 0,21-21 0,0 0 16,-22 22-16,22-22 0,0 0 16,0 21-16,0-20 0,0-1 0,0 42 15,22-42 1,-22 1-16,21-1 0,0-21 16,21 21-16,1-21 0,-22 0 15,0 0-15,0 0 0,0 0 16,0 0-16,22 0 15,-22 0-15</inkml:trace>
  <inkml:trace contextRef="#ctx0" brushRef="#br0" timeOffset="124673.33">8043 15240 0,'0'21'15,"21"-21"1,1 0 0,-1 0-16,-21-21 0,21 0 15,0 21-15,-21-21 0,21 0 0,0-22 16,-21 22-16,0 0 0,0 0 0,0-22 15,0 22-15,0-21 16,0-22-16,0 43 0,0 0 0,-21-21 16,0 21-16,0-1 15,0 1-15,0 21 0,-1 0 0,-20 0 16,21 0-16,-21 0 0,-22 43 16,-21 20-16,64-21 15,-21-20-15,0 41 0,20-21 16,1 1-16,0-1 0,21 22 0,0-22 15,0 0-15,0 1 0,21 41 16,0-84-16,1 21 16,-1-21-16,0 0 0,21 0 15,22 0-15,-22 0 0,22-42 16,-1 0 0,-42 21-16,22-22 0,-22 1 0,21-22 15,-21 43-15,-21-21 0,0 21 16,0-22-16,0 22 0,0 0 15,0 0-15,0 42 32,0 0-32,0 0 15,0 1-15,0 20 0,0-21 16,0 21-16,21-20 0,1 20 0,-22-21 16,21 0-16,0 0 0,21 22 15,22-22 1,-43-21-16,21 0 0,1 0 0,-1 0 15,43 0-15,-43-21 16,0 0-16,1-1 0,-1 1 0,43-42 16,-43-1-1,-42 43-15,0-21 0,0-1 16,0 22-16,0 0 0,-21 21 31,0 0-31,21 21 16,0 0-16,0 1 0,-22-1 0,22 0 15,0 0-15,-21 21 16,21-20-16,-21 20 0,21-21 0,0 0 16,0 22-16,-21-22 0,21 21 15,0-21-15,0-42 32,0 0-17,0 0-15,21 0 0,0-1 0,0-20 16,1 21-16,-1-21 0,42-1 15,-42 1-15,22 0 16,-22 20-16,21 1 0,1 0 16,-22 21-16,0 0 0,0 0 15,0 21-15,-21 0 16,21 22-16,-21-22 16,0 0-16,0 0 0,22 22 15,-1-1-15,-21 0 0,21-21 16,0 1-16,0-1 0,0 0 15,85 42 1,-42-63-16,-22 0 0,-21 0 16,22 0-16,-1 0 0,0 0 15,1-21-15,-1 21 0,0-21 0,1 0 16,-1 0-16,21-22 16,-41 22-16,-1-42 15,-21 42-15,0-22 0,0 1 16,-21 0-16,-1 20 0,1 1 15,-21 0-15,21 21 0,0 0 0,-85 0 16,63 0 0,22 21-16,0-21 0,-21 64 15,21-43-15,21 0 0,0 43 16,0-22-16,0-21 16,0 21-16,0-20 0,0-1 0,0 0 15,42 42-15,-21-41 16,0-22-16,0 21 15,22-21-15,-22 0 16,0 0-16,43-21 0,-43-1 16,0 1-16,0 0 0,0-21 0,0 21 15,1-22-15,41-84 16,-21 21 0,-20 43-16,-1 21 0,0-64 15,0 42-15,-21 22 0,21-43 16,-21 43-16,0 21 0,0 0 15,0-1-15,0 44 16,0-1-16,-21 0 16,0 0-16,21 21 0,0 1 0,-21-1 15,21 0-15,-21 1 0,21-1 16,0 0-16,0 1 0,0-1 0,0 0 16,0 43-16,0-21 15,0-22-15,21-21 0,-21 21 16,21-20-16,-21-1 15,21 0-15,0 0 0,0-21 0,1 0 16,-1 0-16,0 0 16,21 0-16,-21-21 0,1 0 15,-1 0-15,0 21 0,0-22 0</inkml:trace>
  <inkml:trace contextRef="#ctx0" brushRef="#br0" timeOffset="125100.6">11578 15113 0,'0'0'0,"0"-21"0,0 0 0,0 0 0,0-1 16,0 1-16,0 0 16,0 42-1,0 0-15,0 1 16,0-1-16,0 21 0,0-21 15,0 22-15,0-22 0,0 21 16,0-21-16,0 22 0,0-22 0,0 21 16,0-21-1,0-42 1,0 0 0,21 0-16,-21 0 0,21-22 15,-21 22-15,0-21 0,0-1 16,22 1-16</inkml:trace>
  <inkml:trace contextRef="#ctx0" brushRef="#br0" timeOffset="125442.17">11620 14711 0,'22'21'0,"-44"-63"0,22 63 0,-21-42 0,0 21 15,0 0-15,21 21 16,-21 0-16,21 0 0,-21 22 16,21-1-1,0-21-15,0 0 0,0 0 16,0 1-16,21-22 0,0 0 15,0 0-15,0 0 0,0 0 16,1 0-16,-1 0 0,0-22 0,42-41 16,-63 42-1,0 0-15,0-1 0,0-20 0,0-21 16,0 41-16,0 1 0,-21 0 16,0 0-16,0 0 0,0 21 15,-22 0-15,1 0 16,21 21-16,21 0 15,0 0-15,-21 0 0,21 1 16,0-1-16,0 0 0,0 0 16,0 0-16,0 0 15,21-21-15,42 22 16,-41-22-16,20 0 0,-21-22 16</inkml:trace>
  <inkml:trace contextRef="#ctx0" brushRef="#br0" timeOffset="125724">12404 14097 0,'0'-21'0,"0"42"0,21-42 0,-21 42 32,0 0-32,0 0 0,0 1 15,0 20-15,-21 0 0,-1 22 16,22-22-16,-42 64 15,21 63-15,21-105 16,-21-22-16,21 0 0,0 1 0,0-1 16,0 0-16,0 1 0,0-22 0,0 0 15,0 21-15,0 1 16,0-22-16,21-21 16,0-21-1,0 0-15,0 21 0,1-22 16</inkml:trace>
  <inkml:trace contextRef="#ctx0" brushRef="#br0" timeOffset="126109.79">12806 14647 0,'0'0'0,"63"-42"16,-84 42 15,0 0-31,0 21 16,0 0-16,-1 1 0,1-1 0,0 0 15,0 0-15,0 0 16,-22 22-16,43-22 0,0 0 16,0 0-16,0 0 0,0 0 15,22-21-15,-1 0 16,0 0-16,21 22 0,43-22 16,-64 21-1,0-21-15,22 21 0,-22-21 0,0 21 16,-21 0-16,21 0 0,-21 1 15,0-1-15,-21-21 16,0 0-16,-43 21 16,22 0-16,21-21 0,0 0 15,-22 0-15,22 0 0,0 0 0,-21 0 16,20 0-16,1 0 0,0 0 16,0-21-16,0 0 15,0 0-15,21-1 0,0 1 16,0 0-16,0-21 0</inkml:trace>
  <inkml:trace contextRef="#ctx0" brushRef="#br0" timeOffset="126369.15">12382 14330 0,'0'0'0,"0"-21"0,0 0 16,22 21-16,-1 0 0,0-22 15,21 22-15,-21 0 16,22 0-16,-1-21 0,0 21 0,1 0 16,-22 0-16,21 0 0,1 0 0,-22 0 15,21 0-15,22 0 16,-43 0-16,0 0 0,0 0 16,-21 21-1,0 1 1,0-1-1</inkml:trace>
  <inkml:trace contextRef="#ctx0" brushRef="#br0" timeOffset="128927.15">14499 15261 0,'-21'21'0,"42"-42"0,-63 64 0,21-43 0,-1 0 16,22-22-1,0 1 1,22 0-16,-1 0 0,0-21 15,0 20-15,21-20 0,-20 0 0,20-1 16,21-41 0,-20 41-16,41-84 0,-41 64 0,-22 21 15,42-85-15,-63 84 16,0 1-16,0 0 0,0 20 0,0 1 16,-21 0-16,0 21 0,0 0 15,-64 85 1,64-64-16,0 21 0,-21 43 15,42-64-15,0 21 0,0 1 16,0-1-16,0-21 0,21 22 0,42 41 16,1-20-1,-43-43-15,0 0 0,21 0 16,-20 0-16,-22 1 0,21-1 0,-21 0 16,0 0-16,-21-21 15,-22 0 1,22 0-16,0 0 0,-21-21 15,-22-21-15,43 42 0,-21-22 16,-1 1-16,22-21 0,-21 21 16,21 21-16,-22-43 15,22 43-15,21 22 32,0-1-32,0 0 0,21 0 0,0 21 15,-21-20-15,22-1 0,-1 0 0,0 21 16,42 1-1,-41-22-15,20-21 0,-21 21 0,21-21 0,1 0 16,-22 0-16,21 0 0,1 0 16,-1-21-16,0 0 0,128-85 15,-86 42 1,-63 22-16,22 0 16,-22-1-16,21 1 0,-21-22 0,-21 1 15,22-1-15,-22 1 0,21-1 0,-21 1 16,0-43-16,0-21 15,0 106-15,0 42 32,0 0-32,0 0 0,0 22 15,-21-1-15,-1 0 0,22 22 16,-42 84-16,42-106 16,-21 22-16,0-22 0,21 1 15,0-1-15,-21-21 0,21 21 0,-22 1 16,22-22-16,0 0 0,0 0 15,0 0-15,0 1 0,22-22 32,-1-22-32,0 1 15,0 0-15,0-21 0,0 21 16,1-1-16,-1-20 0,0 21 16,0 0-16,0 0 0,0-1 0,1 1 15,20 21-15,-21 0 16,0 0-16,-21 21 15,21 1-15,-21-1 16,22 0-16,-22 0 0,21 0 16,-21 0-16,0 1 0,21-1 15,21 21-15,-21-21 16,1 0-16,-1 1 0,0-1 0,0-21 16,0 21-16,22-21 0,-22 0 15,21 0-15,0 0 0,-20 0 0,62 0 16,1-21-1,-64 0-15,43-22 0,-43 22 16,0 0-16,0 0 0,0-43 16,-21 22-16,0 21 0,0-85 15,0 42 1,0 43-16,-21 21 0,0 0 16,0 0-16,0 0 0,-1 0 15,1 0-15,0 0 0,-21 21 0,21 1 16,-1-1-16,1 0 15,0 0-15,-21 43 0,21-43 16,-1 21-16,22 0 0,0 22 16,0-43-16,0 0 15,0 0-15,0 1 0,22-1 0,-1 0 16,0-21-16,0 0 0,0 0 16,43 0-16,-22-21 15,-21 21-15,0-21 0,1-1 0,-1 1 16,0 0-16,0 0 15,-21 0-15,21 0 0,-21-1 0,21 1 16,-21 0-16,0 0 0,0 0 16,0 42 31,0 0-47,0 0 0,22-21 0,-22 21 15,21 43-15,-21-22 16,21-21-1,0 1-15,-21-1 0,21-21 16,0 21-16,-21 0 0,22-21 0,-1 0 0,0 0 16,21 0-1,22-21-15,-22 0 16,0 0-16,-20-1 16,-1 1-16,0-21 0,0 21 15,0 0-15,0-22 0,1 22 0,20-42 16,-21 20-1,0 22-15,0 0 0,-21 0 16,0 42 0,0 0-16,0 0 15,0 0-15,0 1 0,0 20 16,0-21-16,0 43 16,0-43-16,0 0 15,0 0-15,0 0 0,0 0 0,0 1 16,22 20-16,62 0 15,-63-42-15,1 21 16,20-21-16,-21 0 0,21 0 16,1 0-16,-1 0 0,-21 0 0,22 0 15,-1-21-15,64-42 16,-43 20-16,-42 22 16,1-21-16,-1 21 0,0 0 15,-21-22-15,0 22 0,0 0 16,0 0-16,0 0 0,0-1 0,-21 22 15,0 0-15,-1 0 16,1 0-16,-21 0 16,21 0-16,0 22 0,-1-22 15,1 21-15,21 0 0,-21 0 0,21 0 0,0 0 16,0 1-16,0-1 0,0 0 16,0 21-16,21-21 0,22 22 15,-22-22-15,0 0 16,0 0-16,0 0 0,22 1 15,20-1-15,-21-21 0,-20 0 16,20 0-16,43 0 16,42 0-16,-85 0 15,85-43-15,-85 22 16,-21-21-16,22 21 0,-22 0 16,0-1-16,21-41 0,-42 21 15,22 20-15,-22-20 0,0 0 16,-43-22-1,22 43-15,0 21 0,0 0 0,0 0 16,-22 0-16,22 0 0,0 0 16,0 0-16,0 21 0,-22 0 0,22-21 15,0 43-15,21-22 0,-21 0 16,0 21-16,21 22 16,0-43-16,0 0 0,0 0 15,0 22-15,0-22 0,0 0 16,21 0-16,0-21 15,0 0-15,0 0 0,0 0 16,22 0-16,-22-21 16,0 0-16,0 0 0,0 0 0,1-1 15,41-41-15,-42 21 16,0-1-16,22 1 0,-22 0 16,0-22-16,0 1 0,43-128 15,-43 64 1,-21 64-16,21 20 0,-21 1 0,0 21 15,0 0-15,0-1 0,0 1 16,-21 21-16,21 21 16,-21 1-16,0-1 0,21 21 0,-43 85 15,43-21 1,-21-64-16,21 22 0,-21-22 16,21 64-16,-21-43 0,21-20 15,0-1-15,0 0 0,0 1 16,0-1-16,0-21 0,0 22 15,0-22-15,63 42 16,-42-63-16,1 0 16,20 0-16,-21 0 0,0 0 0,0-21 15,1 0-15,-1 0 0,0 0 0,0-1 16</inkml:trace>
  <inkml:trace contextRef="#ctx0" brushRef="#br0" timeOffset="130326.65">20320 14012 0,'0'0'16,"0"-21"-16,0 0 0,0 42 15,0 0 1,0 22-16,0-1 0,0 0 15,0 22-15,0-22 0,0 22 0,0-1 16,0 1-16,0-1 0,0 1 16,0 63-16,0-21 15,0-64-15,0 0 0,-21-21 16,0 22-16,-1-22 0,22 0 0,-21 0 16,21 0-16,-21 1 0,0-22 15,21-22 1,0 1-16,0 0 0,0 0 0,0 0 15,0-22-15,0 22 0,21-21 16,0 21-16,0-22 0,22 22 16,-22 0-16,21-21 0,1 21 0,-1 21 15,0-22-15,43 22 16,-64 0-16,64 0 16,-43 22-16,-21-1 0,0 0 0,1 0 15,-1 0-15,-21 0 0,0 1 16,0-1-16,0 21 0,0-21 0,-21 0 0,-1 1 15,-20-1-15,21 0 0,-43 0 16,-41-21 0,83 21-16,-20-21 0,21 0 15,-21 0-15,20 0 0,1 0 0,-21 0 16,21-21-16,0 21 0,-1 0 16,1 0-1,21 21 1,21 0-1,1-21-15,-1 22 16,21-22-16,-21 0 0,22 0 0,-1 21 16,0-21-16,1 0 0,20 0 15,-21 0-15,128 0 16,-86-43-16,-41 43 16,-1-21-16,22-21 0,-22 21 15,-21-22-15,0 22 0,0 0 16,1-21-16,-22 21 0,21-43 15,0 43-15,-21-21 16,0 20-16,0 44 31,0-1-31,-21 0 0,21 0 16,-21 0-16,21 22 16,0-22-16,0 0 0,0 0 15,0 0-15,21-21 0,0 21 0,0-21 16,21 0-16,-20 22 0,-1-22 15,21 0-15,22 0 16,63-22-16,-106 1 0,21 0 16,0 0-16,-20 0 15,-1 0-15,0-1 0,0 1 0,-21 0 16,0 0-16,21 0 0,-21 0 0,0-1 16,0 1-1,0 42 1,0 1-16,0-1 15,0 0-15,-21 0 0,21 21 0,0-20 16,0 20-16,0 0 0,0 1 0,0-1 16,-21 21-16,21 170 15,0-85 1,-21-84-16,21 21 0,0-22 16,0 22-16,-21-22 0,-1 22 15,22 0-15,-21 20 0,21-20 0,0 0 16,-21 148-16,21-85 15,0-85-15,-21 1 16,21-22-16,-21 0 0,21 1 0,-21-1 16,-1-21-16,1 0 0,21 1 0,-21-22 15,0 0-15,0 0 0,0 0 16,-1-22-16,-20-83 16,0 20-1,21 21-15,-1 1 0,-20-64 16,42 63-16,0-20 0,0-86 15,0 86-15,21-1 0,0 0 16,43-63-16,-1 0 16,-20 63-16,-1 22 0,0-1 15,1 1-15,20-1 0,-20 1 0,-1 21 16,0-22-16,22 22 0,-22-1 0</inkml:trace>
  <inkml:trace contextRef="#ctx0" brushRef="#br0" timeOffset="132272.98">22945 14372 0,'0'43'16,"0"-22"-16,0 0 0,-22 21 16,22-21-16,0 1 0,0 20 0,-21-21 15,21 21-15,-21-20 0,21-1 16,0 0-16,0 21 0,0 1 15,-21-22-15,21-42 47,0-1-47,0-20 16,0 21-16,0 0 0,0-22 0,0 22 16,0-21-16,21 0 0,-21-1 15,21-20-15,0 42 0,22-22 16,-22 1-16,0 21 0,21 21 0,22-21 15,-22 21 1,1 21-16,-22 0 0,0 0 0,0 0 16,0 22-16,-21-22 0,0 21 15,21-21-15,-21 22 0,0-22 0,0 63 16,0-41 0,0-22-16,0 0 0,0 0 15,-21-21-15,21-21 47,0 0-47,0 0 0,0 0 0,0-22 16,0 22-16,0-21 15,0-1-15,21 1 0,43-21 16,-1-22-16,-20 64 16,-22 0-16,21-1 0,1 1 15,-1 21-15,0 0 0,22 0 0,-22 21 16,-21-21-16,0 43 0,-21-1 15,0 43 1,0-43-16,0-21 0,0 0 16,0 22-16,0-22 0,0 0 0,22 0 15,-22 0-15,21 1 0,-21-1 16,21-21-16,0 21 0,0-21 16,0 0-16,1 0 0,62 0 15,-63 0 1,1 0-16,-1-21 0,0 0 0,21-1 15,-21 1-15,1 0 0,-22-21 0,21 21 16,0-22-16,-21 22 0,21-21 16,-21-1-16,0-62 15,0 62-15,0 64 32,-21 1-17,21 20-15,0-21 0,0 0 16,0 22-16,0 20 15,0-42-15,0 22 0,0-22 16,0 0-16,0 0 0,0 0 0,0 0 16,21 1-16,-21-1 0,21-21 0,0 21 15,22-21 1,-22 0-16,0 0 0,0 0 0,22-21 16,-22 0-16,0-1 0,0 1 15,0 0-15,-21 0 0,21-21 16,22-64-16,-22 21 15,0 64-15,-21-21 16,21-1-16,-21 22 16,0 0-16,0 42 31,0 0-31,0 0 0,-21 1 16,21 20-16,0-21 0,0 0 0,0 22 15,0-22-15,0 0 0,0 21 16,0-21-16,0 1 0,0 41 15,0-42 1,21 0-16,0 1 0,22-22 16,-1 0-16,-21 0 0,0 0 0,1 0 15,-1 0-15,21-22 0,-21 22 16,0-21-16,1 0 0,-1-42 16,0 20-16,0 1 0,0 0 15,0-1-15,-21 1 0,0-22 16,22 22-16,-22 0 0,21-22 0,-21 22 15,0-64 1,0 64-16,0-43 0,0 64 0,0 0 16,0 42-1,0 0-15,-21 0 16,-1 22-16,22-1 0,-21 43 16,0-43-16,21 0 15,-21 22-15,0-22 0,21 43 16,0-22-16,0-20 0,0-1 0,0 0 15,0-21-15,0 22 0,0 20 16,21-20-16,0-1 16,21-21-16,-20-21 0,-1 21 15,0-21-15,21 0 0,-21 0 0,43 0 16,-22-21-16,-21 21 0,43-42 16,-43-1-16,43-20 15,-43 21-15,0-1 16,0 1-16,0 0 0,-21-22 0,21 22 15,1-22-15,-1 22 0,-21-22 16,0 22-16,0-21 0,21 20 0,-21 1 16,21 21-16,-21-43 15,0 43-15,0 42 16,-21 0-16,0 22 16,21-22-16,-21 21 0,-1 1 15,22-1-15,0 0 0,-42 85 16,21-84-1,21-22-15,0 21 0,0 0 0,0 43 16,0-64-16,0 22 0,0-22 16,0 0-16,21 0 0,0 21 0,22-20 15,-22-1-15,42-21 16,-42 0-16,22 0 0,-22 0 16,0 0-16,21-21 0,1-22 15,-22 22-15,0 0 0,0-21 16,22-22-16,-1-21 15,-42 64 1,21 0-16,-21 0 0,0 42 16,0 0-1,0 0-15,0 43 16,0-43-16,0 0 16,0 0-16,0 1 0,0-1 0,0 0 15,0 0-15,0 0 0,21-21 31,0 0-15,-21-21-16,22 0 16</inkml:trace>
  <inkml:trace contextRef="#ctx0" brushRef="#br0" timeOffset="132472.87">26247 14012 0,'0'0'0,"-22"0"0,1 0 0,0 0 0,21-21 16,-21 21 0,0 21 62</inkml:trace>
  <inkml:trace contextRef="#ctx0" brushRef="#br0" timeOffset="132658.76">25612 14203 0,'0'0'0,"-22"21"0,1-21 16,21 21-1,21-21 1,1 0-16,-1 0 15,21 0-15,22 0 16,20 0-16,-41 0 0,-1 0 16,0 0-16,1 0 0,-1 0 0</inkml:trace>
  <inkml:trace contextRef="#ctx0" brushRef="#br0" timeOffset="133026.54">26522 14266 0,'-21'0'0,"-1"0"15,1 22-15,21-1 16,0 0-16,-21 21 16,0-21-16,21 1 0,0 20 0,0-21 15,-21 21-15,21 1 0,-21 63 16,21-64-1,-43 43-15,43-43 16,-21 0-16,0 64 0,0-64 16,0 1-16,-1-1 0,22 0 0,-21 22 0,0-22 15,-21 43 1,-1 0-16,22-43 0,0 0 16,-21-21-16,42 22 0,-21-22 0,-1 21 15,1-21-15,21 1 0,-21-1 16,21-42 15,21-1-31,0 1 0,22 0 16,-22-21-16</inkml:trace>
  <inkml:trace contextRef="#ctx0" brushRef="#br0" timeOffset="133338.92">26374 14457 0,'0'-21'0,"0"42"0,0-85 0,21 43 16,0-21-16,0 21 0,-21 0 16,21-1-16,64 1 15,-22 21-15,-20 0 0,-22 0 16,0 21-16,0 1 0,0-1 16,1 0-16,-22 42 0,0-20 15,0-1-15,0-21 0,0 22 16,-22-1-16,1-21 0,-21 43 15,21-43-15,-43 0 16,43 0-16,0 0 0,-21-21 16,20 0-16,-20 21 0,21-21 0,-21 0 15,20 0-15,1 0 0,21-21 16,0 0 0,0 0-16,0 0 0,21 0 15,1-1-15</inkml:trace>
  <inkml:trace contextRef="#ctx0" brushRef="#br0" timeOffset="133632.29">27093 13758 0,'0'0'0,"0"22"15,-21-22 1,21 21-16,-21 21 0,0-21 0,21 22 15,-21-22-15,-1 21 0,1 22 16,0-22-16,0 0 0,0 1 0,0 62 16,-43 65-1,43-128-15,21 0 0,0 1 16,0-22-16,0 21 0,0 1 16,0-22-16,0 0 0,0 0 15,21-21 1,0 0-1,0-21-15,1 0 0,-1 0 0,0-1 16</inkml:trace>
  <inkml:trace contextRef="#ctx0" brushRef="#br0" timeOffset="134020.57">27114 14457 0,'-21'0'0,"0"0"0,0 21 15,21 0 1,0 0-1,21-21-15,0 0 0,0 22 16,1-22-16,-1 0 16,0 0-16,21 0 0,-21 0 0,1-22 15,20 1-15,0-21 16,-21 21-16,1-22 16,-22 22-16,0-21 0,21 21 0,-21 0 15,0-1-15,-21 1 16,-1 21-16,1 0 0,-21 0 0,-22 0 15,22 21-15,21 1 16,-21-1-16,20 21 0,1-21 16,0 22-16,0-22 0,0 21 0,21-21 15,0 22-15,0 20 16,21 22-16,-21-64 16,21-21-16,0 21 0,22 0 0,-22-21 15,0 0-15,0 0 0,0 0 16,0 0-16,22 0 0,20 0 15,-42 0 1,1-21-16,-22 0 0,0 0 16</inkml:trace>
  <inkml:trace contextRef="#ctx0" brushRef="#br0" timeOffset="135748.01">804 7916 0,'0'0'0,"-21"0"0,-21 0 16,21 0-16,-22 22 0,1-22 15,0 0-15,-1 0 0,-41 0 16,62 0-16,-20 0 0,21 0 16,0 0-16,42 0 31,0 0-31,21 0 0,1 0 16,20 0-16,1 0 0,-22-22 15,43 22-15,-22 0 0,1 0 16,-1 0-16,1-21 0,20 21 0,-20 0 15,-1 0-15,1 0 0,21 0 16,-43 0-16,21 0 0,-20 0 0,-1 0 16,0 0-16,-20 0 0,-1 0 15,0 0 1,-42 0 0,0 0-16,-1 0 0,-20 21 15,21-21-15,-21 0 0,-1 0 0,1 22 16,0-22-16,-22 0 15,22 0-15,-1 0 0</inkml:trace>
  <inkml:trace contextRef="#ctx0" brushRef="#br0" timeOffset="136054.09">508 8086 0,'-42'21'0,"84"-42"0,-106 42 0,22 0 0,21-21 15,0 0-15,0 0 16,42 0-1,0 0 1,21 0-16,1 0 0,-1 0 0,0 0 16,22-21-16,-1 21 15,1 0-15,-22 0 0,22 0 16,-1-21-16,64 21 0,-63 0 16,-22 0-16,21 0 0,1 0 15,-22 0-15,1-21 0,-1 21 0,0 0 16,-21 0-16,43 0 15,-85 0 17,0 0-32,-1-22 0,1 22 15,0-21-15,0 21 0,0-21 0,0 0 16</inkml:trace>
  <inkml:trace contextRef="#ctx0" brushRef="#br0" timeOffset="136498.79">1037 7578 0,'0'0'0,"0"-21"0,0-1 0,-21 22 16,21-21-16,-21 21 15,21 21 1,21 1 0,0-22-16,0 21 0,0 0 15,1 0-15,-1 0 0,42 43 16,-20-43-1,-1 0-15,0 0 0,1 0 0,41 22 16,-41-22-16,-1 0 0,0-21 16,1 21-16,-22 0 0,0 1 0,21-22 15,-42 21-15,21 0 0,-21 0 16,0 0-16,-21 0 16,-21 1-16,0 20 0,-1-21 15,-20 21-15,-1-20 0,-63 62 16,43-41-16,-1-1 15,21 0-15,1 22 0,-22-22 0,22 0 16,-1 1-16,22-1 0,-64 22 16,85-43-16,-21 0 15,20 0-15,22 0 0,-21-21 16,42-21 31,-21 0-47,0 0 15,22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33:04.7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3365 1439 0,'0'-21'0,"22"21"16,-22-21-1,21 21-15,0 0 16,0-21-16,-21 0 16,21 0-16,-21-1 15,21 1-15,-21 0 16,0 0-16,0 0 16,22 21-16,-22-21 0,0-1 15,21 1-15,-21 0 0,0 0 16,0 0 15,0 42 0,0 0-31,0 0 0,0 0 16,0 1-16,0-1 16,0 0-16,0 21 0,0-21 0,0 22 15,0-22-15,0 21 0,0 1 16,0-1-16,0 0 0,0 1 0,0-1 15,-21 0-15,21 1 0,0 20 16,-22-21-16,22 1 16,0-1-16,0-21 0,0 43 15,0-22-15,0-21 0,0 0 16,0 1-16,0-1 0,0 0 16,-21-21-1,0 0 16,21-21-31,0 0 16,0-1-16,0 1 16</inkml:trace>
  <inkml:trace contextRef="#ctx0" brushRef="#br0" timeOffset="566.52">3958 1799 0,'0'21'16,"0"1"-16,0-1 15,0 0-15,0 0 16,0 0-1,21-21 1,0 0 0,1 0-16,-22-21 0,21 21 15,0-21-15,0 0 16,-21 0-16,0-1 16,0 1-16,0 0 15,-21 21-15,0 0 16,0 0-16,-1 0 0,1 0 15,0 0-15,21 21 0,0 0 16,-21 1-16,21-1 0,0 0 16,0 0-16,0 0 15,21-21-15,0 0 16,0 0-16,1 0 16,-1 0-16,-21-21 15,21 0-15,0 21 16,-21-21-16,0 0 15,-21 21 17,0 0-17,0 0-15,21 21 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38:46.1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4106 0,'0'0'0,"0"-42"0,0 0 0,0-1 0,0 22 15,0 0-15,-21 0 0,0 21 16</inkml:trace>
  <inkml:trace contextRef="#ctx0" brushRef="#br0" timeOffset="2584.77">3344 1545 0,'21'0'0,"1"0"31,-22-21-31,21 21 16,0 0-16,0 0 15,-21-21-15,21 21 0,0-21 16,1 21-16,-22-21 0,21 21 16,0-22-16,0 1 0,0 21 0,-21-21 15,0 0-15,0 0 0,0 0 16,0-1-16,0 1 0,0 0 16,-21 0-1,0 21-15,0 0 0,-22 0 16,22 0-16,0 0 0,-21 21 0,-1 0 15,22-21-15,-21 21 0,0 1 16,20 20-16,-20-21 0,21 0 0,0 22 16,0-22-16,-1 21 0,1 0 15,0 43-15,21-43 16,0 1-16,0-1 0,0 0 16,0 1-16,0-1 0,0 0 15,0-20-15,0 20 0,0-21 0,0 21 16,21-20-16,0-1 0,1 0 15,20 0-15,-21 0 0,0 0 0,22 1 16,-1-1-16,-21 0 0,21 0 16,1 0-16,-1 0 0,-21 1 0,22-1 15,-22 0-15,21 0 0,-21 21 16,0-20-16,-21 20 0,0-21 16,0 21-16,0 1 0,-42 20 15,0-20-15,-1-1 0,1-21 16,0 21-16,-22-20 0,1 20 15,-1-21-15,1 0 0,-1 0 16,1-21-16,20 0 0,-20 0 0,-1 0 16,22 0-16,-21 0 0,20-21 15,-20 21-15,20-21 0,1 0 0,21 0 16,-21 0-16,20-1 0,22 1 16,0-21-16,-21 21 0,21 0 15,0-1-15,0 1 0,0 0 16,21 0-16,1 0 0,-1 21 15,0-21-15,0-1 0,21 1 16,-20 0-16,20 21 0,-21-21 16</inkml:trace>
  <inkml:trace contextRef="#ctx0" brushRef="#br0" timeOffset="3089.64">3873 1672 0,'0'0'0,"22"-21"0,-22 0 15,0 0-15,0 0 0,0-1 16,0 1 0,-22 21 15,22 21-15,0 1-16,0-1 0,0 0 0,0 21 15,0 1-15,0-1 0,0 0 16,0 1-16,0-1 0,0 21 15,0-20-15,0 20 0,0-20 16,0 62-16,0-41 0,0-22 16,0 22-16,0-22 0,0 0 15,0 1-15,0-1 0,0 0 0,0 1 16,0-22-16,0 0 0,0 0 16,0 0-16,0 1 0,22-1 15,-22-42 16,21-1-31,-21 1 0,0 0 16,0 0-16,0 0 0,0-43 16</inkml:trace>
  <inkml:trace contextRef="#ctx0" brushRef="#br0" timeOffset="3416.32">3662 2032 0,'0'0'0,"-21"0"16,21-21-16,0 0 15,21 0 1,0 21-16,21-22 16,-21 1-16,22 21 0,-1-21 15,0 0-15,1 21 0,-1-21 0,0 0 16,1 21-16,-1-22 0,-21 22 0,0 0 15,1 0-15,-1 0 0,-21-21 16,21 21-16,-21 21 63</inkml:trace>
  <inkml:trace contextRef="#ctx0" brushRef="#br0" timeOffset="4156.97">4678 2286 0,'21'0'16,"0"-21"-16,-21 0 16,21 0-16,0 21 0,-21-22 15,0 1-15,0 0 0,0 0 16,0 0-16,0 0 0,0-1 15,0 1-15,-21 0 0,0 21 16,0 0-16,-21 0 0,20 0 16,1 0-16,-21 0 0,21 0 0,-22 21 15,22-21-15,-21 21 16,21 1-16,-43 41 0,43-21 16,0-20-16,-21 62 15,20-41-15,1-1 0,0 21 0,21-20 16,0-1-16,0 0 0,0-20 15,0 20-15,0 0 0,0-21 16,0 1-16,21-1 0,0-21 16,1 0-16,-1 0 0,0 0 0,21 0 15,-21 0-15,1-21 0,20-1 16,-21 1-16,21 0 0,1 0 16,-22-21-16,21 20 0,-21-20 0,22 0 15,-22-1-15,21 1 0,-21 0 0,1-1 16,-22 1-16,21 0 15,-21-1-15,21 1 0,-21 21 0,0 0 16,0 0-16,0-1 0,0 1 16,0 0-16,0 42 31,-21 0-31,21 1 0,-21 20 16,21-21-16,0 21 0,-22-20 15,22 20-15,0 0 0,0 1 0,0-1 16,0 0-16,0 1 0,0-22 15,0 21-15,0-21 0,0 0 0,0 1 16,0-1-16,0 0 16,22 0-16,-1-21 0,0 0 15,0 0-15,0 0 0,0-21 16,1 21-16,-1-21 0,0 0 16,0-1-16,-21-20 0,21 0 0,0 21 15,1-22-15</inkml:trace>
  <inkml:trace contextRef="#ctx0" brushRef="#br0" timeOffset="4551.16">5376 1397 0,'0'0'0,"0"-21"15,0 0-15,-21 0 16,0 21-16,0 0 31,21 21-31,0 0 16,0 0-16,0 21 0,0 1 0,-21-1 15,21 22-15,0-1 0,0 1 16,0-1-16,0 1 0,0-1 0,0 1 16,0-1-16,0 1 0,0-22 15,0 21-15,0 1 0,-22-22 0,22 22 16,0-22-16,0 0 15,0 1-15,0-22 0,0 21 0,0-21 16,0 1-16,0-1 0,0 0 16,0 0-16,22-21 31,-22-21-15,21 0-16,-21 0 15,21 21-15,-21-22 0,21-20 16,-21 21-16,21 0 0</inkml:trace>
  <inkml:trace contextRef="#ctx0" brushRef="#br0" timeOffset="5029.89">5524 2371 0,'0'21'15,"22"-21"-15,-1 0 16,0 0-16,0 0 15,0 0-15,0 0 0,1-21 16,-1 21-16,0-21 0,21-1 16,-21 22-16,22-21 0,-22 0 0,21 21 0,-21-21 15,1 0-15,-1 21 16,0-21-16,-21-1 0,0 1 16,0 0-16,0 0 15,0 0-15,0 0 0,-21 21 16,0-22-16,-1 22 15,1 0-15,0 0 0,0 0 0,0 0 16,0 0-16,-1 0 0,1 0 16,0 22-16,0-1 0,0 0 0,0 0 15,-1 21-15,1-20 0,0 20 16,21-21-16,0 21 0,-21 1 0,21-1 16,0-21-16,0 22 0,0-1 15,0-21-15,0 21 0,0-20 16,21-1-16,-21 0 0,21 0 0,0 0 15,22 0-15,-22 1 0,0-22 16,0 0-16,22 0 0,-22 0 0,0 0 16,21 0-16,-21 0 0,22-22 15,-22 1-15,0 0 0,0 0 0,0 0 16,22-22-16,-22 22 16,0 0-16,0 0 0,-21-21 0,21 20 15</inkml:trace>
  <inkml:trace contextRef="#ctx0" brushRef="#br0" timeOffset="6065.2">7091 1566 0,'0'0'15,"-43"0"-15,22 0 0,0 0 16,0 22-16,0-22 0,21 21 15,-21 0-15,21 0 16,0 0-16,0 0 16,21 1-16,0-22 15,0 0-15,0 21 0,0-21 0,1 0 16,-1 0-16,21 0 0,-21 0 16,22-21-16,-1-1 0,-21 1 0,21 0 15,1 0-15,-1 0 0,0-22 16,1 22-16,-1-21 0,-21 21 15,22-22-15,-22 22 0,0-21 16,0 21-16,-21-22 0,0 22 16,0-21-16,0 21 0,-21 0 0,0-22 15,0 22-15,-1 0 0,-20 21 16,0 0-16,-1 0 0,1 0 0,-43 0 16,43 21-16,-21 21 15,20-20-15,1 20 0,0 0 0,-43 43 16,43-43-16,-1 22 15,22-1-15,0-20 0,0 20 0,21 1 16,0-1-16,0-21 16,0 22-16,21-22 0,0 1 0,0-1 15,22-21-15,-22 0 0,0 0 16,21 1-16,1-1 0,-22 0 0,21-21 16,-21 0-16,22 0 0,-22 0 15,21 0-15,-21 0 0,22 0 0,-22 0 16,0-21-16,0 21 0,0-21 15,0-1-15,-21 1 0,0 0 16,-21 21 0,0 0-16,0 0 0,-21 0 0,20 21 15,-20-21-15,21 21 0,-21 1 16,-1-1-16,22 21 0,-21-21 0,21 0 16,-1 22-16,1-22 0,0 21 15,21 1-15,-21-1 0,21 0 16,0 22-16,0-22 0,21 0 15,0-20-15,0-1 0,1 21 16,-1-21-16,0 0 0,0-21 0,0 22 16,0-1-16,1-21 0,-1 0 15,42 0-15,-42 0 0,1 0 16,-1 0-16,0-21 0,0-1 16,0 1-16,0 0 0,22 0 0,-22 0 15,0-22-15,0 1 0,22 0 16,-22-1-16,21 1 0,-21-21 0,22-1 15</inkml:trace>
  <inkml:trace contextRef="#ctx0" brushRef="#br0" timeOffset="6417.94">8318 1058 0,'0'-42'0,"0"84"0,0-105 0,0 42 16,-21 21-16,-21 0 15,42 21-15,-21-21 16,0 21-16,21 21 0,0 1 0,-22-1 16,22 0-16,-21 1 0,21 20 15,0 1-15,-21-1 0,21 1 16,0 20-16,0 1 0,0-21 16,-21 20-16,21 1 0,-21-22 0,21 22 15,0-21-15,-21-1 0,21 1 16,0-22-16,-22 21 0,22-20 0,0-1 15,0 0-15,0 1 0,0-22 0,0 0 16,0 0-16,0 0 0,0 1 16,0-44 15,22 1-15,-1 0-16,-21-21 15,21 21-15,-21-1 0,21-20 16,0 21-16</inkml:trace>
  <inkml:trace contextRef="#ctx0" brushRef="#br0" timeOffset="6832.32">8318 2286 0,'0'0'0,"0"21"16,22 0-1,-1-21-15,0 0 16,0 0-16,0 0 15,0-21-15,1 0 0,20 21 0,-21-21 16,0 0-16,22 0 0,-22-1 16,0 22-16,21-21 0,-21-21 15,-21 21-15,22 0 0,-22-1 0,0 1 16,0 0-16,0 0 0,0 0 16,-22 21-16,1 0 0,0 0 15,0 0-15,0 0 0,-22 0 16,22 0-16,0 21 0,0 0 0,0 0 15,0 0-15,-1 1 0,22 20 0,0-21 16,-21 21-16,21-20 0,-21 20 16,21 0-16,0 22 15,0-22-15,0 0 0,0-20 16,0 20-16,0-21 0,21 0 0,-21 0 16,21 1-16,1-1 0,-1-21 15,0 0-15,64 0 16,-43 0-16,-21 0 0,21-21 0,1-1 15,-22 1-15,21-21 0,1 21 16,-1 0-16,-21-22 0,21 22 0</inkml:trace>
  <inkml:trace contextRef="#ctx0" brushRef="#br0" timeOffset="7580.46">9250 2074 0,'0'22'31,"-21"-1"-15,21 0-16,-22 0 0,22 0 16,-21 0-16,21 1 0,0-1 15,0 0-15,0 21 0,0-21 0,0 1 16,0 41-16,0-42 16,0 0-16,0 22 0,0-22 0,0 0 15,0 0-15,0 0 0,-21 1 16,21-1-16,-21-21 15,0-21 17,21-1-32,0 1 0,-21 0 15,21 0-15,0-21 0,0-22 16,0 43-16,0-21 0,0-1 16,21 22-16,0-21 0,21-1 0,1-20 15,-1 42-15,0-22 16,-21 22-16,22 0 0,-1 0 0,0 0 15,1 21-15,-22 0 0,21 0 16,1 0-16,-22 0 0,21 21 0,-21 0 16,0 0-16,1 0 0,-1 1 15,0 20-15,0-21 0,-21 21 0,21 1 16,-21-22-16,0 21 0,21 1 16,-21-22-16,0 21 0,0-21 0,0 0 15,0 1-15,-21-1 0,21 0 16,-21 0-16,0-21 0,0 0 31,21-21-31,0 0 0,0 0 16,0-1-16,0-20 0,0 0 15,0 21-15,21-22 0,0 1 0,0 0 16,0-1-16,22 1 0,-22 0 16,21 20-16,1-20 0,-22 21 15,21 0-15,0 0 0,1-1 0,-1 22 16,0 0-16,-20 0 0,-1 0 15,21 0-15,-21 22 0,0-1 0,1 0 16,-1 0-16,-21 21 0,21-20 0,0 20 16,-21 0-16,0 1 0,0-1 15,0 0-15,0 1 0,0-1 0,0-21 16,0 43-16,0-22 16,0-21-16,0 0 0,0 0 15,-21-21 16,21-21-31,0 0 0,0 0 16,0-21-16,0 20 0</inkml:trace>
  <inkml:trace contextRef="#ctx0" brushRef="#br0" timeOffset="8047.2">10795 2392 0,'0'0'0,"-21"0"15,0 0-15,-1 0 16,44 0 15,-22-21-31,21 21 16,0-21-16,0 21 0,21-22 15,-20 1-15,-1 0 0,0 0 0,21 0 0,-21 0 16,1-1-16,-1 1 0,0 0 16,-21 0-16,0 0 0,0 0 0,0-1 15,0 1-15,-21 21 16,0 0-16,-22 0 0,22 0 16,-21 0-16,21 21 15,-22 1-15,1-1 0,21 0 0,-22 21 16,22 1-16,0-22 0,0 21 0,0 0 15,0 1-15,21-1 0,0 0 16,0 43-16,0-43 0,0-20 16,0-1-16,21 0 0,0 0 15,0 0-15,0-21 0,0 0 0,22 0 16,-22 0-16,21 0 0,-21 0 0,22 0 16,-1 0-16,-21 0 0,22-21 15,-22 0-15,21 0 0,-21-22 0,22 22 16,-22 0-16</inkml:trace>
  <inkml:trace contextRef="#ctx0" brushRef="#br0" timeOffset="8564.9">11430 2117 0,'0'0'0,"0"-21"0,0-1 0,0 1 16,-21 21-1,0 21 1,21 1-16,0-1 0,0 0 15,0 0-15,0 0 16,0 0-16,0 22 0,0-22 0,0 0 16,0 0-16,0 22 0,0-22 0,0 21 15,-22-21-15,22 0 16,0 1-16,-21-1 0,21 0 0,0 0 16,0 0-16,-21-21 15,21-21 1,0 0-1,0 0-15,0 0 16,0-22-16,0 22 0,0-21 0,0-1 16,21 1-16,-21 0 0,21-1 15,1 1-15,-1 0 0,21-1 0,-21 1 16,22 0-16,-22 21 0,21-1 16,0 1-16,-20 0 0,20 21 0,0 0 15,1 0-15,-22 21 0,0 0 16,21 1-16,-21 20 0,1-21 15,-1 21-15,-21-20 0,0 20 0,0 0 16,0 1-16,0-1 0,0-21 0,0 21 16,0 1-16,0-22 0,0 21 15,0-21-15,-21 22 0,-1-22 0,22 0 16,-21 0-16,21 0 0,-21-21 16,21-21-1,0 0-15,0 0 16,0-21-16,21-1 0,0 1 15,1 0-15,-1-1 0</inkml:trace>
  <inkml:trace contextRef="#ctx0" brushRef="#br0" timeOffset="8952.95">12488 1249 0,'0'-21'15,"0"42"-15,0-63 0,0 20 0,-21 22 16,0 0-16,21 22 16,-21-22-16,0 42 15,21-21-15,-22 21 0,22-20 0,0 20 16,0 0-16,-21 22 0,21-22 16,-21 22-16,21-1 0,0 1 15,-21-1-15,21 1 0,0-1 0,0 1 16,0-1-16,0-21 0,-21 64 15,21-63-15,0 20 0,-21-21 16,21 1-16,0 41 16,0-62-16,0 20 0,0-21 0,0 0 0,0 0 15,21 1-15,0-22 16,0 0-16,0 0 0,0-22 16,1 1-16,-1 0 0,-21 0 15,21 0-15,0 0 0,0-1 16,0-20-16,1 21 0,-1-21 0,-21 20 15,0-20-15,21 21 0,-21-21 16,0-1-16,0 22 0</inkml:trace>
  <inkml:trace contextRef="#ctx0" brushRef="#br0" timeOffset="9230.49">12128 1863 0,'0'0'0,"-21"0"0,0 0 0,21-21 16,21 21-1,0 0-15,1 0 0,20-22 0,-21 1 16,21 21-16,1-21 16,-1 21-16,22-21 0,-22 21 0,0-21 15,1 21-15,-1 0 0,-21-21 0,21-1 16,-20 22-16,20 0 0,-21 0 16,0-21-16,0 21 0,1 0 15,-1 0-15,0 0 31,-21-21-15,21 21-16,0-21 16,0 21-1</inkml:trace>
  <inkml:trace contextRef="#ctx0" brushRef="#br0" timeOffset="9860.95">13356 1376 0,'0'0'0,"0"-42"0,21 20 15,-21-20-15,21 21 0,-21-21 0,0-1 16,0 22-16,0-21 0,0 21 16,0-1-16,0 1 0,0 0 0,0 42 31,0 0-31,0 22 15,0-1-15,0 0 0,0 22 16,-21-1-16,21 1 0,-21 21 0,0-1 16,21 1-16,-21 0 0,0-1 15,-1 22-15,1-21 0,0-22 16,0 22-16,0-22 0,0 22 0,-1-43 16,22 22-16,-21-22 0,21 1 15,-21-1-15,21-21 0,0 0 0,0 0 16,0 1-16,0-44 31,0 1-31,0 0 0,0 0 0,21-21 16,-21-1-16,21 1 0,-21 0 15,22-1-15</inkml:trace>
  <inkml:trace contextRef="#ctx0" brushRef="#br0" timeOffset="10411.16">13144 1461 0,'0'0'0,"-21"-22"0,21-20 0,0 21 0,0-21 16,0-1-16,0 22 0,0-21 15,21-1-15,22 1 0,-22 0 0,21-1 16,1 22-16,20-21 0,-21 21 16,1 21-16,20 0 0,-20 0 0,20 0 15,-21 0-15,22 21 0,-22 0 16,1 21-16,20 1 0,-21-1 15,-20 0-15,20 1 0,-21-1 0,-21 22 16,0-22-16,0 21 0,-21-20 16,-21 20-16,20 1 0,-20-1 0,0-20 15,-22 20-15,22-21 0,0 1 16,-22-1-16,22-21 0,-1 22 0,1-22 16,0 0-16,-1 0 0,1-21 15,21 0-15,-21 0 0,20 0 0,1 0 16,42 0 15,1 0-15,-1 0-16,0 0 15,0 21-15,0 0 0,0 1 0,22-1 0,-22 0 16,0 0-16,0 0 16,0 22-16,22-22 0,-22 0 0,0 21 15,0-21-15,-21 1 0,21 20 0,1-21 16,-1 0-16,0 0 0,-21 1 15,21-22-15,0 21 0,-21 0 0,21-21 16,1 0-16,-1 0 0,0 0 16,-21-21 15,21 0-31,0-1 16,-21-20-16,0 21 0,0 0 15,21-22-15,1 22 0</inkml:trace>
  <inkml:trace contextRef="#ctx0" brushRef="#br0" timeOffset="10796.94">14033 1969 0,'0'42'16,"-21"-42"-16,21 21 0,-21 0 0,21 0 16,0 1-1,21-22-15,0 0 0,1 0 16,-1 0-16,0 0 0,21 0 15,-21-22-15,22 22 0,-1-21 0,-21 0 16,22 0-16,-1 0 16,-21 0-16,0-1 0,22 22 0,-22-21 15,-21 0-15,0 0 0,0 0 0,0 0 16,-21 21 0,-1 0-16,-20 0 0,0 0 15,-1 0-15,1 42 0,-21-21 16,20 0-16,1 0 0,0 22 0,-1-22 15,1 21-15,21-21 0,0 22 16,-1-1-16,22-21 0,-21 0 0,21 22 16,0-22-16,0 0 0,0 21 15,21-20-15,1-1 0,-1-21 0,0 21 16,0 0-16,0-21 0,22 0 16,-22 0-16,0 0 0,21 0 0,-21 0 15,22-21-15,-22 21 0,21-21 16,-21 0-16,1-1 0</inkml:trace>
  <inkml:trace contextRef="#ctx0" brushRef="#br0" timeOffset="13404.87">14922 2413 0,'0'-21'31,"0"0"-31,22 21 16,-1-21-16,0-1 0,21 1 16,-21-21-16,22 21 0,-1-22 0,0 1 15,22 0-15,-22-22 0,1 22 0,20-22 16,-21 1-16,1-1 0,-1-20 16,0 20-16,-20-20 0,20 20 0,-21 1 15,-21-22-15,0 21 0,21-20 16,-21 20-16,0 1 0,0-1 0,-21 1 15,21 20-15,-21 1 0,0 0 16,0 21-16,-1-1 0,1 1 0,-21 21 16,21 0-16,0 0 0,-22 21 15,22 1-15,0-1 0,-21 21 16,20 22-16,1-22 0,-21 21 16,21 22-16,0 0 0,-1-1 0,1 1 15,21 21-15,-21-21 0,21 20 16,-21 1-16,0 85 0,21-85 15,0-22-15,-21 22 0,21 0 0,-22-21 16,22 20-16,-21-20 0,21 21 16,0-21-16,0-1 0,0 22 0,0-21 15,0 21-15,0-22 0,0 1 16,0 0-16,0-1 0,0 1 0,0-22 16,0 1-16,0-1 0,0 1 15,0-1-15,0-20 0,0-1 16,0 0-16,0 1 0,21-22 0,-21 0 15,22-21-15,-1 0 0,0 0 16,0 0-16,0-21 0,0 0 16,1 0-16,-1-22 0,0 1 0,42-22 15,-20 1-15,-1 21 0,-21-1 16,22-20-16,-1-1 0,-21 1 16,21-1-16,-20 1 0,-1-22 0,0 22 15,0-86-15,-21 65 0,0-1 16,0 22-16,-21-1 0,0 1 15,-22-1-15,1 1 0,0 20 16,-1 1-16,-20 21 0,-1 0 16,1-1-16,21 1 0,-85 21 15,63 0-15,22 0 0,-1 0 0,1 0 16,0 0-16,21 0 0,-1 21 16,1-21-16,42 0 31,22 0-31,-22-21 0,21 21 0,1-21 15,-1 0-15,21 0 0,-20 0 16,20-1-16,1-20 0,-1 21 0,1-21 16,-1 20-16,1-20 0,-1 0 0,43-43 15,-64 43 1,1-1-16,-1 1 0,0 0 0,-20 21 16,-1-22-16,-21 22 0,0 0 15,0 0-15,-21 21 16,-1 0-16,1 0 0,0 0 15,-21 21-15,21 0 0,-1-21 0,1 21 16,21 0-16,0 1 0,0-1 16,0 0-1,21-21-15,1 0 0,-1 21 0,0-21 16,0 21-16,0-21 0,0 21 16,22-21-16,-22 22 0,0-1 0,0-21 15,-21 21-15,0 0 16,0 0-16,0 0 0,0 1 0,0-1 15,0 0-15,0 0 0,0 0 16,0 0-16,0 1 0,0-1 0,0 0 16,0 0-16,0 0 15,21-21-15,1 0 0,-1 0 0,0 0 16,21 0-16,-21 0 0,22-21 0,-22 21 16,21-21-16,1 0 0,-1 0 15,0-1-15,1 1 0,-1 0 0,0 0 16,1-21-16,-22 20 15,21 1-15,-21 0 0,0-21 0,1 21 16,-22-1-16,21 1 0,-21-21 16,0 21-16,0 0 0,0-1 15,-21 22-15,-1 0 0,1 0 16,0 0-16,0 0 16,0 22-16,0-1 0,-1 0 0,1 0 15,21 0-15,-21 0 0,0 64 16,21-64-16,0 22 15,0-22-15,0 0 0,0 0 16,0 21-16,21-20 0,0-1 0,0-21 16,22 21-16,-22 0 0,0 0 0,21-21 15,-20 0-15,20 0 0,0 0 16,1 0-16,-22 0 0,21-21 16,0 0-16,1 0 0,-1 21 0,-21-21 15,22-1-15,-22 1 0,21-21 16,-21 21-16,0 0 0,1-22 0,-1 1 15,-21 21-15,0-22 0,0 22 16,0-21-16,0 21 0,0 0 0,0-1 16,0 44 15,0-1-31,0 0 16,0 21-16,0-21 0,-21 1 15,21 20-15,-22-21 0,22 0 0,-21 22 16,21-22-16,0 0 0,-21 0 15,21 0-15,0 0 0,-21 1 0,21-1 16,0 0-16,0-42 47,21 0-47,0-1 0,0 1 16,-21 0-16,22-21 15,-1-1-15,0 22 0,0-21 0,0 21 16,0-22-16,-21 22 0,22 0 15,-1 21-15,0-21 0,0 21 0,0 0 16,0 0-16,1 21 16,-22 0-16,21 0 0,0 1 15,-21-1-15,21 0 0,0 0 16,-21 0-16,21 22 0,1-22 0,-1 21 16,0-21-16,0 0 0,0-21 15,0 22-15,-21-1 0,22-21 16,-1 0-16,0 0 0,0 0 15,0 0-15,0 0 0,1-21 16,-1-1-16,0 1 16,-21 0-16,21 0 0,0 0 0,0 0 15,1-22-15,-1 22 0,0-21 0,21-1 16,43-41 0,-64 63-16,0-1 0,0 1 15,1 0-15,-1 21 0,0 0 0,0 0 16,0 0-16,-21 21 15,0 0-15,0 1 0,0-1 16,0 0-16,0 0 16,0 0-16,0 0 15,0-42 32,21 21-31,-21-21-16,0 0 0,0 0 15,0 0-15,0-1 0,0 1 16,-21 21 0,0 0-16,0 0 15,0 0-15,0 0 0,-1 0 16,1 21-16,21 1 0,-21-1 0,0 0 16,0 0-16,0 0 0,-1 0 15,1 43-15,0-43 16,0 21-16,21-20 0,-21 20 0,21-21 15,0 0-15,0 22 0,0-22 16,0 0-16,0 0 0,0 0 0,21 0 16,0-21-16,43 22 15,-43-22-15,21 0 0,0 0 0,1 0 16,-1 0-16,0 0 0,22-22 16,-22 1-16,1 21 0,62-42 15,-62 21-15,-1 0 0,-21-1 0,22 1 16,-22 0-16,0 0 15,0-21-15,0 20 0,0 1 0,-21 0 0,0 0 16,0-21-16,0 20 16,0 1-16,-21 21 15,0 0-15,0 0 0,0 21 16,0 1-16,-1-1 16,1 0-16,0 0 0,21 0 0,-21 22 15,21-22-15,-21 0 0,21 0 16,0 21-16,0-20 0,0 20 0,0-21 15,0 0-15,0 0 0,0 1 0,0-1 16,21-21-16,0 21 16,0-21-16,0 0 0,1 0 15,-1 0-15,0-21 0,21 0 0,-21 21 16,1-22-16,-1 1 0,0 0 16,0 0-16,-21 0 0,21 0 0,0-1 0,22-41 15</inkml:trace>
  <inkml:trace contextRef="#ctx0" brushRef="#br0" timeOffset="14260.38">19664 1715 0,'0'0'0,"21"0"0,0-22 0,0 22 0,22 0 16,-22-21 0,0 21-16,0 0 0,0-21 0,0 21 15,1-21-15,-1 0 0,0 21 16,0-21-16,0-1 0,0 1 16,22 0-16,-22 0 0,0 0 0,0 0 15,22-1-15,-22 1 0,0-21 16,0 21-16,-21-64 15,0 43-15,0 21 0,0-22 0,-21 1 16,0 21-16,-22 0 0,22-1 0,-21 1 16,0 0-16,-1 21 0,-63 0 15,-21 42 1,85-20-16,-21 20 0,20-21 0,1 21 16,0 1-16,-1-1 0,1 0 0,21 22 15,0-22-15,-1 1 16,22-1-16,0 0 0,0 1 0,0-1 15,0 0-15,22 1 0,20-22 16,-21 0-16,21 21 0,1-21 0,-1-21 16,0 22-16,1-1 0,-1-21 15,22 0-15,-22 0 0,0 0 0,1 0 16,-1 0-16,-21 0 0,0-21 16,0 21-16,1-22 0,-22 1 15,-22 21 1,1 0-16,-21 0 0,0 0 15,-1 0-15,-20 0 0,20 21 0,-20 1 16,-1-1-16,22 0 0,-64 42 16,64-41-16,0 20 0,-1-21 15,22 21-15,-21 22 16,42-22-16,0-21 0,0 22 0,0-22 16,0 21-16,21-21 0,0 1 15,0-1-15,22 0 0,-22-21 0,63 21 16,-41-21-16,20 0 15,-20 0-15,-1 0 0,0 0 0,1-21 16,-1 21-16,0-21 0,-21 21 0,22-21 16,-22-1-16,0 22 15,21-42-15,-20 21 0,-1 21 16,-21-21-16,0 0 0,21-1 16,0 1-16</inkml:trace>
  <inkml:trace contextRef="#ctx0" brushRef="#br0" timeOffset="14552.44">20299 1884 0,'0'0'0,"0"21"31,0 0-15,0 0-16,21-21 15,21 43-15,-21-1 0,1-21 16,20 0-16,-21 1 0,21-1 15,-20 0-15,20 0 0,-21 0 0,0 0 16,0 1-16,1-1 0,-1 0 0,0-21 16,0 21-16,-21 0 0,21-21 15,-21-21 32,0 0-47,0 0 0,21 0 16,-21-1-16</inkml:trace>
  <inkml:trace contextRef="#ctx0" brushRef="#br0" timeOffset="14833.28">20891 1884 0,'0'0'0,"0"-42"16,-21 42 15,0 0-31,0 0 0,0 0 16,0 21-16,-1 0 0,-20 0 0,21 0 15,-21 22-15,20-22 0,1 0 16,-21 21-16,21-21 0,-22 22 0,22-22 16,0 21-16,-21-21 0,21 1 15,-1 20-15,1-21 0,0 0 16,0 0-16,0 22 0,21-22 0,0 0 16,-21-21-16,21 21 0,0 0 15,0 1-15,21-22 31,0 0-31,0 0 0,0-22 0,0 1 16,22 0-16,-22 21 0,21-21 0</inkml:trace>
  <inkml:trace contextRef="#ctx0" brushRef="#br0" timeOffset="15294.05">21421 1715 0,'0'0'0,"-22"-22"15,1 22-15,0 0 16,0 22 0,21-1-1,0 0-15,0 21 0,0-21 0,-21 22 16,21-22-16,0 21 0,0 1 0,-21-1 15,21 0-15,0 1 16,0-1-16,-22 21 0,22-20 0,-21 20 16,21 1-16,0 20 0,-21-20 15,21 21-15,0-22 0,0 22 16,0-1-16,0-20 0,0 21 0,-21-1 0,21 1 16,0 0-16,0-22 0,0 22 15,0-1-15,0 1 0,-21-21 0,21-1 16,0-21-16,-21 22 0,21-22 0,0 1 15,0-22-15,0 21 0,0-21 16,0 0-16,-22-21 31,22-21-15,0 0-16,0 0 0,0 0 16,0-22-16,0 22 0,22-21 0,-22 21 15,0-22-15,21 1 0,-21-21 16,21 20-16</inkml:trace>
  <inkml:trace contextRef="#ctx0" brushRef="#br0" timeOffset="15742.79">21230 2074 0,'0'-42'0,"0"84"0,-21-105 16,21 21-16,0 20 0,0-41 15,0 42-15,0 0 0,0-1 16,21 1-16,0 0 0,0 0 16,22 0-16,-22 21 0,21-21 0,-21 21 15,22 0-15,-1 0 0,0 0 16,85 0-16,-84 0 16,-1 21-16,-21 0 0,22 0 15,-22 0-15,-21 22 0,0-22 0,0 0 16,0 21-16,0-21 0,-21 22 15,-22-22-15,1 0 0,0 0 0,-1 22 16,-20-22-16,20 0 0,1 0 16,-21 0-16,20-21 0,-41 43 15,62-43-15,-20 21 0,21-21 16,0 0-16,0 21 0,21 0 31,-22-21 32,1 0-48</inkml:trace>
  <inkml:trace contextRef="#ctx0" brushRef="#br1" timeOffset="28160.46">13335 8340 0,'-21'0'16,"21"21"-16,-21-21 15,-1 0-15,1 0 16,0 0 0,0 0-16,0 0 15,21 21-15,-21-21 16,42 0 62,0 0-62,0 0-16,0 0 0,0 0 15,1 0-15,-1 0 16,0 0-16,0 0 0,0 0 15,0 0-15,1 0 0,-1 0 16,0 0-16,0 0 0,0 0 16,0 0-16,1 0 0,-1 0 0,0 0 15,0 0-15,0 0 0,0 0 16,22 0-16,-22 0 0,0 0 0,0 0 16,22 0-16,-22 0 0,0 0 15,21 0-15,1 0 0,-22 0 0,21 0 16,0 0-16,-20 0 0,20 0 0,0 0 15,1-21-15,-1 21 16,0 0-16,1 0 0,-22 0 0,21 0 0,0 0 16,-20 0-16,20 0 0,-21 0 15,0 0-15,0 0 0,22 0 16,-22 0-16,0 0 0,0 0 0,0 0 16,1 0-16,-1 0 0,21 0 15,-21 0-15,22 0 0,-22 0 16,0 0-16,0 0 0,0 0 15,0 0-15,1 0 0,20 0 0,-21 0 16,0-21-16,0 21 0,22 0 0,-1 0 16,-21 0-16,43 0 0,-22 0 15,22 0-15,-22 0 0,21 0 0,1-21 16,-1 21-16,-20 0 0,20 0 16,-20 0-16,-1 0 0,21 0 0,-20 0 15,-1-22-15,0 22 0,1 0 16,-1 0-16,0 0 0,22 0 15,-22 0-15,1 0 0,-1 0 0,0 0 16,1 0-16,-1 0 0,0 0 16,1 0-16,-1 0 0,0 0 0,1 0 15,-22 0-15,0 0 0,21 0 16,-21 0-16,1 0 0,-1 0 0,0 0 16,0 0-16,0 0 15,0 0-15,1 0 16,-1 0-16,0 0 15,0 0-15,0 0 16,0 0-16,1 0 16,-1 0-16,0 0 0,0 0 15,0 0-15,0-21 0,1 21 16,-1 0-16,0 0 0,0 0 16,0 0-16,0 0 0,1 0 0,-1 0 15,0 0-15,21 0 0,-21 0 0,1 0 16,20 0-16,-21 0 0,0 0 15,0 0-15,1 0 0,-1 0 0,21 0 16,-21 0-16,0 0 0,1 0 16,-1 0-16,0 0 15,0 0-15,0 0 0,0 0 0,1 0 16,-1 0-16,0 0 16,0 0-16,0 0 0,22 0 0,-22 0 15,0 0-15,21 0 0,-21 0 0,22 0 16,-22 0-16,21 0 0,-21 0 15,1 0-15,20 0 0,-21 0 0,0 0 16,0 0-16,1 0 0,-1 0 16,0 0-16,0 0 0,0 0 15,0 0-15,1 0 0,-1 0 16,0 0-16,0 0 0,0 0 0,0 0 16,22 0-16,-22 0 0,0 0 0,21 0 15,-20 0-15,-1 0 16,21 0-16,-21 0 0,0 0 0,22 0 15,-22 0-15,0 0 0,0 0 16,0 0-16,1 0 0,-1 0 0,21 0 16,-21 0-16,0 0 0,1 0 0,-1 0 15,0-21-15,0 21 0,0 0 16,0 0-16,1 0 0,-1 0 0,0 0 16,0 0-16,0 0 0,22 0 15,-22 0-15,21 0 0,-21 0 16,0 0-16,1 0 0,-1 0 15,0 0-15,0 0 0,21 0 0,-20 0 16,-1 0-16,0 0 0,0 0 16,0 0-16,0 0 0,1 0 15,-1 0-15,21 0 0,0 0 16,-20 0-16,-1 0 0,0 0 16,0 0-16,0 0 0,0 0 15,1 0-15,-1 0 0,0 0 0,0 0 16,0 0-16,0 0 15,1 0-15,-1 0 0,0 0 0,0 0 16,0 0-16,0 0 16,1 0-16,-1 0 15,0 0-15,0 0 0,0 0 16,0 0-16,1 0 0,-1 0 16,0 0-16,0 0 15,0 0-15,0 0 16,1 0-16,-1 0 0,0 0 0,0 0 15,0 0-15,0 0 0,1 0 16,-1 0-16,0 0 0,0 0 16,0 0-16,0 0 0,1 0 15,-1 0-15,0 0 0,0 0 16,0 0-16,0 0 31,1 0-31,-1 0 16,0 0-1,0 0 1,0 0-16,0 0 16,1 0-16,-1 0 15,0 0-15,0 0 16,0 0-16,0 0 0,1 0 16,-1 0-16,0 0 0,0 0 15,0 0-15,0 0 0,1 0 0,-1 0 16,0 0-16,0 0 0,0 0 15,0 0-15,1 0 0,-1 0 16,0 0 0,0 0-1,0 0 1,0 0-16,1 0 16,-1 0-16,0 0 15,0 0-15,0 0 16,0 0-16,1 0 15,-1 0 1,0 0-16,0 0 16,0 0-16,0 0 15,1 0-15,-1 0 16,0 0 0,0 0-16,0 0 15,0 0 1,1 0 15,-1 0-31,0 0 16,0 0-16,0 0 15,0 0-15,1 0 16,-1 0-16,0 0 16,0 0-1,0 0 1,0 0-1,1 0 1,-1 0 0,0 0-16,-21-21 15,21 21 1,0 0 0,0 0 15,-42 0 63,0 0-94,0 0 15,0 0-15,0 0 0</inkml:trace>
  <inkml:trace contextRef="#ctx0" brushRef="#br1" timeOffset="32644.1">9250 9906 0,'0'0'0,"-21"0"31,-1 0-31,22 21 16,-21-21-1,0 0-15,0 0 16,0 0-16,21 21 94,21-21-79,0 0 1,0 0-16,0 0 16,1 0-1,-1 0-15,0 0 16,0 0-16,0 0 16,0 0-16,1 0 0,-1 0 15,0 0-15,0 0 0,0 0 16,0 0-16,1 0 0,-1 0 15,0 0-15,0 0 0,21 0 0,-20 0 16,-1 0-16,21 0 16,-21 0-16,22 0 0,-22-21 0,21 21 15,-21 0-15,22 0 0,-22 0 16,21 0-16,-21-21 0,0 21 0,22 0 16,-22 0-16,0 0 0,0 0 0,0 0 15,1 0-15,-1 0 0,0 0 16,0-21-16,0 21 0,0 0 0,1 0 15,-1 0-15,0 0 16,0 0-16,0 0 0,0 0 16,1 0-16,-1 0 0,0 0 0,0 0 15,21 0-15,-20 0 16,-1 0-16,0 0 0,0 0 16,0 0-16,0 0 0,1 0 15,-1 0-15,0-21 0,0 21 0,0 0 16,0 0-16,22 0 0,-22 0 15,0 0-15,0 0 0,22 0 0,-22 0 16,0 0-16,0 0 0,21-21 16,-20 21-16,20 0 0,0 0 15,1 0-15,-22 0 0,21 0 16,-21 0-16,0 0 0,22 0 0,-22 0 16,0 0-16,21 0 0,-20 0 0,-1 0 15,0 0-15,0 0 16,21 0-16,-20 0 0,-1 0 0,0 0 15,21 0-15,-21 0 16,1 0-16,-1 0 0,0 0 0,21 0 16,-21 0-16,1 0 0,-1 0 0,0 0 15,0 0-15,0 0 0,22 0 16,-1-22-16,0 22 0,-21 0 16,1 0-16,20 0 0,-21 0 15,0 0-15,22 0 0,-22 0 0,21-21 16,-21 21-16,22 0 0,-1 0 15,-21 0-15,21 0 0,1 0 0,-1 0 16,-21 0-16,22 0 0,-1 0 16,-21 0-16,21-21 0,1 21 15,-1 0-15,0 0 0,1 0 0,-1 0 16,-21 0-16,22 0 0,-1 0 16,-21 0-16,21 0 0,-20 0 0,-1 0 15,0 0-15,0 0 0,0 0 16,0 0-16,1 0 0,-1 0 15,0 0 1,0 0 0,0 0-16,0 0 0,1 0 15,-1 0-15,0 0 16,0 0-16,0 0 16,0 0-16,1 0 0,20 0 0,-21 0 15,21 0-15,1 0 0,-1 0 16,-21 0-16,43 0 0,-22 0 0,0 0 15,1 0-15,20 0 0,-20 0 16,-1 0-16,21 0 0,1 0 16,-22 0-16,1 0 0,62 0 0,-62 0 15,20 0-15,-20 0 16,-1 0-16,-21 0 0,21 0 0,1 0 16,-1 0-16,-21 0 0,22 0 0,-1 0 15,-21 0-15,21 21 0,1-21 16,-22 0-16,21 0 0,1 0 0,-22 0 15,21 0-15,0 0 0,-20 0 16,20 0-16,-21 0 0,0 0 0,0 21 16,22-21-16,-22 0 0,0 0 15,0 0-15,0 0 0,1 0 0,-1 0 16,0 0-16,21 0 0,-21 0 16,1 0-16,-1 0 0,0 0 0,0-21 15,21 21-15,-20 0 16,-1 0-16,0 0 0,0 0 0,0-21 15,0 21-15,1 0 16,-1 0-16,0 0 0,0 0 16,0 0-16,0 0 0,1 0 15,-1 0-15,0 0 16,-21-21-16,21 21 0,0 0 0,0 0 16,1 0-16,-1 0 15,0 0-15,0 0 0,21 0 16,-20 0-16,20 0 0,21 21 0,-20-21 15,-1 0-15,22 21 0,-1-21 16,-21 0-16,22 21 0,-22-21 0,1 0 16,20 22-16,-21-22 15,1 0-15,-1 0 0,-21 21 0,22-21 16,-1 0-16,0 0 0,-21 0 16,22 0-16,-22 0 0,21 0 0,-21 0 15,1 0-15,41 0 0,-42 0 16,0 0-16,1 0 0,-1 0 15,0 0-15,0 0 0,0 0 0,22 0 16,-22 0-16,0 0 0,21 0 16,-21 0-16,22 0 0,-22 0 0,0 0 15,21 0-15,22-21 16,-22 21-16,-21 0 0,1 0 0,20 0 16,-21 0-16,0 0 0,0 0 0,22-22 15,-22 22-15,0 0 16,0 0-16,0 0 0,1 0 15,-1 0-15,0 0 0,0 0 16,0 0-16,0 0 0,1 0 16,-1 0-16,0 0 0,0 0 15,0 0-15,0 0 16,1 0-16,-1 0 0,0 0 0,0 0 16,0 0-16,0 0 15,1 0-15,-1 0 0,0 0 16,0 0-16,0 0 15,0 0-15,1 0 16,-1 0-16,0 0 0,0 0 0,0 0 0,0 0 16,1 0-16,-1 0 15,0 0-15,0 0 0,0 0 0,0 0 16,1 0-16,-1-21 0,21 21 16,-21 0-16,0 0 0,1 0 0,-1 0 15,21 0-15,-21 0 0,0-21 16,1 21-16,-1 0 0,0 0 0,0 0 15,0 0-15,0 0 0,1 0 0,-1 0 16,0 0-16,0 0 0,0 0 16,0-21-16,1 21 0,-1 0 31,0 0-31,0 0 0,0 0 16,0 0-16,1 0 15,-1 0-15,0-21 16,0 21-16,0 0 0,0 0 15,1 0-15,-1 0 16,0 0-16,0 0 0,0 0 16,0 0-16,1 0 15,-1 0 1,-21-21 0,21 21-16,0 0 15,0 0 16,0 0 1,1 0 15,-22-22-32,0 1 32,21 21-31,-21-21 15</inkml:trace>
  <inkml:trace contextRef="#ctx0" brushRef="#br1" timeOffset="36142.74">14118 9250 0,'0'21'0,"-21"-21"15,21 21-15,21-21 79,0 0-79,0 0 15,1 0-15,-1 0 0,0 0 16,0 0-16,-21-21 15,21 21-15,0 0 0,1-21 16,-1 21-16,0 0 0,0-21 16,0 21-16,-21-21 0,21 21 15,1-22-15,-1 22 16,-21-21-16,21 21 16,-21-21-16,21 0 0,0 0 15,0 0-15,-21-1 16,0 1-1,0 0-15,22 21 0,-22-21 0,0 0 16,0 0-16,0-1 0,0 1 16,0 0-16,0 0 15,0 0-15,0 0 0,0-1 16,0 1-16,0 0 16,0 0-16,0 0 0,0 0 15,-22-1-15,22 1 0,-21 21 16,21-21-16,0 0 15,-21 0-15,0 0 16,21-1-16,-21 22 0,21-21 16,-21 0-16,-1 21 0,22-21 15,-21 21-15,21-21 0,-21 0 0,0 21 16,0-22-16,0 22 16,-1-21-16,1 21 0,0 0 15,21-21-15,-21 0 0,0 21 16,0 0-16,-1-21 0,1 21 15,0-21-15,0 21 0,0 0 16,0-22-16,-1 22 16,1 0-16,0-21 0,0 21 15,0-21-15,0 21 0,-1 0 16,1-21-16,0 21 0,0 0 16,0 0-16,21-21 0,-21 0 15,-1 21-15,1 0 16,21-22-16,-21 22 0,0 0 15,21-21-15,-21 21 16,0 0-16,-1-21 0,1 21 0,0 0 16,0-21-16,0 21 15,0 0-15,21-21 16,-22 21-16,1 0 0,21-21 16,-21 21-16,0 0 0,0 0 15,0 0-15,-1 0 16,1 0-16,0 0 0,0 0 15,0 0-15,0 0 0,-1 0 16,1 0-16,0 0 16,0 21-16,0-21 0,0 21 15,-1-21-15,1 0 16,21 21-16,-21-21 0,0 21 0,0 0 16,0-21-16,21 22 15,-22-1-15,1 0 16,0-21-16,21 21 0,0 0 0,-21 0 15,21 1-15,-21-1 16,21 0-16,0 0 16,0 0-16,0 0 15,-21 1-15,21-1 16,0 0-16,-22 0 16,22 0-1,-21-21 63,0 0-62,21-21 0,0 0-16,-21 0 15,21 0 1,-21 21-16,21-22 0,0 1 0,-21 0 15,21 0-15,0 0 16,-22 21-16,22-21 16,0-1-16,0 1 15,0 0 1,0 0 0,0 0-1,0 42 63,0 0-78,0 0 16,0 0-16,0 1 16,22-1-16,-1 0 15,-21 0-15,0 0 16,0 0-16,21 1 15,-21-1-15,21-21 16,-21 21-16,21 0 16,0-21-1,-21 21 1,22-21-16,-1 0 31,0 0-15,0 0-16,0 0 15,0-21-15,1 0 16,-1 0-16,0 21 16,0-21-16,0 21 0,0-22 15,1 1-15,-1 21 0,0-21 16,0 21-16,0-21 0,0 21 0,1 0 0,-22-21 16,21 21-16,0 0 0,0 0 15,-21-21-15,-21 42 47,0 0-31,0-21-16,21 21 0,-22-21 15,1 21-15,0-21 0,0 21 16,0-21-16,0 22 0,-1-22 16,1 21-16,0-21 0,0 0 0,0 21 15,0-21-15,-1 0 0,1 0 16,0 0-16,0 0 15,0 0 1,0 0-16,-1-21 31,22 0-31,-21-1 16,0 1-16,21 0 16,0 0-16,-21 21 0,21-21 15,-21 21-15,21-21 0,-21 21 16,21-22-16,0 44 47,0-1-47,0 0 15,21 0-15,-21 0 0,21 0 16,-21 1-16,0-1 0,21 0 16,0 0-1,-21 0 1,21-21-16,1 0 15,-1 0 17,0 0-17,-21-21-15,0 0 16,21 21-16,0-21 16</inkml:trace>
  <inkml:trace contextRef="#ctx0" brushRef="#br1" timeOffset="45656.61">9334 10753 0,'-21'0'0,"0"0"16,21-21 78,21-1-48,0 22-46,1 0 16,-1 0 0,0 0-16,0 0 0,0 0 15,0 0-15,1 0 0,-1 0 16,0 0-16,0 0 0,0 0 16,43 0-16,-1 0 15,-42 0-15,1 0 16,20 0-16,21 0 15,-41 0-15,-1 0 0,21 0 0,-21 0 16,22 0-16,41 0 16,-41 0-16,-22 0 15,21 0-15,-21 0 0,0 0 16,22 0-16,-22 0 0,21 0 0,-21 0 16,22 0-16,-1 0 0,22 0 15,63-21 1,-85 21-16,21 0 0,-20 0 0,-1 0 15,22 0-15,-22 0 0,0 0 16,22 0-16,-22 0 0,85 0 16,-42 0-1,-43 0-15,-21 0 0,22 0 16,41 0-16,-41 0 0,-1 0 16,0 0-16,1 0 0,-1 0 15,43 0-15,-43 0 0,21 0 16,-20 0-16,-1 0 15,85-21-15,-85 21 0,-20 0 16,20 0-16,43 0 0,-64 0 16,21 0-16,0 0 0,22 0 15,-22 0-15,128-21 16,-65 21 0,-41 0-16,-1 0 0,64 0 15,-63 0-15,-22-21 0,85 21 16,-63 0-16,-22 0 0,22 0 15,-22 0-15,21 0 0,-20 0 0,105-21 16,-106 21 0,22 0-16,-22 0 0,0 0 0,64 0 15,-63 0-15,-1 0 0,43 0 16,-64-22-16,21 22 16,-21 0-16,22 0 0,-22 0 0,0 0 15,0 0-15,21 0 16,1 0-16,-22 0 15,0-21-15,0 21 0,0 0 0,22 0 16,-22 0-16,0 0 0,0 0 16,0 0-16,1 0 0,20 0 0,-21 0 15,21 0-15,1 0 0,41 0 16,1 0-16,-43 0 16,1 0-16,-1 0 0,0 0 15,1 0-15,20 0 0,-20 0 0,-1 0 16,21 0-16,-20 0 0,20 0 15,-20 0-15,-1 0 0,-21 0 0,21 0 0,1 0 16,-22 0-16,21 0 16,-21 0-16,1 0 0,-1 0 15,0 0-15,0 0 0,0 0 0,22 0 16,-1 0 0,-21 0-16,0 0 15,0 0-15,1 0 0,-1 0 16,21 0-16,-21 0 0,0 0 0,22 0 15,-22 0-15,21 0 16,22 0-16,-22 0 0,-21 0 16,0 0-16,43 0 0,-43 0 15,0 0-15,0 0 0,1 0 16,-1 0-16,21 0 0,-21 0 0,0 0 16,1 0-16,-1 0 0,0 0 15,0 0-15,0 0 0,43 0 16,-43 0-16,42 0 15,-41 0-15,83 0 16,-83 0-16,20 0 0,-21 0 16,0 0-16,22 0 0,-22 0 15,0 0-15,21 0 0,-21 0 0,22 0 16,-22 0-16,0 0 0,0 0 0,0 0 16,43 0-16,-22 0 15,-21-21-15,1 21 16,-1 0-16,21 0 0,-21 0 15,0 0-15,1-21 0,-1 21 16,0 0-16,0 0 0,-21-21 16,21 21-16,-21-21 31,0-1 0</inkml:trace>
  <inkml:trace contextRef="#ctx0" brushRef="#br1" timeOffset="46822">3365 9186 0,'0'0'0,"0"-21"16,0 0-16,0 0 16,0 42 31,0 0-32,0 0-15,0 1 0,0-1 16,0 0-16,0 0 0,0 21 0,0 1 15,0-1-15,22 0 0,-22 1 16,0-1-16,0 22 0,0-1 16,0 1-16,0-22 0,0 21 0,0 1 15,0-1-15,0-20 0,0 20 16,0 1-16,21-22 0,-21 22 0,0-1 16,0 1-16,0-1 0,0 1 15,0-22-15,0 21 0,0 1 0,0-22 16,0 22-16,0-22 0,0 0 15,0 1-15,0-1 0,0 0 0,0 1 16,0-22-16,0 21 0,0 1 0,0-22 16,0 0-16,0 0 0,0 0 15,0 0-15,0 1 0,0-1 16,0-42 15,-21 21-31,21-22 16,0 1-16,0 0 0,-22-21 15,22 21-15,-21-22 0,21 1 0,-21 0 16</inkml:trace>
  <inkml:trace contextRef="#ctx0" brushRef="#br1" timeOffset="48508.18">3344 9271 0,'21'0'78,"1"0"-62,-1 0-16,0-21 0,0 21 15,21 0-15,-20 0 0,41 0 0,-21 0 16,1 0-16,20 0 0,1 0 16,-1-21-16,1 21 0,-1 0 0,22-21 15,0-1-15,-1 22 0,22-21 16,-21 21-16,21 0 0,-22-21 0,22 21 16,-21 0-16,-1 0 15,1-21-15,0 21 0,-1 0 0,1 0 16,0-21-16,-1 21 0,1 0 15,0 0-15,-22 0 0,1 0 0,-1-21 16,1 21-16,-1 0 0,-20 0 0,-1 0 16,0 0-16,-21 0 0,22 0 15,-1 0-15,-21 0 0,0 0 16,1 0 0,-22 21-1,0 0-15,0 0 16,0 0-16,0 0 15,0 1-15,21-1 16,-21 0-16,21 0 0,-21 0 16,0 0-16,0 1 0,21-1 0,-21 0 15,0 21-15,0-21 0,0 1 0,21 20 16,-21-21-16,21 21 0,-21 1 16,0-22-16,0 21 0,22 1 0,-22-1 15,0 0-15,0 1 0,0-1 16,0-21-16,0 21 0,0 1 0,0-1 15,0 0-15,0 1 0,21-1 16,-21 0-16,0 1 0,0-1 16,0 0-16,0 1 0,0-1 0,0 0 0,0 1 15,21-1-15,-21 0 0,21 1 16,-21-1-16,0-21 0,0 22 16,21-1-16,-21-21 0,21 21 0,1-20 15,-22 20-15,0-21 0,0 0 0,0 22 16,21-22-16,-21 21 15,21-21-15,-21 0 0,0 22 0,0-22 16,0 0-16,0 0 0,0 22 0,0-22 0,21 0 16,-21 0-16,21 0 0,-21 0 15,0 1-15,0-1 0,0 0 16,0 0-16,0 0 0,0 0 16,0 1-16,0-1 15,0 0 1,-21-21-16,0 0 0,0 0 15,21 21-15,-21-21 16,-1 0-16,1 0 0,0 0 16,0 0-16,0 0 15,0 0-15,-1 0 16,1 0-16,0 0 0,0 0 16,0 0-16,0 0 0,-1 0 15,1 0-15,-21 0 0,21 0 16,0 0-16,-22 0 0,1 0 0,-43 0 15,64 0-15,-21 0 0,-1 0 16,1 0-16,0 0 0,-1 0 0,-20 0 16,21 0-16,-1 0 0,-41 0 15,41-21-15,-20 21 0,20 0 16,1 0-16,0 0 0,-22 0 16,22 0-16,-22 0 0,22 0 0,-21 0 15,20 0-15,-20 0 0,20 0 0,-62 0 16,62 0-16,1 0 15,0 0-15,-1 0 0,22 0 16,-21 0-16,-22 0 0,22 0 16,21 0-16,0 0 0,-22 0 15,22 0-15,0 0 0,-21 21 0,20-21 16,1 0-16,0 0 0,0 0 16,0 0-16,0 0 0,-22 0 0,22 0 15,0 0-15,0 0 0,0 0 16,-1 0-16,1 0 0,0 0 15,0 0-15,0 0 0,0 0 0,-1 0 16,1 0-16,0 0 0,0 0 16,0 0-16,0 0 0,-22 0 0,22 0 15,0 0-15,0 0 16,0 0-16,-1 0 0,1 0 16,0 0-16,0 0 15,0 0-15,21-21 16,-21 21-16,-1 0 15,1 0-15,0 0 16,0 0 0,0 0-16,0 0 31,-1-21-15,22 0 15,0-1-16,0 1 1,0 0-16,0 0 16,0 0-16,0 0 0,0-22 15,0 22-15,0 0 0,0 0 0,0-22 16,22 1-16,-1 21 0,0-21 16</inkml:trace>
  <inkml:trace contextRef="#ctx0" brushRef="#br1" timeOffset="53956.79">3556 9208 0,'0'-22'15,"21"22"-15,-21-21 16,0 0 0,0 0-1,0 0-15,-21 21 16,0-21-16,0 21 0,-1 0 16,1 0-16,21-22 15,-21 22-15,0 0 0,0 0 0,0 0 16,-1 0-16,1 0 0,0 0 15,0 0-15,21 22 0,-21-22 16,0 0-16,-1 21 0,1 0 0,0-21 16,0 21-16,21 0 0,-21 0 15,0 1-15,21-1 16,-22 0-16,22 0 0,0 0 0,0 0 16,0 1-16,0-1 0,0 21 15,0-21-15,0 0 0,0 1 0,0 20 16,0-21-16,0 0 0,0 22 15,22-22-15,-1 0 0,-21 21 0,21-21 16,0 1-16,-21 20 0,21-21 16,0 0-16,1 0 0,-1 1 0,0-1 15,0 0-15,0 0 0,0 0 16,1-21-16,-1 21 0,0-21 0,21 0 16,-21 0-16,1 0 0,20 0 15,-21 0-15,0 0 0,22 0 16,-22 0-16,0-21 0,21 0 0,-21 0 15,22 0-15,-22 0 0,21-43 16,1 43-16,-22-21 0,0-22 16,0 22-16,0-22 15,-21 22-15,0 0 0,0 20 16,0-20-16,0 0 0,0 21 16,0-22-16,0 22 0,-42-64 15,21 43-15,21 21 16,-21 0-16,-1 0 0,1-1 0,0 1 15,0 0-15,0 0 0,0 21 0,-1-21 16,-41 0 0,42 21-16,0-22 0,-22 22 0,22 0 15,-21 0-15,21 0 0,-22 0 16,1 0-16,21 0 0,-22 0 0,1 0 16,0 22-16,21-22 0,-22 21 15,22-21-15,0 21 0,-21 0 0,20 0 16,1 0-16,21 1 0,-21-1 15,21 0-15,-21 0 0,21 0 16,0 0-16,0 22 0,0-22 16,0 0-16,0 0 0,0 22 0,0-22 15,0 0-15,0 21 0,0-21 0,21 1 16,0 20-16,-21-21 0,0 0 16,21 22-16,1-22 0,-1 0 15,-21 21-15,21-21 0,0 1 0,0-1 16,0 0-16,1 0 0,-1 0 15,21 0-15,-21-21 0,0 22 0,1-22 16,-1 0-16,21 0 0,-21 0 16,0 0-16,43 0 0,-22 0 15,1 0-15,-22-22 0,21 1 16,-21 0-16,22 0 0,-1 0 16,-21-22-16,21 22 0,-20-21 15,20 21-15,-21-22 0,21-62 16,-42 83-16,22-20 0,-22 0 15,0 21-15,0-22 0,0 22 16,0-21-16,-22 21 0,22-22 0,-21 22 16,0 0-16,0-21 0,0 20 15,21 1-15,-21 0 0,-22 21 16,22-21-16,0 0 0,0 21 0,0 0 16,-22 0-16,22 0 0,-21 0 0,21 0 15,-22 0-15,22 0 0,-21 0 16,-1 21-16,1 0 0,0-21 0,21 21 15,-22 0-15,1 1 0,21-22 16,-43 42-16,43-21 16,0 0-16,0 0 0,0 1 15,21-1-15,0 0 0,-22 0 0,22 0 16,0 0-16,0 22 16,0-22-16,0 0 0,0 0 0,22 22 15,-22-22-15,21 0 16,0 0-16,0 21 0,-21-20 0,21-1 15,0 0-15,1 0 0,20 21 16,-21-20-16,21-22 0,1 21 16,-22-21-16,21 0 0,-21 0 15,1 0-15,20 0 0,21 0 16,-41 0-16,20-21 16,-21-1-16,21 22 0,-20-21 0,20 0 15,-21 0-15,0 0 0,0 0 16,1-1-16,-1-20 0,0 21 0,-21 0 15,0 0-15,0-1 0,0 1 0,0 0 16,0 0-16,0 0 0,0 0 16,0-1-16,-21 1 0,0 0 0,-1 0 15,1 0-15,0 21 0,0-21 16,0 21-16,0 0 0,-1-22 0,1 22 16,0 0-16,0 0 0,0 0 15,0 0-15,-1 0 0,1 0 16,0 0-16,0 22 0,0-22 15,0 21-15,-22 0 0,22 0 0,21 0 16,-21-21-16,0 21 0,0 1 16,21-1-16,0 0 0,0 0 0,0 21 15,0-20-15,0-1 0,0 0 16,0 0-16,0 0 0,0 0 0,0 1 16,0-1-16,0 0 0,21 0 15,0-21-15,0 21 0,0-21 16,0 21-16,1-21 0,-1 0 15,21 0-15,-21 0 16,22 0-16,-22 0 0,0 0 16,0-21-16,0 0 0,0 21 15,1-21-15,-1 0 0,0 0 0,0-1 16,-21 1-16,21 0 0,0 0 16,-21 0-16,0-22 0,0 22 15,0 0-15,0 0 0,0 0 16,-21 21-16,0-21 0,21-1 15,-21 22-15,0 0 0,0-21 0,-1 21 16,1 0-16,0 0 0,0 0 16,0 0-16,0 0 0,-1 0 0,1 21 15,0-21-15,0 22 0,0-22 0,0 21 16,-1 0-16,1 0 0,21 0 16,0 0-16,0 1 0,0-1 15,0 0-15,0 0 0,0 0 16,0 0-16,0 1 0,0-1 15,0 0-15,21-21 16,-21 21-16,22-21 16,-1 0-16,0 0 0,0 0 15,0 0-15,-21-21 0,21 21 16,1-21-16,-1 0 0,0-1 16,-21 1-16,21 0 0,-21 0 15,0 0-15,0 0 16,0-1-1,-21 22-15,0 0 16,0 0-16,-1 0 0,1 0 16,0 0-16,0 0 0,0 0 15,21 22-15,-21-22 0,-1 21 16,22 0 0,0-42 46,0 0-62,22 21 0,-1 0 0,0-22 16,0 1-1,0 21-15,0 0 0,1-21 16,-1 0-16,0 21 16,0 0-16,0 0 0,0 0 15,1 0-15,-1 0 16,0 21-16,-21 0 15,21-21-15,-21 21 0,0 1 16,0-1-16,0 0 16,0 0-16,0 0 0,0 0 15,0 1-15,-21-1 16,21 0-16,-21 0 0,0 0 0,21 0 16,-22-21-16,1 22 0,0-1 15,0-21-15,21 21 0,-21-21 0,0 0 16,-1 21-16,1-21 0,0 0 15,0 0-15,0 0 0,0 0 16,-1 0-16,1-21 0,21 0 16,-21 21-16,0-21 0,0-1 0,21 1 15,0 0-15,0 0 0,-21 0 16,21 0-16,0-22 0,0 22 0,0 0 16,0 0-16,0 0 0,0-1 15,21 1-15,0 0 0,0 0 16,-21 0-16,21 0 0,0 21 0,22-22 15,-22 1-15,0 21 0,0-21 16,0 21-16,1 0 0,20 0 0,-21 0 16,0 0-16,0 0 0,1 0 15,-1 0-15,0 21 0,0-21 0,0 21 16,-21 1-16,21-1 16,-21 0-16,0 0 0,0 0 15,0 22-15,0-22 0,0 0 16,0 0-16,-21 0 0,21 0 15,0 1-15,-21-1 0,0 0 16,0 0-16,21 0 0,-21 0 16,-1 1-16,1-22 0,0 0 15,0 0-15,0 0 16,0 0-16,-1 0 0,1 0 16,0 0-16,21-22 0,-21 1 15,0 0-15,0 0 0,-1 0 16,1 0-16,0-1 0,0-20 0,0 21 15,21 0-15,0 0 0,-21-43 16,21 43-16,0 0 0,0 0 16,0-1-16,0 1 0,0 0 0,21 0 15,0 0-15,0 0 16,0 21-16,0-22 0,1 1 16,20 21-16,-21 0 0,21 0 0,-20 0 15,20 0-15,-21 0 0,21 0 16,-20 0-16,20 0 0,-21 21 0,0-21 15,0 22-15,1-1 0,-1-21 16,0 21-16,0 0 0,-21 0 0,21 0 16,-21 1-16,0-1 15,21 0-15,-21 0 0,0 0 16,0 0-16,0 1 0,0-1 16,-21 0-16,0 21 0,21-21 0,-21 1 15,0-1-15,21 0 0,-21 0 16,-1 21-16,-20 1 15,21-22-15,0 0 0,0 0 0,-1 0 16,1-21-16,-21 22 0,-22-1 16,43-21-16,0 0 0,-21 0 15,21 0-15,-22 0 0,22 0 16,0-21-16,0 21 0,0-22 0,-1 1 16,22-21-16,0 21 0,-21 0 15,21-22-15,0 1 0,0 21 0,0-22 16,0 22-16,0-21 0,0 0 15,21-22-15,1 43 0,-1 0 16,0 0-16,0-22 0,0 22 16,0 0-16,22 0 0,-22 0 15,21 21-15,43-22 16,-43 22-16,1 0 0,-22 0 16,0 0-16,21 0 0,-21 0 0,1 0 15,20 22-15,-21-22 0,0 21 16,0-21-16,-21 21 0,22 0 15,-1-21-15,0 21 0,-21 0 0,0 1 16,0-1-16,21 0 0,-21 0 0,0 0 16,0 0-16,0 1 0,0-1 0,0 0 15,0 0-15,0 0 0,0 22 16,-21-22-16,21 0 0,-21 0 16,21 21-16,-21-20 0,-1-1 15,22 0-15,-21 0 0,0 0 0,21 0 16,-42 1-16,21-1 0,-1 0 15,1-21-15,0 0 0,-21 21 16,-1-21-16,1 0 0,21 0 16,0 0-16,-22 0 0,22-21 15,-21 0-15,0 0 0,20-1 0,-20 1 16,21 0-16,0 0 0,-22-21 16,22 20-16,0-20 0,0 0 15,0 21-15,0-22 0,-1 1 0,22 0 16,0 20-16,-21-20 0,21 0 15,0 21-15,0-22 0,0 1 16,0 0-16,0 20 0,0-20 0,21 0 16,1 21-16,-22-22 0,42 22 15,-21-21-15,0 21 0,22-22 16,-22 22-16,21 0 0,0 0 16,1 0-16,-1 21 0,-21-22 0,22 22 0,41 0 15,-41 0-15,-1 0 16,-21 22-16,21-22 0,-20 21 0,20 0 15,-21 21-15,0-21 16,22 1-16,-22 20 0,0-21 0,0 0 16,0 22-16,-21-22 0,21 21 15,1-21-15,-1 43 0,-21-43 16,0 21-16,0-21 0,0 22 16,0-22-16,0 21 0,0 22 15,0-43-15,-21 64 16,-1-64-16,22 21 0,-21-21 15,0 22-15,0-22 0,0 0 0,-64 64 16,64-64-16,-21-21 16,20 21-16,-20 0 0,21 0 0,-21-21 15,-1 0-15,1 0 0,0 0 16,-1 0-16,1 0 0,0 0 16,-43 0-16,43-21 0,-1 0 15,1 0-15,0 0 0,-1-22 16,22 22-16,-21-21 0,-1-1 15,22 1-15,0 0 0,0 21 0,-21-22 16,-1-84-16,43 106 16,-21-21-16,21-1 0,0 22 15,0-21-15,0 0 0,0 20 0,0-20 16,21 21-16,0 0 0,1-22 16,-1 22-16,0 0 0,0 0 15,21 0-15,-20 0 0,20-1 16,0 1-16,1 21 0,-1-21 15,0 21-15,1-21 0,20 21 16,-21 0-16,1 0 0,-1 0 0,22 21 16,-22 0-16,0 0 0,-21 1 0,22-1 15,-1 0-15,-21 21 0,0-21 0,1 22 16,-1-22-16,0 21 16,0-21-16,-21 22 0,0-22 0,21 21 15,-21 22-15,0-43 0,0 0 16,0 21-16,0-20 0,0 20 0,0 0 15,0 1-15,0-22 16,-21 0-16,21 21 0,-21-21 16,21 1-16,-42 41 0,42-42 15,-22 0-15,1 1 0,0-1 16,0 0-16,0 0 0,0-21 16,-1 21-16,1-21 0,0 21 15,-21-21-15,21 0 0,-1 0 16,-20 0-16,21 0 0,-21 0 0,20 0 0,-20 0 15,0 0-15,-1-21 0,22 0 16,-21 0-16,0 21 0,20-21 0,-20 0 16,21-1-16,0 1 15,0-21-15,-1 21 0,1 0 0,0-22 16,0 1-16,21 21 0,0-22 16,0-41-16,0 41 0,0 22 15,0-21-15,0 0 0,21-1 16,0 1-16,0 0 0,22-1 0,-22 1 15,21 21-15,1-22 0,-1 22 16,0-21-16,22 21 0,-22 21 16,22-21-16,-22 21 0,21 0 0,-20 0 15,84 42-15,-85-21 0,0 0 16,1 22-16,-1-22 0,-21 21 16,22 0-16,-22 1 0,-21-1 15,0 0-15,0 22 0,0-22 16,0 1-16,0-1 0,0 21 0,0-20 15,-21-1-15,-1 0 0,1-20 0,21 20 16,-21-21-16,0 0 0,21 0 16,0 1-16,-21-1 0,0-21 0,-1 0 15,1 0 1,0 0-16,0 0 16,21-21-1,-21 21 16,0 0 313,-1-22-313</inkml:trace>
  <inkml:trace contextRef="#ctx0" brushRef="#br1" timeOffset="56825.46">9271 11621 0,'-21'0'0,"0"0"15,-1 0 16,44 0 48,-1 0-79,0 0 15,0 0 1,0 0-1,0 0-15,1 0 0,-1 0 16,0 0-16,0 0 16,0 0-16,0 0 0,1 0 15,-1 0-15,0 0 16,0 0-16,0 0 0,0 0 16,1 0-16,-1 0 15,0 0-15,0 0 0,0 0 16,0 0-16,1 0 0,-1 0 15,0 0-15,0 0 0,0 0 16,0 0-16,1 0 16,-1 0-16,0 0 0,0 0 15,0 0-15,0 0 0,1 0 0,-1 0 16,0 0-16,0 0 0,0 0 16,0 0-16,1 0 0,-1 0 0,0-22 15,0 22-15,0 0 0,0 0 16,1 0-16,-1 0 0,0 0 15,0 0-15,0 0 0,0 0 16,1 0-16,-1 0 0,0 0 0,0 0 16,0 0-16,-21-21 15,21 21-15,1 0 0,-1 0 16,0 0-16,0 0 0,0 0 0,0 0 16,1 0-16,-1 0 0,21 0 15,-21-21-15,22 21 0,-22 0 16,21 0-16,0 0 0,1 0 15,-1 0-15,0 0 0,1 0 0,-1 0 16,0-21-16,22 21 0,-22 0 16,1 0-16,-1 0 0,-21 0 0,21 0 0,1 0 15,-1-21-15,0 21 16,-20 0-16,20 0 0,-21 0 0,21 0 16,1 0-16,-22 0 0,21 0 0,-21 0 15,22 0-15,-22 0 0,0 0 16,21 0-16,-20 0 0,-1 0 0,21 0 15,-21 0-15,0 0 0,1 0 0,-1 0 16,21 0-16,-21 0 0,0 0 16,1 0-16,20 0 0,-21-21 0,21 21 15,-20 0-15,20 0 0,0 0 16,-21 0-16,22 0 0,-1 0 0,0 0 16,1 0-16,-1 0 0,0 0 0,1 0 15,-1 0-15,22-22 16,-22 22-16,21 0 0,1 0 0,-1 0 15,1 0-15,-22 0 0,22 0 0,-1 0 16,1-21-16,-1 21 0,1 0 16,-1 0-16,-20 0 0,20 0 0,-21 0 15,1 0-15,20 0 0,-20 0 16,-1 0-16,0 0 0,1 0 0,-1 0 16,0 0-16,1 0 0,-1 0 0,0 0 15,1 0-15,-1 0 0,0 0 16,1 0-16,20 0 0,-21 0 0,1 0 15,-1 0-15,0 0 0,1 0 16,-1 0-16,0 0 0,1 0 16,-1 0-16,43 0 0,-43 0 15,22 0-15,-22 0 0,0 0 16,1 0-16,-1 0 0,21 0 0,-20 0 16,20 0-16,-20 0 0,-1 0 15,21 0-15,-20 0 0,-1 0 0,22 0 16,-22 0-16,64 0 0,-64 0 15,0 0-15,1 0 0,-1 0 16,22 0-16,-22 0 0,0 0 16,22 0-16,-22 0 0,22 0 0,-22 0 15,21 0-15,1 0 0,-22 0 16,22 0-16,-22 0 0,22 0 0,-1 0 16,-21 0-16,1 0 0,20 0 15,-20 0-15,-1 0 0,0 0 0,1 0 16,-1 0-16,0 0 0,1 0 0,-1 0 15,0 0-15,1 0 0,-22 0 16,21 0-16,0 0 0,-20 0 0,-1 0 16,0 0-16,0 0 0,0 0 15,0 0-15,-42 0 438,0 0-423,0 0-15,0 0 0,0 0 0,-1-21 16</inkml:trace>
  <inkml:trace contextRef="#ctx0" brushRef="#br1" timeOffset="59405.25">9504 11811 0,'0'0'0,"-21"0"0,-1 0 16,1 0-1,42 0 48,1 0-63,-1 0 15,0 0-15,0 0 0,21 0 0,-20 0 16,20 0-16,0 0 0,-21 0 0,22 0 16,20 0-16,-20 0 15,-1 0-15,21 0 0,-20 0 0,-1 0 16,22 0-16,20 0 0,-41 0 16,-1 0-16,0 0 0,22 0 15,-22 0-15,0 0 0,1 0 0,20 0 16,-20 0-16,20 0 0,-21 0 15,22 0-15,-1 0 0,64 0 16,-63 0-16,21 0 0,-22 0 16,1 0-16,-1 0 0,1 0 0,-1 0 15,1 0-15,-1 0 0,1 0 0,84 0 16,-64 0-16,1 0 16,0 0-16,-22-21 0,107 21 15,-86 0-15,-20 0 0,20-21 16,-20 21-16,21 0 0,-22 0 15,22 0-15,-22 0 0,22-21 0,0 21 16,63 0-16,-64 0 0,-20 0 16,21 0-16,-22 0 0,22 0 15,-22 0-15,1 0 0,20 0 0,-20 0 16,21 0-16,-22 0 0,22 0 16,-1 0-16,1 0 0,0 0 0,-22-22 15,22 22-15,0 0 0,-1 0 0,-20 0 16,20 0-16,1 0 15,0 0-15,-1 0 0,1 0 16,0 0-16,-1 0 0,1 0 0,0 0 16,-1 0-16,1 0 0,-21 0 0,20-21 15,1 21-15,0 0 0,-1 0 0,1 0 16,-22 0-16,22 0 0,0 0 16,-22 0-16,22 0 0,-22 0 0,1 0 15,-1 0-15,1 0 0,-1 0 0,-20-21 16,20 21-16,-20 0 0,-1 0 15,0 0-15,1 0 0,-1 0 16,-21 0-16,21 0 0,-20 0 0,-1 0 16,0 0-16,0 0 0,0 0 15,0 0-15,1 0 0,-1 0 16,0 0-16,0 0 16,0 0-16,0 0 0,1 0 31,-44 0 297,1 0-312,0 0-1,0 0 1,0 0-1,0 0 17,42-21 765,-21 0-782,21 21-15</inkml:trace>
  <inkml:trace contextRef="#ctx0" brushRef="#br1" timeOffset="61488.9">23008 7874 0,'21'0'15,"-21"-21"-15,0 0 31,0 0 1,21 21 15,1 21-32,-22 0 1,0 0-1,0 0-15,0 0 16,0 1-16,0-1 16,0 0-1,0 0-15,0 0 0,0 0 16,0 1-16,0-1 0,0 0 16,0 0-16,0 0 15,0 0-15,0 1 16,21-1-16,-21 0 15,21 0-15,-21 0 16,0 0 0,21-21-16,-21 22 15,0-1-15,21-21 16,-21 21-16,0 0 31,21-21-15,1 0-1,-1 0 1,0 0 0,0 0-16,0 0 15,0-21-15,1 21 16,-1-21-16,0 0 0,0 21 16,0 0-16,0-22 0,1 22 15,-1-21-15,0 21 0,0-21 16,0 0-16,0 21 0,1-21 0,-1 21 15,0-21-15,0 21 0,21-22 16,-20 22-16,-1-21 0,21 21 0,-21-21 16,0 21-16,22-21 0,-22 21 15,21 0-15,-21-21 0,1 0 0,20 21 16,-21 0-16,0-22 0,0 22 0,1 0 16,-1 0-16,21-21 0,-21 21 15,0 0-15,1 0 0,-1-21 0,0 21 16,-21-21-16,21 21 0,0 0 15,0 0-15,1-21 0,-1 21 16,0 0-16,0 0 16,0-21-16,0 21 0,1 0 15,-1 0-15,0-22 16,0 22-16,0 0 16,0 0-16,1 0 0,-22-21 0,21 21 15,0 0-15,0 0 16,0-21-1,0 21 17,-42 0 171,0 0-172,0 0-31,0 0 16,0 0-1</inkml:trace>
  <inkml:trace contextRef="#ctx0" brushRef="#br1" timeOffset="63208.25">21357 9335 0,'0'-22'31,"21"22"79,-21 22-95,21-22-15,-21 21 16,22-21-16,-22 21 16,21-21-16,-21 21 0,21-21 0,-21 21 15,0 0 1,21-21-16,-21 22 0,21-22 0,-21 21 15,0 0-15,0 0 16,21-21-16,-21 21 0,22-21 16,-22 21-16,0 1 0,0-1 15,21 0-15,-21 0 16,0 0-16,0 0 16,21-21-16,-21 22 0,21-1 15,-21 0 1,21-21 15,0 0-15,1 0 15,-1 0-15,0 0-16,0 0 0,0 0 15,0-21-15,22 21 16,-22-21-16,0 21 0,0-22 0,22 22 15,-22-21-15,0 0 0,21 0 0,-21 21 16,22-21-16,-22 0 0,21-1 16,-21 1-16,22 21 0,-1-21 0,0 0 15,1 0-15,-1 0 0,0 21 16,1-22-16,20 1 0,-20 21 0,-1-21 16,21 0-16,-20 21 0,-1-21 15,22 0-15,-22 21 0,0-22 16,1 22-16,84-42 15,-106 42-15,21 0 0,0-21 0,-20 21 16,20 0-16,-21-21 0,0 0 16,22 21-16,-22 0 0,0-22 0,0 22 15,0 0-15,0 0 0,1-21 16,-1 21-16,0 0 0,0-21 16,0 21-16,-42 0 156,0 0-141,0 0-15,0 0 0,-22 0 0,22 21 16,0-21-16,-21 21 0</inkml:trace>
  <inkml:trace contextRef="#ctx0" brushRef="#br1" timeOffset="65185.44">19304 10181 0,'21'0'16,"-21"-21"31,0 0-16,21 21 31,-21 21-30,0 0-17,0 0-15,0 1 16,0-1-16,21 0 15,-21 0 1,0 0-16,0 0 0,0 1 16,22-1-16,-22 0 15,0 0-15,0 0 16,0 0-16,0 1 16,0-1-1,0 0 1,0 0 15,21-21-31,-21 21 16,0 0-1,0 1 1,0-1 0,21 0-1,0-21 1,-21 21 15,21-21-15,0 0-16,1 0 15,-1 0 1,0 0 0,0 0-16,0-21 0,0 21 15,1 0-15,-22-21 16,21 21-16,0 0 0,0 0 0,0-21 15,0 21-15,1 0 0,-1-22 16,0 1-16,0 21 0,0 0 16,0-21-16,1 21 0,20-21 0,-21 21 15,0-21-15,43 0 0,-43 21 16,21-22-16,-21 22 0,1 0 16,20-21-16,-21 21 0,21 0 0,-20-21 15,-1 0-15,0 21 0,21 0 16,-21 0-16,1-21 0,-1 21 15,0 0-15,0-21 0,0 21 0,0 0 16,22-22-16,-22 1 0,0 21 16,0 0-16,22-21 0,-22 21 0,0 0 15,0 0-15,0-21 0,0 21 0,1 0 16,-1 0-16,0-21 0,0 21 16,0 0-16,0 0 0,-21-21 15,22 21-15,-1 0 0,0 0 16,0 0-1,-21-22-15,21 22 16,0 0 0,1 0-1,-22-21 1,21 21 15,0 0 0,-42 0 454</inkml:trace>
  <inkml:trace contextRef="#ctx0" brushRef="#br1" timeOffset="69076.99">18309 10986 0,'0'0'0,"-21"0"31,42 0 32,0 21-48,0-21-15,1 0 0,-22 21 0,21-21 16,0 21-16,0-21 0,-21 21 16,21-21-16,0 21 0,1 1 0,-1-1 15,0 0-15,0 0 16,0 0-16,0 0 0,1 1 16,-1-22-16,0 21 0,0 0 0,0 0 15,0 0-15,1 0 0,-1 1 16,-21-1-16,21 0 0,0-21 0,0 21 15,0 0-15,-21 0 0,22-21 0,-22 22 16,21-1-16,-21 0 16,21 0-16,-21 0 0,21-21 15,-21 21-15,0 1 16,21-22 0,-21 21-16,21-21 15,-21 21 1,22-21 15,-1 0 16,-21-21-16,0 0-15,-21 21-1,21-22-15,-22 22 16</inkml:trace>
  <inkml:trace contextRef="#ctx0" brushRef="#br1" timeOffset="69960.53">18881 10943 0,'0'21'125,"0"1"-110,0-1-15,0 0 16,0 0-16,-22 0 0,1 0 16,0 22-16,21-22 0,-21 0 0,0 0 15,0 0-15,-1 22 0,1-22 16,0 0-16,0 21 0,-21-20 15,20-1-15,1 21 0,-21-21 0,21 0 16,0 22-16,-22-22 0,22 21 0,0-21 16,0 1-16,-22-1 0,22 0 0,0 21 15,0-21-15,0 1 0,0-1 16,-1 0-16,1 0 16,0 0-16,0 0 0,21 1 0,0-1 15,-21-21-15,21 21 0,-21 0 16,-1 0-16,22 0 0,0 1 15,-21-22-15,21 21 16,-21 0 109</inkml:trace>
  <inkml:trace contextRef="#ctx0" brushRef="#br1" timeOffset="79129.64">3873 8996 0,'0'-21'15,"0"0"17,0-1-17,0 1 1,0 0 0,0 0-1,-21 0 1,0 21-16,21-21 0,-21 21 15,0 0-15,0-22 16,-1 22-16,22-21 16,-21 21-16,0 0 0,0 0 15,0 0-15,0 0 16,-1 0-16,1 0 16,0 0-16,0 0 0,0 0 15,0 0-15,-1 0 0,1 0 0,0 0 16,0 21-16,0-21 0,0 22 15,-1-22-15,1 0 16,0 21-16,0-21 0,0 21 0,0-21 16,21 21-16,-22-21 0,1 21 15,0-21-15,21 21 0,0 1 16,-21-22-16,21 21 0,-21-21 16,21 21-16,-21 0 0,21 0 15,0 0-15,-22 1 16,22-1-16,-21-21 0,21 21 15,0 0-15,0 0 0,-21-21 16,21 21-16,0 1 0,-21-1 0,21 0 16,0 0-16,0 0 15,0 0-15,0 1 16,0-1-16,0 0 0,0 0 16,0 0-16,0 0 0,0 1 15,0-1-15,0 0 0,0 0 16,21 21-16,-21-20 0,21-1 15,-21 0-15,0 0 0,0 0 0,21 0 16,1 1-16,-22-1 16,21 21-16,0-42 15,0 21-15,-21 0 0,21-21 0,0 22 16,1-22-16,-1 21 0,0-21 16,0 21-16,0-21 0,0 0 15,1 21-15,-1-21 16,0 0-16,0 0 0,0 21 0,0-21 15,1 0-15,20 0 0,-21 0 16,0 0-16,0 0 0,1 0 0,-1 0 16,0 0-16,0 0 0,0 0 15,0 0-15,1 0 0,-1 0 16,0 0-16,21-21 0,1 0 16,-22 21-16,-21-21 0,21 21 15,0-21-15,0-1 0,0 22 16,1-21-16,-1 0 0,0 0 0,0 0 15,-21 0 1,0-1-16,21 1 0,0 0 0,-21 0 16,22 0-16,-22 0 0,0-1 15,21 1-15,-21-21 0,21 21 0,-21 0 16,0-1-16,0 1 0,0 0 16,0 0-16,0 0 15,0 0-15,0-1 0,0 1 16,0 0-16,0 0 15,0 0-15,0 0 16,-21-1-16,0 1 16,21 0-16,0 0 0,-22 0 15,1 0-15,21-1 16,-21 22-16,21-21 0,0 0 0,-21 0 16,0 0-16,0 21 0,21-21 15,-22-1-15,1 1 0,0 21 0,21-21 16,-21 0-16,0 0 0,0 21 15,-1-21-15,1 21 0,0 0 16,0-22-16,0 22 0,0 0 0,-22 0 16,22 0-16,-21 0 0,21 0 15,-22 0-15,22 0 0,-21 0 16,21 0-16,-22 0 0,22 0 0,-21 0 16,21 0-16,-1 22 15,-20-22-15,21 0 0,0 0 16,0 21-16,-1 0 0,1-21 15,0 21-15,0 0 16,0-21-16,21 21 0,0 1 16,-21-1-16,-1-21 0,1 21 0,21 0 15,-21 0-15,0 0 0,21 1 16,0-1-16,-21 0 0,21 0 16,-21 0-16,21 0 0,0 1 15,0-1-15,0 0 0,0 0 16,0 0-16,0 0 0,0 1 0,0-1 15,0 0-15,0 0 0,0 0 16,0 0-16,0 1 0,0-1 16,0 0-16,0 0 0,0 0 15,0 22-15,21-22 0,0 0 16,-21 0-16,21 0 0,0 0 0,-21 1 16,21-1-16,1 0 0,-1 0 15,0 0-15,0 0 0,0-21 0,22 43 16,-22-43-16,21 21 15,-21-21-15,0 0 0,22 21 16,-22-21-16,42 0 0,-41 0 16,-1 0-16,21 0 0,-21 0 15,22 0-15,-1 0 0,-21 0 16,21 0-16,-20 0 0,20-21 16,-21 21-16,0-21 0,22 0 0,-22 21 15,0-22-15,21 1 0,-21 21 16,1-21-16,-1 0 0,0 0 0,0 21 15,0-21-15,0-1 0,-21 1 16,22 0-16,-1 0 0,-21 0 0,21 0 16,-21-1-16,21 1 15,-21 0-15,21 21 0,-21-21 0,0 0 0,0 0 16,0-1-16,0 1 0,0 0 16,0-21-16,-21 21 15,0-1-15,0 1 0,21-21 16,-21 21-16,-1 0 15,22-1-15,-21 1 0,0 0 0,0 0 16,21 0-16,-21 0 0,0 21 16,-1-22-16,1 1 0,21 0 0,-21 21 15,0-21-15,0 21 0,0 0 16,-1-21-16,1 21 0,0 0 0,-21-21 16,21 21-16,-1 0 0,1 0 15,-21 0-15,21 0 0,0 0 16,-22 0-16,22 0 0,0 0 15,0 21-15,0-21 0,-22 21 16,22 0-16,0-21 0,0 21 0,0 0 16,-1 1-16,1-1 0,0 0 15,0 0-15,0 0 0,0 0 16,-1 1-16,1-1 0,21 0 0,0 0 16,0 0-16,0 0 0,0 1 15,0-1-15,0 0 0,0 21 16,0-21-16,0 1 0,21 20 0,-21-21 15,22 0-15,-1 22 16,0-22-16,0 0 0,0 21 0,0-21 16,1 1-16,-1-1 0,0 0 15,0-21-15,0 21 0,0 0 0,22-21 16,-22 21-16,0-21 0,43 22 16,-43-22-16,0 21 15,21-21-15,-21 0 0,1 0 0,20 0 16,-21 0-16,0 0 0,0 0 15,22-21-15,-22-1 0,0 22 0,21-21 16,-20 0-16,-1 0 0,0 0 16,0 0-16,0-1 0,0 1 0,1 0 15,-22 0-15,21 0 0,0 0 16,-21-43-16,21 43 0,-21 0 16,0 0-16,21-1 15,-21 1-15,0-21 0,0 21 0,0 0 16,0-1-16,0-20 0,0 21 15,-21 0-15,21-22 0,-21 22 0,0 0 16,21-21-16,-21 21 0,-1-1 16,1 1-16,0-21 0,0 21 15,0 0-15,0-1 0,-1 1 0,1 0 16,-21 0-16,21 21 0,-22-21 16,22 21-16,-21 0 0,0 0 15,-1 0-15,1 0 0,0 0 0,-1 0 16,-20 0-16,20 0 0,-20 21 15,21 0-15,-1 0 0,1 0 16,0 1-16,-1-1 0,1 0 16,21 0-16,-22 0 0,22 22 0,0-22 15,-21 42-15,21-20 16,-1-1-16,1-21 0,21 21 16,0-20-16,0 20 0,0 0 0,0 1 15,0-1-15,0 0 0,0 1 16,21-1-16,-21 0 0,22 1 0,-1-1 15,0 0-15,0 1 0,0-1 16,0-21-16,1 21 0,-1-20 16,21-1-16,-21 0 0,64 21 15,-43-42-15,1 0 0,-1 0 16,0 0-16,1 0 0,-1 0 16,0 0-16,1 0 0,20-21 15,-21 0-15,1 0 0,-1 0 0,0-1 16,1 1-16,-1-21 0,0 21 15,-20-22-15,20 1 0,0 0 0,-21-1 16,22 1-16,-22 0 16,21-1-16,-21 1 0,22-64 0,-22 64 15,0-22-15,-21 22 0,0-21 16,-21-107-16,0 107 16,0-1-16,-1 22 15,1-22-15,0 22 0,0 0 0,-21 21 16,20-22-16,-20 22 0,0 0 15,-1 0-15,1 0 0,0-1 16,-1 1-16,-20 21 0,-1 0 0,1 0 16,-1 0-16,1 0 0,-1 0 15,1 0-15,-1 0 0,1 21 0,21 1 16,-22-1-16,22 0 0,-1 0 16,1 0-16,21 22 0,-21-1 15,20-21-15,-20 21 0,21 1 0,0-1 16,21 0-16,-21 22 0,21-22 15,0 1-15,0-1 0,0 0 0,0 22 16,0-22-16,0 0 0,0 1 16,21 20-16,0-20 15,-21 20-15,21-21 0,0 22 0,0-22 16,1 1-16,-1-1 0,21 0 16,-21 1-16,0-1 0,22-21 0,-1 0 15,-21 0-15,22 1 0,-1-22 16,0 21-16,64-21 15,-64 0-15,22 0 0,-22 0 0,22 0 16,-22 0-16,0-21 0,22-1 0,-22 22 16,1-21-16,-1 0 15,0-21-15,1 21 0,41-43 16,-41 43-16,-22-21 0,21-1 16,-21 1-16,22 0 0,-22 20 0,0-20 15,0 0-15,-21-1 0,0 22 16,0-21-16,0 0 0,0-1 15,0 1-15,-21 0 0,0-22 0,0 22 16,-1-22-16,1 22 0,0 0 16,0-22-16,-21-21 0,20 43 15,-20 21-15,21-21 0,-21 20 16,-22-41-16,22 42 16,-1 21-16,1-21 0,0 21 15,-22 0-15,22 0 0,-22 0 0,22 0 16,-21 0-16,20 0 0,-20 0 15,-1 0-15,22 21 0,-22 0 16,22 0-16,0 0 0,-43 43 16,64-22-16,-21 0 0,20 1 15,-20-1-15,21 0 0,0 1 16,0-1-16,-1 0 0,22 1 16,0-1-16,0 0 0,0 1 0,0-1 15,0 0-15,0-20 0,0 20 0,0 21 16,22-20-16,-1-1 0,0 22 15,-21-22-15,21 0 0,0 22 16,0-22-16,1 0 0,-1 1 16,42 20-16,-42-42 15,22 1-15,-1-1 0,-21 0 16,22 0-16,-1-21 0,0 0 0,1 21 16,-1-21-16,43 0 0,-43 0 15,0 0-15,1-21 0,-1 0 16,0 0-16,1 0 0,-1-1 0,0 1 15,1-21-15,-1 21 0,-21-22 16,21 22-16,22-63 16,-43 62-16,0-20 0,0 21 15,1-21-15,-1 20 0,-21-20 0,0 21 16,21-21-16,-21 20 0,0 1 16,0-21-16,0 21 0,0-22 0,0 22 15,0-21-15,0 21 0,0-64 16,0 64-16,-21-21 0,0-1 15,21 22-15,-22-21 0,1-1 16,0 22-16,21-21 0,-21 0 16,-21 20-16,20-20 0,1 21 15,0 0-15,-21 0 0,21-1 0,-1 1 16,-20 0-16,-21 0 0,20 0 16,1 21-16,0 0 0,-1 0 15,1 0-15,-22 0 0,22 0 16,-21 21-16,20-21 0,-20 21 15,20 0-15,1 22 0,-43 20 16,43-21-16,21 1 0,0 20 16,-22-20-16,22 20 0,21-21 15,0 1-15,0 20 0,0-20 16,0-1-16,0 0 0,0 22 0,0-22 16,0 0-16,21 1 0,-21-1 15,22 0-15,-1 1 0,0-1 0,0 22 16,0-43-16,0 0 15,1 0-15,-1 0 0,0 0 16,0-21-16,0 22 0,22-22 0,-22 0 16,0 0-16,0 0 0,0 0 15,0 0-15,1 0 0,-1 0 16,21-22-16,-21 1 0</inkml:trace>
  <inkml:trace contextRef="#ctx0" brushRef="#br1" timeOffset="95060.71">13166 3217 0,'-22'0'0,"1"0"0,0 0 15,0 0-15,0-21 16,42 21 93,0 0-109,0 0 0,0 0 16,1 0-16,-1 0 0,0 0 15,0 0-15,21 0 0,-20-21 16,-1 21-16,21 0 0,0 0 0,-20 0 16,20 0-16,-21 0 0,21-21 0,-20 21 15,20 0-15,0 0 0,-21 0 16,22 0-16,-22 0 0,21 0 0,1 0 16,-1 0-16,-21 0 0,21 0 15,22 0-15,-22 0 0,1 0 0,41 0 16,-20 0-1,-22 0-15,0 0 0,22 0 0,-22 0 16,1 0-16,-1 0 0,0 0 16,-21 0-16,22 0 0,-1 0 0,0 0 15,1 0-15,-1 0 0,0 0 0,1 0 16,-1 0-16,22 0 0,-22 0 16,0 0-16,22 0 0,-1-21 0,-20 21 15,20 0-15,-21 0 0,22 0 16,-22 0-16,22 0 0,-22 0 0,0 0 15,22 0-15,-22 0 16,1-21-16,-22 21 0,21 0 0,0 0 0,1 0 16,-1 0-16,0 0 15,1-22-15,-1 22 0,0 0 0,1 0 16,41 0-16,-41-21 0,-1 21 16,22 0-16,-43 0 0,21 0 15,0 0-15,1 0 0,-1 0 0,0 0 16,-20 0-16,20 0 0,0-21 15,-21 21-15,22 0 0,-1 0 0,-21 0 16,22 0-16,-1 0 0,-21 0 16,21 0-16,22 0 15,-22-21-15,1 21 0,-1 0 16,-21 0-16,21 0 0,43 0 16,-64 0-16,22 0 0,-1 0 0,0 0 15,1 0-15,-22 0 0,21-21 16,0 21-16,1 0 0,-22 0 0,21 0 15,1 0-15,-22 0 0,21 0 16,-21 0-16,0 0 0,22 0 0,-22 0 16,21 0-16,-21 0 0,1 0 15,20 0-15,-21 0 0,0 0 0,22 0 16,-22 0-16,21-21 0,-21 21 16,22 0-16,-1 0 0,-21 0 0,21 0 15,1 0-15,-22 0 16,21 0-16,-21 0 0,22 0 0,-1 0 15,-21 0-15,0 0 0,22 0 16,-22 0-16,0 0 0,0-22 0,22 22 16,-22 0-16,0 0 0,0 0 15,0 0-15,0 0 0,1 0 0,-1 0 16,0 0-16,0 0 0,0 0 16,0 0-16,1 0 0,-1 0 0,0 0 15,0 0-15,0 0 16,0 0-1,1 0 17,-22-21-17,21 21-15,0 0 32,0 0-17,0 0-15,0 0 31,1 0 1,-44 0 280,1 0-312,0 0 16,0 0-16,0 0 0,0 0 15,-1 0-15</inkml:trace>
  <inkml:trace contextRef="#ctx0" brushRef="#br1" timeOffset="96536.75">7493 3344 0,'-21'0'16,"0"-21"-16,-1 21 31,44 0 47,-1 0-78,0 0 0,0 0 16,0 0-16,0 0 0,22 0 16,-1 0-16,-21 0 0,22 0 0,-1 0 15,21 0-15,-20 0 0,-1-21 16,22 21-16,-22 0 0,0 0 0,22-21 15,-22 21-15,0 0 0,22 0 16,-22-21-16,22 21 0,-1 0 16,1 0-16,-1 0 0,1-21 15,20 21-15,1 0 0,-21 0 0,20 0 16,1 0-16,-22 0 0,22 0 16,-21 0-16,-1 0 0,22 0 0,-22 0 15,22 0-15,0 0 0,-1 0 16,1 0-16,0 0 0,-1-22 15,22 22-15,-21 0 0,-1-21 0,1 21 16,0 0-16,-1 0 0,1 0 16,0 0-16,-22 0 0,22 0 0,-22 0 15,1 0-15,-22 0 0,22 0 16,-1 0-16,-20 0 0,41 0 16,-41 0-16,-1 0 15,0 0-15,1 0 0,-22 0 0,0 0 16,21 0-16,-21 0 0,1 0 15,-1 0-15,0 0 16,0 0 0,-42 0 156,0 0-157,21 21-15,-21-21 0,21 22 0</inkml:trace>
  <inkml:trace contextRef="#ctx0" brushRef="#br1" timeOffset="99624.94">13758 8551 0,'0'-21'31,"-21"21"-31,21-21 16,-21 21-16,0-21 16,21 0-16,-21 0 0,-1 21 15,1-22-15,0 22 0,0-21 0,0 21 16,0-21-16,-22 21 0,22 0 16,-21-21-16,-1 21 0,22 0 0,-21-21 15,0 21-15,-22 0 16,1 0-16,20 0 0,-20 0 0,-1 0 15,1 0-15,-1 0 0,22 21 0,-22-21 16,22 21-16,0 0 0,-1 0 16,1 1-16,0-1 0,21 0 0,-22 0 15,22 0-15,0 0 0,0 22 16,0-22-16,-1 21 0,22 22 16,0-43-16,0 21 0,0-21 15,0 22-15,0-22 0,22 21 16,-1-21-16,0 1 0,0-1 0,0 21 0,22-42 15,-22 21-15,21 0 0,0 1 16,-20-1-16,20-21 0,0 21 16,22-21-16,-22 0 0,0 0 15,22 0-15,-22 0 0,22 0 0,-22 0 16,22 0-16,-1 0 0,-21-21 0,22 0 16,-22 21-16,1-22 0,-1 1 15,0 0-15,1-21 0,-1 21 0,-21-1 16,21-20-16,-20 0 0,-1 21 15,-21-22-15,0 1 0,0 21 0,0-22 16,0 1-16,0 21 0,0-21 0,0 20 16,-21-20-16,-1 21 0,-20 0 15,21 0-15,-21-1 0,-1 1 16,1 0-16,-22 21 0,22-21 16,-21 21-16,-1 0 0,22 0 0,-22 0 15,1 0-15,-1 0 0,1 21 0,20 0 16,-20 0-16,21 1 0,-22-1 15,22 21-15,-1-21 0,1 22 0,21-22 16,-21 21-16,20 0 16,1-20-16,21 20 0,0 0 0,0 1 0,0-22 15,0 21-15,0-21 0,0 22 16,21-22-16,1 21 0,20-21 0,-21 0 16,0 1-16,22-22 0,-1 21 0,0 0 15,1-21-15,-1 0 16,21 0-16,1 0 0,-22 0 0,22 0 15,-1 0-15,-20 0 0,20-21 16,1 0-16,-22-1 0,64-20 16,-64 0-16,0 21 0,1-22 0,-1 1 15,-21 0-15,0-1 0,1 1 16,-22 21-16,0-64 0,0 43 16,-22 21-16,1-22 0,0 22 15,-21-21-15,21 21 0,-22-1 0,1 1 16,0 21-16,-22-21 0,1 21 0,-1 0 15,1 0-15,-22 0 0,21 0 16,-20 21-16,-1 0 0,0 1 16,1-1-16,-1 0 0,0 21 15,22-21-15,-1 22 0,1-22 0,21 21 16,-1 1-16,22-1 0,0 0 0,21 1 16,0-1-16,0 0 0,21 1 15,21 20-15,-20-42 0,20 22 16,0-22-16,-21 0 0,43 0 15,42 0-15,-64 0 0,22-21 16,-1 0-16,22 0 16,-22 0-16,22 0 0,-22 0 0,1-21 0,21 0 15,-22 21-15,1-21 0,-1 0 16,1-22-16,-22 22 0,21-21 16,-20 21-16,-22-22 0,0 1 0,21-43 15,-42 43-15,0 0 0,0-1 16,0 1-16,-21 0 0,0-1 15,0 1-15,-21 0 0,-1-1 0,1 22 16,0 0-16,-22-21 0,22 42 16,-22-21-16,1-1 0,-1 22 0,-20 0 15,20 0-15,1 0 0,-1 0 16,1 22-16,-1-1 0,1 0 0,-1 0 16,22 21-16,-22-20 0,22 20 15,0 0-15,-1 1 0,22-1 0,-21 0 16,21 1-16,21 20 0,0-21 15,0 22-15,0-22 0,0 1 16,21-1-16,0 0 0,0 1 16,0-1-16,0-21 0,22 0 0,-22 22 0,21-22 15,1-21-15,-1 21 0,21 0 16,-20-21-16,20 0 0,-20 0 0,20 0 16,1 0-16,-1 0 0,22 0 15,-22-21-15,1 0 0,63-22 16,-85 22-16,22 0 0,-22-21 15,0-1-15,1 1 0,-22 0 0,0-1 16,0 1-16,-21-21 0,0 20 16,0-63-16,0 64 0,-21-21 15,-21 20-15,20 1 0,-20 0 16,0-1-16,-22 22 0,22 0 0,-22 0 16,1 0-16,-1 21 0,1 0 15,-1 0-15,1 0 0,-22 0 0,22 21 16,-1 0-16,1 0 0,-1 21 15,1 1-15,-1-22 0,1 21 16,-1 22-16,22-22 0,0 22 0,-1-22 0,22 21 16,0 1-16,21-22 15,0 22-15,0-22 0,21 0 0,0 1 16,22-1-16,-22 0 0,21-20 16,0-1-16,1 21 0,-1-21 0,22-21 15,-22 21-15,21-21 0,1 0 0,-1 0 16,1 0-16,-1 0 0,64 0 15,-63-21-15,-1 21 0,64-42 16,-63 21-16,-1-22 16,-20 22-16,-1-21 0,0 0 0,1-1 15,-22 1-15,0-22 0,0 22 0,-21-21 16,0 20-16,0-20 0,0 20 16,-21 1-16,0 0 0,0-22 0,-22 22 15,1 21-15,0-22 0,-1 22 16,1 0-16,-21-21 0,-1 42 15,1-21-15,-86-1 0,65 22 16,20 0-16,1 0 0,-1 22 16,1-1-16,-1 0 0,22 21 0,-22-21 15,43 22-15,-21-1 0,21 0 16,0 1-16,21-1 0,0 106 16,0-105-16,0-1 0,21 0 15,0 1-15,0-22 0,0 21 16,0-21-16,1 0 0,-1 1 15,0-1-15,0 0 0,0-21 0,0 21 16,1-21-16,20 0 0,-21 0 16,43 0-16,-43 0 0,21 0 15,-21 0-15,22 0 0,-22 0 16,21-21-16,0 0 0</inkml:trace>
  <inkml:trace contextRef="#ctx0" brushRef="#br1" timeOffset="101318.69">13801 3239 0,'-22'0'15,"1"0"-15,0 0 0,0 0 16,0 0-16,0 0 16,-1 0-16,1 0 15,21 21 1,-21-21-16,42 0 62,0 0-46,1-21-16,-1 21 16,0 0-16,21 0 0,-21-22 0,22 22 15,-1 0-15,0 0 0,22-21 16,-22 21-16,22 0 0,-22 0 0,22-21 15,-1 21-15,1 0 0,-1 0 16,1-21-16,-22 21 0,170-21 16,-149 0-16,1 21 0,20-22 15,1 22-15,0 0 0,-1-21 16,1 21-16,-22 0 0,22-21 0,0 21 16,-1 0-16,-20 0 15,21-21-15,-1 21 0,1-21 0,0 21 0,-1 0 16,1 0-16,21-21 15,-22 21-15,86 0 0,-107-22 16,22 22-16,-22 0 0,1 0 16,-1 0-16,1 0 0,-1-21 0,1 21 15,-1 0-15,1 0 0,-1 0 0,-20 0 16,20 0-16,1 0 0,-22 0 16,22 0-16,-1 0 0,-21 0 0,1 0 15,20 0-15,-20 0 0,-1 0 16,0 0-16,1-21 0,20 21 0,-21 0 15,1 0-15,-1 0 16,22 0-16,-22 0 0,21 0 0,-20-21 16,20 21-16,1 0 0,-22 0 15,22-21-15,-22 21 0,0 0 0,22 0 16,-22-21-16,0 21 0,-20-22 16,20 22-16,0 0 0,-21-21 0,1 21 15,20 0-15,-21 0 0,0-21 16,0 21-16,1 0 0,-1 0 15,-21-21-15,21 21 0,-42 0 110,0 0-95,-1 0-15,-20 0 0</inkml:trace>
  <inkml:trace contextRef="#ctx0" brushRef="#br1" timeOffset="102968.3">8149 3387 0,'0'0'0,"-21"0"31,0 0-31,0 0 16,-1 0-16,1 0 16,0 0-16,0 0 15,0 0 1,0 0-16,42 0 94,0 0-79,0 0-15,0 0 0,0 0 16,1 0-16,-1 0 0,0-21 0,21 21 16,-21-22-16,22 22 0,-22 0 15,21 0-15,1-21 0,-1 21 0,0 0 16,1 0-16,-1-21 0,21 21 15,-20 0-15,20 0 0,-20 0 16,-1 0-16,21 0 0,-20 0 0,20-21 16,-20 21-16,20 0 0,-21 0 15,1 0-15,-1 0 0,0 0 0,1 0 16,-1 0-16,0 0 0,-20 0 16,20 0-16,0 0 0,1 0 15,-1 0-15,0 0 0,1 0 0,-1 0 16,0 0-16,1 0 0,-1 0 0,21 0 15,-20 0-15,-1 0 16,22 0-16,-22 0 0,21 0 0,-20 0 16,-1 0-16,22 0 0,-22 0 0,0 0 15,1 0-15,20 0 0,-21-21 16,1 21-16,-1 0 0,0 0 0,22-21 16,-22 21-16,1 0 0,-1 0 15,21-22-15,-20 22 0,-1 0 0,22 0 16,-22 0-16,0-21 15,1 21-15,-1 0 0,-21 0 0,21 0 0,1 0 16,-1 0-16,-21 0 16,22 0-16,20 0 0,-21 0 15,-20 0-15,-1 0 0,21 0 16,-21 0-16,0 0 0,22 0 0,-22 0 16,21 0-16,-21-21 0,22 21 15,-1 0-15,-21 0 0,22 0 0,-22 0 16,21 0-16,-21 0 0,0 0 15,1 0-15,-1 0 0,0 0 0,0 0 16,0 0-16,0 0 0,1 0 16,-1-21-16,0 21 0,0 0 15,0 0-15,0 0 0,1 0 16,-1 0-16,0 0 16,0 0-16,0 0 0,0 0 0,1 0 15,-1-21-15,0 21 0,21 0 16,-21 0-16,1 0 15,-1 0-15,0 0 0,0 0 16,-21-21-16,21 21 16,-21-22 77,-21 22-77,0 0-16,0 0 0,0 0 16,-1 0-16</inkml:trace>
  <inkml:trace contextRef="#ctx0" brushRef="#br1" timeOffset="104356.78">3090 3493 0,'0'0'0,"-21"0"0,0 0 0,0 0 31,0 0-31,42 0 94,0 0-94,0 0 16,0 0-16,0 0 0,1 0 15,20 0-15,0 0 0,1 0 16,-1 0-16,64-22 0,-43 22 16,1 0-16,-1 0 0,1 0 15,-1 0-15,1 0 0,84-21 16,-85 21-16,22 0 0,-21-21 15,20 21-15,1 0 0,0-21 0,-1 21 16,1 0-16,0 0 16,-1-21-16,1 21 0,0 0 0,-22 0 15,1 0-15,20 0 0,-20 0 16,-1 0-16,64-21 0,-63 21 16,-1 0-16,-20 0 15,20 0-15,43 0 0,-64 0 0,1 0 16,-1 0-16,-21 0 0,21 0 15,-20 0-15,-1 0 0,0 0 0,0 0 16,0 0 15,-21-22 32,-21 22-32,0 0-31,0 0 0,0 0 16,-22 0-16</inkml:trace>
  <inkml:trace contextRef="#ctx0" brushRef="#br1" timeOffset="105359.35">2963 4509 0,'0'0'16,"0"-22"-1,0 1 1,0 0-1,0 0-15,0 0 16,0 0 0,-21 21-1,0 0-15,0 0 16,0 0-16,-1 0 16,1 0-16,0 21 15,0-21-15,0 21 0,0 0 16,-1 0-16,-20 0 15,0 43-15,21-43 16,-1 43-16,1-43 0,21 21 16,-21 0-16,21 1 0,0-1 15,0-21-15,0 22 0,0 20 16,42 43 0,-20-85-16,-1 0 0,-21 0 15,21-21-15,21 22 0,1-1 16,-22-21-16,0 0 0,21 0 15,-21 0-15,1 0 0,-1 0 0,42-21 16,22-43 0,-64 43-16,0 0 15,0 0-15,1-22 0,-1 22 16,0-21-16,0 21 0,0-22 0,0 1 16,1-22-16,-22 43 15,0-42-15,0 20 0,-22 22 16,1 0-16,0 0 0,0 0 15,0 0-15,0-1 0,-22 1 16,22 21-16,0 0 0,-21 0 0,20 0 16,-20 0-16,21 0 0,-21 0 15,20 0-15,-83 21 16,41 22 0,43-43-16,0 21 0,0 0 15,-1 0-15,22 0 0,-21 1 16,21-1-16,0 0 0,0 0 15,0 0 1,21-21-16,1 0 16,-1 0-16,0 0 0,42-21 15</inkml:trace>
  <inkml:trace contextRef="#ctx0" brushRef="#br1" timeOffset="105767.86">3344 4085 0,'0'-21'0,"0"42"0,0-63 16,0 21 0,0 42 15,0 0-31,0 0 0,0 0 15,0 22-15,0-22 0,0 64 16,0-43-16,0 64 16,0-64-16,0 22 15,0-22-15,0 21 0,0-20 0,0 20 16,0 43-16,0 21 16,0-85-16,0-20 15,0 20-15,0-21 0,0 0 16,21 22-16,-21-22 15,0 0-15,0 0 16,22-21 15,-22-21-15,21 0-16,0 0 16,0-1-16</inkml:trace>
  <inkml:trace contextRef="#ctx0" brushRef="#br1" timeOffset="106633.56">4191 4678 0,'0'-21'0,"0"0"15,-21-1-15,21 1 0,-21 21 16,-1-21-16,1 21 0,0 0 16,0 0-16,0 0 0,0 0 0,-1 0 15,1 0-15,0 0 16,0 0-16,0 21 0,0 0 0,-1 1 16,1-1-16,0 0 0,0 0 15,0 21-15,0-20 0,-1 20 16,1-21-16,21 21 0,0 1 0,0-22 15,0 21-15,0-21 0,0 1 16,0-1-16,0 0 0,0 0 16,0 0-16,0 0 0,0 1 0,21-22 15,1 21-15,-1-21 0,0 0 16,0 0-16,0 0 0,0 0 16,1 0-16,-1 0 0,0 0 15,0 0-15,0-21 0,0-1 0,1 1 16,-1 21-16,0-21 0,0-21 15,0-1-15,0 1 0,1 21 16,-1-21-16,-21-1 0,21 1 16,0 0-16,0-1 0,-21 1 0,21 0 15,1-1-15,-1-20 16,0 20-16,-21 1 0,21 0 0,0-1 16,0 22-16,-21-21 0,22-22 15,-22 22-15,0 21 0,21 0 16,-21 0-16,0-22 15,0 22-15,0 0 0,-21 21 16,-1 0-16,1 0 16,0 0-16,0 21 15,0 0-15,0 0 0,21 22 16,-22-22-16,1 21 0,21 1 16,-21-1-16,21 0 0,0 1 0,-21-1 15,21 0-15,-21 22 0,21-22 16,0 0-16,0 1 0,0 20 15,0-20-15,0-1 0,0 0 16,0 1-16,21-22 0,-21 21 0,21 0 16,0-20-16,0-1 0,1 0 15,-1 0-15,42 0 0,-42 0 16,1-21-16,20 0 0,-21 0 16,21 0-16,-20 0 0,20 0 0,-21 0 15,0 0-15,22 0 0,-22 0 16,0-21-16,0 0 0,0 21 15,0-21-15,1 0 0,-1 0 0,0-1 16,0 1-16,0-42 16,0 42-16,1-1 15,-22 1-15,21-21 0,0 21 0,0 0 16,0-22-16,0 22 0,-21 0 0</inkml:trace>
  <inkml:trace contextRef="#ctx0" brushRef="#br1" timeOffset="107139.2">5567 3704 0,'0'-21'0,"0"42"0,-21-42 16,-1 21-1,1 21 1,21 0-16,-21 1 0,21-1 16,-21 0-16,21 0 0,-21 21 15,0 1-15,-1 20 0,22 1 0,-21-1 16,0 1-16,0 20 0,0-20 15,-22 21-15,22-1 0,0 1 16,-21-22-16,21 22 0,-22 0 16,22-1-16,-21 1 0,21-21 0,-1 20 15,-20-20-15,0 63 0,21-85 16,-1 22-16,1-22 0,-21 21 16,21-20-16,21-1 0,-21 0 0,-1 1 15,1-1-15,0-21 0,21 22 16,0-22-16,0 0 0,0 0 15,-21-21-15,21 21 0,0 0 16,21-42 0,0 0-1,-21 0-15,21 0 0,1-22 16,-1 22-16,-21-21 0,21 21 0,21-64 16</inkml:trace>
  <inkml:trace contextRef="#ctx0" brushRef="#br1" timeOffset="108032.26">5863 4487 0,'0'0'0,"0"22"16,0-1-1,0 0 1,21-21 0,0 0-16,1 0 0,-1 0 15,0 0-15,0 0 0,0-21 16,0 0-16,1 21 0,-1-22 0,0 1 15,0 0-15,0 0 0,-21 0 16,21 0-16,-21-1 0,22 1 16,-22 0-16,0 0 0,0 0 15,-22 21-15,1 0 0,0 0 16,0 0-16,0 0 0,-22 0 0,1 0 16,0 21-16,-1 0 0,1 0 15,0 0-15,-1 22 0,1-22 0,21 21 16,-21 1-16,20-22 0,1 21 15,21 43-15,0-43 0,0-21 16,0 22-16,0-22 0,21 21 16,1-21-16,-1 0 0,0 1 0,0-1 15,0-21-15,0 21 0,22-21 16,-22 0-16,0 0 0,0 0 16,0 0-16,1 0 0,-1 0 15,0 0-15,-21-21 0,0 0 16,-21 21-1,0 0 1,-1 0-16,-20 0 0,21 0 16,-21 21-16,20 0 0,1 0 0,0 0 15,0 0-15,-21 1 0,42-1 16,-22 21-16,1-21 0,21 22 0,0-22 16,0 0-16,0 0 0,0 21 0,0-20 15,0-1-15,21 0 16,1-21-16,-1 0 0,0 21 15,0-21-15,0 0 0,0 0 16,1 0-16,20 0 0,-21 0 0,0 0 16,0 0-16,1 0 0,-1-21 15,0 21-15,0 0 0,0-21 16,0 0-16,1-1 0,-1 1 16,-21 0-16,21 0 15,0 0-15</inkml:trace>
  <inkml:trace contextRef="#ctx0" brushRef="#br1" timeOffset="109350.28">6329 4636 0,'0'0'0,"-21"0"0,21 21 47,21 0-47,0 21 0,0-21 15,0 22-15,0-1 0,1-21 0,20 22 16,-21-1-16,0 0 0,0 1 16,1-22-16,-22 21 0,21-21 15,0 0-15,0 1 0,-21-1 16,0 0-16,0 0 0,21-21 0,-21 21 16,0-42 15,-21 0-16,21 0-15,-21 21 16,21-21-16,0-1 0,-21 1 16,21 0-16,0 0 0</inkml:trace>
  <inkml:trace contextRef="#ctx0" brushRef="#br1" timeOffset="109640.64">6689 4636 0,'0'-22'16,"-22"22"0,1 0-1,0 22-15,0-1 16,-21 0-16,20 0 0,1 21 0,0-20 16,0 20-16,0 0 0,0 22 15,-1-22-15,1 0 0,-21 43 16,21-43-16,21-20 0,0 20 15,-21-21-15,21 0 0,-22 0 16,22 1-16,22-44 31,-1 1-15,0 21-16,0-21 0,-21 0 16,42 0-16,-20-22 0</inkml:trace>
  <inkml:trace contextRef="#ctx0" brushRef="#br1" timeOffset="109969.45">6837 4678 0,'0'21'16,"0"0"-16,0 0 16,0 1-16,0 20 15,0 0-15,0 1 0,0-1 0,0 0 16,0 22-16,0-22 0,0 22 0,0-1 15,0 1-15,0-1 0,0 1 16,21-1-16,-21 1 0,21 20 0,-21-20 16,0 20-16,0 1 0,0-21 15,21-1-15,-21 1 0,0-1 0,0-21 16,0 1-16,0-1 0,0 0 0,21-20 16,-21-1-16,0 0 0,22 0 15,-1-42 16,-21 0-31,0 0 0,21-22 16,-21 22-16,0-21 0,0-1 0,0 1 16,0 0-16</inkml:trace>
  <inkml:trace contextRef="#ctx0" brushRef="#br1" timeOffset="110308.31">6773 4911 0,'0'-43'0,"0"86"0,0-107 16,0 22-16,0 21 0,0 0 0,21-1 16,1 1-16,-1 0 0,0 0 15,21 0-15,-21 0 0,22 21 0,-1 0 16,-21 0-16,22 0 0,-1 0 16,-21 0-16,21 21 0,-20 0 0,-1 0 15,-21 21-15,0-20 0,0 20 16,0 0-16,0 1 0,0-1 0,-21 0 15,-1 1-15,1-1 0,0-21 16,-21 21-16,21-20 0,-1-1 0,-20 0 16,21 0-16,0 0 0,0 0 0,-1 1 15,1-1 1,42-21 15,-21-21-31,22-1 0,-1 1 16,0 0-16,0 0 0,0 0 0,0 0 15</inkml:trace>
  <inkml:trace contextRef="#ctx0" brushRef="#br1" timeOffset="110550.17">7302 4657 0,'0'0'16,"22"0"-1,-22 21-15,0 0 16,0 0-16,0 22 0,0-22 15,0 0-15,0 21 0,0-21 0,0 1 16,0 20-16,0-21 0,0 0 16,0 0-16,0 1 0,0-1 0,0 0 15,0 0-15,0-42 32,0 0-17,0 0-15,0-1 0,0 1 16,0 0-16</inkml:trace>
  <inkml:trace contextRef="#ctx0" brushRef="#br1" timeOffset="110709.08">7281 4530 0,'-21'0'0,"0"0"31,21-21-15,21 21-1,0 0 1,0 0-16,-21 21 0</inkml:trace>
  <inkml:trace contextRef="#ctx0" brushRef="#br1" timeOffset="111147.83">7535 4868 0,'0'0'0,"0"-21"31,0 0-31,0 0 16,0 0-16,21 0 15,1 21-15,-1-22 0,-21 1 0,21 21 16,0 0-16,0 0 0,0 0 0,1 0 16,-1 0-16,0 0 0,0 0 15,0 21-15,0-21 0,1 22 16,-1-1-16,0 0 0,-21 0 15,0 0-15,0 0 0,0 1 0,0-1 16,0 0-16,0 0 0,-21 0 0,0 0 16,21 1-16,-22-22 15,22 21-15,-21-21 0,0 0 16,21-21 0,0-1-16,0 1 0,0-21 15,0 21-15,0 0 0,0-22 16,0 22-16,0 0 0,21-21 0,0 20 15,-21 1-15,22 0 0,-1 0 16,-21 0-16,21 21 0,0-21 16,0 21-16,0 0 15,1 0 1,-22 21 15</inkml:trace>
  <inkml:trace contextRef="#ctx0" brushRef="#br1" timeOffset="111500.66">8022 4868 0,'0'0'0,"21"0"0,-21 22 16,21-22-16,1 0 0,-1 0 15,0 0-15,0 0 0,0 0 16,0 0-16,1-22 16,-1 1-16,0 0 0,0 0 15,0 21-15,-21-21 0,0 0 16,21-1-16,-21 1 0,0 0 0,0 0 15,0 0-15,0 0 16,-21 21 0,0 0-16,0 0 0,0 21 15,21 0-15,-21 0 0,-1 0 16,22 0-16,0 1 0,-21-1 0,21 0 16,-21 0-16,21 21 0,0-20 0,0-1 15,0 0-15,0 0 0,0 0 16,0 0-16,0 1 15,21-22-15,0 0 0,-21 21 16,22-21-16,-1 0 0,0 0 16,0 0-16,0 0 0,0 0 0,1-21 15,-1 21-15,0-22 0,0 1 16,21 21-16</inkml:trace>
  <inkml:trace contextRef="#ctx0" brushRef="#br1" timeOffset="112081.83">8826 4657 0,'0'0'0,"0"-21"0,0-1 0,0 1 16,-21 21-16,0-21 15,0 21-15,0 0 16,0 0-16,-1 0 0,1 0 0,0 0 16,0 21-16,0-21 0,0 21 15,-1 1-15,-20-1 0,42 0 0,-21 21 16,0-21-16,21 22 0,-21-22 15,21 21-15,-22-21 0,22 22 0,0-22 16,0 21 0,0-21-16,0 1 0,22-22 0,-1 21 15,0-21-15,0 0 0,0 0 0,0 0 16,22 0-16,-22-21 16,0 21-16,0-22 0,64-41 15,-64 42-15,0-22 16,0 1-16,1 21 0,-1-21 0,0-1 15,0 1-15,-21 0 0,21-1 0,0 1 16,-21-22-16,22 22 0,-22 0 16,0-22-16,0 22 0,21 0 0,-21-1 15,21 22-15,-21-21 0,0 21 16,0-1-16,0 44 31,0 20-31,-21-21 16,21 21-16,-21 1 0,21-1 0,-22 0 15,22 1-15,0-1 0,0 22 16,-21-22-16,21 0 0,-21 1 0,21-1 16,0 0-16,0 1 0,0-22 15,0 21-15,0-21 0,0 43 16,0-43-16,0 0 0,21-21 0,-21 21 16,21-21-16,1 0 0,-1 0 15,0 0-15,0 0 0,0 0 16,0 0-16,-21-21 15,22 0-15,-22 0 16,21 0-16</inkml:trace>
  <inkml:trace contextRef="#ctx0" brushRef="#br1" timeOffset="112236.77">9123 4890 0,'0'21'16,"21"-21"-1</inkml:trace>
  <inkml:trace contextRef="#ctx0" brushRef="#br1" timeOffset="120801.58">12700 9144 0,'0'21'0,"0"0"15,21 1 1,0-22-16,0 21 15,1-21-15,-1 0 16,0 0-16,0 0 0,21 21 0,-20-21 16,20 0-16,-21 0 0,21 0 0,1 0 15,-1 0-15,0 0 16,1-21-16,-1 21 0,0-21 0,1 21 16,-1-22-16,0 22 0,-20-21 15,20 0-15,0 21 0,-21-21 0,22 0 16,-22 0-16,0-1 0,0 1 0,0 0 15,1 0-15,-1 0 0,0 0 16,-21-22-16,0 22 0,21-21 0,-21 21 16,0-22-16,0 1 0,0 21 15,0-22-15,0 1 0,-21 21 0,0-21 16,0-1-16,-1 22 0,1-21 16,0 21-16,0-22 0,-21 22 0,20-21 15,-20 21-15,21-22 0,-21 22 16,20 0-16,-20 0 0,0 0 15,-1-1-15,1 22 0,0-21 0,-22 21 16,22 0-16,0 0 0,-22 0 16,22 0-16,-22 21 0,22 1 0,-22-22 15,22 42-15,-21-21 0,20 0 16,1 22-16,0-1 0,-22-21 16,43 21-16,-21 1 0,-1-1 0,22 22 15,-21-22-15,21 0 0,21 22 16,-22-22-16,22 0 0,-21 22 0,21-22 15,0 1-15,0-1 0,0 0 0,0-21 16,21 22-16,1-22 0,-1 21 16,0-21-16,0 1 0,0-1 15,22 0-15,-22 0 0,21 0 0,-21-21 16,22 21-16,-1-21 0,0 0 16,1 0-16,-1 0 0,0 0 0,22 0 15,-22 0-15,0 0 0,22 0 16,-22 0-16,22-21 0,-1 0 0,-20 0 15,20 0-15,-21 0 0,1-1 16,20-20-16,-20 21 0,-1-21 0,0 20 16,-21-20-16,1 0 0,-1-1 0,0 1 15,0 0-15,-21-22 0,0 22 16,0 0-16,0-1 0,0 1 16,0 0-16,0-1 0,0 1 0,-21 0 15,0-1-15,0 22 0,-22-21 16,22-1-16,-21 22 0,-1-21 0,1 21 15,0 0-15,-1-1 0,-84 1 16,85 21-16,-21 0 0,-1 0 16,1 0-16,-1 0 0,22 21 15,-22-21-15,22 22 0,0-1 0,-1 21 16,1-21-16,21 22 0,-22-22 16,22 21-16,-21 0 0,21 1 15,-22-1-15,22 0 0,0 1 0,0 20 16,21-20-16,0 20 0,-21 1 15,21-22-15,0 21 0,0-20 0,0-1 16,21 0-16,0 1 0,0-1 16,0-21-16,1 22 0,-1-22 0,21 0 15,-21 0-15,0 0 0,22-21 16,-1 21-16,-21-21 0,22 0 0,-1 0 16,21 0-16,-20 0 0,-1 0 15,22 0-15,41-21 16,-41 0-16,-22 0 0,64-21 15,-64 20-15,22 1 0,-22-21 0,1 21 16,-22-22-16,21 1 0,-21 0 0,0-1 16,1 1-16,-22 0 0,0-1 15,0 1-15,0 0 0,0-43 16,-22 43-16,1-1 0,-21 1 16,21 0-16,-22-1 0,1 1 15,0 0-15,-1-1 0,-20 22 16,21-21-16,-22 21 0,1 0 0,-64-22 15,84 43-15,-20 0 0,-1 0 16,22 0-16,-22 21 0,22-21 16,0 43-16,-22-22 0,43 0 15,-21 21-15,-22 22 0,43-22 16,0 1-16,0-1 0,0 0 16,-1 1-16,22 20 0,-21-21 0,0 1 15,21-1-15,-21 0 0,0 1 16,21-1-16,-21-21 0</inkml:trace>
  <inkml:trace contextRef="#ctx0" brushRef="#br1" timeOffset="122914.54">8699 9991 0,'43'0'0,"-86"0"0,22 0 0,-21 0 15,21 0-15,-22 0 0,22 0 16,-21 0-16,21 0 0,0 0 16,42-21 31,0 21-47,0 0 0,21 0 15,-20 0-15,20-22 0,-21 22 16,21 0-16,1 0 0,-22 0 15,21 0-15,1 0 0,-22 0 16,21 0-16,0 0 0,-20 0 0,20 0 16,0-21-16,-21 21 0,22 0 15,-22 0-15,21 0 0,1-21 0,-22 21 16,21 0-16,0-21 0,1 0 0,-1 21 16,0-21-16,22 21 0,-22 0 15,22-22-15,-22 22 0,22 0 0,-1 0 16,1-21-16,-1 21 0,-21-21 15,22 21-15,-1 0 0,1 0 0,-22-21 16,22 21-16,-1 0 0,-20 0 16,20 0-16,1-21 0,-1 21 0,1 0 15,20 0-15,-20 0 16,20 0-16,1 0 0,0 0 0,-22 0 16,22 0-16,-22 0 0,1 0 0,-1 0 15,1 0-15,-22 0 0,22 0 16,-22 0-16,22 0 0,-22 0 0,21 0 15,-20 0-15,20-21 0,-20 21 16,20 0-16,-21 0 0,22 0 0,-1 0 16,-20 0-16,20 0 0,-20 0 15,20 0-15,-21 0 0,1 0 0,-1 0 16,0 0-16,1 0 0,-1 0 16,0 0-16,1 0 0,-1 0 0,0 0 15,1 0-15,-1 0 0,0 0 16,22 0-16,-22 0 0,1 0 15,-1 0-15,0 0 0,22 0 0,-22 0 16,43 0-16,-43 0 16,0 0-16,1 0 0,-1 0 0,0 0 15,1 0-15,-1 0 0,0 0 0,1 0 16,-1 0-16,0 0 0,1 0 16,-22 0-16,21 0 0,1 0 15,-1 0-15,0 0 0,1-22 0,-1 22 16,-21 0-16,64 0 15,-43 0-15,0 0 0,1 0 0,-1 0 16,0 0-16,-20 0 0,20 0 16,0 0-16,1 0 0,-1 0 0,-21 0 15,21 0-15,1 0 0,-1 0 16,-21 0-16,22 0 0,-1 0 0,-21 0 16,21 0-16,1 0 0,-22 0 15,21 0-15,1 0 0,-22 0 0,21 0 16,0 0-16,-20 0 0,20-21 15,0 21-15,1 0 0,-22 0 0,21 0 16,0 0-16,-20 0 0,20 0 0,0-21 16,-21 21-16,22 0 0,-22 0 15,21 0-15,-21 0 0,22 0 0,-22 0 16,21-21-16,-21 21 16,1 0-16,20 0 0,-21 0 0,0 0 15,0 0-15,22 0 0,-22 0 16,0 0-16,21 0 0,-20-21 0,20 21 15,-21 0-15,21 0 0,1 0 16,-22 0-16,21 0 0,1 0 0,-1-21 16,0 21-16,-21 0 0,22 0 15,-1 0-15,-21 0 0,22 0 0,-1-22 16,-21 22-16,21 0 0,-20 0 16,20 0-16,-21 0 0,0 0 0,22 0 15,-22 0-15,0-21 0,21 21 0,-21 0 16,1 0-16,-1 0 15,21 0-15,-21 0 0,22 0 0,-22 0 16,0 0-16,21 0 0,1 0 16,-22 0-16,21 0 0,-21 0 0,22 0 15,-1 0-15,0 0 0,1 0 16,-1 0-16,0 0 0,1 0 0,-1 0 16,0 0-16,1 0 0,-1 0 15,0 0-15,1 0 0,-1 0 0,0 0 16,1 0-16,-22 0 15,21 0-15,0 0 0,1 0 0,-22 0 0,21 0 16,-21 0-16,22 0 0,-22 0 16,21 0-16,-21 0 0,1 0 15,20 0-15,-21 0 0,21 0 0,-20 0 16,-1-21-16,21 21 0,-21 0 16,22 0-16,-22 0 0,21 0 0,-21-21 15,22 21-15,-22 0 0,21 0 16,-21 0-16,0 0 0,22 0 0,-22 0 15,42-21-15,-41 21 0,-1 0 16,0 0-16,0 0 0,21 0 16,-20 0-16,-1 0 0,0 0 0,0 0 15,0 0-15,0 0 0,1 0 16,-1 0-16,0 0 0,0 0 16,0 0-16,0 0 15,-42 0 63,0 0-78,0 0 0,0 0 16,0 0-16,-1 0 0,1 0 16,0 0-16,0 0 0,-21 0 15,-1-21-15,22 21 0,-21 0 0</inkml:trace>
  <inkml:trace contextRef="#ctx0" brushRef="#br1" timeOffset="123552.17">16637 9821 0,'0'0'0,"-21"0"15,21 22-15,21-22 47,0 0-47,0 0 0,22 0 16,-22 0-16,21 0 0,0 0 16,1 0-16,-1 0 0,22 0 15,-1 0-15,1 0 0,-1 0 0,1 0 16,-1 0-16,1 0 0,20 0 15,-20 0-15,-1 0 0,22 0 0,-22 0 16,1 0-16,-22 0 0,22 0 0,-1 0 16,-20 0-16,20-22 0,-21 22 15,22 0-15,-22 0 0,1 0 0,-1 0 16,0 0-16,1 0 0,-22-21 16,21 21-16,0 0 0,-20 0 0,-1 0 15,21 0-15,-21-21 0,0 21 16,1 0-16,-1 0 0,0 0 15,0-21-15,0 21 0,0 0 16,1 0 0,-22-21-1,0 0 17,-22 21-17,1 0-15,0-22 0,0 22 16,0 0-16,0-21 0,-22 0 0</inkml:trace>
  <inkml:trace contextRef="#ctx0" brushRef="#br1" timeOffset="125072.64">14584 9313 0,'21'0'47,"-21"-21"-47,21 21 16,-21-21-16,21 0 16,-21 0-16,0 0 15,21-1-15,-21 1 0,0 0 16,22 21-16,-22-21 0,0 0 15,0 0-15,0-22 0,0 22 0,0 0 16,21 0-16,-21 0 0,0-22 16,0 22-16,0 0 0,0-21 0,0 20 15,0 1-15,0 0 0,0-21 16,-21 21-16,-1-1 0,22 1 0,0-21 16,-21 21-16,0 0 0,21-1 15,-21-20-15,0 21 0,21 0 16,-21-22-16,21 22 0,-22 0 0,1 0 15,21 0-15,-21 0 0,21-1 0,-21 1 16,0 21-16,0-21 0,21 0 16,-22 21-16,1 0 0,0-21 15,0 21-15,-21 0 0,20 0 0,1-21 16,-21 21-16,21 0 0,-22 0 16,-20 0-16,42 0 0,-22 0 15,22 0-15,-21 0 0,21 0 16,0 0-16,-22 0 0,22 0 0,0 0 15,0 0-15,0 0 0,-1 0 16,-20 0-16,21 0 0,0 0 0,0 0 16,-22 0-1,22 0-15,0 0 16,0 0 0,21 21-1,-21-21 16,21 21-15,0 0 15,-22-21 16,1 0 109,0 0-140</inkml:trace>
  <inkml:trace contextRef="#ctx0" brushRef="#br1" timeOffset="131968.79">9229 11494 0,'0'-22'16,"0"1"31,-22 21-31,22-21-16,-21 21 15,21-21 1,0 42 46,0 0-46,0 0-16,0 1 16,0-1-16,0 0 0,0 0 15,0 0-15,0 0 0,0 22 0,0-22 16,0 0-16,0 21 0,0-20 15,21 20-15,1-21 0,-22 21 0,21-20 16,-21 20-16,21 0 0,0-21 16,-21 22-16,21-22 0,22 42 15,-22-20-15,-21-22 0,21 0 16,0 0-16,21 0 0,-20 1 0,-1-22 16,0 21-16,21 0 0,-21-21 15,1 0-15,20 21 0,-21-21 0,21 0 16,1 0-16,-22 0 15,21 0-15,1 0 0,-1 0 0,-21 0 16,21 0-16,1 0 0,-1 0 16,0-21-16,1 0 0,-1 21 0,0-21 15,1 21-15,-1-22 0,0 1 16,1 0-16,-1 21 0,0-21 0,1 0 16,-1 0-16,0 21 0,22-22 0,-22 1 15,1 0-15,-1 0 0,21 0 16,-20 0-16,-1 21 0,22-22 15,-22 1-15,64-21 16,-64 21-16,0 0 0,1-1 0,20 22 16,-20-21-16,-1 0 0,43 0 15,-43 0-15,21 21 0,-20-21 16,-1 21-16,22-22 0,-22 1 16,0 21-16,1-21 0,-1 21 0,21-21 15,22 0-15,-43 0 16,1 21-16,20-22 0,-20 22 0,41-21 15,-41 21-15,-22-21 0,21 21 16,0 0-16,1 0 0,-22-21 16,21 21-16,1 0 0,-1 0 0,0-21 15,1 21-15,-1 0 16,0 0-16,1 0 0,-1 0 0,0-21 16,1 21-16,20 0 0,-21 0 15,1 0-15,-1 0 0,0 0 0,1 0 16,-22 0-16,21 0 0,1 0 15,-22 0-15,21 0 0,43 0 16,-64 0-16,42 0 16,-41 21-16,-1-21 0,0 21 15,0-21-15,0 21 0,43 0 16,-43-21-16,0 21 0,0-21 16,-21 22-16,21-22 0,1 21 0,-1-21 15,0 21-15,0 0 16,0 0-16,0 0 15,1 1-15,-1-1 0,-21 0 0,21 0 16,21 0-16,-42 0 16,43 22-16,-22-1 0,-21-21 15,0 0-15,21 1 0,-21-1 0,21 0 16,-21 0-16,0 0 0,0 0 16,0 1-16,0-1 0,0 0 0,0 0 15,21-21-15,-21 21 0,0 0 16,0 1-16,0-1 15,0 0-15,0 0 16,0 0 15,0-42 16,-21 21-47,21-21 0,-21 21 0,21-21 16,0 0-16,0-1 15,0 1-15,0 0 0,0 0 0,0 0 16,0 0-16,0-1 0,0 1 0,0 0 16,0 0-16,0 0 0,0-22 15,0 22-15,0 0 0,0 0 0,0 0 16,21 0-16,0-1 16,-21 1-16,21 21 0,1-21 0,-1 0 15,0 0-15,0 21 0,0-21 16,0-1-16,1 22 0,-1-21 0,0 21 15,0 0-15,43-21 16,-43 21-16,21 0 0,0-21 0,-20 0 16,20 21-16,21 0 0,-20 0 0,-1 0 15,0-21-15,1 21 0,-1 0 16,0 0-16,1 0 0,20 0 0,-20 0 16,-1 0-16,0 0 0,1 0 15,-1 0-15,-21 0 0,21 0 0,1 21 16,-1-21-16,-21 0 0,22 21 15,-22-21-15,21 0 0,-21 0 16,0 21-16,22-21 0,-22 21 0,0-21 16,43 21-16,-43-21 15,0 0-15,0 22 0,0-22 0,22 0 16,-22 21-16,21-21 16,0 0-16,-20 21 0,-1-21 0,21 0 15,-21 0-15,22 21 0,-22-21 0,21 0 16,-21 0-16,22 0 0,-1 0 15,0 21-15,-21-21 0,22 0 16,-1 0-16,-21 0 0,22 0 0,-22 0 16,21 0-16,-21 0 0,0 0 15,1 0-15,-1 0 0,0 0 0,0 0 16,0 0-16,0 0 0,1 0 16,20 0-16,-21 0 0,0 0 15,0-21-15,1 21 0,-1-21 0,0 21 16,0 0-16,0-21 0,0 0 15,1 21-15,-1-22 0,0 1 0,0 21 16,0-21-16,22-21 16,-22 21-16,0-1 0,-21 1 15,21 0-15,0 0 0,-21-21 0,21 20 16,1 1-16,-22 0 0,21-21 0,0 21 16,-21-1-16,21 1 15,0-21-15,0 21 0,-21 0 0,22-1 16,-1-20-16,0 0 0,0 21 15,0-1-15,0-20 16,1 21-16,-22 0 0,0 0 0,21-1 16,0 22-16,-21-21 0,21 21 15,-42 21 48,0-21-48,0 22-15,-1-22 0,-20 21 16,21-21-16,0 0 16,-22 21-16,22-21 0</inkml:trace>
  <inkml:trace contextRef="#ctx0" brushRef="#br1" timeOffset="133797.9">9313 10626 0,'0'-21'15,"0"-1"-15,-21 22 0,0-21 16,0 21-16,0-21 15,-1 21-15,1 0 16,0 0-16,0 0 0,0 0 0,0 0 16,-1 0-16,1 0 0,-21 0 15,21 0-15,0 0 0,-22 0 0,22 21 16,0-21-16,-21 21 0,20-21 0,1 22 16,-21-1-16,21 0 0,0 0 15,-22 0-15,22 0 0,0 1 16,0-1-16,0 0 0,-1 21 0,1-21 15,21 1-15,-21 20 0,21-21 16,-21 21-16,21-20 0,-21 20 16,21-21-16,0 21 0,0 1 0,0-22 15,0 21-15,0 1 0,0-22 16,0 21-16,21-21 0,0 0 0,0 22 16,0-22-16,1 0 0,-1 0 15,21-21-15,-21 21 0,22 1 0,-1-1 16,0-21-16,1 21 0,-1-21 15,0 0-15,1 0 0,-1 0 16,0 0-16,22 0 0,-22 0 0,0 0 16,1 0-16,-1 0 0,0 0 15,1 0-15,-22-21 0,21 0 0,1 21 16,-1-22-16,-21 1 16,21 0-16,-20 0 0,20 0 0,-21 0 0,0-1 15,0 1-15,22 0 0,-22 0 16,-21-21-16,21 20 0,0-20 0,0 21 15,-21-21-15,0 20 0,0 1 16,0-21-16,0 21 0,0-22 0,0 22 16,0 0-16,-21-21 0,21 21 0,-21-1 15,0 1-15,0-21 16,0 21-16,-1 0 0,-20-1 0,21 1 16,0 0-16,0 21 0,-22-21 15,22 0-15,0 21 0,-21 0 0,20-21 16,-20 21-16,0 0 0,21 0 15,-22 0-15,1 0 0,0 0 16,-1 0-16,1 0 0,0 21 0,-1-21 16,1 21-16,-22 0 0,-20 0 15,41 0-15,1 1 0,0-1 16,-1 0-16,1 0 0,-43 21 16,64 1-16,-21-22 0,21 0 15,0 0-15,-1 22 0,1-22 16,21 21-16,0-21 0,0 22 0,0-1 15,0-21-15,0 21 0,0 1 16,0-22-16,0 21 0,21-21 0,1 22 16,-22-22-16,21 21 0,21-21 15,-21 1-15,0-1 0,22 0 0,-1 0 16,0 0-16,1 0 16,-1-21-16,22 22 0,-22-22 0,0 0 0,1 21 15,-1-21-15,21 0 0,-20 0 16,-1 0-16,0 0 0,1-21 15,-1 21-15,-21-22 0,22 1 0,-1 0 16,0 0-16,1 0 0,-22 0 16,21-22-16,0 1 0,-20 0 0,-1-1 15,0 1-15,0-64 16,-21 64-16,0-22 0,-21-84 16,-21 106-16,20-1 15,1 1-15,0 0 0,-21-1 0,21 22 16,-22 0-16,1 0 0,-22 0 15,1 21-15,-1 0 0,1 0 16,-1 0-16,1 0 0,-22 0 16,1 21-16,20-21 0,-21 21 0,22 0 15,-1 0-15,22 1 0,0-1 16,-1 0-16,22 0 0,0 0 16,0 0-16,21 1 0,0-1 15,21-21 1,0 0-16</inkml:trace>
  <inkml:trace contextRef="#ctx0" brushRef="#br1" timeOffset="134730.35">12848 9017 0,'0'0'0,"-21"0"0,21 21 16,21-21 15,21 0-31,-20 0 16,20 0-16,21 0 0,-20 0 0,-1 0 16,22 0-16,-1 0 0,-21 0 15,1 0-15,20 0 0,-20-21 0,-22 21 16,21 0-16,-21 0 0,0 0 0,1-21 15,-1 21-15,-42 0 32,-1 0-32</inkml:trace>
  <inkml:trace contextRef="#ctx0" brushRef="#br1" timeOffset="135057.18">12806 9123 0,'0'0'0,"21"0"16,0 0-16,0 0 16,22 0-16,-1 0 0,0 0 15,22 0-15,-1 0 0,-20-21 16,20 21-16,1 0 0,-22 0 0,21-21 15,-20 21-15,-1 0 0,0 0 0,1-22 16,-1 22-16,-21 0 0,22 0 16,-22 0-16,0-21 0,0 21 15,-42 0 17,0 0-17,0 0-15,-1 0 0,1 0 16,-21 0-16,0 0 0,-1 21 0,1-21 15</inkml:trace>
  <inkml:trace contextRef="#ctx0" brushRef="#br1" timeOffset="135297.01">12763 9186 0,'43'0'31,"-22"0"-31,21 0 15,1 0-15,-1 0 0,0 0 0,1 0 16,20 0-16,1-21 0,-22 21 16,21 0-16,-20 0 0,20-21 0,-20 21 15,-1 0-15,0 0 0,-21 0 16,22 0-16,-22 0 0,-42 0 31,0 21-15,-22 0-16</inkml:trace>
  <inkml:trace contextRef="#ctx0" brushRef="#br1" timeOffset="138178.07">8742 11663 0,'-21'0'0,"21"21"0,-22-21 32,44 0 46,-1 0-78,21 0 0,0 0 0,1 0 15,-1 0-15,22-21 0,-1 21 16,1-21-16,-1 0 0,1 21 0,-1-22 16,1 1-16,-1 21 0,1-21 15,-1 21-15,1-21 0,-22 21 0,21 0 16,-20-21-16,-22 21 0,21 0 15,-21 0-15,1 0 0,-1 0 16,-21-21-16,21 21 0,-42 0 47,0 0-31,-22 21-16,22-21 0,0 21 15,-21-21-15,20 21 0,-20-21 16,0 21-16,-1-21 0,22 21 0</inkml:trace>
  <inkml:trace contextRef="#ctx0" brushRef="#br1" timeOffset="138565.31">8742 12086 0,'0'0'0,"-21"21"0,-1-21 0,1 22 15,42-22 17,22 0-32,-22 0 0,42-22 15,-20 1-15,20 0 0,1 0 16,-1 0-16,1 0 0,-1-1 0,1 1 16,-1 0-16,22 0 0,-22 0 15,1 0-15,-1-1 0,1 22 16,-1-21-16,1 0 0,-22 21 15,1-21-15,-1 21 0,-21 0 0,21 0 16,-20-21-16,-1 21 0,0 0 16,0 0 31,-21-21-32,0-1 1,0 1-1</inkml:trace>
  <inkml:trace contextRef="#ctx0" brushRef="#br1" timeOffset="145179.07">2963 5969 0,'0'0'0,"21"0"47,1 0-47,-1 0 15,0 0-15,21-21 0,1 21 16,-1 0-16,21 0 0,1-21 0,-1 21 16,1 0-16,21-21 0,-1-1 15,-20 22-15,20 0 0,-20-21 16,21 21-16,-22-21 0,1 21 0,-1-21 15,1 21-15,20-21 16,-20 21-16,-1-21 0,1 21 0,-1 0 16,-20-22-16,20 22 0,-21 0 15,-20 0-15,20-21 0,-21 21 0,0 0 16,0 0-16,-42 0 31,-21 0-31,21 0 16,-22 0-16,1 21 0</inkml:trace>
  <inkml:trace contextRef="#ctx0" brushRef="#br1" timeOffset="145548.66">3196 6117 0,'0'0'0,"42"0"0,-20 0 0,20 0 16,0-21-16,22 21 0,-1 0 16,-20-21-16,20 21 0,1-21 15,20 21-15,-20 0 0,-1-21 16,1 21-16,-1 0 0,1-22 15,-22 22-15,22 0 0,-1 0 0,22-21 16,-22 21-16,1 0 0,-22-21 16,22 21-16,-1-21 0,-21 21 0,1 0 15,-1 0-15,-21 0 0,0-21 16,1 21-16,-1 0 0,0 0 16,0 0 15,0 0-31</inkml:trace>
  <inkml:trace contextRef="#ctx0" brushRef="#br1" timeOffset="146167.26">6286 5842 0,'0'0'0,"-105"21"16,83 0-16,1-21 0,0 0 16,0 0-16,0 0 15,63 0 16,-21 0-31,22 0 0,-22 0 16,42 0-16,1-21 0,-1 0 16,22 21-16,0-21 0,20 21 0,1-21 15,-21 0-15,21 21 0,0-22 16,63 1-16,-84 21 0,-1 0 16,1-21-16,0 21 0,-22 0 15,1-21-15,-1 21 0,1 0 0,-22 0 16,21-21-16,-20 21 0,-22-21 15,21 21-15,-21 0 0,1 0 16,-1 0-16,-21-22 16,-21 22 15,-1 0-31,1 0 0,0 22 16,-21-22-16,-1 0 0,1 21 15,-21-21-15,20 21 0,-20-21 0</inkml:trace>
  <inkml:trace contextRef="#ctx0" brushRef="#br1" timeOffset="146604.01">5630 6075 0,'0'0'0,"21"0"15,1 0-15,20 0 0,0 0 16,1 0-16,-1 0 0,21 0 0,1 0 16,-1 0-16,22-21 0,0 21 15,-1-21-15,43-1 0,-21 22 16,21-21-16,0 21 0,85-42 15,-106 42-15,0-21 0,-1 21 16,-20-21-16,21 21 0,-21 0 16,-1-22-16,-20 1 0,-1 21 0,1 0 15,-1-21-15,-20 21 0,-1 0 16,0 0-16,-21-21 0,1 21 0,-1 0 16,0 0-16,0 0 31,-21 21 16,-21 0-47,0-21 0,0 21 15,-1 1-15</inkml:trace>
  <inkml:trace contextRef="#ctx0" brushRef="#br1" timeOffset="155952.84">9250 9843 0,'0'-22'16,"0"1"0,0 0-1,-21 21 17,-1-21-32,1 21 15,0 0-15,0 0 0,0 0 16,0 0-16,-1 0 15,1 0-15,0 0 0,0 0 0,0 0 16,0 0-16,-22 0 0,22 0 0,0 0 16,0 0-16,0 0 0,-1 0 15,-20 0-15,21 0 0,0 0 0,-22 0 16,22 0-16,0 0 0,-21 0 16,21 0-16,-22 0 0,22 21 0,0-21 15,0 0-15,0 0 0,-22 0 16,22 21-16,0-21 0,0 0 15,0 0-15,-1 21 0,1-21 16,0 0-16,0 0 0,0 22 16,0-22-16,-1 0 0,1 21 15,0-21-15,0 21 0,0-21 16,0 21-16,-1-21 0,1 21 16,0-21-16,0 21 0,0-21 0,0 0 15,-1 22-15,1-22 0,21 21 16,-21-21-16,0 21 0,0-21 0,0 21 15,-1-21-15,1 21 16,0 0-16,0-21 0,0 22 0,0-1 16,-1-21-16,1 21 0,21 0 15,-21 0-15,0-21 0,0 21 16,21 1-16,-21-1 0,21 0 16,-22 0-16,22 0 15,0 0-15,-21 1 0,21-1 0,0 0 16,0 0-16,0 0 15,0 0-15,0 1 0,21-1 16,-21 0-16,22 0 0,-1-21 0,0 21 16,0 0-16,0 1 15,0-1-15,1 0 0,-1-21 0,0 21 16,0 0-16,0 0 0,22-21 0,-22 22 16,0-1-16,21-21 15,-21 21-15,1-21 0,20 21 0,-21-21 16,21 21-16,-20-21 0,20 0 15,-21 0-15,21 0 0,1 0 16,-22 0-16,21 0 0,22 0 0,-43 0 16,21 0-16,1 0 15,-1 0-15,0 0 0,1 0 0,-1 0 0,-21 0 16,21 0-16,1 0 0,-1 0 0,0 0 16,1-21-16,-1 21 15,0 0-15,1 0 0,-1-21 0,43 21 16,-43 0-16,0-21 0,1 21 15,-1 0-15,0 0 0,-20 0 16,20-21-16,0 21 0,1 0 0,-22 0 16,21 0-16,0 0 0,1 0 15,-1 0-15,0 0 0,-20-22 0,20 22 16,43 0-16,-43 0 0,0 0 16,1 0-16,-1 0 0,0-21 15,-21 21-15,22 0 0,-1 0 0,0 0 16,-20 0-16,62-21 15,-63 21-15,22 0 0,-22 0 16,21 0-16,-21 0 0,22 0 0,-22 0 16,21-21-16,-21 21 0,22 0 15,-1 0-15,-21 0 0,64 0 16,-43 0-16,1 0 0,41 0 16,-41 0-16,-22 0 0,21-21 15,0 21-15,1 0 0,-1 0 0,0 0 16,1 0-16,-1 0 0,-21 0 0,64-21 15,-64 21-15,21 0 16,1 0-16,-22 0 0,21 0 0,1 0 16,-22 0-16,21 0 0,-21 0 0,22-22 15,-1 22-15,-21 0 16,21 0-16,1 0 0,-22 0 0,21 0 16,1 0-16,-1 0 0,0 0 0,-21 0 15,22 0-15,-1 0 0,0 0 16,1 0-16,-1 0 0,-21 0 0,22 0 15,-1 0-15,0 0 0,-21 0 16,22 0-16,-1 0 0,0 0 0,1 0 16,-22 0-16,21 0 0,1 0 0,-1 0 15,0 0-15,1 0 0,20 0 16,-21 0-16,1 0 0,-1 0 16,0 0-16,1 0 0,-1 0 0,43 0 15,-43 0-15,0 0 0,1 0 16,-22 0-16,21 0 0,22 0 15,-22 0-15,0 0 0,-20 0 16,-1-21-16,21 21 0,-21 0 16,22 0-16,-22 0 0,21 0 0,-21 0 15,22 0-15,-22 0 0,0 0 0,21 0 16,-21 0-16,22 0 0,-22 0 16,21 0-16,-21-21 0,22 21 0,-22 0 15,21 0-15,1 0 0,-22 0 0,21 0 16,-21 0-16,22-21 0,-1 21 15,21 0-15,-41 0 16,-1 0-16,21 0 0,-21 0 0,22 0 16,-22 0-16,21-21 0,-21 21 15,0 0-15,22 0 0,-22 0 0,21 0 16,1 0-16,-22 0 0,21 0 16,-21-21-16,22 21 0,-22 0 0,21 0 15,0 0-15,-20 0 0,20 0 0,-21 0 16,21 0-16,-20 0 15,41 0-15,-21 0 0,-20 0 0,-1 0 16,0 0-16,21 0 0,-21 0 16,1 0-16,-1 0 0,0 0 0,21 0 15,-21 0-15,1 0 0,-1 0 0,0 0 16,0 0-16,0 0 16,0 0-16,1 0 0,-1 0 0,0 0 15,0 0-15,43 0 16,-43 0-16,0 0 0,0 0 15,0 0-15,0 0 0,1-22 16,-1 22-16,0 0 0,0 0 16,0 0-16,0 0 0,1 0 0,-1 0 15,-21-21-15,21 21 0,21 0 16,-21 0-16,1 0 16,-1 0-16,0 0 0,0 0 0,0 0 15,0 0-15,1 0 0,-1 0 0,21 0 16,0 0-1,-20 0-15,-1 0 0,0 0 16,0 0-16,0 0 0,0 0 16,1 0-16,20 0 0,-21 0 0,0 0 15,0 0-15,1-21 0,-1 21 0,0 0 16,0 0-16,0 0 0,0 0 16,1 0-16,-1 0 0,0 0 0,0 0 15,0 0-15,0 0 0,1 0 0,-1 0 16,0 0-16,0 0 0,0 0 15,22-21-15,-1 21 16,-21 0-16,0 0 0,0 0 0,1 0 16,-1-21-16,0 21 0,0 0 15,0 0-15,0 0 0,1 0 16,-1 0-16,0 0 0,0 0 16,0 0-16,0 0 0,1 0 15,-1 0-15,0 0 0,0 0 16,0 0-16,0 0 0,1 0 15,-1 0-15,0 0 0,0 0 0,0 0 16,0 0-16,1 0 16,-1 0-16,0 0 15,0 0-15,0 0 16,0 0-16,1 0 0,-1 0 16,0 0-16,0 0 15,0 0-15,0 0 16,1 0-16,-1 0 0,0 0 15,0 0-15,0 0 0,0 0 16,1 0-16,-1 0 16,0 0-16,0 0 0,0 0 15,0 0-15,1 0 0,-1 0 16,0 0-16,0 0 0,0 0 0,0 0 16,1 0-16,-1 0 0,21 0 15,-21 0-15,0 0 16,1-21-16,-1 21 0,0 0 0,0 0 15,0 0-15,0 0 0,1 0 0,-1 0 16,0 0-16,0-22 0,0 22 16,0 0-16,1 0 0,-1 0 15,0 0-15,0-21 16,0 21-16,0 0 0,1 0 16,-1 0-16,0 0 0,0-21 15,0 21-15,0 0 16,1 0-16,-1 0 0,0 0 0,0 0 15,0-21-15,0 21 16,1 0-16,-1 0 0,0 0 16,0-21-16,0 21 15,0 0-15,1-21 0,-1 21 0,0 0 16,-21-22-16,21 22 0,0-21 16,0 21-16,1-21 0,-1 0 15,0 21-15,0-21 0,-21 0 16,21 21-16,0-22 0,-21 1 15,0 0-15,22 21 0,-22-21 16,0 0-16,0 0 16,0-1-16,0 1 0,0 0 15,0 0-15,0 0 16,0 0-16,0-1 16,0 1-16,-22 21 15,22-21-15,-21 21 0,0 0 16,21-21-16,-21 0 0,0 21 0,0 0 15,-1-21-15,1 21 0,0 0 16,0-22-16,-21 22 0,20 0 0,-20-21 16,21 21-16,-21 0 0,20-21 0,-20 21 15,21-21-15,-21 21 0,20 0 16,-20 0-16,21 0 0,-85 0 16,64-21-16,-1 21 15,1 0-15,0 0 0,-43 0 16,43 0-16,-1 0 0,1 0 15,0 0-15,-22 0 0,22 0 16,0 0-16,-22 0 0,22 21 0,-1-21 16,-62 0-16,62 0 0,1 0 15,0 0-15,-22 0 0,22 0 16,-1 0-16,-20 0 0,21 0 0,-22 0 16,22 0-16,-22 0 0,1 0 15,20 21-15,-20-21 0,-1 0 0,1 0 16,-1 0-16,1 0 0,21 0 0,-22 21 15,1-21-15,-1 0 16,-21 0-16,22 21 0,-1-21 0,1 0 16,-22 22-16,22-22 0,-22 21 15,22-21-15,-22 21 0,-42 0 16,42-21-16,22 0 0,-1 21 0,-20-21 16,20 21-16,1-21 0,-22 22 15,21-22-15,-20 0 0,20 21 0,-20-21 16,-1 0-16,0 21 0,22-21 15,-22 0-15,0 0 0,22 21 0,-22-21 16,1 21-16,-1-21 0,21 0 0,-20 0 16,-1 21-16,0-21 0,-20 0 15,20 0-15,0 0 0,1 0 16,-1 22-16,0-22 0,1 0 0,-22 0 16,21 21-16,-21-21 0,22 0 15,-22 0-15,21 21 0,-21-21 0,22 0 16,-1 0-16,0 21 0,1-21 0,-1 0 15,0 0-15,1 21 16,-1-21-16,0 0 0,-84 0 0,84 0 16,1 21-16,20-21 0,-21 0 15,22 0-15,-1 0 0,-20 0 0,20 0 16,1 0-16,-22 0 0,22 22 0,-1-22 16,1 0-16,-22 0 0,21 0 15,1 0-15,-1 0 0,1 0 16,-1 21-16,1-21 0,21 0 0,-22 0 15,-21 0-15,22 0 16,21 0-16,-1 0 0,1 0 0,-43 0 16,43 0-16,0 21 0,-1-21 15,1 0-15,21 0 0,-22 0 16,1 0-16,21 0 0,-21 0 0,20 0 16,1 0-16,-21 0 0,21 0 0,0 0 15,-1 0-15,1 0 0,-21 0 16,21-21-16,0 21 0,-1 0 0,1 0 15,0 0-15,0-21 16,0 21-16,0 0 0,-1 0 16,1 0-16,0 0 15,0-22-15,0 22 0,0 0 0,-1 0 16,1 0-16,-21 0 16,21 0-16,0 0 0,-1 0 0,1 0 15,-21 0-15,21 0 0,-22 0 16,22 0-16,-21 0 0,0 0 0,-1 0 15,22 0-15,-21 0 0,-1 0 0,1 0 16,21 0-16,-21 22 0,20-22 16,-20 0-16,0 0 0,21 0 0,-1 0 15,-41 0-15,42 0 0,-22 0 16,22 0-16,0 0 16,0 0-16,-21 0 0,20 0 0,1 0 15,-21 0-15,0 0 0,-1 0 16,22 0-16,0 0 0,0 0 15,-22 0-15,22 0 0,0 0 0,0 0 16,0 0-16,0 21 0,-1-21 16,1 0-16,21 21 0,-21-21 0,0 0 15,0 21-15,0 0 0,-1 0 16,1-21-16,21 22 0,-21-1 16,21 0-16,0 0 0,0 0 15,0 0-15,0 1 0,0 20 16,0 0-16,0-21 15,0 1-15,0-1 0,0 0 16,21 0-16,0 0 0</inkml:trace>
  <inkml:trace contextRef="#ctx0" brushRef="#br1" timeOffset="168876.08">6646 12869 0,'0'0'0,"-21"-21"0,0 0 16,21 0-16,0 0 0,-21 21 16,21-21-16,-21-1 0,21 1 0,-22 21 15,22-21 1,0 42-1,0 22-15,0-22 16,0 21-16,22 0 0,-22 1 16,21-1-16,-21 22 0,21-22 0,-21 21 15,0 1-15,0-1 0,0-20 16,0 20-16,0 1 0,0-1 0,0-20 16,0 20-16,0-21 0,0 1 15,0-1-15,0-21 0,0 22 0,0-22 16,0 0-16,0 0 15,21-42 1,0 0-16,-21 0 16,21-22-16,1 1 0,-1 0 15,-21-1-15,21 1 0,0-22 16,0 22-16,0-21 0,1 20 0,-1 1 16,0-22-16,0 22 0,0 0 15,0 21-15,1-22 0,-1 22 0,0 21 16,0 0-16,0 0 15,0 0-15,-21 21 0,0 0 0,22 1 16,-1-1-16,-21 21 0,0-21 16,0 22-16,0-1 0,21 0 0,-21 1 15,21-1-15,-21 0 0,0 1 16,21-1-16,0 0 0,-21 1 16,22-22-16,-1 21 0,0-21 0,0 0 15,0 1-15,0-22 0,1 0 16,20 0-16,-21 0 0,0 0 0,22 0 15,-22-22-15,21 1 0,-21 0 16,22-21-16,-22-1 0,21 1 0,-21 0 16,0-1-16,1 1 0,-1-21 15,0-1-15,-21 22 0,21-22 16,-21 1-16,0-1 0,0 1 0,0-1 16,0 1-16,0-1 15,0 22-15,0 0 0,0 20 0,0-20 16,0 21-16,0 0 0,0 42 31,-21 0-31,21 0 0,-21 22 16,0-1-16,21 21 0,0-20 15,0 20-15,0-20 0,0 20 0,0 1 16,0-22-16,0 21 0,0-20 16,0 20-16,0 1 0,0-22 0,21 0 15,0 22-15,0-22 0,0 1 16,22-22-16,-22 21 0,21-21 0,0 0 15,1 1-15,-1-1 16,0 0-16,1-21 0,-1 0 0,0 0 16,1 0-16,-1-21 0,-21 21 15,22-21-15,-1-1 0,21-41 16,-20 21-16,-22-1 0,0 22 16,0-21-16,0-1 0,-21 1 0,22 0 15,-22 21-15,0-22 0,0 22 16,0-21-16,0 21 0,-22-1 0,1 22 15,0 0-15,0 0 0,0 0 16,0 0-16,-1 0 16,1 22-16,0-1 0,0 0 0,21 21 15,0-21-15,-21 22 0,21-1 0,-21 0 16,21 1-16,0-1 16,0 0-16,0 1 0,0-22 0,21 21 15,0-21-15,0 22 0,0-22 0,0 0 16,1-21-16,20 21 0,-21-21 15,21 0-15,1 0 0,-1 0 0,22 0 16,-22-21-16,0 21 0,22-21 16,-22-21-16,0 20 0,1-20 0,-1 0 15,-21-1-15,22 1 0,-22-21 16,0 20-16,0-20 0,-21 20 0,0-20 16,0-1-16,0 1 15,0-1-15,0 22 0,0-21 0,0-1 0,-21 22 16,21-1-16,-21 1 15,0 21-15,21 0 0,0 0 0,0-1 16,-22 22-16,1 22 16,21-1-16,0 0 0,0 0 0,0 21 15,0 1-15,0 20 0,0-20 16,0-1-16,0 21 0,0-20 0,0 20 16,0-20-16,0 20 0,0 1 15,0-22-15,0 0 0,0 22 0,0-22 16,0 0-16,0 1 0,0-22 15,0 21-15,0-21 0,0 1 16,0-1-16,0 0 0,0-42 31,0 0-15,0-1-16,0-20 0,21 21 16,1-21-16,-1-1 0,0 22 0,21-21 15,-21 21-15,1-22 0,20 22 16,-21 0-16,21 0 0,-20 21 0,20 0 15,-21 0-15,21 0 0,1 0 16,-1 0-16,-21 0 0,-21 21 16,0 0-16,21 0 15,-21 0-15,0 1 0,0 20 0,0-21 16,-21 0-16,0 22 0,0-1 16,0-21-16,0 21 0,-22-20 0,22-1 15,-21 21-15,-1-21 0,1 0 0,0 1 16,21-1-16,-22 0 0,22-21 15,-21 21-15,21-21 0,-1 0 0,1 0 16,0 0 0,21-21-1,0 0-15,21 0 0,0-1 16,1-20-16</inkml:trace>
  <inkml:trace contextRef="#ctx0" brushRef="#br1" timeOffset="169364.8">10139 12975 0,'0'0'0,"0"-42"0,-21 21 16,21 0-16,0-1 0,0 1 15,0 0-15,0 0 0,0 0 16,0 42-1,0 0-15,21 0 0,0 22 16,-21-1-16,21 0 0,0 1 16,-21 20-16,0 1 0,0-22 0,21 21 15,-21 1-15,0-1 0,0 64 16,0-63-16,0-1 16,0-20-16,0 20 0,0-20 15,0-1-15,0 0 0,0-21 0,-21 22 16,21-22-16,0 0 0,0 0 15,0-42 1,0 0 0,0 0-16,0 0 0,0-22 15,0 1-15,0 0 0,0-1 0</inkml:trace>
  <inkml:trace contextRef="#ctx0" brushRef="#br1" timeOffset="169684.62">9969 13102 0,'0'0'0,"-21"-42"0,0 21 0,21 0 0,0-22 16,-21 22-16,21 0 0,0-21 16,0 20-16,21-20 0,0 21 0,0 0 15,22-22-15,-22 22 0,21 0 16,1 0-16,-1 21 0,0-21 0,1 21 16,20 0-16,-21 0 0,1 0 15,20 21-15,-20 0 0,-1 0 0,0 22 16,-21-1-16,1 0 0,-1 1 15,-21-1-15,0 0 0,0 22 16,0-22-16,-21 0 0,-1 1 0,1-1 16,-21 0-16,21-20 0,-22 20 15,22-21-15,0 21 0,-21-20 16,21-1-16,-1 0 0,1 0 0,0 0 16,0 0-16,0 1 0,42-22 31,0 0-31,0 0 15,0-22-15</inkml:trace>
  <inkml:trace contextRef="#ctx0" brushRef="#br1" timeOffset="171514.59">11028 13526 0,'0'0'0,"21"0"0,0 0 0,0 0 0,0 0 15,1-22-15,-1 1 0,-21 0 16,21 0-16,-21 0 0,0 0 16,0-1-16,0 1 0,0 0 15,-21 0-15,0 0 0,-1 21 0,1-21 16,-21 21-16,21 0 0,0 0 16,-1 0-16,-20 0 0,0 0 15,-1 21-15,22 0 0,0 0 16,0 0-16,0 0 0,0 1 15,-1 20-15,1 0 0,0 1 0,0-1 16,0 0-16,21-21 0,0 22 16,0-1-16,0-21 0,0 22 0,0-22 15,0 0-15,0 0 0,21 0 16,0-21-16,0 0 0,0 0 16,1 0-16,-1 0 0,21 0 15,-21 0-15,0-21 0,22 0 0,-22 0 16,21-22-16,-21 22 0,1 0 15,41-42-15,-42 20 0,0 22 16,1-21-16,-22 21 0,21-1 16,-21 1-16,21 0 0,-21 0 15,21 21-15,-21-21 0,0 42 32,0 0-17,0 0-15,0 0 0,0 22 16,0-22-16,0 0 0,0 21 0,0-20 15,0 20-15,0-21 0,0 0 16,21 22-16,0-22 0,-21 0 0,22 0 16,-1 0-16,0 0 0,0 1 0,21-22 15,-20 0-15,-1 0 16,21 0-16,0 0 0,1 0 0,-1-22 16,0 22-16,1-21 0,20 0 15,-20-21-15,20 21 0,-21-22 0,1 1 16,-1 0-16,0 20 0,1-20 15,-22 0-15,0-1 0,-21 1 0,0 21 16,0-21-16,0 20 0,0 1 0,-21 0 16,0 0-16,0 21 15,-1 0-15,1 0 0,0 0 0,-21 0 0,21 0 16,-22 21-16,22 0 0,-21 0 16,21 1-16,-22-1 0,22 21 0,0-21 15,0 22-15,0-22 16,21 21-16,0-21 0,0 0 0,0 1 15,0-1-15,0 0 0,0 0 16,0 0-16,21 0 0,0-21 0,0 0 16,0 0-16,0 0 0,22 0 0,-22 0 15,21 0-15,-21-21 0,22 21 16,-22-21-16,21 0 0,-21 21 0,1-21 16,-1 0-16,0-1 15,0 1-15,21-21 0,-42 21 0,22 21 16,-22-21-16,0-1 0,0 1 15,0 0-15,0 0 16,0 42 31,0 0-47,-22 0 0,1 1 16,21-1-16,-21 21 0,0-21 0,21 22 15,0-1-15,-21 0 0,21 1 16,-21-1-16,21 0 0,0 1 0,0 20 15,0-21-15,0 1 0,0 20 0,0 1 16,21-1-16,0 1 0,0 20 16,21-20-16,-20 21 0,20-22 0,21 85 15,-20-84-15,-22-1 16,21 22-16,-21-22 0,1 1 16,-22-1-16,0 1 0,0-22 0,0 1 15,0-1-15,0 0 0,0 1 0,-22-22 16,1 0-16,0 0 0,0 0 15,-43-21-15,22 0 0,21 0 16,-43 0-16,22 0 0,0 0 0,-1-21 16,1 0-16,-21-21 0,41 20 15,-20-20-15,0 0 0,21-1 0,-1-20 16,1 21-16,0-22 16,21 1-16,0-1 0,0 1 0,0-1 0,0 1 15,0-22-15,21 21 0,0 1 16,1-22-16,20 22 0,0-1 15,1 1-15,20-1 0,-21-20 0,22 20 16,-22 1-16,22-1 0,-22 1 16,22-1-16,-22 1 0,0-1 0,22-42 15,-43 43-15,0 20 0,-21 22 16,0-21-16,0 21 0,0 0 16,0-1-16,0 1 15,-21 21-15,0 0 16,0 0-16,21 21 0,-22 1 15,1-1-15,21 0 16,-21 0-16,21 21 0,0-20 0,0 20 16,-21-21-16,21 0 0,0 22 15,0-22-15,0 21 0,0-21 16,0 0-16,0 1 0,0-1 0,0 0 16,0 0-16,21-21 0,0 21 15,0 0-15,1-21 0,-1 0 0,0 0 16,0 0-16,0 0 0,0 0 0,1 0 15,-1 0-15,21 0 0,-21-21 16,0 21-16,22-21 0,-22 0 0,0 0 16,21-22-16,-20 22 0,20 0 15,-21-21-15,0-1 0,0 22 0,1-21 16,-1 0-16,0 20 16,0 1-16,-21-21 0,0 21 15,0 0-15,-21 21 16,0 0-1,21 21-15,-21 0 0,21 0 0,-22 0 16,22 0-16,0 1 0,0-1 16,0 0-16,0 0 0,0 0 0,0 0 15,22 1-15,-1-1 0,0 0 16,-21 0-16,42 21 16,-21-42-16,1 22 0,-22-1 0,0 0 15,0 0-15,0 0 16,0 0-16,-22-21 15,1 0-15,0 22 0,0-22 16,0 21-16,0-21 0,-22 0 0,22 0 16,0 21-16,0-21 0,0 0 0,-1 0 15,1 0-15,0 0 16,21-21-16,0 0 0,0-1 16</inkml:trace>
  <inkml:trace contextRef="#ctx0" brushRef="#br1" timeOffset="172096.44">15113 13208 0,'0'0'0,"0"-21"0,0 0 15,0-22-15,0-41 16,0 63-16,0-1 0,0 1 15,0 0-15,0 0 0,0 0 16,0 42 15,0 0-31,0 0 0,0 0 16,0 22-16,0-1 0,0 22 0,0-22 16,0 21-16,0 1 15,0-1-15,0 22 0,0 0 0,0-1 16,0 1-16,0 0 0,0-1 15,-21 22-15,21-21 0,0 21 0,0 0 16,-21-22-16,21 22 0,0 0 0,0-21 16,0-1-16,0 22 0,0 63 15,0-105-15,0 21 0,0-22 16,0-21-16,0 22 0,0-22 0,0 1 16,0-22-16,0 0 0,0 0 15,0-42 1,0 0-16,0-22 0,21 1 15,-21 0-15,0-1 0,21-20 16,-21-22-16,21 22 0,-21-22 16,21 0-16</inkml:trace>
  <inkml:trace contextRef="#ctx0" brushRef="#br1" timeOffset="172858.52">15071 13123 0,'0'0'16,"-22"-21"-16,1 0 0,21 0 0,0 0 16,0 0-1,21 21-15,1-22 0,20 22 0,0-21 16,22 0-16,-1 0 16,22 21-16,-22-21 0,22 0 0,0-22 15,21 22-15,-1 0 0,1 0 16,21 0-16,0-22 0,0 22 0,0 0 15,-21 0-15,0 0 0,0 21 16,0-22-16,-1 1 0,-20 21 16,0-21-16,-1 21 0,1 0 0,-21 0 0,-1 0 15,1 0-15,-1 0 0,-21 0 16,1 0-16,-1 0 0,-21 0 0,22 0 16,-22 21-16,0 0 0,-21 1 15,21-1-15,-21 0 0,21 21 0,-21-21 16,0 22-16,0-1 15,0 22-15,0-22 0,0 21 0,0-20 16,0 20-16,0-20 0,0 20 0,0 1 16,0-22-16,0 21 0,0 1 15,0 21-15,0-22 0,0 1 0,0 84 16,0-64-16,0-20 16,0-1-16,0 22 0,0-21 0,21 20 15,-21-20-15,22 20 0,-22-20 0,21-1 16,-21 1-16,0-1 0,0 1 15,21-1-15,-21 1 0,0-22 16,0 22-16,0-22 0,0 0 0,0 1 0,-21 20 16,0-42-16,-1 22 15,1-1-15,0-21 0,-21 22 0,21-22 16,-1 21-16,-20-21 0,21 0 0,0 1 16,-22-1-16,22 0 0,-21 0 15,21 0-15,-22 0 0,1 1 16,21-22-16,-21 21 0,20-21 0,-20 21 0,0 0 15,-1-21-15,1 0 0,0 21 0,-1-21 16,1 0-16,-21 21 0,-1-21 16,1 0-16,-1 22 0,-21-22 0,1 0 15,-1 21-15,-21-21 0,0 21 16,22-21-16,-22 21 0,21-21 0,-63 21 16,85-21-16,20 0 15,-63 0-15,43 0 0,21 0 16,-22 0-16,22 0 0,-22 0 15,22 0-15,0-21 0,-1 0 0,1 0 16,0 0-16,20-22 0,1 22 0,0-21 16,0-1-16,0-20 0,21 21 15,-21-22-15</inkml:trace>
  <inkml:trace contextRef="#ctx0" brushRef="#br1" timeOffset="176100.07">15240 12721 0,'0'0'0,"-21"-21"16,0 0-16,-1 21 0,1-21 0,-21 0 15,21 21-15,0 0 0,-22 0 16,22 0-16,-21 0 0,21 0 0,-1 0 16,-20 0-16,21 21 0,0 0 0,0 21 15,-1-21-15,1 22 0,0-1 16,0 0-16,0 1 0,21 20 0,0-20 16,0-1-16,0 0 15,0 1-15,0-1 0,0 0 0,0 1 16,0-22-16,0 0 0,21 0 0,0 0 15,0 0-15,0 1 0,1-22 16,-1 0-16,21 0 0,-21 0 0,22 0 16,-22 0-16,21 0 0,0-22 15,1 1-15,-1 0 0,-21 0 0,22 0 16,-1 0-16,43-64 16,-43 43-16,0-43 15,-21 21-15,-21 22 0,0-21 0,0 20 16,0-20-16,0 20 0,-21 1 15,0 0-15,0-1 0,-21 22 0,-1 0 16,1 0-16,0 0 0,-1 0 16,-41 21-16,20 0 0,22 0 15,-1 21-15,1 0 0,0 0 0,21 0 16,-22 22-16,22-1 0,0 21 16,0-20-16,0 20 0,21 1 0,0-22 15,0 22-15,0-22 0,0 21 16,21 22-16,0-64 0,0 22 15,0-22-15,0 0 0,22 0 16,-22 0-16,21 0 0,-21-21 0,22 0 16,-22 0-16,21 0 0,1 0 15,-22 0-15,21 0 0,0-21 16,-20 0-16,20 0 0,0 0 0,-21-22 16,22 1-16,-22 21 0,0-43 15,21 22-15,-42 0 0,0-22 0,0 1 16,0 20-16,0-20 0,0 21 15,-21-22-15,-21 22 0,21-1 0,-22 22 16,1-21-16,0 21 0,-22 21 0,22 0 16,0 0-16,-22 0 0,22 0 15,-1 21-15,1 0 0,0 0 0,21 22 16,-22-1-16,22 21 0,0-20 16,0 20-16,0 1 0,-1-22 15,22 22-15,0-1 0,0-21 0,0 1 16,0-1-16,0-21 0,22 22 15,-1-22-15,0 0 0,21 0 0,-21-21 16,22 21-16,-22-21 0,21 0 16,1 0-16,-1 0 0,0 0 15,1-21-15,-22 21 0,21-21 0,0 0 0,1 0 16,-1-1-16,-21-20 0,22 0 16,-22 21-16,0-43 0,0 22 15,0-1-15,-21-20 0,0 21 16,0-22-16,0 22 0,-21-22 0,-42-20 15,41 41-15,-20 22 0,0-21 16,21 21-16,-22 21 0,1 0 16,0 0-16,-1 0 0,1 0 0,0 21 15,-1 0-15,1 0 0,21 21 16,-22 1-16,22 20 0,-21 1 0,21-22 16,0 22-16,21-1 0,0 1 15,0-1-15,0-21 0,0 1 0,21-1 16,0 0-16,21-20 0,-21 20 15,22-42-15,-1 21 0,0 0 0,1-21 16,20 0-16,-20 0 0,20 0 16,-21-21-16,1 0 0,20 0 15,-20 0-15,-1-1 0,43-41 16,-64 21-16,21-1 0,-21 1 0,0 0 16,-21-22-16,0 1 15,0-1-15,0 22 0,-21-22 0,-21-42 16,0 64-16,-22-43 15,22 64-15,-1 0 0,1 21 16,0 0-16,-22 0 0,22 21 0,-43 43 16,43-22-16,21 0 0,-22 85 15,22-63-15,21-1 16,0-20-16,0 20 0,0 1 0,0 20 16,21-62-16,22 20 15,-22-21-15,21 0 16,1-21-16,-1 0 0,0 0 0,1 0 0,-1 0 15,0 0-15,22-21 0,-22 0 16,0 0-16,-20-22 0,20 22 0,-21-21 16,0 0-16,0-1 0,-21 1 0,0-22 15,0 22-15,0 0 0,-21-22 16,0 22-16,-42-43 16,20 43-16,1 0 0,0 20 15,-1 22-15,1 0 0,-22 0 16,22 0-16,21 0 0,-21 43 0,-1-22 15,22 0-15,0 21 0,0 1 16,0-1-16,-1 0 0,22 22 0,0-22 16,0 1-16,0-1 0,0-21 15,22 21-15,-1-20 0,0-1 0,0 0 16,0 0-16,22 0 0,-22-21 16,21 0-16,-21 0 0,22 0 0,-1 0 15,-21 0-15,0-21 0,22 0 0,-22 0 16,0 0-16,0-22 0,0 22 15,-21-21-15,0 21 0,0-22 0,0 1 16,0 0-16,-21-1 16,0 22-16,0-21 0,-22-1 0,22 22 15,-21 0-15,21 21 0,-22 0 16,22 0-16,-21 0 0,21 0 0,-22 21 16,22 0-16,0 1 0,0 20 15,-21-21-15,42 21 0,-22 22 16,1 21-16,21-43 0,0 0 0,0 1 15,0-1-15,0 0 0,21-21 16,1 22-16,-1-22 0,0 0 0,0 0 16,0-21-16,0 0 0,22 0 15,-22 0-15,21 0 0,1 0 0,-22-21 16,21 21-16,0-21 0,1-21 16,-22 20-16,0 1 0,21-21 15,-42 0-15,22 20 0,-22-20 0,0 0 16,0-1-16,0 1 0,0 0 15,-22-1-15,1 1 0,0 0 0,0 21 16,-21-1-16,20 1 0,1 21 0,-21 0 16,21 0-16,-22 0 0,22 21 15,-21 1-15,21-1 0,0 21 0,-22 0 16,22 1-16,-21 20 0,21-20 16,-1 20-16,22-21 0,0 1 15,0-1-15,0 0 0,0 1 0,0-22 16,0 21-16,22-21 0,-1 1 15,0-1-15,0-21 0,21 21 0,22-21 16,-43 0-16,21 0 16,-20 0-16,20-21 0,0 0 0,1 21 15,-22-22-15,21-20 0,-21 21 0,22-21 16,-22 20-16,0-20 0,0-21 16,-21 20-16,0 1 0,0-22 0,0 22 15,0-21-15,-21 20 0,0-20 16,-22 20-16,22 1 0,-21 0 15,0 21-15,-1-22 0,1 22 0,0 21 16,-1-21-16,-20 21 0,20 0 0,1 0 16,0 21-16,-64 43 15,64-43-15,-1 42 0,22-20 16,-21 20-16,-1 1 0,22-1 16,0 22-16,21-22 0,0 1 0,0-1 15,0-20-15,0 20 0,21-21 0,0 1 16,22-1-16,-22-21 0,0 22 15,21-22-15,-20 0 0,20 0 16,0 0-16,-21-21 0,22 0 0,-1 0 0,43 0 16,-43 0-16,0 0 15,1-21-15,20 0 0,-20 0 0,-1 0 16,0-22-16,1 22 0,-1-21 0,0-1 16,-21 1-16,22-21 15,-22-1-15,-21 22 0,0-43 0,0 22 16,0-1-16,0 1 0,0-1 15,-64-42-15,22 43 0,0 20 16,-1 1-16,1 21 0,-21 0 16,-1 21-16,1 0 0,-1 0 15,1 0-15,-1 21 0,22 21 0,-22-21 0,22 22 16,-64 84-16,85-64 16,-21 1-16,20 20 0,1-20 15,21 21-15,0-22 0,0 1 16,0-1-16,0-21 0,43 43 15,-22-43-15,21 1 0,0-22 0,1 21 16,-1-21-16,0 1 0,22-22 16,-1 21-16,-20-21 0,20 0 0,1 0 15,-22-21-15,22-1 0,-22 22 16,21-21-16,-20-21 0,-1 21 16,0-22-16,-20 22 0,-1-21 0,21-22 0,-21-41 15,-21-22 1,0 63-16,-21-21 0,0 22 0,-21-1 15,-1 1-15,1-1 0,-22 1 16,1 21-16,-43-22 16,43 43-16,-86 21 0,86 0 15,-1 42-15,1-21 0,-1 22 16,22-1-16,-21 22 0,-22 84 16,64-64-16,0 1 0,21-21 15,0-1-15,0 22 0,21 63 16,0-106-16,0 1 15,21-22-15,-20 21 0,20-21 0,0 0 16,1-21-16,-1 0 0,0 0 0,22 0 16,-22 0-16,0 0 0,22-21 15,-22 0-15,1 0 0,-1-21 16,64-43-16,-85 43 0,21-22 16,-21 1-16,22-1 0,-43-21 15,0 22-15,0-22 0,0 1 0,-21 20 16,-22 1-16,1-1 0,0 1 15,-22 20-15,1 22 0,-1-21 0,-21 42 16,22 0-16,-1 0 0,1 21 16,21 0-16,-64 64 15,63-22-15,22 1 0,-21 20 0,21-20 16,21 21-16,0-22 0,0 1 16,0-1-16,0 1 0,0-22 0,42 43 15,-21-64-15,22 0 16,-22 0-16,63 0 0,-41-21 15,20 0-15,-20 0 0,-1 0 0,21 0 16,-20-21-16,-1-21 0,22 21 16,-22-1-16,21-62 0,-41 41 15,-1 1-15,-21-21 0,0-1 16,0-42-16,-21 64 0,-1-22 16,-20 22-16,21 21 0,0-21 15,0 42-15,-22-22 0,22 22 0,0 0 16,-21 22-16,20 20 0,1-21 15,0 0-15,21 22 0,-21-1 16,21 0-16,0-21 0,0 22 16,0-1-16,0 0 0,0-20 0,0 20 15</inkml:trace>
  <inkml:trace contextRef="#ctx0" brushRef="#br1" timeOffset="176876.11">13081 13970 0,'0'0'0,"-21"-21"15,-64 0-15,64 0 16,-21 21-16,20 0 0,1 0 16,0 0-16,0 0 0,0 0 0,0 0 15,-1 0-15,44 0 47,20 0-47,0 21 0,1-21 0,20 21 16,1-21-16,20 21 0,1-21 15,0 21-15,-1-21 0,22 21 0,-21 1 16,21-22-16,-1 21 0,1-21 16,0 21-16,0-21 0,-21 21 15,20 0-15,-20-21 0,0 21 0,-1-21 16,-20 22-16,-1-22 0,1 0 0,-22 21 16,43-21-16,-43 21 0,-21-21 15,1 0-15,-1 0 0,-42 0 63,-1 0-63,1 0 0,0 0 0,0 0 15,-21 0-15,20 0 0,-20-21 0,21 21 16,-21 0-16</inkml:trace>
  <inkml:trace contextRef="#ctx0" brushRef="#br1" timeOffset="177296.87">13039 14203 0,'0'0'0,"-64"0"0,22-21 16,-22 0-16,22 21 0,0 0 0,-22-22 16,22 22-16,21 0 0,-22-21 0,22 21 15,0 0-15,0 0 0,0 0 16,42 0-1,0 0-15,0 0 16,21 0-16,22 0 0,-1 0 16,1 21-16,21 1 0,20-22 0,-20 21 15,21 0-15,0 0 0,0-21 16,-1 21-16,1 0 0,0 1 0,-21-22 16,21 21-16,-1 0 0,-20-21 15,0 21-15,-1-21 0,-20 21 0,-1-21 16,1 0-16,-22 21 0,22-21 15,-22 0-15,-21 0 0,22 22 16,-22-22-16,0 0 0,0 0 0,-21-22 47,0 1-31,-21 0-16,0 0 0,0 21 15,21-21-15,-22 0 0,1-1 16,21 1-16</inkml:trace>
  <inkml:trace contextRef="#ctx0" brushRef="#br1" timeOffset="177844.56">14266 13674 0,'0'0'15,"-63"-43"1,42 22-16,-1 21 0,22-21 15,-21 21-15,42 21 32,1 0-32,-1 1 15,0-1-15,21 0 0,-21 0 0,22 21 16,-1-20-16,0 20 0,1-21 0,-1 21 16,0-20-16,22 20 0,-22-21 15,1 0-15,-1 22 0,0-22 0,1 0 16,20 0-16,-42 0 0,22 0 15,-1 1-15,0-1 0,-21-21 0,22 21 16,-22 0-16,0 0 0,0-21 0,0 21 16,-21 1-1,0-1-15,0 0 16,-21 0-16,0 0 16,0 0-16,-21-21 0,20 22 0,-20-1 15,-21 0-15,20 21 0,-20-21 0,-22 1 16,22 20-16,-22-21 15,0 21-15,1 1 0,-1-1 0,21-21 0,-105 43 16,106-22-16,-1-21 16,1 22-16,-1-22 0,-42 42 15,64-42-15,0 1 0,-1-22 0,1 21 16,21 0-16,0-21 16,-1 0-16,1 21 0,21-42 46,21 21-46,-21-21 0,22 21 16,-1-21-16,0 21 0,-21-22 0,21 1 16,0 0-16</inkml:trace>
  <inkml:trace contextRef="#ctx0" brushRef="#br1" timeOffset="-200071.19">3133 3747 0,'0'0'0,"-22"0"0,1 0 16,0 0-1,0 0-15,0 0 16,42 0 31,21 0-31,-21-22-16,22 22 15,-1 0-15,0-21 0,22 0 0,-1 21 16,1-21-16,-1 21 0,22-21 15,-21 0-15,20-1 0,1 22 0,-22-21 16,22 0-16,0 21 0,-22-21 16,22 0-16,105 0 15,-105-1-15,21 22 0,-21-21 0,20 0 16,-20 21-16,0-21 0,-1 0 16,1 21-16,-21-21 0,20-1 15,-20 22-15,-1 0 0,1-21 0,-1 21 16,-20 0-16,-1-21 0,0 21 15,-21 0-15,22 0 0,-22 0 0,0 0 16,0 0 0,0 0 15,1 0-15,-1 0-1,0 0-15,0 0 16,0 0-16</inkml:trace>
  <inkml:trace contextRef="#ctx0" brushRef="#br1" timeOffset="-199272">8128 3344 0,'0'0'0,"-21"22"0,0-22 0,-22 0 16,22 21-16,0-21 16,0 0-16,21 21 0,-21-21 0,21 21 31,0 0-15,21-21-16,21 0 15,-21 0-15,22 0 0,-22 0 0,21 0 16,0 0-16,22 0 0,-22 0 15,85 0-15,-42 0 16,-22-21-16,22 21 0,0 0 0,-1-21 16,1 0-16,0 21 0,-1-21 15,1 21-15,21-22 0,0 1 0,0 0 16,21 0-16,-22 21 0,44-21 16,-22 0-16,0-1 0,127-20 15,-127 21-15,21 0 0,-21 0 16,0-1-16,0 22 0,-21-21 0,21 0 15,-22 0-15,1 21 0,0-21 16,-21 21-16,21-21 0,-22-1 0,1 22 16,0-21-16,-1 21 0,-20 0 15,-1-21-15,-20 21 0,20 0 16,-21 0-16,-20 0 0,-1 0 0,0-21 16,0 21-16,0 0 0,0 0 31,1 0 16</inkml:trace>
  <inkml:trace contextRef="#ctx0" brushRef="#br1" timeOffset="-198416.49">13906 3196 0,'0'0'0,"-42"0"15,21 0-15,21 21 16,-21-21-16,21 22 16,-21-22-16,21 21 15,21-21 1,0 21-1,0-21-15,0 0 0,22 0 0,-22 0 16,21 0-16,22 0 0,-22 0 16,21 0-16,1 0 0,21 0 15,-22 0-15,22 0 0,-1-21 0,1 21 16,21-21-16,0-1 0,0 22 16,21-21-16,0 21 0,0-21 0,21 0 15,-21 0-15,0 21 0,21-21 16,-21-1-16,21 1 0,-21 0 0,21 21 15,-21-21-15,0 0 0,0 0 16,0-1-16,-21 22 0,21-21 0,106-21 16,-127 21-16,0 0 0,-22 21 15,22-22-15,-21 1 0,148 0 16,-170 0-16,1 21 16,-22-21-16,0 21 15,1 0-15,-22 0 0,0-21 0,0 21 16,0 0-16,-42 0 62,0 0-62,0 0 16,21 21 62</inkml:trace>
  <inkml:trace contextRef="#ctx0" brushRef="#br1" timeOffset="-190228.28">8128 8128 0,'0'-21'31,"0"0"-15,0 0 0,21-1-1,-21 1-15,0 0 16,0 0-16,0 0 16,0 0-16,0-1 0,0 1 15,0 0-15,0 0 16,0 0-16,0 0 15,-21 21 1,0-22-16,0 22 0,-1 0 0,22-21 16,-21 21-16,0 0 0,0 0 0,0-21 15,0 21-15,-1 0 0,1 0 16,0 0-16,0 0 0,0 0 0,0 0 16,-22 0-16,22 0 15,0 0-15,0 21 0,-22-21 0,22 21 16,0-21-16,-21 22 0,21-22 0,-1 21 15,1-21-15,0 21 0,-21 0 0,21-21 16,-1 21-16,22 0 16,-21 1-16,0-1 0,0 0 0,0 21 15,21-21-15,-21 1 16,-1 20-16,22-21 0,0 0 16,0 0-16,-21 1 0,21-1 0,0 21 15,0-21-15,-21 0 0,21 1 16,0-1-16,0 0 0,0 21 0,0-21 15,0 1-15,0-1 0,0 0 16,0 0-16,0 0 0,21-21 16,0 21-16,-21 1 0,22-22 0,-1 21 15,0 0-15,0 0 16,0-21-16,0 21 0,1-21 16,-1 21-16,0-21 0,0 22 15,0-1-15,0-21 0,1 21 0,-1-21 16,0 21-16,0-21 0,0 21 0,22 0 15,-22 1-15,0-22 16,0 21-16,0 0 0,0 0 0,1-21 16,-1 21-16,0 0 0,0 1 0,0-1 15,0 0-15,1 0 0,-22 0 16,21 0-16,-21 1 0,21-1 16,-21 21-16,21-21 0,-21 0 15,0 1-15,0-1 0,0 21 0,0-21 16,0 22-16,0-22 15,0 0-15,0 0 0,0 0 16,0 0-16,0 1 0,0-1 0,-21 21 16,21-21-16,0 0 0,-21 1 0,0-1 15,21 0-15,-22 0 0,22 0 16,-21 0-16,0-21 0,0 22 16,21-1-16,-21-21 0,0 21 15,-1-21-15,1 21 0,0-21 0,0 0 16,0 0-16,0 0 15,-1 0 1,1 0-16,0-21 16,21 0-16,0 0 15,-21 21-15,21-22 16,0 1-16,0 0 16,0 0-16,21 0 15,0 21 1,0 0-16,-21-21 0,22 21 15,-1 0-15,0 0 0,0 0 16,0 0-16,0 0 0,1 0 16,-1 0-16,0 0 0,0 21 15,0-21-15,0 21 0,1 0 16,-1 0-16,-21 0 16,0 1-16,21-1 0,-21 0 15,21 0-15,-21 21 0,21-20 16,-21-1-16,0 21 0,0-21 0,0 0 15,0 22-15,0-22 0,0 0 0,0 21 16,0-20-16,0-1 0,0 21 0,0-21 16,0 22-16,0-22 0,0 21 15,0 0-15,0-20 0,0 20 0,0 43 16,-21-43-16,21-21 0,0 21 16,0 1-16,0-1 0,0 0 15,-21 1-15,21-1 0,-21 0 0,21 1 16,0 41-16,0-41 15,0-1-15,-21-21 0,21 22 0,0-1 16,0 0-16,0 1 0,0-22 16,0 21-16,0 0 0,0 1 0,0-1 15,0-21-15,0 43 16,0-22-16,0-21 0,0 0 0,0 22 16,0-22-16,0 0 0,0 21 15,21-20-15,-21-1 0,0 21 0,0-21 16,21 22-16,0-22 0,-21 21 0,21-21 15,-21 22-15,0-22 0,21 0 0,1 0 16,-22 0-16,21 0 0,0 1 0,0-1 16,0-21-16,0 21 15,1-21-15,-1 0 0,0 0 16,0 0-16,0 0 16,0-21-16,1 21 0,-1-21 0,0 21 15,0-22-15,0 1 0,0 0 0,22 0 16,-22 0-16,0 0 0,0-1 0,0 1 15,1 0-15,-1 21 0,0-21 16,0 0-16,0 0 0,0-1 0,1 22 16,-22-21-16,21 21 15,-42 0 17</inkml:trace>
  <inkml:trace contextRef="#ctx0" brushRef="#br1" timeOffset="-178647.42">6540 15558 0,'22'0'31,"-1"0"-31,0 0 16,0 0-16,0 0 15,22-22-15,-22 22 0,21 0 0,0-21 16,1 21-16,-1-21 0,22 21 0,-22-21 16,21 21-16,1-21 0,63 21 15,-64-21-15,22 21 16,-21 0-16,20-22 0,1 22 0,0-21 16,-1 21-16,1-21 0,21 21 0,-22-21 15,22 0-15,0 21 0,0-21 16,127-22-16,-106 22 0,-21 0 15,21 0-15,-22 0 0,22-1 0,-21 1 16,0 0-16,-21 0 0,21 21 16,-22-21-16,86 0 15,-107 21-15,1-22 0,-22 22 0,0 0 16,1 0-16,-22 0 0,0 0 0,0 0 16,0 0-16,0 0 15,-21-21 16,-21 21-15,0 0-16,0 0 16,0 0-16</inkml:trace>
  <inkml:trace contextRef="#ctx0" brushRef="#br1" timeOffset="-177963.81">6943 16171 0,'0'0'0,"0"-21"79,21 21-79,0 0 0,0-21 15,0 21-15,22-21 0,-22 21 0,21-21 16,0 0-16,1 21 0,20-22 15,-20 1-15,20 0 0,1 0 16,20 0-16,-20-22 0,20 22 0,-20 0 0,21 0 16,-1-21-16,1 20 0,0 1 15,-1 0-15,1 0 0,0 0 0,20 0 16,-20-1-16,0 1 0,-1 0 0,1 21 16,-21-21-16,20 0 0,-20 21 15,20-21-15,-20 21 0,-1 0 16,43-22-16,-63 22 0,-1 0 15,-21 0-15,21 0 0,-20 0 16,20 0-16,-21 0 0,0 0 16,0 0-16,-42 0 47,0 0-47,0 0 0,0 22 0,0-22 15,-22 21-15</inkml:trace>
  <inkml:trace contextRef="#ctx0" brushRef="#br1" timeOffset="-177303.86">7112 16722 0,'0'0'0,"21"-21"0,0 21 16,22 0-16,-22 0 0,21-22 15,-21 22-15,22-21 0,-1 0 0,21 0 16,-20 21-16,20-21 0,1 0 0,63-22 16,-64 22-16,1 0 15,-1 0-15,1 0 0,20-1 16,-20 1-16,63-21 0,-42 21 15,42-22-15,-64 43 0,1-21 16,20 0-16,-20 0 0,-22 0 16,22 21-16,-1-21 0,-21-1 0,1 22 15,-1 0-15,0-21 0,1 21 16,-22 0-16,0 0 0,0 0 0,0 0 16,1 0-16,-1 0 15,-42 0 141,-1 0-156</inkml:trace>
  <inkml:trace contextRef="#ctx0" brushRef="#br1" timeOffset="-172340.39">4191 3196 0,'0'0'0,"-21"0"0,21 21 78,0 1-78,0-1 16,21-21-16,-21 42 15,21-42-15,21 42 0,-20-20 16,-1-22-16,0 21 0,0 0 0,0-21 15,0 21-15,22 0 0,-22-21 16,0 21-16,21-21 0,-20 22 16,20-1-16,0-21 0,-21 21 0,22-21 15,-1 0-15,0 21 0,22-21 16,-22 21-16,1-21 16,-1 0-16,0 0 0,1 0 0,-22 0 15,21 0-15,0 0 0,1 0 0,-1 0 16,0 0-16,1 0 0,-1 0 15,0 0-15,1 0 0,-1-21 0,22 0 16,-22 21-16,21-21 0,1 21 16,-22-21-16,22-1 0,-1 22 15,1-21-15,-1 0 0,1 0 0,-1 21 16,1-21-16,-1 0 0,22-1 16,-22 22-16,1-21 0,21 0 0,-22 0 15,22 0-15,-22 0 0,22 21 16,-22-22-16,1 1 0,84-21 15,-84 42-15,-1-21 16,1 0-16,-1 21 0,1-22 0,-1 1 16,22 21-16,-22-21 0,1 0 0,20 21 15,-20-21-15,-1 21 0,1-21 0,63 21 16,-64-22-16,1 22 0,-1-21 16,-20 21-16,20 0 0,1 0 15,-1-21-15,1 21 0,-1 0 16,-20 0-16,20 0 0,1 0 0,-1 0 15,1 0-15,-1 0 0,-21 0 16,22 0-16,-1-21 0,-20 21 0,20 0 16,-20 0-16,20 0 0,-21 0 15,22 0-15,-1 0 0,43 0 16,-42 0-16,-1 0 0,-20 0 0,20 0 16,1 21-16,-1-21 0,-21 0 15,22 0-15,-1 21 0,-20 0 0,-1-21 16,22 0-16,-22 22 0,0-22 15,22 21-15,-22-21 0,0 21 0,22 0 16,-22-21-16,1 21 0,-1-21 16,0 21-16,1 1 0,-1-22 15,0 21-15,1 0 0,-22 0 0,21-21 16,0 21-16,1 0 0,-22 1 0,21-1 16,-21 0-16,22 0 0,-22 0 15,21 0-15,-21 1 0,1-1 0,20 0 16,0 21-16,-21 1 0,1-22 15,-1 0-15,0 0 0,0 0 16,21 22-16,-20-22 16,-1 0-16,0 0 0,0 0 0,0-21 0,-21 21 15,43 22 1,-22-22-16,0 0 0,-21 0 16,21 0-16,-21 22 0,21-43 15,-21 21-15,21 0 16,-21 0-16,0 0 15,0 1 1,0-44 31,0 1-31,0 0-16,0 0 15,0 0-15,0 0 0,22-1 0,-1 1 16,-21 0-1,0 0-15,21 0 0,-21 0 0,21-1 16,0 1-16,-21 0 0,21 0 0,1 0 16,-1 0-16,0-1 0,0 22 15,0-21-15,0 0 0,1 0 0,-1 0 16,0 0-16,0-1 0,21 1 0,-20 0 16,20 21-16,-21-21 0,21 0 15,1 0-15,-1-1 0,0 1 16,1 0-16,-1 0 0,0 0 0,1 21 15,20-21-15,-20-1 0,20 1 16,-21 21-16,22-21 0,-1 0 0,43 0 16,-42 0-16,-1 21 15,-20-22-15,20 22 0,1 0 0,-22 0 16,21-21-16,1 21 0,-22 0 0,22 0 16,-1 0-16,-20 0 0,20 0 15,1 0-15,-1 0 0,1 0 0,20 0 16,-20 0-16,-1 0 0,1 0 0,-1 0 15,1 0-15,-1 0 0,1 0 16,-1 21-16,-20-21 0,20 0 0,1 22 16,-1-22-16,1 0 0,-1 21 0,1-21 15,-22 21-15,21-21 0,1 0 16,-1 21-16,1-21 0,-1 21 0,1-21 16,-1 0-16,43 21 15,-42-21-15,-22 22 0,22-22 16,-1 0-16,1 0 0,41 21 15,-41-21-15,-22 0 0,22 0 0,-1 0 16,-20 0-16,20 0 0,1 0 16,-22 0-16,21 0 0,43 0 15,-63 0-15,-1 0 0,21 0 16,-20 0-16,-1-21 0,22 21 0,20-22 16,-41 22-16,-1-21 15,64 0-15,-64 0 0,22 21 16,-22-21-16,0 0 0,1 21 0,-1-22 15,0 1-15,1 0 0,-1 0 16,0 0-16,-21 21 0,22-21 16,-1-1-16,-21 1 0,0 0 0,22 0 15,-22 0-15,0 0 0,0-1 0,0 22 16,1-21-16,-1 0 16,-21 0-16,0 0 0,21 21 0,-21-21 0,21 21 15,-21-22-15,0 1 0,0 0 31,21 21-31,-21 21 94,-21-21-94,0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44:51.6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847 2900 0,'21'0'125,"0"0"-125,0 0 46,-21-21-30,21 0 0</inkml:trace>
  <inkml:trace contextRef="#ctx0" brushRef="#br0" timeOffset="1600.34">1079 868 0,'0'-21'16,"0"0"-1,0-1 1,0 1-16,0 0 15,0 0-15,0 0 16,0 0-16,0-1 16,0 1-1,0 0 1,0 42 31,0 0-47,0 1 15,0 20-15,0-21 0,0 0 16,0 22-16,22-1 0,-22-21 16,0 21-16,0 1 0,0-1 15,0 0-15,0 1 0,0-22 0,0 21 16,0 1-16,21-1 0,-21-21 16,0 21-16,0-20 0,0 20 15,0-21-15,0 0 0,0 0 0,0 22 16,21-22-16,-21 0 15,0 0-15,0 0 16,0 1-16,0-44 63,0 1-48,0 0-15,0 0 16,0 0-16,0 0 15</inkml:trace>
  <inkml:trace contextRef="#ctx0" brushRef="#br0" timeOffset="2834.49">1693 1207 0,'0'-22'47,"0"44"31,0-1-78,-21 0 16,21 0-16,0 0 15,0 0-15,0 1 16,0-1-16,0 0 16,0 0-16,0 0 31,21-21-15,0 0-16,1 0 15,-1 0-15,-21-21 0,21 0 16,0 0-1,-21 0-15,0-1 16,0 1-16,0 0 0,0 0 16,0 0-16,0 0 15,-21 21 17,0 0-32,0 21 15,21 0-15,-22 0 16,22 0-16,-21 0 0,21 1 0,-21-1 15,21 0-15,0 0 16,0 0-16,0 0 16,21-21-16,0 0 15,1 0-15,-1 0 16,0 0-16,0 0 16,-21-21-16,21 21 0,-21-42 15,21 42-15,-21-21 16,0 0-16,0-1 15,0 1-15,0 0 16,0 0-16,0 0 16,-21 21-1,0 0-15,0 21 16,0 0-16,21 0 16,-21 0-16,21 1 0,-22-22 15,22 21-15,0 0 0,0 0 16,0 0-1,22-21 1,-1 0-16,0 0 16,0 0-1,0-21-15,-21 0 16,0 0-16,0 0 16,0-1-16,0 1 15,-21 21 16,0 0-31,0 0 32,21 21-32,0 1 15,-21-22 1,21 21 0,-22-21-16,1 0 31,0 0-31</inkml:trace>
  <inkml:trace contextRef="#ctx0" brushRef="#br0" timeOffset="5847.82">3344 783 0,'0'0'0,"21"-21"0,-21 0 15,0 0-15,0 0 16,0-1-16,0 1 0,0 0 15,0 0 1,0 42 15,0 0-31,0 22 16,0-22-16,0 21 0,0 0 16,0 1-16,0 20 0,0 1 15,0-22-15,0 22 0,-21-1 0,21-21 16,-21 22-16,21-22 0,0 1 15,0 20-15,-21-21 0,21-20 0,-21 20 16,21 0-16,0 1 0,0-22 16,-21 0-16,21 0 0,0 0 15,0 0-15,0 1 0,-22-22 0,22 21 32,0-42-17,0-1 1,0 1-16,0 0 0,-21 0 0,0 0 15,21 0-15,-21-1 0</inkml:trace>
  <inkml:trace contextRef="#ctx0" brushRef="#br0" timeOffset="6566.91">2942 1037 0,'0'0'0,"-21"-21"15,21 0-15,-21 0 0,21 0 16,0-22-16,0 22 0,0-21 0,0 21 16,0-1-16,21-20 0,0 21 15,0 0-15,0-22 0,1 22 16,-1 0-16,21 0 0,0 0 0,-20 0 16,20-1-16,21 1 0,-20 21 15,-1 0-15,22 0 0,-22 0 0,21 0 16,-20 21-16,-1 1 0,0 20 15,1-21-15,-1 21 0,-21 1 16,22-1-16,-22 0 0,0 1 0,-21 20 16,0-20-16,0-1 0,21 21 15,-21-20-15,0-1 0,0 22 16,0-22-16,0 0 0,0-21 16,-21 22-16,21-1 0,-21-21 0,21 0 15,0 1-15,0-1 0,-21 0 16,21 0-16,0-42 31,0 0-31,0 0 16,0-22-16,0 22 15,0-21-15,0-1 0,0 1 16,0 0-16,21-1 0,-21-20 16,21-1-16,0 22 0,0-21 0,0-1 15,22 22-15,-22-22 0,0 22 16,21 0-16,-20-1 0,20 22 15,-21-21-15,0 21 0,22-1 0,-22 22 16,0-21-16,21 21 0,-21 0 16,1 0-16,20 21 0,-21 1 0,0-1 15,0 0-15,-21 21 0,22 1 16,-1 41-16,-21-20 16,0-22-16,0 22 0,0-22 0,0 21 15,0-20-15,-21 20 0,-1-20 16,22-1-16,-21 0 0,0 1 15,21-1-15,-21-21 0,21 21 16,0-20-16,0-1 0,-21 0 0,21 0 16,0 0-16,0-42 47,21 0-32,0 0-15</inkml:trace>
  <inkml:trace contextRef="#ctx0" brushRef="#br0" timeOffset="7074.65">4699 1185 0,'0'0'0,"0"-21"15,-21 42 16,0-21-31,21 22 0,0-1 16,-22 0-16,1 0 0,0 0 16,21 22-16,0-22 0,0 0 15,-21 21-15,21-21 0,-21 22 0,21-22 16,0 21-16,0 1 0,0-22 16,0 21-16,0-21 0,0 22 0,21-22 15,0 0-15,0 0 0,0 0 16,1-21-16,-1 0 0,0 0 0,0 0 15,0 0-15,0 0 0,22 0 16,-22-21-16,0 21 0,21-21 0,-20-21 16,20 20-16,-21 1 0,0-21 15,0 0-15,1-1 0,-1 1 0,-21 0 16,0-1-16,0 1 0,0 0 16,0-1-16,0 1 0,-21 0 0,-1-1 15,1 22-15,0 0 0,0 0 16,0 0-16,-22 21 0,22 0 15,0 0-15,-21 0 0,21 0 16,-22 21-16,22-21 0,-21 21 0,21 0 16,-1 0-16,1 0 0,21 1 15,0-1-15,0 0 16,0 0-16,0 0 0,43-21 16,-22 0-16,0 0 0,0 0 15,0 0-15,22 0 0,-22 0 0,21 0 16,0 0-16</inkml:trace>
  <inkml:trace contextRef="#ctx0" brushRef="#br0" timeOffset="7579.36">5228 1291 0,'-21'0'15,"21"-21"1,0 0-1,0 0-15,0 0 16,21 21-16,-21-22 0,21 1 16,0 21-16,1 0 0,-1-21 0,0 21 15,21 0-15,-21 0 0,1 0 16,20 0-16,-21 0 0,43 42 16,-43-20-16,0-1 0,0 0 15,0 0-15,0 0 0,1 0 16,-22 22-16,0-22 0,0 42 15,0-20-15,0-22 0,0 21 16,0-21-16,-22 22 0,1-22 0,21 0 16,-21 0-16,21 0 0,0 1 15,0-44 17,0 1-32,0-21 15,0 21-15,0 0 0,0-1 16,0-20-16,0 21 0,21-21 15,0 20-15,-21 1 0,0 0 16,0 0-16,22-21 0,-1 20 16,-21 1-16,0 0 15,-21 21 48</inkml:trace>
  <inkml:trace contextRef="#ctx0" brushRef="#br0" timeOffset="8215.99">2286 1143 0,'0'0'0,"-21"0"16,-22 0-1,22-21-15,0 21 0,0 0 16,42 0 15,21 0-15,1 0-16,20 0 0,22 0 15,0 0-15,20 0 0,22 0 16,0 0-16,0 0 0,22 0 0,-1 0 16,21 0-16,-21 0 0,22 0 15,-1 0-15,-21 0 0,21 0 0,-20 0 16,-1 0-16,0 0 0,-21 0 15,-21 0-15,0 0 0,-22 0 16,1 0-16,-22 0 0,1 0 0,-22 0 16,1 0-16,-1 0 0,-21 0 0,0-21 15,-42 21 17,0 0-32,0 0 15,0 0-15,-22 0 0,22 0 0,-21 0 16,21 0-16,-22 0 0,1 0 15</inkml:trace>
  <inkml:trace contextRef="#ctx0" brushRef="#br0" timeOffset="8623.29">2879 1312 0,'0'0'0,"-64"22"0,-42-1 16,85-21-16,0 21 0,21 0 16,21-21-16,21 21 15,1-21-15,20 0 0,22 0 16,0 21-16,-1-21 0,22 0 0,148 0 16,-106 0-16,-21 0 15,43 0-15,-22 0 0,21-21 16,0 21-16,-20 0 0,20-21 15,-42 21-15,21 0 0,-42 0 0,21 0 16,-21-21-16,-22 21 0,1 0 16,0 0-16,-22 0 0,1 0 15,-22 0-15,0 0 0,1 0 0,-1-21 16,-21 21-16,0 0 0,1 0 16,-44 0 30,1 0-46,0 0 0,0 0 16,0 0-16,0-21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45:02.6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4149 889 0,'0'-21'0,"21"0"0,-21 0 0,0-1 0,0 1 16,21 0-16,0 0 15,-21 0-15,42-43 0,-20 22 16,-22 21-16,21-22 0,0 22 16,0-21-16,-21 21 0,21 0 15,-21-1-15,21 1 0,-21 0 0,0 0 16,-21 21 0,0 0-1,0 21-15,0 0 0,0 0 16,-1 1-16,1 20 0,0 0 15,21 1-15,-21-1 0,0 21 0,0 1 16,-1-1-16,1 22 0,0-21 16,0 20-16,-21 1 0,20 0 0,1-22 15,-21 22-15,21-22 16,0 22-16,-22-22 0,22 1 0,0-1 16,0-20-16,21-1 0,0 0 15,-21-20-15,21 20 0,-22-21 16,22-42-1,0 0-15,0 0 16,0-22-16,0 22 0,0-21 16,22-22-16,-1 22 0,0-22 15,0 1-15,0-1 0,0 1 16,1-22-16,-1 22 0,21-22 0,-21 0 16,0 1-16,1 20 0,-1-20 0,0 41 15,0-20-15,0 20 16,-21 1-16,21 21 0,-21-21 0,0 20 15,0 1-15,22 42 16,-22 1 0,21 20-16,-21 0 0,0 22 15,0-1-15,21 1 0,-21-1 16,21 1-16,-21 20 0,21-20 0,-21-1 16,0 22-16,0-21 0,0-1 15,21 1-15,-21-1 0,0 1 16,0-1-16,0-21 0,0 1 15,0 20-15,0-42 0,0 22 0,0-22 0,22 0 16,-22 0-16,0 0 16,0-42-1,0 0 1,0 0-16,0-21 0,0 20 0,0 1 16,-22-21-16</inkml:trace>
  <inkml:trace contextRef="#ctx0" brushRef="#br0" timeOffset="216.18">3831 1588 0,'0'0'0,"-42"0"15,42-22 1,21 22-16,21-21 16,-21 21-16,22-21 0,-22 21 0,21-21 15,1 21-15,-1-21 0,0 21 16,43-21-16,-43 21 0,1 0 15,20 0-15,-42-22 16,0 22-16,1 0 16,-1 0-16</inkml:trace>
  <inkml:trace contextRef="#ctx0" brushRef="#br0" timeOffset="908.78">5016 1715 0,'22'0'0,"20"-22"15,0 22-15,1-42 16,-22 21-16,0-21 0,0 20 16,-21 1-16,0 0 0,0-21 15,0 21-15,0-1 16,0 1-16,0 0 0,-21 0 15,0 0-15,0 0 0,-1 21 16,1 0-16,0 0 0,0 0 16,-21 0-16,20 0 0,-20 21 0,21-21 15,-21 21-15,-1 21 0,1-21 16,0 1-16,-1 20 0,22 0 0,-21 1 16,21-1-16,-1 0 0,1 1 15,0-1-15,21 0 0,0 1 0,0-1 16,0-21-16,0 0 0,21 22 15,0-43-15,1 21 0,-1 0 0,0-21 16,21 0-16,-21 0 16,22 0-16,-22 0 0,21-21 0,-21 0 15,22-1-15,-1 1 0,22-42 16,-22 20-16,0 1 0,-21 0 16,22-22-16,-22 22 0,0-22 15,21 22-15,-20-21 0,20-1 0,-21-21 16,0 22-16,0-22 0,1 1 15,-1 20-15,0-21 0,0 22 16,0-22-16,-21 43 0,21-22 0,-21 22 16,0 21-16,0-21 0,0 20 15,0 1-15,-21 21 0,0 0 16,0 0-16,0 0 16,0 21-16,-1 1 0,22-1 0,-21 21 15,0 0-15,21 1 0,0 20 16,0 1-16,-21 20 0,21-20 0,-21-1 15,21 1-15,0 21 0,0-22 16,0-21-16,0 22 0,0-1 0,0-20 16,0-1-16,0 0 0,0 1 15,0-1-15,0 0 0,21-20 16,0-1-16,0 0 0,0 0 0,1-21 16,-1 0-16,0 0 15,0 0-15,0 0 0,0 0 0,1-21 16,-1 21-16,21-21 0</inkml:trace>
  <inkml:trace contextRef="#ctx0" brushRef="#br0" timeOffset="1336.53">5821 1439 0,'0'0'16,"0"-21"-16,-21 21 0,21-21 15,0 42 16,21 0-31,0-21 16,-21 22-16,21-1 0,0 0 16,0 0-16,-21 0 0,22 0 15,-22 22-15,21-22 0,-21 21 0,0-21 16,0 22-16,0-22 0,21 21 16,-21-21-16,0 1 0,0-1 0,21 0 15,-21 0-15,21-21 16,0 0-1,-21-21-15,0 0 16,22 0-16,-1-22 0,-21 1 0,21 0 16,0-22-16,0 22 0,0-1 15,1-20-15,-1 21 0,0-1 0,0 1 16,0 0-16,0-1 0,1 22 16,-1 0-16,0 0 0,-21 0 15,21 21 1,0 21 46</inkml:trace>
  <inkml:trace contextRef="#ctx0" brushRef="#br0" timeOffset="2533.63">6731 1863 0,'0'0'0,"21"-43"16,0 22-16,0 0 0,-21-21 0,22 21 16,-1-1-16,0-20 0,-21 21 15,21-21-15,-21 20 0,21-20 0,-21 21 16,0-21-16,0 20 0,0 1 15,0-21-15,-21 21 0,0 0 0,0-1 16,0 22-16,-22 0 0,22 0 16,-21 0-16,21 0 0,-22 0 0,1 22 15,0-22-15,20 42 0,-20-21 16,0 21-16,-1 1 0,22-1 16,0 22-16,0-22 0,21 21 15,0-20-15,0-1 0,0 0 16,0 1-16,0-22 0,0 21 0,0-21 15,21 1-15,0-1 0,0-21 0,1 0 16,-1 0-16,21 0 16,-21 0-16,0-21 0,1 21 0,20-22 15,-21-20-15,21 21 0,-20 0 16,20-22-16,-21 1 0,0 0 0,22-1 16,-22 1-16,-21 0 15,21 21-15,-21-22 0,21 1 0,-21 21 16,0 0-16,0-1 0,0 1 15,0 42 1,0 1 0,0-1-16,0 0 0,0 0 15,0 21-15,0 1 0,0-1 0,0 0 16,0-20-16,0 20 0,0 0 0,0-21 16,0 22-16,0-22 0,21 0 15,0 0-15,1-21 0,-1 0 0,0 21 16,0-21-16,0 0 0,22 0 15,-22-21-15,21 0 0,-21 0 0,22 0 16,-22 0-16,21-1 16,-21 1-16,22-21 0,-22 21 0,0-22 15,0 22-15,-21-21 0,0 21 16,21-43-16,-21 43 0,0 0 16,0 0-1,0 42 1,0 0-16,0 0 0,0 0 15,0 1-15,0-1 0,0 21 0,0-21 16,0 22-16,0-22 0,0 21 16,0-21-16,0 22 0,0-22 15,0 0-15,0 0 0,0 0 0,0 0 16,0-42 31,0 0-47,0 0 0,0 0 15,0 0-15,0-22 0,21 1 0,1 0 16,-1-1-16,0 1 0,0 21 16,0-22-16,0 1 0,22 0 0,-1 21 15,0-1-15,-20 1 0,20 0 16,0 21-16,1 0 0,-22 0 0,21 21 16,-21 0-16,0 1 0,1-1 15,-22 0-15,0 21 0,0-21 0,0 22 16,0-1-16,0 0 15,0 1-15,0-22 0,0 21 0,0-21 16,0 1-16,-22 20 0,1-21 16,21 0-16,0 0 15,0-42 17,0 0-32,0 0 0,21 0 15,1 0-15,-1-22 0,-21 22 0,21-21 16,0-1-16,21 1 0</inkml:trace>
  <inkml:trace contextRef="#ctx0" brushRef="#br0" timeOffset="2868.49">8530 741 0,'0'21'31,"0"0"-31,0 0 0,-21 22 0,0-1 16,21 0-16,-21 1 0,21 20 16,-43 43-16,43-42 0,0-22 15,-21 21-15,0-20 0,0 20 16,21-20-16,0 20 0,-21-21 16,-1 1-16,22 20 0,-21-20 15,21-1-15,0-21 0,0 21 0,0 1 16,0-22-16,0 0 0,0 21 15,0-20-15,21-1 0,1-21 0,-22 21 16,21-21-16,0 0 0,0 0 16,0 0-16,0-21 0,1 21 15,-1-21-15,0-1 0,-21 1 0,21-21 16,0 21-16,-21-22 0,0 22 16</inkml:trace>
  <inkml:trace contextRef="#ctx0" brushRef="#br0" timeOffset="3136.26">8276 1439 0,'0'0'0,"-21"0"0,0 0 15,42-21 17,0 21-32,0 0 0,22 0 0,-22-21 15,21 21-15,-21 0 0,22-21 16,-1 21-16,-21-21 0,21 21 0,1 0 15,-22 0-15,21-21 0,-21 21 16,22 0-16,-22 0 0,0 0 0,0-22 16,0 22-1,-42 0 32</inkml:trace>
  <inkml:trace contextRef="#ctx0" brushRef="#br0" timeOffset="4753.18">9271 1630 0,'0'-21'0,"0"0"15,0-1-15,0 1 0,0 0 16,21 0-16,-21 0 15,0 0-15,0-1 0,0 1 0,0 0 16,0 0-16,0 0 16,0 0-16,0-1 0,0 1 0,-21 0 15,0 0-15,0 21 16,-1 0-16,1 0 0,-21 0 0,21 0 16,-22 21-16,22-21 0,-21 21 15,0 0-15,-1 22 0,22-22 0,-21 21 16,21-21-16,-22 22 0,22-1 15,0 0-15,21 1 0,0-1 0,0-21 16,0 22-16,0-22 0,0 21 16,0-21-16,0 0 0,21-21 0,-21 22 15,21-22-15,0 0 0,1 0 0,-1 0 16,0 0-16,0 0 16,21-22-16,-20 1 0,-1 21 0,0-21 15,21 0-15,-21-21 0,1 20 16,-1 1-16,0-21 0,0 21 0,0-22 15,0 22-15,1-21 0,-22 21 16,0 0-16,21-22 0,0 22 16,-21 0-16,0 0 15,0 42 17,0 0-17,0 0-15,0 0 0,0 1 0,0-1 16,0 0-16,0 21 0,0-21 15,0 22-15,0-22 0,0 21 0,0-21 16,0 22-16,0-22 0,0 0 16,0 0-16,0 0 0,0 1 0,21-1 15,0-21-15,0 21 0,1-21 16,-1 0-16,21 0 0,-21 0 0,0 0 16,22 0-16,-1 0 0,0 0 15,1-21-15,-1 0 0,0 21 0,1-22 16,-1 1-16,0 0 0,1 0 15,-1 0-15,0-22 0,-20 22 16,20 0-16,-21 0 0,-21 0 0,0-22 16,21 22-16,-21 0 0,0 0 15,0-21-15,0 20 0,-21 1 16,0 0-16,0 0 0,0 21 16,-1 0-16,1 0 0,0 0 15,-21 0-15,21 0 16,-1 21-16,1 0 0,0 0 0,-21-21 0,21 22 15,-1-1-15,1 21 0,21-21 16,-21 0-16,21 1 0,-21-1 0,21 21 16,0-21-16,0 0 15,0 1-15,0-1 0,0 0 16,21 0-16,0-21 0,0 0 16,1 0-16,-1 0 0,21 0 15,-21 0-15,0-21 0,1 0 0,20 21 16,-21-21-16,0-1 0,0 1 15,1 0-15,-1 0 0,0 21 0,-21-21 16,0 0-16,21-1 0,-21 1 16,0 0-16,0 0 15,0 42 48,0 0-63,0 0 0,0 1 15,0 20-15,0-21 0,0 0 16,0 22-16,0-1 0,0 0 0,0 1 16,0-1-16,0 0 0,0 1 15,0-1-15,0 0 0,0 1 0,0-1 16,0 21-16,0-20 0,0-1 0,0 64 16,21-43-16,-21-20 15,0 20-15,0 1 0,0-22 16,0 22-16,0-22 0,0 21 0,0-20 15,0 20-15,0-20 0,0 20 16,0-21-16,0 22 0,0-22 0,-21 1 16,21 20-16,-21-21 0,0 1 0,0-1 15,21 0-15,-22-20 0,1 20 16,0-21-16,0 0 0,21 0 0,-21 1 16,0-1-16,-1-21 0,1 0 0,0 0 15,0 0-15,0 0 0,0-21 16,-1-1-16,1 1 0,0-21 15,0 0-15,0-1 0,21 1 0,0-22 16,-21 1-16,21-1 0,0-20 16,0 20-16,0-20 0,0-1 0,21 0 15,0 1-15,0-1 0,0 0 16,0 1-16,1-1 0,20 21 16,-21 1-16,0-1 0,22 1 0,-22-1 15,42-20-15,-42 41 0,1 1 16,20 21-16,-21-21 0,0 20 15,-21 1-15,21 21 0,1-21 0,-22 0 16,21 21 0,-21-21 15</inkml:trace>
  <inkml:trace contextRef="#ctx0" brushRef="#br0" timeOffset="5217.84">10393 1672 0,'21'0'15,"0"0"-15,0-21 16,0 21-1,-21-21-15,22 21 0,-1-21 16,0 0-16,-21-1 0,21 22 16,0-21-16,0 0 0,1 0 15,-22 0-15,21 0 0,-21-1 16,0 1 0,0 0-16,-21 21 15,-1 0-15,1 0 16,0 0-16,0 21 0,0 0 0,0 1 15,-1-1-15,1 0 0,0 0 16,0 21-16,21 1 0,-21-22 0,21 21 16,0-21-16,0 22 0,0-22 0,0 21 15,0-21-15,0 1 16,0-1-16,0 0 0,21-21 0,0 21 16,0-21-16,0 0 0,1 0 15,-1 0-15,0 0 0,0 0 0,0 0 16,22-21-16,-22 0 15,0 21-15,-21-21 0,0-1 16,21 1-16,-21 0 16,21 0-16,-21 0 15</inkml:trace>
  <inkml:trace contextRef="#ctx0" brushRef="#br0" timeOffset="6522.46">12192 1355 0,'0'0'15,"21"-85"1,-21 64-16,21-43 0,-21 43 0,0 0 16,0 0-16,0 0 0,0 0 15,-21 21 1,0 0-16,21 42 16,-21-21-16,0 21 0,21 1 15,0-1-15,-22 0 0,1 1 16,21 20-16,-21-20 0,0 20 0,21-21 15,0 22-15,0-22 0,0 1 16,0-1-16,0-21 0,0 21 0,0-20 16,21-1-16,0-21 0,0 0 15,1 0-15,-1 0 0,0 0 0,21 0 16,-21-21-16,1-1 0,20 1 0,-21 0 16,0-21-16,0-1 0,22 22 15,-22-21-15,0 0 0,0-1 16,-21 1-16,0 0 0,0-1 0,0 1 15,0 0-15,0-1 0,0 1 16,0 21-16,-21-22 0,0 22 16,0 0-16,0 21 0,-22 0 0,22 0 15,0 0-15,0 0 0,0 21 16,-1-21-16,1 21 0,21 1 0,0-1 16,0 0-16,21 0 15,22-21-15,-22 0 16,0 0-16,21 0 0,1 0 15,-1 0-15,0 0 0,1-21 0,-1 0 16,0 0-16,1-1 0,20 1 16,-20 0-16,-1 0 0,0 0 15,1 0-15,-1-1 0,-21 1 0,21 0 16,-20 0-16,-22 0 16,-22 42 15,22 0-31,0 21 15,-21-20-15,0 20 0,21-21 16,0 21-16,0 1 0,-21 20 0,0-20 16,21-1-16,-21 21 0,21-20 15,0 20-15,0 64 16,-22-42-16,22-22 0,0 1 16,0-1-16,0 1 0,0-1 0,0 1 15,0 21-15,0-22 0,0 1 0,0-1 16,0 22-16,0-22 0,0 1 15,22-1-15,-22 1 0,0-1 0,0-20 16,0 20-16,21-21 0,-21 22 0,0-22 16,0 1-16,0-22 0,0 21 15,0 0-15,0-20 0,-21-1 16,-1-21-16,1 0 0,0-21 16,0-1-16,-21 1 15,20-21-15,1 0 0,-21-1 0,21 1 16,-22 0-16,22-1 0,0 1 0,0 0 15,0-22-15,21 43 16,0-21-16,-21-1 0,21 22 0,-22-21 16,22 21-16,0-1 0,0 1 0,0 0 15,0 0-15,0 0 0,0 0 16,0-1-16,0 1 0,0 0 16,0 0-16,0 0 0,22 0 15,-1-1-15,-21 1 0,21 0 0</inkml:trace>
  <inkml:trace contextRef="#ctx0" brushRef="#br0" timeOffset="7024.09">14584 995 0,'0'0'0,"0"-21"0,0 0 0,0-1 16,0 1-16,0 0 0,0 0 0,0 42 31,0 0-15,0 22-16,0 20 0,0-21 16,0 22-16,-21-22 0,21 22 0,0-1 15,0 1-15,0-1 0,0-20 16,0 20-16,-22 1 0,22-22 0,0 21 15,0-20-15,0-1 0,0-21 16,0 22-16,0-22 0,0 0 16,0 0-16,0 0 0,0-42 47,0 0-47,0 0 0,0 0 0,0-22 15,0 22-15,0-21 0,0 21 16</inkml:trace>
  <inkml:trace contextRef="#ctx0" brushRef="#br0" timeOffset="7376.4">14436 1101 0,'0'-21'0,"0"42"0,-22-64 0,22 22 0,0-21 16,0 21-16,0 0 0,0-1 15,0-41-15,22 42 0,-1-22 16,0 22-16,0 0 0,21 0 15,-20 0-15,20 0 0,0 21 0,-21 0 16,22 0-16,-1 0 0,0 0 16,22 21-16,-22 0 0,1 0 0,-1 21 15,-21 1-15,21-1 0,-20 0 16,-22 1-16,0 84 16,-22-85-16,-20-21 15,21 22-15,0-22 0,-22 0 0,22 0 16,-21 0-16,21 0 0,-22 1 0,22-1 15,0-21-15,0 0 0,0 21 16,0-21 0,42 0 15,0 0-15,0 0-16,0-21 0</inkml:trace>
  <inkml:trace contextRef="#ctx0" brushRef="#br0" timeOffset="7905.1">15663 1058 0,'0'0'0,"21"-42"16,-21 21-1,0 0-15,-21 21 16,0 0-16,0 0 15,21 21-15,-21 0 0,0 0 16,-1 0-16,1 1 0,0 20 0,0-21 16,0 21-16,0-20 0,-1 20 0,1 0 15,0-21-15,0 22 16,0-1-16,21-21 0,0 0 0,0 22 16,0-22-16,0 0 0,0 0 15,0 0-15,0 1 0,0-1 0,0 0 16,21-21-16,0 21 0,0-21 15,22 0-15,-22 0 0,21 0 16,0-21-16,-20 21 0,20-21 16,-21 0-16,0-1 0,22 1 15,-22 0-15,0 0 0,0-21 0,-21 20 16,0-20-16,21 21 16,-21-21-16,0-1 0,0 1 0,0 0 15,0-1-15,0 1 0,0 21 16,-21-22-16,0 22 0,0 0 0,21 0 15,-21 21-15,-1 0 0,1 0 16,0 0-16,0 0 0,0 0 0,0 21 16,-1-21-16,1 21 0,21 0 15,-21 1-15,21-1 0,-21 0 0,21 0 16,0 0-16,0 0 16,0 1-16,21-1 0,0-21 0,0 21 15,1-21-15,-1 0 0,21 0 0</inkml:trace>
  <inkml:trace contextRef="#ctx0" brushRef="#br0" timeOffset="8199.93">16192 1101 0,'0'-21'16,"-21"42"15,0 0-31,0 0 0,21 0 15,0 22-15,0-22 0,0 0 16,-21 21-16,21-21 0,0 22 16,0-22-16,0 21 0,0-21 15,0 1-15,0 20 0,-21-21 0,21 21 16,0-20-16,0-1 0,0 0 0,0 0 16,-22 0-16,22 0 0,0 1 15,-21-22-15,21-22 31,0 1-31,0 0 16,0 0-16,0 0 0,0 0 16</inkml:trace>
  <inkml:trace contextRef="#ctx0" brushRef="#br0" timeOffset="8803.87">16087 1228 0,'0'-21'0,"0"42"0,0-64 0,0 1 0,0 21 15,0 0-15,0 0 16,0-1-16,21 22 31,0 0-31,0 22 0,0-1 16,0-21-16,1 21 0,-1 21 15,0-21-15,0 1 0,0 20 0,0-21 16,1 21-16,20-20 0,-21-1 16,0 0-16,0 21 0,1-21 0,-22 1 15,21-1-15,0 0 0,0-21 0,-21 21 16,0 0-16,21-21 15,0 0 17,-21-21-17,22 0-15,-1 21 0,-21-21 16,21 0-16,0-22 0,0 22 0,0 0 16,22-21-16,-22-1 0,21 1 15,-21 0-15,22-1 0,-22 1 16,21 21-16,1-22 0,-22 1 0,21 21 15,-21 0-15,0 0 0,43 21 16,-43 0 0,-21 21-16,0 0 15,0 21-15,0-21 16,0 22-16,0-1 0,0-21 0,-21 22 16,0-1-16,21 0 0,-21 22 0,-1-22 15,22 0-15,-21 1 0,21-1 16,-21 0-16,0 1 0,21-1 0,0 0 15,0 1-15,-21-22 0,21 21 16,0-21-16,0 1 0,0-1 0,0 0 16,-21 0-16,21 0 0,0 0 15,0-42 32,0 0-31,0 0-16,0 0 15,-22 0-15,1 21 0,0 0 16</inkml:trace>
  <inkml:trace contextRef="#ctx0" brushRef="#br0" timeOffset="9909.07">4572 2371 0,'0'0'0,"-42"0"0,20 0 0,1 21 0,0-21 16,0 0-16,0 0 0,0 0 16,-1 0-16,1 0 0,42 21 46,1-21-46,20 0 16,-21 0-16,21 0 0,1 0 0,-1 0 16,0 21-16,1-21 0,20 0 15,1 0-15,-1 0 0,1 0 0,-1 0 16,1 21-16,20-21 0,1 0 16,0 0-16,-1 22 0,1-22 0,21 0 15,0 0-15,21 0 0,-21 0 16,21 0-16,21 0 0,0 0 15,0 0-15,0 0 0,22 0 0,-22 0 16,21 0-16,22 0 0,-22 0 0,191 0 16,-170 0-16,1 0 15,-1 0-15,22 0 0,-22 0 16,1 0-16,-1 0 0,22 0 0,0 0 16,-1 0-16,1 0 0,0 0 15,-1 0-15,1 0 0,0 0 0,21 0 16,-22 0-16,22 21 0,0-21 0,-21 0 15,20 0-15,1 0 0,0 21 16,-21 0-16,21-21 0,-1 21 0,-20-21 16,21 21-16,-21-21 0,20 22 15,213-1-15,-233-21 0,-1 21 16,1-21-16,0 21 0,-1-21 16,1 0-16,-22 21 0,1-21 15,-22 0-15,22 0 0,-22 21 0,0-21 16,1 0-16,-1 0 15,-21 0-15,-21 0 0,21 0 0,-21 0 16,0 0-16,-21 0 0,0 0 0,0 0 16,-21 0-16,-1 0 0,-20 0 0,-1 0 15,-20 0-15,-1 0 0,-21 0 16,21 0-16,-84 0 31,21 0-31,-43 0 16,22-21-16,-43 21 0</inkml:trace>
  <inkml:trace contextRef="#ctx0" brushRef="#br0" timeOffset="11107.91">910 3747 0,'0'-22'0,"0"1"31,0 0-31,0 0 16,0 0-16,0 0 15,0-1 1,0 1-16,0 0 0,0 0 31,0 42 16,0 0-47,0 0 0,0 1 16,0 20-16,0 0 15,0-21-15,0 22 0,0-1 0,0 0 16,0 1-16,0-1 0,0 22 16,0-22-16,0 0 0,0 22 15,0-22-15,0 22 0,0-22 16,0 0-16,0 1 0,0-1 0,-21-21 16,21 21-16,0-20 0,0-1 15,0 0-15,0 0 0,0 0 16,0-42 31,0 0-47,0 0 15,0 0-15,0-1 16,21 1-16</inkml:trace>
  <inkml:trace contextRef="#ctx0" brushRef="#br0" timeOffset="11857.02">1397 4149 0,'0'21'79,"0"0"-79,0 0 15,0 0-15,0 1 0,0-1 16,0 0-16,0 0 15,21 0 1,0-21-16,0 0 31,1 0-31,-22-21 0,0 0 16,21 0-16,-21 0 0,21 21 16,-21-22-16,0 1 0,0 0 0,0 0 15,0 0-15,0 0 16,0-1-16,-21 22 0,0-21 15,-1 21 1,1 21-16,21 1 16,-21-1-16,21 0 0,0 0 15,-21 0-15,21 0 16,0 1-16,0-1 0,0 0 16,0 0-16,21-21 15,0 0 1,0 0-1,1 0-15,-22-21 0,21 21 16,-21-21-16,0 0 0,21-1 16,-21 1-16,0 0 15,0 0 1,-21 21-16,21-21 0,-21 21 16,-1 0-16,1 0 0,0 0 15,21 21 1,-21-21-16,21 21 0,0 0 15,0 0-15,0 1 16,0-1 0,21-21 15</inkml:trace>
  <inkml:trace contextRef="#ctx0" brushRef="#br0" timeOffset="12389.71">2688 3408 0,'0'0'0,"0"21"32,0 0-17,0 22-15,0-1 0,0 0 16,0 1-16,21-1 0,-21 21 16,0-20-16,0 20 0,0 1 15,0-1-15,0 1 0,0-1 0,0 1 16,0-22-16,0 22 0,0-22 15,0 0-15,0 1 0,0-1 0,0-21 16,0 0-16,0 0 0,0 1 16,0-44 15,0 1-31,0 0 0,0 0 16,0-21-16,21-1 0,22-41 15</inkml:trace>
  <inkml:trace contextRef="#ctx0" brushRef="#br0" timeOffset="12652.56">3048 3493 0,'0'0'0,"21"-22"15,-21-20-15,0 63 32,0 0-32,0 22 15,21-22-15,-21 21 0,0 1 0,21-1 16,-21 21-16,0-20 0,0 20 15,0 1-15,0 63 16,0-64-16,0 1 0,0-1 0,0-20 16,-21-1-16,21 0 0,-21 43 15,21-64-15,0 0 0,0 0 16,0 1-16,0-1 0,-21-21 16,21-21-1,-21-1-15,21 1 16</inkml:trace>
  <inkml:trace contextRef="#ctx0" brushRef="#br0" timeOffset="12868.44">2688 4233 0,'-21'0'0,"42"0"31,0 0-31,0 0 16,1-21-16,20 21 0,-21-21 15,21 21-15,-20-21 0,20 0 0,-21 21 16,21-21-16,1-1 0,-22 22 16,21-21-16,-21 21 0,1-21 15,-1 21-15,21-21 0,-21 21 0,0 0 16,1-21-16,-1 21 16</inkml:trace>
  <inkml:trace contextRef="#ctx0" brushRef="#br0" timeOffset="13899.35">3916 4128 0,'21'-64'15,"-21"43"-15,0-43 0,0 43 16,0 0-16,0 0 0,-21 0 15,0-22-15,-1 43 0,1-21 16,0 0-16,0 21 0,-21 0 0,20 0 16,1 0-16,-21 0 0,21 0 15,-22 21-15,22 0 0,0 1 16,0-1-16,0 21 0,0 0 0,-1 1 16,1-1-16,21 0 0,0 22 15,0-22-15,0 1 0,0-1 0,0 0 16,0-21-16,0 22 0,21-22 15,1 21-15,-1-21 0,0-21 16,21 0-16,-21 0 0,1 0 16,-1 0-16,21 0 0,-21 0 0,22-21 15,-22 0-15,21 0 0,-21 0 16,0-22-16,22 22 0,-22-21 16,0 0-16,0 20 0,0-20 0,1 0 15,-22-1-15,21 1 0,-21 0 16,0 21-16,0-22 0,0 22 0,0 0 15,0 0-15,-21 21 16,21 21 0,0 0-16,-22 0 0,22 0 15,0 22-15,0-1 0,0-21 0,0 22 16,0-1-16,0-21 0,0 21 16,0-20-16,22 20 0,-1-21 0,-21 0 15,21 0-15,0-21 16,0 22-16,0-22 0,1 0 0,-1 0 15,21 0-15,-21 0 0,0 0 16,22-22-16,-22 1 0,21 0 16,-21 0-16,22 0 0,-22 0 0,0-22 15,0 22-15,0-21 16,-21 21-16,0-22 0,0 22 0,0 0 0,0 0 16,0 0-16,0-1 0,0 44 31,0-1-31,0 21 15,0-21-15,0 0 0,0 22 0,0-22 16,0 21-16,0-21 0,0 22 16,0-22-16,0 0 0,0 21 15,0-20-15,0-1 0,0 0 0,0 0 16,0 0-16,-21-21 16,21 21-16,0-42 31,0 0-31,0 0 15,0 0-15,0 0 0,0-22 16,0 22-16,0-21 0,21-1 0,1-20 16,-1 21-16,21-1 0,-21 1 15,22 0-15,-1 20 0,21 1 0,-20 0 16,-1 0-16,22 0 0,-22 21 16,0 0-16,1 0 15,-1 0-15,0 21 0,-21 0 0,1 0 16,-1 0-16,0 22 0,0-22 0,-21 21 15,0-21-15,0 22 0,0-22 0,0 21 16,0-21-16,0 1 0,0 20 16,-21-21-16,21 0 0,-21 0 0,21 1 15,0-1-15,0 0 0,-21-21 16,21-21 15,21 0-31,0-1 0</inkml:trace>
  <inkml:trace contextRef="#ctx0" brushRef="#br0" timeOffset="14524.62">5969 4233 0,'0'0'0,"0"-21"0,21-21 16,-21 21-16,0 0 15,0-1-15,0 1 0,-63-42 16,41 63-16,1-21 16,0-1-16,-21 22 0,21 0 0,-1 0 15,1 0-15,-21 0 0,21 22 16,0-22-16,-22 21 0,22 21 16,0-21-16,-21 22 0,20-22 0,-20 63 15,21-41-15,0-1 16,21-21-16,-21 64 0,21-64 15,0 0-15,0 22 0,0-22 0,21 0 16,0 0-16,0-21 16,0 0-16,0 0 0,1 0 0,20 0 15,-21 0-15,21-21 16,-20 0-16,20 0 0,0-1 0,1 1 16,-22-21-16,21 0 0,0 20 0,-20-20 15,-1-21-15,0 20 0,0-20 16,0 20-16,0-20 0,-21-106 15,0 126-15,0-20 16,0 20-16,0 1 0,0 0 0,0 21 16,0-1-16,0 1 0,0 0 15,0 42 1,0 0-16,-21 1 0,21-1 0,0 21 16,0 0-16,0 1 0,0-1 15,0 0-15,0 22 0,0-22 0,0 64 16,0-64-1,0 22-15,0-22 0,0 1 0,0-22 16,0 21-16,21 0 0,-21-20 0,0-1 16,0 0-16,22 0 0,-1 0 15,0 0-15,0-21 0,0 0 16,0 0-16,1 0 0,-1 0 16,0-21-16,0 0 15,0 0-15,0 0 0,-21 0 0,43-22 16</inkml:trace>
  <inkml:trace contextRef="#ctx0" brushRef="#br0" timeOffset="14850.43">6646 3429 0,'0'0'0,"-21"-21"0,21 0 15,0 0-15,-21 21 16,0 21-16,21 0 15,0 0-15,0 0 0,0 22 16,0-1-16,0 0 0,0 1 0,0-1 16,0 0-16,0 22 0,0-22 15,0 0-15,0 22 0,-21-1 0,21-20 16,-22 63-16,22-64 16,0 0-16,0 1 0,-21-1 15,21-21-15,0 21 0,-21-20 0,21-1 16,0 0-16,0 0 0,0 0 0,0 0 15,0 1-15,0-44 32,21 22-32,0-21 0,1 0 15,-1-21-15</inkml:trace>
  <inkml:trace contextRef="#ctx0" brushRef="#br0" timeOffset="15284.18">6879 4191 0,'0'21'0,"-21"-21"0,21 21 16,21-21-1,0 0 1,22 0-16,-22 0 0,0 0 0,21 0 16,-21-21-16,22 21 0,-1-21 15,0 0-15,22-21 0,-43 20 16,21 1-16,1-21 15,-22 0-15,0 20 0,-21 1 0,0 0 16,0 0-16,0 0 0,0 0 16,-21 21-16,0 0 0,0 0 15,-22 0-15,22 0 16,-21 0-16,21 21 0,-22 0 0,-20 42 16,20-20-16,22-22 15,0 21-15,-21 1 0,21-1 0,21 0 16,-22 1-16,22-1 0,-21 0 0,21-21 15,0 22-15,0-22 0,0 0 16,21 0-16,22 22 16,-1-22-16,-21 0 0,22-21 0,-1 0 0,0 0 15,1 0-15,-22 0 16,21 0-16,0 0 0,1 0 0,-1 0 0,-21 0 16,22-21-16,-22 0 0,0 21 0,0-22 15,0 1-15,0 0 16,1 0-16,-1 21 0,0-21 0</inkml:trace>
  <inkml:trace contextRef="#ctx0" brushRef="#br0" timeOffset="16288.12">11769 3874 0,'0'-22'31,"0"1"-15,21 0-1,0 21-15,0-21 0,0 0 16,0 0-16,1-1 0,-1 1 0,0 0 15,0 0-15,0 0 0,0 0 16,-21-1-16,0-20 0,0 21 0,0 0 16,0 0-16,0-1 0,-21 1 15,0 21-15,-21 0 0,21 0 0,-22 0 16,1 0-16,0 0 0,-1 0 16,1 21-16,0 1 0,-1-1 0,1 0 15,0 0-15,20 21 0,-20-20 16,0-1-16,21 21 0,-1-21 15,1 22-15,0-22 0,21 21 0,0-21 16,0 0-16,0 1 0,0-1 16,0 0-16,0 0 0,21 0 0,0-21 15,1 21-15,-1 1 0,0-22 0,0 21 16,0-21-16,0 21 0,1-21 16,20 21-16,-21 0 0,0-21 15,22 21-15,-22-21 0,0 22 0,21-1 16,-21-21-16,22 42 15,-22-21-15,0 0 0,-21 1 0,21-1 16,-21 0-16,0 0 0,0 0 0,-21 0 16,0 1-16,0-1 0,-64 21 15,64-21-15,-21-21 16,-1 21-16,-20 1 0,20-22 0,1 0 16,0 0-16,-1 0 0,1 0 0,0 0 15,21 0-15,-22 0 0,22-22 16,-21 22-16,21-21 0,-1 0 0,1 0 15,0 0-15,21 0 0,0-1 0,-21 1 16,21 0-16,0 0 0,0 0 16,0 0-16,21 21 47,0-22-32,0 22-15,1 0 16,-1 0-16,0 0 0,21-21 15,-21 21-15</inkml:trace>
  <inkml:trace contextRef="#ctx0" brushRef="#br0" timeOffset="16788.2">12615 3662 0,'0'0'0,"0"-21"16,0-22-16,0 22 15,0 42 32,0 1-31,-21-1-16,21 0 0,0 21 15,0-21-15,0 22 0,-21-22 0,21 21 16,-21 1-16,21-1 0,-21 0 16,21 1-16,-22-1 0,22 0 15,0 1-15,0-1 0,0-21 0,0 21 16,0 1-16,0-22 0,0 0 16,0 0-16,0 22 0,22-22 15,-1 0-15,21-21 0,-21 21 16,0-21-16,22 0 0,-22 0 15,21 0-15,1 0 0,-22 0 0,21-21 16,0 21-16,1-21 0,-1 0 0,-21 21 16,22-22-16,-22 22 0,0-21 15,0 21-15,0-21 0,0 21 16,-21-21-16,0 0 0,0 0 16,0-1-16,0 1 15,-21 0-15,0 21 16,0-21-16,0 21 15</inkml:trace>
  <inkml:trace contextRef="#ctx0" brushRef="#br0" timeOffset="17050.29">12658 4106 0,'0'0'16,"-22"0"-1,1 0-15,42 0 16,1-21-1,-1 21-15,0-21 16,0 21-16,0-21 0,0 21 0,22 0 16,-22-21-16,0 21 0,21-21 15,-20 21-15,-1 0 0,0-22 0,0 1 16,0 21-16,0 0 0,1-21 0,-22 0 16,0 0-1,0 0 1,-22-1-16,1 22 15,0-21-15</inkml:trace>
  <inkml:trace contextRef="#ctx0" brushRef="#br0" timeOffset="17292.16">12594 3598 0,'0'-21'16,"21"0"-1,0 21-15,1-21 0,-1 21 16,0-21-16,21 21 0,-21-21 16,22-1-16,-1 22 0,0-21 0,-20 21 15,62-21-15,-63 21 16,22 0-16,-22 0 0,0-21 0,0 21 16,0 0-16,1 0 0</inkml:trace>
  <inkml:trace contextRef="#ctx0" brushRef="#br0" timeOffset="17856.28">13758 3408 0,'0'0'0,"0"-21"0,0 0 0,0-1 0,0 1 16,0 42-1,0 1 1,0 20-16,0 0 0,0 1 16,0-1-16,0 0 0,21 22 0,-21-22 15,0 22-15,0-22 0,0 21 0,0-20 16,0 20-16,-21 1 0,0-22 16,21 0-16,0 22 0,-21-43 15,0 21-15,21 1 0,0-22 16,0 0-16,0 0 0,-21-21 0,21 21 15,0-42 17,0 0-32,0 0 0,0 0 0,21 0 15,-21-22-15,0 1 0,21 21 16,-21-22-16</inkml:trace>
  <inkml:trace contextRef="#ctx0" brushRef="#br0" timeOffset="18417.5">13758 3598 0,'0'0'0,"0"-21"0,0 0 0,0 0 16,0 0-16,0 0 0,0-1 0,0 1 15,0-21-15,21 21 0,1 0 16,-1-22-16,21 22 0,0 0 16,1 0-16,-1 0 0,0 21 0,1 0 15,-1 0-15,22 0 0,-22 0 16,0 0-16,1 21 0,-1 0 0,-21 0 0,0 21 15,0 1-15,1-22 16,-22 21-16,0 1 0,0-1 0,-22 43 16,-20-64-16,21 21 15,-21 0-15,-1-20 0,1 20 0,0-21 16,-1 0-16,1 0 0,0 1 0,-43 20 16,64-42-16,0 0 15,-22 0-15,22 0 0,0 0 0,0 0 16,0 0-1,21-21-15,0 0 0,0-1 16,21 44 15,0-22-31,-21 21 16,21 0-16,0 0 0,-21 0 16,21 22-16,1-22 0,-1 21 15,0-21-15,0 22 0,0-1 0,0-21 16,1 21-16,-1-20 0,0-1 15,0 21-15,0-21 0,22 22 16,-22-22-16,0-21 0,0 21 0,0-21 16,0 0-16,1 0 15,-1 0-15,0 0 0,0 0 16,0-21 0,-21 0-16,21-1 0,-21 1 0,22 0 15,-1 0-15,-21 0 0,21-22 0,0 22 16,0-21-16,0 0 0</inkml:trace>
  <inkml:trace contextRef="#ctx0" brushRef="#br0" timeOffset="19082.63">14986 3662 0,'0'0'0,"-21"0"0,21 21 0,21-21 47,0 0-47,0 0 15,0 0-15,1-21 0,-1 0 16,21 21-16,-21-21 0,22-1 0,-22 22 16,0-21-16,21 0 0,-21 0 15,1 0-15,-1 0 0,0-1 0,-21 1 16,0 0-16,0 0 0,-21 21 15,0-21-15,-1 21 0,-20 0 16,0 0-16,21 21 0,-22-21 16,1 21-16,0 0 0,-1 0 0,1 1 15,0 20-15,20-21 0,-20 0 16,21 22-16,0-22 0,0 0 0,21 0 16,0 0-16,0 22 0,0-22 15,0 0-15,0 0 16,21 0-16,0 0 0,0-21 0,0 22 15,0-22-15,1 0 0,-1 0 0,0 0 16,0 0-16,0 0 0,0 0 16,1 0-16,-1 0 15,-42 0 17,-22 0-32,22 0 0,0 0 0,0 21 15,-22-21-15,22 21 0,0 0 16,-21 0-16,21 0 0,-1 1 15,1-1-15,0 0 0,0 0 0,21 0 16,0 0-16,0 1 0,0 20 16,0-21-16,0 0 0,0 0 0,0 1 15,0-1-15,0 0 0,21 0 16,0-21-16,0 0 0,1 21 16,-1-21-16,21 0 0,-21 0 15,0 0-15,22 0 0,-22 0 0,0 0 16,21 0-16,-20 0 0,20-21 15,-21 21-15,0-21 0,0 21 0,1-21 0,-1 0 16,0 21-16,0-22 0,0 1 16,0 0-16,1 0 0</inkml:trace>
  <inkml:trace contextRef="#ctx0" brushRef="#br0" timeOffset="19388">15557 3874 0,'22'0'31,"-1"0"-15,-21 21-1,21 0-15,0 0 16,0 0-16,0 0 0,-21 1 0,22-1 16,-1 0-16,0 0 0,0 0 15,0 0-15,0 1 0,1-22 16,-22 21-16,21 0 0,0 0 0,-21 0 15,21 0-15,0-21 16,-21 22-16,0-44 47,0 1-31,0 0-16,0 0 0,21 0 15,-21 0-15</inkml:trace>
  <inkml:trace contextRef="#ctx0" brushRef="#br0" timeOffset="19656.86">16044 3831 0,'0'0'0,"0"-21"15,-21 21 1,0 0-16,0 21 16,0-21-16,-1 21 0,1 1 15,0-1-15,0 0 0,0 0 16,0 0-16,-1 22 0,1-22 0,-21 21 15,21-21-15,0 22 0,-1-22 0,1 21 16,0-21-16,0 22 0,0-22 16,0 0-16,21 0 0,0 0 15,-22 0-15,22 1 0,0-1 0,0 0 16,22-21 15,-1-21-31,0 0 0,21 21 16,-21-22-16,22 1 0</inkml:trace>
  <inkml:trace contextRef="#ctx0" brushRef="#br0" timeOffset="20074.62">16404 3789 0,'0'0'0,"0"21"31,0 0-15,0 0-16,0 1 0,0-1 0,0 21 15,-21-21-15,0 22 0,21-1 16,-21 0-16,21 1 0,-22-1 0,1 21 16,0-20-16,21 20 0,0 1 15,-21-1-15,0 1 0,21-1 0,0 1 16,0 20-16,-21-20 0,21 21 15,0 63-15,-22-85 0,22 1 16,0-1-16,0 1 0,0-1 16,0 1-16,0-1 0,0 1 0,0-22 15,0 0-15,0 1 0,0-22 0,0 21 16,0-21-16,0 1 0,-21-22 31,21-22-31,0 1 16,0 0-16,0 0 0,0 0 15,0-22-15,21 22 0,-21-21 0,22 0 16,-1-1-16,0 1 0,-21 0 0,21-1 16</inkml:trace>
  <inkml:trace contextRef="#ctx0" brushRef="#br0" timeOffset="20456.4">16468 4022 0,'-22'-21'0,"1"-43"16,0 43-16,21 0 0,0 0 15,0-1-15,0 1 0,0 0 16,42 0-16,-20 21 0,-1-21 0,0 21 16,21-21-16,-21 21 15,22 0-15,-22 0 0,21 0 0,-21 0 16,22 0-16,-22 0 0,0 21 15,0 0-15,0 0 0,1 0 0,-1 0 16,-21 1-16,0-1 0,0 0 16,0 0-16,0 0 0,-21 43 15,-1-43-15,-20 21 0,-21 1 16,20-1-16,1-21 0,0 0 16,-1 0-16,1 1 0,0-1 0,20-21 15,-20 21-15,21 0 0,0-21 16,0 0-16,-1 0 0,22 21 0</inkml:trace>
  <inkml:trace contextRef="#ctx0" brushRef="#br0" timeOffset="22367.85">868 5927 0,'-21'0'109,"-1"0"-109,1 0 16,0-21 0,21-1-16,-21 22 15,21-21-15,0 0 0,0 0 16,0 0-16,0 0 0,21-22 0,0 22 16,0 0-16,-21 0 0,22 0 15,-1-1-15,0 1 0,0 21 16,0 0-16,22 0 0,-22 0 0,0 0 15,0 0-15,0 21 16,22 1-16,-22 20 0,0-21 0,0 21 16,0-20-16,0 20 0,-21 0 15,22 1-15,-22-1 0,0 0 16,0 22-16,0-22 0,-22 0 0,1 22 16,0-22-16,0 1 0,-21 20 15,20-21-15,1 1 0,-21 20 0,0-20 16,20-22-16,-20 21 0,0 0 15,21-20-15,-22-1 0,1 0 16,0 0-16,20-21 0,-20 0 16,21 0-16,0 0 0,-22 0 0,22 0 15,0 0-15,0-21 0,0 0 16,0 0-16,21-22 0,0 1 16,-22 21-16,22-22 0,0 1 15,0 0-15,0-1 0,0 22 0,22-21 16,-1 21-16,0 0 0,0-1 15,0 1-15,0 0 0,1 21 0,20 0 16,-21 0-16,21 0 0,-20 0 16,20 21-16,-21 0 0,0 1 15,22-1-15,-22 0 0,0 0 0,0 21 16,0-20-16,0 20 16,1-21-16,-1 21 0,0-20 0,-21 20 15,21-21-15,0 21 0,-21-20 16,21-1-16,-21 0 0,22 0 15,-22 0-15,21-21 0,0 0 32,0 0-32,0 0 15,-21-21-15,0 0 16,21 21-16,-21-21 0,22 0 16</inkml:trace>
  <inkml:trace contextRef="#ctx0" brushRef="#br0" timeOffset="24024.19">1841 6181 0,'22'0'0,"-44"0"156,1 0-140,21 21-16,0 0 16,0 0-1,0 0-15,0 1 16,0-1-1,0 0 1,21-21 31,1 0-47,-1-21 16,-21 0-16,0-1 15,21 1-15,-21 0 16,0 0-16,0 0 15,-21 0-15,0 21 16,-1 0-16,1 0 16,0 0-16,21 21 15,0 0-15,-21 0 16,21 0-16,0 0 0,0 1 16,0-1-16,0 0 15,0 0-15,21-21 31,0 0-31,0 0 0,1 0 16,-1 0-16,-21-21 16,21 21-16,-21-21 15,0 0-15,0-1 16,0 1 0,-21 21-16,0-21 15,-1 21-15,1 0 16,0 0-16,21 21 15,0 0 1,-21-21 0,21 22-16,0-1 31,21-21 0</inkml:trace>
  <inkml:trace contextRef="#ctx0" brushRef="#br0" timeOffset="24914.65">2582 5842 0,'0'-21'0,"-21"0"15,21 0 1,0-1 0,-21 22-16,21-21 15,0 42 1,0 1 0,0-1-16,0 21 0,0-21 15,0 22-15,21-1 0,-21 0 0,21 22 16,-21-22-16,21 0 0,-21 1 15,0-1-15,22 0 0,-22 1 0,0-1 16,0 0-16,21 1 0,-21-1 16,0 0-16,0-20 0,0-1 0,0 0 15,0 0-15,0 0 0,0 0 16,-21-21 15,-1-21-31,1 21 0,21-21 16,-21 0-16,21 0 15</inkml:trace>
  <inkml:trace contextRef="#ctx0" brushRef="#br0" timeOffset="25514.31">2180 5927 0,'0'0'0,"-21"-21"0,21-22 0,0 22 16,0 0-16,21-21 0,0 20 15,0-20-15,22 21 0,-1 0 0,22-22 16,-22 22-16,21 0 0,1 21 16,-1 0-16,1 0 0,-1 0 15,-20 0-15,20 42 0,1-20 16,-22 20-16,0 0 0,1 1 0,-22-1 16,21 0-16,-21 22 0,1-22 15,-22 0-15,0 22 0,0-22 0,0 1 16,0-1-16,0 0 0,0 1 15,0-1-15,0 0 0,0-21 0,0 1 16,0-1-16,0 0 0,0 0 16,0-42 15,0 0-31,0 0 0,0-1 0,0-20 16,0 21-16,0-21 15,21-1-15,0 1 0,-21 0 0,21-1 16,0-20-16,0-1 0,1 22 15,-1-22-15,0 1 0,21 21 0,-21-1 16,22 1-16,-22 21 0,21 0 16,1 21-16,-1 0 0,-21 0 15,21 0-15,-20 21 0,41 42 16,-42-20-16,0-1 0,1 0 16,-1 1-16,-21-1 0,21 21 0,-21-20 15,0-1-15,0 22 0,0-22 0,0 21 16,0-20-16,0-1 0,-21 22 15,0-22-15,-1 0 0,22-21 16,0 22-16,-21-22 0,0 0 16,21 0-16,0 0 0,0 1 0,0-44 31,0 1-15,0-21-16,21 21 15,0 0-15</inkml:trace>
  <inkml:trace contextRef="#ctx0" brushRef="#br0" timeOffset="25956.06">4170 6075 0,'0'21'32,"-21"-21"-17,-1 21-15,22 0 0,0 1 0,-21-1 16,21 0-16,-21 21 0,21-21 0,0 1 15,0 20-15,0 0 0,0-21 16,0 22-16,0-22 0,0 21 0,21-21 16,0 1-16,-21-1 0,22 0 15,-1 0-15,21-21 0,-21 0 0,0 0 16,1 0-16,20 0 16,-21 0-16,21 0 0,-20-21 0,20 0 0,-21 0 15,0-1-15,22 1 0,-22 0 16,0-21-16,0-1 0,-21 22 15,0-21-15,0 0 0,0-1 16,0 22-16,-21-21 0,0-1 0,0 1 16,-22 0-16,22 21 0,-85-43 15,64 64-15,21 0 16,0 0-16,-22 0 0,22 0 0,0 0 16,0 21-16,21 0 0,-21 1 15,21-1-15,0 0 0,-22 0 0,22 0 16,0 0-16,0 1 0,0-1 15,0 0-15,22 0 0,-1 0 16,0-21-16,0 0 0,0 21 16,0-21-16,1 0 0</inkml:trace>
  <inkml:trace contextRef="#ctx0" brushRef="#br0" timeOffset="26409.96">4635 6202 0,'22'-42'15,"-1"20"-15,-21 1 16,21 21-16,0-21 16,0 21-16,0-21 15,1 21-15,-1 0 0,0 0 0,0 0 16,0 0-16,22 0 0,-22 0 16,21 0-16,-21 21 0,0-21 0,1 21 15,-1 0-15,0 1 0,0-1 0,0 0 16,-21 0-16,21 21 0,-21-20 15,0-1-15,0 21 0,0-21 0,0 22 16,0-22-16,0 0 0,0 0 16,-21 0-16,21 0 0,-21 1 0,0-22 31,21-22-15,0 1-16,0-21 15,0 21-15,0 0 0,0-22 16,21 1-16,-21 0 0,0 20 0,21-20 15,0 0-15,-21-1 0,22 22 16,-1-21-16,-21 21 0,21 0 0,0-1 16,-21 1-16,21 21 0,-21-21 0,21 21 15,1 0-15,-1 0 16,0 0 0,0 0-16,-21 21 15,0 0-15,21-21 16,-21 22-16,21-22 0</inkml:trace>
  <inkml:trace contextRef="#ctx0" brushRef="#br0" timeOffset="26850.87">5524 6308 0,'0'0'0,"22"0"0,-1 21 16,0-21-16,0 0 15,0 0-15,0 0 0,1 0 0,-1 0 16,0 0-16,42-42 0,-20 42 15,-22-22-15,0 1 0,21 0 16,-20 0-16,-1 0 0,0 0 0,0-1 16,-21 1-16,0 0 0,21 0 15,-21 0-15,0 0 0,0-22 16,0 22-16,0 0 0,-21 0 0,0 0 16,0-1-16,0 22 0,-1 0 15,1 0-15,0 0 0,0 0 0,-21 22 16,20-1-16,1 0 0,0 0 0,0 0 15,-21 0-15,20 22 0,22-22 16,-21 21-16,-21 22 0,21 20 16,21-62-16,0 20 15,0 0-15,0-21 0,0 22 16,0-22-16,21 21 0,0-21 16,0 1-16,0-1 0,1-21 15,20 0-15,21 0 0,-20 0 16,-1 0-16,0 0 0,1 0 15,-22-21-15,21-1 0,-21 1 0,22 21 16,-22-21-16,0 0 0,-21 0 0,21 21 16,-21-21-16,21-1 0,-21 1 15,0 0-15</inkml:trace>
  <inkml:trace contextRef="#ctx0" brushRef="#br0" timeOffset="29357.6">7874 6350 0,'0'21'0,"0"0"15,-21-21 1,21-21 15,0 0-31,0 0 16,0 0-16,21-22 0,0 22 15,0 0-15,0-21 0,-21-1 16,22 1-16,-1 0 0,42-64 16,-42 64-16,-21-22 0,22 22 15,-1-1-15,-21 1 0,21 21 0,-21 0 16,0 0-16,0-1 0,-21 22 16,0 0-16,-1 0 0,1 22 15,0-22-15,0 21 0,0 0 16,0 0-16,21 0 0,0 0 15,0 1-15,0-1 0,21 0 16,0 0-16,0 0 0,21 0 16,-20-21-16,-1 22 0,21-1 0,-21 0 15,22 0-15,-22 0 0,0 0 16,21 22-16,-42-22 16,0 0-16,21 0 0,-21 0 0,0 1 15,0-1-15,0 21 0,0-21 0,0 0 16,0 1-16,22 20 15,-1 0 1,0-42-16,0 0 0,0 0 16,0 0-16,22 0 15,-22 0-15,0-21 0,0 0 0,22 21 16,-1-42-16,21-1 16,-20 22-16,-22 0 0,42-43 15,-41 43-15,20-21 0,-21 21 16,0 0-16,-21-22 0,0 22 15,0 0-15,0 0 0,0 0 0,0-1 16,0 1-16,-21 21 16,-21 0-1,-22 43-15,64-22 16,-21 0-16,0 0 0,0 0 16,0 0-16,21 1 0,-22 20 0,22-21 15,0 0-15,0 22 0,0-22 16,0 0-16,0 21 0,0-21 15,0 1-15,22-1 0,-1 0 0,85 21 16,-43-21 0,-21-21-16,1 0 0,41 0 15,-20 0-15,-22 0 0,1 0 0,20 0 16,-21-21-16,1 0 0,-1 21 16,22-21-16,-22 0 0,0 0 15,1-1-15,20 1 0,-42 0 0,22 0 16,-22-21-16,0 20 0,0 1 15,-21-106 1,-21 85-16,0 21 0,0 0 16,-1 21-16,-20 0 0,21 0 15,-43 0-15,43 0 0,0 21 16,-21 0-16,-1 42 16,-20 22-16,42-64 15,0 22-15,-1-1 16,22 0-16,0-21 0,-21 1 15,21-1-15,0 0 0,0 0 16,21-21 0,1 0-16,-1 0 15,21-42-15,22 21 16,-43-1-16,42-20 16,-42 0-16,22 21 0,-22-1 0,0-20 15,0 21-15,0 0 0,-21 0 0,43-43 31,-43 43-31,0 42 32,0 0-32,0 0 15,0 1-15,0-1 0,0 0 0,0 0 16,0 0-16,0 43 16,21-1-1,0-42-15,0 1 0,-21-1 0,43 21 16,-22-21-16,0 0 0,0-21 15,43 43-15,-22-43 0,43 0 16,-43 0-16,0 0 0,43 0 16,-22-21-16,22-22 15,-43 22-15,1 0 0,41-21 16,-41 20-16,-22-20 0,42 0 16,-41-1-16,-1 22 15,-21-21-15,0 21 0,0 0 0,0-22 16,0 22-16,-21 0 0,-1 21 0,1-21 15,0 21-15,0 0 0,0 0 16,0 0-16,-43 21 16,22-21-16,-22 42 15,22-21-15,21 22 0,-22-22 0,1 0 16,21 21-16,0-20 0,0 41 16,21-42-16,0 0 0,0 1 0,0-1 15,0 0-15,0 0 0,21 0 16,0 0-16,0-21 0,21 0 15,-20 0-15,62 0 16,-41 0-16,-22-21 16,21 0-16,0 21 0,-20-21 0,20-21 15,-21 20-15,21 1 0,-20-21 0,20 21 16,-21-22-16,0 1 0,22 0 16,-22-22-16,0 1 0,-21 20 0,21-20 15,0-1-15,0 1 0,-21-1 16,22 1-16,-1-1 0,-21 22 0,0-21 15,21 20-15,-21 22 0,0-21 0,0 21 16,-21 42 0,0 0-1,-1 0-15,1 21 0,21-20 16,-21 20-16,0 21 0,21-20 16,-21-1-16,21 22 0,0-1 0,0-21 15,-21 22-15,21-22 0,0 22 16,0-22-16,-22 0 0,22 43 15,0-43-15,0 1 0,0-1 16,22-21-16,-1 22 0,21-1 16,-21-21-16,22 0 0,-22 0 0,21 1 15,0-22-15,1 0 0,-22 0 16,21 0-16,1 0 0,-1 0 0,0 0 16,1-22-16,-1 22 0,0-21 0,1 0 15,-1 0-15,0 0 0,1 0 16,62-43-1,-41 1-15,-43 41 0,0 1 16,-21-42-16,0 42 16,0-22-16,0 22 0,-21 0 0,0 0 15,-21 0-15,20 21 0,1 0 16,-21 0-16,-64 0 16,43 42-1,-1 0-15,43-21 0,0 1 16,-22 20-16,1 21 15,21-41-15,21-1 0,0 21 16,-21-21-16,21 0 0,0 1 0,0 41 16,42-21-1,-21-42-15,0 0 16,22 0-16,-22 0 0,21 0 0,-21-21 16,22 0-16,-22 0 0,21 0 0,1 0 15,-22-1-15,63-62 16,-62 63-16,-22-22 0,21 22 15,-21 0-15,21-21 0,-21-1 16,0 64 15,0 1-15,0-1-16,0 0 0,0 0 0,0 0 16,0 0-16,0 1 0,0-1 0,-21 0 15,21 0-15,-21 0 0,21 22 16,0-22-16,-22 21 15,22-21-15,0 0 0,22-21 32,-1 0-32,0-21 15,0 0-15,0 0 0,0 0 16,1 0-16</inkml:trace>
  <inkml:trace contextRef="#ctx0" brushRef="#br0" timeOffset="32151.4">12636 5461 0,'0'0'0,"0"-21"0,0 0 0,0 0 16,0-1-16,-21-20 0,21 21 15,0 0-15,-21 21 0,21-21 16,-21 21 0,21 21-16,-21 0 0,21 21 15,0 1-15,0-1 0,0 21 16,0 1-16,0-1 0,-21 1 0,21-1 16,0 1-16,-22-1 0,22 1 15,0-22-15,0 1 0,0-1 0,0 0 16,-21 1-16,21-22 0,0 0 15,-21 0-15,21 0 0,0 0 0,-21-21 32,21-21-17,0 0-15,0 0 0,0 0 16,0 0-16,0-1 0,0 1 0,0 0 16,0-21-16,21 21 0,0-22 15,0 22-15,22-21 16,-22 21-16,0-1 0,0 22 0,22 0 15,-22 0-15,21 0 0,-21 0 0,22 0 16,-22 0-16,21 22 0,-21-1 0,22 0 16,-22 0-16,0 0 15,0 0-15,-21 1 0,0-1 0,0 21 16,0-21-16,0 0 0,0 1 16,-21-1-16,0 0 0,-22 0 0,22 0 15,-21 0-15,21 1 0,-22-22 0,22 21 16,-21-21-16,21 0 0,0 0 15,-1 0-15,1 0 0,0 0 0,0 0 16,0 0-16,0-21 0,-1-1 0,22 1 16,-21 0-1,21 0-15,0 0 16,21 42 15,1 0-31,-1 0 16,-21 0-16,21-21 0,0 22 15,0-1-15,0 0 0,1-21 0,-1 21 16,0 0-16,0-21 0,0 21 16,22-21-16,-22 0 0,21 0 0,-21 0 15,22 0-15,-22 0 0,21 0 0,0-21 16,-20 0-16,20 21 0,0-21 16,1 0-16,-1 0 0,0-1 0,-21 1 15,22 0-15,-22-21 0,0 21 16,0-1-16,0-20 0,-21 21 15,0-21-15,22 20 0,-22 1 0,0 0 16,0 0-16,0 42 31,0 0-15,0 0-16,-22 1 0,22-1 0,0 21 16,0-21-16,0 0 0,0 22 0,0-22 15,0 0-15,0 0 0,0 0 16,0 1-16,0-1 0,22 0 0,-22 0 15,21-21-15,0 0 0,0 0 16,21 0-16,-20 0 0,-1 0 0,0 0 16,0 0-16,21-21 0,-20 0 15,-1 21-15,21-21 0,-21-1 16,22-20-16,-22 21 0,21 0 0,-21-22 16,0 1-16,22 0 0,-22-1 15,-21-20-15,21 21 0,0-22 0,0 1 16,-21-1-16,0 1 0,22-1 15,-22 22-15,21-22 0,-21 22 0,21 0 16,-21 20-16,0-20 0,0 21 16,0 0-16,0 42 15,0 0-15,0 0 16,0 0-16,0 22 0,0-1 16,0 0-16,0 1 0,-21 20 15,21 1-15,0-22 0,0 22 16,-21-22-16,21 21 0,-22-20 0,22-1 15,-21 0-15,21 1 0,0-1 16,0 0-16,0-20 0,0-1 0,0 0 16,0 0-16,0 0 0,21 22 15,22-43 1,-22 0-16,0 0 0,0 0 0,22 0 16,-22 0-16,21 0 0,22 0 15,-22-22-15,0 1 0,-21 21 16,22-21-16,-22 0 0,0 0 0,0 0 15,0-1-15,1 1 0,-22 0 16,21-21-16,-21 21 0,0-1 16,0 1-16,0 0 0,0 0 15,0 42 1,0 0 0,0 0-16,0 1 0,0-1 0,0 0 15,0 0-15,0 0 0,-21 0 16,21 1-16,0-1 0,0 0 0,0 0 15,0 0-15,0 0 0,0 1 16,0-1-16,21-21 16,0 0-16,0 0 0,0 21 0,22-21 15,-22 0-15,21 0 16,-21-21-16,0 0 0,22 21 0,-1-22 16,-21 1-16,22 0 0,-1-21 0,-21 21 15,21-22-15,-20 1 0,-1 0 16,0-1-16,0-20 0,0-1 0,22-63 15,-43 64-15,21 20 16,-21-20-16,0-1 0,0 22 0,21 0 16,-21-1-16,0 1 0,0 21 15,21 0-15,-21 0 0,0 42 32,0 0-17,-21 0-15,0 21 0,0 1 0,21-1 16,-22 22-16,1-22 0,21 21 15,-21-20-15,21 20 0,-21-20 0,0 20 16,21-21-16,0 1 0,0-1 0,0 0 16,0 1-16,0-22 0,0 21 15,0-21-15,0 1 0,0-1 0,0 0 16,21 0-16,0 0 0,0-21 16,0 21-16,1-21 0,20 0 0,-21 0 15,21 0-15,1 0 0,-22 0 0,21 0 16,1 0-16,-22-21 15,21 0-15,0 0 0,-20 21 0,-1-21 16,21 0-16,-21-1 0,0 1 0,-21 0 16,22 0-16,-22 0 0,21 0 15,-21-1-15,0 44 47,0-1-47,0 0 0,0 0 16,0 0-16,0 0 15,0 1-15,0-1 0,0 0 16,0 0 0,21-21-16,0 0 15,0 0-15,0 0 0,1 0 0,-1 0 16,0 0-16,0 0 0,0 0 16,0-21-16,1 0 0,20 0 0,-21 21 15,0-22-15,-21 1 0,21-21 0,22 0 16,-43 20-16,0-20 15,21 21-15,0 0 0,-21 0 0,21-1 16,-21 1-16,0 0 16,0 42 15,0 0-31,0 1 0,0-1 16,0 21-16,-21-21 15,0 0-15,21 1 0,-21 20 16,21-21-16,0 21 0,-21-20 0,-1 20 15,22 0-15,-21 22 0,21-22 0,-21 22 16,0-22-16,21 21 0,-21 1 16,21-1-16,-21 22 0,21-21 0,0-1 15,0 1-15,0-1 0,0 22 0,0-22 16,0 22-16,0-22 0,0 22 16,0-21-16,0-1 0,0 22 0,0-22 15,0 1-15,0-1 0,0-20 0,0 20 16,0-21-16,0 1 0,-22-1 0,22 0 15,-21 1-15,0-22 16,21 0-16,-42 0 0,-1 0 16,22-21-16,0 0 15,0 0-15,21-21 0,-21 0 0,21 0 16,-21 0-16,21 0 0,0-22 16,0 1-16,0-43 15,0 43-15,0-22 0,0 1 0,0-1 0,21-20 16,0-1-16,0 0 0,0 1 15,0-1-15,1 0 0,-1 1 0,-21-22 16,21 21-16,0 1 0,0-1 16,0 0-16,1 22 0,-1-1 15,0 1-15,-21 20 0,21 1 0,0 0 16,-21-1-16,0 22 0,21 0 16,-21 0-16,22 0 0,-22 0 0,0-1 15,0 1-15,0 0 0,0 0 0</inkml:trace>
  <inkml:trace contextRef="#ctx0" brushRef="#br0" timeOffset="32424.24">15071 5757 0,'0'0'0,"21"-21"16,0 0-16,21 21 0,-21-21 16,1 21-16,20-21 0,0 0 0,1 21 15,-22-22-15,21 22 0,0-21 16,1 0-16,-22 21 0,21-21 16,-21 21-16,22 0 0,-22-21 15,0 0-15,-21-1 16,-21 22-1,0 0-15,0 0 0</inkml:trace>
  <inkml:trace contextRef="#ctx0" brushRef="#br0" timeOffset="32620.13">14838 5525 0,'-21'0'15,"-1"0"1,1 0-16,0 0 31,0 0-15,0 0-16,0 0 16</inkml:trace>
  <inkml:trace contextRef="#ctx0" brushRef="#br0" timeOffset="32816.01">13610 5567 0,'21'0'0,"-42"0"0,0 0 31,0 0-16,0 21-15,-1-21 16,1 21-16,-21 0 0,21-21 0</inkml:trace>
  <inkml:trace contextRef="#ctx0" brushRef="#br0" timeOffset="34156.98">741 8065 0,'0'0'0,"-21"0"16,-1 0-1,1 0 1,0 0-16,21-22 16,0 1-16,0 0 15,0 0-15,21 0 16,0 0-16,1 21 16,-1-22-16,0 22 0,0-21 0,0 21 15,0 0-15,1 0 0,-1 0 16,0 0-16,0 0 0,0 0 15,-21 21-15,21 1 0,1-1 0,-22 0 16,0 0-16,0 0 0,0 22 16,0-22-16,0 21 0,0 0 0,-22-20 15,22 20-15,-21-21 16,-21 21-16,21-20 0,0-1 0,-1 0 0,1 0 16,-21 0-16,21 0 15,0-21-15,-1 0 0,1 0 16,0 0-16,21-21 31,0 0-31,0 0 0,0 0 16,21 0-16,0 21 0,1-22 15,-1 1-15,0 21 0,0-21 0,0 21 16,22 0-16,-22 0 0,0 0 16,21 0-16,-21 0 0,1 0 0,-1 0 15,21 21-15,-21 0 0,0 1 16,1-1-16,-22 0 0,0 0 15,21 0-15,-21 0 0,0 22 16,0-22-16,0 21 0,0-21 16,-43 43-16,22-22 0,0-21 15,0 22-15,0-22 0,-22 0 16,22 0-16,-21 0 0,0 1 0,20-1 16,-20-21-16,0 0 0,-1 0 15,22 0-15,-21 0 0,0 0 0,20 0 16,-20 0-16,21-21 0,-21-1 15,20 1-15,1 21 0,0-21 16,0 0-16,0 21 0,21-21 16,0 0-16,-21 21 0,21-22 0,0 1 15,0 0 1,0 0 0,21 21-16,0 0 15,0-21-15,0 21 0,0-21 16,1 21-16,-1-22 0</inkml:trace>
  <inkml:trace contextRef="#ctx0" brushRef="#br0" timeOffset="34627.8">1524 8340 0,'0'21'15,"21"-42"63,0 21-78,-21-21 16,0-1-16,0 1 16,-21 0-1,0 21-15,0 0 0,0 0 16,-1 0-16,1 0 16,21 21-1,0 0 1,0 1-16,0-1 15,0 0 1,21-21 0</inkml:trace>
  <inkml:trace contextRef="#ctx0" brushRef="#br0" timeOffset="36634.37">2984 7768 0,'-42'-42'16,"42"21"-16,-21 21 15,21 21 16,0 0-15,0 0-16,0 0 16,21-21-16,-21 22 0,21-1 15,0-21-15,22 21 0,-22-21 0,0 0 16,0 0-16,0 0 0,22 0 16,-22 0-16,21 0 0,1-21 0,-22 0 15,21-1-15,0 1 0,1 0 16,-22 0-16,21 0 0,-21 0 0,1-1 15,-1-20-15,0 21 0,0-21 0,-21 20 16,0-20-16,0 21 0,0 0 16,0 0-16,0-1 0,0 44 31,-21-1-15,21 21-16,0-21 0,0 22 15,0 20-15,0-21 0,0 22 0,0-1 16,0 1-16,0-1 0,0 1 15,0 21-15,-21-22 0,21 1 0,0-1 16,0 1-16,0-1 0,-21 1 0,21-22 16,-22 0-16,22 1 0,-21-1 15,21 0-15,-21 1 0,0-22 16,21 0-16,-21 21 0,0-42 0,21 21 16,-22 1-16,1-22 0,0 0 0,0 0 15,0 0-15,0 0 0,-1-22 16,1 1-16,-21 21 0,21-42 15,0 21-15,-1 0 0,-20-22 0,21 22 16,0-21-16,0-1 0,-1 1 16,1 21-16,0-21 0,21-1 0,0 22 15,-21 0-15,21 0 0,0 0 16,-21-1-16,21 44 16,21-1-1,-21 0-15,21 0 0,0 0 0,0 22 16,1-22-16,-1 21 0,0-21 15,0 0-15,0 22 0,0-22 0,1 0 16,20 0-16,-21 0 0,21 1 16,1-1-16,-1 0 0,22 0 15,-22-21-15,0 0 0,1 0 16,-1 0-16,0 0 0,22 0 16,-22-21-16,0 0 0,1 0 0,-1-1 15,0 1-15,1 0 0,-1-21 0,0 21 16,1-1-16,-22-20 0,21 0 15,-21-1-15,1 22 0,-22-21 16,0 0-16,0-1 0,0 1 0,0 21 16,0 0-16,0-1 0,0 1 0,-22 21 31,-20 64-15,21-43-16,0 21 0,21 1 15,0-22-15,-21 21 0,21 0 16,-22-20-16,22 20 0,0 0 0,0-21 15,0 22-15,0-22 0,0 21 16,22-21-16,-22 1 0,21-1 0,0 0 16,0-21-16,0 0 0,0 21 0,1-21 15,-1 0-15,0 0 0,0 0 16,21-21-16,-20 0 0,20 0 0,0-1 16,-21 1-16,22 0 0,-1-21 15,0 21-15,1-22 0,-1 1 0,-21 0 16,22-1-16,-22 1 0,0 0 15,0 20-15,-21-20 0,0 0 0,0 21 16,0-1-16,-21 44 31,21-1-31,-21 0 0,0 0 16,21 0-16,0 22 0,0-22 0,0 0 16,0 21-16,0-21 0,0 1 0,0-1 15,0 21-15,0-21 0,0 0 16,21 1-16,0-1 0,-21 0 0,0 0 15,21 0-15,0 0 0,0 1 16,-21-1-16,0-42 47,-21-1-31,0 22-16,0-21 0,21 0 0,-42 0 15,20 21-15,1-21 0,0 21 16,0 0-16,0 0 0,0 0 15,-1 0-15,22 21 16,0 0-16,0 0 16,0 0-16,0 1 0,22-1 0,-1 0 15,0 0-15,0-21 0,21 21 0,-20 0 16,20-21-16,-21 0 0,21 0 16,1 0-16,-22 0 0,21 0 15,1 0-15,-1 0 0,0-21 16,1 0-16,-1 0 0,0 0 0,1 0 15,-1-1-15,-21-20 0,21 21 0,1-21 16,-1-1-16,-21 1 0,0-22 16,22 22-16,-22-21 0,42-128 15,-41 149-15,-1-22 0,-21 1 16,0-1-16,21 22 0,0 0 16,-21-1-16,0 22 0,0 0 0,0 0 15,0 42 16,0 0-31,0 0 0,0 0 16,0 22-16,-21-1 0,21 0 0,-21 1 16,21 20-16,-21-20 0,21 20 15,0-21-15,0 1 0,-22 20 0,22-20 16,-21-1-16,21 0 0,-21 1 0,21-1 16,0 0-16,0 1 0,0-22 15,0 0-15,0 21 0,0-21 0,0 1 16,0-1-16,21 0 0,0-21 15,1 0-15,-1 0 0,0 0 16,0 0-16,0 0 0,0 0 16,1 0-16,-22-21 0,42 21 0,-42-21 15,21-1-15,0 22 0,0-21 16,1 0-16,-22 0 0,0 0 0,21 0 16,0-1-16,-21 1 0</inkml:trace>
  <inkml:trace contextRef="#ctx0" brushRef="#br0" timeOffset="36893.69">5334 8213 0,'0'0'0,"21"0"16,0 0-1,22 0-15,-22-21 0,21 21 0,0-22 16,1 22-16,-1-21 0,0 21 0,1-21 15,-1 0-15,22 21 0,-22-21 16,0 21-16,1 0 0,-22-21 0,21 21 16,-21 0-16,0 0 0,1 0 15,-1-22-15,0 22 0,-21-21 47</inkml:trace>
  <inkml:trace contextRef="#ctx0" brushRef="#br0" timeOffset="38815.62">7683 7959 0,'0'-21'0,"22"21"16,-1 0-16,0 0 16,0 0-16,-21-22 0,21 22 15,0-21-15,1 21 0,20-21 0,-21 0 16,0 21-16,0-21 0,22 0 15,-22-1-15,0 1 0,0 0 0,22 0 16,-22 0-16,0-22 0,0 22 0,0-21 16,0 21-16,-21-22 0,0 22 15,0-21-15,0 0 0,0-1 16,0 22-16,0 0 0,-21-21 0,0 42 16,0-22-16,-21 22 0,20 0 0,-20 0 15,21 22-15,-21-22 0,-1 42 16,1-21-16,21 21 0,-22-20 15,22 20-15,-21 0 0,21 1 0,0-1 16,21 0-16,0 1 0,0-1 16,0 0-16,0-21 0,21 22 0,0-1 15,0-21-15,43 64 0,-22-43 16,-21-21-16,0 22 0,22-22 16,-1 64-16,0-64 0,-21 21 15,-21-21-15,0 22 0,0-22 16,0 0-16,0 21 0,0-21 0,0 1 15,-21-1-15,-21 0 0,21 0 16,0 0-16,-22-21 0,1 21 16,21-21-16,-22 0 0,1 0 0,0 0 15,-1 0-15,22 0 0,-21 0 0,0 0 16,20-21-16,-20 21 0,21-21 16,0 0-16,0-21 0,-1 20 0,1 1 15,0-21-15,21 0 0,0-1 0,-21 22 16,21-21-16,0-1 0,0 22 15,0-21-15,0 21 0,21 21 32,0 21-32,0 21 0,1-21 0,-1 22 15,0-22-15,0 21 0,0 1 16,22-22-16,-22 21 0,0 0 16,21-20-16,1 41 0,-1-42 15,-21 0-15,0 1 0,0-1 0,1-21 16,20 21-16,0-21 15,-21 0-15,1 0 0,-1 0 0,21 0 16,-21-21-16,0 0 0,22-1 0,-22 1 16,21 0-16,1-21 0,-22 21 15,21-22-15,0 1 0,-20 0 0,41-43 16,-42 43-16,0-1 16,22 22-16,-22-21 0,0 21 0,-21-1 15,21 22-15,0 0 0,1 0 16,-1 22-1,-21-1-15,21-21 0,-21 21 16,0 0-16,0 0 0,0 0 0,0 1 16,0-1-16,0 0 0,0 0 15,0-42 32,0 0-47,0 0 0,0-1 16,0-20-16,0 21 15,0 0-15,-21 0 0,21-1 0,0 1 16,-21 0-16,21 0 0,-22 0 16,1 21-16,0 0 15,0 0-15,0 21 16,21 0-16,0 21 16,-21-20-16,-1-1 0,22 21 0,-21 0 15,0 1-15,21-22 0,0 21 0,0 1 16,-21-1-16,21 0 0,0-21 15,0 22-15,0-22 0,0 0 0,0 43 16,0-43-16,21-21 0,-21 21 16,21 0-16,0-21 0,1 0 15,-1 0-15,0 0 0,0 0 0,0 0 16,22 0-16,-22 0 0,21-21 16,0 0-16,1 21 0,-22-21 15,21-1-15,1-20 0,-1 21 0,-21-21 16,21 20-16,-20-20 0,-1 0 15,0-1-15,0 1 0,-21 21 0,0-21 16,0-1-16,0 22 0,0 0 0,0 0 16,-21 0-16,0 21 15,0 0-15,-1 0 0,1 0 0,21 21 16,-21 0-16,0 0 0,21 0 16,0 0-16,0 1 0,0-1 15,0 0-15,21 0 0,0 0 0,0-21 16,1 21-16,-1 1 0,0-1 15,0 0-15,-21 0 0,21 0 16,0 0-16,1 1 0,-22-1 16,0 0-16,0 0 0,0 0 0,0 0 15,21 1-15,-21-1 16,0 0 0,21-21-16,0 0 0,0 0 15,0 0-15,1 0 0,-1 0 16,0 0-16,0 0 0,21-21 0,-20 21 15,-1-21-15,0-1 0,0 1 16,21 0-16,-20 0 0,-1 0 0,0-22 16,0 22-16,0 0 0,-21-21 15,0 21-15,21-22 0,-21 22 0,0 0 16,0 0-16,0 0 0,0 42 47,0 0-47,-21 0 0,21 21 0,0-20 15,0-1-15,0 21 0,0-21 0,-21 22 16,21-1-16,0-21 0,0 0 16,0 0-16,0 1 0,21-1 15,0 0-15,1-21 16,-1 21-16,0-21 0,0 0 16,0 0-16,0 0 15,1 0-15,-1-21 0,0 0 16,0 21-16,0-21 0,0-1 0,-21 1 15,22 0-15,-22 0 0,21 0 16,-21-22-16,0 1 0,0 21 0</inkml:trace>
  <inkml:trace contextRef="#ctx0" brushRef="#br0" timeOffset="39119.87">9673 7811 0,'0'0'0,"-21"0"16,0 0-16,-22 21 15,43 0-15,-21 0 0,21 0 0,0 0 16,0 1-16,0-1 16,21-21-1,1 0-15,-1 0 0,0 0 16,-21-21-16,21 21 0,-21-22 0,21 1 16,-21 0-16,0 0 15,0 0-15,0 0 0,0-1 16,-21 1-16,0 21 0,21-21 15,-21 21-15,0 0 0,-1 0 16,22 21 0,0 0-16,0 1 15,0-1-15,0 0 0,0 0 0,0 0 16,0 0-16,22 1 0,-1-1 16</inkml:trace>
  <inkml:trace contextRef="#ctx0" brushRef="#br0" timeOffset="39666.4">10308 8043 0,'0'-21'0,"0"42"0,0-63 0,0 0 16,0 21-16,0-1 0,0-20 16,0 21-16,0 0 0,0 0 15,0 42 16,0 0-31,21 21 16,-21 1-16,21-1 0,-21 0 0,0 1 16,22 20-16,-22-21 0,21 22 0,-21-1 15,0 1-15,21-1 0,-21 1 16,0-1-16,21 22 0,-21-21 0,0 20 16,0-20-16,0 20 0,0-20 0,0 21 15,0-22-15,0 1 0,-21 20 0,0-20 16,21-1-16,-21 22 0,21-22 15,-22 1-15,22-22 0,-21 22 0,0-22 16,21 0-16,0 1 0,0-1 0,-21-21 16,21 0-16,-21 1 0,0-22 31,21-22-15,0 1-16,0-21 0,0 21 15,0-22-15,0 1 0,21 0 0,0-22 16,0 22-16,-21-22 0,21 1 15</inkml:trace>
  <inkml:trace contextRef="#ctx0" brushRef="#br0" timeOffset="40020.35">10372 8319 0,'0'0'0,"-22"-43"0,22 1 0,0 0 15,0 20-15,0 1 0,0-21 0,0 21 16,0 0-16,0-1 0,22 1 15,-1 0-15,0 21 0,0 0 16,0 0-16,22 0 0,-22 0 0,21 0 16,0 21-16,1-21 0,-1 43 15,-21-22-15,22 0 0,-1 21 0,-21-21 16,0 22-16,-21-1 0,0-21 16,0 22-16,0-22 0,0 21 0,-21-21 15,0 22-15,0-22 0,-22 0 0,22 21 16,-21-21-16,21 1 0,-22-22 0,22 21 15,-21 0-15,21 0 16,0-21-16,-22 0 0,22 21 0,0-21 16,0 0-16,21-21 31,0 0-31,21 21 16,0-21-16,0 0 0,0-1 0,1 1 15,-1 0-15,21-21 0,0 21 0</inkml:trace>
  <inkml:trace contextRef="#ctx0" brushRef="#br0" timeOffset="40388.14">11345 7620 0,'0'-21'0,"0"42"0,0-63 16,0 21-16,0-1 15,0 44 1,0-1-1,0 21-15,0-21 16,0 0-16,0 22 0,0-1 0,-21 0 16,21 1-16,-21-1 0,21 22 0,-21-1 15,0-21-15,21 22 0,-22-22 16,1 22-16,21-22 0,0 22 0,0-22 16,0-21-16,0 21 0,0 1 0,0-22 15,0 0-15,0 0 0,0 0 16,0 22-16,21-43 15,1 0-15,-1 0 0,0 0 16,0 0-16,0 0 0,0-21 0,1 21 16,-1-22-16,0 1 0,0 21 15,0-21-15,0 0 0,1 0 16,-22 0-16,21-1 0,0 1 0,-21 0 0,0 0 16,0 0-16,0 0 0,0-1 15,0 1-15</inkml:trace>
  <inkml:trace contextRef="#ctx0" brushRef="#br0" timeOffset="40628">11239 8086 0,'-21'0'0,"21"-21"16,21 21 0,1 0-16,20-22 15,-21 22-15,0 0 0,0-21 0,22 21 16,-22 0-16,0 0 0,21-21 0,-20 21 15,-1 0-15,0 0 0,0 0 16,0 0-16,0 0 16,1 0-16,-1 0 31,0 0-15</inkml:trace>
  <inkml:trace contextRef="#ctx0" brushRef="#br0" timeOffset="41012.31">12848 8170 0,'0'-42'16,"0"21"-16,0 0 15,0 0-15,0-1 0,0 1 16,21 42 15,-21 1-31,0-1 0,0 0 0,0 0 16,0 0-16,0 22 0,0-22 15,0 21-15,0-21 0,0 0 16,0 1-16,0 20 0,0-21 0,0 0 16,0 0-16,0 1 15,0-44 17,0 1-32,0 0 0,0 0 15,21 0-15</inkml:trace>
  <inkml:trace contextRef="#ctx0" brushRef="#br0" timeOffset="41366.18">12975 7662 0,'0'0'0,"-21"0"0,0 0 0,0 0 16,21 22-16,-22-1 0,1 0 15,0-21-15,21 21 0,0 0 16,21-21-1,0 0-15,1 0 0,-1 0 16,0 0-16,0 0 0,0-21 16,22 21-16,-22-21 0,0 0 0,0 0 15,0 21-15,0-22 16,1 1-16,-22 0 0,0 0 0,0 0 0,0 0 16,0-1-16,-22 22 15,1 0-15,0 0 16,0 0-16,0 22 0,0-1 15,21 0-15,-22 0 0,22 0 0,-21 0 16,21 1-16,0-1 0,0 0 16,0 0-16,0 0 0,0 0 0,0 1 15,0-1-15,0 0 16,21-21-16,1 0 0,-1 21 0</inkml:trace>
  <inkml:trace contextRef="#ctx0" brushRef="#br0" timeOffset="41879.87">13525 7853 0,'0'21'15,"0"0"-15,0 0 16,0 43-16,0-43 16,0 0-16,0 22 0,0-22 0,0 0 15,-21 21-15,21-21 0,0 22 16,0-22-16,0 21 15,-21-21-15,21 1 0,0-1 0,0 0 0,-21 0 16,0 0-16,21 0 16,-21-21-1,-1 0-15,22-21 16,0 0 0,0 0-16,0 0 0,0 0 15,0-22-15,0 1 0,0 21 0,22-43 16,-1 22-16,21 0 0,-21-1 15,0 1-15,22 0 0,-22-1 0,64-20 16,-64 63-16,21-21 0,0 21 16,-20 0-16,-1 0 0,21 0 15,-21 21-15,0 0 0,1 0 0,-1 43 16,-21-43-16,21 21 16,-21 0-16,0 1 0,0-1 15,0-21-15,0 64 0,0-64 16,0 21-16,0 1 0,-21-22 15,21 0-15,0 0 0,-21 0 16,21 1-16,0-1 0,0-42 47,0-1-31,21 22-16,0-21 0</inkml:trace>
  <inkml:trace contextRef="#ctx0" brushRef="#br0" timeOffset="43045.67">16129 7620 0,'21'-21'16,"-42"42"-16,42-63 0,-21 21 0,0-1 15,0 1-15,-21 21 16,0 0 0,0 0-16,-22 21 0,22-21 0,0 43 15,0-22-15,-22 0 0,22 21 16,0 1-16,0-1 0,21 0 16,-21 1-16,0 20 0,21-20 15,-22-1-15,22 21 0,0-20 0,0-1 16,0 0-16,0-20 0,0 20 0,0-21 15,0 0-15,22-21 0,-1 0 16,0 21-16,21-21 0,-21 0 0,22 0 16,-1-21-16,0 0 0,1 21 0,-1-42 15,0 21-15,1-1 0,-1 1 16,0-21-16,-20 0 0,41-22 16,-42 22-16,0-1 0,-21 22 15,0-21-15,0 0 0,0-1 0,-21 22 16,0-21-16,0-1 0,0 22 15,-22-21-15,22 21 0,-21 0 16,0 21-16,-1 0 0,22 0 0,-21 0 16,-1 0-16,22 0 0,-21 21 15,21 0-15,-22 42 0,22-41 16,21 20-16,0-21 0,0 21 0,0-20 16,0 20-16,0-21 0,0 0 15,43 22-15,-1-22 0,-21 0 16,21-21-16,1 0 0,-1 0 15,0 0-15</inkml:trace>
  <inkml:trace contextRef="#ctx0" brushRef="#br0" timeOffset="43395.47">16827 7599 0,'0'0'15,"0"-21"-15,0 0 0,0 42 31,0 0-15,0 0-16,0 21 0,0 1 0,0-1 16,0 0-16,0 22 0,0-1 15,0 1-15,0-1 0,0 1 0,0-1 16,0 22-16,0-21 0,-21 20 0,21-20 16,0 20-16,-21 1 0,21 0 15,-21-1-15,0 1 0,21 0 16,-21-22-16,-1 22 0,22-22 0,0 1 15,-21-1-15,0 1 0,21-22 0,-21 22 16,21-22-16,0 0 0,0 1 16,0-22-16,-21 42 15,21-84 1,21 0-16,-21 0 0,21-21 16,0-1-16,0 1 0,-21 0 15,22-22-15,-1 1 0,0-1 0</inkml:trace>
  <inkml:trace contextRef="#ctx0" brushRef="#br0" timeOffset="44253.03">16870 7811 0,'0'0'0,"0"-106"15,0 85-15,0-1 0,0 1 0,0 0 16,21 0-16,21 0 0,-21 21 15,1 0-15,20 0 0,0 0 0,1 0 16,-1 0-16,0 21 0,1 0 16,-1 0-16,0 0 0,1 1 0,-22-1 15,0 0-15,0 21 0,0-21 16,-21 1-16,0-1 0,0 0 0,0 0 16,-21 21-16,0-20 0,-43 20 15,43-21-15,-21 0 0,-22 0 16,22 1-16,21-1 15,-21 0-15,20-21 0,1 21 0,0 0 16,0-21-16,21 21 0,0 1 0,-21-1 16,42 0-1,0-21-15,0 0 16,0 0-16,22 0 0,-22 0 16,21-21-16,1 21 0,-1-21 15,0-1-15,1 1 0,-1 21 0,0-21 16,1 0-16,-1-21 0,21 20 15,-20-20-15,-22 21 0,21-21 0,1 20 16,-22-20-16,0 0 0,0-43 16,-21 43-16,21-1 0,-21 1 15,21 0-15,-21-1 0,0 1 16,0 0-16,0-1 0,0 22 0,22 0 16,-22 0-16,0 0 0,0 0 0,0-1 15,0 44 1,0-1-16,0 21 15,0 0-15,0-20 0,0 20 16,0 0-16,-22 1 0,22 20 16,0-21-16,0 1 0,-21-1 0,21 0 15,-21 1-15,21-1 0,0 0 0,0 1 16,0-1-16,0-21 0,0 0 16,0 22-16,0-22 0,0 0 15,21-21-15,0 0 16,1 0-16,-1 0 0,0-21 15,0 0-15,0 21 0,0-21 0,1-22 16,-1 22-16,0 0 16,-21-21-16,21 20 0,0-20 0,-21 21 0,0 0 15,0 0-15,21-1 0,-21 44 32,0-1-17,0 0-15,0 0 0,0 0 16,0 0-16,0 1 0,0-1 0,0 0 15,0 0-15,0 0 0,0 0 0,0 1 16,0-44 31,0 1-31,0 0-16,0 0 0,0 0 0</inkml:trace>
  <inkml:trace contextRef="#ctx0" brushRef="#br0" timeOffset="44464.91">18161 7408 0,'0'0'0,"-21"0"16,0 0-16,-1 0 16,1-21-16,42 21 46,1 0-30,-22 21 15</inkml:trace>
  <inkml:trace contextRef="#ctx0" brushRef="#br0" timeOffset="44683.59">17526 7641 0,'0'0'0,"-42"21"0,20-21 0,1 22 16,42-22 15,1 0-31,-1 0 16,0 0-16,0 0 0,21 0 0,-20 0 15,20 0-15,-21 0 0,21-22 0,1 22 16,-22 0-16,21 0 0,-21 0 15,1 0-15,-1 0 0,0 0 0</inkml:trace>
  <inkml:trace contextRef="#ctx0" brushRef="#br0" timeOffset="45496.12">18542 7853 0,'-21'0'0,"21"-21"15,0 0-15,-21 21 16,21-22-16,0 1 0,0 0 16,0 42 15,0 0-16,0 1-15,0-1 0,0 0 16,-22 0-16,22 0 0,0 0 16,0 22-16,0-22 0,-21 0 0,21 0 15,-21 0-15,21 1 0,-21-1 0,21 0 16,0 0-16,0 0 0,-21 0 16,0-21 15,21-21-16,0 0-15,0 0 0,0 0 16,0-22-16,0 22 0,0-21 16,21 21-16,0-22 0,0 22 15,0-21-15,0 21 0,22-43 16,-1 43-16,-21 0 0,0 0 16,22 21-16,-22 0 0,0 0 0,0 0 15,0 0-15,1 0 0,-1 21 0,-21 0 16,0 0-16,21 0 0,-21 1 15,0 20-15,21-21 0,-21 0 0,0 22 16,0-22-16,0 0 0,0 21 16,0-21-16,0 1 0,0-1 0,0 0 15,0 0-15,0 0 0,-21-21 16,0 0 0,21-21-1,0 0 1,0 0-16,0 0 0,0-1 15,0 1-15,21-21 0,0 21 0,21-22 16,-20 1-16,-1 21 0,21-21 16,-21 20-16,0-20 0,22 21 0,-22 21 15,0 0-15,0 0 0,22 0 16,-22 0-16,-21 21 0,21 0 16,-21 0-16,0 1 0,0 20 0,0-21 15,0 0-15,0 22 0,0-22 0,0 0 16,0 21-16,0-21 0,0 1 15,0-1-15,0 0 0,0 0 0,0 0 16,0 0-16,0-42 47,21 0-31</inkml:trace>
  <inkml:trace contextRef="#ctx0" brushRef="#br0" timeOffset="45760.98">19621 7747 0,'-21'0'16,"0"0"-16,21 21 16,-21-21-16,21 21 0,0 1 15,0-1-15,-21 0 0,21 0 0,0 0 16,0 22-16,-21-22 0,21 0 0,0 0 15,0 0-15,0 0 0,0 1 16,0-1-16,0 0 0,0 0 0,0 0 16,0-42 31,0 0-47,0 0 15,0 0-15</inkml:trace>
  <inkml:trace contextRef="#ctx0" brushRef="#br0" timeOffset="45968.12">19600 7578 0,'0'0'0,"-42"0"16,21 0-1,42 0 48,0 0-48,0 0-15,0 0 0</inkml:trace>
  <inkml:trace contextRef="#ctx0" brushRef="#br0" timeOffset="46697.16">19960 7747 0,'-21'0'16,"42"0"0,0 0-1,0 0-15,1 0 0,-1 0 16,0 0-16,0 0 15,0 0-15,0 0 16,-21 21-16,0 0 0,0 1 16,0-1-16,0 0 0,-21 21 15,21-21-15,-21 1 0,0-1 0,-21 21 16,20-21-16,-20 0 0,21 1 0,-21 20 16,-1-21-16,22 0 15,-21 0-15,-1-21 0,22 22 0,0-1 16,0-21-16,21 21 0,21-42 47,0 21-47,0-21 0,1 21 15,-1 0-15,0-22 0,0 22 0,21 0 16,-20 0-16,-1 0 0,0 0 16,0 0-16,0 0 0,0 0 15,1 22-15,-1-22 0,0 21 16,0 0-16,0 0 0,-21 0 0,21 0 0,1 1 15,-1-1-15,-21 0 16,21 21-16,0-21 0,-21 22 0,21-22 16,0 21-16,-21 1 0,0-22 0,0 21 15,22 0-15,-22 1 0,0-1 16,0 43-16,0-22 0,-22-20 16,22-1-16,-21 0 0,-21-21 0,21 22 15,-22-1-15,1-21 0,-21 0 0,20 1 16,-20-1-16,20 0 0,-20-21 15,21 21-15,-22-21 0,1 0 16,20 0-16,-20 0 0,20 0 0,1 0 0,0 0 16,-1 0-16,1 0 15,21 0-15,0 0 0,0-21 0,-1 21 16,1-21-16,0 0 0,21-1 16,0 1-16,0 0 0,0 0 15,0 0-15,0 0 0,0-1 16,0 1-16,21 0 0,0 0 0,1 0 15,-1 0-15,0-22 0,0 22 0,0-21 16,0 21-16,22-22 0,-22 1 16</inkml:trace>
  <inkml:trace contextRef="#ctx0" brushRef="#br0" timeOffset="47119.91">20405 7959 0,'0'0'0,"0"-21"15,21 21-15,0-22 16,0 22-16,-21-21 0,21 21 16,0-21-16,1 21 0,-1-21 15,0 21-15,0-21 0,0 0 16,0-1-16,1 22 0,-1-21 15,-21 0-15,0 0 0,0 0 16,0 0-16,0-1 16,0 1-16,-21 21 15,-1 0-15,1 0 0,0 0 16,-21 43-16,21-22 0,-22 0 16,22 0-16,0 0 0,0 0 0,0 22 15,-1-22-15,22 21 0,-21-21 16,21 1-16,-21 20 0,21-21 0,0 0 15,0 0-15,0 1 0,0-1 16,0 0-16,21-21 16,0 0-16,1 0 0,-1 0 0,42 0 15,-42 0-15,1 0 16,20 0-16,0-21 0,-21 0 0,22 21 16,-1-22-16</inkml:trace>
  <inkml:trace contextRef="#ctx0" brushRef="#br0" timeOffset="47764.31">21357 7768 0,'0'-21'15,"0"42"-15,0-63 0,0 21 0,-21 0 16,0 21 0,0 0-16,-1 0 15,1 0-15,0 0 0,0 21 0,0-21 16,-22 21-16,22 0 0,0 0 15,-21 22-15,21-22 0,-1 0 16,1 0-16,0 21 0,-21 1 16,42-1-16,0-21 0,-21 0 15,21 1-15,0-1 0,0 0 0,0 0 0,0 0 16,0 0-16,21-21 0,0 0 16,0 0-16,0 0 0,0 0 15,1 0-15,-1 0 0,21 0 0,-21-21 16,0 0-16,1 0 15,-1 0-15,0 0 0,0-1 0,0-20 16,22-21-16,-22 20 0,0 22 16,0-21-16,0-1 0,0 1 15,-21 0-15,22-1 0,-22 1 0,21-21 16,-21 20-16,0 1 0,0 0 0,0-1 16,0 1-16,21 0 0,-21-1 15,0 22-15,0-21 0,0 21 0,21-1 16,-21 1-16,0 0 0,0 42 31,0 0-31,0 22 0,0-1 16,0 22-16,-21-22 15,0 21-15,0-20 0,-1 20 0,1 1 16,21-22-16,-21 22 0,0-1 0,21-21 16,0 22-16,0-22 0,0 1 15,0-1-15,0 0 0,0 22 16,0-22-16,0-21 0,21 0 15,0 1-15,0-1 0,1-21 0,-1 21 16,21-21-16,-21 0 0,0 0 0,43 0 16,-22 0-16,-21 0 15,1 0-15,20-21 0,-21 21 0,0-21 16,0-1-16,1 22 0,-1-21 0,-21-21 16,0 21-1,0 0-15,0-1 0</inkml:trace>
  <inkml:trace contextRef="#ctx0" brushRef="#br0" timeOffset="49212.75">1016 10012 0,'0'0'0,"-21"-21"0,21 0 15,0-1-15,-21 22 16,-1-21-16,22 42 31,0 1-15,0-1-16,0 0 0,0 21 15,0-21-15,0 22 0,0-1 0,0-21 16,0 22-16,0 20 16,0-21-16,0 1 0,0-1 0,0 0 0,0 1 15,0-22-15,0 21 16,0-21-16,0 1 0,0-1 0,-21-21 15,0 0 1,0 0-16,21-21 16,0-1-16,0 1 15,0 0-15,0 0 16,21 0 0,0 21-16,0-21 0,22 21 15,-22 0-15,0-22 16,0 22-16,22 0 0,-22 0 0,0-21 15,0 21-15,0-21 0,0 21 16,1 0-16,-1-21 0,0 21 16,0-21-16,-21 0 15,0-1-15,0 1 16,0 0-16,0 0 16,0 0-16,0 0 15,-21 21-15,0 0 16,21 21 15,0 0-31,0 21 16,0-21-16,0 22 0,0-22 0,0 21 15,0 1-15,0-1 0,0 0 16,0-21-16,0 22 0,0-1 16,-21-21-16,21 22 0,0-22 0,0 0 15,0 0-15,0 21 0,0-20 16,0-1-16,0 0 0,0-42 47,21 0-47,0-1 15</inkml:trace>
  <inkml:trace contextRef="#ctx0" brushRef="#br0" timeOffset="49595.53">1778 10414 0,'0'0'0,"0"64"16,0-43-16,0 0 16,0 0-16,0 0 0,21-21 15,-21 21-15,21-21 16,0 0-16,1-21 15,-22 0-15,21 21 0,-21-21 0,21 0 16,-21 0-16,0-1 0,0 1 16,0 0-16,0 0 0,0 0 0,0 0 15,0-1-15,0 1 16,-21 21-16,0 0 16,-1 0-16,22 21 15,0 1-15,0-1 0,0 0 16,0 0-16,0 0 15,0 0-15,0 1 0,0-1 16,0 0-16,22-21 31,-1 0-31</inkml:trace>
  <inkml:trace contextRef="#ctx0" brushRef="#br0" timeOffset="56992.57">4106 10499 0,'0'-21'32,"0"-1"-17,0 1-15,0 0 0,0 0 0,0 0 16,0 0-16,0-1 0,0 1 16,0 0-16,0 0 0,0 0 0,0 0 15,0-1-15,0 1 0,-21 0 16,0 0-16,21 0 0,-21 0 15,0-1-15,-1 22 0,1-21 0,-21 21 16,21 0-16,0 0 0,-22 0 16,22 0-16,-21 21 0,21 1 0,-22-1 15,22 0-15,-21 0 0,21 21 16,-1 1-16,1-1 0,0 0 0,0 22 16,21-22-16,0 22 0,0-22 0,0 22 15,0-22-15,0 43 16,0-64-16,0 0 0,0 21 0,21-21 15,-21 1-15,21-22 16,0 0-16,1 0 0,-1 0 16,0 0-16,0-22 0,0 1 0,0 0 15,1 0-15,-1 0 0,0 0 16,21-22-16,-21 22 0,1-21 0,-1-1 16,0 1-16,0 0 0,0-1 0,0 1 15,1 0-15,-22-1 0,21 22 16,-21-21-16,0 21 0,0 0 0,0-1 15,0 1-15,0 42 32,21 1-32,-21-1 0,0 0 0,0 21 15,21-21-15,-21 22 16,0-1-16,0 0 0,21 1 0,0-1 16,-21 0-16,22-20 0,-1 20 15,-21 0-15,21-21 0,21 43 16,1-22-16,-22-21 0,21 1 0,-21-1 15,22 0-15,-1-21 0,0 21 16,1-21-16,-1 0 0,0 0 0,22 0 16,-22 0-16,0 0 0,22 0 0,-22 0 15,1-21-15,-1 0 0,0 0 16,1-1-16,-1 1 0,-21 0 16,21 0-16,-20-21 0,-1 20 0,0 1 0,-21-21 15,0 0-15,0-1 16,0 22-16,0-64 0,0 43 15,-21 21-15,-22-43 0,22 43 16,0 21-16,0-21 0,0 21 16,0 0-16,-22 0 0,22 0 0,-21 21 15,21 0-15,-22 1 0,22-1 16,-21 21-16,21 0 0,-1-20 16,-20 20-16,21 0 0,0 1 0,21-1 15,0 0-15,-21 1 0,21-22 0,0 21 16,0-21-16,0 0 0,0 1 0,21-1 15,0-21-15,21 21 16,-21-21-16,1 0 16,20 0-16,-21 0 0,0-21 0,22 0 15,-1-1-15,-21 1 0,21 0 0,1 0 16,-22-21-16,21 20 0,1-20 16,20-64-16,-42 64 0,22-22 15,-22 1-15,21 21 0,-21-1 0,0-20 16,1 20-16,-22 1 0,0 0 15,21-43-15,0 64 0,-21 0 16,0-22-16,0 65 31,0-1-31,0 0 16,-21 21-16,0-21 0,21 22 16,-22-1-16,22 0 0,0 1 0,0-1 15,-21 22-15,21-22 0,0 0 0,-21 1 16,21 20-16,0-21 0,0 1 15,0-1-15,0 0 0,0 1 0,0-1 16,21-21-16,0 22 0,1-22 16,-1 0-16,0 0 0,0 0 0,0-21 15,22 21-15,-22-21 0,21 0 0,0 0 16,43 0-16,-43 0 16,1 0-16,20 0 0,-20 0 15,-1-21-15,21 0 0,-20 21 0,-1-21 16,0 0-16,1 0 0,-22-1 0,21 1 15,-21 0-15,1-21 0,-1 21 16,0-1-16,-21 1 0,0-21 0,0 21 16,0 0-16,0-1 0,-21-41 15,0 42-15,-1 0 0,1-1 16,0 22-16,0-21 0,0 21 0,-22 0 16,22 0-16,0 0 0,-21 0 15,21 21-15,-1 1 0,1-1 0,-21 21 16,21 0-16,21-20 15,0 20-15,0-21 0,-21 21 0,21-20 16,0 20-16,0-21 0,0 0 16,0 22-16,0-22 0,0 0 0,21 0 15,-21 0-15,21-21 0,0 0 16,0 0-16,0 0 0,1 0 16,-1 0-16,21 0 0,-21 0 0,22-21 15,-22 0-15,21 0 0,-21 0 0,22-22 16,-22 22-16,21-21 0,-21 21 15,0-22-15,22 1 0,-22-22 0,0 22 16,0-64-16,-21 43 16,21 20-16,-21-20 0,0 21 0,0-22 15,0 22-15,22-1 0,-22 22 16,0-21-16,0 0 0,21 20 0,-21-20 16,0 21-16,0 42 31,0 0-31,0 22 15,0-22-15,0 21 0,0-21 16,0 22-16,0-1 0,0 0 0,-21 1 16,21-1-16,-22 0 0,22 1 0,0-1 15,0 0-15,0 1 0,-21 41 16,21-41-16,0-1 0,0 0 16,0-21-16,0 22 0,0-22 15,0 0-15,0 0 0,21 0 0,-21 1 16,22-22-16,-1 21 0,0-21 15,0 0-15,0 0 0,0 0 0,1 0 16,20 0-16,-21 0 0,43-43 16,-22 43-16,-21-21 15,21 0-15,-20 0 0,-1-21 0,21 20 16,-21 1-16,0-21 0,1 0 0,-1 20 0,0-20 16,0 21-16,0 0 0,-21 0 15,0-1-15,21 1 0,-21 0 16,0 0-16,0 42 31,0 0-31,-21 0 0,21 1 16,0 20-16,-21-21 0,21 0 0,-21 22 15,21-22-15,-21 0 0,21 0 16,0 21-16,0-20 0,0-1 0,0 0 16,0 21-16,0-21 15,0 1-15,21-22 16,0 21-16,0-21 0,22 0 0,-22 0 15,0 0-15,21 0 0,-21 0 0,22-21 16,-1-1-16,0 22 0,-20-21 16,20 0-16,-21 0 0,21-21 15,-20 20-15,20-20 0,0-43 16,-21 43-16,-21 0 0,22-64 16,-1 42-16,-21 22 0,0 0 15,0-22-15,0 22 0,0-22 0,0 22 16,0 0-16,0-1 0,0 1 0,0 0 15,0 21-15,0-1 0,0 1 16,0 0-16,0 0 0,-21 21 0,-1 0 16,22 21-16,0 0 0,0 0 15,-21 1-15,21 20 0,-21-21 16,21 21-16,-21 1 0,21-22 16,0 21-16,0 1 0,0-1 0,-21 0 15,21 1-15,0 20 0,-21-21 16,21 1-16,0 41 0,0-41 15,0-1-15,0 0 0,0-20 0,0 20 16,0-21-16,0 21 0,0-20 16,0-1-16,21 0 0,-21 0 15,21-21-15,21 0 0,-21 0 0,1 0 16,-1 0-16,21 0 0,-21 0 16,22 0-16,-22-21 0,21 0 0,-21 0 15,0-1-15,22 1 0,-22 0 16,0 0-16,0 0 0,0-22 0,1 22 15,-22-21-15,21 21 0,-21-22 16,21 22-16,-21 0 0,0 0 0,0 0 16,0 0-16,0 42 31,0 0-31,0 0 0,0 0 16,0 0-16,0 1 0,0 20 0,0-21 15,0 0-15,0 0 0,0 1 16,0-1-16,0 21 0,0-21 15,0 0-15,0 1 16,21-22 0,0 0-16,22 0 15,-22 0-15,0 0 0,21-22 0,-21 1 16,22 21-16,-22-21 0,21-21 16,-21 21-16,22-1 0,-22 1 0,0-21 15,0 21-15,0 0 0,1-1 0,-1 1 16,-21 0-16,21 21 0,-21 21 31,0 0-15,-21 1-16,0-1 0,21 0 15,-22 0-15,22 0 0,0 0 0,0 1 16,-21-1-16,21 0 0,-21 0 16,21 0-16,0 0 15,0 1-15,21-22 16,0 0-1,1 0-15,-1 0 0,-21-22 16,21 1-16,0 21 0,0-21 16,0 0-16,-21 0 0,0 0 0,22 21 15,-22-22-15,0-62 16,0 63-16,0-1 0,0 1 16,-22 0-16,1 0 0,21 0 15,-21 21-15,0 0 0,0-21 0,0 21 0,-1 0 31,44 0 1,-1 0-17,0-22-15,21 1 0,-21 21 0,1 0 16,20-21-16,-21 21 0,21 0 0,-20 0 16,-1 0-16,0-21 0,0 21 15,0 0-15,0 0 0,1 0 0,-1 0 16,-21 21-16,21 0 0,0 0 15,-21 1-15,0-1 16,0 0-16,21 21 16,-21-21-16,0 1 0,21 41 15,1-42-15,-22 0 0,0 22 16,0-22-16,21 21 0,-21-21 0,21 1 16,-21-1-16,0 21 0,0-21 0,0 0 15,0 1-15,0-1 16,0-42 31,0-1-47,0 1 0,0 0 15,0 0-15,0 0 0,0 0 0,21-22 16,0 22-16,0-21 0,1-1 16,-1 1-16,0 0 0,21 21 15,22-64-15,-22 64 0,-21 0 16,22-1-16,20 1 0,-21 21 15,-20 0-15,20 0 0,-21 0 16,0 0-16,0 0 0,1 21 0,-1 1 16,0-1-16,-21 0 0,0 21 15,0-21-15,0 1 0,0 20 16,0-21-16,0 0 0,0 0 0,-21 22 16,0-22-16,-1 0 0,1 0 0,0 0 15,21 1-15,-21-22 0,0 21 0,21 0 16,-21-21-16,21 21 15,0-42 17,0 0-17,0 0-15,0-1 0,0 1 16,0 0-16,0 0 0,0-21 0</inkml:trace>
  <inkml:trace contextRef="#ctx0" brushRef="#br0" timeOffset="57204.46">9207 9821 0,'0'0'0,"-21"0"0,0-21 0,-21 21 16,21 0-16,-1-21 0,1 21 31,0 0 16,0 0-31,0 21-16,0-21 0</inkml:trace>
  <inkml:trace contextRef="#ctx0" brushRef="#br0" timeOffset="57428.32">7683 10097 0,'0'0'0,"-42"0"0,0 21 16,21-21-16,-1 0 0,1 0 16,42 0-1,1 0-15,-1 0 16,21 0-16,-21 0 0,22-21 16,-1 21-16,0 0 0,1 0 0,-1-22 15,0 22-15,-21-21 0,22 21 16,-22 0-16,-21-21 0,0 0 31</inkml:trace>
  <inkml:trace contextRef="#ctx0" brushRef="#br0" timeOffset="57615.73">7112 9948 0,'-21'0'16,"42"0"-16,-63 0 0,63 0 62,0 0-62,0 0 0,0 0 16,0 0-16,1 0 0,-1 0 16</inkml:trace>
  <inkml:trace contextRef="#ctx0" brushRef="#br0" timeOffset="58028.07">10414 10901 0,'21'0'16,"-21"21"-1,21 0-15,-21 0 0,0 22 16,0-22-16,0 0 0,0 21 16,0-20-16,0 20 0,-21-21 15,0 21-15,0-20 0,0 20 0,-1 0 16,1-21-16,0 1 0,21-1 0,-21 21 16,0-42-16,0 21 0,-1-21 15,22-21 1</inkml:trace>
  <inkml:trace contextRef="#ctx0" brushRef="#br0" timeOffset="60878.14">12171 10816 0,'0'0'0,"-21"0"16,-1 21-1,22-42 16,22 21-15,-22-21-16,21 0 0,0 0 16,-21 0-16,0-1 0,21 1 15,0-42-15,-21 42 16,0-22-16,0-20 16,0 42-16,-21-1 0,0 1 0,0-21 15,0 42-15,-22-21 0,22 0 16,-21 21-16,-1 0 0,1 0 0,-21 21 15,20 0-15,1 0 16,0 21-16,20 1 0,1-22 0,0 21 16,0 22-16,0-22 0,0 0 0,21 1 15,-22-1-15,22-21 0,0 22 16,0-1-16,0-21 0,0 0 0,0 0 16,22 1-16,-1-22 0,0 0 0,0 0 15,0 0-15,0 0 0,22 0 16,-22-22-16,21 22 0,1-21 0,-1 0 15,0 0-15,1 0 0,-22-22 16,21 22-16,0-21 0,1 0 0,-22-1 16,0 1-16,21 0 0,-20-22 15,-22 22-15,21-22 0,0 22 0,-21-22 16,21 1-16,-21-1 0,0 22 16,21-21-16,-21-1 0,21-21 15,-21 22-15,0 21 0,0 20 16,22-20-16,-22 21 0,0 0 0,0 42 31,-22 0-31,22 21 0,-21 1 16,0 20-16,21-20 0,-21 20 0,0 1 15,0-1-15,21 1 0,-22 20 16,1-20-16,21-1 0,0 1 0,0 42 16,0-64-16,0 0 15,21 1-15,1-1 0,20-21 16,-21 0-16,0 0 0,22 1 0,-1-22 15,-21 0-15,21 0 0,1 0 0,-1 0 16,0 0-16,1-22 0,-1 22 16,-21-21-16,22 0 0,-1 0 15,0 0-15,-21-22 0,43-20 16,-43 42-16,-21-22 0,0 1 0,0 0 16,0-1-16,0 22 0,0-21 15,-21 21-15,21-22 0,-21 43 0,0-21 0,-1 21 16,1 0-16,0 0 15,0 21-15,0 1 0,0 20 16,-1-21-16,1 21 0,0-20 0,21 20 16,0 0-16,0 1 0,0 20 15,0-42-15,0 22 0,0-22 16,0 0-16,21 0 0,0 0 0,1-21 16,-1 21-16,21-21 0,-21 0 15,22 0-15,-22 0 0,21 0 0,0 0 16,43-21-16,-43 0 0,-20 0 15,20 0-15,0 0 0,1-22 16,-1 22-16,-21-21 0,21-1 0,-20 1 16,20 0-16,-21-22 0,0 22 15,0-22-15,1 22 0,-1-21 16,0 20-16,0-20 0,-21 20 0,21 1 16,0 0-16,-21-1 0,0 1 15,0 21-15,0 0 0,0 42 16,0 0-1,0 0-15,0 0 0,-21 22 16,0-1-16,0 0 0,0 1 0,0 20 16,21-20-16,0 20 0,-22 1 0,22-22 15,-21 21-15,21-20 0,0-1 16,0 43-16,0-43 0,0 0 16,0 1-16,0-22 0,21 0 15,1 0-15,-1 0 0,0 1 0,0-1 16,21-21-16,-20 0 0,-1 0 15,21 0-15,0 0 0,-20 0 0,20 0 16,0 0-16,43-21 0,-43-1 16,1 1-16,-1 0 0,-21 0 15,21 0-15,22-43 16,-64 22-16,21 21 0,-21-43 16,0 22-16,0 21 0,0 0 15,0-1-15,0 1 0,-21 21 16,0 0-16,0 0 0,21 21 0,-22 1 0,1 20 15,0-21-15,0 0 16,21 22-16,0-22 0,0 21 0,-21-21 16,21 22-16,0-22 0,0 0 0,0 0 15,0 0-15,21 0 0,0 1 16,-21-1-16,21-21 0,0 21 0,1-21 16,20 0-16,-21 0 0,21 0 0,-20 0 15,20 0-15,-21 0 0,21-21 16,1 0-16,-1 21 0,-21-22 0,22 1 15,20-42-15,-21 42 0,-20-22 16,-1 1-16,21 0 16,-21-22-16,0 22 0,1-85 15,-1 84-15,-21-20 0,21 21 16,-21-22-16,0 22 0,0-1 0,0 1 16,0 0-16,0-1 0,21 22 0,-21 0 15,0 0-15,0 42 16,-21 0-1,21 22-15,0-22 0,0 21 0,-21 0 16,21 22-16,0-22 0,-21 22 16,21-22-16,0 22 0,0-22 0,0 21 15,0-20-15,0-1 0,0 0 16,21 1-16,-21-1 0,21-21 0,0 22 16,0-1-16,0-21 15,-21 0-15,22-21 0,-1 21 0,0-21 16,0 0-16,0 0 0,0 0 15,1 0-15,20-21 0,-21 0 16,0 0-16,22 0 0,-22 0 16,0-1-16,-21-20 0,21 0 0,0 21 15,0-22-15,1 1 0,-1 0 0,0 20 16,0 1-16,-21 0 0,21 21 16,-21 21-1,0 0-15,0 22 0,0-22 16,0 21-16,0-21 0,0 1 15,0 20-15,0-21 0,0 0 16,0 22-16,0-22 0,0 0 0,0 0 16,21 0-16,1 0 15,-1 1-15,0-22 0,0 0 16,0 0-16,22 0 0,-22 0 0,0 0 16,0 0-16,21 0 0,-20-22 15,-1 1-15,21 0 0,-21 0 0,0 0 16,1 0-16,-1-1 0,0-20 15,0 0-15,0 21 0,-21-22 0,21 22 16,1-42-16,-22 41 16,0 44-1,0-1 1,0 0-16,0 0 0,0 0 0,0 0 16,-22 22-16,1-22 0,21 42 15,0-41-15,-21-1 0,21 0 16,0 0-16,0 0 0,0 0 0,0 1 15,0-1-15,0 0 16,21-21-16,0 0 0,1 0 16,-1 0-16,0 0 0,21 0 0,-21 0 15,1 0-15,20 0 0,-21-21 16,0 0-16,0-1 0,1 1 0,-1 0 16,-21 0-16,0-21 0,0 20 0,0-20 15,0 21-15,0-21 16,0-1-16,-43-20 0,22 42 15,0-1-15,0 1 0,-21 21 0,20 0 16,-20 0-16,21 0 0,0 0 16,0 0-16,-1 0 15,1 0-15,42 0 16,22 0 0,-22 0-16,0 0 0,21 0 0,1 0 15,-1 0-15,0-21 0,1 21 16,20-21-16,-20 21 0,-1 0 15,0-21-15,1 21 0,-1 0 0,-21 0 16,21 0-16,-20 0 0,-1 0 16,0 0-16,0 21 0,-21 0 15,21 0-15,-21 0 0,0 1 16,0-1-16,0 0 0,0 0 0,0 0 16,0 22-16,0-1 0,0-21 15,0 0-15,0 22 0,0-22 16,-21 0-16,21 0 0,-21 0 0,21 0 15,0 1-15,0-1 0,0 0 0,-21 0 16,21-42 31,21 0-47,-21 0 16,21-1-16,0 1 0,-21 0 0,43-42 15,-22 20-15,21 1 0,-21 0 16,22-1-16,-22-20 0,21 20 15,0 1-15,1 21 0,-22-21 0,21 20 16,1 1-16,-22 21 0,21 0 0,-21 0 16,22 0-16,-22 0 0,21 43 15,-21-22-15,0 0 0,-21 0 16,0 21-16,0-20 0,0-1 0,0 21 16,0-21-16,0 0 0,0 22 15,0-22-15,-21 0 0,0 0 16,21 0-16,-21 1 0,0-1 0,21 0 15,-21-21-15,21 21 0,0 0 16,-22-21-16,22-21 47,0 0-47,0 0 0,0 0 16,-21-1-16,21 1 0</inkml:trace>
  <inkml:trace contextRef="#ctx0" brushRef="#br0" timeOffset="61094.01">16468 9843 0,'0'0'0,"-22"0"0,-41 0 16,42 0-1,0-22-15,21 44 47,-22-22-31,1 0-1</inkml:trace>
  <inkml:trace contextRef="#ctx0" brushRef="#br0" timeOffset="61310.89">14690 10160 0,'0'0'0,"-85"42"16,64-42-16,42 0 15,0 0 1,0 0-16,22 0 16,-1 0-16,0 0 0,1 0 0,20 0 15,-21 0-15,22-21 0,-1 21 0,-20 0 16,20 0-16,1 0 0,-1 0 15,-20 0-15,-1 0 0,0 0 0,1 0 16</inkml:trace>
  <inkml:trace contextRef="#ctx0" brushRef="#br0" timeOffset="61693.8">17674 10880 0,'0'-43'16,"0"22"0,21 21-1,-21 21-15,21 1 16,-21-1-16,0 0 16,0 0-16,0 0 0,0 0 0,-21 22 15,0-22-15,0 21 0,-21 1 16,20-1-16,-20-21 0,21 0 15,-21 0-15,20 1 0,1-22 0</inkml:trace>
  <inkml:trace contextRef="#ctx0" brushRef="#br0" timeOffset="63535.66">18627 10456 0,'0'-21'0,"0"42"0,-22-63 0,1 21 0,21 0 15,-21 0-15,21-1 0,0 1 16,-21 21-1,21 21 1,0 1-16,0-1 0,0 21 16,0 0-16,0 1 0,0-22 0,0 21 15,0 1-15,0-1 0,0-21 16,0 21-16,0-20 0,0 20 0,0-21 16,-21 0-16,21 0 0,0 1 0,-21-1 15,-1-21-15,1 0 16,21-21-1,-21 21-15,21-22 0,0 1 16,0-21-16,0 21 16,0 0-16,21-22 0,-21 1 0,21 0 0,1-1 15,-1 1-15,0 0 16,21-1-16,-21 1 0,1 21 0,20-22 16,-21 22-16,0 21 0,22 0 0,-22 0 15,0 0-15,0 21 0,0 1 16,0-1-16,1 0 0,-1 21 0,-21 1 15,0-1-15,21-21 0,-21 21 0,0 1 16,21-1-16,-21-21 0,0 22 16,0-22-16,0 0 0,0 0 0,0 0 15,0 0-15,0 1 16,21-44 15,0 1-31,-21 0 16,22 0-16,-1 0 0,0 0 0,0-22 15,0 22-15,22-21 0,-22-1 0,0 1 16,21 0-16,-21-1 0,22 1 16,-22 0-16,21 21 0,-21-1 0,1 1 15,-1 21-15,0 0 0,0 0 16,-21 21-16,21 22 0,-21-22 16,0 0-16,0 21 0,0 1 0,0-1 15,0-21-15,0 22 0,0-1 16,0-21-16,0 21 0,0-20 15,0-1-15,0 0 0,0 0 0,21 0 16,-21 0-16,22 1 0,-1-22 16,0 21-16,0-21 0,0 0 15,0 0-15,1 0 0,20 0 0,-21-21 16,21 21-16,-20-22 0,-1 1 16,21 0-16,0 0 0,-20 0 0,-1 0 15,0-1-15,21-20 0,-21 21 16,-21-21-16,22 20 0,-22 1 0,21-21 15,-21 21-15,0 0 0,0 42 32,0 0-32,0 0 15,0 0-15,-21 22 0,21-22 0,-22 0 16,22 0-16,0 21 0,0-20 16,0-1-16,0 0 0,0 0 15,0 0-15,22 0 0,-1-21 16,0 0-16,0 0 0,0 22 0,0-22 15,1 0-15,-1 0 0,0 0 0,0 0 16,0-22-16,0 1 0,1 21 16,-1-21-16,-21 0 0,0 0 0,0 0 15,0-1-15,0 1 0,0-21 16,0 21-16,-21-22 0,-1 22 0,1-21 16,-42-22-16,42 22 15,-1 21-15,1 0 0,21 0 0,0-1 16,0 1-16,21 21 15,1 0-15,20 0 16,0-21-16,1 21 0,20 0 16,1 0-16,-22 0 0,106 0 15,-84 0-15,63 0 0,-64 0 16,-21 0-16,22 0 0,-22 0 16,1-21-16,-22 21 0,21 0 15,-63 0 16,0 0-31,0 0 0,-22 0 0,22 21 0,-21 0 16,-1 0-16,1 1 16,0-1-16,-1 21 0,1-21 0,-43 43 15,64-22-15,-21 0 0,21-20 16,0 20-16,21-21 0,0 0 16,0 22-16,0-22 0,0 0 0,0 0 15,21 0-15,0 0 0,0-21 16,0 0-16,0 0 0,1 0 15,20 0-15,-21 0 0,21 0 0,-20-21 16,-1 21-16,21-21 0,0 0 16,-20 0-16,-1 0 0,21-1 15,-21-20-15,0 21 0,22-21 0,-22-1 16,0-20-16,0 20 0,0-20 0,1 21 16,-22-1-16,21-20 0,-21 20 15,21-20-15,-21 21 0,21-1 16,-21 1-16,0 0 0,0-1 0,21 1 15,-21 21-15,0 0 0,0-1 0,0 44 16,0-1 0,0 21-16,-21-21 15,0 22-15,21 20 0,-21-21 0,0 1 0,21 20 16,-22-20-16,1 20 16,21-21-16,-21 22 0,21-22 0,0 1 15,0 20-15,0-21 0,0-20 16,0 20-16,0-21 0,0 0 15,0 0-15,21 1 16,0-22-16,1 0 0,-1 0 16,0 0-16,0-22 0,0 1 15,0 0-15,1 0 0,-1 0 16,0 0-16,-21-1 0,42-41 0,-42 42 16,21 0-16,-21 42 31,0 0-31,0 0 15,0 0-15,0 0 0,0 1 16,-21-1-16,21 0 0,0 0 0,0 0 16,0 0-16,0 1 15,0-1-15,0-42 47,0-1-31,0 1-16,0 0 0,0 0 0</inkml:trace>
  <inkml:trace contextRef="#ctx0" brushRef="#br0" timeOffset="63707.56">21484 10245 0,'0'0'0,"-21"0"16,0 0-1,0 0-15,42 0 47,0 0-31,0 0-16,0 0 0</inkml:trace>
  <inkml:trace contextRef="#ctx0" brushRef="#br0" timeOffset="64610.02">21844 10478 0,'21'0'31,"0"-22"-31,0 1 0,1 0 0,-1 0 16,0 0-16,0 0 0,0-1 15,0 1-15,1-21 0,-1 21 0,0 0 16,0-22-16,0 22 0,-21-21 15,0 21-15,21-1 0,-21-20 16,0 21-16,22 0 0,-22 0 0,0-1 16,-22 22 15,1 22-31,0-1 0,21 0 16,0 0-16,-21 21 0,0-20 15,0-1-15,21 21 0,-22 0 0,1 1 16,0-1-16,21 0 0,-21 1 0,0 20 15,0-20-15,-1 20 0,1-21 16,0 22-16,-21-22 0,21 22 16,-1-1-16,-20-20 0,0 20 0,-1 1 15,22-22-15,-21 21 0,0 1 16,-1-1-16,1-20 0,21 20 16,-22-20-16,22-1 0,0 0 0,0 43 15,21-43-15,0-21 0,0 22 16,0-22-16,0 0 0,0 0 15,21-21-15,0 0 0,43 0 16,-43-21-16,21 21 0,1-21 16,-1 0-16,0 0 0,1-22 0,-1 22 15,0 0-15,-21-21 0,22 20 0,-1-20 16,-21 0-16,0-1 0,1 1 16,-22 0-16,0-1 0,0 1 15,0 0-15,-22-43 0,1 43 16,-42-22-16,20 43 15,22-21-15,0 42 0,0-21 0,0-1 16,0 22-16,21-21 16,21 21-1,0-21-15,0 21 0,21 0 16,-20-21-16,20 0 0,0 21 0,-21-21 16,22-1-16,-1 22 15,0-21-15,1 0 0,-1-21 0,-21 21 16,22-1-16,-22-20 0,21 21 0,-21 0 15,0-22-15,1 22 0,-1 0 16,0 21-16,-21-21 0,0 42 31,0 0-31,-21 0 16,0 1-16,21-1 0,-22 0 0,22 0 16,0 0-16,0 22 0,-21-22 15,21 0-15,0 0 0,0 0 16,0 0-16,0-42 47,21 0-32,-21 0-15,22-21 16,-1 20-16</inkml:trace>
  <inkml:trace contextRef="#ctx0" brushRef="#br0" timeOffset="64777.93">22437 10202 0,'0'-21'16,"-22"21"0,22 21 46,22-21-46</inkml:trace>
  <inkml:trace contextRef="#ctx0" brushRef="#br0" timeOffset="66068.42">22818 10245 0,'0'0'0,"0"-21"0,0-1 16,-22 22 15,1 0-31,0 0 0,0 22 15,0-1-15,0 0 0,-22 0 0,22 0 16,0 22-16,21-22 0,-21 0 16,0 21-16,21-21 0,0 22 0,0-22 15,0 0-15,0 0 0,0 0 0,0 1 16,0-1-16,21 0 0,0-21 16,0 0-16,0 21 0,22-21 0,-1 0 15,-21 0-15,21 0 0,1 0 16,-1 0-16,0 0 0,1-21 0,-1 0 15,-21 21-15,22-21 0,-22-1 0,0 1 16,0 0-16,0 0 0,-21 0 16,0 0-16,0-22 0,0 22 15,0 0-15,0 0 0,0 0 0,0-1 16,-21 22 0,0 0-16,0 0 0,0 22 0,-1-1 15,1 0-15,-21 0 0,21 0 16,0 0-16,-1 1 0,22-1 0,0 21 15,-21-21-15,21 0 0,0 1 16,0-1-16,21-21 16,-21 21-16,22-21 0,-1 0 0,0 0 15,0 0-15,0 0 0,0 0 16,1-21-16,-1 0 0,0 21 0,0-22 16,0 1-16,0 0 0,1 0 15,-1 0-15,0 0 0,-21-1 16,0 1-16,21 0 0,-21 0 0,21 0 15,-21 42 1,-21 0 0,0-21-16,21 42 0,0-20 15,0-1-15,-21 0 0,21 0 0,0 0 16,0 0-16,0 1 0,0-1 16,0 0-16,21-21 15,0 0-15,0 0 16,0 0-16,1 0 0,-1 0 0,0 0 15,-21-21-15,21 0 0,0-1 16,0 1-16,1-21 0,-1 21 16,0-22-16,0 1 0,0 0 0,0-1 15,-21-20-15,22 21 0,-1-1 16,0-20-16,0 20 0,0 1 0,0 0 16,-21-1-16,0 22 0,0 0 0,0 0 15,0 0-15,-21 42 16,21 0-16,-21 0 15,0 0-15,0 22 0,0-22 0,-1 21 16,22 1-16,0-1 0,-21 0 16,21 1-16,-21-1 0,21 0 15,-21 1-15,21-1 0,0 0 16,0 1-16,0-22 0,0 0 0,0 21 16,0-21-16,0 1 0,0-1 15,0 0-15,21-21 16,0 0-16,0 0 15,1 0-15,-1 0 0,0-21 16,0 0-16,0-1 16,0 1-16,1 0 0,-1 0 0,0 0 0,42-22 15,-41 22-15,-1 0 16,-21 42 0,0 0-16,0 1 15,0-1 1,0 0-16,0 0 15,0 0-15,0 0 16,21-21 15,0 0-31,0 0 0,0 0 16,1 0-16,-1 0 0,0-21 16,0 0-16,0 21 0,-21-21 15,21 0-15,1 21 0,-22-21 0,0 42 47,0 0-47,0 0 16,0 0-16,-22 0 0,22 1 15,0-1-15,0 0 16,0 0-16,0 0 16,22-21-1,-1 0 1,0-21-16,0 21 15,-21-21-15,21 0 0,0 0 0,1-1 16,-1 1-16</inkml:trace>
  <inkml:trace contextRef="#ctx0" brushRef="#br0" timeOffset="66280.3">24151 10181 0,'-21'0'16,"42"0"-16,-42-21 0,0 21 15,21-21 48</inkml:trace>
  <inkml:trace contextRef="#ctx0" brushRef="#br0" timeOffset="66507.74">23453 10202 0,'-22'0'16,"44"0"-16,-65 22 0,22-22 0,21 21 15,21-21 1,0 0-16,1 21 15,20-21-15,-21 0 0,21 0 16,1 0-16,-22 0 0,21 0 0,1 0 16,-22 0-16,21 0 0,-21 0 0,0 0 15,1 0-15,-22 21 32,-22-21-32,1 0 0,0 0 15</inkml:trace>
  <inkml:trace contextRef="#ctx0" brushRef="#br0" timeOffset="69108.36">3471 11621 0,'-21'0'0,"0"0"0,0 0 0,0 0 15,-1 0-15,1 0 16,0 21-16,21 0 16,0 0-1,0 0-15,0 0 0,21 1 16,0-1-16,1-21 0,-1 21 15,21-21-15,-21 0 0,0 0 16,22 0-16,-1 0 0,0 0 0,-20 0 16,20 0-16,0 0 0,1 0 15,-1-21-15,0 0 0,1 21 0,-1-22 16,0 1-16,-21 0 0,22 0 16,-22 0-16,0 0 0,0-1 0,-21 1 15,0 0-15,0-21 16,0 21-16,0-1 0,-21 1 15,0 0-15,-21 21 0,20 0 0,-20 0 16,0 0-16,-1 0 0,1 0 16,0 0-16,-1 21 0,-20 0 0,21 1 15,-22 20-15,22-21 0,-22 21 0,22 1 16,0-1-16,-1 0 0,22 1 16,0-1-16,0 0 0,0 1 0,21-22 15,0 21-15,0-21 0,0 22 16,0-22-16,0 0 0,21 21 0,0-20 15,21-1-15,-21 0 16,22 0-16,-1-21 0,-21 21 16,22 0-16,-1-21 0,0 0 15,1 22-15,-22-22 0,21 0 0,-21 0 16,22 0-16,-22 0 0,0 0 0,0 0 16,0 0-16,0 0 0,1 0 15,-22-22-15,0 1 16,-22 21-1,1 0-15,0 0 0,0 0 0,-21 0 16,20 0-16,-20 0 0,0 0 0,21 21 16,-22 1-16,1-1 0,21 0 15,-22 0-15,22 0 0,-21 0 0,21 1 16,0 20-16,-1-21 16,1 0-16,21 22 0,0-22 0,0 21 15,0-21-15,0 0 0,0 22 16,0-22-16,0 0 0,0 0 0,21 0 15,22 22-15,-22-43 0,0 0 16,0 21-16,22-21 0,-22 0 16,21 0-16,0 0 0,-20-21 15,20 21-15,21-21 0,-20-1 0,-1 1 16,0 0-16,64-42 0,-42 20 16,-22 1-16,22 21 0,-22-22 15,21 1-15,-20-21 0,20 20 0,-20-20 16,-1 20-16,0-20 0,-21-1 15,22 1-15,-22-1 0,0 22 16,0-21-16,-21 20 0,0 1 0,0 0 16,21-1-16,-21 22 0,0 0 15,0 0-15,0 0 0,-21 42 16,21 0 0,-21 0-16,0 0 0,0 22 15,21-1-15,-21 0 0,-1 1 16,22 20-16,-21-21 0,0 22 0,21-22 15,-21 22-15,21-22 0,0 22 0,0-22 16,0 0-16,0 22 0,0-22 0,0 0 16,0 1-16,21-22 15,0 21-15,0-21 0,1 22 0,20-22 16,-21 0-16,21 0 0,1 0 0,-1-21 16,0 0-16,1 0 0,20 0 15,-20 0-15,-1 0 0,21-21 0,-20 21 16,20-21-16,-20-21 0,-1 21 15,21-1-15,-20 1 0,41-42 16,-62 20-16,20 22 0,-21-21 0,0 0 16,0 20-16,-21-20 0,0 0 15,0 21-15,0-22 0,0 22 0,0 0 16,-21 21-16,0 0 16,0 0-16,0 0 0,21 21 15,-21-21-15,-1 21 0,1 22 0,0-22 16,21 0-16,0 0 0,-21 21 15,21-20-15,0-1 0,0 21 16,0-21-16,0 43 0,0-43 16,0 0-16,21 0 0,0 0 15,0 1-15,1-22 0,-1 0 0,0 21 16,21-21-16,-21 0 0,1 0 16,20 0-16,0 0 0,-21-21 15,22-1-15,-22 22 0,64-42 16,-64 21-16,0 0 0,0 0 0,0-1 15,0 1-15,1-21 0,-1 21 16,-21 0-16,0-1 0,0 1 0,0 0 16,0 0-16,21 21 0,-21 21 31,0 0-31,21 0 16,-21 1-16,0-1 0,0 0 15,0 0-15,0 0 0,0 0 0,0 22 16,-21-22-16,21 0 0,-21 0 0,21 0 15,0 1-15,-21-1 0,-1 0 16,22 0-16,-21 0 0,21 0 16,-21-21 15,21-21-31,0 0 0,0 0 16,0 0-16,0 0 0,0-1 0,0 1 15,0 0-15,0 0 0,21-21 16,-21 20-16,21-20 0,1 0 0,20 21 15,-21-1-15,0-20 0,22 21 0,-1 0 16,-21 0-16,21 21 0,-20 0 16,20 0-16,0 0 0,-21 0 0,1 0 15,20 0-15,-21 21 0,0 0 16,-21 0-16,21 0 0,-21 0 16,0 1-16,22-1 0,-22 0 0,0 0 0,0 0 15,0 22-15,0-22 0,21 0 16,-21 0-16,0 0 0,0 0 15,0 22-15,0-22 16,0-42 15,0 0-31,0-1 0,21 22 16,-21-21-16,0 0 0,21-21 16,-21 21-16,21-1 0,0-20 15,-21 21-15,22-21 0,41-22 16,-42 22-16,0 21 0,22-1 0,-22 1 15,21 0-15,1 0 0,-1 21 16,-21 0-16,21 0 0,1 0 0,-22 21 16,21-21-16,-21 21 0,1 0 15,-1 22-15,-21-22 0,0 0 16,0 21-16,0-20 0,0-1 0,0 42 16,0-42-16,-21 1 15,-1-1-15,1 21 0,0-21 0,0 0 16,0 1-16,0-1 0,-1 0 0,1-21 15,21 21-15,-21-21 0,21-21 47,0 0-31,0 0-16,21-1 0</inkml:trace>
  <inkml:trace contextRef="#ctx0" brushRef="#br0" timeOffset="70099.78">7472 12531 0,'0'0'0,"-21"21"0,-1 0 0,1-21 16,-21 0-16,21 0 0,0 21 16,-1-21-16,22 21 15,22-21 17,-1-21-32,0 21 0,0-21 0,0 0 15,0 0-15,22 21 0,-22-21 0,21-1 16,-21 1-16,1 0 0,20 0 15,-21-21-15,-21 20 0,21 1 16,-21 0-16,0 0 0,0 0 0,0 0 16,-21-43-16,0 64 15,0-21-15,0 21 0,-1 0 0,-20 0 16,21 0-16,0 21 0,-22-21 16,22 21-16,0 22 0,0-22 0,0 21 15,0-21-15,21 22 0,-22-1 0,22 0 16,0-21-16,0 22 0,0-1 15,22-21-15,-1 0 0,0 22 0,0-22 16,0 0-16,0 0 0,22-21 0,-22 0 16,21 21-16,1-21 0,-1 0 15,0 0-15,1 0 0,-1-21 16,0 0-16,1 21 0,-22-21 16,21 0-16,0 0 0,-20-1 0,20 1 15,-21 0-15,0 0 0,22-43 16,-43 43-16,0 0 0,0-21 15,0 21-15,0-1 0,0 1 0,0 0 16,0 42 0,0 0-1,0 1-15,0-1 0,0 21 16,0-21-16,0 0 0,0 1 0,0 20 16,0-21-16,-22 0 0,22 0 15,0 1-15,-21 20 0,0-21 16,21 0-16,-21-21 15,21 21-15,0-42 32,0 0-32,0 0 15,0-21-15,0 20 0,21 1 16,0 0-16,0-21 0,22-22 0,-1 22 16,-21 0-16,22-1 0,-22 1 15,21 21-15,0-22 0,1 22 0,-1 21 16,0 0-16,22 0 0,-22 0 15,1 0-15,-1 21 0,0 1 16,1-1-16,-22 0 0,0 0 0,21 43 16,-42-22-16,21-21 0,-21 0 15,0 22-15,0-22 0,0 0 16,0 0-16,0 21 0,-21-20 0,0-1 16,0 0-16,0 0 15,0 0-15,-1 0 16,1-21-16,21-21 31,0 0-31,0 0 16,0 0-16,0 0 0,21-1 0,1 1 15,-1 0-15,0 0 0,0-21 16</inkml:trace>
  <inkml:trace contextRef="#ctx0" brushRef="#br0" timeOffset="70425.67">9419 11599 0,'21'-21'0,"-42"42"0,42-63 15,-21 63 17,0 0-32,-21 1 0,0 20 0,21-21 15,-21 21-15,0 1 0,21-1 0,-22 22 16,22-22-16,-21 21 0,21-20 15,0 20-15,-21 1 0,0-22 0,21 22 16,-21-22-16,21 0 0,0 1 0,-21-1 16,21 0-16,-22-21 0,22 22 15,-21-22-15,21 21 0,0-21 16,0 1-16,0-1 0,0 0 16,21-42-1,1 0 1,-1-1-16,0 1 15,0 0-15,0 0 0</inkml:trace>
  <inkml:trace contextRef="#ctx0" brushRef="#br0" timeOffset="70891.42">9906 12192 0,'42'-21'15,"-84"42"-15,105-63 0,-41 42 0,-22-21 0,0-1 16,0 1-16,-22 21 15,1 0 1,0 0-16,0 0 0,-21 21 16,20 1-16,1-1 0,-21 21 15,21-21-15,-43 43 0,43-22 16,0-21-16,21 0 0,0 1 16,-21-1-16,21 0 0,0 0 0,0 0 15,0 0-15,21-21 16,0 0-16,0 0 0,22 0 15,-22 22-15,0-22 0,21 0 0,-21 0 16,22 0-16,-22 21 0,21-21 16,-21 21-16,1-21 0,-22 21 0,21-21 15,-21 21-15,0 0 16,0 1-16,-21-22 16,21 21-16,-22-21 0,1 0 15,-21 21-15,21 0 0,0-21 0,-22 0 16,22 0-16,0 21 0,-21-21 15,20 0-15,1 0 0,0 0 0,-21 21 16,21-21-16,-1 0 0,1 0 16,21-21-1,-21 0-15,21 0 16,0 0-16,0 0 16,0-1-16,0 1 0,0 0 15,21 0-15</inkml:trace>
  <inkml:trace contextRef="#ctx0" brushRef="#br0" timeOffset="71196.42">9144 11917 0,'0'0'0,"21"-21"31,0 21-31,22-21 0,-1 21 15,0 0-15,1-22 0,-1 22 0,21-21 16,-20 21-16,20 0 0,-20-21 0,20 21 16,-21 0-16,22-21 15,-22 21-15,1 0 0,-1 0 0,0 0 16,-21 0-16,1 0 0,-1 0 0,0 0 31,-42 0 16</inkml:trace>
  <inkml:trace contextRef="#ctx0" brushRef="#br0" timeOffset="72031.89">12340 12531 0,'0'0'0,"0"-21"0,0-1 15,0 1-15,0 0 16,21 0-16,0 0 0,-21 0 16,0-1-16,0-41 0,22 42 0,-22 0 15,0-22-15,0 22 16,0 0-16,0 0 0,-22 0 0,22-1 16,-21 1-16,0 0 0,0 0 0,0 21 15,-22 0-15,22 0 0,0 0 16,-21 0-16,-1 21 0,-62 43 15,62-43-15,1 21 16,0-21-16,-1 22 0,22-1 0,-21 0 16,21 1-16,-1-22 0,1 21 0,21 0 15,-21 1-15,21-22 0,0 21 16,0-21-16,0 1 0,21-1 16,0 0-16,1 0 0,-1-21 0,0 0 15,0 0-15,0 0 0,22 0 16,-22 0-16,21 0 0,0-21 0,1 0 15,-1 0-15,43-22 0,-43 1 16,0 21-16,1 0 0,-22-22 16,21 22-16,-21 0 0,1-21 0,-1 20 15,-21-20-15,0 21 0,0 0 16,0 0-16,0-1 0,0 1 16,0 42-1,0 1 1,0-1-16,0 0 0,0 21 0,0-21 15,0 22-15,0-22 0,0 21 0,0-21 16,0 22-16,0-22 0,0 0 16,0 0-16,0 0 0,0 1 0,0-1 15,0 0-15,21-21 0,0 21 16,0-21 0,0 0-16,1-21 0,-1 0 15,0 21-15,0-21 0,0-1 0,0 1 16,-21 0-16</inkml:trace>
  <inkml:trace contextRef="#ctx0" brushRef="#br0" timeOffset="72500.13">12848 12277 0,'0'0'0,"0"-21"0,0-1 0,-21 1 15,21 0-15,0 0 16,0 0-16,21 0 15,0 21-15,0 0 0,1 0 0,-1 0 16,0 0-16,21 0 0,-21 0 16,22 0-16,-22 21 0,21 0 0,1 0 15,-22 0-15,0 0 0,0 22 16,0-22-16,0 21 0,-21-21 16,0 43-16,0-22 0,0-21 15,0 22-15,-21-1 16,0-21-16,0 0 0,0-21 0,0 22 15,-1-1-15,1-21 0,0 0 16,0 0 0,21-21-16,0-1 15,0 1-15,0 0 0,21-21 16,0 21-16,0-22 0,1 22 16,-1-21-16,0 21 0,0-22 15,0 1-15,0 21 0,1-22 0,-1 22 0,0 0 16,0 0-16,-21 0 0,21 21 15,0 0-15,-21-21 16,0 42 15,0 0-15,22-21 0,-1 0-16</inkml:trace>
  <inkml:trace contextRef="#ctx0" brushRef="#br0" timeOffset="72951.89">13652 12467 0,'0'0'0,"0"21"0,22-21 16,-1 0-16,0 0 15,0 0-15,0 0 16,0 0-16,1-21 0,-1 21 0,0-21 15,0 0-15,0 21 0,0-21 16,1 0-16,-1-1 0,0-20 0,0 21 16,0 0-16,0 0 0,-21-22 0,22 22 15,-22 0-15,0 0 0,0 0 16,0-1-16,-43 1 16,22 21-16,0 0 0,-21 0 15,20 21-15,1-21 0,-21 22 16,21-1-16,-22 21 0,22-21 0,0 22 15,0-22-15,0 21 16,0-21-16,21 22 0,-22-1 0,22-21 0,0 21 16,0-20-16,0-1 0,0 21 0,0-21 15,22 0-15,-1 1 0,0-1 16,0-21-16,21 42 16,-20-42-16,-1 0 0,0 21 15,0-21-15,0 0 0,0 0 16,22 0-16,-22 0 0,0-21 0,0 21 15,0-21-15,1 0 16,-1 21-16,0-21 0,-21-1 0,0 1 16,21 0-16,0 21 0</inkml:trace>
  <inkml:trace contextRef="#ctx0" brushRef="#br0" timeOffset="73612.52">15388 12637 0,'21'0'94,"0"-22"-94,1 1 16,-1 21-16,0-21 0,0 21 15,0-21-15,0 0 0,1 21 0,-1-21 16,0-1-16,0 1 0,0 0 0,0 0 16,22 0-16,-22-22 0,0 22 15,0-21-15,0 21 0,-21-22 16,22 22-16,-22-21 0,21 0 15,-21 20-15,0 1 0,0 0 16,-21 21-16,-1 0 16,1 0-16,0 21 0,-21 0 15,21 1-15,-22-1 0,22 21 0,-21-21 16,21 22-16,-1-1 0,1-21 0,0 21 16,0 1-16,21-22 0,0 21 15,0-21-15,0 22 0,0-22 0,0 0 16,21 0-16,0 0 0,0 1 15,1-1-15,-1 0 0,21-21 0,-21 21 16,22-21-16,-22 0 0,21 0 0,-21 0 16,22 0-16,-1 0 15,-21 0-15,21-21 0,1 21 0,-1-21 16,22 0-16,-22 21 0,0-22 0</inkml:trace>
  <inkml:trace contextRef="#ctx0" brushRef="#br0" timeOffset="75509">16700 12319 0,'0'0'0,"22"-21"0,-1 0 0,-21 0 16,21-1-16,-21 1 0,0 0 0,0-21 16,0 21-16,0-1 0,-21 22 15,0 0-15,-1 0 16,1 0-16,-21 0 0,21 22 16,0-1-16,-22 0 0,22 0 0,-21 0 15,21 22-15,-22-22 0,22 21 16,0 0-16,0-20 0,0 20 0,-1 0 15,1-21-15,21 22 0,0-22 16,0 21-16,0-21 0,0 1 16,0-1-16,0 0 0,21 0 0,1-21 15,-1 0-15,0 21 0,0-21 0,0 0 16,0 0-16,22 0 0,-22-21 0,0 0 16,21 21-16,-20-21 0,-1 0 15,0-1-15,0 1 0,0 0 0,0 0 16,1 0-16,-1-22 0,-21 22 15,0-21-15,21 21 0,-21-22 16,21 22-16,-21-21 0,21 21 0,-21-43 16,0 43-16,0 0 0,0 0 15,0 42 1,0 0 0,0 0-16,0 22 15,0-22-15,0 0 0,-21 21 0,21-21 16,0 22-16,0-22 0,0 21 0,0-21 15,0 1-15,0-1 0,0 21 16,0 0-16,21-42 0,-21 22 16,21-1-16,1-21 0,-1 21 15,0-21-15,0 0 0,0 0 16,0 0-16,1 0 0,20 0 0,-21 0 16,21 0-16,1 0 0,-1-21 15,0 0-15,1-1 0,-1 1 0,0 0 16,1 0-16,-1-21 0,43-22 15,-43 22-15,0-1 0,-20 1 16,-1 21-16,0-21 0,0-1 0,-21 1 16,0 21-16,0 0 0,0-1 15,-21 22 1,0 0-16,0 0 0,-1 22 16,-20-1-16,21 0 0,0 0 15,21 0-15,-21 0 0,21 1 0,0 20 16,0-21-16,0 0 0,0 0 0,0 1 15,0 20-15,21-21 0,-21 0 16,21 0-16,0-21 0,-21 22 16,21-1-16,-21 0 0,0 0 0,21-21 15,1 21-15,-1 0 16,-42-21 15,-1 0-31,1-21 16,0 21-16,0-21 0,0 0 15,0 21-15,-1 0 0,1-21 16,0 21 0,21 21-1,0 0 1,0 0-16,0 0 16,21-21-16,0 22 0,1-22 0,-1 0 15,0 21-15,0-21 0,21 0 16,-20 0-16,20 0 0,-21 0 0,21 0 15,-20 0-15,20 0 0,-21 0 16,21 0-16,1-21 0,-22-1 16,0 22-16,21-21 0,-20 0 0,-1 21 0,21-21 15,-21-21-15,0 20 16,1 1-16,-1 0 0,21 0 0,-21 0 16,0-22-16,1 43 0,-22-21 0,21 0 15,-21 0-15,21 21 0,-21 21 31,0 0-15,0 0-16,-21 1 0,21-1 16,-21-21-16,21 21 0,0 0 0,0 0 15,0 0-15,0 1 0,0-1 0,0 0 16,0 0 0,0 0-16,21-21 15,0 0-15,-21 21 0,21-21 0,0 0 16,0 0-16,1 0 0,-1 0 15,0 0-15,0-21 0,21 21 0,-20-21 16,-1 21-16,21-21 0,-21 0 0,0 0 16,22-22-16,-22 22 15,21 0-15,-21 0 0,1-22 0,-1 22 0,0 0 16,0 21-16,0-21 0,-21 0 16,0 0-16,21 21 0,1-22 31,-22 44-16,0-1 1,0 0-16,0 0 16,-22 0-16,22 0 0,-42 22 15,42-22-15,-21 21 0,0-21 16,0 22-16,-1-22 0,1 21 16,0 1-16,0-1 0,0 0 0,0 22 15,-1-22-15,22 22 0,0-1 0,-21 1 16,21-1-16,0 1 0,0-1 15,0 22-15,0 42 0,0-43 16,21-20-16,1 21 0,-22-22 16,21 1-16,0 20 0,0-20 0,0-1 15,0 22-15,1-22 0,-1 1 16,0-1-16,0 1 0,-21-1 0,21 1 16,-21-22-16,0 1 0,0 20 15,0-42-15,0 22 0,-21-1 0,0-21 16,0 0-16,-22 0 0,1 1 15,0-22-15,21 0 0,-22 0 0,22 0 16,-21 0-16,21-22 0,-22 1 16,1 0-16,21 0 0,-22-21 0,1-1 15,0 1-15,-1 0 0,22-22 0,-63-63 16,41 64-16,1-22 16,0 21-16,20-20 0,1 20 15,0-20-15,0 20 0,21-21 0,0 22 16,0-1-16,42-63 0,1 64 15,-22-1-15,21 22 0,0-21 16,64-43-16,-42 42 0,-1 22 16,1 0-16,-1-22 0,1 22 15,20-1-15,-41 22 0,20-21 0,1 21 16,-22 0-16,43-1 0,-64 1 16,0 21-16,0 0 15,-21 21 63,0 1-78,21-22 0,-21 21 16,0 0 0,0 0-16</inkml:trace>
  <inkml:trace contextRef="#ctx0" brushRef="#br0" timeOffset="83387.34">1863 14542 0,'0'21'47,"0"0"-31,0-42 62,0 0-62,-22 21-16,22-22 15,-21 1-15,0 21 47,21 21-31,-21-21-16,21 22 0,0-1 0,0 0 15,0 0-15,0 0 16,21-21 31,0 0-47,-21-21 15,21 0 1,-21 0-16,0 0 16,0-1-1,0 1 1,-21 21-16,0 0 16,21 21-1,-21-21-15,21 22 16,0-1-16,0 0 0,0 0 0,0 0 15,0 0 1,0 1-16,0-44 47,0 1-31,0 0-1,0 0 1,0 0-1,0 42 32</inkml:trace>
  <inkml:trace contextRef="#ctx0" brushRef="#br0" timeOffset="85146.01">1291 14034 0,'-21'0'0,"0"0"0,0 0 0,42 0 47,0 0-32,0-22-15,0 22 0,22 0 16,-22 0-16,0 0 0,21 0 0,-21 0 16,1 0-16,20 0 0,-21 0 15,0 0-15,0 0 16,-42 0 15,0 0-31,0 0 16,0 0-16,0 0 0,-22 0 15,22 0-15,-21 0 0,21 0 0,-1 0 16,-20 0-16,21 0 0,0 0 16,-22 0-16,22 0 0,0 0 15,0 22-15,0-1 0,0-21 0,-1 21 16,22 0-16,-21 0 0,21 0 16,-21 1-16,21 20 0,0 0 15,0-21-15,-21 22 0,21-1 16,-21 0-16,21 1 0,-21-1 15,21-21-15,0 22 0,0-22 0,0 0 16,0 0-16,0 0 16,0-42 15,0 0-31,0 0 16,0 0-16,0-1 0,21 1 15,0 0-15,0 21 16,21-21-16,-20 21 15,20 0-15,0 0 0,1 0 0,-1 0 16,0 21-16,22 0 0,-22 0 16,0 1-16,1-1 0,-22 21 0,0-21 15,21 22-15,-42-22 16,0 21-16,0 0 0,0-20 0,0 20 0,0 0 16,-21-21-16,0 1 0,0 20 15,-21-21-15,20 0 0,-20 0 16,21 1-16,-21-1 0,20-21 0,-20 0 15,0 0-15,21 0 0,-22 0 16,22 0-16,-21 0 0,21 0 16,-1 0-16,-20-21 0,21-1 15,0 1-15,21 0 0,-21 21 16,21-21-16,0 0 0,0 0 16,21 21-16,21-22 15,-21 1-15,0 0 0,22 21 0</inkml:trace>
  <inkml:trace contextRef="#ctx0" brushRef="#br0" timeOffset="85499.81">2032 14626 0,'-21'21'16,"21"-42"31,0 0-47,-21 21 31,-1 0-16,1 0 1,0 0-16,21 21 16,0 0 15</inkml:trace>
  <inkml:trace contextRef="#ctx0" brushRef="#br0" timeOffset="88311.35">3937 14118 0,'0'-21'0,"0"42"0,0-63 0,0 21 16,0 0-16,0-1 15,0 44 1,0-1-16,0 0 0,0 21 16,0 1-16,0-1 0,-21 21 15,0 1-15,21-1 0,-22 1 16,1-1-16,0 1 0,-21 63 16,-43 21-1,64-84-15,0-43 0,0 21 16,-1 0-16,1-20 0,0-1 0,0-21 15,0 21-15,0-21 16,-1 0-16,22-21 0,-21 0 16,21-22-16,0 22 0,-21 0 15,21-21-15,0-1 0,0 1 0,0 0 16,0-1-16,0 1 0,21 21 16,0-22-16,-21 1 0,22 21 15,-1 0-15,0 0 0,0 21 0,0 0 16,0 21-16,1 0 15,-1 0-15,0 43 0,0-22 16,0-21-16,0 21 0,1 1 16,-22-1-16,21 0 0,0 1 0,0-22 15,0 21-15,0-21 0,1 22 16,-1-22-16,0 0 0,0 0 16,0 0-16,0-21 0,1 0 0,20 0 15,-21 0-15,21 0 0,1-21 16,-1 0-16,0 0 0,1-21 0,-1 20 15,0 1-15,1-21 0,20-43 16,-20 43-16,-1 0 0,-21-1 16,0-20-16,0-1 0,-21 22 15,0-22-15,0 1 0,0-1 0,0 1 16,0-1-16,-21 22 0,0-21 16,0 20-16,-21 1 0,20 0 0,-20-1 15,-21-41-15,41 62 16,-20 1-16,0 0 0,-1 0 0,22 21 15,-21 0-15,0 0 0,-1 21 16,22 0-16,-21 0 0,-1 22 0,22-1 16,0 22-16,-21-22 0,42 21 15,-21 22-15,21-21 0,0 20 16,0 1-16,0-22 0,21 86 16,0-86-16,21-21 0,-21 22 15,1-22-15,20 1 0,0-22 0,1 21 16,-1-21-16,0 0 0,1 1 15,20-1-15,1-21 0,-1 0 0,64 0 16,-63 0-16,-1 0 16,1-21-16,-1-1 0,1 1 0,-1 0 15,1 0-15,-1 0 0,-21-22 0,22 22 16,-22-21-16,1 21 0,-1-22 16,-21 22-16,0-21 0,0 21 15,-21-22-15,0 22 0,0-21 16,0 21-16,-21 0 0,0-1 0,0 22 15,0 0-15,0 0 0,-1 0 0,1 0 16,0 0-16,0 22 0,0-1 16,0 0-16,-1 21 0,22-21 15,-21 22-15,0-1 0,21-21 0,-21 22 16,21-22-16,0 21 0,0-21 0,0 22 16,0-22-16,0 0 0,0 0 15,0 0-15,21 0 0,0 1 0,0-22 16,1 0-16,-1 0 0,0 0 15,0 0-15,0 0 0,22 0 16,-22 0-16,21-22 0,-21 1 0,22 21 16,-1-21-16,-21 0 0,21 0 15,-20-22-15,-1 22 0,21 0 0,-21-21 16,0-1-16,1 22 0,-1-21 0,0 0 16,0 20-16,0-20 0,0 21 15,-21 0-15,22 0 0,-22-1 0,21 22 16,0 0-16,0 22 15,-21-1-15,0 0 16,0 0-16,0 64 16,0-64-16,0 21 15,0-21-15,0 22 0,0-22 0,0 0 16,0 0-16,0 43 0,21-43 16,-21 0-16,0 21 15,21-42-15,1 0 16,-1 0-16,0 0 15,0 0-15,0-21 0,0 0 0,1 21 16,-1-21-16,0-21 0,42-1 16,-41 1-16,-1 21 0,0-22 15,0 22-15,0-21 0,0 21 0,43-64 16,-43 64 0,-21 0-16,21 21 15,-21-21-15,0 42 16,0 0-1,0 0-15,0 0 0,0 0 0,0 22 16,0-1-16,0 0 0,0-20 16,0-1-16,0 21 0,0-21 15,0 0-15,0 1 0,0-1 0,0 0 16,21 0-16,1 0 16,-1-21-16,0 0 0,21 0 15,43 0 1,-64 0-16,21 0 0,-20-21 0,20 0 15,0 0-15,-21 21 0,22-43 16,-1 22-16,-21 0 0,0 0 0,64-64 16,-85 43-16,0 21 15,0 0-15,0-22 0,0 1 16,0 21-16,-21 21 16,0 0-16,0 0 0,-1 0 15,-41 21 1,-1 21-16,43 1 0,0-22 0,21 21 15,0-21-15,-21 22 0,21 20 16,0-42-16,0 0 16,0 22-16,21 41 15,-21-62-15,21-1 16,0-21-16,1 21 0,20-21 0,21 0 16,-41 0-16,83 0 15,-62-21-15,-1 0 16,22-1-16,-22 1 0,0 0 0,1-21 15,-1 21-15,0-22 0,1 1 0,41-43 16,-63 22-16,43-43 16,-43 42-16,0 22 0,-21-21 15,0-1-15,21 22 0,-21-22 0,0 22 16,0 0-16,0-1 0,0 22 16,0-21-16,0 21 0,0-1 0,-21 22 31,21 22-31,-21-1 15,0 0-15,21 21 0,-21-21 0,21 22 16,0-1-16,-21 0 0,21 1 16,-22-1-16,22 0 0,-21 1 0,21 20 15,0-20-15,-21 84 16,21-43-16,0-41 16,0-22-16,0 21 0,0-21 0,0 22 15,0-22-15,0 21 16,21-21-16,0-21 0,1 21 15,-1-21-15,0 0 0,106-21 16,-42-21 0,-43 21-16,-21-22 15,21 22-15,-20-21 0,-1 21 0,21-22 16,0 1-16,-20 0 0,-22 21 16,21-1-16,0 1 15,-21 42 1,0 1-16,0-1 0,0 0 15,-21 21-15,21-21 16,-21 1-16,21-1 0,0 0 0,0 0 16,0 0-16,0 22 15,0-22-15,0 0 0,0 0 16,0 0-16,21 0 16,0-21-16,0 0 0,0 0 15,0 0-15,22 0 0,-22-21 16,0 0-16,21 21 0,-20-21 0,-1 0 15,0 0-15,0-1 0,0-20 16,-21 21-16,0 0 0,0-64 16,0 43-16,0 21 0,0-1 15,0 1-15,-21 21 16,0 0-16,0 0 0,0 0 16,-1 0-16,1 0 0,0 21 15,0 1 1,0-1-16,21 0 0,-21-21 15</inkml:trace>
  <inkml:trace contextRef="#ctx0" brushRef="#br0" timeOffset="88848.65">9017 14393 0,'0'0'0,"0"-21"0,0 0 0,0 0 16,0 0-1,0 42-15,-21 0 16,0 21-16,21 1 0,0 20 0,0 1 15,0-1-15,-22 64 16,22-42-16,-21-22 0,21 107 16,-21-86-16,21 1 0,0 0 15,0-1-15,-21 1 0,0-21 0,-22 105 16,22-84-16,-63 147 16,62-168-1,-41 63-15,42-85 0,0 1 16,-1-1-16,1-21 0,21 0 0,0 0 15,0 1-15,-21-22 0,21-22 16,0-20 0,0 21-16,0-21 0,0-43 15,0 21-15,0 1 0</inkml:trace>
  <inkml:trace contextRef="#ctx0" brushRef="#br0" timeOffset="89181.5">8530 14711 0,'0'-42'0,"0"84"0,0-106 0,0 22 0,0 0 15,21 21-15,0-22 0,22 22 16,84-64-16,63 43 16,-126 42-1,-1 0-15,1 0 0,-22 21 0,43 43 16,-43-43-16,-21 21 15,0 1-15,-21 41 16,-21 22-16,0-64 0,0-20 16,-43 41-16,22-42 15,-21 22-15,20-22 16,22 0-16,-21-21 0,21 0 16,-1 0-16,44-21 31,-1 0-31,21-1 0,22-20 15,-22 0-15</inkml:trace>
  <inkml:trace contextRef="#ctx0" brushRef="#br0" timeOffset="90738.05">9652 14415 0,'21'-22'0,"-42"44"0,63-44 16,-42 44-1,0-1-15,0 0 0,0 0 16,0 0-16,0 22 0,0-1 15,-21-21-15,0 64 0,21-64 16,0 21-16,0-21 0,0 1 0,-21-1 16,21 0-16,0 0 0,-21 0 15,21-42 17,0 0-32,0 0 15,0-22-15,0 22 0,0-21 16,0 21-16,0-22 0,0 1 15,21 0-15,0-1 0,0 22 0,-21-21 16,21 21-16,0 0 0,1 21 16,20 0-16,21 42 15,-41-21-15,-1 0 0,0 22 16,0-22-16,0 21 16,0-21-16,-21 22 0,0-22 0,0 21 0,22 43 15,-22-22 1,0-42-1,0 1-15,0-1 0,21-21 32,-21-21-17,21-1-15,-21 1 0,42-21 16,1-43-16,-22 64 16,0-21-16,21-1 0,-21 1 15,1 0-15,20-1 0,-21 1 0,0 21 16,0 0-16,1 0 15,-1 21-15,-21 21 0,0 0 16,0 0-16,0 0 0,0 0 16,0 1-16,0 20 0,0-21 0,0 21 15,0-20-15,0 20 0,0-21 0,0 0 16,0 0-16,0 22 16,0-22-16,63 21 15,-20-21-15,20-21 16,-21 0-16,1 0 0,-1 0 15,43 0-15,-43 0 0,0-21 16,43-21-16,-43 42 16,-20-21-16,20 0 0,-21-1 15,0-20-15,-21 21 0,0 0 0,0-22 0,0 22 16,0 0-16,0-21 0,0 21 16,-21-1-16,0 22 0,0 0 15,0 0-15,-1 0 0,1 0 16,0 22-16,0-1 0,0 42 15,21 43 1,0-85-16,0 0 16,0 1-16,21-1 0,0 0 0,0 0 15,0-21-15,22 21 0,-22-21 0,21 0 16,1 0-16,-1 0 0,-21 0 16,64 0-16,-43 0 0,-21 0 15,22-21-15,-22 0 0,0 0 0,0 0 16,0-1-16,0 1 0,1 0 15,-22-21-15,21 21 0,-21-1 0,0-20 16,0 0-16,0 21 16,0 42 15,-21 0-31,21 0 0,-22 21 16,22-20-16,0-1 0,0 0 0,0 21 15,-21-21-15,21 22 0,-21-22 16,21 0-16,0 0 15,0-42 32,0 0-47,21 21 0,0-21 0,1-43 16,-1 43-16,0-21 16,0 21-16,0-22 0,0 22 15,22-21-15,-22 21 0,0-1 0,21 1 16,-20 0-16,-1 21 0,0 0 15,0 0-15,-21 21 0,0 0 0,21 1 16,-21-1-16,21 0 0,-21 21 0,0-21 16,0 1-16,0 20 0,0-21 15,0 0-15,22 22 0,-22-22 0,0 0 16,21 0-16,-21 0 0,21 0 16,0-21-16,0 0 0,-21 22 15,21-22-15,1 0 0,-1 0 0,0 0 16,0 0-16,0 0 0,22-22 15,-22 1 1,0 0-16,0 0 0,0 0 0,22-43 16,-22 43-16,0-21 0,-21-1 0,21 1 15,-21 0-15,21-22 16,-21 22-16,0-22 0,0 22 0,0 0 0,0-22 16,0 43-16,0-21 0,0-1 0,0 1 15,0 63 16,0 0-31,0 1 0,0 20 16,-21 0-16,21 1 0,-21-1 16,21 0-16,-21 22 0,21-22 0,0 0 15,0 1-15,-21-1 0,21 0 16,0 1-16,0-22 0,-22 21 0,22-21 16,0 22-16,0-1 0,0-21 15,0 0-15,22 1 16,-1-22-16,0 0 0,0 0 15,0 0-15,0 0 0,1 0 16,-1 0-16,-21-22 0,21 1 16,0 21-16,0-21 0,-21 0 0,0 0 15,21 0-15,-21-1 0,0 1 0,0 0 16,0-21-16</inkml:trace>
  <inkml:trace contextRef="#ctx0" brushRef="#br0" timeOffset="90971.94">12213 14436 0,'-21'0'0,"42"0"31,0 0-31,0 0 16,22 0-16,-22 0 0,21 0 0,-21 0 16,22 0-16,-1 0 0,0-21 0,1 21 15,-22 0-15,21-22 16,-21 22-16,22 0 0,-22 0 0,0 0 15,0 0-15,0 0 0,1 0 0,-22-21 47</inkml:trace>
  <inkml:trace contextRef="#ctx0" brushRef="#br0" timeOffset="91431.68">14139 14372 0,'0'-21'0,"0"42"0,0-84 0,0-1 16,0 22-16,0 0 0,0-22 16,0 43-16,21 0 0,-21 0 15,22 21-15,-22 21 16,21 21-16,-21-21 15,0 22-15,0 20 0,0-21 0,0 22 16,0-1-16,0-20 0,0 20 16,0 64-16,0-84 0,-21 20 15,21-21-15,0 1 0,-22-1 0,22-21 16,0 22-16,0-22 0,0 0 16,-21 0-16,21 0 0,-21 0 15,0-21 1,21-21-1,-21 21-15,21-21 0,0-21 16,0 21-16</inkml:trace>
  <inkml:trace contextRef="#ctx0" brushRef="#br0" timeOffset="91742.5">13928 14309 0,'0'0'0,"-22"-106"15,22 85-15,0 0 0,43-43 16,-1 43-16,0 21 0,1-21 15,-1 0-15,22 21 16,41 0-16,-41 0 0,-22 0 0,22 0 16,-22 21-16,0-21 15,1 21-15,-1 21 0,-21-21 0,0 22 16,-21-22-16,0 21 0,0 1 0,0-1 16,-42 21-16,0-20 15,21-22-15,-22 21 0,1-21 0,0 1 16,-1-1-16,1 0 0,21 0 15,0-21-15,-22 21 0,22-21 0,42 0 47,0 0-47,1 0 16,-1-21-16,21 0 0,-21 21 0,22-21 16</inkml:trace>
  <inkml:trace contextRef="#ctx0" brushRef="#br0" timeOffset="92156.26">15092 14266 0,'0'0'0,"21"-21"0,0 0 0,-21 0 16,0 0-16,-21 21 15,0 0 1,0 21-16,-1 0 0,1 0 0,0 0 16,-21 22-16,21-1 0,-1 0 15,1 1-15,0-1 0,0 0 0,0 22 16,21-22-16,0 1 0,-21-1 15,21 0-15,0-21 0,0 22 16,0-22-16,0 0 0,21 0 0,0 0 16,0 1-16,21-22 0,-20 0 0,20 0 15,0 0-15,1 0 0,-1 0 16,0 0-16,1 0 0,-1-22 0,0 1 16,1 0-16,-22 0 0,21 0 0,-21-22 15,0 22-15,22-21 0,-43 0 16,21-1-16,-21-20 0,0 20 0,0 1 15,0-21-15,0 20 0,0 1 16,-21 0-16,0-1 0,-1 22 0,22-21 16,-21 21-16,0 21 0,0 0 0,0 0 15,0 0-15,-1 0 16,1 0-16,0 0 0,0 21 0,21 0 16,-21 0-16,21 43 0,0-43 15,21 21-15,0-21 0,0 0 16,22 1-16,-22-1 0</inkml:trace>
  <inkml:trace contextRef="#ctx0" brushRef="#br0" timeOffset="92907.61">16065 14288 0,'0'0'0,"0"-22"15,0 1-15,-21 21 16,0 0-16,21 21 15,0 1-15,0-1 0,0 21 16,0-21-16,0 22 0,0-22 0,0 21 16,0-21-16,0 22 0,0-1 15,0-21-15,0 21 0,0-20 0,0-1 16,0 21-16,-21-21 0,21 0 0,0 1 16,0-1-16,0 0 15,-21-21-15,21-21 47,-21 21-47,21-21 0,0-1 16,0 1-16,0 0 0,0 0 0,0 0 15,0-22-15,0 22 0,0-21 16,0 0-16,21-1 0,0 1 0,0 0 16,0-1-16,0 22 0,1-21 15,20 21-15,-21-1 0,0 22 0,22 0 16,-22 0-16,0 0 0,0 22 0,0-1 15,0 0-15,1 0 0,-22 21 16,21 22-16,-21-43 0,21 21 16,-21 1-16,0-22 0,0 21 15,0-21-15,0 1 0,0 20 16,0-21-16,0 0 0,0 0 0,0 1 16,-21-1-16,0-21 15,21-21 16,0-1-31,0 1 16,0 0-16,21-21 0,21-22 16,0 22-16,-20 0 15,20-1-15,0-20 0,1 20 0,-1 1 16,0 0-16,1 21 0,-1-1 16,0 1-16,-21 0 0,22 21 0,-22 0 15,0 0-15,0 21 0,0 0 16,1 1-16,-22 20 0,0-21 0,0 21 15,0 1-15,0-1 0,0-21 0,0 22 16,0-1-16,-22 0 0,1-21 16,21 22-16,-21-22 0,0 21 0,0-21 15,21 22-15,-21-22 0,-1 0 0,22 0 16,0 0-16,-21-21 0,21 22 16,-21-22-16,21 21 0,21-42 31</inkml:trace>
  <inkml:trace contextRef="#ctx0" brushRef="#br0" timeOffset="93323.82">18965 14647 0,'0'0'15,"0"-21"-15,0-85 0,0 64 16,0 21-16,0-21 0,21 20 15,-21 1-15,22 21 16,-22 21 0,21 22-16,-21-22 0,0 21 15,0 1-15,0-1 0,0 0 0,0 1 0,0-1 16,0-21-16,0 21 16,0-20-16,0-1 0,0 21 0,0-21 15,0 0-15,0 1 0,-21-22 16,21 21-16,21-42 31,-21-1-31,21 1 16,21 0-16</inkml:trace>
  <inkml:trace contextRef="#ctx0" brushRef="#br0" timeOffset="93696.61">19473 14499 0,'21'-42'0,"-42"84"0,64-126 0,-22 62 15,21 1-15,-42 0 0,0 0 16,21 0-16,-42 21 15,0 21 1,0 0-16,-22 0 0,22 22 16,-21-22-16,0 0 0,20 21 0,1-21 15,-21 1-15,21-1 0,21 0 0,0 0 16,0 0-16,0 0 0,21 1 16,0-22-16,21 0 0,-20 0 15,20 21-15,0-21 0,1 0 0,-1 21 16,0-21-16,-21 21 0,22-21 15,-22 21-15,21 0 0,-21-21 0,-21 22 16,0-1-16,0 0 16,0 0-16,-21 0 15,0-21-15,0 21 0,-21-21 0,-1 0 16,22 22-16,-21-22 0,-1 0 16,1 0-16,0 0 0,21 0 0,-22 0 15,22 0-15,0 0 0,0 0 0,0 0 16,-1 0-16,1-22 15,21 1-15,0 0 0,0-21 16,0 21-16,0-1 0,0-20 0</inkml:trace>
  <inkml:trace contextRef="#ctx0" brushRef="#br0" timeOffset="93880.5">19092 14097 0,'0'0'15,"-21"0"-15,0 0 0,21-21 0,-21 21 16,0 0-16,42 0 63</inkml:trace>
  <inkml:trace contextRef="#ctx0" brushRef="#br0" timeOffset="94348.28">21018 14711 0,'0'0'0,"0"-21"31,0 0-31,0-1 0,0-20 0,22 21 16,-1-21-16,0-1 0,21 1 15,-21 0-15,1-1 0,20 1 16,0 0-16,-21-1 0,1 1 15,-1 21-15,0-22 0,-21 22 0,0 0 0,0 0 16,-21 21-16,0 0 16,-1 21-16,1 0 0,-21 22 15,21-1-15,-22 21 0,22-20 16,0 20-16,-21 1 0,21-1 0,-1 1 16,22-22-16,0 22 0,0-22 15,0 0-15,0 1 0,0-22 0,0 0 16,0 21-16,22-21 0,-1-21 15,0 22-15,0-22 0,21 0 0,-20 0 16,20 0-16,0 0 0,1 0 16,-1 0-16,21-22 0,-20 1 0,20 0 15,-20 0-15,-1 0 0,21 0 0</inkml:trace>
  <inkml:trace contextRef="#ctx0" brushRef="#br0" timeOffset="95817.77">21971 14584 0,'0'0'15,"21"-21"-15,21-22 0,-42 1 0,22 0 16,-22 21-16,0-22 0,0 1 15,0 21-15,0-22 0,0 22 0,-22 0 16,1 21-16,0 0 16,0 0-16,0 0 0,0 21 0,-1 0 15,1 1-15,-21 20 0,21 0 16,-22 1-16,22-22 0,0 21 0,-21 0 16,21 1-16,-1-22 0,1 21 0,0-21 15,21 1-15,-21-1 0,21 0 16,0 0-16,21-21 0,0 0 15,0 0-15,22 0 0,-22 0 16,0 0-16,21 0 0,1-21 0,-1 0 16,-21 0-16,22-1 0,-22 1 15,21 0-15,-21-21 0,0 21 16,1-1-16,20-41 0,-42 21 16,21 20-16,-21 1 0,0 0 15,0 0-15,0 42 16,0 0-1,0 0-15,0 22 0,0-1 0,0-21 16,0 22-16,0-1 0,0 0 16,0-21-16,0 22 0,0-22 0,0 0 15,0 0-15,0 0 0,21 1 16,0-22-16,1 0 0,-1 0 16,21 0-16,-21 0 0,22 0 15,-1-22-15,0 1 0,1 0 0,-1 0 16,0 0-16,22 0 0,-22-22 15,0 22-15,-20-21 0,20-1 0,-21 1 16,0 0-16,-21-1 0,0 1 16,0 0-16,0-22 0,-21 43 15,0 21-15,0 0 16,0 0-16,-1 21 0,1 0 0,0 1 16,21-1-16,0 21 0,0 0 0,0-20 15,0 20-15,0 0 0,21 1 16,0-22-16,1 21 0,20 0 15,-21 1-15,0-22 16,0 0-16,-21 0 0,0 0 16,0 1-16,-21-22 15,0 0 1,0 0-16,0 0 0,0 0 0,-22 0 16,22-22-16,0 22 0,0 0 15,0 0-15,-1 0 0,1 0 0,0 0 16,21 22-1,21-1 1,0-21-16,1 0 0,-1 0 16,21 21-16,-21-21 0,22 0 0,-1 0 15,0 0-15,1 0 16,-1 0-16,0 0 0,1-21 0,20 21 16,-21-21-16,1 21 0,-1-22 15,0 1-15,-20 0 0,20 0 0,-21 0 16,0-22-16,22 22 0,-43-21 15,21 21-15,0 0 0,-21-1 16,21 1-16,-21 0 0,0 0 0,-21 42 31,21 0-31,-21 0 0,0 1 16,21 20-16,0-21 0,0 0 0,0 22 16,0-22-16,0 0 15,0 0-15,0 0 0,0 0 0,21 1 16,0-22-16,0 0 0,0 0 15,0 0-15,1 0 0,20 0 16,-21 0-16,0 0 0,22 0 0,-22 0 16,0-22-16,21 1 0,-21 0 15,43-21-15,-43 21 0,0-22 16,0 22-16,-21 0 0,22 0 0,-1 0 16,-21-1-16,0 1 0,0 0 15,21 21-15,-21 21 31,0 0-15,0 1-16,0-1 0,0 21 0,-21-21 16,21 0-16,0 22 0,-21-22 15,-1 21-15,22 1 0,-21-1 0,0-21 16,21 43-16,-21-22 0,0 0 0,-22 85 16,22-63-16,-21 20 15,21-20-15,0 21 0,-1-1 0,1 1 16,21 0-16,-21-1 0,0 1 0,21 21 15,0 84-15,0-84 16,0-21-16,0 21 0,0-22 16,0 1-16,0 0 0,0-1 0,21 1 0,-21 0 15,21-22-15,-21 1 16,21-22-16,-21 0 0,0 1 0,0-22 16,0 0-16,0 0 0,-21-21 15,0-21-15,0-21 16,0 20-16,-22-20 0,22 0 0,-21-1 15,21-20-15,-22-1 0,22 1 0,0-1 16,0 1-16,0-22 0,0 22 16,-1-1-16,22-20 0,-21-65 15,21 86-15,0-1 0,0 1 0,0-1 16,0 1-16,0-1 16,21 1-16,1 21 0,-1-22 0,0 22 0,21-22 15,-21 22-15,22-22 0,-1 1 16,0-1-16,22 1 0,-22 21 15,22-22-15,-1 1 0,1 20 0,-1 1 16,1 0-16,20-1 0,-20 1 0</inkml:trace>
  <inkml:trace contextRef="#ctx0" brushRef="#br0" timeOffset="96628.32">25844 14245 0,'0'0'0,"-21"0"15,21-21-15,0 0 16,0 0-16,0 0 15,0-1-15,21 1 16,-21 0-16,22 0 0,-22 0 16,0 0-16,-22 21 15,1 0 1,0 0-16,0 0 0,-21 21 0,20-21 16,-20 21-16,0 0 0,21 21 15,-22-20-15,1 20 0,21-21 16,0 21-16,-1-20 0,1 20 15,21-21-15,0 21 0,0 1 16,0-22-16,0 0 0,21-21 0,22 21 16,-22-21-16,42 0 15,-41 21-15,-1-21 0,21 0 16,-42 22 15,-21-1-31,0-21 16,0 21-16,-22 0 0,22-21 0,0 21 15,0-21-15,0 0 0,-1 21 16,1-21-16,0 0 0,21 22 0,-21-22 16,21 21-1,21-21 1,0 0-16,22 0 0,-22 0 16,0 0-16,21-21 0,-21 21 15,22-22-15,-1 1 0,-21 21 16,22-21-16,-22 21 0,21-21 0,-21 21 15,0 0-15,1-21 0,-1 21 16,0 0-16,-21 21 16,0 0-16,0 0 15,0 22-15,-21-22 0,0 21 0,-1-21 16,22 22-16,-21-1 0,0 0 0,0 1 16,0-1-16,0-21 0,21 21 15,-22 1-15,1-1 0,21 0 0,-21 1 16,21-22-16,0 21 0,0 1 0,-21-22 15,21 0-15,0 0 0,-21 0 16,21 0-16,0 1 0,0-1 16,0-42 15,0-1-31,21 1 0,0-21 0,0 21 16,0-22-16,22 22 0,-22-21 0</inkml:trace>
  <inkml:trace contextRef="#ctx0" brushRef="#br0" timeOffset="97458.7">27559 14478 0,'0'0'0,"0"21"0,-21-21 16,0 0 0,21-21-1,21 0 1,0 0-16,0 0 0,0-1 16,0-20-16,22 21 0,-22 0 0,0-22 15,21 1-15,-20 21 0,-1-21 16,0-1-16,0 1 0,21 21 15,-42-22-15,22 1 0,20-21 16,-42 41-16,21 1 0,-21 0 16,0 0-16,0 0 15,-21 42 1,0 0-16,0 0 0,-1 0 16,1 22-16,0-1 0,0 0 0,0 22 15,0-1-15,-22-20 0,22 41 16,0-20-16,-21-1 0,20 1 0,1-1 15,-42 86-15,42-86 16,-1 1-16,1 20 0,-21-20 0,21-1 16,0 22-16,-1-22 0,1 22 15,0-21-15,-21-1 0,21 1 16,-1-1-16,1 1 0,0-1 0,0 1 16,0-22-16,0 21 0,21-20 15,0-1-15,0 0 0,0-20 0,0-1 16,0 0-16,21 21 0,21-42 15,-21 0-15,0 0 0,1 0 0,20-21 16,-21 0-16,21 0 16,-20 0-16,20-1 0,21-41 15,-41 42-15,-1-22 0,0 22 0,21-63 16,-21 41-16,-21 1 16,0 0-16,0-22 0,0 22 0,0-22 15,0 1-15,0 20 0,-21-20 0,0-1 16,0 22-16,-21 0 0,20-1 15,1 1-15,-21 0 0,21 21 0,0-1 16,-1 1-16,-20 0 0,21 21 16,21-21-16,-21 21 0,21-21 31,21 0-31,0 21 16,0 0-16,0-22 0,22 22 0,-22-21 15,21 21-15,-21-21 0,22 21 0,-1-21 16,0 0-16,1 21 15,-1-21-15,0-1 0,1 22 0,-22-21 16,21 21-16,1-21 0,-1 0 16,0 21-16,1-21 0</inkml:trace>
  <inkml:trace contextRef="#ctx0" brushRef="#br0" timeOffset="99346.65">28660 14203 0,'0'-21'15,"0"42"-15,21-63 0,-21 20 0,0 1 16,-21 0 0,-1 21-1,1 0-15,0 0 0,0 0 16,-21 0-16,20 21 0,1 0 16,0 1-16,0 20 0,-21-21 0,20 21 15,1 1-15,0 20 0,0-20 16,21-1-16,0 0 0,0-21 15,0 22-15,0-22 0,0 21 0,0-21 0,0 1 16,21-22-16,0 0 16,0 0-16,1 0 0,20 0 0,-21 0 15,0-22-15,0 1 0,1 0 16,20 0-16,-21 0 0,0 0 0,22-43 16,-22 22-16,-21-1 15,21 1-15,0 0 0,-21 21 16,0-22-16,0 22 0,21-21 0,-21 21 15,21-1-15,-21 44 32,0-1-32,0 0 0,0 21 15,0-21-15,-21 1 0,21 20 16,0-21-16,0 21 0,0-20 0,0 20 16,0-21-16,0 0 0,0 0 15,0 1-15,0-1 0,0 0 0,21-21 16,1 0-16,-1 21 0,0-21 15,0 0-15,0 0 16,22 0-16,-22-21 0,21 21 0,-21-21 16,22 0-16,-1-1 0,0 1 15,1 0-15,-1-21 0,0 21 0,-21-22 16,22 22-16,-22 0 0,-21 0 16,0 0-16,0-1 0,0 44 31,-21-1-31,0 0 0,-1 0 15,1 0-15,21 0 0,0 1 0,0 20 16,0-21-16,-21 0 0,21 0 16,0 22-16,0-22 0,0 0 15,0 0-15,21 0 0,-21 1 16,0-1-16,21-21 16,-21-21 30,0-1-46,-21 1 16,21 0-16,-21 0 0,21 0 16,-21 21-16,0 0 15,0 0 1,-1 0-16,22 21 0,-21-21 16,21 21-16,0 0 0,0 0 15,0 1-15,21-1 16,1-21-16,-1 21 0,0 0 0,0-21 15,0 0-15,22 0 0,-22 0 16,21 0-16,0 0 0,22 0 0,-22 0 16,1 0-16,-1 0 0,0 0 15,1-21-15,20 21 0,-42-21 0,22 0 16,-1-1-16,0 1 0,-21-21 0,22 21 16,-22-22-16,0 1 0,0 0 15,22-1-15,-22 1 0,-21 0 16,21-1-16,0 1 0,0-21 15,0 20-15,-21 1 0,0 0 0,22-1 16,-22 22-16,0-21 0,0 21 16,0-1-16,0 1 0,-22 21 31,22 21-31,-21 1 0,0-1 16,0 0-16,0 21 0,0-21 0,-1 1 15,1 20-15,0 0 0,0-21 16,21 22-16,0-1 0,-21-21 0,21 22 15,-21-1-15,21-21 0,0 21 16,0-20-16,0 20 0,0-21 0,0 21 16,0-20-16,0-1 0,21 0 15,0 0-15,0 0 0,0 0 16,0-21-16,1 22 0,-1-22 0,0 0 16,21 0-16,-21 0 0,22 0 15,-22 0-15,0 0 0,21 0 0,-20 0 16,-1-22-16,21 1 0,-21 0 15,0 0-15,1 0 0,-1-22 0,0 22 16,0 0-16,-21-21 0,0 21 16,21-22-16,-21 1 15,0 21-15,-21 21 16,0 21 0,0 0-16,0 0 0,-1 0 15,22 1-15,-21-1 16,0 0-16,21 0 0,0 0 0,0 22 15,-21-22-15,21 0 16,0 0-16,0 0 0,0 0 0,0 1 16,21-22-16,0 0 15,0 0-15,1 0 16,-1 0-16,0 0 0,0 0 16,0 0-16,22 0 0,-22 0 15,0 0-15,0-22 0,0 1 16,0 0-16,1 0 0,20 0 15,-21-22-15,0 22 0,0 0 0,1-21 16,-22-1-16,21 22 0,0 0 16,-21-21-16,21 21 0,-21-1 15,0 1-15,0 42 32,0 1-17,-21-22-15,21 21 0,0 0 16,21-21 15,0 0-15,0 0-16,1 0 0,-1 0 15,0-21-15,0 21 0,0-21 16,0 21-16,1 0 0,-1 0 16,-21-22-16,21 22 0,-21 22 15,0-1-15,0 0 16,-21 0-16,21 0 0,-21 0 15,-1 1-15,22-1 0,-21 21 0,21-21 16,-21 0-16,0 1 0,21-1 16,0 0-16,0 0 0,0 0 15,0 0-15,0 1 16,21-22 0,0 0-1,0 0-15,1 0 0,-1 0 16,0 0-16,21-22 0,-21 22 0,1-21 15,-1 0-15,0 21 0,0-21 16,0 0-16,-21 0 0,0-1 0,21 22 16,-21-21-16,0 0 0,0 0 15</inkml:trace>
  <inkml:trace contextRef="#ctx0" brushRef="#br0" timeOffset="99727.43">29379 13737 0,'-42'0'0,"84"0"16,-126-21-16,62 21 0,1 0 0,21-21 15,21 21-15,1 0 16,20 0-16,21 0 0,-20 0 0,20 0 16,22 0-16,-22 0 15,22 0-15,0 0 0,-1 0 0,22 0 16,-21 0-16,0 0 0,-1 0 16,-20 21-16,63-21 0,-64 21 15,-42-21-15,43 0 16,-43 0-16,-21 21 31,-21-21-15,21 22-16,-21-22 0,-22 0 15,22 0-15,0 0 0,-21 21 16</inkml:trace>
  <inkml:trace contextRef="#ctx0" brushRef="#br0" timeOffset="101040.29">1757 16320 0,'0'0'0,"21"-22"0,-21 1 16,21 21-16,0-21 0,-21 0 15,0 0-15,0 0 0,-21 21 31,0 0-31,-21 0 16,20 21-16,-20 0 0,21 0 16,-21 0-16,-1 22 15,1-22-15,21 21 0,-22 0 0,1 1 0,0 20 16,-1 1-16,1 20 0,-21 65 16,41-86-1,1 22-15,21-22 0,0 1 0,0-22 16,0 22-16,21-22 0,22-21 15,-22 21-15,0-20 0,21-1 16,1 0-16,-1-21 0,-21 0 0,22 0 16,-1 0-16,0 0 0,1 0 15,41-42-15,-41 20 0,-22 1 16,21 0-16,-21 0 0,0 0 16,1-22-16,-1 22 0,-21 0 15,0-21-15,0 21 0,0-22 16,0 22-16,-21 0 0,-1 0 0,1 0 15,-21-22-15,21 43 16,-22 0-16,22 0 0,0 0 16,0 21-16,-21 1 0,20-1 15,1 0-15,0 0 0,0 0 0,0 22 16,21-22-16,0 0 0,-21 0 16,21 21-16,0-20 0,0-1 15,0 0-15,0 0 0,21-21 16,0 0-16,0 0 0,0 0 15</inkml:trace>
  <inkml:trace contextRef="#ctx0" brushRef="#br0" timeOffset="101380.09">2540 16912 0,'0'43'15,"0"-22"1,0 0-16,21-21 16,0 0-1,-21-21-15,21 0 16,-21-1-16,22 1 16,-22 0-16,0 0 15,0 0-15,0 0 0,0-1 16,-22 22-16,1 0 15,21-21-15,-21 21 0,0 0 0,0 0 16,0 0-16,-1 0 16,22 21-16,-21 1 0,0-1 15,21 0-15,0 0 16,0 0-16,21-21 0,0 0 16,1 0-16,20 0 0</inkml:trace>
  <inkml:trace contextRef="#ctx0" brushRef="#br0" timeOffset="104503.83">3831 16383 0,'0'-21'0,"0"42"0,0-63 0,0 21 16,0-1-16,0 44 31,0 20-31,0-21 0,0 21 16,0 1-16,21 20 0,-21 1 0,21-1 16,-21 1-16,0-1 15,0 22-15,0-22 0,0 1 0,0-22 16,0 22-16,0-22 0,0 0 15,0 1-15,0-22 0,0 21 0,0-21 16,-21 1-16,21-1 0,-21-21 16,0 0-16,0 0 15,21-21 1,-21-1-16,-1-20 0,22 21 0,0-21 16,0-1-16,0 1 0,-21-22 15,21-63-15,0 64 16,0-1-16,21 1 0,1-22 15,-1 22-15,0-1 0,21 22 0,1-22 16,-1 22-16,0 0 0,1 21 16,-1-22-16,0 43 0,22 0 15,-22 0-15,0 0 0,1 21 16,-22 1-16,0-1 0,0 21 0,0-21 16,-21 22-16,0-1 0,0 0 0,0 1 15,-21-1-15,0-21 0,0 21 16,-21 1-16,20-1 0,1-21 0,-21 0 15,21 1-15,0-1 0,-22 0 16,22-21-16,0 0 0,0 0 0,0 0 16,-1 0-16,1 0 15,0-21-15,0 21 0,0-21 0,0-22 16,-1 22-16,22 0 0,0 0 16,-21 21-16,21-21 0,0-1 0,0 44 31,0-1-31,21 0 15,1 0-15,-22 0 0,21 22 16,0-1-16,0-21 0,-21 21 0,21 1 16,0-22-16,1 21 0,-22 1 15,21-22-15,0 21 0,0-21 16,0 22-16,0-22 0,1 21 0,-1-21 16,21 0-16,-21 1 0,22-22 15,-22 21-15,21-21 0,-21 21 16,22-21-16,-22 0 0,21 0 0,0 0 15,1-21-15,-1 0 0,0 21 16,1-22-16,-1 1 0,0 0 0,-20-21 16,20 21-16,0-1 0,-21-20 15,1 21-15,-1-21 0,-21 20 0,0-20 16,21 0-16,-21 21 0,0-22 16,0 22-16,0 0 0,0 0 0,0 0 15,0-1-15,-21 22 31,0 22-15,-1-22-16,22 21 16,0 0-16,0 0 0,-21 0 15,21 0-15,0 1 0,0-1 0,0 0 16,0 0-16,0 0 0,0 0 16,0 1-16,0-1 0,0 0 15,21 0-15,-21 0 16,22-21-16,-1 21 0,0-21 0,-21 22 15,21-22-15,0 0 0,0 21 16,1-21-16,-1 0 16,0 0-16,0 0 15,0 0-15,0-21 0,22 21 16,-22-22-16,0 22 0,21-21 16,-20 0-16,20 0 0,-21 0 0,21 0 15,1-22-15,-22 22 0,21-21 16,1-1-16,-1 22 0,-21-21 15,21 0-15,-20-1 0,-1 22 0,0 0 16,-21 0-16,0 0 0,-21 21 31,0 0-31,-1 21 0,1 0 0,0 0 16,0 0-16,0 0 16,-22 43-16,43-43 0,0 0 15,0 0-15,0 1 0,0-1 16,0 0-16,0 0 0,0 0 0,0 0 15,22 1-15,-1-1 0,0 0 16,0 0-16,0 0 0,-21 0 0,21 1 16,-21-1-16,22 0 15,-22 0-15,0 0 16,-22-21 0,1 0-16,0 0 15,0-21-15,0 21 0,0-21 16,-1 0-16,1 0 0,0-1 15,0 22-15,0-21 0,0 0 0,-1 0 16,1 0-16,0 21 0,21 21 47,0 0-47,21 0 0,0 0 16,1 1-16,-1-22 0,0 21 15,0-21-15,0 21 0,0-21 0,22 0 16,-22 21-16,0-21 0,21 0 15,-20 0-15,20 0 0,-21 0 0,21 0 16,-20 0-16,20 0 0,21-21 16,-41 0-16,20 0 15,-21-1-15,0 1 0,22 0 16,-22-21-16,0 21 0,0-22 0,-21 22 16,21-21-16,-21 21 0,21-22 15,-21 22-15,0 0 0,0 0 16,0 42-1,0 0-15,0 0 16,0 0-16,0 1 0,0-1 16,0 0-16,0 21 0,0-21 15,0 1-15,0 20 0,0-21 0,0 0 16,0 0-16,0 1 0,22-1 0,-1 0 16,-21 0-16,21-21 15,0 0-15,-21 21 0,21-21 0,0 0 16,1 0-16,-1 0 0,0 0 15,0-21-15,0 0 0,0 0 0,22 21 16,-22-43-16,0 22 0,0 0 0,0 0 16,-21-21-16,22 20 0,-22-20 15,21 21-15,-21-21 0,0 20 0,0 1 16,0 0-16,0 0 16,0 42-1,0 0-15,0 0 16,0 1-16,0-1 0,0 21 0,21-21 15,-21 0-15,0 1 16,21 20-16,-21-21 0,0 0 0,0 22 16,21-22-16,0 0 0,1 0 15,-1 0-15,-21 0 0,21-21 0,0 22 16,0-22-16,22 0 0,-22 0 16,0 0-16,21 0 0,-21 0 0,22 0 15,-22 0-15,21-22 0,-21 1 0,22 0 16,-22 0-16,0 0 0,0 0 15,0-22-15,1 22 0,-1-21 0,-21 21 16,0-22-16,0 22 0,0-21 16,0 21-16,0-22 0,0 22 0,-21 0 15,-1 21 1,1 0-16,0 0 0,0 0 0,0 0 16,0 21-16,-22 0 0,22 0 0,0 1 15,0-1-15,0 21 0,-1-21 16,1 22-16,21-22 0,0 21 0,-21-21 15,21 0-15,0 22 0,0-22 16,0 0-16,0 0 0,0 0 16,21-21-16,0 0 0,1 0 15,-1 0-15,0 0 16,21 0-16,-21 0 0,1-21 0,-1 0 16,0 0-16,0 0 0,0 0 15,0-1-15,-21-20 0,22 21 16,-1-21-16,-21 20 0,0 1 0,0-21 15,21 0-15,0 20 16,-21 44 0,0-1-1,0 0-15,0 0 0,0 0 16,0 0-16,0 1 0,0 20 0,0-21 16,0 0-16,0 0 0,0 1 15,0-1-15,21 0 0,-21 0 16,21 0-16,1 0 15,-1-21-15,0 0 0,0 0 0,0 0 16,0 0-16,22-21 16,-22 21-16,21-21 0,-21 0 0,22 0 15,-1-22-15,-21 22 0,22-21 0,-22 0 16,0-1-16,0 1 0,21-43 16,-42 22-16,0-1 0,22 22 15,-22 0-15,0-22 0,0 22 16,0-1-16,0 22 0,0-21 0,0 21 15,0 0-15,-22 21 16,1 21-16,21 0 16,0 0-16,-21 21 0,21-20 15,0 20-15,0-21 0,0 21 16,0 1-16,0-1 0,0 0 0,0 1 16,-21-1-16,21 0 0,-21-20 15,21 20-15,0 0 0,-21-21 0,21 22 16,-22-22-16,22 0 0,-21 0 15,21 0-15,0 1 0,0-44 47,0 1-47,0 0 0,0 0 0,21 0 16,1 0-16,-1-1 0,0 1 16,21-21-16,-21 21 0,1 0 0,20 21 15,-21-22-15,21 1 16,-20 21-16,20 0 0,-21 0 0,21 0 15,-20 0-15,-1 0 0,0 21 0,0 1 16,0-22-16,0 21 0,-21 0 16,0 0-16,0 0 0,0 0 15,0 1-15,0-1 0,-21 0 16,21 0-16,-21 0 0,0-21 16,0 21-16,0-21 0,-22 22 15,22-22-15,0 0 0,0 21 0,0-21 16,-1 21-16,1-21 0,0 0 15,0 0-15,-21 0 16,20 0-16,1 0 16,0 0-16,21-21 31,0 0-31,0-1 0,21 1 16</inkml:trace>
  <inkml:trace contextRef="#ctx0" brushRef="#br0" timeOffset="106261.83">8509 17166 0,'0'0'15,"-21"0"-15,0 21 0,-22-21 16,22 0-16,0 0 0,0 0 16,21-21 15,0 0-31,0 0 16,0 0-16,21 0 15,0-1-15,0 1 0,-21 0 0,21-21 16,22-22-16,-43 43 15,21 0-15,-21 0 0,0 0 0,0-1 16,0 1-16,0 42 31,0 1-31,0-1 0,0 0 16,0 0-16,0 0 0,0 22 16,-21-22-16,21 0 0,0 0 0,0 0 15,0 0-15,0 1 0,0-1 16,0 0-16,21 0 15,0-21-15,0 0 16,0 0-16,1 0 0,-1 0 0,21-21 16,-21 21-16,22-21 0,-22 0 15,21-1-15,-21 1 0,22-21 0,-22 21 16,0-22-16,21 1 0,-21 0 16,1-1-16,-1 1 0,-21 0 0,21-1 15,-21-20-15,21 21 0,-21-1 16,0-20-16,0 20 0,0 1 0,0-64 15,0 85-15,0-21 0,0 21 16,0-1-16,0 1 0,0 42 16,0 1-1,0 20-15,-21 0 16,21 1-16,-21-22 0,21 21 0,0 22 16,-21 20-16,21-20 0,0-22 15,0 22-15,0-22 16,0 21-16,0-20 0,0-1 0,0 0 0,0 1 15,0-22-15,0 21 0,0-21 16,21-21-16,0 22 0,0-22 0,0 0 16,0 0-16,1 0 0,-1 0 15,0 0-15,0-22 0,0 1 0,22 0 16,-22 0-16,0-21 0,0 20 16,0 1-16,-21-21 0,21 21 15,-21-22-15,22 22 0,-22 0 0,0 0 16,0 0-16,0 42 31,0 0-31,0 0 16,0 0-16,0 1 0,0 20 0,0-21 15,0 0-15,0 0 0,0 22 16,0-22-16,0 0 0,0 0 0,0 0 16,0 1-16,21-1 0,0-21 15,0 21-15,0-21 0,0 0 0,1 0 16,20 0-16,-21 0 15,0 0-15,0-21 0,22 0 16,-22-1-16,21 1 0,1 0 0,-22-21 16,21 21-16,-21-22 0,22 1 15,-22 0-15,0-1 0,0-63 16,0 64-16,-21 0 0,21-1 16,-21 1-16,0 0 0,0-1 0,0 22 15,0 0-15,0 0 0,0 0 0,0 42 31,-21 0-15,21 21-16,-21-20 0,21 20 16,-21-21-16,21 21 0,0 1 0,0-1 15,-21 0-15,21 22 0,0-22 16,-21 1-16,21-1 16,0-21-16,0 21 0,0 1 0,0-22 0,0 0 15,0 0-15,21 0 0,0 1 16,-21-1-16,42-21 15,-21 0-15,1 0 0,20 0 0,-21 0 16,0 0-16,0 0 0,22 0 0,-22-21 16,0-1-16,0 1 0,0 0 15,1 21-15,-1-21 0,0 0 0,-21 0 16,21-1-16,-21 1 0,0 0 16,0 42 15,0 0-16,0 1-15,0-1 0,0 0 0,0 0 16,0 0-16,0 0 0,0 1 16,0-1-16,0 0 0,21 0 15,0-21-15,-21 21 0,22-21 16,-1 0-16,0 0 0,0 0 16,0 0-16,22 0 0,-22-21 15,0 0-15,0 21 0,0-21 0,0 0 16,1-1-16,-1-41 15,-21 42-15,21-22 16,-21 22-16,0 0 0,0 0 0,0 0 16,0 0-16,0 42 31,0 0-31,0 0 16,0 0-16,0 0 0,0 1 0,0 20 15,0-21-15,0 21 0,0-20 0,0 20 16,-21 0-16,0-21 15,21 22-15,0-1 0,-22 0 0,1 22 0,0-22 16,21 22-16,-21-22 0,21 22 16,-21-1-16,21 1 0,-21-1 15,21-21-15,0 22 0,0-22 16,0 1-16,0-1 0,0-21 0,0 0 16,0 0-16,0 1 0,0-1 15,-22-21-15,1 0 0,0 0 16,0 0-1,0 0-15,0-21 0,-1-1 0,1 22 16,0-21-16,0 21 0,21-21 16,-21 0-16,0 0 0,21 0 15,0-1-15,-22 1 0,22-21 16,-21 21-16,21 0 0,0-22 16,0 1-16,-21 0 0,21-1 0,0-20 15,0 20-15</inkml:trace>
  <inkml:trace contextRef="#ctx0" brushRef="#br0" timeOffset="106509.72">9821 16658 0,'21'-21'16,"1"0"-1,-1 21-15,0 0 0,0 0 0,21-21 16,-20 21-16,20 0 15,-21-21-15,21-1 0,-20 22 0,20-21 16,-21 21-16,21 0 0,-20-21 16,-1 21-16,0 0 0,0 0 0,0 0 15,-21-21 1,-21 21 0,0 0-16,0 0 0</inkml:trace>
  <inkml:trace contextRef="#ctx0" brushRef="#br0" timeOffset="106696.61">9610 16574 0,'0'0'0,"-22"0"16,1 0-16,21 21 16,-21-21-1,0 0 1,0 0 15,0 0-31,-1 0 16</inkml:trace>
  <inkml:trace contextRef="#ctx0" brushRef="#br0" timeOffset="106892.18">8742 16447 0,'0'0'0,"-21"0"0,-1 0 0,1 0 16,21-22-16,-21 22 0,21-21 31,21 21 0,0 0-31,22 0 0</inkml:trace>
  <inkml:trace contextRef="#ctx0" brushRef="#br0" timeOffset="107944.09">12615 16552 0,'-21'0'0,"42"0"0,-42-21 0,0 0 0,0 0 16,0 0-16,-1 21 0,1-21 15,0-1-15,0 1 0,0 21 0,0 0 16,-1 0-16,1 0 0,-21 0 16,21 0-16,-22 0 0,22 21 0,-21 1 15,21-1-15,-22 0 0,22 21 16,0-21-16,0 22 0,0-1 0,0 0 16,21 1-16,0-22 0,0 21 15,0 1-15,0-22 0,0 0 16,21 0-16,-21 0 0,21 0 0,42 1 15,-41-22-15,-1 0 16,21 0-16,-21 0 0,22-22 0,-22 1 16,21 21-16,-21-21 0,22-21 15,-22 21-15,0-1 0,-21 1 0,0-21 16,0 21-16,0-22 0,0 22 0,0-21 16,-21 0-16,0 20 0,-1 1 15,-20-21-15,21 21 0,-21 0 0,-1-1 16,22 1-16,-21 0 0,21 21 15,-22 0-15,43-21 0,-21 21 16,42 0 0,0 0-16,1 0 15,20 0-15,0-21 0,1 21 0,-1 0 16,0-21-16,64-1 16,-64 1-16,22 0 0,42-21 15,-64 21-15,0-1 0,1 1 16,-1 0-16,-21 0 0,0 0 0,1 0 15,-22-1-15,21 22 0,-21-21 16,-21 21 0,-1 0-16,1 21 0,21 1 0,-21-1 15,0 0-15,0 21 16,21-21-16,0 22 0,-21-1 0,21 0 16,-22 64-16,22-42 15,-21-1-15,21 1 0,0-1 16,0 1-16,0 20 0,0-20 0,0 21 0,0-1 15,0 1-15,0 0 0,0 20 16,0-20-16,0 21 0,-21-21 0,21 20 16,0-20-16,-21 0 0,21 21 15,0-22-15,0-20 0,-21 20 16,21-20-16,-21-1 0,21-20 0,-22 41 16,22-62-16,-21-22 0,0 0 15,0 0 1,0-22-16,0-20 0,21 0 15,-22-1-15,1 1 0,0 0 16,0-22-16,0 22 0,21-22 0,0-20 16,-21 20-16,21-20 0,0-1 15,0 0-15,0 1 0,0 20 0,0-21 16,0 1-16,21 20 0,0 1 16,0-1-16,0 1 0,0-1 15,22 22-15,-22 0 0,21-22 16,-21 22-16,22-1 0,-1 1 0,0 21 15,22-21-15,-22-1 0,22 22 0,-1 0 16,22-21-16,-22 20 0,1 1 16</inkml:trace>
  <inkml:trace contextRef="#ctx0" brushRef="#br0" timeOffset="110553.1">14309 16806 0,'0'0'0,"-22"0"0,1 0 0,0 0 16,0 0-16,0 0 0,21-21 31,21 0-31,0 0 0,0 0 16,-21 0-16,21-22 0,22 22 15,-22 0-15,0 0 0,0-22 0,0 22 16,-21-21-16,22 21 0,-22-22 16,21 22-16,-21-21 0,0 0 0,0 20 15,0 1-15,0 0 0,0-21 16,-21 42-1,-1 0-15,1 0 0,0 21 0,0 0 16,0 0-16,0 0 0,-1 22 16,1-1-16,21 0 0,0-20 0,-21 20 15,21 0-15,0 1 0,0-1 0,0 0 16,0-21-16,0 22 0,21-22 16,-21 0-16,21 0 0,22 0 0,-22-21 15,0 0-15,21 0 0,-20 0 16,20 0-16,-21 0 0,21-21 15,1 21-15,-22-21 0,21-21 16,1 21-16,20-43 0,-42 43 16,22-21-16,-22-1 0,0 1 15,0 0-15,0-22 0,0 22 0,1-22 16,-22 1-16,0 20 0,0-20 16,21-1-16,-21 22 0,21 0 0,-21-1 15,0 1-15,0 21 0,0 0 0,0 63 31,0-21-31,-21 22 16,0 20-16,-1-21 0,1 22 16,0-1-16,0-20 0,0 20 15,0 1-15,-1 42 0,22-64 16,-21 21-16,21-20 0,0-1 16,0 0-16,0 1 0,0-22 0,21 21 15,1-21-15,-1 1 0,21-22 16,-21 21-16,0-21 0,22 0 15,-1 0-15,0 0 0,1-21 0,-1 21 16,0-22-16,1 1 0,20 0 0,-20-21 16,-1 21-16,0-1 0,-21-20 15,22 21-15,-22-21 0,0 20 0,-21-20 16,0 21-16,0-21 0,0 20 16,0 1-16,0 0 0,0 0 15,-21 21-15,0 0 16,0 21-16,-1 0 0,1 0 15,21 1-15,-21 20 0,21-21 0,-21 21 16,21-20-16,0 20 0,0-21 0,0 21 16,0-20-16,0 20 0,21-21 15,0 0-15,0 0 0,1 1 0,-1-22 16,0 0-16,21 21 0,-21-21 16,1 0-16,20 0 0,-21 0 0,21-21 15,-20 21-15,20-22 0,-21 1 16,0 0-16,0 0 0,1 0 0,-1-22 15,0 22-15,-21 0 0,21-21 16,-21 21-16,0-22 0,0 22 16,0 0-16,0-21 0,0 20 15,0 44 1,0-1 0,0 0-16,0 0 0,0 0 0,0 0 15,0 22-15,0-22 0,0 21 16,0-21-16,0 1 0,0 20 0,-21-21 15,21 0-15,0 0 0,0 1 16,-21-1-16,21 0 16,-21-21-1,21-21 1,0 0 0,0-1-16,0 1 0,0 0 0,0-21 15,0 21-15,0-22 0,21 22 0,0-21 16,0-1-16,-21 22 0,21 0 15,0-21-15,1 21 0,-1 21 0,0-22 16,21 22-16,-21 0 0,1 0 16,-1 0-16,0 22 0,0-22 0,0 21 15,0 0-15,-21 0 0,0 21 16,22-20-16,-22-1 0,0 21 16,21-21-16,-21 0 0,0 22 0,0-22 15,0 0-15,0 0 0,0 0 16,0 1-16,0-44 47,0 1-47,21 0 0,0 0 15,-21 0-15,21-22 0,0 22 16,1-21-16,20 21 0,-21-22 0,0 22 16,22 0-16,-22-21 0,21 21 15,0-22-15,1 43 16,-22 0-16,0 0 0,0 0 15,-21 21-15,0 1 16,0-1-16,0 0 0,0 0 0,0 0 16,0 0-16,0 22 0,-21-22 0,21 0 15,0 0-15,0 0 0,0 43 16,0-43-16,0 0 0,21 0 16,0 1-16,1-1 0,-1-21 15,0 21-15,21 0 0,-21-21 0,22 0 16,-1 0-16,-21 0 0,22 0 15,-1 0-15,0 0 0,1-21 0,20-21 16,-21 20-16,-20 1 16,20 0-16,-21 0 0,-21-21 0,21 20 15,-21-41-15,0 42 16,0 0-16,0-1 0,0 1 16,-21 0-16,0 21 0,-21 0 15,20 0-15,1 21 0,0-21 16,0 21-16,0 1 0,21-1 15,0 0-15,-21 0 0,21 21 0,0-20 16,0-1-16,0 0 0,0 21 16,0-21-16,21 1 0,0-1 0,0 0 15,0-21-15,0 21 0,1 0 16,20-21-16,-21 0 0,0 0 0,22 0 16,-22 0-16,21 0 0,-21 0 15,0-21-15,22 21 0,-22-21 16,0 0-16,0 0 0,0-1 0,-21 1 15,22 0-15,-22 0 0,21 0 0,-21-22 16,21 22-16,-21 0 0,0 0 16,0-21-16,0 20 0,0 44 31,0-1-15,0 0-16,0 0 0,0 0 15,0 22-15,-21-22 0,21 0 16,-21 0-16,-1 0 0,1 0 0,0 1 15,21-1-15,-21-21 16,0 21-16,0 0 0,-1 0 0,1-21 16,21 21-16,-21-21 0,21-21 31,0 0-15,21 0-16,0 0 0,1 0 15,20-1-15,-21-20 0,0 21 0,22-21 16,-22 20-16,21 1 0,0 0 15,-20 0-15,20 0 0,-21 21 0,0 0 16,0 0-16,1 0 0,-1 0 16,21 0-16,-42 21 15,0 0-15,0 0 0,0 0 16,0 22-16,0-22 16,0 0-16,0 0 0,0 0 0,0 1 15,0-1-15,0 21 0,0-21 16,0 0-16,0 1 15,21-22 1,0 0-16,1 0 0,-1 0 16,42-22-1,-42 22-15,1-21 0,-1 0 0,21 0 16,-21 0-16,22-22 0,-22 22 0,0-21 16,21 0-16,-21 20 0,1-20 15,-1 0-15,0-1 0,0 1 0,0 0 16,0-1-16,1 1 0,-22 0 15,0-1-15,21 22 0,-21-21 0,0 21 16,0 0-16,0 42 31,-21-21-31,-1 21 16,22 0-16,0 21 0,-21-20 0,0-1 16,0 21-16,21-21 0,0 0 0,-21 22 15,21-22-15,-21 21 0,21-21 16,0 1-16,-22 41 15,1-21-15,21-20 0,0-1 0,0 0 16,0 21-16,0-21 0,0 1 16,0-1-16,0 0 0,0 0 15,21-21 1,1 0 0,-1 0-16,0 0 0,0-21 15,0 0 1,0 0-16,1-1 0,-1 1 0,-21 0 15,21 21-15,-21-21 0</inkml:trace>
  <inkml:trace contextRef="#ctx0" brushRef="#br0" timeOffset="110828.95">18224 16489 0,'0'0'0,"-42"0"0,-43 0 16,107 0 15,-1 0-31,0 0 16,21 0-16,-21 0 0,22 0 0,-1 0 15,0 0-15,1 0 16,-1 0-16,0-21 0,1 21 0,-1 0 16,0 0-16,-20 0 0,-1 0 0,0 0 15,0 0-15,0 0 0,0 0 16,-21-21-16,-21 21 31,0 0-31,0 0 16</inkml:trace>
  <inkml:trace contextRef="#ctx0" brushRef="#br0" timeOffset="111937.41">19875 16722 0,'-21'0'0,"42"0"0,-63-21 15,42-1-15,-21 22 16,21-21-16,0 0 0,0 0 0,0 0 16,0 0-16,0-22 15,0 22-15,21 0 0,-21 0 0,21-22 16,0 22-16,1 0 0,-1 0 15,0 0-15,0 0 0,43 21 16,-43 0-16,21 0 0,-21 0 0,0 21 16,22 0-16,-22 0 0,0 0 15,0 0-15,-21 22 0,0-1 0,21-21 16,-21 22-16,0-1 16,0-21-16,0 21 0,0 1 0,0-22 15,-21 21-15,21-21 0,-21 1 16,0-1-16,0 0 0,0 21 15,-1-42 1,22-21 0,0 0-16,0 0 15,0-22-15,0 22 0,22-21 16,-1 21-16,0-22 0,0 1 0,0 0 16,22-1-16,-22 22 0,21-21 15,-21 0-15,22 20 0,-1 1 0,0 0 16,1 0-16,-22 21 0,21 0 15,-21 0-15,0 0 0,1 21 16,-1 0-16,-21 0 0,0 1 0,0 41 16,0-42-16,0 22 15,0-22-15,0 21 0,0 0 0,0-20 16,0 20-16,0-21 0,0 43 16,0-43-16,0 21 15,21-42-15,0 21 0,0-21 0,0 0 16,22 0-16,-22 0 0,42 0 15,-20 0-15,-1-21 0,-21 0 16,22 0-16,-1 0 16,-21-1-16,21-20 0,-20 21 0,20-21 0,-21 20 15,0-20-15,0 21 16,-21-21-16,0 20 0,22 1 0,-22 0 16,-22 21-1,1 21 1,0 0-16,0 1 0,0-1 15,21 0-15,-21 21 0,21-21 16,-22 22-16,22-22 0,0 0 0,0 0 16,0 0-16,0 1 0,22-1 15,-1 0-15,0 0 0,0-21 16,21 0-16,-20 0 0,20 0 16,0 0-16,1 0 0,-1 0 0,0-21 15,1 21-15,-1-21 0,0 0 16,1-1-16,-22 1 0,42-63 15,-63 41-15,0 1 0,0 21 16,0-22-16,0 1 0,-21 21 16,-21-43-16,21 43 0,-22 0 15,22 0-15,-21 21 0,-1 0 16,1 0-16,21-21 0,-21 21 16,-1 0-16,1 0 0,0 0 0,-1 0 15,22 21-15,-21 0 16,42 0-16,0 0 0,0 1 0,21-1 15,21 0-15,1-21 16,-1 21-16,0-21 0</inkml:trace>
  <inkml:trace contextRef="#ctx0" brushRef="#br0" timeOffset="113537.16">23072 16574 0,'-22'0'0,"44"0"0,-65-22 0,22 1 15,21 0-15,0 0 16,0 0-16,0 0 0,0-1 0,0 1 15,21-21-15,0 21 0,22 0 0,-22-1 16,21 1-16,-21 21 0,22 0 16,-22 0-16,21 0 0,-21 0 0,1 21 15,20 1-15,-21-1 0,0 0 16,-21 21-16,0 1 0,0-22 0,0 21 16,0 0-16,0 1 0,0-22 15,0 21-15,0 1 0,-21-22 16,0 21-16,21-21 0,0 0 0,-21 1 15,21-1-15,-21-21 0,21 21 16,0-42 15,0 0-31,21-1 0,0 1 0,0-21 16,0 21-16,0-22 0,1 1 16,-1 21-16,21-21 0,-21-1 0,22 1 15,-22 21-15,21 0 0,-21-22 16,0 43-16,1-21 0,-1 21 15,0 0-15,21 0 0,-42 21 16,0 0-16,21 1 0,-21-1 16,0 21-16,0-21 0,0 22 0,0-22 15,0 21-15,0 0 0,22-20 16,-22 20-16,0-21 0,21 0 0,0 22 16,0-22-16,21 21 15,-20-21-15,-1 0 0,21-21 0,0 0 16,-20 22-16,20-22 0,0 0 15,1 0-15,-1 0 0,0-22 0,1 1 16,-1 21-16,0-21 0,1 0 16,-1-21-16,-21 20 0,21 1 15,-20-21-15,-1 0 0,0 20 0,0-20 16,-21 0-16,0-1 0,0 22 16,0-21-16,0 21 0,0 0 0,0-1 15,-21 22-15,0 0 0,0 0 16,-1 0-16,1 22 0,-21-1 15,21 0-15,0 0 0,21 0 16,-22 0-16,1 22 0,21-22 0,0 0 16,0 21-16,0-20 0,0 20 15,0-21-15,0 0 0,21 22 0,1-22 16,-1 0-16,0 0 0,0-21 16,21 21-16,1-21 0,-1 0 15,0 0-15,1 0 0,20 0 0,-20 0 16,20 0-16,-21 0 0,1 0 15,20-21-15,-20 0 0,-22 0 0,21 0 16,-21-1-16,22 1 0,-22 0 16,0-21-16,-21 21 0,0-22 0,0 22 15,0-42-15,0 41 16,0 1-16,0 0 0,-21 21 16,0 0-16,-1 0 0,1 0 15,0 21-15,0 0 16,0 1-16,21-1 0,0 21 0,-21-21 15,21 22-15,0-22 16,0 21-16,0-21 0,0 0 0,0 1 16,0-1-16,21 0 0,0 0 15,0 0-15,0 0 0,0-21 16,1 0-16,20 22 0,0-22 0,43 0 16,-43 0-16,1 0 0,-1 0 15,21 0-15,-20-22 0,20 22 16,-20-21-16,-1 0 0,0 0 0,-21 0 15,22 0-15,-22-22 0,0 22 0,0-21 16,0 21-16,-21-22 0,0 22 16,0-21-16,0 21 0,0-1 0,0 1 15,0 0-15,-21 21 16,0 0-16,0 0 0,0 0 0,-22 0 16,22 21-16,-21 0 0,0 1 15,20-1-15,-20 0 0,21 21 0,0-21 16,0 22-16,-1-22 0,1 21 0,21-21 15,0 1-15,0-1 16,0 0-16,0 0 0,0 21 0,21-42 16,1 0-16,-1 22 0,0-22 15,0 0-15,0 0 0,0 0 0,1 0 16,-1-22-16,0 22 16,0-21-16,0 0 0,0 0 0,1 0 15,-1-22-15,0 1 0,0 21 16,0-21-16,0-1 0,-21 1 0,22-22 15,-1 22-15,-21-21 0,21 20 0,0-84 16,-21 85-16,21-22 16,-21 22-16,21 0 0,-21-1 0,22 22 15,-22 0-15,0 0 0,0 42 16,0 0-16,-22 22 16,-20-22-16,42 21 0,-21 22 15,0-22-15,0 0 0,-1 1 0,1 20 16,0-21-16,21 43 15,0-43-15,0 1 0,-21-1 16,21 0-16,0 1 0,0 20 16,0-42-16,0 22 0,21-22 15,-21 0-15,21 0 0,0 0 0,1 1 16,-1-22-16,21 21 0,0 0 16,1-21-16,-1 21 0,22 0 0,-1-21 15,1 0-15,20 0 0,-20 0 16,-1 0-16,22 0 0</inkml:trace>
  <inkml:trace contextRef="#ctx0" brushRef="#br0" timeOffset="114354.58">27368 16955 0,'0'0'0,"-42"21"0,-21 0 15,41 0 1,1-21 0,21-21-1,0 0-15,21 21 16,1-21-16,-1-1 0,0 1 0,0-21 16,0 21-16,22 0 0,-22-22 0,0 22 15,0-21-15,0-1 0,22 1 16,-22 0-16,0-1 0,21-41 15,-21 41-15,1 1 0,-22 0 16,21-1-16,-21 1 0,21 21 16,-21 0-16,0 0 0,0-1 0,0 44 31,-21-1-31,0 0 0,-1 21 0,1-21 16,21 22-16,-21 20 0,0-20 15,0-1-15,21 0 0,0 22 16,0-22-16,0 0 0,0 1 15,0-1-15,0-21 0,0 22 0,0-22 0,0 21 16,21-21-16,-21 0 16,21-21-16,0 22 0,0-22 0,1 21 15,20-21-15,-21 0 0,0 0 16,22 0-16,-22-21 0,0-1 0,21 1 16,-21 0-16,22 0 0,-22 0 15,0-22-15,0 22 0,0-21 0,1 21 16,-1-22-16,-21 22 0,0-21 15,0 21-15,0 0 0,-21 21 32,-1 0-32,1 21 15,21 0-15,-21 21 0,0-21 0,0 22 16,21-22-16,0 21 0,0-21 16,0 22-16,0-22 0,0 21 0,21-21 15,0 1-15,0-1 0,22-21 16,-22 21-16,0-21 0,21 0 0,-21 0 15,1 0-15,20 0 0,-21 0 16,0 0-16,22-21 0,-22 0 0,0-1 16,0 1-16,-21 0 15,21 0-15,-21 0 0,0-22 0,0 22 0,0-21 16,0 0-16,0 20 16,0-20-16,-21 21 0,21 0 0,-21 0 15,0-1-15,0 1 0,-1 21 16,1 0-16,0 0 0,0 0 0,0 0 15,0 0-15,-1 0 0,1 0 16,0 0-16,0 21 0,0-21 0,0 0 16,-1 22-16,1-22 0,0 0 15,0 0-15,0 0 16</inkml:trace>
  <inkml:trace contextRef="#ctx0" brushRef="#br0" timeOffset="114568.96">27284 16468 0,'-21'0'0,"42"0"31,0 0-15,0 0-16,21 0 0,-20 0 0,20 0 16,0 0-16,1 0 0,-1 0 15,0 0-15,1 0 0,20 0 0,-21 0 16,1 0-16,-1 0 0,-21 0 15,22 0-15,-1 0 0,-21 0 0,21 0 16,-20 0-16,20 0 0</inkml:trace>
  <inkml:trace contextRef="#ctx0" brushRef="#br0" timeOffset="116276.93">29612 16468 0,'-21'-21'16,"21"-1"-16,0 1 0,0 0 16,0 0-16,0 0 15,0 0-15,0-1 0,0 44 31,-21-1-31,21 21 16,0-21-16,0 22 0,0-1 0,-21 0 16,21 1-16,0-1 0,0 0 15,0-21-15,0 22 0,-22-1 0,22-21 16,-21 0-16,21 1 0,0-1 16,0 0-16,0-42 46,0 0-46,21-1 0,1 1 16,-1 0-16,0 0 0,-21-21 0,21 20 16,0 1-16,0-21 0,1 21 15,-1 0-15,0-1 0,-21 1 16,21 21-16,0 0 16,-21 21-16,21 1 15,-21-1-15,22 0 0,-22 21 16,0-21-16,0 1 0,21-1 0,0 0 15,0 0-15,-21 0 0,21-21 16,0 21-16,1-21 0,-1 0 16,0 0-16,21 0 0,-21 0 15,1 0-15,20 0 0,0-21 0,-21 0 16,22 21-16,-1-42 0,-21 21 16,22-1-16,-22-20 0,21 21 0,-21-21 15,0-1-15,1 1 0,-1 0 16,-21-1-16,21-20 0,-21 20 0,21-20 15,-21 21-15,21-1 0,-21 1 16,0 0-16,0-1 0,0 22 0,0 42 31,0 0-31,0 22 0,-21-1 0,0 0 16,0 1-16,21-1 16,-21 22-16,-1-22 0,22 0 0,0 1 15,0-1-15,0 0 0,0 1 16,0-22-16,0 0 0,22 0 0,-1 0 15,0 0-15,0 1 0,0-22 16,22 0-16,-22 0 0,0 0 16,0 0-16,0-22 0,0 22 15,1-21-15,20 0 0,-21 0 16,0 0-16,-21 0 0,21-22 0,-21 22 16,0-21-16,0 21 0,0-22 15,0 22-15,0 0 0,0 0 0,0 42 31,0 0-15,0 0-16,0 0 0,0 1 16,0-1-16,0 21 0,0-21 0,0 0 15,22 1-15,-1 20 0,-21-21 16,0 0-16,21 0 0,0 1 0,0-1 16,0-21-16,1 21 0,-1 0 15,0-21-15,0 0 0,0 0 0,0 0 16,1 0-16,-1 0 0,21 0 15,-21 0-15,0-21 0,1 0 0,-1 0 16,0-1-16,0 1 0,0 0 16,0 0-16,1-21 0,-22 20 15,0-20-15,21 0 0,-21 21 16,21-22-16,-21 22 0,0 0 0,0 0 16,0 42-1,0 0-15,0 0 16,0 0-16,0 1 0,0-1 15,-21 0-15,21 0 0,0 21 0,0-20 16,0-1-16,0 0 0,0 0 16,0 0-16,0 0 0,21 1 15,0-1-15,-21 0 0,42-21 0,-20 0 16,-1 21-16,21-21 0,-21 0 16,22 0-16,-1 0 0,-21 0 15,21-21-15,-20 0 0,20 0 16,0-22-16,1 1 0,-22 21 15,0-22-15,0 1 0,0-21 16,0 20-16,1-20 0,-1-1 16,0 1-16,-21-1 0,21-20 0,0 41 15,-21-20-15,0 20 0,21 1 16,-21 0-16,22 21 0,-22 42 31,-22 21-31,1 0 16,21 1-16,-21-1 0,0 0 0,0 22 15,21-22-15,0 22 16,-21-22-16,21 22 0,-22-22 0,22 0 16,0 1-16,0-1 0,0-21 15,0 21-15,0-20 0,22-1 0,-1 0 16,-21 0-16,21-21 0,0 21 16,0-21-16,0 0 0,22 0 15,-22 0-15,0 0 0,0 0 0,22-21 16,-22 21-16,0-21 0,0 0 15,0 0-15,0-22 0,1 22 0,-1 0 16,-21-21-16,21 20 16,-21 1-16,0 0 0,-42 42 31,20 0-31,1 1 16,0 20-16,0-21 0,21 0 0,0 0 15,0 1-15,0 20 0,0-21 16,0 0-16,0 0 0,0 1 15,21-1-15,21-21 16,-20 0-16,-1 0 0,0 0 16,21 0-16,-21 0 0,22 0 15,-1 0-15,0-21 0,-20 21 0,20-22 16,-21 1-16,21 21 16,-20-21-16,-1 0 0,0 0 0,-21 0 15,0-1-15,0-20 0,0 0 16</inkml:trace>
  <inkml:trace contextRef="#ctx0" brushRef="#br0" timeOffset="116495.8">31813 16150 0,'0'0'0,"0"-21"31,22 21-31,20 0 0,-21 0 15,21-21-15,-20 21 0,20 0 0,0 0 16,1 0-16,-1-21 16,0 21-16,-21 0 0,1 0 0,-1 0 15,0 0-15,-21-21 0,-21-1 16,0 22 0</inkml:trace>
  <inkml:trace contextRef="#ctx0" brushRef="#br0" timeOffset="116669.7">31411 15981 0,'0'0'0,"-21"0"0,-64-21 15,64 21 1,0 0 31,0 0-32,0 0-15</inkml:trace>
  <inkml:trace contextRef="#ctx0" brushRef="#br0" timeOffset="117736.65">14965 17314 0,'0'0'0,"-21"-21"16,-1 21-16,1 0 16,21 21 15,21 22-31,1-1 0,-1 0 0,0 1 16,21 20-16,-21 1 0,22-22 15,-1 22-15,0-22 0,-20 0 0,20 1 16,0-1-16,-21 0 0,22-21 15,-22 22-15,21-22 0,1 21 16,-43-21-16,21 1 0,0-1 16,-21-42 15,0-1-31</inkml:trace>
  <inkml:trace contextRef="#ctx0" brushRef="#br0" timeOffset="117980.51">15515 17463 0,'0'0'0,"0"-85"16,0 64-16,0 0 15,-21 42 1,0 0-16,0 21 16,-1 1-16,-20-1 15,-21 43-15,20-22 0,1-21 16,-22 1-16,22-1 0,0 0 15,-1 1-15,1-1 0,21 0 0,-21-20 16,20 20-16,1 0 16,21-21-16,21-21 15,1 0 1,20-21-16</inkml:trace>
  <inkml:trace contextRef="#ctx0" brushRef="#br0" timeOffset="118271.59">15854 17695 0,'0'0'0,"21"0"15,-21 22-15,0-1 0,0 0 16,0 0-16,0 21 0,0 1 16,0-1-16,0 0 0,0 22 15,0-22-15,-21 22 0,0-1 0,21 1 16,-22 20-16,22-20 0,-21 21 15,0-22-15,21 22 0,-21-22 16,0 1-16,21-1 0,-21 1 0,-1-1 16,22 1-16,-21-43 0,42-21 78</inkml:trace>
  <inkml:trace contextRef="#ctx0" brushRef="#br0" timeOffset="118572.82">15811 18013 0,'0'0'16,"0"-42"-16,0 20 0,0-20 0,0 0 16,22 21-16,-1-1 0,0-20 0,0 21 15,21 0-15,-20 0 0,20 21 16,-21-22-16,85 22 15,-64 0-15,1 0 0,-1 22 16,-21-1-16,0 0 0,22 0 0,-43 21 16,0-20-16,0 20 0,0 0 15,0-21-15,-22 22 0,-20-22 16,21 21-16,0-21 0,-22 1 0,22 20 16,-21-21-16,21 0 0,-22-21 15,22 21-15,0-21 0,0 22 0,21-44 31,0 1-15,21 21-16,0-21 16,0 21-16</inkml:trace>
  <inkml:trace contextRef="#ctx0" brushRef="#br0" timeOffset="119727.3">16849 17865 0,'0'-21'0,"0"42"0,0-64 0,0 22 16,0 0-16,-22 21 16,1 0-16,0 0 15,0 0-15,0 0 0,21 21 0,-21 0 16,-1 1-16,22 20 0,0-21 16,-21 21-16,0-20 0,21 20 15,-21-21-15,21 21 0,0-20 16,0-1-16,0 21 0,0-21 0,0 0 15,0 1-15,21-22 16,0 0-16,0 0 16,1 0-16,-1-22 0,0 1 0,0 0 15,0 21-15,0-21 0,-21-21 16,22 20-16,-1 1 0,0 0 0,-21-21 16,0 21-16,21-1 0,-21-20 15,0 21-15,0 0 0,0 0 16,0-1-16,0 1 0,0 42 31,0 1-31,0-1 0,0 0 16,0 21-16,0-21 0,0 22 15,0-22-15,0 0 0,0 21 0,21-20 16,-21-1-16,0 0 0,21 0 16,1 0-16,-1 0 0,0 1 0,0-22 15,21 0-15,-20 0 0,20 0 16,-21 0-16,21 0 0,1 0 0,20-22 15,-20 22-15,-1-21 0,0 0 16,22 0-16,-22-21 0,0 20 16,1 1-16,-22-21 0,21 0 15,-21-1-15,22 1 0,-22 0 16,0-1-16,0-20 0,0 20 0,-21 1 16,0 0-16,22-1 0,-22 22 15,0 0-15,0 0 0,0 42 31,0 0-31,0 22 0,0-22 0,0 21 16,0 0-16,-22 1 0,22-1 16,0 0-16,0 1 0,0-1 0,0-21 15,0 22-15,0-22 16,0 0-16,0 0 0,0 0 0,0 0 16,22-21-16,-1 22 0,0-22 15,21 0-15,-21 0 0,1 0 16,20 0-16,-21-22 0,0 22 15,0-21-15,22 0 0,-22 0 16,0-21-16,0 20 0,0-20 0,-21 21 16,22-64-16,-22 43 15,0 0-15,0-1 0,0 22 0,0 0 16,0 0-16,0 0 0,0 42 16,0 0-1,0 0-15,0 0 0,0 22 16,0-1-16,0-21 0,0 21 0,0 1 15,0-22-15,-22 21 0,22-21 16,-21 22-16,0 20 16,21-42-16,-21 1 15,21-1 1,0-42 0,0-1-1,0 1-15,21 0 16,0 0-16,-21 0 0,21 0 0,1-22 15,20 22-15,-21-21 0,0 21 16,22-1-16,-22 1 0,21 0 16,-21 0-16,22 21 0,-22 0 15,0 0-15,0 21 0,0 0 0,0-21 16,22 43-16,-43-22 16,0 21-16,0-21 0,0 0 0,0 1 15,0-1-15,0 0 0,-21-21 16,-1 21-16,22 0 0,-21 0 15,0 1-15,0-22 47,21-22-47,-21 1 0</inkml:trace>
  <inkml:trace contextRef="#ctx0" brushRef="#br0" timeOffset="119956.12">17674 17695 0,'0'0'0,"-21"0"16,42 0 0,0 0-1,0 0-15,1 0 0,20-21 0,-21 21 16,21-21-16,1 21 0,-22-21 15,21 21-15,1-21 0,-22 21 16,0-21-16,21 21 0,-21-22 0,1 22 16,20-21-16,-21 21 0</inkml:trace>
  <inkml:trace contextRef="#ctx0" brushRef="#br0" timeOffset="120995.46">21061 18161 0,'0'0'0,"-21"0"16,21-21-1,21 0-15,-21 0 16,21-1-16,0 1 16,0 0-16,0 0 0,1-21 0,-1 20 15,-21 1-15,0 0 0,0-21 16,0 21-16,0-1 0,0-20 15,-43 21-15,22 0 0,0-22 0,-21 22 16,21 21-16,-1-21 0,-20 21 16,0 0-16,21 0 0,-22 0 0,1 21 15,21 0-15,-22 1 0,1 20 16,21-21-16,0 21 0,-22 1 0,22-22 16,21 21-16,0-21 0,0 22 15,0-22-15,0 0 0,0 0 16,21-21-1,1 0-15,-1 0 0,21-21 16,-21 0-16,22 21 0,-1-21 16,0 0-16,1-22 0,-22 22 15,21 0-15,-21 0 0,0 0 0,1-22 16,-1 22-16,-21 0 0,0 0 16,0 42-1,0 0 1,0 0-16,0 22 0,0-22 0,0 0 15,0 21-15,0 1 0,0-22 16,0 21-16,0-21 0,0 0 16,21 22-16,0-22 0,0 0 15,0 0-15,22-21 0,-22 21 16,21-21-16,22 0 0,-22 0 0,0 0 16,1 0-16,20-21 0,-20 21 15,20-21-15,-21 0 0,1 0 0,-1 0 16,0-22-16,1 22 0,-22-21 15,0 21-15,-21-64 16,0 43-16,0 20 0,-21-20 0,0 21 16,0-21-16,-1 20 0,-20 22 15,21-21-15,0 21 0,-22 0 0,22 0 16,-21 21-16,21-21 0,0 22 16,-1-1-16,1 0 0,0 0 15,21 0-15,0 0 0,0 1 16,0-1-16,0 0 0,21-21 15,0 21-15,1-21 0,20 0 16,-21 21-16,0 0 0,0 1 0,22-1 16,-22 0-16,0 0 0,21 85 15,-42-64-15,0 1 16,0 20-16,0-21 0,0 22 16,0-22-16,-21 22 0,0-1 0,0-20 15,0 20-15,0-21 16,-1 22-16,-41 21 0,42-64 15,0 21-15,-1-21 0,1 0 16,0 1-16,21-1 0,-21-21 0,21-21 31,0-1-31,21 1 0,21 0 0,-20-21 16,-1-1-16,21 1 0,-21 0 16,22-22-16</inkml:trace>
  <inkml:trace contextRef="#ctx0" brushRef="#br0" timeOffset="122091.83">22585 17738 0,'0'0'0,"0"-21"0,0-1 0,-21-20 0,-1 21 15,1-21-15,-21 42 16,21 0-16,0 0 0,-1 0 0,1 0 15,-21 0-15,21 21 0,-22 0 16,22 21-16,0-21 0,-21 22 0,21-22 16,-1 21-16,1-21 0,0 22 15,21-22-15,0 21 16,0-21-16,0 1 0,0-1 16,21-21-1,0 0-15,1 0 0,-1 0 0,0 0 16,21 0-16,-21-21 0,22 21 15,-22-22-15,21 1 0,1 0 0,-22 0 16,21 0-16,-21 0 0,0-1 16,1 1-16,-22 0 0,0 0 0,21 0 15,-21 42 17,-21 0-32,21 0 15,0 0-15,0 1 0,0 20 0,0-21 16,0 0-16,0 0 0,0 22 15,0-22-15,21 0 16,0 0-16,0-21 0,0 0 16,22 21-16,-22-21 0,0 0 15,21 0-15,-21 0 0,22 0 0,-1-21 16,0 21-16,-20-21 0,20 0 16,0 0-16,-21 0 0,1-1 0,-1 1 15,0 0-15,0 21 0,-21-21 16,21 0-16,-21 42 47,0 0-47,0 0 0,0 0 15,0 1 1,0-1-16,21-21 16,1 0-16,-1 21 0,0-21 15,0 0-15,0 0 0,22 0 0,-22 0 16,0 0-16,0-21 0,0 21 15,0-21-15,1 21 0,-1-22 16,0 1-16,-21 0 0,0 0 0,21 21 16,-21-21-16,0 0 0,21 21 15,-21 21 17,0 0-32,0 0 0,0 0 15,0 0 1,-21 1-16,21-1 0,0 0 0,-21-21 15,21 21-15,0 0 16,-21-21-16,0 0 31,21-21-15,0 0 0,0 0-16,0 0 0,0-1 15,21 1-15,0-21 0,0 21 0,0 0 16,22-22-16,-22 22 15,0-21-15,21 21 0,1-1 0,-22 22 16,21 0-16,-21 0 0,0 0 16,22 0-16,-22 22 0,0-1 0,-21 0 15,0 0-15,21 0 0,-21 22 16,0-22-16,0 0 0,0 0 0,0 21 16,0-20-16,0-1 0,0 0 15,0 0-15,0 0 0,-21-21 0,21 21 16,0 1-16,-21-1 15,0-21 1,0 0 0,21-21-16,-22-1 15,22 1-15</inkml:trace>
  <inkml:trace contextRef="#ctx0" brushRef="#br0" timeOffset="122295.81">23431 17526 0,'0'0'0,"-21"0"15,0 0-15,21-21 78,21 21-78,0 0 0</inkml:trace>
  <inkml:trace contextRef="#ctx0" brushRef="#br0" timeOffset="123087.72">25527 17590 0,'0'0'15,"0"-22"-15,0 1 16,21 21-16,-21-21 0,21 21 0,-21-21 16,0 0-1,-21 21 1,0-21-16,0 21 0,-22 0 16,22 0-16,-21 0 0,21 0 15,-43 21-15,22-21 0,21 21 16,-22 0-16,22 0 0,0 0 15,0 1-15,0-1 0,21 0 0,0 0 16,0 0-16,0 0 0,0 1 16,0-1-16,21-21 0,0 21 15,0-21-15,0 0 0,1 0 16,20 0-16,-21 0 0,0 0 16,22 21-16,-22-21 0,0 0 0,0 0 15,-21 21 1,0 0-1,-21-21-15,0 22 16,0-22-16,-1 21 0,1 0 0,0-21 16,-21 21-16,21-21 0,-1 0 15,22 21-15,-21-21 0,42 0 32,1 0-17,20 0-15,-21 0 0,0-21 16,22 21-16,-22 0 15,0-21-15,21 21 0,-21 0 0,1 0 16,-1 0-16,0 0 0,-21 21 16,0 0-16,0 0 15,0 1-15,0-1 0,-21 0 16,0 0-16,-1 21 0,1-20 16,0 20-16,0-21 0,-21 43 15,20-43-15,1 21 0,0-21 16,21 0-16,0 1 0,-21-1 0,21 0 15,0 0-15,21-21 32,0-21-32,0 0 15,1 0-15</inkml:trace>
  <inkml:trace contextRef="#ctx0" brushRef="#br0" timeOffset="124424.03">27114 17907 0,'0'0'0,"-21"0"0,0 0 0,0 0 16,21-21 0,0 0-16,21 0 15,0-1-15,0 1 0,1 0 16,-1 0-16,0-21 0,0 20 16,0 1-16,-21-21 0,0 21 0,0-22 15,0 22-15,0 0 0,0 0 16,-21 0-16,0 21 15,0 0-15,0 0 0,-22 0 16,22 0-16,-42 42 0,20-21 16,22 0-16,-21 22 0,21-1 15,-22 0-15,22-20 0,0 20 16,0 0-16,0-21 0,-1 22 0,22-22 16,0 0-16,0 0 0,0 0 15,22-21 1,-1 0-16,0 0 0,21 0 15,-21-21-15,22 21 0,-22-21 0,21 0 16,-21 0-16,22 0 0,-22-22 16,21 22-16,-21 0 0,1-21 15,-1 20-15,0-20 0,0 21 16,-21 0-16,0 0 0,0-1 0,0 44 47,0-1-47,0 0 0,0 0 0,0 21 15,0-20-15,0-1 0,0 21 16,0-21-16,0 0 0,0 1 0,21-1 16,0 0-16,1 0 0,-1 0 15,0 0-15,0-21 0,0 22 16,0-22-16,1 0 0,20 0 0,-21 0 16,21 0-16,1 0 0,-1 0 15,0 0-15,1-22 0,-1 1 16,0 0-16,1 21 0,-1-42 15,-21 21-15,22-1 0,-22 1 0,0 0 16,-21-21-16,0 21 0,0-1 16,0-20-16,0 21 0,-21 0 15,0 0-15,-1 21 0,1 0 16,0 0-16,0 0 0,-21 0 0,20 0 16,1 21-16,-21 0 0,21 0 15,0 0-15,-1 0 0,1 1 16,21-1-16,-21 0 15,21 0-15,0 0 0,0 0 16,21-21-16,0 0 16,1 0-16,20 0 0,-21 0 15,0 0-15,22 0 0,-22 0 0,21 0 16,-21 0-16,0-21 0,1 21 16,-1-21-16,0 21 0,-21-21 15,21 21-15,-21-21 16,0 42 15,-21 0-31,0 0 16,21 22-16,0-22 15,-21 0-15,21 21 0,-22 1 0,22-1 16,0 0-16,0 1 0,0-1 16,0 0-16,0 22 0,-21-22 0,21 22 15,0-22-15,-21 21 0,21-20 16,0 20-16,0-20 0,-21 20 0,21-21 15,-21 22-15,0-22 0,21 1 16,-22-1-16,1 0 0,0 1 16,0-1-16,-21-42 0,20 0 15,1 0-15,0 0 0,0 0 16,0 0-16,0 0 0,-1 0 0,1 0 16,0 0-16,0 0 0,0 0 15,0 0-15,-1 0 0,22-42 31,0-22-31,0 22 0,0-22 16,22 1-16,-1-1 0,0 1 0,0-1 16,0 1-16,0-1 0,1 1 15,20 20-15,-21-20 0,21 21 0,1-1 16,-1 1-16,-21 0 0,22 20 16,-1-20-16,-21 21 0,21 0 15,-20 0-15,-1-1 0,0 1 16,0 0-16,0 21 0,0-21 15,1 21-15</inkml:trace>
  <inkml:trace contextRef="#ctx0" brushRef="#br0" timeOffset="125704.57">28638 17780 0,'0'0'0,"22"0"0,-22-21 0,21 0 16,-21 0-16,0-1 16,0 1-16,0 0 0,0 0 15,0 0-15,-21 0 0,-1 21 16,1 0-16,0 0 16,0 21-16,0-21 0,0 21 15,-1 0-15,1 21 0,0-20 0,0-1 16,0 21-16,0-21 0,21 0 15,-22 22-15,22-1 16,-21-21-16,21 0 0,0 1 16,0-1-16,21-21 15,1 0-15,-1 0 0,0 0 0,0 0 16,0 0-16,0-21 16,1-1-16,-1 22 0,0-21 0,0 0 15,0 0-15,-21-21 0,21 20 16,1 1-16,-1-21 0,-21 21 15,0-22-15,0 22 0,21 0 0,-21 0 16,0 42 0,0 0-1,0 0-15,0 1 16,0 20-16,0-21 0,0 0 0,0 0 16,0 1-16,0-1 0,0 0 15,0 0-15,0 0 0,0 0 16,0 1-16,21-1 0,0-21 15,0 0-15,1 0 16,-1 0-16,0 0 0,0 0 16,0 0-16,0 0 15,1-21-15,-1-1 0,0 22 0,0-21 16,0 0-16,0 0 0,1 0 16,-1 0-16,0-22 0,0 22 0,-21 0 15,21 0-15,-21 42 31,0 0-31,0 0 16,0 0-16,0 1 0,0-1 16,0 0-16,0 0 0,0 0 0,0 0 15,0 1-15,21-1 16,1-21-16,-1 0 16,0 0-16,0 0 0,0 0 15,0 0-15,22 0 0,-22 0 16,0 0-16,0 0 0,0-21 15,1 21-15,-1-22 0,-21 1 16,21 0-16,0 0 0,0 0 16,-21 0-16,0-1 0,0-20 0,21 21 15,-21 0-15,0 0 0,22 21 16,-22-22-16,0 44 31,0-1-31,0 0 16,0 0-16,-22 0 0,22 0 15,-21 1-15,21-1 0,0 0 0,0 0 16,-21 0-16,21 0 0,-21 1 16,0-22-16,21 21 0,0 0 15,-21-21-15,21 21 16,-22-21 0,22-21 15,0 0-31,0 0 15,22-1-15,-1 1 16,0-21-16,0 21 0,0-22 16,0 22-16,22-21 0,-22 0 0,21 20 15,-21 1-15,22-21 0,-1 42 16,-21-21-16,0 21 0,1 0 0,-1 0 16,0 21-16,-21 0 0,0 0 15,0 0-15,0 22 0,0-22 0,0 0 16,-21 21-16,0-20 0,21-1 15,0 0-15,0 0 0,-22 0 16,22 0-16,0 1 0,0-1 31,22-21-31,-1 0 16,0 0-16,0 0 16,0 0-16,0-21 0,1 21 15,-1-22-15,0 22 0,-21-21 16,21 0-16,-21 0 15,0 0-15,0 0 16,0-1-16,0 1 16,0 0-16</inkml:trace>
  <inkml:trace contextRef="#ctx0" brushRef="#br0" timeOffset="125982.41">29062 17399 0,'0'0'0,"-21"0"0,-1 21 0,1-21 16,0 0-1,0 0 1,42 0 31,0 0-47,0 21 15,1-21-15,20 0 0,-21 0 16,0 0-16</inkml:trace>
  <inkml:trace contextRef="#ctx0" brushRef="#br0" timeOffset="126304.21">30247 17949 0,'0'0'0,"21"0"32,0 0-32,1 0 15,-1 0 1,0 0 0,0 0 15,0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48:03.1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7027 423 0,'0'22'32,"0"-1"-1,0 0 16,-21-21 0,0 0-16,21-21 0,0 0-15,0-1-1,0 1-15,0 0 16,21 21-16,0-21 16,0 21-16,1-21 0,-1 21 15,0-21-15,0 21 0,0 0 0,0-22 16,1 22-16,-1 0 15,0 0-15,0 0 0,0 0 16,0 0-16,1 0 0,-1 22 16,0-22-16,0 21 0,-21 0 15,21-21-15,0 21 0,-21 0 0,0 0 16,22 1-16,-22-1 16,0 0-16,0 0 0,0 0 15,0 0-15,0 1 0,0-1 0,-22 0 16,22 0-16,-21 0 15,0 0-15,21 1 0,-21 20 0,0-21 16,0 0-16,-1 0 0,1 22 16,-21-22-16,21 21 0,0-21 0,-1 1 15,1-1-15,0 0 0,0 0 16,21 0-16,-21-21 0,21 21 16,-21-21-16,21-21 31,0 0-31,0 0 15,0 0-15,0 0 16,21-1-16,0 1 0,0 0 16,0 21-1,-21-21-15,21 21 0,1 0 0,-1 0 16,-21-21-16,21 21 0,0 0 16,0 0-16,0 0 0,1 0 0,-1 0 15,0 0-15,0 0 16,21 21-16,-20 0 15,-22 0-15,21-21 0,0 21 0,-21 22 16,0-22-16,21 0 16,-21 21-16,0-20 0,0-1 0,0 21 15,0-21-15,0 22 0,0-22 16,-21 0-16,0 21 0,0-21 0,21 1 16,-22 20-16,1-21 15,0 0-15,0 0 0,21 1 0,-21-22 16,0 21-16,-1 0 0,1 0 15,0-21-15,-21 0 0,21 21 0,-1-21 16,-20 0-16,21 0 0,-21 0 16,20 0-16,-20 0 0,0 0 0,21 0 15,-22 0-15,22-21 0,0 0 16,0 21-16,0 0 0,-1-21 0,1 21 16,0 0-16,0 0 0,21-21 15,-21 21-15,21-22 31,21 22 1,0 0-17,0 0-15,0 0 0,1 0 16,-1-21-16,0 21 0</inkml:trace>
  <inkml:trace contextRef="#ctx0" brushRef="#br0" timeOffset="1508.11">8890 720 0,'0'-21'16,"21"21"-16,0 0 16,-21-22-16,21 1 15,1 21-15,-1 0 0,0-21 0,0 0 16,0 21-16,0-21 15,1 0-15,-1 21 0,0-22 16,-21 1-16,21 0 0,-21 0 16,21 0-16,-21 0 0,0-1 0,0 1 15,0 0-15,0 0 16,-21 0-16,0 21 0,0 0 16,0 0-16,-1 0 0,1 0 0,0 0 15,-21 0-15,21 0 0,-22 0 16,22 21-16,0 0 0,-21 0 0,20 0 15,1 1-15,0-1 0,0 0 16,0 0-16,0 21 0,21-20 0,0-1 16,0 21-16,0-21 0,0 0 15,0 22-15,0-22 0,0 0 16,0 0-16,0 0 0,0 22 16,0-22-16,21 0 0,-21 0 0,21 0 15,0-21-15,0 22 0,0-1 16,1 0-16,-22 0 0,21-21 15,0 21-15,0 0 0,0-21 0,0 22 16,-21-1-16,22-21 0,-1 21 16,-21 0-16,21 0 0,-21 0 15,0 1-15,0-1 16,0 0-16,0 0 0,0 0 0,-21 0 16,0 1-16,-1-1 0,1 0 15,-21 0-15,21-21 0,0 21 0,-22 0 16,22 1-16,-21-22 0,21 0 15,-1 21-15,-20-21 0,21 0 16,0 0-16,0 0 0,-22-21 16,22-1-16,0 1 0,0 0 0,0 0 15,-1 0-15,1-22 0,21 22 16,0-21-16,-21 21 0,21 0 0,-21-1 16,21 1-16,0 0 0,0 0 15,0 0-15,0 42 47,21-21-47,-21 21 16,0 0-16,0 0 0,21 1 0,0-1 15,-21 0-15,22 0 0,-22 0 16,21 0-16,0 1 0,0-1 16,-21 0-16,21 0 0,0-21 0,1 21 15,-22 0-15,21-21 0,0 22 16,0-22-16,0 0 0,22 0 0,-22 0 15,21 0-15,-21 0 0,22 0 16,-1 0-16,-21 0 0,21 0 16,1 0-16,-1 0 0,-21-22 0,22 22 15,-1-21-15,-21 0 0,21 0 16,-20 0-16,-1 0 0,0-1 0,0 1 16,0-21-16,0 21 0,1-22 15,-1 1-15,0 0 0,0-1 16,-21-20-16,21 21 0,0-1 15,1-63-15,-22 64 0,0 0 16,21-1-16,-21 22 0,21-21 0,-21 0 16,0 20-16,0 1 0,0 0 15,0 0-15,0 0 0,0 42 47,0 0-47,0 0 16,0 22-16,0-22 0,0 21 0,0-21 15,0 22-15,-21-1 0,21 0 16,0 1-16,0-1 0,-21 21 16,21-20-16,0-1 0,0 0 0,-22 1 15,22-1-15,0 0 0,0-20 16,0 20-16,0-21 0,0 0 0,0 0 16,0 1-16,0-1 0,0 0 15,0 0-15,22-21 16,-1 0-16,0 0 15,0 0 1,0 0-16,-21-21 16,21 0-16,1 21 0,-22-21 15,21-1-15,-21 1 0,0 0 16,21-21-16,-21 21 0,21-1 16,-21-20-16</inkml:trace>
  <inkml:trace contextRef="#ctx0" brushRef="#br0" timeOffset="1828.46">9398 889 0,'0'0'16,"-21"0"-16,42 0 46,0 0-46,21 0 0,-20 0 16,20-21-16,0 21 0,-21-21 0,22 21 16,-1-21-16,0 21 0,-20 0 15,20-22-15,-21 22 0,0 0 0,0 0 16,1 0-16,-1-21 16,-42 21 30</inkml:trace>
  <inkml:trace contextRef="#ctx0" brushRef="#br0" timeOffset="3558.31">10329 1291 0,'21'0'16,"1"0"-16,-1 0 15,-21-21-15,0 0 0,21 21 16,-21-21-16,21 0 0,-21-1 0,0 1 16,0 0-16,0 0 15,0 0-15,0 0 0,0-22 0,0 22 16,0 0-16,-21-21 0,0 20 16,0-20-16,21 21 0,-22 0 0,1 0 15,0 21-15,0 0 0,0 0 16,0 0-16,-1 0 0,-20 0 0,21 21 15,-21 0-15,20 0 0,-20 0 16,21 22-16,-21-22 0,20 21 0,1 0 16,0 1-16,0-22 0,-21 85 15,42-64-15,0-21 16,0 22-16,0-22 0,0 0 16,0 0-16,21 0 0,0 0 15,0 1-15,0-22 16,0 0-16,1 0 0,20 21 15,-21-21-15,0 0 0,0 0 16,1 0-16,20-21 0,-21 21 0,0-22 16,0 1-16,1 21 0,-1-21 15,0 0-15,0 0 0,-21 0 16,21-22-16,-21 22 0,21 0 0,-21 0 16,0-22-16,22 22 0,-22 0 0,21 0 15,-21 0-15,0 0 0,0-1 16,0 1-16,0 0 0,21 0 15,-21 42 32,0 0-47,0 0 0,0 22 16,0-22-16,0 0 0,0 0 16,0 22-16,0-22 0,0 0 0,0 21 15,0-21-15,0 1 0,0-1 16,0 0-16,0 0 0,0 0 0,21 0 15,0 1 1,0-22-16,1 21 0,-1-21 16,21 0-16,-21 0 15,0 0-15,1 0 0,20 0 0,0 0 16,-21 0-16,22 0 0,-22-21 16,21 21-16,1-22 0,-1 1 0,-21 21 15,21-21-15,-20 0 0,20 0 0,-21 0 16,0-1-16,0-20 0,1 21 15,-1 0-15,0-22 0,0 22 0,-21-21 16,21 21-16,-21 0 0,0-22 16,0 1-16,0 21 0,0 0 15,0-1-15,-21 22 16,0 0-16,0 0 0,0 0 16,-1 0-16,1 0 0,0 0 15,-21 0-15,21 22 0,-1-1 0,1 0 16,0 0-16,0 0 0,0 0 15,0 1-15,-1-1 0,1 21 0,21-21 16,0 0-16,0 1 0,0-1 16,0 0-16,0 0 0,0 0 0,0 0 15,0 1-15,21-22 16,1 0-16,-1 0 16,0 0-16,21 0 15,-21 0-15,1 0 0,-1 0 0,0-22 0,0 1 16,0 21-16,0-21 15,1 0-15,-1 0 0,0 0 0,-21-1 16,0 1-16,21 0 16,-21-21-16,21 42 0,-21-21 15,0-1-15,0 1 32,0 42-1,0 1-31,0-1 15,0 0-15,0 0 0,0 0 0,0 0 16,0 1-16,0-1 0,0 21 16,0-21-16,0 22 0,0-1 15,0-21-15,0 21 0,0 1 0,0-1 16,0 22-16,0-22 0,0 21 16,0-20-16,0 20 0,0 1 0,0-22 15,0 22-15,0-1 0,0-21 16,0 22-16,0-22 0,0 1 0,0 20 15,0-21-15,0 1 0,0-1 0,0 0 16,0-20-16,0-1 0,0 21 16,0-21-16,-21 0 0,21 1 15,-21-22-15,21 21 16,-21-21-16,0 0 0,-1 0 0,1 0 16,0 0-16,0 0 15,0-21-15,0-1 0,-1 22 16,1-21-16,0 0 0,0 0 0,0-21 15,0 20-15,-1-20 0,22 0 16,-21-22-16,0-42 0,21 43 16,0-1-16,0 1 0,0-22 15,0 22-15,0-1 0,21-20 0,0 20 16,1 22-16,-1-22 0,0 22 0,0 0 16,0-22-16,0 43 15,1-21-15,20-1 0,-21 1 0,43-22 16,-43 43-16,21-21 0,-21 21 15,22 0-15,-22-1 0,0 22 16,-21-21-16,21 21 16,-21-21 62</inkml:trace>
  <inkml:trace contextRef="#ctx0" brushRef="#br0" timeOffset="4559.67">11472 1037 0,'21'0'16,"1"0"-1,-1 0 1,0-21 0,0 21-16,-21-21 0,21 0 15,0 0-15,1-1 16,-22 1-16,0 0 16,0 0-16,0 0 15,0 0-15,0-1 16,-22 22-1,1 0 1,0 0-16,0 22 16,21-1-16,-21 0 15,0 0-15,21 0 0,0 0 0,0 1 16,-22 20-16,22-21 0,-21 21 16,21-20-16,-21-1 0,21 21 0,0-21 15,0 0-15,0 22 0,0-22 16,0 0-16,0 0 0,0 0 0,0 1 15,0-1 1,0 0-16,21-21 0,0 21 16,1-21-16,-1 0 15,0 0-15,0 0 0,0 0 0,0 0 16,1 0-16,-1 0 0,21 0 16,22-21-16,-43 0 0,21 21 15,-21-21-15,22-1 0,-1 1 16,0 0-16,1 0 0,-1 0 0,-21 0 15,21-1-15,1-20 0,-22 21 16,0 0-16,0 0 0,0-1 0,1 1 16,-1 0-16,-21 0 0,21 0 0,-21 0 15,0-1 1,-21 22 15,21 22-31,-21-1 0,-1-21 0,1 21 16,21 0-16,-21 0 0,0 0 15,0 1-15,21-1 0,0 0 0,-21 0 16,21 0-16,0 0 16,0 1-16,0-1 15,21-21 1,0 0-16,0 21 0,0-21 16,0 0-16,1 0 15,-1 21-15,0-21 16,0 0-16,0 0 15,-21 21-15,21-21 0,1 0 16,-22 21-16,21-21 16,-21 22-16,0-1 15,0 0-15,-21 0 16,-1-21-16,1 21 16,0-21-16,0 0 0,0 21 15,0-21-15,-1 0 0,-20 0 0,21 22 16,0-22-16,0 0 0,-1 0 0,1 0 15,0 0-15,0 0 16,0 0 0,0 0 62,-1 0-78</inkml:trace>
  <inkml:trace contextRef="#ctx0" brushRef="#br0" timeOffset="5770.98">6794 2011 0,'0'0'0,"-21"0"0,0 0 0,0 0 16,0 0 0,0 0-16,-1 0 0,44 0 62,-1 0-62,0 0 0,0 0 16,0 0-16,0 0 15,1 0-15,20 0 0,-21 0 0,0 0 16,22 0-16,-22 0 0,21 0 16,0 0-16,-20 0 0,20 0 0,0 0 15,1 0-15,-1 0 0,21 0 16,1 0-16,-1 0 0,1 0 0,21 0 15,-22 0-15,22 0 0,-1 0 16,1 0-16,-21 0 0,20 0 0,1 0 16,0 0-16,-22 0 0,22 0 15,21 0-15,-22 0 0,1 0 0,21 0 16,-22 0-16,1 0 0,21 0 0,-21 0 16,-1 0-16,1 0 15,0 0-15,-1 0 0,1 0 0,0 0 16,20 0-16,-20 0 0,0 0 15,-1 0-15,1 0 0,-21 0 0,20 0 16,1 0-16,-22 0 0,22 0 16,0 0-16,-22 0 0,22 0 0,0 0 15,-1 0-15,1 0 0,0 0 16,-1 0-16,1 0 0,0 0 0,-22 0 16,22 0-16,-22 0 0,22 0 15,-22 0-15,22 0 0,-21 0 16,20 0-16,-20 0 0,-1 0 0,22 0 15,-22 0-15,1 0 0,-1 0 16,1 0-16,-1 0 0,-20 0 0,63 0 16,-64 0-16,-21 0 15,21 0-15,-20 0 0,-1 0 0,0 0 16,0 0-16,0 0 31,-21-21 32,21 21-48,-21-21 142,-21 21-157,0 0 15</inkml:trace>
  <inkml:trace contextRef="#ctx0" brushRef="#br0" timeOffset="7254.3">1333 2540 0,'22'0'0,"-1"21"16,0 0 15,0-21-31,0 0 16,0 0-16,1 0 15,-1-21-15,0 0 0,0 21 0,0-21 16,0 0-16,1 0 0,-1-1 16,0 1-16,0 0 0,0 0 15,-21 0-15,0 0 0,0-1 16,0 1-16,0 0 15,-21 0-15,0 21 16,0 0-16,0 0 0,-1 0 16,1 0-16,-21 21 0,21 0 15,-22 0-15,1 1 0,21-1 0,-21 0 16,-1 21-16,22-21 0,-21 22 16,21-22-16,-1 21 0,1-21 15,0 22-15,21-22 0,-21 0 16,21 0-16,0 0 0,0 1 15,0-1-15,21 0 0,0 0 16,0-21-16,1 0 16,-1 21-16,0-21 0,21 0 0,-21 21 15,22-21-15,-22 0 0,21 22 16,-21-22-16,22 21 0,-22-21 0,21 21 16,-21-21-16,1 21 0,-1-21 15,0 21-15,-21 0 0,0 1 16,0-1-16,0 0 0,0 0 15,-42 0-15,20 22 0,1-22 16,-21 0-16,0 0 0,-1 0 16,-20 0-16,20 1 0,-20-22 0,21 21 15,-1-21-15,-20 0 16,20 0-16,1 0 0,0 0 16,-1-21-16,1 21 0,21-22 0,-21 1 15,20 0-15,1 0 0,0 0 16,-21 0-16,21-1 15,-1 1-15,1 0 0,21 0 16,0 0 0,21 21-1,1-21-15,-1 21 0,0 0 0,0-22 16,0 1-16,0 21 16</inkml:trace>
  <inkml:trace contextRef="#ctx0" brushRef="#br0" timeOffset="7707.95">1926 2350 0,'0'0'0,"0"-22"16,0 44 31,0-1-32,0 0-15,0 0 0,0 0 16,0 0-16,0 22 0,0-1 16,-21-21-16,21 22 0,-21-1 0,21 0 15,0 1-15,0-1 0,-21 0 16,-1 1-16,22-1 0,-21 0 15,21 1-15,-21-22 0,21 21 0,0-21 16,0 22-16,0-22 0,0 0 16,0 0-16,0 0 0,0 0 31,21-21-15,0 0-16,1 0 0,-1-21 15,0 21 1,0-21-16,-21 0 0,0 0 0,21 21 15,-21-21-15,21-1 0,-21 1 16,22 0-16,-22 0 0,0 0 16</inkml:trace>
  <inkml:trace contextRef="#ctx0" brushRef="#br0" timeOffset="8007.49">1884 2836 0,'-21'0'16,"42"-21"15,0 21-31,0-21 16,0 21-16,0-21 0,22 0 0,-22 21 16,21-21-16,-21 21 0,1-22 15,20 22-15,-21 0 0,0-21 16,0 21-16,1 0 0,-1 0 0,0-21 15,-21 42 48,-21-21-63</inkml:trace>
  <inkml:trace contextRef="#ctx0" brushRef="#br0" timeOffset="9676.73">2709 3006 0,'21'0'15,"-21"-21"1,0-1 0,22 22-16,-22-21 0,0 0 15,0 0-15,0 0 16,0 0-16,0-1 16,0 1-16,0 0 15,-22 0-15,1 21 0,0-21 0,0 21 16,-21 0-16,20-21 0,-20 21 15,0 0-15,21 0 0,-22 0 16,1 21-16,21-21 0,-22 21 16,22 0-16,-21 0 0,21 0 0,0 1 15,-1 20-15,1-21 0,0 21 16,21-20-16,0-1 0,0 21 16,0-21-16,0 0 0,0 22 0,0-22 15,0 0-15,0 0 0,21-21 16,0 21-16,1 1 0,-1-22 15,0 0-15,0 0 0,0 0 0,0 0 16,22 0-16,-22 0 0,0-22 16,21 1-16,-20 0 0,-1 0 15,21 0-15,-21 0 0,0-1 16,1-20-16,-1 21 0,0 0 16,0 0-16,-21-1 0,0 1 0,21 0 15,-21 0-15,0 0 0,21 0 16,-21-1-16,0 1 0,0 42 47,0 1-32,0-1-15,0 0 0,0 0 16,0 0-16,0 0 0,0 22 0,0-22 16,22 0-16,-22 0 15,0 0-15,21 1 0,-21-1 0,21 0 16,-21 0-16,21 0 0,0 0 15,0 1-15,22-22 0,-22 0 16,0 0-16,21 0 0,-20 0 16,20 0-16,-21 0 0,21-22 15,1 1-15,20 0 16,-20 0-16,-1 0 0,-21 0 16,21-1-16,-20 1 0,-1 0 0,0 0 15,0 0-15,0-22 0,-21 22 16,21 0-16,-21 0 0,0-21 0,0 20 0,0 1 15,0 0-15,0 0 16,-21 0-16,0 0 0,0 21 0,0 0 16,0 0-16,-1 0 15,1 0-15,0 0 0,0 0 16,0 21-16,0 0 0,-1 0 0,1 0 16,0 0-16,0 1 0,21-1 15,-21 0-15,21 21 0,-21-21 0,21 1 16,0-1-16,0 0 0,0 0 15,0 0-15,0 0 0,0 1 16,0-1-16,0 0 0,21-21 16,0 0-16,0 0 0,0 0 15,0 0-15,1 0 16,20 0-16,-21 0 0,0-21 16,0 21-16,1-21 0,-1-1 0,0 1 15,0 21-15,0-21 0,-21 0 16,21 0-16,1 0 0,-22-1 0,21 22 15,-21-21-15,0 0 0,0 0 16,21 0-16,-21 42 47,0 0-31,0 0-1,0 0-15,0 1 0,0-1 0,0 0 16,0 0-16,0 0 0,0 0 15,0 22-15,0-1 0,0 0 0,21 1 16,-21-1-16,0 0 0,0 1 16,0 20-16,0-20 0,0 20 0,0-21 15,0 1-15,0 20 0,0-20 16,0 20-16,0-21 0,0 1 0,0 20 16,0-20-16,0-1 0,0 0 15,0-21-15,0 22 0,0-1 16,0-21-16,0 0 0,-21 1 0,21-1 15,-21 0-15,21 0 16,-21-21-16,-1 0 16,1 0-16,0 0 0,0-21 15,0 0-15,0 21 0,-1-21 16,1-22-16,0 22 0,0-21 0,0-1 16,0 22-16,-1-42 0,22 20 15,-21 1-15,21 0 0,0-1 0,0 1 16,0 0-16,0-1 0,0 1 15,0 0-15,43-64 0,-43 42 16,21 22-16,0 0 0,0-1 16,0 1-16,-21 0 0,21-1 15,1 22-15,-1-21 0,0 21 16,0 0-16,0-1 0,0 1 16,1 0-16,-1 0 0,0 0 15,0 0-15,0-1 16,0 1-16,1 0 0,-1 21 15</inkml:trace>
  <inkml:trace contextRef="#ctx0" brushRef="#br0" timeOffset="10205.42">3810 2879 0,'0'0'0,"21"0"31,0 0-31,0 0 16,1 0 0,-1 0-16,0-21 15,0 21-15,-21-22 0,21 1 16,0 0-16,-21 0 16,0 0-16,0 0 15,0-1-15,0 1 0,0 0 16,0 0-16,0 0 15,-21 21 1,0 0 0,0 0-16,0 0 0,0 21 15,-1 0-15,22 0 0,-21 0 16,0 1-16,0-1 0,21 0 16,0 21-16,-21-21 0,21 1 0,0 20 15,-21-21-15,21 21 0,0-20 16,0-1-16,0 0 0,0 0 0,0 0 15,0 0-15,21 1 0,0-22 16,0 21-16,0-21 16,0 21-16,1-21 0,-1 0 15,0 0-15,0 0 0,0 0 16,0 0-16,1-21 16,-1 21-16,-21-21 0,21 21 15,0-22-15,-21 1 16,0 0-1,0 0 1</inkml:trace>
  <inkml:trace contextRef="#ctx0" brushRef="#br0" timeOffset="11279.51">5228 2815 0,'0'-21'15,"0"0"-15,0 0 16,0 0 0,0-1-16,21 1 15,0 0-15,1-42 16,-1 41-16,-21-20 0,21 0 16,0 21-16,-21-22 0,21 22 0,-21-21 15,0 21-15,21-1 0,-21 1 16,0 0-16,0 0 0,0 0 15,0 42 17,0 0-17,-21 21-15,21-20 16,0-1-16,0 21 0,0 0 16,-21 1-16,21-1 0,0 0 15,0 43-15,0-43 0,0 1 16,0-1-16,0-21 0,0 22 15,0-22-15,0 42 0,0-42 16,0 22-16,0-22 0,0 0 16,0 0-16,0 0 0,0 1 15,0-1-15,0 0 16,0 0 0,-21-21-1,0 0-15,0 0 16,-1 0-16,1 0 15,0 0-15,0 0 0,0 0 16,-22 0-16,22 0 0,-21 0 0,21 0 16,-22 0-16,22 0 0,-21 0 15,21 0-15,0 0 0,-1 0 0,1 0 16,0 0 0,0 21-16,42-21 31,0 0-16,0 0-15,1 0 0,-1 0 0,0 0 16,21 0-16,-21 0 0,22 0 16,-22 0-16,21 0 0,22 0 15,-22-21-15,0 21 16,1 0-16,-1 0 0,43-21 16,-64 21-16,21 0 0,-21 0 15,1 0-15,-1 0 0,21 0 16,-21 0 15,-21-21 32,21 0-48</inkml:trace>
  <inkml:trace contextRef="#ctx0" brushRef="#br0" timeOffset="11789.16">6519 2688 0,'0'-21'125,"-21"21"-109,21-21-16,-21 21 15,0 0 1,21 21 15,0 0-15,0 0 0,0 1-1</inkml:trace>
  <inkml:trace contextRef="#ctx0" brushRef="#br0" timeOffset="12235.9">6456 3112 0,'0'0'16,"0"21"-1,21-21 32,0 0-47,-21-21 31,0-1-15,-21 22 0,0 0-1,0 0-15,-1 0 16,22 22-16,-21-22 16,21 21-16,0 0 31,21-21 31</inkml:trace>
  <inkml:trace contextRef="#ctx0" brushRef="#br0" timeOffset="13338.61">8297 3006 0,'21'0'0,"-21"-21"32,22-1-32,-22 1 0,0 0 15,0 0 1,0 0-16,0 0 0,0-1 0,0 1 16,0 0-16,-22 0 0,1 0 15,0 0-15,0 21 16,0 0-16,0 0 0,-22 0 15,22 0-15,0 0 0,-21 0 16,20 0-16,1 21 0,-21 0 16,21 0-16,-22 0 0,22 0 0,0 22 15,0-22-15,0 21 0,0-21 16,-1 22-16,1-22 0,21 21 0,-21-21 16,21 22-16,0-22 0,0 21 15,0-21-15,0 1 0,0 20 16,0-21-16,21 0 0,0-21 15,1 21-15,-1-21 0,0 0 16,0 0-16,0 0 0,22 0 0,-22 0 16,0 0-16,21-21 0,22-21 15,-43 21-15,0 0 0,21-1 16,-20 1-16,-1-21 0,21 21 16,-21-22-16,0 22 0,1-21 0,-1 0 15,0-1-15,0 1 0,0 0 16,0-22-16,-21 22 0,22-1 0,-1-20 15,0 21-15,-21-22 0,21 22 16,0-1-16,-21 22 0,0-21 16,21 21-16,-21 0 0,22-1 15,-22 1-15,0 0 0,0 42 32,-22 0-17,1 1-15,21 20 0,0 0 16,-21 1-16,0 20 0,0-21 15,21 22-15,-21-1 0,-1-20 0,22-1 16,-21 22-16,21-22 0,0 0 16,0 1-16,0-1 0,-21 0 0,21-21 15,0 22-15,0-22 0,0 21 16,0-21-16,21 1 0,-21-1 0,21-21 16,1 21-16,-1-21 0,0 0 15,0 0-15,0 0 16,0 0-16,22 0 0,-1-21 15,-21 0-15,0-1 0,1 1 16,20 0-16,-21 0 0,0-21 0,0 20 16,1 1-16</inkml:trace>
  <inkml:trace contextRef="#ctx0" brushRef="#br0" timeOffset="13788.36">8996 2942 0,'0'0'0,"0"21"0,-21-21 0,42 0 47,0 0-47,0 0 0,0 0 15,0-21-15,1 0 0,-1 21 16,0-21-16,-21 0 0,21 0 15,-21-1-15,0 1 16,0 0-16,0 0 0,0 0 16,0 0-16,-21 21 15,0 0-15,0 0 0,-1 0 16,1 0-16,0 21 16,0 0-16,0 0 0,21 0 0,-21 0 15,-1 1-15,1-1 0,21 21 16,0-21-16,0 0 0,-21 22 0,21-22 15,0 0-15,-21 0 0,21 0 16,0 1-16,0-1 0,0 0 0,0 0 16,0 0-16,0 0 0,21-21 15,0 22-15,0-22 0,1 0 16,-1 0-16,0 0 16,0 0-16,0 0 0,0 0 0,1 0 15,-1-22-15,0 22 0,0-21 16,21 0-16</inkml:trace>
  <inkml:trace contextRef="#ctx0" brushRef="#br0" timeOffset="14476.47">9779 2794 0,'0'0'15,"-21"0"-15,0 0 0,21-21 16,-43 21-16,22 0 15,0 0-15,0 0 0,0 0 0,-1 0 16,1 21-16,0-21 0,0 21 16,0 0-16,0-21 0,-1 22 0,22-1 15,0 0-15,-21 21 0,0-21 16,21 1-16,-21-1 0,21 21 0,0-21 16,0 0-16,0 22 0,-21-22 15,21 0-15,0 0 0,0 22 0,0-22 16,0 0-16,0 0 0,21-21 15,-21 21-15,21-21 0,0 0 0,0 0 16,22 0-16,-22 0 0,21 0 16,-21 0-16,22 0 15,-22-21-15,21 0 0,-21 0 0,22 0 16,-1-1-16,-21 1 0,22-21 16,-22 0-16,0 20 0,21-20 0,-21 0 15,1-1-15,-1 1 0,21 0 16,-21-22-16,0 22 0,1 0 0,-1-1 15,0 1-15,0 0 0,0-1 16,0 22-16,-21-21 0,0 21 0,0-1 16,0-20-16,0 21 0,0 0 15,0 0-15,0-1 0,-21 22 32,0 0-32,0 0 15,21 22-15,-21-1 0,21 21 16,-21 0-16,21 1 0,-22-1 15,22 0-15,0 1 0,0-1 0,0 0 16,0 22-16,-21-22 0,21 1 16,0-1-16,0-21 0,0 21 0,0 1 15,0-22-15,0 21 0,21-21 16,1 22-16,-22-22 0,21 0 0,0 0 16,0 0-16,0 1 0,0-1 15,1 0-15,-1-21 0,0 0 0,0 0 16,0 0-16,0 0 0,1 0 15,-1 0-15,0 0 0,0 0 0,0-42 16,0 20-16,-21 1 16,22 0-16,-1 0 15,-21-21-15</inkml:trace>
  <inkml:trace contextRef="#ctx0" brushRef="#br0" timeOffset="15329.9">10922 3069 0,'0'-21'0,"0"0"16,21 0-16,-21 0 16,0-1-16,0 1 15,0 0-15,0 0 0,0 0 0,0 0 16,0-1-16,0 1 0,-21 0 16,0 21-16,0 0 0,21-21 0,-22 21 15,1 0-15,0 0 0,0 0 16,-21 0-16,20 21 0,1 0 15,-21 0-15,21 1 0,-22-1 16,22 0-16,-21 21 0,21-21 0,0 1 16,-1 20-16,1-21 0,21 21 0,0-20 15,-21 20-15,21-21 0,0 0 16,0 22-16,0-22 0,0 0 0,21 0 16,0 0-16,1-21 15,-1 0-15,0 0 0,0 0 0,0 0 16,0 0-16,1 0 0,-1-21 15,0 0-15,21 0 0,-21 0 0,1-1 16,-1 1-16,0 0 16,0 0-16,0-21 0,0 20 0,1 1 15,-1-21-15,-21 21 0,0-22 16,21 22-16,-21 0 0,21-21 16,-21 21-16,0 42 31,0 0-16,0 0-15,0 0 0,0 22 0,0-22 16,0 0-16,0 0 0,0 21 0,0-20 16,0-1-16,0 0 0,0 21 15,0-21-15,0 1 0,21-1 16,-21 0-16,21-21 16,-21 21-16,22-21 0,-1 0 15,0 0-15,0 0 16,0 0-16,-21-21 0,21 21 0,1-21 15,-1 0-15,0 21 0,-21-22 16,21 1-16,0 0 0,-21 0 0</inkml:trace>
  <inkml:trace contextRef="#ctx0" brushRef="#br0" timeOffset="15837">11324 2921 0,'0'0'0,"0"-21"0,0 0 31,0 0-15,0-1-1,21 22-15,0 0 16,1 0-16,-1 0 0,0 0 16,0 0-16,0 0 0,0 0 15,1 22-15,-1-1 0,0 0 0,0 0 16,0 0-16,0 0 0,-21 1 15,0-1-15,22 21 0,-22-21 0,0 0 16,0 1-16,0-1 0,0 21 16,0-21-16,0 0 0,-22 22 15,22-22-15,0 0 16,-21-21-16,0 0 16,0 0-1,21-21-15,0 0 16,0 0-16,0-1 0,0-20 0,0 21 15,0 0-15,0-22 0,21 22 16,0-21-16,-21 21 0,21-22 0,1 22 16,-1 0-16,0-21 15,0 21-15,21-1 0,-20 1 0,-1 0 0,0 0 16,0 21-16,21-21 0,-20 21 16,-1 0-16,0 0 15,0 0-15,-21 21 47,0 0-47</inkml:trace>
  <inkml:trace contextRef="#ctx0" brushRef="#br0" timeOffset="16511.66">12467 2985 0,'0'0'0,"21"0"0,0 0 15,1 0 1,-1-22-16,0 1 16,-21 0-16,0 0 0,0 0 15,0 0-15,0-1 0,0 1 16,0 0-16,0-21 0,-21 21 15,21-1-15,-21 1 0,-1 21 16,1-21-16,0 21 0,0 0 16,0 0-16,0 0 15,-1 21-15,-20-21 0,21 21 0,0 1 16,0-1-16,-22 0 0,22 21 16,-21-21-16,21 22 0,-1-22 0,-20 21 15,21-21-15,0 22 0,0-22 16,-1 21-16,22-21 0,-21 1 0,21 20 15,0-21-15,0 0 0,0 0 0,0 1 16,21-22-16,1 21 0,-1-21 16,0 0-16,21 0 0,-21 0 15,1 0-15,-1 0 0,21 0 0,-21 0 16,22-21-16,-1-1 0,-21 1 16,0 0-16,0 0 0,1 0 15,-1 0-15,0-1 0,0 1 16,0-21-16,0 21 0,-21 0 15,0-22-15,0 22 0,22-21 0,-22 21 16,0-43-16,0 43 0,0 0 16,0 0-16,0 42 31,0 0-15,0 0-16,0 0 0,0 0 0,0 22 15,0-22-15,-22 21 16,22-21-16,0 22 0,0-22 0,0 0 15,0 21-15,0-20 0,0-1 16,0 0-16,0 0 0,0 0 16,22-21-1,-1 0-15,0 0 16,0-21-16,0 0 0,0 21 16,1-21-16</inkml:trace>
  <inkml:trace contextRef="#ctx0" brushRef="#br0" timeOffset="18120.41">13166 2180 0,'0'0'0,"0"-21"15,-22 21-15,1 0 31,21 21-31,-21-21 0,21 21 16,0 1-16,-21-1 0,0 21 0,0-21 16,-1 22-16,1 41 15,0-41-15,0 20 0,0-21 0,0 22 16,-1-22-16,1 1 16,0 20-16,21-21 0,-21 1 0,21-1 0,-21-21 15,21 22-15,0-1 16,0-21-16,0 21 0,0-20 0,0-1 15,0 21-15,0-21 0,0 0 16,21-21-16,0 22 0,0-1 16,0-21-16,1 0 0,-1 0 0,0 0 15,21 0-15,1 0 0,-1 0 16,-21-21-16,21 21 0,-20-22 16,-1 1-16,21 0 0,-21 0 0,0 21 15,1-42-15,20-1 16,-21 22-16,-21 0 0,21-21 0,0 20 15,1 1-15,-22-21 0,0 21 16,21 0-16,-21-1 0,21 1 16,-21 0-16,0 42 31,0 0-31,0 1 16,0-1-16,0 0 0,0 0 0,-21 0 15,21 0-15,0 1 0,-21-1 16,21 0-16,0 0 0,0 0 0,0 0 15,0 22-15,0-22 0,0 0 16,0 0-16,21 0 0,0 1 16,0-22-16,-21 21 0,21-21 15,0 0-15,1 0 0,-1 0 16,0 0-16,0 0 0,21 0 0,-20 0 16,-1-21-16,0-1 0,0 1 15,21 0-15,-20 0 0,-1 0 0,0 0 16,-21-1-16,21-20 0,0 21 15,0 0-15,-21-22 0,22 22 0,-22 0 16,21 0-16,-21 0 0,0 0 16,0 42 31,0 0-47,0 0 0,0 0 15,-21 0-15,21 1 0,0-1 16,-22 21-16,22-21 0,0 0 0,0 1 15,0-1-15,0 0 0,0 0 16,22 0-16,-1 0 0,0-21 16,-21 22-16,21-22 15,0 0-15,0 21 0,1-21 0,-1 0 0,0 0 16,0 0-16,43 0 0,-43-21 16,0-1-16,0 1 15,-21 0-15,21 0 0,-21 0 0,0 0 16,0-1-16,0 1 15,0-21-15,0 21 0,0 0 0,-21-1 16,0 1-16,21 0 0,-21 21 0,0-21 16,-1 21-16,1 0 0,0 0 15,0 0-15,0 0 0,0 0 0,42 0 47,0 0-31,21 0-16,-21 0 0,22-21 0,-1 0 15,-21 21-15,22-22 0,-1 22 16,-21 0-16,21-21 0,1 21 0,-22 0 16,0-21-16,21 21 0,-20 0 0,-1 0 15,0 0-15,0 0 16,0 21-16,0 0 0,1-21 16,-22 22-16,0-1 0,21 0 15,-21 0-15,21 0 0,-21 0 0,21 1 16,-21-1-16,0 0 0,0 0 15,0 0-15,0 22 0,0-22 0,0 0 16,0 0-16,0 21 0,0-20 0,0-1 16,0 0-16,0 0 0,0 0 15,0 0-15,0 1 16,-21-22 15,21-22-15,0 1-16,0 0 15,0 0-15,0 0 0,0 0 0,0-22 16,0 22-16,0 0 0,0-21 16,0 20-16,21-20 0,0 0 0,0 21 15,1-22-15,-1 1 0,21 21 16,-21-22-16,22 22 0,-22 0 0,21 0 16,0 0-16,-20 0 0,20-1 15,-21 22-15,21 0 0,-20 0 16,20 0-16,-21 0 0,0 0 0,0 22 0,1-1 15,-1 0-15,0 0 0,-21 21 16,0-20-16,21 20 0,-21-21 16,0 21-16,0-20 0,0 20 15,0-21-15,0 21 0,0-20 0,0-1 16,0 0-16,0 0 0,0 0 0,0 0 16,-21 1-16,21-1 0,0 0 15,-21-21 32,0-21-31,21 0-1,0-1-15,-22 22 0,22-21 0,-21 0 16</inkml:trace>
  <inkml:trace contextRef="#ctx0" brushRef="#br0" timeOffset="18424.25">14605 2201 0,'0'0'0,"-42"-21"16,20 0-1,1 21 17,0 0 46,0 21-63</inkml:trace>
  <inkml:trace contextRef="#ctx0" brushRef="#br0" timeOffset="18811.02">12912 2582 0,'0'0'0,"-22"22"0,1-22 16,0 0-16,0 0 15,63 0 17,-21 0-32,1 0 0,-1 0 15,21 0-15,-21 0 0,22 0 0,-1 0 16,-21 0-16,21 0 0,1 0 15,-22 0-15,21 0 0,-21 0 0,1 0 16,-1 0-16,0 0 0,0 0 16,0-22-16</inkml:trace>
  <inkml:trace contextRef="#ctx0" brushRef="#br0" timeOffset="19812.47">8128 3852 0,'-21'0'0,"0"0"16,-1 0-16,1 0 0,0 0 16,0 22-16,0-22 15,0 0-15,-1 0 16,44 0 46,-1 21-62,0-21 0,0 0 16,0 0-16,22 0 0,-22 0 0,21 0 16,0 21-16,-20-21 0,20 0 15,21 0-15,-20 0 0,20 0 0,1 0 16,105 0-16,-63 0 0,0 0 15,0 0-15,21 0 0,-22 0 16,22 0-16,0 0 0,22 0 0,-1 0 16,0 0-16,0 0 0,0 0 15,22 0-15,147 0 16,-148 0-16,-20 0 0,20 0 16,-21 0-16,21-21 0,1 21 0,-1 0 15,0 0-15,-20 0 0,20 0 16,0 0-16,1 0 0,-22 0 0,21 0 15,-21 0-15,0 0 0,-21 0 0,0 0 16,0 0-16,-21 0 0,0 0 16,-21 0-16,-1 0 0,1 0 0,-21 0 15,-22 0-15,0 0 0,1 0 0,-22 0 16,0 0-16,-42 0 47,0 0-47,-22 0 0,22 0 15,-21 0-15,-1 0 0,1-21 0</inkml:trace>
  <inkml:trace contextRef="#ctx0" brushRef="#br0" timeOffset="20727.45">8424 3725 0,'0'0'0,"-21"0"0,-64 22 15,64-22-15,0 0 0,0 0 0,0 0 16,0 0 0,21 21-1,21-21 1,0 0-16,0 0 16,0 0-16,22 0 0,-1 0 15,0 0-15,1 0 0,20 0 0,1 0 16,20 0-16,-20 0 15,42 0-15,-22 0 0,1 0 0,21 0 0,0 21 16,-1-21-16,22 0 0,0 0 16,22 0-16,-22 0 0,190 0 15,-169 0-15,0 0 0,22 21 16,-22-21-16,21 0 0,-21 0 16,1 0-16,20 0 0,-21 0 0,21 0 15,-20 0-15,-1 0 0,0 0 16,0 0-16,-21 0 0,0 0 0,-21 0 15,21 0-15,-42 0 0,20 0 16,-20 0-16,-21-21 0,-1 21 0,1 0 16,-22 0-16,0 0 0,-21 0 15,1 0-15,-1 0 0,0 0 16,0 0-16,0 0 16,-42 0 77,0-21-93</inkml:trace>
  <inkml:trace contextRef="#ctx0" brushRef="#br0" timeOffset="27460.66">3704 5757 0,'0'22'16,"21"-22"15,0 0-15,1 0-1,-1 0 1,-21-22-16,0 1 16,21 0-16,-21 0 15,0 0-15,0 0 16,0-1-16,0 1 0,0 0 0,0 0 16,-21 0-16,0 0 15,21-1-15,-22 22 0,-20-21 16,21 0-16,0 21 15,0-21-15,-1 21 0,1 0 0,0 0 16,0 0-16,0 0 0,0 0 16,-1 0-16,1 0 0,0 21 0,0-21 15,0 21-15,-22 0 0,22 1 16,0-1-16,0 0 0,0 0 16,0 21-16,-1-20 0,1-1 15,0 21-15,21-21 0,-21 22 0,21-22 16,-21 0-16,21 0 0,0 21 15,0-20-15,0-1 0,0 0 0,0 0 16,0 0-16,0 0 0,0 1 16,0-1-16,0 0 0,0 0 15,21 0-15,0-21 16,0 0-16,0 0 16,1 0-16,-1 0 0,0 0 0,0 0 15,0 0-15,0 0 0,1 0 16,-1 0-16,0-21 0,0 0 0,21 0 15,-20 21-15,-1-21 0,0-22 16,0 22-16,0 0 0,22-21 16,-1-22-16,-21 43 0,-21-21 15,21 20-15,0-20 0,1 21 16,-1-21-16,-21 20 0,21 1 16,-21 0-16,21 0 0,-21 0 0,0 0 15,0 42 32,0 0-31,0 0-16,0 0 15,0 0-15,0 1 0,0 41 16,0-21 0,0-20-16,0-1 0,0 0 0,0 0 15,0 0-15,0 0 0,0 1 0,0-1 16,0 0-16,21 0 15,0 0-15,1-21 0,-1 21 16,21-21 0,-21 0-16,0 0 0,1 0 15,-1 0-15,0 0 0,21-21 16,-21 21-16,1-21 16,-1 21-16,0-21 0,0 0 0,0 0 15,0-1-15,1 1 0,-22 0 16,21 0-16,0 0 15,-21-22-15,21-62 0,-21 62 16,0 1-16,0 21 0,0-22 16,0-41-16,0 63 0,0-22 15,0 22-15,-21-21 0,0-1 16,0 22-16,21-21 0,-22 21 0,1-22 16,0 22-16,0-21 0,-21-22 15,-1 22 1,22 21-16,0 0 0,0 0 15,0-1-15,-22 22 0,22-21 0,0 21 16,-21 0-16,20 0 0,-83 0 16,41 0-1,22 0-15,-1 0 0,1 21 16,0 1-16,-1-22 0,1 21 16,0 0-16,-1 0 0,1 0 0,0 0 15,-43 22 1,64-1-16,-43 0 0,43 1 15,0-22-15,0 0 0,0 21 16,0-20-16,-1 20 0,1-21 0,0 21 16,0-20-16,21 20 0,-21-21 15,0 21-15,21 1 0,-22-22 16,22 21-16,-42 85 16,42-84-16,0-22 0,0 21 15,0 0-15,0 1 0,0-22 16,0 21-16,0 1 0,0-22 0,0 42 15,0 22 1,0-64-16,21 21 0,0-20 16,1-1-16,-22 0 0,21 21 0,0-21 15,0 1-15,21 20 16,1-21-16,-22 0 0,0 0 16,21 1-16,-20-22 0,20 21 0,0-21 15,43 0 1,-43 0-16,43 0 0,-43 0 15,22 0-15,-22-21 0,0 21 0,1-22 16,-1 1-16,0 0 0,1 0 16,-1 0-16,-21 0 0,22-1 0,-22 1 15,0 21-15,42-63 16,-41 63 0,-1-21-16,0 21 0,-21-22 15,0 1 32,0 0-31</inkml:trace>
  <inkml:trace contextRef="#ctx0" brushRef="#br0" timeOffset="28171.44">4847 5355 0,'0'-21'0,"0"42"0,21-42 16,-21 0-16,21 0 0,-21 0 15,0-1-15,0 1 16,0 0-16,0 0 0,0 0 16,0 0-16,0-1 0,0 1 15,0 42 32,0 1-47,0-1 0,0 0 16,0 85-16,0-85 15,0 21-15,0 1 0,0-1 16,0 21-16,0-20 0,-21 20 0,21-20 16,-21 20-16,0 1 0,21-22 15,-21 106-15,0-84 16,21-22-1,0-21-15,0 43 0,0-43 0,0 0 16,0 0 0,0-42 31,0 0-47,0 0 0,0-1 15,0 1-15,0 0 0,0 0 16,0 0-16,0-22 0</inkml:trace>
  <inkml:trace contextRef="#ctx0" brushRef="#br0" timeOffset="28507.43">4826 5249 0,'0'0'15,"0"-21"-15,0 0 16,0 0-16,21 21 16,0-21-16,0 21 15,1-21-15,-1 21 0,0-22 0,21 22 16,-21 0-16,22-21 0,20 21 16,-20-21-16,20 0 15,-21 21 1,1 0-16,-22 0 0,0 0 15,0 0-15,-21 21 47,-21-21-47,0 21 16,0 0-16,0-21 16,21 22-16</inkml:trace>
  <inkml:trace contextRef="#ctx0" brushRef="#br0" timeOffset="28795.32">4784 5715 0,'-22'21'0,"44"-21"31,-1 0-31,0 0 15,0 0-15,0 0 0,0 0 0,1-21 16,20 21-16,-21 0 0,0-21 16,0 21-16,22 0 0,-1-21 15,-21 21-15,0 0 16</inkml:trace>
  <inkml:trace contextRef="#ctx0" brushRef="#br0" timeOffset="29143.41">5397 5800 0,'0'21'63,"0"0"-63,0 0 0,0 0 16,0 1-16,0-1 0,0 0 15,0 0-15,-21 0 0,21 0 0,-21 1 16,21-1-16,0 0 0,-21-21 15,21 21-15,0 0 0,0 0 16,0-42 31,0 0-31,0 0-16,0 0 0,0 0 15</inkml:trace>
  <inkml:trace contextRef="#ctx0" brushRef="#br0" timeOffset="29512.2">5461 5503 0,'0'0'16,"-21"0"-16,0 0 0,-1 0 15,22 22 1,22-22 15,-1 0-31,0 0 16,0 0-16,0-22 15,0 22-15,-21-21 16,0 0 0,0 0-16,-21 21 15,0 0-15,0 0 16,0 0-1,0 0 1,-1 21-16,22 0 16,0 0-16,0 1 15,0-1-15,22 0 16,-1-21 0,0 21-16,0-21 0</inkml:trace>
  <inkml:trace contextRef="#ctx0" brushRef="#br0" timeOffset="30111.57">5842 5715 0,'-21'0'0,"21"21"16,-21 0-16,21 1 0,0-1 15,0 0-15,0 0 16,0 0-16,0 0 0,0 1 0,0-1 16,0 0-16,0 0 15,0 0-15,0 0 0,0 1 0,-22-1 16,22 0-16,-21-21 0,21 21 16,0 0-16,0 0 15,-21-21-15,0 0 31,21-21 1,0 0-32,0 0 0,0 0 15,0 0-15,0-1 0,0 1 0,21 0 16,0-21-16,0 21 0,1-22 16,-1 22-16,0-21 0,21 21 0,-21-22 15,22 22-15,-22 0 0,21-21 16,-21 42-16,22-22 0,-22 22 0,21 0 15,-21 0-15,1 0 16,-1 22-16,0-22 0,0 21 0,0 0 16,0 21-16,-21-21 0,22 1 15,-22 20-15,0-21 0,0 0 0,0 22 16,0-22-16,0 0 0,0 0 0,0 0 16,0 0-16,0 1 0,0-1 15,0 0-15,-22-21 0,22 21 0,0 0 16,-21-21-1,21 21 1,0-42 15,0 0-31,21 21 16</inkml:trace>
  <inkml:trace contextRef="#ctx0" brushRef="#br0" timeOffset="30963.6">6964 5863 0,'21'-21'0,"-21"0"16,21 21-16,-21-21 0,0 0 0,0-1 15,0 1-15,0 0 16,0 0-16,0 0 0,0 0 16,0-1-16,0 1 0,-21 21 15,0-21-15,0 0 0,-1 21 0,1 0 16,0 0-16,0 0 16,-21 0-16,20 0 0,1 0 0,-21 0 15,21 21-15,0 0 0,-22 0 0,22 1 16,0-1-16,-21 0 0,20 0 15,1 21-15,21-20 0,-21 20 16,21-21-16,0 21 0,0-20 16,0-1-16,0 0 0,0 0 0,0 0 15,21 0-15,-21 1 0,21-22 0,1 21 16,-1-21-16,0 0 0,0 0 16,0 0-16,0 0 0,1 0 0,-1 0 15,21 0-15,-21 0 0,0 0 16,1-21-16,20-1 0,-21 1 0,0 0 15,0 0-15,22 0 0,-22-22 16,0 22-16,0-21 0,0 0 0,1-1 16,-1-20-16,-21 20 0,21 1 0,-21-21 15,21 20-15,-21 1 16,0-22-16,21 22 0,-21 0 0,21-1 16,-21 1-16,0 21 0,22-21 15,-22 20-15,0 1 0,0 0 0,0 0 16,0 0-16,0 42 31,-22 0-31,22 0 0,0 0 16,-21 1-16,21-1 0,-21 0 15,21 21-15,0-21 0,-21 43 16,0-22-16,21 1 0,-21-1 16,21 0-16,-22 1 0,22-1 0,0-21 15,0 21-15,0 1 0,0-1 16,0 0-16,0-20 0,0 20 15,0-21-15,0 21 0,0-20 0,0-1 16,22 0-16,-1 0 0,0 0 16,0-21-16,0 21 15,0-21-15,1 0 0,-1 0 0,0 0 16,0 0-16,0 0 16,0 0-16,1-21 0,-1 21 15,0-21-15,0 0 16,0 21-16,-21-21 0,21 21 15,-21-21-15,0-1 16,0 1 0</inkml:trace>
  <inkml:trace contextRef="#ctx0" brushRef="#br0" timeOffset="31681.18">8086 5122 0,'0'-21'16,"0"0"-16,0 42 62,0 0-62,0 1 0,0-1 0,-22 21 16,22-21-16,-21 22 0,21-22 16,-21 21-16,21 0 0,0 1 0,-21-1 15,0 0-15,21 1 0,-21-1 0,21 0 16,0 1-16,-22-1 0,22 0 15,-21 22-15,0-22 0,21-21 16,0 43-16,0-43 16,0 0-16,0 0 15,-21-21 17,21-21-17,0 0-15,0 0 16,0 0-16,0 0 0,0-1 0,0-20 15,0 21-15</inkml:trace>
  <inkml:trace contextRef="#ctx0" brushRef="#br0" timeOffset="32437.26">7810 5207 0,'0'0'0,"0"-21"0,-21 21 15,21-21-15,0 0 0,0-1 16,0 1-16,0 0 0,0 0 16,0 0-16,0 0 15,0-1-15,21 1 0,1 0 16,-1 21-16,21-21 0,-21 21 0,0-21 16,22 21-16,-1 0 0,-21-21 0,22 21 15,-1 0-15,0 0 0,-21 0 16,22 0-16,-1 21 0,-21-21 0,0 21 15,22 21-15,-22-21 0,-21 1 16,0 20-16,0 0 0,0-21 16,0 22-16,0-1 0,0-21 0,-21 22 15,21-1-15,-43-21 0,1 43 16,0-43-16,21 0 0,-22 21 16,1-21-16,21-21 0,0 0 15,21 22-15,-22-22 0,1 0 16,21-22 15,21 22-31,1-21 16,-1 21-16,0 0 15,0-21-15,0 21 0,0 0 0,22-21 16,-22 21-16,21 0 0,1 0 16,-22 0-16,0 0 0,21 0 15,-21 0-15,1 0 0,20 0 0,-21 21 16,0 0-16,0-21 0,1 21 15,-1 1-15,0-1 0,0 0 0,-21 0 16,21 0-16,-21 0 0,0 22 0,0-22 16,0 0-16,0 0 0,0 22 15,-21-22-15,0 0 0,0 21 0,0-21 16,-1 1-16,1-1 0,0 0 16,-21 0-16,21 0 0,-22 0 0,-20 1 15,20-1-15,22-21 16,-63 21-16,62-21 15,-20 0-15,21 0 0,-21 0 0,20 0 16,-20 0-16,21-21 0,-21 0 0,20-1 16,1 22-16,0-21 0,0 0 15,21 0-15,-21 21 0,21-21 16,-21 0-16,21-1 16,21 1-1,0 21 1,0 0-16,0-21 15,0 21-15,1 0 0</inkml:trace>
  <inkml:trace contextRef="#ctx0" brushRef="#br0" timeOffset="33527.36">9038 5440 0,'0'0'0,"0"-21"15,21 21-15,-21 21 47,0 0-47,0 0 16,-21-21-16,21 43 0,-21-22 0,21 0 15,0 0-15,0 0 0,0 22 16,0-22-16,0 0 0,0 0 0,0 0 16,0 0-16,0 1 0,0-1 15,21 0-15,0-21 16,0 0-16,1 0 0,-1 0 0,0 0 16,0 0-16,0-21 15,0 0-15,1 21 0,-1-22 16,0 1-16,0 0 0,0 0 0,0 0 15,-21 0-15,0-1 0,22-20 16,-1 21-16,-21 0 0,0 0 0,0-1 16,21 1-16,-21 0 0,0 0 0,21 21 15,-21-21-15,0 0 16,0-1 0,0 44 15,0-1-31,0 0 15,0 0-15,0 0 16,0 0-16,0 1 0,0 20 0,0-21 16,0 21-16,0-20 0,0 20 15,-21 0-15,21 1 0,0-22 0,0 21 16,0 0-16,0 1 0,0-1 0,0 22 16,-21-22-16,21 0 0,0 1 15,0-1-15,0 21 0,0-20 0,-21 20 16,21-20-16,-22 20 0,22 1 0,0-22 15,-21 0-15,0 22 0,0-22 16,21 0-16,0 1 0,-21-1 0,0 0 16,21 1-16,-22-1 0,22 0 15,0-20-15,0 20 0,-21-21 16,21 21-16,-21-20 0,21-1 0,0 0 16,0 0-16,0 21 0,0-20 15,-21-22-15,0 0 31,21-22-31,-21 22 16,-1-21-16,1 21 0,21-21 0,-21 0 16,0 0-16,0 0 0,0-1 15,-1 1-15,-20 0 0,21 0 0,-85-85 16,43 43 0,41 20-16,1 1 15,0 0-15,0-1 0,0 1 0,21-22 16,0-41-16,0 62 0,0-20 15,0 20-15,0-20 0,0 21 16,21-43-16,0 43 0,0-1 16,22 22-16,-22-21 0,21 21 15,-21-1-15,22 1 0,-1 0 0,0 0 16,1 0-16,-1 0 0,-21-1 0,21 22 16,-20-21-16,20 21 0,-21 0 15,0 0-15,-21-21 0,21 21 16</inkml:trace>
  <inkml:trace contextRef="#ctx0" brushRef="#br0" timeOffset="34409.85">10604 4784 0,'0'0'0,"22"0"0,-22-21 16,21-1-16,0 22 15,-21-21-15,0 0 16,-21 21 31,0 0-47,-1 0 16,1 0-16,0 21 15,0 0-15,0 1 0,0-1 0,-1 21 16,-20-21-16,21 22 0,0-1 0,0 0 15,-1 1-15,-20 20 0,21-21 16,0 22-16,-22-22 0,22 22 16,-21-1-16,21-20 0,0 20 0,-1 1 15,1-1-15,0 1 0,0-1 0,0 1 16,0-1-16,-1 1 0,1-1 0,21 22 16,0-22-1,0-20-15,0-1 0,0 0 0,0 1 16,21 41-16,1-63 0,20 22 15,-21-22-15,0 21 0,22-21 16,-1-21-16,-21 22 0,21-1 0,-20-21 16,20 0-16,21 0 15,-41 0-15,-1 0 0,21 0 0,-21-21 16,0-1-16,1 1 0,-1 21 0,-21-21 16,21-21-16,0 21 0,-21-1 15,21 1-15</inkml:trace>
  <inkml:trace contextRef="#ctx0" brushRef="#br0" timeOffset="35337.65">11134 5207 0,'0'0'0,"21"-21"16,-21 0-1,0 0-15,0-1 16,-21 22 15,-1 22-31,22-1 0,0 0 16,0 0-16,-21 21 0,21 1 15,-21-1-15,0 0 0,0 1 16,21-1-16,-21 0 0,-1 1 0,22 20 16,-21-20-16,0-1 0,-42 43 15,41-43-15,1 0 0,-42 22 16,42-43-16,-1 21 16,1-21-16,-21 1 0,21-22 0,0 21 15,-1-21-15,1 0 16,0 0-1,21-21-15,0-1 0,-21 1 16,21-21-16,0 21 0,0-22 16,0 22-16,0-21 0,0 0 0,0 20 15,0-20-15,0 21 16,0-21-16,21 20 0,0 1 0,-21 0 16,21 21-16,1 0 0,-1 0 15,0 0-15,0 0 16,-21 21-16,21 0 0,0 22 0,1-22 15,-1 0-15,0 0 0,0 22 16,0-22-16,0 0 0,-21 0 16,22 0-16,-1 22 0,0-43 0,0 21 15,0 0-15,22 0 0,-22-21 0,0 0 16,0 21-16,0-21 0,22 0 0,-22 0 16,0 0-16,21 0 0,-21 0 15,1 0-15,-1 0 0,0 0 16,0-21-16,0 21 0,-21-21 15,21 0-15,1 0 16,-22-1-16,0 1 0,0 0 0,21 0 16</inkml:trace>
  <inkml:trace contextRef="#ctx0" brushRef="#br0" timeOffset="35659.46">11874 5313 0,'0'0'0,"0"-21"0,0 0 16,-21 21-1,0 0 1,21 21-16,0 0 16,0 0-16,0 0 0,0 0 0,0 22 15,-21-22-15,21 21 0,0 1 16,0-22-16,0 21 0,-21 0 0,21 1 15,0-1-15,0-21 0,0 22 16,-21-22-16,21 21 0,-22-21 0,1 0 16,21 1-16,-21-1 0,21 0 15,0 0-15,0-42 47,0 0-47,0 0 0,0-1 16</inkml:trace>
  <inkml:trace contextRef="#ctx0" brushRef="#br0" timeOffset="35993.18">11811 5313 0,'0'0'0,"0"-21"16,0 0-1,0-1-15,21 22 16,0 0-1,-21 22-15,21-1 0,1 0 16,-1 0-16,0 0 0,0 0 0,0 22 16,0-22-16,1 21 0,20-21 15,-21 22-15,0-1 0,0-21 0,1 22 16,-1-22-16,0 21 0,0-21 16,0 0-16,-21 1 0,21-1 15,-21 0-15,22 0 0,-22 0 0,0 0 0,0 1 16,21-22-1,-21-22 17,0 1-17,0 0-15,0 0 0,0 0 16,0 0-16</inkml:trace>
  <inkml:trace contextRef="#ctx0" brushRef="#br0" timeOffset="36320">12531 4995 0,'0'0'0,"0"22"31,0-1-15,0 0-16,0 0 0,-22 21 0,22-20 15,0 20-15,0 0 0,-21 1 16,21-1-16,0 0 0,0 22 0,0-22 16,-21 0-16,21 1 0,-21-1 15,21 0-15,0 1 0,0-22 0,-21 21 16,21-21-16,-21 1 0,21-1 0,0 21 16,0-21-1,-22-21-15,22 21 0,-21-21 16,21-21-1,0 0-15,0 0 16</inkml:trace>
  <inkml:trace contextRef="#ctx0" brushRef="#br0" timeOffset="36819.18">13377 5398 0,'0'0'0,"-21"0"16,42 0 31,0 0-47,1 0 0,-1 0 15,21 0-15,-21 0 0,0 0 0,1 0 16,20 0-16,-21 0 0,0 0 16,0 0-16,22 0 0,-1 0 15,-21 0-15,0 0 16,1 0-16</inkml:trace>
  <inkml:trace contextRef="#ctx0" brushRef="#br0" timeOffset="37143.69">13335 5609 0,'0'0'0,"-21"0"0,21 21 16,0 1-1,21-22 1,0 0-16,0 0 0,0 0 0,22 0 16,-22 0-16,0 0 0,21 0 0,-20 0 15,-1 0-15,21 0 0,-21 0 16,0 0-16,1 0 0,-1 0 0,0 0 15,0 0-15,0 0 0,0 0 16,-21-22 15,0 1 16</inkml:trace>
  <inkml:trace contextRef="#ctx0" brushRef="#br0" timeOffset="38335.25">14605 4868 0,'0'22'62,"-21"-22"-46,21 21 15,-21-21 32,21-21-48,0-1 1,-22 22 31,22 22-32,0-1-15,-21 0 16,21 0-16,0 0 16,0 0-16,0 1 0,0-1 15,0 0-15,0 0 16,21-21 15,1 0-31,-1 0 16,-21-21-16,21 21 15,-21-21-15,21 21 0,-21-21 16,0-1-16,0 1 0,0 0 16,0 0-16,0 0 15,0 0-15,0-1 16,-21 22 0,21 22-16,-21-1 15,0 0-15,21 0 0,0 0 16,0 0-16,0 1 15,0-1-15,0 0 0,0 0 16,0 0 0,21-21-16,0 0 15,0 0-15,0 0 16,0 0 0,-21-21-16,0 0 0,0 0 15,0 0 1,0-1-16,0 1 0,0 0 0,0 0 15,0 0-15,0 0 16,0-1-16,-21 22 16,21 22-1,0-1-15,-21 0 0,0 0 16,21 0-16,-21 0 0,21 43 16,0-43-16,0 0 15,0 0-15,0 1 0,0-1 0,0 0 16,0 0-16,0 0 15,0 0-15,21-21 32</inkml:trace>
  <inkml:trace contextRef="#ctx0" brushRef="#br0" timeOffset="39317.21">15346 5271 0,'0'0'0,"21"-22"0,0-20 15,0 42-15,-21-21 16,0 0-16,0 0 0,0-1 16,0 1-16,0 42 47,0 1-47,-21-1 0,21 0 15,0 21-15,-21-21 0,21 22 0,-21-1 16,0 0-16,-1-20 0,1 20 15,21 21-15,-42-20 0,21-1 16,0 0-16,-1 1 0,-20-1 0,21 0 0,-21 1 16,20-1-16,-20 0 15,21-20-15,-21 20 0,20-21 0,1 0 16,0 0-16,0-21 0,21 22 0,-21-22 16,0 0-1,-1 0-15,22-22 16,0 1-16,0 0 15,0-21-15,0 21 0,0-1 0,0-20 16,0 21-16,0-21 0,0-1 16,0 22-16,0-21 0,0-1 15,0 22-15,22 0 0,-22 0 0,0 0 16,21 21-16,0 0 0,0 0 16,0 0-16,0 21 15,1 0-15,-22 0 16,21 0-16,0 1 0,0 20 0,0-21 15,-21 0-15,43 22 0,-22-22 0,0 0 16,0 0-16,0 0 16,0 0-16,1 1 0,20-1 0,-21 0 0,0-21 15,0 0-15,1 21 0,20-21 16,-21 0-16,0 0 0,22 0 0,-22 0 16,0 0-16,0 0 0,21 0 15,-42-21-15,22 0 16,-22 0-16,0-1 15,0 1-15,0 0 0,0 0 0,0 0 16</inkml:trace>
  <inkml:trace contextRef="#ctx0" brushRef="#br0" timeOffset="39854.8">14753 5122 0,'0'-21'32,"-21"21"-1,0 21-15,21 1-1,0-1-15,0 0 16,-21-21-16,21 21 15,0 0 1,0 0-16,21-21 31,0 0-31</inkml:trace>
  <inkml:trace contextRef="#ctx0" brushRef="#br0" timeOffset="40538.46">15938 5249 0,'0'0'0,"0"-21"16,0 0-16,0 0 0,22 0 16,-22 0-1,21-1-15,-21 1 16,0 0-1,0 42 17,0 0-32,0 1 0,0 20 15,0-21-15,0 21 0,21-20 16,-21 20-16,21 0 0,-21 1 0,21-22 16,-21 21-16,0 0 0,21 1 0,-21-22 15,22 21-15,-22-21 0,0 1 16,0 20-16,0-21 15,0 0-15,0 0 0,0 1 0,21-22 16,-21 21-16,0 0 16,0-42 31,0 0-47,0-1 15,0 1-15,0 0 0</inkml:trace>
  <inkml:trace contextRef="#ctx0" brushRef="#br0" timeOffset="40867.3">16552 5101 0,'0'0'0,"21"-21"0,-21 0 0,22 0 15,-1 0-15,-21-1 16,0 44 15,-21-1-31,-1 0 16,1 0-16,0 21 0,21-20 0,-21 20 15,0 0-15,-22 1 0,22-1 16,0 0-16,-21 1 0,-22 41 16,43-63-16,-21 22 0,21-1 15,-1-21-15,1 22 0,0-22 16,0 0-16,21 0 0,-21 0 0,21 0 15,-21-21-15,42 0 32,0-21-17,-21 0-15,21 21 0,0-21 0,-21-21 16</inkml:trace>
  <inkml:trace contextRef="#ctx0" brushRef="#br0" timeOffset="41637.48">17060 4995 0,'0'0'0,"0"22"62,0-1-62,-21-21 16,21 21-16,-21-21 15,21 21 1,-21-21-16,21-21 31,0 0-15,0 0-16,0-1 16,0 1-16,0 0 15,21 21-15,0 0 16,0 0-1,0 0 1,-21 21-16,0 0 16,0 1-16,0-1 0,0 0 15,0 0-15,0 0 0,-21 0 16,0 1-16,21-1 0,-21-21 16,0 21-16,0 0 15,-1-21 1,22-21 15,0 0-31,0 0 16,0-1-16,0 1 15,0 0-15,0 0 16,0 0-16,22 21 0,-22-21 0,21 21 16,0 0-16,0 0 15,0 0-15,-21 21 0,0 0 16,0 0-16,21 0 0,-21 0 15,0 1-15,0 20 0,0-21 0,0 43 16,-21-43-16,0 0 16,0 0-16,0 0 0,0 0 0,-1 1 15,1-1-15,21 0 0,-21-21 16</inkml:trace>
  <inkml:trace contextRef="#ctx0" brushRef="#br0" timeOffset="42350.39">17632 4551 0,'21'0'47,"-21"21"-31,0 0-16,21 0 15,0 1-15,-21-1 0,21 0 0,-21 21 16,0 1-16,22-22 0,-1 21 16,-21 0-16,21 22 0,-21-22 15,0 1-15,21-1 0,-21 21 0,0-20 16,0-1-16,0 0 0,0 22 16,0-22-16,0 43 0,0-43 15,0 1-15,0-1 0,-21 0 16,0 1-16,0-1 0,-1 0 0,-20 1 15,21-1-15,-21-21 0,20 21 16,-20 1-16,0-22 0,-1 21 0,1-21 16,0 22-16,-22-22 0,-20 21 15,41-21-15,1 1 0,21-1 16,-22-21-16,22 21 0,-21-21 0,21 0 16,0 21-16,-1-21 0,1 0 15,0 0 1,0 0 15,21-21-31,-21 0 16,0 0-16,21-1 0,-22 1 15</inkml:trace>
  <inkml:trace contextRef="#ctx0" brushRef="#br0" timeOffset="43110.95">14732 4974 0,'0'21'32,"-21"-21"-32,21 22 0,0-1 15,0 0-15,0 0 16,0 0-16,0 0 16,0 1-16,0-1 0,21 0 15,0-21 1,-21 21-16,21-21 15,0 0-15,-21 21 16,22-21-16,-1 0 16,0 0-1</inkml:trace>
  <inkml:trace contextRef="#ctx0" brushRef="#br0" timeOffset="45028.11">2434 7408 0,'0'-21'0,"0"0"0,21 21 16,-21-21-16,21 21 0,-21-21 0,0 0 15,22-1 1,-22 1-16,21 0 0,-21 0 31,0 42 1,0 0-17,0 0-15,0 1 0,0 20 0,-21-21 16,21 21-16,0 1 0,-22-1 15,22 22-15,0-22 0,0 0 0,0 22 16,-21-1-16,21 1 0,-21-1 16,0 22-16,21 0 0,-21-1 0,0-20 15,-1 20-15,22 1 0,-21 0 16,0-1-16,0 1 0,21 0 0,0-1 16,-21-20-16,0 21 0,21-1 15,-22-20-15,22-1 0,-21 1 0,21-1 16,-21 1-16,0-1 15,21-20-15,0-1 0,0 0 0,-21 1 16,21-22-16,0 21 0,0-21 16,0 0-16,-21-21 15,21-21-15,0 0 16,0 0-16,0 0 0,-22 0 0,22-22 16,-21 1-16,21 0 0,-21-1 15,21-20-15,0 20 0</inkml:trace>
  <inkml:trace contextRef="#ctx0" brushRef="#br0" timeOffset="45470.85">2244 7557 0,'0'0'16,"-22"-22"-16,1 1 0,0 0 0,0 0 16,21 0-16,0 0 0,0-1 0,0 1 15,0 0-15,21 0 16,0 0-16,22 0 0,-1 21 0,0 0 16,1 0-16,-1 0 15,21 0-15,-20 0 0,20 0 0,-20 21 16,20 0-16,-21 0 0,1 0 15,-22 22-15,21-22 0,-21 21 0,1 0 16,-22 1-16,0-22 0,0 21 16,-43 43-16,22-43 0,-21-21 15,21 22-15,-22-1 0,1-21 16,0 22-16,-1-22 0,1 0 16,0 0-16,20 0 0,-20 0 0,21 1 15,0-22-15,0 0 0,21 21 16,-22-21-16,44-21 31,-1-1-31,-21 1 16,21 21-16,0-21 0,0 0 15</inkml:trace>
  <inkml:trace contextRef="#ctx0" brushRef="#br0" timeOffset="46208.16">2836 8065 0,'0'0'0,"21"0"15,1 0 1,-1-22-16,0 1 16,0 0-16,0 0 15,0 0-15,1-22 0,-22 22 0,21 0 16,0-21-16,0 21 0,0-22 15,0 1-15,22 0 0,-22-1 0,0 22 16,-21-21-16,21-1 0,-21 22 16,0-21-16,0 21 0,-21 21 15,0 0 1,0 0-16,0 21 0,-22 0 0,22 0 16,0 0-16,0 1 0,21-1 15,0 0-15,-21 0 0,21 0 16,0 0-16,0 1 0,0-1 15,21-21-15,0 21 16,0-21-16,0 21 0,0-21 16,1 21-16,-1-21 0,0 21 0,0 1 15,0-22-15,0 21 0,-21 0 16,0 0-16,22 0 0,-22 0 0,21 1 16,-21-1-16,0 21 0,0-21 15,0 0-15,0 1 0,0-1 16,21 0-16,-21 0 15,21-21-15,0 0 16,0 0-16,1 0 0,-1 0 16,0 0-16,0-21 0,0 21 15,0-21-15,1 0 0,-1-22 0,0 22 16,0 0-16,0 0 0,0-22 16,1 22-16,-1 0 0,0-21 0,0 21 15,-21-22-15,0 22 0,21 0 16,-21 0-16,21 0 0,-21-1 15,0 44 1,0-1 0,0 0-16,0 0 15,0 21-15,0-20 0,-21-1 0,21 0 16,0 21-16,-21-21 0,21 1 16,0-1-16,0 21 0,0-21 15,0 0-15,0 1 0,0-44 31,0 1-15,0 0-16,0 0 16</inkml:trace>
  <inkml:trace contextRef="#ctx0" brushRef="#br0" timeOffset="46418.99">3831 7451 0,'-21'0'16,"0"0"0,21-21-1,-21 21-15,42 0 47,0 0-31,-21 21-16</inkml:trace>
  <inkml:trace contextRef="#ctx0" brushRef="#br0" timeOffset="46935.7">4000 7684 0,'0'-22'0,"0"1"16,22 21 0,-1 0-16,0 0 15,0 0 1,0 0-16,-21 21 0,21 1 16,1-1-16,-22 0 0,21 0 0,-21 0 15,0 0-15,21 22 0,-21-22 16,21 21-16,-21-21 0,0 22 0,0-22 15,0 21-15,0 1 16,0-22-16,0 0 0,0 0 0,0 0 16,0 0-16,0 1 0,0-44 31,0 1-31,0 0 16,21 0-16,-21 0 0,21-22 15,1 22-15,-22-21 0,21 0 16,0-1-16,0 22 0,0-21 15,0-1-15,-21 1 0,22 0 0,-1-22 16,0 43-16,-21-21 0,21-1 0,-21 22 16,21 0-16,-21 0 0,0 0 15,21 21-15,-21 21 47,0 0-47,0 0 16,0 0-1</inkml:trace>
  <inkml:trace contextRef="#ctx0" brushRef="#br0" timeOffset="48267.79">5122 7874 0,'21'0'0,"1"0"0,-1 0 0,0-21 15,-21 0 1,21 21-16,-21-21 0,0-1 0,21 22 16,-21-21-16,0 0 0,0 0 15,0 0-15,0 0 0,0-1 0,0 1 16,-21-21-16,21 21 0,-21 0 0,0-1 15,0 1-15,-1 0 0,1 0 16,0 0-16,0 21 0,0 0 16,0 0-16,-22 0 0,22 21 0,0 0 15,-21 0-15,20 0 0,1 1 16,0 20-16,-21 0 0,21 1 16,-1-1-16,1-21 0,0 21 0,21 1 0,0-1 15,0 0-15,0-20 0,0 20 16,0-21-16,0 0 0,0 22 15,21-43-15,0 21 0,1 0 0,-1-21 16,0 0-16,0 0 0,0 0 16,0 0-16,43-21 0,-43 0 15,0-1-15,0 1 0,1 0 16,-1 0-16,0 0 0,0 0 0,0-1 16,0-20-16,1 21 0,-22-21 0,0 20 15,21-20-15,-21 21 0,21-21 16,-21 20-16,0 1 0,0-21 15,0 21-15,0 0 0,0-1 16,0 44 0,0-1-1,0 0-15,0 0 0,0 0 16,0 22-16,0-22 0,0 21 0,0 22 16,0-43-16,0 21 15,0-21-15,0 22 0,0-22 0,0 0 16,21 0-16,-21 0 0,0 0 0,21 1 15,0-22-15,1 0 0,-1 21 16,0-21-16,0 0 0,0 0 16,0 0-16,1 0 0,-1 0 15,21-21-15,-21-1 0,0 1 0,1 0 16,20 0-16,-21 0 0,0 0 0,0-1 16,1-20-16,41-21 15,-42 20-15,0 1 0,1 0 0,-1-1 16,0 1-16,-21-22 0,21 22 15,0-21-15,-21 20 0,0-63 16,0 64-16,0 0 0,0-1 16,0 22-16,0 0 0,0 0 15,0 0-15,0 0 0,-21 21 16,0 0 0,21 21-16,0 0 15,-21 0-15,21 21 0,-21-20 16,21 20-16,0 0 0,0 22 0,-22-22 15,1 0-15,21 1 0,-21 20 0,21-20 16,0-1-16,0 0 0,0 1 16,-21-1-16,21 0 0,0-21 0,0 22 15,0-22-15,0 21 0,0-21 16,0 22-16,0-22 0,21 0 0,-21 0 16,21 0-16,0 1 0,1-22 0,-1 21 15,0-21-15,0 0 0,0 0 16,0 0-16,1 0 0,20 0 0,-21 0 15,0 0-15,22 0 0,-22-21 16,0-1-16,21 1 0,-21 21 16,1-21-16,20 0 0,-21-21 0,0 20 15,0 1-15,1 0 0,-1 0 16,-21-21-16,0 20 0,21 1 0,-21-21 16,21 21-16,-21 0 0,0-1 0,0 1 15,0 0 1,-21 21-16,0 0 15,0 21-15,-1 0 16,22 1-16,-21-1 0,0 0 0,21 0 16,0 0-16,0 0 0,0 1 0,0-1 15,0 0-15,0 0 16,0 0-16,0 0 0,0 1 0,0-1 16,21 0-16,0 0 0,1 0 15,-1-21-15,0 0 0,0 0 16,21 0-16,-20 0 0,-1 0 0,0 0 15,21 0-15,-21 0 0,1 0 16,20-21-16,-21 21 0,0-21 0,22 21 16,-22-21-16,0 0 0,0 21 0,0-22 15,0 1-15,1 0 0,-1 0 16,-21 0-16,0-22 16,0 22-16,0 0 0</inkml:trace>
  <inkml:trace contextRef="#ctx0" brushRef="#br0" timeOffset="48602.68">5651 7345 0,'0'0'16,"-21"0"-16,21-21 15,43 21-15,-22-21 16,21 21-16,0 0 0,1-22 16,-1 22-16,22-21 0,-1 21 15,-21 0-15,22 0 0,-1-21 0,-20 21 16,-1 0-16,0 0 0,22 0 16,-43 0-16,21-21 0,-20 21 0,20 0 15,-21 0-15,0 0 0,0 0 16,1 0-16,-22-21 47</inkml:trace>
  <inkml:trace contextRef="#ctx0" brushRef="#br0" timeOffset="49604.27">8488 7239 0,'0'0'15,"0"-106"1,0 85-16,0 0 0,0 0 0,0 0 16,0-1-16,0 44 31,0-1-16,-21 0-15,21 21 0,-22 1 0,1-1 16,21 21-16,0-20 0,-21 20 16,0 1-16,0-22 0,21 0 15,-21 22-15,-1-22 0,1 1 0,21-1 16,-21 0-16,0 1 0,21-22 16,-21 0-16,21 21 0,0-21 0,0 1 15,0-44 16,0 1-31,21 0 16,-21 0-16,21-21 0,0 20 16,0-20-16,1 21 0,-1-21 0,0 20 15,0-20-15,21-21 16,1 41-16,-22 22 0,0-21 16,0 21-16,0 0 0,1 0 15,-22 21-15,0 1 0,21-1 16,-21 21-16,0-21 0,21 0 15,-21 22-15,0-22 0,0 0 16,0 21-16,0-20 0,0 20 0,21-21 16,-21 0-16,21 0 0,-21 1 15,21-1-15,1-21 0,-1 0 0,-21 21 16,21-21-16,0 0 0,0 0 16,22 0-16,-22-21 0,0 21 0,21-21 15,22-22-15,-43 22 0,0 0 16,21-21-16,-20 20 15,20-20-15,-21 0 0,0 21 0,0-43 16,22 22-16,-43-1 0,42-62 16,-42 62-16,0-20 0,0 20 15,0 1-15,0 0 0,0-1 0,0 1 16,0 21-16,-21 0 0,0 0 16,0 21-1,-1 0-15,1 0 0,21 21 16,-21 0-16,21 0 15,0 0-15,-21 0 0,21 1 0,0-1 16,0 0-16,0 0 0,0 0 16,0 0-16,0 1 15,21-1-15,0 0 0</inkml:trace>
  <inkml:trace contextRef="#ctx0" brushRef="#br0" timeOffset="50045.04">9377 7684 0,'0'21'0,"0"0"16,21 0-1,0-21-15,0 0 0,0 0 16,1 0-16,-1-21 16,0 21-16,21-21 0,-21 0 15,1 21-15,20-22 0,-21 1 16,21 0-16,-20 0 0,-1 0 0,0 0 15,0-1-15,-21 1 0,0 0 0,0 0 16,0 0-16,0 0 0,-21-1 16,0 22-16,-22 0 15,22 0-15,0 0 0,0 0 16,-21 22-16,20-1 0,1 0 0,-21 0 16,0 21-16,20 1 15,22-22-15,0 21 0,-21-21 0,21 22 16,0-22-16,0 0 0,0 21 15,0-20-15,0-1 0,21 0 16,-21 0-16,22 0 0,-1 0 0,0-21 16,-21 22-16,21-22 0,0 0 0,0 21 15,1-21-15,-1 0 0,0 0 16,0 0-16,0 0 0,0-21 16,1 21-16,-1-22 0,0 1 15,0 21-15,0-21 0,0 0 0,1 0 16,-1-22-16,0 22 0</inkml:trace>
  <inkml:trace contextRef="#ctx0" brushRef="#br0" timeOffset="50701.18">10350 6985 0,'0'0'0,"0"-21"0,0 0 0,0 0 15,0 42 16,0 0-31,0 0 16,0 0-16,-21 22 0,21-22 16,0 21-16,-21 0 0,21 1 0,0 20 15,0-20-15,-21-1 0,0 21 16,21-20-16,-21-1 0,21 0 0,0 1 16,-22-1-16,22 0 0,-21-20 0,21 20 15,0-21-15,0 0 16,-21 0-16,21 1 0,0-1 0,-21-21 15,21 21-15,-21-21 16,21-21 15,0 0-31,0-1 0,0 1 0,0 0 16,21 0-16,-21 0 16,21-22-16,0 22 0,-21 0 0,21 0 15,1-21-15,-1 20 0,0 1 0,0 0 16,0 0-16,0 0 15,22 0-15,-22 21 0,21 0 16,-21 0-16,1 0 0,-1 0 16,0 0-16,0 21 0,0 0 0,0 0 15,1 0-15,-1 0 0,0-21 0,21 43 16,-42-22-16,0 0 16,21 0-16,-21 0 0,0 1 0,0 20 15,0-21-15,-21 0 0,0-21 16,0 21-16,0 1 0,0-1 15,-1 0-15,1 0 0,-21 0 0,21-21 16,0 21-16,-22 1 0,22-22 0,0 21 16,0-21-16,-22 21 15,22-21-15,-21 0 0,42 21 16,-21-21-16,0 0 0,-1 0 16,1 0-16,21-21 31,0 0-16,0 0-15,0-1 16,0 1-16</inkml:trace>
  <inkml:trace contextRef="#ctx0" brushRef="#br0" timeOffset="52988.84">11388 7345 0,'0'0'0,"-22"0"16,44 0 31,-1-21-32,0 21-15,0-21 0,0-1 16,0 1-16,22 21 0,-22-21 0,0-21 15,21 21-15,-20-1 0,-1 1 16,0 0-16,0 0 0,0 0 0,-21 0 16,0-1-16,0 1 0,-21 0 15,0 0-15,0 0 0,-22 21 16,22 0-16,-21 0 0,21 0 0,-22 0 16,1 0-16,0 0 0,21 21 15,-22 0-15,22 0 0,-21 0 16,-1 22-16,22-1 0,0 0 0,0 1 15,0-1-15,0 0 0,21 1 16,-22-1-16,22 0 0,0 1 0,0-22 16,0 21-16,0-21 0,22 1 15,-1-1-15,0-21 0,0 21 0,0-21 16,0 0-16,1 0 0,-1 0 0,0 0 16,0 0-16,21 0 0,-20 0 15,-1 0-15,0 0 0,-21-21 16,21 21-16,-21-21 15,-21 21 1,0 0-16,0 0 0,-1 0 16,1 0-16,0 0 15,0 21-15,0 0 0,0-21 0,-1 21 16,1 21-16,21-20 0,-21-1 0,0 0 16,0 21-16,21-21 0,-21 22 15,21-22-15,-22 21 0,22-21 0,0 22 16,0-22-16,0 0 0,0 0 0,0 0 15,0 1-15,22-22 0,-1 21 16,0-21-16,0 0 0,0 0 0,0 0 16,22 0-16,-22 0 0,21-21 0,1-1 15,-1 1-15,0 0 0,1 0 16,-1 0-16,43-22 16,-43 1-16,0 21 0,22-21 15,-43-1-15,21 22 0,1-21 0,-1-1 16,-21-20-16,21 21 0,-20-1 15,-1-20-15,0 20 0,0-20 0,0 21 16,0-22-16,-21 22 0,22-1 16,-22 1-16,0 0 0,0-1 0,0-20 15,21 42-15,-21 0 16,0-1-16,0 44 16,-21-1-1,-1 0-15,22 0 0,-21 21 0,21 1 16,-21-1-16,0 0 15,21 22-15,-21-22 0,0 22 0,-1-1 16,22-20-16,-21 20 0,21-21 0,-21 1 16,0 20-16,21-20 0,0-1 15,0-21-15,0 21 0,0 1 0,0-1 16,0-21-16,0 22 0,0-22 0,42 0 16,-42 21-16,21-42 0,1 21 15,20 1-15,-21-22 0,0 0 0,0 0 16,1 0-16,20 0 0,-21 0 15,0 0-15,22 0 0,-22-22 16,0 1-16,21 0 0,-21 0 0,22 0 16,-22-22-16,0 22 0,0 0 15,0-21-15,1 21 0,-1-22 0,0 22 16,-21-21-16,0 21 0,0-22 0,21 22 16,-21-21-16,0 21 0,0-1 15,0 1-15,0 0 0,0 0 0,-21 21 16,0 0-16,21 21 15,-21 0-15,-1 0 0,22 1 16,-21-1-16,0 0 0,21 21 0,-21-21 16,21 22-16,0-22 0,0 0 15,0 0-15,0 22 0,0-22 16,0 0-16,0 0 0,0 0 16,21-21-16,0 0 0,0 0 15,1 0-15,-1 0 0,0 0 16,0 0-16,0 0 0,0-21 0,22 21 15,-22-21-15,0 0 0,21 21 16,-20-21-16,20-1 0,-21 1 0,21 0 16,-20-21-16,20 21 0,-21-1 0,0-20 15,0 21-15,43-43 16,-43 43-16,-21 0 0,0 42 47,0 0-47,0 1 15,0-1-15,0 21 0,0-21 16,-21 0-16,21 1 0,-21-1 0,21 0 16,0 0-16,0 0 0,-21 0 0,21 1 15,-22-1-15,22 0 0,0 0 16,0 0-16,0 0 0,-21-21 0,21 22 16,0-1-1,0-42 16,0-1-15,0 1-16,0 0 0,0 0 0,0-21 16,21 20-16,-21 1 0,22 0 15,-1-21-15,-21 21 0,21-22 16,0 22-16,0-21 0,0 21 0,1-22 16,-1 22-16,21 0 0,-21 0 15,0 21-15,1 0 0,20 0 0,-21 0 16,0 0-16,0 0 0,1 0 0,-1 21 15,0 0-15,0 0 0,0 0 16,0 1-16,-21 20 0,22-21 0,-22 0 16,21 22-16,-21-22 0,0 0 15,0 0-15,0 21 0,0-20 16,0-1-16,0 21 0,0-21 16,0 0-16,-21 22 0,-1-43 15,22 21-15,0-42 47,0 0-47,0-1 16,0 1-16,0 0 0,22 0 0,-1-21 15,0 20-15,-21-20 0,21 21 16,0-21-16,0 20 0,22-20 16,-22 21-16,0 0 0,21 0 0,-20-1 15,-1 1-15,21 21 0,-21 0 16,22 0-16,-1 0 0,-21 0 0,21 0 15,-20 0-15,-1 21 0,0 1 0,0-1 16,0 0-16,0 0 0,-21 0 16,0 64-16,0-64 15,0 0-15,0 0 0,0 22 16,0-22-16,0 0 0,-21 0 0,21 0 16,0 1-16,-21-1 0,21 0 15,-21 0-15,21-42 63,21 0-48,-21 0-15,21-1 0,0 1 16</inkml:trace>
  <inkml:trace contextRef="#ctx0" brushRef="#br0" timeOffset="53959.28">14436 7726 0,'21'0'31,"0"0"-15,0 0-16,0 0 0,0 0 16,1 0-16,-1-21 0,0 21 0,0-21 15,21 21-15,-20-22 0,-1 22 16,0-21-16,0 0 0,0 0 15,-21 0-15,21 0 0,-21-1 16,0 1-16,0 0 0,0 0 16,0 0-16,0 0 0,0-1 0,-21 22 15,0 0-15,0 0 0,0 0 16,0 0-16,-1 0 0,1 22 16,0-1-16,0 0 0,0 21 0,21-21 15,0 1-15,-21 20 16,21-21-16,-22 21 0,22-20 0,0-1 15,0 0-15,0 21 0,0-21 0,0 1 16,0-1-16,22 0 16,-1 0-16,-21 0 0,21-21 0,0 21 15,0-21-15,0 0 0,1 0 16,-1 0-16,0 0 0,0 0 16,0 0-16,0 0 0,1 0 0,-1 0 15,21-21-15,-21 0 16,0 0-16,1 21 0,-1-21 0,21 0 15,-21-1-15,22-20 16,-22 21-16,0-21 0,0 20 16,0 1-16,-21 0 0,0 0 0,0 0 15,0 0-15,0-1 0,0 1 16,0 42 15,0 1-15,0-1-16,0 0 15,0 0-15,0 0 0,-21 0 0,21 1 16,-21-1-16,21 0 0,0 0 0,0 0 16,-21 0-16,0 1 15,21-1-15,-22 0 0,22 0 16,0 0 0,0 0-16,0-42 46,0 0-46,0 0 0,22 0 16,-1 0-16,0-1 0,0 1 16,0 0-16,0-21 0,1 21 15,-1-1-15,21-20 0,-21 21 0,22-21 16,-22 20-16,21 1 0,-21 0 0,22 0 16,-1 21-16,-21 0 0,0 0 15,22 0-15,-22 0 0,0 0 0,0 21 16,-21 0-16,0 0 0,0 1 15,21 20-15,-21-21 0,0 0 0,0 0 16,0 1-16,0 20 0,0-21 16,0 0-16,-21 0 0,21 1 0,0-1 15,0 0-15,-21 0 0,21 0 16,0 0-16,0 1 16,0-44 30,0 1-30,0 0-16,0 0 0,0-21 16</inkml:trace>
  <inkml:trace contextRef="#ctx0" brushRef="#br0" timeOffset="54359.8">16256 6985 0,'0'0'16,"0"-21"-16,0 0 0,0 0 0,0-1 16,-21 22-16,0 0 0,-1 0 15,1 0 1,21 22-16,0-1 0,0 0 16,-21 21-16,21-21 0,-21 22 0,21-1 15,0 0-15,0 1 0,-21 20 16,0-20-16,21 20 0,-22-21 0,22 22 15,0-22-15,-21 1 0,0-1 16,21 0-16,-21 1 0,21-22 0,0 21 16,0-21-16,0 0 0,0 22 15,-21-22-15,21 0 0,0 0 16,0 0-16,21 1 16,0-22-16,0 0 0,0 0 15,1 0 1,-1 0-16,0-22 0,0 22 0,0-21 15,0 21-15,1-21 0,-1 0 16,0 0-16,0 21 0,0-21 16,-21-1-16,21 22 0,-21-21 0,22 0 15,-1 0-15,-21 0 0</inkml:trace>
  <inkml:trace contextRef="#ctx0" brushRef="#br0" timeOffset="54648.64">15960 7472 0,'0'0'0,"0"-21"15,21 21 1,0 0-16,0-21 0,21 21 16,1 0-16,-1 0 0,0-22 0,1 22 15,-22 0-15,21-21 0,1 21 16,-1 0-16,-21 0 0,0 0 0,0 0 15,22 0-15</inkml:trace>
  <inkml:trace contextRef="#ctx0" brushRef="#br0" timeOffset="55740.01">18055 6964 0,'0'0'0,"21"-21"0,0 21 15,1-21-15,-22-1 0,0 1 16,0 0-16,0 0 16,0 0-16,0 0 0,-22 21 0,1-22 15,0 1-15,0 21 16,-21 0-16,20 0 0,-20 0 16,21 0-16,0 0 0,-22 21 0,22 1 15,-21-1-15,21 0 0,-22 21 16,22 1-16,-21-1 0,21 0 0,-22 1 15,22 20-15,-21 1 0,21-1 16,-22 1-16,22-1 0,-21-21 0,21 22 16,21-22-16,0 22 0,-21-22 0,21-21 15,0 22-15,0-22 0,0 0 16,21 0-16,0 0 0,0 0 0,21-21 16,-20 0-16,20 0 0,21 0 15,-20 0-15,-1 0 16,-21 0-16,22 0 0,-1 0 0,0-21 15,1 21-15,-22-21 0,21 0 16,0 0-16,1 0 0,-1 21 0,-21-43 16,22 22-16,-22 0 0,0 0 15,21 0-15,-21-22 0,-21 22 0,22 0 16,-1-21-16,-21 20 0,0 1 16,0 0-16,-21 21 31,-1 21-31,1-21 15,0 21-15,0 1 0,0-1 0,0 0 16,21 0-16,-22 0 0,-20 43 16,21-43-16,21 0 0,0 0 15,0 0-15,0 1 0,0-1 0,0 0 16,0 0-16,21-21 16,0 21-16,0-21 0,1 0 15,-1 0-15,0 0 0,21 0 0,-21 0 16,1 0-16,-1-21 0,21 0 15,-21 21-15,0-21 0,1 0 0,20-22 16,-42 22-16,0 0 16,0 0-16,0 0 0,0-1 15,0-62-15,-21 41 16,0 22-16,-1 0 0,22 0 16,-21 0-16,-21 21 0,21 0 15,0 0-15,-1 0 16,1 21-16,0 0 0,21 0 15,0 0-15,-21 22 0,21-22 16,0 0-16,0 0 16,21-21-16,0 0 0,0 0 15,1 0-15,-1 0 0,0 0 16</inkml:trace>
  <inkml:trace contextRef="#ctx0" brushRef="#br0" timeOffset="56499.4">18775 7324 0,'0'0'0,"0"-21"16,0 42-1,0 0 1,0 0-16,0 0 0,0 0 16,0 1-16,0-1 0,-21 0 15,21 0-15,-22 0 0,22 0 0,0 1 16,0-1-16,0 0 0,0 0 15,-21 0-15,21 0 0,-21 1 16,21-1 0,0-42 15,0-1-31,0 1 16,0 0-16,0 0 15,0 0-15,0 0 0,0-1 0,21 1 16,0 0-16,-21-21 0,22 21 0,-1-22 15,-21 22-15,21 0 0,0 0 16,0 0-16,0-1 0,1 1 0,-1 21 16,0 0-16,0 0 15,0 0-15,0 21 0,-21 1 0,22-1 16,-22 0-16,0 0 16,0 0-16,21 22 0,-21-22 0,0 0 15,0 21-15,0-21 0,0 1 0,0-1 16,0 0-16,0 0 0,0 0 15,0 0-15,0 1 0,-21-22 32,21-22-1,0 1-31,0 0 16,0 0-16,21 0 0,0 0 15,0-22-15,0 22 0,22 0 0,-22-21 16,21 20-16,0-20 0,-20 21 15,20 0-15,0 0 0,-21-1 0,22 22 16,-22 0-16,21 0 0,-21 0 16,1 0-16,-1 22 0,-21-1 0,0 0 15,21 21-15,-21-21 0,0 1 16,0 20-16,0-21 0,0 21 0,0-20 16,0-1-16,-21 0 0,0 21 0,21-21 15,-22 1-15,1-1 16,21 0-16,-21 0 0,0-21 15,21 21-15,21-21 32,0 0-32,0 0 15,1-21-15,-1 0 0,0 21 16,0-21-16,0 0 0</inkml:trace>
  <inkml:trace contextRef="#ctx0" brushRef="#br0" timeOffset="56871.34">19981 7260 0,'0'0'0,"0"-21"15,0 42 1,0 0-16,0 1 16,0-1-16,0 21 0,0 0 0,0 1 15,-21-1-15,21 0 0,0 1 16,-21-1-16,21 22 0,-21-22 0,0 0 15,21 22-15,-22-22 0,22 22 16,-21-22-16,0 21 0,0 43 16,0-42-16,0-1 0,-1 1 15,1-1-15,0-20 0,0 20 0,0 1 16,0-1-16,-22 1 0,22-22 16,0 21-16,0 1 0,0-22 0,-1 1 0,-20 41 15,42-41-15,-21-22 0,21 0 16,0 0-16,0 0 15,21-42 1,0 0-16,-21 0 16,21-22-16,1 22 0,-1-21 15,0 0-15,-21-1 0,21 1 0,0 0 16,0-22-16</inkml:trace>
  <inkml:trace contextRef="#ctx0" brushRef="#br0" timeOffset="57208.07">19812 7514 0,'0'-42'0,"0"84"0,0-105 15,0 20-15,0 22 0,0 0 0,21-21 16,0 21-16,-21-1 0,21 1 16,1 21-16,-1-21 0,21 0 0,-21 21 15,0 0-15,22 0 0,-22 0 16,0 0-16,0 0 0,22 0 0,-22 21 15,-21 0-15,0 0 0,0 1 16,0-1-16,0 21 0,0-21 0,0 0 16,-21 1-16,-1-1 0,1 21 15,0-21-15,0 0 0,-21-21 16,20 22-16,1-1 0,0 0 0,0-21 16,0 21-16,0 0 0,-1-21 0,1 0 15,0 21-15,21-42 47,21 0-47,0 21 0,1-21 16</inkml:trace>
  <inkml:trace contextRef="#ctx0" brushRef="#br0" timeOffset="57631.83">20489 7176 0,'0'0'0,"0"-22"0,-21 22 32,0 0-32,0 0 0,0 0 0,-1 22 15,1-1-15,0 0 0,0 0 16,0 0-16,0 22 0,-1-22 0,1 0 16,21 21-16,0-21 0,0 22 0,0-22 15,0 0-15,0 0 0,0 0 16,0 1-16,0-1 0,21 0 15,1-21-15,-1 0 0,0 0 16,0 0-16,0 0 0,0 0 16,1 0-16,20 0 0,-21-21 0,0 21 15,0-21-15,1-1 0,-1 1 16,0 0-16,0 0 0,-21 0 0,0 0 16,21-22-16,-21 22 0,0 0 0,0-21 15,0 20-15,0 1 0,-21 0 16,21 0-16,-21 21 0,0 0 0,0 0 15,-1 0-15,-20 0 0,21 0 16,0 21-16,0 0 0,-1-21 0,1 21 16,21 1-16,-21-1 0,21 0 15,0 0-15,0 0 16,21-21-16,0 21 0,1-21 16</inkml:trace>
  <inkml:trace contextRef="#ctx0" brushRef="#br0" timeOffset="58123.05">20828 7281 0,'0'0'0,"0"-21"15,0 42 17,-21 1-32,21-1 15,-21 21-15,21-21 16,0 0-16,0 1 0,0-1 0,-22 21 15,22-21-15,0 0 0,-21 1 16,21-1-16,-21 0 0,21 0 16,-21-21 15,21-21-15,0 0-16,0 0 0,0-1 15,0 1-15,0-21 0,21 21 16,0 0-16,0-22 0,1 22 0,-1-21 15,0 21-15,0-22 0,0 22 16,0 0-16,43 0 16,-43 21-16,0 0 0,0 0 15,1 21-15,-1 0 0,-21 0 16,21 0-16,-21 22 0,0-22 0,0 21 16,0-21-16,0 22 0,0-22 15,0 0-15,0 0 0,0 0 0,-21 1 16,21-1-16,-21 0 0,21 0 15,-22-21-15,22 21 0,-21-21 32,21-21-1,21 0-31</inkml:trace>
  <inkml:trace contextRef="#ctx0" brushRef="#br0" timeOffset="58520.83">21336 7345 0,'-21'21'15,"0"-21"1,42 0 15,0 0-31,0 0 0,0 0 16,0 0-16,1 0 0,-22-21 15,21 21-15,0-21 0,0 21 0,0-21 16,0-1-16,-21 1 16,0 0-16,0 0 0,-21 21 31,0 0-31,0 0 0,0 0 16,-22 21-16,22 0 0,0 0 15,0 1-15,0-1 0,0 0 0,-1 0 16,1 0-16,21 0 0,0 1 0,0-1 15,0 0-15,0 0 0,0 0 16,0 0-16,0 1 0,0-1 16,21-21-16,1 21 0,-1-21 0,0 0 15,0 21-15,0-21 0,0 0 16,1 0-16,-1 0 0,0 0 0,0 0 16,0 0-16,0 0 0,1-21 0,20 21 15</inkml:trace>
  <inkml:trace contextRef="#ctx0" brushRef="#br0" timeOffset="59018.82">21865 7303 0,'0'0'16,"0"-22"-16,0 1 0,0 0 0,0 0 0,0 42 47,-21-21-47,21 21 15,-21 0-15,21 1 0,-21 20 16,21-21-16,0 0 0,0 0 0,0 22 15,0-22-15,-22 0 0,22 0 16,0 0-16,0 1 0,-21-1 0,21 0 16,0 0-16,0 0 15,0-42 17,0 0-17,0 0 1,0 0-16,0-1 0,0 1 15,21 0-15,-21 0 0,22-21 16,-1 20-16,21-20 0,-21 21 0,0 0 16,1-22-16,20 22 0,-21 21 0,0-21 15,0 21-15,22 0 0,-22 0 16,0 0-16,-21 21 0,21 0 16,-21 1-16,0-1 0,0 0 15,0 0-15,0 21 0,0-20 0,0-1 16,0 0-16,0 0 0,0 21 0,-21-20 15,21-1-15,-21-21 16,21 21-16,0 0 0,0 0 16,-21-21-16,21-21 47</inkml:trace>
  <inkml:trace contextRef="#ctx0" brushRef="#br0" timeOffset="59370.62">22712 6731 0,'0'0'0,"-21"0"15,-1 21 1,1 0-16,21 1 0,-21-1 15,0 0-15,0 21 0,0-21 0,-1 22 16,1-1-16,21 0 0,-21 22 16,0-22-16,0 1 0,0 20 15,21-21-15,0 1 0,-22-1 0,22 0 0,-21 1 16,21-22-16,0 21 0,0-21 16,0 1-16,0-1 0,0 0 15,0 0-15,21-21 16,1 0-16,-1 0 0,0 0 15,0 0-15,0 0 0,0 0 16,1 0-16,-1-21 16,0 0-16,0 21 0,-21-21 0,21-1 15,0 1-15,1 0 0,-1 0 0,0 0 16</inkml:trace>
  <inkml:trace contextRef="#ctx0" brushRef="#br0" timeOffset="59599.49">22331 7133 0,'0'0'0,"-21"0"0,21-21 15,21 21 1,21 0-16,-21 0 0,22 0 0,-1 0 16,21 0-16,-20 0 0,-1 0 15,0 0-15,1 0 0,-1 0 0,0-21 16,-20 21-16,-1 0 0,0 0 0,0 0 15,0 0-15,-42 0 32,0 0-17</inkml:trace>
  <inkml:trace contextRef="#ctx0" brushRef="#br0" timeOffset="60348.06">21040 8022 0,'0'0'0,"0"-21"0,0 0 15,0 42 17,0 0-32,0 0 0,0 1 15,0-1-15,0 21 0,-22-21 16,22 0-16,-21 22 0,21-22 0,0 0 15,0 0-15,-21 0 0,21 1 0,-21-1 16,21 0-16,0 0 16,-21-21-16,21-21 47,0 0-47,0 0 15,0-1-15,21 1 0,0 0 16,0 0-16,0-21 0,1 20 15,-1-20-15,0 21 0,0 0 0,0 0 16,0-1-16,1 1 0,-1 21 0,0 0 16,0 0-16,21 0 0,-20 21 0,-1 1 15,0-1-15,-21 0 0,0 21 16,21-21-16,-21 1 0,0 20 0,0-21 16,0 0-16,0 0 0,0 1 15,0-1-15,0 0 0,0 0 16,-21-21-16,21 21 0,0-42 47,0 0-32</inkml:trace>
  <inkml:trace contextRef="#ctx0" brushRef="#br0" timeOffset="60848.38">21886 8107 0,'21'0'0,"-42"0"0,42-21 0,1 0 16,-22-1-16,0 1 16,0 0-16,-22 0 15,1 21-15,0 0 16,0 0-16,-21 0 0,20 0 16,1 0-16,-21 21 0,21 21 15,-22-20-15,22-1 0,-21 21 0,21 0 16,-22-20-16,22 20 0,0-21 0,0 21 15,21-20-15,0-1 0,0 0 16,0 0-16,0 0 0,0 0 16,21-21-1,0 0-15,0 0 0,22 0 16,-22 0-16,0 0 0,21 0 0,-20-21 16,-1 0-16,21 21 0,-21-21 15,0 0-15,22 0 0,-22-1 0,0 1 16,-21 0-16,21 0 0,0-21 0,-21 20 15,22 1-15,-22 0 0,0 0 16,0 0-16,0 42 31,-22 0-31,22 0 16,-21 0-16,21 22 0,0-22 0,-21 0 16,21 0-16,0 0 15,0 1-15,0-1 0,0 0 16,0 0-16,21-21 15,0 0-15,1 0 0,-1 0 16,0 0-16,0 0 0,0 0 16,0-21-16,1 0 15</inkml:trace>
  <inkml:trace contextRef="#ctx0" brushRef="#br0" timeOffset="61549.19">22183 8128 0,'0'0'15,"21"-21"-15,-21 0 0,0 0 0,0 42 31,0 0-31,0 0 16,0 0-16,0 0 16,0 1-16,-21 20 0,21-21 0,0 0 15,-22 0-15,22 1 0,0-1 0,0 0 16,0 0-16,0 0 16,-21-21-16,21 21 15,0-42 16,0 0-15,0 0-16,0 0 16,0 0-16,0-1 0,21 1 15,1 0-15,-22-21 0,21 21 0,0-1 16,-21-20-16,21 21 0,0 0 16,0 21-16,1-21 0,-1 21 0,0 0 15,0 0-15,0 0 16,-21 21-16,0 0 0,21 0 15,-21 0-15,0 0 0,0 1 0,0-1 16,0 0-16,0 0 0,0 0 16,0 0-16,0 1 0,0-1 15,0 0-15,-21 0 16,0-21 15,21-21-15,0 0-1,0 0-15,0-1 0,0 1 16,21 0-16,0 0 0,1 0 16,-1-22-16,0 22 0,21 0 0,-21-21 15,22 21-15,-1-1 0,0 1 16,43 21-16,-43 0 0,1 0 16,-22 0-16,0 21 0,0 1 0,0-1 15,1 0-15,-22 0 0,0 21 16,0-20-16,0-1 0,0 0 0,0 0 15,0 0-15,0 0 0,-22 1 16,1-1-16,21 0 0,-21 0 16,0-21-16,21 21 0,-21-21 0,0 0 15,21 21-15,-22-21 16,44-21 15,-1 0-31,-21 0 16,21 21-16,0-21 0,0 0 0</inkml:trace>
  <inkml:trace contextRef="#ctx0" brushRef="#br0" timeOffset="61951.96">23093 8128 0,'21'0'47,"0"0"-47,0 0 15,0 0-15,1-21 0,-1 21 16,0 0-16,0-21 0,0 0 16,0 21-16,1-22 0,-1 22 0,-21-21 15,21 0-15,-21 0 0,21 21 16,-21-21-16,0 0 0,0-1 16,-21 22-1,0 0 1,0 0-16,-1 22 0,1-1 0,-21 0 15,21 0-15,0 0 0,-1 0 16,1 22-16,0-22 0,0 0 0,21 21 16,0-20-16,-21-1 0,21 21 0,0-21 15,0 0-15,0 1 0,0-1 16,21 0-16,0-21 16,0 21-16,0-21 0,1 0 0,-1 0 15,0 0-15,0 0 0,0 0 16,0 0-16,1 0 0,-1 0 15,0-21-15,0 0 0,0 21 16,0-21-16,1-1 0</inkml:trace>
  <inkml:trace contextRef="#ctx0" brushRef="#br0" timeOffset="62529.62">24109 7599 0,'0'0'0,"-21"0"16,-1 0-1,1 0-15,21 21 16,21-21 15,1 0-31,-1 0 16,0 0-16,0 0 15,-21-21-15,0 0 16,0 0 0,-21 21-1,0 0-15,0 0 0,-1 0 16,1 0-16,21 21 15,-21 0-15,0 0 0,21 0 16,0 0 0,21-21-1,0 0-15,0 0 16,1 0-16,-1 0 16,-21-21-16,0 0 15,0 0 1,0 0-16,-21 42 47,-1-21-32,22 21-15,0 0 16,-21 0 0,21 1-16,0-1 15</inkml:trace>
  <inkml:trace contextRef="#ctx0" brushRef="#br0" timeOffset="63139.44">24066 8192 0,'0'0'0,"-21"0"0,0 0 16,0 0-16,21-22 47,0 1-32,21 21 1,0 0-1,0 0-15,-21 21 16,0 1-16,0-1 16,0 0-16,0 0 15,-21-21 1,21 21-16,-21-21 16,0 0-16,0 0 15,21-21 16,0 0-15,0 0 0,0 0-16,0-1 0,21 22 15,-21-21-15,21 21 0,0-21 0,0 21 16,1 0 0,-1 0-16,-21 21 15,21 0-15,-21 1 16,0-1-16,0 0 0,0 0 0,0 0 15,0 0-15,0 1 0,0 20 0,-21-21 16,0 0-16,-1 22 0,1-22 16,0 0-16,0 0 0,-21 21 0,20-20 15,-62-1-15,41 0 16,1 0-16,0 0 0,-1-21 0,1 21 16,21-21-16,-21 0 0</inkml:trace>
  <inkml:trace contextRef="#ctx0" brushRef="#br0" timeOffset="63684.64">24088 7705 0</inkml:trace>
  <inkml:trace contextRef="#ctx0" brushRef="#br1" timeOffset="180632.86">4487 6562 0,'-21'0'0,"0"0"15,0 0 1,0 0-16,-1 0 16,1 21-1,0-21-15,0 0 0,0 0 32,42 0 46,0 21-63,0-21-15,0 0 0,1 0 16,-1 0-16,0 0 16,0 0-16,0 0 0,0 0 15,1 0-15,-1 0 0,0 0 16,0 0-16,0 0 0,0 0 15,22 0-15,-22 0 0,0 0 16,21 0-16,-20 0 0,-1 21 0,0-21 16,21 0-16,-21 0 0,1 0 15,-1 0-15,21 0 0,-21 0 0,0 0 16,22 0-16,-22 0 0,0 0 16,21 0-16,-20 0 0,-1 0 15,21 0-15,0 0 0,1 0 16,-22 0-16,21 0 0,1 0 0,-22 0 15,21 0-15,0 21 0,1-21 16,-22 0-16,21 0 0,1 0 0,-1 0 16,43 0-1,-43 0-15,0 0 0,1 0 0,-1 0 16,0 0-16,-21 22 0,22-22 16,-1 0-16,-21 0 0,22 0 0,-22 0 15,21 0-15,-21 0 0,22 0 16,-22 0-16,21 0 0,0 0 0,-20 0 15,20 0-15,0 0 0,1 0 16,-1 0-16,21 0 0,-20 0 0,-1 0 16,22 0-16,-22 21 0,0-21 15,22 0-15,-22 0 0,0 0 16,1 0-16,-1 0 0,0 0 16,-20 0-16,20 0 0,0 0 0,1 0 15,-22 0-15,21 0 0,0 0 16,1 0-16,-22 0 0,21 0 0,1 0 15,-1 0-15,0 0 0,1 0 16,-1 0-16,0 0 0,1 0 0,-1 0 16,0 0-16,1 0 0,-22 0 15,21 0-15,0 0 0,-20 0 0,20 0 16,-21 0-16,21 0 0,-20 0 0,20 0 16,-21 0-16,0 0 0,0 0 15,22 0-15,-22 0 0,0 0 16,0 0-16,0 0 0,1 0 15,-1 0-15,0 0 0,0 0 16,0 0 0,0 0-1,1 0 17,-22-21 186,0-1-202,-22 22-16,1-21 16</inkml:trace>
  <inkml:trace contextRef="#ctx0" brushRef="#br1" timeOffset="212959.74">10985 6392 0,'-21'0'0,"0"0"0,0 0 15,0 0 1,0 0 0,42 0-1,0 0 1,21 22-16,1-22 0,-1 0 0,21 0 16,1 21-16,-1-21 0,1 0 15,-1 0-15,22 0 0,42 21 16,-42-21-16,-22 0 15,1 0-15,-1 0 0,1 0 0,-22 0 16,0 0-16,1 0 0,-1 0 16,0 0-16,-20 0 0,-1 0 0,0 0 15,0 0 95</inkml:trace>
  <inkml:trace contextRef="#ctx0" brushRef="#br1" timeOffset="213953.2">15155 6435 0,'0'0'0,"0"-21"0,-21 21 16,0 0-1,21-22-15,-21 22 16,0 0 15,42 0 16,0 0-31,21 0-16,-21 0 0,43 0 15,-22 22-15,22-22 0,-1 0 0,22 0 16,-22 0-16,22 21 0,0-21 15,21 0-15,-22 0 0,22 0 0,-21 0 16,21 0-16,-1 0 0,-20 0 16,0 0-16,-22 0 0,1 0 0,-1 0 15,-20 0-15,-1 0 0,-21 0 16,0 0-16,22 0 0,-22 0 16,-21 21-1,-21-21 126,-1 0-126,1 0-15,0 0 16,21 21-16,-21-21 0,0 0 0</inkml:trace>
  <inkml:trace contextRef="#ctx0" brushRef="#br1" timeOffset="-57081.18">3514 10118 0,'0'0'0,"-22"-21"0,22-1 0,0 1 16,0 0-16,0 0 16,0 0-16,0 0 0,-21 21 0,21-22 15,-21 22-15,21-21 16,-21 21 15,21 21-31,0 1 0,-21 20 16,21-21-16,0 0 0,0 22 15,0-1-15,-21-21 0,21 21 0,0 22 16,0-22-16,-22 1 0,22 20 16,0-21-16,0 22 0,0-22 0,0 1 15,0 20-15,0-21 16,0-20-16,0 20 0,22 0 0,20 22 16,-42-43-16,21 0 15,0 0-15,0 0 0,1 1 0,-1-22 16,21 21-16,-21-21 0,0 0 15,1 0-15,20 0 0,-21-21 16,0-1-16,22 22 0,-22-42 0,21 21 16,-21 0-16,0-22 0,1 22 15,-1-21-15,0 0 0,0-1 0,0-20 16,0 20-16,-21-20 0,0-1 16,22 22-16,-22-21 0,21 20 0,-21 1 15,21 0-15,-21-1 0,0 22 16,0 0-16,0-21 0,21 20 15,-21 1-15,0 0 0,0 0 32,0 42 15,0 0-32,0 0-15,0 1 16</inkml:trace>
  <inkml:trace contextRef="#ctx0" brushRef="#br1" timeOffset="-56377.72">4635 10224 0,'22'-22'15,"-44"44"-15,65-44 0,-43 1 0,21 0 16,0 21-16,0-21 0,-21 0 16,21 21-16,1-21 0,-22-1 0,0 1 15,0 0-15,0 0 16,-22 21 0,-20 0-1,21 0-15,0 21 0,0 0 16,-43 0-16,43 1 0,-21-1 15,20 0-15,-20 0 0,21 21 16,0-20-16,-22-1 0,22 0 0,0 21 16,0-21-16,21 1 0,0-1 15,-21 21-15,21-21 0,0 0 16,0 1-16,0-1 0,0 0 16,0 0-16,21-21 0,0 0 15,0 21-15,0-21 0,1 0 16,-1 0-16,0 21 0,0-21 15,0 0-15,22 0 0,-22 0 0,0 0 16,21 0-16,-21 0 0,1 0 16,-1 0-16,0 0 0,0 22 15,0-22-15,0 0 0,1 0 0,-1 21 16,0-21-16,-21 21 0,21 0 16,-21 0-16,0 0 0,0 1 15,0-1-15,0 0 16,-21 0-16,0 0 0,0 0 15,-1-21-15,-20 22 0,21-22 16,0 21-16,0-21 0,-22 21 0,22-21 16,-21 0-16,21 0 0,-22 0 15,22 0-15,-21 0 0,21 0 16,-1 0-16,-41 0 0,42 0 16,0 0-16,-1 0 0,1 0 15,0 0-15,0 0 31,21-21 1,21 21-17,0-21-15,0-1 0,1 1 0,20 0 16,-21 0-16</inkml:trace>
  <inkml:trace contextRef="#ctx0" brushRef="#br1" timeOffset="-55913.66">5546 10160 0,'0'21'31,"-22"-21"-15,22 21-16,22-21 47,-1 0-32,0-21 1,-21 0-16,-21 0 31,0 21-15,-1 0-16,1 0 16,0 0-1,21 21-15,0 0 16,0 0-1,0 1-15,0-1 16</inkml:trace>
  <inkml:trace contextRef="#ctx0" brushRef="#br1" timeOffset="-55552.87">5503 10689 0,'-21'21'0,"42"-42"0,-42 64 0,0-22 15,21 0-15,21-21 32,0 0-32,0 0 0,1 0 15,-22-21-15,21 21 16,-21-21-16,21 21 0,-21-22 15,0 1-15,0 0 16,-21 21 0,0 0-16,-1 0 15,1 21-15,0-21 16,0 21-16,21 1 16,-21-22-16,21 21 0,21-21 31,0-21-16,0-1-15,0 22 16</inkml:trace>
  <inkml:trace contextRef="#ctx0" brushRef="#br1" timeOffset="-54825.77">7197 10139 0,'0'0'0,"0"-21"16,0 0-16,0-1 0,0 1 15,0 0-15,0 0 16,0 0-16,0 0 16,0-1-1,0 44 32,0-1-31,0 21-16,0-21 0,0 0 0,0 22 15,0-1-15,0 0 0,0 1 16,0-1-16,0 0 0,-22 22 0,22-22 16,0 22-16,-21-22 0,21 0 15,0 1-15,0-1 0,0 0 0,0 1 16,-21-22-16,21 21 0,0-21 0,0 1 15,0-1-15,0 0 16,0 0-16,0 0 0,0 0 0,0-42 63,0 0-63,0 0 15,0 0-15,0-22 16,0 22-16,0 0 0,0-21 0</inkml:trace>
  <inkml:trace contextRef="#ctx0" brushRef="#br1" timeOffset="-53286.02">7239 10012 0,'-21'-21'16,"42"21"62,0 0-63,0 0-15,0 0 16,1 0-16,20 0 0,-21 0 16,21 0-16,1 0 0,-1 0 0,0 0 15,1 0-15,20 0 0,-20 0 16,20 0-16,1 0 0,-1 0 0,1 0 16,-1 0-16,1 0 0,-1-21 0,22 21 15,-1 0-15,-20 0 0,42-22 16,-22 22-16,1 0 0,0 0 0,21-21 15,-22 21-15,1 0 0,0 0 16,-1 0-16,1 0 0,0 0 0,-22-21 16,22 21-16,-1 0 0,1 0 0,0 0 15,-1-21-15,1 21 16,0-21-16,-1 21 0,1 0 0,-21 0 16,20-21-16,-20 21 0,20 0 0,-20 0 15,-1 0-15,1 0 0,-1 0 16,-20-22-16,20 22 0,-42 0 0,22 0 15,-22 0-15,0 0 0,0 0 16,-21 22 78,0-1-94,0 0 15,0 0-15,0 0 16,0 0-16,0 1 0,0-1 16,0 0-16,0 0 0,0 0 0,0 0 15,0 1-15,0 41 16,0-42-16,0 0 0,0 1 0,0 41 16,0-21-16,0-20 0,0 20 15,0 0-15,-21 1 0,21-22 16,0 21-16,0 0 0,0-20 0,0 20 15,0-21-15,0 21 0,0-20 16,0-1-16,0 0 0,0 0 16,0 0-16,0 0 0,0 1 0,0-1 15,-21 0-15,21 0 16,-21-21-16,21 21 16,-21-21-16,-1 0 31,1 0-16,0 0-15,0 0 16,0 0-16,0 0 0,-1 0 16,1 0-16,0 0 0,0 0 0,0 0 15,0 0-15,-22 0 0,22 0 16,-21 0-16,21 0 0,-22 0 16,22 0-16,-21 0 0,-1 0 0,22 0 15,-21 0-15,0 0 0,-1 0 16,1 0-16,0 0 0,-1 0 0,1 0 15,-22 0-15,1 0 0,21 0 0,-22 0 16,1 0-16,-1 0 0,1 0 16,-1 0-16,22 0 0,-22 0 0,22 0 15,0 0-15,-43 0 0,43 0 16,-1 0-16,1 0 0,0 0 16,-1 21-16,-20-21 0,20 0 15,1 0-15,0 0 0,-22 0 0,22 0 0,-22 0 16,22 0-16,0 0 15,-1 0-15,1 0 0,0 0 0,-1 0 16,1 0-16,0 0 0,-1 0 0,22 0 16,-21 0-16,0 0 0,20 0 15,-20 0-15,0 0 0,-1 0 0,22 0 16,-21 0-16,0 0 0,-1 0 0,1 0 16,0 0-16,-1 0 0,1 0 15,21 0-15,-22 0 0,1 0 0,0 0 16,-1 0-16,22 0 0,-21 0 0,0 0 15,20 0-15,-20 0 16,0 0-16,-22 0 0,22 0 16,21 0-16,-22 0 0,1 0 0,0 0 15,-1 0-15,1 0 0,21 0 16,-21 0-16,-1 0 0,22 0 0,-21 0 16,21 0-16,-22 0 0,22 0 0,-21 22 15,21-22-15,-22 0 0,22 0 16,0 0-16,-21 0 0,20 21 0,1-21 15,0 0-15,0 0 0,0 0 16,0 0-16,-1 0 0,1 0 0,0 0 16,0 0-1,42 0 63,0 0-78,0 0 16,1 0-16,-22-21 0,21 21 0,0-22 16</inkml:trace>
  <inkml:trace contextRef="#ctx0" brushRef="#br1" timeOffset="-48705.5">12573 10012 0,'0'-21'15,"21"21"1,0-21 0,0 21-1,-21-22-15,22 22 0,-22-21 16,21 0-16,0 21 0,0-21 16,-21 0-16,21 21 0,-21-21 15,21-1-15,1 1 16,-22 0-16,21 21 15,-21-21-15,21 21 16,-21-21-16,0 42 47,-21 0-31,0 0-16,-1-21 0,22 21 15,-21 1-15,0-1 0,0 0 16,0 0-16,0 0 0,-1 0 0,1 22 15,0-22-15,0 0 0,0 0 16,-22 0-16,22 22 0,-42-1 16,20-21-16,1 22 0,-21-1 15,41-21-15,-20 0 0,21 0 16,0 1-16,0-1 0,-1-21 0,1 21 16,0-21-16,0 0 0,21 21 0,-21-21 31,21-21 31,21 21-62,0 0 16,0 0-16,0 0 16,1 0-16,-1 0 0,0 0 15,0 0-15,0 0 0,0 21 16,1-21-16,-1 21 0,0-21 0,0 21 15,0 1-15,0-22 0,1 21 16,-1 0-16,0 0 0,0-21 0,0 21 16,0 0-16,1 1 0,-1-22 15,0 21-15,-21 0 0,21-21 0,0 0 0,-21 21 16,21-21 0,-21 21-1,22-21-15,-22-21 125,21 0-125,0 0 0,-21 0 16</inkml:trace>
  <inkml:trace contextRef="#ctx0" brushRef="#br1" timeOffset="-48044.41">13229 10181 0,'0'0'0,"21"0"15,-21-21-15,0 42 63,0 0-63,0 1 15,0-1-15,0 0 0,0 0 0,0 0 16,0 22-16,0-22 0,-21 21 16,21-21-16,-21 0 0,21 1 15,0-1-15,-21 0 0,21 0 0,0 0 16,0 0-16,0-42 47,0 0-32,0 0 1,0 0-16,0 0 0</inkml:trace>
  <inkml:trace contextRef="#ctx0" brushRef="#br1" timeOffset="-47619.66">13250 9948 0,'-21'0'0,"21"22"16,-21-22-16,21 21 16,21-21 15,0 0-16,0 0-15,1 0 16,-1-21-16,0-1 0,-21 1 16,21 21-16,-21-21 0,0 0 15,0 0-15,-21 0 16,0 21-16,0 0 16,-1 0-16,1 0 0,21 21 15,-21-21 1,0 21-16,0 0 0,21 0 0,0 0 15,0 1 1,0-1-16,0 0 16,0 0-16,0 0 15,21-21-15,0 21 16,0 1-16</inkml:trace>
  <inkml:trace contextRef="#ctx0" brushRef="#br1" timeOffset="-46953.64">13589 10245 0,'0'21'31,"0"0"-31,-21-21 16,21 21-16,0 0 0,0 1 15,0-1-15,0 0 16,0 0-16,0 0 16,-21 0-16,21 1 0,0-1 15,0 0-15,0 0 16,0 0-16,0 0 15,0-42 48,-22 0-47,22 0-16,0 0 0,0 0 15,0-1-15,0 1 0,0 0 0,0-21 16,0 21-16,0-1 15,22 1-15,-1 0 0,0 0 0,-21 0 16,21 0-16,0-1 0,22 1 16,-22 21-16,0 0 0,0 0 15,0 0-15,0 0 0,1 0 16,-1 0-16,0 0 0,0 0 0,-21 21 16,21 22-16,0-43 15,-21 21-15,0 0 0,0 0 0,0 0 16,0 1-16,0-1 0,0 0 0,0 0 15,0 0-15,0 0 0,0 1 16,0-1-16,0 0 0,-21 0 16,21 0-16,-21-21 15,21 21 1,0-42 31,0 0-47</inkml:trace>
  <inkml:trace contextRef="#ctx0" brushRef="#br1" timeOffset="-46421.72">14160 10224 0,'0'0'0,"-21"-22"16,0 22-16,21-21 16,0 42 15,0 1-31,0-1 15,0 0-15,0 21 16,0-21-16,0 1 0,0 20 16,0-21-16,0 21 0,0 1 0,0-1 15,0 0-15,0 1 0,0-1 0,0 0 16,0 1-16,0 20 0,-21-20 16,21-1-16,0 21 0,-21-20 0,21 20 15,0 1-15,0-22 0,-21 22 0,21-1 16,-22-21-16,1 22 0,21-22 0,0 22 15,-21-22-15,0 0 16,0 43-16,0-43 0,-1 1 0,22-22 16,-21 42-1,0-20-15,21-22 16,0-42 0,0 0-16,0-1 15,21 1-15,0 0 0,1 0 16,-1-21-16,-21 20 0,21 1 15,-21 0-15,0-21 0,21 21 0,0-1 16,-21-20-16,0 0 0</inkml:trace>
  <inkml:trace contextRef="#ctx0" brushRef="#br1" timeOffset="-46018.96">13949 10287 0,'0'-21'15,"0"42"-15,0-63 0,0 21 0,21-1 16,0 1-16,0 21 0,0-21 16,1 21-16,-1 0 0,0 0 0,21 0 15,-21 0-15,1 0 0,20 0 0,-21 0 16,21 0-16,-20 0 0,-1 21 15,0 0-15,0 1 0,0-1 16,-21 0-16,0 0 0,0 0 0,0 22 16,0-22-16,0 0 0,-21 0 15,0 21-15,0-20 0,0-1 0,-1 0 16,-20 21-16,21-21 0,0 1 0,0-1 16,-22 0-16,22-21 0,0 21 15,0 21-15,0-42 16,21 22-16,-22-22 0,44-22 47,-1 1-47,0 0 0,0 21 15,0-21-15</inkml:trace>
  <inkml:trace contextRef="#ctx0" brushRef="#br1" timeOffset="-45099.63">14647 10118 0,'-21'0'31,"21"21"-31,0 0 0,0 0 0,-21 0 16,21 1-16,0-1 0,0 0 0,0 0 15,0 21-15,0-20 0,0-1 16,0 42-16,0-42 0,0 1 16,0-1-16,0 0 0,0 0 15,21-21 1,0 0-16,0 0 0,1 0 16,-22-21-16,21 21 0,0-21 15,0 0-15,-21-1 0,21 1 0,0 0 16,-21 0-16,43-43 15,-43 43-15,21-21 0,0 21 0,-21-22 16,21 22-16,-21 0 0,0 0 16,0 0-16,21 0 0,-21-1 0,0 1 15,0 42 17,0 1-32,0-1 0,0 0 15,0 0-15,0 0 0,0 0 16,-21 1-16,21-1 0,0 21 0,0-21 15,0 22-15,0-22 0,0 0 16,0 0-16,0 0 0,0 0 16,21 22-16,1-22 0,-1-21 15,0 21-15,0-21 0,0 0 16,0 0-16,1 0 0,-1 0 16,21-21-16,-21 0 0,0 21 0,22-21 15,-22-1-15,21-20 0,-21 21 0,1 0 16,-1-22-16,0 1 0,0 21 15,0-21-15,0-1 0,-21 1 0,22 0 16,-22-22-16,0 22 0,0-22 16,0 22-16,0-22 0,0-41 15,0 62-15,0 1 0,0 0 16,0 20-16,0 1 0,0 0 0,0 0 16,-22 21-1,22 21-15,-21-21 16,21 42-16,0-20 0,0-1 15,0 21-15,0 0 0,0 1 0,0-1 16,0 0-16,0 1 0,0-1 16,0 0-16,0 1 0,0-1 0,0 0 15,0 1-15,-21-1 0,21-21 0,0 22 16,0-1-16,0-21 0,0 21 16,0-20-16,0 20 0,0-21 15,0 0-15,0 0 0,0 1 0,0-1 16,21 0-16,0-21 15,1 0-15,-1 0 16,0 0-16,0 0 16,0-21-16,0 21 15,-21-21-15,22-1 0,-1 1 16,0 0-16,-21 0 0,0 0 0,0 0 16,21-1-16,-21 1 0</inkml:trace>
  <inkml:trace contextRef="#ctx0" brushRef="#br1" timeOffset="-44825.78">15325 9948 0,'0'22'15,"21"-22"1,0 0-16,0 0 0,0 0 15,0 0-15,1 0 0,-1 0 16,21 0-16,-21 0 0,43-22 16,-43 22-16,0 0 0,0 0 0,0 0 15,-21-21-15,22 21 0,-1 0 16,0 0-16</inkml:trace>
  <inkml:trace contextRef="#ctx0" brushRef="#br1" timeOffset="-44237.56">17124 9716 0,'0'0'0,"21"-22"0,0-20 16,-21 21-16,0 42 47,0 0-47,0 22 0,0-1 15,-21 0-15,0 1 0,21-1 0,-21 21 16,-1-20-16,1 20 0,21-20 0,-21-1 16,-21 106-1,42-106-15,-21 1 0,21-1 16,0-21-16,0 0 0,0 1 15,0-1-15,0 0 0,0 0 0,21-21 32,0-21-17,-21 0-15,21 0 0,0-1 0,-21 1 16,0 0-16,0 0 0,0 0 16,21-22-16</inkml:trace>
  <inkml:trace contextRef="#ctx0" brushRef="#br1" timeOffset="-43395.75">16849 10160 0,'0'0'15,"0"21"1,21-21 0,0 0-16,0 0 0,0 0 15,0 0-15,22 0 0,-22 0 16,21 0-16,-21-21 0,22 0 0,-22 21 15,21-21-15,1 21 0,-1-21 16,0-1-16,1 1 0,-22 21 0,21-21 16,-21 21-16,0 0 0,1-21 15,-1 21-15,-21 21 32,0 0-17,0 0-15,0 1 0,0-1 16,0 0-16,0 0 0,0 0 15,0 22-15,0-22 0,0 0 0,0 0 16,0 0-16,0 0 0,0 1 16,0-1-16,21 0 0,0-21 15,0 0-15,0 0 16,1 0-16,-1 0 0,0 0 0,0 0 16,0 0-16,0-21 0,22 0 15,-22-1-15,0 1 0,0 0 0,0 0 16,1 0-16,-1 0 0,0-1 15,-21 1-15,0 0 0,21 0 0,-21 0 16,0 0-16,0-1 0,21 1 0,-21 0 16,0 0-16,0 0 15,0 42 17,0 0-32,0 0 15,0 0-15,0 1 0,0-1 0,0 21 0,0-21 16,0 22-16,0-1 0,0 0 15,0 1-15,0 62 16,0-62-16,0-1 0,0 43 16,0-22-16,0-20 0,0-1 15,0 0-15,-21 22 0,21-22 0,0 0 16,0 64-16,-21-21 16,21-43-16,0 1 0,0-22 0,-21 21 15,21-21-15,0 0 0,-21 1 16,21-1-16,-22-21 15,1 0 1,21-21-16,0-1 0,0 1 16,-21 0-16,21-21 0,-21 21 15,21-1-15,-21-20 0,21 0 16,0-1-16,0 1 0,0 0 0,0-1 16,0 1-16,0 0 0,21-1 15,0 1-15,0 0 0,0-1 0,1 1 16,-1 0-16,-21 21 0,21-22 0,0 1 15,0 21-15,0-43 16,1 43-16,-1 0 0,0-21 16,0 20-16,-21 1 0,21 0 0,22 0 15,-22 0-15</inkml:trace>
  <inkml:trace contextRef="#ctx0" brushRef="#br1" timeOffset="-43047.26">18478 9970 0,'-21'-22'0,"0"44"31,21-1-31,0 0 16,-21 0-16,21 21 0,0-20 16,0 20-16,0-21 0,0 21 15,0 1-15,0 20 0,0-20 0,0 20 16,0-21-16,-21 22 0,21-22 0,-21 22 15,21-22-15,0 0 0,-22 22 16,1-22-16,0 1 0,0-1 0,21-21 16,-21 21-16,21 1 0,-21-22 0,21 0 15,0 0-15,0 0 0,0 22 16,21-43 15,0 0-31,-21-21 0,21 21 16,0-22-16,-21 1 0,21 0 0,1-21 15,-22 21-15,21-1 0,0-20 0,-21 0 16</inkml:trace>
  <inkml:trace contextRef="#ctx0" brushRef="#br1" timeOffset="-42721.23">18436 10181 0,'0'0'15,"-21"-21"-15,0 0 0,21 0 0,-21 0 16,21-1-16,0 1 0,0 0 0,0 0 15,0 0-15,21 0 16,0 21-16,42-22 16,-20 22-16,-1 0 0,0 0 15,-20 0-15,-1 0 16,21 22-16,-21-22 0,0 21 0,1 42 16,-22-42-16,0 1 0,0 20 15,0-21-15,0 0 0,0 22 16,0-22-16,-22 0 0,-20 0 0,21 21 15,0-20-15,0-1 0,-1 0 0,-20 0 16,0 0-16,21 0 16,-1-21-16,22 22 15,0-44 17,0 1-32,22 0 0,-1 21 0,-21-21 15</inkml:trace>
  <inkml:trace contextRef="#ctx0" brushRef="#br1" timeOffset="-42301.53">18902 10160 0,'21'0'16,"0"0"-1,0 0-15,0 0 0,1-21 16,-1 0-16,0 21 0,0-21 16,0 21-16,-21-22 0,21 22 15,1-21-15,-1 0 0,-21 0 16,0 0-16,0 0 16,0-1-16,0 1 15,-21 21 1,-1 0-16,1 21 0,0-21 15,0 22-15,0-1 0,0 21 0,-1 0 16,1-20 0,21 20-16,0-21 0,-21 21 0,21-20 15,-21-1-15,21 0 0,0 0 0,0 0 16,0 0-16,0 1 0,0-1 16,0 0-16,21-21 15,0 0-15,0 0 0,1 0 0,20 0 16,-21 0-16,0 0 15,0-21-15,1 0 0,-1 21 0,0-22 16,0 1-16</inkml:trace>
  <inkml:trace contextRef="#ctx0" brushRef="#br1" timeOffset="-42021.07">19621 10075 0,'22'0'47,"-1"0"-47,0 0 0,0 0 0,0 0 16,0 0-16,1 0 15,-1 0-15,0 0 0,0 0 16,0 0-1,-42 0 32</inkml:trace>
  <inkml:trace contextRef="#ctx0" brushRef="#br1" timeOffset="-41801.09">19579 10266 0,'0'0'0,"-21"21"0,21 0 16,21-21 0,0 0-1,0 0-15,1 0 0,-1 0 16,0 0-16,0 0 16,0 0-16,0 0 0,1 0 15,-1 0-15,-21-21 0,21 21 16,-21-21-16,21 21 15,-21-21-15</inkml:trace>
  <inkml:trace contextRef="#ctx0" brushRef="#br1" timeOffset="-41298.75">20891 9546 0,'0'0'15,"22"0"-15,-22-21 0,0 0 0,21 21 16,-21-21-16,0 42 31,-21-21-15,-1 21-16,1 0 0,-21 64 15,21-64 1,21 21-16,-21-20 0,21 20 0,0-21 16,-22 0-16,22 0 0,-21 1 0,21 20 15,0-21-15,0 0 16,21-21-1,1 0-15,-1 0 0,0 0 16,21-21-16</inkml:trace>
  <inkml:trace contextRef="#ctx0" brushRef="#br1" timeOffset="-40995.88">21188 9673 0,'0'-21'16,"0"42"-16,0-63 0,0 63 31,-21 0-15,21 0-16,0 1 0,0 20 15,-22-21-15,22 21 0,-21-20 0,21 20 16,0 0-16,0-21 0,-21 22 0,21-22 16,0 21-16,0-21 0,0 85 15,0-63 1,0-22-16,0 0 0,0 0 15,21 0-15,0-21 16,1 0 0,-1 0-1,0-21-15,-21 0 16,0-21-16</inkml:trace>
  <inkml:trace contextRef="#ctx0" brushRef="#br1" timeOffset="-40786.96">20997 10033 0,'21'0'47,"1"0"-47,-1 0 0,0 0 15,0 0-15,0 0 0,0 0 0,1 0 16,-1 0-16,21 0 0,-21 0 0,0 0 15,1-21-15,-1 21 0,21-21 16,-21 0-16,0 21 0,1 0 16</inkml:trace>
  <inkml:trace contextRef="#ctx0" brushRef="#br1" timeOffset="-40355.96">21526 9991 0,'0'21'16,"0"0"-16,22-21 16,-1 0-1,0 0-15,0 0 0,0 0 16,0-21-16,1 0 0,-1 21 0,0-21 16,42-22-1,-63 22-15,0-21 16,0 21-16,0-1 15,0 1-15,-21 21 16,-42 0 0,-1 43-16,43-43 15,0 21-15,0 21 0,0-21 16,21 0-16,0 1 0,0-1 0,0 21 16,0-21-16,0 22 0,0-22 15,0 0-15,0 0 0,0 21 16,21 1-1,0-43-15,0 21 0,0-21 0,0 21 0,1-21 16,-1 0-16,0 0 0,0 0 16,0 0-16,0 0 0,1 0 15,-1 0-15,0 0 0,0 0 0,0-21 16,0 21-16,-21-21 0,22 0 0,-1 21 16</inkml:trace>
  <inkml:trace contextRef="#ctx0" brushRef="#br1" timeOffset="-40122">22098 9843 0,'0'21'31,"0"0"-31,0 0 16,0 0-16,0 0 0,0 1 0,0-1 15,0 0-15,42 21 16,-21-21-16,-21 1 15,0-1-15,22-21 0,-1 42 16,0-42-16,-21 21 0,21-21 47,-21-21-47</inkml:trace>
  <inkml:trace contextRef="#ctx0" brushRef="#br1" timeOffset="-39837.16">22373 9800 0,'0'0'16,"0"-21"-16,0 0 0,0 0 0,-21 21 15,0 0-15,0 0 16,-1 0-16,22 21 0,-21 0 16,0 0-16,0 43 0,0-43 15,0 0-15,-1 21 0,1-20 16,0 20-16,21-21 0,-21 21 0,0-20 15,0-1-15,-1 21 0,22-21 0,-21 0 16,21 1-16,-21-22 0,21 21 16,0 0-16,0 0 15,21-42 17,0 21-17,-21-21-15,22 0 0,-1-1 0</inkml:trace>
  <inkml:trace contextRef="#ctx0" brushRef="#br1" timeOffset="-39154.42">22712 9462 0,'0'0'0,"0"-22"15,0 44 48,0-1-63,0 0 0,0 0 16,0 0-16,0 0 0,0 22 0,0-22 15,-21 0-15,-1 21 0,22 1 16,-21-22-16,21 21 0,0-21 0,-21 22 15,21-22-15,-21 21 0,21-21 0,0 1 16,0 20-16,0-21 0,0 0 16,0 0-16,0 1 0,0-1 15,0 0-15,0 0 0,21-21 32,0 0-17,0 0-15,1 0 16,-1-21-16,-21 0 15,21 21-15,0-21 0,-21-1 16,0 1-16,21 0 16,-21 0-16,21 21 0</inkml:trace>
  <inkml:trace contextRef="#ctx0" brushRef="#br1" timeOffset="-38961.34">22585 9779 0,'0'0'0,"-21"0"0,42 0 31,0 0-15,0 0-16,0 0 15,0 0-15,1 0 0,-1 0 0,0 0 16,0 0-16,0 0 0,0 0 16,1 0-16,-1 0 0,-21-21 15,21 0-15,0 0 16</inkml:trace>
  <inkml:trace contextRef="#ctx0" brushRef="#br1" timeOffset="-38721.48">23326 9398 0,'21'0'16,"-21"21"-1,0 0 1,0 1-16,0-1 16,0 0-16,0 0 15,0 0-15,0 0 16,-21-21 0,21 22-16</inkml:trace>
  <inkml:trace contextRef="#ctx0" brushRef="#br1" timeOffset="-38105.65">23982 9864 0,'0'0'0,"0"-21"15,0 42 17,0 0-32,0 0 0,0 0 0,0 22 15,-21-22-15,21 0 0,0 0 16,0 21-16,-22-20 0,22-1 0,-21 0 15,21 0-15,-21 0 0,21 0 16,0 1-16,0-1 16,-21-21-16,0 0 31,21-21-31,0-1 16,0 1-16</inkml:trace>
  <inkml:trace contextRef="#ctx0" brushRef="#br1" timeOffset="-37988.72">24003 9631 0,'0'0'0,"0"-21"0,0 0 16,-21 21-16</inkml:trace>
  <inkml:trace contextRef="#ctx0" brushRef="#br1" timeOffset="-37919.76">23982 9589 0,'21'0'16,"-21"21"-16,0 0 15,21-21-15,0 21 0,0 0 16,-21 0-16</inkml:trace>
  <inkml:trace contextRef="#ctx0" brushRef="#br1" timeOffset="-37306.11">24490 9906 0,'0'0'15,"0"-21"-15,0 0 0,-21 0 16,-1 21-16,1 0 0,0 0 16,0 0-16,0 21 15,0 0-15,-1-21 0,1 42 16,0-21-16,-21 1 0,21-1 0,-1 21 15,1-21-15,21 22 0,0-22 16,-21 0-16,21 0 0,0 0 0,0 0 16,0 1-16,0-1 0,21 0 15,0-21-15,1 0 0,-1 0 16,0 0-16,0 0 0,0 0 16,0 0-16,1-21 0,-1 0 15,0-1-15,0 1 0,0 0 0,0 0 16,1 0-16,-1-22 0,0 1 0,0 0 15,0-1-15,-21 1 0,21 0 16,-21-1-16,22-20 0,-22 21 16,0-1-16,0-20 0,0 20 0,0 1 15,0 0-15,0 21 0,0-22 16,0 22-16,0-21 0,0 21 0,0-1 16,0 44-1,0-1-15,0 21 16,0 0-16,0 1 0,0-1 0,0 22 15,0-1-15,0-21 0,-22 22 16,22-1-16,0-20 0,0-1 0,-21 0 16,21 1-16,0-1 0,0 0 15,0-20-15,0 20 0,0-21 16,0 0-16,0 0 0,0 1 0,0-1 16,21 0-16,1-21 0,-1 21 15,0-21-15,0 0 16,0 0-16,0 0 0,1-21 15,-1 0-15,0 21 0,0-21 0,0 21 16</inkml:trace>
  <inkml:trace contextRef="#ctx0" brushRef="#br1" timeOffset="-37022.27">25252 9906 0,'-43'0'16,"65"0"31,-1 0-47,0 0 0,0 0 0,0 0 15,0 0-15,1 0 16,-1 0-16,0 0 15,-21 21 17,-21-21-32,0 0 15</inkml:trace>
  <inkml:trace contextRef="#ctx0" brushRef="#br1" timeOffset="-36869.35">25209 10054 0,'0'21'16,"22"-21"15,-1 0-15,0 0-16,0 0 15,0-21-15,-21 0 0,21 21 16,1-21-16,-1 0 16</inkml:trace>
  <inkml:trace contextRef="#ctx0" brushRef="#br1" timeOffset="-36617.5">25866 9398 0,'0'0'0,"-22"-21"0,22 0 0,0 0 16,-21 21-16,0 0 15,21 21 1,0 0-16,0 0 0,-21 21 15,21-20-15,-21 20 0,21-21 16,-21 21-16,21 1 0,0-22 0,0 21 16,-22-21-16,22 1 0,-21-1 15,21 21-15,0-21 0,0 0 16,0 1-16,0-1 0</inkml:trace>
  <inkml:trace contextRef="#ctx0" brushRef="#br1" timeOffset="-36067.81">26098 10033 0,'22'-21'0,"-22"-21"16,0 20-16,0 1 15,0 0-15,0 0 0,0 0 16,-22 21-16,1 0 16,0 0-16,0 0 15,0 21-15,0 0 0,-1 0 0,-20 22 16,21-22-16,0 0 16,21 0-16,-21 0 0,-1 22 0,1-22 15,21 0-15,0 0 16,0 0-16,0 0 0,21-21 31,1 0-31,-1 0 0,0 0 16,0 0-16,0 0 0,0 0 0,1-21 15,-1 0-15,0 0 0,0 0 16,0 0-16,0-22 0,1 22 16,-1 0-16,0 0 0,0 0 15,-21-1-15,0 1 0,0 42 31,0 1-31,0-1 16,0 0-16,0 0 0,0 0 16,0 0-16,0 1 0,0-1 0,0 0 15,0 0-15,0 0 16,0 0-16,0 1 0,21-22 31,0 0-31,1 0 16,-1 0-16,0-22 0</inkml:trace>
  <inkml:trace contextRef="#ctx0" brushRef="#br1" timeOffset="-35497.62">26501 9483 0,'0'0'0,"0"-21"0,0-1 16,-22 22-16,1 0 15,21 22 1,0-1-16,0 0 16,0 0-16,0 21 0,0-20 0,0-1 15,0 21-15,-21 0 0,21-20 16,0 20-16,-21 0 0,21 1 0,0-22 16,0 21-16,0-21 0,0 22 0,0-22 15,0 0-15,-21 0 0,21 0 16,0 0-16,0 1 0,0-1 0,0 0 15,0 0 1,0-42 15,0 0-15,0 0-16,0-1 0,0 1 16,0 0-16,21 0 15,0 0-15,0 0 16,0 21-16,1-22 0,-1 22 15,0 0-15,0 0 16,0 0-16,0 0 0,1 0 0,-1 0 16,0 0-16,21 22 0,-42-1 0,21 0 15,-21 0-15,0 0 16,0 0-16,0 1 16,-21-1-16,0-21 0,0 21 0,0-21 15,0 21-15,-1-21 16,1 0-16,-21 21 0,21-21 0,0 0 15,-1 21-15,1-21 0,0 0 16,42 0 31</inkml:trace>
  <inkml:trace contextRef="#ctx0" brushRef="#br1" timeOffset="-35189.3">27157 9800 0,'-43'-21'16,"22"21"-1,0 21-15,0-21 0,0 21 0,0 1 16,-1-1-16,1 0 0,0 0 15,0 0-15,21 0 0,0 1 0,-21-1 16,21 0-16,0 0 0,0 0 16,0 0-16,0 1 15,0-1-15,21-21 0,0 0 16,0 21-16,0-21 16,1 0-16,-1 0 0,0 0 0,0 0 15,0 0-15,0 0 16,1-21-16,-22 0 15</inkml:trace>
  <inkml:trace contextRef="#ctx0" brushRef="#br1" timeOffset="-34853.75">27326 9398 0,'0'-21'0,"0"42"46,0 0-46,0 0 0,0 1 16,0-1-16,0 0 0,0 0 16,-21 0-16,21 0 15,-21-21-15,21 22 0,-21-1 16,21 0-16,0 0 31</inkml:trace>
  <inkml:trace contextRef="#ctx0" brushRef="#br1" timeOffset="-34245.82">27559 9716 0,'0'0'15,"0"-22"1,0 44 15,0-1-31,0 0 16,21 0-16,0-21 0,-21 21 0,21 0 15,1 1-15,20-1 16,-21 0-16,21-21 0,1 0 0,-22 21 16,21-21-16,-21 0 0,1 21 15,-1-21-15,0 0 0,21 0 16,-63 0 31,0 0-47,0 0 0,0 0 0,-1 0 15,1 21-15,0 1 0,0-22 16,0 21-16,0 0 0,-1 0 0,1-21 16,-21 21-16,21 0 0,0 1 15,-1-1-15,1 0 0,-21 0 16,21-21-16,0 21 0,-1 0 0,1 1 0,0-1 16,0-21-1,21 21-15,-21-21 0,21 21 16,-21-21-1</inkml:trace>
  <inkml:trace contextRef="#ctx0" brushRef="#br0" timeOffset="-8923.8">4339 13293 0,'21'0'0,"0"0"16,1 0-1,-1 0-15,0-21 16,0-1-16,-21 1 16,21 21-16,0-21 0,-21 0 15,22 21-15,-22-21 0,0 0 0,0-1 16,0 1-16,0 0 0,0 0 15,0 0-15,0 0 0,0-22 0,-22 22 16,1 0-16,0 21 0,-21-21 16,21 0-16,-1-1 0,1 22 15,0 0-15,0-21 0,-21 21 16,20 0-16,1 0 0,0 0 0,-21 21 16,21 1-16,-1-1 0,1 0 15,0 0-15,0 0 0,0 22 0,0-22 16,21 21-16,0-21 0,-22 22 15,22-22-15,-21 21 0,21-21 0,0 22 16,0-22-16,0 21 0,0-21 16,0 0-16,0 22 0,0-22 0,0 0 15,0 0-15,21-21 0,-21 21 0,22-21 16,-1 0-16,0 0 16,0 0-16,0 0 0,0 0 15,1 0-15,-1-21 0,0 0 0,0 0 16,21 0-16,-20 0 0,-1-1 15,0 1-15,21 0 0,-21-21 16,1 21-16,-1-1 0,-21-41 16,21 21-16,-21 20 0,0-20 15,21 21-15,-21 0 0,0 0 16,0-1-16,0 44 31,0-1-15,0 0-16,-21 0 0,21 0 0,0 0 15,0 1-15,-21 20 0,21-21 16,0 0-16,0 0 0,0 43 16,0-43-16,0 0 0,21 0 15,0 1-15,0-22 16,0 21-16,1-21 0,-1 0 16,0 0-16,0 0 0,21 0 15,-20 0-15,41-21 0,-42-1 16,0 1-16,1 0 0,20 21 15,-21-21-15,0-21 0,0 20 0,1 1 16,-1 0-16,-21-42 0,21 20 16,-21 22-16,0-21 0,0-1 15,0 1-15,0 0 0,0-1 0,0 1 16,-21 0-16,0-1 16,-1 22-16,1-21 0,0 21 0,-21-22 15,-1 22-15,22 0 0,-21 0 16,0 21-16,-1-21 0,1 0 0,0 21 15,-1 0-15,1 0 0,-22 0 16,22 0-16,0 0 0,-1 0 0,1 0 16,0 0-16,-1 0 0,1 21 0,21 0 15,-21 0-15,-1 0 0,1 0 16,0 1-16,-1 20 0,1-21 0,21 21 16,-22 1-16,1-22 15,21 21-15,-21 1 0,20-1 0,1 0 16,0 1-16,0-22 0,21 21 15,0 0-15,0 43 0,0-43 16,0 1-16,0-1 0,0 0 16,0 1-16,0-1 0,21 0 0,0 1 15,-21-1-15,21 0 0,1 1 16,-1-1-16,0-21 0,0 22 16,0-22-16,22 21 0,20 0 15,-21-20-15,-20-22 0,20 21 16,0-21-16,1 0 0,-1 0 0,0 0 15,1 0-15,-1 0 0,21-21 0,-20 21 16,-1-22-16,22 1 16,-22 21-16,0-21 0,22 0 0,-22 0 0,-21 0 15,22-1-15,-1 22 16,-21-21-16,0 0 0,0 21 0,1 0 16,-22-21-16,21 21 0,-21-21 15,21 21 1,-21-21-16,0-1 15,0 1-15,0 0 16</inkml:trace>
  <inkml:trace contextRef="#ctx0" brushRef="#br0" timeOffset="-8506.04">5376 12764 0,'0'0'0,"0"-22"0,-21 22 16,0 0-16,0 0 31,21 22-31,0-1 15,0 0-15,0 0 0,0 21 0,-21-20 16,21 20-16,0 0 0,0 1 16,0-1-16,0 0 0,0 1 0,-22-1 15,22 21-15,-21-41 0,21 20 16,0 0-16,0 1 0,0-22 0,0 21 16,0-21-16,-21 0 0,21 1 15,0-1-15,0 0 0,0 0 16,0-42 15,0 0-15,0 0-16,0-1 15,0 1-15,0-21 0,0 21 0,21 0 16,-21-22-16</inkml:trace>
  <inkml:trace contextRef="#ctx0" brushRef="#br0" timeOffset="-8217.21">5292 12785 0,'0'0'0,"-22"0"0,1 0 15,21-21-15,0-1 16,0 1-16,21 21 16,1 0-16,-1-21 0,0 21 15,21-21-15,1 0 0,-22 21 0,21-21 16,0 21-16,1 0 0,-1-22 15,0 22-15,1 0 0,-1 0 0,0-21 16,-20 21-16,-1 0 0,0 0 16,0 0-16,0 0 0,-21 21 31,0 1-15,-21-22-16,0 21 15,0 0-15,0 0 0</inkml:trace>
  <inkml:trace contextRef="#ctx0" brushRef="#br0" timeOffset="-7968.35">5270 13208 0,'0'21'15,"22"-21"1,-1 0-16,0 0 15,0 0-15,0 0 16,0 0-16,22 0 0,-22 0 16,0 0-16,0 0 0,0 0 0,1 0 15,-1 0-15,0 0 0,0 0 16,0-21-16,0 21 0,1 0 0,-1 0 16,0-21-16,0 21 15,-21-21-15</inkml:trace>
  <inkml:trace contextRef="#ctx0" brushRef="#br0" timeOffset="-7659.02">6054 13102 0,'0'21'31,"-22"1"-31,1-1 15,21 0-15,0 0 16,0 0-16,-21 0 0,21 1 16,0-1-16,0 0 0,0 0 0,-21 0 15,21 0-15,0 1 0,0-1 16,0 0 0,-21-21 30,21-21-30,0 0-16,0-1 16,0 1-16</inkml:trace>
  <inkml:trace contextRef="#ctx0" brushRef="#br0" timeOffset="-7473.12">6011 12975 0,'0'-21'15,"0"0"-15,0 42 94,21-21-94</inkml:trace>
  <inkml:trace contextRef="#ctx0" brushRef="#br0" timeOffset="-6933.43">6329 13018 0,'0'0'0,"0"21"15,0 0-15,0 0 16,0 0-16,0 0 0,0 1 15,0-1-15,-21 0 0,21 0 16,0 0-16,0 0 0,0 1 16,0-1-16,0 0 0,0 0 0,0 0 15,0 0 1,-22-21-16,22 22 0,-21-22 47,21-22-32,0 1-15,0 0 16,0 0-16,0 0 0,0 0 16,0-1-16,0 1 0,0 0 0,21 0 15,-21-21-15,22 20 0,-1 1 16,0 0-16,21 0 0,-21 21 16,22-21-16,-22 0 0,21 21 0,1 0 15,-22 0-15,21 0 0,0 0 16,-20 0-16,20 0 0,-21 0 0,0 21 15,22 0-15,-22 0 0,-21 21 16,0-20-16,0 20 0,0-21 16,0 0-16,0 0 0,0 1 15,0-1-15,-21 0 0,-1 0 0,22 0 16,0 0-16,-21-21 0,0 22 0,0-22 16,21 21-1,0-42 16,21 21-31,0-22 0</inkml:trace>
  <inkml:trace contextRef="#ctx0" brushRef="#br0" timeOffset="-6273.48">7387 13145 0,'0'0'0,"0"-22"15,0 1-15,0 0 16,0 0-16,0 0 16,0 0-16,-21 21 15,0-22-15,0 22 0,-1 0 16,1 0-16,0 0 16,0 0-16,0 0 0,0 0 15,-1 22-15,1-1 0,0 0 16,0 0-16,0 0 15,21 22-15,-21-22 0,-1 0 0,1 0 16,0 21-16,21-20 0,0-1 0,0 0 16,0 0-16,0 21 15,0-20-15,0-1 0,0 0 16,21-21 0,0 0-16,1 0 0,-1 0 0,0 0 15,0 0-15,0 0 0,22-21 16,-22 0-16,0-1 0,0 1 15,21 0-15,-20 0 0,-1-21 0,21 20 16,-21-20-16,0 0 0,22-1 16,-22 1-16,0 0 0,0-1 15,-21-20-15,21 21 0,1-22 0,-22 22 16,0-1-16,0 1 0,21 0 0,-21 21 16,0-22-16,0 22 0,0 0 15,0 0-15,-21 42 31,21 0-31,0 0 0,0 22 16,-22-22-16,22 42 0,0-20 0,-21-1 16,21 21-16,0 1 0,0-22 15,0 22-15,0-22 0,0 0 16,0 1-16,0-1 0,0 0 16,0-20-16,0 20 0,0-21 0,0 0 15,0 0-15,0 1 0,21-1 16,1-21-16,-1 0 0,0 0 15,0 0-15,0 0 0,0 0 16,1-21-16,-1 21 0,0-22 0,0 1 16,0 0-16,-21 0 0,21 0 15</inkml:trace>
  <inkml:trace contextRef="#ctx0" brushRef="#br0" timeOffset="-5671.69">8382 12531 0,'0'0'16,"0"-21"-16,21 21 0,-21-22 0,0 1 15,0 42 32,0 1-47,0 20 0,0-21 0,0 21 16,0 1-16,0-1 0,0 22 0,0-22 15,-21 21-15,21-20 0,-21 20 16,0-20-16,21-1 0,0 0 0,-22 43 16,1-64-16,21 0 0,0 0 15,0 1-15,0-1 0,-21 0 16,21 0-16,0-42 31,0 0-15,0 0-16,0-1 0,0-20 15,0 21-15,0-21 16,0 20-16,0-20 0</inkml:trace>
  <inkml:trace contextRef="#ctx0" brushRef="#br0" timeOffset="-4965.59">8276 12658 0,'0'-43'15,"0"22"1,0 0-16,0 0 0,21 21 16,0-21-16,-21 0 0,22 21 0,-1-22 15,0 1-15,0 21 0,0-21 16,0 21-16,22 0 0,-22-21 16,21 21-16,-21 0 0,22 0 0,-1 0 15,-21 0-15,22 0 0,-22 0 0,21 0 16,-21 21-16,22 0 0,-22 0 15,0 1-15,-21-1 0,0 0 0,0 21 16,0-21-16,0 22 0,0-22 16,-42 21-16,20 1 0,-20-1 15,21-21-15,-21 21 0,-1-20 0,22-1 16,-21 0-16,21 0 0,-1-21 16,1 21-16,0-21 0,0 0 15,21-21 1,0 0-1,21 0-15,-21 0 16,21 21-16,0-22 0,1 22 16,-1-21-16,0 21 0,0-21 0,21 0 15,-20 21-15,-1 0 16,21-21-16,-21 21 0,0 0 0,22 0 16,-22 0-16,0 0 0,21 0 0,-20 0 15,-1 21-15,0 0 16,0 0-16,-21 0 0,0 1 15,0 20-15,0-21 0,0 0 0,0 22 16,0-22-16,-21 21 0,-21-21 16,20 0-16,1 22 0,-63-1 15,62-21-15,-20 0 0,21 1 0,-21-1 16,20-21-16,-20 21 0,21-21 16,0 0-16,-22 0 0,22 0 0,0 0 15,0 0-15,0 0 0,0 0 16,-1 0-16,1-21 15,0 21-15,21-21 16,-21 21-16,21-22 0,-21 22 16,21-21-1,0 0 32,21 21-47,0 0 0</inkml:trace>
  <inkml:trace contextRef="#ctx0" brushRef="#br0" timeOffset="-3893.87">9313 12785 0,'0'0'0,"0"21"47,0 0-47,-21 0 15,21 0-15,0 1 0,0-1 16,0 21-16,0-21 0,0 0 0,0 1 16,0-1-16,0 0 15,0 0-15,0 0 0,0 0 0,0 1 16,21-22-16,0 0 15,22 0-15,-22 0 16,0 0-16,21 0 0,-20-22 0,20 1 16,0 0-16,-21 0 0,22 0 15,-22 0-15,21-1 0,-21 1 16,1-21-16,-1 21 0,0 0 0,0-22 0,0 22 16,-21 0-16,0 0 0,0-22 15,0 22-15,21 0 0,-21 0 16,0 0-16,0 0 15,0 42 17,0 0-17,0 0-15,0 0 16,0 0-16,-21 1 0,21 20 0,0-21 16,0 21-16,0 1 0,0-22 0,0 21 15,0 1-15,0-1 0,0 0 16,0 22-16,0-22 0,0 0 0,0 1 15,0 20-15,21-20 0,-21-1 0,22 21 16,-22-20-16,0-1 0,0 0 16,0 22-16,0-22 0,0 1 0,0-1 15,0 0-15,0 22 0,0-22 16,0 0-16,0 1 0,0-1 16,-22 0-16,1 1 0,21 20 0,-21-20 15,21-1-15,0 0 0,-21 1 0,21-1 16,-21 0-16,21 1 0,-21-22 0,21 21 15,0-21-15,0 0 0,0 1 16,0-1-16,0 0 16,-22-21-1,1-21 1,21 0-16,-21 21 16,0-22-16,0 1 0,0 0 0,-1 0 15,1-21-15,0 20 0,0-20 16,-21 0-16,20 21 0,-20-22 15,0-20-15,21 20 0,-22 1 0,22 0 16,0-22-16,0 22 0,0 0 16,21-1-16,-22-20 0,22 20 0,0 1 15,0 0-15,0-1 0,0 1 0,0 0 16,0-1-16,22-20 16,-1 21-16,0 20 0,0-20 15,-21 21-15,21 0 0,0 0 0,1-1 16,-1 1-16,0 0 0,-21 0 15,21 21-15,0-21 0,0 21 0,1 0 16,-1-21-16,-21-1 0,21 22 0,0 0 16,0 0-16,-21-21 0,43 21 15,-22-21 1,0 21 0</inkml:trace>
  <inkml:trace contextRef="#ctx0" brushRef="#br0" timeOffset="-3151.9">11070 12404 0,'0'0'0,"64"-43"16,-64 22-16,21 0 15,0 21-15,-21-21 0,0 0 16,0 0 0,-21 21-1,0 0-15,-1 0 16,1 0-16,-21 21 0,21-21 15,0 21-15,-1 0 0,-20 0 16,0 22-16,21-22 0,-22 21 16,1 0-16,0 1 0,-1-1 0,1 0 0,0 22 15,-1-22-15,22 22 0,-21-1 16,21 1-16,-22 42 16,22-43-16,21 1 0,0-22 0,0 21 15,0-20-15,0-1 0,0 64 16,21-64-16,0 1 0,1-1 15,-1 0-15,21-21 0,-21 22 16,0-22-16,22 0 0,-22 21 0,21-20 16,1-22-16,-22 21 0,21 0 0,-21-21 15,22 0-15,-22 0 0,0 0 16,0 0-16,0 0 0,22 0 0,-22 0 16,0 0-16,0 0 0,0 0 15,0 0-15,1 0 0,-22-21 16,21 21-16,-21-21 0,21 21 15,-21-22-15,21 22 16,-21-21-16,21 21 0,-21-21 16,0 0-16</inkml:trace>
  <inkml:trace contextRef="#ctx0" brushRef="#br0" timeOffset="182.27">11980 12869 0,'0'-21'15,"0"42"48,0 1-63,0-1 16,0 21-16,0-21 0,0 22 15,0-1-15,0-21 0,0 21 0,0 1 16,-21-1-16,21-21 0,-21 22 15,21-22-15,0 0 0,0 0 0,0 0 16,-21 0-16,21 1 0,0-1 0,-21-21 16,21 21-16,0-42 47,0 0-32,0-1-15,0 1 16,0 0-16,0 0 0,0 0 15,0 0-15</inkml:trace>
  <inkml:trace contextRef="#ctx0" brushRef="#br0" timeOffset="623.52">12065 12510 0,'0'21'15,"0"0"-15,0 0 16,0 0-16,0 0 16,0 1-16,0-1 15,21-21 1,0 0-16,0 0 15,1 0-15,-1 0 0,0-21 16,0-1-16,0 1 16,0 0-16,-21 0 15,0 0-15,0 0 16,0-1-16,-21 22 16,0 0-16,0 0 0,0 0 15,0 0-15,-1 0 0,1 22 16,0-22-16,0 21 0,21 0 0,-21 0 15,21 0-15,-21-21 16,21 21-16,0 1 0,0-1 16,0 0-16,0 0 15,0 0-15,21-21 0,0 21 16,-21 1-16</inkml:trace>
  <inkml:trace contextRef="#ctx0" brushRef="#br0" timeOffset="1488.85">12848 13166 0,'0'0'0,"21"0"15,0-21-15,-21-1 0,22 1 16,-1 0-16,-21 0 0,0 0 15,0 0-15,0-1 16,0 1-16,0 0 0,0 0 16,-21 21-16,-1-21 0,1 21 15,0 0-15,0-21 0,0 21 0,0 0 16,-1 0-16,-20 0 0,21 0 0,0 21 16,-22-21-16,22 21 0,0 0 15,-21 0-15,21 0 0,-1 1 0,-20 20 16,21-21-16,0 0 0,0 22 15,-1-22-15,1 21 0,0-21 16,21 22-16,0-22 0,0 0 0,-21 21 16,21-21-16,0 1 0,0-1 15,0 0-15,0 0 0,21 0 0,0 0 16,0-21-16,1 0 16,-1 0-16,0 0 0,0 0 0,0 0 15,0 0-15,1 0 0,-1-21 0,21 0 16,-21 0-16,0 21 0,22-21 15,-22-22-15,0 22 0,21 0 0,-20-21 16,20 21-16,-21-22 0,0 1 16,22 0-16,-22-22 0,0 22 0,0-1 15,0-20-15,0 21 0,1-22 16,-1 22-16,0-1 0,-21-20 16,0 42-16,21-22 0,0-20 15,-21 21-15,0 20 0,0 1 16,0 0-16,0 0 0,0 0 15,-21 21 17,0 0-32,0 21 0,21 0 0,-21 0 15,21 0-15,-22 1 0,22-1 16,0 21-16,-21 0 0,21 1 0,-21-1 16,21 0-16,-21 1 15,21-1-15,0 0 0,0 1 0,0-1 16,-21 0-16,21 1 0,0-1 0,0 0 15,0-20-15,0 20 0,0-21 16,0 21-16,0-20 0,0-1 0,0 0 16,0 0-16,0 0 0,21 0 15,-21 1-15,21-22 0,-21 21 0,21 0 16,0-21-16,1 0 0,-1 21 0,0-21 16,0 0-16,0 0 15,0 0-15,1 0 0,-1 0 0,0 0 16,0 0-16,0 0 0,-21-21 15,21 21-15,1-21 0,-1 21 0,-21-21 16,21 21-16,0-22 0,0 1 16,0 0-16,-21 0 15,22 0-15,-1 0 0</inkml:trace>
  <inkml:trace contextRef="#ctx0" brushRef="#br0" timeOffset="1902.01">14076 12954 0,'0'0'0,"-21"0"0,-1 0 16,1 0-16,42 0 47,1 0-47,-1 0 0,0 0 0,0 0 16,0 0-16,0 0 0,1 0 15,-1 0-15,0 0 0,0 0 16,0 0-16,0 0 0,1 0 15,-1 0-15,0 0 0,0 0 16,0 0 0,0 0-16,1 0 15</inkml:trace>
  <inkml:trace contextRef="#ctx0" brushRef="#br0" timeOffset="2178.85">13970 13187 0,'-21'0'0,"21"21"15,0 0 1,21-21-16,0 0 15,0 0-15,0 0 0,1 0 0,-1 0 16,0 0-16,0 0 0,0 0 16,0 0-16,1 0 0,-1 0 15,0 0-15,0 0 16,0 0 0,0 0-16,1-21 31,-1 0-31</inkml:trace>
  <inkml:trace contextRef="#ctx0" brushRef="#br0" timeOffset="2814.56">15240 12319 0,'0'21'31,"0"0"-16,-21-21-15,21 22 0,-21-22 16,21 21-16,0 0 16,21-21 15,0 0-15,0-21-16,0 21 0,-21-21 15,21-1-15,-21 1 16,0 0-16,0 0 0,0 0 15,-21 21 1,0 0-16,0 0 16,0 0-16,0 21 15,-1 0-15,1 0 0,21 0 16,-21 1-16,21 20 0,-21-21 0,21 21 0,0-20 16,0-1-16,0 0 0,0 21 15,0-21-15,0 1 0,0-1 0,21 0 16,-21 0-16,21 0 15,0 0-15,1-21 0,-1 22 0</inkml:trace>
  <inkml:trace contextRef="#ctx0" brushRef="#br0" timeOffset="3479.27">15917 12933 0,'21'0'16,"-21"-21"0,0 0-16,22-1 15,-22 1-15,0 0 16,0 0-16,0 0 0,0 0 0,0-1 16,0 1-16,-22 0 0,22 0 15,-21 0-15,0 0 0,0 21 16,0-22-16,0 22 0,-1 0 15,1 0-15,-21 0 0,21 22 16,-22-1-16,22 0 0,0 0 0,-21 21 16,21-20-16,-1 20 0,-20 0 15,21 1-15,-21-1 0,20-21 0,1 21 16,0 1-16,21-1 0,0-21 16,-21 22-16,21-22 0,0 21 15,0-21-15,0 0 0,0 1 0,21-1 16,21 0-16,-20-21 15,-1 0-15,0 0 0,21 0 0,1 0 16,-22 0-16,21-21 0,-21 21 16,22-21-16,-1-1 0,-21 1 0,21 0 15,-20-21-15,20 21 0,-21-22 0,0 1 16,22 21-16,-22-22 0,-21 1 16,21 0-16,-21-1 0,21 1 15,-21 0-15,0 21 0,21-1 0,-21 1 16,0-21-16,0 63 31,0 0-31,-21 0 0,21 1 16,-21 20-16,21-21 0,-21 21 15,21-20-15,0 20 0,0 0 0,0-21 0,-21 22 16,21-22-16,0 21 0,0-21 16,0 1-16,0-1 0,0 0 0,0 0 15,0 0-15,0 0 0,0 1 16,21-22-16,0 0 15,0 0-15,0 0 16,0 0-16,1 0 0,-1 0 0,0 0 16,0-22-16,0 1 0,0 0 0,22 0 15</inkml:trace>
  <inkml:trace contextRef="#ctx0" brushRef="#br0" timeOffset="4142.89">16637 12319 0,'0'-21'16,"0"42"-16,0-63 0,0 21 0,-21 21 0,21 21 47,0 0-47,0 0 0,0 0 15,0 0-15,0 22 0,0-22 0,0 21 16,0 1-16,0-22 0,0 21 15,0 0-15,0 22 0,0-22 0,0 1 16,-21-1-16,21 0 0,-22 43 16,22-43-16,0-21 0,-21 22 15,21-22-15,-21 0 0,21 21 0,-21-20 16,21-1-16,-21 0 0,21 0 16,0-42 30,21 0-46,-21 0 16,21-1-16,0-20 0,-21 21 16,21 0-16,1 0 0,-22-22 15,21 22-15,0 0 0,0 0 0,0 0 16,0-1-16,1 1 0,-1 0 16,0 0-16,0 0 0,0 21 0,0 0 15,22 0-15,-22-21 0,0 21 16,0 0-16,0 0 0,1 0 15,20 42-15,-21-21 0,21 21 16,-42 1-16,0-22 16,0 0-16,0 0 0,0 22 15,0-22-15,-21 0 0,21 0 16,-42 0-16,21 22 0,0-43 16,-1 21-16,-20 0 0,21 0 0,-21 0 15,20-21-15,-20 21 0,21-21 0,0 0 16,-22 22-16,22-22 0,0 0 15,0 0-15,0 0 0,0 0 0,-1 0 16,1 0 0,42-22 15,1 22-15,-22-21-16,21 0 0,0 21 0</inkml:trace>
  <inkml:trace contextRef="#ctx0" brushRef="#br0" timeOffset="4572.64">17738 12658 0,'0'-21'0,"0"-22"15,0 22 1,-22 21 0,1 0-16,0 0 0,0 0 15,0 21-15,0-21 0,-1 21 16,22 1-16,-21-1 0,0 0 16,0 21-16,0-21 0,0 22 0,-1-1 15,-20-21-15,21 22 0,0-1 16,0-21-16,-1 21 0,1 1 15,21-22-15,0 0 0,0 21 0,0 1 16,0-22-16,0 0 16,0 0-16,0 0 0,21 1 15,1-22-15,-1 0 0,0 0 0,21 0 16,-21 0-16,1 0 0,20 0 16,-21 0-16,0 0 0,22 0 0,-22 0 15,0-22-15,21 22 0,-21-21 0,1 0 16,20 0-16,-21 0 0,0 0 15,0-1-15,1-20 0,-1 21 0,0 0 16</inkml:trace>
  <inkml:trace contextRef="#ctx0" brushRef="#br0" timeOffset="4993.92">18330 12319 0,'-21'0'0,"0"21"16,21 0-16,-21-21 0,21 22 16,-21-22-1,21 21-15,-22-21 31,22-21-15,0-1 0,0 1-1,0 0 1,22 21-16,-1 0 16,0 0-16,0 21 15,-21 0-15,0 1 16,0-1-16,0 0 0,0 0 15,0 0-15,0 0 0,0 1 0,-21-1 16,0 0-16,0 0 0,21 0 0,-22-21 16,1 21-16,0-21 15,21 22-15</inkml:trace>
  <inkml:trace contextRef="#ctx0" brushRef="#br0" timeOffset="5438.66">18732 12065 0,'0'-21'0,"22"21"15,-1 0 1,0 0-16,0 0 15,0 21-15,0 0 16,1 22-16,-1-22 0,0 0 0,0 21 16,0 1-16,0-22 0,1 21 15,-1 0-15,0 1 0,0-1 0,0 0 16,-21 1-16,0-1 0,21 0 0,-21 1 16,0-1-16,0 0 0,0 1 15,0 20-15,-21-20 0,0-1 0,0 0 16,0 1-16,-22-1 0,22 0 15,-21-21-15,0 22 0,-1-1 16,1 0-16,0-20 0,-1 20 0,-20 0 16,20-21-16,-41 43 0,41-43 15,1 21-15,0-20 0,21-1 16,-1 0-16,1-21 0,0 21 0,0-21 16,0 0-16,21-21 31,0 0-16</inkml:trace>
  <inkml:trace contextRef="#ctx0" brushRef="#br0" timeOffset="6785.73">1651 12425 0,'-21'0'0,"0"0"16,-1 21-1,1 0-15,0 0 16,21 1-16,0-1 16,0 0-16,0 0 31,21-21-31,0 0 0,1 0 15,-1 0-15,0 0 0,0 0 16,0-21-16,0 21 0,22-21 0,-22 0 16,0-1-16,0 22 0,0-21 15,1 0-15,-22 0 0,0 0 0,0 0 16,0-1-16,-22 22 16,22-21-16,-42 21 15,21 0-15,-21 0 0,-1 21 16,1-21-16,0 22 0,-1-1 15,-20 0-15,20 0 0,1 0 0,0 22 16,-1-22-16,1 21 0,21 0 16,-21 1-16,42-1 0,0 0 15,0-20-15,0 20 0,0 0 0,0-21 16,21 1-16,0-1 0,0 0 16,21 0-16,1-21 0,-22 0 0,21 0 15,1 0-15,-1 0 0,0 0 16,1-21-16,-22 21 0,21-21 15,-21 0-15,0 21 0,1-22 0,-1 22 16,-21-21-16,-21 21 16,-22 0-16,1 0 15,21 0-15,-43 21 0,22 1 16,0-1-16,-1 0 0,-20 0 16,20 0-16,1 22 0,0-1 15,-1-21-15,1 21 0,0 1 16,21-1-16,-1 0 0,1-20 15,21 20-15,0 0 0,0 1 16,0-1-16,0-21 0,21 0 16,22 0-16,-22 1 0,0-1 0,21-21 15,1 0-15,-1 0 0,22 0 16,-22 0-16,21 0 0,-20-21 16,20 21-16,-20-22 0,20 1 0,-21 0 15,22 0-15,-22-21 0</inkml:trace>
  <inkml:trace contextRef="#ctx0" brushRef="#br0" timeOffset="7424.36">2392 12954 0,'0'-21'0,"0"42"0,0-63 16,-21 42-16,-1 0 0,1 0 16,0 0-16,0 0 0,-21 0 15,20 21-15,1 0 0,-21 0 16,21 0-16,0 22 0,-1-22 15,-20 21-15,21-21 0,21 22 16,-21-22-16,21 21 0,-21-21 0,21 43 16,0-43-16,0 0 15,0 0-15,21-21 0,0 0 16,21 0-16,-21 0 16,1-21-16,20 21 0,-21-21 0,21 0 15,1 0-15,-22 0 0,21-1 16,1-20-16,-22 21 0,0 0 0,0 0 15,0-1-15,0 1 0,-21 0 16,0 0-16,0 0 0,0 42 47,0 0-47,0 0 0,0 0 16,-21 1-16,21-1 0,0 21 15,0-21-15,0 22 0,0-1 16,0 0-16,0 1 0,0-1 0,0 0 15,0 22-15,21 42 16,-21-43-16,0 1 0,22-1 0,-22-21 16,0 22-16,0-1 0,0 1 15,0-1-15,0 1 0,-22-1 0,22-20 16,-21 20-16,0-20 0,0-1 16,0-21-16,0 0 0,-1 0 0,-20 1 15,21-22-15,-43 0 16,43 0-16,-21-22 0,21 1 15,-22 0-15,1-21 16,21 21-16,-43-43 0,43 43 16,0-21-16,0 20 0,0 1 15,0-21-15,21 0 0,0 20 16,0 1-16,0 0 0,0 0 16,0-21-16,0-1 15,21 1-15,0 21 0,-21-22 0,21 1 16,0-21-16</inkml:trace>
  <inkml:trace contextRef="#ctx0" brushRef="#br0" timeOffset="7658.23">2921 12996 0,'0'22'94,"0"-1"-79,0 0-15</inkml:trace>
  <inkml:trace contextRef="#ctx0" brushRef="#br0" timeOffset="7882.1">2963 13441 0,'0'21'16,"0"0"15,21-21 47</inkml:trace>
  <inkml:trace contextRef="#ctx0" brushRef="#br0" timeOffset="8914.02">4995 14923 0,'0'-22'15,"-21"1"-15,21 0 0,0 0 16,-21 0-16,21 0 16,0-1-16,0 1 0,0 0 15,-21 0-15,21 0 16,0 0-16,-21 21 15,21 21 1,0 0-16,0 0 16,0 21-16,0 1 0,0-1 0,0 0 15,0 22-15,0-1 0,0 1 16,0 21-16,0-22 0,0 1 0,0 20 16,0-20-16,0-1 0,0 1 15,0-1-15,0 1 0,0-1 16,0 1-16,-22-1 0,22 1 0,-21-22 15,21 22-15,-21-22 0,21 0 16,-21 1-16,21-1 0,0 0 0,0-21 16,0 1-16,0-1 0,0-42 47,0-1-47,0 1 0,0 0 0,0-21 15,0-1-15,0 1 0,0 0 0,0-1 16</inkml:trace>
  <inkml:trace contextRef="#ctx0" brushRef="#br0" timeOffset="9326.78">4678 14901 0,'0'0'0,"0"-21"0,-21-21 16,21 21-1,0 0-15,0-1 16,21 1-16,0 21 16,21-21-16,-21 21 0,22-21 15,-1 21-15,0 0 0,1 0 0,-1 0 16,0 0-16,1 0 0,-1 0 16,-21 0-16,22 0 0,-1 21 15,-21 0-15,21 0 0,-20 22 0,-1-22 16,0 0-16,-21 21 0,0-20 15,0 20-15,0 0 0,-21-21 16,0 22-16,-1-22 0,1 21 0,0-21 16,0 22-16,0-22 0,0 21 0,-22 1 15,22-22-15,0-21 16,21 21-16,-21 0 0,21-42 62,21 0-46,0 0-16</inkml:trace>
  <inkml:trace contextRef="#ctx0" brushRef="#br0" timeOffset="10084.67">5292 15304 0,'0'0'0,"0"21"0,21 0 0,-21 0 16,21-21-1,0 0 1,0 0-16,0 0 0,1-21 16,-1 21-16,0-21 0,0 0 15,0-1-15,0-20 0,1 21 0,20-21 16,-21 20-16,0-20 0,0 0 16,1-1-16,-1 1 0,-21 21 0,0-21 15,0-1-15,0 22 0,0 0 16,0 0-16,0 0 0,-21 21 15,-1 0-15,1 0 0,0 21 16,0 0-16,0 0 0,0-21 16,-1 21-16,22 0 0,0 1 15,0-1-15,22-21 32,-1 0-17,0 0-15,0 0 0,0 0 0,0 0 16,1 0-16,20 0 0,-21 0 0,0 0 15,0 0-15,1 0 0,-1 21 16,0-21-16,0 21 0,0-21 0,-21 21 16,0 0-16,21 1 0,1-1 15,-22 0-15,0 0 0,0 0 16,0 0-16,0 1 0,0-1 16,0 0-16,21 0 0,-21 0 0,21 0 15,-21 1-15,0-1 16,21-21-16,0 0 0,0 0 15,1 0-15,-1 0 0,0 0 16,0 0-16,0 0 16,0 0-16,-21-21 0,22-1 0,-1 1 15,0 0-15,-21 0 0,21 0 0,-21 0 16,21-1-16,-21-20 0,21 21 16,-21 0-16,0 0 0,0-22 15,0 22-15,0 0 0,0 0 16,0 42 15,0 0-31,0 0 16,0 0-16,0 22 0,0-22 0,0 0 15,0 0-15,0 22 0,0-22 16,0 0-16,0 0 0,0 0 0,0 0 16,0 1-16,0-1 0,-21-21 31,0-21-16,21-1-15,0 1 16,-21 0-16,21 0 0,0 0 0</inkml:trace>
  <inkml:trace contextRef="#ctx0" brushRef="#br0" timeOffset="10298.54">6096 14753 0,'-21'-21'16,"21"0"0,21 21 46,0 0-62,-21 21 0,21-21 0,-21 21 16</inkml:trace>
  <inkml:trace contextRef="#ctx0" brushRef="#br0" timeOffset="10821.72">6477 14859 0,'0'0'0,"0"-21"16,0 0-16,0 0 16,21 21 15,0 0-31,0 0 16,1 21-16,-1-21 15,0 21-15,0 0 0,0 0 0,-21 0 16,21 22-16,1-22 0,-22 0 15,0 21-15,0-20 0,0-1 0,21 21 16,-21-21-16,0 22 0,0-22 0,0 0 16,0 0-16,0 0 0,0 0 15,0-42 32,0 0-47,21 0 0,-21 0 0,21-22 16,-21 22-16,21-21 0,0 0 15,1-1-15,-22 22 0,21-21 0,0-1 16,0 1-16,0 21 0,0-21 0,1 20 16,-22 1-16,21 0 0,0 0 15,0 0-15,0 21 0,0 0 16,1 0 0,-22 21 15,0 0-16,0 0-15,0 0 16</inkml:trace>
  <inkml:trace contextRef="#ctx0" brushRef="#br0" timeOffset="12152.83">7535 15007 0,'0'0'0,"21"0"0,1-21 0,-1 21 0,0-42 15,-21 21-15,21 21 16,-21-22-16,0 1 0,0 0 0,0 0 16,0 0-16,0 0 0,-21-1 0,0 1 15,0 0-15,21 0 0,-22 21 16,1 0-16,0 0 0,0 0 0,0 21 15,0-21-15,-1 21 16,1 22-16,0-22 0,0 0 0,0 21 16,-22 22-16,22-22 0,0-21 15,21 22-15,0-1 0,0 0 16,-21-21-16,21 22 0,0-22 0,0 21 16,0-21-16,0 1 15,0-1-15,21-21 0,0 0 16,0 0-16,1 0 15,-1 0-15,0-21 0,-21-1 16,21 1-16,0 0 0,0 0 0,1 0 16,-1-22-16,0 22 0,0-21 15,-21 21-15,21-22 0,-21 22 0,21-21 16,-21 21-16,0 0 0,0-1 0,0-20 16,0 63 15,0 0-16,0 1-15,0-1 0,0 0 16,0 0-16,0 0 0,0 0 0,0 1 16,0 20-16,0-21 0,0 0 15,22 22-15,-22-22 0,21 0 16,-21 0-16,21 0 16,-21 0-16,21-21 0,0 0 0,0 0 15,1 0-15,-1 0 0,0 0 0,0 0 16,0 0-16,0-21 0,1 0 15,20 21-15,-21-21 0,0 0 16,0-22-16,1 22 0,-1 0 0,0-21 16,0 21-16,-21-22 0,21 22 15,0-21-15,-21-1 0,22 1 0,-22 0 16,0-1-16,21 1 0,-21 0 16,0-1-16,21 1 0,-21 0 0,0-1 15,0 22-15,0 0 0,0-21 0,0 21 16,0-1-16,0 44 31,-21-1-31,21 21 16,0-21-16,-21 0 0,21 22 0,-22-22 15,22 21-15,-21-21 0,21 22 16,0-1-16,0-21 0,0 22 16,0-22-16,0 0 0,0 21 0,0-21 15,0 1-15,0 20 0,0-21 16,0 0-16,0 0 0,0 1 0,0-1 15,0 0-15,0 0 0,0 0 0,0 0 16,0 1-16,0-1 0,21-21 16,1 21-16,-1 0 0,0-21 15,0 21-15,0-21 0,0 0 16,1 0-16,-1 0 0,0 0 0,0 0 16,0 0-16,0 0 0,1 0 0,20-21 15,-21 0-15,0 0 16,0 21-16,22-21 0,-22-1 0,0 1 15,21-42-15,-20 42 0,-1-1 16,0 1-16,-21 0 0,0-21 16,21 21-16,-21-1 0,21 1 0,-21 0 15,0 0-15,0 0 0,0 0 16,-21 21 0,0 0-1,21 21-15,-21-21 16,0 21-16,21 0 0,-22 0 0,22 0 15,-21 1-15,21-1 16,-21 0-16,21 0 0,-21 21 16,21-20-16,0-1 0,0 0 15,0 0-15,0 0 0,0 0 16,0 1-16,0-1 0,0 0 16,21 0-16,0-21 15,0 0-15,1 0 0,-1 0 0,0 0 16,21 0-16,-21 0 0,22 0 0,-22 0 15,21-21-15,-21 21 0,1 0 16,41-21-16,-42 0 0,0 21 16,1-22-16,-1 22 0,0-21 0,0 21 15,-21-21-15,21 21 0,0-21 16,-21 0-16,0 0 16,22 21-16,-22-22 0,0 1 0</inkml:trace>
  <inkml:trace contextRef="#ctx0" brushRef="#br0" timeOffset="12558.6">7980 14626 0,'0'0'0,"-21"21"15,42-21 1,0 0-16,0 0 0,21 0 16,22-21-16,-22 21 0,1 0 15,-1 0-15,21-21 0,-20 21 0,-1-21 16,0 21-16,22 0 0,-22 0 15,1 0-15,-1 0 0,0-21 0,-21 21 16,1 0-16,20 0 0,-21 0 16,0 0-16,0 0 15,-21 21 17,0 0-17</inkml:trace>
  <inkml:trace contextRef="#ctx0" brushRef="#br0" timeOffset="15855.39">10647 14330 0,'0'21'0,"-21"0"16,21 22-16,-22-22 16,1 0-16,21 21 0,-21-21 0,21 22 15,0-1-15,-21 0 0,21 1 16,-21 20-16,21-20 0,0 20 0,0 1 15,-21-22-15,-1 21 0,1 1 16,21-22-16,-21 22 0,21-22 16,0 0-16,0 1 0,-21-22 0,21 0 15,0 0-15,0 0 0,0-42 32,21 0-32,0 0 15,-21-21-15,21 20 0,1-20 0,-1 21 16,-21-21-16,21-1 0,0 1 15,0 0-15,0-1 0,1 1 0,20-22 16,-21 43-16,-21-21 0,21 42 16,0-21-16,1 21 0,-1 0 15,0 0-15,0 21 16,-21 0 0,0 0-16,21 0 0,-21 22 0,21-22 15,-21 0-15,0 21 0,0-20 16,22-1-16,-22 0 0,21 0 0,-21 0 15,0 0-15,21 1 0,0-22 16,0 21-16,0-21 0,1 0 16,-1 0-16,0 0 0,0 0 0,21-21 15,-20-1-15,-1 22 0,0-21 16,0 0-16,21-21 0,-20 21 0,-1-1 16,0-20-16,0 21 0,0-21 15,0-1-15,1 1 0,-22 0 0,21-43 16,0 43-16,-21-1 15,0-20-15,0 20 0,21 1 16,-21-21-16,0 41 0,0 1 16,0 42-1,0 1 1,0-1-16,0 0 0,-21 21 16,0-21-16,21 22 0,0-1 0,-21 0 15,21 1-15,-22-1 0,22 0 16,-21 1-16,21-1 0,0 0 15,0-20-15,0 20 0,0 0 16,0-21-16,0 22 0,0-22 0,21 0 0,1 21 16,-1-20-16,0-1 15,0 0-15,0-21 0,0 0 16,1 0-16,-1 0 0,21 0 0,-21 0 16,0-21-16,22 0 0,-22-1 15,21 1-15,1 0 0,-22 0 0,0 0 16,21 0-16,-21-1 0,1-20 15,-1 21-15,0 0 0,-21 0 0,0-22 16,21 1-16,-21 21 16,0 0-16,0-1 0,0 1 0,-21 21 15,0 0 1,0 21-16,-1-21 16,1 22-16,21-1 0,-21 0 15,0 21-15,0-21 0,21 1 0,0 20 16,0-21-16,0 21 0,0-20 15,0-1-15,0 21 0,0 0 16,0-20-16,0-1 0,0 0 16,21 0-16,0 0 0,0-21 0,0 0 15,1 21-15,20-21 0,-21 0 16,21 0-16,-20 0 0,20 0 0,0-21 16,-21 0-16,22 0 0,-1 0 15,-21 0-15,22-1 0,-22-20 0,0 0 16,0 21-16,0-22 0,0 1 15,1-22-15,-22 22 16,0 0-16,21-1 0,-21 1 0,0 0 16,0-1-16,0 1 0,0 0 0,0 21 15,0-22-15,0 22 0,0 0 16,0 0-16,0 42 31,0 0-31,0 21 0,0-20 0,0 20 16,0 0-16,0 1 0,0-1 15,0 0-15,0 1 0,0-22 0,0 21 16,0 0-16,0 1 0,0-1 16,0 0-16,-21-20 0,-1 20 15,22 0-15,-21-21 0,21 22 0,0-22 16,-21 21-16,21-21 0,-21 1 16,21-1-16,0 0 0,0-42 31,0 0-16,0-1-15,0 1 0,21 0 0,0 0 16,-21-21-16,21 20 0,1-20 16,-1 21-16,-21 0 0,21-22 15,0 22-15,0 0 0,0 0 0,1 0 16,-1 21-16,0 0 0,0-21 0,0 21 16,0 0-16,1 0 0,-1 0 15,0 0-15,0 21 0,21 0 16,-20 0-16,-1-21 0,-21 21 15,21 0-15,0 1 0,-21-1 16,0 0-16,0 0 0,0 21 0,0-20 16,0-1-16,-21 0 0,0 21 15,0-21-15,-1 1 0,1-1 0,0 0 16,-21-21-16,21 21 0,-1 0 0,-20-21 16,21 0-16,0 0 15,-22 21-15,22-21 0,0 0 0,0 0 0,-21 0 16,20 0-1,1 0 1,21-21-16,0 0 16,0 0-16,0 0 15,0 0-15</inkml:trace>
  <inkml:trace contextRef="#ctx0" brushRef="#br0" timeOffset="17895.61">13102 14732 0,'0'0'0,"0"21"15,0 0 16,21-21-15,0 0-16,1 0 0,-1 0 16,0-21-16,21 0 0,-21 21 0,22-21 15,-22 0-15,21 0 0,-21-1 16,1 1-16,20 0 0,-21 0 16,-21 0-16,21-22 0,-21 22 0,0 0 15,0 0-15,0 0 0,0 0 16,-21 21-16,0 0 15,0 0-15,-22 21 0,22 0 16,0 0-16,-21 0 0,21 0 0,-22 22 16,22-22-16,0 21 0,0 1 15,0-1-15,-1-21 0,22 21 0,0 1 16,0-22-16,0 0 0,0 0 16,0 0-16,0 1 0,22-1 0,-1-21 15,0 0-15,0 21 0,0-21 16,0 0-16,1 0 0,83-21 15,-62 0 1,-22 21-16,-21-22 16,0 1-16,-21 21 31,0 0-31,-1 0 0,1 21 16,0 1-16,0-1 0,-21-21 0,20 42 15,-20 0 1,0 43-16,42-43 15,-21-20-15,21-1 0,0 21 0,0-21 16,0 0-16,0 1 0,21-1 0,0 0 16,0 0-16,0-21 0,0 0 15,1 0-15,-1 0 0,21 0 0,-21 0 16,0 0-16,64-21 16,-64 0-16,22 0 0,-22-1 15,21-20-15,0 21 0,1-21 0,-1-1 16,-21 1-16,22 0 0,-1-1 0,-21 1 15,21-22-15,-20 22 0,20-64 16,-21 43-16,0-1 0,0 1 16,1 20-16,-22 1 0,0-21 15,0 41-15,21-20 0,-21 21 0,0 0 16,0 0-16,-21 21 16,21 21-1,-22 0-15,1 0 0,0 0 0,0 22 16,21-22-16,-21 21 0,0 0 15,-1 1-15,22-1 0,-21 0 0,21 1 16,-21-1-16,0 0 0,21 1 16,0-1-16,0 0 0,0 1 0,0-1 15,0-21-15,0 22 0,0-1 16,21-21-16,21 64 16,-20-64-16,-1 0 0,0 0 0,21-21 15,-21 21-15,22-21 16,-22 0-16,21 0 0,1 0 0,-1 0 0,0 0 15,1-21-15,-1 0 0,0 0 16,-21 0-16,22 0 0,-22-1 16,21-20-16,-21 21 0,-21 0 0,22-22 15,-22 22-15,21 0 0,-21-21 16,0-1-16,0 22 0,0 0 16,-21 21-1,-1 0-15,1 0 0,0 21 16,0 0-16,0 1 0,21-1 15,-21 0-15,-1 0 0,22 0 0,-21 22 16,21-22-16,0 0 0,0 21 0,0-21 16,0 1-16,0-1 0,0 0 15,21-21-15,1 21 0,-1 0 0,0-21 16,0 0-16,0 0 16,0 0-16,22 0 0,41-21 15,-20 0 1,-22 0-16,-21 0 0,1-1 0,20-20 15,-21 21-15,0 0 0,-21 0 0,21-22 16,-21 22-16,22-21 0,-22 21 16,0-1-16,0 1 0,0 0 0,0-21 15,0 63 17,0 0-32,0 0 15,0 0-15,0 1 0,0-1 16,0 0-16,0 0 0,0 0 0,0 64 31,-22-22-31,22-41 0,0-1 16,0 0-16,-21 0 0,21 0 15,0 0-15,0-42 47,0 0-47,0 0 0,0 0 0,0 0 16,0-1-16,0 1 0,0-21 15,21 21-15,1-22 0,-1-20 16,0 42-16,-21 0 0,63-43 16,-41 43-1,-1 0-15,0 21 0,0 0 0,0 0 16,22 0-16,-22 0 0,0 0 0,0 21 16,0-21-16,0 21 0,1 0 15,20 64-15,-21-43 16,-21-21-1,21 1-15,0 41 0,-21-42 0,0 0 16,0 1-16,0-1 0,0 0 16,0 0-1,-21-21 17,0-21-32,21 0 15,0 0-15,0-1 0,0 1 0,0 0 16,21-85-1,0 85-15,1-21 0,20-22 16,0 43-16,-21 0 0,22 0 16,-22 0-16,21-1 0,1 22 0,-1 0 15,0 0-15,-21 0 0,22 0 16,-1 22-16,-21-1 0,0-21 0,1 21 16,-1 0-16,0 21 0,-21-20 0,0 20 15,0 21 1,0-41-16,0-1 0,0 0 15,0 0-15,0 0 0,0 0 0,-21 1 16,21-1-16,0 0 16,0-42 31,0 0-47,21-1 0,-21 1 0</inkml:trace>
  <inkml:trace contextRef="#ctx0" brushRef="#br0" timeOffset="19227.75">16298 14986 0,'0'21'0,"-21"-21"0,42 0 31,0 0-16,1 0-15,-1-21 0,0 21 0,0-21 16,0 21-16,0-21 0,1 0 16,-1-1-16,21-20 15,-21 21-15,0-21 0,-21 20 16,0-20-16,-21 42 31,0 0-31,0 0 0,-21 0 16,20 21-16,1 0 0,-21 1 0,21-1 15,0 0-15,-1 0 0,-20 21 16,42 1-16,-21-1 16,21-21-16,0 22 0,0-22 0,0 0 15,0 0-15,0 0 0,0 0 16,0 1-16,21-1 0,0-21 0,85 21 16,-85-21-1,22 0-15,-22 0 16,21-21-16,0 21 0,-20-21 0,20-1 15,-21 22-15,21-21 0,-20 0 16,20 0-16,-21 0 0,0 0 0,0-1 16,1 1-16,-1-42 15,0-22 1,-21 64-16,0 0 0,0 0 0,0-1 16,0 44 15,0-1-31,0 0 15,-21 0-15,21 0 16,-21 0-16,21 1 0,0 20 16,0-21-16,0 0 15,0 0-15,-22 1 0,22-1 0,0 0 16,-21 0-16,21 0 0,0 0 16,-21 1-1,21-44 32,0 1-47,0 0 0,0 0 0,0 0 16,0 0-16,21-22 15,22 1-15,-22 0 16,0 20-16,0 1 0,21 0 0,-20 0 16,20 0-16,0 0 0,22-1 15,-1 22-15,-20 0 0,62 0 16,-62 0-16,-1 0 0,-21 0 15,22 22-15,-22-1 0,-21 63 16,0-62 0,0-1-16,0 21 0,-21-21 0,-1 0 15,22 1-15,-21-1 0,21 0 0,-21 0 16,21 0-16,0 0 0,0 1 16,0-1-16,21-21 15,0 0-15,1 0 16,-1 0-16,0 0 0,0 0 15,21 0-15,22-43 16,-22 1-16,-21 21 16,22-21-16,-43 20 0,21 1 0,0-21 15,0 21-15,0-22 0,1 1 0,-22 0 16,21-1-16,0-20 0,-21 21 16,0-22-16,21 22 0,21-85 15,-42 84-15,22 1 16,-22 0-16,21-1 0,-21 22 0,0 0 15,0 0-15,-21 42 32,21 0-17,-22 22-15,22-22 0,-21 21 16,21 0-16,-21-20 0,21 20 0,0 0 16,0 22-16,-21-22 0,0 0 15,21 1-15,-21-1 0,21 0 0,0 1 16,0 41-16,0-62 0,0 20 15,0-21-15,0 21 0,0-20 16,0-1-16,0 0 0,0 0 16,0 0-16,0 0 0,21 1 15,0-22-15,0 21 0,0-21 16,0 0-16,1 0 0,20 0 16,-21 0-16,0 0 0,0 0 15,1-21-15,-1-1 0,0 22 16,0-21-16,0 21 0,-21-21 15,0 0-15,21 0 0,1 0 16,-22-1-16,0 1 0,0-42 16,0 42-16,0-1 15</inkml:trace>
  <inkml:trace contextRef="#ctx0" brushRef="#br0" timeOffset="19522.28">17759 14626 0,'21'0'15,"0"0"1,21 0-16,1 0 0,84 0 16,-21 0-1,-43 0-15,43 0 0,-64-21 16,22 21-16,-22 0 0,22 0 15,-22-21-15,-21 21 0,21-21 16,-20 21-16,-1 0 0,0 0 16,-21-21-1,-21 21 17,0 0-32,-1 0 0,22-22 15</inkml:trace>
  <inkml:trace contextRef="#ctx0" brushRef="#br0" timeOffset="24004.63">19812 14182 0,'0'0'0,"0"-21"0,0-1 15,0 1-15,0 0 16,0 0-16,0 0 15,21 21-15,-21-21 0,0-1 16,21 1-16,0 21 16,-21 21 15,0 1-31,0-1 16,0 21-16,0 0 0,0 1 15,0-1-15,0 22 0,0-22 0,-21 21 16,21 1-16,-21-1 0,21-20 15,0 20-15,0-20 0,0-1 0,-21 0 16,21 1-16,0-1 0,0-21 0,0 21 16,0-20-16,0-1 0,21 0 15,0 0-15,0-21 0,1 0 16,-1 0-16,0 0 16,0 0-16,0 0 0,0-21 0,1 21 15,20-21-15,-21-22 0,0 22 0,0 0 16,22-21-16,-22 21 0,0-22 15,0 1-15,0-22 0,1 22 0,-1 0 16,0-22-16,-21 22 0,0-22 16,0 22-16,21 0 0,-21-1 15,0 1-15,21 0 0,-21 21 0,0-1 16,0 1-16,0 0 0,0 0 16,0 0-1,0 42 1,0 0-1,0 0-15,0 0 16,0 1-16,0 20 0,0-21 0,0 21 16,0 1-16,0-22 0,0 21 15,0 1-15,0-1 0,0 0 0,0 1 16,0-1-16,0 0 0,0 1 16,0-22-16,0 21 0,0-21 0,0 0 15,0 1-15,0-1 0,0 0 0,0 0 16,21-21-1,1 0-15,-1 0 0,0 0 0,0 0 0,0 0 16,0 0-16,22-21 0,-22 21 16,0-21-16,21 0 0,-20-1 15,20 1-15,-21-21 0,21 21 0,-20-22 16,-1 22-16,0-21 0,21-22 16,-42 22-16,0 21 0,0-21 15,-21 42 1,21 21-1,-21 0-15,21 0 0,-21 0 16,21 22-16,0-22 0,-21 0 0,21 21 16,0-21-16,0 1 0,0-1 0,0 0 15,0 0-15,21 0 0,-21 0 16,21-21-16,21 43 16,-21-43-1,1 0-15,-22-21 31,-22 21-31,1-22 16,0 22-16,0-21 0,0 21 0,0-21 16,-1 21-16,1 0 0,0-21 15,0 21-15,0 0 16,21 21-16,0 0 16,0 0-1,0 1-15,0-1 0,21 0 16,0 0-16,0-21 0,0 21 15,1-21-15,-1 0 0,0 0 0,0 0 16,21 0-16,1 0 0,-1 0 16,-21 0-16,22-21 0,-22 0 15,21 21-15,-21-21 0,0 0 0,22 21 16,-22-22-16,0 1 0,0-21 16,-21 21-16,21 0 0,-21-22 0,22 22 15,-22-21-15,0-1 0,0 22 16,0 0-16,0 0 0,0 0 0,0 0 15,-22 42 1,1-21-16,21 21 16,-21 0-16,0 21 0,0-20 0,21 20 15,0-21-15,-21 21 0,21-20 0,0 20 16,0-21-16,0 0 0,0 0 16,0 1-16,0-1 0,21 0 0,-21 0 15,21 0-15,0-21 0,0 0 16,0 21-16,1-21 0,20 0 0,-21 0 15,0 0-15,0 0 0,1 0 0,20-21 16,-21 21-16,0-21 0,0 0 16,43-21-16,-43 20 0,-21 1 15,21 0-15,0 0 0,1-21 16,-1-1-16,-21 1 16,0 21-16,0 0 0,0-1 15,0 44 1,0-1-16,0 0 15,0 0-15,0 0 0,0 0 16,0 22-16,0-22 0,0 0 0,0 0 16,0 0-16,0 1 0,0-1 15,0 0-15,21 0 16,0-21-16,0 0 0,0 0 16,1 0-16,-1 0 0,0 0 15,21 0-15,-21-21 0,1 0 0,-1 21 16,0-21-16,-21-1 15,0 1-15,21 0 0,-21 0 0,21 0 16,-21 0-16,0-1 0,0-20 0,0 21 16,0 0-16,0 0 15,0 42 1,0 0 0,-21 0-16,0 0 0,21 0 0,-21 22 15,21-22-15,0 0 0,-21 0 16,21 22-16,-22-22 0,22 0 15,0 0-15,0 0 0,-21-21 0,21 21 16,0-42 15,0 0-15,21 0-16,-21 0 0,22 0 16,-1-22-16,-21 22 0,21-21 0,0 21 15,0-22-15,0 22 0,1-21 16,-1 21-16,0-1 0,0 1 15,0 21-15,0 0 0,1 0 0,-1 0 16,-21 21-16,0 1 0,0-1 0,0 0 16,0 0-16,0 0 15,0 22-15,0-22 0,0 0 0,0 0 0,0 21 16,0-20-16,21-1 0,-21 0 16,21 0-16,0 0 15,0 0-15,1-21 0,-1 0 0,0 22 16,21-22-16,-21 0 0,1 0 15,20 0-15,-21 0 0,21 0 0,-20-22 16,-1 1-16,21 0 0,-21 21 16,0-21-16,1 0 0,-1 0 0,0-22 15,0 22-15,-21-21 0,0 21 0,0-22 16,0 22-16,0-21 0,0 21 16,0-22-16,0 22 0,0 0 15,-21 21-15,0 0 0,0 0 16,-1 21-16,1-21 0,0 21 0,0 0 15,-21 1-15,20 20 0,1-21 16,0 21-16,0-20 0,0-1 16,21 21-16,0 0 0,0 1 15,0-22-15,0 0 16,0 0-16,21 0 0,0-21 16,0 0-16,0 0 0,1 0 15,-1 0-15,0 0 0,0 0 16,0-21-16,-21 0 0,21 21 0,1-21 15,-1 0-15,0 0 16,0-22-16,-21 22 0,0 0 0,21-21 16,-21 20-16,0 1 0,21 0 0,-21 0 15,0 42 1,0 0 0,0 0-16,-21 1 0,21-1 15,-21 0-15,21 0 0,0 0 0,0 22 16,0-22-16,0 0 15,21 0 1,0-21-16,1 0 0,-1 0 16,0 0-16,0 0 0,0 0 15,0 0-15,1-21 0,-1 0 16,0 0-16,0-1 0,0 1 16,-21 0-16,0 0 0,0-21 0,21 20 15,-21 1-15,0 0 0,22 0 16,-22 0-16,0 42 31,0 0-31,0 0 0,0 0 16,0 1-16,0-1 0,0 0 0,-22 0 15,22 0-15,0 0 0,-21 1 16,21-1-16,0 0 0,0 0 16,0 0-16,-21 0 15,21-42 16,0 0-15,0 0-16,0 0 16,21 0-16,-21-22 0,21 22 0,1 0 15,-1-21-15,0 20 0,0 1 16,-21 0-16,21 0 0,0 0 16,1 0-16,-1 21 0,0 0 15,-21 21-15,21 0 0,-21 0 16,0 0-16,0 0 0,21 1 15,-21-1-15,0 0 0,0 0 16,0 0-16,0 0 0,0 1 0,0-1 16,0 0-16,0 0 15,-21 0 1,21-42 15,0 0-31,0 0 16,21 0-16,0-1 0,1 1 15,-22 0-15,21 0 0,0-21 0,21-1 16,-21 22-16,1 0 16,-1 21-16,0 0 0,0 0 0,0 0 15,-21 21 1,0 0 0,0 0-16,0 1 0,0-1 0,0 0 15,0 0-15,-21 0 0,21 0 0,-21-21 16,21 22-16,0-1 0,0 0 15,0 0-15,0 0 16,21-21-16,21 0 16,-20 0-16,-1 0 0,0 0 0,21 0 15,-21 0-15,22 0 0,-22-21 0,0 21 16,21-21-16,-20 21 0,-1-21 16,0 0-16,0-1 0,0 1 15,0 0-15,-21-21 0,22 21 0,-22-1 16,21-20-16,-21 21 0,0 0 15,0 0-15,0-1 0,-21 22 32,-1 22-32,1-1 0,0 0 0,0 0 15,0 21-15,0-20 0,-1-1 16,22 21-16,0-21 0,-21 0 16,21 1-16,0-1 0,0 0 0,0 0 15,0 0-15,0 0 16,21-21-1,1 0-15,-1 0 0,0 0 16,0 0-16,0 0 0,0 0 16,1-21-16,-1 0 0,0 21 15,-21-21-15,21 0 0,0 0 16,0 21-16,-21-22 0,22 1 0</inkml:trace>
  <inkml:trace contextRef="#ctx0" brushRef="#br0" timeOffset="24410.4">24469 13907 0,'0'0'0,"0"-22"0,0 1 0,0 0 16,-22 0-16,1 21 31,0 21-16,21 0-15,0 0 0,0 1 16,-21 20-16,0 0 0,21-21 16,-21 22-16,21-1 0,0 0 0,0 1 15,-22-1-15,22 0 16,-21 22-16,21-22 0,0 1 0,0-1 0,-21 0 16,21 1-16,0-22 0,0 21 15,0-21-15,0 0 0,0 22 0,0-22 16,0 0-16,0 0 15,21-21-15,0 21 16,1-21-16,-1 0 0,0 0 16,0 0-16,0 0 15,0-21-15,1 21 0,-1-21 16,-21 0-16,21 0 0,0 0 16,-21-1-16,21 1 15,-21 0-15,0 0 0,0 0 0</inkml:trace>
  <inkml:trace contextRef="#ctx0" brushRef="#br0" timeOffset="24653.26">24342 14266 0,'0'0'0,"-22"0"0,1 0 16,42 0 15,1 0-31,-1 0 0,0 0 15,21 0-15,-21 0 0,22-21 16,20 21-16,-20 0 0,-1 0 16,-21 0-16,21 0 0,-20 0 0,20 0 15,-21 0-15,0 0 0,0-21 16,1 21-16,-1 0 16,0-21-16,0 21 15</inkml:trace>
  <inkml:trace contextRef="#ctx0" brushRef="#br0" timeOffset="25406.74">25209 13885 0,'0'0'0,"0"-21"0,-21 0 0,0 21 46,21 21-30,0 0-16,0 1 0,0-1 0,0 0 16,0 0-16,0 43 0,0-22 15,0-21-15,0 21 0,0 1 16,-21-1-16,21 0 0,0 1 0,-21-1 16,21-21-16,0 22 0,0-1 15,-21 0-15,21-21 0,-22 22 0,22-22 16,0 21-16,0-21 15,-21 1-15,21 20 0,0-21 0,-21 0 0,21 0 16,-21 1-16,21-1 16,0 0-1,0-42 17,0 0-17,0-1-15,0 1 0,21 0 16,0 0-16,0-21 15,-21 20-15,22 1 0,-1 0 0,-21 0 16,21 0-16,0-22 0,0 22 16,0 0-16,1 0 0,-1 0 0,21 0 15,-21-1-15,0 22 0,1-21 16,-1 0-16,0 21 0,0 0 0,0 0 16,22 0-16,-22 0 15,0 0-15,21 0 0,1 21 0,-22 0 16,0 1-16,0-1 0,0 0 15,0 0-15,-21 0 0,0 0 0,0 1 16,0-1-16,0 0 0,0 0 0,-21 21 16,0-42-16,0 22 0,0-1 15,-22 0-15,22 0 0,-21 0 0,21-21 16,-22 21-16,1 1 0,21-22 16,-21 21-16,-1-21 0,1 0 0,-22 21 15,22-21-15,21 0 16,0 0-16,0 0 0,-1 0 15,1 0-15,0 0 16,0 0-16,21-21 31,0 0-31,0-1 16,21 22-16,0-21 0,0 0 16,1 0-16,-1 0 0,0 21 15,0-21-15</inkml:trace>
  <inkml:trace contextRef="#ctx0" brushRef="#br0" timeOffset="25854.78">26437 14309 0,'-21'0'0,"0"0"16,0 0 0,21 21-16,-22-21 15,22 21-15,0 0 16,22-21-1,-1 0-15,0 0 16,0-21 0,0 21-16,-21-21 0,0 0 15,0 0-15,0-1 16,-21 22 31,0 22-32,21-1 17,0 0-17</inkml:trace>
  <inkml:trace contextRef="#ctx0" brushRef="#br0" timeOffset="26470.49">26416 14753 0,'0'21'0,"0"-42"0,-21 42 15,42-21 16,0 0-15,0 0 0,-21 22-16,21-22 15,-21 21-15,0 0 32,0 0-32,0 0 15,-21-21-15,21 21 0,-21-21 16,0 0-16,21 22 0,-21-22 15,0 0-15,-1 0 16,1 0 0,21-22 15,0 1-31,21 0 16,1 0-1,-1 21-15,0 0 0,-21-21 16,21 21-16,0 0 15,0 0 1,1 0-16,-22 21 16,0 0-16,21-21 15,-21 21-15,0 0 0,0 1 16,0-1-16,0 0 16,0 0-16,-21-21 0,-1 21 0,1 0 15,-21 22-15,21-22 0,-22 0 16,1 21-16,-21-20 0,-1-1 15,22 21-15,-22-21 0,-63 22 16,64-1-16,20-42 0,1 21 16,0 0-16,21-21 0,-1 0 0</inkml:trace>
  <inkml:trace contextRef="#ctx0" brushRef="#br0" timeOffset="27178.38">26437 14436 0,'0'0'0,"0"21"31,0-42 31,0 0-46,0-1 0,-21 22 31,0 0-47,0 0 0,-1 0 15,22 22-15,-21-22 16,0 0-16,0 0 15</inkml:trace>
  <inkml:trace contextRef="#ctx0" brushRef="#br0" timeOffset="78731.57">11832 13208 0,'0'0'0,"-21"21"0,42-21 16,0 0-1,0 0-15,22 0 0,-1 0 0,0 0 16,22 0-16,-22 0 0,22 0 16,-1-21-16,-20 21 0,20 0 15,-21 0-15,1-21 0,-1 21 0,-21 0 16,0 0-16,22-21 0,-22 21 15,-21-21-15,21 21 16,-21-22-16,0 1 16,-21 21-16,0-21 15,0 21-15</inkml:trace>
  <inkml:trace contextRef="#ctx0" brushRef="#br0" timeOffset="79018.39">12171 13018 0,'529'-106'93,"-1058"212"-93,1121-233 16,-549 105-16,-22 22 0,21 0 16,-21-21-16,1 21 0,-22-21 15,-22 0 1,1 0 0,0 21-16,0-21 0,0-1 0</inkml:trace>
  <inkml:trace contextRef="#ctx0" brushRef="#br0" timeOffset="79334.21">11599 11832 0,'0'0'0,"0"-21"0,0 0 0,-21 21 15,21-21-15,21 42 32,0-21-32,1 21 0,-1 21 15,0-20-15,0-1 0,21 21 16,-20-21-16,-1 0 0,21 22 0,-21-22 16,-21 0-16,21 0 0,-21 0 15,0 1-15,22-1 0,-22 0 16,-22-21 15,1 0-31,0-21 0</inkml:trace>
  <inkml:trace contextRef="#ctx0" brushRef="#br0" timeOffset="79539.09">11874 11769 0,'0'0'0,"-21"0"16,0 0-16,0 21 0,0 0 15,0 0-15,-1 0 0,1 22 16,-21-1-16,21 0 0,-22 1 0,22-22 16,-21 21-16,21 1 0,-22-1 15,22-21-15,-21 43 0,21-43 16,21 0-16,0 0 0,21-21 31,0 0-31,0-21 0,0 21 16</inkml:trace>
  <inkml:trace contextRef="#ctx0" brushRef="#br0" timeOffset="79797.94">12277 11875 0,'0'0'0,"0"21"31,0 0-31,0 0 16,0 21-16,0-20 0,0 20 15,0 21-15,0-20 0,0-1 16,-22-21-16,1 64 0,0-43 16,21-21-16,-21 22 0,0-22 15,0 21-15,21-21 0,0 1 0,-22-1 16,22 0-16,0-42 31,22 0-31,-22-1 16,21 1-16,-21 0 0</inkml:trace>
  <inkml:trace contextRef="#ctx0" brushRef="#br0" timeOffset="80055.8">12234 11875 0,'0'0'16,"0"-22"-16,0 1 0,0 0 0,0 0 16,21 0-16,1 21 0,-22-21 0,21 21 15,0 0-15,21 0 0,-21 0 0,1 0 16,-1 0-16,0 0 0,0 0 15,0 21-15,0 0 0,-21 0 16,0 21-16,0-20 16,0-1-16,-21 0 0,0 0 0,-21 21 15,21-20-15,-22-1 0,1 0 0,21 0 16,-22 0-16,22 0 0,0 1 16,0-22-16,21 21 0,21-21 31,0 0-31,0 0 0,1 0 0,20-21 15</inkml:trace>
  <inkml:trace contextRef="#ctx0" brushRef="#br0" timeOffset="80454.56">12806 11790 0,'0'0'0,"-21"0"31,-1 21-31,1 0 15,0 0-15,0 1 0,21-1 16,-42 42-16,20-42 0,22 1 16,0 20-16,0-21 0,-21 0 0,21 0 15,0 1-15,21-22 32,1-22-32,-22 1 0,21 0 15,0 0-15,0-21 0,0 20 0,0-20 16,1 21-16,-1 0 15,0 0-15,-21-22 0,21 43 0,-21-21 16,21 0-16,-21 42 16,0 0-1,0 0-15,0 1 0,0 20 16,0-21-16,0 0 0,0 22 16,-21-22-16,21 0 0,0 0 0,-21 0 15,21 0-15,0 1 16,21-44 15,0 1-31,-21 0 0</inkml:trace>
  <inkml:trace contextRef="#ctx0" brushRef="#br0" timeOffset="80697.41">13208 11557 0,'0'0'0,"0"21"31,0 0-15,0 1-16,0-1 0,0 0 0,-21 21 16,21-21-16,-21 22 0,21-22 0,0 0 15,-22 21-15,22 1 0,-21-22 16,0 21-16,21-21 0,0 22 0,0-22 16,0 0-16,0 0 15,0 0-15,21-21 16,0-21-16,1 0 15,20 0-15,-21 0 0,0 0 16</inkml:trace>
  <inkml:trace contextRef="#ctx0" brushRef="#br0" timeOffset="81117.53">13525 11536 0,'0'0'0,"0"21"31,0 0-31,0 0 15,0 1-15,0-1 0,0 0 0,0 0 16,0 0-16,0 0 0,0 22 0,0-22 16,0 0-16,-21 21 0,21-20 15,0-1-15,-21 0 0,21 0 0,0 0 16,0 0-16,0 1 16,0-44 15,0 1-31,0 0 0,21 0 15,0-21-15,-21 20 0,22 1 16,-1-21-16,0 21 0,0 0 0,0 21 16,0-22-16,1 22 15,-1 0-15,0 0 0,0 0 16,-21 22-16,21-1 0,-21 0 16,0 0-16,0 0 0,0 22 0,0-22 15,0 0-15,0 0 0,0 0 16,0 0-16,0 1 0,0-1 15,-21-21 17,21-21-17,-21-1-15,21 1 0</inkml:trace>
  <inkml:trace contextRef="#ctx0" brushRef="#br0" timeOffset="81288.43">13166 11726 0,'0'0'0,"-22"0"0,1 0 0,21 22 16,21-22-1,22 0-15,-22 0 0,21 0 16,-21 0-16,22 0 0,-1 0 0,0 0 16,-20-22-16,20 22 0,-21 0 15,21-21-15,-20 21 0,-1 0 16</inkml:trace>
  <inkml:trace contextRef="#ctx0" brushRef="#br0" timeOffset="81813.58">15854 11472 0,'0'-21'16,"0"42"-16,0-63 0,0 21 0,0 0 0,0 0 15,0-1-15,0 1 0,0 42 32,0 1-17,0 20-15,0-21 0,0 43 16,0-43-16,0 0 16,0 0-16,0 0 0,-21 22 15,21-22-15,0-42 31,0-1-31</inkml:trace>
  <inkml:trace contextRef="#ctx0" brushRef="#br0" timeOffset="81961.5">15938 11367 0,'-21'105'0,"42"-232"0,-21 149 0,22-65 16,-22 22-16,0 42 31,0 0-31,0 1 0,0-1 16,0 21-16,0-21 0,0 0 15,0 1-15,-22-1 0,22 0 16</inkml:trace>
  <inkml:trace contextRef="#ctx0" brushRef="#br0" timeOffset="82351.34">16595 11218 0,'21'-21'16,"-21"0"-16,0 42 31,-21 22-15,-1-22-16,1 21 0,0 0 15,0 1-15,-21-1 0,-1 22 16,1-22-16,-22 21 0,22-20 0,-21 20 16,20-20-16,1-1 15,0 0-15,-1-21 0,22 22 0,0-22 16,21 0-16,42-21 15,-21 0-15,22-21 16,-22 0-16,21 0 0,1-1 0,20-20 16,-21 21-16,1-21 0</inkml:trace>
  <inkml:trace contextRef="#ctx0" brushRef="#br0" timeOffset="82551.22">16827 11218 0,'0'0'0,"22"-42"0,-1 42 0,-21 21 16,0 0-1,0 1-15,-21 20 0,-1 0 16,1 1-16,0-1 0,-21 21 0,21-20 16,-22-1-16,1 22 0,-22-22 15,22 0-15,0 1 0,-1-1 16,1 0-16,0 1 0,21-22 0,-22 21 16,22-21-16,21 0 0,0 1 15,21-22 1,0-22-16</inkml:trace>
  <inkml:trace contextRef="#ctx0" brushRef="#br0" timeOffset="83766.35">16912 11642 0,'0'0'0,"21"0"16,-21 21 15,0 0-31,0 0 15,0 0-15,0 1 0,-21-22 0,21 21 16,0 0-16,-21-21 0,21 21 16,0 0-16,0 0 15,-21-21 1,21-21 0,0 0-16</inkml:trace>
  <inkml:trace contextRef="#ctx0" brushRef="#br0" timeOffset="83914.26">16954 11515 0,'0'0'0,"0"-21"16,0-1-1,0 44 17,0-1-32,0 0 15,22-21-15,-1 21 16</inkml:trace>
  <inkml:trace contextRef="#ctx0" brushRef="#br0" timeOffset="84514.05">17230 11578 0,'0'0'0,"0"21"16,0 1-16,-22-1 0,22 0 16,-21 0-16,21 0 15,0 0-15,0 1 0,-21-1 16,21 0-16,-21 0 0,0 0 15,21 0-15,-21-21 0,-1 0 32,22-21-17,0 0-15,0 0 16,0 0-16,22 0 0,-1-22 16,-21 22-16,21 0 0,0 0 15,0 21-15,0-21 0,1 21 16,-1 0-16,0 0 0,0 21 15,-21 0-15,21-21 16,-21 42-16,0-21 0,0 1 0,0-1 16,0 0-16,21 21 15,-21-21-15,22 1 0,-1-1 16,0-21-16,0 0 0,21 0 16,-20 0-16,20 0 0,-21-21 15,21-1-15,-20 22 0,20-21 0,-21 0 16,0 0-16,0 0 0,1 0 15,-1-1-15,0 1 0,-21-21 0,0 0 16,0 20 0,0 44-1,0-1 1,0 0-16,-21 0 0,21 0 0,-21 22 16,-1-22-16,22 21 0,-21 0 0,21 1 15,0-22-15,-21 21 0,21 1 16,-21-1-16,21 0 0,-21 1 0,21-1 15,0-21-15,0 21 0,0-20 16,0-1-16,0 0 0,0 0 16,21-42-1,0 0 1,0 0-16,-21-1 0,21 1 0,-21-21 16</inkml:trace>
  <inkml:trace contextRef="#ctx0" brushRef="#br0" timeOffset="85290.6">17759 11726 0,'0'-63'0,"0"42"0,0 105 0,0-189 16,21 105-16,-21-22 16,21 22-16,0 0 15,0 0-15,-21 22 0,22-1 16,-22 0-16,0 0 0,0 0 16,0 0-1,0 1-15,-22-1 16,1 0-16,0-21 15,42 0 17,0-21-17,-21 0-15,22-1 0,-1 1 16,0 0-16,0 0 0,0 0 0,-21 0 16,21 21-16,-21 21 46,0 0-46,0 0 16,0 0-16,0 0 16,0 1-16,0-1 0,0 0 15,22-21-15,-1 0 16,0 0 0,0 0-16,0-21 0,0 21 15,1-21-15,-1-1 0,0 1 16,0 21-16,0-21 0,0 0 0,-21 0 15,0 0-15,22-1 0,-22 1 16,21 0-16,-21 42 31,0 0-31,-21 1 0,-1-1 16,22 0-16,-21 0 0,21 0 0,0 22 16,0-22-16,0 0 0,0 0 15,0 0-15,21-21 16,1 0-1,-1 0-15,0 0 0,21-21 16,-21 0-16,22 0 0,-22 0 0,21-1 16,-21 1-16,1 0 0,20-21 15,-21-1-15,0 1 0,22 0 0,-1-64 16,-42 64-16,21-1 16,-21 1-16,0 0 0,0 20 0,0 1 15,-21 21 1,21 21-16,-21 1 0,0 20 0,-1 0 15,1 1-15,0-1 0,0 0 16,21 1-16,0-1 0,-21-21 0,21 21 16,0 22-16,0-43 15,0 0-15,0 0 0,0 1 16,21-22-16,0 0 16,0 0-16,0-22 15,-21 1-15,0 0 16</inkml:trace>
  <inkml:trace contextRef="#ctx0" brushRef="#br0" timeOffset="85434.52">18457 11472 0,'0'0'16,"21"0"0,22 0-16,-22 0 0,21-21 15,1 21-15,-1 0 0,0-21 0,1 0 16,-1 21-16,0-21 0,1 0 0,-1 21 15</inkml:trace>
  <inkml:trace contextRef="#ctx0" brushRef="#br0" timeOffset="85829.29">19135 11218 0,'0'0'0,"21"0"31,0-21-31,0 21 15,21 0-15,-20 0 0,20 0 16,0-21-16,1 21 0,-1-21 0,-21 21 16,21 0-16,1-21 15,-43 0 1,-21 21-16,-1 0 16,1 0-16,-21 0 0,21 0 15,0 0-15,-1 0 0,-20 0 16,21 21-16,0-21 0,0 21 0,-1 0 15,-20 21-15,21-20 0,0 20 16,0-21-16,-1 21 0,1 22 0,-21-22 16,21 1-16,0-1 0,-1 0 15,1 1-15,0-1 0,21 0 0,0 1 16,0-22-16,0 21 0,0-21 0,0 0 16,0 1-16,0-1 0,0 0 15,0 0-15,0 0 0,21-21 16,0 0-16,1 0 0,-1 0 15,0 0-15,0-21 0,0 21 16,22-21-16,-22 0 0</inkml:trace>
  <inkml:trace contextRef="#ctx0" brushRef="#br0" timeOffset="86430.96">19621 11599 0,'0'0'0,"0"-21"0,0 0 0,0 0 16,-21 21-1,0 0-15,-21 0 16,21 21-16,-1 0 0,1-21 16,-21 21-16,21 1 0,0-1 0,-1 0 15,1-21-15,21 21 16,0 0-16,21-21 16,1 0-1,-1 0-15,0 0 0,0 0 16,21-21-16,-20 0 0,-1 21 15,0-21-15,0 0 0,-21-1 16,21 22-16,-21-21 0,21 21 0,-21-21 16,0 42-1,-21 0-15,0 1 16,21-1-16,0 0 16,0 0-16,0 0 0,0 0 15,0 1-15,21-22 16,0 0-1,1 0-15,-1 0 0,0 0 16,0-22-16,0 22 0,0-21 16,1 0-16,-1 0 0,0 0 0,-21 0 15,0-1-15,0 1 0,0-21 0,0 0 16,0 20-16,-21-20 0,0 0 16,-22-1-16,22 22 0,-21-21 0,-1 21 15,1 21-15,0 0 16,-1 0-16,1 0 0,-43 42 15,43 0-15,0-20 0,21 20 16,-1 0-16,1 1 0,0-1 0,21 0 16,0 1-16,0-1 0,0-21 15,0 21-15,21-20 0,0-1 0,1 0 16,-1 0-16,21 0 0,-21 0 0,22-21 16,-1 0-16,0 0 0,1 0 15,-1 0-15,21 0 0,-20-21 0,20 0 16,-20 0-16,20 0 0</inkml:trace>
  <inkml:trace contextRef="#ctx0" brushRef="#br0" timeOffset="86649.9">20362 11155 0,'0'0'0,"0"-21"0,0 0 16,-21 21-16,0 21 15,21 0-15,-21 21 0,0 1 0,21-1 16,-22 0-16,1 1 0,0 20 15,0-21-15,21 1 0,-21-1 0,21 0 16,-21 1-16,21-1 0,-22-21 16,22 22-16,0-22 0,0 0 0,0 0 15,0 0-15,22-21 16,-1 0 0,0-21-16,-21 0 0,0 0 15,21 0-15</inkml:trace>
  <inkml:trace contextRef="#ctx0" brushRef="#br0" timeOffset="87134.62">20108 11557 0,'0'0'16,"-21"0"-16,42 0 31,0 0-31,1 0 0,20 0 16,-21 0-16,21 0 0,1 0 0,-1-21 15,0 0-15,1 21 0,-22-21 16,21 21-16,1 0 0,-22 0 0,0-22 15,-21 44 1,0-1 0,0 0-16,0 0 0,-21-21 15,21 21-15,-21 0 0,21 1 16,0-1-16,21-21 31,0 0-31,0 0 16,0 0-16,0 0 0,22-21 0,-22-1 15,0 1-15,21 21 0,-20-21 0,-1 0 16,-21 0-16,21 21 16,-21-21-16,21-1 0,-21 1 15,0 42 17,-21 1-32,0-1 0,0 0 15,21 0-15,-22 0 0,1 0 0,0 22 16,21-22-16,-42 42 15,21-41-15,-1 20 0,22-21 0,0 0 16,-21 0-16,21 1 0,0-1 0,0 0 16,0 0-16,0 0 15,21-21-15,1 0 0,-1 0 0,21-21 16,-21 0 0,22 0-16</inkml:trace>
  <inkml:trace contextRef="#ctx0" brushRef="#br0" timeOffset="87382.77">21082 11430 0,'0'0'0,"0"21"31,0 0-31,0 22 0,0-22 16,-21 64-16,0-43 0,-1 0 16,22 1-16,-21-1 0,0 21 0,21-20 15,-21 20-15,0-20 16,0-1-16,21 0 0,-22 43 15,1-22-15,0-20 0,21-22 16,0 0-16,0 0 16,21-42-1,0 21-15,1-21 16,-22 0-16,21-22 0,0 22 0,-21-21 16</inkml:trace>
  <inkml:trace contextRef="#ctx0" brushRef="#br0" timeOffset="87628.63">20976 11663 0,'0'-42'0,"0"84"0,-21-106 0,21 43 0,0-21 16,0 21-16,21 0 16,21-1-16,-20 22 15,-1 0-15,0 0 0,0 0 0,21 0 16,-20 0-16,-1 0 0,0 0 16,0 22-16,0-1 0,-21 0 15,0 0-15,-21 0 0,0-21 16,21 21-16,-42 1 0,20-1 15,1-21-15,0 21 0,0 0 16,0-21-16,0 0 0,-1 21 0,44-42 47,-1 0-47,0 21 0</inkml:trace>
  <inkml:trace contextRef="#ctx0" brushRef="#br0" timeOffset="87902.98">21251 11557 0,'-63'21'0,"126"-42"0,-42 21 15,1 0 1,-22-21-16,21 21 0,0 0 0,21-21 16,-21 21-16,1-21 0,20-1 15,-21 22-15,0-21 0,0 0 16,1 21-16,-1-21 0,-21 0 16,-21 21-1,-1 21-15,-20 0 16,21-21-16,0 21 15,-22 22-15,22-22 0,0 0 0,0 0 16,21 0-16,0 0 0,-21 1 0,21-1 16,0 0-16,0 0 0,0 0 15,21-21-15,0 0 16,0 0-16,0 0 16,22 0-16,-22 0 0,0-21 0,21 21 15,1-21-15</inkml:trace>
  <inkml:trace contextRef="#ctx0" brushRef="#br0" timeOffset="88085.88">21907 11430 0,'-21'21'16,"21"0"0,21-21-1,1 22 1,-1-22-16,0 0 0,0 0 15,0 0-15,0 0 0,1 0 16,-22-22-16</inkml:trace>
  <inkml:trace contextRef="#ctx0" brushRef="#br0" timeOffset="88211.8">21950 11536 0,'0'0'0,"0"21"16,21-42 15,0 0-31,0 21 0,0-21 16</inkml:trace>
  <inkml:trace contextRef="#ctx0" brushRef="#br0" timeOffset="88413.69">22648 10964 0,'0'0'0,"0"-21"15,0 0-15,-21 21 0,0 0 16,0 0 0,21 21-16,-21 0 15,21 1-15,-22-1 0,22 0 0,0 0 16,0 0-16,-21 43 16,21-43-16,0 0 0,0 0 15,0 0-15,21-21 0,1 0 16</inkml:trace>
  <inkml:trace contextRef="#ctx0" brushRef="#br0" timeOffset="88662.55">22945 11049 0,'0'0'0,"0"-21"0,0 0 0,0 0 16,0 42-1,-22-21 1,1 21-16,0 21 0,0-21 0,0 22 15,0-1-15,-1 0 0,1 1 16,0-1-16,21 0 0,-21 1 0,21-22 16,-21 21-16,21-21 0,0 22 15,0-22-15,0 0 0,0 0 16,0 0-16,21-21 16,0 0-1,0 0-15</inkml:trace>
  <inkml:trace contextRef="#ctx0" brushRef="#br0" timeOffset="88807.46">22669 11472 0,'-21'0'0,"42"0"0,-63 0 15,21 0-15,42 0 32,0 0-32,0 0 0,22 0 15,-22-21-15,0 21 0,21-21 16,-20 21-16,20-21 0,0 21 15,-21 0-15</inkml:trace>
  <inkml:trace contextRef="#ctx0" brushRef="#br0" timeOffset="89139.27">23072 11367 0,'0'0'0,"21"0"31,0 0-16,0 0-15,0-22 16,0 22-16,1-21 0,-1 21 0,0-21 16,-21 0-16,21 21 15,-21-21-15,0 0 16,-21 21 0,0 0-16,0 21 15,-1 0-15,1 0 0,21 0 0,-21 0 16,0 22-16,21-22 0,0 21 15,0-21-15,0 1 0,0 41 16,0-42-16,0 0 0,0 1 16,0-1-16,0 0 0,21-21 15,0 0-15,0 0 0,1 0 16,-1 0-16,0 0 0,0 0 0,0 0 16,0-21-16</inkml:trace>
  <inkml:trace contextRef="#ctx0" brushRef="#br0" timeOffset="89338.16">23495 11430 0,'-21'21'47,"21"0"-47,0 1 0,0-1 16,0 0-16,0 0 0,0 0 15,0 0-15,0 1 16,0-1-1,21-21 1,0 0-16,0-21 16</inkml:trace>
  <inkml:trace contextRef="#ctx0" brushRef="#br0" timeOffset="89506.06">23622 11451 0,'0'0'0,"-42"-21"15,20 21-15,1 0 0,0 0 16,0 0-16,0 21 15,0-21-15,-22 21 0,22 1 16,0-1-16,0 0 0,0 0 0,-1 0 16,1 0-16,0 1 0,0-22 15,21 21-15,0 0 0,21-21 16,0 0-16,0 0 16</inkml:trace>
  <inkml:trace contextRef="#ctx0" brushRef="#br0" timeOffset="89783.11">23939 11113 0,'0'-22'16,"-21"44"0,0-22-16,21 21 0,-21 21 15,0-21-15,0 22 0,-1 20 16,1-21-16,0-20 0,0 20 15,21 0-15,-21-21 0,21 22 16,-21-22-16,21 21 0,0-21 0,0 1 16,0-1-16,0 0 0,0 0 15,21-21 1,0 0-16,0 0 0,0 0 0,0 0 16,1 0-16,-1-21 0,0 0 15,0 21-15</inkml:trace>
  <inkml:trace contextRef="#ctx0" brushRef="#br0" timeOffset="89930.03">23812 11430 0,'0'0'0,"-42"0"0,21 0 15,0 0-15,0 0 16,42 0 15,0 0-31,0 0 0,0 0 0,0-21 16,22 21-16,-22-21 0</inkml:trace>
  <inkml:trace contextRef="#ctx0" brushRef="#br0" timeOffset="90117.92">24342 11240 0,'-22'0'15,"1"0"1,21 21-16,0 0 15,-21-21-15,0 21 0,21 0 16,-21-21-16,21 21 0,0 1 0,0-1 16,-21 0-16,42-21 31</inkml:trace>
  <inkml:trace contextRef="#ctx0" brushRef="#br0" timeOffset="90617.63">24532 11155 0,'0'21'47,"21"0"-31,0 0-16,1-21 0,-1 0 15,-21 22-15,21-22 0,0 0 16,0 0-16,0 0 0,1 0 0,-1 0 16,0 0-16,0 0 0,0 0 15,0-22-15,-21 1 16,-21 21 15,0 0-15,0 21-16,0 1 15,0-22-15,-1 21 0,22 21 0,-21-21 16,0 0-16,0 22 16,0-22-16,21 0 0,0 21 0,-21-20 15,-1 20-15,22-21 0,-21 21 16,21-20-16,0-1 0,-21 21 16,21 0-16,-21-20 0,0-1 0,21 0 15,-43 21-15,43-21 16,-21 1-16,0-1 0,0 0 0,21 0 15,-21 0-15,0-21 16,-1 0-16,1 0 0,0 0 16,0 0-16,0 0 0,0-21 15,-22 21-15,22-21 0,-21 0 0,-1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4T13:49:39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2434 0,'0'0'0,"-21"0"0,0 0 16,0 0-16,0-21 16,0 21-1,21 21 1,0 0-16,0 1 15,0-1-15,21 0 0,-21 21 16,0-21-16,21 1 0,0 20 16,0-21-16,-21 0 0,21 0 0,-21 1 15,22-22-15,-1 21 0,0-21 16,0 0-16,0 0 0,0 0 16,1 0-16,-1-21 0,21-1 15,-21 1-15,22-21 0,-22 0 0,21-1 16,-21 1-16,22 0 0,-1-1 15,-21-20-15,21 20 0,-20-20 16,-1 21-16,0-22 0,0 1 0,0 20 16,-21-20-16,0-1 0,0 1 15,0-1-15,0 22 0,0-22 0,0 22 16,0 0-16,0 21 0,0-22 16,0 22-16,-21 0 0,21 0 15,-21 21-15,0 0 16,0 0-1,21 21-15,0 0 0,-22 21 0,1 1 16,21 20-16,-21 1 0,0 20 0,21 1 16,-21 0-16,0-22 15,21 43-15,-22-21 0,22-1 0,-21 22 16,0-21-16,21 21 0,0-22 16,0 1-16,0 21 0,-21-21 0,21 20 15,-21 1-15,21 0 0,0-21 16,0 21-16,0-1 0,0-20 15,-21 21-15,21-21 0,0-1 0,0 1 16,0 0-16,0-1 0,0-20 16,0-1-16,21-20 0,0 20 15,-21-21-15,21-20 0,0 20 16,0-42-16,-21 21 0,22-21 0,-1 0 0,0 0 16,0 0-16,0-21 15,0-21-15,1 20 0,20-20 0,-21-21 16,21-1-16,-20 1 0,20-22 15,-21 21-15,21-20 0,-20-1 0,-1 0 16,0 1-16,-21-1 0,0 0 16,0 22-16,0-22 0,-21 22 0,0-1 15,-22 22-15,-20 0 0,20-1 16,-20 1-16,-1 0 0,1 20 16,-1 1-16,22 21 0,-21-21 15,20 21-15,-20 0 0,20 0 0,1 0 16,21 0-16,0 0 0,0 0 15,42 0 1,0 0-16,0 0 16,0 0-16,22-21 0,-22 0 15,21 0-15,0-1 0,-20 1 0,20 0 16,21-21-16,-20-1 0,20 1 16,1 0-16,-22-1 0,22-20 0,-1 21 15,1-22-15,-22 22 0,0-1 16,1 1-16,-22 21 0,0 0 15,0 0-15,0-1 0,-21 1 16,21 21-16,-21 21 16,0 1-16,0 20 15,0-21-15,0 21 16,0-20-16,0 20 0,0 0 0,0-21 16,0 22-16,0-1 0,0-21 15,0 0-15,0 22 0,0-22 16,0 0-16,0 0 0,0-42 31,0 0-15,0 0-16,0-22 0</inkml:trace>
  <inkml:trace contextRef="#ctx0" brushRef="#br0" timeOffset="339.02">2752 2074 0,'0'0'0,"-22"43"16,1-43-16,21 21 16,-21-21-16,21 21 0,0 0 15,21-21 1,0 0-16,1 0 16,-1 0-16,0 0 0,0 0 15,0-21-15,-21 0 0,21 0 16,-21 0-16,22-1 0,-22 1 15,0 0-15,0 0 0,-22 0 16,1 21-16,-21 0 0,21 0 0,0 0 16,-1 0-16,-41 21 15,42 0-15,0 0 0,-1 0 16,1 1-16,21-1 0,0 0 0,0 0 16,0 0-16,0 0 0,0 1 15,21-1-15,1 0 0,-1 0 0,0-21 16,21 21-1,1-21-15,-22 0 0</inkml:trace>
  <inkml:trace contextRef="#ctx0" brushRef="#br0" timeOffset="1575.92">3133 2350 0,'-22'21'0,"44"-42"0,-44 63 0,22-21 16,-21 0-16,21 0 15,0 1-15,-21-22 0,21 42 16,0-21-16,0 0 0,0 0 0,0 1 16,0-1-16,0 0 0,0 0 15,0 21-15,0-20 0,-21-1 16,21 0-16,0 0 0,0 0 0,-21 0 16,0-21-1,21-21 16,0 0-31,0-21 0,0 21 16,0-22-16,0 22 0,0-21 16,0-1-16,0 22 0,21-21 15,0 0-15,0 20 0,21 1 0,-20-21 16,-1 42-16,21-21 0,-21 0 16,22 21-16,-1 0 0,-21 0 15,21 0-15,-20 21 0,20 0 16,-21 0-16,0 0 0,0 22 0,1-22 15,-1 21-15,-21 0 0,0-20 0,0 20 16,21-21-16,0 21 0,-21-20 16,21-1-16,-21 0 0,0 0 0,21-21 15,1 0 1,-1-21 0,0 0-16,-21 0 0,21-1 15,0 1-15,0-21 0,1 0 0,-1 20 16,0-20-16,0 0 0,0-1 15,0 1-15,22 21 0,-22-21 16,0 20-16,21 1 0,-20 0 16,20 0-16,-21 21 0,21 0 0,-20 0 15,-1 0-15,0 0 0,0 0 16,0 21-16,0 0 0,-21 0 0,22 22 16,-22-22-16,21 0 0,-21 0 15,0 0-15,0 22 0,0-22 0,0 0 16,0 0-16,0 0 15,21-21 1,-21-21 0,0 0-1,0 0-15,0 0 16,0 0-16,0-1 0,-21 1 16,21 0-16,-21 0 0,-1 0 0,1 0 15,0 21-15,21-22 0,-21 22 16,0 0-16,-22 0 0,22 0 15,-21 0-15,21 0 0,0 0 16,-1 22-16,1-1 0,0 0 0,0 0 16,0 21-16,0-20 0,-1 20 15,1-21-15,21 21 0,0 1 0,0-22 16,0 21-16,0-21 16,0 1-16,0 20 0,0-21 0,0 0 15,21 0-15,1 1 0,-1-22 16,21 0-16,-21 0 0,0 0 15,1 0-15,20 0 0,-21-22 0,0 1 16,0 0-16,22 0 0,-22 0 16,21-22-16,-21 22 0,22-21 0,-22-22 15,0 22-15,21-21 0,-20 20 16,-1-20-16,21-1 0,-21 1 0,0-22 16,1 22-16,-1-1 0,0-21 15,-21 22-15,0-1 0,21 1 0,-21-1 16,0 22-16,0 0 15,0-1-15,0 1 0,0 21 0,0 0 16,0 0-16,-21 42 31,21 0-31,0 21 0,-21 1 16,0-1-16,21 21 0,-22 1 0,1 21 16,21-22-16,-21 22 0,21-22 15,-21 22-15,0-22 0,21 22 0,-21-21 16,21 20-16,0-20 0,0-1 15,-22 1-15,22-22 0,0 0 0,0 1 16,0-1-16,22-21 0,-1 22 16,0-43-16,0 21 0,0 0 15,0-21-15,1 0 0,20 0 0,-21 0 16,21-21-16,1 0 0,-1-1 16,-21 1-16,22 0 0,-22 0 0,21 0 15,-21 0-15,0-22 0,1 22 16,-22 0-16,0 0 0,0 0 0</inkml:trace>
  <inkml:trace contextRef="#ctx0" brushRef="#br0" timeOffset="3704.83">5334 1926 0,'-21'0'15,"0"21"1,21 1-16,0-1 16,0 0-1,21-21-15,0 0 16,21 0-16,-21 0 0,1-21 15,20 0-15,0-1 0,1 1 0,-1 0 16,0 0-16,1-21 0,-1 20 16,0-20-16,1 0 0,-1-1 0,-21 1 15,0 21-15,0-21 16,-21-1-16,0 22 0,0-21 0,0 21 16,-21-1-16,0 1 0,0 0 15,0 0-15,-22 21 0,1 0 0,0 0 16,-1 0-16,1 0 0,0 21 15,-1 0-15,1 0 0,0 1 0,-1 20 16,22 0-16,-21 1 0,21-1 16,0 21-16,-1 1 0,1-22 0,21 22 15,0-22-15,0 0 0,0 22 16,0-22-16,0-21 0,21 22 16,1-1-16,-1-21 0,0 0 0,0 1 15,0-1-15,43 21 16,-43-42-16,0 0 0,21 21 15,-20-21-15,-1 0 0,42 0 16,-42 0-16,1 0 0,-1-21 0,0 21 16,-21-21-16,0 0 15,-21 21 1,0 0 0,-1 0-16,1 21 0,0 0 0,21 0 15,-21 0-15,0 1 0,0-1 16,-1 21-16,1 0 0,0-20 0,0 20 15,21 0-15,0 1 0,0-22 16,0 21-16,0 0 0,0-20 16,0-1-16,0 0 0,21 0 0,0 0 15,0 0-15,1-21 0,20 0 16,-21 0-16,21 0 0,1 0 0,-22 0 16,21 0-16,1-21 0,-1 0 15,0-21-15,1 21 0,-1-22 0,0 22 16,1-21-16,-1-22 0,0 22 15,1-22-15,-22 1 0,21-1 0,-21 1 16,22-1-16,-22 1 0,0-1 16,21-20-16,-21-1 0,1 22 0,-1-22 15,-21 21-15,21 1 0,0-1 16,-21 1-16,0 21 0,0-1 16,0 1-16,0 0 0,0 20 0,0 1 15,0 0-15,-21 21 16,0 21-1,0 0-15,21 1 0,-22 20 0,1 0 16,0 1-16,0 20 0,0 1 16,21-1-16,-21 1 0,-1-1 0,1 1 15,0-1-15,21 1 0,0-1 0,-21 1 16,21-22-16,-21 21 0,21 1 16,0-22-16,0 22 0,0-22 0,0 0 15,0 1-15,0-1 16,21 0-16,0 1 0,0-1 0,0-21 15,1 22-15,-1-22 0,21 0 16,0 0-16,1-21 0,-22 0 0,21 0 16,22 0-16,-22 0 0,0 0 0,1 0 15,-1-21-15,0 0 0,1-22 16,-1 22-16,0-21 0,-20 21 0,20-22 16,-21 1-16,0 0 0,0-1 15,1 1-15,-1 0 0,-21-1 0,0 1 16,0 21-16,0 0 0,0 0 15,0-1-15,-21 22 16,-1 22 0,1-1-16,0 0 0,21 0 15,-21 0-15,0 22 0,21-22 0,-21 21 16,21-21-16,0 22 0,0-22 16,0 21-16,0-21 0,0 0 15,0 22-15,0-22 0,42 0 16,-21 0-16,0 0 0,0-21 0,1 0 15,-1 0-15,0 0 0,21 0 0,-21 0 16,22 0-16,-22-21 0,0 0 16,0 0-16,22 0 0,-22 0 0,0-22 15,0 22-15,0-21 0,0-1 16,-21 1-16,22 0 0,-1-22 16,-21 43-16,0 0 0,0 0 15,0 0-15,0-1 0,0 44 31,0-1-31,0 0 16,0 0-16,0 0 0,0 0 0,0 22 16,0-22-16,0 21 0,0-21 15,-21 22-15,21-22 0,0 21 0,-22-21 16,22 43-16,0-43 0,0 0 16,0 0-16,0 1 0,-21-22 15,21 21-15,0-42 47,0-1-47,0 1 0,0-21 0,0 21 16,0-22-16,0 1 0,0 0 15,21-1-15,1 1 0,-22 0 0,21-1 16,0 22-16,0-21 0,21 21 16,-20-22-16,-1 22 0,0 21 0,0-21 15,43 21-15,-43 0 16,0 0-16,21 0 0,-21 0 15,22 21-15,-22 0 0,0 1 0,0-1 16,0 0-16,1 21 0,-22-21 16,0 22-16,0-1 0,0-21 0,0 22 15,0-1-15,0 0 0,0 1 16,0-22-16,0 21 0,0 0 16,0-20-16,0-1 0,0 0 15,0-42 1,0 0-1,0-1-15,0-20 16,0 0-16,0 21 0,21-22 0,0-20 16,0 20-16,21 1 0,-20 0 15,-1-1-15,21 1 0,-21 0 16,22 21-16,-22-1 0,21 1 0,0 0 16,-20 21-16,-1 0 0,21 0 15,-21 0-15,0 21 0,1 0 0,-1 1 16,-21-1-16,0 42 0,0-20 15,0-1-15,0-21 0,0 21 16,0 1-16,0-1 0,0 0 0,-21 1 16,21-22-16,-22 21 15,22-21-15,0 1 0,0-1 0,-21 0 0,21 0 16,-21-21-16,21 21 0,0-42 47,-21 0-47,21 0 0,0 0 0,0-1 15</inkml:trace>
  <inkml:trace contextRef="#ctx0" brushRef="#br0" timeOffset="4740.31">8699 2561 0,'0'0'0,"-21"0"0,0 21 15,42-21 16,0 0-31,22-21 16,-22 21-16,21-21 0,1 0 0,-1 0 16,-21-22-16,21 22 0,1 0 15,-1 0-15,0-21 0,-20 20 16,20 1-16,-21-21 0,-21 21 0,0 0 16,0-1-16,0-20 0,0 21 15,0 0-15,-21 0 0,0 21 16,-22 0-16,22 0 0,-21 0 15,21 21-15,-22 0 0,1 0 0,21 0 16,-21 22-16,20-1 0,1 0 0,0 1 16,21-1-16,0 21 0,0-20 15,0-1-15,0 43 16,0-64-16,21 21 0,0-21 0,1 1 16,-1-1-16,0 0 0,21 0 15,-21-21-15,22 0 0,-1 0 0,-21 0 16,22 0-16,-1 0 0,0-21 15,-21 0-15,22 0 0,-1-1 0,-21 1 16,0-21-16,22 0 0,-22 20 16,21-20-16,-21 0 0,1-1 0,20 1 15,-21 0-15,0-1 0,0 1 16,1 0-16,-1 21 0,0-1 0,-21 1 16,21 0-16,-21 42 31,-21 0-31,0 1 0,21-1 15,-21 0-15,21 0 16,0 21-16,-22-20 0,22 20 0,-21-21 16,21 43-16,0-22 0,0-21 15,0 21-15,0-20 0,0-1 16,0 0-16,0 0 0,0 21 16,0-20-1,0-44 1,0 1-16,0 0 15,0 0-15,0 0 0,0-22 16,0 22-16,21-21 0,1 0 16,-1-1-16,0-20 0,21 20 0,-21 1 15,22 0-15,-1 21 0,0-22 16,1 22-16,-1 0 0,0 0 0,1 0 16,-1 21-16,-21 0 0,22 0 15,-22 0-15,21 21 0,-21 0 0,0 0 16,1 21-16,-22-20 0,0 20 15,0 0-15,0-21 0,0 22 0,0-1 16,0 43-16,0-43 0,0 0 16,0-20-16,0 20 0,0-21 15,0 0-15,0 0 0,0 1 16,0-1-16,21-21 31,0 0-31,0-21 0,0 21 16,0-22-16,-21-20 0,43 21 15,-22-21-15,0 20 0,0-20 0,0-21 16,1 20-16,-1-20 0,0 20 0,21-20 16</inkml:trace>
  <inkml:trace contextRef="#ctx0" brushRef="#br0" timeOffset="5050.14">10795 1651 0,'0'0'0,"0"-42"0,0-1 0,0 22 0,0-42 15,0 42 1,-21 21-16,0 0 15,21 21-15,-22 0 16,1 21-16,21 1 0,-21-1 16,21 21-16,-21 1 0,0-1 0,0 1 15,21-1-15,-22 1 0,1-1 16,0 22-16,21-21 0,0-1 0,-21-21 16,0 22-16,21-1 0,0-20 15,0 20-15,0-20 0,0-22 0,0 21 16,0 0-16,0 1 15,0-22-15,0 0 0,0 0 16,21-21-16,0 0 0,0 0 16,0 0-16,1-21 0,-1 0 15,0 0-15,0 0 0,-21-1 16,21-20-16,0 0 0,-21 21 16,0-22-16,22-20 0,-22 20 0</inkml:trace>
  <inkml:trace contextRef="#ctx0" brushRef="#br0" timeOffset="5317.99">10477 2096 0,'0'0'0,"-42"0"15,63 0 1,0 0 0,1 0-16,20 0 0,-21 0 0,21 0 15,1 0-15,20 0 0,-20 0 16,-1 0-16,0 0 15,1 0-15,-1 0 0,0-22 0,-21 22 0,1 0 16,-1 0-16,0 0 0,0 0 16,0 0 31,0 0-32,1 0-15</inkml:trace>
  <inkml:trace contextRef="#ctx0" brushRef="#br0" timeOffset="6069.15">11853 2328 0,'0'0'0,"-21"0"15,21-21-15,0 0 32,21 21-1,0 0-31,1 0 0,20 0 15,0 21-15,22-21 0,-1 0 16,1 0-16,-1 0 0,22 0 0,-22 0 16,22 0-16,0 0 0,-22 0 0,1 0 15,20 0-15,-20 0 0,-1 0 16,1 0-16,-1 0 0,-20 0 0,20 0 16,-20 0-16,-1 0 0,-21 0 0,0 0 15,22-21-15,-22 0 16,-21 0-1,-21 0-15,-1-1 16,1 22-16,0-21 0,-21 21 0,21 0 16,-22-21-16,1 21 0,-22 0 0,22 0 15,0 0-15,-1 0 16,1 0-16,21 0 0,-21 0 0,20 0 0,1 0 16,0 0-16,0 0 15,63 0 1,-21 0-16,1 0 15,20 0-15,-21-21 16,21 21-16,1 0 0,-22 0 0,21 0 16,-21 0-16,1 0 0,-1 0 0,0 0 15,0 0-15,0 0 16,-21 21-16,0 0 0,-21 0 16,0 1-16,0 20 15,0-21-15,-1 21 0,-20-20 0,21 20 16,-21 0-16,-1 1 0,22-1 0,-21-21 15,-1 21-15,22 1 16,-21-22-16,21 21 0,0-21 0,-1 1 16,1-1-16,0 0 0,21 0 0,0-42 62,0 0-62,0 0 16,0-1-16</inkml:trace>
  <inkml:trace contextRef="#ctx0" brushRef="#br0" timeOffset="9493.16">14668 2053 0,'-21'21'0,"21"1"31,0-1-15,21-21 0,1 0-1,-1 0-15,0 0 0,0-21 16,0 21-16,0-22 0,1 1 16,-1 0-16,21 0 0,-21 0 0,0 0 15,1-1-15,-1 1 16,0-21-16,0 21 0,0-22 0,0 22 15,-21-21-15,0 0 0,0-1 16,0 1-16,0 21 0,0-64 16,0 64-16,0 0 0,0 0 15,0-1-15,-21 1 0,21 0 0,-21 21 16,0 0-16,0 0 16,0 21-16,21 22 15,-22-1-15,22 0 0,0 1 16,0 20-16,0 22 0,-21-22 0,21 22 15,-21-22-15,0 22 0,21-21 16,-21 20-16,0 1 0,21 0 16,-22-1-16,1 22 0,0-21 0,21-1 15,-21 1-15,0 0 0,0-1 16,-1 1-16,1 0 0,0-1 0,21-20 16,0-1-16,0 1 0,-21-1 15,21-20-15,0-22 0,0 21 0,0-21 16,0 1-16,21-22 0,0 0 0,0 0 15,1 0-15,-1 0 0,0-22 16,0 1-16,0 0 0,22-21 16,-22-1-16,21 1 0,0 0 0,-20-22 15,20 22-15,-21-22 0,43-63 16,-64 64-16,0-1 0,0 22 16,0-21-16,0-1 0,-43-63 15,22 64-15,-21-1 0,-1 22 16,22-1-16,-21 1 0,-43-21 15,64 41-15,-21 22 0,21-21 16,-1 21-16,-20 0 0,21 0 16,42 0 15,0 0-31,0 0 0,1 0 16,20 0-16,0-21 0,1 21 15,-1-21-15,0 0 0,22 0 16,-22-1-16,22 1 0,-1-21 0,1 21 15,-22 0-15,0-22 0,1 22 16,-1 0-16,-21-21 0,0 20 0,0 22 16,-21-21-16,-21 21 15,0 21 1,0 1-16,0 20 0,21-21 16,0 0-16,0 22 0,0-22 15,0 0-15,0 21 0,0-21 0,0 1 16,0 20-16,0-21 0,21-21 15,0 21-15,0 0 0,22-21 0,-22 0 16,0 0-16,21 0 16,-21 0-16,22 0 0,-1 0 0,-21-21 15,22 0-15,-22 0 0,21 21 0,-21-21 16,0 0-16,1-22 0,-1 22 16,0 0-16,-21 0 0,0 0 0,0-22 15,0 22-15,0 0 16,0 42-1,-21 0-15,21 0 16,0 1-16,-21-1 0,21 21 0,0-21 16,0 0-16,0 22 0,0-22 15,-22 0-15,22 0 0,0 0 16,0 1-16,-21-22 0,21 21 16,0-42 15,0-1-31,21 1 0,1 0 0,-22 0 15,21 0-15,0 0 0,0-1 16,0-20-16,0 21 0,1 0 0,-1-22 16,0 22-16,21 0 0,-21 21 15,1 0-15,20 0 0,-21 0 0,0 0 16,0 21-16,1 0 0,-1 1 16,0-1-16,0 0 0,-21 21 15,21-21-15,0 1 0,1 20 0,-1-21 16,-21 0-16,0 0 0,0 1 15,21-1-15,0 0 0,0-21 16,0 0 0,1 0-16,-1-21 0,0 21 0,0-21 15,0-1-15,0 1 0,22 0 16,-22 0-16,0-21 0,21 20 0,-20-20 16,20 21-16,-21-21 0,21-1 15,-20 22-15,20-21 0,-21 21 0,21 21 16,-20-22-16,-1 22 0,0 0 0,0 0 15,0 22-15,0-1 16,1 0-16,-22 21 0,0-21 0,0 1 16,0-1-16,0 0 15,0 0-15,0 0 0,0 0 16,0 1 0,0-44 15,0 1-31,0 0 15,0 0-15,0 0 0,0 0 0,-22-1 16,1 1-16,0 0 0,0 0 16,0 0-16,0 0 0,-1-1 15,1 1-15,-21 21 0,21 0 16,0 0-16,-22 21 0,1 1 0,21-1 16,-22 0-16,1 0 0,21 21 15,-21-20-15,-1 20 0,22-21 0,0 21 16,0 1-16,0-1 0,21-21 0,0 22 15,0-22-15,0 21 0,0-21 16,21 0-16,0 1 0,0-1 0,21 0 16,-20-21-16,20 0 0,-21 0 15,21 0-15,1 0 0,-22-21 0,21 0 16,1-1-16,-1 1 0,0 0 16,-21 0-16,22-21 0,-1 20 15,-21-20-15,22 0 0,-22-1 16,0-20-16,0 21 0,0-22 0,0 1 15,1-1-15,-22 1 0,21-22 0,0 21 16,-21 1-16,21-1 0,-21 1 16,0-1-16,21 1 0,-21 21 0,21-1 15,-21 1-15,0 21 0,0 0 16,0 42 0,0 21-16,-21-21 15,21 22-15,-21 20 0,0 1 0,0-1 16,0 1-16,-1 20 0,1-20 15,0 20-15,21-20 0,-21-1 16,21 1-16,-21-1 0,21-20 16,0 20-16,0-20 0,0-1 0,0-21 15,0 21-15,0-20 0,21 20 16,-21-21-16,21-21 0,0 21 0,0-21 16,1 0-16,-1 0 0,0 0 0,21 0 15,-21-21-15,22 21 0,-22-21 16,21 0-16,-21 0 0,22-22 15,-22 22-15,21 0 0,-21-21 16,1 20-16,-1-20 0,-21 21 0,0-43 16,0 43-16</inkml:trace>
  <inkml:trace contextRef="#ctx0" brushRef="#br0" timeOffset="9700.04">16129 1545 0,'0'0'0,"-42"0"0,-64 0 15,85 0 17,21-21-17,21 21-15,0 0 0,0 0 16,0 0-16</inkml:trace>
  <inkml:trace contextRef="#ctx0" brushRef="#br0" timeOffset="12656.44">18605 1672 0,'0'0'0,"0"21"15,0 1-15,0-1 16,0 0-16,22 0 15,-1-21-15,0 21 16,0-21-16,21 0 0,-20 0 0,20 0 16,-21-21-16,21 21 15,1-21-15,-1 0 0,0 0 0,43-22 16,-64 1-16,22 21 16,-22-22-16,0 22 0,0 0 0,-21-21 15,0 21-15,0-22 0,0 22 16,0-21-16,-21 21 0,0-1 0,-22 1 15,22 21-15,-21 0 0,0 0 16,-1 0-16,-20 0 0,20 21 0,1 22 16,-21-22-16,20 21 0,1 1 15,0 20-15,-1-21 0,1 22 0,21-1 16,0-20-16,-1 20 0,22-20 16,0-1-16,0-21 0,0 21 15,0-20-15,22-1 0,-1 0 16,21 0-16,0-21 0,1 0 0,-1 0 15,0 0-15,-20 0 0,20 0 16,0 0-16,-21 0 0,22-21 0,-22 21 16,-21-21-1,-21 21 1,0 21-16,-22 0 16,22 0-16,-21 0 0,21 1 0,-22-1 15,22 21-15,-21-21 0,21 22 16,-1-22-16,1 21 0,21-21 0,0 22 15,0-22-15,0 21 0,0-21 16,21 0-16,1 1 0,20-1 16,-21 0-16,21-21 0,1 0 0,-1 0 15,0 0-15,22 0 0,-22-21 16,22 0-16,-22-1 0,22-20 0,-1 21 16,1-21-16,-1 20 0,1-20 15,-22 0-15,21-1 0,-20-20 0,-1 21 16,0-22-16,-20 1 0,20-22 15,-21 21-15,0 1 0,0-22 0,1 22 16,-22-22-16,0 22 0,21-1 16,-21 22-16,0-22 0,0 22 0,0 21 15,0-22-15,0 22 16,-21 21 0,-1 43-16,22-22 0,-21 21 15,21 22-15,-21-22 0,0 21 0,0 22 16,21-21-16,-21-1 0,-1 22 15,22-22-15,-21 1 0,21-1 0,-21 1 16,21-1-16,0-20 0,0-1 16,0 0-16,0 1 0,0-1 0,0-21 15,21 0-15,0 22 0,1-43 16,20 21-16,-21 0 0,21-21 16,-20 0-16,20 0 0,0 0 0,1 0 15,-22-21-15,21 0 0,0-1 16,1 1-16,-1 0 0,0 0 0,-20 0 15,20 0-15,-21-22 0,0 22 16,-21-21-16,0-1 0,0 22 0,0-21 16,0 21-16,0 0 0,0-1 15,-21 22-15,0 0 16,0 0-16,0 22 0,-1-1 16,1 0-16,0 0 0,0 21 0,0-20 15,0 20-15,21-21 0,-22 0 16,22 0-16,0 22 0,0-22 0,0 0 15,0 0-15,22-21 0,-1 21 16,0 1-16,0-22 0,0 0 16,22 0-16,-22 0 0,21 0 0,0 0 15,1 0-15,-22 0 0,21-22 16,1 1-16,-1 0 0,0 21 16,1-21-16,-22-21 0,21 20 0,-21 1 15,0 0-15,1-21 0,-1 21 0,-21-22 16,0 22-16,0-21 0,0 21 15,0-1-15,0 1 0,0 42 32,0 1-32,-21-1 0,21 0 15,0 0-15,-22 21 0,22-20 16,0 20-16,0-21 0,-21 21 16,21-20-16,-21-1 0,0 21 0,21-21 15,0 0-15,0 22 0,-21-22 16,21 0-16,0 0 0,-21-21 0,21 21 15,0-42 17,0 0-17,0 0-15,0 0 0,0-22 0,0 22 16,0-21-16,21 0 0,0-1 16,0 22-16,0-21 0,22-1 0,-22 1 15,21 21-15,-21-21 16,0 20-16,22 1 0,-22 21 0,0 0 15,21 0-15,-20 0 0,-1 0 0,0 21 16,0 1-16,0-1 0,0 0 16,-21 0-16,22 0 0,-22 0 0,21 22 15,-21-22-15,0 0 0,0 21 16,21-20-16,-21-1 0,0 0 0,0 21 16,0-21-16,0 1 0,0-1 15,0 0-15,0 0 0,0 0 16,0-42 15,0-21-15,0 21-16,21-1 0,0-20 15,0 21-15,1-21 0,-1-1 16,0 1-16,21-43 0,1 43 16,-22 0-16,21-1 0,0 22 15,1 0-15,-1-21 0,0 42 0,-20-22 16,20 22-16,0 0 0,-21 0 0,1 22 15,-1-1-15,0 0 0,0 0 16,-21 0-16,0 22 0,0-22 0,0 21 16,0 0-16,0-20 15,-21 20-15,0 0 0,0-21 0,-1 22 16,1-22-16,21 0 0,0 21 16,0-20-16,0-1 0,0 0 0,0 0 15,0 0-15,21 0 16,1-21-16,-1 0 0,0 0 0,21 0 15,-21 0-15,22 0 0,-1 0 16,0 0-16,1 0 0,-1-21 0,0 0 16,1 0-16,-1 0 0,0 0 0,-20-1 15,41-41-15,-21 21 16,-20 20-16,-1-20 0,0 0 0,0 21 16,-21-22-16,0 22 15,0 0-15,0 0 0,0 0 16,-21 21-16,0 0 0,0 0 15,-1 0-15,1 21 0,0-21 0,-21 21 16,21 0-16,-22 21 16,43 1-16,0-22 0,-21 0 0,21 0 15,0 0-15,0 22 0,0-22 16,0 0-16,0 0 0,0 0 0,0 1 16,0-1-16,21-21 0,0 21 0,1 0 15,20-21-15,-21 21 0,21-21 16,1 21-16,-1-21 0,0 0 15,1 0-15,-1 0 0,0 0 16,1-21-16,-1 0 0,-21 0 0,22 0 16,-1-22-16,-21 22 0,0-21 15,0 21-15,22-22 0,-43 1 0,21 0 16,0-1-16,-21 1 0,0 21 16,0-21-16,0 20 0,21 1 15,-21 42 1,0 1-16,-21-1 0,21 21 15,0-21-15,-21 22 0,0-22 16,21 21-16,-21 0 0,21-20 0,0 20 16,0-21-16,-22 21 0,22-20 15,-21-1-15,21 21 0,-21-21 0,21 0 16,0 1-16,-21-22 16,21 21-16,-21-21 15,0 0-15,21-21 16,0-1-16,0 1 15,0 0-15,0-21 0,21 21 0,21-64 16,0 43-16,-20-1 16,62-41-16,-41 41 0,-1 1 15,0 0-15,1 20 0,-22 1 16,21 0-16,0 0 0,-20 21 0,-1 0 16,0 0-16,0 21 0,0 21 15,-21-20-15,0-1 0,0 21 16,0-21-16,0 22 0,0-1 0,0-21 15,0 21-15,0 22 16,0-43-16,0 0 0,0 22 16,0-22-16,0 0 0,21 0 15,-21 0-15,22-21 0,-1 0 0,0 21 16,21-21-16,-21 0 16,1 0-16,-1 0 0,0-21 0,21 0 15,-21 0-15,1 0 0,-1-22 16,0 22-16,21-21 15,-21 21-15,22-85 0,-22 42 0,21 22 16,-21-43-16,22 22 0,-22-1 16,0-20-16,0 20 0,0 1 15,1-1-15,-1 1 0,-21 20 16,0 1-16,0 21 0,0 0 0,0 0 16,0-1-16,-21 22 15,-1 0-15,1 0 0,0 22 0,0 20 16,0-21-16,0 21 0,-1 1 15,1 20-15,21 1 0,-21-1 16,0 1-16,0-1 0,0-20 16,21 20-16,0 1 0,-22-1 0,22-21 0,0 43 15,0-43 1,0-20-16,0 20 0,0-21 0,0 0 16,0 0-16,0 1 0,0-1 15,22-21-15,-1 21 0,0-21 16,0 0-16,0 0 0,0 0 0,1 0 15,-1 0-15,21 0 0,-21 0 16,0-21-16,1 0 0,-1 21 0,21-22 16,-21 1-16,0 21 0,-21-21 15,22 0-15,-1 0 0,-21 0 0,21-1 16,-21 1-16,0 0 0</inkml:trace>
  <inkml:trace contextRef="#ctx0" brushRef="#br0" timeOffset="12936.28">23537 1778 0,'-21'0'15,"42"0"-15,-63 21 0,42 0 16,21-21 0,0 0-16,22 0 0,-1 22 0,0-22 15,1 0-15,20 0 0,1 0 16,-1 0-16,1 0 0,-22 0 0,21 0 15,-20 0-15,-1 0 0,0 0 16,-20-22-16,-1 22 0,0 0 16,0 0-16,0 0 0,-42 0 47,0 0-47,0 0 15,0 0-15,-1 0 0</inkml:trace>
  <inkml:trace contextRef="#ctx0" brushRef="#br0" timeOffset="13536.93">25612 1947 0,'0'0'0,"0"-21"0,0 0 16,0 0-16,-22 21 0,22-21 16,-21 21-1,21 21 1,0 0-16,0 0 0,-21 0 16,0 22-16,21-1 0,-21-21 15,0 22-15,21-1 0,-22-21 0,1 21 16,0 1-16,21-22 0,0 0 15,0 0-15,-21 0 0,21 1 0,0-1 16,-21 0 0,21-42-1,0 0 1,21-1-16,0-20 0,-21 21 16</inkml:trace>
  <inkml:trace contextRef="#ctx0" brushRef="#br0" timeOffset="13998.66">25696 1439 0,'0'0'0,"-21"0"0,-42 0 16,41 0-16,1 0 15,21 22-15,-21-22 0,21 21 0,-21-21 16,21 21-16,-21-21 0,21 21 15,0 0-15,0 0 0,0 1 16,0-1 15,0-42 1,0-1-1,21 22 125,0 0-140</inkml:trace>
  <inkml:trace contextRef="#ctx0" brushRef="#br0" timeOffset="14481.38">25548 1566 0,'0'-21'31,"0"0"31,0 42 16,0 0-78,0 1 0,0-1 0,0 0 16,0 0-16,0 0 0,0 0 16,0 1-16,0-1 0,0 0 15,0 0-15,21-21 16,0 0 0,1 0-16,-1 0 0,0-21 15,0 21-15,0-21 0,0 0 16,22-1-16,-22-20 0,0 21 0,-21 0 15,0 0-15,0-22 0,0 22 16,0 0-16,0 0 0,0 0 16,0-1-16,-21 22 0,0 0 15,0-21-15,-1 21 0,1 0 0,0 0 16,0 21-16,0-21 0,0 22 16,21-1-16,0 21 0,0-21 15,0 0-15,0 1 0,0-1 16,0 0-16,0 0 0,0 0 0,21 0 15,0 1-15,0-1 0,0-21 16,0 0-16</inkml:trace>
  <inkml:trace contextRef="#ctx0" brushRef="#br0" timeOffset="14986.1">26162 1715 0,'21'0'16,"-21"21"-1,0 0-15,0 0 16,0 0-16,-21 0 0,21 1 0,-21 20 16,21-21-16,-21 21 0,21-20 15,-22 20-15,1-21 0,21 21 0,0-20 16,-21-1-16,0 0 0,21 0 16,-21 0-16,21 0 0,0 1 0,-21-22 15,21 21 1,0-42-1,0-1 1,0 1-16,0 0 0,0-21 16,21 21-16,0-22 0,0 1 15,0 0-15,22-22 0,20-42 16,-21 64-16,-20 0 0,20-1 16,0 22-16,1 0 0,-1 0 0,21 21 15,-41 21-15,20 0 16,-21 0-16,0 22 0,0-1 15,-21 0-15,0 1 0,0-1 0,0 21 16,0-20-16,0-1 0,0 0 16,-21 1-16,0-1 0,21 0 15,-21-20-15,0-1 0,0 21 0,21-21 16,-22 0-16,1-21 0,21 22 16,-21-22-16,21-22 31,21 1-16,0 0-15,1-21 0,20 21 16,-21-22-16</inkml:trace>
  <inkml:trace contextRef="#ctx0" brushRef="#br0" timeOffset="15281.11">28088 1228 0,'0'0'16,"-21"0"-16,0 0 16,0 0-16,-1 0 0,1 0 0,0 42 15,0-21-15,-21 22 0,20-22 16,1 42-16,0-20 0,0 20 16,0 1-16,-22 20 0,22-20 0,0-1 15,0 1-15,0-1 0,0 1 0,21-22 16,0 0-16,-22 1 15,22-1-15,0-21 0,-21 0 0,21 1 16,0-1-16,0-42 31,0-1-15,0 1-16,-21 0 0,21 0 0</inkml:trace>
  <inkml:trace contextRef="#ctx0" brushRef="#br0" timeOffset="16097.64">27305 1820 0,'0'0'0,"-64"-42"16,86 42 0,-1 0-16,0 0 15,21 0-15,1 0 0,-1 0 0,21-21 16,1 21-16,21-21 0,-22 0 16,22-1-16,21 1 0,-22 0 15,1 0-15,-22 0 0,22-22 16,-21 22-16,-22-21 0,21 21 0,-41 0 15,20-22-15,-21 22 0,0-21 0,-21 21 16,0-1-16,0 1 16,-21 21-1,0 21-15,21 1 16,-21-1-16,0 21 0,-1 0 0,1 1 16,0 20-16,0-20 0,0 20 15,21 1-15,-21-1 0,-1-21 0,22 22 16,-21-22-16,21 1 0,-21-1 15,21 0-15,-21 1 0,0-22 0,21 0 16,0 0-16,-21 0 0,-1 0 16,22 1-16,-21-22 15,21-22 1,0 1-16,0 0 16,21 0-16,1 0 15,-1-22-15,0 22 0,21-21 0,1 21 16,-22-22-16,21 22 0,-21 0 15,22 0-15,-22 0 0,0 0 0,0 21 16,0 0-16,0 0 0,1 0 16,-1 0-16,-21 21 15,0 0-15,0 0 0,0 21 16,0-20-16,0-1 0,0 0 16,0 0-16,0 21 0,0-20 0,0-1 15,0 0-15,0 0 0,0 0 16,0 0-16,21-21 0,0 0 15,0 22-15,0-22 0,1 0 16,20 0-16,0 0 0,-21 0 16,22-22-16,-1 22 0,22-21 0,-22 0 15,0 0-15,-21 0 0,22 0 16,-22-1-16,42-62 0,-41 41 16,-22 22-16,0-21 0,0 0 15,0 20-15,0 1 0,-22 21 16,1 0-16,0 0 0,-21 0 15,21 21-15,-1 1 0,-20-1 16,21 21-16,0-21 0,0 22 0,-1-22 16,22 21-16,-21-21 0,21 0 15,0 22-15,0-22 0,0 0 16,21 0-16,1 0 0,-1-21 16,0 0-16,0 0 0,0 22 15,22-22-15,-22 0 0,0 0 0,0 0 16,0 0-16,0-22 0,1 1 15,-1 21-15,0-21 0,0-21 0,0 21 16</inkml:trace>
  <inkml:trace contextRef="#ctx0" brushRef="#br0" timeOffset="16849.21">30480 1291 0,'0'-21'0,"0"42"0,0-63 0,0 21 0,0 0 16,0-1-16,0 1 15,-21 42 1,0 1-16,21 20 15,-22-21-15,1 21 0,0 22 16,0-22-16,0 22 0,0 20 0,21-20 16,-22-1-16,1 1 0,0-1 15,0 1-15,0-1 0,-22 22 16,22-43-16,21-20 16,-21 20-16,0-21 0,21 0 0,-21-21 15,21 21-15,-21-21 16,21-21-1,0 0-15,0 0 16,0 0-16,0-22 0,21 1 0,0 21 16,0-21-16,21-22 0,1 22 15,-1-1-15,0 1 0,1 0 0,-1 21 16,22-1-16,-22 1 0,0 21 16,1 0-16,-22 0 0,21 21 0,-21 22 15,22-22-15,-22 21 16,-21 1-16,0-1 0,0 0 0,0 1 15,0-1-15,0-21 0,-21 21 16,21-20-16,-43 20 0,22-21 16,-21 0-16,21 0 0,-22 1 0,22-22 15,-21 21-15,-1-21 0,22 0 0,-21 0 16,21 0-16,0 0 0,-1 0 16,1 0-16,0 0 0,21-21 15,0-1 1,21 1-16,0 21 15,1-21-15,-1 0 0,0 0 16,21 0-16</inkml:trace>
  <inkml:trace contextRef="#ctx0" brushRef="#br0" timeOffset="17268.96">30861 1693 0,'0'0'0,"21"-21"16,0 21-1,0 0-15,1 0 0,-1 0 16,21 0 0,-21 21-16,0 1 0,1-1 0,-1 21 15,0-21-15,0 22 0,-21-1 0,0-21 16,21 21-16,-21 1 16,0-1-16,0-21 0,0 22 0,0-22 15,-21 0-15,0 0 0,21 0 16,-21 0-16,0 1 0,-1-22 0,22 21 15,-21-21-15,0 0 16,21-21 0,0-1-16,0 1 15,21 0-15,0-21 0,1 21 0,-1-22 16,21 1-16,-21 0 0,0-1 16,22 1-16,-22 0 0,21-1 15,-21 1-15,22 21 0,-22 0 16,0-1-16,0 1 0,0 21 15,1 0-15,-1 0 16,-21 21 0,0 1-16,0-1 0,0 0 15,21-21-15,-21 21 0,21 0 16</inkml:trace>
  <inkml:trace contextRef="#ctx0" brushRef="#br0" timeOffset="17697.24">31771 1736 0,'0'0'0,"0"-21"0,0-43 16,0 43-16,0 0 15,-21 21-15,0 0 16,21 21-16,-21 0 0,-1 0 16,1 0-16,0 22 0,0-1 15,0-21-15,0 22 0,-1-1 0,1 0 16,0 1-16,21-1 0,-21-21 15,21 21-15,0-20 0,0-1 0,0 0 16,0 0-16,21 0 0,0-21 16,0 0-16,1 0 0,20 0 15,-21 0-15,0 0 0,0 0 16,22 0-16,-22-21 0,0 21 16,21-21-16,-20 0 0,-1 0 0,-21-22 15,21 22-15,-21-21 0,0-1 16,0 1-16,0 0 0,0-1 0,0 22 15,0-21-15,0 21 0,0 0 16,-21-1-16,0 22 16,-1 0-16,1 0 0,0 22 15,0-22-15,21 21 16,0 0-16,-21 0 0,21 0 0,0 0 0,0 1 16,0-1-16,0 0 15,21-21-15,0 0 16,0 0-16</inkml:trace>
  <inkml:trace contextRef="#ctx0" brushRef="#br0" timeOffset="18268.91">32237 1715 0,'0'-22'16,"0"44"-1,0-1-15,-21 0 0,-1 0 16,1 0-16,21 22 0,-21-1 15,0-21-15,21 21 0,0 1 0,-21-22 16,0 21-16,21-21 16,-22 1-16,22-1 0,0 0 0,0 0 15,0 0-15,22-21 32,-1 0-32,0 0 0,0 0 15,0 0-15,0-21 0,1 0 16,-1 0-16,0-22 0,21 22 0,-21-21 15,1 21-15,-1-22 0,0 22 16,0 0-16,0 0 0,0 0 16,-21 42-1,0 0 1,0 21-16,0-20 0,-21-1 16,21 0-16,0 21 0,0-21 15,0 1-15,0-1 0,0 0 16,0 0-16,0 0 0,21-21 15,1 0-15,-1 0 16,0 0-16,0 0 0,0 0 0,0 0 16,1-21-16,-1 0 0,0 0 15,-21 0-15,21-1 0,0-20 16,0 21-16,-21-21 0,0-1 0,0 1 16,22-22-16,-22 22 0,0 0 15,0 21-15,0-1 16,0-20-16,0 21 0,0 42 31,0 0-15,0 0-16,0 1 0,0-1 15,0 0-15,0 0 0,0 0 16</inkml:trace>
  <inkml:trace contextRef="#ctx0" brushRef="#br0" timeOffset="18681.07">33126 1820 0,'0'0'0,"0"-21"16,0 0-16,0 0 15,-21 21 1,-1 0-16,1 0 0,0 0 16,0 0-16,0 0 0,0 21 0,-1 0 15,1-21-15,0 21 0,0 1 16,21-1-16,-21 0 0,21 0 15,0 0-15,0 0 0,0 1 0,0-1 16,21 0-16,0 0 0,0-21 16,-21 21-16,21 0 0,1-21 15,-22 22-15,21-1 0,-21 0 16,0 0 0,-21 0-1,-1-21-15,1 0 16,-21 0-16,21 21 0,0-21 15,-1 0-15,-20 0 0,21 0 0,0 0 16,0 0-16,-1 0 16,22 22-16,22-22 31,-1-22-15,0 22-16,0-21 0,0 0 15,0 21-15</inkml:trace>
  <inkml:trace contextRef="#ctx0" brushRef="#br0" timeOffset="19016.25">33083 2011 0,'0'0'15,"43"-21"-15,-22 0 16,0 21 0,0 0-16,0-22 0,1 22 0,-1 0 15,0-21-15,0 0 0,0 21 16,0-21-16,1 21 0,-22-21 15,21 21 1,-42 0 0,-1 0-1,1 0-15,0 21 0,-21 0 0,21 0 16,-1 0-16,1 1 0,21-1 16,-21 0-16,0 0 0,21 0 15,-21 0-15,21 1 0,0-1 0,0 0 16,0 0-1,21-21-15,0 0 16,0 0-16,0 0 0,1 0 16,20 0-16,-21 0 0,21 0 15,-20 0-15,-1 0 0,0 0 0</inkml:trace>
  <inkml:trace contextRef="#ctx0" brushRef="#br0" timeOffset="19456">33549 1947 0,'0'0'0,"21"-21"0,-21 0 0,0 0 0,21 0 16,-21 0-16,22 21 16,-1 0-16,0 0 15,0 0-15,0 0 0,-21 21 16,21-21-16,-21 21 16,22 0-16,-22 0 0,0 22 15,0-22-15,0 0 0,0 0 0,0 0 0,0 22 16,0-22-16,0 0 15,0 0-15,0 0 0,0 0 16,-22 1 0,1-22-16,0 0 31,21-22-31,0 1 16,0 0-16,0 0 15,21-21-15,0 20 0,1-20 16,20 21-16,-21-21 0,21-1 15,-42 22-15,0-21 0,0 21 0,0-1 16,0 1-16,0 0 0,0 42 47,0 0-31</inkml:trace>
  <inkml:trace contextRef="#ctx0" brushRef="#br0" timeOffset="26956.85">3810 5228 0,'21'0'0,"-21"-21"16,0 0-16,0 0 0,0 0 16,0-1-16,0 1 15,0 0-15,0 0 0,0 0 0,0 0 16,-21-1-16,0-20 16,0 21-16,-1 0 0,1 0 0,0-1 0,-21 22 15,21 0-15,-22 0 16,1 0-16,21 0 0,-22 22 0,1-1 15,0 0-15,21 21 0,-22 1 16,1-1-16,21 21 0,0-20 16,-1-1-16,1 22 0,21-22 0,-21 43 15,21-43-15,0 0 16,0-21-16,0 22 0,21-1 16,0-21-16,1-21 0,-1 0 15,0 0-15,0 0 0,21 0 0,-20 0 16,-1 0-16,21-21 0,-21 0 15,22 0-15,-1 0 0,-21-1 16,0 1-16,22-21 0,-22 21 0,0-22 16,21 22-16,-21-21 0,-21 21 15,22-22-15,-22 22 0,21-21 16,-21 21-16,0 0 0,0-1 0,0 1 16,0 42-1,0 1 1,0-1-16,0 0 0,0 21 15,0-21-15,0 22 0,0-22 0,0 21 16,0-21-16,0 22 0,0-22 16,0 21-16,0-21 0,21 1 15,0-1-15,0 0 0,-21 0 16,21-21-16,1 0 0,20 0 0,-21 0 16,0 0-16,0 0 0,22 0 15,-22-21-15,21 0 0,-21 0 0,22-1 16,-22 1-16,21-21 0,-21 21 15,22-22-15,-22 1 0,21 0 0,-21-1 16,1-20-16,-1 21 0,0-22 16,-21 1-16,0-1 0,0 1 0,0-1 15,0 22-15,0-22 0,-42 22 16,20-22-16,1 22 0,-21 0 0,0-1 16,20 22-16,-20-21 15,0 21-15,-64-22 0,42 22 16,22 21-16,-21 0 0,-22 0 15,21 0-15,-20 21 0,-1 1 0,0 20 16,1-21-16,20 21 16,-20 22-16,20-22 0,1 22 0,-1 20 0,22 1 15,-1 0-15,-20 105 16,21-105-16,20 0 0,1-1 16,21 1-16,0 0 0,0-22 0,0 22 15,0-22-15,43 1 0,-22-22 16,0 0-16,21 1 0,1-1 0,-1 0 15,0-20-15,22 20 0,-22-21 16,22 0-16,-1-21 0,1 21 16,-1-21-16,22 0 0,-22 0 0,1 0 15,-1 0-15,1 0 0,-22-21 16,0 0-16,1 21 0,-1-21 0,0 0 16,-20 0-16,-1-1 0,0 22 15,0-21-15,-21 0 0,0 0 0,0 0 16,0 0-16,21-1 0,0 1 15</inkml:trace>
  <inkml:trace contextRef="#ctx0" brushRef="#br0" timeOffset="27462.67">5038 4847 0,'0'0'16,"0"-21"-16,0-42 15,0 41-15,0 1 0,-22 21 32,22 21-17,0 22-15,0-1 0,0 0 0,0 22 16,0-1-16,-21 1 0,21-1 15,0 1-15,-21-1 0,21 1 16,-21-22-16,21 22 0,-21-1 16,21-20-16,0-1 0,0 0 0,0-21 15,0 22-15,0-22 0,0 0 16,0 0-16,0-42 31,0 0-31,21 21 0,-21-42 16,0 20-16,21-20 0,0 21 15,-21-21-15</inkml:trace>
  <inkml:trace contextRef="#ctx0" brushRef="#br0" timeOffset="27713.03">5059 4847 0,'0'-42'15,"0"21"1,21 21-16,0 0 15,0-21-15,0 21 0,1-22 0,20 22 16,0-21-16,1 21 0,-1-21 16,0 21-16,1 0 0,-1-21 0,0 21 15,1-21-15,-22 21 0,21 0 16,-21 0-16,-21 21 16,0 0-1,-21-21-15,21 21 0,-21-21 16,0 21-16,0 1 0,-1-22 15,-20 21-15</inkml:trace>
  <inkml:trace contextRef="#ctx0" brushRef="#br0" timeOffset="27929.91">5016 5355 0,'0'0'0,"22"21"16,-1-21-1,0 0-15,0 0 16,0 0-16,0 0 16,1 0-16,-1 0 0,0 0 15,0 0-15,0-21 0,0 21 16,1 0-16,-1-21 16,0 21-16,0 0 0,0-21 0,0 21 15</inkml:trace>
  <inkml:trace contextRef="#ctx0" brushRef="#br0" timeOffset="28198.76">5715 5313 0,'0'21'31,"0"0"-31,0 0 16,0 1-16,0-1 0,0 21 15,0-21-15,0 0 0,-21 22 0,21-22 16,0 21-16,0-21 0,0 1 16,0-1-16,-21 0 0,21 0 0,0 0 15,0 0-15,0 1 16,0-44 15,0 1-31,0 0 0,0 0 16,21 0-16</inkml:trace>
  <inkml:trace contextRef="#ctx0" brushRef="#br0" timeOffset="28371.66">5821 5059 0,'0'0'0,"0"-21"0,0 0 0,0-1 16,-21 22-1,21 22 32,0-1-31,21 0-16</inkml:trace>
  <inkml:trace contextRef="#ctx0" brushRef="#br0" timeOffset="28843.55">6054 5292 0,'0'0'16,"-22"21"-16,22 0 16,0 0-16,0 0 0,0 1 15,0-1-15,0 0 0,0 0 16,0 0-16,0 0 16,0 1-16,0-1 0,0 0 0,0 0 15,0 21-15,0-20 16,-21-1-16,21 0 0,-21 0 0,0-21 15,0 0 1,0 0 0,21-21-16,0 0 15,0 0-15,0-22 0,0 22 0,21-21 16,0 21-16,0-22 0,0 1 16,22-22-16,-22 22 0,21 21 15,-21-21-15,22 42 0,-22-22 16,21 22-16,22 0 15,-22 0-15,-21 0 0,0 22 16,22-1-16,-22 0 0,0 0 0,0 0 16,-21 0-16,0 22 0,21-1 15,-21 0-15,0-20 0,0-1 16,0 0-16,0 0 0,0 0 0,-21 0 16,21 1-16,-21-1 0,21 0 15,-21 0-15,42-21 47</inkml:trace>
  <inkml:trace contextRef="#ctx0" brushRef="#br0" timeOffset="29408.23">7091 5376 0,'0'0'0,"0"-63"15,0 42-15,0 0 16,0-1-16,-21 1 16,-1 21-16,1 0 15,0 0-15,0 0 16,0 21-16,0 1 0,-1-1 0,1 0 16,0 0-16,-21 0 0,21 0 15,-1 22-15,1-22 0,0 21 0,0-21 16,0 22-16,0-1 0,21-21 0,0 0 15,0 22-15,0-22 0,0 0 16,21 0-16,0-21 0,21 0 16,-21 0-16,22 0 0,-22 0 15,21 0-15,1 0 0,-1-21 0,0 0 16,-21 0-16,22 0 0,-22-1 16,21 1-16,-21-21 0,1 21 15,-1-22-15,0 1 0,0 0 0,0-1 16,0-20-16,-21 21 0,0-22 15,0 1-15,22-1 0,-22 1 0,0-22 16,0 43-16,0-22 0,0 22 16,0-1-16,0 22 0,0 0 0,0 0 15,-22 42 1,1 0-16,21 22 0,0-1 16,-21 21-16,21-20 0,-21 20 0,21 1 15,0-1-15,0 1 16,0-22-16,0 22 0,0-22 0,0 21 0,0-20 15,0-1-15,0 0 0,0-20 16,0 20-16,0-21 0,0 21 16,0-20-16,0-1 0,0 0 15,21-21 17</inkml:trace>
  <inkml:trace contextRef="#ctx0" brushRef="#br0" timeOffset="30012.18">8086 4720 0,'0'21'0,"0"1"16,0-1-16,0 21 16,-22 22-16,1-22 0,0 21 0,21 1 15,-21-1-15,0-20 0,21 20 0,0 1 16,-21-22-16,-1 22 0,22-22 16,-21 0-16,0 1 0,21-1 0,0-21 15,0 0-15,0 0 0,0 1 16,0-1-16,0 0 0,0-42 47,0 0-47,0-1 0,0 1 0,0 0 15,0 0-15,0-21 0</inkml:trace>
  <inkml:trace contextRef="#ctx0" brushRef="#br0" timeOffset="30583.86">7747 4890 0,'0'0'0,"85"-64"15,-22 43-15,-21 0 16,1 0-16,20-1 0,1 1 16,42 21-16,-43 0 0,-21 0 15,43 43-15,-43-1 16,-20-21-16,-1 21 0,-21-20 15,0 20-15,0 0 0,0 1 0,-21-1 16,-22-21-16,22 21 0,-21 1 16,-1-22-16,1 21 0,0-21 0,-1 1 15,22-1-15,-21 0 0,0 0 16,20-21-16,1 0 0,0 0 0,0 0 16,21-21-1,21 0-15,0 0 16,0 21-16,1-22 0,20 22 15,0 0-15,1 0 0,-1 0 16,0 0-16,1 0 0,-1 0 0,0 0 0,1 22 16,-1-1-16,0 0 15,-21 0-15,1 0 0,-1 0 0,0 1 16,-21 20-16,0-21 0,0 21 16,0-20-16,-21 20 0,0-21 15,-22 21-15,22 1 0,-21-22 0,-1 21 0,1-21 16,0 1-16,-22-1 0,22 0 15,0 0-15,-1-21 0,1 0 16,0 0-16,-1 0 0,1 0 0,21 0 16,-22 0-16,-20-21 15,42 0-15,0 0 0,21-1 0,0 1 16,-22 0-16,22 0 0,0-21 16,0-1-16,43 1 15,-22 21-15,21 21 0,-21-21 16,22-1-16,-1 1 0,-21 21 0</inkml:trace>
  <inkml:trace contextRef="#ctx0" brushRef="#br0" timeOffset="31305.45">9080 5292 0,'-21'21'15,"0"0"1,0 0-16,0 0 16,21 1-16,-21-1 0,-1 21 0,22-21 15,0 22-15,0-22 0,0 0 16,0 0-16,0 21 0,0-20 0,22-1 16,-1 0-16,21-21 0,-21 0 0,22 21 15,-1-21-15,-21 0 0,21 0 16,1-21-16,-1 0 0,-21 0 0,22-1 15,-22 1-15,21 0 16,-21 0-16,0-21 0,1 20 0,-1 1 16,21-21-16,-42 21 0,21-22 15,0 22-15,1 0 0,-22 0 0,0 0 16,0 0-16,0-1 0,21 22 16,-21 22-1,0-1-15,0 0 16,0 0-16,0 0 0,0 0 15,0 22-15,0-1 0,0 0 0,-21 1 16,21-1-16,-22 0 0,22 22 16,0-1-16,0 1 0,-21-22 15,0 22-15,21-1 0,-21 1 0,21-1 16,0 1-16,-21-1 0,21 22 0,-21 63 16,21-63-16,0-1 15,0 1-15,0-21 0,0 20 0,0 1 16,0-22-16,0 22 0,0 0 0,0-22 15,0 22-15,0-22 0,0 1 16,0-1-16,0-20 0,0-1 0,0 0 16,0-20-16,0 20 0,-22-42 0,22 21 15,-21-21-15,0 0 0,0 0 0,0-21 16,0 21-16,-1-42 0,1 20 16,0-20-16,0 0 0,0-1 0,21-20 15,-21-1-15,-1 1 0,22-1 16,-21-20-16,21-64 0,0 63 15,0-106-15,0 107 16,0-1-16,0-84 0,21 84 16,1 22-16,-1-22 0,21 21 15,-21 1-15,0 21 0,43-64 16,-22 63-16,-21 1 0,22 0 0,-22 21 16,21-22-16,1 22 0,41-42 15</inkml:trace>
  <inkml:trace contextRef="#ctx0" brushRef="#br0" timeOffset="32036.55">10837 5503 0,'0'0'0,"-63"0"16,42 0-16,21-21 15,-22 21-15,44 0 31,-1 21-31,0-21 16,0 0-16,21 22 0,1-22 16,-1 0-16,0 0 0,22 0 0,-22 0 15,22 0-15,-1 0 0,1 0 16,-1 0-16,1 0 0,-1 0 0,1 0 16,-1 0-16,1 0 0,-1 0 15,-20 0-15,20 0 0,-21 0 0,1 0 16,-1-22-16,-21 22 0,0 0 15,1 0-15,-22-21 16,-22 0 0,-20 21-16,21-21 0,0 21 0,-22-21 15,22 21-15,-21-21 0,0 21 16,20-22-16,-20 22 0,21-21 0,0 21 16,0 0-16,-1-21 0,22 0 15,22 21 16,-1-21-31,0 21 16,0 0-16,0 0 0,22 0 0,-22 0 16,21 0-16,-21 21 0,0 0 15,22 0-15,-22 0 0,-21 1 0,21 20 16,-21-21-16,0 21 0,0-20 0,0 20 16,-21 0-16,0 1 0,0-22 15,-1 21-15,1-21 0,-21 22 0,21-22 16,0 0-16,-1 0 0,-20 0 15,21 0-15,0 1 0,0-1 16,-1-21-16,1 0 16,21-21 15,21-1-15</inkml:trace>
  <inkml:trace contextRef="#ctx0" brushRef="#br0" timeOffset="34330.03">13356 5482 0,'0'0'0,"-63"0"16,41 0-16,44 0 31,-1-21-31,0 21 0,0-21 15,21 0-15,1 0 0,-1-1 16,0 1-16,1 0 0,-1-21 16,0-1-16,22 1 0,-22 0 0,1-1 15,-1 1-15,0-21 0,1 20 16,-1-20-16,-21-1 0,0 22 0,-21-22 16,0 22-16,0 0 0,0-22 15,0 22-15,0 0 0,0-22 0,0 22 16,0-1-16,-21 22 0,0-21 15,0 21-15,0 0 0,-1 21 16,1 0-16,0 0 0,0 0 16,0 42-16,-22-21 0,22 43 15,0-22-15,0 21 0,0 22 16,0 0-16,21 21 0,-22-22 0,22 22 16,-21 0-16,21 0 0,0 21 15,-21-21-15,0-22 0,0 22 0,0 85 16,-1-86-16,1-20 0,0 84 15,0-84-15,0 0 16,0-1-16,21 1 0,-22 0 0,1-1 16,0 1-16,21-21 0,0-1 0,-21 1 15,21-1-15,-21 1 0,21-1 16,0-21-16,0 1 0,0-1 0,0 0 16,0-20-16,0-1 0,0 0 0,21 0 15,0-21-15,0 0 16,0-21-16,1 0 0,-1-22 15,21 22-15,-21-21 0,0 0 0,1-1 16,-1 1-16,21-22 0,-42 22 16,21-21-16,0-1 0,-21-63 15,0 64-15,0-22 0,0 21 16,0 1-16,-21-1 0,0 22 0,0-21 16,0 20-16,-22-20 0,22 20 0,-21 1 15,21 0-15,-22-1 0,1 22 16,21 0-16,-21 0 0,20 0 0,-20 0 15,21-1-15,0 22 16,42 0 0,0 0-1,0 0-15,0 0 0,1 0 16,20-21-16,-21 0 0,21 21 0,1-21 16,41-21-16,-41 20 0,-1-20 15,0 21-15,1-21 0,-1-1 16,0 22-16,-20-21 0,20-1 0,-21 1 15,0 0-15,0-1 0,1 1 16,-1 0-16,-21 21 0,21-22 16,-21 22-16,0 0 0,0 0 0,0 0 15,0 42 17,0 0-32,0 0 0,0 0 15,0 22-15,0-22 0,0 21 0,0-21 16,0 22-16,0-22 0,0 21 15,0-21-15,0 22 0,0-22 0,21 0 16,0 0-16,-21 0 0,21 0 16,1-21-16,-1 0 0,0 0 0,0 0 15,0 0-15,22 0 0,-22 0 16,0 0-16,21-21 0,-21 0 0,1 0 16,20 0-16,-21 0 0,0-22 0,0 22 15,1-21-15,-1 21 0,0-22 16,0 1-16,-21 21 15,21 0-15,-21-1 0,0 44 32,0-1-32,0 0 15,-21 0-15,21 0 0,0 22 16,-21-22-16,0 0 0,21 21 0,-21-21 16,21 22-16,-22-22 0,22 0 15,0 0-15,0 0 0,-21 1 0,21-1 16,0 0-1,0-42 1,0 0-16,0-1 16,0 1-16,21 0 0,1 0 15,-22 0-15,21-22 0,0 22 0,0-21 16,0 21-16,0-22 0,-21 22 16,43 0-16,-22 0 0,0 21 0,0-21 15,0 21-15,22 0 0,-22 0 16,-21 21-16,21-21 0,0 21 15,-21 0-15,0 0 0,0 22 0,21-22 0,-21 0 16,22 0-16,-1 22 16,-21-22-16,0 0 0,21 0 0,0 0 0,-21 0 15,21 1-15,0-22 16,1 0 0,-1 0-16,-21-22 0,21 22 15,0-21-15,0 0 0,0 0 16,1 0-16,-1 0 0,0-22 0,21 22 15,-21-21-15,1 21 0,20-22 16,0 22-16,1-21 0,-1 21 16,21-22-16,-20 22 15,-1 21-15,22 0 0,-43 0 0,0 0 16,0 21-16,-21 0 0,21 1 16,-21-1-16,0 0 15,0 0-15,0 21 0,0-20 16,0-1-16,0 0 15,0 0-15,0-42 47,0 0-47,0 0 16,0-1-16,0 1 16,-21 0-16,21 0 0,-21 0 0,21 0 15,-21-1-15,0 1 0,-1 21 16,1-21-16,0 21 0,0 0 0,0 0 15,-22 0-15,22 0 16,-21 21-16,21 0 0,0 1 16,-22-1-16,22 0 0,0 0 0,0 0 15,0 22-15,-1-22 0,1 21 16,21-21-16,-21 43 0,21-43 16,0 21-16,0-21 0,0 1 0,21-1 15,0 0-15,1-21 16,-1 0-16,0 0 0,0 0 0,0 0 15,22 0-15,-22 0 0,0 0 16,0-21-16,21 0 0,-20-1 16,20 1-16,-21 0 0,0 0 0,22-43 15,-22 22-15,0 0 16,0-1-16,0 1 0,0-21 0,1 20 16,-1-20-16,-21-1 0,21 1 15,21-64-15,-21 63 0,1 1 16,-1 20-16,-21-20 0,21 21 15,0-22-15,-21 43 0,0 0 16,0 42 0,-21 0-16,0 0 15,0 22-15,-1-1 0,1 21 16,0 1-16,0-1 0,0 1 16,0-1-16,-1 22 0,22-21 0,-21-1 15,0-21-15,21 64 16,0-42-16,0-22 0,0 0 0,0-20 15,0 20-15,0-21 0,0 21 16,0-20-16,21-1 0,0-21 0,1 21 16,-1-21-16,0 0 0,0 0 15,0 0-15,22 0 0,-22 0 16,21-21-16,-21 21 0,0-21 16,22-1-16,-22 1 0,0 0 0,0-21 15,0 21-15,1-1 0,-22-20 16,0 21-16,0-21 0,0-1 0</inkml:trace>
  <inkml:trace contextRef="#ctx0" brushRef="#br0" timeOffset="34562.39">14647 4720 0,'0'0'0,"-21"0"0,-64-21 16,64 21 0,0 0-16,0 0 15,21-21 17,21 21-32,21 0 0,-20-21 15,20 21-15,-21 0 0,21-21 0</inkml:trace>
  <inkml:trace contextRef="#ctx0" brushRef="#br0" timeOffset="37467.91">17568 4974 0,'-21'0'15,"0"21"-15,0-21 16,21 22-16,0-1 31,21-21 1,0 0-32,0 0 0,0 0 0,1-21 15,20-1-15,-21 1 0,21 0 16,1 0-16,-22 0 0,21 0 0,1-22 15,-22 22-15,0-21 0,0 21 16,0-22-16,-21 22 0,0-21 16,0 21-16,0-1 0,-21 1 0,0 0 15,-21 0-15,20 0 0,-20 21 0,0 0 16,-1 0-16,1 0 0,0 21 16,-1 0-16,1 0 0,0 0 15,-1 22-15,1-1 0,0 0 0,21 22 16,-22-22-16,22 22 0,21-22 15,0 0-15,-21 22 0,21-43 0,0 21 16,0 1-16,21-22 0,0 0 16,22 0-16,-22-21 0,21 21 0,0-21 15,1 0-15,-1 0 0,0 0 16,-20 0-16,20 0 0,-21-21 16,21 21-16,-20 0 0,-22-21 0,0 0 15,-22 21 1,1 0-16,0 0 0,0 0 15,-21 21-15,-1-21 0,1 21 16,0 22-16,20-22 0,-20 0 0,0 21 16,21 1-16,-22-1 0,22 0 15,0 1-15,0-1 0,0 43 16,21-43-16,0 0 0,0-21 0,0 1 16,21-1-16,0 0 0,0 0 15,21-21-15,-20 0 0,62 0 16,-20-21-16,-22 0 15,22 0-15,-22-1 0,21-20 0,1 21 16,-1-21-16,1-1 0,-1 1 0,1 0 16,-1-22-16,-20 22 0,20-22 15,-20 1-15,-1-1 0,0 1 0,1-1 16,-22 1-16,0-1 0,0 1 16,0-1-16,0 1 0,-21 20 0,0 1 15,0 0-15,0-1 0,0 22 16,0 0-16,0 0 0,0 42 15,-21 0-15,0 0 16,0 22-16,0-1 0,21 22 16,-21-1-16,-1 1 0,1-1 15,0 1-15,0-1 0,-21 1 0,20-1 16,1 1-16,0-1 0,0-21 16,21 22-16,0-22 0,0 1 0,0-1 15,0 0-15,0-21 0,0 1 16,0-1-16,21 0 0,0 0 0,22-21 15,-22 0-15,21 0 0,-21 0 0,22 0 16,-1 0-16,21-21 0,-20 0 16,-1 0-16,22-1 0,-22-20 0,43 0 15,-64-1-15,21 1 16,0-21-16,-20 41 16,-22-20-16,0 0 0,0 21 0,-22 21 31,1 0-31,0 21 0,0-21 15,0 21-15,-22 21 0,22-21 16,0 1-16,0-1 0,21 0 0,-21 21 16,21-21-16,0 1 0,0-1 0,0 0 15,0 0-15,0 0 0,21 0 16,0-21-16,0 22 0,0-22 16,1 0-16,20 0 0,-21 0 15,21 0-15,-20-22 0,20 1 0,-21 21 16,21-21-16,1 0 0,-22 0 15,21 0-15,-21-1 0,1-20 0,-1 21 16,0 0-16,0 0 0,0-22 16,-21 22-16,0 0 0,0 0 15,0 42 17,0 0-32,0 0 0,0 0 0,0 1 15,-21-1-15,21 0 0,0 21 16,-21-21-16,21 1 0,0-1 0,0 0 15,0 0-15,0 0 0,0 0 16,0 1-16,-21-22 0,21 21 16,0-42 15,0-1-31,0 1 16,0 0-16,0 0 0,21 0 0,-21-22 15,21 22-15,0-21 0,0 0 16,1 20-16,20-20 0,-21 0 0,21 21 15,1-1-15,-22 1 0,21 0 16,1 21-16,-1 0 0,-21 0 0,21 0 16,-20 0-16,-1 21 0,0 0 0,0 1 15,0-1-15,-21 0 0,21 21 16,-21-21-16,0 1 0,0-1 0,0 21 16,0-21-16,0 0 15,0 1-15,0-1 0,-21 0 0,21 0 16,-21 0-16,21 0 0,-21 1 15,21-44 17,0 1-17,0 0-15,0 0 0,21 0 0,0 0 16,0-22-16,22 22 0,-22 0 16,0-21-16,21-1 0,22-20 15,-43 42-15,21-1 0,-20 1 16,-1 0-16,21 21 0,-21 0 0,0 0 15,1 0-15,-22 21 0,21 0 16,-21 1-16,0-1 0,0 0 16,0 0-16,0 21 0,0-20 15,0-1-15,-21 0 0,21 0 16,0 21-16,0-20 0,0-1 0,0 0 16,0 0-16,0 0 0,0 0 0,21 1 15,0-22-15,0 0 16,0 0-16,22 0 0,-22 0 15,0 0-15,21 0 0,1 0 0,-22 0 16,21-22-16,-21 22 0,22-21 16,-1 0-16,-21 0 0,21 0 15,-20-22-15,-1 22 0,0 0 0,0 0 16,0-21-16,-21 20 0,0 1 0,0-21 16,0 21-16,0 0 15,-21 21-15,0 0 16,0 0-16,0 21 0,-1-21 15,1 21-15,0 0 0,0 0 0,0 0 16,0 22-16,21-22 0,0 0 16,0 0-16,-22 22 0,22-22 0,0 0 15,0 0-15,0 0 0,22 0 0,-1 1 16,0-22-16,0 21 0,21 0 16,43 0-16,-21-21 15,-22 21-15,43-21 0,-43 0 16,0 0-16,1-21 0,-22 21 15,21-21-15,-21 0 0,0 0 0,1-22 16,-1 22-16,0 0 0,0-21 16,-21 20-16,0-20 0,0 21 15,0 0-15,21 0 0,-21-1 0,0 1 16,0 42 0,0 1-1,-21-1-15,21 0 0,-21 0 16,21 0-16,0 0 0,-21 1 0,0-1 15,21 21-15,-22-21 16,22 0-16,-21 1 0,0-1 16,21 0-16,-21-21 0,21 21 15,0-42 17,0 0-32,0 0 15,0-1-15,21 1 0,-21-21 0,21 21 16,22-22-16,-22 22 0,0-21 15,21 21-15,-21-22 0,22 22 16,-22 0-16,21 0 0,1 21 0,-22 0 16,21 0-16,0 0 0,-20 0 15,-1 0-15,0 21 0,0 0 0,-21 22 16,0-22-16,0 0 16,0 0-16,0 0 0,0 22 0,0-22 15,-21 0-15,0 0 0,21 0 0,0 0 16,0 1-16,0-1 0,0 0 15,0 0-15,21-21 16,0 0 0,0 0-16,0 0 0,1-21 0,-1 0 15,21 0-15,0-1 0,-20 1 16,-1-21-16,0 21 16,0 0-16,0-22 0,0 1 0,-21 0 15,22-1-15,-1 1 0,0-22 16,0 22-16,0-21 0,22-64 15,-1 0-15,-21 84 16,0 1-16,-21 21 0,0-22 0,0 22 16,0 42-1,-21 1-15,0-1 0,0 21 16,0 0-16,-1 22 0,1-22 0,0 22 16,0-1-16,-21-20 0,20 20 15,1-21-15,0 22 0,0-22 0,21 1 16,-21-1-16,21 0 0,-21 1 15,21-1-15,-22 0 0,22-21 16,0 64-16,0-64 16,22-21-16,-1 0 15,0 0-15,0 0 0,0 0 0,0 0 16,1 0-16,-1 0 0,0 0 16,0-21-16,21 0 0,-20 21 15,-1-21-15,21 0 0,-21-1 0,0 1 16,-21 0-16,22 0 0,-22 0 0,0 0 15,0-1-15,0 1 0,0 0 0</inkml:trace>
  <inkml:trace contextRef="#ctx0" brushRef="#br0" timeOffset="37699.76">21780 5292 0,'0'0'0,"0"-21"31,43 21-31,-22 0 0,0-22 15,21 22-15,1 0 0,-22 0 16,64-21-16,-64 21 0,21 0 16,-21 0-16,22 0 0,-22 0 15,0-21-15,0 21 0,0 0 0,0 0 16,1 0-16,-1 0 16,0 0-1,-21-21 1</inkml:trace>
  <inkml:trace contextRef="#ctx0" brushRef="#br0" timeOffset="38179.72">23304 5165 0,'0'0'0,"0"21"31,0 0-31,-21 0 0,21 0 16,0 22-16,-21-22 0,21 21 0,0-21 15,0 1-15,0 20 0,-21-21 0,21 0 16,-21 0-16,21 1 0,-21-1 16,21 0-16,0-42 47,0 0-47,0-1 15,0 1-15,0 0 0</inkml:trace>
  <inkml:trace contextRef="#ctx0" brushRef="#br0" timeOffset="38351.62">23241 4953 0,'0'0'0,"0"-21"0,0 0 0,0 0 0,0-1 16,0 44 46,0-1-46,0 0-16</inkml:trace>
  <inkml:trace contextRef="#ctx0" brushRef="#br0" timeOffset="38831.83">23580 5186 0,'0'0'0,"0"21"0,0 0 0,0 0 0,0 1 16,0-1-16,0 0 0,0 0 16,-22 0-16,22 0 0,-21 1 15,21-1-15,0 0 0,0 0 16,-21-21-16,21 21 0,-21 0 16,21 1-16,-21-22 15,0 0 1,21-22-16,0 1 15,0 0-15,0 0 16,0-21-16,0 20 0,0 1 0,42-21 16,-21 0-16,0-1 0,0 1 0,22 21 15,-1-22-15,0 22 0,1-21 16,-1 21-16,0 21 0,22 0 0,-22 0 16,1 0-16,-1 0 15,0 21-15,1 42 0,-22-41 16,0 20-16,-21-21 0,21 21 15,-21 1-15,0-22 0,0 21 0,0 1 16,-21-22-16,0 21 0,0-21 0,-1 0 16,1 22-16,21-22 15,-21 0-15,0 0 0,0-21 0,21 21 16,-21-21-16,42-21 31,-21 0-31,21 0 0,21 0 16,-21 0-16,22-1 0</inkml:trace>
  <inkml:trace contextRef="#ctx0" brushRef="#br0" timeOffset="39115.86">25273 4551 0,'0'0'16,"0"-21"-16,0 42 15,0 0-15,0 0 16,-21 22-16,0 20 0,-1-21 16,1 22-16,-21-1 0,21 1 15,0-1-15,-1 1 0,1-1 16,0-20-16,21-1 0,-21 22 0,0-1 16,21-21-16,0-20 0,0-1 15,0 0-15,0 0 0,0 0 16,-21-21-1,-1 0 1,1-21-16,21 0 0,-21 21 16,21-21-16</inkml:trace>
  <inkml:trace contextRef="#ctx0" brushRef="#br0" timeOffset="39997.57">24617 5207 0,'0'0'0,"21"0"31,0 0-15,0 0-16,22 0 0,-1 0 16,21-21-16,-20 21 0,20-21 0,1 21 15,-1-21-15,1-1 0,-1 1 16,1 21-16,-1-21 0,1-21 0,-22 21 16,22-1-16,-22-20 0,0 0 15,-21-1-15,1 1 0,-1 21 0,0-21 16,-21 20-16,0-20 0,0 21 0,0 0 15,-21 21 1,0 21 0,21 0-16,-22 0 0,1 22 15,0-22-15,-21 63 0,42-41 16,-21-1-16,21 0 0,-22 1 16,22-1-16,0 0 0,-21 1 0,21-1 15,-21 0-15,21 1 0,-21-22 0,21 21 16,0-21-16,0 1 0,0-1 15,-21 0-15,21 0 0,0 0 16,-21-21-16,21 21 0,0-42 31,0 0-15,21 0-16,0 0 0,0 0 16,-21-1-16,21 1 0,22-21 0,-22 21 15,0 0-15,0-22 0,21 22 16,-20 0-16,-1 0 0,0 21 0,0 0 15,0 0-15,0 0 0,1 0 0,-22 21 16,0 0 0,0 0-16,0 22 0,0-22 15,0 0-15,0 0 0,-22 0 16,22 0-16,0 1 0,0-1 0,0 0 16,0 0-16,0 0 0,0 0 15,22 1-15,-1-22 16,0 0-16,0 0 0,0 0 0,22 0 15,-22 0-15,21 0 0,-21 0 16,22-22-16,20 1 0,-21 0 16,-20 0-16,-1 0 0,21 0 15,-21-22-15,0 22 0,1-64 16,-22 64-16,0-21 0,0 21 0,0 0 16,0-1-16,-22 22 15,1 0 1,0 22-16,21-1 0,-21 0 0,0 21 15,0-21-15,-1 1 0,1 20 16,21 0-16,0-21 0,0 1 16,0-1-16,0 0 0,0 0 15,21 0-15,22-21 0,-22 21 16,0-21-16,0 0 0,0 0 16,1 0-16,20 0 0,-21 0 0,0 0 15,22 0-15,-22 0 0,0 0 0,0-21 16,0 21-16,0 0 0,-21-21 15,0 0 1,-21 21 0</inkml:trace>
  <inkml:trace contextRef="#ctx0" brushRef="#br0" timeOffset="40861.07">20235 6371 0,'0'0'0,"0"-21"0,0 0 0,0 0 16,0 0-16,0-1 15,0 1-15,0 0 0,0 0 0,0 0 16,0 0-16,0-1 0,0 1 16,21 21-16,-21-21 15,0 42 1,0 22-1,0-22-15,0 21 0,0 0 0,0 22 16,-21-22-16,21 22 0,0-1 16,-21 1-16,0-1 0,0 64 15,0-84-15,21-1 0,-22 0 16,1 1-16,21-1 0,0-21 16,-21 21-16,21-20 0,-21-1 0,21 0 15,-21-21-15,21 21 16,-21-21-16,-1-21 15,22 0-15,0 0 16,0-22-16,0 22 0,0 0 16,22-21-16,-1 20 0,0-20 15,0 0-15,0 21 0,22-22 0,-22 22 16,42-42-16,-20 41 16,-1 22-16,-21 0 0,21 0 15,1 0-15,-22 0 0,21 22 0,-21-1 0,1 0 16,-1 42-1,-21-41-15,0-1 0,0 21 0,0-21 16,0 22-16,-21-22 0,-1 0 0,1 0 16,-21 21-16,0-20 0,-1-1 15,1 0-15,0-21 0,-1 21 0,22 0 16,-21-21-16,-1 0 0,22 0 16,0 0-16,0 0 0,0 0 0,0 0 15,21-21 1,0 0-1,0 0-15,21 21 0,0-21 0,0 21 16,0-22-16,22 1 0</inkml:trace>
  <inkml:trace contextRef="#ctx0" brushRef="#br0" timeOffset="41288.37">20807 6731 0,'21'-42'16,"0"42"-16,0 0 0,0 0 16,1 0-1,-1 0-15,0 21 0,0 0 0,0 0 16,0 0-16,-21 1 0,22-1 16,-1 21-16,-21-21 0,0 22 0,21-22 15,-21 0-15,0 21 0,0-21 0,0 1 16,0-1-16,0 21 0,0-21 15,0 0-15,0 1 0,-21-22 0,21 21 16,0-42 31,0-1-47,0 1 0,0-21 0,0 21 16,0 0-16,0-22 0,0 1 0,0 21 15,21-22-15,0 1 16,-21 0-16,21 21 0,0-1 0,1-20 15,-1 21-15,0 21 0,0-21 16,0 21-16,0 0 0,1 0 16,-1 21-16,-21 0 0,0 0 15,0 0-15,0 1 16,0-1-16,0 0 16</inkml:trace>
  <inkml:trace contextRef="#ctx0" brushRef="#br0" timeOffset="41787.55">21696 6837 0,'0'-21'16,"0"0"-16,-21 21 31,-1 21-31,1 0 0,21 0 16,-21 0-16,21 0 0,-21 1 15,0-1-15,21 21 0,-21-21 16,21 0-16,0 22 0,0 20 16,0-42-16,0 1 0,0-1 15,0 21-15,0-21 0,21 0 16,0 1-16,0-22 0,21 0 0,-20 0 15,-1 0-15,21 0 0,0 0 16,-20 0-16,-1-22 0,21 1 0,-21 0 16,22 0-16,-22 0 0,0 0 15,0-1-15,0 1 0,0-21 0,-21 21 16,0-22-16,0 22 0,0-21 16,0 21-16,0-64 0,0 64 15,-21-43-15,0 43 16,0 0-16,0 21 15,0 0-15,-22 0 0,22 0 16,0 0-16,0 21 0,21 0 16,-21-21-16,21 22 0,-22-1 0,22 0 15,0 0-15,0 0 0,0 0 16,22-21-16,-1 22 16,0-22-16</inkml:trace>
  <inkml:trace contextRef="#ctx0" brushRef="#br0" timeOffset="42409.93">22352 6773 0,'0'0'0,"21"0"0,0 0 16,-21 22 0,0-1-16,0 0 15,0 0-15,0 0 0,-21 0 16,21 1-16,-21-1 0,0 0 0,21 21 15,-21-21-15,21 1 0,0-1 0,0 0 16,-22 0-16,22 0 0,0 0 16,-21-21-16,42 0 31,1 0-15,-1-21-16,-21 0 0,21 21 0,0-21 15,0 0-15,0 0 0,-21-1 16,22 22-16,-1-21 0,0 0 0,0 0 15,0 21-15,-21-21 16,0 42 0,0 0-16,0 0 15,0 0-15,0 1 16,0-1-16,0 0 0,0 0 16,0 0-16,0 0 15,0 1-15,21-22 0,1 0 16,-22 21-16,42-21 0,-21 0 15,0 0-15,0 0 0,22 0 16,-22-21-16,0 21 0,21-22 0,-20 1 16,-1 0-16,0 0 15,0 0-15,0 0 0,-21-1 0,0 1 16,21-21-16,-21 21 0,0-22 0,0 22 0,0-21 16,0 21-16,0-22 0,0 22 15,0 0-15,0 0 0,-21 21 31,0 0-31,21 21 0,-21-21 16,0 21-16,21 0 16,-21 1-16,21-1 0,0 0 15,0 0-15,0 0 0,0 0 16,21-21 0</inkml:trace>
  <inkml:trace contextRef="#ctx0" brushRef="#br0" timeOffset="42836.54">23199 6900 0,'63'-21'16,"-126"42"-16,168-63 0,-83 21 16,-1 21-16,21-42 15,-21 42-15,-21-22 16,-21 22 0,0 0-16,0 22 0,0-22 15,-22 21-15,22 0 0,0 0 16,0-21-16,-22 21 0,22 0 0,21 1 15,-21-22-15,21 21 0,0 0 16,0 0-16,0 0 16,21 0-1,0-21-15,1 0 0,-1 22 0,0-22 16,0 0-16,0 21 0,0 0 0,1-21 16,-1 0-16,-21 21 15,21 0-15,-21 0 16,-21-21-1,0 0-15,-1 22 0,-20-22 16,21 21-16,0-21 0,-22 0 0,22 0 16,-21 0-16,21 0 15,0 0-15,-1 21 0,1-21 0,0 0 16,0 0-16,21-21 31,21 21-31,0-21 16,0-1-16,1 22 0,-1-21 15,21 0-15</inkml:trace>
  <inkml:trace contextRef="#ctx0" brushRef="#br0" timeOffset="43226.79">23622 6943 0,'21'0'47,"0"0"-47,0 0 0,1-21 16,-1 21-16,0-22 0,0 22 15,0-21-15,0 21 0,1-21 16,-22 0-16,21 0 16,-21 0-16,0-1 0,-21 22 31,-1 0-31,1 0 15,0 22-15,0-1 0,0 0 0,0 0 16,-1 0-16,1 0 0,0 1 16,21-1-16,0 0 0,-21 0 0,21 0 15,-21-21-15,21 21 0,0 1 0,0-1 16,0 0-16,0 0 16,21-21-1,0 0-15,0 0 0,0 0 16,1 0-16,-1 0 0,0 0 15,0 0-15,21 0 0,-20 0 0,-1 0 16,21-21-16</inkml:trace>
  <inkml:trace contextRef="#ctx0" brushRef="#br0" timeOffset="43661.54">24193 6858 0,'0'0'0,"0"-21"0,0 0 0,0 0 16,0-1-16,0 1 15,0 0 1,22 21-16,-22-21 0,21 21 16,0 0-16,0 0 0,0 0 0,22 0 15,-22 0-15,0 0 0,21 0 0,-21 21 16,22 0-16,-22 0 0,0 22 16,0-22-16,0 0 0,-21 0 0,0 0 15,0 22-15,0-22 0,0 0 16,0 0-16,-21 0 0,0 1 0,0-1 15,0-21-15,0 21 0,-1-21 0,1 21 16,0-21-16,0 0 16,21-21 15,0 0-31,0 0 16,21-1-16,0 1 0,0 0 0,1 0 15,-1-21-15,21 20 0,-21-20 16,22 21-16,-22 0 0,0 0 0,21-1 15,-21 1-15,1 0 0,-1 21 16,0-21-16,0 21 0,-42 0 47,0 0-47,0 21 0,-22-21 0,22 0 16</inkml:trace>
  <inkml:trace contextRef="#ctx0" brushRef="#br0" timeOffset="54167.69">12340 4678 0,'0'0'0,"0"-21"16,21 0-16,-21-1 15,21 22 1,-21-21-16,22 21 0,-1-21 15,-21 0 1,21 21 15,-21 21 1,0 0-32,0 0 15,0 1-15,0 20 0,0-21 16,0 21-16,0 1 0,0-1 0,0 0 15,0 1-15,-21-1 0,21 0 0,0 1 16,0-1-16,-21-21 0,21 22 16,0-22-16,-22 21 0,22-21 15,0 0-15,0 1 0,0-1 16,0 0-16,0 0 0,0 0 0,0 0 16,0 1-1,0-1 1,-21-21 31,21-21-32,0-1 1,0 1-16,0 0 0,0 0 16</inkml:trace>
  <inkml:trace contextRef="#ctx0" brushRef="#br0" timeOffset="54868.13">12721 5017 0,'0'-22'0,"0"44"47,-21-22-32,21 21-15,0 0 16,0 0-16,0 0 0,0 0 15,0 1 1,0-1 0,21-21 15,0-21-31,0 21 0,-21-22 16,0 1-16,22 0 0,-22 0 15,0 0-15,0 0 16,0-1-16,0 1 0,-22 21 31,1 0-15,21 21-16,-21-21 0,21 22 15,-21-1-15,21 0 0,0 0 16,0 0-16,0 0 16,0 1-16,0-1 15,21-21 16,0 0-31,-21-21 0,0-1 16,0 1-16,0 0 16,0 0-16,0 0 15,-21 21 32,0 0-47,21 21 16,0 0-1,0 0 1</inkml:trace>
  <inkml:trace contextRef="#ctx0" brushRef="#br0" timeOffset="56328.36">12150 7811 0,'-22'0'16,"1"0"-16,0 0 15,0 0-15,-21 0 16,20 0-16,1 0 0,0 0 15,21-22-15,0 1 16,-21 21-16,21-21 16,0 0-16,0 0 15,21 0-15,0 21 16,0 0-16,1-22 0,-1 22 16,0-21-16,0 21 0,0 0 15,0 0 1,22 0-16,-22 21 15,-21 1-15,21-1 16,-21 0-16,21 0 0,-21 0 16,0 0-16,0 1 0,0 20 15,0-21-15,0 0 0,0 22 0,0-22 16,0 21-16,0-21 0,0 22 16,0-22-16,0 21 0,0-21 0,0 22 15,0-22-15,-21 21 0,0-21 0,0 22 16,0-22-16,-22 42 15,43-42-15,-21 22 0,0-22 16,-21 0-16,20 0 0,1 22 0,0-22 16,0 0-16,-21 0 0,20 0 15,1 0-15,0 22 0,0-22 0,-21 0 16,20 0-16,1-21 0,21 21 0,-21 1 16,0-22-16,0 21 0,0-21 15,-1 0-15,1 0 0,0 0 16,0 0-16,0 0 0,0 0 15,-1-21-15,22-1 0,-21 1 16,0 0-16,21 0 0,-21 0 0,21 0 16,0-1-16,0 1 0,-21-21 15,21 21-15,0 0 0,0-22 16,0 22-16,0 0 0,0 0 0,0 0 16,21-1-16,-21 1 0,21 0 15,0 0-15,0 0 0,1 0 16,-1 21-16,0-22 0,0 22 0,0 0 15,0 0-15,1 0 16,-1 0-16,0 22 0,-21-1 0,21 0 16,0-21-16,-21 21 0,21 0 0,1 0 15,-1 1-15,-21 20 0,21-21 16,-21 0-16,21 0 0,0 1 0,-21-1 16,0 0-16,21 0 0,1 0 15,-22 0-15,0 1 16,21-1-16,-21 0 0,21-21 0,-21 21 15,0 0-15,21-21 0,-21 21 16,21 1 0,0-22-16,1 0 31,-1 0-31,0 0 16,-21-22-16,21 1 0,0 21 15,-21-21-15,21 0 16,1 21-16,-22-21 0</inkml:trace>
  <inkml:trace contextRef="#ctx0" brushRef="#br0" timeOffset="57923.96">12658 8467 0,'0'0'0,"-22"0"62,1 0-46,0 21 0,21 0-16,0 0 15,-21-21-15,21 21 0,0 1 16,0-1 0,21-21 15,0 0-16,0 0 1,1 0-16,-22-21 16,0-1-16,0 1 0,0 0 15,0 0 1,-22 21 0,1 0-1,0 0-15,21 21 16,-21-21-16,21 21 15,0 0 17,-21-21 15</inkml:trace>
  <inkml:trace contextRef="#ctx0" brushRef="#br0" timeOffset="58985.36">14605 8594 0,'0'21'16,"21"-21"-16,0 0 15,0-21 17,-21 0-17,0-1-15,0 1 16,0 0-16,0 0 15,-21 0-15,0 21 0,21-21 0,-42-1 16,21 1-16,-1 0 0,-20 21 16,21-21-16,-21 21 0,20 0 0,-20 0 15,21 0-15,-21 0 0,20 0 16,1 0-16,-21 0 0,21 0 16,0 21-16,-1 0 0,1 0 0,-21 1 15,21-1-15,0 21 0,-1-21 16,1 22-16,0-22 0,21 21 0,0-21 15,0 22-15,-21-22 0,21 42 16,0-42-16,0 1 0,21-1 16,-21 0-16,21 0 0,0-21 0,1 0 15,-1 0-15,0 0 0,21 0 16,-21 0-16,22 0 0,-22 0 0,21-21 16,-21 21-16,22-21 0,-1 0 0,-21-22 15,22 22-15,-1 0 16,-21-21-16,21-1 0,1 22 0,-22-21 15,21-1-15,-21-20 0,22 21 0,-22-22 16,0 22-16,0-22 0,0 22 16,1-22-16,-22 22 0,21 0 0,-21-1 15,21 1-15,-21 21 16,0-21-16,0 20 0,0 1 0,0 0 16,0 42-1,0 0 1,0 22-16,-21-1 0,0 0 15,21 1-15,-22 20 0,22 1 0,0-1 16,-21-20-16,21 20 0,-21 43 16,21-64-16,0 64 15,0-64-15,0-20 0,0 83 16,0-83-16,0-1 16,0 0-16,21-21 0,-21 21 15,21-21-15,1 0 0,-1 0 0,0 0 16,0 0-16,0-21 15,0 0-15,1 0 0,-1-1 0,0 1 16,0 0-16,0-21 0</inkml:trace>
  <inkml:trace contextRef="#ctx0" brushRef="#br0" timeOffset="59384.14">15219 8509 0,'0'0'0,"0"21"0,0 0 16,0 1 0,21-22-1,0-22 1,0 1-16,0 21 0,1-21 0,-1 0 16,21 21-16,-21-21 0,-21 0 15,21-1-15,1 1 16,-22 0-16,0 0 0,0 0 15,-22 0-15,1 21 0,0 0 16,0 0-16,0 0 0,-22 0 16,22 21-16,-21 0 0,21 0 0,-22 0 15,1 0-15,21 22 0,-21-22 0,20 21 16,1 1-16,21-22 0,-21 63 16,21-41-16,0-22 15,0 21-15,0-21 0,0 1 0,21 20 0,0-21 16,1-21-16,-1 21 0,0 0 15,0-21-15,0 0 0,22 0 0,-22 0 16,21 0-16,-21 0 0,43 0 16,-22-21-16,0 21 0,1-21 15,-1 0-15</inkml:trace>
  <inkml:trace contextRef="#ctx0" brushRef="#br0" timeOffset="59981.3">16044 8424 0,'0'-21'0,"0"42"0,0-63 0,-21 42 16,0 0-16,0 0 15,0 0-15,-1 0 0,1 0 0,21 21 16,-21 0-16,0 1 0,0-1 16,0 21-16,-1-21 0,22 0 0,-21 22 15,0-22-15,0 21 0,21 1 16,-21-22-16,21 21 0,0 0 0,0-20 15,0-1-15,0 21 0,0-21 0,0 0 16,0 1-16,21-1 0,0-21 16,0 21-16,0-21 0,1 0 0,20 0 15,-21 0-15,0 0 0,22 0 16,-1-21-16,-21 21 0,21-21 0,22-22 16,-22 22-16,1-21 15,-1 21-15,0-22 0,1 1 0,-22 0 16,21-1-16,0 1 0,-20 0 15,-1-22-15,0 22 0,0-22 0,0 22 16,0-22-16,1 1 0,-1-1 16,-21 22-16,0-21 0,21 20 15,-21 1-15,21 21 0,-21 0 0,0-1 16,0 1-16,-21 42 31,0 22-31,21-22 0,-21 21 0,21 1 16,-22 20-16,1-21 0,21 22 15,-21-22-15,21 1 0,-21 20 16,0-21-16,21 1 0,0-1 0,-21 0 16,-1 1-16,22-1 0,-21-21 0,21 22 15,0-1-15,-21-21 0,21 21 16,0-20-16,-21-1 0,21 0 0,0 0 16,0 0-16,0 0 0,0 1 15,21-22-15,0 0 0,0 0 16,1 0-16,-1 0 0,0 0 0,0 0 15,21-22-15,-20 22 0,-1-21 16,21 0-16,0 0 0</inkml:trace>
  <inkml:trace contextRef="#ctx0" brushRef="#br0" timeOffset="60507.43">17081 8615 0,'0'0'16,"22"-21"-16,-22 0 0,0-1 0,0 1 15,0 0-15,0 0 0,0 0 0,-22 0 16,1-1-16,0 22 16,0 0-16,0 0 0,0 0 15,-1 0-15,1 22 0,0-22 16,0 21-16,0 0 0,0 0 16,-1 0-16,1 22 0,0-22 15,0 0-15,0 21 0,0-21 16,21 22-16,0-22 0,-22 21 0,22-21 15,0 1-15,0-1 0,0 0 0,0 0 16,0 0-16,22-21 16,-1 0-16,0 0 0,0 0 15,0 0-15,0 0 0,1-21 0,-1 0 16,0 21-16,0-21 0,0 0 16,0-1-16,1-20 0,-1 21 0,-21 0 15,21 0-15,0-22 0,-21 22 16,0 0-16,21 0 0,-21 0 0,0-1 15,21 22-15,-21 22 32,0-1-32,0 0 15,0 0-15,0 0 0,0 0 0,-21 1 16,21-1-16,0 21 0,0-21 16,0 0-16,0 1 0,0-1 15,0 0-15,0 0 0,0 0 16,0 0-1,21-21-15,1 0 16,-1 0-16,0 0 16,-21-21-16,21 0 0,0 21 0,0-21 15</inkml:trace>
  <inkml:trace contextRef="#ctx0" brushRef="#br0" timeOffset="60916.15">17378 8615 0,'0'0'0,"0"-21"0,-21 0 15,21-1-15,0 1 16,0 0-16,0 0 16,21 21-16,0 0 0,0 0 15,0-21-15,0 21 0,1 0 16,-1 0-16,0 0 0,0 21 16,0 0-16,0-21 0,-21 21 15,0 0-15,22 1 0,-22-1 16,0 0-16,0 0 0,0 0 0,0 0 15,0 1-15,0-1 0,0 0 16,-22 21-16,22-21 0,-21 1 0,0-1 16,21 0-16,-21-21 15,21 21-15,-21-21 16,21-21 0,0 0-1,0 0-15,0-1 0,21-20 0,0 21 16,0 0-16,-21 0 0,21-22 15,1 22-15,-1 0 0,-21 0 16,21 0-16,0 21 0,-21-22 0,42 1 16,-42 0-1,22 21-15,-1 0 0,0 0 16,0 0 0,0 0-16</inkml:trace>
  <inkml:trace contextRef="#ctx0" brushRef="#br0" timeOffset="61331.91">17907 8742 0,'0'0'0,"0"21"0,21-21 16,0 0-16,0 0 16,1 0-16,-1 0 15,0 0-15,0 0 0,-21-21 0,21 21 16,0-21-16,1 0 0,-1 21 15,0-22-15,-21 1 0,0 0 0,21 21 16,-21-21-16,0 0 0,0 0 0,0-1 16,0 1-16,-21 21 15,0 0 1,0 0-16,-1 0 0,1 21 0,0 1 16,0-1-16,0 0 15,0 0-15,-1 0 0,1 0 0,0 22 0,21-1 16,-21 0-16,21-20 15,0 20-15,0-21 16,0 0-16,0 0 0,21 1 16,0-22-16,0 0 15,1 0-15,20 0 0,-21 0 16,0 0-16,22 0 0,-22-22 0,21 22 0,-21-21 16,0 21-16,1-21 0,-1 21 15,0-21-15,0 21 0,0-21 16,-21 0-16,21-1 0,1 22 15</inkml:trace>
  <inkml:trace contextRef="#ctx0" brushRef="#br0" timeOffset="61916.83">19791 8297 0,'0'-21'0,"0"42"0,-21-63 0,21 21 16,0 0-16,0 0 0,0-1 16,-22 22-16,1 0 15,21 22 1,-21-1-16,0 63 16,0-41-16,21-1 0,-21 0 0,-1 22 15,1-22-15,0 1 16,0 20-16,0-21 0,0 1 0,-1-1 15,1 0-15,21 1 0,-21-22 0,0 21 0,21-21 16,0 1-16,0-1 16,-21-21 15,21-21-31,-21-1 16,21 1-16,-22 0 0</inkml:trace>
  <inkml:trace contextRef="#ctx0" brushRef="#br0" timeOffset="62591.44">19156 8615 0,'21'0'31,"0"0"-31,0 0 16,0 0-16,22 0 0,-1 0 15,0 0-15,1-21 0,20 0 0,1 21 16,-22-22-16,22 1 0,-1 21 15,-21-21-15,1 0 0,-1 0 0,0 0 16,1-1-16,-1 1 0,-21 0 0,0 0 16,1-21-16,-22 20 0,0-20 15,0 21-15,0 0 0,0-22 0,0 22 16,0 0-16,0 0 0,0 0 16,0 0-16,0 42 31,0 0-31,0 0 0,0 21 15,0-20-15,-22 20 0,1 0 16,0 22-16,0-22 0,21 0 0,-21 1 16,0-1-16,-1 0 0,1 22 15,0-22-15,0 1 0,21-22 16,-21 21-16,21-21 0,0 0 16,-21 1-16,21-1 0,-22 0 0,22 0 15,0 0-15,0-42 47,0 0-47,0 0 0,0 0 0,22-1 16,-1 1-16,0-21 0,0 21 0,0-22 15,0 22-15,22 0 0,-22-21 16,0 21-16,21-1 0,-20 1 0,20 21 16,-21 0-16,0 0 0,22 0 15,-22 0-15,0 0 0,0 0 0,0 21 16,0 1-16,-21-1 0,0 0 0,0 0 15,0 21-15,0-20 0,0-1 16,0 0-16,0 21 0,0-21 0,-21 1 16,21-1-16,-21 0 0,0 0 15,21 0-15,0 0 0,-21 1 16,0-22 0,21-22 15,21 1-31,0 0 15,0 0-15</inkml:trace>
  <inkml:trace contextRef="#ctx0" brushRef="#br0" timeOffset="63010.2">20574 8657 0,'0'21'0,"21"-21"31,0 0-15,0 0-16,1 0 0,-1 0 16,0 0-16,0-21 0,21 0 15,-20 21-15,-1-21 0,0 0 16,0 0-16,-21-1 16,21 1-16,-21 0 0,0 0 15,0 0-15,0 0 0,-21 21 16,0 0-16,0 0 0,-22 0 15,22 0-15,-21 21 0,0-21 0,20 21 16,-20 21-16,0-21 0,21 1 16,-22 20-16,22 0 0,-21 22 15,42-22-15,0-21 0,0 22 16,0-22-16,0 0 0,0 21 16,21-21-16,0 1 0,0-22 0,22 21 15,-22 0-15,21-21 0,0 0 0,-20 0 16,20 0-16,0 0 0,1 0 15,-1 0-15,0-21 0,1 0 0,-22 21 16,21-22-16,-21 1 0,0 0 0,1 0 16,-1 21-16,-21-21 0,21 0 15</inkml:trace>
  <inkml:trace contextRef="#ctx0" brushRef="#br0" timeOffset="64044">21929 8488 0,'21'0'32,"0"0"-17,0 0-15,0-21 16,0 21-16,1-21 0,-1 21 15,21-22-15,-21 22 0,0-21 0,1 0 16,20 0-16,-21 21 0,0-21 16,0 0-16,-21-1 0,22-41 15,-22 42-15,0 0 0,0-1 16,0 1-16,0 0 0,-22 21 16,1 0-16,0 0 0,0 0 0,0 0 15,0 0-15,-1 0 0,1 21 16,-42 43-16,42-22 0,-22-21 15,22 22-15,0-1 0,0 0 16,0-21-16,-1 22 0,22-1 0,0-21 16,0 0-16,0 22 15,0-22-15,0 0 0,22 0 16,-1-21-16,0 0 0,0 0 0,0 0 16,0 0-16,22 0 0,-22 0 15,0 0-15,21 0 0,-20 0 0,-1-21 16,0 21-16,0-21 0,0 0 15,-42 21 1,0 0-16,0 0 16,0 0-16,-1 0 0,-20 21 15,21 0-15,0 0 0,0 0 0,-1 1 16,1-1-16,0 0 0,21 0 16,0 21-16,-21-20 0,21-1 0,0 21 15,0-21-15,0 0 0,0 1 0,0 20 16,21-21-16,0-21 15,0 21-15,1-21 16,20 0-16,-21 0 0,21 0 0,-20-21 16,20 21-16,0-21 0,1 0 15,-1 0-15,0-22 0,1 22 0,-1-21 16,0-1-16,1 1 0,-1 0 0,-21-1 16,21 1-16,1-64 15,-22 64-15,0-22 0,-21 1 0,0 21 16,21-22-16,0 22 15,-21-1-15,0 1 0,0 21 0,0-21 16,0 63 0,0 21-1,0-21-15,0 22 0,0-1 0,-21 21 16,0-20-16,21-1 0,-21 22 16,21-22-16,0 0 0,-21 1 0,21-1 15,-21 0-15,21 1 0,-22-22 16,22 21-16,0 22 0,0-43 15,0 0-15,0 21 0,0-21 16,0 1-16,22-22 31,-1 0-31,0 0 0,0 0 16,0-22-16,0 1 0,-21 0 16,22-21-16,-1 21 0,0-1 0</inkml:trace>
  <inkml:trace contextRef="#ctx0" brushRef="#br0" timeOffset="65197.34">23050 8615 0,'0'21'0,"0"0"0,0 0 16,0 1 0,22-22-1,-1 0-15,0 0 0,0 0 0,0 0 16,0 0-16,1-22 0,-1 22 15,0-21-15,21 0 0,-21 21 16,1-21-16,-1 0 0,0 0 0,0-1 16,0 1-16,-21 0 0,21 0 15,-21 0-15,0 0 0,0-1 0,0 1 16,-21 0-16,0 21 0,0 0 16,0 0-16,0 21 15,-1 0-15,1-21 0,21 43 0,-21-22 16,0 0-16,0 0 0,0 22 15,-1-22-15,22 21 0,0-21 16,0 22-16,-21-1 0,21-21 0,0 0 16,0 22-16,0-22 0,0 21 15,21-21-15,1 0 16,-1-21-16,0 0 0,0 0 16,0 0-16,22 0 0,-22 0 0,0 0 15,21 0-15,-21-21 0,22 0 0,-22 21 16,21-21-16,-21 0 0,1 0 15,20-43-15,-21 43 0,0 0 16,0-85 0,-21 85-16,22 0 0,-22-1 0,21 1 15,-21 0-15,0 0 0,0 42 32,0 0-17,0 0-15,0 1 0,0-1 0,0 0 16,-21 0-16,21 0 0,0 0 15,0 1-15,0-1 0,0 0 0,0 0 16,0 0-16,0 0 0,0 1 0,0-1 16,0 0-16,0 0 15,0 0 1,0-42 15,0 0-31,0 0 0,0 0 16,0-1-16,0 1 0,0-21 15,0 21-15,0-22 0,21 22 0,-21-21 16,21 21-16,0 0 0,0-22 16,0 22-16,1 21 0,-1-21 0,0 0 15,0 21-15,21 0 0,-20 0 0,-1 0 16,0 0-16,0 0 0,-21 21 16,21-21-16,0 21 0,1 0 0,-22 0 15,21 1-15,-21-1 0,21 0 16,-21 0-16,21 0 0,-21 0 15,0 1-15,0-1 0,0 0 0,0 0 16,0 0-16,0 0 0,0 1 16,0-1-16,-21-21 0,0 21 15,0-21-15,21-21 47,0 0-47,0-1 0,0 1 16,0 0-16,0 0 0,21 0 0,-21-22 15,21 22-15,21-42 0,1 20 16,-22 22-16,0 0 0,21 0 16,-21 0-16,22 0 0,-1-1 15,-21 22-15,22 0 0,-1 0 16,-21 0-16,0 22 0,0-1 0,1 0 16,-1 0-16,-21 0 0,21 0 0,-21 1 15,0-1-15,0 21 0,0-21 16,0 0-16,0 22 0,-21-22 0,0 0 15,-1 0-15,1 0 0,21 22 16,-21-43-16,21 21 0,-21 0 16,21-42 15,21 21-15,0-21-16,0 0 0,1-1 0,-1 1 15,0-21-15,21 21 16,-21 0-16</inkml:trace>
  <inkml:trace contextRef="#ctx0" brushRef="#br0" timeOffset="65608.14">24913 8615 0,'0'21'16,"21"-21"0,0 0-1,1 0-15,-1 0 0,0 0 0,0 0 16,0 0-16,0 0 0,22 0 15,-22-21-15,21 0 0,-21 21 0,1-21 16,-1 21-16,0-22 0,0 1 16,-21 0-16,0 0 0,0 0 15,0 0-15,0-1 0,0 1 16,-21 21 0,0 0-16,0 0 0,-1 0 15,1 21-15,-21-21 0,21 22 0,0-1 16,-1 0-16,1 0 0,0 0 15,0 0-15,0 22 0,21-22 0,-21 0 16,21 0-16,0 0 0,0 1 16,0-1-16,0 0 0,0 0 15,0 0-15,21 0 0,0 1 16,0-22-16,0 0 16,0 21-16,1-21 0,-1 0 0,0 0 15,0 0-15,0 0 0,0 0 16,1 0-16,-1 0 0,0 0 0,0 0 15,0-21-15,22 21 0,-22-22 0,0 1 16,0 0-16</inkml:trace>
  <inkml:trace contextRef="#ctx0" brushRef="#br0" timeOffset="66152.22">25612 8488 0,'0'-21'0,"0"42"0,0-63 0,0 63 46,0 0-30,0 0-16,0 0 0,-22-21 16,22 21-16,-21 1 0,21-1 0,0 0 15,0 0-15,0 0 0,0 0 0,-21 1 16,21-1-16,-21 0 0,21 0 16,0 0-16,0 0 15,-21-21 1,21 22-16,0-44 47,0 1-47,0 0 0,0 0 15,0 0-15,21-22 0,-21 22 16,21 0-16,0-21 0,0 21 0,1-22 16,-1 22-16,0 0 0,21 0 0,-21 0 15,1-1-15,20 1 0,-21 0 16,21 21-16,-20 0 0,20 0 15,-21 0-15,0 21 16,-21 0-16,21 1 0,-21-1 0,0 0 16,0 0-16,0 0 0,0 0 15,0 1-15,0 20 0,0-21 16,0 0-16,0 0 0,-21 22 16,21-22-16,0 0 0,0 0 15,0 0-15,-21-21 16,21 22-16,0-44 47,0 1-32,21 0-15,-21 0 0,21 0 0,1 0 16,-22-1-16,21-20 0</inkml:trace>
  <inkml:trace contextRef="#ctx0" brushRef="#br0" timeOffset="66592.28">26479 7832 0,'0'0'16,"0"-21"-16,0 42 31,0 0-16,-21 0-15,21 21 16,-21 1-16,21-22 0,-21 21 0,21 22 16,-21-22-16,0 0 0,-1 1 15,22 20-15,-21-20 0,0-1 0,0 0 16,21 1-16,-21-1 0,0-21 0,-1 21 16,22-20-16,0 20 0,-21-21 15,21 0-15,-21 0 0,21 1 0,0-1 16,0 0-16,0 0 0,0 0 15,0 0-15,0 1 0,0-1 16,21-21-16,0 0 0,1 0 16,-1 0-16,0 0 15,0 0-15,0 0 0,0-21 0,1-1 16,-1 22-16,0-21 16,0 21-16,0-21 0,0 0 0,1 21 15,-22-21-15,21 0 0,0-1 16,-21 1-1,0 0-15,0 0 0</inkml:trace>
  <inkml:trace contextRef="#ctx0" brushRef="#br0" timeOffset="66896.12">26225 8255 0,'0'0'0,"-21"0"0,0 0 15,42 0 1,0 0-16,1-21 16,-1 21-16,0 0 0,42 0 15,-20 0-15,-22 0 0,21 0 16,-21 0-16,1 0 0,20 0 0,-21 0 16,0 0-16,0 0 0,1 0 15,-22-21 63,-22 21-62</inkml:trace>
  <inkml:trace contextRef="#ctx0" brushRef="#br0" timeOffset="130288.21">2836 11007 0,'0'-21'0,"0"-1"0,21 1 16,-21 0 0,0 0-16,22 21 0,-22-21 0,21 21 15,-21-21-15,0-1 0,0 1 0,0 0 16,0 0-1,0 0-15,0 0 0,0-1 16,-21 22 15,-1 0-15,1 22-16,21-1 16,-21 21-16,0-21 0,21 22 15,-21-22-15,21 42 0,0-20 16,-21 20-16,21-21 0,-22 43 0,22-21 15,-21-1-15,21 1 0,0-1 16,0 1-16,0-1 0,0 22 0,0-22 16,0 1-16,0-1 0,-21 1 15,21-1-15,-21 1 0,21-1 16,0 1-16,0-1 0,-21 1 0,21-1 16,-21-20-16,21 20 0,0-21 0,0 1 15,-22-1-15,1 43 16,21-64-16,-21 21 0,21-21 15,0 1-15,-21-44 32,21 1-17,0 0-15,0 0 0,-21-21 0,21 20 16,0-20-16,0 0 0,0-1 16,0 1-16</inkml:trace>
  <inkml:trace contextRef="#ctx0" brushRef="#br0" timeOffset="130752.11">2434 11261 0,'0'0'0,"-42"-85"15,42 64-15,-21 0 0,21-22 16,0 22-16,0 0 0,0 0 15,21-21-15,0 20 0,0 1 0,21-21 16,-20 21-16,20 0 0,0-1 16,1 1-16,20 0 0,-21 0 0,22 0 15,-22 21-15,22 0 0,-22 0 16,22 0-16,-22 21 0,0 0 16,1 21-16,-1-20 0,-21 20 15,0 0-15,0 1 0,-21-1 0,0 0 16,0 22-16,-21-22 0,0 22 15,-21-22-15,21 0 0,-1 22 0,1-22 16,-21-21-16,21 22 0,0-1 16,-1-21-16,1 0 0,0 0 0,0 1 15,0-1-15,0 0 16,21 0-16,0-42 78,21 0-62,0 21-16,0 0 15</inkml:trace>
  <inkml:trace contextRef="#ctx0" brushRef="#br0" timeOffset="131533.66">3302 11642 0,'0'0'0,"21"0"16,0 0 15,0 0-31,1-21 16,-1-1-16,0 1 0,0 0 15,0-21-15,0 21 0,1-22 16,20 1-16,-21 0 0,0-22 0,0 1 15,22 20-15,-22 1 16,0-22-16,0 22 0,-21 0 0,0 21 0,0-1 16,0 1-16,0 0 0,-21 21 15,0 0-15,0 0 0,0 0 16,-22 0-16,22 21 16,-21 0-16,21 1 0,-22-1 0,22 0 15,0 21-15,0-21 0,21 1 16,0-1-16,0 0 0,0 0 0,0 0 15,21-21-15,0 21 0,0 1 16,0-22-16,1 21 0,-1-21 0,0 21 16,21-21-16,-21 21 0,1 0 15,-1-21-15,0 21 0,0 1 0,0-1 16,0 0-16,1 0 0,-22 0 16,0 0-16,0 1 0,0-1 15,0 0-15,21 0 0,-21 0 0,0 0 16,0 1-16,21-1 0,-21 0 15,21-21-15,0 0 16,0 0-16,1 0 16,-1 0-16,0 0 0,0-21 15,21-22-15,-20 22 0,-1 0 16,0 0-16,0-21 0,0 20 16,0-20-16,1 21 0,-1-21 0,0-1 15,-21 1-15,21 21 0,-21-22 16,0 22-16,0 0 0,0 0 15,0 42 17,0 0-32,-21 0 15,21 22-15,0-22 0,0 0 0,0 21 16,0-20-16,0 20 0,0-21 16,0 21-16,0-20 0,0 20 0,0-21 15,0 0-15,0 0 0,0 1 0,0-1 16,0 0-1,21-21 1,0 0-16,0 0 16,-21-21-1,0 0-15,22 21 16,-22-22-16,0 1 0,21 0 16</inkml:trace>
  <inkml:trace contextRef="#ctx0" brushRef="#br0" timeOffset="131917.88">4191 10753 0,'21'0'0,"-42"0"0,0 0 0,0 0 16,-1 21-16,22 0 0,0 0 15,0 0 1,0 1-16,22-22 31,-1 0-31,0 0 0,0 0 16,0-22-16,-21 1 0,21 21 15,-21-21-15,22 0 0,-22 0 0,0 0 16,0-1-16,-22 22 16,1-21-16,0 21 0,0 0 15,0 0-15,0 0 16,-1 21-16,1 1 0,0-1 0,0 0 15,21 0-15,-21 0 0,21 0 16,0 1-16,0-1 16,0 0-16,0 0 15,21-21-15,0 0 0,0 0 16,0 21-16,1-21 0,-1 0 16,0 0-16</inkml:trace>
  <inkml:trace contextRef="#ctx0" brushRef="#br0" timeOffset="132432.62">4551 11070 0,'-21'0'0,"42"0"62,0 0-62,0 21 0,-21 1 16,21-1-16,0 0 0,1 0 15,-22 0-15,21 22 0,-21-22 0,0 21 16,21-21-16,-21 22 0,21-1 16,-21 0-16,0 1 0,0-22 15,21 21-15,-21-21 0,0 0 0,0 1 16,0-1-16,0 0 0,0 0 15,21-21 17,1-21-32,-22 0 15,21 0-15,0-1 0,-21-20 0,21 0 16,0-1-16,-21 1 0,21 0 16,1-1-16,-1-20 0,0 21 0,0-1 15,0 1-15,0 0 0,-21 20 16,22 1-16,-1 0 0,-21 0 0,0 0 15,21 21 1,0 0 0,-21 21 15,21-21-15,0 0-16,1 0 15</inkml:trace>
  <inkml:trace contextRef="#ctx0" brushRef="#br0" timeOffset="133773.09">5778 11515 0,'22'-21'31,"-1"-1"-15,0 1-16,-21 0 0,21 0 15,-21 0-15,21-22 0,-21 22 16,0 0-16,0-21 0,0 21 16,0-22-16,0 1 0,-21 21 0,0 0 15,0-22-15,0 22 0,-1 0 16,1 0-16,0 21 0,0 0 0,-21-21 15,20 21-15,-20 0 0,21 0 16,-21 0-16,-1 21 0,22 0 0,-21 0 16,21 0-16,-1 22 0,1-1 0,0 0 15,0 1-15,0-1 0,21 0 16,-21 1-16,21 20 0,0-42 0,0 22 16,0-1-16,0-21 0,0 21 15,0-20-15,0-1 0,21 0 0,0 0 16,0-21-16,0 21 0,0-21 15,1 0-15,-1 0 0,0 0 16,21 0-16,-21-21 0,1 0 16,-1 0-16,21 0 0,-21-1 15,0-20-15,1 21 0,-1-21 0,0-1 16,0 1-16,0 0 0,0-1 0,1 1 16,-22-22-16,0 22 15,21 21-15,-21-21 0,21 20 0,-21 1 16,0 0-16,0 42 15,0 0 1,0 1-16,0-1 0,0 21 16,0 0-16,0 1 0,0-1 0,0 0 15,0 1-15,0-1 0,0 0 16,0-20-16,0 20 0,0 0 16,0-21-16,0 1 0,0-1 0,21 0 15,0 0-15,0 0 0,1-21 16,-1 0-16,0 0 0,0 0 0,0 0 15,43 0-15,-43 0 0,0-21 16,21 0-16,-20-21 0,-1 20 16,21-20-16,-21 0 0,22-1 15,-22-20-15,21 21 0,-21-22 0,22 1 16,-22-1-16,0 1 0,0-1 0,0 1 16,0-1-16,1 1 0,-1-1 0,-21 22 15,21-22-15,0-20 16,-21 41-16,0 22 0,0-21 15,0 21-15,0-1 0,0 1 16,-21 42 0,21 1-16,-21-1 15,21 21-15,0-21 0,-21 22 16,-1-1-16,22 0 0,-21 22 0,21-22 16,0 0-16,-21 1 0,21 20 0,-21-20 15,21-1-15,0 0 0,0 22 16,0-22-16,0 0 0,0 1 0,0-1 15,0 0-15,0-20 0,0 20 16,0 0-16,0-21 0,0 1 16,21-1-16,0 0 0,0 0 0,1 0 15,-1-21-15,0 21 0,0 1 16,21-22-16,-20 0 0,20 0 0,-21 0 16,21 0-16,1 0 0,-22 0 0,21 0 15,-21-22-15,22 1 16,-22 21-16,21-21 0,-21 0 0,43-43 15,-43 43-15,0-21 0,0 0 16,1 20-16,-1-20 0,0 0 0,-21-1 16,0 22-16,21-21 0,-21 21 0,0 0 15,0-1-15,0 1 0,0 0 16,-21 21 0,0 0-16,21 21 15,-21-21-15,-1 21 16,1 1-16,0 41 0,0-42 15,21 0-15,0 22 0,-21-22 0,0 21 16,21-21-16,0 22 0,0-22 16,0 0-16,0 43 15,0-43-15,0 0 0,0 0 0,21 0 16,0-21-16,0 0 16,0 0-16,0 0 0,64 0 15,-64 0-15,0 0 0,22 0 16,-22-21-16,0 0 0,0 21 15,0-21-15,1 0 0,-1 21 0,21-43 16,-21 43-16,0-21 0,-21 0 16,22 0-16,-22 0 15,0-1-15,0 1 16,0 0-16</inkml:trace>
  <inkml:trace contextRef="#ctx0" brushRef="#br0" timeOffset="134132.88">6477 10880 0,'21'0'15,"0"0"-15,64-21 16,-22 21-16,-20-22 16,-1 22-16,22-21 0,41 0 15,-41 21-15,-22 0 0,22-21 0,-22 21 16,0 0-16,-20-21 0,20 21 16,-21 0-16,0 0 0,0 0 15,1 0-15,-22 21 47,-22-21-31,22 21-1</inkml:trace>
  <inkml:trace contextRef="#ctx0" brushRef="#br0" timeOffset="135069.85">8805 11070 0,'0'0'0,"-21"0"0,21-21 0,-21 21 0,0 0 16,0 0-16,21 21 47,21-21-47,21 21 0,-21-21 0,22 0 15,-1 22-15,0-22 0,1 0 16,20 0-16,64 21 0,0-21 15,-63 0-15,20 0 16,1 0-16,0 0 0,-1 0 0,22 0 16,85 0-16,-107 0 0,1 0 15,0-21-15,-22 21 0,1 0 16,20 0-16,-41-22 0,20 22 0,-21 0 16,1 0-16,-22-21 0,0 21 15,0 0-15,-21-21 16,0 0-16,0 0 15,-21 21-15,-21-21 0,21 21 0,-1 0 16,-20-22-16,21 22 0,-21 0 16,20-21-16,-20 21 0,0-21 0,21 21 15,-22 0-15,22 0 0,-21 0 16,21 0-16,-1 0 0,1 0 0,0 0 16,0 0-16,0 0 0,42 0 31,0 0-16,0 0-15,0 0 0,22 0 16,-22 0-16,21 0 0,1 0 16,-22 0-16,63 0 0,-62 0 15,20 0-15,43 21 16,-64-21-16,0 0 0,-21 21 16,0 1-16,0-1 15,0 0-15,-21 0 0,0 0 0,-1 22 16,1-22-16,-21 21 0,21-21 15,-22 22-15,22-22 0,-42 42 16,20-42-16,22 22 0,0-22 16,0 0-16,0 0 0,21 0 0,-21 1 15,21-44 48</inkml:trace>
  <inkml:trace contextRef="#ctx0" brushRef="#br0" timeOffset="146497.85">12721 11028 0,'0'-21'0,"0"0"47,0-1-31,0 1-1,0 0 17,0 0-17,0 0-15,0 0 16,0-1-16,0 1 15,-21 0 1,0 21 31,21 21-31,0 0-16,0 1 15,0-1-15,0 21 0,0-21 16,0 0-16,0 1 15,0 20-15,0 0 0,0 1 0,0-1 16,0 0-16,21 22 0,-21-22 16,0 0-16,0 22 0,0-22 0,0 1 15,0 20-15,21-21 0,-21 1 16,0-1-16,0 0 0,0 22 0,0-22 16,0 1-16,0-1 0,0 21 15,0-20-15,0-1 0,0 0 0,0 1 16,0-1-16,0 0 0,0 1 0,0-22 15,0 21-15,-21-21 0,21 22 16,0-22-16,0 21 0,0-21 0,-21 1 16,21-1-16,0 0 15,-21 21-15,21-21 0,0 1 16,0-1-16,0-42 62,0-1-62,0 1 16,0 0-16,-22 0 0,22 0 16,0 0-16,0-1 0</inkml:trace>
  <inkml:trace contextRef="#ctx0" brushRef="#br0" timeOffset="148084.59">12636 10922 0,'0'-21'0,"22"21"110,-1 0-110,0 0 15,0 0-15,0 21 0,0-21 0,1 0 16,20 0-16,0 0 16,1 0-16,-1 0 0,21 0 0,-20 0 15,20 0-15,1 0 0,-1 0 0,1 0 16,-22 0-16,22 0 0,-1 0 16,-21 0-16,22 0 0,-1 0 0,-20 0 15,20 0-15,-20 0 0,20 0 16,-21 0-16,22-21 0,-1 21 0,-20 0 15,20 0-15,-20 0 0,-1 0 16,0 0-16,1 0 0,-1 0 0,0-21 16,22 21-16,-43 0 0,0 0 15,0 0 1,0 0-16,1 0 31,-22 21 0,0 0-15,0 0 0,0 0-16,0 1 0,0-1 15,0 0-15,0 0 0,0 0 16,0 0-16,0 1 16,0-1-16,0 0 0,0 21 0,0-21 0,0 22 15,0-22-15,0 21 0,0 1 16,0-1-16,-22 0 0,22-21 0,0 22 15,0-1-15,0 0 16,0-20-16,0 20 0,0 0 0,-21-21 16,21 22-16,0-22 0,0 21 0,0 1 15,0-22-15,0 21 0,0 0 16,-21-20-16,21 20 0,-21-21 0,21 21 16,0-20-16,0-1 0,-21 21 15,21-21-15,-21 0 0,21 1 0,0-1 16,0 0-16,0 0 0,0 0 15,0 0-15,0 1 0,0-1 16,-22-21-16,22 21 0,0 0 0,0 0 16,0 0-16,0 1 15,0-1-15,0 0 16,-21 0-16,21 0 31,0 0-31,-21-21 78,0 0-78,0 0 16,0 0 0,-1 0-16,1 0 15,0 0-15,0 0 0,0 0 16,0 0-16,-1 0 0,1 0 15,0 0-15,-21 0 0,21 0 0,-1 0 16,1 0-16,-21 0 0,21 0 0,0 0 16,-22 0-16,22 0 0,0 0 15,-21 0-15,20 0 0,-20 0 0,21 0 16,0 0-16,-22 0 0,22 0 16,-21 0-16,0 0 0,20 0 0,-20 0 15,21 0-15,-21 0 0,-1 0 0,22 0 16,-21 0-16,-1 0 0,1 0 15,21 0-15,-21 0 0,-1 0 16,22 0-16,-21 0 0,21 0 16,-22 0-16,22 0 0,0 0 0,0 0 15,0 0-15,-1 0 0,1 0 16,0 0-16,0 0 16,0 0 15,0 0-16,-1 0 64,22-21-48,0 0-31,22 0 15,-1 0-15</inkml:trace>
  <inkml:trace contextRef="#ctx0" brushRef="#br0" timeOffset="148664.22">12869 11388 0,'0'0'0,"-21"0"16,0 0-1,0 0 17,42 0-1,0 0-31,0 0 15,22 0-15,-1 0 0,0 0 0,22 0 16,-1 0-16,64 0 16,-42 0-16,-22 0 0,1 0 0,-22 0 15,22 0-15,-22 0 0,22 0 0,-22 0 16,0 0-16,1 0 16,-22 0-16,21 0 0,-21 0 0,22 0 15,-22 0-15,0 0 0,0 0 16,0 0-1,-42 0 32,0 21-47,0-21 16,0 0-16,-1 21 0,1-21 16</inkml:trace>
  <inkml:trace contextRef="#ctx0" brushRef="#br0" timeOffset="149083.99">13017 11811 0,'22'0'31,"-1"0"-15,0 0-16,0 0 0,21 0 15,1 0-15,-1 0 0,0 0 16,1 0-16,-1 0 0,0 0 16,1 0-16,-1 0 0,0 0 0,1 0 15,-1 0-15,0-21 0,1 21 0,-22 0 16,21 0-16,-21 0 0,1 0 15,-1 0-15,0 0 0,0 0 0,0 0 16,0 0-16,1 0 31,-44 0 16,1 0-47,0 0 0,0 0 16,0 21-16,0-21 15,-1 0-15</inkml:trace>
  <inkml:trace contextRef="#ctx0" brushRef="#br0" timeOffset="149471.76">13039 12192 0,'0'0'0,"-22"0"0,1 42 16,0-20-16,21-1 16,21-21-1,22 0 1,-22 0-16,0 0 0,21 0 0,1 0 16,-1 0-16,0 0 0,1 0 15,-1-21-15,21 21 0,-20-22 0,-1 22 16,0-21-16,1 21 0,-22 0 15,21-21-15,-21 21 0,22 0 16,-22 0-16,0 0 0,0-21 16,0 21-16,1 0 0,-1 0 15,0 0 48,-21-21-48,0 0-15</inkml:trace>
  <inkml:trace contextRef="#ctx0" brushRef="#br0" timeOffset="150363.72">15367 11578 0,'0'0'0,"-21"0"0,0 21 15,-1-21-15,1 0 0,0 0 16,0 0 0,21-21-1,21 0 1,0 21-16,22-21 0,-1 0 16,0 21-16,1-21 0,-1-1 0,0 1 15,1 0-15,20 21 16,-21-21-16,22 0 0,-22 21 0,22 0 15,-22-21-15,0 21 0,22 0 0,-22 0 16,1 0-16,-1 0 0,0 0 16,1 0-16,-22 21 0,21-21 0,-21 0 15,0 21-15,1 0 0,-1-21 16,0 0-16,-21 21 0,0 0 16,-21-21 15,0 0-31,-1 0 0,1 22 15,0-22-15,0 0 16,0 0-16,-22 0 0,1 0 0,21 0 16,-21 0-16</inkml:trace>
  <inkml:trace contextRef="#ctx0" brushRef="#br0" timeOffset="150731.51">15303 11663 0,'0'0'0,"0"-21"47,22 0-47,-1-1 16,21 22-16,-21-21 0,22 21 0,-1-21 15,0 21-15,1-21 0,-1 21 16,0 0-16,22-21 0,-22 21 0,0 0 15,1 0-15,20 0 0,-20 0 16,-1 0-16,0 0 0,1 0 0,-22 0 16,42 0-16,-42 0 15,1 0-15,-1 0 0,0 0 16,0 21 0,-42-21 15,0 0-16,0 0-15,-1 0 16,1-21-16,21 0 0</inkml:trace>
  <inkml:trace contextRef="#ctx0" brushRef="#br0" timeOffset="151120.29">16023 11218 0,'0'0'0,"-21"0"0,21 22 31,21-22-15,0 21-16,0 0 0,1-21 15,-1 0-15,0 0 0,0 21 0,21 0 16,-20-21-16,-1 0 0,21 0 16,-21 0-16,22 0 0,-22 0 15,0 21-15,0-21 0,0 0 16,0 0-16,-21 22 15,22-22-15,-22 21 0,0 0 16,0 0-16,-22 0 0,1 0 16,0 22-16,0-22 0,0 0 0,-22 0 15,22 22-15,-21-22 0,21 0 16,-22 0-16,22 21 0,0-20 16,-21-1-16,21 0 0,-1 0 0,1-21 15,21 21-15,-21 0 0,0-21 16,21 22-16,0-44 31,0 1-31,0 0 16</inkml:trace>
  <inkml:trace contextRef="#ctx0" brushRef="#br0" timeOffset="153783.82">17780 11409 0,'0'0'0,"21"0"0,-21-21 0,21 21 16,0-21-16,-21-1 0,0 1 0,22 0 16,-1 0-16,-21 0 0,21-22 0,-21 22 15,0-21-15,21 21 0,-21-22 16,0 22-16,0-21 0,0 21 15,0 0-15,0-22 0,0 22 0,0 0 16,-21 0-16,0 0 0,0-1 0,-1 22 16,1 0-16,0 0 0,-21 0 15,21 0-15,-22 0 0,22 22 16,-21-1-16,-1 0 0,1 0 0,21 0 16,-21 22-16,20-22 0,-20 63 15,21-41-15,21 20 0,0-20 16,0-1-16,0 0 0,0 1 15,0-1-15,21-21 0,0 0 0,0 22 16,1-22-16,20 0 0,-21-21 16,0 0-16,0 0 0,1 0 15,-1 0-15,21-21 0,-21 21 0,0-21 16,1-1-16,-1 1 0,0 0 16,0 0-16,0-21 0,0 20 0,1 1 15,-22-21-15,0 21 0,21-22 16,-21 1-16,0 21 0,21-21 15,-21 20-15,0 1 0,0 0 0,0 0 16,0 0-16,21 21 16,-21 21-1,0 0-15,21 21 0,-21-20 0,0 20 16,0-21-16,21 21 0,-21 1 16,22-22-16,-22 21 0,0 1 0,21-22 15,0 0-15,-21 0 0,21 0 16,0 0-16,0 1 0,1-22 15,-1 0-15,0 0 0,0 0 16,0 0-16,0 0 0,1 0 0,-1 0 16,0-22-16,0 1 0,0 0 15,0 0-15,22-43 16,-1 1-16,-21 21 0,0-1 16,-21 22-16,22-21 0,-1 21 0,0-22 15,0 22-15,0 21 0,-21-21 16,21 21-16,-21-21 0,22 21 0,-1 0 31,-21 21-31,0 0 0,21-21 0,-21 21 16,0 0-16,0 1 15,21-22 1,0 0 0,-21-22-1,0 1 1,0 0-16,0 0 15,0 0-15,-21 21 16,0 0-16,0-21 0,0 21 16,-1 0-16,1 0 15,0 0-15,0 21 0,21 0 16,-21-21-16,21 21 0,0 21 0,-21-20 16,21 20-16,-22-21 0,22 21 15,0 1-15,0-22 0,0 21 0,0-21 16,0 22-16,22-22 15,-1 0-15,0 0 0,-21 0 0,42 1 16,-21-1-16,1-21 0,20 0 16,-21 0-16,0 0 0,0 0 15,1 0-15,20 0 0,-21 0 0,0-21 16,0-1-16,22 1 0,-22 0 16,0 0-16,0 0 0,0-22 0,1 22 15,-1-21-15,0 0 0,21-1 0,-21 22 16,1-21-16,-1-1 0,0 22 15,0 0-15,0 0 0,0 0 0,1 21 16,-1-21-16,0 21 16,0 21-1,-21 0-15,0 0 16,21 0-16,-21 0 16,0 1-16,0-1 0,0 0 15,21-21 16,-21-21-15,0 0 0,0-1-16,0 1 0,0 0 15,0 0-15,0 0 16,0 0-16,-21 21 0,0-22 0,0 22 16,0 0-1,0 0-15,-1 0 16,1 0-16,0 0 0,21 22 15,-21-1-15,0 0 0,21 0 0,-21 0 16,21 0-16,0 22 0,-22-22 16,22 0-16,0 21 0,-21-20 0,21 20 15,0-21-15,0 0 0,0 22 16,0-22-16,21 21 0,1-21 16,-22 0-16,21 1 0,0-22 15,0 21-15,0-21 0,0 0 16,1 21-16,20-21 0,-21 0 0,0 0 15,22 0-15,-1 0 0,-21-21 0,21 21 16,1-21-16,-22-1 0,21 1 16,1 0-16,-22 0 0,21 0 0,-21 0 15,0-22-15,22 22 0,-22-21 16,0-1-16,-21 22 0,21-21 0,0-22 16,-21 43-16,0 0 0,0 0 15,0 0-15,-21 21 31,0 21-15,21 0-16,-21-21 0,0 21 16,21 22-16,0-22 0,-21 0 0,21 0 15,-22 21-15,22-20 0,0-1 16,0 0-16,0 0 0,0 0 0,0 0 16,0 1-16,0-1 0,0 0 15,22-21-15,-1 21 0,0-21 16,0 0-16,0 0 0,0 0 0,1 0 15,-1 0-15,21 0 16,-21 0-16,0-21 0,1 0 0,-1 0 16,21-1-16,-21 1 0,0 0 15,22-21-15,-22 21 0,21-22 0,22-20 16,-1-43 0,-42 85-16,-21 0 15,0-1-15,-21 22 31,0 0-31,21 22 0,-21-22 16,21 21-16,0 0 0,0 0 0,0 0 16,0 22-16,0-22 0,0 0 15,0 0-15,0 0 0,0 0 16,0 1-16,0-1 0,0 0 16,0 0-16,0 0 0,0 0 15,21-21-15,-21 22 16,21-22-1,-42 0 17,0-22-17,0 1-15,21 0 16,-21 0-16,-1 21 16,22-21-16,-21 21 15,21 21 1,0 0-1,0 0-15,0 0 16,0 1-16,0-1 16,0 0-1,0 0 1,21-21-16,1 0 0,-1 0 16,0 0-16,0 0 0,0 0 15,22 0-15,-22-21 0,21 21 16,0-21-16,-20 0 0,62-22 15,-41 22-15,-22 0 0,21 0 16,0-22-16,1 22 0,41-85 16,-62 85-16,-1 0 0,0 0 15,-21 0-15,0 0 0,-21 21 32,0 21-17,-1-21-15,1 21 0,21 0 0,-21 0 16,21 0-16,-21 1 15,21-1-15,0 0 0,0 0 0,0 0 16,0 0-16,0 1 0,0-1 16,21 0-16,0 0 15,-21 0-15,21-21 16,-21 21-16,0 1 16,-21-22-1,0 21-15,0-21 16,0 0-1,0 0-15,21 21 0,-22-21 16,1 0-16,0 0 16,0 0-1,21-21 1,0 0 0</inkml:trace>
  <inkml:trace contextRef="#ctx0" brushRef="#br0" timeOffset="155832.56">21632 10964 0,'0'0'0,"21"-21"63,1 21-63,-1 0 16,0-21-16,0 21 0,0-21 0,0 0 15,1 21-15,-1-21 16,0 21-16,0-22 0,0 1 0,0 0 15,-21 0-15,22 0 0,-22 0 16,0-1-16,0 1 0,0 0 0,0 0 16,0 0-16,-22 0 0,1 21 15,0 0-15,0 0 0,0 0 16,0 0-16,-1 21 0,-20 0 0,21-21 16,0 42-16,0-21 0,-1 1 15,1 20-15,0-21 0,21 21 0,0 1 16,0-22-16,0 21 0,0-21 15,0 22-15,0-22 0,0 0 16,21 0-16,0 0 0,1 1 0,-1-1 16,21-21-16,-21 0 15,0 0-15,1 0 0,-1 0 0,0 0 16,0 0-16,-21-21 16,21 21-16,-21-22 0,0 1 15,0 0-15,-21 21 16,0 0-1,0 0 1,0 21-16,21 0 0,-22 1 16,22-1-16,-21 42 15,21-42-15,0 22 0,-21-22 0,21 21 16,0-21-16,0 22 0,0-22 16,0 21-16,0-21 0,0 1 0,0-1 15,0 0-15,0 0 0,21 0 16,0-21-16,1 0 0,-1 21 0,21-21 15,-21 0-15,0 0 0,22 0 0,-22-21 16,21 0-16,-21 21 0,22-21 16,-1 0-16,0-22 0,1 22 0,-1 0 15,0-21-15,-20-1 0,20 1 16,0 0-16,-21-22 0,1 22 0,20-22 16,-21 22-16,0-21 0,0 20 15,-21-20-15,22 20 0,-1 1 16,-21-21-16,0 41 0,0-20 0,0 21 15,21-21-15,-21 20 16,0 44 0,0-1-16,-21 0 15,21 0-15,0 21 0,-21 1 0,21-22 16,-22 21-16,1 1 0,21-1 0,-21 0 16,21 1-16,-21-1 15,0 0-15,21 1 0,0-1 0,0 0 0,0 43 16,0-43-16,0-21 15,0 22-15,0-22 0,21 0 16,0 0-16,0-21 0,0 21 0,1 1 0,-1-22 16,0 0-16,21 0 15,-21 0-15,1 0 0,20 0 0,-21 0 16,21-22-16,-20 1 0,-1 0 0,21 21 16,0-63-1,-20 41-15,-1 1 0,21-42 0,-21 20 16,-21 22-16,0-21 0,0 21 15,0 0-15,0-1 0,0 1 16,-21 21 0,0 21-1,0 1-15,0-1 0,-1 0 16,22 21-16,-21-21 0,21 1 16,0-1-16,0 0 0,0 0 0,0 0 15,0 0-15,0 1 0,0-1 0,21-21 16,1 21-16,-22 0 0,21-21 15,0 0-15,0 0 0,21 21 0,-20-21 16,-1 0-16,0 0 0,0 0 16,21 0-16,-20-21 0,-1 0 0,0 21 15,0-21-15,0 0 0,0-1 0,1 1 16,-1 0-16,0-21 16,-21 21-16,0-1 0,21-20 0,-21 21 0,21 0 15,-21 0-15,0-1 0,0 44 47,0-1-47,0 0 16,0 0-16,0 0 0,-21 22 0,21-22 15,0 0-15,-21 0 0,21 0 16,0 0-16,0 1 0,-21 41 16,21-42-16,0 0 15,-21-21 1,21-21 31,0 0-47,0 0 0,0 0 0,0 0 15,0-22-15,0 22 0,0-21 16,21 21-16,0-22 0,-21 22 0,21-21 16,0 21-16,0-1 0,1 1 15,-22 0-15,42 0 0,-21 21 16,0 0-16,0 0 0,1 0 0,-1 0 15,0 0-15,0 21 0,0 0 16,-21 0-16,0 1 0,21-1 0,-21 21 16,0-21-16,0 22 0,0-22 0,0 0 15,0 0-15,0 0 16,0 0-16,0 1 0,0-1 0,-21 0 16,21 0-16,0-42 46,0 0-46,0 0 0,0-1 16,0-20-16,0 21 0,0 0 16,21-22-16,1 22 0,-1 0 0,0-21 15,0 21-15,0-1 0,22 1 16,-22 0-16,21 0 0,0 21 16,-20 0-16,-1 0 15,0 0-15,0 0 0,-21 21 16,0 0-16,0 0 0,0 1 15,0-1-15,0 0 0,0 0 16,0 21-16,0-20 0,0-1 0,-21 0 16,21 0-16,-21 0 0,0 0 15,21 1-15,0-1 16,-22-21 0,22-21 15,0-1-31</inkml:trace>
  <inkml:trace contextRef="#ctx0" brushRef="#br0" timeOffset="156301.29">24045 11261 0,'21'0'31,"1"0"-31,-1 0 16,0 0-16,0-21 0,0 21 16,0-22-16,1 22 0,-1-21 0,0 0 15,0 0-15,0 0 0,0 0 16,-21-1-16,22 1 16,-22 0-16,0 0 0,0 0 0,0 0 15,-22 21 1,1 0-16,0 0 15,0 0-15,0 21 0,0-21 0,-1 21 16,1 0-16,0 0 0,21 0 16,-21 22-16,0-22 0,21 0 15,0 0-15,0 0 0,0 22 16,0-22-16,0 0 0,0 0 0,21 0 16,0 1-16,-21-1 0,21-21 15,0 21-15,-21 0 16,22-21-16,-1 0 0,0 21 0,0-21 15,0 0-15,0 0 0,1 0 16,-1 0-16,0 0 0,0-21 16,0 0-16,0 21 0,1-21 15,-1 0-15,0 21 0,-21-22 0,21 1 16,-21 0-16,21 0 0,-21-21 16,21-1-16,-21 22 0</inkml:trace>
  <inkml:trace contextRef="#ctx0" brushRef="#br0" timeOffset="156823.04">24617 11091 0,'0'-21'0,"0"42"0,21-42 15,-21 42 32,0 1-47,0-1 0,0 0 16,0 0-16,0 0 16,0 0-16,0 1 0,0-1 0,0 0 15,0 0-15,0 0 16,0 0-16,0 1 31,0-44 0,0 1-15,0 0-16,0 0 16,0 0-16,21 0 0,-21-1 0,21 1 15,0-21-15,1 21 0,-1 0 16,0-1-16,0 1 0,0 0 0,0 0 15,1 21-15,20-21 0,-21 21 0,0 0 16,0 0-16,1 0 0,-1 0 16,0 0-16,0 0 0,-21 21 15,21 0-15,0 0 16,-21 0-16,0 1 0,0-1 0,0 0 16,0 0-16,0 0 0,0 0 15,0 1-15,-21-1 0,0 0 16,21 0-16,0 0 0,0 0 15,-21-21-15,21 22 16,21-44 47,0 1-63,-21 0 0,21 0 15,-21 0-15,22 0 0,-1-22 16,0 22-16</inkml:trace>
  <inkml:trace contextRef="#ctx0" brushRef="#br0" timeOffset="157231.81">25442 10583 0,'0'0'0,"0"-21"0,21 0 0,-21 0 15,0 0-15,0 42 31,0 0-15,0 0-16,0 0 0,0 1 16,0-1-16,0 21 0,0-21 15,-21 22-15,21-1 0,-21-21 0,0 21 0,21 1 16,0-1-16,-21-21 16,21 22-16,-21-1 0,21-21 0,-22 21 15,22-20-15,0 20 0,0-21 16,0 0-16,0 0 0,0 1 0,0-1 15,0 0-15,0 0 0,0 0 0,0 0 16,22-21-16,-1 0 16,0 0-16,0 0 0,0 0 15,0 0-15,1 0 16,-1 0-16,0 0 0,0 0 0,-21-21 16,21 21-16,0-21 0,1 0 0,-22 0 15,21 21-15,0-21 16,-21-1-16,0 1 15,21 0-15,-21 0 0,0 0 16,0 0-16</inkml:trace>
  <inkml:trace contextRef="#ctx0" brushRef="#br0" timeOffset="157595.6">25294 10880 0,'0'0'0,"21"0"15,0 0 1,1 0-16,-1 0 0,0 0 16,0 0-16,21 0 0,1-21 15,-1 21-15,-21 0 0,22 0 16,-22 0-16,0 0 0,21 0 0,-21 0 15,1-22-15,-1 22 0,0 0 16,0 0-16,0 0 0,0 0 16,-42 0 62,0 0-78,0 0 0,0 0 15,21-21-15</inkml:trace>
  <inkml:trace contextRef="#ctx0" brushRef="#br0" timeOffset="174672.32">13314 10160 0,'0'21'0,"21"-21"47,0-21-32,0 0-15,0 0 16,1 21-16,-1-21 0,-21-1 0,21 22 16,-21-21-16,21 21 0,-21-21 15,0 0-15,0 0 16,-21 0 0,0 21-16,0 0 0,-1 0 0,1 0 15,0 0-15,0 0 0,0 0 0,0 0 16,-1 0-16,1 21 0,0 0 15,0-21-15,21 21 0,-21 0 0,0 0 16,21 1-16,0-1 16,0 0-16,0 0 0,0 0 15,0 0-15,0 1 0,0-1 16,0 0-16,0 0 16,21-21-16,0 21 0,0 0 0,0 1 15,0-22-15,1 21 0,-1 0 16,0-21-16,0 21 0,0 0 0,0-21 15,1 21-15,-1 1 0,-21-1 16,21-21-16,-21 21 0,0 0 16,0 0-16,0 0 15,-21-21-15,0 22 0,-22-22 16,22 0-16,0 21 0,-21-21 16,-1 0-16,22 0 0,-21 0 15,-1 0-15,22 0 0,-21 0 0,21 0 16,-22 0-16,22-21 0,0 21 0,0 0 15,0-22-15,21 1 16,-21 21-16,21-21 16,21 21-1,0 0-15,0 0 16,0 0-16,0 0 16,1 0-16,-1 0 0</inkml:trace>
  <inkml:trace contextRef="#ctx0" brushRef="#br0" timeOffset="175187.63">13568 10308 0,'0'-21'0,"21"21"16,0 0 0,0 0-1,0 0-15,-21 21 16,22-21-16,-1 21 16,-21 1-16,21-1 0,-21 0 0,0 0 15,0 21-15,0-20 16,0-1-16,0 0 0,0 0 15,0 0-15,0 0 0,0 1 0,0-1 16,0 0 0,0-42 15,0 0-15,0-1-16,0 1 0,0 0 15,0 0-15,0 0 0,0 0 16,0-1-16,0 1 0,0-21 0,0 21 15,0 0-15,0-1 0,0 1 16,21 0-16,0 0 0,-21 0 16,21 21-16,1 0 15,-22 21 32</inkml:trace>
  <inkml:trace contextRef="#ctx0" brushRef="#br0" timeOffset="175411.5">13928 10393 0,'0'21'63</inkml:trace>
  <inkml:trace contextRef="#ctx0" brushRef="#br0" timeOffset="176061.94">14351 10160 0,'0'21'31,"0"0"-31,0 1 0,-21 20 16,21-21-16,-21 0 0,21 0 15,0 1-15,0 20 0,-22-21 0,22 0 16,-21 0-16,21 1 0,-21-1 16,21 0-16,0 0 0,0 0 15,-21-21-15,21 21 0,0 1 16,-21-22-1,21-22 17,0 1-32,0 0 15,0 0-15,0 0 0,0 0 16,0-1-16,21-41 16,0 42-16,-21-22 0,0 22 0,21 0 15,0 0-15,1 0 0,-1-22 16,0 22-16,0 0 0,0 21 15,0-21-15,1 21 0,-1 0 16,0-21-16,0 21 0,0 0 0,0 0 16,-21 21-1,22 0-15,-1 0 0,-21 0 16,0 1-16,21-1 0,-21 0 16,0 0-16,0 0 0,0 0 0,0 1 15,0-1-15,0 0 0,0 0 0,0 0 16,-21 0-16,21 1 0,-21-1 15,21 0-15,-22 0 0,22 0 16,0 0 0,0 1-16,-21-22 15,0 0 17,21-22-32,-21 1 15,0 21-15,21-21 0</inkml:trace>
  <inkml:trace contextRef="#ctx0" brushRef="#br0" timeOffset="176299.81">14203 10456 0,'21'0'0,"0"0"15,0 0-15,0 0 16,1 0-16,-1 0 0,0 0 0,0 0 15,0 0-15,0 0 0,1 0 16,-1-21-16,21 21 0,-21-21 16,0 21-1,-21-21 17</inkml:trace>
  <inkml:trace contextRef="#ctx0" brushRef="#br0" timeOffset="176615.76">14817 10393 0,'0'-21'47,"0"0"-31,0-1-1,-22 44 48,22-1-48,-21-21-15</inkml:trace>
  <inkml:trace contextRef="#ctx0" brushRef="#br0" timeOffset="177063.01">15176 10097 0,'-21'0'47,"21"21"-32,0 0-15,-21-21 0,21 21 0,-21 0 16,21 0-16,-21 1 0,21-1 15,-21 0-15,21 0 0,0 43 16,-22-43-16,22 0 0,0 21 16,-21-21-16,21 1 0,0-1 15,0 21-15,0 0 0,0-20 16,0-1-16,21 0 16,1-21-16,-1 21 0,0-21 0,0 0 15,0 0-15,0 0 0,1 0 0,-1 0 16,0 0-16,0 0 0,21 0 15,-20 0-15,-1 0 0,21 0 16,-21-21-16,0 21 0,1-21 16,-1 0-16,-21-1 0,21 22 15,-21-21-15,21 0 0,-21 0 16,0 0 0,0 0-16,0-1 15,0 1-15</inkml:trace>
  <inkml:trace contextRef="#ctx0" brushRef="#br0" timeOffset="177335.9">15219 10351 0,'0'0'0,"0"21"0,21-21 47,0 0-47,0 0 16,0 0-16,1 0 0,-1 0 15,0-21-15,0 21 0,0-22 16,0 1-16,1 21 16,-22-21-16,21 21 0,-21-21 15,0 0 1,0 0-1</inkml:trace>
  <inkml:trace contextRef="#ctx0" brushRef="#br0" timeOffset="177627.7">15155 10139 0,'21'0'32,"1"-21"-17,-1 21-15,0 0 0,0 0 16,0 0-16,0 0 0,1-21 16,-1 21-16,0-22 0,0 22 0,0 0 15,0 0-15,1 0 0,-1-21 16,-42 21 31,-1 0-47,1 0 15</inkml:trace>
  <inkml:trace contextRef="#ctx0" brushRef="#br0" timeOffset="180195.94">13483 12658 0,'-21'0'16,"0"0"-16,0 0 15,-1 0 1,1 0-16,21 21 16,-21-21-16,21 21 15,0 0-15,0 0 0,0 1 16,0-1-16,0 0 0,21 21 15,0-21-15,1 22 0,-1-1 0,0-21 16,0 22-16,21-1 0,-20 21 16,-1-20-16,21-1 0,-21 22 15,22-22-15,-22 21 0,21 1 0,0-1 16,-20 1-16,20 21 0,0-22 16,1 1-16,-1 20 0,0-20 0,1-1 15,-1-20-15,21 20 0,-20 1 16,-1-22-16,22 21 0,-22-20 15,0-1-15,-21 0 0,22-20 0,-1 20 16,-21-21-16,0 0 0,1 0 0,20 1 16,-21-1-1,-21-42 17,0-1-32,0 1 15,0 0-15,-21 0 0,0 0 0,0 0 16,21-22-16</inkml:trace>
  <inkml:trace contextRef="#ctx0" brushRef="#br0" timeOffset="180751.92">13695 12848 0,'0'0'16,"0"-21"-16,-21 21 15,21 21 32,0 0-47,0 1 16,0-1-16,0 21 0,21 0 0,0 1 16,0-1-16,-21 22 0,21-22 15,0 21-15,1 22 0,-1-21 0,0 20 16,0-20-16,0 20 0,0-20 15,1-1-15,-1 22 0,21-21 0,0 41 16,-20-41-16,62 105 16,-41-126-16,-22 20 15,0-21-15,21 1 0,-21-1 16,1-21-16,20 22 0,-21-22 0,0 0 16,0 21-16,1-42 0,-1 21 0,-21 1 15,21-22 1,-21 21-16,21-21 0,-42 0 47,0-21-47,0 21 0,-1 0 15</inkml:trace>
  <inkml:trace contextRef="#ctx0" brushRef="#br0" timeOffset="181294.65">13885 14520 0,'0'-21'16,"21"21"15,1 0-31,-1 21 0,0 1 15,21-1-15,1-21 0,-22 21 0,21 0 16,0 0-16,1-21 0,-1 21 16,22 1-16,-22-1 0,-21 0 15,21-21-15,1 21 0,-1 0 16,-21-21-16,0 21 0,43 1 16,-43-22-16,0 0 0,0 0 0,1 21 15,-1-21-15,0 0 16,0 0-1,0-21 1,-21-1 0,0 1-16,21 21 0,-21-21 0,0 0 15,22 21-15,-22-21 0,0 0 16,0-1-16,0 1 0,0-21 0,0 21 16,0-22-16,0 22 15,0-21-15,0 0 0,0-1 0,0 1 16,0 21-16,0-22 0,0 22 15,0 0-15,0 0 0,0 0 0,21 0 16,0 21 0,-21 21 15,0 0-31,0 0 16,0 0-16</inkml:trace>
  <inkml:trace contextRef="#ctx0" brushRef="#br0" timeOffset="181915.49">16764 14415 0,'0'0'16,"0"-22"-16,0 44 31,0-1-15,0 0-16,0 0 0,0 21 0,0-20 15,0 20-15,0 0 0,0 1 16,0-1-16,0 21 0,0-20 0,0-1 16,21 22-16,-21-1 0,0-21 15,0 22-15,0-1 0,0 1 0,0-1 16,0 1-16,0-22 0,0 22 0,0-22 16,0 22-16,0-22 0,0 0 15,0 1-15,0-22 0,-21 21 0,21-21 16,0 0-16,0 1 0,0-1 15,0 0-15,0-42 47,0 0-47,-21-1 0,21-20 16,0 21-16,-21-21 0,21-1 16,0 22-16,0-42 0</inkml:trace>
  <inkml:trace contextRef="#ctx0" brushRef="#br0" timeOffset="182612.68">16700 14520 0,'0'0'0,"0"-42"0,0 21 16,0-21-16,22 20 16,-1 22-16,-21-21 15,21 21-15,0 0 0,0 0 0,0 0 16,22 0-16,-1 0 0,0 0 15,1 0-15,20-21 0,1 21 16,-1 0-16,22 0 0,0 0 0,-1-21 16,-20 21-16,20 0 0,1 0 15,0-21-15,-22 21 0,22-21 0,-22 21 16,1 0-16,21 0 0,-43 0 16,21 0-16,1 0 0,-22 0 15,1 0-15,-22 0 0,21 0 0,-21 21 16,0 0-16,-21 0 15,22 0-15,-22 0 0,0 22 0,0-22 16,0 21-16,0-21 0,0 22 16,0-1-16,0 0 0,0 1 0,0-1 15,0-21-15,-22 22 0,22-1 16,-21 0-16,21 22 0,0-22 0,0 0 16,0 22-16,-21-22 0,21 1 15,0 20-15,0-21 0,0 22 0,0-22 16,0 1-16,0-1 0,0 43 15,0-64-15,0 21 16,21-21-16,-21 22 0,0-22 0,0 42 16,0-42-16,0 1 0,0-1 15,0 0-15,0 0 0,0 0 16,0 0-16,0 1 0,-21-1 16,0-21-16,21 21 0,-21-21 15,0 21-15,-1-21 0,-20 0 0,21 0 16,-21 0-16,-1 0 0,-20 0 0,-1 0 15,1 0-15,-22 0 0,0 0 16,-20 0-16,-1 0 0,0 0 0,0-21 16,0 21-16,0 0 0,22 0 15,-1 0-15,22 0 0,-22 0 16,43 0-16,-22 0 0,22 0 0,-1 0 16,1 0-16,21 0 0,0 0 15,0 0-15,-1 0 0,1 0 16,21-21-1,0 0-15,0-1 16,0 1-16,21-21 0,1 21 0,-1-22 16</inkml:trace>
  <inkml:trace contextRef="#ctx0" brushRef="#br0" timeOffset="183149.14">17060 13568 0,'0'0'0,"0"-21"16,0 42 15,0 0-31,21 0 16,-21 0-16,22 22 0,-22-22 0,0 21 15,0 1-15,0-1 0,0-21 16,0 21-16,0 1 0,0-1 16,0-21-16,0 22 0,0-22 0,0 0 15,0 21-15,0-21 16,0 1-16,-22-1 0,1-21 47,21-21-47,0-1 15,0 1-15,0 0 0,0-21 0,0 21 16,0-22-16</inkml:trace>
  <inkml:trace contextRef="#ctx0" brushRef="#br0" timeOffset="183416.21">17081 13568 0,'0'0'0,"0"-21"31,0 0-31,22 21 0,-1 0 16,0-22-16,0 22 0,0 0 16,22-21-16,-1 21 0,-21 0 0,21 0 15,-20-21-15,20 21 0,-21 0 16,21 0-16,-20 0 0,-1 0 0,0 0 15,0 0-15,-21 21 32,0 0-17,0 1-15,-21-22 0,0 0 16,0 21-16,-1-21 0,1 21 16,0 0-16</inkml:trace>
  <inkml:trace contextRef="#ctx0" brushRef="#br0" timeOffset="183620.6">17124 13801 0,'0'21'16,"21"-21"15,0 0-31,0 0 0,0 0 16,1 0-16,-1 0 0,0 0 15,0 0-15,0 0 16,-21-21-16,21 21 16,1 0-16</inkml:trace>
  <inkml:trace contextRef="#ctx0" brushRef="#br0" timeOffset="184975.22">17462 13885 0,'0'22'0,"22"-22"47,-1 0-31,-21-22-1,21 22 1,-21-21-16,0 0 31,0 42 32,-21-21-48,21 21 1,-21-21-1,21 22 1,21-44 93,-21 1-109,0 0 16,21 21-16,-21-21 0,21 0 16,-21 0-16,0-1 15,0 1-15,0 0 0,21 0 0,-21 0 16,0 0-16,0-1 0,0 1 16,0 0-16,0 0 0,0 42 46,-21-21-30,21 21-16,0 0 31,21-21 1,0 0-32,1 0 0,-1 0 15,0 0-15,-21 22 16,21-22-1,0 21-15,-21 0 16,0 0-16,0 0 16,0 0-16,0 22 0,0-22 0,0 0 15,0 0-15,0 0 0,0 1 16,0-1-16,0 0 0,0 0 0,0 0 16,0 0-16,21-21 31,1 0-31,-1 0 0,0 0 15,0 0-15,0-21 0,-21 0 16,21 0-16,1 0 0,-1 0 0,0-1 16,0 1-16,-21 0 0,21-21 15,0 21-15,-21-1 0,0 1 16,0-21-16,0 21 0,22 0 16,-22 42 15,-22 0-16,22 0-15,-21 0 0,21 0 0,0 22 16,0-22-16,0 0 0,0 0 16,0 0-16,0 1 0,0-1 0,0 0 15,0 0-15,21-21 16,1 0-16,-1 0 16,0 0-16,21 0 15,-21 0-15,1 0 0,-1-21 16,21 21-16,-21-21 0,0 0 0,1-1 15,20 1-15,-21 0 0,0 0 16,0 0-16,-21 0 0,22-1 16,-22 1-16,0 0 0,0 42 47,0 0-47,0 1 0,0-1 0,0 0 15,0 0-15,0 0 16,0 0-16,0 1 0,0-1 0,0 0 15,0 0-15,0 0 16,0 0 0,-22-21 15,1 0-31,0 0 16,0 0-16,0 0 0,0-21 15,21 0-15,0 0 16,0 0-16,0 0 0,0-1 15,0 1-15,0-21 0,0 21 16</inkml:trace>
  <inkml:trace contextRef="#ctx0" brushRef="#br0" timeOffset="185891.22">18542 13420 0,'21'0'16,"-21"21"-1,0 0-15,0 0 16,0 0-16,0 1 0,0-1 16,0 21-16,0 0 0,0-20 0,0 20 15,0-21-15,0 21 0,-21 1 16,21-1-16,0-21 0,0 0 16,0 1-16,0-1 0,-21-21 15,21 21-15,0 0 0,0 0 16,0-42 31,0 0-47,0 0 15,0 0-15,21-1 0,0 1 0,-21 0 16,21 21-16,0-21 0,-21 0 16,22 0-16,-1 21 0,0 0 15,0 0 1,-21 21-1,0 0-15,0 0 0,0 0 16,0 0-16,0 1 16,0-1-1,0 0 1,21-21-16,0 0 16,1 0-16,-1 0 15,0 0-15,0 0 0,0 0 16,0 0-16,1-21 0,-1 21 15,0-21-15,0-1 16,-21 1-16,21 0 0,-21 0 0,21 0 16,-21 0-16,0-1 0,0 1 15,0 0-15,0 0 16,0 42 15,0 0-31,0 0 0,0 1 16,-21-1-16,21 0 15,-21 0-15,21 0 0,0 0 0,0 1 16,0-1-16,21-21 47,0 0-47,1-21 16,-22-1-16,21 22 0,0-21 15,-21 0-15,21 0 0,0 0 16,0 0-16,1-1 0,-1 1 15,0 0-15,0 21 16,-21 21 0,0 0-1,0 1-15,0-1 0,0 0 0,0 0 16,0 0-16,0 0 16,0 1-16,0-1 0,0 0 15,0 0 1,-21-21 46,21-21-46</inkml:trace>
  <inkml:trace contextRef="#ctx0" brushRef="#br0" timeOffset="186731.74">17187 14711 0,'-21'0'0,"0"0"0,0 0 16,0 21-16,-1-21 15,1 0-15,64 0 63,-22 0-63,0 0 16,21 0-16,-21 0 0,22 0 15,-1 0-15,22 0 0,-22 0 16,21 0-16,-20 0 0,20 0 0,-20 0 15,20 0-15,-21 0 0,1 0 16,-1 0-16,0 0 0,-20 0 0,20 0 16,-21 0-16,0 0 0,0 0 0,1 0 15,-1 0 1,-42 0 62,-1 0-78,1 0 0</inkml:trace>
  <inkml:trace contextRef="#ctx0" brushRef="#br0" timeOffset="187142.2">16997 15007 0,'0'0'0,"0"21"31,21-21-31,0 0 16,0 0-16,22 0 0,-22 0 15,21 0-15,-21 0 0,22 0 0,-1 0 16,0 0-16,1 0 0,20-21 0,-21 21 16,1 0-16,-1 0 0,-21 0 15,22-21-15,-1 21 0,-21 0 16,21 0-16,-20 0 0,-1 0 16,21 0-16,-21 0 0,0 0 15,1 0-15,-1 0 16,-42 0 46,-1 0-62,1 21 0,0-21 0</inkml:trace>
  <inkml:trace contextRef="#ctx0" brushRef="#br0" timeOffset="187515.98">17039 15409 0,'0'0'15,"21"0"16,0 0-31,1 0 0,-1 0 16,21 0-16,-21 0 0,22 0 0,-1 0 16,-21 0-16,21 0 0,1 0 15,-1 0-15,0 0 0,1 0 16,-1 0-16,-21 0 0,22 0 0,20 0 16,-42 0-16,22 0 0,-22 0 15,0 0-15,0 0 0,0 0 16,-42 0 46,0 0-46</inkml:trace>
  <inkml:trace contextRef="#ctx0" brushRef="#br0" timeOffset="189241.43">20574 13335 0,'0'-21'0,"0"0"15,21 21 1,0 0 0,0 0-16,1 21 15,-1 0-15,0 0 16,0 0-16,0 1 0,0-1 0,1 0 16,-1 0-16,-21 0 0,21 0 15,-21 1-15,21-22 16,-21 21-16,0 0 15,21-21-15,-21-21 32</inkml:trace>
  <inkml:trace contextRef="#ctx0" brushRef="#br0" timeOffset="189444.31">20891 13314 0,'-21'0'15,"0"21"1,0 0-16,0 0 16,0 1-16,-1-22 0,1 21 15,21 0-15,-21 0 0,0 0 16,0 0-16,21 1 0,-21-1 16,21 0-1,21-21 1</inkml:trace>
  <inkml:trace contextRef="#ctx0" brushRef="#br0" timeOffset="189727.15">21082 13335 0,'0'21'0,"21"43"16,-21-43-16,0 0 15,0 21-15,0 1 0,0-1 0,0 0 16,0-20-16,0 20 0,0 0 16,-21 1-16,21-1 0,-21 0 0,21-21 15,-21 22-15,21-22 0,0 0 16,0 0-16,0 0 0,-22 1 0,22-1 16,0 0-16,0-42 46,0 0-46,22-1 0,-22 1 16</inkml:trace>
  <inkml:trace contextRef="#ctx0" brushRef="#br0" timeOffset="190025.98">21124 13356 0,'0'0'15,"21"0"-15,1-21 0,-1 0 16,0 21-16,0 0 0,0 0 16,0 0-16,1 0 0,-1 0 15,0 0-15,0 21 0,0 0 0,0 0 16,-21 1-16,0-1 16,0 0-16,0 0 0,-21 0 0,0 0 15,0-21-15,0 22 0,0-1 16,-1 0-16,1 0 0,0-21 0,0 21 15,0-21 1,21 21-16,-21-21 0,42 0 31,-21-21-31,21 21 0,0-21 16,0 0-16</inkml:trace>
  <inkml:trace contextRef="#ctx0" brushRef="#br0" timeOffset="190435.75">21632 13356 0,'-21'21'15,"0"-21"-15,0 22 16,21-1-16,-21-21 0,-1 21 16,22 0-16,0 0 0,-21 0 0,21 1 15,-21-1-15,21 0 0,0 0 16,0 0-16,0 0 15,21-21 1,0 0 0,1-21-16,-1 0 0,-21 0 15,21 0-15,0 0 0,0-1 0,0 1 16,-21 0-16,22-21 0,-1 21 16,-21-1-16,0 44 31,0-1-16,0 21-15,0-21 0,0 0 16,0 1-16,0-1 0,0 0 16,0 0-16,0 0 15,0 0-15,21-21 16,0 0 0,0-21-1,0 0-15</inkml:trace>
  <inkml:trace contextRef="#ctx0" brushRef="#br0" timeOffset="190684.61">22034 13102 0,'0'21'16,"0"1"-1,0-1-15,0 0 0,0 21 16,-21-21-16,21 1 0,0-1 15,0 21-15,0-21 0,0 0 0,0 22 16,0-1-16,0-21 16,0 0-16,0 1 0,-21-1 0,21 0 15,0 0-15,21-42 32,0 21-32,-21-21 15,22 0-15</inkml:trace>
  <inkml:trace contextRef="#ctx0" brushRef="#br0" timeOffset="191148.34">22288 13081 0,'0'0'0,"0"-21"0,0 42 47,0 0-47,0 0 0,0 1 16,0-1-16,0 0 0,0 0 15,0 21-15,0-20 0,0-1 16,0 0-16,0 21 0,0-21 16,-21 1-16,21-1 0,0 0 0,0 0 15,-21 0-15,21 0 0,0 1 16,-21-1-16,21-42 31,0-1-15,21 1-16,0 0 0,-21 0 15,21 0-15,1 0 0,-1-1 16,0 1-16,0 21 16,0 0-16,0-21 0,1 21 0,-1 0 15,0 0-15,0 0 0,0 0 16,0 21-16,1 0 16,-22 1-16,0-1 0,0 0 15,0 0-15,0 0 16,0 0-16,0 1 0,0-1 15,-22 0-15,1-21 16,0 0 0,0-21-1,0 21-15,21-21 16</inkml:trace>
  <inkml:trace contextRef="#ctx0" brushRef="#br0" timeOffset="191360.25">22056 13335 0,'0'0'0,"21"0"31,0 0-31,0 0 16,0 0-16,0-21 0,1 21 16,-1 0-16,21 0 0,-21-21 0,0 21 15,1 0-15,-1 0 0,0-21 16,0 21-1,-42 0 1,0 0 0</inkml:trace>
  <inkml:trace contextRef="#ctx0" brushRef="#br0" timeOffset="192120.23">20595 13377 0,'0'-21'47,"-21"0"-47,0 21 16,21-21-16,-21 21 0,-1-21 0,-20 0 15,21-1-15,0 1 0,-22 0 16,22 0-16,-21 0 0,0 0 0,20-22 15,-20 22-15,0 0 0,-1-21 16,1 20-16,-21-20 0,20 21 16,-20-21-16,20 20 0,-20-20 0,-1 0 15,1 21-15,-22-22 0,22 22 16,-22-21-16,0 21 0,1-1 0,-1 1 16,0-21-16,-20 21 0,-1 0 15,-21-1-15,21 1 0,-21 0 0,0 0 16,0 0-16,0 0 0,0-1 15,0 22-15,0-21 0,0 0 0,0 0 16,0 21-16,21-21 0,21 0 16,-20 21-16,20-22 0,21 22 0,-20 0 15,20-21-15,-42 21 16,43 0-16,21 0 0,20-21 16,-20 21-16,21 0 0,0 0 0,0 0 31,42 0 0,0 0-31,0 0 16,0 0-16,0 0 0</inkml:trace>
  <inkml:trace contextRef="#ctx0" brushRef="#br0" timeOffset="192499.52">17187 12002 0,'21'0'16,"-42"0"-16,64 0 16,-65 0 15,1 0-31,0 0 0,-21 0 16,21 21-16,-22 0 0,22-21 15,-21 21-15,21-21 0,-22 21 0,1-21 16,21 0-16,-22 21 0,1-21 15,21 0-15,0 0 0,0 0 16,-1 0-16,1 0 0,0 0 0,0 0 16,0 0-1,21 22 17,0-1-32,0 0 0,21 0 0,0 0 15,-21 0-15,21 1 0,0 20 16,1-21-16,-1 0 0,0 0 0,-21 1 15,21-1-15,0 0 0,0 0 16,-21 0-16,0 0 0,22-21 0,-22 22 16,0-1-16</inkml:trace>
  <inkml:trace contextRef="#ctx0" brushRef="#br0" timeOffset="203707.95">14499 11367 0,'21'0'15,"0"0"1,1-22 15,-22 1 0,0 0-15,0 0 15,0 0-31,0 0 16,0-1 0,0 1-16,-22 0 15,1 0 1,0 21-16,0-21 15,0 21-15,0-21 16,-1 21-16,1 0 0,21-22 16,-21 22-16,21-21 0,-21 21 15,0 0-15,21-21 16,-21 21-16,-1 0 0,1 0 31,21-21-31,-21 21 0,0 0 16,0 0-1,0 0 1,-1 0-16,1-21 16,0 21-16,0 0 15,0 0-15,0 0 0,-1 0 32,1 0-32,0 0 15,0 0 1,0 0-16,0 0 15,-1-21 1,1 21-16,0 0 16,0 0-16,0 0 15,0 0 1,21-22-16,-22 22 0,1 0 31,0 0-31,0 0 16,0 0-1,0 0-15,-1 0 0,1 0 16,0 0-16,0 0 0,0 0 16,0 0-16,-1 0 15,1 0-15,0 0 16,0-21-16,0 21 16,0 0-16,-1 0 0,1 0 15,0 0 1,0 0-16,0 0 0,0 0 15,-1 0-15,1 0 0,0 0 16,0 0-16,0 21 16,0-21-16,-1 0 0,1 0 15,0 0-15,0 0 16,0 0-16,0 22 16,-1-22-1,1 0-15,0 0 16,0 21-16,0-21 15,0 0-15,-1 0 0,1 21 16,0-21 0,0 0-16,0 0 0,21 21 15,-21-21-15,-1 0 0,1 21 16,0-21-16,21 21 16,-21-21-1,21 22-15,-21-22 16,0 21-1,21 0-15,0 0 32,0 0-32,-22 0 15,22 1 1,0-1 0,-21 0-16,21 0 15,0 0-15,0 0 16,0 1-16,0-1 15,0 0-15,0 0 32,0 0-32,0 0 15,0 1 1,21-1 0,1 0-1,-22 0 1,21-21-16,-21 21 15,21-21-15,-21 21 16,21 1-16,0-22 16,-21 21-1,21-21-15,1 0 0,-22 21 16,21-21-16,0 0 16,0 0-16,0 0 15,0 21-15,1-21 0,-1 0 16,0 21-16,0-21 15,0 0-15,0 21 16,1-21-16,-1 0 16,0 0-16,-21 22 0,21-22 0,0 0 15,0 0-15,1 0 16,-1 21-16,0-21 16,0 0-16,0 0 0,0 0 15,1 0-15,-1 0 0,0 0 16,0 0-16,0 0 15,0 0-15,-21 21 0,22-21 0,-1 0 16,0 0-16,0 0 0,0 0 16,0 0-16,1 0 15,-1 0-15,0 0 16,0 0-16,0 0 16,0 0-16,1 0 15,-1 0-15,0 0 16,0 0-16,0 0 15,0 0-15,1 0 16,-1 0-16,0 0 16,0 0-1,0 21-15,0-21 16,1 0-16,-1 0 0,0 0 0,0 0 16,0 0-16,0 0 15,1 0-15,-1 0 16,0 0-16,0 0 0,0 0 15,0 0-15,1 0 16,-1 0-16,0 0 0,0 0 16,0-21-16,0 21 15,1 0-15,-1 0 0,0 0 0,0 0 16,0 0-16,0-21 0,1 21 16,-1 0-16,0 0 15,0 0-15,0 0 0,0-21 16,1 21-1,-1 0-15,0-22 16,0 22-16,0-21 16,0 21-16,1-21 15,-1 21 1,-21-21-16,21 21 16,-21-21-1,21 0-15,-21-1 16,0 1-1,21 21-15,-21-21 0,21 0 16,-21 0-16,0 0 16,0-1-1,0 1 1,0 0-16,0 0 16,0 0-1,0 0-15,-21 21 0,21-22 16,-21 1-16,21 0 15,-21 0-15,0 21 0,0-21 0,-1 0 16,1 21-16,0-22 16,0 22-16,0 0 0,0-21 15,-1 21-15,1 0 16,0-21-16,0 21 0,-21-21 16,42 0-16,-22 21 15,1 0-15,0-21 0,0-1 16,0 22-16,0-21 0,-1 21 15,1 0-15,0-21 0,0 21 0,0 0 16,0 0-16,-1 0 0,1-21 0,0 21 16,0 0-16,0 0 0,0 0 15,-1 0-15,1 0 0,0-21 0,0 21 16,0 0-16,0 0 16,-1 0-16,1-21 15,0 21 1,0 0-16,0-22 15,0 22-15,-1 0 16,1 0-16,21-21 16,-21 21-16,0 0 0,0 0 15,21-21-15,-21 21 16,-1 0 0,1 0-16,0 0 0,0 0 15,0 0 1,0 0-16,-1 0 0,1 0 15,0 0-15,0 0 0,-21 0 16,20 0-16,1 0 0,0 0 16,0 0-16,-21 0 0,20 0 15,1 0-15,0 0 0,-21 0 0,21 0 16,-1 0-16,1 0 0,0 0 0,0 0 16,0 0-16,0 0 0,-1 0 15,1 0-15,0 21 0,0-21 16,0 0-16,0 0 0,-1 21 15,1-21-15,0 0 0,21 22 16,-21-22-16,0 21 16,0-21-16,21 21 15,-22-21-15,1 21 16,21 0 0,-21-21-16,21 21 15,-21-21-15,21 22 0,0-1 16,-21 0-1,21 0-15,-21 0 16,21 0 0,0 1 15,0-1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086-6101-4074-8E3B-23321FF86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1996B-5FAE-4F85-B763-3391AB136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5459-AD2D-4884-8072-28802B59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1CB1-53AF-4001-82F9-169475D8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B859-37C7-462D-BDE3-A6222857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1BC9-8DAF-4FDC-9D28-BF292E5B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D07A3-4ACA-490F-8EA8-964BB132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2A15-5525-4C99-8D51-580810D7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B05F-F978-4AAE-AE92-01BB0692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02C79-6082-4ED8-88E0-CC2EDD17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84803-D0BE-466B-A383-73D4A9656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2E75-141A-4D81-A30C-0085F9FC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2D71-45B1-4889-99F2-F59C8C58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663E-5855-4F71-89E8-03F4304F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DF4B-05F6-4A85-A8EB-70597C19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9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D53E-8E64-49DE-82C4-FA3D08D7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147C-9AA2-417E-AFAA-A8F351C7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D178-6BDA-4F89-8BAE-5F253766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FEB2-887B-4466-9018-6DF2C93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7C85-D104-407D-A6A7-8AD0FC78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4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A75D-167A-4FC0-B184-53F33D9C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87A50-C01A-42A0-BDF0-161286E1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E525-DE49-4180-8AC0-CE1BFB0A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5EAA-54A8-451B-951A-CE66A29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0BB5-EDE4-4D9F-B31C-404DB532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9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4B11-5A0C-4659-8AD7-7694334F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81BB-DB01-44C9-B2B2-EF138236B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5F9B7-FE77-4D61-BE15-8BF5C699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2EAE0-49F1-4D80-A5CC-11EDC0AD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C64A-1128-4C28-A5FE-2FCCF735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2E8BC-30C9-4B8D-AF9C-891B2C98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0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6A77-C98B-4788-A801-2D47CB1F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885E-7E7C-45C4-9D40-9E53D93B3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4C18C-4B9A-4353-863D-5248EB043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BE196-A6BD-41D5-808E-A3C273E36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F6FB-1440-4EF5-A42F-1DABD791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BD676-CA06-4324-BC6F-147A539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33C97-E2D1-4060-993B-AEE27B1A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1FA70-F226-4D0E-8BB6-FE7A94FC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4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8177-06CA-4448-9980-21282723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E64DB-B7DE-4B83-A976-4A174A4E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0768-FE7C-497B-A59F-13DD48D1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C62DC-32BA-46FA-A30B-763818B2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5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FF267-7BC1-471E-BF19-A99861D6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1059-7951-47C9-B585-84E380E9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64BBE-9E00-4BC5-BF3C-32EC240C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FD98-88D9-4B7F-92F5-8767D86C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F86D-3B23-4125-ACF1-DD817ED3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61EBB-9990-4FAE-85EF-A634C914F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AA85-5570-4755-8A9C-6AC0FE7A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579E-D4C4-4947-8C39-79BBC813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6728-EFB4-42D9-9CB8-4F9B0B41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0166-9369-4B99-92BD-49FA93AD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EF5E4-87CB-4946-93BB-0F158DD27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EA42B-5DFE-4363-B50D-149DAEBBD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857A0-81C8-4B5F-845C-1C8CE522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8284-AA8A-41DD-8198-A9BF3B9A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B8D3-ABA0-49C6-9A68-54A0D45F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43562-8837-4C3A-B8AC-0DF36C2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D8630-D8C5-4B94-929A-D38ED252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C739-6224-4833-B0ED-9799BF18B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0610-37AD-4E50-9666-ABE93456E74C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EB36-E0C5-4BA6-9C6B-7904D29C6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CA827-2AD0-42F1-A1BD-0860360A3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000A-F524-4108-AA76-9D7CB4AFC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3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D46A5B-119A-431B-BDE6-D97B3E3DFF2F}"/>
                  </a:ext>
                </a:extLst>
              </p14:cNvPr>
              <p14:cNvContentPartPr/>
              <p14:nvPr/>
            </p14:nvContentPartPr>
            <p14:xfrm>
              <a:off x="114120" y="182880"/>
              <a:ext cx="11933280" cy="65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D46A5B-119A-431B-BDE6-D97B3E3DFF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73520"/>
                <a:ext cx="1195200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8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158338-358B-4ABE-9DB4-9F65B2F0B111}"/>
                  </a:ext>
                </a:extLst>
              </p14:cNvPr>
              <p14:cNvContentPartPr/>
              <p14:nvPr/>
            </p14:nvContentPartPr>
            <p14:xfrm>
              <a:off x="0" y="15120"/>
              <a:ext cx="974628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158338-358B-4ABE-9DB4-9F65B2F0B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976500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1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490872-90B1-4FF4-8E85-688AA0506017}"/>
                  </a:ext>
                </a:extLst>
              </p14:cNvPr>
              <p14:cNvContentPartPr/>
              <p14:nvPr/>
            </p14:nvContentPartPr>
            <p14:xfrm>
              <a:off x="1905120" y="0"/>
              <a:ext cx="8229960" cy="240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490872-90B1-4FF4-8E85-688AA0506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760" y="-9360"/>
                <a:ext cx="8248680" cy="24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08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3FE026-7D14-4D3C-9E45-646C7D4D697C}"/>
                  </a:ext>
                </a:extLst>
              </p14:cNvPr>
              <p14:cNvContentPartPr/>
              <p14:nvPr/>
            </p14:nvContentPartPr>
            <p14:xfrm>
              <a:off x="723960" y="190440"/>
              <a:ext cx="8771040" cy="39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3FE026-7D14-4D3C-9E45-646C7D4D6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81080"/>
                <a:ext cx="878976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17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A1A313-C987-412E-973A-EB7232B0AD9E}"/>
                  </a:ext>
                </a:extLst>
              </p14:cNvPr>
              <p14:cNvContentPartPr/>
              <p14:nvPr/>
            </p14:nvContentPartPr>
            <p14:xfrm>
              <a:off x="746640" y="0"/>
              <a:ext cx="1090476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A1A313-C987-412E-973A-EB7232B0A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-9360"/>
                <a:ext cx="109234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35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E47984-338B-407F-A26D-4C902B48346A}"/>
                  </a:ext>
                </a:extLst>
              </p14:cNvPr>
              <p14:cNvContentPartPr/>
              <p14:nvPr/>
            </p14:nvContentPartPr>
            <p14:xfrm>
              <a:off x="122040" y="152280"/>
              <a:ext cx="9746280" cy="59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E47984-338B-407F-A26D-4C902B4834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42920"/>
                <a:ext cx="9765000" cy="59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4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F07FA2-55F4-4CAA-9EB3-F24325DC2E5D}"/>
                  </a:ext>
                </a:extLst>
              </p14:cNvPr>
              <p14:cNvContentPartPr/>
              <p14:nvPr/>
            </p14:nvContentPartPr>
            <p14:xfrm>
              <a:off x="1211400" y="396360"/>
              <a:ext cx="259560" cy="37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F07FA2-55F4-4CAA-9EB3-F24325DC2E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040" y="387000"/>
                <a:ext cx="278280" cy="3924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30E059-D45F-446E-84FC-4244428ECC3B}"/>
              </a:ext>
            </a:extLst>
          </p:cNvPr>
          <p:cNvSpPr txBox="1"/>
          <p:nvPr/>
        </p:nvSpPr>
        <p:spPr>
          <a:xfrm>
            <a:off x="3048886" y="2690336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"https://www.facebook.com/"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jhjhghgj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52C70-BF74-425F-A896-F4CEA8A48200}"/>
                  </a:ext>
                </a:extLst>
              </p14:cNvPr>
              <p14:cNvContentPartPr/>
              <p14:nvPr/>
            </p14:nvContentPartPr>
            <p14:xfrm>
              <a:off x="883800" y="281880"/>
              <a:ext cx="8008920" cy="5738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52C70-BF74-425F-A896-F4CEA8A482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440" y="272520"/>
                <a:ext cx="802764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38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00CBBE-04A0-4B91-8764-E71279D39928}"/>
                  </a:ext>
                </a:extLst>
              </p14:cNvPr>
              <p14:cNvContentPartPr/>
              <p14:nvPr/>
            </p14:nvContentPartPr>
            <p14:xfrm>
              <a:off x="304920" y="190440"/>
              <a:ext cx="1829160" cy="85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00CBBE-04A0-4B91-8764-E71279D39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81080"/>
                <a:ext cx="1847880" cy="8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81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E75704-AFEA-4117-B580-F15A6FDD0F0C}"/>
                  </a:ext>
                </a:extLst>
              </p14:cNvPr>
              <p14:cNvContentPartPr/>
              <p14:nvPr/>
            </p14:nvContentPartPr>
            <p14:xfrm>
              <a:off x="122040" y="129600"/>
              <a:ext cx="1167408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E75704-AFEA-4117-B580-F15A6FDD0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20240"/>
                <a:ext cx="1169280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24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94B6E6-3318-4C5A-8242-B24B3F473ADA}"/>
                  </a:ext>
                </a:extLst>
              </p14:cNvPr>
              <p14:cNvContentPartPr/>
              <p14:nvPr/>
            </p14:nvContentPartPr>
            <p14:xfrm>
              <a:off x="243720" y="106560"/>
              <a:ext cx="9830160" cy="577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94B6E6-3318-4C5A-8242-B24B3F473A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97200"/>
                <a:ext cx="9848880" cy="57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73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9492A6-017B-497C-ACFB-44C04917F090}"/>
                  </a:ext>
                </a:extLst>
              </p14:cNvPr>
              <p14:cNvContentPartPr/>
              <p14:nvPr/>
            </p14:nvContentPartPr>
            <p14:xfrm>
              <a:off x="579240" y="419040"/>
              <a:ext cx="1160532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9492A6-017B-497C-ACFB-44C04917F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409680"/>
                <a:ext cx="1162404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07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D27-32FE-4EEB-AE26-FDD21851E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A94F6-71DE-4D39-A210-BD1272D9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AA9E1E-788A-4EF4-925E-D88DBF329542}"/>
                  </a:ext>
                </a:extLst>
              </p14:cNvPr>
              <p14:cNvContentPartPr/>
              <p14:nvPr/>
            </p14:nvContentPartPr>
            <p14:xfrm>
              <a:off x="350640" y="160200"/>
              <a:ext cx="986040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AA9E1E-788A-4EF4-925E-D88DBF329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50840"/>
                <a:ext cx="987912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89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2021-02-04T13:14:25Z</dcterms:created>
  <dcterms:modified xsi:type="dcterms:W3CDTF">2021-02-04T14:54:38Z</dcterms:modified>
</cp:coreProperties>
</file>