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3:17:53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699 0,'0'0'0,"0"-22"0,0 1 16,-21 0-16,21 0 15,0 0-15,0 0 0,0-1 16,-21 22 0,21 22 30,0-1-46,0 0 0,0 21 0,0-21 16,0 22-16,0 20 0,0-20 16,0-1-16,0 21 0,0-20 0,0 20 15,0-20-15,0-1 0,0 0 16,0 1-16,0-1 0,0-21 0,0 21 16,0-20-16,0-1 0,0 0 15,0 0-15,0 0 0,0 0 16,0-42 31,0 0-32,0 0-15,0 0 0,0-22 16,21 22-16</inkml:trace>
  <inkml:trace contextRef="#ctx0" brushRef="#br0" timeOffset="334.8">3958 656 0,'-21'-21'15,"21"0"1,21 21-1,0-21-15,0 21 0,1-21 16,-1 21-16,0 0 0,0 0 16,21-22-16,-20 22 0,-1 0 0,21 0 15,0 0-15,-20-21 0,20 21 16,-21 0-16,21 0 0,-20 0 0,-1 0 16,0 0-16,0 0 0,-42 0 46,21 21-46,-21-21 0,0 0 0,-1 0 16,1 0-16,0 0 0</inkml:trace>
  <inkml:trace contextRef="#ctx0" brushRef="#br0" timeOffset="950.86">4022 593 0,'0'0'0,"-22"0"15,22 21-15,-42 0 16,42 0-16,-21 0 0,21 1 0,-21-1 16,21 0-16,-21 0 15,21 0-15,-22 0 0,22 1 0,0-1 16,0 0-16,-21 0 16,21 0-16,0 0 0,0 1 15,0-1 1,21-21 15,1 0-31,-22-21 16,21 21-16,-21-22 0,21 22 0,0-21 15,0 0-15,0 21 16,1-21-16,-1 21 0,0 0 0,0-21 16,0 21-16,0-21 15,1 21-15,-1 0 0,0 0 16,0 0-16,0 0 0,0 0 15,1 0-15,-1 0 0,0 21 16,0 0-16,0 0 0,0 0 16,-21 0-16,0 1 15,0-1-15,0 0 0,0 0 0,0 0 16,0 0-16,0 22 0,0-22 16,-21 0-16,0 0 0,0 0 0,0 1 15,0-1-15,-1 0 0,1 0 16,0-21-16,0 21 0,0 0 15,-22-21-15,22 0 0,0 22 16,0-22-16,-21 0 0,20 0 0,1 0 16,0 0-16,0 0 0,0 0 15,0 0-15,-1 0 0,1 0 0,0 0 16,0 0-16,21-22 16,0 1 30,0 0-46,21 21 0,0-21 16</inkml:trace>
  <inkml:trace contextRef="#ctx0" brushRef="#br0" timeOffset="1386.54">4720 212 0,'0'0'0,"0"-21"0,-21-1 15,21 1-15,-21 21 16,21 21-1,0 1 1,0-1-16,0 0 0,0 0 16,0 21-16,0 1 0,0-22 0,0 21 15,0 1-15,0-1 0,21 0 16,-21-21-16,0 22 0,0-1 0,0-21 16,0 22-16,0-22 0,0 0 15,0 0-15,0 21 0,0-20 16,0-1-16,0 0 15,0 0 1,0-42 15,0 0-31,21 0 16,-21-1-16,21 1 0,-21 0 16</inkml:trace>
  <inkml:trace contextRef="#ctx0" brushRef="#br0" timeOffset="2066.09">4974 148 0,'0'0'0,"0"-21"15,21 42 32,-21 0-47,0 22 0,21-22 16,-21 0-16,0 21 0,0-20 0,0 20 15,22 0-15,-22-21 0,0 22 16,0-22-16,0 21 0,0-21 16,0 22-16,0-22 0,0 0 15,0 21-15,0-20 0,0-1 0,0 0 16,0 0-16,0 0 0,0 0 15,0 1-15,0-1 0,0 0 16,0-42 31,0 0-47,0-1 16,0 1-16,0 0 0,0 0 0,0 0 15,0 0-15,0-1 16,0 1-16,0 0 0,0 0 0,0 0 15,21 0-15,-21-1 0,0 1 16,21 21-16,0-21 0,-21 0 0,21 0 16,0 21-16,1-21 15,-1 21-15,0 0 0,0 0 16,0 0-16,0 21 0,-21 0 16,22-21-16,-22 21 0,21 0 0,-21 0 15,0 1-15,0-1 0,0 0 16,0 0-16,0 0 0,0 0 0,0 1 15,0-1-15,0 0 0,0 0 16,0 0-16,0 0 16,0 1-16,0-1 0,0 0 15,0 0 1,-21-21 15,-1 0-15,22-21-1,-21 0-15</inkml:trace>
  <inkml:trace contextRef="#ctx0" brushRef="#br0" timeOffset="2450.88">4424 550 0,'0'0'16,"0"-21"15,21 21-15,0 0-16,0 0 0,0-21 15,22 21-15,-22 0 0,21 0 0,-21 0 16,1 0-16,20 0 0,-21 0 16,0 0-16,22-21 0,-22 21 0,0 0 15,0 0-15,0 0 16,-21 21 46,0 0-62</inkml:trace>
  <inkml:trace contextRef="#ctx0" brushRef="#br0" timeOffset="3242.58">3323 1757 0,'0'0'0,"-21"0"0,0 0 0,0-21 15,-1 21-15,44 0 63,-1 0-63,0 0 0,21 0 16,1 0-16,-1 0 0,0 0 15,22 0-15,-1 0 0,1 0 0,-1 0 16,1 0-16,-22 0 0,22 0 15,-1 0-15,1 0 0,-1 0 0,-21-21 16,1 21-16,20 0 0,-20 0 16,-1 0-16,-21 0 0,21 0 0,-20 0 15,-1 0-15,0 0 0,0 0 32,-42 0 14,0 0-30,0 0-16,-1 21 0,1-21 16,0 21-16,-21-21 0,21 0 15,-1 21-15,-20 0 0,21-21 0</inkml:trace>
  <inkml:trace contextRef="#ctx0" brushRef="#br0" timeOffset="4246.03">3238 1947 0,'0'22'47,"22"-22"-16,-1 0-31,0 0 0,21 0 15,-21 0-15,22 0 0,-1 0 16,0 0-16,1 0 0,20 0 0,-20 0 16,20 0-16,1 0 0,-22 0 15,21 21-15,1-21 0,-22 0 0,22 0 16,-1 0-16,-20 0 0,-1 0 16,0 0-16,1 0 0,-1 0 15,-21 0-15,0 0 0,0 0 16,1 0-16,-1 0 0,0 0 15,0 0 17,-21 21-32,21-21 15,0 0 17,1 0 46,-1 0 0,-21-21 219,0 0-297,0-1 15,0 1-15,-21 21 0,-1-21 16</inkml:trace>
  <inkml:trace contextRef="#ctx0" brushRef="#br0" timeOffset="8430.6">6117 1418 0,'-21'0'16,"0"0"-1,0 0 1,-1 0 15,22-21 0,22 21 1,-22-21-32,21 21 15,0 0-15,0 0 0,0 0 16,0 0-16,22 0 0,-22 0 0,0-21 16,21 21-16,-20 0 0,20 0 15,0 0-15,1 0 0,-1 0 0,0 0 16,-21 0-16,22 0 15,-1-21-15,0 21 0,-20 0 0,20 0 16,-21 0-16,0 0 0,0 0 16,1 0-16,-1 0 0,0 0 0,0 0 15,0 0-15,-42 0 47,0 0-31,0 0-16,0 0 15</inkml:trace>
  <inkml:trace contextRef="#ctx0" brushRef="#br0" timeOffset="8786.39">6138 1439 0,'21'0'47,"1"0"-47,-1 0 0,21 0 0,-21 0 16,22-21-16,-22 21 0,21 0 0,0 0 16,1-21-16,-1 21 15,0 0-15,1 0 0,-1-21 0,-21 21 16,22 0-16,-1-21 0,-21 21 15,0 0-15,0 0 0,1 0 0,-1 0 16,0 0-16,-21-21 63,-21 21-48,21-22-15</inkml:trace>
  <inkml:trace contextRef="#ctx0" brushRef="#br0" timeOffset="9794.41">6604 1101 0,'21'0'32,"0"0"-32,0 21 0,1 0 15,-1-21-15,0 21 0,21-21 16,-21 21-16,1 1 0,20-22 0,-21 21 16,21-21-16,-20 21 0,-1 0 15,0-21-15,0 21 0,21-21 0,-20 0 16,-1 21-16,0-21 0,0 0 15,0 0-15,0 22 0,1-22 16,-22 21 0,0 0-16,0 0 15,-22-21-15,1 21 16,-21-21-16,21 21 0,-22 1 16,1-1-16,21 0 0,-21 0 15,-1 0-15,1 0 0,21 1 0,-22-1 16,22 21-16,0-21 0,0 0 15,0 1-15,0-1 0,-1 0 0,1 0 16,0-21-16,0 21 0,0 0 0,21 1 16,-21-22-1,-1 21-15,1-42 547</inkml:trace>
  <inkml:trace contextRef="#ctx0" brushRef="#br0" timeOffset="12810.91">9758 741 0,'0'-21'47,"0"0"-47,21 21 0,0-22 15,0 1 1,0 0-16,1 21 0,-1 0 0,0-21 16,0 21-16,0 0 0,0 0 15,1 0-15,-1 0 0,0 0 0,0 0 16,-21 21-16,0 0 0,21-21 16,-21 21-16,0 1 0,0-1 0,0 0 15,-21 0-15,0 21 0,0-20 16,0-1-16,-1 0 0,-20 0 0,21 0 15,0 0-15,0 1 0,-1-1 16,1 0-16,0-21 0,0 0 16,0 21-16,21-42 31,0 0-15,0 0-16,21-1 0,0 22 15,0-21-15,0 0 0,1 21 16,-1 0-16,0-21 0,21 21 0,-21 0 15,1 0-15,20 0 0,-21 0 16,0 0-16,22 0 0,-22 0 0,0 21 16,0 0-16,0 0 0,0 1 15,-21-1-15,0 0 0,0 0 0,0 0 16,0 22-16,0-22 16,-21 0-16,0 21 0,0-21 0,-21 1 15,20 20-15,-20-21 0,0 0 0,-1 0 16,22 1-16,-21-1 0,0-21 15,20 0-15,-20 21 0,21-21 0,0 0 16,0 0-16,-22 0 0,22 0 16,0 0-16,21-21 0,-21 21 0,0-21 15,-1 21-15,22-22 0,0 1 16,-21 0-16,21 0 16,0 0-1,0 0-15,21-1 16,1 22-1,-1 0-15</inkml:trace>
  <inkml:trace contextRef="#ctx0" brushRef="#br0" timeOffset="13410.79">10562 720 0,'0'0'0,"0"21"32,-21 0-17,21 0-15,-21 0 0,21 1 16,-21 20-16,21-21 0,0 0 0,0 22 15,0-22-15,-22 21 0,22 0 16,0-20-16,0-1 0,0 21 0,0-21 16,0 22-16,0-22 0,0 0 15,0 0-15,0 0 0,0 0 0,0 1 16,0-1-16,22 0 16,-1-21-16,0 0 0,0 0 15,0 0-15,0 0 0,1 0 0,-1 0 16,0 0-16,0 0 0,21-21 15,-20 0-15,-1-1 0,21 1 0,-21 0 16,0 0-16,1 0 0,20 0 16,-21-22-16,0 22 0,0-21 0,-21 21 15,0-22-15,0 1 0,0 0 16,0 20-16,0-20 0,0 0 0,-21 21 16,0-1-16,0-20 0,-21 21 15,20 0-15,1 21 0,0-21 0,0 21 16,0 0-16,0-22 0,-1 22 15,1 0 1,0 0-16,0 0 16,0 22-1,0-22-15,21 21 0,-22-21 16,22 21-16,-21-21 16,0 21-16,21 0 15</inkml:trace>
  <inkml:trace contextRef="#ctx0" brushRef="#br0" timeOffset="36605.87">4064 1122 0,'0'0'0,"-21"0"15,0 0-15,-1 0 0,1 0 16,-21 0-16,0 0 0,-1 21 0,-20-21 16,20 21-16,1 0 0,0-21 15,-1 22-15,22-22 0,0 0 0,42 0 32,22 0-32,20-22 0,-21 1 15,43 0-15,0-21 0,-1 21 16,22-22-16,-21 1 0,21 0 15,0-1-15,-1 1 0,-41 21 0,21 0 16,-43-1-16,0 22 0,-21 0 16,-21 22-16,-21 20 15,-21 0-15,-22 1 0,1-1 0,-22 21 16,1 1-16,-1-1 0,21 22 16,-20-43-16,-22 85 15,42-63-15,43-22 0,0 1 0,21-22 16,0 21-16,21-42 0,43 0 15,-22 0-15,43-21 0,-1 0 16,1-22-16,21 22 0,0-21 16,-22 0-16,22-1 0,-21 22 15,0-21-15,-1 21 0,-20-1 0,-22 1 16,0 21-16,1 0 0,-43 21 16,0 22-16,0-22 0,0 21 15,-21 1-15,-1 20 0,-20-21 0,21 22 16,-21-1-16,-1 1 0,1-1 15,21-20-15,0 20 0,21-20 0,0-22 16,21 0-16,21-21 0,22-21 0,20 0 16,22-22-16,0-20 0</inkml:trace>
  <inkml:trace contextRef="#ctx0" brushRef="#br0" timeOffset="37362.72">8657 804 0,'0'-21'0,"0"42"0,0-63 0,0 21 16,21 0-16,22 21 15,-22-21-15,21-1 0,0 22 0,1-21 16,20 0-16,-20 0 0,20 0 16,1 0-16,-1 21 0,1-22 0,-1 22 15,-21 0-15,1 0 0,-1 0 16,-21 0-16,0 22 0,-21-1 0,0 0 15,0 21-15,0-21 16,0 22-16,0-1 0,-21-21 0,0 22 16,21-1-16,0-21 0,0 0 0,0 0 15,0 1-15,21-22 16,22 0-16,-1 0 16,21-22-16,1 1 0,-1-21 0,22 0 15,0-1-15,21 1 0,-22 21 16,22-22-16,0 1 0,0 0 0,-22 21 15,1-1-15,0 1 0,-22 21 16,-20 0-16,-22 0 0,-21 21 16,-21 1-16,-22-1 0,1 21 15,0-21-15,-22 22 0,1-1 0,-1 21 16,1-20-16,-1-1 0,22 0 16,-22 1-16,22-1 0,0 0 15,20-20-15,1 20 0,21-21 0,21-21 16,22 0-16,20 0 15,1-21-15,20 0 0,1-22 0,21 1 16,21 0-16,0-1 16,0-20-16,0 21 0,0-1 0,-21 1 0,-22 21 15,1-22-15,-21 43 16,-1-21-16,-42 21 0,0 0 0,-21 21 0,-21 1 16,-21 20-16,0 0 0,-22 1 15,-21 20-15,1 1 0,-1-1 0,-63 43 16,106-43-1,-1-20-15,43-1 0,0-21 0,43 0 16,41 1-16,22-22 0,0 0 0,42-22 16,43 1-16,20-21 0,1 0 15,21-22-15,21 1 0</inkml:trace>
  <inkml:trace contextRef="#ctx0" brushRef="#br0" timeOffset="123215.07">11853 2392 0,'0'0'15,"0"-21"-15,-21 21 0,21-21 0,0-1 16,-21 22-16,21-21 0,-21 0 16,21 0-16,-21 21 0,-1-21 0,1 0 0,0 21 15,0 0-15,0 0 16,0-22-16,-1 22 0,-20 0 0,21 0 16,-21 0-16,20 22 0,-20-1 15,0 0-15,21 0 0,-22 21 0,1 1 16,21-1-16,-22 0 0,22 22 0,-21-1 15,21 1-15,0-1 0,-1 1 16,1-1-16,21 1 0,0-1 0,0 1 16,0-1-16,0-20 0,21 20 15,1-20-15,-1-1 0,21 0 16,-21 1-16,22-22 0,-1 21 16,0-21-16,1 0 0,-1-21 0,0 22 15,1-22-15,-1 0 0,0 0 0,1 0 16,20-22-16,-21 1 0,22 0 15,-22 0-15,22-21 0,-22 20 0,22-41 16,-22 21-16,21-1 0,-20-20 16</inkml:trace>
  <inkml:trace contextRef="#ctx0" brushRef="#br0" timeOffset="123818.28">12721 1715 0,'0'0'0,"-21"0"15,0-22-15,0 1 0,-1 21 16,1 0 0,21 21-1,0 1-15,0 20 0,0-21 0,0 21 16,0 1-16,0 20 0,0-20 15,0 20-15,0 1 0,21-1 0,-21 1 16,22-1-16,-22 22 16,21-22-16,-21 22 0,0 0 0,0-22 15,0 1-15,0-1 0,0 22 0,0-43 16,0 22-16,0-1 0,0-21 16,0 1-16,0-1 0,0 0 0,0 1 15,0-22-15,0 0 0,0 0 16,0 0-16,0-42 31,0 0-31,0 0 0,0-21 16,0 20-16,0-20 0,0 0 15,0-1-15,0 1 0,0-21 0,0 20 16,0 1-16,0-22 0,21 22 0,0 0 16,21-1-16,-20 1 15,20 0-15,0-1 0,1 22 0,-1 0 16,0 0-16,1 21 0,-1 0 15,0 0-15,1 21 0,-1 0 0,0 22 16,1-22-16,-22 21 0,21 0 16,-21-20-16,0 20 0,-21 0 0,0 1 15,22-1-15,-22 0 0,0 1 0,0-1 16,0 0-16,0 1 0,0-22 16,0 21-16,0-21 0,0 22 0,0-22 15,0 0-15,0 0 0,0 0 16</inkml:trace>
  <inkml:trace contextRef="#ctx0" brushRef="#br0" timeOffset="124577.2">14097 2963 0,'0'-21'15,"0"0"-15,0 0 0,0 0 16,0 0-16,0-1 0,0 1 16,21 0-16,-21 0 0,0 0 15,0 0-15,0-1 0,0 1 16,0 0-16,-21 0 0,0 0 0,0 21 15,-1 0-15,1-21 0,-21 21 16,0 0-16,20 0 0,-20 0 0,0 21 16,-1 0-16,1 0 0,0 0 15,21 22-15,-22-22 0,1 21 0,0 0 16,20 1-16,1-1 0,0 0 16,0 1-16,21-1 0,-21 0 0,21 1 15,0-1-15,0-21 0,0 22 16,0-22-16,21 0 0,0 0 0,0-21 15,0 0-15,1 0 0,-1 0 16,0 0-16,21 0 0,-21-21 16,1 0-16,20-22 0,-21 22 0,21 0 15,-20-21-15,-1-1 0,0 22 16,0-21-16,0 0 0,0 20 0,-21-20 16,0 0-16,0-1 0,0 22 15,0-21-15,0 21 0,0 0 0,0-1 16,0 44 15,0-1-31,0 0 0,0 21 16,0-21-16,0 22 0,0-22 15,0 21-15,0-21 0,22 22 0,-1-22 16,-21 21-16,21-21 0,0 1 16,-21-1-16,21 0 0,0 0 0,1 0 15,-1-21-15,0 0 0,0 21 0,0-21 16,0 0-16,22 0 0,-22 0 15,0-21-15,21 0 0,-20 21 0,-1-21 16</inkml:trace>
  <inkml:trace contextRef="#ctx0" brushRef="#br0" timeOffset="124950.54">14626 2540 0,'0'0'16,"0"-21"-16,-21 21 0,0-21 0,21 0 15,-21 21-15,-1 0 0,1 0 16,0 21 0,21 0-16,0 0 0,-21 21 0,21 1 15,0-1-15,0 0 0,0 1 0,0 20 16,0 1-16,0-1 0,0 1 16,0-1-16,0 22 0,0 0 0,0-1 15,0 1-15,21 0 0,-21-22 16,21 22-16,-21-1 0,21 1 15,-21 0-15,0 21 0,0-22 0,22-20 16,-22 20-16,21 1 0,-21-21 16,0-1-16,0 1 0,0-1 0,21-21 15,-21 1-15,0-1 0,21-21 0,-21 22 16,0-22-16,0 0 16,0-42-1,0 0 1,0-22-16,0 22 0,0-21 15,-21 21-15,0-43 0,21 22 0,0-22 16</inkml:trace>
  <inkml:trace contextRef="#ctx0" brushRef="#br0" timeOffset="125330.33">14414 3112 0,'0'0'0,"-42"-149"16,21 107-16,21 0 15,0-1-15,0 22 0,0-21 16,0 0-16,21-1 0,0 22 0,22-21 16,-22-1-16,21 22 0,0 0 0,1-21 15,-1 21-15,0-1 0,1 22 16,-1 0-16,0 0 0,1 0 0,-1 22 16,0-1-16,-20 0 15,20 21-15,-21-21 0,0 22 0,-21-1 16,0 22-16,0-22 0,0 0 15,-42 1-15,21 20 0,-22-21 0,22 1 16,-21-1-16,0-21 0,-1 22 16,1-1-16,0-21 0,-1 0 0,22 22 15,-21-22-15,21 0 0,-1-21 0,1 21 16,0-21 0,21-21-1,0 0-15,0 0 16,21-1-16,0 1 0,-21 0 0,43-21 15,-22 21-15,0-22 0,0 1 16</inkml:trace>
  <inkml:trace contextRef="#ctx0" brushRef="#br0" timeOffset="125682.12">15579 1905 0,'0'0'0,"0"-21"0,0 0 0,-22 21 16,1 0-1,21 21-15,0 0 16,0 0-16,-21 0 0,21 22 0,-21 20 16,21-20-16,-21 20 0,21-21 15,0 43-15,0-21 0,-21 20 0,21 1 16,-22-22-16,22 22 0,-21-21 0,21 20 15,0-20-15,-21-1 0,0 1 16,0-22-16,21 22 0,0-22 0,-21 0 16,21 1-16,-22-22 0,22 0 15,0 0-15,0 0 0,0 0 16,0-42 15,0-21-31,0 21 16,0-22-16,22 22 0,-1-21 15</inkml:trace>
  <inkml:trace contextRef="#ctx0" brushRef="#br0" timeOffset="126102.79">15536 2921 0,'0'21'0,"0"0"0,0 1 16,0-1-1,0 0-15,21-21 31,1 0-31,-1 0 0,0 0 16,0 0-16,0 0 0,0-21 0,1 21 16,-1-21-16,0-1 0,0 1 15,0 0-15,0 0 0,-21 0 0,0 0 16,22-1-16,-22 1 0,0 0 16,0 0-16,0 0 0,0 0 0,0-1 15,-22 22-15,1 0 16,0 0-16,0 0 0,0 0 0,0 22 15,-1-22-15,-20 21 0,21 21 16,0-21-16,0 0 0,-1 22 16,1-22-16,21 21 0,-21-21 0,21 22 15,-21-22-15,21 21 0,0-21 16,0 22-16,0-22 0,0 0 0,0 0 16,0 0-16,0 1 0,0-1 15,21 0-15,0 0 0,0-21 0,1 0 16,-1 21-16,0-21 0,0 0 15,0 0-15,22 0 0,-22 0 16,0-21-16,0 0 0,0 0 0,0 0 16,1-1-16,-1 1 0</inkml:trace>
  <inkml:trace contextRef="#ctx0" brushRef="#br0" timeOffset="126577.93">16150 2773 0,'0'0'0,"-21"-42"16,0 20 0,21 1-16,0 0 15,21 0-15,0 21 16,0 0-16,0 0 16,22 0-16,-22 21 0,0-21 0,0 21 15,22 0-15,-22 1 0,0-1 16,-21 21-16,21-21 0,0 22 15,-21-22-15,21 21 0,-21-21 16,0 22-16,0-22 0,0 21 0,0-21 16,0 0-16,0 22 0,0-22 0,0 0 15,-21 0-15,21 0 0,-21 1 16,21-1-16,0-42 31,0-1-15,0-20-16,0 21 0,0 0 0,0-22 15,21 1-15,0 0 0,-21-22 16,22 22-16,-1 0 0,0-22 0,0 22 16,0-1-16,0 1 15,1 0-15,-1-1 0,0 1 0,0 21 16,0 0-16,0-22 0,1 43 0,-1-21 16,-21 0-16,-21 21 46,-1 0-46,1 0 16,0 0-16</inkml:trace>
  <inkml:trace contextRef="#ctx0" brushRef="#br0" timeOffset="126943.72">15134 2307 0,'0'0'0,"-21"0"16,42 0 0,0 0-16,0 0 0,22 0 0,-1-21 15,22 0-15,-22 21 0,21-21 16,1 21-16,-1-21 0,1-1 15,-1 22-15,1-21 0,-22 0 16,22 21-16,-22-21 0,0 21 0,1 0 16,-1-21-16,-21 21 0,0 0 15,1 0-15,-1 0 0,0 0 0,-21-21 16,21 21-16,0 0 31,0 0-31,1 0 16,-1 0-16,0 0 15,0 0-15</inkml:trace>
  <inkml:trace contextRef="#ctx0" brushRef="#br0" timeOffset="127134.61">17653 2794 0,'0'0'0,"0"21"15,-21-21 17</inkml:trace>
  <inkml:trace contextRef="#ctx0" brushRef="#br0" timeOffset="127966.65">17526 2879 0,'0'0'0,"-21"0"0,0 0 15,-1 0-15,1 0 0,0 0 16,0 0-16,0 0 16,0 0-1,-1 0 1,22 21-1,-21-21-15,21 21 32,21-21-17,1 21-15,-1-21 0,0 0 16,0 0-16,21 0 0,-20 0 0,20 0 16,-21 0-16,21 0 0,1 0 15,-1 0-15,-21 0 0,0-21 0,22 21 16,-22 0-16,0 0 0,0-21 15,0 21-15,-21-21 16,0 0 0,-21-1-1,-21 22-15,21 0 0,-22 0 0,1 0 16,-21 0-16,20 0 16,-20 0-16,-1 0 0,1 0 0,-1 0 15,22 0-15,-22 22 0,22-22 16,0 21-16,-1-21 0,22 0 0,0 0 15,42 0 17,0 0-32,1 0 0,20 0 0,0 0 15,1 0-15,-1 0 0,21 0 16,-20 0-16,-1 0 0,0 0 0,1 0 16,-1 0-16,0 0 0,-20 0 15,-1 0-15,0 0 0,0 0 0,0 0 16,-42 0 15,0 0-15,-21 0-16,-1 0 0,22 0 15,-42 0-15,20 0 0,1 0 0,0 0 16,20 0-16,-20 0 0,21 21 16,0-21-16,0 0 0,-1 0 0,1 0 15,21 21 1,0 0-1,43-21 1,-1 0-16,-21 0 16</inkml:trace>
  <inkml:trace contextRef="#ctx0" brushRef="#br0" timeOffset="130114.3">17335 2921 0,'0'0'0,"-21"0"0,0 0 16,0 0-16,0 0 15,0 0-15,-1 0 16,1 0-16,0 0 15,0 0 1,42 0 15,0 0-31,0 0 0,22 0 16,-22 0-16,21 0 0,1 0 16,-22 0-16,21-21 0,0 21 0,-20-21 15,-1 21-15,21 0 0,-21 0 16,0 0-16,1 0 15,-44 0 17,1 0-32,0 0 15,-21 0-15,21 0 0,-22 0 0,22 21 16,-21-21-16,21 0 0,-22 0 16,22 0-16,0 21 0,-21-21 0,20 0 15,1 0-15,0 0 0,0 21 16,42-21 15,0 0-31,0 0 0,1 0 0,-1 0 16,21 0-16,-21-21 0,0 21 15,1 0-15,-1 0 0,0 0 16,-42 0 0,0 0-1,-1 21-15,-20-21 0,21 21 16,-21 1-16,-1-22 0,1 21 0,21-21 15,0 21-15,-1-21 0,1 0 16,21 21-16,43-21 16,-22 0-16,0-21 15,21 0-15,1 0 0</inkml:trace>
  <inkml:trace contextRef="#ctx0" brushRef="#br0" timeOffset="131659.89">18605 2392 0,'-42'-21'16,"21"21"-16,0-21 16,21-1-1,0 1-15,0 0 16,21 21-16,0-21 0,-21 0 16,21 21-16,0-21 0,1-1 15,-1 22-15,0-21 16,0 0-16,21 21 0,-20-21 0,-1 21 15,21 0-15,-21 0 0,0 0 16,22 0-16,-22 0 0,0 0 0,21 0 16,-20 21-16,-1-21 0,0 21 15,0 0-15,0 22 0,-21-22 0,0 0 16,0 21-16,0 1 0,-21-1 16,0 0-16,0 1 0,-22-1 15,1 0-15,0 1 0,-1-1 0,1 0 16,21-20-16,-21 20 0,-1-21 0,22 0 15,-21 0-15,21-21 0,21 22 16,-22-22-16,1 0 16,21-22 15,21 22-31,1-21 0,-1 0 0,0 21 16,0-21-16,0 0 0,22 21 15,-22-21-15,0 21 0,21 0 0,-21-22 16,22 22-16,-22 0 0,21 0 15,-21 0-15,1 0 0,20 22 0,-21-22 16,0 21-16,0 0 0,1 0 16,-1 21-16,-21-20 0,21-1 0,-21 0 15,0 21-15,0-21 0,0 1 16,0 20-16,-21-21 0,0 0 16,-1 0-16,1 22 0,-21-22 0,0-21 15,-1 21-15,1 0 0,0 0 16,-1-21-16,1 22 0,0-22 0,-1 0 15,1 0-15,0 21 0,-1-21 16,1 0-16,21 0 0,0 0 0,-1 0 16,1 0-16,0 0 0,0 0 15,0 0 17,0 0-32,-1 0 0,1 0 15,0 0-15,0 21 0</inkml:trace>
  <inkml:trace contextRef="#ctx0" brushRef="#br0" timeOffset="132445.94">12023 3916 0,'0'0'0,"-22"0"0,1 0 0,0 0 0,0 0 15,0-21-15,0 21 16,-1 0-16,1 0 16,42 0 15,1 0-31,-1 0 0,21 0 0,0 0 15,1 0-15,20 0 0,1 0 16,-1 0-16,1 0 0,-1 0 0,22 0 16,0 0-16,-1 0 0,22 0 0,21 0 15,21 0-15,-21 0 0,21 0 16,22 0-16,-1 0 0,0-21 0,22 21 16,-22-22-16,43 22 0,-22 0 15,22-21-15,-21 21 0,20 0 16,1-21-16,0 21 0,-1 0 0,1-21 15,0 21-15,-22-21 0,1 21 16,-1 0-16,-21 0 0,1-21 0,-1 21 16,-21 0-16,0 0 0,-21 0 15,-21-22-15,21 22 0,-42 0 0,0 0 16,-1 0-16,-20 0 0,-1 0 0,-20 0 16,-1 0-16,-21 0 0,0 0 15,0 0-15,-42 0 16,0 0-1,-21 0-15,-1 0 0,1 0 0</inkml:trace>
  <inkml:trace contextRef="#ctx0" brushRef="#br0" timeOffset="133254.42">12404 4001 0,'-22'0'0,"1"0"16,0 0 0,0 0 15,0 0-31,0 0 15,-1 0-15,1 0 16,0 0-16,0 0 0,0 0 0,0 0 16,-1 0-16,1 21 0,0-21 15,0 0-15,0 0 16,21 21-16,0 0 16,21-21-1,0 0-15,0 0 0,22 0 0,-1 21 16,0-21-16,1 0 0,20 0 15,1 0-15,-1 0 0,22 0 0,-1 0 16,1 0-16,21 0 0,0 0 16,21-21-16,0 21 0,0-21 15,0 21-15,0-21 0,21 21 0,21-21 16,-21 21-16,22-22 0,-1 22 16,0-21-16,1 0 0,20 21 0,1-21 15,-1 0-15,1 21 0,-22-21 16,43 21-16,-22-22 0,-20 22 0,20-21 15,-21 21-15,22-21 0,-22 21 0,1 0 16,-22-21-16,0 21 0,0-21 16,0 21-16,-21 0 0,-21 0 0,21 0 15,-21 0-15,-21 0 0,-1 0 16,1 0-16,0 0 0,-22 0 0,-21 0 16,22 0-16,-22 0 15,-21 0-15,1 0 0,-1 0 0,0 0 16,0 0-16,-21 21 47,-21-21-32,0 0-15,0 0 0,-1 0 16,1 0-16</inkml:trace>
  <inkml:trace contextRef="#ctx0" brushRef="#br0" timeOffset="133379.35">18754 3874 0,'0'0'0,"21"21"16,-21 0-1,-21 0 1,-1-21-16</inkml:trace>
  <inkml:trace contextRef="#ctx0" brushRef="#br0" timeOffset="180585.87">4000 5927 0,'0'0'0,"0"-21"16,0-1-16,-21 1 0,21 0 15,0 0-15,0 0 0,-21 0 16,21-1-16,0 1 0,0 0 16,0 0-1,0 42 1,0 0 0,0 0-16,0 1 0,0 20 15,0 0-15,0 1 0,0-1 0,0 0 16,0 22-16,0-22 0,0 22 15,0-22-15,0 21 0,0-20 0,0 20 16,0-20-16,0-1 16,0 0-16,0 1 0,0-1 0,0 0 15,0-21-15,0 22 0,0-22 16,0 0-16,0 0 0,0 0 0,0 1 16,0-44 30,0 1-46,0 0 0,0 0 16,0 0-16,0-22 0,21 22 0</inkml:trace>
  <inkml:trace contextRef="#ctx0" brushRef="#br0" timeOffset="180929.67">4403 6308 0,'0'0'0,"0"21"0,0 0 0,0 0 16,0 0-16,0 1 15,21-22-15,-21 21 0,21-21 0,0 0 16,0 0-16,0 0 16,1 0-16,-1 0 0,0 0 15,0-21-15,0-1 16,-21 1-16,0 0 15,0 0-15,-21 0 16,0 21 0,0 0-16,0 0 0,-1 0 15,1 0-15,21 21 16,-21-21-16,21 21 0,-21-21 16,21 21-16,-21 0 0,21 1 15,21-22 1,0 0-16,0 0 0</inkml:trace>
  <inkml:trace contextRef="#ctx0" brushRef="#br0" timeOffset="181458.37">6181 5779 0,'-22'-22'0,"44"44"0,-44-65 0,1 22 0,0-21 16,21 21-16,0-1 0,-21-20 16,0 21-16,21 0 0,-21 0 0,21-1 15,0 1-15,0 0 0,-22 21 16,22-21-16,0 42 31,0 0-31,0 0 0,0 22 0,0-1 16,0 0-16,0 22 0,0-1 15,0 1-15,0-1 0,0 1 16,0-1-16,0 1 0,0-1 0,0 1 16,0-1-16,0 1 0,0-1 15,0-20-15,0 20 0,0-20 0,0-22 16,0 21-16,0-21 0,0 0 16,0 1-16,0-1 0,0-42 31,-21-22-16,21 22-15,-21 0 0,21-21 0,0-1 16,0 1-16,-21 0 0</inkml:trace>
  <inkml:trace contextRef="#ctx0" brushRef="#br0" timeOffset="181874.13">5588 5948 0,'0'0'0,"-42"0"0,20-21 0,1 21 15,-21-21-15,42-1 0,-21 1 0,21-21 16,0 21-16,0 0 0,0-22 16,21 22-16,21 0 0,-21-21 0,22 20 15,20 1-15,-20 0 0,20 0 16,1 0-16,-1 0 0,1 21 0,-1 0 16,22 0-16,-22 0 0,22 21 15,0 0-15,-22 0 0,22 0 16,-1 22-16,-20-1 0,-1 0 0,1 22 15,-22-1-15,1-20 0,-22 20 16,-21 1-16,0-22 0,0 21 0,-21 1 16,-22-1-16,1-20 0,0 20 15,-22-20-15,22 20 0,-85 22 16,63-43-16,22 0 0,-22-20 0,22 20 16,0-21-16,-1 0 0,1 0 15,0 1-15,-1-22 0,22 21 0,0-21 16,0 0-16,0 0 0,0 0 15,21-21 17,21-1-17,0 22-15,0-21 0,0 0 16,0 21-16</inkml:trace>
  <inkml:trace contextRef="#ctx0" brushRef="#br0" timeOffset="182438.82">7387 6265 0,'21'-42'16,"-21"21"-16,0 0 0,0-22 15,0 22-15,0 0 16,-21 0-16,0 21 0,0 0 15,0 0-15,-1 0 0,-20 0 0,21 0 16,0 21-16,0 0 0,-1 0 16,1 22-16,-21-22 0,21 21 0,0 1 15,-1-1-15,1 0 0,0 1 16,21-1-16,0 0 0,-21 1 16,21-1-16,0 0 0,0-21 0,0 1 15,0-1-15,0 0 0,0 0 16,21-21-16,0 0 0,0 0 0,1 0 15,-1 0-15,0-21 0,0 0 0,0 0 16,0-1-16,1 1 0,-1-21 16,21 0-16,-21-1 0,-21 1 0,21 0 15,1-1-15,-1 1 0,-21 0 16,0-1-16,0 22 0,0-21 0,21 21 16,-21-1-16,0 1 0,0 0 0,0 42 31,0 0-16,0 1-15,0 20 0,0-21 16,0 21-16,-21 1 0,21-1 0,0 0 16,0 1-16,0-1 0,0 0 0,0 1 15,0-22-15,0 21 0,0-21 16,0 22-16,0-22 0,0 0 0,0 0 16,0 0-16,21-21 0,0 22 15,0-22-15,0 0 16,1-22-16,-1 1 0,-21 0 0,42 0 15,-21-21-15</inkml:trace>
  <inkml:trace contextRef="#ctx0" brushRef="#br0" timeOffset="182753.64">8064 5652 0,'0'0'0,"0"-22"0,0-41 15,0 42-15,0 42 16,0 0 0,0 21-16,0-20 0,0 20 0,-21 0 15,21 1-15,0 20 0,-21-21 16,21 22-16,0-22 0,-21 1 16,21 20-16,-21-21 0,0 22 15,21-22-15,-22 22 0,1-22 0,21 0 16,-21 1-16,21-1 0,-21 0 0,21 1 15,0-1-15,0-21 0,0 0 16,0 1-16,0-1 0,0 0 0,0 0 16,21-21-1,0 0-15,0 0 0,1-21 16,-1 0-16</inkml:trace>
  <inkml:trace contextRef="#ctx0" brushRef="#br0" timeOffset="183319.32">8721 6160 0,'0'0'15,"0"-22"-15,0 1 0,0-21 16,0 21-16,0 0 16,-22 21-16,1 0 0,0 0 15,0 0-15,0 21 0,0 0 16,-22 0-16,22 0 0,0 0 0,0 22 15,0-22-15,-1 21 0,1-21 0,0 22 16,0-1-16,21 0 0,-21 1 16,0-1-16,-1 0 0,22 1 15,-21-1-15,21-21 0,0 0 0,0 1 16,0-1-16,0 0 0,0 0 16,21-21-16,1 0 0,-1 0 15,0 0-15,0 0 0,0-21 0,0 0 16,1 0-16,-1-1 0,0 1 15,21-21-15,-21 0 0,1-1 0,-1 1 16,0 0-16,0-1 0,0 1 16,0 0-16,1-1 0,-22 1 0,21 21 15,-21 0-15,21-1 0,-21 1 0,0 0 16,0 42 0,0 0-1,0 1-15,0-1 0,0 0 0,0 21 16,0 1-16,0-22 0,0 21 15,0 0-15,0 1 0,0-1 0,0 0 16,0-20-16,0 20 0,21-21 0,0 0 16,0 0-16,1 1 0,-1-1 15,0 0-15,21-21 0,-21 0 0,1 0 16,20 0-16,-21 0 0,21 0 0,-20-21 16,-1 0-16,21-1 0,-21 22 15,0-21-15,1 0 0,-1-21 0,0 21 16,0-1-16,-21 1 0,21-21 15,-21 21-15,0-22 0,0 22 0</inkml:trace>
  <inkml:trace contextRef="#ctx0" brushRef="#br0" timeOffset="183619.02">7747 6096 0,'42'0'31,"-21"0"-31,22 0 16,-1 0-16,0-21 0,22 21 16,-1-21-16,-20 21 0,20-21 0,1 21 15,-1-22-15,-20 22 0,20 0 0,-21-21 16,1 21-16,-1 0 0,0-21 15,1 21-15,-22 0 0,0 0 0,0 0 16,0-21-16,1 21 0,-1 0 0,-21-21 31</inkml:trace>
  <inkml:trace contextRef="#ctx0" brushRef="#br0" timeOffset="184169.71">10329 5948 0,'0'0'0,"0"-42"0,0 20 0,0-20 0,0 21 15,21-21-15,-21-1 0,0 22 16,0-21-16,0 21 0,0-1 0,22 1 16,-22 0-16,0 0 15,0 42 1,0 0-16,0 22 16,0-1-16,0 0 0,0 22 15,0-22-15,0 22 0,0-1 0,0 1 16,-22 20-16,22-20 0,-21-1 15,21 1-15,0-1 0,-21 1 0,21-1 16,-21-20-16,21-1 0,0 0 0,0 1 16,0-22-16,0 0 0,0 0 15,0 0-15,0 0 16,0-42 0,-21 0-1,21 0-15,-21 0 0,21-22 0,0 1 16,-22 0-16</inkml:trace>
  <inkml:trace contextRef="#ctx0" brushRef="#br0" timeOffset="184552.49">9652 5969 0,'-42'-21'0,"84"42"0,-127-84 0,43 41 16,0-20-16,-1 21 0,22 0 0,0 0 16,21-22-16,0 22 0,0-21 15,0 21-15,21-22 0,0 1 16,22 21-16,-1 0 0,21-1 0,1 1 15,21 0-15,20 0 0,-20 21 16,21 0-16,0 0 0,-22 21 0,22 0 16,-21 0-16,0 22 0,-1-1 15,-20 0-15,-1 1 0,1-1 0,-1 0 16,22 64-16,-64-42 16,0-22-16,0 0 0,-21 1 0,0 20 15,0-20-15,-21-1 0,0 0 0,-21 1 16,-1-1-16,1 0 0,0 1 15,-1-1-15,-20 0 0,21 1 0,-22-22 16,22 21-16,-22-21 0,22 0 0,0 1 16,-1-1-16,22 0 15,-21-21-15,21 21 0,-1-21 0,44-21 47,-22 0-47,21 21 0,0-21 16,21-1-16,-21 1 0</inkml:trace>
  <inkml:trace contextRef="#ctx0" brushRef="#br0" timeOffset="185002.23">11049 6223 0,'21'-42'16,"0"21"-1,-21-1-15,21 22 0,1-21 0,-1 21 16,0 0-16,21-21 0,-21 21 16,22 0-16,-22 0 0,21 0 0,-21 0 15,22 0-15,-22 21 0,0 0 0,0 1 16,0-1-16,1 0 0,-1 0 16,0 21-16,-21-20 0,21 20 0,-21 0 15,0-21-15,0 22 0,0-1 0,0-21 16,-21 22-16,0-22 0,0 0 15,-1 0-15,22 0 0,-21 0 16,21 1-16,-21-22 16,21-22-1,0 1-15,0 0 16,0-21-16,0 21 0,0-22 0,21 1 16,0 0-16,-21-1 0,22 1 15,-1 0-15,0-1 0,0 22 0,-21-21 16,21 21-16,0-1 0,1 1 15,-1 21-15,0-21 0,0 21 16,0 0-16,0 0 16,1 0-16,-1 21 15,0-21 1,-21 21-16</inkml:trace>
  <inkml:trace contextRef="#ctx0" brushRef="#br0" timeOffset="185274.07">12044 6138 0,'0'0'0,"21"0"0,-21-21 16,0 42 15,0 1-31,0 20 16,0-21-16,0 0 0,0 0 15,0 1-15,0 20 16,0-21-16,0 21 0,0-20 0,0 20 15,0-21-15,-21 0 0,21 22 0,0-22 16,-21 0-16,21 0 0,-22 0 16,22 0-16,0-42 47,0 0-47,0-21 0,22 21 0</inkml:trace>
  <inkml:trace contextRef="#ctx0" brushRef="#br0" timeOffset="185598.4">12128 5948 0,'0'0'0,"-21"0"0,-63 0 16,62 0 0,22 21-16,0 0 15,22-21 16,-1 0-31,0-21 0,0 0 16,0 21-16,-21-21 0,0 0 0,0-1 16,0 1-1,0 0-15,0 0 0,-21 21 0,0-21 16,-21 21-16,-1 0 16,22 0-16,0 0 0,0 21 15,21 0-15,-21-21 0,-1 21 0,22 0 16,-21 1-16,21 20 0,0-21 15,0 0-15,0 0 0,0 1 0,21-1 16,1 0-16,-1 0 0,0-21 16,0 21-16</inkml:trace>
  <inkml:trace contextRef="#ctx0" brushRef="#br0" timeOffset="186022.16">12382 6117 0,'0'-21'16,"22"21"-16,-1 0 16,0 0-1,0 21-15,0-21 16,-21 21-16,21 1 0,-21-1 16,22 0-16,-22 0 0,21 21 0,-21-20 15,0-1-15,0 21 0,21-21 0,-21 22 16,21-22-16,-21 0 0,0 21 15,0-21-15,0 1 0,0-1 16,0 0-16,21-21 16,0 0-1,1-21-15,-1 0 16,0-1-16,-21 1 0,21-21 0,0 21 16,22-22-16,-22 1 0,0 0 0,0-1 15,0 1-15,22 0 0,-22-1 16,0 1-16,0 0 0,0 21 0,0-1 15,1 1-15,-22 0 0,21 0 16,0 21 0,-21 21-1,21 0 1,0 0-16,-21 1 0,0-1 16,21 0-16</inkml:trace>
  <inkml:trace contextRef="#ctx0" brushRef="#br0" timeOffset="186904.98">13271 6350 0,'0'0'0,"43"0"16,-22 0-16,0-21 16,0 0-16,0 21 0,1-21 0,-1 21 15,0-22-15,0 1 16,-21 0-16,21 0 0,0 0 0,-21 0 15,22-1-15,-22 1 0,0 0 0,0 0 16,0 0-16,0 0 0,0-1 16,-22 1-16,1 21 0,0 0 15,0 0-15,-21 0 0,20 0 0,1 0 16,-21 21-16,21 1 0,-22-1 16,22 0-16,0 0 0,0 0 0,0 22 15,21-22-15,0 0 0,0 21 16,0-21-16,0 22 0,0-22 15,21 21-15,0-21 0,0 1 0,0 20 16,22-21-16,-22 0 0,0 0 16,0 1-16,22-22 0,-22 21 0,21-21 15,0 0-15,-20 0 0,20 0 0,-21 0 16,21 0-16,-20 0 0,20 0 16,0-21-16,-21-1 0,22 1 0,-22 0 15,21-21-15,-21-1 0,1 22 0,-1-21 16,0 0-16,0 20 0,0-20 15,-21 0-15,0 21 0,0-22 0,0 22 16,0 0-16,0 0 0,0 0 16,-21 42-1,21 0 1,0 0-16,0 0 0,-21 22 16,21-22-16,0 0 0,0 0 15,0 21-15,0-20 0,0-1 0,-21 21 16,21-21-16,0 22 0,0-22 15,0 21-15,0-21 0,0 0 0,0 22 16,0-22-16,0 0 0,0 0 16,0 0-1,0-42 1,0 0-16,0-21 16,0 21-16,0-1 0,0-20 15,21 0-15,-21-1 0,21 1 16,0 0-16,0-1 0,22 1 0,-22 0 15,21-1-15,1 1 0,-1 0 16,0-1-16,22 22 0,-1 0 0,-20 0 16,20 0-16,1 21 0,-22 0 0,21 0 15,-20 0-15,-1 21 0,22 0 16,-22 0-16,-21 0 0,0 1 0,22 20 16,-43-21-16,0 21 0,0 1 15,0-22-15,0 21 0,0 1 0,-22-22 16,1 21-16,21-21 0,-21 22 15,0-22-15,0 21 0,0-21 0,-1 0 16,22 1-16,0-1 0,-21 0 16,21 0-16,0-42 31,0 0-15,0 0-16,0-1 0</inkml:trace>
  <inkml:trace contextRef="#ctx0" brushRef="#br0" timeOffset="188078.59">3916 8827 0,'0'0'0,"-64"0"15,43 0-15,0 0 16,0-22-16,0 22 0,-1 0 16,22-21-16,-21 21 0,21-21 0,-21 0 15,21 0-15,0 0 16,0-1-16,0 1 16,0 0-16,21 0 0,0 0 0,22 0 15,-22 21-15,0-22 0,21 1 16,-20 21-16,20 0 0,-21-21 0,21 21 15,-20 0-15,20 0 0,0 21 16,-21 0-16,22 1 0,-22 20 0,0 0 16,0 1-16,0-1 0,1 0 15,-22 22-15,0-1 0,0 1 0,0-1 16,-22 1-16,-20-1 0,21 1 16,-21-1-16,20 1 0,-20-1 0,0-20 15,-1 20-15,1-21 0,0 1 0,-1-1 16,1 0-16,0-20 15,21-1-15,-22 0 0,22 0 0,-21 0 16,21-21-16,-22 0 0,22 0 16,0 0-16,0 0 0,-22-21 0,22 0 15,0 0-15,21-22 0,-21 1 16,21 21-16,0-21 0,0-1 0,0 1 16,0 21-16,0-22 0,21 22 0,0 0 15,0 0-15,1 0 0,-1 21 16,21 0-16,-21 0 0,22 0 0,-1 0 15,-21 21-15,21 0 0,-20 0 16,20 0-16,-21 22 0,21-22 0,-20 21 16,-1-21-16,0 22 0,0-1 15,0-21-15,0 22 0,-21-22 16,22 0-16,-1 21 0,0-21 0,-21 1 16,21-22-16,0 21 0,-21 0 15,21-21-15,1 21 0,-1-21 16,0 0-1,0-21-15,0 0 0,0 0 16,1-1-16</inkml:trace>
  <inkml:trace contextRef="#ctx0" brushRef="#br0" timeOffset="188341.95">4762 9419 0,'0'43'0,"-21"-43"15,21 21-15,0 0 16,21-21 15,1 0-31,-22-21 16,0 0-16,-22-1 31,1 22-15,0 0-16,0 0 0,42-21 47,0 21-47</inkml:trace>
  <inkml:trace contextRef="#ctx0" brushRef="#br0" timeOffset="189030.69">5948 8551 0,'-43'0'0,"86"0"0,-128 0 15,43 0-15,-1 0 0,22-21 16,-21 21-16,21 0 0,0 0 0,21-21 31,42 21-31,-21-21 0,21 21 0,22-21 16,-1 0-16,1 21 0,21-22 16,-22 22-16,22-21 0,21 0 0,-22 21 15,22 0-15,-21-21 0,21 21 0,-22 0 16,-20 0-16,20 0 0,-20 0 15,-22 0-15,1 0 0,-1 0 0,-21 0 16,0 0-16,-42 21 31,0-21-31,0 21 0,0 0 16,-22-21-16,1 22 0,0-22 16,-1 21-16,1-21 0,0 0 0,-1 21 15,22-21-15</inkml:trace>
  <inkml:trace contextRef="#ctx0" brushRef="#br0" timeOffset="189301.54">6583 8509 0,'-21'0'0,"-1"0"16,1 0-1,0 0-15,0 0 16,21 21-16,-21 0 16,0 1-16,21-1 0,0 0 15,0 21-15,0 1 0,0-1 16,0 21-16,0-20 0,0 20 0,0-20 15,0 20-15,0-21 0,0 22 0,0-22 16,0 1-16,0 20 0,0-21 16,0 1-16,0-1 0,0-21 0,0 22 15,0-22-15,0 0 0,0 0 16,0 0-16,21-21 16,0 0-16,0-21 15,0 0-15,0 0 16,-21 0-16,22-1 0</inkml:trace>
  <inkml:trace contextRef="#ctx0" brushRef="#br0" timeOffset="190034.12">6879 9208 0,'42'21'16,"-20"-21"-1,-1 0 1,0 0-16,0 0 0,0 0 0,0 0 15,1 0-15,-1-21 0,0 21 16,0-22-16,-21 1 0,21 21 16,0-21-16,-21 0 0,0 0 0,0 0 15,0-1-15,0 1 0,0 0 16,0 0-16,0 0 0,0 0 16,0-1-16,0 1 0,-21 0 15,0 21-15,0 0 16,0 21-16,0 0 15,-1 1-15,22-1 0,0 21 0,-21-21 16,0 22-16,0-22 0,21 21 16,-21 0-16,21-20 0,0 20 0,0-21 15,0 21-15,0-20 0,0-1 0,0 0 16,0 0-16,21 0 0,21 0 16,-21-21-16,1 22 0,-1-22 15,0 0-15,21 0 0,-21 0 0,22 0 16,-22 0-16,21-22 0,1 1 15,-22 0-15,21 0 0,0 0 0,1 0 16,-1-1-16,0-20 0,1 21 0,-1-21 16,0 20-16,-20-20 0,20 0 15,-21-1-15,0 22 0,-21-21 16,0 21-16,0 0 0,0-1 0,-21 22 31,0 0-31,0 22 0,0-1 0,-1 0 16,1 0-16,0 0 0,0 22 15,21-22-15,0 0 0,0 0 16,0 0-16,0 22 0,0-22 0,21 0 16,0-21-16,0 21 0,1 0 15,-1 0-15,0 1 0,0-22 0,0 21 16,0 0-16,1-21 0,-1 21 16,-21 0-16,0 0 31,-21-21-31,-1 0 15,1 0-15,0 0 0,0 0 0,-21 0 16,20 0-16,1 0 0,0 0 16,0 0-16,0-21 0,0 21 0,-1 0 15,22-21 1,22 0 0,-1 0-16,0 0 0,21 21 15,-21-22-15</inkml:trace>
  <inkml:trace contextRef="#ctx0" brushRef="#br0" timeOffset="190409.91">8424 8446 0,'-21'42'0,"42"-84"0,-21 20 0,0 1 16,21 0-16,-21 0 0,0 0 0,0 42 46,0 0-46,0 21 0,0-20 16,0 20-16,-21 0 0,21 1 0,0-1 16,0 21-16,0-20 0,0 20 15,0 1-15,0-22 0,0 22 0,0-1 16,-21 1-16,21-22 0,0 21 0,0-20 16,0 20-16,0-20 0,0-1 15,0 0-15,0-21 0,21 22 16,-21-22-16,21 21 0,1-21 0,-22 1 15,21-22-15,0 21 0,0-21 16,0 0-16,0 0 16,1 0-16,-1 0 0,0-21 15,0-1-15,0 1 0,0 0 16,-21 0-16,0 0 0,22 0 16,-1-22-16,-21 22 0,0 0 0,0-21 15,0 20-15,21 1 0</inkml:trace>
  <inkml:trace contextRef="#ctx0" brushRef="#br0" timeOffset="190642.78">8403 9038 0,'0'0'0,"-42"21"0,21-21 16,21 22-16,-22-22 0,44 0 16,-1 0-1,0-22-15,0 22 0,21-21 0,-20 21 16,20-21-16,0 0 0,1 0 15,-1 21-15,0-21 0,1-1 0,-1 1 16,-21 21-16,21-21 0,-20 21 0,-1 0 16,-21-21-16,21 21 15</inkml:trace>
  <inkml:trace contextRef="#ctx0" brushRef="#br0" timeOffset="191159.48">9652 8763 0,'0'0'0,"0"-42"0,-21-43 15,21 64-15,0-21 16,-21 42-16,21-22 0,0 1 16,0 42-1,-22 1-15,22-1 16,0 0-16,-21 21 0,21 1 16,0 20-16,0 1 0,-21-22 0,0 21 15,0 1-15,21-1 0,0 1 16,-21-1-16,-1 1 0,22-22 0,-21 22 15,21-22-15,0 0 0,0 1 0,-21-1 16,21-21-16,0 0 0,0 1 16,0-1-16,0 0 0,0-42 31,0 0-31,0-1 0,0-20 16,0 21-16,0-21 0,21-22 15,-21 22-15,21-1 0</inkml:trace>
  <inkml:trace contextRef="#ctx0" brushRef="#br0" timeOffset="191452.07">9567 8657 0,'0'0'16,"0"-21"-16,0 0 0,0 0 0,21 0 15,1 21-15,-1 0 16,21 21-16,-21-21 0,22 21 16,-22 0-16,42 21 0,-20-20 15,-1 20-15,21 0 0,1 1 16,-22 20-16,22-21 0,-22 22 0,0-22 15,1 1-15,-1-1 0,0 0 0,-20 1 16,-1-1-16,0 0 0,0 1 16,0-22-16,-21 21 0,0-21 0,0 0 15,0 1-15,0-1 0,0 0 16,0 0-16,0-42 31,0 0-31,0 0 16,0-22-16,0 22 0,0-21 0,21-1 15,1 1-15,-1 0 0,0-22 0,-21 22 16</inkml:trace>
  <inkml:trace contextRef="#ctx0" brushRef="#br0" timeOffset="191719.92">10753 8509 0,'0'0'0,"0"-42"0,0 21 16,0-22-16,0 22 0,0 0 15,0 0-15,-22 21 16,1 21-16,0 0 15,0 0-15,0 22 0,0-1 16,21 0-16,-22 22 0,1-22 0,0 22 16,-21-1-16,21 1 0,-1-1 15,1 1-15,0-1 0,0 1 0,0-1 16,0-21-16,-1 1 0,1-1 16,21 0-16,-21-20 0,21 20 0,0-21 15,0 0-15,0 0 0,0 1 16,21-22-16,0 0 15,1 0-15,-1-22 0,21 1 16,-21 0-16,0 0 0,22 0 16,-22 0-16</inkml:trace>
  <inkml:trace contextRef="#ctx0" brushRef="#br0" timeOffset="192433.69">11684 8594 0,'0'0'0,"0"-21"16,0-43 0,0 43-16,-21 0 0,0 21 15,-1-21-15,1 21 0,0 0 16,-21 0-16,21 0 0,-1 0 16,1 21-16,-21-21 0,21 21 0,0 0 15,-22 0-15,22 0 0,0 22 0,-21-1 16,20 0-16,1 1 0,-21-1 15,21 22-15,0-22 0,-22 21 0,22-20 16,0 20-16,0-20 0,0 20 16,21-21-16,0 1 0,0-22 15,0 21-15,0-21 0,21 22 0,0-22 16,21 0-16,-21-21 0,22 21 0,-1-21 16,0 0-16,1 0 0,-1 0 15,0 0-15,-20 0 0,20-21 0,-21 21 16,21-21-16,-20 0 0,-1 0 0,0-1 15,-21 1-15,0 0 0,21 0 16,-21 0-16,0 0 0,0-1 0,-21 1 16,0 0-16,0 21 0,-1 0 15,1 0-15,-21 0 0,21 0 0,0 0 16,-22 0-16,22 0 16,0 0-16,42 0 31,21 0-16,-20 0-15,-1 0 0,0 0 16,0 0-16,0 0 0,0 0 0,1 0 16,-1 0-1,-21 21-15,0 0 16,0 1-16,0-1 0,0 0 0,-21 21 16,-1-21-16,22 22 0,-21-1 0,0 0 15,0 1-15,0 20 0,0-20 16,-1 20-16,1-21 0,-42 85 15,42-63-15,-22-1 0,22-20 16,0 20-16,-21 1 0,20-22 0,1 22 16,-21-22-16,21 21 0,0-20 15,-1-1-15,1 0 0,0-20 0,0 20 16,21-21-16,-21 0 0,21 0 0,-21 1 16,-1-22-1,22-22 1,0 1-16,0-21 0,0 21 0,22-43 15</inkml:trace>
  <inkml:trace contextRef="#ctx0" brushRef="#br0" timeOffset="192958.4">13102 8382 0,'0'0'0,"-21"-21"0,0 21 0,0-21 15,-1 21-15,1-21 0,0 21 16,0 0-16,0-22 0,0 22 0,21-21 16,-22 21-16,44 0 31,-1 0-31,0 0 0,21 0 0,22 0 15,-22 0-15,22 0 16,-1-21-16,1 21 0,-1 0 0,1 0 16,-1-21-16,1 21 0,-22 0 0,21 0 15,-20 0-15,-1-21 0,-21 21 16,0 0-16,1 0 0,-1 0 0,-21 21 31,-21-21-31,-1 21 0,1-21 16,0 21-16,-21 0 0,-1-21 0,22 22 15,-21-22-15,0 0 0,-1 21 16,22-21-16,-21 0 0</inkml:trace>
  <inkml:trace contextRef="#ctx0" brushRef="#br0" timeOffset="193219.79">13377 8340 0,'-21'0'31,"21"21"-31,-21 0 16,21 0-16,0 0 0,0 1 15,-21 20-15,21-21 0,0 21 16,0 1-16,0-1 0,0 0 0,0 1 16,0 20-16,0-20 0,0-1 0,0 21 15,0-20-15,0-1 16,0 0-16,0 1 0,-21-1 0,21-21 16,0 0-16,0 22 0,0-22 0,0 0 15,0 0-15,0 0 16,0-42 15,21 21-31,-21-21 0,42 0 16,-21-21-16</inkml:trace>
  <inkml:trace contextRef="#ctx0" brushRef="#br0" timeOffset="194389.29">14076 8742 0,'0'0'0,"0"-21"15,21 0-15,-42 21 32,0 0-32,-1 21 15,1 0-15,0 0 0,0 0 0,0 0 16,0 22-16,-1-22 0,1 21 0,0-21 16,0 22-16,0-22 0,21 21 15,-21-21-15,21 22 0,0-22 0,0 0 16,0 21-16,0-20 0,0-1 15,0 0-15,21-21 0,0 0 16,0 0-16,0 0 0,0 0 0,1 0 16,-1 0-16,0 0 0,21-21 15,-21 0-15,1-1 0,-1 1 16,21 0-16,-21 0 0,0 0 0,1-22 16,-22 1-16,0 21 0,0-21 0,0 20 15,0-20-15,0 0 0,0 21 16,-22-22-16,-20 22 0,21 0 0,0 0 15,0 21-15,-1-21 0,-20 21 0,21 0 16,21-22 0,21 1-1,21 0-15,-20 21 0,20-21 16,21 21-16,-20 0 0,20-21 16,-20 21-16,-1 0 0,21-21 15,-20 21-15,-1 0 0,0 0 0,1 0 16,-22 0-16,0 0 0,0 21 15,0-21-15,-21 21 0,22 0 0,-22 0 16,0 0-16,0 1 0,0 20 0,0-21 16,-22 21-16,1-20 0,21 20 15,0 0-15,-21-21 0,21 22 0,0-22 16,0 21-16,0-21 0,0 1 16,0-1-16,0 0 0,21 0 0,0 0 15,1-21-15,-1 0 0,0 21 0,21-21 16,-21 0-16,1 0 0,-1 0 0,21-21 15,-21 21-15,0-21 16,22 0-16,-22 0 0,0 0 0,0-1 16,0 1-16,1 0 0,-22-21 0,0 21 15,0-22-15,0 1 0,0 0 16,-22-1-16,1 22 0,0-21 0,0 21 16,-21-22-16,20 22 0,-20 0 0,21 0 15,-64 21-15,64 0 16,0 0-16,0 0 0,0 0 0,21 21 15,0 0-15,0 0 16,0 0 0,21-21-16,0 0 0,21 0 15,-21 0-15,22 0 0,-1 0 0,0 0 16,1 0-16,-1 0 0,22 0 16,-22-21-16,21 0 0,-20 0 0,20 0 15,1 0-15,-22-22 0,22 22 0,-22-21 16,0-1-16,1 1 0,-1 0 15,-21-22-15,0 22 0,0 0 0,-21-22 16,0 22-16,0-22 0,0 22 0,0 0 16,0 20-16,-21-20 0,0 21 15,0 0-15,0 0 0,0 21 0,-1 0 16,1 0-16,0 0 16,0 0-16,21 21 15,-21 0-15,21 21 0,0 1 0,0-1 16,-21 21-16,21-20 0,-22 20 15,22 1-15,0-1 0,0 22 0,-21-22 16,21 1-16,-21-1 0,21 1 0,0-1 16,0 1-16,0-1 0,0 1 15,0-1-15,0-20 0,0-1 0,0 0 16,21 1-16,-21-22 0,21 0 0,1 0 16,-1 0-16,0 1 0,0-22 15,0 0-15,0 0 0,1 0 0,-1 0 16,0 0-16,0 0 0,0 0 15,0-22-15,1 1 0,-1 21 16,0-21-16,0 0 0,-21 0 0,21 0 16,0 21-16,-21-22 0,0 1 0,22 0 15,-22 0 1,0 0-16</inkml:trace>
  <inkml:trace contextRef="#ctx0" brushRef="#br0" timeOffset="202169.86">3852 11303 0,'-42'-21'16,"21"0"-16,0 0 15,-1 21-15,22-22 16,0 1-16,0 0 16,0 0-16,0 0 0,22 0 15,-1 21-15,21-22 0,-21 1 16,0 0-16,1 21 0,-1-21 0,0 21 16,21 0-16,-21-21 0,1 21 0,-1 0 15,0 0-15,0 0 16,0 0-16,0 0 0,1 21 0,-22 0 15,21 21-15,-21-20 0,0-1 16,0 21-16,0 0 0,0-20 16,0 20-16,-21 0 0,-1 1 0,1-1 15,0-21-15,0 21 0,-21 1 16,20-22-16,1 0 0,-21 21 0,21-20 16,0-1-16,-1 0 0,1-21 0,0 21 15,0-21-15,0 0 0,0 0 16,21-21 15,0 0-15,21 0-16,0 21 0,0-22 0,0 1 15,0 21-15,1-21 0,-1 0 16,21 21-16,-21 0 0,22-21 0,-1 21 16,-21 0-16,21 0 0,-20 0 15,20 0-15,-21 21 0,0-21 0,22 21 16,-22 0-16,0 0 0,0 1 0,0-1 15,-21 0-15,0 0 0,0 0 16,0 22-16,0-22 0,0 0 0,0 21 16,0-21-16,-21 1 0,0 20 15,0-21-15,0 21 0,-22-20 16,22 20-16,-21-21 0,-1 0 0,22 0 16,-21 1-16,0-1 0,-1 0 0,1-21 15,0 0-15,-1 0 0,1 0 16,0 0-16,-1 0 0,1 0 0,21 0 15,0-21-15,-22 21 0,22-21 16,0-1-16,0 22 0,21-21 0,-21 0 16,21 0-16,0 0 15,0 0 1,21-1 0,0 22-1,0 0-15,0-21 0,0 0 0,1 21 16,-1-21-16</inkml:trace>
  <inkml:trace contextRef="#ctx0" brushRef="#br0" timeOffset="202600.49">4995 11536 0,'0'21'0,"-21"-21"15,0 21-15,21 0 0,-21-21 0,21 22 16,0-1-16,0 0 16,0 0-16,0 0 0,21-21 46,0 0-46,0 0 16,0-21-16,1 21 0,-22-21 16,0 0-1,0 0-15,-22-1 16,1 22-16,0 0 16,0 0-16,0 0 15,0 0-15,-1 0 16,1 22-16,0-22 15,42 0 17</inkml:trace>
  <inkml:trace contextRef="#ctx0" brushRef="#br0" timeOffset="203200.06">6710 11049 0,'0'-21'15,"0"42"-15,0-63 0,0 21 0,0-1 16,0 1-16,0 0 16,0 0-16,0 0 0,0 0 0,0-1 15,0 1-15,0 0 16,0 42 15,0 22-31,0-22 16,21 21-16,-21 0 0,21 1 0,0 20 15,0 1-15,-21-1 0,0 1 0,22 20 16,-22-20-16,21-1 0,-21 1 16,0 21-16,0-43 0,0 21 0,0 1 15,0-22-15,0 1 0,21-1 0,-21-21 16,0 0-16,21 0 16,-21 1-16,0-1 0,0-42 31,0-1-31,0 1 15,0 0-15,0 0 0,0 0 16</inkml:trace>
  <inkml:trace contextRef="#ctx0" brushRef="#br0" timeOffset="203568.84">6583 11303 0,'0'0'0,"-21"-42"0,-1 21 0,1-1 16,21 1-16,0 0 0,-21 0 15,21 0-15,0-22 0,0 22 0,0 0 16,0 0-16,0 0 0,21-22 0,22 22 16,-1 0-16,0 0 0,1 0 15,20 0-15,1-1 0,-1 1 0,1 0 16,-1 21-16,1 0 0,-1 0 0,1 0 16,-22 0-16,0 21 0,1-21 15,-1 21-15,-21 22 0,0-22 0,0 0 16,-21 21-16,0-20 0,0 20 0,0-21 15,-21 21-15,0 1 0,0-22 16,-21 21-16,20-21 0,-20 22 16,21-1-16,-21-21 0,20 0 0,-20 22 15,21-22-15,-21 0 0,20-21 16,1 21-16,0 0 0,0-21 0,0 0 16,21-21 15,21 21-31,0-21 15,0 0-15,22 21 0</inkml:trace>
  <inkml:trace contextRef="#ctx0" brushRef="#br0" timeOffset="204102.52">8255 11007 0,'0'0'0,"0"-21"16,0-1 0,-21 22-16,0 0 0,-1 0 0,1 0 15,0 0-15,0 0 0,0 0 0,0 22 16,-1-1-16,1-21 0,-21 42 16,21-21-16,0 0 0,-1 22 0,-20-1 15,21 0-15,0 1 0,0-1 16,-1 22-16,1-22 0,21 0 0,0 22 15,0-22-15,0 0 0,0 1 16,0-1-16,0-21 0,21 22 0,1-22 16,-1 0-16,0 0 0,0 0 0,21 0 15,-20-21-15,20 0 0,0 0 16,-21 0-16,22 0 0,-1 0 0,0-21 16,1 21-16,-22-21 0,21 0 0,1 0 15,-1-22-15,-21 22 0,21-21 0,-20 21 16,20-22-16,-21 1 0,0 0 15,-21-1-15,0 1 0,0-21 0,0 20 16,0-20-16,0 20 0,-21 1 0,0-21 16,0 20-16,0 22 15,-22-21-15,22 21 0,-21-1 0,-1 22 16,22 0-16,-21 0 0,0 0 0,20 0 16,-20 0-16,0 0 0,21 22 15,-22-1-15,1 0 0,21 0 0,0 0 16,-1 0-16,1 22 0,0-22 0,0 0 15,21 0-15,0 22 0,0-22 16,0 0-16,0 0 0,21 0 16,0-21-16,0 0 0,22 0 0</inkml:trace>
  <inkml:trace contextRef="#ctx0" brushRef="#br0" timeOffset="204616.23">9250 11028 0,'0'0'0,"0"-21"0,0 0 16,0-1-16,0 1 16,0 42 30,0 1-46,0 20 0,0-21 16,0 21-16,0 1 0,0-1 16,0 0-16,-21 22 0,21-22 0,0 22 15,-22-22-15,22 0 0,0 1 16,0-1-16,-21 0 0,21 1 0,-21-1 16,21-21-16,0 0 0,0 22 15,-21-22-15,21 0 0,0 0 0,-21 0 16,21 1-16,0-44 31,0 1-15,0 0-16,0 0 0,0 0 15,0-22-15,0 22 0</inkml:trace>
  <inkml:trace contextRef="#ctx0" brushRef="#br0" timeOffset="205275.14">8996 11218 0,'0'0'0,"0"-21"0,0-21 16,-21 21-16,21 0 16,0-1-16,0 1 0,0 0 0,21 0 15,0 0-15,21-22 0,-21 22 16,1 0-16,20 21 0,-21-21 16,21 21-16,-20 0 0,20 0 0,0 0 15,-21 0-15,22 0 0,-22 0 0,21 0 16,1 21-16,-22 0 0,21 22 15,-21-22-15,0 0 0,22 21 16,-22 1-16,0-1 0,21 0 0,-20 1 16,-1-1-16,0 0 0,0 1 15,-21-22-15,0 21 0,21 0 0,-21-20 16,0 20-16,0-21 0,0 21 0,0-20 16,0-1-16,0 0 0,0 0 0,0 0 15,0 0-15,0-42 47,0 0-47,0 0 0,0 0 16,21-22-16,1 1 0,-22 21 0,21-43 15,0 22-15,21-21 0,-21 20 16,1-20-16,20-1 0,-21 22 0,21-22 16,1 22-16,-1 0 0,-21-1 15,22 22-15,-22-21 0,21 21 0,-21 0 16,0-1-16,22 22 0,-22 0 0,0 0 15,0 0-15,0 22 16,-21-1-16,0 0 0,22 0 0,-22 21 16,0-20-16,0 20 0,0-21 0,0 21 15,0 22-15,0-22 0,0 1 0,0 20 16,-22-21-16,22 22 0,-21-22 16,0 22-16,21-22 0,0 0 0,-21 1 15,0 20-15,21-20 0,-21-22 16,21 21-16,0 0 0,0 1 0,-22-22 15,22 21-15,0-21 0,0 1 16,0-1-16,0 0 0,0 0 16,22-21 15,-22-21-31,21 0 16,0 0-16</inkml:trace>
  <inkml:trace contextRef="#ctx0" brushRef="#br0" timeOffset="208118">12255 11282 0,'0'0'16,"-21"-21"-16,0 0 0,21-1 0,0 1 16,-21 0-16,0 21 15,21 21 16,0 0-31,0 1 0,0-1 0,0 21 16,0-21-16,0 22 0,0-1 0,0 0 16,0-21-16,0 22 15,0-1-15,0-21 0,0 22 0,0-22 16,0 0-16,0 0 0,0 0 0,0 0 16,-21 1-16,21-1 15,0-42 16,0-1-31,0 1 0,21 0 16,-21 0-16,21-21 0,-21 20 0,0-20 16,21 0-16,0 21 0,0-22 0,-21 1 15,22 0-15,-1-1 0,0 22 0,-21-21 16,21 21-16,0-1 16,0 1-16,1 0 0,-1 21 0,0 0 15,0 21-15,0 0 0,-21 1 16,21-1-16,-21 0 0,22 21 15,-22 1-15,0-22 0,21 21 0,-21 0 16,21-20-16,-21 20 0,0-21 0,0 0 16,0 22-16,0-22 0,21-21 15,-21 21-15,21 0 0,-21 0 0,21-21 16,1 0 0,-1 0-16,0-21 15,0 0-15,0 0 0,0 0 0,22-1 16,-22-20-16,0 21 0,0-21 15,22-1-15,-22 1 0,0 0 0,0-1 16,0 1-16,0 21 0,1-22 16,-1 22-16,0 0 0,-21 0 0,0 0 15,21 21-15,0 0 16,-21 21-16,0 0 0,0 0 16,21 22-16,-21-22 0,0 21 0,0-21 15,0 22-15,0-1 0,0-21 0,0 21 16,0 1-16,0-22 0,0 21 15,0-21-15,0 1 0,0-1 0,0 0 16,0 0-16,22-21 0,-1 0 0,0 21 16,0-21-16,0 0 15,0 0-15,1-21 0,-1 0 16,0 21-16,0-21 0,0 0 0,22-1 16,-22-20-16,0 21 0,0 0 0,0-22 15,0 22-15,1-21 0,-1 21 16,0 0-16,0-22 0,-21 22 0,21 0 15,0 21-15,-21 21 32,0 0-32,0 0 0,0 1 15,0-1-15,0 21 0,0-21 0,0 0 16,0 1-16,0 20 0,0-21 16,0 0-16,0 0 0,0 1 15,22-1-15,-1-21 0,0 0 16,0 0-16,0 0 0,0 0 15,1 0-15,-1-21 0,0 21 16,0-22-16,0 1 0,-21 0 16,21 0-16,-21 0 0,22 0 0,-22-1 15,0 1-15,0 0 0,0-21 0,0 21 16,0-1-16,0 1 0,-22-21 16,1 21-16,0 0 0,0-1 0,0 22 15,0-21-15,-1 21 0,1 0 16,0 0-16,42 21 31,0-21-15,22 0-16,-22 0 0,21 0 0,1 0 15,-1-21-15,21 0 0,1 21 16,-22-21-16,43 0 0,-22 21 0,1-21 16,-1-1-16,1 22 0,-22-21 0,22 21 15,-22-21-15,22 21 0,-22 0 16,-21-21-16,0 21 0,0 0 0,1-21 15,-44 21 1,1 21 0,0 0-16,0 0 0,-21 0 15,20 1-15,-20-1 0,21 0 0,-21 21 16,-1 1-16,22-22 0,-21 21 16,-1 0-16,22 1 0,0-1 0,-21-21 15,21 22-15,-1-1 0,22-21 0,0 21 16,-21-20-16,21-1 0,0 21 0,0-21 15,0 0-15,0 1 16,21-22-16,1 0 0,-1 0 0,0 0 16,0 0-16,0 0 0,0 0 15,22-22-15,-22 22 0,0-21 0,21 0 16,-20 0-16,20 0 0,-21-22 0,21 22 16,-20-21-16,20 0 0,-21-1 15,0 1-15,22-22 0,-22 22 16,0-21-16,0 20 0,0-20 0,0-1 15,1-42-15,-22 64 0,21-21 16,-21 20-16,0 1 0,0 0 16,0-1-16,0 1 0,0 0 0,0 20 15,0 1-15,0 0 0,0 63 32,0-20-32,0-1 15,0 21-15,0 0 0,0 1 16,0-1-16,-21 0 0,21 1 0,-22-1 15,22 0-15,0 1 0,0 20 16,0-20-16,-21-1 0,21 21 0,0-20 16,0-1-16,0 0 0,0-20 0,0 20 15,0 0-15,0-21 0,0 22 16,21-22-16,-21 0 0,22 0 0,-1 0 16,0 1-16,0-22 0,0 21 0,0-21 15,22 0-15,-22 0 0,0 0 16,21 0-16,-20 0 0,20 0 0,-21 0 15,0 0-15,22-21 0,-22-1 0,0 22 16,0-21-16,0 0 0,0 0 16,1 0-16,-1 0 0,0-1 0,0 1 15,-21 0-15,0 0 0,21 0 16,-21 0-16,21-22 0,-21 22 0,0 0 16,0 0-16,0 0 0,0-1 15,0 1-15,-21 42 31,0 1-15,21-1-16,0 0 0,-21-21 16,0 21-16,21 0 0,-21 0 0,21 1 15,0-1-15,-22 21 0,22-21 0,-21 0 16,21 1-16,0-1 0,0 0 16,0 0-16,0 0 0,0 0 15,0 1-15,21-1 16,1 0-16,-22 0 0,21-21 15,0 0-15,0 0 0,-21 21 16,21-21-16,0 0 0,1 0 16,-1 0-16,0 0 0,0 0 0,0 0 15,0 0-15,1-21 0,-1 21 16,0-21-16,0 0 0,0 21 0,0-21 16,1-1-16,-1 1 0,0 0 0,0 0 15,0 0-15,-21-22 0,21 22 0,1 0 16,-1-21-16,0-1 15,-21 1-15,0 0 0,21-1 0,-21 1 16,21 0-16,-21-1 0,0 1 0,0 0 16,0-1-16,21 1 0,-21 0 0,22-1 15,-22 22-15,0-21 0,0 0 16,0-1-16,0 22 0,0-21 0,0 21 16,0-22-16,0 22 0,0 0 0,0 0 15,0 0-15,0-1 16,0 44-1,0-1-15,0 0 0,0 0 16,0 21-16,-22-20 0,1 20 16,21 0-16,-21 1 0,21-1 15,0 0-15,-21 22 0,0-22 0,21 0 0,-21 1 16,21 20-16,0-20 16,0-1-16,0 21 0,0-20 0,0-1 15,0 0-15,0-20 0,0 20 0,0 0 16,0-21-16,21 1 0,0-1 0,0 0 15,21-21-15,-20 21 16,-1-21-16,0 0 0,21 0 0,-21 0 16,22 0-16,-22 0 0,0-21 0,0 21 0,22-21 15,-43 0-15,21-1 0,0 1 0</inkml:trace>
  <inkml:trace contextRef="#ctx0" brushRef="#br0" timeOffset="-148539.9">16573 6202 0,'0'0'0,"0"21"16,0 0 0,0 0-1,0 1 1,0-1 0,0 0-1,0 0 16,22-21-31,-1 0 16,0 0 0,0 0-1,0 0-15,0 0 0,22-21 0,-1 0 16,0 0-16,1-1 0,20 1 16,22 0-16,0-21 0,-1-1 0,1 1 15,21 0-15,-22-1 0,22 1 16,-21 0-16,21 21 0,-43-22 0,22 22 15,-22 0-15,-20 0 0,-1 0 16,-21 21-16</inkml:trace>
  <inkml:trace contextRef="#ctx0" brushRef="#br0" timeOffset="-148045.66">16954 9292 0,'0'0'0,"0"-21"63,22 21-63,20-42 0,0 21 0,1-22 16,20 1-16,1 0 0,20-22 0,1 1 15,21-1-15,0 1 0,-1-1 16,1-21-16,21 43 0,-21-21 0,0 20 15,0 1-15,0 21 0,-22 0 0,1-1 16</inkml:trace>
  <inkml:trace contextRef="#ctx0" brushRef="#br0" timeOffset="-147749.83">17949 10710 0,'0'0'0,"-21"22"16,0-1-16</inkml:trace>
  <inkml:trace contextRef="#ctx0" brushRef="#br0" timeOffset="-147514.2">17632 11240 0,'0'0'0,"0"21"0,0 0 15,-21-21-15,42 0 32,0 0-17,0 0-15,0-21 0,22-22 0,-1 22 16,0-21-16,22 0 0,20-1 0,-20-20 15,42-1-15,0 1 0,21-1 16,0 1-16,0-1 0,0 1 0,21-22 16,-21 22-16,0-1 0,0 1 15,0 20-15</inkml:trace>
  <inkml:trace contextRef="#ctx0" brushRef="#br0" timeOffset="-144001.47">20024 5249 0,'-43'0'16,"22"0"-16,0 0 16,0 22-16,-22-22 0,22 0 15,0 0-15,-21 0 0,21 0 0,-22 0 16,22 0-16,-21 0 0,21 0 15,-1-22-15,1 22 0,21-21 16,0 0-16,0 0 0,0 0 0,0 0 16,21-1-16,1 1 0,20 0 15,-21 0-15,21-21 0,1 20 0,-1 1 16,0 0-16,1 0 0,20 21 16,-20-21-16,-1 21 0,21 0 0,-20 0 15,20 0-15,1 0 0,-1 0 16,-20 0-16,20 0 0,1 21 0,-22 21 15,0-21-15,-21 22 0,1-1 16,-1 0-16,-21 1 0,0-1 0,0 22 16,-21-1-16,-22 1 15,1-1-15,0 22 0,-1-22 0,-20 22 16,20 0-16,-20-1 0,21 1 0,-22 21 16,22-22-16,-22 22 0,22 0 15,0 0-15,-22 0 0,22 0 0,-1-1 16,-20 1-16,21 0 0,-22 0 15,22 0-15,-1 0 0,1-1 0,21 1 16,0 0-16,0 0 0,21-21 0,0-1 16,0 1-16,21 0 15,0-1-15,0-20 0,21-1 0,1 1 0,-1-22 16,0 0-16,22 1 0,-1-1 0,1-21 16,-1 22-16,1-22 15,21-21-15,-22 21 0,22-21 0,-22 0 16,22 0-16,-22 0 0,1 0 0,-1-21 15,1 21-15,-1-21 0,-20 21 16,-1-22-16,0 1 0,-20 21 0,-1 0 16,0-21-16,-42 21 31,0 21-31,-1-21 0,-20 21 0,0 22 16,21-22-16,-22 21 0,1 1 0,0-1 15,-1 21-15,1-20 0,0 20 16,-1 1-16,1-1 0,0 1 0,-1 20 15,22-20-15,0 21 0,0-22 16,21 22-16,0-1 0,0 1 16,0 0-16,0 21 0,0-22 0,21 1 15,0 0-15,0 20 0,22-20 0,-22 21 16,21-21-16,-21 20 0,22-20 0,-22 0 16,21 21-16,-21-22 0,0 1 15,1 0-15,-22-1 0,0 1 0,0 0 16,0-1-16,0-20 0,-22 20 0,-20-20 15,21-1-15,0 1 0,-22-1 0,22 1 16,-21-1-16,0-20 0,-1-1 16,1 0-16,0 1 0,-22-22 0,22 0 15,-22-21-15,1 0 0,-22-21 16</inkml:trace>
  <inkml:trace contextRef="#ctx0" brushRef="#br0" timeOffset="-131214.96">23262 1312 0,'0'0'0,"0"-21"0,21-21 16,0 21-1,-21 0-15,0 42 32,0 0-17,0 0-15,0 0 0,0 0 16,0 1-16,0 20 0,0-21 15,-21 0-15,21 0 0,-21 1 16,21-1-16,-21 0 0,21 0 0,0 0 16,-21 0-16,21 1 0,0-1 15,0 0 1,0-42 0</inkml:trace>
  <inkml:trace contextRef="#ctx0" brushRef="#br0" timeOffset="-130873.15">23135 1101 0,'0'0'0,"0"-21"15,-21 21 1,0 0-16,21 21 16,0 0-1,-21 21-15,21-21 0,-22 22 0,22-22 16,0 21-16,0 1 0,0-22 16,-21 21-16,21 0 0,-21 1 0,21-22 15,-21 21-15,21 1 0,0-22 16,0 21-16,-21-21 0,21 0 0,0 1 15,-21 20-15,21-21 16,0 0-16,0 0 16,0-42-1,21 0-15,0 0 16</inkml:trace>
  <inkml:trace contextRef="#ctx0" brushRef="#br0" timeOffset="-130417.53">23453 1207 0,'0'0'15,"0"21"17,0 0-17,-22 0-15,22 0 0,-21 0 0,21 22 0,-21-22 16,0 0-16,0 21 0,21-20 15,0-1-15,-21 0 0,21 0 16,-22 0-16,22 0 0,0 1 16,0-1-16,22-21 31,-1 0-31,0 0 0,0 0 0,0-21 16,0-1-16,1 1 0,-1 21 15,0-21-15,0 0 0,0 21 0,0 0 16,-21-21-16,22 21 0,-22 21 31,0 0-31,0 0 0,0 0 16,0 1-16,-22-1 0,1 0 0,21 0 15,-21 21-15,0-20 16,21-1-16,0 0 0,-21 0 0,21 0 16,-21-21-16,21 21 0,-22-21 15,22 22-15,0-44 31,0 1-31,22 21 16,-1-21-16</inkml:trace>
  <inkml:trace contextRef="#ctx0" brushRef="#br0" timeOffset="-129772.9">23770 1122 0,'0'0'0,"-21"-21"0,-43-64 16,43 64-16,0 0 16,0 0-16,0-1 0,0 1 15,-1 21-15,1-21 0,0 21 16,-21 0-16,21 0 0,-1 0 0,-20 0 16,21 0-16,-21 0 0,20 21 15,-20 0-15,21 1 0,-21-1 0,-1 0 16,1 21-16,21-21 0,-22 22 15,1-1-15,0 0 0,-1 1 0,22-1 16,-21 0-16,0 1 16,-1-1-16,22 0 0,0 1 0,-21-1 15,20 0-15,22 1 0,-21-1 16,21 0-16,0 1 0,0-1 0,0-21 16,0 22-16,0-1 0,21-21 0,1 0 15,-1 0-15,21 1 0,-21-1 16,22 0-16,-1 0 0,0 0 0,1-21 15,-1 0-15,0 21 0,22-21 16,-22 0-16,0 0 0,1 0 16,20 0-16,-20 0 0,-1 0 0,0-21 15,22 0-15,-22 21 0,0-21 16,1 0-16,-1-22 0,-21 22 16,22-21-16,-1 21 0,-21-22 0,0 1 15,0 0-15,1-22 0,-1 22 0,0 0 16,-21-22-16,0 22 0,0-22 15,0 22-15,0 0 0,0-1 0,-21-20 16,0 20-16,-22 22 0,22-21 16,-21 21-16,-1-22 0,22 22 15,-21 21-15,0-21 0,-1 21 0,1 0 16,0 0-16,-1 0 0,1 0 16,0 0-16,-1 21 0,1 0 15,0-21-15,20 22 0,-20-1 16,21 21-16,-21-21 0,20 0 0,1 22 15,0-22-15,0 21 0,21-21 16,0 22-16,0-22 0,-21 21 0,21-21 16,0 1-16</inkml:trace>
  <inkml:trace contextRef="#ctx0" brushRef="#br0" timeOffset="-123974.77">9567 8001 0,'0'0'0,"-148"21"16,106-21-16,-1 21 0,1-21 0</inkml:trace>
  <inkml:trace contextRef="#ctx0" brushRef="#br0" timeOffset="-114805.59">17187 8763 0,'0'0'0,"21"0"32,22 0-32,-22 0 0,21 0 0,22 0 15,-22 0-15,22 0 0,-1 0 0,1 0 16,-1 0-16,1 0 0,-1 0 16,1 0-16,-1 0 0,1-21 0,-22 21 15,21-21-15,-20 21 0,20-21 0,-20 21 16,-22 0-16,0-22 0,0 22 15,-21-21-15,21 21 0,-21-21 0,0 0 16,0 0-16,-21 21 16,0-21-16,0 21 0,0-22 0,21 1 15,-22 21-15,1-21 0,0 21 16,0 0-16,21-21 0,-21 21 16,0 0-1,42 0 16,0 0-31,0 0 0,0 0 0,0 0 16,1 0-16,-22 21 0,21 0 16,-21 0-16,0 1 0,0-1 15,0 0-15,0 0 0,-21 21 0,-1-20 16,1 20-16,-21 0 0,21-21 16,-22 22-16,1-1 0,0-21 15,-1 22-15,22-22 0,-21 0 0,21 0 16,0 0-16</inkml:trace>
  <inkml:trace contextRef="#ctx0" brushRef="#br0" timeOffset="-114392.83">18923 8530 0,'21'0'32,"0"0"-17,0 0-15,1 21 16,-1-21-16,-21 22 16,0-1-16,0 0 0,0 0 15,0 0-15,0 0 16,-21-21-16,-1 22 0,1-1 0,0 0 15,0-21-15,0 21 0,0 0 0,-1 0 16,1-21-16,21 22 0,0-1 16,0 0-1,21-21-15,1 21 0,-1-21 0,21 21 16,-21 0-16,22-21 0,-1 22 16,0-1-16,1 0 0,-1 0 15,-21 0-15,0 0 0,0 1 0,-21-1 16,0 0-16,0 0 0,-21 0 0,0 0 15,-21 1-15,-1-1 0,-20 0 0,21-21 16,-22 21-16,22 0 0,-22 0 16,22 1-16,0-1 0,-1 0 0</inkml:trace>
  <inkml:trace contextRef="#ctx0" brushRef="#br0" timeOffset="-113798.95">18373 10710 0,'0'0'0,"-22"22"0,-20-1 0,-21 0 15,41-21 1,1 0-16,0 0 15,21 21 1,21-21 0,0 0-16,1 0 0,20 0 0,-21 0 15,21 0-15,22 0 0,-22 0 0,22 0 16,-22 0-16,22 0 0,-1-21 0,1 0 16,-1 21-16,1-21 0,-1-1 15,1 22-15,-22-21 0,0 0 0,1 21 16,-1 0-16,0 0 0,-21-21 0,-21 0 15,0 0 17,-21 21-32,0 0 0,0-22 0,-21 1 15,20 21-15,-20-21 0,21 21 16,0-21-16,0 21 0,-1-21 0,44 21 31,-1 0-15,0 0-16,0 0 0,21 0 0,-20 0 15,20 0-15,-21 0 0,0 0 0,0 0 16,1 21-16,-1-21 0,0 21 0,-21 0 16,0 0-1,0 1-15,0-1 0,0 0 0,-21 21 16,0-21-16,-1 1 0,22-1 16,-21 21-16,0-21 0,0 0 0,0 1 15,0-1-15,-1 0 0,1 0 16,0 0-16,0-21 0,21-21 31</inkml:trace>
  <inkml:trace contextRef="#ctx0" brushRef="#br0" timeOffset="-113419.16">19727 10435 0,'21'-21'0,"-42"42"0,64-63 16,-22 42-16,0 0 0,-21-21 0,0 42 31,0 0-31,0 0 16,0 0-16,-21 1 0,21 20 0,-21-21 15,-1 21-15,22-20 0,0 20 0,-21-21 16,0 21-16,21-20 0,0-1 0,0 0 16,0 0-16,0 0 0,0 0 15,0 1-15,21-22 16,0 0-16,1 0 15,-1-22-15,0 1 0,0 0 0,21 21 16,-20-21-16,-1 0 0,0 0 16,0 21-16,0 0 0,0 0 15,-21 21 1,0 0-16,0 0 16,0 0-16,-21 22 0,0-22 15,0 0-15,0 21 0,0-21 0,-22 1 16,22-1-16,-21 0 0,21 0 0,-22 0 15,1-21-15,0 0 0,-1 0 0,1 0 16,0-21-16</inkml:trace>
  <inkml:trace contextRef="#ctx0" brushRef="#br0" timeOffset="-112802.95">16976 6075 0,'0'0'0,"0"21"16,21-21-1,21 0-15,0 0 0,1 0 0,20 0 16,1 0-16,20 0 0,1 0 16,0 0-16,-1-21 0,1 21 0,0-21 15,-1 21-15,-20-21 0,21 21 0,-22-22 16,1 1-16,-22 21 0,0-21 16,-21 21-16,22 0 0,-22-21 0,-21 0 31,21 21-31,-21-21 0,0-1 15,0 1-15</inkml:trace>
  <inkml:trace contextRef="#ctx0" brushRef="#br0" timeOffset="-112607.05">18203 5842 0,'21'0'0,"1"-21"15,-1 21-15,0 0 0,0 0 0,0 0 16,0 0-16,1 0 0,-1 0 15,0 21-15,-21 0 16,0 22-16,0-22 0,0 21 0,-21 0 16,0 1-16,-22-1 0,1 0 15,0 1-15,-1-1 0,-20 0 0,-1 1 16,1 20-16,-1-20 0,1-1 0,-1 0 16,1 1-16</inkml:trace>
  <inkml:trace contextRef="#ctx0" brushRef="#br0" timeOffset="-102666.9">6286 7070 0,'-21'0'31,"0"0"-31,0 0 32,0 0-17,0 0 1,-1-21 0,1 21-16,0 0 0,0 0 15,0 0 1,0 0-16,-1 0 15,1 0-15,42 0 63,22 0-63,-22 0 0,21 0 0,1 0 16,-1 0-16,21 0 15,1 0-15,-1 0 0,1 0 0,-1 0 16,22 0-16,0 0 0,21 0 0,-22 0 15,22-22-15,0 22 0,-21 0 16,20 0-16,1-21 0,-21 21 0,21 0 16,-22 0-16,1 0 0,0 0 15,-22 0-15,1 0 0,-22 0 0,0 0 16,-20 0-16,-1 0 0,0 0 16,0 0-1,0 0-15,0 0 31,1 0-15,-1-21-16</inkml:trace>
  <inkml:trace contextRef="#ctx0" brushRef="#br0" timeOffset="-101855.08">10435 7006 0,'0'0'0,"-21"0"0,-85 0 15,64 0-15,21 0 0,-22 0 16,22 0-16,0 0 15,-21 0-15,20 0 0,1 0 16,42 0 15,22 0-31,20 0 16,-20 0-16,20 0 0,22 0 16,21 0-16,-1 0 0,1 0 0,42 0 15,1 0-15,20 0 0,0 0 16,1-21-16,41 21 0,-20 0 0,20 0 15,1 0-15,-21-21 0,20 21 16,-20 0-16,-1 0 0,-42 0 0,1 0 16,-1 0-16,-42-21 0,-1 21 15,1 0-15,-42 0 0,20 0 16,-41 0-16,20 0 0,-20 0 0,-1 0 16,-21 0-16,0 0 0,0 0 15,1 0-15</inkml:trace>
  <inkml:trace contextRef="#ctx0" brushRef="#br0" timeOffset="-101646.2">14203 7006 0,'21'0'93,"0"0"-77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3:23:23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1270 0,'0'0'0,"0"-21"0,0 0 15,0 0-15,0-1 0,0 1 16,0 0-16,0 0 0,0 0 0,0 0 15,-21-1-15,21 1 0,0 0 16,0 0 0,0 42-1,0 0-15,0 0 0,0 22 16,-21-22-16,21 42 0,0-20 16,-21-1-16,21 22 0,-21-1 15,21 1-15,-22-1 0,1 22 16,0-22-16,21 22 0,0-22 0,-21 1 15,0 21-15,21-43 0,0 21 16,0 1-16,0-22 0,0 1 0,0-1 16,0-21-16,0 21 0,0-20 15,0-1-15,0 0 16,0-42 15,0 0-31,0-1 0,0 1 0,21-21 16,-21 0-16,21-1 0</inkml:trace>
  <inkml:trace contextRef="#ctx0" brushRef="#br0" timeOffset="1743.81">2434 1524 0,'0'0'0,"-21"0"0,-43-85 15,43 64 1,21 0-16,-21 0 0,21-21 0,0 20 15,0-20-15,0 0 0,21 21 16,22-22-16,-1 1 0,0 21 0,22-22 16,-1 22-16,1 0 0,20 0 15,-20 0-15,21 21 16,-22 0-16,22 21 0,-1 0 0,-20 0 16,-1 22-16,-20-1 0,-1 0 15,0 1-15,-42-1 0,0 21 16,0-20-16,0 20 0,-42 1 0,21-22 15,-21 22-15,-1-1 0,-20 1 16,20-22-16,1 21 0,-21-20 0,20-1 16,1-21-16,-22 22 0,22-22 15,0 0-15,21 0 0,-22-21 0,22 0 16,0 0-16,0 0 0,0 0 16,-1-21-16,1 0 0,21 0 0,0-1 15,0 1-15,0 0 16,0 0-16,21 21 15,1 0-15,-1 0 16,0 21-16,0-21 0,0 21 16,0 22-16,1-22 0,-22 21 0,21-21 15,0 22-15,0-22 0,0 21 16,0 0-16,1 1 0,-1-22 0,0 21 16,0 1-16,0-22 0,0 21 15,1-21-15,-1 0 0,21 1 0,-21-1 16,0-21-16,22 0 15,-1 0-15,0 0 0,1 0 0,-1-21 16,0-1-16,1 1 0,20 0 16,-20-21-16,-1 21 0,0-22 0,1 1 15,-1 0-15,0-1 0,-21 1 16,1 0-16,-1-1 0,-21 1 0,0 21 16,0-22-16,0 22 0,0-21 15,0 21-15,-21 21 0,-1-21 0,1 21 16,0 0-16,0 0 0,0 21 15,-22-21-15,22 21 0,0 21 16,0-21-16,0 22 0,0-22 0,-1 21 16,1 1-16,21-1 0,0 0 15,0 1-15,0-1 0,0-21 0,0 21 16,0 1-16,21-1 0,1-21 16,20 22-16,-21-22 0,21 0 15,-20 0-15,20 0 0,21-21 0,-20 0 16,-1 0-16,22 0 0,-1 0 15,-21-21-15,22 0 0,21 0 16,-22 0-16,22-22 0,-22 22 0,22-21 16,-22-1-16,1 1 0,-1 0 0,-20-1 15,-1 22-15,0-21 0,-20 0 16,-1-1-16,-21 22 0,0-21 16,0 21-16,0-1 0,-21 22 15,-1 0-15,-20 0 0,21 0 0,-21 0 16,20 0-16,-20 22 0,0-1 15,-1 0-15,22 0 0,-21 21 0,21-20 16,-22 20-16,22 0 0,-21 1 16,21-22-16,0 21 0,-1 0 0,22 1 15,0-1-15,-21-21 0,21 22 16,0-22-16,0 0 0,0 0 16,21-21-16,1 0 0,-1 0 15,21 0-15,-21-21 0,22 0 0,-1 0 16,0-1-16,1-20 0,-22 21 15,21-21-15,0 20 0,1-20 16,-1 0-16,-21-1 0,22 22 16,-22-21-16,0 21 0,0 0 0,-21-1 15,0 1-15,21 21 0,-21 21 32,0 1-17,-21-1-15,21 21 0,0-21 0,0 0 16,-21 22-16,21-22 0,0 21 15,0-21-15,0 22 0,0-22 0,0 21 16,21-21-16,0 1 0,22 20 16,-22-21-16,21-21 0,0 21 0,1-21 15,20 0-15,1 0 0,-22 0 16,22-21-16,-1 21 0,22-21 16,-22 0-16,1-22 0,-1 22 0,1-21 15,-1 21-15,-20-22 0,-1 1 16,0 21-16,1-21 0,-22-1 0,0 1 15,0 0-15,-21-1 0,0 1 16,0 21-16,0-22 0,0 22 0,-21 0 16,0 0-16,0 21 0,-1 0 15,-20 0-15,21 0 0,-21 0 0,-1 0 16,22 21-16,-21 0 0,-1 22 16,22-22-16,-21 21 0,0-21 0,20 22 15,-20-1-15,21 0 16,-21 1-16,20-1 0,1 0 0,0 1 15,21-1-15,0-21 0,0 21 0,0-20 16,0-1-16,0 0 0,0 0 16,21 0-16,0-21 0,1 0 0,20 0 15,0 0-15,1-21 0,-1 0 16,0 0-16,1 0 0,20-22 0,-21 1 16,22 21-16,-22-22 0,1 1 15,-1-21-15,0 20 0,1 1 0,-1-22 16,-21 1-16,0-1 15,0 1-15,1-1 0,-22-20 0,0 20 16,0 1-16,0-1 0,0 22 16,0-22-16,0 22 0,0 0 0,0-1 15,0 22-15,0 0 0,0 0 16,0 0-16,0 63 16,0-21-16,0 22 15,-22-1-15,22 0 0,-21 22 0,0-1 16,21 22-16,-21 0 0,0-22 15,0 22-15,-1-1 0,1-20 0,0 21 16,0-22-16,21 1 0,0-1 16,-21 1-16,21-22 0,0 0 0,0 1 15,0-1-15,21-21 0,0 0 16,0 0-16,22 1 0,-1-22 16,0 0-16,22 0 0,-1 0 0,1 0 15,-1-22-15,1 1 0,-22 0 16,22-21-16</inkml:trace>
  <inkml:trace contextRef="#ctx0" brushRef="#br0" timeOffset="2255.81">8678 1482 0,'0'0'16,"0"-43"-16,0 22 0,0-21 0,21 21 15,-21-22-15,0 22 0,0 0 0,0 0 16,0 0-16,0 0 0,0-1 16,0 44-1,0-1-15,0 0 16,0 21-16,0 1 0,0-1 0,0 21 15,0 1-15,0 21 0,0-1 16,-21 1-16,0 0 0,0-22 16,21 22-16,-21-1 0,0-20 0,-1-1 15,1 1-15,21-1 0,0 1 16,-21-22-16,21 1 0,-21-1 16,21-21-16,0 21 0,0-20 0,0-1 15,0-42 1,0-1-16,0 1 15,-21 0-15</inkml:trace>
  <inkml:trace contextRef="#ctx0" brushRef="#br0" timeOffset="3147.83">7980 2074 0,'0'0'0,"-21"0"0,-22 0 0,22 0 0,42 0 31,22 0-31,-22 0 0,21 0 15,22-21-15,-1 21 0,1-21 16,-1 21-16,22-21 0,21-21 0,-22 20 16,22 1-16,0-21 0,0 0 15,0-1-15,-22 1 0,1 0 0,0-1 16,-22 1-16,-21-22 0,22 22 16,-43 0-16,21-1 0,-20 1 0,-1-21 15,-21 20-15,0 1 0,0 0 16,0-1-16,0 22 0,-21-21 15,-1 21-15,1-1 0,0 1 16,-21 21-16,21 0 0,-1 0 0,1 21 16,0 22-16,0-1 0,0 0 15,21 1-15,0 20 0,0 1 16,0 20-16,0 1 0,0 0 0,0-1 16,0 1-16,0-21 0,-21 20 0,21 1 15,-22-22-15,1 1 0,21-1 16,-21 1-16,0-1 0,21-20 0,-21-1 15,0 0-15,21 1 0,0-22 16,-22 0-16,22 0 0,-21 0 16,21-42-1,0 0 1,0-21-16,21 21 0,1-22 16,-22 1-16,21 21 0,0-22 0,0 1 15,21 0-15,-20-1 0,-1 1 0,21 21 16,-21 0-16,0-22 0,22 43 15,-22-21-15,0 21 0,0 0 0,0 0 16,1 0-16,-1 21 0,0-21 16,-21 43-16,0-22 0,0 0 0,0 0 15,0 22-15,0-1 0,0-21 16,0 21-16,0 1 0,0-22 16,0 21-16,0 1 0,0-22 15,0 21-15,21-21 0,0 0 0,0 1 16,1-1-16,-1-21 0,21 0 0,0 0 15,1 0-15,-1 0 0,22-21 16,-22-1-16,21 1 0,-20 0 0,20-21 16,-20 21-16,20-22 0,-21 1 15,1 21-15,-1-22 0,-21 1 0,22 0 16,-22-1-16,0 1 0,0 21 16,-21-21-16,0-1 0,0 22 0,0 0 15,0 0-15,-42 21 16,21 0-16,-1 21 15,-20 0-15,21 0 0,0 22 0,0-22 16,21 21-16,-22 0 16,1 1-16,21-1 0,-21 0 0,21 1 15,0-22-15,0 21 0,0 1 16,0-22-16,21 0 0,0 0 0,1 0 16,20 0-16,-21 1 0,21-22 0,-20 0 15,20 0-15,0 0 0,1 0 16,-1 0-16,-21-22 0,21 1 0,-20 21 15,20-21-15,0-21 0,-21 21 16,22-1-16</inkml:trace>
  <inkml:trace contextRef="#ctx0" brushRef="#br0" timeOffset="5261.84">12615 2371 0,'21'0'0,"1"-21"16,-1 21-16,0-22 15,0 1-15,0 21 0,0-21 0,22 0 16,-22 0-16,0 0 0,0-1 15,0 1-15,1 0 0,-22 0 16,0 0-16,0 0 0,0-22 0,0 22 16,0 0-16,-22-21 0,1 20 15,0 1-15,-21 0 0,21 0 0,-22 0 16,1 0-16,21 21 0,-22 0 16,1 0-16,0 0 0,-1 21 0,-20 0 15,21 0-15,-1 0 0,-20 22 16,20-22-16,1 21 0,0 0 0,21 1 15,-22-1-15,22 0 0,21 1 16,0-22-16,0 21 0,0 1 0,0-22 16,21 0-16,0 0 0,1 0 15,20 0-15,-21-21 0,21 0 16,1 0-16,-1-21 0,0 0 0,22 0 16,-22 0-16,22 0 0,-22-22 15,22 22-15,20-21 0,-20-1 16,-1-20-16,1 21 0,-1-22 0,1 1 15,-1-1-15,-20 1 0,20-1 0,-21-21 16,1 22-16,-22-22 0,21 22 16,-21-1-16,1-20 0,-1 20 0,-21-21 15,0 22-15,0-1 0,0 22 16,0 0-16,0-1 0,0 22 0,-21 0 16,-1 21-16,1 0 0,-21 0 15,21 21-15,-22 22 0,22-1 16,-21 0-16,0 1 0,-1 20 15,1 1-15,0-1 0,-1 22 0,22-22 16,-21 22-16,21 0 0,-1 20 16,1-20-16,0 0 0,21-1 0,0-20 15,0-1-15,0 22 0,0-43 16,21 22-16,0-22 0,1 1 0,20-1 16,0-21-16,1 21 0,-1-42 15,21 22-15,-20-22 0,20 0 0,1 0 16,-1-22-16,-20 22 15,20-21-15,1-21 0,-22 21 0,0 0 16,22-22-16,-22 22 0,0-21 0,-20-1 16,20 1-16,-21 0 0,0-1 15,-21-20-15,0 21 0,0-1 0,0 1 16,0-22-16,-21 43 0,0-21 16,0 21-16,0 0 0,-1-1 0,-20 22 15,21 0-15,0 22 0,-22-1 16,1 0-16,21 21 0,0 1 0,-22-1 15,22 0-15,0 1 0,-21-1 16,21 21-16,-1-20 0,22-1 16,0 0-16,0 1 0,0-1 0,0-21 15,0 22-15,0-22 0,0 0 16,0 0-16,22-21 0,-1 0 0,0 0 16,0 0-16,21 0 0,-20 0 15,-1 0-15,21-21 0,0-21 0,-20 20 16,20 1-16,-21 0 0,21-21 15,-20-1-15,-1 1 0,0 0 0,0-1 16,0 1-16,-21 0 0,0-1 0,0 1 16,0 0-16,0 21 0,0-1 15,0 1-15,0 0 0,0 0 0,0 42 32,0 21-32,0-20 0,0 20 15,0-21-15,0 21 0,-21 1 16,21-1-16,0 0 0,0 1 0,0-1 15,0 0-15,0 1 0,0-22 16,0 21-16,21-21 0,0 1 0,1 20 16,-1-21-16,0 0 0,21-21 0,1 0 15,-1 0-15,0 0 0,1 0 16,-1 0-16,21-21 0,-20 0 0,20 0 16,-20 0-16,-1-1 0,21-20 15,-20 0-15,-1-1 0,-21 1 0,22-21 16,-22-1-16,21 1 0,-21-1 15,0 1-15,1-1 0,-1-21 16,-21 22-16,0-1 0,0-20 0,21 20 16,-21 1-16,0-1 0,0 1 15,0 20-15,0-20 0,0 21 16,0 20-16,0 1 0,0 0 0,0 0 16,0 42-1,-21 0-15,21 0 0,-21 1 0,21 20 16,0 21-16,0-20 0,-22 20 15,1 1-15,0-1 0,21 1 0,0-1 16,-21 22-16,21 0 0,-21-22 16,21 1-16,0 20 0,0-20 0,0-1 15,0-20-15,0 20 16,21-21-16,0 1 0,0-1 0,22 0 16,-22-20-16,21 20 0,0-21 0,1 0 15,-1 0-15,0-21 0,1 0 16,-1 0-16,22 0 0,-22 0 0,0 0 15,1 0-15,20-21 0,-21 0 16,1 0-16,-1-21 0,-21 20 0,22 1 16,-22-21-16,21 21 0,-21-22 15,-21 22-15,21-21 0,-21 0 0,0-1 16,0 1-16,0 0 0,0-1 0,0 22 16,0-21-16,-21 21 15,0-1-15,0 1 0,0 21 0,0 0 16,-1 0-16,1 0 0,0 21 15,-21 1-15,21 20 0,-1-21 0,-20 21 16,21-20-16,0 20 0,-22 0 16,22 1-16,0-22 0,0 21 0,21 0 15,0-20-15,0 20 0,0-21 0,0 0 16,0 0-16,0 1 0,0-1 16,21 0-16,0-21 0,22 0 0,-22 0 15,0 0-15,21 0 0,-21-21 16,22 21-16,-22-21 0,21-1 0,1 1 15,-22-21-15,21 21 0,-21 0 16,0-22-16,1 22 0,-1-21 16,0-1-16,0 1 0,-21 21 0,0-21 15,0 20-15,21 1 0,-21 0 16,0 42 15,0 0-31,0 1 0,0-1 0,-21 0 16,21 21-16,0-21 0,0 22 15,0-22-15,0 21 0,0-21 0,0 1 16,0 20-16,0-21 0,21 0 0,0 0 16,1 1-16,-1-22 0,0 21 15,0-21-15,0 0 0,22 0 16,-22 0-16,21 0 0,-21 0 16,22 0-16,-22-21 0,0-1 0,21 1 15,-21 0-15,1 0 0,-1 0 0,0 0 16,-21-1-16,0-20 0,0 21 15,0-21-15,0-1 0</inkml:trace>
  <inkml:trace contextRef="#ctx0" brushRef="#br0" timeOffset="5519.21">14647 1482 0,'0'0'0,"-21"0"0,-21 0 0,21 21 16,42-21 0,0 0-1,21 0-15,-21-21 0,22 21 16,20 0-16,-20-21 0,20 21 0,1-22 16,-1 22-16,1 0 0,-1 0 15,1 0-15,-22-21 0,21 21 16,-20 0-16,-1 0 0,-21 0 0,0 0 0,1 0 15,-1 0-15,0 0 16</inkml:trace>
  <inkml:trace contextRef="#ctx0" brushRef="#br0" timeOffset="7496.38">17759 2011 0,'0'21'0,"0"-42"0,-21 42 16,21-42 15,21 0-15,0 0-16,0-1 0,0-20 0,22 21 15,-1-21-15,0-22 0,1 22 16,20-22-16,-21 1 0,22-1 16,-1 1-16,-20-22 0,-1 22 0,0-22 15,-20 0-15,20 1 0,-42-1 16,0 21-16,0-84 0,0 85 15,0-1-15,-21 22 0,0-22 16,-22 22-16,22 21 0,0-21 16,-21 20-16,20 22 0,1 0 0,-21 0 15,21 43-15,0-22 0,-22 42 16,22-20-16,-21 41 0,21 1 0,-1 0 16,-20 21-16,21 21 0,0-22 15,-22 22-15,22 0 0,0 0 0,-21 0 16,21 0-16,-1 0 0,-20 0 15,21 0-15,0 22 0,0-22 16,21 0-16,-22 0 0,22 0 0,-21 0 16,21 0-16,0-22 0,0 22 15,0-42-15,0 21 0,0-21 0,0-1 16,0-20-16,0-1 0,0 1 0,0-22 16,0 0-16,0 1 0,21-22 15,-21 0-15,22 0 0,-1-21 0,21-21 16,-21 0-16,0 0 0,22 0 15,-22-22-15,21-20 0,1 20 16,20-20-16,-21-1 0,1 1 0,20-22 16,1 1-16,-22-1 0,0 0 15,1 1-15,-22-1 0,0 0 16,-21 1-16,0-1 0,-21 21 0,0-20 16,-22 20-16,1 1 0,-21-1 15,20 1-15,-20 20 0,-1 1 0,1 21 16,20 0-16,-20 0 0,-1 21 15,22 0-15,0 0 0,-1 0 16,22 0-16,0 0 0,0 0 0,21-22 16,21 22-16,0-21 15,0 0-15,22 21 0,-22-21 0,21 0 16,22 0-16,-22-1 16,22 1-16,-1-21 0,-21 21 0,22-22 15,-1 22-15,1-21 0,-22 21 16,1-22-16,-1 1 0,-21 21 0,0 0 15,0-22-15,1 22 0,-22 0 16,-22 21 15,1 21-31,21 0 0,0 1 0,-21-1 16,21 21-16,0-21 16,-21 22-16,21-22 0,0 21 0,0 0 0,0-20 15,0 20-15,21-21 0,0 0 16,0 0-16,1 1 0,-1-1 0,0-21 15,21 0-15,-21 0 0,22 0 16,-1 0-16,-21 0 0,22 0 16,-1-21-16,0-1 0,1 1 0,-22 0 15,21 0-15,43-64 16,-85 64-16,21 0 0,0-43 16,0 43-16,-21 0 15,0 42 1,0 0-1,0 1-15,0-1 0,0 0 16,0 0-16,0 21 0,-21-20 0,21-1 16,0 21-16,0-21 0,0 0 15,0 1-15,0-1 0,21 0 0,-21 0 16,21-21-16,1 0 0,-1 0 16,0 0-16,0 0 0,0 0 0,0 0 15,1 0-15,-1-21 0,0 21 16,0-21-16,0 0 0,0-1 0,1 1 15,-22 0-15,0-21 0,0 21 16,0-1-16,0-20 0,0 21 0,-22-43 16,1 43-16,21 0 15,-42 21-15,21 0 0,0-21 0,-1 21 16,1 0-16,0 0 0,0 0 16,0 0-16,0 0 0,42 0 46,0 0-46,0-21 0,0 21 16,22-21-16,-1 21 0,-21 0 16,21 0-16,64 0 15,-63 0-15,-1 0 16,-21 0-16,0 21 0,22-21 0,-22 21 16,0 0-16,0 0 0,-21 0 0,21 1 15,-21-1-15,21 0 0,-21 0 16,0 0-16,0 0 0,0 1 0,0-1 15,0 0-15,0 0 0,0 0 0,0 0 16,0 1-16,-21-22 31,0 0-15,21-22-16,0 1 16,0 0-16,0 0 0,0 0 0,0 0 15,0-22-15,0 22 0,0-21 16,21-1-16,0 22 0,1-21 0,-1 21 15,21 0-15,-21-1 0,0 1 0,22 0 16,-22 21-16,0 0 0,0 0 16,0 21-16,1 0 0,-1 1 15,0-1-15,0 21 0,0-21 16,-21 22-16,21-22 0,-21 85 16,0-85-16,0 21 15,0-21-15,0 0 0,0 1 0,0-1 16,-21-21 15,21-21-15,0-1-16,21 1 0,-21 0 15,43-21-15,-22-1 0,0 22 0,21-21 16,-20 0-16,20-22 0,0 22 16,1-1-16,-1 22 0,0-21 0,1 21 15,-1 0-15,0 21 16,-21 0-16,1 0 0,-1 21 0,0 0 15,-21 0-15,21 0 0,-21 22 16,0-1-16,0-21 0,0 21 0,0 1 16,0-1-16,0 0 0,-21-20 0,21 20 15,-21 0-15,0-21 16,21 1-16,0-1 0,0 0 0,-22 0 0,22 0 16,22-21 15,-1 0-31,0-21 0</inkml:trace>
  <inkml:trace contextRef="#ctx0" brushRef="#br0" timeOffset="7979.33">22140 910 0,'0'0'16,"0"-42"-16,21 21 0,-21-22 0,0 22 16,0 0-16,0 42 15,0 0-15,0 1 16,0 20-16,0 0 0,0 22 0,0-1 16,0 1-16,0 20 0,-21-20 15,21 21-15,-21-1 0,0-20 16,21 20-16,-21-20 0,0-1 15,-1 1-15,22-1 0,-21 1 0,0-22 16,0 1-16,21-1 0,0-21 16,-21 0-16,21 0 0,-21 1 0,21-1 15,21-42 1,0-1 0,-21 1-16,21-21 0,21 0 15,-20-1-15,-1 1 0</inkml:trace>
  <inkml:trace contextRef="#ctx0" brushRef="#br0" timeOffset="8649.73">22458 1207 0,'0'0'0,"42"-85"0,0 21 16,-20 1-16,-1 21 0,0-1 15,-21 22-15,0 0 0,21 21 0,-21 42 16,0-21 0,0 85-16,-21-42 0,21-1 15,-21 1-15,0-1 0,-1 85 16,1-84-16,0-1 15,0 22-15,0-21 0,21-22 0,-21 21 16,-1 22-16,22-64 16,0 22-16,0-22 15,0 0-15,22-21 16,-1 0-16,0-21 0,0 21 16,0-21-16,0-22 0,22 22 0,-22-21 15,0 21-15,21-22 0,-20 1 16,-1 21-16,21-43 15,-21 43-15,0 21 0,-21 21 16,0 0 0,0 1-16,0-1 0,0 0 0,0 21 15,0-21-15,0 1 0,0 20 16,0-21-16,0 0 0,0 22 0,0-22 16,0 0-16,0 0 15,43 0-15,-22-21 0,0 21 0,21-21 16,1 0-16,-1 0 0,0 0 15,1 0-15,20-21 0,-20 21 0,20-21 16,1-21-16,41-22 16,1 1-16,-63 20 0,-1-20 15,0 21-15,1-1 0,-22 1 16,0 0-16,0-1 0,-21 22 16,0-21-16,-21 42 15,0 0-15,0 0 16,-22 21-16,22 0 0,-21 21 0,21-20 0,-1 20 15,1 0-15,0 1 16,0-1-16,21 0 0,0 1 0,0-22 16,0 21-16,0-21 0,0 0 0,21 1 15,21-1-15,-20 0 0,20-21 16,0 0-16,1 0 0,-1 0 0,21 0 16,1 0-16,-22 0 0,22-21 15,-22 0-15,0-1 0,1 1 0,-1 0 16,0-21-16,-20 21 0,-1-1 15,0-20-15,0 21 0,0-21 0,-21 20 16,21 1-16</inkml:trace>
  <inkml:trace contextRef="#ctx0" brushRef="#br0" timeOffset="8960.2">21844 1482 0,'0'0'15,"-42"0"-15,20 0 0,1 0 0,42 0 16,22 0 0,20 0-16,-20-21 0,105-1 15,-64 1-15,22 21 0,0-21 16,0 21-16,21-21 0,-21 21 15,0 0-15,-1-21 0,-20 21 0,0-21 16,-22 21-16,-20 0 0,-1 0 16,0 0-16,-21 0 0,1 0 0,-44 0 47,22 21-47</inkml:trace>
  <inkml:trace contextRef="#ctx0" brushRef="#br0" timeOffset="12560.3">3175 4382 0,'0'0'0,"0"21"0,0 21 16,0-21-16,0 0 16,21-21 15,0 0-31,0-21 15,1 0-15,-1 0 0,21-21 16,0-1-16,1 1 0,-1 0 0,0-1 16,1 1-16,-1 0 0,0-22 15,1 22-15,-22-1 0,0 1 0,0 0 16,-21 21-16,0-22 0,0 22 16,-21 0-16,0 0 0,0 0 0,-22 21 15,22 0-15,-21 0 0,0 0 16,20 0-16,-20 0 0,21 21 0,-21 21 15,20-21-15,1 22 16,0-1-16,0 21 0,21-20 0,-21 20 16,21 1-16,0-22 0,0 22 15,0-22-15,21 0 0,-21 1 0,21-22 16,0 21-16,0-21 0,1 0 16,-1 1-16,0-22 0,0 0 0,21 0 15,-20 0-15,-1 0 0,21-22 16,-21 1-16,22 0 0,-1 0 0,-21-21 15,21 20-15,-20-20 0,20 21 16,-21-21-16,0-1 0,22 1 0,-22 0 16,0-1-16,0 22 15,21-21-15,-20 21 0,-1 21 0,0-22 16,0 22-16,0 0 16,0 22-16,1-1 0,-22 0 0,0 0 15,21 0-15,-21 22 0,0-22 16,0 21-16,0 0 0,0-20 0,0 20 15,0 0-15,0-21 0,-21 22 16,-1-22-16,22 21 0,-21-21 0,21 1 16,0-1-16,-21-21 0,21-21 31,0-1-15,0-20-16,21 21 0,0-21 15,-21-1-15,22 1 0,-1-22 0,0 22 16,0 0-16,0-22 0,-21 22 15,21 21-15,1-22 0,-22 22 0,21 0 16,-21 0-16,0 42 16,0 0-16,0 0 15,0 1-15,0 20 0,0-21 16,0 21-16,0 1 0,0-1 0,0 0 16,0 1-16,0-1 0,0 0 15,0 1-15,0-22 0,0 21 0,0-21 16,21 1-16,0-1 15,0 0-15,0 0 0,22-21 0,-22 0 16,21 0-16,1 0 0,-22 0 16,21-21-16,0 0 0,22 0 0,-22-1 15,1 1-15,-1-21 0,0 0 0,1-1 16,-22 1-16,21-22 0,-21 1 16,22 21-16,-22-22 0,-21 1 0,21-1 15,-21-63-15,0 64 16,0-1-16,0 1 0,0-1 0,0 22 15,0-22-15,0 43 0,0-21 16,0 21-16,0-1 0,0 44 31,0-1-31,0 21 0,-21 0 16,21 1-16,0-1 0,0 22 16,-21-22-16,21 21 0,-22 1 0,22-1 15,0 1-15,0-1 0,0 1 0,-21-1 16,21 1-16,0-1 0,0-20 15,0 20-15,0-20 0,21-1 16,1 0-16,-1-21 0,0 22 0,0-22 16,0 0-16,22-21 0,-22 21 15,21-21-15,-21 0 0,22 0 0,-1 0 16,0-21-16,1 0 0,-1 0 0,0 0 16,-21-22-16,22 22 0,-1-21 0,-21-1 15,0 22-15,1-21 16,-1 0-16,-21-1 0,0 1 0,0 0 15,0-1-15,0 1 0,0 21 16,0 0-16,-21-1 0,-1 22 16,1 0-16,0 22 0,0-1 15,0 0-15,0 0 0,21 0 16,-22 22-16,1-1 0,21-21 0,-21 21 16,21 1-16,0-22 0,0 21 15,0 1-15,0-22 0,0 0 0,0 0 16,0 21-16,21-20 15,0-1-15,1-21 0,-1 0 16,21 0-16,-21 0 0,22 0 0,-1 0 16,0 0-16,22 0 0,-22-21 15,0-1-15,1 1 0,-1 0 0,0-21 16,1 21-16,-22-22 0,21 22 16,-21-21-16,1-1 0,-22 22 0,0-21 15,0 0-15,0 20 0,0-20 0,0 21 16,-22 0-16,22 0 0,-21-1 15,0 22-15,0 0 0,0 0 0,0 0 16,-1 0-16,1 0 16,0 22-16,0-1 0,21 0 0,0 0 15,0 0-15,0 22 0,0-22 0,0 0 16,0 0-16,21 21 0,-21-20 16,21-1-16,0 0 0,1 0 0,-1 0 15,0 0-15,0 1 0,-21-1 16,21 0-16,0 0 0,1 0 0,-1 0 15,0-21-15,0 22 0,-21-1 16,21-21-16,0 21 0,22-21 16,-22 0-16,0 21 0,0-21 0,22 0 0,-22 0 15,0 0-15,21 0 0,-21 0 16,1 0-16,20-21 0,-21 21 16,21-21-16,-20 0 0,-1-1 0,0 1 15,0 0-15,0 0 0,0-21 0,1 20 16,-22-20-16,0 0 0,0 21 15,0-22-15,0 1 0,0 21 16,0 0-16,0-22 0,0 22 16,0 0-16,0 42 15,-22 0 1,1 0-16,21 22 0,0-22 0,0 0 16,-21 21-16,21-20 0,-21 20 15,21-21-15,-21 21 0,21-20 0,0-1 16,-21 0-16,21 0 0,0 0 15,0 0-15,0 1 0,21-44 47,0 1-47,-21 0 0,21 0 16,0 0-16,0-22 0,-21 1 0,22 21 16,-1-21-16,0-1 0,-21 1 15,21 21-15,0-22 0,-21 22 0,0 0 16,21 21-16,1 0 0,-1 0 15,-21 21 1,21-21-16,-21 21 0,21 1 16,-21-1-16,0 21 0,0-21 15,0 0-15,21 1 0,-21-1 0,21 21 16,1-21-16,-1 0 0,-21 1 16,21-22-16,0 21 0,21 0 0,-20-21 15,-1 0-15,21 21 0,-21-21 0,22 0 16,-1 0-16,0 0 0,1 0 15,-1 0-15,0 0 0,1-21 0,-22 21 16,21-21-16,0 0 0,-20-1 16,20-20-16,-21 21 0,0-21 15,0 20-15,1-20 0,-22 0 0,21-1 0,-21 1 16,0 21-16,0-21 0,0 20 16,-21-20-16,-1 21 0,-20 21 15,21-21-15,0 21 0,-22 0 16,22 0-16,-21 21 0,0 0 0,20 0 15,1 0-15,-21 22 0,21-22 0,0 21 16,-1 1-16,1-1 0,0 0 16,0 1-16,21-1 0,0-21 0,-21 21 15,21-20-15,0-1 0,0 0 16,0 0-16,0 0 0,21-21 16,0 0-16,0 0 0,0-21 15,22 21-15,-22-21 0,0 0 16,21 0-16,-20-1 0,-1-20 0,0 21 15,21-21-15,-21 20 16,-21-20-16,22 0 0,-1 21 0,-21-22 16,0 22-16,0 0 0,21-21 15,-21 20-15,0 44 32,0 20-17,0-21-15,0 0 0,0 22 0,0-22 16,0 21-16,-21 0 0,21 1 0,0-22 15,0 21-15,0-21 0,0 22 16,0-1-16,0-21 0,0 0 0,0 1 16,0-1-16,0 0 0,21 0 15,0-21-15,0 0 16,0 0-16,22 0 0,-22 0 0,21-21 16,1 21-16,-22-21 0,21 0 0,0-22 15,-20 22-15,20-21 0,-21 21 16,21-22-16,-20-20 0,-1 20 0,0-20 15,0-1-15,0 1 0,0-1 16,-21 1-16,0-1 0,0-84 16,0 85-16,0-1 0,0 1 15,0 20-15,0-20 0,0 42 0,22-22 16,-22 22-16,0 42 31,0 1-31,-22 20 0,1 43 16,21-43-16,0 21 15,0 1-15,-21-1 0,21 1 0,-21-1 16,21 1-16,0-1 0,0 1 0,0 21 16,0-22-16,0 1 0,0-22 15,0 21-15,0-20 0,0 20 0,0-20 16,0-22-16,0 21 0,0-21 16,21 0-16,0 1 0,0-1 0,1 0 15,-1-21-15,21 0 0,-21 0 0,22 0 16,-1-21-16,-21 0 15,21-1-15,1 1 0,-22 0 0,21 0 16,1 0-16,-22 0 0,0-1 0,0 1 16,0 0-16,0-21 0,-21 21 15,22-1-15,-22 1 0,0-21 0</inkml:trace>
  <inkml:trace contextRef="#ctx0" brushRef="#br0" timeOffset="12935.53">4911 3620 0,'0'0'0,"-43"0"0,22 0 0,0 0 16,42 0 0,21 0-16,-20 0 0,20 0 15,21 0-15,-20 0 0,20 0 16,1-22-16,-1 22 0,1-21 16,20 21-16,-20 0 0,-1-21 15,1 21-15,-1-21 0,1 21 0,-1 0 16,-20 0-16,-1 0 0,-21-21 15,0 21-15,1 0 0,-1 0 0,0 0 32,0 0-32,0 0 15,0 0-15,1 0 0,-1 0 0</inkml:trace>
  <inkml:trace contextRef="#ctx0" brushRef="#br0" timeOffset="19535.37">10626 4572 0,'-22'0'16,"22"-21"31,0 0-47,0 0 0,22-22 15,-1 22-15,-21-21 0,21-1 16,0 1-16,0 0 0,0-1 0,1-20 16,-22-1-16,0 22 0,21-21 0,-21 20 15,0 1-15,0-22 16,0 43-16,0-21 0,0 21 0,-21-22 15,-1 22-15,1 21 16,0 0-16,0 0 0,0 0 0,0 21 16,-1 1-16,1-1 15,0 0-15,21 0 0,0 0 0,-21 22 16,21-22-16,0 0 0,0 0 0,0 0 16,0 0-16,21 1 15,0-22-15,0 0 0,1 0 0,-1 0 16,0 0-16,0-22 15,21 22-15,1-21 0,-22 0 0,21 0 16,1 21-16,-1-21 0,-21 0 16,21-1-16,-20 1 0,20 0 0,-21 0 15,0 21-15,0-21 0,1 21 16,-22 21 15,0 0-31,0 0 0,0 0 16,0 22-16,0-22 0,0 21 0,0 1 15,-22-1-15,22 0 0,-21 22 16,21-22-16,0 0 0,0 1 16,0-22-16,0 21 0,0-21 0,0 22 0,21-22 15,1 0-15,-1-21 0,0 0 16,0 0-16,0 0 0,22 0 16,-22 0-16,21 0 0,0-21 0,1 0 15,-22-22-15,21 22 0,1 0 16,-1-21-16,-21-1 0,64-41 15,-64 41-15,0 1 0,21 0 16,-20-1-16,-22 1 0,0 0 0,21 21 16,-21-22-16,0 22 0,0 0 0,0 0 15,0 0-15,-21 21 16,-1 0 0,1 21-16,0-21 0,0 21 15,21 0-15,-21 21 0,0-20 0,21 20 16,0 0-16,-22 1 0,22-1 0,-21 0 15,21 1-15,0 20 0,0-21 16,0-20-16,0 20 0,0 0 0,0-21 16,0 1-16,0-1 0,21 0 15,1 0-15,20-21 0,-21 0 0,21 0 16,1 0-16,-1 0 0,0-21 16,22 0-16,-22 0 0,22-1 0,-22 1 15,22-21-15,-1 0 0,-21-1 0,22 1 16,-22 0-16,1-1 15,-1-20-15,0 20 0,1 1 0,-1 0 16,-21-1-16,0 22 0,-21-21 16,0 21-16,-21 21 15,-21 0-15,21 21 16,-1 0-16,1 0 0,-21 22 16,21-22-16,0 21 0,21-21 0,0 22 15,0-1-15,0-21 0,0 21 16,0-20-16,0 20 0,0-21 0,21 0 15,0 0-15,0 1 0,0-1 0,0 0 16,1 0-16,-1-21 16,0 0-16,0 0 0,-21-21 47,0 0-47,0 0 0,-21 21 15,0-22-15,0 22 0,-1 0 16,1 0-16,0 0 0,0 0 15,0 0-15,21 22 16,0-1 0,0 0-16,0 0 0,21 0 15,0-21-15,0 0 16,0 21-16,22-21 0,-22 0 0,0 0 16,21 0-16,-20 0 0,20 0 0,0 0 15,1-21-15,-1 21 16,0-21-16,1 0 0,20 0 0,-21 0 15,1-22-15,-1 22 0,0-21 16,1 21-16,-22-22 0,21 22 0,-21-21 16,1-1-16,-22 22 0,0-21 0,21 21 15,-21 0-15,0-1 0,0 1 16,0 0-16,-21 21 16,-1 0-16,22 21 15,-21 0-15,0 1 0,21 20 16,0-21-16,-21 21 0,21-20 0,-21 20 15,21 0-15,0-21 0,0 22 16,0-22-16,0 21 0,0-21 16,0 1-16,21-1 0,0 0 0,0 0 15,0-21-15,22 0 0,-22 21 16,0-21-16,21 0 0,-20 0 0,20 0 16,-21-21-16,21 0 0,-20 0 15,20 0-15,-21-1 0,0 1 16,0 0-16,1 0 0,-1-21 0,-21 20 0,0-20 15,0 0-15,0 21 0,0-22 16,0 1-16,-21 21 0,-1-22 16,1 22-16,0-21 0,0 21 0,-21 0 15,20-1-15,-20 22 0,21 0 16,0 0-16,-22 0 0,1 0 0,21 22 16,-21-1-16,20 0 0,-20 0 15,21 0-15,0 22 0,0-1 0,21 0 16,0 1-16,0 20 0,0-21 15,0 1-15,0-22 0,21 21 16,0-21-16,0 1 0,21-1 0,1 0 16,-22-21-16,21 0 0,1 0 15,-1 0-15,0 0 0,1 0 0,-1-21 16,0 0-16,1-1 0,-1 1 0,-21 0 16,21 0-16,1-21 0,-22 20 15,21-20-15,-21 21 0,1-21 16,-1 20-16,0-20 0,-21 21 0,0 0 15,0 0-15,21-1 0,-21 1 16,-21 21 0,21 21-1,-21 1-15,21-1 0,-21 0 0,-1 0 16,22 21-16,0-20 0,0 20 0,-21-21 16,21 0-16,0 22 0,0-22 15,0 0-15,0 0 0,0 0 0,0 0 16,0 1-16,21-1 0,1-21 15,-1 21-15,0-21 16,0 0-16,0 0 0,22 0 0,-22 0 16,0-21-16,0 0 0,21-1 0,-20 1 15,-1 0-15,0 0 0,0 0 16,0-22-16,-21 22 0,21-21 0,1 21 16,-22 0-16,0-22 0,0 22 15,21 0-15,-21 0 0,21 0 0,-21-1 16,0 44 15,0-1-15,-21 0-16,21 0 0,0 0 15,0 22-15,-21-22 0,21 0 16,-22 21-16,22-21 0,0 22 0,0-22 16,0 0-16,0 0 0,0 0 0,0 1 15,0-1-15,22 0 16,-1-21-16,21 0 0,-21 0 15,0 0-15,1 0 0,20-21 16,-21 21-16,21-21 0,1-1 0,-22 1 16,0 0-16,21-21 0,-20 21 15,-1-22-15,0 22 0,0-21 0,-21-1 16,0 22-16,21-21 0,-21 21 0,0 0 16,0-1-16,0 1 15,-21 21-15,0 0 16,0 0-1,21 21-15,0 1 16,0-1-16,0 0 0,0 0 16,0 0-16,21 0 0,0-21 15,-21 22-15,21-1 0,-21 0 16,21-21-16,-21 21 0,0 0 0,22-21 16,-1 21-16,-21 1 0,21-1 15,0-21-15,0 21 0,-21 0 0,21-21 16,1 21-16,20-21 0,-21 21 0,0-21 15,0 0-15,22 0 16,-22 0-16,0 0 0,0 0 0,0 0 16,1 0-16,-1 0 0,0 0 0,0-21 15,0 0-15,0 0 0,-21-21 16,22 20-16,-1-20 0,0 21 0,-21-21 16,21-1-16,0 22 0,0-21 15,-21 21-15,22-22 0,-1 22 0,0 0 16,0 0-16,0 0 15,0 21-15,-21 21 16,0 0 0,0 0-1,0 0 1,22-21 31,-22-21-47,0 0 15,0 0-15,0 0 16,0-1 0,-22 22-1,1 0-15,0 0 16,0 22-16,0-1 0,0 0 16,21 0-16,-22 0 15,1 0-15,0 1 0,21-1 0,0 21 16,-21-21-16,21 0 0,-21 22 0,21-22 15,0 0-15,0 21 0,0-20 16,0-1-16,0 0 0,0 0 0,21 0 16,0 0-16,0-21 15,0 0-15,22 0 0,-22 0 0,21 0 16,1 0-16,-1 0 0,0 0 0,-21-21 16,22 21-16,-1-21 0,0 0 15,-20-21-15,20 20 0,-21 1 16,21-21-16,-20 21 0,-1-22 0,0 22 15,0-21-15,0 0 0,-21 20 16,21-20-16,-21 21 0,0 0 0,0 0 16,0-1-16,0 1 15,-21 42 1,0-21-16,0 22 0,21-1 16,-21 0-16,0 0 0,-1 21 15,22-20-15,-21-1 0,0 21 0,21-21 16,0 22-16,0-22 0,-21 21 15,21-21-15,0 0 0,0 1 0,0-1 16,0 0-16,0 0 0,0 0 0,21 0 16,0-21-1,22 22-15,-22-22 0,21 0 0,0 0 16,22 0-16,-22 0 0,22-22 0,-1 1 16,-20 0-16,20 0 0,1-21 15,-1 20-15,1-20 0,-22 0 0,21-1 16,-20 1-16,-22 0 0,21 21 15,-21-22-15,1 1 0,-22 21 0,0-22 16,0 22-16,0 0 16,-22 21-16,1 0 0,-21 0 0,21 0 15,-22 21-15,22 0 0,0 1 0,-21-1 16,21 0-16,-1 0 16,22 21-16,0-20 0,0 20 0,0-21 15,0 43-15,0-43 16,22 0-16,-1 0 0,0 0 0,0 0 15,0-21-15,0 22 0,1-1 0,-1-21 16,-21 21-16,0 0 16,0 0-1,-21-21-15,-1 21 16,1-21-16,0 0 0,0 0 16,0 0-16,0 0 0,-1 22 15,22-44 32</inkml:trace>
  <inkml:trace contextRef="#ctx0" brushRef="#br0" timeOffset="19727.63">16806 4360 0,'0'0'0,"0"22"16,21-22 0,1 0-1,-1 0-15</inkml:trace>
  <inkml:trace contextRef="#ctx0" brushRef="#br0" timeOffset="30671.23">4572 6096 0,'0'-21'16,"0"0"-16,0 0 15,-21 21-15,21-22 16,0 1-16,0 0 0,0 0 16,0 0-16,0 0 0,0-1 15,0 1-15,0 0 16,0 0-16,0 42 31,0 0-31,0 0 0,0 1 16,0 20-16,0-21 15,0 21-15,0 1 0,0 20 0,0-20 16,0-1-16,-21 21 0,21-20 16,-22 20-16,22 1 0,-21-22 0,21 22 15,-21-22-15,0 0 0,21 1 16,-21-1-16,21 0 0,0 1 0,0-22 16,-21 0-16,21 0 0,0 0 0,0 0 15,-22-21-15,22 22 16,0-44 15,22 1-31,-1 21 0,-21-21 0,21 0 16,0 0-16,0 0 0</inkml:trace>
  <inkml:trace contextRef="#ctx0" brushRef="#br0" timeOffset="31000.56">4953 6562 0,'0'0'0,"0"21"0,0 0 0,0 0 16,21-21-16,-21 21 0,0 1 15,21-22-15,-21 21 0,21-21 32,1 0-32,-1 0 15,0 0-15,-21-21 0,21-1 0,-21 1 16,21 21-16,-21-21 0,0 0 15,0 0-15,0 0 0,0-1 0,0 1 16,0 0-16,0 0 16,-21 21-16,21-21 0,-21 21 0,0 0 15,0 0-15,-1 0 0,22 21 16,0 0-16,-21-21 0,21 21 16,-21 0-16,21 1 0,0-1 15,0 0-15,21 0 16,0-21-16</inkml:trace>
  <inkml:trace contextRef="#ctx0" brushRef="#br0" timeOffset="32420.02">7218 5906 0,'0'0'0,"21"-43"15,-21 22-15,0 0 16,0 0-16,0 0 0,0-1 16,0 1-16,0 0 0,0 0 15,0 0-15,0 0 16,0 42 31,0 0-47,-21-21 0,21 21 15,0 0-15,0 0 0,0 1 16,0-1-16,0 0 16,0-42 46,0 0-46,0-1-16,0 1 15,0 0-15,0 0 16,0 0-16,0 0 16,0 42 15,0 0-15,0 0-16,0 21 15,0-20-15,0 20 0,0-21 0,0 21 16,-21 22-16,21-22 0,-22 22 15,22-22-15,0 22 0,-21-1 0,21 22 16,-21-22-16,0 1 0,0 20 16,21-20-16,-21-1 0,-1-20 0,1 20 15,0-20-15,0-1 0,-21 0 0,20 1 16,1-22-16,0 0 0,21 0 16,0 0-16,-21-21 0,21 21 15,-21-21-15,21-21 16,0 0-1,0-21-15,0 21 0,21-1 16,-21-20-16,21 0 0,-21-1 0,0 1 16,0-21-16,21 20 0</inkml:trace>
  <inkml:trace contextRef="#ctx0" brushRef="#br0" timeOffset="32747.82">6752 5821 0,'0'0'0,"0"-21"15,-21-22-15,21 22 0,0-21 0,0 21 16,0-22-16,21 22 0,0 0 16,22 0-16,-22 0 0,21 0 0,0-1 15,22 22-15,-22 0 0,22 0 16,-1 0-16,1 0 0,-1 22 0,-20 20 16,20-21-16,-21 21 0,1 22 15,-1-22-15,-21 1 0,0 20 0,-21-21 16,0 1-16,0-1 0,0 0 15,-21 1-15,0-1 0,0 0 0,-21-20 16,-1 20-16,22-21 0,-21 0 16,-1 0-16,22 1 0,-21-1 0,21 0 15,-22 0-15,22-21 0,21 21 16,21-21 15,1 0-31,-1-21 16,0 21-16,21-21 0,-21 0 0</inkml:trace>
  <inkml:trace contextRef="#ctx0" brushRef="#br0" timeOffset="33159.66">7810 6329 0,'0'-21'31,"0"0"-31,0-1 15,0 1-15,22 21 16,-1 0-16,0-21 0,0 21 0,0 0 16,0 0-16,1 0 0,-1 0 0,0 0 15,0 21-15,0 0 0,0 1 16,1-1-16,-22 0 0,21 21 0,-21-21 16,0 22-16,0-22 0,0 21 15,0-21-15,-21 22 0,-1-22 16,1 0-16,0 0 0,21 0 0,-21-21 0,21 22 15,-21-22-15,0 0 16,21-22 0,0 1-16,21 0 15,0 0-15,-21 0 0,21-22 16,0 22-16,0-21 0,1 0 0,-22 20 16,21-20-16,0 21 0,0 0 15,0 0-15,0-1 0,-21 1 0,0 0 16,22 21-16,-1 0 0,0 0 15,0 0 1,0 0 0</inkml:trace>
  <inkml:trace contextRef="#ctx0" brushRef="#br0" timeOffset="33609.12">8657 6287 0,'0'0'0,"0"-22"0,0 1 16,0 0 0,-21 21-1,0 0-15,0 0 0,-1 21 16,1-21-16,0 21 0,0 1 16,0 20-16,21-21 0,-21 21 0,-1-20 15,1 20-15,0 0 16,21 1-16,0-22 0,0 21 0,0-21 15,0 22-15,0-22 0,0 0 0,21 0 16,0 0-16,1 0 0,-1-21 16,0 0-16,21 0 0,-21 0 0,22 0 15,-1 0-15,0 0 0,1-21 16,-1 0-16,0 0 0,1 0 0,-1 0 16,0-22-16,-20 22 0,-1-21 0,0 21 15,-21-22-15,0 1 0,0 0 16,0 20-16,0-20 0,-21 21 15,0 0-15,-1 0 0,-20-1 0,21 1 16,0 21-16,-22 0 0,22 0 16,-21 0-16,21 0 0,0 0 0,-1 21 15,1-21-15,0 22 0,21-1 16,-21-21-16,21 21 0,0 0 0,21 0 16,21-21-16,-20 21 0,-1-21 15,21 0-15,0 0 0</inkml:trace>
  <inkml:trace contextRef="#ctx0" brushRef="#br0" timeOffset="33912.26">9334 6181 0,'0'0'0,"0"-21"0,0 42 32,0 0-17,0 0-15,0 0 0,0 22 0,0-22 16,0 42-16,0-20 0,0-1 15,0 21-15,0 1 0,0-1 0,0 1 16,0-1-16,-21 1 0,21-1 0,0 1 16,-21 21-16,21-22 0,-21 22 15,21-22-15,-21 22 0,21-22 0,-21 22 16,-1-21-16,22-22 0,0 21 0,-21-20 16,21-1-16,-21 0 15,21 1-15,0-22 0,0 0 0,0 0 16,0-42-1,21 21-15,0-42 0,1 21 16,-22-22-16,21 1 0,0 0 16,0-22-16</inkml:trace>
  <inkml:trace contextRef="#ctx0" brushRef="#br0" timeOffset="34219.94">9186 6414 0,'0'0'0,"0"-22"0,0-62 15,0 63 1,0-1-16,0-20 0,21 21 0,1-21 16,-1 20-16,21 1 0,0 0 0,1 0 15,-1 21-15,22 0 0,-22 0 16,0 0-16,22 0 0,-22 21 0,-21 0 16,22 0-16,-22 1 0,-21 20 15,0-21-15,0 0 0,0 22 0,-21-1 16,-22-21-16,22 21 0,-21-20 0,21-1 15,-22 21-15,22-21 0,-21 0 16,21 1-16,-1-22 0,1 21 0,0 0 16,21 0-1,0-42 17,21 21-32,0-21 15</inkml:trace>
  <inkml:trace contextRef="#ctx0" brushRef="#br0" timeOffset="34559.75">9758 6519 0,'0'0'0,"21"0"0,0 0 0,0 0 0,0 0 15,1 0-15,20 0 0,-21-21 16,21 0-16,-20 21 0,20-21 16,0 0-16,1 0 0,-1-22 0,-21 22 0,21 0 15,-20 0-15,-1 0 16,0-22-16,0 22 0,0 0 0,-21 0 15,0-22-15,0 22 0,0 0 16,-21 21-16,0 0 16,0 0-16,0 21 0,-1-21 0,-20 21 15,21 1-15,0 20 0,0-21 0,-1 21 16,22-20-16,0 20 0,0 0 16,0-21-16,0 22 0,0-22 0,0 0 15,0 0-15,0 0 0,0 1 16,22-1-16,-1 0 0,0-21 15,0 0-15,21 21 0,-20-21 0,-1 0 0,0 0 16,21 0-16,-21 0 16,1-21-16,-1 21 0,21-21 0,-21 0 15,0-1-15,1 1 0,-1 0 0</inkml:trace>
  <inkml:trace contextRef="#ctx0" brushRef="#br0" timeOffset="34890.69">10626 6244 0,'0'-21'16,"0"0"-16,0 0 0,21 21 15,-21-21-15,21 21 16,0 0-16,0 0 16,0 21-16,1-21 0,-1 21 15,-21 0-15,21 0 0,0 0 16,0 22-16,-21-22 0,0 0 16,0 21-16,0-20 0,0-1 0,0 0 15,0 0-15,0 0 0,0 0 0,-21 1 16,0-1-16,0-21 15,0 0-15,21-21 32,0-1-32,0 1 0,0 0 0,0 0 15,0 0-15,0-22 0,0 22 0,21-21 16,0 21-16,-21-22 16,21 1-16,-21 21 0,0-21 0,21 20 0,0-20 15,1 21-15,-22-21 0,21 20 16,0 1-16,0 0 0,-21 0 15,21 0-15,22 21 0,-22-21 0</inkml:trace>
  <inkml:trace contextRef="#ctx0" brushRef="#br0" timeOffset="35807.33">11451 5567 0,'0'0'0,"0"-42"0,0 20 0,0-20 0,0 21 16,0 0-16,21 0 0,-21-1 15,0 1-15,0 42 32,0 1-32,0-1 0,0 21 15,0-21-15,-21 43 0,0-22 0,21 22 16,-21-1-16,0 1 0,-1-1 0,22 1 16,-21-1-16,0 1 0,21-22 15,0 21-15,0-20 0,0 20 0,0-20 16,0-1-16,0 0 0,0 1 15,0-22-15,0 0 0,21 21 0,0-42 16,22 21-16,-22 1 0,0-22 0,0 0 16,22 0-16,-22 0 15,21 0-15,0-22 0,-20 1 0,20 0 16,0 0-16,-21-21 0,22 20 0,-22 1 16,21-21-16,-21 21 0,1 0 15,-1-1-15,0 1 0,0 0 0,-21 42 47,-21-21-47,21 21 0,-21 1 0,21-1 16,-21 0-16,-1 0 0,22 0 15,0 0-15,0 1 0,0-1 16,0 0-16,22-21 16,-1 0-1,0 0-15,0 0 0,0 0 0,0 0 16,1 0-16,20-21 0,-21 0 0,0-1 15,0-20-15,1 21 0,-1 0 16,0 0-16,0-1 0,0 1 0,0 0 16,1 0-16,-22 0 0,21 0 15,-21 42 17,0 0-32,0 0 0,0 0 15,-21 0-15,-1 1 0,22 20 16,-21 0-16,0-21 0,0 22 15,0 20-15,0-20 0,-1-1 0,1 0 16,0 22-16,0-22 0,0 22 16,0-1-16,-1 1 0,22-1 0,-21 1 15,0 20-15,0-20 0,0 20 0,0 1 16,-1 0-16,22-1 0,-21-20 16,21 21-16,-21-1 0,21-20 0,0-1 15,0 1-15,0-1 0,0-20 0,0-1 16,0 0-16,0 1 0,0-22 0,21-21 15,0 0 1,-21-21-16,0-22 16,0 22-16,0-21 0,0-1 15,0 1-15,0 0 0,0-22 0,0 22 16,0-22-16,0 1 0,0-1 16,0 1-16,0-1 0,22-20 0,-22 20 15,21 1-15,0-1 0,-21 1 0,21-1 16,0 22-16,0 0 0,1-22 15,-1 22-15,0-1 0,0 1 0,0 0 16,22-1-16,-22 1 0,0 0 0,0-1 16,0 1-16,0 0 0,1-1 15,-1 1-15</inkml:trace>
  <inkml:trace contextRef="#ctx0" brushRef="#br0" timeOffset="36043.19">11134 5906 0,'-43'0'15,"86"0"-15,-107 0 0,43 0 0,21-22 0,0 1 16,42 21-16,-21-21 16,22 21-16,-22-21 0,21 0 0,1 21 15,-1 0-15,0-21 0,1 21 0,-1 0 16,0-22-16,22 22 0,-43 0 15,21 0-15,1 0 0,-22 0 16,21 0-16,-21 0 0,0 0 0,1 0 16,-1 0-16,0 0 0</inkml:trace>
  <inkml:trace contextRef="#ctx0" brushRef="#br0" timeOffset="37573.75">13483 6054 0,'0'0'0,"-42"0"15,-1 21-15,22-21 0,-21 21 0,21-21 16,-22 0-1,43 21-15,22-21 16,-1 0-16,21 0 16,-21-21-16,22 21 0,-1-21 0,21 0 15,-20 0-15,-1-1 0,22 1 0,-22 0 16,21-21-16,-20 21 16,-1-22-16,0 1 0,1 0 0,-22 20 15,0-20-15,0 0 0,-21-1 16,0 1-16,0 0 0,0-1 0,0 1 15,0 21-15,-21 0 0,0-22 0,0 43 16,0-21-16,-22 0 0,22 21 16,-21 0-16,21 0 0,-22 21 0,22 0 15,0 1-15,-21-1 0,20 21 16,1 0-16,0 22 0,0-1 16,0 22-16,-22 0 0,22-1 0,0 1 15,0 21-15,0 0 0,-22 0 0,22-1 16,0 22-16,0-21 0,0 21 15,0-21-15,-1 0 0,22 0 16,0 0-16,0-1 0,0 1 0,0 0 16,0-21-16,0-1 0,0 1 0,0-21 15,0-1-15,22 1 0,-22-1 0,21-21 16,-21 1-16,21-22 0,-21 21 16,21-42-16,0 0 0,0 0 0,22 0 15,-22 0-15,21-21 0,1 0 0,-1-21 16,0 20-16,1-20 0,20 0 15,-21-22-15,22 22 0,-22-22 0,22 1 16,-22-1-16,0 1 0,1-1 0,20-63 16,-63 43-1,0 20-15,0 1 0,-21-1 0,0 1 16,-21 20-16,-1-20 0,1 21 0,0-22 16,-1 43-16,-20-21 0,20-1 15,1 22-15,-21 0 0,20 0 0,1 0 16,21-1-16,-22 1 0,43 0 15,0 0-15,0 0 16,43 0-16,-22 21 16,21-22-16,1 1 0,-1 0 15,21 0-15,-20 0 0,20 0 0,1-1 16,-1 1-16,1-21 0,-1 21 16,-20 0-16,20-1 0,-21 1 15,1 0-15,-22 0 0,21-21 0,-21 20 16,1 22-16,-22-21 0,0 0 15,21 21-15,-21-21 0,-21 21 32,21 21-17,-22-21-15,22 21 0,0 0 16,0 1-16,0-1 0,0 0 16,0 0-16,22 0 0,-1 0 15,0-21-15,-21 22 0,21-22 0,0 0 16,0 0-16,1 0 0,-1 0 15,21 0-15,-21 0 0,22 0 16,-22 0-16,21-22 0,0 1 0,1 0 16,-1 0-16,-21 0 0,22 0 15,-22-22-15,21 1 0,-21 0 0,0-1 16,22 1-16,-22-22 0,0 22 16,0-21-16,0-1 0,1 1 0,-1 20 15,-21-20-15,0 20 0,21-20 16,-21 21-16,0-1 0,0 22 0,0 0 15,0 0-15,0 0 0,-21 21 16,21 21 0,-21 0-16,21 0 0,-22 21 0,1 1 15,0-1-15,21 0 0,-21 22 16,0-1-16,21-20 0,-21 20 16,21 1-16,0-22 0,0 22 15,0-22-15,0 0 0,0 1 0,0-1 16,0 0-16,0 1 0,0-1 0,21-21 15,0 21-15,0-20 0,0-1 16,22 0-16,-22 0 0,21 0 16,0 0-16,-20-21 0,20 0 0,0 0 0,1 0 15,-22 0-15,21-21 0,0 0 16,1 0-16,-22 0 0,21 0 16,-21-22-16,22 22 0,-22-21 15,0 21-15,-21-1 0,0-20 0,21 0 16,-21 21-16,0-1 0,0 1 0,0 0 15,0 0-15,-21 21 16,0 0-16,0 0 0,21 21 16,-21 0-16,-1 0 0,22 22 15,-21-22-15,21 0 0,0 21 0,0-20 16,0-1-16,0 0 0,0 0 0,0 0 16,21 0-16,1 1 0,-1-1 15,0-21-15,21 21 0,-21-21 0,22 0 16,-22 0-16,21 0 0,1 0 15,-22 0-15,21 0 0,0 0 16,-20-21-16,20 0 0,-21 21 0,0-22 16,0 1-16,1 0 0,-22 0 15,0 0-15,0-22 0,0 22 0,0 0 16,-22-21-16,1 21 0</inkml:trace>
  <inkml:trace contextRef="#ctx0" brushRef="#br0" timeOffset="37807.01">14774 5630 0,'0'0'0,"-21"0"0,21 22 63,0-1-63,0 0 15,0 0-15</inkml:trace>
  <inkml:trace contextRef="#ctx0" brushRef="#br0" timeOffset="38807.91">4995 8255 0,'0'0'0,"-21"0"0,-21 0 0,21-21 0,-22 21 16,22 0-16,0-21 0,0 0 15,0 21-15,-1-22 0,22 1 0,-21 21 16,21-21-16,0 0 0,0 0 16,0 0-16,21-1 0,1 1 0,-1 21 15,0-21-15,21 21 0,-21 0 16,22 0-16,-1 0 0,0 0 0,1 21 16,-1 22-16,0-1 0,-20 0 0,20 1 15,-21 20-15,0-21 0,-21 22 16,0-22-16,0 22 0,0-1 0,-21-20 15,-21 20-15,21 1 0,-22-22 16,1 21-16,0-20 0,-22 20 16,22-20-16,-22-1 0,22 0 0,-22 1 15,22-22-15,-21 0 0,20 0 16,1 0-16,0 0 0,-1-21 0,22 0 16,-21 0-16,21 0 0,-1 0 0,1-21 15,21 0-15,0 0 0,0-21 16,0-1-16,0 1 0,0 0 0,0-22 15,0 22-15,0-1 0,0 1 16,21 0-16,1-1 0,-1 22 0,21 0 16,-21 21-16,22 0 0,-22 0 15,21 0-15,0 21 0,1 0 16,-22 22-16,21-1 0,-21-21 0,22 43 16,-22-22-16,0 0 0,0 1 15,0-1-15,-21 0 0,0 1 0,22-1 16,-22-21-16,21 22 0,-21-22 0,0 0 15,0 0-15,0 0 0,0 0 16,21-21-16,-21 22 0,21-22 16,-21-22-1,21 1-15</inkml:trace>
  <inkml:trace contextRef="#ctx0" brushRef="#br0" timeOffset="38989.8">5503 8848 0,'0'0'0,"21"0"0,1 0 0,-1 0 16,-21-21-16,21 21 0,-21-22 16,21 22-1,0 0 1,0-21 0,1 21-16,-22-21 15,21 21-15,0-21 16</inkml:trace>
  <inkml:trace contextRef="#ctx0" brushRef="#br0" timeOffset="41158.07">8149 8467 0,'0'0'0,"-42"0"15,-22 0-15,43 0 16,0 0-16,0 21 0,0-21 0,-1 0 15,44 0 17,-1 0-32,21 0 0,-21 0 15,22-21-15,20 0 0,-21-1 0,22 1 16,-1 0-16,-20 0 0,20 0 16,1-22-16,-1 22 0,1-21 15,-22 21-15,0-22 0,1 22 0,-1-21 16,-21 21-16,0 0 0,-21-1 15,0 1-15,0 0 0,-21 0 0,0 0 16,-21 21-16,21 0 0,-22 0 0,1 0 16,-22 21-16,22 0 0,0 0 15,-22 22-15,22-1 0,0-21 0,-1 21 16,1 1-16,0-1 0,20 0 16,1 1-16,21-1 0,0-21 0,0 22 15,0-1-15,21-21 0,22 0 16,-22 0-16,0-21 15,21 0-15,1 0 0,-1 0 0,0 0 16,1 0-16,-1 0 0,0 0 16,1 0-16,-1 0 0,0 0 0,-20 0 15,-22 22 17,-22-22-32,1 21 0,0 0 0,-21 0 15,21 21-15,-1-20 0,1 20 0,-21-21 16,21 21-16,0-20 0,-1 20 15,22-21-15,0 21 0,-21-20 0,21-1 16,0 0-16,0 0 0,0 0 16,0 0-16,0 1 15,21-22-15,1 0 0,-1 0 16,0 0-16,0-22 0,0 1 16,0 0-16,22 0 0,-22 0 0,21-22 15,-21 22-15,22-21 0,-1 0 0,0-1 16,1 1-16,-1 21 0,0-22 15,1 1-15,20 21 0,-20 0 0,-1 0 16,0-1-16,1 22 0,-22 0 0,21 0 16,-21 0-16,22 0 0,-22 22 15,0-1-15,-21 0 0,0 21 0,21-21 16,-21 1-16,0 20 0,0-21 0,0 21 16,0 1-16,0-22 15,-21 21-15,0-21 0,0 1 0,21 20 16,-22-21-16,1 0 0,21 0 0,-21-21 15,21 22-15,0-44 32,21 1-17,0 0-15,1 0 0,-1-21 0,0 20 16,0-20-16,0 0 0,22-1 0,-22 1 16,0 0-16,21 21 0,-21-22 15,1 1-15,-1 21 0,0 0 0,-21-1 16,0 1-16,21 21 15,-42 21 1,21 1 0,0-1-16,0 0 0,-21 0 0,21 0 15,0 22-15,0-22 0,0 0 16,0 21-16,0-21 0,0 22 0,21-22 16,-21 0-16,21 0 0,0 22 15,0-22-15,1 0 0,-1-21 0,21 21 16,-21 0-16,22-21 0,-22 0 0,21 0 15,0 0-15,-20 0 0,20 0 16,0 0-16,1 0 0,-22-21 16,21 0-16,0 0 0,-20 0 0,20-1 0,-21-20 15,21 21-15,-20-21 16,-1 20-16,21-20 0,-21 21 0,0-21 16,1 20-16,20 1 0,-21 0 0,0 0 15,0 0-15,1 21 0,-22-21 16,21 21-16,-21 21 31,0 0-15,0-42 46,0 0-46,0-1-1,-21 22 1,-1 0 0,1 22-1,0-1-15,0 0 16,21 0-16,-21 0 0,0 0 0,21 22 16,0-22-16,-22 0 0,22 21 15,-21-20-15,21-1 0,0 21 0,0-21 16,0 0-16,0 22 0,0-22 15,0 0-15,0 0 0,21 0 16,1 1-16,-1-1 0,0 0 0,21-21 16,-21 21-16,22-21 0,-1 0 0,0 0 15,22 0-15,-22 0 0,1 0 16,-1 0-16,0 0 0,22 0 0,-43-21 16,21 0-16,1 0 0,-1-1 15,-21 1-15,0 0 0,22 0 0,-22-21 16,0 20-16,0-20 0,-21 21 0,0-21 15,0 20-15,0 1 0,0 0 0,0 0 16,0 0-16,0 0 0,-21 21 16,0 0-1,0 0-15,-1 0 0,1 0 0,0 21 16,0 0-16,0 0 0,0 0 16,21 22-16,0-22 0,0 0 0,-22 0 15,22 21-15,0-20 0,0-1 0,0 0 16,0 21-16,0-21 0,22 1 15,-1-1-15,0 0 0,0 0 16,0-21-16,22 0 0,-22 21 16,0-21-16,21 0 0,-21 0 0,22 0 15,-1 0-15,-21 0 0,22-21 0,-1 0 16,0 0-16,-21 0 0,22-1 0,-1 1 16,0 0-16,1-21 0,-22-1 15,21 1-15,-21 0 0,22-1 16,-22 1-16,0 0 0,0-1 0,0 1 15,-21-21-15,0 20 0,22 1 0,-22-22 16,0 22-16,0 0 0,21-1 16,-21 1-16,0 0 0,0 21 0,0-22 15,0 22-15,0 0 0,0 42 32,-21 0-32,-1 0 0,1 22 15,21-22-15,-21 21 0,0 22 16,21-22-16,-21 0 0,0 1 15,-1-1-15,22 0 0,0 22 0,0-22 16,-21 1-16,21-1 0,0 0 16,0 1-16,0-22 0,0 21 0,0-21 15,21 22-15,-21-22 0,22 0 0,-1 0 16,0-21-16,0 0 0,0 0 16,0 0-16,1 0 0,-1 0 15,21 0-15,-21 0 0,0-21 0,1 0 16,20 21-16,-21-21 0,0-1 0,0 1 15,1 0-15,-1 0 0,0 0 16,0-22-16,0 22 0,-21 0 16</inkml:trace>
  <inkml:trace contextRef="#ctx0" brushRef="#br0" timeOffset="43144.03">13462 8911 0,'0'0'0,"0"21"16,0-42 15,21 21-31,-21-21 15,42 0-15,-20 0 0,-1-22 0,21 22 16,-21-21-16,22 21 16,-1-22-16,0 1 0,1 0 0,-1-1 15,0 1-15,-21 21 0,1-21 16,-22-1-16,0 1 0,0 21 0,0 0 16,0-1-16,-22 1 0,1 0 0,0 21 15,-21 0-15,21 0 0,-1 0 16,-20 21-16,21 0 0,0 1 0,0-1 15,-1 21-15,22-21 0,0 22 16,0-1-16,0-21 0,0 21 0,43 1 16,-22-1-16,0 0 0,0 1 0,0-22 15,22 21-15,-22-21 16,0 22-16,0-22 0,0 0 0,1 0 16,-22 0-16,0 1 0,0-1 15,-22-21 1,1 0-1,0 0-15,0-21 0,-21 21 0,20-22 16,1 1-16,-21 21 0,21-21 16,0 0-16,-22 0 0,22 21 0,0-21 15,0 21-15,21 21 32,0 0-32,21 0 0,0 0 15,0 0-15,22 1 16,-22-22-16,21 21 0,-21-21 0,22 0 15,-1 0-15,21 0 0,-20 0 0,20 0 16,-20-21-16,20-1 0,-21 22 16,22-21-16,-22 0 0,22-21 0,-22 21 15,0-22-15,1 22 0,-1-21 0,-21-1 16,22 1-16,-22 0 0,0-1 16,0-20-16,0 21 0,-21-22 0,0 22 15,21-22-15,-21 1 0,22 20 16,-22 1-16,0 21 0,0-21 15,0 84 1,0-21 0,0 21-16,0 1 0,-22-1 0,1 0 15,0 1-15,21-1 0,-21 0 16,0 1-16,0-1 0,-1-21 0,22 22 16,-21-22-16,0 21 0,0-21 0,21 0 15,0 22-15,-21-22 0,0 0 16,21 0-16,21-42 47,0 0-47,0 0 0,0 0 15,0-1-15,-21-20 0,22 21 0,-1 0 16,0 0-16,-21-1 16,21 22-16,0 0 0,0 0 15,1 22 1,-22-1-16,21 0 0,-21 0 0,0 0 15,0 0-15,21 1 0,-21-1 0,0 0 16,21 0-16,-21 0 0,0 0 16,21 1-16,0-22 0,1 21 0,-1-21 15,0 0-15,0 0 0,21 0 0,1 0 16,-1 0-16,0 0 0,22 0 16,-1 0-16,-20-21 0,20-1 15,1 1-15,-22 0 0,22 0 0,-22-21 16,-21 20-16,21-20 0,-20 21 15,-1-21-15,0 20 0,-21-20 0,21 21 16,-21 0-16,0-22 0,0 22 0,0 0 16,-21 21-16,0 0 15,0 0-15,-1 0 0,1 0 0,0 21 16,0 0-16,0 1 0,0-1 16,21 0-16,-22 0 0,22 21 0,0-20 15,0 20-15,0-21 0,0 0 0,0 22 16,0-22-16,22 0 15,-1 21-15,-21-21 0,42 1 0,-21-1 16,0-21-16,1 21 0,20-21 0,0 0 16,-21 0-16,22 0 0,-1 0 15,0 0-15,1 0 0,-1 0 0,0-21 16,1 0-16,-1-1 0,-21 1 0,22 0 16,-22 0-16,0 0 0,21-22 15,-21 22-15,1 0 0,-22-21 0,0 21 16,0-1-16,0-20 0,0 21 15,0 0-15,0 0 0,0-1 0,-22 1 16,1 21-16,0 0 0,0 0 0,0 0 16,0 0-16,-1 21 15,1 1-15,0-1 0,0 21 0,21-21 16,-21 0-16,21 22 0,0-22 0,0 21 16,0-21-16,0 1 0,0-1 15,0 21-15,21-21 0,0 0 0,21 1 16,-20-1-16,-1-21 0,21 21 0,-21-21 15,22 0-15,-1 0 0,0 0 16,1 0-16,-1 0 0,-21 0 0,21 0 16,1-21-16,-1 0 0,-21-1 0,22 1 15,-1 0-15,-21-21 16,21-1-16,-20 1 0,20 0 0,-21-1 0,21 1 16,-20-21-16,-1-1 0,21 1 15,-21-1-15,0 1 0,1-22 16,-22 21-16,0 1 0,21-1 0,-21 22 15,0-21-15,21 20 0,-21-20 16,0 20-16,0 1 0,0 21 0,0 0 16,0 0-16,0-1 0,0 44 15,-21-1 1,21 0-16,0 21 0,-21 1 0,-1 20 16,22 1-16,-21-1 0,21 1 15,0 20-15,0-20 0,0-1 0,0 1 16,0-1-16,0 1 0,0-22 0,0 0 15,0 1-15,0-1 16,0 0-16,0-20 0,21 20 0,-21-21 16,22 0-16,-1-21 0,-21 21 0,21-21 15,0 0-15,0 0 16,0 0-16,1 0 0,-1 0 16,0-21-16,0 21 0,0-21 0,22 0 15,-22 0-15,0 0 0,0-1 16,0-20-16,-21 21 0,0 0 0,0-22 15,0 22-15,0 0 0,0 0 0,0 0 16</inkml:trace>
  <inkml:trace contextRef="#ctx0" brushRef="#br0" timeOffset="43383.89">16700 8234 0,'0'0'0,"-21"0"0,0 0 0,42 0 31,0 21-15,1-21-16,-1 0 0,0 0 16,21 0-16,-21 0 0,1 0 0,20 0 15,-21 0-15,21 0 0,-20-21 0,20 21 16,-21 0-16,0 0 16,0-21-16,1 21 0,-1 0 0,-42-21 31,-22 21-16,1 0-15,0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3:25:10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1080 0,'0'21'16,"0"0"-16,0 0 0,0 21 0,0-20 15,0 20-15,0 0 0,0 1 16,0-1-16,0 0 0,0 22 0,0-22 15,0 22-15,0-1 16,0 1-16,0-1 0,0 22 0,0-22 16,0 1-16,0-1 0,0 1 15,0 20-15,0-20 0,-21-1 0,21 22 16,0-21-16,0-1 0,0 22 16,0-22-16,0 1 0,0-1 0,0 1 15,0-1-15,0 1 0,0-1 16,0-20-16,0 20 0,0 1 0,0-1 15,0 1-15,0-22 0,-21 0 0,21 1 16,0-1-16,0 0 0,0-21 16,0 22-16,0-22 0,0-42 31,0 0-31</inkml:trace>
  <inkml:trace contextRef="#ctx0" brushRef="#br0" timeOffset="632.63">4022 1037 0,'0'0'0,"0"-21"0,0 0 15,0 42 48,0 0-63,0 0 0,0 22 0,0-22 16,0 21-16,0 1 0,0 20 15,0-21-15,0 22 0,0-1 0,0 22 16,0 0-16,21-1 0,-21 1 15,0 0-15,21-1 0,-21 22 16,0-21-16,0 21 0,0 0 0,21-1 16,-21-20-16,0 21 0,0 0 15,0-22-15,0 22 0,0-21 16,0 21-16,0-22 0,21 1 0,-21 21 16,0-21-16,0-1 0,0 1 0,0 0 15,0-1-15,0-20 0,0 20 16,0-20-16,0-1 0,0 1 0,0-1 15,0 1-15,0-22 0,0 1 16,0-22-16,0 21 0,0-21 0,21-42 31,-21 0-31,0-21 16,0-1-16,0-20 0,0-1 0,0 1 16</inkml:trace>
  <inkml:trace contextRef="#ctx0" brushRef="#br0" timeOffset="2075.48">4127 1164 0,'0'-21'16,"0"0"-16,22 21 63,-1 0-48,21 0-15,-21 0 0,22 21 16,20-21-16,-21 0 0,43 0 0,-21 0 15,20 21-15,1-21 0,21 0 16,-22 0-16,22 0 0,-21 0 16,21 21-16,21-21 0,-21 0 0,21 0 15,21 0-15,-21 0 0,0 0 16,0 0-16,0 0 0,0 0 0,0 0 16,0-21-16,0 21 0,0 0 0,-21 0 15,-1 0-15,-20-21 16,0 21-16,-1 0 0,-20-21 0,21 0 15,-22 21-15,1 0 0,-22-21 16,21 21-16,-20 0 0,-1 0 0,0 0 16,-20-22-16,-1 22 0,0 0 15,0 0-15,0 0 0,0 0 16,1 0 0,-22 22-16,0-1 0,0 0 15,0 0-15,0 0 0,0 0 16,0 1-16,0 20 0,0 0 0,0-21 15,0 22-15,-22-1 16,22 22-16,-21-1 0,21-21 0,0 22 16,0-1-16,0 22 0,0-21 0,0-1 15,0 22-15,0-22 0,0 1 16,0 20-16,0-20 0,0 21 0,0-22 16,0 22-16,0-1 0,0-20 15,0 21-15,0-22 0,0 1 0,0-1 16,0 22-16,0-22 0,-21 1 15,21-1-15,0 22 0,-21-22 0,21 1 16,0-1-16,0 1 0,0-1 0,0 1 16,0-1-16,0-20 0,0 20 15,0 1-15,0-22 0,0 22 16,0-1-16,0-21 0,0 22 0,0-22 16,0 1-16,0-1 0,0 0 15,0 1-15,0-1 0,0-21 0,0 21 16,0-20-16,0-1 0,0 0 15,0 0-15,0 0 0,0 0 16,0 1 0,-21-22-16,0 0 15,-1 0 1,1 0-16,0 0 0,0 0 16,0 0-1,0 0-15,-1 0 0,1 0 0,0 0 16,-21 0-16,21 0 0,-22 0 0,1 0 15,0 21-15,-1-21 0,1 0 16,-22 0-16,22 0 0,-21 0 0,-1 0 16,1 0-16,-1 0 0,-21 0 0,22 0 15,-22 0-15,1 0 0,-1 0 16,0 21-16,1-21 0,-1 0 0,-21 0 16,0 0-16,0 0 0,1 0 0,-1 0 15,-21 0-15,21 0 0,0 0 16,0 0-16,22 0 0,-1 0 0,0 0 15,1 0-15,20 0 0,1 0 0,-1 0 16,22 0-16,-1 0 16,-62 0-16,62 0 0,22 0 15,-21 0-15,-1 0 0,1 0 16,21 0-16,-21 0 0,20 0 0,1 0 16,0 0-16,0 0 0,0 0 0,0 0 15,-1 0-15,1 0 16,0 0-1,0 0 1,0 0-16,0 0 0,-1 0 16,1 0-16,0 0 15,0 21-15,0-21 16,0 0-16,-1 0 0,1 0 16,21-21 30,0 0-30,21 0-16,1-1 0</inkml:trace>
  <inkml:trace contextRef="#ctx0" brushRef="#br0" timeOffset="2800.07">4657 1905 0,'0'0'0,"-43"0"0,22 0 0,0 0 16,0 0-16,0 21 0,-1-21 15,1 0-15,0 0 0,0 0 16,21 21-1,21-21 1,0 0-16,22 0 16,20 0-16,1 0 0,20 0 15,1 0-15,21-21 0,-22 21 0,22 0 16,21-21-16,-21 0 0,21 21 16,0 0-16,0 0 0,0-21 0,21 21 15,-21 0-15,0 0 16,21 0-16,-21-21 0,0 21 0,0 0 15,-21 0-15,-21 0 0,0-22 16,-1 22-16,-20 0 0,-1 0 0,-20 0 16,-1 0-16,0 0 0,-21 0 15,1 0-15,-1 0 0,-42 0 47,-1 0-31,1 22-16,0-22 0</inkml:trace>
  <inkml:trace contextRef="#ctx0" brushRef="#br0" timeOffset="3343.67">4635 2519 0,'0'0'0,"-21"0"0,-21 0 16,21 0-16,0 0 0,-1 0 15,1 0-15,0-21 0,0 21 0,0 0 16,0 0-16,-1 0 31,44 0-15,-1 0-1,0 0-15,21 0 0,1 0 16,20 0-16,1 0 0,20 0 0,1 0 16,0 0-16,20 0 15,1 0-15,0 0 0,21 0 0,0-21 16,21 21-16,-21 0 0,0-22 15,0 22-15,-21 0 0,21 0 0,-21 0 16,0-21-16,0 21 0,-1 0 16,-20 0-16,0 0 0,-22 0 0,22 0 15,-22 0-15,-20 0 0,20 0 16,-20 0-16,-1 0 0,0 0 0,-21 0 16,1 0-16,-1 0 0,0 0 15,0 0-15,-42 0 31,0 21-31,-22-21 16,22 22-16,-21-1 0,0-21 0,-1 21 16,1 0-16,-22 0 0</inkml:trace>
  <inkml:trace contextRef="#ctx0" brushRef="#br0" timeOffset="3808.4">4635 3281 0,'0'0'0,"-42"21"0,-21-21 0,20 21 0,1-21 16,0 0-16,-1 0 0,1 21 15,21-21-15,0 0 0,-1 0 0,1 0 16,42 0 15,1 0-31,20 0 0,0 0 16,22 0-16,-1 0 0,22 0 0,0-21 15,42 0-15,-22 21 0,22-21 0,0 21 16,0-21-16,22 21 0,-1-21 16,-21 21-16,21 0 0,-21 0 15,0-22-15,0 22 0,0 0 16,-21 0-16,0 0 0,-22-21 0,1 21 15,0 0-15,-22 0 0,1 0 16,-1 0-16,-21 0 0,22 0 0,-43 0 16,21 0-16,-20 0 0,20 0 15,-21 0-15,0 0 16,-42 0 0,0 0-1,0 0-15,0 21 0,-1-21 0,-20 22 16,21-22-16,-21 21 0,-1-21 15,1 21-15</inkml:trace>
  <inkml:trace contextRef="#ctx0" brushRef="#br0" timeOffset="4252.14">4572 4106 0,'0'0'0,"-21"22"16,42-22 0,0 0-1,0 0-15,0-22 0,1 22 16,20 0-16,21 0 0,-20-21 0,20 21 15,1 0-15,20-21 0,1 0 16,0 21-16,-1-21 0,22 21 0,0-21 16,0 21-16,21-22 0,-21 22 15,0-21-15,-1 0 0,1 21 0,-21-21 16,21 21-16,-43-21 0,22 21 0,-22 0 16,-20-21-16,20 21 0,-20 0 15,-1 0-15,0-22 0,-21 22 16,1 0-16,-1 0 0,0 0 0,0 0 15,0 0-15,-42 0 47,0 0-47,0 22 0,0-22 16,-22 0-16,22 21 0,-21-21 0</inkml:trace>
  <inkml:trace contextRef="#ctx0" brushRef="#br0" timeOffset="4619.93">4932 4487 0,'0'0'0,"-21"0"0,-1 22 15,1-22-15,0 0 0,21 21 16,21-21-1,22 0-15,-1 0 0,0 0 0,1 0 16,20 0-16,1 0 0,-1 0 16,1 0-16,-1 0 0,1 0 15,20-21-15,1 21 0,-22-22 0,22 22 0,-21-21 16,20 0-16,-20 21 16,20-21-16,-20 21 0,-1-21 0,-20 21 15,20 0-15,-20-21 0,-1 21 0,43-22 16,-43 22-16,-21 0 15,0 0-15,0 0 0,1 0 0,-1 0 16,0 0-16,-42 0 31,0 0-31,-1-21 16,1 0-16</inkml:trace>
  <inkml:trace contextRef="#ctx0" brushRef="#br0" timeOffset="16564.04">10985 1969 0,'22'0'31,"-22"-22"-15,0 1 0,0 0-16,0 0 15,0 0 1,0 0-16,0-1 16,0 1-16,-22 21 15,1 0-15,21-21 0,-21 21 16,0 0-16,0 0 0,0 0 0,-1 0 15,1 0-15,0 0 16,0 0-16,-21 0 0,20 21 0,1-21 16,0 21-16,0 1 0,0-1 15,21 0-15,-21 0 0,-1 0 0,1 0 16,21 1-16,0-1 0,0 0 0,-21 21 16,21-21-16,0 1 0,0-1 15,0 0-15,0 0 0,0 21 16,0-20-16,0-1 0,0 0 15,0 0-15,0 0 0,0 0 16,0 1-16,21-1 16,0-21-16,1 0 0,-1 0 15,0 0-15,0 0 0,0 0 16,0-21-16,1 21 16,-1-22-16,0 1 0,0 21 0,0-21 15,0 0-15,1 0 0,-1 0 16,0-22-16,0 22 0,0 0 15,0-21-15,1-1 0,-1 22 0,0-21 16,0-1-16,0 1 0,0-21 16,1 20-16,-1 1 0,0 0 0,-21-1 15,21 22-15,-21-21 0,21 21 16,-21-22-16,0 22 0,0 0 0,0 0 16,0 0-16,0-1 0,0 1 15,0 0-15,0 0 31,0 42-15,-21 0 0,0-21-16,21 21 0,-21 22 0,0-22 0,21 21 15,0-21-15,-22 22 0,1-1 16,0 0-16,21 22 0,0-22 16,0 1-16,-21-1 0,21 0 0,0 1 15,0-22-15,0 21 0,0-21 16,0 22-16,0-22 0,0 0 0,0 0 15,21 0-15,0 0 16,0 1-16,1-22 0,-1 0 0,0 21 16,0-21-16,0 0 0,0 0 0,1 0 15,-1 0-15,21 0 0,-21 0 16,0 0-16,1 0 0,-1-21 16,0-1-16,0 22 0,0-21 15,0 0-15,1 0 0,-22 0 0,21 0 16,-21-1-16,21 1 0,-21 0 0,21 0 15,-21 0-15,0 0 0,0-22 16,0 22-16,0 0 0,0 0 0,0 0 16,0-1-16,0 1 15,-21 21-15,0 0 16,0 0-16,-1 0 16,1 21-16,0 1 0,0-1 15,0 0-15,21 0 16,0 0-16,-21 22 0,-1-22 15,22 0-15,0 0 0,0 0 0,0 0 16,0 1-16,-21-1 0,21 0 16,0 0-16,0 0 0,0 0 0,0 1 15,21-1 1,1-21 0,-1 0-16,0 0 15,0-21-15,0 21 16,-21-22-16,21 1 0,1 0 0,-22 0 15,21-21-15,0 20 16,-21 1-16,0 0 0,21 0 0,0-21 16,-21 20-16,21 1 0,-21 0 15,0 0-15,0 0 16,0 0-16,0-1 16,0 44 15,0-1-31,0 0 15,0 0-15,0 0 0,0 0 0,0 1 16,0 20-16,0-21 0,0 0 16,0 0-16,0 1 0,0-1 0,0 0 15,0 0-15,0 0 0,0 0 16,22-21-16,-1 22 0,0-22 0,0 0 16,0 21-16,0-21 0,1 0 15,-1 0-15,0 0 0,0 0 16,0 0-16,0 0 0,22 0 0,-22-21 15,0 21-15,0-22 0,22 1 0,-22 0 16,0 0-16,0-21 0,21-1 16,-20 22-16,-1-21 0,0-1 0,21 1 15,-21 0-15,1-1 0,-1-20 16,0 21-16,0-1 0,0 1 0,0 0 16,-21-1-16,22 1 0,-22 21 15,21-22-15,-21 1 0,0 21 16,0-21-16,0 20 0,0 1 0,0-42 15,0 42 1,0-1-16,-21 22 16,21-21-16,-22 21 0,1 0 15,0 21-15,21 1 16,-21-1-16,0 0 0,0 0 0,21 21 16,-22-20-16,22 20 0,-21 0 0,0 1 15,21-1-15,-21 21 0,21-20 16,-21-1-16,21 22 0,-21-22 0,21 0 15,0 1-15,0-1 0,0 0 16,0-21-16,0 22 0,0-22 0,21 21 16,0-21-16,-21 1 0,21-1 15,0 0-15,0 0 0,1-21 16,-1 21-16,0-21 0,0 0 0,0 0 16,0 21-16,1-21 0,20 0 15,-21 0-15,0 0 0,0 0 0,22-21 16,-22 21-16,0-21 0,21 0 15,-20 21-15,-1-21 0,0 0 0,0-1 16,0 1-16,0 0 0,1-21 16,-1 21-16,-21-1 0,0 1 0,21-21 15,-21 21-15,0 0 0,0-1 0,0 1 16,0 0-16,0 0 0,0 0 16,-21 21-16,0 0 15,-1 0-15,1 0 16,0 0-16,0 0 0,0 21 15,0 0-15,-1 0 0,1 0 16,0 22-16,0-22 0,21 0 0,-21 21 16,21-20-16,-21-1 0,21 0 0,-22 0 15,22 0-15,0 0 0,0 1 16,0-1-16,0 0 16,22-21-16,-1 0 15,0 0-15,0 0 16,0 0-16,0-21 0,-21 0 15,22 21-15,-1-22 0,0 1 0,-21 0 16,21 0-16,0-21 0,-21 20 16,0 1-16,0 0 0,21 0 15,-21 0-15,22 21 0,-22-21 0,0 42 32,21-21-32,-21 21 15,21 0-15,-21 0 0,0 0 16,0 22-16,0-22 0,0 0 0,21 0 15,-21 0-15,0 1 0,21-1 0,-21 0 16,21 0 0,1 0-16,-1 0 0,0-21 0,-21 22 15,21-22-15,0 0 0,0 0 16,1 0-16,-1 0 0,0 0 16,0 0-16,0 0 0,0-22 0,1 1 15,-1 0-15,0 0 0,0 21 16,0-21-16,-21-22 0,21 22 0,-21 0 15,0 0-15,22 0 0,-22 0 0</inkml:trace>
  <inkml:trace contextRef="#ctx0" brushRef="#br0" timeOffset="16892.06">12128 1482 0,'0'0'15,"-21"0"-15,21-21 0,21 21 16,1-22 0,-1 22-16,21 0 0,0 0 15,-20 0-15,20-21 0,21 21 0,-20 0 16,-1 0-16,0-21 0,22 21 15,-22 0-15,1 0 0,20 0 0,-21-21 16,1 21-16,-1 0 0,0 0 16,1 0-16,-22 0 0,0 0 15,0 0-15,0 0 0,-42 0 32,0 0-32,0 0 0,-21 0 0</inkml:trace>
  <inkml:trace contextRef="#ctx0" brushRef="#br0" timeOffset="17591.99">9165 2223 0,'0'0'0,"21"0"31,0 0-31,22 0 0,-22 0 0,21 0 16,22 0-16,-22 0 0,22 0 15,-1 0-15,1 0 0,20-22 0,-20 22 16,20 0-16,-20-21 0,-1 21 15,1 0-15,-1 0 0,1-21 0,-22 21 16,-21 0-16,22 0 16,-22 0-16,0-21 0,0 21 0,-21-21 15,0 0 17,-21 21-32,21-22 0,-21 22 15,0 0-15,21-21 16,21 21 46,-21 21-46,21-21-16,-21 22 16,0-1-1,-21-21 1,21 21-16,-21-21 15,21 21-15,-21-21 0,21 21 16,-22-21-16,22 21 16</inkml:trace>
  <inkml:trace contextRef="#ctx0" brushRef="#br0" timeOffset="18287.81">9440 3112 0,'0'0'16,"-21"0"-16,0 21 16,42 0-1,0-21 1,0 0-16,22 0 16,-1 0-16,0 0 0,1 0 0,-1 0 15,22 0-15,-22 0 0,0 0 16,22 0-16,-22 0 0,-21 0 0,22 0 15,-22 0-15,21 0 0,-21 0 16,0-21-16,-21 0 31,-21 21-15,0 0 15,42 0 16,0 0-31,-21 21-16,0 0 15,-21 0 1,0-21-16,0 21 0,0 0 0,0 1 16,-1-22-16,1 0 15</inkml:trace>
  <inkml:trace contextRef="#ctx0" brushRef="#br0" timeOffset="18835.9">11176 2773 0,'0'21'47,"0"0"-47,0 0 15,0 22-15,0-22 0,-21 0 16,21 21-16,0-20 0,-21 20 0,-1-21 15,22 21-15,0-20 0,-21 20 16,21 0-16,-21-21 0,21 22 0,0-22 16,0 0-16,0 0 0,0 0 0,0 1 15,21-1-15,0-21 0,1 0 16,-1 0-16,0 0 0,0 0 0,0 0 16,0 0-16,22-21 15,-22-1-15,0 22 0,21-42 0,-20 21 16,20 0-16,-21-22 0,0 22 0,0-21 15,1 21-15,-1-22 0,0 22 16,-21-21-16,0 21 0,21 0 0,-21-1 16,0-20-16,0 21 0,0 0 15,0 0-15,0-1 16,0 1 0,21 21 30,0 21-30,1-21-16,-1 0 16</inkml:trace>
  <inkml:trace contextRef="#ctx0" brushRef="#br0" timeOffset="19580.09">12107 2752 0,'-21'21'31,"21"0"-31,-21-21 0,21 21 0,-21 0 16,21 1-16,0-1 0,0 21 16,0-21-16,0 0 0,0 1 0,-21 20 15,21-21-15,0 21 0,0-20 0,-22-1 16,22 0-16,0 21 0,-21-21 15,21 1-15,0-1 0,0 0 16,0 0-16,0 0 16,-21-42 15,21 0-15,0 0-16,0 0 0,0-1 15,0 1-15,0-21 0,0 21 0,0 0 16,0-22-16,0 22 0,0-21 15,0 21-15,21-1 0,0-20 0,1 21 16,-1-21-16,0 20 0,21 1 16,-21-21-16,22 21 0,-22 0 15,0 21-15,21-22 0,-20 22 0,-1 0 0,21 0 16,-21 0-16,0 0 0,1 0 16,-1 0-16,-21 22 15,0-1-15,0 0 16,-21 0-16,-1 0 0,1 0 15,-21-21-15,21 22 0,-22-1 16,1-21-16,21 21 0,-21-21 16,20 0-16,1 21 0,0-21 0,0 0 15,0 0-15,21 21 32,0 0-17,0 1-15,21-1 16,0 0-16,0 0 15,0 0-15,1 0 16,-1 1-16,-21-1 0,21 0 16,0-21-16,-21 21 0,21 0 0,0 0 0,1-21 15,-22 22-15,21-22 16,-21 21-16,21-21 0,-21 21 16,21-21-1,0 0 16,-21-21-31,0 0 16,0-1-16,0 1 0</inkml:trace>
  <inkml:trace contextRef="#ctx0" brushRef="#br0" timeOffset="20171.97">12975 2709 0,'0'0'0,"0"-21"0,0 0 32,0 42-1,0 0-31,0 1 0,0-1 0,0 0 15,0 0-15,0 21 0,0-20 16,-21 20-16,21 0 0,-21-21 16,0 22-16,21-22 0,-22 21 0,1 1 15,0-22-15,0 21 0,0-21 16,21 22-16,-21-22 0,-1 0 0,1 0 16,0 0-16,21 0 0,-21 1 15,0-22-15,21 21 16,-21-21-16,-1 0 15,22-21 1,-21-1-16,21 1 0,0 0 16,0 0-16,0 0 0,0 0 0,0-22 15,0 22-15,21 0 0,1 0 16,-1 0-16,0-1 0,0 22 16,0 0-16,0 0 0,1 0 15,-1 22-15,0-1 16,0-21-16,-21 21 0,21 0 0,0 0 15,1-21-15,-1 21 0,0 1 16,0-1-16,0-21 0,0 21 0,1-21 16,-1 0-16,0 21 0,0-21 0,0 0 15,0 0-15,1 0 0,-1 0 16,0 0-16,0 0 0,0 0 0,0-21 16,1 0-16,-1 0 15,-21-1-15,21 1 0,-21 0 16,0 0-16,0 0 0</inkml:trace>
  <inkml:trace contextRef="#ctx0" brushRef="#br0" timeOffset="21103.05">9588 3239 0,'22'0'15,"-1"0"1,0 0-16,21 0 0,-21 0 16,22 0-16,-22 0 0,21 0 15,1-22-15,-1 22 0,0 0 16,1 0-16,-22 0 0,21-21 0,-21 21 0,0 0 15,1 0 1,-22-21 0,-22 21-1,1 0-15,0 0 16,0-21-16,-21 21 0,-1-21 16,22 21-16,0 0 15,0-21-15,21-1 16,-21 22-16,42 0 47,0 0-47,0 0 0,0 0 15,0 0-15,1 0 16,-1 0-16,0 0 0,0 0 16,0 0-1,-21 22 1,0-1-16,-21 0 15,0 0-15,0 0 0,-64 0 16,43 22-16,-1-22 0,-20-21 16,21 21-16,-22 0 0,22-21 15</inkml:trace>
  <inkml:trace contextRef="#ctx0" brushRef="#br0" timeOffset="21998.01">9948 1969 0,'21'0'31,"-21"21"-15,22-21-16,-1 0 0,-21 21 0,21-21 15,0 0-15,0 21 16,0-21-16,1 21 0,-1-21 0,0 0 16,21 21-16,-21-21 15,1 0-15,-1 0 0,0 0 16,-21 22 0,21-22-16,-21 21 15,0 0 1,0 0-1,-21 0-15,0 0 0,21 1 16,-21-1-16,21 0 16,0 0-16,-22 0 0,22 0 15,-21 1-15,0-1 0,21 0 16,0 0-16</inkml:trace>
  <inkml:trace contextRef="#ctx0" brushRef="#br0" timeOffset="27264.51">6159 1947 0,'22'0'0,"-1"0"0,0 0 16,21 0-16,-21 0 0,22-21 16,-1 21-16,0-21 0,1 21 0,-1-21 15,0 21-15,1-21 0,-1 21 16,0 0-16,1-21 0,-22 21 0,21 0 16,-21 0-16,1 0 15,20-22-15,-21 22 0,0 0 16,-42 0 31,0 22-47,0-22 15,0 21-15,-22 0 0,22-21 16,0 21-16,-21 0 0,20-21 0,1 21 16,0 1-16,42-1 0</inkml:trace>
  <inkml:trace contextRef="#ctx0" brushRef="#br0" timeOffset="27762.97">5863 2477 0,'-21'0'0,"42"0"0,-63 0 0,63 0 31,0 0-31,0 0 16,0 0-16,1 0 0,20 0 16,0-22-16,1 22 0,-1-21 0,0 0 15,22 0-15,-22 21 0,0-21 16,22 0-16,-1-1 0,1 22 0,-22-21 15,22 0-15,-1 21 0,-20-21 16,-1 21-16,0 0 0,1-21 0,-1 21 16,-21 0-16,0 0 0,0 0 15,1-21-15,-22 42 110,-22-21-110,1 21 15,0 0-15,0 0 0,0 0 16,0 1-16,-22-1 0,22 0 0,-21 0 16</inkml:trace>
  <inkml:trace contextRef="#ctx0" brushRef="#br0" timeOffset="28245.2">6138 3069 0,'0'0'15,"-21"21"-15,0 1 0,0-22 16,0 21-16,21 0 15,-22-21-15,44 0 47,-1 0-31,0 0-16,21-21 0,1 21 0,-22-21 16,42-1-16,-20 22 0,20-21 15,1 0-15,-1 0 0,22 0 0,-22 21 16,1-21-16,20-1 0,-20 1 15,-1 21-15,1-21 0,-22 0 0,1 21 16,20 0-16,-42-21 0,22 21 16,-22 0-16,0-21 0,0 21 0,0 0 15,0 0-15,1 0 16,-44 0 93,1 21-109,0-21 0,0 0 16,0 0-16</inkml:trace>
  <inkml:trace contextRef="#ctx0" brushRef="#br0" timeOffset="28951.75">6350 3747 0,'0'0'15,"42"-22"-15,1 22 16,-22-21-16,0 21 0,0-21 16,21 21-16,-20-21 0,20 0 0,0 21 15,-21-21-15,22 21 0,-1-22 0,0 22 16,-20 0-16,20-21 0,-21 21 15,21 0-15,-20-21 0,-1 21 16,21-21-16,-21 21 0,0 0 0,1 0 16,-22-21-16,21 21 15,0 0-15,0 0 32,0 0-1,0 0-16</inkml:trace>
  <inkml:trace contextRef="#ctx0" brushRef="#br0" timeOffset="31137.65">6286 4636 0,'0'-22'109,"0"1"-93,22 0-1,-1 0-15,0 21 0,0-21 16,0 0-16,22 21 0,-22-22 0,0 1 15,21 0-15,-21 0 0,22 21 0,-22-21 16,21 0-16,-21-1 0,1 22 16,20-21-16,-21 21 0,0-21 15,0 21-15,1-21 0,-1 21 0,0 0 16,-21-21-16,21 21 16,-21-21-1,0 42 48,0 0-48,-21 0-15,0-21 0,21 21 16,-21 0-16,-1-21 0,22 22 0,-21-1 16,0 0-16</inkml:trace>
  <inkml:trace contextRef="#ctx0" brushRef="#br0" timeOffset="31580.27">6244 4932 0,'0'0'0,"-21"0"0,21 21 15,0-42 32,21 0-47,21 0 0,-20-1 16,-1 1-16,0 0 0,0 0 0,21 0 15,-20 0-15,-1-1 0,21 1 16,-21 0-16,22 0 0,-22 0 0,0 0 16,21-1-16,-21 1 0,1 21 0,-1-21 15,0 0-15,0 21 0,0-21 16,0 21-16,1-21 15,-1 21-15,-21-22 0,21 22 0,-42 0 125,0 0-125,-1 22 16,1-22-16,0 21 0,0-21 0</inkml:trace>
  <inkml:trace contextRef="#ctx0" brushRef="#br0" timeOffset="32933.5">6202 4868 0,'21'-21'47,"0"0"-47,0 0 0,0 21 0,1-21 15,-1 0-15,21-1 0,-21 1 0,22 0 16,-22 21-16,0-21 15,21 0-15,-21 0 0,1-1 0,20 22 0,-21-21 16,0 21-16,0-21 0,1 21 16,-1-21-16,0 0 15,0 21 48,-21 21 343,0 0-375,-21-21-31,0 21 469,0-21-453,-1 21-16,1 1 15,0-22-15,21 21 0,-21-21 0,0 21 16,0-21-16,-1 21 0,1 0 16,0-21-16,0 21 0,0-21 15,21 22-15,-21-1 0,-1 0 0,1-21 16,-21 21-16,21 0 0,0-21 0,-43 43 15</inkml:trace>
  <inkml:trace contextRef="#ctx0" brushRef="#br0" timeOffset="36085.04">6011 4255 0,'21'21'343,"1"-21"-327,-1 21-16,0 0 0,0 0 16,0-21-16,0 21 0,1 1 0,-1-1 15,-21 0-15,21-21 0,-21 21 0,21 0 16,-21 0-16,0 1 15,0-1-15,0 0 0,0 0 16,-21-21-16,0 0 16</inkml:trace>
  <inkml:trace contextRef="#ctx0" brushRef="#br0" timeOffset="36256.94">6244 4255 0,'21'0'16,"-21"-22"-16,0 44 31,-21-1-31,0 0 0,-21 0 0,-1 21 16,-20-20-16,-1 20 0,1 0 0,-22 22 16</inkml:trace>
  <inkml:trace contextRef="#ctx0" brushRef="#br0" timeOffset="40599.48">7345 4382 0,'0'-22'16,"0"1"0,0 0-1,-21 21 1,21-21-16,0 0 0,-22 21 16,22-21-16,-21-1 15,0 22 1,21-21-16,0 0 0,-21 21 15,0-21-15,0 21 16,-1-21 0,22 0-16,-21 21 0,0 0 15,0 0-15,0-22 0,0 22 16,-1 0-16,1 0 0,0 0 16,0-21-16,0 21 0,0 0 15,-1 0-15,1 0 16,0 0-16,0-21 0,0 21 0,0 0 15,-1 0-15,1 0 0,0 0 16,0 0-16,0 0 0,0 0 16,-1 0-16,1 0 0,0 0 15,0 0-15,0 0 0,0 0 16,-1 0-16,1 0 0,-21 0 16,21 0-16,0 0 0,-1 0 15,1 0-15,0 0 0,0 0 0,0 0 16,0 0-16,-1 0 15,1 0 1,21 21-16,-21-21 0,0 0 0,21 21 16,-21-21-16,0 0 15,-1 22-15,1-22 16,21 21-16,-21 0 0,0 0 16,0-21-16,21 21 15,-21-21-15,21 21 0,-22-21 16,1 22-1,21-1-15,-21-21 0,21 21 16,-21-21-16,21 21 16,-21-21-16,21 21 0,-21 0 15,21 1-15,-22-1 16,22 0 0,0 0-16,0 0 15,0 0-15,0 1 16,0-1-1,0 0-15,0 0 16,22 0 0,-1-21-1,0 21-15,0 1 0,0-22 16,-21 21-16,21-21 0,1 21 16,-1 0-16,0-21 0,-21 21 0,21-21 15,0 21-15,0 1 0,1-22 0,-1 21 16,0-21-16,0 0 0,0 21 15,0-21-15,1 0 0,-1 21 0,0-21 16,0 0-16,0 0 0,0 21 0,1-21 16,-1 0-16,0 0 15,0 21-15,0-21 0,0 0 0,22 0 16,-22 0-16,0 0 0,0 0 0,0 0 16,1 0-16,-1 0 15,0 0-15,0 0 0,21-21 0,-20 21 16,-1 0-16,0 0 0,21-21 0,-21 21 15,1 0-15,-1 0 0,21-21 16,-21 0-16,0 21 0,1 0 0,-1-21 16,0 21-16,0 0 0,0-22 0,0 1 15,1 21-15,-1-21 16,0 21-16,0-21 0,0 0 16,0 0-16,1 21 0,-22-22 15,21 22-15,-21-21 16,21 21-16,-21-21 0,0 0 15,0 0-15,21 0 16,-21-1-16,0 1 16,0 0-16,0 0 15,0 0-15,0 0 0,0-1 16,-21 22-16,21-21 0,-21 0 16,21 0-16,-21 21 0,-1-21 15,1 21-15,0-21 16,0 21-16,0-22 0,0 22 15,-1 0-15,1 0 0,0-21 16,0 21-16,0 0 16,0 0-16,-1-21 0,1 21 0,0 0 15,0 0-15,0 0 16,0 0-16,-1 0 0,1 0 16,0 0-16,0 0 15,0 0-15,0 0 16,-1 21-16,1-21 15,21 21-15,-21-21 0,0 22 16,0-22 0,0 0-16,21 21 0</inkml:trace>
  <inkml:trace contextRef="#ctx0" brushRef="#br0" timeOffset="49848.71">14838 2053 0,'0'0'0,"21"-21"0,-21 0 0,0 0 16,0 0-16,0-1 15,0 1-15,0 0 32,0 42-17,0 0-15,0 1 16,0 20-16,-21-21 16,21 21-16,-21 1 0,21-1 15,0 0-15,-22 22 0,1-1 0,0 22 16,21-21-16,-21 20 0,21 1 15,0-22-15,-21 22 0,21-21 0,0-1 16,0 22-16,0-22 0,0 1 16,0-1-16,0 1 0,0-1 0,0 1 15,0-22-15,0 0 0,21 1 16,-21-1-16,0-21 0,21 22 0,-21-22 16,0 0-16,0 0 0,0 0 15,0-42 16,0 0-15,21-21-16,-21 20 0,21-20 0,-21-21 16,0 20-16,0-20 0,22-1 15</inkml:trace>
  <inkml:trace contextRef="#ctx0" brushRef="#br0" timeOffset="50680.27">14901 2053 0,'-21'0'0,"42"0"0,-42-21 16,42 21-1,0-21-15,1 21 0,-1 0 16,21 0-16,0 0 0,1-21 15,20 21-15,1-21 0,-1 21 16,22 0-16,0 0 0,-1 0 0,1 0 16,21 0-16,0 0 0,-1 0 15,22 0-15,0 0 0,0 0 0,-21 0 16,0 0-16,0 0 0,0 0 16,-22 0-16,22 0 0,-21 0 15,0 0-15,-1 0 0,-20 0 16,20 0-16,-20 0 0,21 0 0,-22-22 15,1 22-15,-22 0 0,21 0 16,-20 0-16,-1 0 0,0 0 0,1 0 16,-22 0-16,21 0 0,-21 22 15,1-1-15,-1 0 0,0-21 16,-21 21-16,0 0 0,0 0 0,0 22 16,0-22-16,0 21 0,0-21 15,0 22-15,0-1 0,0 0 0,0 22 16,0-22-16,0 22 0,0-22 15,0 22-15,0-22 0,0 21 16,0-20-16,0-1 0,0 22 16,0-22-16,0 0 0,21 22 0,-21-22 15,21 0-15,-21 22 0,0-22 16,0 1-16,21-1 0,-21 0 0,0 1 16,0-1-16,0 0 0,0-21 15,0 22-15,0-22 0,0 0 0,0 0 16,0 0-16,0 1 0,0-1 15,-21-21-15,21 21 0,0 0 16,-21-21-16,0 21 16,0-21-16,0 0 0,-1 0 15,1 21-15,-21-21 16,21 0-16,-22 0 0,1 0 0,0 0 16,-22 0-16,1 0 0,-1 22 0,1-22 15,-1 0-15,-20 0 0,20 21 16,-21-21-16,1 0 0,-1 0 0,0 0 15,-20 21-15,-1-21 0,0 0 16,-21 0-16,21 0 0,-21 0 0,0 0 16,0 0-16,-127 0 15,127 0-15,0 0 0,21 0 16,0 0-16,1 0 0,20 0 0,0 0 0,22-21 16,-1 21-16,22 0 0,-22 0 15,22-21-15,21 21 0,0 0 16,0-22-16,21 1 15</inkml:trace>
  <inkml:trace contextRef="#ctx0" brushRef="#br0" timeOffset="56628.99">3789 6731 0,'0'-21'0,"21"21"47,-21-21-31,0 0 0</inkml:trace>
  <inkml:trace contextRef="#ctx0" brushRef="#br0" timeOffset="57352.58">3852 6604 0,'0'-21'15,"0"0"1,0 0-16,-21 21 31,0 0-31,0 0 16,0 0 31,-1 21-32,22 0-15,0 0 16,-21-21-16,21 21 0,-21 0 0,21 1 16,-21 20-16,21-21 15,0 0-15,0 22 0,0-22 0,-21 21 16,21-21-16,0 0 0,0 22 16,0-22-16,0 0 0,0 21 0,0-20 15,0-1-15,0 0 0,0 21 0,21-21 16,-21 1-16,0 20 0,21-21 15,-21 0-15,21 0 0,0 1 0,-21 20 16,22-21-16,-1 0 0,0 0 16,0 1-16,0-1 0,0-21 0,1 21 15,20-21-15,-21 0 0,21 0 16,-20 0-16,20 0 0,-21 0 0,21 0 16,-20 0-16,20-21 0,-21 0 15,21-1-15,1 1 0,-22-21 16,21 21-16,-21 0 0,22-22 0,-22 22 15,21-21-15,-21-1 0,1 22 16,-1-21-16,-21 0 0,0-1 0,0 22 16,0-21-16,0-1 0,0 1 0,0 0 15,-21-1-15,-1 1 0,-20 21 16,21-21-16,-21-1 0,-1 22 0,22-21 16,-21 21-16,-1-1 0,22 22 15,-21 0-15,0-21 0,20 21 0,1 0 16,-21 0-16,21 21 0,0-21 15,-1 22-15,1-1 0,0 0 16,0 0-16,0 21 0,0-20 16,-1-1-16,22 0 0,0 0 0,0 0 15,-21 0-15</inkml:trace>
  <inkml:trace contextRef="#ctx0" brushRef="#br0" timeOffset="57527.48">3979 6922 0,'0'0'0</inkml:trace>
  <inkml:trace contextRef="#ctx0" brushRef="#br0" timeOffset="57699.38">4127 6922 0,'22'0'16</inkml:trace>
  <inkml:trace contextRef="#ctx0" brushRef="#br0" timeOffset="57977.02">4191 7303 0,'0'0'0,"0"21"0,0 21 16,0-21-16,0 22 0,0-22 0,0 21 16,0 0-16,0 1 0,0-1 15,0 0-15,0 1 0,0-1 0,0-21 16,0 22-16,0-1 0,0 0 16,0-21-16,0 22 0,0-22 0,0 0 15,0 0-15,0 0 0,0 1 16,0-44-1,0 1 1,0 0-16,0 0 0,-21 0 0,21-22 16,-21 22-16,21 0 15,-22-21-15</inkml:trace>
  <inkml:trace contextRef="#ctx0" brushRef="#br0" timeOffset="58283.84">4106 7768 0,'0'0'0,"0"-21"0,0 0 0,-21 21 16,0 21-1,21 0 1,-21-21-16,0 21 0,21 1 15,-22-1-15,1 0 0,0 0 16,21-42 31,21 0-47,0 0 0,1-1 16,-1 1-16,0 0 0,0 0 15,21 0-15,-20 21 0,-1-21 0,21 21 16,-21-22-16,22 22 0,-22 0 15,0 0-15,0 22 0,21-1 0,-20 0 16,-22 0-16,21 0 16,-21 0-16,0 1 0,0-1 0,0 0 15,0 0-15,0 0 0,0 0 0,0 1 16,21-22 0,0 0-16,0-22 15,0-20-15,1 21 0</inkml:trace>
  <inkml:trace contextRef="#ctx0" brushRef="#br0" timeOffset="58783.87">5207 6541 0,'0'0'0,"0"-22"16,-21 44 15,0-22-31,21 21 0,0 21 0,-22-21 16,1 22-16,21-1 0,-21 0 15,21 1-15,0-1 0,0 0 16,0 1-16,0-1 0,0 0 0,0 1 16,21-1-16,0-21 0,-21 21 0,22-20 15,-1-1-15,21 0 0,-21 0 16,22-21-16,-22 0 0,21 0 0,0 0 15,1 0-15,-1 0 0,0-21 16,1 0-16,-1 0 0,0-1 0,1-20 16,-1 21-16,0-21 0,1 20 0,-22-20 15,0 0-15,0-1 0,-21-20 16,0 21-16,0-1 0,0-20 0,-21 20 16,-21 1-16,21-21 15,-22 20-15,1 22 0,0-21 0,-1 21 0,-20 21 16,20 0-16,1 0 0,-21 0 15,20 0-15,1 21 0,0 0 16,20 0-16,-20 21 0,21-20 0,0 20 16,0-21-16,-1 21 0,22-20 15,-21 20-15,21-21 0,0 21 0,0-20 16,0-1-16,0 0 0,0 0 16,0 0-16,21-21 0,1 0 15,-1 0-15,0 0 0</inkml:trace>
  <inkml:trace contextRef="#ctx0" brushRef="#br0" timeOffset="58967.76">5440 6816 0,'21'0'78,"0"0"-78,0 0 16,0 0-16,1 0 16,-1 0-16</inkml:trace>
  <inkml:trace contextRef="#ctx0" brushRef="#br0" timeOffset="59128.67">5694 6816 0,'0'-21'16,"0"42"46,-21 0-62,-1 0 0,22 0 16,0 0 0</inkml:trace>
  <inkml:trace contextRef="#ctx0" brushRef="#br0" timeOffset="59379.53">5651 7324 0,'0'21'15,"0"-42"-15,0 63 0,0-21 0,0 22 16,0-22-16,0 0 0,0 0 0,0 21 16,0-20-16,0 20 0,0-21 0,0 0 15,0 22-15,0-22 0,-21 0 16,21 0-16,0 0 0,-21 0 0,21 1 15,0-1-15,0 0 0,0 0 16,0 0-16,0-42 31,0 0-31,0-21 16,0 20-16,0 1 0</inkml:trace>
  <inkml:trace contextRef="#ctx0" brushRef="#br0" timeOffset="59756.31">5651 7408 0,'0'0'16,"-21"22"-16,0-1 0,0 0 0,0 0 15,0 0-15,-1 0 16,22 1-16,-21-1 0,0 0 0,0 0 16,0 0-16,21 0 0,-21 1 15,-1-22-15,22-22 31,0 1-15,0 0-16,22 0 0,-1 0 16,0 0-16,0-1 0,0 1 0,0 0 15,1 0-15,-1 21 0,0-21 16,0 21-16,0 0 0,22 0 0,-22 0 16,0 0-16,0 21 0,0-21 0,0 21 15,1 0-15,-1 0 16,-21 1-16,21-1 0,-21 0 0,21 21 15,-21-21-15,0 1 0,0-1 0,0 0 16,0 0-16,0 0 0,0 0 16,0 1-16,21-1 15,0 0-15,1-21 16</inkml:trace>
  <inkml:trace contextRef="#ctx0" brushRef="#br0" timeOffset="72773.82">10774 6160 0,'0'0'0,"-21"-22"16,21 1 0,0 0-16,-22 21 15,22-21-15,-21 0 16,21 0-16,-21 21 15,21-22 1,0 1-16,-21 21 16,21 21 31,0 1-47,0-1 0,21 0 15,-21 0-15,21 0 0,0 0 0,-21 22 16,22-1-16,-22 0 0,21 1 15,-21-1-15,21 22 0,-21-1 0,21 1 16,0-1-16,-21 1 0,0-1 16,0 1-16,0-1 0,0-21 0,21 22 15,-21-1-15,0 1 0,0-1 0,0 1 16,0-1-16,0-20 0,0 20 16,0 1-16,0-22 0,0 0 15,0 22-15,0-22 0,0 1 0,0-22 16,0 21-16,-21 0 0,21-20 15,0 20-15,0-21 0,0 0 0,0 0 16,0 1-16,0-1 16,0-42-1,0-1-15,0-20 16,0 21-16,0 0 0,0-22 16,0 1-16,0-21 0,0 20 15</inkml:trace>
  <inkml:trace contextRef="#ctx0" brushRef="#br0" timeOffset="74163.73">10880 6033 0,'0'0'0,"21"0"31,0 0-31,0-22 15,0 22-15,0 0 16,22 0-16,-22 0 0,21 0 0,-21 0 16,22 0-16,20 0 0,-20 0 15,20 0-15,-21 0 0,22 0 0,21 0 16,-22 0-16,22 0 0,-1 0 0,1 0 16,0 0-16,21 0 0,-22 0 15,22 0-15,-21 0 0,-1 0 16,22 0-16,-21 0 0,0 0 15,20 0-15,-20 0 0,0 0 0,21 0 16,-22 0-16,1 0 0,0 0 16,-22 0-16,22 0 0,-22 0 0,1 0 15,-1 0-15,1 0 0,-22 0 16,0 0-16,1 0 0,-1 0 0,-21 0 16,0 0-16,1 0 0,-1 0 0,0 0 15,0 0-15,-21 22 16,0-1-1,0 0 1,0 0-16,-21 0 16,21 0-16,-21 1 0,0-1 0,21 0 15,0 0-15,0 0 0,-22 22 16,22-1-16,-21-21 0,21 21 0,0 1 16,0-1-16,0 0 0,0 1 15,0 20-15,0-20 0,0-1 0,0 21 16,0-20-16,0-1 0,0 0 0,0 22 15,21-22-15,-21 1 0,22 20 16,-22-21-16,0 1 0,0 20 16,0-20-16,0-1 0,21 0 0,-21 1 15,0-1-15,0 0 0,0-21 0,0 22 16,0-22-16,0 21 0,-21-21 16,21 22-16,-22-22 0,1 0 15,21 0-15,0 0 0,-21 1 0,21-1 16,-21 0-16,21 0 0,-21 0 15,21 0-15,-21 1 0,21-1 16,-22-21-16,22 21 0,0 0 0,-21 0 16,0-21-16,21 21 15,0 1-15,-21-22 16,0 0-16,21 21 0,-21-21 16,-1 0-16,22 21 15,-21-21-15,0 0 0,0 0 16,0 0-1,0 0-15,-1 0 0,1 0 16,0 0-16,0 0 0,0 0 0,-22 0 16,22 0-16,0 0 0,0 0 15,-21 0-15,20 0 0,-20 0 0,0 0 16,-1-21-16,1 21 0,0 0 0,-1 0 16,-20 0-16,21 0 0,-1-21 15,1 21-15,-22 0 0,22 0 0,0 0 16,-1 0-16,-20 0 0,21 0 15,-1 0-15,1 0 0,-22 0 0,22 0 16,0 0-16,-1 0 0,-20-22 16,21 22-16,-1 0 0,-20 0 0,20 0 15,1 0-15,-21 0 0,20 0 16,1 0-16,0 0 0,-22 0 0,22 0 16,-1 0-16,1 0 0,0 0 15,-1 0-15,22 0 0,-21 0 0,0 0 16,20 0-16,-20 0 0,21 0 0,-21-21 15,20 21-15,-20 0 0,21 0 16,-21 0-16,20 0 0,1-21 0,-21 21 16,21 0-16,0 0 0,-22 0 15,22 0-15,0 0 0,0 0 16,0 0-16,-1 0 0,1 0 0,0 0 16,0 0-16,0 0 0,0 0 15,-1 0-15,1 0 16,0 0-16,0 0 15,0 0-15,0 0 16,-1 0-16,1 0 16,0 0-16,0 0 15,21-21 1,-21 21-16,21-21 16,-21 0-16,21-1 15,0 1-15,0 0 0,0 0 0,0 0 16</inkml:trace>
  <inkml:trace contextRef="#ctx0" brushRef="#br0" timeOffset="74789.3">10774 6117 0,'21'0'16,"0"0"-1,0 0-15,22 0 0,-22 0 16,0 0-16,0 0 0,21 0 0,-20-21 16,-1 21-16,0 0 0,0 0 15,0 0-15,0 0 0</inkml:trace>
  <inkml:trace contextRef="#ctx0" brushRef="#br0" timeOffset="77306.49">11599 5249 0,'0'-21'31,"0"0"0,21 0-31,1 21 16,-1-21-16,0 21 15,-21-21-15,21-1 0,0 22 16,0-21-16,1 0 0,-1 0 0,0 21 16,-21-21-16,21 0 0,-21-1 15,0 1-15,0 0 0,0 0 16,-21 0-1,0 21-15,0 0 16,-1 0-16,1 0 0,0 21 16,0 0-16,0 0 0,0 0 15,-1 1-15,1-1 0,0 0 16,21 0-16,0 21 0,-21-20 0,21-1 16,0 0-16,0 0 0,0 0 15,0 0-15,0 1 16,21-22-16,0 21 15,0-21-15,1 0 0,-1 0 16,0 0-16,0 0 16,0 0-16,0 0 0,1 0 0,-1 0 15,-42 21 32,-1-21-47,1 21 0,0 0 16,0 0-16,0 1 0,0-1 15,-1 0-15,1 0 0,0 0 0,21 0 16,-21 1-16,21-1 0,-21 0 16,21 0-16,0 0 0,0 0 15,0 1 1,21-22-16,0 0 0,0 0 16,0 0-16,1 0 0,-1 0 15,0 0-15,0 0 0,0 0 16,0-22-16,1 1 0,20 0 0,-21 21 15</inkml:trace>
  <inkml:trace contextRef="#ctx0" brushRef="#br0" timeOffset="77560.39">12023 5292 0,'21'0'15,"-21"21"-15,0 0 0,21-21 16,0 21-16,-21 0 0,21-21 0,-21 22 16,0-1-16,0 0 15,21 0-15,-21 0 16,0 0-16,0 1 0,0-1 31,0 0-15,0-42-1,0 0-15</inkml:trace>
  <inkml:trace contextRef="#ctx0" brushRef="#br0" timeOffset="77828.24">12319 5292 0,'0'0'0,"-21"0"31,0 0-31,-1 0 0,1 21 0,0-21 16,0 21-16,0 0 0,0-21 15,-1 21-15,1 1 0,0-1 0,0 0 16,0 0-16,0 0 0,21 0 16,-22 1-16,22-1 0,-21 0 15,21 0-15,0 0 16,21-21-1,1 0 1,-1 0-16</inkml:trace>
  <inkml:trace contextRef="#ctx0" brushRef="#br0" timeOffset="78164.05">12509 5292 0,'0'21'31,"-21"0"-15,0-21-16,21 21 0,0 0 0,0 1 15,-21-22-15,21 21 0,-21 0 16,21 0-16,0 0 0,0 0 15,0 1-15,0-1 16,0 0 0,21-21-1,0 0-15,0 0 16,0 0-16,1 0 16,-1 0-16,0 0 15,0-21-15,0 21 0,0-21 0,1 21 16</inkml:trace>
  <inkml:trace contextRef="#ctx0" brushRef="#br0" timeOffset="79174.47">12785 5440 0,'21'0'47,"0"0"-31,0-21-16,0 21 0,-21-21 16,21 21-16,1-22 15,-22 1-15,21 0 16,-21 0-16,0 0 15,0 0-15,-21-1 32,-1 22-32,1 0 15,0 0 1,0 0-16,21 22 0,-21-22 0,0 21 16,-1 0-16,22 0 0,-21-21 15,0 21-15,21 0 0,-21 1 0,21-1 16,0 0-16,-21 0 0,21 0 15,0 0-15,0 1 0,0-1 16,0 0-16,0 0 0,0 0 16,0 0-16,0 1 15,21-22-15,-21 21 0,21-21 16,0 0-16,0 0 0,1 0 16,-1 0-16,0 0 15,0 0-15,21-21 0,-20 21 16,-1-22-16,0 22 0,0-21 0,21 0 15,-20 0-15,-1 0 0,0 21 16,0-21-16,-21-1 0,21 1 0,0 0 16,1 0-16,-22 0 0,0 0 15,0-1-15,21 1 0,-21-21 0,0 21 16,0 0-16,0-1 0,21 1 16,-21 0-16,0 0 0,0 0 0,0 0 15,0-1-15,0 1 0,0 0 16,0 0-16,0 0 0,0 0 15,-21 21-15,21-22 16,0 44 15,0-1-31,0 0 0,0 0 16,0 0-16,0 0 0,0 1 16,-21-1-16,21 0 0,-22 21 0,22-21 15,0 1-15,-21 20 0,21-21 16,-21 0-16,0 0 0,21 22 0,0-22 15,0 0-15,0 0 0,-21 22 16,21-22-16,0 0 0,0 0 0,0 0 16,0 0-16,0 1 15,0-1-15,21 0 0,0-21 16,-21 21-16,21-21 0,0 0 16,1 0-16,-1 0 0,0 0 15,0 0-15,0 0 0,0 0 16,1 0-16,-1 0 0,0 0 15,-21-21-15,21 21 16,-21-21-16,21 21 0,-21-21 16,0-1-16,0 1 31,21 21 16</inkml:trace>
  <inkml:trace contextRef="#ctx0" brushRef="#br0" timeOffset="80080.42">11324 6541 0,'-21'21'0,"42"-42"0,-84 42 16,41-21-16,1 21 0,0-21 15,-21 0-15,21 21 0,-1-21 16,22 21 0,22-21-1,-1 0-15,0 0 0,21 0 16,1 0-16,-1 0 0,0 0 0,22 0 15,-1 0-15,1 0 0,-1 0 16,22 0-16,0 0 0,20 0 16,-20 0-16,21 0 0,0-21 0,-22 21 15,1 0-15,21-21 0,-21 0 16,-1 21-16,1-21 0,0 21 0,-1 0 16,-20-22-16,-1 22 0,1 0 15,-1 0-15,1-21 0,-22 21 0,0 0 16,1 0-16,-1 0 0,-21 0 0,22 0 15,-1-21 1,-63 21 78,0 0-94,-1 0 0,1 0 15,-21 21-15,21-21 0,-22 0 0,1 0 16,0 21-16,-22-21 0</inkml:trace>
  <inkml:trace contextRef="#ctx0" brushRef="#br0" timeOffset="80581.16">11091 7049 0,'0'0'16,"0"21"-1,43-21-15,-22 0 16,21 0-16,0 0 0,1 0 16,20 0-16,1 0 0,105 0 15,-84 0-15,21 0 0,-22 0 16,22 0-16,0 0 0,0 0 0,0 0 15,-1 0-15,-20 0 0,0 0 0,-1-21 16,1 21-16,0 0 0,-22 0 16,1-22-16,-1 22 0,1 0 0,-22 0 15,0-21-15,1 21 16,-1 0-16,-21 0 0,0 0 0,1 0 16,-1 0-16,0 0 0,-63 0 46,20 0-46,1 0 0,-21 0 16,0-21-16,-1 21 0</inkml:trace>
  <inkml:trace contextRef="#ctx0" brushRef="#br0" timeOffset="81067.89">11747 6033 0,'-21'-22'0,"42"44"0,-63-44 15,21 22-15,0 0 16,-43 0-16,43 0 15,0 0 1,21 22-16,0-1 0,-21 0 0,21 21 16,0 1-16,0-1 0,0 21 15,0 1-15,0-1 0,0 107 16,0-107-16,0 22 0,21 0 0,-21-22 16,21 22-16,-21-22 0,21 22 15,-21 0-15,0-22 0,0 22 0,0-22 16,0 22-16,0-22 0,0 1 15,0-1-15,0 1 0,0-22 0,0 22 16,0-22-16,-21 0 0,21 1 0,-21-1 16,21 0-16,-21-20 15,21 20-15,-21-42 0,21 21 0,0 0 16,0-42 0,0 0-1,0-21-15,0 20 0,0-20 0,0 0 16,0-1-16,0-20 0,21 21 0,0-22 15,0 22-15,0-22 0,0 1 16</inkml:trace>
  <inkml:trace contextRef="#ctx0" brushRef="#br0" timeOffset="81482.11">12277 6477 0,'0'0'16,"0"-21"-16,0 0 0,0 0 15,0 42 17,0 0-32,0 0 15,0 21-15,0-20 0,0 20 0,0 21 16,0-20-16,0 20 0,0 1 15,0-22-15,-22 22 0,22-1 16,0 1-16,0 20 0,0-20 0,-21-1 16,21 1-16,-21-1 0,0 1 0,21-1 15,-21 1-15,0-1 0,21-20 16,-22-1-16,1 21 0,21-20 0,0-1 16,-21 0-16,21 1 0,-21-22 15,21 21-15,0-21 0,0 1 0,0 20 16,0-21-16,0 0 0,21-21 31,-21-21-31,0 0 16,21 0-16,0-22 0,1 22 0,-22-21 15,21 0-15</inkml:trace>
  <inkml:trace contextRef="#ctx0" brushRef="#br0" timeOffset="81942.92">12827 6138 0,'0'0'0,"63"0"16,-20 0-16,-22 0 0,0 0 0,0 0 15,0 0-15,1 22 0,-1-1 16,0 0-16,0 21 16,-21 22-16,21-22 0,0 22 15,-21-1-15,0 1 0,0-1 0,0 1 16,0 20-16,0-20 0,0-1 0,0 1 16,0-1-16,0 22 0,0-22 15,0 64-15,0-84 0,0 20 16,0 1-16,-21-22 0,0 0 15,21 1-15,-21-1 0,21 0 16,0 1-16,-21-1 0,21 0 0,-21 1 16,21-22-16,-22 21 0,22-21 15,-21 22-15,21-1 0,0-21 0,0 0 16,0 22-16,0-22 0,0 0 0,0 0 16,0 0-16,0-42 31,0 0-16,0 0-15,0 0 0,0 0 0</inkml:trace>
  <inkml:trace contextRef="#ctx0" brushRef="#br0" timeOffset="82554.57">10837 7578 0,'43'21'16,"-22"-21"-16,21 21 0,106 0 16,-84 0-16,20-21 15,-20 0-15,21 0 0,20 0 0,-20 0 16,21 0-16,0 0 0,0 0 0,-1 0 16,-20 0-16,21-21 0,-21 21 15,-1-21-15,1 21 0,-22-21 0,1 0 16,-1 21-16,1-21 0,-22 21 15,22-22-15,-22 1 0,22 21 0,-22-21 16,0 21-16,1 0 0,-1-21 0,0 21 16,1 0-16,-22 0 0,21-21 15,-21 21-15,0 0 0,1 0 16,-1 0-16,0 0 0,0 0 16,0 0-1,-21 21 1</inkml:trace>
  <inkml:trace contextRef="#ctx0" brushRef="#br0" timeOffset="-65381.39">18140 5863 0,'0'0'0,"-21"-21"0,21 0 0,0-21 16,-22 20-16,22 1 0,-21 0 15,21 0-15,0 0 0,0 0 0,0-1 16,-21 1-16,21 0 15,0 0-15,-21 21 16,21 21 0,0 0-1,0 22-15,0-22 0,0 42 16,21-20-16,-21 20 0,21 1 0,-21-1 16,21 1-16,1-1 0,-22 22 15,21-22-15,-21 22 0,0 0 0,0-1 16,0 1-16,21 0 0,-21-1 15,0-20-15,0 20 0,0-20 0,0 21 16,0-22-16,0 1 0,0 20 0,0-20 16,0-1-16,0 1 0,0-1 15,0-20-15,-21 20 0,21-21 16,-21 1-16,21-1 0,0 0 0,0 1 16,-22-22-16,22 21 0,0-21 15,-21 22-15,21-22 0,0 0 0,0 0 16,0 0-16,0 1 0,0-1 15,-21-21 1,0-21 0,21-1-16,0 1 0,0 0 0,0 0 15,0-21-15,-21-1 0,21 1 16</inkml:trace>
  <inkml:trace contextRef="#ctx0" brushRef="#br0" timeOffset="-64172.15">18182 5736 0,'0'0'0,"0"-21"16,0 0-16,21 21 16,-21-21-1,0 0 1,0-1-1,21 1 1,1 0 0,-22 0-16,21 21 0,0 0 15,0-21-15,0 21 16,22 0-16,-22 0 0,21-21 16,0 21-16,1-22 0,-1 22 0,22 0 15,-1-21-15,1 21 0,-1 0 16,1-21-16,-1 21 0,22 0 0,21 0 15,-22-21-15,1 21 0,21 0 16,0 0-16,-22 0 0,1 0 0,21 0 16,-22 0-16,-20 0 0,21 0 15,-1 0-15,-20 0 0,20 0 0,1 0 16,-21 0-16,-1 0 0,1 0 16,-1 0-16,1 0 0,-1 0 0,-21 0 15,22 0-15,-22 21 0,1-21 16,-22 0-16,21 21 0,-21-21 15,0 0-15,22 21 0,-22 1 16,-21-1-16,0 0 16,0 0-16,0 21 0,0-20 15,0 20-15,0 0 0,0 1 0,0-1 16,0 0-16,0 1 0,0 20 16,0-21-16,0 1 0,0-1 0,0 22 15,-21-22-15,21 0 0,-21 1 16,21 20-16,0-21 0,0 1 0,-22-1 15,22 22-15,-21-22 0,0 0 0,21 1 16,-21 20-16,21-21 0,0 1 16,-21-1-16,21 22 0,-21-22 15,21 21-15,0-20 0,0 20 0,-22 1 16,22-1-16,0 1 0,-21-1 16,21-20-16,0 20 0,0 1 0,0-22 15,0 0-15,0 22 0,0-22 16,0 0-16,0 1 0,0-1 0,0-21 15,0 22-15,0-1 0,0-21 0,0 0 16,0 0-16,0 1 0,0-1 16,0 0-16,0 0 0,0 0 0,0 0 15,-21-21-15,21 22 0,0-1 0,0 0 16,-21-21 0,21 21-16,0 0 15,-21 0 1,0-21-1,-1 0-15,1 0 0,21 22 16,-21-22-16,0 0 0,0 0 0,0 0 16,-1 0-16,-20 21 0,21-21 0,-21 0 15,20 0-15,-20 0 0,0 0 16,-1 0-16,-20 0 0,21 0 0,-22 0 16,1 0-16,-1 0 0,1 0 0,-22 0 15,0 0-15,1 0 16,-22 0-16,0 0 0,0 0 0,0 0 0,-21 0 15,21 0-15,-21 0 0,22 0 16,-1 0-16,-21 0 0,21 0 16,21 0-16,-21 0 0,22 0 0,20 0 15,1 0-15,-1 0 0,22 0 0,0 0 16,20 0-16,-20 0 0,21 0 16,0 0-16,0 0 15,42-21 16,0-1-31,21 22 16,-21-21-16,22 0 0</inkml:trace>
  <inkml:trace contextRef="#ctx0" brushRef="#br0" timeOffset="-63252.29">22310 5779 0,'0'21'31,"0"0"-31,-22 0 0,22 0 0,-21 0 16,21 22-16,-21-1 0,21 22 15,0-1-15,0 1 0,-21-1 0,21 22 16,-21-1-16,21 1 0,-21 21 0,21-21 15,0-1-15,0 22 0,0-21 16,0 21-16,0-22 0,0 1 0,0 21 16,0-22-16,0-20 0,0 21 15,0-22-15,0 22 0,0-22 0,0 1 16,0-22-16,0 22 0,0-22 0,0 21 16,0-20-16,0-1 15,0 0-15,0 1 0,-22-22 0,22 21 16,0-21-16,0 1 0,0-1 0,0 0 15,0 0-15,22-42 32,-1 0-32,-21 0 15,21-22-15,0 22 0,-21-21 0,21-1 16</inkml:trace>
  <inkml:trace contextRef="#ctx0" brushRef="#br0" timeOffset="-62484.85">22225 6011 0,'0'0'0,"0"-21"15,21 0-15,43 0 16,-43 0-16,21 21 0,22-21 16,-1-1-16,1 1 0,20 0 0,1 0 15,21 0-15,0 0 0,-1 21 16,1-22-16,21 1 0,0 0 0,0 0 16,0 0-16,0 0 15,0-1-15,-21 22 0,21-21 0,-21 0 16,21 21-16,-21-21 0,0 0 15,-1 21-15,-20 0 0,0-21 0,-1 21 16,-20 0-16,-1 0 0,-20 0 16,-1 0-16,0 0 0,1 0 0,-22 0 15,0 0-15,0 21 0,0 0 16,1 21-16,-22 1 0,0-1 0,21 21 16,-21 1-16,0-1 0,0 22 15,0-21-15,0 20 0,0-20 16,0 20-16,-21 1 0,21 0 0,-22-22 15,1 22-15,21 0 0,-21-1 16,21 1-16,0-22 0,0 22 0,0 0 16,0-1-16,0 22 0,0-21 15,0-22-15,0 22 0,0 0 0,0-22 16,0 22-16,0-22 0,0 1 0,0-1 16,0 1-16,0-1 0,0 1 15,0-22-15,0 1 0,0-1 0,0 0 16,0 1-16,0-22 0,-21 21 0,21-21 15,-21 0-15,0 1 16,-1-1-16,1-21 0,0 0 16,0 21-16,0-21 0,-22 0 0,22 0 15,-21 0-15,0 0 0,-1 0 0,1 21 16,0-21-16,-22 0 0,22 0 16,-22 0-16,1 0 0,-1 0 0,-20 0 15,-1 0-15,-106 0 16,86-21-16,-22 0 0,0 21 0,0-21 15,-22 21-15,1-22 0,21 22 0,-21-21 16,0 21-16,21-21 0,0 0 0,21 0 16,21 21-16,1-21 0,20-1 15,22 1-15,0 0 0,-1 0 0,22 0 16,0-22-16,0 22 0,21-21 16,0 0-16,0-1 0</inkml:trace>
  <inkml:trace contextRef="#ctx0" brushRef="#br0" timeOffset="-62089.08">23304 5948 0,'0'0'16,"0"-21"-16,-21 21 0,0 0 16,21 21-16,0 0 15,0 21-15,-21 1 0,21-1 0,0 22 16,0-1-16,0 22 0,0-1 16,0 1-16,-21 21 0,21 0 0,0 0 15,-21-1-15,21 22 0,0-21 0,0 21 16,0-21-16,0 0 0,0 0 15,0 0-15,-22-1 0,22-20 0,0 0 16,0-1-16,-21-20 0,21-1 16,0 1-16,0-1 0,0-20 15,0-1-15,0 0 0,0-20 0,0 20 16,0-21-16,0 0 0,0-42 31,0 0-31,21-21 0,-21 20 0</inkml:trace>
  <inkml:trace contextRef="#ctx0" brushRef="#br0" timeOffset="-61709.29">24215 5757 0,'0'0'0,"0"64"0,0-1 16,0 1-16,0 21 0,-22-1 0,22 22 16,0 0-16,0 0 0,-21 21 15,21-21-15,0 21 0,0 0 16,0 0-16,0 0 0,0 0 0,21-22 15,-21 1-15,0 0 0,0-21 0,0-1 16,0 1-16,0 0 0,0-22 16,0 1-16,0-22 0,0 0 0,0 1 15,0-1-15,-21 0 0,21-20 0,0-1 16,0 0-16,-21 0 0,21 0 16,0-42-1,0 0 1</inkml:trace>
  <inkml:trace contextRef="#ctx0" brushRef="#br0" timeOffset="-61293.25">22225 6668 0,'0'0'0,"42"0"0,1-22 0,20 22 15,22-21-15,-1 0 0,1 21 0,21-21 16,21 0-16,-21 0 0,21 21 15,21-22-15,0 1 0,0 21 0,22-21 16,-22 21-16,0 0 0,21 0 16,-21-21-16,1 21 0,-1 0 0,-21 0 15,0 0-15,-21 0 0,-1 0 0,-20 0 16,-21 0-16,-1 0 0,1 0 16,-43 0-16,21-21 0,-21 21 15,0 0-15,-42 0 31,0 0-31,0 0 0,-21 0 16,20 0-16,-20 0 0,0 0 0</inkml:trace>
  <inkml:trace contextRef="#ctx0" brushRef="#br0" timeOffset="-60885.35">22627 7218 0,'-21'21'0,"42"-42"0,-63 63 0,21-42 16,21 21-16,21-21 16,0 0-16,21 0 15,1 0-15,-1 0 0,21 0 16,1 0-16,-1 0 0,22-21 0,0 21 15,21-21-15,-22 21 0,22-21 0,21 21 16,-21 0-16,21-21 0,-21 21 16,21 0-16,-21-21 0,-1 21 0,-20 0 15,21-22-15,-21 22 16,-1 0-16,1 0 0,0-21 0,-22 21 16,1 0-16,-1 0 0,-21 0 0,22-21 15,-22 21-15,1 0 0,-1 0 16,-21 0-16,21 0 0,-20 0 0,20 0 15,-21 0-15,0 0 0,0 0 16,1 0-16,-1-21 0,-42 21 31,-1 0-31</inkml:trace>
  <inkml:trace contextRef="#ctx0" brushRef="#br0" timeOffset="-60375.05">22754 7980 0,'0'0'0,"-42"21"16,-43 0-16,64-21 16,-21 21-16,20-21 0,22 22 0,0-1 31,22-21-31,-1 0 0,0 0 16,21 0-16,22 0 0,-1 0 0,1 0 15,20 0-15,1 0 0,0-21 0,21 21 16,-1-22-16,1 1 0,0 21 15,21-21-15,-21 21 0,0-21 0,21 21 16,-21-21-16,-22 21 0,22 0 0,-21 0 16,-22-21-16,22 21 0,-22 0 15,1-22-15,-22 22 0,22 0 16,-22 0-16,-21 0 0,22 0 0,-22 0 16,0 0-16,0 0 0,0 0 15,0 0-15,1 0 16,-1 0-16,-21-21 62,0 0-62,0 0 16,-21 21-16</inkml:trace>
  <inkml:trace contextRef="#ctx0" brushRef="#br0" timeOffset="-59024.45">21632 3112 0,'0'0'0,"21"-22"0,22 1 16,-22 21-1,0-21-15,0 21 0,0 0 0,-21-21 16,22 21-16,-44 0 47,1 0-32,-21 21-15,21 0 0,0-21 16,-22 21-16,22 1 0,-21 20 16,-1-21-16,22 21 0,-21 1 0,0-22 15,-1 21-15,22 22 0,-21-22 16,-1 0-16,1 22 0,0-22 0,21 1 16,-22 20-16,-20 1 0,20-22 15,1 21-15,0 1 0,-22-1 0,22 1 16,-22-22-16,22 22 0,0-1 15,-22-20-15,22 20 0,0-21 16,-1 22-16,-20-22 0,20 1 16,1-1-16,0 0 0,-1 1 0,1-22 15,0 21-15,21 0 0,-22 1 0,22-22 16,0 21-16,0-21 0,0 1 16,-1-1-16,1 0 0,21 0 0,-21 0 15,21 0-15,-21-21 31,0 0-15,21-21 0,0 0-16,0 0 15</inkml:trace>
  <inkml:trace contextRef="#ctx0" brushRef="#br0" timeOffset="-58544.98">19875 4699 0,'0'-21'0,"-21"21"16,21-21-16,0 42 78,-21 0-78,21 0 0,-21-21 16,21 43-16,-21-22 0,21 0 0,0 0 15,-21 21-15,21-20 0,-22-1 16,1 21-16,21-21 0,0 0 0,0 1 16,-21-1-16,21 0 0,-21 0 0,21 0 15,0 0 1,21-21 15,0 0-15,0 0-16,1 0 0,-1 0 0,21 0 15,-21-21-15,0 21 0,22 0 16,-22 0-16,0-21 0,21 21 0,-20 0 16,-1 0-16,0 0 15,0-21-15,0 21 16,0 0 15,1-21-31</inkml:trace>
  <inkml:trace contextRef="#ctx0" brushRef="#br0" timeOffset="-57741.2">22394 3344 0,'0'0'0,"0"-21"0,0 0 0,-21 21 16,0-21-1,21 0-15,-21 21 16,21 21 15,0 0-31,0 0 16,0 0-16,21 1 0,0-1 15,0 0-15,0 0 0,1 21 16,-1-20-16,0 20 0,0-21 0,21 21 0,-20 1 16,20-1-16,-21 0 15,21 1-15,1-1 0,-1 0 0,-21 22 16,22-1-16,-1 1 0,0-1 15,1 1-15,-22-22 0,21 22 0,0-1 16,1 1-16,-22-1 0,21-20 0,-21 20 16,1-21-16,20 1 0,-21-1 15,0 0-15,0 1 0,1-1 0,-1-21 16,-21 22-16,21-22 16,0 21-16,-21-21 0,21 0 0,-21 1 15,0-1-15,21 0 0,1 0 0,-22 0 16,0 0-16,21-21 15,-21 22-15,21-22 16,-21-22 15,-21 22-15,0-21-16,-1 21 0,1-21 16</inkml:trace>
  <inkml:trace contextRef="#ctx0" brushRef="#br0" timeOffset="-57327.79">22966 4953 0,'-21'0'0,"21"21"47,21-21-47,0 21 0,0-21 15,0 22-15,22-22 0,-22 21 0,0 0 16,21-21-16,-21 21 16,1 0-16,-1-21 0,21 21 0,-21 1 15,0-22-15,1 21 0,-22 0 0,21-21 16,0 21-16,0 0 15,0 0-15,0-21 16,-21 22 0,0-44 31,0 1-32,0 0-15,0 0 16,0 0-16</inkml:trace>
  <inkml:trace contextRef="#ctx0" brushRef="#br0" timeOffset="-56841.12">23685 4847 0,'22'-21'15,"-44"42"32,1-21-47,21 21 0,-21 1 16,0-1-16,21 0 0,-21 0 16,0 0-16,21 0 0,0 22 0,-22-22 15,1 0-15,0 0 0,21 0 16,0 1-16,-21-1 0,21 0 15,-21 0-15,21 0 0,-21 0 16,21 1 0,0-1-1,-22-21 95,1 0-48</inkml:trace>
  <inkml:trace contextRef="#ctx0" brushRef="#br0" timeOffset="-54652.87">16722 7430 0,'0'21'15,"0"0"-15,0 0 16,0 0-16,0 0 16,0 1-16,21-22 15,-21 21-15,21-21 0,0 0 16,0 0-16,22 0 0,-1-21 0,0-1 15,43 1-15,-22-21 0,43 0 16,21-22-16,0-21 0,21 22 0,22-22 16,20 1-16,1-1 0</inkml:trace>
  <inkml:trace contextRef="#ctx0" brushRef="#br0" timeOffset="-54177.11">21738 8911 0,'-21'43'0,"42"-43"31,0 0-31,22-22 0,20 1 16,-21 0-16,22-21 0,21-1 0,20 1 15,22-21-15,22-1 0,-1 1 16,42-22-16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3:37:31.1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995 0,'0'21'15,"21"-21"1,0 0-1,0 0-15,0 0 0,0 0 16,1 0-16,-1 0 16,0-21-16,0 0 0,21 21 15,-20-21-15,-1-1 0,0 22 16,-21-21-16,21 0 0,-21-21 16,0 21-1,-21-1-15,0 22 0,-22 0 16,1 0-16,0 0 15,21 22-15,-22-1 0,1-21 0,0 21 16,-1 0-16,22 21 0,-21-20 16,21-1-16,-1 0 0,1 21 15,21-21-15,0 1 0,0 20 0,0-21 16,0 0-16,0 0 0,0 22 16,0-22-16,0 0 0,21 0 15,-21 0-15,22 1 0,-1-22 0,0 21 16,21 0-16,-21 0 0,1 0 15,-1 0-15,21 22 16,-21-22-16,0 0 0,1 0 16,-22 22-16,21-22 0,-21 0 0,0 21 15,0-21-15,-21 1 0,-1 20 16,-20-21-16,21 0 0,0-21 16,-22 21-16,1 1 0,21-22 0,-21 0 15,-1 0-15,1 0 0,21 0 16,-22 0-16,22 0 0,-21-22 0,21 22 15,0-21-15,-22 0 0,43 0 16,-21 0-16,0 0 0,21-1 16,0 1-16,0 0 0,0 0 15,0 0-15,21 21 16,0-21-16,0 21 0,1-22 16,-1 1-16,0 21 0,0-21 15</inkml:trace>
  <inkml:trace contextRef="#ctx0" brushRef="#br0" timeOffset="340.47">2561 931 0,'0'0'0,"0"-21"0,0 0 0,0 0 15,-21 0-15,0 21 16,21 21-1,-21 0 1,21 21-16,-22 1 0,22-22 0,-21 42 16,21-20-16,0-1 0,0 22 15,-21-22-15,21 21 0,0-20 0,-21-1 16,21 22-16,0-22 0,0 0 16,0 1-16,0-1 0,0 0 15,0-21-15,0 22 0,0-22 0,0 0 16,0 0-16,0 0 15,21-21-15,0 0 16,-21-21-16,0 0 16,0 0-16,0 0 0,0 0 15,0-1-15,0-20 0</inkml:trace>
  <inkml:trace contextRef="#ctx0" brushRef="#br0" timeOffset="571.88">2286 1439 0,'-21'22'16,"42"-22"15,0 0-31,0 0 0,0 0 16,1 0-16,-1 0 0,0 0 16,0 0-16,21-22 0,-20 22 15,-1 0-15,0 0 0,0-21 16,0 21-16,0 0 0,1 0 15,-1-21-15,0 21 0,0 0 32</inkml:trace>
  <inkml:trace contextRef="#ctx0" brushRef="#br0" timeOffset="1328.68">2794 1566 0,'0'0'0,"0"22"0,0-1 32,21-21-32,0 0 15,0 0-15,1 0 16,-1-21-16,0 21 0,0-22 16,0 1-16,22 21 0,-22-21 0,0 21 15,-21-21-15,21 0 0,0 21 16,-21-21-16,0-1 0,0 1 15,0 0-15,0 0 16,-21 21 0,0 0-16,0 0 15,0 21-15,21 0 0,-22 0 16,1 1-16,21-1 0,0 0 16,-21 0-16,21 0 0,-21 22 0,21-22 15,0 21-15,0-21 0,0 22 16,0-22-16,0 0 0,0 21 0,21-21 15,0 1-15,0-1 16,22-21-16,-22 0 16,21 0-16,-21 0 0,1 0 0,20 0 15,-21 0-15,21-21 0,-20 21 16,20-22-16,-21 1 0,0 0 0,22 0 16,-22 0-16,21 0 15,-21-1-15,0-20 0,1 21 0,-1 0 16,0 0-16,0-1 0,-21 1 0,21 0 15,-21 0-15,0 0 0,0 0 16,0-1-16,0 44 47,0-1-47,0 0 16,0 21-16,0-21 0,0 22 0,-21-22 15,21 21-15,0 1 0,0-1 16,-21 21-16,21-20 0,0 20 15,0-20-15,0 20 0,0-21 16,0 22-16,-21-1 0,21 1 0,-21-1 16,-1-20-16,22 20 0,-21 1 15,21-22-15,0 22 0,-21-22 0,21 0 16,-21 1-16,21-1 0,-21-21 16,21 21-16,-21-20 0,21-1 15,-22 0-15,22 0 0,0 0 0,0-42 31,0 0-31,0 0 16,0 0-16,22-22 16,-1 1-16,0 21 0</inkml:trace>
  <inkml:trace contextRef="#ctx0" brushRef="#br0" timeOffset="1711.45">3577 1778 0,'0'0'0,"-21"-42"0,21 21 16,-21-1-16,21 1 0,0 0 16,0 0-16,0 0 0,0 0 15,0-1-15,0 1 0,42 21 16,-21-21-16,0 0 0,1 21 0,20 0 16,0-21-16,-21 21 0,22 0 15,-22 0-15,21 0 0,-21 0 16,1 0-16,20 0 0,-21 21 15,-21 0-15,21 0 0,-21 0 0,0 1 16,0 20-16,0-21 0,-21 21 16,0-20-16,0 20 0,0 0 0,-22-21 15,22 22-15,-21-22 0,21 0 16,-22 21-16,22-20 0,-21-1 16,21 0-16,-1-21 0,1 21 0,0 0 15,0-21-15,21 21 0,-21-21 16,0 0-16,21-21 47,0 0-32,0 0-15</inkml:trace>
  <inkml:trace contextRef="#ctx0" brushRef="#br0" timeOffset="2715.88">4466 1757 0,'0'0'0,"0"-21"15,21 0-15,-21-1 16,0 1-16,0 0 16,21 0-16,-21 0 0,22 0 15,-22-1-15,21 1 0,-21 0 0,0 0 16,21 0-16,-21 0 15,0-1-15,21 22 0,-21-21 0,0 42 63,0 1-63,0-1 0,0 21 0,0-21 16,0 22-16,0-22 0,0 21 15,0 0-15,0 1 0,0-1 0,0-21 16,0 22-16,0-1 15,0 0-15,0-21 0,0 22 0,0-22 16,0 0-16,0 21 0,0-20 16,0-1-16,0 0 0,0 0 0,0 0 15,0 0-15,-21-21 16,21 22-16,-21-22 16,0 0-1,-1 0-15,1 0 16,0 0-16,0 0 0,0 0 15,0 0-15,-22 0 0,22 0 16,0 0-16,0 0 0,0 0 0,-1 0 16,1 0-16,0 0 15,42 0 32,0 0-47,1 0 0,20 0 16,0 0-16,1 0 0,-1 0 0,0 0 15,1 0-15,-22 0 0,21 0 0,0-22 16,-20 22-16,20 0 0,-21 0 16,0 0-16,-42 0 31,0 0-15,0 0-16,0 0 15,-22 0-15,22 0 0,0 0 0,0 0 16,0 0-16,-1 0 0,1 22 15,0-22-15,0 0 0,0 0 0,0 0 16,42 0 31,0 0-31,0 0-16,0 0 0,0 0 15,1 0-15,-1 0 16,-42 0 31,-1 0-47,1 0 15,21-22-15,-21 1 0</inkml:trace>
  <inkml:trace contextRef="#ctx0" brushRef="#br0" timeOffset="3675.01">6159 1947 0,'-21'0'47,"0"0"-47,0 0 15,0 0 1,0 0-16,-1 0 16,1 0-16,0 0 15,42 0 48,0 0-63,1 0 15,20 0-15,0 0 0,1 0 16,-1 0-16,21 0 0,22-21 0,-21 0 16,20 21-16,1-21 0,21 21 15,-22-21-15,1 21 0,21-21 0,-43 21 16,22 0-16,-21-22 0,-1 22 16,1 0-16,-22-21 0,-21 21 0,21 0 15,-20 0-15,-1 0 0,0 0 16,-42 0 93,0 0-93,-1 0-16,1 0 15,21-21 1</inkml:trace>
  <inkml:trace contextRef="#ctx0" brushRef="#br0" timeOffset="4507.87">7302 1609 0,'0'0'0,"-21"-21"0,21-1 15,-21 22-15,0-21 0,0 21 16,21-21-16,-21 21 16,21-21-1,-22 21 1,22 21 15,0 0-15,22-21-16,-1 21 0,-21 1 15,21-22-15,0 21 0,0 0 16,0-21-16,1 21 0,-1 0 0,0-21 16,21 21-16,-21 1 0,22-22 0,-1 21 15,-21-21-15,22 0 16,-22 0-16,21 21 0,-21-21 0,22 0 0,-22 0 16,0 0-16,0 0 15,0 0-15,-21 21 31,-21-21-15,0 21-16,0-21 16,0 21-16,-1-21 0,1 22 15,0-1-15,-21 0 0,21-21 0,-1 21 16,-20 0-16,0 0 0,21 1 16,-22-1-16,1 21 0,0-21 15,-1 0-15,1 1 0,21-1 0,-22 0 16,1 0-16,21 0 0,0 0 15,0 1-15,-1-22 0,1 21 0,0-21 16,21 21-16,-21-21 16,42 0 15,0 0-15,0-21-16,1 21 0,-1-21 0,0-1 15,0 22-15,0-21 0,22 0 16,-22 0-16,0 0 0,21 0 0,-21-22 15,22 22-15,-1 0 0,-21 0 16,0 21-16,22-21 0,-22-1 0,0 1 16,0 21-16,0 0 15,-21-21-15,22 21 16,-22-21 125,0 0-126</inkml:trace>
  <inkml:trace contextRef="#ctx0" brushRef="#br0" timeOffset="9214.91">9313 1439 0,'0'22'16,"0"-1"-1,0 0-15,0 0 0,0 0 16,0 0-16,0 1 16,0-1-16,21 0 0,-21 0 15,22 0-15,-1-21 16,-21 21-16,21-21 16,0 0-1,0 0 1,-21-21-16,21 0 0,-21 0 15,0 0-15,0-22 0,0 22 0,0 0 16,0-21-16,0-1 0,0 1 16,0 0-16,0-1 0,22 1 0,-22 0 15,21-1-15,-21 1 0,21 0 16,-21 21-16,0-22 0,21 22 16,0 21-16,-21-21 0,21 21 15,1 21 1,-22 0-16,0 0 0,0 1 15,21-1-15,-21 0 0,21 0 16,-21 0-16,0 0 0,0 1 0,21-1 16,-21 0-16,21-21 15,-21 21-15,0-42 32,0 0-32,0 0 15,0-1-15,0 1 16,-21 0-16,21 0 0,-21 0 0,0 21 15,0-21-15,21-1 0,-22 22 16,1 0-16,21-21 0,-21 21 16,0 0-16,0 0 15,21 21-15,-21 1 0,21-1 16,-22 0-16,22 0 0,0 21 16,0-20-16,0 20 0,0 0 0,0-21 15,0 22-15,0-1 0,0-21 16,0 22-16,0-1 0,0-21 0,0 21 15,0-20-15,0 20 0,22-21 16,-1 21-16,0-20 0,0-1 0,0 0 16,0-21-16,1 21 0,-1-21 15,0 21-15,0-21 0,21 0 0,-20 0 16,-1 0-16,0-21 16,21 0-16,-21 0 0,22 0 0,-22-22 15,21 22-15,-21 0 0,1-21 16,20-1-16,-21 22 0,0-21 0,0 21 15,1-22-15,-1 22 0,-21-21 16,0 21-16,21-1 0,-21 1 0,0 0 16,0 0-16,0 0 0,-21 21 47,21 21-47,0 0 0,-21 0 15,21 0-15,0 1 0,0-1 16,0 0-16,0 0 15,21-21 17,0 0-32,0 0 15,0 0-15,0-21 0,1 21 16,-22-21-16,0 0 0,21 21 0,0-22 16,-21 1-16,0 0 15,21 0-15,-21 0 0,0 42 63,0 0-63,0 0 15,0 0-15,0 1 0,0 20 16,0-21-16,0 0 0,0 0 0,-21 22 16,21-22-16,0 21 0,0-21 15,0 1-15,0 20 0,0-21 0,21 0 16,0 0-16,-21 1 0,21-1 15,-21 0-15,22 0 0,-1-21 0,0 21 16,0-21-16,0 0 16,0 0-16,1 0 0,-1 0 0,0 0 15,0 0-15,21-21 0,-20 0 16,-1 21-16,0-21 0,0 0 0,0-1 16,0-20-16,1 21 0,-1 0 15,-21-22-15,21 22 0,0 0 16,-21-21-16,21 21 0,-21-1 0,0-20 15,0 21-15,0 0 0,0 0 16,0-1-16,0 1 0,-21 21 16,0-21-16,0 21 0,0 0 15,-1 21-15,1 0 0,0 1 16,0 20-16,21-21 16,0 0-16,-21 22 0,21-22 0,-21 21 15,21 0-15,0-20 0,0 20 16,0 0-16,0-21 0,0 1 15,0 20-15,21-21 0,-21 0 16,21-21-16,0 21 0,0 1 0,0-22 16,1 0-16,-1 0 15,0 0-15,21 0 0,-21-22 0</inkml:trace>
  <inkml:trace contextRef="#ctx0" brushRef="#br0" timeOffset="10487.06">11705 1566 0,'0'0'0,"0"-21"0,0 0 16,0 0-16,0 0 15,0 0-15,0-1 0,0 1 16,0 0-16,-21 0 16,0 0-16,0 0 0,-1-1 15,1 22-15,0 0 16,0 0-16,0 0 0,0 0 0,-1 0 15,1 0-15,0 22 0,0-1 16,0 0-16,0 0 0,-1 21 0,1-20 16,0 20-16,0 0 0,0 1 0,0-1 15,21-21-15,0 21 0,0 1 16,-22-22-16,22 21 0,0-21 0,0 1 16,0-1-16,0 0 0,22-21 15,-1 21-15,0-21 0,0 0 0,21 0 16,-20 0-1,-1 0-15,0-21 0,0 21 0,0-21 16,0 0-16,1-22 0,-1 22 16,21 0-16,-42-21 0,21 20 0,0-20 15,1 21-15,-22-21 0,21 20 16,-21-20-16,0 21 0,0 0 0,0 0 16,0-1-16,0 1 0,0 0 15,0 42 16,0 0-31,0 1 16,-21-1-16,21 0 0,0 0 0,0 21 16,0-20-16,0 20 15,0-21-15,0 21 0,0-20 0,0 20 16,0-21-16,0 0 0,21 0 16,-21 1-16,21-1 0,0-21 0,0 0 15,22 0-15,-22 0 0,0 0 16,0 0-16,21 0 0,-20 0 0,20-21 15,-21-1-15,21 1 0,-20 0 16,20-21-16,-21 21 0,0-22 0,0 1 16,22 0-16,-22-1 0,0-20 0,-21 20 15,21-20-15,0 21 0,1-22 16,-1 1-16,-21 20 0,21 1 16,0-22-16,-21 22 0,0 0 15,0 21-15,21-22 0,-21 22 0,0 0 16,0 0-16,-21 42 31,21 0-31,-21 21 0,0-20 0,0 20 16,-1 0-16,22 22 0,-21-22 15,0 0-15,0 22 0,0-22 0,0 1 16,21 20-16,-22-21 0,22 22 0,-21-22 16,21 1-16,0-1 0,0 0 15,0 1-15,0-1 0,0 0 0,21-21 16,1 1-16,-1-1 15,0 0-15,21 0 0,-21-21 0,22 0 16,-1 0-16,0 0 0,-20 0 16,20 0-16,0 0 0,1-21 0,-22 21 15,21-21-15,0 0 0,-20-22 0,20 22 16,-21 0-16,0-21 0,0 20 16,1-20-16,-1 0 0,0 21 0,-21-22 15,0 22-15,0 0 0,0 0 16,0 0-16,0-1 0,0 1 0,-21 21 15,0 0 1,-1 0-16,1 21 0,0 1 16,21-1-16,-21 0 0,21 0 15,0 0-15,0 22 0,0-22 16,0 0-16,0 21 0,0-21 0,0 1 16,0-1-16,21 0 0,-21 0 15,21 0-15,22 0 0,-22-21 0,0 0 16,0 0-16,21 0 0,-20 0 15,20 0-15,-21 0 0,21 0 0,-20 0 16,-1-21-16,0 21 0,21-21 0,-21 21 16,1-21-16,-22 0 0,21 0 15,0-1-15,-21 1 0,21 0 0,-21 0 16,0-21-16,0 20 16</inkml:trace>
  <inkml:trace contextRef="#ctx0" brushRef="#br0" timeOffset="10746.91">12234 1228 0,'0'0'0,"21"0"16,1 0-1,-1 0-15,21 0 0,0 0 0,1 0 16,-1 0-16,0-21 15,1 21-15,-1 0 0,22-22 0,-22 22 16,0 0-16,1-21 0,-22 21 16,0 0-16,0 0 0,0 0 0,0 0 15</inkml:trace>
  <inkml:trace contextRef="#ctx0" brushRef="#br0" timeOffset="11522.12">14351 1609 0,'0'0'0,"21"0"0,-21-21 15,21 21-15,0-22 0,1 1 16,-1 0-16,0 0 16,-21 0-16,0 0 0,0-1 15,0 1-15,0 0 0,0 0 0,0 0 16,0 0-16,-21-1 0,0 1 0,-1 0 16,1 0-16,0 21 0,0-21 15,0 21-15,0 0 0,-22 0 0,22 0 16,0 0-16,-21 21 15,20 0-15,1 0 0,-21 0 0,21 22 16,0-22-16,-1 21 0,1 1 16,0 20-16,0-21 0,21 1 0,0-1 15,0 0-15,0 1 0,0-1 16,0-21-16,0 22 0,21-22 0,0 0 16,0-21-16,1 21 0,-1-21 0,21 0 15,-21 0-15,22 0 0,-22 0 16,21-21-16,0 0 0,-20 0 0,20-1 15,-21 1-15,21-21 0,-20 21 16,20-22-16,-21 1 0,0 0 0,0-1 16,-21-41-16,0 63 15,0-22-15,0 22 0,0-21 16,0 21-16,0-1 0,-21 44 31,21-1-31,0 0 0,-21 21 16,21-21-16,-21 22 0,21-22 15,0 21-15,0 1 0,0-1 0,0-21 16,0 21-16,21 1 0,-21-22 16,21 0-16,0 0 0,1 0 0,-1 1 15,0-1-15,0 0 0,0-21 0,0 0 16,1 0-16,-1 0 16,0 0-16,0 0 0,21-21 15,-20 21-15,-1-21 0,0-1 16,0 1-16</inkml:trace>
  <inkml:trace contextRef="#ctx0" brushRef="#br0" timeOffset="12239.83">16023 1524 0,'0'-21'15,"0"-21"1,0 20-16,0 1 0,21 0 0,-21 0 16,21 0-16,-21 0 0,0-22 15,0 22-15,0 0 0,0 0 16,0 0-16,0-1 0,-21 22 16,0 0-16,0 0 15,0 0-15,0 0 0,-1 0 0,1 22 16,0-1-16,0 0 0,-21 21 15,20-21-15,1 22 0,0-1 0,0 0 16,0 1-16,21-1 0,0 0 16,-21 22-16,21-22 0,0 1 0,0-1 15,0-21-15,0 21 0,0-20 0,0 20 16,21-21-16,-21 0 0,21-21 16,0 21-16,0-21 0,22 0 15,-22 0-15,0 0 0,21 0 16,-21-21-16,22 21 0,-22-21 0,21 0 15,1-21-15,-22 20 0,21-20 16,-21 0-16,0 21 0,1-43 16,-1 22-16,0-1 0,-21 1 0,0 0 15,0-1-15,0-20 0,0 21 0,-21-1 16,0 22-16,-1-21 0,1 21 16,0-1-16,0 1 0,0 21 0,-22 0 15,22 0-15,-21 0 0,21 0 16,-22 21-16,22 1 0,0-1 0,0 0 15,0 0-15,0 21 0,-1-20 16,22-1-16,0 0 0,0 0 16,0 0-16,0 0 0,0 1 0,0-1 15,22 0-15,-1-21 0,0 0 16,21 0-16,-21 0 0,22 0 0,-22 0 16,21-21-16</inkml:trace>
  <inkml:trace contextRef="#ctx0" brushRef="#br0" timeOffset="13347.71">16743 783 0,'0'0'15,"0"-21"-15,0 0 0,0-21 16,0 20-16,-21 22 16,-1 0-16,1 22 15,21-1-15,0 0 16,-21 21-16,21 1 0,0-1 0,-21 0 15,21 22-15,0-1 0,0-20 16,0 20-16,0 1 0,0-22 0,0 21 16,0-20-16,0 20 0,-21-20 15,21-1-15,0 0 0,0 1 0,0-1 16,0 0-16,-21 1 0,21-22 16,0 0-16,0 0 0,0 0 15,-22-21 1,1 0-1,21-21-15,0 0 0,0 0 0,0 0 16,0-1-16,0 1 0,0-21 16,0 21-16,0-22 0,0 22 0,0 0 15,21 0-15,1 0 0,-1-22 16,0 22-16,0 21 0,21-21 16,-20 0-16,-1 21 0,0 0 0,0 0 15,21 0-15,-20 0 0,-1 21 16,0 0-16,0 0 0,-21 1 15,21-1-15,-21 0 0,21 0 0,-21 0 16,0 0-16,0 1 0,0 20 16,0-21-16,0 0 0,-21 0 0,0 1 15,0-1-15,0 21 0,0-21 16,-22 0-16,22 1 0,0-1 0,-21-21 16,20 21-16,-20-21 0,21 0 0,0 0 15,0 0-15,-1 0 0,1 0 16,0 0-1,21 21 17,21-21-17,0 0-15,1 0 0,-1 0 0,0 0 16,0 0-16,21 0 0,-20 0 0,20 0 16,-21 0-16,21 0 0,1 0 15,-1-21-15,0 0 0,-20 0 0,20 21 16,0-22-16,-21-20 0,22 21 15,-22 0-15,0 0 0,0-22 0,22 22 16,-43 0-16,21-21 0,0 20 16,-21 1-16,21 0 0,-21 0 0,21 0 15,-21 0-15,0 42 63,0 0-63,0 21 0,0-21 0,0 22 15,0-22-15,-21 21 0,21 1 16,0 20-16,0-21 0,0 1 0,0 20 16,0 1-16,0-22 0,0 22 15,0-1-15,0 1 0,0 20 0,0-20 16,0 20-16,0 1 0,0-21 0,0 20 16,-21 1-16,0 0 0,21-22 15,0 22-15,-21-22 0,21 1 0,-22-1 16,22-20-16,-21 20 0,21-21 0,0-20 15,0 20-15,-21-21 16,21 0-16,-21 0 0,21 1 0,-21-22 31,21-43-31,-21 22 16,21 0-16,-22-21 0,22-1 0,0 1 16,0-22-16,-21 1 0,21-1 0,0 1 15,-21-1-15,21 1 0,0-22 16,0 22-16,0-1 0,0 1 0,0-1 15,0 1-15,0-1 0,0 22 0,0 0 16,21-1-16,-21 1 0,21 0 16,-21-1-16,0 22 0,0-21 0,0-1 15,22 1-15,-22 21 16,21-21-16</inkml:trace>
  <inkml:trace contextRef="#ctx0" brushRef="#br0" timeOffset="13595.57">17166 1270 0,'0'0'0,"-21"0"0,0 0 15,21-21 1,-21 21-16,21 21 47,0 0-32,0 0-15,21-21 16</inkml:trace>
  <inkml:trace contextRef="#ctx0" brushRef="#br0" timeOffset="14008.98">17420 1651 0,'0'21'15,"21"-21"1,0 0 0,1-21-16,-1 21 15,0-21-15,0 0 0,0 0 0,0 21 16,1-22-16,-1 1 0,0 0 15,0 0-15,0 0 0,0 0 16,-21-1-16,0 1 0,0 0 0,-21 21 31,0 0-31,0 0 16,0 21-16,0 0 0,-1 1 16,1-22-16,0 42 0,0-21 0,0 0 15,0 0-15,-1 22 0,22-22 16,0 21-16,0-21 0,0 1 0,0 20 15,0-21-15,0 0 0,0 0 16,0 1-16,22-1 0,-1-21 0,-21 21 16,21-21-16,0 0 0,0 0 15,0 0-15,1 0 0,-1 0 16,0 0-16,0 0 16,43-42-16,-43 20 15,0 1-15</inkml:trace>
  <inkml:trace contextRef="#ctx0" brushRef="#br0" timeOffset="14639.62">18161 1418 0,'0'0'0,"0"-63"15,0 42-15,-21 21 32,0 0-32,-1 0 0,1 21 15,0 0-15,0 21 16,21-21-16,-21 1 0,0 20 0,21-21 15,0 21-15,0 1 16,-22-22-16,22 21 0,0-21 0,0 22 16,0-22-16,0 21 0,0-21 15,0 1-15,0-1 0,22 0 0,-1 0 16,0-21-16,0 0 0,0 0 0,0 0 16,1 0-16,20 0 0,-21 0 15,0 0-15,22-21 0,-22 21 0,0-21 16,0 0-16,0-1 0,22 1 15,-22-21-15,0 21 0,0-22 0,0 1 16,0 21-16,-21-43 0,22 22 16,-1 0-16,0-22 0,-21 1 0,0 20 15,21-20-15,-21-1 16,0 22-16,0-21 0,0 20 0,0 22 16,0-21-16,0 21 0,0-1 15,0 1-15,0 0 0,-21 21 16,0 21-1,21 0-15,-21 22 0,21-22 16,-22 21-16,22-21 0,0 22 16,0-1-16,0 0 0,-21 1 0,21-1 15,0 0-15,0 1 0,0-1 16,0 0-16,0 1 0,0-1 0,0 0 16,0 1-16,0-1 15,0 0-15,0-20 0,0 20 0,0-21 16,0 0-16,0 0 0,21 1 0,-21-1 15,22 0-15,-1 0 16,0-21-16,0 0 16,0 0-16,0 0 15,-21-21-15,22 0 16,-1 0-16,-21-1 16,0 1-16,21 0 0,-21-21 0,21 21 15,-21-1-15,0-20 0</inkml:trace>
  <inkml:trace contextRef="#ctx0" brushRef="#br0" timeOffset="14879.49">18394 1312 0,'0'0'0,"21"0"31,0 0-31,0 0 0,0 0 16,1 0-16,20 0 0,-21 0 15,21 0-15,-20 0 0,20 0 0,0 0 16,-21 0-16,22-21 0,-22 21 16,0 0-16,0 0 0,0 0 0,-21-21 47,-21 21-32,21-21-15</inkml:trace>
  <inkml:trace contextRef="#ctx0" brushRef="#br0" timeOffset="15452.9">19600 826 0,'0'0'15,"0"-22"-15,0 1 0,0 0 0,0 0 0,0 0 16,0 0-16,0-1 16,0 1-1,-21 21-15,21 21 16,-21 1-16,21-1 0,0 21 15,0 0-15,0 1 0,0 20 16,-21 1-16,21-1 0,-21 1 0,21 20 16,0-20-16,0 21 0,-22-22 15,1 1-15,21 20 0,-21-20 16,21-22-16,0 22 0,0-22 16,0 21-16,0-41 0,0 20 0,0-21 15,0 0-15,0 0 0,0 1 16,0-1-16,0-42 31,0-1-31,0 1 0,0 0 16,-21-21-16,21-1 0,0 22 0</inkml:trace>
  <inkml:trace contextRef="#ctx0" brushRef="#br0" timeOffset="15824.26">19410 1037 0,'0'0'0,"0"-21"0,0-42 16,0 20-16,0 22 16,0-21-16,0-1 0,0 22 0,21-21 15,0 21-15,0-22 0,0 22 16,22 0-16,-1 0 0,0 0 0,1 0 16,-1 21-16,0 0 0,1 0 15,-1 0-15,0 21 0,1 0 16,-1 0-16,-21 21 0,0 1 15,1-1-15,-1 22 0,-21-22 0,0 21 16,0-20-16,-21 20 0,-1-20 16,1 20-16,-21-21 0,0 1 0,-1-1 15,1-21-15,-22 22 0,22-22 16,0 21-16,-1-21 0,1 0 0,0-21 16,21 22-16,-1-1 0,1-21 15,0 0-15,0 0 0,42 0 47,0 0-47,0-21 16,1 21-16</inkml:trace>
  <inkml:trace contextRef="#ctx0" brushRef="#br0" timeOffset="16404.43">20024 1588 0,'0'0'0,"-22"0"15,1 0-15,0 0 0,21-22 16,0 1-16,-21 21 0,21-21 15,-21 0-15,21 0 16,0 0-16,0-1 16,0 1-16,21 21 15,0 0-15,0-21 0,0 21 16,1 0-16,-1 0 16,0 0-16,21 21 0,-21 0 0,1 1 15,-1-22-15,0 42 0,-21-21 16,21 0-16,0 0 0,-21 22 15,0-22-15,0 21 0,0 1 16,0-22-16,0 21 0,0-21 0,0 0 16,-21 22-16,0-22 0,0 0 15,0 0-15,-1 0 0,1-21 16,0 0 0,21-21-1,0 0-15,0 0 0,0 0 16,0 0-16,0-22 0,0 22 15,21-21-15,-21-1 0,21 1 0,1 0 16,-1 21-16,0-22 0,0 22 16,0-21-16,0 21 0,1-1 15,-1 22-15,0-21 0,-21 0 16,21 21-16,0 0 0,0 0 0,1 0 16,-1 0-1,0 0-15,0 0 0,0 0 0,0-21 16,1 21-16,-1 0 0</inkml:trace>
  <inkml:trace contextRef="#ctx0" brushRef="#br0" timeOffset="17002.61">20764 1482 0,'0'0'0,"0"-21"16,-21 21 15,0 0-15,0 21-16,0 0 0,21 0 0,-21 0 15,-1 0-15,1 1 0,0 20 0,0-21 16,0 21-16,0-20 0,21 20 16,0-21-16,-22 21 0,22 1 0,0-22 15,0 0-15,0 0 0,0 0 16,0 1-16,22-1 0,-1 0 0,0-21 15,0 0-15,0 0 0,22 0 16,-22 0-16,0 0 0,21 0 0,-21-21 16,22 0-16,-22 21 0,0-22 15,21-20-15,-20 21 0,-1 0 16,0-22-16,0 22 0,-21-21 0,0 0 16,0-1-16,0 1 0,0 21 15,0-22-15,0 22 0,-21-21 0,0 21 16,0 21-16,-1-21 0,1 21 15,0 0-15,-21 0 0,21 0 0,-1 0 16,1 0-16,0 21 0,21 0 16,-21 0-16,21 0 0,-21 0 15,21 1-15,0-1 0,0 0 16,0 0-16,21-21 0,0 0 0,0 21 16,0-21-16,1 0 0</inkml:trace>
  <inkml:trace contextRef="#ctx0" brushRef="#br0" timeOffset="17367.4">21294 1397 0,'-22'0'16,"22"21"-1,0 0-15,0 1 0,-21-1 16,21 0-16,0 21 0,0-21 15,-21 22-15,21-1 0,0 0 0,0 1 0,0-1 16,0 0-16,0 22 16,-21-1-16,0 1 0,21-1 0,-21 1 15,-1-1-15,1 22 0,21-21 0,-21 20 16,0 1-16,0 0 0,0-22 16,-1 22-16,22-22 0,-21 1 0,0-1 15,21-20-15,-21 20 0,21-21 16,0 1-16,0-1 0,0 0 0,0-20 15,0-1-15,0 0 0,0 0 0,0-42 47,0 0-47,0-22 0,21 22 0,-21-21 16,21 21-16,-21-22 0,21-20 0,-21 21 16,0-22-16</inkml:trace>
  <inkml:trace contextRef="#ctx0" brushRef="#br0" timeOffset="17703.21">21082 1693 0,'0'0'0,"0"-42"0,42-43 16,-42 64-16,21-21 0,1 21 16,20 0-16,-21-1 0,0 1 15,22 21-15,-1-21 0,0 21 0,-21 0 16,22 0-16,-1 0 0,-21 0 15,0 21-15,1 0 0,-1 1 0,-21-1 16,0 0-16,0 0 0,0 21 16,0-20-16,0 20 0,-21-21 0,-1 21 15,1-20-15,-21-1 0,21 21 16,0-21-16,-22-21 0,22 21 0,0 1 16,0-22-16,0 0 0,-1 21 15,1-21-15,42-21 47,1 21-47,-1-22 16,0 1-16,0 21 0,0-21 15</inkml:trace>
  <inkml:trace contextRef="#ctx0" brushRef="#br0" timeOffset="18053.41">21632 1715 0,'0'0'0,"21"0"0,1-22 0,-1 22 16,21 0-16,-21-21 0,0 21 16,1-21-16,20 0 0,-21 21 15,0-21-15,0 0 0,1-1 16,-1 1-16,0 0 0,-21 0 0,0 0 16,0 0-16,0-1 15,0 1-15,-21 21 16,0 0-16,-1 0 15,1 21-15,0-21 0,0 22 0,0-1 16,0 0-16,-1 21 0,22-21 16,0 1-16,-21 20 0,21-21 0,0 21 15,0-20-15,0-1 0,0 0 16,0 0-16,21 0 0,-21 0 16,22 1-16,-1-1 0,0-21 15,0 21-15,0-21 16,0 0-16,1 0 0,-1 0 15,-21-21-15,21 21 0,0-21 16,-21-1-16</inkml:trace>
  <inkml:trace contextRef="#ctx0" brushRef="#br0" timeOffset="18459.68">22098 1503 0,'0'0'0,"0"-21"15,21 21-15,-21-21 0,21 21 16,-21-22-16,21 22 15,1 0-15,-22-21 0,21 21 16,0 0-16,0 0 0,0 0 16,0 0-16,1 21 0,-1 1 15,0-1-15,0 0 0,0 0 16,-21 0-16,0 22 0,0-22 0,0 21 16,0-21-16,0 0 0,0 22 0,0-22 15,0 0-15,0 0 0,-21 0 16,21 1-16,-21-1 0,21 0 0,-21-21 15,21 21-15,-21-21 16,21-21 0,0 0-1,0 0-15,0-1 0,0 1 16,0 0-16,0-21 0,0 21 0,0-22 16,21 22-16,0-21 0,-21-1 15,21 22-15,-21-21 0,21 21 0,-21 0 16,0-1-16,21 1 0,1 0 15,-1 0-15,-21 0 0,21 0 16,0-1-16,0 22 16,-21-21-16,21 21 0,1-21 0,-22 0 15,21 21-15</inkml:trace>
  <inkml:trace contextRef="#ctx0" brushRef="#br0" timeOffset="19035.45">23008 804 0,'0'0'0,"0"-21"0,0-42 16,0 42 0,0 42 15,0 0-31,-21 0 0,21 21 0,-21-20 15,21 20-15,0 21 16,-21-20-16,-1 20 0,1-20 0,0 20 16,21 1-16,-21-1 0,0 1 15,0-22-15,-1 21 0,22-20 0,0-1 16,0 22-16,0-22 0,0-21 16,0 21-16,0-20 0,0 20 0,0-21 15,0 0-15,22-21 0,-1 21 0,0-21 16,0 22-16,0-22 0,0 0 15,22 0-15,-22 0 0,0 0 16,0-22-16,0 1 0,1 0 0,-1 0 16,0 0-16,0 0 0,0-1 15,-21 1-15,0-21 0,21 21 16,-21-22-16,22 22 0,-22 0 0,0 0 16,0 0-16,0 0 0,0 42 46,0 0-46,0 0 0,0 0 16,0 0-16,0 1 0,0 20 16,0-21-16,0 0 0,0 0 0,0 1 15,-22-1-15,22 0 0,0 0 32,-21-21-32,21-21 31,0 0-31,0 0 15</inkml:trace>
  <inkml:trace contextRef="#ctx0" brushRef="#br0" timeOffset="19252.32">23431 1164 0,'-21'-21'16,"21"0"-1,-21 21 17,0 0-1,21 21-15</inkml:trace>
  <inkml:trace contextRef="#ctx0" brushRef="#br0" timeOffset="19492.18">22818 1334 0,'0'0'0,"-22"0"0,22 21 31,22-21-16,-1 0-15,0 0 16,0 0-16,0 0 0,0 0 0,1 0 16,-1 0-16,0 0 0,0 0 15,0 0-15,0 0 0,1-21 0,-1 21 16,0 0 0,0 0-16,0 0 0</inkml:trace>
  <inkml:trace contextRef="#ctx0" brushRef="#br0" timeOffset="19953.91">23474 1609 0,'21'0'31,"0"-21"-15,-21-1 0,0 1-16,21 0 15,-21 0-15,0 0 16,0 0-16,0-1 16,-21 22 15,0 0-16,21 22-15,-21-1 0,0 0 16,-1 21-16,22-21 0,0 1 16,-21-1-16,21 0 0,0 21 15,0-21-15,0 1 0,0-1 16,0 0-16,0 0 0,0 0 0,0 0 16,0 1-16,21-22 15,1 0-15,-1 0 0,0 0 16,0 0-16,0 0 15,0 0-15,1 0 0,-1-22 16,0 22-16,0-21 0,0 0 16,0 0-16,1 21 0,20-21 0</inkml:trace>
  <inkml:trace contextRef="#ctx0" brushRef="#br0" timeOffset="20453.63">24024 1482 0,'0'0'0,"21"-21"0,0-1 15,1 1 1,-22 0-16,-22 21 31,1 0-31,0 0 16,0 21-16,0 0 0,0-21 16,-1 22-16,1-1 0,0 0 15,0 0-15,0-21 0,21 21 0,0 0 16,0 1-16,0-1 0,0 0 15,0 0-15,21-21 16,-21 21 0,21-21-16,0 21 0,0-21 0,1 0 15,-1 0-15,-21 22 0,21-22 0,0 0 16,-21 21-16,21-21 16,0 21-16,-21 0 31,0 0-16,-21-21-15,0 0 0,0 0 16,0 21-16,0-21 0,-1 0 0,1 0 16,0 22-16,0-22 0,0 0 0,0 0 15,-1 0-15,1 21 16,0-21-16,0 0 0,0 0 16,0 0 15,42 0 0,0 0-15</inkml:trace>
  <inkml:trace contextRef="#ctx0" brushRef="#br1" timeOffset="33591.14">4932 3344 0,'0'0'0,"0"-21"16,0 0-16,0 0 16,0 0-1,0 0-15,0-1 16,21 22-16,-21-21 16,0 0-16,21 0 15,-21 0-15,21 0 0,-21-1 16,0 1-16,0 0 15,0 0-15,0 0 0,0 0 0,0-1 16,0 1 0,0 0-16,0 0 0,0 0 15,0 0-15,-21 21 16,21 21 0,-21-21-1,21 21-15,0 21 0,0-21 0,0 22 16,0-1-16,0 0 0,0 22 0,0-1 15,0 1-15,0-1 0,0 1 16,0-1-16,0 1 0,0-1 0,-21 1 16,21-1-16,0 1 0,0-22 15,0 22-15,0-22 0,0 22 0,0-22 16,0-21-16,0 21 16,0-20-16,0 20 0,0-21 15,0 0-15,21-21 31,-21-21-31,0 0 0,0 0 16,0 0-16,0-1 0,0 1 16,0-21-16,0 21 0,0-22 0,0 1 15,0 21-15,0-21 0,0-1 0</inkml:trace>
  <inkml:trace contextRef="#ctx0" brushRef="#br1" timeOffset="34006.12">4699 3112 0,'0'0'0,"-42"-64"16,20 64-1,1-21-15,21 0 0,-21 0 0,21-1 16,0 1-16,0 0 0,0 0 16,0-21-16,0 20 0,21-20 0,0 21 15,22 0-15,-22-22 0,21 22 16,1 0-16,20 0 0,-21 0 0,22 0 15,-1 21-15,1 0 0,-1 0 16,-20 0-16,20 0 0,1 0 0,-1 21 16,-20 0-16,-1 21 15,-21-21-15,21 22 0,-20-1 0,-22 0 16,0 22-16,0-22 0,-22 1 16,1 20-16,-21-21 0,0 22 0,-1-22 15,1 1-15,0 20 0,-22-21 16,22 1-16,-1-1 0,1-21 0,0 22 15,21-22-15,-1 0 0,1 0 0,0 0 16,0-21-16,0 21 16,42-21 31,0-21-47</inkml:trace>
  <inkml:trace contextRef="#ctx0" brushRef="#br1" timeOffset="34739.4">5334 3768 0,'0'0'0,"0"-21"16,0-1-1,0 1 1,0 0 0,0 0-1,0 0-15,0 0 0,21 21 16,0-22-16,0 1 0,1 21 15,-1 0-15,0-21 0,21 21 0,-21 0 16,1 0-16,20 0 0,-21 21 16,21 0-16,-20 1 0,-1-1 0,21 21 15,-21-21-15,0 0 0,1 22 0,-22-1 16,0-21-16,0 22 16,0-1-16,0 0 0,0-21 0,-22 22 15,1-1-15,0-21 0,0 0 16,0 1-16,0-1 0,21 0 0,0 0 15,-22-21-15,1 0 16,21-21-16,0 0 16,0 0-16,0-22 0,0 22 0,21-21 15,1-1-15,-22 1 0,21 0 16,-21-1-16,21 1 0,0 0 0,-21-1 16,21 22-16,0-21 0,1 21 15,-1 0-15,0-1 0,-21 1 0,21 21 16,0-21-16,0 21 15,-21 21 17,0 0-32,0 1 15,0-1-15,0 0 16,22-21 0</inkml:trace>
  <inkml:trace contextRef="#ctx0" brushRef="#br1" timeOffset="35204.16">6244 3704 0,'0'-21'16,"0"0"-16,-21 21 31,0 0-15,0 0-16,-1 21 15,1 0-15,0 0 0,21 1 0,-21-1 16,0 0-16,0 0 0,21 21 16,-22-20-16,22 20 0,-21 0 0,21-21 15,0 22-15,0-1 0,0-21 16,0 22-16,0-22 0,0 0 16,21 0-16,1 0 0,20-21 15,-21 0-15,0 0 0,0 0 16,1 0-16,20 0 0,-21-21 0,0 0 15,22 0-15,-22 0 0,0-1 16,0-20-16,0 21 0,0-21 0,1 20 16,-22-20-16,0 21 0,0-21 0,0 20 15,0-20-15,0 21 0,-22-21 16,1 20-16,0 1 0,0 0 0,0 21 16,0 0-16,-1-21 0,1 21 15,0 0-15,0 0 0,0 0 16,0 21-16,21 0 15,0 0-15,-22-21 0,22 22 16,0-1-16,0 0 0,22-21 16,-1 0-1</inkml:trace>
  <inkml:trace contextRef="#ctx0" brushRef="#br1" timeOffset="35558.94">6731 3620 0,'0'0'0,"0"-22"16,-21 44 31,21-1-47,0 0 0,0 0 0,0 0 16,0 0-16,0 22 0,0-1 15,0 0-15,0 22 0,0-22 0,0 22 16,0-1-16,0 1 0,0-1 0,0 22 15,-21-22-15,21 1 0,-22-1 16,22 22-16,-21-21 0,21-1 0,0 22 16,-21-22-16,21 1 0,-21-22 0,21 22 15,0-22-15,0 0 0,0 1 16,0-22-16,0 0 0,0 0 0,0 0 16,0-42 15,0 0-31,0 0 15,0 0-15,0-22 0,0 1 0,0 0 16,0-22-16,0 22 0</inkml:trace>
  <inkml:trace contextRef="#ctx0" brushRef="#br1" timeOffset="35907.75">6625 3852 0,'0'0'0,"0"-42"0,-21 21 16,0 0-16,21-22 0,0 22 0,0 0 15,0 0-15,0 0 16,0 0-16,0-1 0,0 1 0,21 0 16,0 21-16,0-21 0,0 0 15,22 21-15,-22-21 0,21 21 0,1 0 16,-1 0-16,0 0 0,-21 0 16,22 21-16,-22-21 0,21 21 0,-21 0 15,1 0-15,-1 0 0,-21 22 0,0-22 16,0 0-16,0 21 0,0-20 15,-21-1-15,-1 0 0,1 0 0,0 0 16,-21 0-16,21 1 0,-22-1 16,22 0-16,-21 0 0,21 0 15,-1-21-15,1 21 0,0-21 0,0 22 16,21-1 0,21-21 15,0-21-31,0-1 0,1 1 15</inkml:trace>
  <inkml:trace contextRef="#ctx0" brushRef="#br1" timeOffset="36294.98">7175 3789 0,'0'21'0,"22"-21"31,-1-21-15,0 0-16,0 0 16,0-1-16,0 1 0,-21 0 15,22 0-15,-1 0 0,0 0 16,0-1-16,-21 1 0,0 0 16,21 0-16,-21 0 0,0 0 0,-21 21 31,0 0-31,0 21 0,0 0 15,-1 0-15,1 0 0,0 22 16,0-22-16,21 21 0,0-21 0,-21 22 16,21-22-16,0 0 0,0 21 15,0-21-15,0 1 0,0-1 0,0 0 16,0 0-16,21-21 16,0 0-16,0 0 15,0 0-15,1 0 0,-1 0 0,0 0 16,0 0-16,0-21 0,0 21 15,1-21-15,-1 0 0</inkml:trace>
  <inkml:trace contextRef="#ctx0" brushRef="#br1" timeOffset="36675.76">7620 3641 0,'0'0'0,"0"-21"15,0-1 1,0 1-16,21 21 31,0 0-31,0 0 0,1 0 0,-1 0 16,0 0-16,0 21 0,0-21 0,0 22 15,1-1-15,-22 0 0,0 0 16,21 0-16,-21 22 0,0-22 0,0 0 16,0 0-16,0 0 15,0 0-15,-21 1 0,-1-1 0,22 0 16,-21 0-16,21 0 0,-21-21 0,0 0 15,21-21 17,0 0-32,0 0 15,21 0-15,0-22 0,-21 22 0,21-21 16,1 21-16,-22-1 0,21-20 0,-21 21 16,21-21-16,-21 20 15,0 1-15,21 21 0,-21-21 0,0 0 0,0 0 31</inkml:trace>
  <inkml:trace contextRef="#ctx0" brushRef="#br1" timeOffset="37265.72">8382 3006 0,'0'0'0,"21"-21"0,0-43 16,-21 43-16,21 0 15,-21 0-15,0-1 16,0 44 15,0-1-31,-21 0 16,21 21-16,-21-21 0,21 22 16,0-1-16,-21 22 0,0-1 0,0 1 15,21-1-15,-22 1 0,22-1 16,0 1-16,-21-22 0,21 21 0,0-20 15,-21-1-15,21 0 0,0 1 16,0-1-16,0-21 0,0 22 16,0-22-16,0 0 0,21 0 15,0-21-15,1 0 0,-1 0 16,0 0-16,0-21 16,0 21-16,0-21 0,-21 0 0,0-1 15,0 1-15,22 0 0,-22 0 0</inkml:trace>
  <inkml:trace contextRef="#ctx0" brushRef="#br1" timeOffset="37467.6">8213 3535 0,'0'0'0,"0"21"16,21-21-1,0 0-15,0 0 16,0 0-16,22 0 0,-22-21 0,0 21 15,21 0-15,-21-21 0,22 21 16,-22-21-16,0 21 0,21-22 0,-20 22 16,-1 0-16,0-21 0,0 21 15,0-21-15,0 21 0</inkml:trace>
  <inkml:trace contextRef="#ctx0" brushRef="#br1" timeOffset="37717.46">8890 3387 0,'0'21'16,"0"0"-16,0 0 15,-21 0-15,0 1 16,21-1-16,-22 21 0,22-21 0,0 0 16,0 1-16,0-1 0,-21 0 15,21 0-15,0 0 0,0 0 16,0 1-16,-21-22 0,21 21 0,0 0 15,0-42 32,0 0-47,21-1 0,0 1 0</inkml:trace>
  <inkml:trace contextRef="#ctx0" brushRef="#br1" timeOffset="37903.35">8953 3260 0,'0'0'0,"0"-21"0,0-1 0,0 1 16,-21 21 0,0 0-1,21 21 17,21 1-17,-21-1 1,21-21-16,-21 21 0</inkml:trace>
  <inkml:trace contextRef="#ctx0" brushRef="#br1" timeOffset="38295.64">9123 3535 0,'21'21'16,"0"-21"-1,0 0-15,0 0 16,-21-21-16,22 21 0,-1-21 0,0 0 16,0 21-16,-21-22 0,21 1 15,0 0-15,-21 0 0,22 0 16,-22 0-16,21-1 0,-21 1 16,-21 21-1,-1 0-15,1 0 16,0 21-16,0 1 15,0-1-15,0 0 0,-1 0 16,1 21-16,0-20 0,21-1 16,0 21-16,-21-21 0,21 0 0,0 22 15,-21-22-15,21 0 0,0 0 0,0 0 16,0 1-16,0-1 0,0 0 16,21-21-16,0 21 15,0-21-15,0 0 0,1 0 16,-1 0-16,0-21 15,0 21-15,0-21 0,0 0 16</inkml:trace>
  <inkml:trace contextRef="#ctx0" brushRef="#br1" timeOffset="38703.83">9821 3429 0,'0'0'15,"0"-21"1,-21 21-1,0 0-15,0 0 16,0 0-16,-1 21 0,1-21 0,0 21 16,0 0-16,0 1 0,21-1 15,-21 0-15,21 0 0,0 0 16,0 0-16,0 1 16,0-1-16,21-21 15,0 0-15,0 21 16,0-21-16,0 21 0,1-21 0,-1 0 15,0 21-15,0-21 0,-21 21 16,21-21-16,-21 22 16,0-1-16,0 0 15,-21-21-15,0 21 0,0-21 16,-22 21-16,22-21 0,0 0 16,-21 0-16,21 21 0,-1-21 0,1 0 15,0 0-15,0 0 0,0 0 16,0 0-16,21-21 47</inkml:trace>
  <inkml:trace contextRef="#ctx0" brushRef="#br1" timeOffset="39332.48">11663 3387 0,'0'0'0,"0"-21"0,0-1 0,0 1 16,0 0-16,0 0 15,0 0-15,0 42 32,0 0-17,0 0-15,0 22 0,0-1 16,0 0-16,0 22 0,0-1 15,0-20-15,0 20 0,-21 22 0,21-22 16,0 22-16,-22-22 0,22 22 16,-21-21-16,21 20 0,0 1 0,-21-22 15,21 22-15,-21 0 0,0-22 0,21 22 16,0-22-16,0 22 0,0-21 16,0-1-16,0 1 0,-21-22 0,21 0 15,0 1-15,0-1 0,0-21 0,0 21 16,0-20-16,0-44 31,0 1-31,0 0 0,0-21 16,0-1-16,0 1 0,0 0 0,0-1 15</inkml:trace>
  <inkml:trace contextRef="#ctx0" brushRef="#br1" timeOffset="39700.79">11493 3408 0,'0'0'0,"22"-21"0,-1 0 16,0-1-16,21 1 0,-21 0 0,22 0 16,-1 0-16,0 0 0,1-1 15,-1 22-15,22-21 0,-22 0 16,0 21-16,1 0 0,20 0 0,-21 0 15,1 21-15,-22 0 0,0 22 16,0-22-16,-21 21 0,0 1 0,0-1 16,0 0-16,0 1 0,-42-1 0,21 0 15,-22 1-15,1-1 0,0-21 16,-1 21-16,1-20 0,21-1 0,-21 0 16,-1 0-16,22 0 0,0 0 0,0-21 15,0 0-15,21 22 0,-22-22 16,44 0 15,-1 0-31,0 0 16,0 0-16</inkml:trace>
  <inkml:trace contextRef="#ctx0" brushRef="#br1" timeOffset="40120.56">13398 3577 0,'0'0'0,"22"0"47,-1 0-47,0 0 15,0 0-15,0 0 0,0 0 0,22 0 16,-22 0-16,0 0 0,21 0 16,-20 0-16,-1 0 0,0 0 0,0 0 15,0 0-15,-42 21 32</inkml:trace>
  <inkml:trace contextRef="#ctx0" brushRef="#br1" timeOffset="40304.44">13504 3810 0,'0'0'0,"0"21"15,21-21 17,1 0-32,-1 0 15,0 0-15,0 0 0,21 0 16,-20 0-16,-1-21 0,0 21 15,0 0-15,0-21 0,0 21 0,22-21 16,-22 21-16</inkml:trace>
  <inkml:trace contextRef="#ctx0" brushRef="#br1" timeOffset="41052.29">14838 3429 0,'0'0'0,"0"-21"0,0-21 0,0 20 15,0 1-15,0 0 0,0 0 16,0 0-16,0 0 0,0-1 0,0 1 16,0 0-16,0 0 15,21 21 1,0 21-16,-21 0 15,0 0-15,0 22 0,0-22 0,0 21 16,0-21-16,0 22 0,0-1 16,0 0-16,0 1 0,0-1 0,0 0 15,0-20-15,-21 20 0,0-21 16,21 21-16,-21-20 0,21-1 0,-22 0 16,22 0-16,-21 0 0,21 0 15,-21-21 1,21-21-1,0 0-15,0 0 0,0 0 16,0 0-16,0-1 16,21-20-16,0 21 0,1-21 0,-1-1 0,0 1 15,0-22-15,0 22 0,0 0 16,22-1-16,-22 1 0,21 0 16,1 21-16,-1-1 0,0 1 0,1 0 15,-1 21-15,0 0 0,1 0 16,-22 21-16,21 0 0,0 1 0,-20-1 15,-1 21-15,0 0 0,0-20 0,0 20 16,-21 0-16,0 1 0,0-1 16,0 0-16,0-21 0,0 22 0,-21-22 15,0 21-15,0-21 0,0 1 0,-1-1 16,1 0-16,21 0 16,-21-21-16,21 21 0,-21-21 0,21-21 46,0 0-46,0 0 0,21 0 16,0-1-16</inkml:trace>
  <inkml:trace contextRef="#ctx0" brushRef="#br1" timeOffset="41433.37">15684 3598 0,'0'0'0,"22"0"15,-1 0 1,0 0-16,0 0 0,0 0 16,0 0-16,1-21 0,-1 21 15,0-21-15,0 0 0,21 0 0,-20 21 16,-1-21-16,21-1 0,-21-20 0,0 21 16,-21 0-16,0 0 0,22-1 15,-22 1-15,0 0 0,-22 21 16,1 0-1,0 0-15,-21 0 0,21 0 0,-1 21 16,1 0-16,-21 1 0,21-1 16,0 21-16,-1-21 0,1 22 15,0-22-15,0 21 0,21-21 0,0 22 16,0-22-16,0 21 0,0-21 0,0 0 16,0 1-16,0-1 0,0 0 15,21 0-15,0-21 16,0 0-16,1 0 0,-1 0 15,0 0-15,0 0 0,0-21 0,0 21 16,22-21-16,-22 0 0</inkml:trace>
  <inkml:trace contextRef="#ctx0" brushRef="#br1" timeOffset="41990.75">16341 3493 0,'0'0'0,"0"-22"0,21 22 0,-21-21 0,0 0 15,0 0-15,21 21 0,-21-21 16,0 42-1,0 0 1,0 0-16,0 22 0,0-22 16,-21 0-16,21 0 0,-21 21 0,21-20 15,0-1-15,0 0 0,-22 0 16,22 0-16,0 0 0,-21 1 0,21-1 16,0 0-16,21-21 31,1 0-31,-1-21 15,0 0-15,0 21 0,0-22 16,0 1-16,1 0 0,-1 0 16,0 21-16,0-21 0,0 0 0,0 21 15,-21-22-15,22 22 16,-1 0-16,-21 22 16,0-1-16,0 0 15,0 0-15,0 0 16,0 0-16,0 1 0,0-1 15,0 0-15,21 0 0,0-21 16,0 0-16,0 0 0,1 0 16,-1 0-16,21 0 0,-21 0 15,0 0-15,22 0 0,-22 0 0,21-21 16,-21 0-16,1 21 0,20-21 16,-21-1-16,0 1 0,-21-21 0,0 21 15,21 0-15,-21-22 0,0 22 0,0-21 16,0-1-16,-21 22 0,0 0 15,21-21-15,-21 21 0,21-1 0,-21 22 16,0-21-16,-1 21 16,1 0-16,0 0 15,21 21-15,-21 1 0,0-22 0,21 21 16</inkml:trace>
  <inkml:trace contextRef="#ctx0" brushRef="#br1" timeOffset="42532.88">18648 2752 0,'0'0'0,"0"-21"0,0-22 0,0 22 16,0-21-16,0 21 0,0-1 0,0-20 16,0 21-16,0 0 15,0 0-15,0-1 16,0 44 0,0-1-16,0 0 0,-21 0 15,-1 21-15,22 1 0,-21 20 0,21 1 16,-21-1-16,0 1 0,21 20 15,-21-20-15,0 21 0,-1-1 0,22 1 16,-21-22-16,0 22 0,21-21 16,-21-1-16,0 1 0,21-1 0,-21-21 15,21 1-15,0-1 0,0 0 16,0-20-16,0-1 0,0 0 0,0 0 16,0-42 15,0 0-31,0 0 0,0-1 15</inkml:trace>
  <inkml:trace contextRef="#ctx0" brushRef="#br1" timeOffset="42891.89">18097 3090 0,'0'0'0,"0"-21"0,-21-21 0,0 0 0,0 20 15,21-20-15,-21 21 0,21-21 16,0-1-16,0 22 0,21-21 15,21 21-15,1-22 0,-1 1 0,0 21 16,22-22-16,20 22 0,-20-21 16,21 21-16,-1 0 0,-20-1 0,20 22 15,1 0-15,-21 0 0,-1 0 16,1 22-16,-1 20 0,-21-21 0,-20 21 16,-1 22-16,-21-22 0,0 22 15,0-22-15,-21 22 0,-22-1 0,1-21 16,0 22-16,-1-22 0,1 1 15,-22 20-15,1-21 0,21-20 0,-22 20 16,22 0-16,-22-21 0,22 1 16,21 20-16,-22-42 0,22 21 15,0 0-15,21 0 16,21-21 0,0 0-16,1 0 0,-1 0 15,21 0-15,-21-21 0,0 21 0,1 0 16</inkml:trace>
  <inkml:trace contextRef="#ctx0" brushRef="#br1" timeOffset="43323.65">18881 3450 0,'-22'0'15,"22"-21"1,0 0-16,0 0 15,22 0 1,-1 21-16,0 0 0,0 0 0,0 0 16,0 0-16,1 0 0,-1 21 15,0 0-15,0 0 0,0 0 0,0 0 16,-21 1-16,22-1 0,-22 21 0,21-21 16,-21 0-16,0 22 0,0-22 15,0 0-15,0 21 0,0-20 0,-21-1 16,-1 0-16,1 0 0,0-21 15,0 21-15,0-21 16,21-21 15,0 0-31,0 0 0,21 0 0,-21-1 16,21 1-16,-21-21 0,21 21 0,0-22 16,-21 1-16,22 21 0,-22-21 15,21-1-15,0 22 0,-21 0 0,21 0 16,-21 0-16,21-1 0,-21 1 15,21 21-15,1 0 0,-1 0 16,0 0-16,0 0 0,0 0 16</inkml:trace>
  <inkml:trace contextRef="#ctx0" brushRef="#br1" timeOffset="43783.21">19854 3387 0,'21'-21'16,"-21"-1"-1,-21 22 1,0 0-16,0 0 0,0 22 16,0-22-16,-1 21 0,-20 0 15,21 0-15,0 0 0,-22 0 16,22 22-16,0-22 0,0 21 0,0-21 15,0 1-15,-1 20 0,22-21 16,-21 0-16,21 22 0,0-22 0,0 0 16,21 0-16,1-21 0,-1 0 15,21 0-15,-21 0 0,22 0 16,-1 0-16,0 0 0,-21 0 0,22 0 16,-1-21-16,0 21 0,1-21 0,-22 0 15,21-1-15,-21 1 0,1 0 16,-1 0-16,-21 0 0,0-22 15,0 22-15,0 0 0,0-21 0,0 21 16,0-22-16,-21 22 0,-1 0 16,1 21-16,0-21 0,0 21 0,0 0 15,0 0-15,-22 0 0,22 21 16,0-21-16,0 21 0,0 0 0,-1-21 16,22 21-16,-21 1 0,21-1 0,0 0 15,0 0-15,21-21 16,1 0-16</inkml:trace>
  <inkml:trace contextRef="#ctx0" brushRef="#br1" timeOffset="44167.49">20320 3408 0,'0'0'0,"0"-21"0,-21 21 15,21-21 1,-21 21-16,21 21 31,-22 0-31,22 0 0,0 0 16,0 0-16,0 22 0,0-1 0,0 0 15,0 1-15,-21-1 0,21 0 16,0 22-16,0-1 0,0 1 0,0 21 16,0-22-16,0 22 0,21-1 0,1 1 15,-22 0-15,21-1 0,0 22 16,-21-21-16,0 0 0,0 20 15,0-20-15,0 0 0,0-1 0,-21-20 16,0 21-16,-1-22 0,1 1 0,-21-22 16,21 0-16,-22 1 0,22-1 0,-21 0 15,21-21-15,0 1 0,-1-1 16,22 0-16,-21-21 0,21-21 16,0 0-16,0-1 15,0-20-15,21 0 0,-21-1 0,22 1 16,-1 0-16,0-22 15,0 22-15,0-22 0,0-20 0</inkml:trace>
  <inkml:trace contextRef="#ctx0" brushRef="#br1" timeOffset="44488.28">20214 3768 0,'0'0'0,"0"-43"0,0 22 16,0-21-16,0 21 0,0-22 0,0 22 15,0 0-15,21 0 0,0 0 16,1 0-16,-1-1 0,0 1 16,0 0-16,0 21 0,22-21 0,-22 21 15,21 0-15,-21 0 0,22 0 16,-22 0-16,21 0 0,-21 21 0,0-21 16,1 21-16,-22 0 0,0 1 0,0 20 15,0-21-15,-22 0 0,1 0 16,-21 1-16,21-1 0,-22 0 0,1 0 15,0 0-15,-1 0 0,22 1 16,-21-1-16,0-21 0,20 21 0,-20 0 16,21-21-16,0 0 0,21 21 0,-21-21 15,21-21 17</inkml:trace>
  <inkml:trace contextRef="#ctx0" brushRef="#br1" timeOffset="45004.07">20637 3577 0,'0'0'0,"0"21"16,22-21-1,-1 0 1,0 0-16,0-21 0,0 21 0,0-21 15,1 0-15,-1 21 0,0-21 16,0 0-16,0-1 0,0 1 16,-21 0-16,0 0 0,0 0 15,0 0-15,-21 21 16,0 0-16,0 0 16,0 0-16,0 21 0,-22-21 0,22 21 15,0 0-15,0 21 0,0-20 16,-1-1-16,22 21 0,0-21 0,0 22 15,0-22-15,0 0 0,0 0 0,0 0 16,0 0-16,22 1 0,-22-1 16,21-21-16,0 21 0,0-21 15,21 0-15,-20 0 0,-1 0 0,0 0 16,21 0-16,-21 0 0,1 0 16,-1 0-16,21-21 0,-21 0 0,0 21 15,1-22-15</inkml:trace>
  <inkml:trace contextRef="#ctx0" brushRef="#br1" timeOffset="45382.86">21145 3493 0,'0'-22'15,"0"1"-15,0 0 16,0 0-16,22 21 16,-1-21-16,0 21 0,0 0 15,0 0-15,0 0 0,1 0 0,-1 21 16,-21 0-16,21-21 15,0 21-15,-21 22 0,21-22 0,-21 0 16,0 0-16,0 21 0,0-20 0,0-1 16,0 0-16,0 0 0,0 0 15,-21 0-15,0 1 0,0-1 0,21 0 16,-21-21-16,21 21 0,0-42 31,0 0-15,0 0-16,0-1 0,0 1 0,0 0 15,0 0-15,21-21 0,0 20 16,-21-20-16,21 0 0,-21 21 0,21-22 16,-21 22-16,21 0 0,-21 0 15,0 0-15,22-1 0,-1 22 16,-21-21-16,21 21 0,-21-21 0,21 21 16,0-21-16,-21 0 15,21 21-15</inkml:trace>
  <inkml:trace contextRef="#ctx0" brushRef="#br1" timeOffset="45903.2">21992 2794 0,'0'0'0,"0"-21"0,0 0 16,0 0-16,21-1 0,-21 44 31,0-1-16,-21 21-15,21-21 0,-21 22 0,21-1 16,0 0-16,-21 1 0,0-1 0,-1 0 16,22 22-16,-21-22 0,21 22 15,-21-22-15,21 21 0,-21-20 0,21-1 16,0 0-16,-21 1 0,21-1 16,0 0-16,0 1 0,0-22 0,0 0 15,0 0-15,0 22 0,21-22 16,-21 0-16,21-21 15,0 0-15,0 0 0,1 0 0,-1 0 16,0 0-16,0 0 0,0 0 0,0-21 16,-21 0-16,22 21 0,-1-22 15,0 1-15,0 0 0,-21-21 0,0 21 16,21-1-16,-21-20 0,21 21 0,-21 0 16,0 0-16,0-1 0,0 1 15,0 42 16,0 1-31,0-1 0,0 0 0,-21 0 16,21 0-16,-21 22 0,21-22 16,0 0-16,0 0 15,0 0-15,0 0 0,0 1 16,0-44 31,0 1-47,0 0 0</inkml:trace>
  <inkml:trace contextRef="#ctx0" brushRef="#br1" timeOffset="46104.09">22310 3133 0,'0'0'0,"0"-21"15,-22 21 1,1 0 62</inkml:trace>
  <inkml:trace contextRef="#ctx0" brushRef="#br1" timeOffset="46303.98">21717 3302 0,'0'0'0,"-21"21"0,21 0 15,21-21 17,0 0-32,21 0 15,-20 0-15,-1 0 0,0 0 0,0 0 16,0 0-16,0 0 0,22 0 15,-22 0-15,0 0 0,0-21 0,0 21 16,1 0-16</inkml:trace>
  <inkml:trace contextRef="#ctx0" brushRef="#br1" timeOffset="46683.76">22394 3514 0,'21'21'16,"1"-21"-16,-1 0 16,0 0-16,0 0 0,0-21 0,0 21 15,1-21-15,-1 21 0,0-22 0,0 22 16,0-21-16,0 0 0,1 0 16,-22 0-16,21 21 15,-21-21-15,0-1 0,0 1 0,0 0 16,0 0-1,-21 21-15,-1 0 0,1 0 16,0 0-16,0 21 0,0 0 16,0 0-16,-1 1 0,1-1 0,0 0 15,0 21-15,0-21 0,21 1 0,-21 20 16,-1-21-16,22 0 0,-21 0 16,21 1-16,0-1 0,0 0 15,0 0-15,0 0 0,21-21 16,1 0-16,20 0 15,-21 0-15,0 0 0,22 0 16,-22-21-16,21 0 0,0 21 0</inkml:trace>
  <inkml:trace contextRef="#ctx0" brushRef="#br1" timeOffset="47087.53">23241 3366 0,'0'0'0,"21"-22"0,21-41 16,-42 42-16,-21 21 31,-21 0-31,21 0 0,0 0 16,-1 21-16,1-21 0,-21 21 15,21 0-15,0 0 0,-1-21 16,1 22-16,0-1 0,0 0 0,21 0 16,0 0-16,0 0 15,0 1-15,21-22 16,0 0-16,0 21 0,1-21 15,-1 0-15,0 0 0,21 0 16,-21 0-16,1 21 0,-1-21 0,0 0 16,-21 21-16,21-21 0,-21 21 15,21-21-15,-21 21 0,0 1 16,0-1-16,-21-21 0,0 21 16,0-21-16,0 21 0,-1-21 15,1 0-15,0 21 0,-21-21 16,21 21-16,-1-21 0,1 0 0,0 0 15,0 0-15,0 0 16,21-21 0,0 0-16,0 0 15,21 0-15,0 0 0</inkml:trace>
  <inkml:trace contextRef="#ctx0" brushRef="#br1" timeOffset="47528.28">24066 2879 0,'0'0'0,"0"-21"0,0-1 0,0 1 16,0 0-16,0 0 16,-21 21-1,0 0 1,0 0-16,0 21 16,0 0-16,-1 0 0,1 1 0,0 20 15,0-21-15,0 21 0,0 1 16,-1-1-16,22 0 0,0 1 0,-21 20 15,21-20-15,0-1 0,0 0 16,0 1-16,0-1 0,0 0 0,0 1 16,0-22-16,0 21 0,0-21 0,0 0 15,21 1-15,1-1 0,-1 0 16,21-21-16,-21 21 16,0-21-16,1 0 0,-1 0 0,0 0 15,0 0-15,21-21 0,-20 21 16,-1-21-16,0 0 0,21-1 0</inkml:trace>
  <inkml:trace contextRef="#ctx0" brushRef="#br1" timeOffset="47907.06">24617 2900 0,'0'-21'16,"0"0"-1,0-1-15,21 22 16,0 0 0,0 0-16,0 0 0,1 0 0,-1 22 15,0-22-15,21 21 0,-21 0 16,1 0-16,-1 0 0,-21 22 0,0-22 16,21 0-16,-21 21 0,0 1 15,0-1-15,0 0 0,0 1 0,-21-1 16,0 0-16,-1-21 0,1 22 0,0-1 15,0-21-15,-21 22 0,20-22 16,1 0-16,0 0 0,0 0 0,-21 0 16,20 1-16,1-1 0,0-21 15,0 21-15,0-21 16,0 0-16,21-21 47,0 0-47,21 21 0,0-22 0,0 1 15</inkml:trace>
  <inkml:trace contextRef="#ctx0" brushRef="#br1" timeOffset="48375.79">25358 3196 0,'0'-21'0,"21"21"47,-21-21 0,0 0-31,0 0-16,0 42 187,0 0-171,0 0-16,0 0 16,0 0-16,0 1 0,0-1 15</inkml:trace>
  <inkml:trace contextRef="#ctx0" brushRef="#br1" timeOffset="48992.32">25358 3556 0,'0'21'0,"-22"-21"16,1 0-1,0 0 1,0 0-16,0 0 16,42-21 46,0 21-62,0 0 16,-21 21 31,0 0-32,-21-21-15,0 0 0,0 0 16,21 22-16,-21-22 0,-1 0 16,1 0-16,21-22 46,21 22-30,1 0-16,-1-21 0,0 21 16,0 0-1,0 0-15,0 0 16,1 0 0,-22 21-16,0 1 0,0-1 15,0 0-15,0 0 16,-22 0-16,1 0 0,0 1 0,-21-1 15,21 0-15,-22 0 0,1 0 16,21 22-16,-22-22 0,1 0 16,0-21-16,-1 21 0,22 0 0,-21 0 0,21-21 15,-22 0-15,22 0 0,0 0 16,0 0-16,0 0 16,21-21-16</inkml:trace>
  <inkml:trace contextRef="#ctx0" brushRef="#br1" timeOffset="49915.59">25336 3133 0,'0'21'31,"0"0"-15,0 0 0,22-21 15,-1 0-16,0 0-15,0-21 16,-21 0 0,0 0-1,0 0 1,-21 21 15,0 0-31,0 21 0,21 0 16,-22-21-16,1 21 15,0 0-15,21 0 16,0 1 0,0-1-16,21-21 15,0 0-15,1 0 0,-1 0 16,0 0-16,0 0 16,0 0-16,-21-21 0,21-1 15,-21 1-15,0 0 16,0 0-16,0 0 15,-21 21 1,0 0-16,0 0 16,0 0-16,0 0 15,-1 0-15,22 21 0,0 0 16,0 0-16,0 0 16,0 1-1,22-22-15,-1 0 16,0 0-16,0 0 15,0 0-15,0-22 16,-21 1-16,0 0 16,0 0 15,-21 21-31,0 0 16,0 0-16,21 21 15,0 0-15,0 0 16,-21-21-16,21 22 0,-21-1 15,21 0-15,0 0 0</inkml:trace>
  <inkml:trace contextRef="#ctx0" brushRef="#br1" timeOffset="50568.9">25315 3620 0,'0'-22'16,"-21"22"31,0 0-32,21 22-15,-21-22 16,21 21-16,0 0 16,0 0-1,21-21 1,0 0 0,0 0-16,0 0 15,-21-21 1,22 21-16,-22-21 15,0 0 1,-22 21 0,1 0-16,0 0 15,0 0-15,0 21 16,21 0 0,0 0-1,21-21 16,0 0-31,0 0 16,0 0 0</inkml:trace>
  <inkml:trace contextRef="#ctx0" brushRef="#br0" timeOffset="62567.79">1757 5990 0,'21'21'0,"-21"1"15,21-22 1,-21 21-16,21-21 16,0 0 15,1 0-31,-1 0 0,-21-21 16,21-1-16,0 22 0,0-21 15,-21 0-15,21 0 0,-21 0 16,22 0-16,-22-1 0,0 1 15,0 0-15,0 0 0,0 0 16,0 0-16,0-1 0,-22 1 0,1 21 16,0 0-16,0-21 0,-21 21 15,20 0-15,-20 0 0,21 21 16,-21 0-16,-1 1 0,1-1 0,0 21 16,-1-21-16,22 0 0,-21 22 15,21-22-15,-1 21 0,1-21 16,0 22-16,0-22 0,21 0 0,0 21 15,0-20-15,0-1 16,0 0-16,0 0 0,21 0 0,0 0 16,0 1-16,22-22 0,-1 21 15,0 0-15,1 0 0,-1 0 16,-21 0-16,22 1 0,-1-1 0,0 0 16,-21 0-16,1 0 0,-1 0 15,0 22-15,-21-22 0,0 0 0,0 21 16,-21-20-16,0-1 0,-22 21 15,1-21-15,0 0 0,-22 22 16,1-22-16,-1-21 0,-21 21 0,22 0 16,-1-21-16,1 0 0,-1 0 15,1 0-15,21 0 0,-1-21 0,1 0 16,0 0-16,-1 0 0,22-1 16,0 1-16,21 0 15,0 0-15,0 0 0,0-22 0,0 22 16,0 0-16,0 0 0,0 0 15,0 0-15,21-22 0,0 22 0,0 0 16,1-21-16,20 20 0,-21 1 16,21 0-16</inkml:trace>
  <inkml:trace contextRef="#ctx0" brushRef="#br0" timeOffset="62931.58">2434 5779 0,'0'0'0,"0"-43"15,0 22 1,-21 21 0,0 0-16,21 21 0,-21 0 15,21 1-15,-22-1 0,1 21 16,0 0-16,0-20 0,0 20 0,0 0 15,-1 22-15,1-22 0,0 0 16,0 1-16,0 20 0,0-20 16,-1-1-16,1 0 0,21 1 0,0-1 15,0 0-15,0-21 16,0 1-16,0 20 0,0-21 0,0 0 16,21-21-1,1 0-15,-1 0 0,0 0 16,0-21-16,0 0 15,0 21-15,-21-21 0,0-22 0,22 22 16,-22 0-16</inkml:trace>
  <inkml:trace contextRef="#ctx0" brushRef="#br0" timeOffset="63129.46">1968 6265 0,'0'0'0,"22"0"31,-1 0-15,0-21-16,0 21 0,0 0 16,22 0-16,-22-21 0,21 21 0,-21 0 15,0 0-15,1 0 0,-1-21 16,0 21-16,0 0 0,0 0 16,0-21-16,1 21 0,-1 0 0</inkml:trace>
  <inkml:trace contextRef="#ctx0" brushRef="#br0" timeOffset="63564.22">2498 6265 0,'0'43'16,"0"-22"-16,0 0 16,21-21 15,0 0-31,0 0 0,21 0 0,-20 0 15,20-21-15,-21 21 0,21-21 16,-20 21-16,20-21 0,-21-1 16,0 22-16,0-21 0,1 0 15,-1 0-15,-21 0 16,-21 0 0,-1 21-16,1 0 0,-21 0 15,21 0-15,0 0 0,-22 0 16,22 21-16,0-21 0,-21 21 15,20 0-15,-20 21 0,21-20 16,0 20-16,0-21 0,-1 21 16,22-20-16,0 20 0,0-21 0,0 21 15,0-20-15,0-1 0,22 0 16,-1-21-16,0 21 0,0-21 16,21 21-16,-20-21 0,20 0 15,-21 0-15,21 0 0,1-21 0,-22 0 16,21 21-16,1-21 0,-22 0 15,21-1-15,-21 1 0,0 0 0,22-21 16,-22 21-16,0-1 0</inkml:trace>
  <inkml:trace contextRef="#ctx0" brushRef="#br0" timeOffset="63880.93">3175 6244 0,'0'-21'16,"0"42"-16,0-63 0,0 21 16,0 42 15,-21 0-31,21 0 15,0 0-15,-21 1 0,21 20 16,-22-21-16,22 21 0,0 1 16,-21 20-16,0-20 0,0-1 0,0 21 15,21 1-15,-21-1 0,-1-20 16,1 20-16,0 1 0,0-1 0,0 22 16,21-22-16,-21 1 0,-1-1 15,22-20-15,-21 20 0,0-20 0,21-1 16,-21 0-16,21 1 0,0-1 15,-21-21-15,21 0 0,-21-21 0,21 21 16,0-42 0,0 0-1,0-21-15,0 21 16,0-22-16,21 1 0,0 0 0,-21-1 16,21 1-16,-21-22 0,21 1 15,0-1-15</inkml:trace>
  <inkml:trace contextRef="#ctx0" brushRef="#br0" timeOffset="64175.06">3027 6350 0,'0'0'0,"0"-42"0,0 21 15,0-1-15,0 1 0,0 0 16,21 0-16,0 0 0,0 21 16,0-21-16,1-1 0,20 22 15,-21-21-15,21 21 0,1 0 16,20-21-16,-20 21 0,-1 0 0,-21 0 15,21 0-15,-20 21 0,-1-21 16,-21 21-16,0 1 0,0-1 0,0 21 16,-21-21-16,-1 0 0,-20 22 15,0-22-15,21 21 0,-22-21 0,1 22 16,0-22-16,-1 0 0,22 0 16,-21 0-16,21-21 0,-1 22 0,1-22 15,0 0-15,0 0 0,21-22 31,0 1-31,21 0 16,21 0-16</inkml:trace>
  <inkml:trace contextRef="#ctx0" brushRef="#br0" timeOffset="64829.34">4149 6033 0,'0'0'0,"21"-43"16,0 22-1,-21 0 1,21 0-16,0 21 0,0 0 0,-21-21 15,22 21-15,-1 0 0,0 0 16,0 0-16,0 0 0,0 0 16,1 0-16,-1 21 15,-21 0-15,21 0 0,-21 0 0,0 0 16,0 1-16,0 20 16,0-21-16,0 0 0,-21 22 0,0-1 15,-22-21-15,22 21 0,0 1 16,0-22-16,-22 21 0,22 1 0,-21-1 15,21-21-15,-22 21 0,22-20 16,0 20-16,-21-21 0,21 0 0,-22 0 16,22 1-16,0-22 0,-21 21 15,20-21-15,1 0 0,-21 0 0,21 0 16,0 0-16,-1 0 0,22-21 0,0-1 16,-21 1-16,21 0 0,0 0 15,0-21-15,0 20 0,0-20 0,21 21 16,1 0-16,-1 0 0,0-1 15,0 1-15,0 0 0,0 21 16,1 0-16,-1 0 0,0 0 16,0 0-16,0 0 0,0 21 0,1-21 15,-1 21-15,0 1 0,0-1 16,0 0-16,-21 0 0,21 0 0,1 22 16,-1-22-16,-21 0 0,21 0 15,-21 0-15,21 0 0,0 1 16,-21-1-16,21-21 0,1 21 15,-1-21-15,0 0 16,0 0 0,0 0-16,0-21 0,1 21 15</inkml:trace>
  <inkml:trace contextRef="#ctx0" brushRef="#br0" timeOffset="66218.66">5609 6435 0,'0'-21'15,"0"-1"17,-21 22-17,0 0-15,0 0 16,-1 0-16,1 0 16,0 0-16,0 0 0,0 0 0,0 0 15,-1-21-15,1 21 16,0 0-16,0 0 15,0 0-15,0 0 16,42 0 47,0 0-63,0 0 0,21 0 15,-20 0-15,-1 0 16,21 21-16,0-21 0,1 0 0,20 0 15,1 0-15,-22 0 0,22 0 16,20 0-16,-20 0 0,-1 0 0,1 0 16,-22 0-16,22 0 0,-1 0 15,-21 0-15,22 0 0,-22 0 0,22 0 16,-22 0-16,0 0 0,-20 0 16,20 0-16,-21 0 0,0 0 0,-21-21 15,21 21-15,-21-21 31,0 0-31,-21 0 16,0 21 0,0-21-16,0 21 0,0-22 0,-1 1 15,1 21-15,0-21 0,0 21 16,-21-21-16,20 21 0,1 0 0,-21-21 16,21 21-16,0 0 0,-1 0 15,1 0-15,0-21 0,0 21 0,0 0 16,21 21 31,21-21-32,0 21 1,0-21-16,0 0 0,22 0 16,-22 0-16,21 0 0,-21 0 0,22 0 15,-1 0-15,0 0 0,-20 0 16,20 0-16,0 0 0,-21 0 0,22 0 15,-22 0-15,0 0 0,0 21 16,0-21-16,-21 21 31,-21 0-31,0-21 16,0 22-16,-21-1 0,20-21 0,1 21 0,0 0 16,-21 0-16,21 0 0,-22 1 15,22-1-15,-21 0 0,21 0 16,-1 0-16,-20 0 0,21 1 15,0-1-15,0 0 0,-1 0 16,1 0-16,21 0 16,-21-21-1,21 22 17,0-44 61</inkml:trace>
  <inkml:trace contextRef="#ctx0" brushRef="#br0" timeOffset="70454.91">8276 5652 0,'0'0'0,"0"-22"16,0 1-1,0 42 48,0 1-63</inkml:trace>
  <inkml:trace contextRef="#ctx0" brushRef="#br0" timeOffset="72183.59">8276 5694 0,'0'-21'15,"0"0"1,0 42 15,0 0-31,-21 0 16,21 0-16,-21 22 0,21-22 16,-21 21-16,21 0 0,-22 1 0,22-1 15,-21 0-15,0 1 0,21-1 16,-21 0-16,0 1 0,21-22 0,0 21 15,0-21-15,-21 22 0,21-22 16,0 0-16,0 0 0,0 0 16,21-21-1,0 0 1,0-21-16,-21 0 0,21 0 0,0 0 16,1 0-16,-1-1 0,-21 1 0,21 0 15,0-21-15,0 21 0,0-1 16,-21 1-16,22 0 0,-1 0 15,-21 42 1,0 0 0,0 0-16,0 22 15,0-22-15,0 0 0,0 0 16,0 22-16,0-22 0,0 0 0,0 0 16,0 21-16,21-20 0,0-1 15,0-21-15,-21 21 0,21 0 0,1-21 16,20 0-16,-21 0 0,21 0 15,-20 0-15,20-21 0,0 0 0,-21 0 16,22-1-16,-1 1 0,0 0 16,-20 0-16,20-21 0,-21 20 0,21-20 15,-20 0-15,-1-1 0,0 22 16,0-21-16,-21 0 0,0-1 0,21 1 16,-21 0-16,21 20 0,-21-20 15,0 21-15,0 0 0,0 0 16,-21 21-1,21 21-15,-21 0 16,21 0-16,-21 0 0,21 22 0,-21-1 16,0-21-16,21 21 0,-22 1 15,22-1-15,-21 0 0,21 1 0,-21-1 16,21-21-16,0 22 0,0-1 0,0-21 16,0 0-16,21 22 0,0-22 15,1-21-15,-1 21 0,0-21 0,0 0 16,0 0-16,0 0 0,22 0 15,-22-21-15,21 0 0,-21-1 16,1 1-16,20 0 0,-21 0 0,0 0 16,0-22-16,1 22 0,-1-21 15,0 21-15,-21-22 0,21 22 0,-21 0 16,21 0-16,-21 0 0,0-22 16,0 22-16,0 0 0,0 42 31,0 0-16,-21 1-15,0-1 0,0 21 16,21-21-16,0 0 0,0 22 16,-21-22-16,21 0 0,0 21 15,0-20-15,0-1 0,0 0 0,0 0 16,0 0-16,21 0 0,-21 1 16,21-22-16,0 0 0,0 0 0,0 0 15,1 0-15,-1 0 0,21-22 16,-21 22-16,0-21 0,22 0 0,-22 0 15,21 0-15,1 0 0,-22-22 16,21 22-16,0-21 0,-20-1 0,20 1 16,0 0-16,-21-22 0,22 1 15,-1-1-15,-21 1 0,22-1 0,-22 1 16,0 20-16,0-20 0,0 21 0,0-1 16,-21 1-16,22 21 15,-22 0-15,0-1 0,0 1 0,-22 21 16,1 21-1,0 1-15,0 20 0,21 0 16,-21 1-16,0-1 0,-1 0 0,-20 22 16,21-1-16,0 1 0,0-22 15,-1 22-15,1-1 0,21-21 0,0 22 16,0-22-16,0 1 0,0-1 16,0-21-16,0 21 0,0-20 0,21-1 15,1 0-15,-1 0 0,21-21 16,-21 0-16,22 0 0,-22 0 0,21 0 15,-21-21-15,22 21 0,-1-21 16,-21 0-16,21-1 0,-20-20 16,20 21-16,-21-21 0,0-1 0,22 1 15,-22 0-15,0-1 0,0-20 16,0-1-16,0 1 0,1 20 0,-1-20 16,-21-1-16,0 22 0,0 0 0,21 21 15,-21-22-15,0 22 0,-21 21 16,0 21-1,21 0-15,-22 1 16,1 20-16,0 0 0,21 1 16,-21 20-16,0-21 0,0 22 0,21-22 15,-22 1-15,22 20 0,-21-21 16,0 1-16,21-1 0,0-21 16,0 22-16,-21-22 0,21 21 0,-21-21 15,21 0-15,0 1 0,21-44 47,0 22-47,-21-21 0,21 0 16,0 0-16,1-21 0,-1 20 15,0 1-15,0 0 0,0 0 0,0 0 0,1 0 16,-1 21-16,0 0 16,-21 21-1,21-21-15,-21 21 0,0 0 16,0 0-16,0 0 0,0 1 0,0-1 15,0 21-15,0-21 0,0 0 0,0 1 16,21-1-16,-21 0 16,21 0-16,1-21 0,-1 0 0,0 0 15,0 0-15,0 0 16,22 0-16,-22-21 0,0 0 0,0 21 16,0-21-16,0-1 0,1 1 0,20 0 15,-21 0-15,0 0 16,0 0-16,-21-1 0,0 1 0,0 0 15,0 0-15,0-21 0,0 20 16,0 1-16,0 0 0</inkml:trace>
  <inkml:trace contextRef="#ctx0" brushRef="#br0" timeOffset="72383.47">10139 5673 0,'21'0'16,"0"0"-16,0 0 0,22 0 16,-22 0-16,21-21 0,-21 21 15,22-22-15,-22 22 0,21 0 16,-21-21-16,0 21 0,1 0 16,-1-21-16,-21 0 0,0 0 15</inkml:trace>
  <inkml:trace contextRef="#ctx0" brushRef="#br0" timeOffset="72559.36">9483 5588 0,'0'0'0,"-22"0"0,1 0 15</inkml:trace>
  <inkml:trace contextRef="#ctx0" brushRef="#br0" timeOffset="73023.64">12150 5715 0,'21'-21'0,"-42"42"0,42-63 0,0-1 0,-21 22 16,0 0-16,0 0 0,0 0 16,0 0-16,0-1 0,0 1 0,0 42 31,0 1-31,0 20 0,0 0 15,0 1-15,0 20 0,0-21 0,0 22 16,-21-1-16,0 1 0,-1-1 16,1 1-16,0-1 0,0 1 0,-21-22 15,20 22-15,1-22 0,0 0 16,0 1-16,0-22 0,21 21 0,0-21 16,0 1-16,-21-22 15,-1 0 1</inkml:trace>
  <inkml:trace contextRef="#ctx0" brushRef="#br0" timeOffset="73815.78">11684 6181 0,'-42'-21'0,"63"21"31,0 0-31,21-22 16,-21 22-16,43 0 0,-1-21 0,1 0 15,-1 0-15,22 21 0,0-21 16,-22 0-16,22-1 0,-22-20 16,1 21-16,-1 0 0,-20-22 0,20 22 15,-20-21-15,-1 21 0,-21-22 16,0 1-16,0 0 0,1 21 0,-22-22 16,0 22-16,0 0 0,0 0 15,0 0-15,0-1 0,-22 22 16,1 0-16,21 22 0,-21-1 15,0 21-15,21-21 0,-21 22 0,0 20 16,-1-21-16,22 22 0,-21-22 16,0 22-16,0-22 0,0 22 15,0-22-15,-1 0 0,22 1 0,0-1 16,-21 0-16,21-21 0,-21 22 16,21-22-16,0 0 0,0 0 0,0 0 15,0-42 16,21 0-31,0 0 16,1 0-16,-22 0 0,21-1 16,0 1-16,0 0 0,0 0 0,-21 0 15,21 0-15,1-1 0,-1 1 16,-21 0-16,21 21 0,0 0 16,-21 21-1,0 0-15,0 1 16,0-1-16,0 0 0,0 0 0,21 0 15,-21 22-15,0-22 0,21 0 16,-21 0-16,22 0 0,-1 0 0,0 1 16,0-1-16,0-21 0,22 0 15,-1 0-15,-21 0 0,21 0 0,1 0 16,-1 0-16,0-21 0,1-1 0,-1 1 16,0 0-16,1 0 0,-22 0 15,21 0-15,-21-22 0,22 22 16,-22 0-16,-21-21 0,0 20 0,0-20 15,0 21-15,0 0 0,0 0 16,-21 21 0,0 0-16,-1 0 0,1 21 15,0 0-15,0 0 0,0 21 0,0-20 16,-1-1-16,22 0 0,0 21 16,0-21-16,0 1 0,0-1 0,0 0 15,0 0-15,22 0 0,-1 0 0,0-21 16,0 0-16,0 22 0,0-22 15,1 0-15,20 0 0,-21 0 0,21 0 16,-20-22-16,20 22 0,21-21 16</inkml:trace>
  <inkml:trace contextRef="#ctx0" brushRef="#br0" timeOffset="75255.59">14774 6371 0,'0'0'0,"-21"0"16,21-21-16,0 0 16,0 0-16,0 0 0,0-1 15,21 1-15,0 0 0,1-21 16,-1 21-16,0-22 0,21 1 0,-21 0 16,1-1-16,20 1 0,-21-22 15,0 1-15,0 21 0,1-22 0,-22 1 16,0-1-16,0 1 0,0 20 0,0 1 15,0 21-15,-22 0 16,22-1-16,-21 22 0,0 0 0,0 22 16,-21-1-16,20 21 0,1 0 15,0 22-15,0-1 0,0 1 0,0-1 16,21 1-16,0 21 0,-22-22 16,22 1-16,-21-22 0,21 21 0,-21-20 15,21 20-15,0-20 0,0-1 16,0 0-16,0-21 0,0 1 0,0-1 15,0 0-15,0-42 32,0 0-32,21-1 0,-21 1 0,21-21 15,1 21-15,-22 0 16,21-22-16,0 22 0,-21-21 0,21 21 16,0-1-16,-21 1 0,21 0 15,1 21-15,-1 21 31,0 0-31,-21 1 0,0-1 16,0 0-16,21 0 0,0 0 0,-21 22 16,21-22-16,1 0 0,-1 0 15,0 0-15,0 0 0,0-21 0,22 22 16,-1-22-16,-21 0 0,21 0 16,1 0-16,-1 0 0,0 0 15,1-22-15,-1 1 0,0 0 16,1 21-16,-1-21 0,-21 0 0,22-22 15,-22 22-15,0 0 0,0 0 0,-21-21 16,0 20-16,0 1 0,0 0 16,0 0-16,0 0 0,-21 21 31,0 0-31,0 0 0,-1 21 0,1 0 16,0 0-16,0 0 0,21 1 15,-21-1-15,0 21 0,21-21 0,-22 0 16,22 22-16,0-22 0,0 0 0,0 21 15,0-20-15,22-1 16,-1 0-16,0-21 0,0 21 0,0-21 16,22 0-16,-22 0 0,21 0 15,0 0-15,1-21 0,-1 0 0,0 0 16,1-1-16,-1-20 0,0 21 0,1-21 16,-1 20-16,0-20 0,1 0 15,-22 21-15,21-22 0,-21 1 0,1 0 16,20-1-16,-21 1 0,0 0 15,-21-1-15,21 1 0,-21 21 0,0-22 16,22 22-16,-22 0 0,0 0 16,-22 42 15,1 21-31,0-20 0,0 20 16,21 0-16,-21 1 0,0-1 0,-1 0 15,1 1-15,0-1 0,0 0 16,21 1-16,0-22 0,0 21 0,0 0 15,0-20-15,0 20 0,0-21 16,0 0-16,21 0 0,0 1 0,22-1 16,-22-21-16,21 0 0,0 0 15,1 0-15,-1 0 0,0 0 0,1-21 16,-1-1-16,0 1 0,1 0 0,-22 0 16,21 0-16,-21 0 15,1-22-15,20 22 0,-21 0 0,0-21 16,-21 20-16,21 1 0,-21 0 15,22 0-15,-22 0 0,0 0 0,0 42 32,-22 0-17,1 0-15,21 0 0,-21 22 0,21-22 16,0 21-16,-21 0 0,21 22 16,-21-22-16,21 22 0,-21-1 0,21 1 15,0 20-15,0-20 0,0-1 16,-22 1-16,22-1 0,-21 1 0,0-1 15,21 1-15,-21-1 0,0 1 16,21-22-16,0 1 0,-21-1 16,-1 0-16,22-21 0,0 22 0,0-22 15,0-42 1,22-22 0,-1 22-16,-21-21 0,21 0 15,0-1-15</inkml:trace>
  <inkml:trace contextRef="#ctx0" brushRef="#br0" timeOffset="75519.57">16912 6287 0,'0'0'0,"0"-43"0,-21 1 0,21 0 0,0-1 16,0 22-16,0-21 0,0 21 0,0-1 16,0 1-16,21 0 0,0 0 15,0 0-15,22 21 0,-1 0 0,-21 0 16,22 0-16,-1 0 0,0 21 15,1 0-15,-22 0 0,0 22 0,0-22 16,-21 0-16,0 21 0,0-21 16,-21 1-16,0-1 0,0 0 0,-22 21 15,22-42-15,-21 21 0,-1 1 0,22-1 16,-21 0-16,21 0 0,0-21 16,-1 21-16,1-21 0,0 0 15</inkml:trace>
  <inkml:trace contextRef="#ctx0" brushRef="#br0" timeOffset="76663.34">18351 6223 0,'0'-21'31,"22"21"-31,-1-21 0,0 0 0,0-1 16,21 1-16,1-21 0,-22 21 0,21-22 15,1 1-15,-22 0 0,21-1 16,-21 1-16,0-21 0,22 20 0,-22-20 16,0-1-16,-21 22 0,0-22 15,21 22-15,-21-21 0,0 20 16,0 1-16,0 21 0,0-22 16,0 22-16,0 0 0,-21 42 31,21 0-31,-21 22 0,0-1 0,0 0 15,-1 22-15,1 21 0,0-1 0,0 1 16,0 0-16,-22-1 0,22 1 16,0 21-16,0 0 0,0-1 0,21 1 15,-21 0-15,-1 21 16,1-21-16,0 0 0,21 0 0,-21-1 0,0 1 16,0 0-16,21 0 0,0-21 15,0 20-15,0-41 0,0 21 16,0-22-16,0 1 0,0-1 0,0-21 15,21 1-15,0-1 0,0-21 0,0 0 16,22-21-16,-22 0 0,21 0 16,0-21-16,-20 0 0,20-21 0,0-1 15,1 22-15,-1-42 0,0 20 0,1-20 16,-1 21-16,-21-43 0,21 21 16,-20-20-16,-1-1 0,0 22 0,-21-22 15,0 0-15,0 1 0,0-1 16,-21 0-16,0 22 0,-1-22 0,-20 43 15,0-22-15,-1 22 0,1 0 16,0-1-16,-1 1 0,1 21 16,0 0-16,-1-1 0,1 22 0,0-21 15,21 0-15,-1 21 0,22-21 16,0 0-16,0 0 16,22-1-16,20 22 0,-21-21 0,21 0 15,1 0-15,-1 0 0,0-22 16,1 22-16,20 0 0,-20-21 0,20 21 15,-21-22-15,22 22 0,-22-21 16,22 21-16,-22-22 0,0 22 0,1 0 16,-22 0-16,0 0 0,0-1 15,0 22-15,-21-21 16,-21 42 0,0 1-16,0-1 15,0 0-15,0 0 0,-1 21 16,1-20-16,0 20 0,0 0 0,0-21 15,21 22-15,0-22 0,0 0 0,0 0 16,0 0-16,0 1 0,21-22 16,0 21-16,0-21 0,0 0 0,22 0 15,-22 0-15,21 0 0,1 0 16,-22 0-16,21-21 0,0-1 16,1 22-16,-22-21 0,21 0 0,-21 0 15,1-21-15,-1 20 0,0-20 16,-21 21-16,0-21 0,0 20 0,0-20 15,0 0-15,0 21 0,-21-1 16,0 1-16,-1 21 0,-20 0 0,21 0 16,-21 0-16,-1 0 0,1 21 15,21 1-15,-22-1 0,22 0 0,-21 0 16,42 0-16,-21 0 0,21 1 16,0-1-16,0 0 0,0 0 15,21-21 1,0 0-16,21 0 0,-20 0 0,20 0 15,0 0-15</inkml:trace>
  <inkml:trace contextRef="#ctx0" brushRef="#br0" timeOffset="77051.63">19960 5821 0,'0'0'0,"0"-42"15,0 20 1,0 1-16,21 0 15,0 0-15,1 21 0,-1 0 16,0 0-16,0 0 0,0 0 16,0 21-16,1-21 0,-1 42 15,0-20-15,0-1 0,0 21 16,-21-21-16,0 22 0,0-22 0,0 21 16,0-21-16,0 22 0,-21-22 15,0 0-15,21 0 0,-21 0 0,0 0 16,-1-21-16,22 22 0,-21-22 15,21-22 17,0 1-32,0 0 0,21 0 15,-21-21-15,22 20 0,-1-20 16,-21 21-16,21-21 0,0-1 0,-21 22 16,0-21-16,21 21 0,0-1 15,-21 1-15,0 0 0,22 0 16,-22 0-16,21 21 0,0-21 15,0 21-15,0 0 16,0-22-16</inkml:trace>
  <inkml:trace contextRef="#ctx0" brushRef="#br0" timeOffset="77795.27">21251 5800 0,'0'-21'0,"0"-1"0,21 1 0,1 0 16,-22 0-16,21-21 15,0 20-15,0 1 0,0 0 0,0 0 16,22 21-16,-22-21 0,21 21 15,1-21-15,-22 21 0,21 0 0,-21 21 16,22 0-16,-22 0 0,21 0 0,-21 22 16,0-1-16,-21 0 0,0 1 15,0-1-15,0-21 0,0 21 0,0 1 16,-21-1-16,0-21 0,0 0 16,0 1-16,21-1 0,-21 0 0,-1-21 15,1 0-15,0 0 16,21-21-1,0 0-15,0-1 16,21 1-16,0 0 0,-21-21 16,22 21-16,-1-22 0,0 1 0,0 0 15,0-1-15,-21 1 0,21 0 16,1-1-16,-1 22 0,0 0 0,-21 0 16,21 0-16,0 21 0,0 0 15,1 0-15,-1 0 16,-21 21-16,0 0 15,0 0-15,0 0 0,0 0 0</inkml:trace>
  <inkml:trace contextRef="#ctx0" brushRef="#br0" timeOffset="78114.85">21971 5884 0,'0'0'0,"0"64"16,0-43 0,21-21-1,0 0-15,0 0 0,1 0 16,20-21-16,-21 0 0,21 21 0,1-21 15,-1-1-15,0 1 0,1-21 16,-1 21-16,-21-22 0,22 22 0,-22 0 16,0-21-16,-21 21 0,0-1 15,0 1-15,-21 21 16,0 0-16,-1 0 16,-20 0-16,21 21 0,-21 22 0,-1-22 0,22 0 15,0 21-15,-21-20 16,20 20-16,1 0 0,0-21 0,0 22 15,21-22-15,0 21 0,-21-21 0,21 1 16,0-1-16,0 0 0,0 0 16,0 0-16,21-21 0,0 0 0,0 0 15,0 0-15,1 0 0,20 0 16,0 0-16,1 0 0,-1-21 0,0 21 16,22-21-16</inkml:trace>
  <inkml:trace contextRef="#ctx0" brushRef="#br0" timeOffset="80123.28">23241 5334 0,'0'0'0,"0"-42"0,0-1 0,0-41 15,0 63-15,0-22 16,0 22-16,0 0 0,-21 21 31,0 21-31,-1 0 0,1 0 0,21 22 16,-21-1-16,0 0 0,-21 22 15,20-1-15,1 22 0,-21 0 0,21-1 16,-22 1-16,22 21 0,-21-21 16,0 20-16,20 1 0,-20 0 0,0 0 15,-1 0-15,1 0 0,0-1 16,21 1-16,-22 0 0,1 0 16,0 0-16,-1 0 0,1-22 0,0 1 15,20 0-15,-20-1 0,21-20 0,0-1 16,0 1-16,-1-1 0,22-20 15,0-1-15,0-21 0,0 0 0,0 0 16,0 1-16,22-22 16,20 0-16,-21-22 0,0 1 0,22 0 15,-1 0-15,0 0 0,1-22 16,-1 1-16,21 0 0,-20-22 0,-1 22 16,0-22-16,1 1 0,-1-1 15,-21-20-15,22 20 0,-22-20 0,-21-1 16,0 21-16,0-20 0,0 20 15,-21-20-15,-1 20 0,1 1 0,-21 20 16,0-20-16,-1 20 0,-20 1 16,20 0-16,1 21 0,0-1 0,-1 1 15,22 0-15,-21 0 0,42 0 0,0 0 16,0-1 0,21 22-16,0-21 0,22 21 0,-1-21 15,0 0-15,1 0 16,20 0-16,-21-1 0,1 1 0,20 0 15,-20 0-15,-1-21 0,0 20 0,-21 1 16,22-21-16,-22 21 0,0 0 16,0-22-16,0 22 0,-21 0 0,0 0 15,0 0-15,22-1 16,-1 22 15,-21 22-31,0-1 16,0 0-16,0 0 0,0 0 15,0 0-15,0 1 0,0-1 16,0 0-16,21 0 16,-21 0-16,21-21 0,-21 21 15,21-21-15,0 0 16,1 0-16,-1 0 0,0 0 0,0 0 16,0 0-16,0-21 0,1 0 0,-1 21 15,0-21-15,21 0 0,-21 0 16,1-22-16,-1 22 0,0-21 0,0 21 15,0-22-15,0 22 0,-21 0 16,0 0-16,0 0 0,0-1 0,-21 22 31,0 0-31,0 22 0,0-1 0,-22 0 16,22 0-16,0 0 16,0 0-16,0 1 0,0 20 0,21-21 15,0 0-15,0 0 0,0 1 16,0-1-16,0 0 0,0 0 0,21-21 15,0 21-15,-21 0 0,42-21 16,-21 0-16,1 0 0,-1 0 0,21 0 16,-21 0-16,22 0 0,-1 0 0,0 0 15,1-21-15,-1 21 0,0-21 16,1 0-16,-1 0 0,-21 0 0,21-1 16,-20-20-16,-1 21 0,-21 0 15,0 0-15,21-1 0,-21 1 0,0 0 16,0 0-16,-21 42 31,21 0-31,-21-21 0,-1 21 0,22 22 16,-21-22-16,0 0 0,21 0 15,0 0-15,-21 1 0,21-1 0,-21 0 16,21 0-16,0 0 16,0-42 15,21 0-31,0 21 15,-21-21-15,21-22 0,0 22 16,1 0-16,-1-21 0,-21 21 0,21-22 16,0 22-16,21 0 0,-20 0 15,-1 0-15,-21-1 0,21 22 16,0 0-16,0 0 0,-21 22 16,0-1-16,0 0 15,0 0-15,0 0 0,0 0 0,0 1 16,0-1-16,0 0 0,21 0 15,-21 0-15,22 0 0,-22 1 0,21-1 16,0-21-16,0 0 16,0 0-16,0 0 0,1 0 15,-1 0-15,0-21 16,0-1-16,0 1 0,0 0 0,1-21 16,-1 21-16,0-22 0,0 1 15,0 0-15,0-1 0,1 22 16,20 0-16,-21 0 0,0 0 0,0-1 15,1 22-15,-1 0 16,0 0-16,-21 22 31,0-1-15,21-21 31,0 0-47,-21-21 15,0-1 1,0 1-16,0 0 16,0 0-1,-21 21-15,0 0 16,0 0-16,0 0 0,-1 0 16,1 21-16,0-21 0,0 21 15,0 0-15,0 22 0,-1-22 0,1 21 16,0-21-16,21 22 0,0-22 15,-21 21-15,21-21 0,0 22 0,0-22 16,0 0-16,0 0 16,0 0-16,21 1 0,0-1 0,0-21 15,1 21-15,20-21 0,-21 0 0,21 0 16,22 0-16,-22 0 0,1 0 16,20 0-16,-21-21 0,22 21 0,-22-21 15,1-1-15,-1 1 0,0 0 16,1-21-16,-22-1 0,21 22 0,-21-21 15,0 0-15,1-1 0,-22 22 16,0 0-16,0 0 0,0 0 0,-22 21 31,1 0-31,0 21 0,0 0 0,0 21 16,-22-21-16,22 22 0,21-22 16,-21 21-16,21 1 0,0-22 15,0 0-15,0 21 0,0-21 0,0 1 16,21-1-16,0 0 0,1-21 15,-1 21-15,21-21 0,0 0 0,1 0 16,-1 0-16,22 0 0,-22 0 16,21 0-16,-20 0 0,-1 0 0,0 0 15,-20-21-15,-1 0 0,0 0 0,0 21 16,0-22-16,-21-20 0,0 21 16,0 0-16,0 0 0</inkml:trace>
  <inkml:trace contextRef="#ctx0" brushRef="#br0" timeOffset="81267.72">5038 7641 0,'0'0'0,"0"-21"0,-22 0 16,22 0-16,0 0 15,0-1-15,0 1 0,0 0 0,0 0 16,0 0-16,0 0 0,0-1 16,22 1-16,-1 21 0,0 0 15,0 0-15,0 0 0,0 0 16,1 21-16,20 1 0,-21 20 0,21 0 16,-20 1-16,-1-1 0,21 0 15,-21 1-15,-21-1 0,21 0 16,-21 22-16,0-22 0,0 22 0,0-22 15,0 0-15,0 22 0,0-22 16,0-21-16,0 22 0,0-22 0,0 0 16,0-42-1,0 0 1,0-1-16,0-20 0,0 0 0,22-1 16,-22 1-16,21-21 0,0-1 15,0 22-15,-21-22 0,21 1 0,0-22 16,1 22-16,-1-1 0,-21 1 15,0-1-15,21 22 0,-21-1 16,21 1-16,-21 21 0,0 0 0,0 0 16,0-1-16,0 44 31,0-1-31,0 0 0,0 0 16,0 0-16,0 22 0,0-22 0,0 0 15,0 21-15,21-21 0,-21 22 16</inkml:trace>
  <inkml:trace contextRef="#ctx0" brushRef="#br0" timeOffset="82083.58">6181 7916 0,'0'0'15,"0"-21"-15,21 0 0,0-21 0,-21 21 16,0-1-16,0 1 0,0 0 0,0 0 16,0 0-16,0-22 0,0 22 15,0 0-15,-21 0 0,0 0 0,-1 0 16,1 21-16,0 0 0,0 0 16,0 0-16,-22 21 0,22 0 0,0 0 15,-21 0-15,21 0 0,-22 22 16,22-1-16,0-21 0,0 22 15,0-1-15,-1 0 0,22 1 0,-21-22 16,21 21-16,0-21 0,0 22 16,0-22-16,21 0 0,1-21 0,-1 21 15,0-21-15,0 0 0,0 0 0,22 0 16,-22 0-16,21-21 0,-21 0 16,22 0-16,-22-1 0,21 1 0,-21-21 15,0 21-15,1 0 0,-1-22 16,0 22-16,-21-21 0,0 21 0,0-22 15,0 22-15,0 0 0,0 0 16,21 0-16,-21-1 0,0 1 16,0 42 31,-21-21-32,21 22 16,-21-22 219,0 0-250</inkml:trace>
  <inkml:trace contextRef="#ctx0" brushRef="#br0" timeOffset="83652.23">6286 7705 0,'0'-43'15,"0"22"1,0 42 31,0 1-47,0 20 0,0-21 15,0 0-15,0 22 0,0-1 16,0 0-16,0-21 0,0 22 0,0-1 16,0 0-16,0 1 0,0-22 15,0 21-15,0-21 0,0 1 0,0-1 16,0 0-16,22-21 15,-1 0-15,0 0 0,0 0 16,0 0-16,0 0 0,1 0 0,20-21 16,-21-22-16,0 22 0,22 0 15,-22-21-15,21 21 0,-21-22 0,0 1 16,1 0-16,-1 20 0,0-20 16,-21 21-16,0-21 0,0 20 0,0 1 15,0 0-15,0 0 0,-21 0 0,0 21 16,-1 0-16,1 0 15,0 0-15,0 0 0,0 0 0,21 21 16,0 0 0,0 0-16,0 0 15,21 1-15,0-1 0,21 0 0,-20 0 16,-1 0-16,0 0 0,0 1 16,0-1-16,0 0 0,1 0 0,-1 0 15,0 0-15,0 1 0,-21-1 16,0 0-16,21 0 0,0-21 0,-21 21 15,22 0-15,-1-21 0,-21 22 0,21-22 16,0 0-16,0 0 0,0 0 16,1 0-16,-1 0 0,0 0 0,21 0 15,-21 0-15,1-22 0,-1 22 16,21-21-16,-21 0 0,22 0 16,-22 0-16,0 0 0,21-22 0,-21 22 15,1 0-15,-1-21 0,0 20 16,0 1-16,-21-21 0,0 21 0,0 0 15,0-22-15,0 22 0,0 0 16,0 0-16,0 0 0,-21-1 0,0 22 16,0 0-16,-1 0 0,1 0 15,0 0-15,0 0 0,0 22 16,21-1-16,-21 0 0,-1 0 0,1 0 16,21 22-16,-21-22 0,0 21 15,0-21-15,21 22 0,0-22 0,0 21 16,0-21-16,0 0 0,0 1 15,0-1-15,0 0 0,21-21 16,0 0 0,0 0-16,0 0 0,1 0 15,-1-21-15,21 0 0,-21-1 0,0 1 16,1 21-16,-1-42 0,0 21 16,0 0-16,0-1 0,-21 1 0,21 0 15,-21 0-15,22 0 0,-22 0 16,0-1-16,0 1 0,0 0 0,21 21 15,-21 21 17,0 0-32,0 1 15,0-1-15,0 0 0,0 0 0,0 0 16,0 0-16,0 1 16,0-1-16,0 0 0,0 0 0,0 0 15,0 0-15,21-21 0,0 22 16,0-22-16,0 0 0,1 0 15,-1 0-15,0 0 0,0-22 0,21 1 16,-20 0-16,-1 0 0,0 0 16,0 0-16,0-1 0,0 1 15,1 0-15,-1 0 0,0 0 0,0 0 16,-21-1-16,0 1 16,21 21-16,-21 21 31,0 1-31,0-1 15,-21-21-15,21 21 0,0 0 0,0 0 16,0 0-16,0 1 0,-21-1 16,21 21-1,0-21-15,0-42 47,0 0-47,0 0 16,0 0-16</inkml:trace>
  <inkml:trace contextRef="#ctx0" brushRef="#br0" timeOffset="83839.91">8149 7578 0,'0'0'0,"0"-21"16,-21 21-1,0 0 1,42 0 46,0 0-62</inkml:trace>
  <inkml:trace contextRef="#ctx0" brushRef="#br0" timeOffset="84399.63">8678 7239 0,'0'0'0,"-21"0"15,0 0 1,21 21-16,-21 0 16,0 22-16,21-22 15,-22 21-15,22-21 0,0 22 0,0-1 16,-21 0-16,21 1 0,-21-22 15,21 21-15,0 1 0,0-1 0,-21 0 16,0-21-16,21 22 0,-21-22 0,21 0 16,0 21-16,-22-42 0,22 22 15,-21-1-15,21-42 32,0-1-17,21 1-15,1 0 0,-22 0 16,21 0-16,0-22 0,-21 22 15,21 0-15,0 0 0,0 0 16,1 0-16,20-1 0,-21 1 16,0 0-16,0 21 0,22 0 0,-22 0 15,0 0-15,0 0 0,0 0 0,1 0 16,-1 21-16,0-21 0,0 21 16,-21 1-16,0-1 0,0 0 0,0 0 15,0 0-15,0 0 0,0 1 16,-21 20-16,0-21 0,0 0 0,-1 0 15,1 1-15,-21-1 0,21-21 16,0 21-16,-22 0 0,22-21 0,-21 0 16,21 21-16,-1-21 0,1 0 0,0 0 15,0 0-15,0 0 16,21-21-16,0 0 16,0 0-16,0 0 15,21-1-15,0 1 16,0 21-16,22-21 0</inkml:trace>
  <inkml:trace contextRef="#ctx0" brushRef="#br0" timeOffset="84693.47">9250 7324 0,'0'0'0,"0"-21"0,0-1 15,0 1-15,0 0 0,0 0 16,0 42-1,0 0-15,0 0 16,0 1-16,0 20 0,0 0 0,0 1 16,0-1-16,0 0 0,0 1 0,0-1 15,0 0-15,-21 1 0,-1-1 16,22 0-16,0-21 0,-21 22 0,0-22 16,21 21-16,-21-21 0,21 1 15,0-1-15,0 0 0,0 0 16,21-21-1,0 0-15,0-21 16,1 0-16,-22 0 0,21-1 16,0 1-16</inkml:trace>
  <inkml:trace contextRef="#ctx0" brushRef="#br0" timeOffset="85079.7">9440 7726 0,'21'0'31,"1"0"-31,-1 0 16,0 0-16,0 0 0,0 0 16,0 0-16,1 0 0,20 0 15,-21 0-15,0 0 0,0 0 0,1-21 16,-1 0-16,0 21 0,0-22 0,0 22 16,-21-21-16,0 0 0,0 0 15,0 0-15,0 0 0,0-1 16,-21 22-1,0 0-15,0 22 16,0-22-16,-1 21 0,-20 0 16,21 21-16,0-21 0,0 1 0,-1 20 15,22-21-15,0 21 0,-21-20 0,21-1 16,0 0-16,0 21 0,0-21 16,0 1-16,21-1 15,1-21-15,-1 0 0,0 21 16,0-21-16,0 0 0,0 0 15,1 0-15,-1 0 0,0-21 0,0 21 16,0-21-16,-21-1 0,21 22 0,1-21 16,-22 0-16,0 0 0,21 21 0</inkml:trace>
  <inkml:trace contextRef="#ctx0" brushRef="#br0" timeOffset="87083.7">11049 7916 0,'0'-21'47,"0"0"-31,0 0-1,21 0-15,0 0 0,0-1 16,1-20-16,-1 21 0,-21 0 16,21-22-16,0 1 0,21 0 15,-20-1-15,-1 1 0,0-21 0,0-1 0,21 1 16,-20 20-16,-1-20 0,-21 20 16,0 1-16,0 0 0,0 21 15,0-22-15,0 22 16,-21 42-1,21 0-15,-22 1 0,1 20 16,21 0-16,-21 22 0,0-22 16,0 22-16,0-1 0,21 1 0,-22-1 15,1-21-15,0 22 0,21-22 0,-21 22 16,21-22-16,0-21 0,0 22 16,0-1-16,21-21 0,0 0 0,22 0 15,-22 1-15,0-22 0,21 0 16,1 0-16,-22 0 0,21 0 15,0-22-15,1 1 0,-1 21 0,0-21 16,1 0-16,-1-21 0,0 20 16,1 1-16,-22 0 0,21-21 0,-21 21 15,1-22-15,20 22 0,-42 0 0,21-21 16,-21 20-16,21 1 0,-21 0 16,-21 42 15,0 0-31,0 1 0,0-1 0,21 0 15,-22 0-15,1 21 0,0-20 0,21 20 16,0-21-16,0 21 0,0-20 16,0-1-16,0 21 0,0-21 15,21 0-15,0 1 0,1-22 0,-1 21 16,0-21-16,0 0 0,21 0 16,-20 0-16,20 0 0,0 0 0,-21 0 15,22-21-15,-1-1 0,-21 1 0,22 0 16,-22 0-16,0 0 0,0 0 15,0-1-15,0-20 0,1 21 0,-22-21 16,0-1-16,0 22 0,0-21 16,0-1-16,0 22 0,0-21 0,-22 21 15,1 0-15,0-1 0,0 22 0,-21 0 16,20 0-16,-20 0 0,21 0 16,-21 22-16,-1-22 0,1 42 15,21-21-15,-22 0 0,1 22 0,21-22 16,0 21-16,-22 0 0,22 1 15,21-22-15,0 21 0,0-21 0,0 22 16,0-22-16,0 0 0,21 21 16,1-20-16,20-1 0,0-21 0,-21 21 15,22 0-15,20-21 0,-20 0 0,-1 0 16,21 0-16,-20 0 0,20 0 16,-20 0-16,20 0 0,-21 0 0,22-21 15,-22 0-15,1 0 0,20-1 0,-21 1 16,1 0-16,-1 0 0,-21 0 15,22 0-15,-22-1 0,0-20 16,-21 21-16,0 0 0,0 0 0,0-22 16,0 22-16,0 0 15,-21 0-15,0 21 0,-1 0 0,1 0 16,-21 0-16,21 0 16,0 21-16,-1 0 0,1 0 0,-21 0 15,21 1-15,0-1 0,-1 42 16,1-42-16,21 1 0,0-1 15,-21 21-15,21-21 0,0 0 0,0 1 16,0-1-16,21-21 0,0 0 16,1 0-16,-1 0 15,0 0-15,0 0 0,0 0 16,22-21-16,-22 21 0,0-22 0,0 1 16,0 0-16,0 0 0,1 0 15,-1 0-15,0-1 0,-21 1 0,0 0 16,21 0-16,-21 0 0,0 0 15,0-1-15,0 1 0,0 42 32,0 1-17,0-1-15,-21 0 0,21 0 0,0 0 16,0 0-16,0 22 0,0-22 0,0 0 16,0 0-16,0 0 15,0 1-15,21-1 0,0 0 0,0-21 16,1 21-16,-1-21 0,21 21 0,0-21 15,-20 0-15,20 0 0,0 0 16,1 0-16,-22-21 0,21 0 0,0 0 16,1 0-16,-1-1 0,-21 1 15,22 0-15,-1 0 0,0 0 0,-21-22 16,1 22-16,20-21 0,-21 21 0,-21-22 16,21 22-16,-21 0 0,0 0 0,0 0 15,0 0-15,0-1 16,-21 22-16,0 0 15,0 0-15,0 0 0,-1 22 16,1-1-16,-21-21 0,21 21 0,-22 0 16,22 21-16,0-20 0,0-1 0,0 0 15,0 21-15,-1-21 0,22 1 16,0 20-16,0-21 0,0 0 0,0 0 16,0 1-16,22-22 0,-1 21 0,0 0 15,0-21-15,0 0 0,0 0 16,22 0-16,-22 0 0,0 0 0,21 0 15,-20-21-15,-1 0 0,0-1 0,21 1 16,-21 0-16,1 0 0,-1-21 16,-21 20-16,21-20 0,0 21 15,-21-21-15,21-1 0,-21-20 0,0 20 16,0-20-16,0 21 0,0-22 16,0 1-16,0-1 0,0 22 0,0-22 15,0 1-15,0 20 0,0 1 16,0 0-16,0-1 0,0 22 0,0 0 15,0 42 1,-21 0-16,21 1 0,0 20 16,-21 0-16,21 22 0,0-1 0,0 1 15,-21-1-15,21 1 0,0-1 16,0 1-16,0-1 0,0 1 0,0-1 16,0-20-16,0 20 0,0-21 15,0 1-15,0-1 0,21 0 16,0-20-16,0-1 0,0 21 0,1-21 15,20 0-15,-21-21 16,0 0-16,0 0 0,1 0 0,20 0 16,-21-21-16,0 21 0,22-21 0,-22-21 15,21 21-15</inkml:trace>
  <inkml:trace contextRef="#ctx0" brushRef="#br0" timeOffset="88345.08">15706 7768 0,'0'21'0,"21"-21"16,0 0-16,0-21 16,0 0-16,-21 0 15,21 21-15,-21-21 0,0 0 0,22-1 16,-22 1-16,0-21 0,21 21 15,-21-22-15,0 22 0,0-21 0,0 21 16,0 0-16,-21-22 0,-1 22 0,1 0 16,0 21-16,0 0 15,0 0-15,-22 0 0,22 0 16,0 21-16,-21 0 0,21 0 0,-1 22 16,-20-1-16,21-21 0,0 22 0,0-1 15,-22 0-15,43 1 0,-21-1 16,0 0-16,21-21 0,0 22 15,0-22-15,0 0 0,0 0 0,21 0 16,0 1-16,0-22 0,1 0 0,20 0 16,-21 0-16,21 0 0,1-22 15,-22 1-15,21 0 0,-21 0 0,22 0 16,-22 0-16,21-1 0,-21-20 16,1 21-16,-1-21 0,0 20 0,0-20 15,-21 0-15,0 21 0,0-22 16,21 1-16,-21 21 0,0 0 15,0-1-15,0 1 0,0 42 32,0 1-32,-21-1 0,21 0 15,0 21-15,-21-21 0,21 22 0,-21-1 16,21-21-16,0 22 0,0-22 16,0 21-16,0-21 0,0 0 0,21 1 15,0-1-15,0 0 0,0-21 16,1 0-16,20 21 0,0-21 15,1 0-15,-1 0 0,-21-21 16,21 21-16,-20-21 0,20 0 16,-21-1-16,21 1 0,-20-21 0,-1 21 15,0-22-15,0 1 0,0 0 0,0-1 16,1 1-16,-22-21 0,0 20 16,21-20-16,0 20 0,-21 1 0,0 0 15,0-1-15,0 22 0,21-21 16,-21 21-16,0 42 31,0 0-31,-21 0 0,21 22 16,-21-1-16,0 0 0,-1 1 0,22 20 15,-21-21-15,0 1 0,21-1 16,0 0-16,0 22 0,0-43 16,0 21-16,0 1 0,0-1 0,0-21 15,0 0-15,21 1 0,0-1 16,1 0-16,-1 0 0,0-21 0,0 0 15,21 0-15,-20 0 0,-1 0 0,0 0 16,0 0-16,0-21 0,0 0 16,1 0-16,-1-1 0,0 1 0,0-21 15,0 21-15,22-64 16,-22 22-16,-21-1 0,21 22 0,0-22 16,-21 1-16,21-1 0,-21 22 0,21-22 15,-21 22-15,0 0 0,22 21 16,-22-22-16,0 22 0,-22 21 31,22 21-31,-21 0 16,0 22-16,0-1 0,0 0 0,0 22 15,-1-22-15,22 22 0,-21-1 16,0 1-16,0-1 0,21-20 0,-21 20 16,21-21-16,0 1 0,0-1 0,0 0 15,0 1-15,0-22 0,0 21 16,21-21-16,0 1 0,0-1 0,0 0 15,1-21-15,-1 0 0,21 0 16,-21 0-16,0 0 0,22 0 0,-1 0 16,-21 0-16,22-21 0,-1 0 15,0-1-15,1 1 0,-1-21 0</inkml:trace>
  <inkml:trace contextRef="#ctx0" brushRef="#br0" timeOffset="88819.81">19240 7027 0,'0'0'15,"0"-21"-15,0-42 16,0 42-16,0 42 31,0 0-31,-21 21 16,21 1-16,-21-1 0,21 0 0,0 1 15,0 20-15,-21-21 0,0 22 0,0-1 16,21-20-16,-22-1 0,1 22 16,0-22-16,0 0 0,0-21 0,21 22 15,-21-1-15,-1-21 0,22 0 16,0 1-16,0-1 0,-21-21 15,21 21-15,-21-21 0,0 0 16,21-21-16,-21 21 16,0-21-16</inkml:trace>
  <inkml:trace contextRef="#ctx0" brushRef="#br0" timeOffset="89646.84">18457 7557 0,'0'0'0,"-21"0"0,42-22 31,0 22-31,22 0 16,-22 0-16,21 0 0,22-21 0,-22 21 16,22-21-16,-1 0 0,-21 21 15,43-21-15,-21 0 0,-1-1 16,1 1-16,20 0 0,-20 0 0,-1 0 16,1 0-16,-1-22 0,-20 1 15,-1 21-15,0-22 0,1 1 0,-1-21 16,-21 20-16,0 22 15,0 0-15,-21 0 0,0 0 0,0 42 32,-21 21-17,21-21-15,-21 22 0,0-1 0,0 0 16,0 1-16,-1 20 0,1-21 16,0 22-16,21-22 0,-21 1 0,-21 41 15,20-41-15,22-1 16,-21 0-16,21 1 0,-21-22 15,0 0-15,21 0 0,0 0 0,0 0 16,0 1-16,-21-22 0,21-22 31,21 22-15,0-21-16,-21 0 0,21-21 16,0 21-16,1-1 0,-1 1 0,0-21 15,0 21-15,0 0 0,0-1 16,1 1-16,-1 0 0,-21 0 15,0 42 1,0 0 0,0 0-16,0 1 0,0-1 15,0 0-15,0 0 0,0 0 0,0 22 16,21-22-16,0 0 0,-21 0 16,21 0-16,0 0 0,1 1 0,-1-1 15,0-21-15,0 21 0,21-21 0,-20 0 16,-1 0-16,21 0 0,-21 0 15,22 0-15,-22 0 0,21 0 0,-21-21 16,22 0-16,-22-1 0,0 1 16,21 0-16,-21 0 0,1 0 15,-22-22-15,21 22 0,-21-21 0,21 21 0,-21-22 16,0 22-16,0-21 0,0 21 16,0 0-16,-21 21 15,0 0-15,-1 0 0,1 0 16,0 21-16,0 0 0,-21 0 0,20 21 15,1-20-15,21 20 0,-21-21 0,21 21 16,-21-20-16,21-1 0,0 0 16,0 21-16,0-21 0,21 1 0,0-1 15,0-21-15,1 21 0,-1-21 0,21 0 16,0 0-16,-20 0 0,20 0 16,0 0-16,-21 0 0,1 0 0,20 0 15,-21-21-15,0 0 0,22-1 16,-22 1-16</inkml:trace>
  <inkml:trace contextRef="#ctx0" brushRef="#br0" timeOffset="91711.68">21780 6943 0,'0'0'0,"22"-106"16,-22 64-16,0-1 15,0 22-15,0-21 0,0 21 0,0-1 16,0 1-16,0 0 0,0 42 31,-22 0-31,22 22 16,-21-1-16,21 0 0,0 1 0,0 20 0,-21 1 16,21-1-16,-21 1 0,21-1 15,0 1-15,0-1 0,0 22 16,-21-43-16,21 22 0,-21-1 0,21-20 15,-22-1-15,22 0 0,0 1 16,-21-22-16,21 0 0,-21 0 0,21 0 16,-21-21-1,21-21 1,0 0-16,0 0 0,0 0 0,0-1 16,21-20-16,0 0 0,0 21 15,1-43-15,-1 22 0,0-1 0,0 1 16,0-21-16,22 20 15,-22 1-15,21 21 0,-21-22 0,22 22 16,-22 21-16,0-21 0,21 21 0,-21 0 16,1 0-16,-1 0 0,0 21 15,-21 0-15,21 1 0,-21 20 16,0-21-16,0 0 0,0 0 16,0 1-16,0-1 0,-21 0 0,0 0 15,0 0-15,-1 0 0,1 1 16,0-22-16,-21 0 0,21 0 15,-1 0-15,1 0 0,0 0 0,0 0 0,0 0 16,0 0-16,-1-22 0,22 1 16,-21 0-16,0 21 31,21 21-31,0 0 16,0 1-16,0-1 0,0 0 15,0 21-15,0-21 0,0 1 16,0-1-16,0 0 0,21 0 0,0 0 15,1 0-15,-1 1 0,0-22 16,0 21-16,21-21 0,-20 0 0,20 0 16,0 0-16,1 0 0,-1 0 0,0 0 15,1 0-15,20 0 0,1 0 16,-22-21-16,21-1 0,-20 1 0,20 0 16,-20 0-16,-1-21 0,0 20 15,1-20-15,-1 21 0,-21-21 16,21-1-16,-20 22 0,-22-21 0,0 21 15,0-1-15,0 1 0,0 0 16,0 0-16,-22 21 0,1 0 16,0 0-16,0 21 0,-21-21 15,20 21-15,1 0 0,0 1 16,0 20-16,0-21 0,0 0 0,21 22 16,0-22-16,-22 21 0,22-21 15,0 0-15,0 22 0,0-22 0,0 0 16,0 0-16,22 0 0,-1-21 0,0 22 15,0-22-15,0 0 16,22 0-16,-22 21 0,21-21 0,0 0 16,1 0-16,-1 0 0,-21-21 15,22 21-15,-22-22 0,21 1 0,-21 0 16,22 21-16,-22-21 0,0-21 16,0 20-16,0 1 0,-21-21 0,0 21 15,21 0-15,-21-22 0,22 22 0,-22 0 16,0 0-16,0 42 31,0 0-15,0 0-16,-22 0 0,22 1 15,-21-1-15,21 0 0,0 0 0,0 0 16,0 0-16,0 1 0,0-1 16,0 0-16,0 0 0,21-21 15,1 0-15,-1 0 16,0 0-16,0 0 0,0 0 15,22-21-15,-22 21 0,0-21 0,0 0 16,0 21-16,0-22 0,1 1 16,-1-21-16,0 21 0,0 0 0,-21-1 15,0 1-15,21 0 0,-21 0 0,21 0 16,-21 0-16,0-1 16,0 1-16,0 42 46,0 1-46,0-1 16,-21 0-16,21 21 0,-21-21 16,21 22-16,0-1 0,-21 0 0,21 1 15,0-1-15,0 22 0,-21-22 0,21 0 16,-21 22-16,21-1 0,0 1 16,0-1-16,-22 22 0,22-22 0,-21 1 15,21-1-15,-21 1 0,0-1 0,21 22 16,-21-21-16,0-1 15,21 22-15,0-22 0,-22 22 0,1-22 16,21 22-16,-21-21 0,21-1 0,0 1 16,-21-1-16,21 1 0,-21-1 15,0-21-15,21 1 0,-22-22 0,1 0 16,0 0-16,0 0 0,0-21 16,0 0-16,-1-21 0,1 21 0,0-21 15,-21-21-15,21 21 0,-22-1 16,22-20-16,-21 0 0,21-1 0,-1 1 15,1 0-15,21-1 0,0-20 0,0 21 16,0-22-16,0 22 0,0-22 16,0 1-16,0-1 0,21 1 15,1-1-15,-1 1 0,0-1 0,21 1 16,1-22-16,-1 0 0,0 22 16,22-22-16,-1 1 0,1-1 0,-1 21 15,22-20-15,-22-1 0,22 22 16,0-22-16,-1 0 0,-20 22 0,84-85 15,-84 84-15,-22 22 16,21-22-16,-20 1 0,-22 20 16,-21 22-16,0 0 0,0 0 15,-21 21-15,0 0 16,-1 0-16,-20 0 0,21 21 0,-21-21 16,20 21-16,-20 0 0,21 1 15,0-1-15,21 0 0,0 21 16,0-21-16,0 1 0,0-1 0,0 0 15,0 0-15,21 0 0,0 0 16,21 1-16,-20-22 0,-1 21 0,21 0 16,-21 0-16,0-21 0,1 21 15,-22 0-15,0 1 16,0-1-16,0 0 16,-22-21-16,1 0 0,-21 21 15,21-21-15,0 0 0,-22 0 16,22 21-16,0-21 0,0 0 0,0 0 15,-1 0-15,1 0 0,0 0 16,0 0 0,21-21-1,0 0-15</inkml:trace>
  <inkml:trace contextRef="#ctx0" brushRef="#br1" timeOffset="112463.54">11409 4318 0,'0'0'0,"-21"0"0,-1 0 0,1 0 16,0 0-16,0 0 0,0 0 16,0 0-16,-1 0 0,22 21 0,0 0 31,43-21-16,-22 0-15,0 22 16,21-22-16,1 0 0,-1 0 0,0 0 16,1 0-16,-1 0 15,22 0-15,-22 0 0,0 0 0,22 0 16,-22 0-16,0 0 0,1 0 0,-1 0 16,-21 0-16,22 0 0,-22 0 15,0 0-15,-42 0 63,0 0-63,-1 0 0,1 0 15,0 0-15,0 0 0</inkml:trace>
  <inkml:trace contextRef="#ctx0" brushRef="#br1" timeOffset="112804.98">11366 4466 0,'0'0'0,"-21"21"0,0-21 0,0 0 15,21 22 1,21-22 0,0 0-1,0 0-15,22 0 0,-22 0 0,21 0 16,1 0-16,-1 0 0,0 0 15,1 0-15,20 0 0,-21 0 16,22 0-16,-22 0 0,1 0 0,20 0 16,-21 0-16,-20 0 0,20 0 15,-21 0-15,0 0 0,0 0 0,1 0 16,-1 0-16</inkml:trace>
  <inkml:trace contextRef="#ctx0" brushRef="#br1" timeOffset="114083.34">4889 9081 0,'0'0'0,"0"-22"16,-21 22-16,21-21 0,0 0 16,0 0-16,0 0 15,0 0-15,0-1 0,0 1 16,0 0-16,0 0 0,0 0 15,0 0-15,0-1 0,0 1 0,0 0 16,0 0-16,0 0 16,-21 21 15,21 21-31,0 0 0,0 0 16,-21 0-16,21 22 0,0-1 0,0 0 15,0 1-15,0 20 0,0-20 16,0 20-16,0-21 0,0 22 0,0-1 15,0-20-15,0 20 0,0 1 16,0-1-16,0 1 0,0-1 0,21 1 16,-21-1-16,0 1 0,0-1 0,0 1 15,0-1-15,0-20 0,0-1 16,0 21-16,0-20 0,0-1 16,0-21-16,0 22 0,0-1 0,0-21 15,0 0-15,0 0 0,0 1 16,0-1-16,0-42 31,0-1-31,0 1 16,0 0-16,0-21 0,0-1 0,0 22 15,0-21-15</inkml:trace>
  <inkml:trace contextRef="#ctx0" brushRef="#br1" timeOffset="114544.08">4678 9250 0,'0'0'0,"-64"-42"16,43 20-16,21 1 16,-21 0-16,21 0 0,0 0 15,0 0-15,21-1 16,0 1-16,0 0 0,1 0 15,20 0-15,-21 0 0,21 21 16,1-22-16,-1 1 0,22 21 16,-22 0-16,0 0 0,1 0 15,-1 0-15,21 21 0,-41 1 0,20-1 16,0 0-16,-21 0 0,1 21 0,-22 1 16,0-1-16,0-21 0,0 22 15,0-1-15,-22 0 0,1 1 0,0-22 16,-21 21-16,21 0 0,-22 1 15,1-22-15,21 21 0,-22-21 0,22 22 16,-21-22-16,21 0 0,-22 0 0,22 0 16,0 1-16,0-1 0,0-21 15,0 21-15,-1-21 0,1 0 0,0 21 16,0-21 0,21-21 30,21 21-46,-21-21 0,21 0 0</inkml:trace>
  <inkml:trace contextRef="#ctx0" brushRef="#br1" timeOffset="115229.69">5503 9589 0,'0'21'16,"-21"-21"-16,21 21 16,-21 0-1,21 0 1,0 0 0,21-21-1,0 0 1,0 0-1,1 0-15,-22-21 16,21 21-16,-21-21 0,21 21 0,-21-21 16,0 0-16,0 0 0,0-1 31,-21 22-31,0 0 16,-1 0-16,1 22 0,21-1 15,-21-21-15,21 21 0,0 0 16,-21 0-16,21 0 0,0 1 15,0-1 1,21-21 0,0 0-16,0 0 0,-21-21 15,22 21-15,-22-22 0,21 22 16,-21-21-16,0 0 0,0 0 16,0 0-1,-21 21 1,-1 0-16,1 0 0,0 0 31,21 21-31,-21-21 0,21 21 16,0 0-1,21-21 1</inkml:trace>
  <inkml:trace contextRef="#ctx0" brushRef="#br1" timeOffset="117963.66">6562 9758 0,'-22'0'0,"44"0"0,-65 21 0,22 0 16,42-42 46,0 0-62,1 0 0,-1 0 0,21-1 16,-21-20-16,22 21 0,-22-21 0,21 20 16,-21-20-16,0 0 0,22-1 15,-22 1-15,0 0 0,0-1 0,-21 1 16,0 0-16,0-22 0,21 22 15,-21 0-15,0-1 0,0 1 16,0 0-16,0-1 0,0-20 16,0 42-16,-21-1 0,21 1 0,-21 21 15,0 0 1,0 0-16,0 0 16,21 21-16,0 1 0,-22-1 0,1 21 15,0-21-15,21 22 0,-21-1 0,0 0 16,0 1-16,21 20 0,-22-21 15,1 1-15,0-1 0,21 22 0,0-22 16,-21 0-16,21 22 0,0-22 0,0 0 16,0 1-16,0-1 0,0-21 15,0 22-15,21-22 0,-21 0 0,21 0 16,0 0-16,1 0 0,-1 1 16,0-22-16,21 0 0,-21 0 15,22 0-15,-22 0 0,21 0 0,1 0 16,-1-22-16,-21 22 0,21-21 15,1 0-15,-22 0 0,21 0 0,-21 0 16,22-1-16,-22 1 0,21-21 16,-21 0-16,1 20 0,-22 1 15,0-21-15,21 21 0,-21 0 0,21-1 16,-21 1-16,0 0 0,0 0 16,0 0-16,-21 21 31,0 21-16,21 0-15,-22 0 0,22 0 16,0 1-16,-21 83 16,21-83-16,0 20 15,0-21-15,0 0 0,0 0 16,0 1-16,0-1 0,21 0 0,1-21 16,-1 21-16,-21 0 0,21-21 0,21 0 15,-21 0-15,1 0 0,-1 0 16,0 0-16,0 0 0,21 0 0,-20-21 15,-1 0-15,0 21 0,0-21 0,0 0 16,0 21-16,1-22 0,-1 1 16,-21 0-16,0 0 0,0 0 15,0 0-15,0-1 0,0 1 0,0 0 16,0-21-16,0 21 0,0-1 16,-21 1-16,21-21 0,-22 21 0,1 0 15,0-1-15,0 22 0,0-21 0,0 0 16,-1 21-16,1 0 0,0 0 15,0 0-15,0 0 0,0 0 0,-1 0 16,1 21-16,0-21 16,0 21-16,0 1 0,0-1 0,21 0 15,-22 0-15,22 0 0,0 0 16,0 22-16,0-22 0,0 0 0,0 0 16,0 22-16,0-22 0,0 0 15,0 0-15,0 0 0,0 0 0,22 1 16,-1-1-16,0 0 0,0-21 15,0 21-15,0-21 0,22 0 0,-22 0 16,21 0-16,1 0 0,-1 0 0,0 0 16,1 0-16,-1 0 0,0 0 15,1 0-15,-22-21 0,21 21 0,0-21 16,-20 21-16,20-21 0,-21 21 0,21-43 16,-20 22-16,-1 0 15,0 0-15,0 0 0,0-1 0,-21 1 16,0 0-16,21 0 0,-21-21 0,0 20 15,0 1-15,0 0 0,0 0 16,0 0-16,0 0 0,0-1 16,0 1-16,0 0 0,-21 0 0,0 0 15,0 21-15,0 0 16,0 0-16,-1 0 16,1 0-16,21 21 0,-21 0 0,0-21 15,0 21-15,0 0 0,21 1 0,-22-1 16,22 0-16,-21 0 0,21 0 15,-21 22-15,21-22 0,0 0 0,0 21 16,0-21-16,0 1 0,0-1 16,0 0-16,0 0 0,0 0 15,0 0-15,21 1 0,0-22 0,1 0 16,-22 21-16,21-21 0,0 0 0,0 0 16,0 0-16,0 0 15,1-21-15,-1-1 0,-21 1 0,21 21 16,0-21-16,-21 0 0,21 0 0,0 0 15,-21-1-15,0 1 0,22 0 16,-1 0-16,-21 0 0,0 0 0,21-1 16,0 1-16,-21 0 0,21 21 0,-21-21 15,0 0-15,0 0 16,21 21-16,-21-22 0,0 44 47,0-1-32,0 0-15,0 0 0,0 0 16,0 0-16,-21 1 16,21-1-16,0 0 0,0 0 0,0 0 15,0 0-15,0 1 0,0-1 0,0 0 16,0 0-16,21 0 16,1 0-16,-1 1 0,0-22 15,0 0-15,0 21 0,0-21 0,1 0 16,20 0-16,-21 0 0,21 0 15,-20 0-15,20 0 0,-21 0 16,21 0-16,1 0 0,-1-21 0,-21-1 16,85 1-16,-85 0 15,0 0-15,1 0 0,-1 0 16,0-1-16,0 1 0,-21 0 16,0 0-16,21 0 0,0-22 15,-21 22-15,0 0 0,0 0 0,0 0 16,0 0-16,0-1 0,0 1 0,0 0 15,-21 21-15,0-21 0,0 21 0,0 0 16,0-21-16,-1 21 16,1 0-16,0 0 0,0 0 15,0 0-15,0 21 0,-1-21 0,1 21 16,0 0-16,0 0 0,0 1 0,0-1 16,-1 0-16,22 0 0,0 0 15,-21 0-15,21 1 0,-21-1 0,21 0 16,0 21-16,0-21 0,0 1 15,0-1-15,0 0 0,0 0 16,21 0-16,0-21 16,1 0-16,-1 0 0,0 0 15,0 0-15,0 0 0,0 0 16,1 0-16,-1 0 0,0 0 0,0-21 16,0 21-16,0-21 0,1 0 15,-1 0-15,0-1 0,0 1 16,-21 0-16,21 0 0,0 0 15,-21 0-15,22-22 0,-1 22 0,-21-21 16,21-1-16,-21 1 0,21 0 0,-21-1 16,0 1-16,21 0 0,-21-1 15,0 1-15,21 21 0,-21-21 0,0-1 16,0 22-16,0 0 0,0-21 0,0 20 16,0 1-16,0 0 0,0 0 15,0 0-15,0 0 0,0-1 16,0 1-16,0 0 15,0 42 17,0 0-17,0 1-15,0-1 16,0 0-16,0 0 0,0 0 0,0 0 16,-21 1-16,21-1 0,0 21 0,-21-21 15,21 22-15,0-22 0,0 21 16,0-21-16,0 22 0,-21-22 0,21 21 15,-21 0-15,21-20 0,0 20 16,0-21-16,-21 21 0,21-20 0,-22-1 16,22 21-16,0-21 0,0 0 15,0 1-15,0 20 0,0-21 0,0 0 16,22 0-16,-1 1 0,0-1 16,0 0-16,0-21 15,0 0-15,1 0 0,-1 21 0,0-21 16,0 0-16,0 0 0,0 0 0,1 0 15,-1 0-15,0 0 0,0 0 16,0-21 0,-21 0-16,0 0 15</inkml:trace>
  <inkml:trace contextRef="#ctx0" brushRef="#br1" timeOffset="123243.48">10245 8424 0,'0'0'0,"21"0"16,0-21-16,-21 0 15,21 21-15,0-21 0,0 21 16,-21-21-16,22 0 15,-1 21 1,-21-22-16,0 1 16,-21 42 46,-1 1-62,1-1 16,0-21-16,0 21 0,0 0 15,0 0-15,-1 0 0,1 1 0,-21-1 16,21 21-16,0-21 0,-22 0 16,22 22-16,0-22 0,0 21 0,0 1 15,-1-1-15,1-21 0,0 21 0,0 1 16,21 20-16,-21-20 0,0-1 16,21 0-16,-22 1 0,1-1 0,21 0 15,0 1-15,-21-22 0,21 21 0,0 0 16,-21 1-16,21-1 0,0-21 15,0 22-15,0-1 0,21-21 16,-21 21-16,21-20 0,0 20 0,1-21 16,-1 0-16,0 0 0,21 1 15,-21-1-15,1 0 0,-1 0 0,0-21 16,21 21-16,-21-21 0,1 21 0,-1-21 16,0 22-16,0-22 0,0 0 15,0 21-15,1-21 0,-1 21 16,0 0-1,0-21-15,-21 21 16,-21-21 62,0-21-78,21 0 16,0 0-16,-21 21 15,21-21-15,-22-1 0,1 22 0,21-21 16,0 0-16,-21 21 0,0-21 0,21 0 16,-21 21-16,21-21 0,-21-1 15,-1 1-15,1 21 0,21-21 16,-21 0-16,21 0 0,-21 0 0,0-1 0,0 1 16,21 0-16,-22 0 0,1 0 15,21 0-15,0-1 0,-21 1 16,21 0-16,-21 0 0,21 0 0,0 0 15,0-22-15,0 22 0,0 0 16,0-21-16,0 20 0,0-20 0,0 21 16,0-21-16,0-1 0,0 22 15,0-21-15,0-1 0,0 1 0,0 0 16,21 21-16,0-22 0,0 22 0,-21 0 16,22-21-16,-1 20 0,0 1 15,0 0-15,0 0 0,0 0 0,22 0 16,-22-1-16,0 22 0,0-21 15,22 0-15,-22 0 0,0 0 16,0 0-16,0 21 0,0-22 0,1 1 16,-1 21-16,-21-21 0,21 21 15,0 0-15,-21-21 16,-21 21 109,0 0-125,21 21 0,-21-21 16,-1 21-16,1-21 15,21 21-15,-21-21 0,0 22 0,0-1 16,0 0-16,-1 0 15,1 0-15,0 0 0,0 22 0,0-22 16,-22 21-16,22-21 0,0 22 16,0 20-16,0-20 0,0-1 0,21 0 15,-22 22-15,1-22 0,0 0 0,21 1 16,-21-1-16,21 0 0,0 1 16,0-1-16,0 0 0,0 1 15,0-22-15,0 21 0,0 1 0,0-22 16,0 21-16,0-21 0,0 22 0,0-22 15,0 21-15,0-21 0,0 22 16,21-22-16,-21 0 0,0 0 0,21 0 16,0 0-16,-21 1 0,43 20 15,-22-42-15,-21 21 0,21-21 16,0 0-16,0 0 0,1 21 0,-1-21 16,0 0-16,0 0 0,0 0 15,0 0-15,1 0 31,-44 0 32,1 0-63,0 0 31,0 0-31,0 0 16,0 0-1,-1 0 1,22-21-16,-21 21 16,21-21-16,-21 21 15,21-21-15,0 0 0,-21-1 16,0 22-16,0-21 0,21 0 16,-22 0-16,1 0 0,0 21 0,0-21 15,0-1-15,0 1 0,21 0 16,-22 0-16,22 0 0,-21 0 0,21-1 15,0 1-15,0 0 0,0 0 0,0 0 16,0 0-16,0-22 0,0 22 16,0 0-16,0 0 0,0-22 0,0 22 15,0 0-15,0-21 0,0-1 0,0 1 16,21 21-16,1-21 0,-22-22 16,21 22-16,0-1 0,0 1 15,0 0-15,0 21 0,1-22 16,-1 1-16,0 0 0,0 20 0,0 1 15,0-21-15,1 21 0,20-22 16,-21 43-16,0-21 0,-21 0 16,0 0-16,21 21 0,1-21 15</inkml:trace>
  <inkml:trace contextRef="#ctx0" brushRef="#br1" timeOffset="128929.13">10456 9208 0,'0'-22'63,"0"1"-48,0 0-15,0 0 16,0 0-16,0 0 0,0-1 16,0 1-16,0 0 15,21 0-15,-21 0 0,0 0 16,22 21-16,-1 0 0,-21-22 15,21 22-15,0 0 16,0 0-16,0 0 16,1 0-16,-22 22 0,21-1 15,-21 0-15,0 0 0,0 0 16,21 0-16,-21 22 0,21-22 16,-21 21-16,0-21 0,21 22 0,-21-22 0,0 21 15,0-21-15,0 22 16,0-22-16,0 0 0,0 0 0,0 22 15,0-22-15,0 0 0,0 0 0,-21 0 16,0 0-16,21 1 16,0-1-16,0-42 31,0-1-15,0 1-16,0 0 15,0 0-15,0 0 0,0 0 0,0-1 16,0-20-16,0 21 0,0 0 15,0-22-15,0 22 0,21-21 16,0 0-16,0 20 0,1-20 0,-1 21 16,21-21-16,-21 20 0,22 1 15,-22 0-15,21 0 0,-21 21 0,0 0 16,22 0-16,-22 0 0,0 0 0,0 0 16,0 0-16,1 21 0,-1 0 15,0 0-15,-21 1 0,0 20 0,0-21 16,21 21-16,-21-20 0,0 20 15,0-21-15,0 21 0,0-20 0,0 20 16,0-21-16,-21 0 0,21 22 16,-21-22-16,21 0 0,0 0 15,0 0-15,0 0 0,-21-21 0,21 22 16,0-1-16,0-42 47,0-1-32,0 1-15,0 0 16,21 0-16</inkml:trace>
  <inkml:trace contextRef="#ctx0" brushRef="#br1" timeOffset="129416.32">11515 9335 0,'0'0'0,"21"0"31,0 0-15,0-22-1,0 22-15,-21-21 0,21 0 0,1 21 16,-22-21-16,21 0 0,-21 0 15,21-1-15,-21 1 0,0 0 16,0 0-16,0 0 16,0 0-16,0-1 15,-21 22 1,0 0-16,-1 0 0,1 0 16,0 0-16,21 22 0,-21-22 15,0 21-15,21 0 0,0 0 0,-21 21 16,21-20-16,-22-1 0,22 0 0,0 21 15,0-21-15,0 1 0,0-1 16,0 0-16,0 0 0,0 0 16,0 0-16,0 1 0,0-1 15,0 0-15,0 0 0,22 0 32,-1-21-32,0 0 15,0 0 1,0 0-16,-21-21 0,21 21 0,1-21 15,-22 0-15,21 21 0</inkml:trace>
  <inkml:trace contextRef="#ctx0" brushRef="#br1" timeOffset="130130.91">11959 9165 0,'0'0'0,"0"-21"16,0 0-1,21 21 17,-21 21-17,0 0 1,0 0-16,0 1 0,0-1 0,0 0 16,0 0-16,0 0 0,0 0 15,0 1-15,0 20 0,0-21 0,-21 0 16,21 0-16,-21 1 0,21-1 15,0 0-15,-21 0 16,21 0-16,0 0 16,0-42 15,0 0-31,21 0 0,-21 0 16,21 0-16,0-1 0,0 1 15,-21 0-15,22-21 0,-1 21 16,0-1-16,-21 1 0,21 0 15,0 21-15,0 0 16,-21 21 0,22-21-16,-22 21 15,0 1-15,0-1 0,0 0 16,0 0-16,0 0 0,0 0 16,0 1-16,0-1 0,0 0 15,0 0-15,0 0 0,21 0 0,0 1 16,0-22-16,0 0 15,0 0-15,1 0 0,-1 0 16,0 0-16,0 0 0,0-22 16,0 22-16,1-21 0,-1 0 15,-21 0-15,21 0 0,0 0 0,-21-1 16,0 1-16,0-21 0,0 21 0,0-22 16,0 22-16,0-21 15,0 21-15,0-22 0,0 22 0,0 0 16,-21-21-16,0 21 0,21-1 0,0 1 15,-21 0-15,-1 21 16,1 0-16,0 0 31,21 21-15,0 0-16</inkml:trace>
  <inkml:trace contextRef="#ctx0" brushRef="#br1" timeOffset="131191.5">13652 8784 0,'0'-21'16,"0"0"-16,0 42 31,0 0-31,0 0 15,0 1-15,0 20 0,0 0 16,0 1-16,0-1 0,0 0 0,0 1 16,0-1-16,0 0 0,0 1 0,-21-1 15,21-21-15,-21 21 0,21 1 16,0-22-16,0 0 0,0 0 0,0 0 16,0 1-16,0-1 0,0 0 0,0 0 31,0-42 47,0 0-31,-21 0-32,21-1 1,0 1-16,0 0 16</inkml:trace>
  <inkml:trace contextRef="#ctx0" brushRef="#br1" timeOffset="131500.32">13631 8827 0,'0'0'0,"0"-22"15,0 1 1,0 0 0,21 21-16,1-21 0,-1 21 15,0-21-15,0 21 0,0 0 0,0-21 16,1 21-16,-1 0 0,-21-22 15,21 22-15,0 0 0,0 0 0,0 0 16,-21-21-16,22 21 16,-22 21-1,0 1 17,-22-22-32,22 21 0,0 0 0,-21-21 15</inkml:trace>
  <inkml:trace contextRef="#ctx0" brushRef="#br1" timeOffset="131723.35">13631 9250 0,'0'0'16,"21"0"-1,1 0 1,-1 0-16,0 0 0,0-21 15,0 21-15,0 0 0,1 0 16,-1-21-16,0-1 16,0 22-16,0 0 15,0-21-15,1 21 16</inkml:trace>
  <inkml:trace contextRef="#ctx0" brushRef="#br1" timeOffset="132023.23">14203 9123 0,'0'21'47,"0"0"-31,0 0-16,0 1 0,0-1 0,0 0 15,-21 0-15,21 0 0,0 0 0,0 1 16,0-1-16,0 0 0,0 0 16,-22 0-16,22 0 0,0 1 15,0-1 1,0-42 15,0-1-31,0 1 0,22 21 16,-1-21-16</inkml:trace>
  <inkml:trace contextRef="#ctx0" brushRef="#br1" timeOffset="132371.03">14309 8996 0,'-22'0'15,"1"0"1,42 0 31,1 0-47,-22-21 0,21 21 15,0-21-15,0 21 0,-21-22 0,0 1 16,0 0 0,0 0-16,-21 0 15,0 21-15,0 0 16,-1 0-16,1 0 0,0 0 15,0 21-15,0-21 0,0 21 0,21 0 16,-22 0-16,1 1 16,21-1-1,0 0 1,21-21-16,1 0 0,-1 0 16,0 0-16,0-21 0</inkml:trace>
  <inkml:trace contextRef="#ctx0" brushRef="#br1" timeOffset="132723.82">14668 8530 0,'0'0'0,"0"-21"16,-21 42 30,21 0-46,0 1 0,0-1 0,0 0 16,0 21-16,0-21 0,0 22 16,0-1-16,0 0 0,0 22 0,-21-22 15,21 1-15,0-1 0,-21 0 0,21 22 16,0-22-16,0-21 0,0 22 16,-21-1-16,21-21 0,0 21 0,-21-20 15,21-1-15,0 0 0,0 0 0,0 0 16,0 0-16,0 1 15,0-44 32,0 1-47,0 0 0,21 0 0</inkml:trace>
  <inkml:trace contextRef="#ctx0" brushRef="#br1" timeOffset="133127.6">14668 9250 0,'0'21'16,"22"-21"-1,-1 0 1,0 0-16,0 0 16,0 0-16,0 0 0,1-21 0,-1 21 15,0-21-15,0 21 0,0-21 0,0-1 16,1 22-16,-1-21 0,-21 0 15,21 0-15,-21 0 0,0 0 16,0-1-16,0 1 0,0 0 16,-21 21-1,0 0-15,-1 0 0,1 21 16,0 0-16,0-21 16,0 22-16,21-1 0,-21 0 0,-1 0 15,22 0-15,-21 22 0,21-22 16,-21 0-16,21 0 0,0 21 15,0-20-15,0-1 0,0 0 0,0 0 16,0 0-16,0 0 0,21 1 16,0-22-1,1 0-15,-1 0 0,0 0 16,0 0-16,0 0 0,0 0 16,1-22-16,-1 1 0,0 0 15</inkml:trace>
  <inkml:trace contextRef="#ctx0" brushRef="#br1" timeOffset="133963.15">15409 9017 0,'0'-21'46,"0"0"-30,0 42 31,0 0-47,0 0 0,0 22 16,0-22-16,0 0 0,0 0 15,0 0-15,0 0 0,0 1 16,0-1-16,-21 0 0,21 0 15,0 0-15,-21-21 0,21-21 47</inkml:trace>
  <inkml:trace contextRef="#ctx0" brushRef="#br1" timeOffset="134331.95">15388 8763 0,'0'21'47,"21"-21"-32,0 0 1,1 0-16,-1 0 15,0-21-15,0 0 16,-21 0-16,21 21 0,-21-21 16,21 21-16,-21-22 15,0 1-15,-21 21 16,0 0 0,0 0-1,0 0-15,21 21 16,0 1-16,0-1 0,0 0 15,0 0-15,0 0 16,0 0-16,0 1 0,0-1 0,21 0 16,0 0-1,-21 0-15</inkml:trace>
  <inkml:trace contextRef="#ctx0" brushRef="#br1" timeOffset="134873.65">15790 9081 0,'0'21'0,"0"42"16,0-42-16,0 1 0,0-1 15,0 0-15,0 0 16,0 0-16,0 0 0,-21 1 0,21-1 15,-21-21-15,21 21 0,0 0 16,-21-21-16,21-21 47,0 0-31,0 0-16,0-1 0,0-20 15,0 21-15,0 0 0,0 0 16,21-22-16,0 22 0,0-21 0,0 21 15,-21-1-15,43 1 16,-22 0-16,0 0 0,0 21 0,0-21 16,1 21-16,20 0 0,-21 0 0,0 0 15,0 21-15,1-21 0,-1 21 16,0 0-16,0 0 0,-21 1 0,21 20 16,-21-21-16,0 0 0,0 0 0,0 22 15,0-22-15,0 0 0,0 0 16,-21 0-16,21 1 0,-21-1 0,21 0 15,-21-21-15,21 21 0,21-42 79,0 0-79,0 0 0</inkml:trace>
  <inkml:trace contextRef="#ctx0" brushRef="#br1" timeOffset="135263.73">16404 8975 0,'0'-21'16,"0"42"15,0 0-31,0 0 0,0 0 15,0 22-15,0-22 0,0 0 16,0 21-16,21-21 0,-21 22 0,0-22 16,0 21-16,0 1 0,0-1 0,0 0 15,0 1-15,0 20 0,0-21 16,0 22-16,0-22 0,0 85 16,0-63-16,0-1 0,0-20 0,0 20 15,0 1-15,0-1 0,0-21 16,0 22-16,0-22 0,0 22 0,0-22 15,0 0-15,0 1 0,0-22 16,0 21-16,0-21 0,0 1 0,0-1 16,0 0-16,0 0 15,0-42 1,0 0-16,0 0 0,0-1 16,0-20-16,0 21 0,0-21 15,0-22-15,0 22 0,0-22 0</inkml:trace>
  <inkml:trace contextRef="#ctx0" brushRef="#br1" timeOffset="135605.35">16192 9165 0,'0'0'0,"-21"-42"0,21 21 16,0 0-16,0-1 0,0-20 15,0 21-15,21 0 0,1 0 16,20-1-16,0 1 0,-21 0 15,22 21-15,-1-21 0,0 0 0,1 21 16,-1 0-16,0 0 0,1 0 0,-22 21 16,0 0-16,0 0 0,0 0 15,-21 1-15,0-1 0,0 21 0,0-21 16,0 22-16,-21-22 0,0 21 16,0-21-16,0 0 0,0 22 0,-1-22 15,1 0-15,0 0 0,0 0 16,0 1-16,21-1 15,-21-21-15,-1 21 0,44-42 47,-1 0-31,0 21-16,0-22 0</inkml:trace>
  <inkml:trace contextRef="#ctx0" brushRef="#br1" timeOffset="136359.43">16806 8996 0,'21'-21'0,"-21"42"31,0 0-31,0 0 16,0 0-16,0 22 0,0-22 15,0 0-15,0 0 0,0 0 16,0 1-16,0-1 0,0 0 0,0 0 15,0 0-15,0 0 0,0 1 16,22-22-16,-1 0 16,0 0-16,0 0 0,0 0 15,0 0-15,1 0 0,-1-22 16,0 22-16,0-21 0,-21 0 16,21 0-16,0 0 0,1 0 0,-1-1 15,-21 1-15,21-21 0,-21 21 16,21-22-16,-21 22 0,0-21 0,0 21 15,0 0-15,0-1 0,0 1 0,0 42 47,0 1-47,0 20 0,-21-21 16,21 0-16,0 22 16,0-22-16,0 0 0,0 21 0,0-21 15,0 1-15,0-1 0,0 0 0,0 0 16,0 0-16,21 0 15,0-21-15,0 0 0,1 0 16,-1 0-16,0 0 0,0 0 0,0 0 16,0-21-16,1 0 0,20 0 15,-21 21-15,0-42 0,0 20 0,22 1 16,-22-21-16,0 0 0,0-1 0,0 1 16,-21 0-16,22-22 0,-22 22 15,21-1-15,-21 1 0,0 0 0,0-1 16,0 22-16,0-21 0,0 21 15,0 0-15,-21 21 16,-1 21 0,22 0-16,0 0 15,-21 0-15,21 0 0,-21 22 0,21-1 16,0-21-16,-21 64 0,21-43 16,0 1-16,-21-1 0,21 0 15,0 1-15,0-22 0,0 21 0,0-21 16,0 22-16,0-22 0,0 0 0,0 0 15,21-21-15,0 21 0,-21 0 16,21-21-16,0 0 0,1 0 16,-1 0-16,0 0 15,0 0-15,0-21 16,-21 0-16,0 0 0,0 0 16</inkml:trace>
  <inkml:trace contextRef="#ctx0" brushRef="#br1" timeOffset="136587.29">17399 8911 0,'0'0'0,"21"0"32,0 0-32,0 0 0,1 0 15,-1 0-15,0 0 0,21-21 16,-21 21-16,1-21 0,20 21 15,-21 0-15,0 0 0,0-21 0,1 21 16,-1 0-16,0 0 0,0 0 0,-21-21 16,21 21-1,0 0-15</inkml:trace>
  <inkml:trace contextRef="#ctx0" brushRef="#br1" timeOffset="137540.47">18415 8805 0,'21'-21'0,"0"21"16,0-21-16,1 0 0,-1 21 15,0-21-15,0 21 0,0-21 16,0-1-16,1 22 0,-1-21 0,0 0 15,-21 0-15,0 0 0,21 21 16,-21-21-16,0-1 0,-21 1 16,0 21-16,0 0 0,-1 0 15,-20 0-15,21 0 0,-21 21 16,-1 1-16,1-22 0,0 21 0,20 0 16,1 0-16,-21 0 0,42 0 15,0 1-15,-21-1 0,21 0 0,0 0 16,0 0-16,0 0 0,21 1 15,0-1-15,0 0 16,0-21-16,1 21 0,-1 0 0,0-21 16,21 21-16,-21 1 0,22-1 0,-22 0 15,21 0-15,-21 0 0,22-21 16,-22 21-16,0 1 0,0-1 0,0 0 16,-21 0-16,22 0 0,-22 0 15,0 1-15,0-1 0,-22 0 0,1 0 16,0 0-16,-21-21 0,-1 21 0,1 1 15,0-1-15,-22-21 0,22 21 16,0 0-16,-1-21 0,1 0 0,0 0 16,-1 0-16,22 0 0,0 0 15,-21 0-15,20-21 0,1 21 0,21-21 16,-21 0-16,0-1 0,21-20 16,-21 21-16,21-21 0,0 20 0,0-20 15,0 21-15,0-21 0,0 20 16,0 1-16,0 0 0,0 0 0,21 21 15,0 0-15,0 0 0,0 0 16,1 21-16,-1 0 16,-21 0-16,21 22 0,-21-22 0,0 21 15,21-21-15,-21 1 0,0 20 16,0-21-16,0 0 0,21 0 16,-21 1-16,0-1 0,21 0 0,-21 0 0,22 0 15,-1-21 1,0 0-16,0 0 15,0-21-15,0 0 0</inkml:trace>
  <inkml:trace contextRef="#ctx0" brushRef="#br1" timeOffset="137875.79">19050 8573 0,'0'-22'0,"-21"22"31,0 22-31,21-1 0,0 0 16,0 0-16,0 21 0,-22-20 16,22 20-16,0 0 0,0 1 0,-21-1 15,21 21-15,0-20 0,0-1 16,0 0-16,-21 1 0,21-22 0,-21 21 15,21-21-15,0 1 0,0 20 0,0-21 16,0 0-16,0 0 16,0 1-1,0-44 17,0 1-32,0 0 0,0 0 15</inkml:trace>
  <inkml:trace contextRef="#ctx0" brushRef="#br1" timeOffset="138090.72">18775 9017 0,'0'0'0,"-21"0"0,42 0 47,0 0-47,0 0 0,0 0 16,0 0-16,1-21 0,-1 21 0,0-21 15,0 21-15,21 0 0,-20 0 16,-1-21-16,0 21 0,0 0 16,0 0-16,-21-22 0,21 22 0,1 0 15</inkml:trace>
  <inkml:trace contextRef="#ctx0" brushRef="#br1" timeOffset="138563.22">19262 8975 0,'0'-21'16,"0"-1"0,0 1-16,21 21 15,0 0 1,0 0-16,0 0 0,0 21 15,1-21-15,-1 22 0,0-1 0,0 0 16,0 0-16,-21 0 16,21 0-16,1 22 0,-1-22 0,-21 0 15,0 0-15,0 0 0,0 22 0,0-22 16,0 0-16,0 0 16,0 0-16,-21 1 0,-1-22 15,22 21-15,-21-21 0,0 0 31,21-21-31,0-1 16,0 1-16,0 0 0,0 0 0,0 0 16,21 0-16,-21-22 0,21 22 15,1-21-15,-1 21 0,-21-22 0,21 1 16,0 21-16,0 0 0,0-1 16,-21 1-16,22 0 0,-1 0 15,0 21-15,-21-21 0,21 21 16,0 0-1,-21 21 1,0 0 0</inkml:trace>
  <inkml:trace contextRef="#ctx0" brushRef="#br1" timeOffset="138987.45">20002 9186 0,'0'0'0,"22"0"16,-1 0-16,0-21 0,0 0 16,0 0-16,0 0 15,-21 0-15,0-1 0,22 1 16,-22 0-16,21 0 0,-21 0 0,0 0 15,0-1-15,0 1 16,0 0-16,-21 21 0,-1 0 16,1 0-16,0 0 0,0 0 15,0 21-15,0-21 0,-1 21 16,-20 1-16,21-1 0,0 21 0,21-21 16,-21 0-16,21 22 0,-22-22 0,22 21 15,0-21-15,0 1 0,0 20 16,0-21-16,0 0 0,0 0 0,22-21 15,-1 22-15,-21-1 0,21-21 0,0 0 16,0 21-16,0-21 0,1 0 16,-1 0-16,0 0 0,0 0 0,0 0 15,0 0-15,1 0 0,20 0 0,-21-21 16,0 21-16,22-21 16</inkml:trace>
  <inkml:trace contextRef="#ctx0" brushRef="#br1" timeOffset="139510.98">20764 8975 0,'0'-43'0,"0"22"16,-21 21-16,0 0 0,0-21 0,0 21 16,0 0-16,-1 0 15,1 0-15,0 0 0,0 0 16,21 21-16,-21 0 0,0 1 0,-1-1 15,1 0-15,0 0 0,0 0 16,0 0-16,0 22 0,-1-22 0,22 21 16,0-21-16,-21 1 0,21 20 0,-21-21 15,21 0-15,0 0 0,0 1 16,0-1-16,21 0 0,0-21 16,1 21-16,-1-21 0,0 0 15,0 0-15,21 0 0,-20 0 16,-1 0-16,0-21 0,0 0 0,0 21 15,0-21-15,1-1 0,-1 1 0,0 0 16,0 0-16,-21 0 16,0 0-16,0-1 0,21-20 0,-21 21 15,0-21-15,0 20 0,0 1 0,0 0 16,0 0-16,0 0 16,0 42-1,0 0 1,0 0-16,-21 0 0,21 1 15,0-1-15,0 21 0,0-21 0,0 0 16,0 1-16,0-1 0,0 0 0,0 0 16,0 0-16,0 0 15,0 1-15,21-22 0,0 0 16,1 0-16,-1 0 0,0 0 16,0 0-16,0 0 15,0 0-15,1-22 0,-1 1 0</inkml:trace>
  <inkml:trace contextRef="#ctx0" brushRef="#br1" timeOffset="140275.47">21103 8996 0,'0'0'0,"-21"0"16,21 21 0,-21 0-16,21 0 15,0 1-15,-21-1 0,21 0 16,0 0-16,0 0 15,0 0-15,0 1 0,0-1 0,0 0 0,0 0 16,-22 0 0,22 0-16,0 1 0,0-1 15,0-42 32,0-1-31,0 1-16,0 0 0,0 0 15,0 0-15,0 0 0,0-1 0,22-20 16,-22 21-16,21 0 0,-21 0 0,21-22 16,0 22-16,-21 0 15,21 0-15,0 0 0,1-1 16,-1 22-16,0 0 0,0 0 16,0 0-16,0 22 15,1-1-15,-22 0 0,21 0 0,-21 0 16,21 0-16,-21 1 0,0-1 0,0 0 15,0 0-15,21 0 0,-21 0 16,0 1-16,0-1 0,21 0 16,-21 0-16,0 0 0,0 0 15,0 1 1,0-44 31,0 1-47,0 0 15,0 0-15,0 0 0,0 0 16,0-1-16,0 1 0,21-21 0,1 21 16,-1-22-16,0 22 0,0-21 15,0 21-15,0 0 0,1-1 0,-1 1 16,21 0-16,-21 0 0,0 21 16,22 0-16,-22 0 0,0 0 15,21 0-15,-20 21 0,-1-21 0,0 21 0,0 0 16,0 1-16,-21-1 0,0 0 15,0 21-15,0-21 0,0 1 16,0-1-16,0 0 0,0 21 0,0-21 16,0 1-16,0-1 0,0 0 0,-21 0 15,21 0-15,-21 0 0,21 1 16,0-1-16,0 0 16</inkml:trace>
  <inkml:trace contextRef="#ctx0" brushRef="#br1" timeOffset="140987.38">22521 8297 0,'0'0'0,"21"0"0,1-21 0,-1 0 15,-21 0-15,0 0 16,21 0-16,-21-1 16,-21 44 30,0-22-46,-1 21 0,1 0 0,0 21 16,0-21-16,0 22 0,0-1 0,-22 0 16,22 1-16,0-1 15,0 0-15,0 22 0,-1-1 0,1-20 16,0 20-16,0 1 0,0-1 0,21-20 16,0 20-16,0-21 0,0 22 15,0-22-15,0 1 0,0-1 0,0 0 16,0-21-16,0 22 0,0-22 0,21 0 15,0 0-15,0 22 0,22-43 16,-22 21-16,0 0 0,21 0 0,-21-21 16,22 0-16,-22 21 0,21-21 0,-21 0 15,22 0-15,-22 0 0,0 0 16,0 0-16,0-21 0,-21 0 0,22 0 16</inkml:trace>
  <inkml:trace contextRef="#ctx0" brushRef="#br1" timeOffset="141395.14">22796 8361 0,'0'21'15,"0"0"1,-21 0-16,21 1 0,-21-1 15,21 0-15,0 0 0,0 0 16,0 0-16,0 1 16,0-1-16,0 0 15,21-21 32,0 0-47,-21-21 16</inkml:trace>
  <inkml:trace contextRef="#ctx0" brushRef="#br1" timeOffset="141599.03">22945 8403 0,'0'0'0,"0"-21"16,0 42-1,0 0 1,0 1-16,0-1 15,0 0-15,0 0 0,0 0 16,0 0 0,0 1-16,0-1 0,0 0 15</inkml:trace>
  <inkml:trace contextRef="#ctx0" brushRef="#br1" timeOffset="142239.84">23389 8805 0,'0'0'0,"-21"0"15,21-21-15,-21 21 0,0 0 32,-1 0-32,22 21 15,0 1-15,0-1 0,0 0 16,0 21-16,0 1 0,0-1 15,0 0-15,-21 1 0,21 20 0,0-21 16,0 22-16,-21-1 0,21 1 0,0-1 16,0 1-16,-21-1 0,21 1 15,-21 21-15,0-22 0,21 1 0,-22-1 16,1 1-16,21-1 0,0 1 0,-21-22 16,21 21-16,-21-20 0,21-1 15,-21 22-15,21-22 0,-21 0 16,21-21-16,0 22 0,0-22 0,0 21 0,0-21 15,0 1-15,0-1 0,0 0 16,0-42 15,0 0-31,0-22 0,0 22 0,0-21 16,0-1-16,0 1 0,0 0 16,0-22-16</inkml:trace>
  <inkml:trace contextRef="#ctx0" brushRef="#br1" timeOffset="142619.62">23093 9208 0,'0'0'0,"0"-22"0,0 1 16,0 0-16,0-21 0,0 21 0,0-1 16,0 1-16,21 0 0,-21-21 15,21 21-15,-21-1 0,21 1 0,0 0 16,22 0-16,-22 0 0,21 0 15,-21-1-15,22 1 0,20 21 0,-20 0 16,-1 0-16,0 0 0,1 21 16,-1 1-16,0-1 0,-21 0 0,1 0 15,-1 21-15,-21-20 0,0 20 0,0 0 16,0-21-16,0 22 0,-21-22 16,-1 0-16,1 0 0,0 0 15,-21 1-15,21-1 0,-22 0 0,22-21 16,-21 21-16,21-21 0,-22 0 15,22 0-15,0 21 0,0-21 0,0 0 16,-1 0-16,44-21 31,-1 0-15,0 21-16,0-21 16,21 21-16,-20 0 0</inkml:trace>
  <inkml:trace contextRef="#ctx0" brushRef="#br1" timeOffset="143140.81">24236 8827 0,'0'0'0,"-21"-43"15,-1 43-15,1-21 16,0 21-16,0 0 0,0 0 0,0 0 15,-1 0-15,1 0 0,0 21 0,-21-21 16,21 21-16,-1 22 16,1-22-16,0 0 0,0 21 0,0-20 15,0 20-15,-1-21 0,22 21 0,0-20 16,0-1-16,0 21 0,0-21 16,0 0-16,0 1 0,22-22 15,-1 0-15,0 0 0,0 0 16,0 0-16,0 0 0,22 0 15,-22 0-15,0-22 0,21 1 0,-20 0 16,-1 0-16,0 0 0,0 0 16,0-22-16,0 22 0,1 0 0,-22-21 15,21 20-15,-21 1 0,0 0 0,0-21 16,0 21-16,0-1 16,0 44-1,0-1 1,0 0-16,0 0 0,0 0 15,0 22-15,0-22 0,0 0 0,0 21 16,0-21-16,0 1 0,0 20 0,0-21 16,0 0-16,0 0 15,0 1-15,0-1 16,21-21-16,0 0 0,0 0 16,0 0-16,-21-21 15,22-1-15,-1 1 0,0 0 0</inkml:trace>
  <inkml:trace contextRef="#ctx0" brushRef="#br1" timeOffset="143431.65">24744 8319 0,'0'0'0,"0"-43"15,-21 43 1,21 21-16,-22 1 15,22-1-15,-21 0 0,21 21 0,0 1 16,0-1-16,-21 0 0,21 22 16,-21-22-16,21 22 0,-21-1 0,21-21 15,0 22-15,0-22 0,-21 1 16,21-1-16,-22 0 0,22 1 16,0-22-16,0 0 0,0 0 0,0 0 15,0 0-15,0 1 0,22-22 31,-1 0-31,-21-22 16,21 1-16,0 0 0</inkml:trace>
  <inkml:trace contextRef="#ctx0" brushRef="#br1" timeOffset="143989.01">25019 8361 0,'0'0'0,"0"-21"15,0 0-15,21 21 16,-21-22-16,0 44 16,0-1-1,0 21-15,0-21 0,0 0 16,0 22-16,0-1 0,0 0 16,0 1-16,0-1 0,-21 0 0,21 1 15,0 20-15,0-20 0,-21-1 16,21 0-16,-21 1 0,21-1 15,0 0-15,0-21 0,-22 22 0,22-22 16,0 0-16,-21 0 0,21 0 16,0 1-16,-21-22 15,21-22 1,0 1 0,0 0-16,0 0 0,0 0 15,0 0-15,0-22 0,21 22 0,0-21 16,1 21-16,-22-22 0,21 1 15,0 21-15,0 0 0,0-1 0,0 1 16,1 0-16,-1 0 0,0 21 0,0 0 16,0 0-16,0 0 15,1 0-15,-22 21 0,21 0 0,0 0 16,0 1-16,0-1 0,-21 0 0,21 0 16,-21 0-16,22 22 0,-22-22 15,0 0-15,0 0 0,0 21 0,0-20 16,0-1-16,0 0 0,0 0 0,-22-21 15,22 21-15,-21 0 0,21 1 16,-21-22 0,21-22 15,0 1-31,-21 0 0</inkml:trace>
  <inkml:trace contextRef="#ctx0" brushRef="#br1" timeOffset="144243.51">24638 8700 0,'0'0'0,"0"-22"31,21 22-31,0 0 16,0 0-16,1 0 0,-1 0 0,0-21 15,0 21-15,0 0 0,0 0 16,22 0-16,-22 0 16,0 0-16,0 0 0,0 0 15,1 0-15,-1 0 16,0 0 0,0 0-16</inkml:trace>
  <inkml:trace contextRef="#ctx0" brushRef="#br1" timeOffset="145279">25929 8615 0,'0'0'0,"0"-21"16,-21 21 15,0 0-31,0 0 0,-1 0 0,22 21 16,-21 0-16,0 0 0,0 22 16,0-22-16,21 0 0,-21 21 0,21-21 15,-22 22-15,22-22 0,0 0 16,0 21-16,0-20 0,0-1 0,0 0 15,0 0-15,22-21 0,-1 21 16,0-21-16,0 0 0,21 0 0,-20 0 16,-1 0-16,0 0 0,0 0 0,21 0 15,-20 0-15,-1-21 0,0 0 16,0 21-16,0-21 0,0 0 0,1-1 16,-22 1-16,0-21 0,0 21 0,0 0 15,0-22-15,0 22 0,0-21 16,0 21-16,-22-1 0,1-20 15,0 21-15,0 0 0,0 0 0,0 21 16,-1-22-16,1 22 0,0 0 16,0 0-16,42 0 31,0 0-31,0 0 0,22-21 0,-1 21 16,-21 0-16,22 0 0,-1 0 0,0-21 15,22 21-15,-22-21 0,0 0 16,1 21-16,-1-21 0,0 21 0,-20-22 15,20 22-15,-21-21 0,0 21 0,-21-21 16,0 0 0,-21 0-1,0 21 1,0 0-16,0 21 16,-1-21-16,22 21 0,-21 0 15,21 0-15,0 1 0,-21-1 16,21 0-16,-21 0 0,21 21 0,0-20 15,0 20-15,0 0 0,-21 1 16,21-1-16,0 0 0,0 1 0,0-1 16,0 21-16,0-20 0,0 20 0,0-20 15,0 20-15,0 1 0,0-22 16,0 21-16,0 1 0,0-22 16,0 22-16,21-22 0,-21 22 0,0-22 15,0 0-15,0 1 0,0 20 0,0-21 16,0 1-16,0-1 0,0-21 15,-21 22-15,21-1 0,-21-21 0,21 21 16,0-20-16,0-1 0,-22 0 0,22 0 16,-21-21-16,0 21 0,0-21 15,0 0-15,0 0 0,-1 0 16,1 0-16,-21-21 0,21 0 16,0 0-16,-22 0 0,1-1 15,21-20-15,-22 21 0,1-21 0,0-1 16,-1 1-16,22-22 0,-21 22 15,42 0-15,0-22 0,0 22 16,0-22-16,0 22 0,0-21 0,0 20 16,0-20-16,21 20 0,0-20 0,22 21 15,-22-1-15,21 1 0,-21 0 16,22-1-16,-1 1 0,-21 0 0,21 20 16,1 1-16,-1 0 0,-21 0 0,22 0 15,-22 21-15,0 0 0,0 0 16</inkml:trace>
  <inkml:trace contextRef="#ctx0" brushRef="#br1" timeOffset="146320.1">23707 10414 0,'0'21'15,"21"-21"1,0 0-16,0-21 16,0 21-16,22-21 0,-22 0 15,21 21-15,0-21 0,1-1 0,20-20 16,-20 21-16,-1 0 0,-21 0 15,21-1-15,-20-20 0,20 21 16,-21 0-16,-21-22 0,0 22 0,0 0 16,0 0-16,0 0 0,0 0 15,0-1-15,-21 1 0,0 0 0,0 21 16,-1 0-16,1 0 0,0 0 16,0 0-16,21 21 0,-21 0 15,0 1-15,-1-1 0,22 21 0,-21 0 16,0 1-16,21-1 0,-21 0 0,0 1 15,0 20-15,21 1 0,-22-1 16,1 1-16,21-22 0,-21 22 16,21-1-16,0-21 0,0 22 0,-21-22 15,21 22-15,0-22 0,0 0 16,0 22-16,0-22 0,0 1 0,0 20 16,0-21-16,0 1 0,0-1 0,21-21 15,-21 22-15,0-22 0,21 0 0,0 0 16,1 0-16,-22 0 0,21-21 15,0 0-15,0 0 0,0 0 0,0 0 16,1-21-16,20 0 0,-21 0 0,0 0 16,0-22-16,1 22 0,-1-21 15,-21 0-15,0-1 0,0 1 0,0 0 16,0-1-16,0 1 0,0 21 16,-21-22-16,-1 1 0,-20 0 0,21-1 15,0 22-15,-22 0 0,1 0 16,0 0-16,21 0 0,-22 21 0,22 0 15,0 0-15,0 0 0,0 0 0,21-22 32,21 1-32,0 21 15,21-21-15,-21 0 0,22 21 0,-1-21 16,-21 0-16,22-1 0,-1 1 16,0-21-16,1 21 0,-1 0 0,0-22 15,1 22-15,-1-21 0,0 21 16,1-1-16,-1 1 0,-21 0 15,21-21-15,-20 42 0,-22 21 47,0 0-47,0 0 0,0 0 16,0 1-16,0-1 0,0 0 0,-22 0 16,22 0-16,-21 0 0,21 1 15,-21-1 1,21-42 15,0-1-31,0 1 16,0 0-16</inkml:trace>
  <inkml:trace contextRef="#ctx0" brushRef="#br1" timeOffset="146492.01">24638 10033 0,'0'0'15,"21"-21"48,0 0-63,0 21 16</inkml:trace>
  <inkml:trace contextRef="#ctx0" brushRef="#br1" timeOffset="146763.07">25061 9737 0,'0'-21'0,"0"42"32,0 0-32,0 21 15,0-21-15,0 1 0,-21 20 0,21 0 16,-21-21-16,21 22 0,-21-1 15,21-21-15,0 22 0,0-1 16,-21-21-16,21 0 0,-22 22 0,22-22 16,0 0-16,0 0 0,0 0 0,0 0 15,0 1-15,0-1 16,22-21 0,-1-21-1,-21-1-15,21 22 0,0-21 0</inkml:trace>
  <inkml:trace contextRef="#ctx0" brushRef="#br1" timeOffset="147145.85">25209 10097 0,'22'0'31,"-1"0"-15,0 0-16,0-22 15,0 22-15,0-21 0,1 21 0,-22-21 16,21 21-16,0-21 0,0 0 0,0 21 16,-21-21-16,21-1 15,-21 1-15,-21 21 16,0 0 0,0 0-16,-21 0 15,20 21-15,1 1 0,0-1 16,0 21-16,0-21 0,-22 0 0,43 22 15,-21-1-15,0-21 0,21 22 16,-21-1-16,21-21 0,0 0 0,0 22 16,0-22-16,0 0 0,0 0 0,21 0 15,0 0-15,0-21 0,1 22 16,20-22-16,-21 0 0,21 0 0,1 0 16,20 0-16,-20 0 0,-1-22 0,21 1 15,1 0-15,-1 0 16,1 0-16</inkml:trace>
  <inkml:trace contextRef="#ctx0" brushRef="#br1" timeOffset="147570.82">26606 9737 0,'0'21'16,"0"0"-1,0 0 1,-21 0-16,21 1 0,-21-1 16,0 0-1,21 0 1,0-42 31,21 21-47</inkml:trace>
  <inkml:trace contextRef="#ctx0" brushRef="#br1" timeOffset="147763.79">26755 9758 0,'0'-21'16,"0"42"15,-22 0-31,1 0 16,21 0-16,-21-21 15,21 22-15,0-1 0,0 0 16,0 0 0,21-21-1,0 0-15,1 0 0</inkml:trace>
  <inkml:trace contextRef="#ctx0" brushRef="#br1" timeOffset="148242.9">26839 9038 0,'0'0'0,"-21"-21"0,21 0 15,21 21 17,0 21-17,1-21-15,-1 21 0,-21 22 16,21-22-16,0 0 0,0 21 15,-21 1-15,21-22 0,1 21 0,-1 0 16,-21 1-16,0 20 0,21-20 0,-21 20 16,21-21-16,-21 22 0,0-1 15,0-20-15,0 20 0,0 1 0,-21-1 16,0-20-16,0 20 0,21-21 0,-22 1 16,1-1-16,0 0 0,-21 1 15,21-1-15,-1 0 0,1 1 0,-21-22 16,21 21-16,0-21 0,-1 1 15,1-1-15,0 0 0,0 0 16,21 0-16,0-42 31,0 0-15,21 0-16,-21 0 0,21-1 0,0-20 16,1 21-16,-1-21 0</inkml:trace>
  <inkml:trace contextRef="#ctx0" brushRef="#br1" timeOffset="148711.64">27178 8932 0,'0'0'0,"0"-21"0,0 0 31,0 0-31,21 21 16,0 0-16,0 0 16,1 21-16,-1-21 0,0 21 0,0 22 15,0-22-15,22 21 0,-22-21 16,0 22-16,0-1 0,0 21 0,0-20 16,-21-1-16,22 22 15,-22-22-15,21 21 0,-21 1 0,0-1 16,0 22-16,0-21 0,0-1 0,0 1 15,0 20-15,0-20 0,0-1 16,0 1-16,-21-1 0,21 1 0,-22-1 16,1-20-16,0 20 0,0-21 0,0 1 15,0 20-15,-1-42 0,1 22 16,-21-22-16,21 21 0,0-21 0,-22 1 16,22-1-16,-21 0 0,21-21 0,-22 21 15,22-21-15,0 0 16,0 21-16,0-21 0,-1 21 0,1-21 15,21-21 17,0 0-32,21 0 15,1 21-15,-1-21 0</inkml:trace>
  <inkml:trace contextRef="#ctx0" brushRef="#br0" timeOffset="169359.43">1037 12298 0,'0'-21'0,"21"21"0,0 0 16,1 0-16,-1-21 16,-21-1-16,21 22 0,0-21 15,0 21-15,-21-21 0,21 21 0,1-21 16,-1 0-16,-21 0 15,21-1-15,-21 1 0,0 0 16,0 0-16,0 0 0,0 0 16,-21 21-1,0 0-15,-22 0 0,22 0 0,-21 0 16,-1 0-16,1 0 16,0 21-16,-22 0 0,22 0 0,0 0 15,-1 0-15,1 1 0,0 20 16,-1-21-16,22 21 0,0-20 15,0-1-15,0 21 0,21-21 0,0 0 16,0 1-16,0-1 0,0 0 16,0 0-16,21-21 0,-21 21 0,42 0 15,-21-21-15,0 22 0,22-22 16,-1 21-16,-21-21 0,22 21 16,-1-21-16,0 21 0,1-21 0,-1 21 15,0-21-15,-21 21 0,22 1 16,-1-1-16,-21 0 0,0 0 0,1 0 15,-1 0-15,-21 1 16,0 20-16,0-21 0,0 0 0,-21 22 16,-1-22-16,1 21 0,0-21 15,-21 0-15,-1 1 0,1-1 16,0 0-16,-1 0 0,1-21 0,-21 0 16,20 21-16,1-21 0,0 0 15,-1 0-15,-20 0 0,20 0 0,1-21 16,0 0-16,21 0 0,-22 21 15,22-21-15,-21-1 0,21 1 16,-1 0-16,22 0 0,0 0 16,0 0-16,0-1 15,0 1-15,22 0 0,-22 0 16,21 0-16,21 0 0,-21-1 16</inkml:trace>
  <inkml:trace contextRef="#ctx0" brushRef="#br0" timeOffset="169759.59">1630 12107 0,'0'0'0,"0"-21"0,0 0 16,0 0-16,0 42 31,0 0-31,0 0 16,0 22-16,0-22 0,0 21 15,0-21-15,0 22 0,0-1 0,0 0 16,0 1-16,0-1 0,0 0 16,0 1-16,0-1 0,-21 0 15,21 1-15,0-22 0,0 21 0,0 1 16,0-22-16,0 0 15,0 0-15,0 0 0,0 0 0,0 1 16,0-1-16,21-21 0,0 21 16,0-21-16,0 0 15,0 0-15,1-21 16,-1 21-16,-21-21 0,21-1 0,-21 1 16,0 0-16,0 0 15,0 0-15,0 0 0</inkml:trace>
  <inkml:trace contextRef="#ctx0" brushRef="#br0" timeOffset="169976.79">1545 12594 0,'21'0'47,"0"0"-47,1 0 0,-1 0 0,0 0 15,0-21-15,0 21 0,0 0 16,1 0-16,-1-21 0,0 21 0,0 0 16,0 0-1</inkml:trace>
  <inkml:trace contextRef="#ctx0" brushRef="#br0" timeOffset="170527.47">1947 12742 0,'21'0'0,"1"0"16,20 0-16,-21 0 0,0-21 15,22 0-15,-22 0 16,21 21-16,-21-21 0,0 0 0,22-1 16,-1-20-16,-21 21 0,0 0 15,-21 0-15,0-1 16,0 1-16,0 0 16,-21 21-16,0 0 0,0 0 0,-21 0 15,20 0-15,1 0 0,0 0 16,0 21-16,-21 0 0,20 1 0,1-1 15,0 0-15,0 21 0,21-21 16,0 22-16,0-22 0,0 21 0,0-21 16,0 22-16,0-22 0,0 0 15,0 0-15,21 0 0,0 1 0,0-22 16,1 21-16,-1-21 0,0 0 16,0 0-16,0 0 0,22 0 15,-22 0-15,0 0 0,0-21 16,21-1-16,-20 1 0,20 0 0</inkml:trace>
  <inkml:trace contextRef="#ctx0" brushRef="#br0" timeOffset="170872.47">2752 12467 0,'0'-21'16,"-22"21"-16,1 0 15,0 0-15,0 0 16,21 21-16,0 0 15,0 1-15,0-1 0,0 0 0,0 0 16,0 21-16,0-20 0,0 41 16,0-21-16,0 1 0,0 20 0,0 1 15,0-1-15,0 1 0,0 20 0,0-20 16,0 21-16,0-22 0,0 22 16,0-1-16,0 1 0,0 0 0,0-1 15,0 1-15,0 0 0,0-22 16,0 22-16,0-22 0,0 1 0,0-22 15,0 22-15,0-22 0,0 0 16,0 1-16,0-22 0,0 0 16,0 0-16,21 0 0,-21-42 15,0 0 1,0 0-16,0 0 0,0-22 16,0-20-16,0 21 0</inkml:trace>
  <inkml:trace contextRef="#ctx0" brushRef="#br0" timeOffset="171244.14">2709 12637 0,'0'0'16,"0"-43"-16,-21 22 0,21 0 0,0 0 15,0 0-15,0-22 0,21 22 16,0 0-16,1 0 0,-1 0 15,0 21-15,0 0 0,0-22 16,0 22-16,1 0 0,20 0 0,-21 0 16,0 0-16,22 0 0,-22 22 15,0-1-15,0 0 0,0 0 0,-21 0 16,0 0-16,0 1 0,0-1 16,0 0-16,0 21 0,0-21 0,-21 1 15,0 20-15,0-21 0,0 0 0,-22 0 16,22 22-16,0-22 15,0 0-15,-22 0 0,22-21 0,0 21 16,0-21-16,21 22 16,-21-22-16,0 0 15,21-22 1,21 1-16,0 0 16,0 0-16,0 0 0</inkml:trace>
  <inkml:trace contextRef="#ctx0" brushRef="#br0" timeOffset="171887.92">3768 12256 0,'0'-22'16,"0"1"-16,0 0 15,21 21-15,0 0 16,0-21-16,0 21 0,0 0 16,1 0-16,-1 0 15,0 0-15,0 0 0,0 21 0,0-21 16,-21 21-16,22 0 0,-22 1 16,0 20-16,0-21 0,0 0 15,0 22-15,0-22 0,-22 0 0,22 21 16,-42-21-16,21 1 0,0-1 15,0 0-15,-1 0 0,1 0 0,0 0 16,0-21-16,0 22 0,21-44 47,0 1-47,0 0 16,21 0-16,0 21 0,0-21 15,0 21-15,1 0 0,-1 0 0,0-21 16,0 21-16,0 0 15,22 0-15,-22 0 0,0 0 0,0 0 16,0 21-16,0 0 0,1-21 0,-1 21 16,0 0-16,0 0 0,-21 1 15,0-1-15,0 0 0,0 0 0,0 0 16,0 0-16,-42 22 0,21-22 16,-1 0-16,1 0 0,-21 0 0,21 1 15,-22-1-15,1 0 0,21-21 16,-21 21-16,20-21 0,-20 21 0,21-21 15,-21 0-15,20 0 0,1 0 0,-21 0 16,21 0-16,0 0 0,-1 0 16,1-21-16,0 0 0,0 21 15,21-21-15,-21 21 16,21-21 0,21-1-16,0 22 15,0-21-15,0 0 0</inkml:trace>
  <inkml:trace contextRef="#ctx0" brushRef="#br0" timeOffset="172671.49">5101 12594 0,'0'0'0,"-21"0"0,0 0 0,0 0 16,-1 0-1,22 21 1,22-21-16,-1 0 16,0 0-16,0 0 0,21 0 15,1 0-15,-1 22 0,22-22 0,-1 0 16,1 0-16,-1 0 0,22 0 15,-22 0-15,22 0 0,-22 0 16,22 0-16,-21 0 0,-1 0 0,1 0 16,-1 0-16,-21 0 0,1 0 0,-1 0 15,-21 0-15,22-22 0,-22 22 16,0 0-16,0-21 0,0 21 16,-21-21-16,0 0 15,0 0 1,-21 0-16,21-1 15,-21 22-15,0-21 0,0 21 0,-1 0 16,1-21-16,0 21 16,-21 0-16,21 0 0,-22 0 0,22-21 15,-21 21-15,21 0 0,-22 0 0,22 0 16,0 0-16,-21 0 0,20 0 16,1 0-16,0 0 15,42 0 16,0 0-31,22 0 0,-22 0 0,21 0 16,1 0-16,-22 0 0,21 0 0,0 0 16,-20 0-16,20 0 0,-21 0 15,21 0-15,-20 0 0,-1 0 0,0 0 16,0 0-16,0 0 0,0 0 16,-21 21-1,0 0-15,0 0 16,-21 1-16,0-22 0,21 42 0,-42-21 15,21 0-15,-1 22 0,-20-22 16,21 21-16,-21 0 0,20 1 0,-20-1 16,0-21-16,-1 22 0,22-1 0,-21-21 15,21 21-15,-22-20 0,22-1 16,0 0-16,0 0 0,0 0 0,0 0 16,21 1-16,0-1 15,0-42 16,0-1-31,21 1 0</inkml:trace>
  <inkml:trace contextRef="#ctx0" brushRef="#br0" timeOffset="183043.55">8213 12192 0,'0'0'0,"-22"0"16,1 0-16,-21 0 0,21 0 0,0 0 16,-1 0-16,1-21 15,0 21-15,21-21 0,-21 0 16,21-1-1,0 1 1,21 21-16,0 0 16,0 0-16,22 0 0,-22 0 15,21 0-15,1 21 0,-22 1 0,21-1 16,0 0-16,1 0 0,-1 0 16,0 22-16,1-1 0,-22-21 0,21 21 15,-21 1-15,1-1 0,-1 0 16,0 1-16,-21-1 0,0 0 0,0 22 15,0-22-15,0-21 0,-21 22 0,0-1 16,-1-21-16,22 22 0,-21-22 16,0 0-16,21 0 15,-21-21 1,21-21-16,0 0 0,-21 0 16,21-1-16,0 1 0,0-21 0,0 0 15,0 20-15,0-20 0,0 0 16,0-22-16,21 22 0,-21 0 0,21-1 15,0 1-15,0 0 0,1-1 16,-1 22-16,0-21 0,0 21 0,0-1 16,0 1-16,1 0 0,-1 0 15,0 21-15,-21-21 0,21 21 16,0 0 0,-21 21 15,0 0-16,21-21-15</inkml:trace>
  <inkml:trace contextRef="#ctx0" brushRef="#br0" timeOffset="183475.15">9123 12531 0,'0'0'0,"0"21"16,42 21-1,-42-21-15,21-21 0,0 0 16,1 0-16,-1 0 0,0 0 16,0 0-16,0 0 0,0 0 15,22-21-15,-22 21 0,0-21 0,0 0 16,0 0-16,22 0 0,-22-1 16,0 1-16,0 0 0,0-21 0,-21 21 15,0-22-15,0 22 0,0-21 16,0 21-16,0-1 15,-21 1-15,0 21 0,0 0 16,0 0-16,0 0 0,-1 0 0,1 21 16,0 1-16,0-1 0,0 0 0,-22 0 15,43 21-15,-21-20 0,0 20 16,0-21-16,21 21 0,-21 1 16,21-1-16,0-21 0,0 22 0,0-22 15,0 21-15,0-21 0,0 22 16,0-22-16,21 0 0,0 0 0,0 0 15,0 0-15,1-21 0,-1 22 0,0-22 16,0 0-16,0 0 0,0 0 16,1 0-16,-1 0 0,0 0 0,0-22 15,0 22-15,0-21 0,1 0 16,20 0-16</inkml:trace>
  <inkml:trace contextRef="#ctx0" brushRef="#br0" timeOffset="184527.55">10181 12425 0,'0'0'0,"0"-21"0,0 0 0,0-1 15,0 1-15,0 0 0,-21 0 16,0 21-16,0 0 0,-1 0 16,-20 0-16,21 21 15,0-21-15,0 21 0,-1 0 16,1 1-16,0 20 0,0-21 0,0 0 15,0 22-15,-1-22 0,22 21 16,0-21-16,0 0 0,0 22 0,0-22 16,0 0-16,0 21 0,0-20 0,0-1 15,0 0-15,22-21 16,-1 0-16,0 0 0,0 0 16,0 0-16,0 0 0,1 0 15,-1-21-15,0 0 0,0-1 0,0 1 16,0-21-16,1 21 0,-1 0 0,0-1 15,-21-20-15,21 21 0,-21 0 16,21-22-16,-21 22 0,0 0 0,21 0 16,-21 0-16,0 42 31,0 0-15,0 0-16,0 0 0,0 1 15,0-1-15,0 21 0,0-21 16,0 0-16,22 1 0,-22-1 0,21 21 15,-21-21-15,21 0 0,0 1 16,0-22-16,0 21 0,1 0 0,-1-21 16,21 0-16,0 0 0,-20 0 0,20 0 15,0 0-15,1 0 0,20 0 16,-21-21-16,1 0 0,-1-1 0,0 1 16,1 0-16,-1 0 0,0 0 15,-20 0-15,20-1 0,-21 1 16,0 0-16,0 0 0,1-21 0,-1 20 15,-21 1-15,0 0 0,0-21 0,0 21 16,0-1-16,-21 1 16,21 0-16,-22 21 0,1 0 0,0 0 15,0 0-15,-21 0 0,20 0 0,-20 21 16,21 0-16,-21-21 0,20 43 16,-20-22-16,21 0 0,0 21 15,0-20-15,-1-1 0,22 21 0,0-21 16,-21 0-16,21 1 0,0-1 0,0 0 15,21 0-15,1 0 0,-1 0 16,0-21-16,0 0 0,0 22 0,0-22 16,1 0-16,-1 0 0,21 0 15,-21 0-15,0-22 0,1 1 0,-1 21 16,0-21-16,0 0 0,0 0 16,0 0-16,1-22 0,-1 22 0,0 0 15,0-21-15,0-1 0,0 1 0,-21 0 16,22-22-16,-1 22 0,0-22 15,-21 1-15,21-1 0,-21 22 0,21-22 16,-21 22-16,0-21 0,0 20 0,0 1 16,0 21-16,0-22 0,0 22 15,0 0-15,-21 42 32,21 0-32,-21 22 15,21-1-15,0 0 0,0 1 0,-21 20 16,0 1-16,21-1 0,-22 1 0,22-1 15,0 1-15,-21-22 0,21 22 16,0-22-16,0 0 0,0-21 0,0 22 16,0-22-16,0 21 0,21-21 15,-21 1-15,22-22 0,-1 21 0,0-21 16,0 0-16,0 0 0,0 0 16,1 0-16,-1 0 0,0 0 15,0 0-15,0-21 0,22-1 16,-22 1-16,0 0 0,0 0 0</inkml:trace>
  <inkml:trace contextRef="#ctx0" brushRef="#br0" timeOffset="185047.25">13144 11557 0,'0'0'0,"0"-21"0,0 0 16,0 0-16,0-1 0,0 1 16,0 0-16,-21 21 0,0 0 15,0 0-15,21 21 16,0 0-16,0 1 0,0 20 15,0 0-15,0 22 0,0-22 0,-21 22 16,21-1-16,-21 1 0,21 20 16,-22-20-16,1-1 0,21 1 0,-21-22 15,0 22-15,0-22 0,0 43 16,-1-43-16,22-21 16,-21 0-16,21 0 0,0 1 0,0-1 0,-21-21 31,0 0-16,21-21-15,0-1 0,0 1 16</inkml:trace>
  <inkml:trace contextRef="#ctx0" brushRef="#br0" timeOffset="185936.1">12552 12213 0,'0'0'0,"-21"0"15,21-21 1,21 21-1,0-21-15,0 21 0,0-21 0,22 21 16,-1-21-16,0 21 0,22-22 16,-22 1-16,22 0 0,-1 0 0,1 0 15,-1 0-15,1-22 0,-22 22 0,21-21 16,-20 21-16,-1-1 0,0-20 16,-20 21-16,-1-21 0,0 20 0,0 1 15,-21-21-15,21 21 0,-21 0 16,0-1-16,-21 22 31,0 22-15,0-1-16,21 0 0,0 21 15,-21 1-15,-1-1 0,22 0 0,-21 1 16,0 20-16,0-21 0,21 22 16,-21-22-16,0 22 0,-1-22 0,22 0 15,-21 1-15,21-1 0,-21-21 0,21 0 16,-21 22-16,21-22 0,0 0 15,0 0 1,0-42 0,0 0-1,0 0-15,0 0 0,21-1 0,0 1 16,0-21-16,1 0 16,-1 20-16,0-20 0,0 21 0,21-21 0,1 20 15,-22-20-15,21 21 0,-21 0 16,22 21-16,-22-21 0,21 21 15,-21 0-15,1 0 0,-1 0 0,0 21 16,0 0-16,-21 0 0,21 0 16,-21 0-16,0 1 0,0 20 0,0-21 15,0 0-15,0 22 0,0-22 0,0 0 16,0 0-16,0 0 0,0 0 16,0 1-16,0-1 0,0 0 15,21-21-15,1 21 0,-1-21 16,0 0-16,0 0 15,0 0-15,22 0 0,-22 0 0,21 0 16,-21-21-16,22 21 0,-1-21 0,-21 0 16,21-1-16,-20 1 0,-1 0 15,21 0-15,-21 0 0,0 0 0,-21-22 16,0 22-16,22 0 0,-22-21 16,0 20-16,0 1 0,0 0 0,0 0 15,-22 21-15,1 0 16,0 21-16,0 0 15,21 0-15,0 1 0,-21-1 0,21 21 16,-21 0-16,21-20 0,0 20 0,0-21 16,0 21-16,0-20 15,0-1-15,21 0 0,-21 0 0,21 0 16,0-21-16,0 0 0,0 21 0,1-21 16,-1 0-16,0 0 0,0 0 15,21 0-15,-20 0 0,-1 0 0,-21-21 16,21 21-16,0-21 0,0 0 0,-21 0 15,21 0-15,1-1 16,-22 1-16,21 0 0,0 21 0</inkml:trace>
  <inkml:trace contextRef="#ctx0" brushRef="#br0" timeOffset="187947.08">16531 12129 0,'0'0'0,"0"-22"0,21 22 16,22-63 0,-22 63-16,-21-21 0,21 0 0,-21-22 15,0 22-15,0 0 0,0 0 0,0 0 16,0-1-16,0-20 0,-21 21 15,0 0-15,-1 21 0,1-21 0,-21-1 16,0 22-16,20 0 0,-20 0 16,0 0-16,-1 0 0,22 22 15,-21-1-15,0 0 0,-1 21 0,1-21 0,21 22 16,0-1-16,-22 0 16,22 1-16,0-1 0,21 0 0,0 1 15,-21-1-15,21 0 0,0-20 0,0 20 16,0-21-16,0 0 0,21 0 15,0 1-15,0-22 0,0 0 0,1 0 16,20 0-16,-21 0 0,21 0 16,-20 0-16,20-22 0,0 1 0,1 0 15,-1 0-15,0 0 0,-21-22 0,22 22 16,-1-21-16,-21-22 16,22 22-16,-22 0 0,0-22 0,0 22 15,0-22-15,0 22 0,-21-21 0,0 20 0,0-20 16,0 20-16,0 1 15,0-21-15,0 41 0,0-20 0,0 21 16,0 0-16,-21 0 0,21-1 16,-21 22-16,0 22 0,21-1 15,0 0-15,-21 21 0,21 1 0,0-1 16,-21 0-16,21 22 0,0-22 16,0 22-16,0-1 0,0 1 0,0-22 15,0 21-15,0-20 0,21 20 16,0-20-16,0-1 0,0-21 0,0 21 15,22-20-15,-22-1 0,0 0 16,21 0-16,1 0 0,-22-21 16,21 0-16,1 0 0,-1 0 0,0 0 15,1 0-15,-1-21 0,0 0 0,1 21 16,-1-21-16,-21 0 0,0-22 16,22 22-16,-22 0 0,-21-21 0,0 20 15,0-20-15,0 0 0,0 21 0,0-1 16,0-20-16,0 21 0,-21 0 15,-1 0-15,1 21 0,-21 0 16,21 0-16,0 0 0,-22 0 16,22 21-16,0 0 0,-21 0 0,20 21 15,1-20-15,0 20 0,0-21 16,0 21-16,0 1 0,21-22 16,0 21-16,0-21 0,0 1 0,0-1 15,0 0-15,0 0 0,0 0 16,21 0-16,0-21 0,0 0 0,0 0 15,0 0-15,1 0 0,20 0 0,-21 0 16,0-21-16,0 0 0,1 21 16,-1-21-16,0-21 0,0 20 0,0 1 15,0-21-15,1 21 0,-22-22 0,0 22 16,0-21-16,0 0 16,0 20-16,0-20 0,0 21 0,0 0 15,0 0-15,0-1 16,0 44-1,0-1-15,0 0 0,-22 0 16,22 0-16,0 22 0,-21-22 16,21 21-16,-21-21 0,21 22 0,0-1 15,0-21-15,0 21 0,0-20 0,0-1 16,21 0-16,0 0 0,1 0 16,-1-21-16,21 0 0,-21 21 15,22-21-15,-22 0 0,21 0 0,-21 0 0,22 0 16,-1-21-16,-21 0 0,21 21 15,-20-21-15,20 0 0,-21-22 16,0 22-16,22-21 0,-22 0 0,0-1 16,0 1-16,0 0 0,0-1 15,1 1-15,-1-22 0,0 22 0,0 0 16,-21-22-16,0 22 0,21 0 16,-21-1-16,0 22 0,0-21 0,0 21 15,0-1-15,0 1 0,-21 42 31,21 1-31,-21-1 0,0 21 16,21 0-16,-21 1 0,-1-1 16,22 0-16,0 1 0,-21-1 15,0 22-15,21-22 0,0 21 0,0-20 16,0-1-16,-21 0 0,21 1 16,0-1-16,0 0 0,0-20 0,0 20 15,0-21-15,21 0 0,0 0 16,0-21-16,1 22 0,-1-1 0,0-21 15,21 0-15,-21 0 0,22 0 0,-22 0 16,21 0-16,1 0 0,-22-21 16,21-1-16,-21 22 0,22-21 0,-1 0 15,-21 0-15,21 0 0,-20 0 0,-1-22 16,0 22-16,0-21 16,0 21-16,0-1 0,-21-20 0,0 21 15,0 0-15,0 0 0,0-1 0,0 1 16,0 0-16,-21 21 15,0 0-15,0 0 0,0 0 0,0 0 16,-22 0-16,22 21 0,-21 0 0,21 1 16,-1-1-16,1 0 0,0 21 15,0-21-15,21 22 0,-21-22 0,21 0 16,0 21-16,0-20 0,0-1 16,0 21-16,21-21 0,0 0 0,0 1 15,0-1-15,1-21 0,-1 0 16,0 0-16,21 0 15,-21 0-15,1 0 0,-1 0 0,0-21 16,21-1-16,-21 1 0,1 0 0,-1 0 16,-21 0-16,21 0 0,0-22 15,0 1-15,-21 21 0,0-22 0,21 1 16,-21 0-16,22 21 0,-22-1 0,0 1 16,0 0-16,0 0 0,0 42 31,0 0-31,0 0 0,-22 22 0,22-22 15,-21 0-15,21 21 0,0-20 16,0 20-16,0-21 0,0 21 0,0-20 16,0-1-16,0 0 0,0 0 15,0 0-15,21 0 0,1 1 16,-1-1-16,0-21 0,0 0 16,0 21-16,0-21 0,1 0 15,-1 0-15,0 0 0,0 0 16,-21-21-16,0 0 15,21 21-15,-21-22 0,0 1 16,0 0-16,0 0 0,0 0 16,0 0-16,0-1 0</inkml:trace>
  <inkml:trace contextRef="#ctx0" brushRef="#br0" timeOffset="188191.94">17886 11811 0,'0'0'0,"-21"0"0,-22 0 16,22 0-1,21-21-15,21 0 16,0 21-16,22 0 16,-22 0-16,21-21 0,1-1 15,-1 22-15,0 0 0,1 0 0,-1-21 16,21 21-16,-20 0 0,-22 0 15,21 0-15,1 0 0,-22 0 16,0 0-16,0 0 0,0 0 0,0 0 16,1 0-16</inkml:trace>
  <inkml:trace contextRef="#ctx0" brushRef="#br0" timeOffset="188931.51">20553 11240 0,'0'0'0,"21"-85"15,-21 64 1,0 0-16,-21 21 16,21 21-1,0 0-15,-21 21 0,21 1 0,-22-1 16,22 21-16,0-20 0,0 20 0,0 1 15,0-1-15,0-20 0,0 20 16,0 1-16,0-1 0,-21-21 0,21 22 16,0-22-16,0 22 0,-21-22 15,0 0-15,21 1 0,0-22 0,-21 0 16,21 0-16,-21 0 0,21 1 0,-22-1 16,22-42-1,0-1 1,0 1-16,0 0 0,0 0 15,0 0-15,0-22 0,0 22 16,0-21-16,0 0 0,22-1 0,-1 22 16,0-21-16,0 21 0,0-1 15,22 1-15,-1 0 0,-21 0 0,21 21 16,1 0-16,-1 0 0,0 0 0,1 0 16,-1 21-16,0-21 0,-20 21 15,20 0-15,-21 22 0,0-22 0,0 0 16,-21 0-16,0 22 0,0-22 0,0 0 15,0 0-15,-42 21 0,21-20 16,-21-1-16,20-21 0,-20 21 0,0 0 16,-1-21-16,1 21 0,0-21 15,-1 0-15,1 0 0,21 0 16,-21 21-16,20-21 0,1 0 0,0 0 16,0 0-16,21 22 15,21-22 1,0 0-16,0 0 15,22 0-15,-22 0 0,21 0 16,1 0-16</inkml:trace>
  <inkml:trace contextRef="#ctx0" brushRef="#br0" timeOffset="190587.1">21653 12065 0,'0'0'0,"43"-21"0,-1 0 16,-21 0-16,0-1 0,1 1 0,-22 0 15,0 0-15,0 0 0,0-22 0,0 22 16,0 0-16,-22 0 0,1 21 16,0-21-16,0 21 0,0 0 0,0 0 15,-22 0-15,22 0 0,-21 0 0,21 21 16,-1 0-16,-20 0 0,21 22 16,0-22-16,0 21 0,-1 0 0,1 1 15,0-22-15,21 21 0,-21 1 16,21-1-16,0-21 0,0 21 15,0-20-15,0-1 0,0 0 0,21 0 0,0 0 16,0-21-16,1 21 16,-1-21-16,0 0 0,0 0 0,0 0 15,0 0-15,22 0 0,-22-21 0,0 21 16,0-21-16,22 0 0,-22 0 16,0-22-16,0 22 0,0 0 0,0-21 15,1-1-15,-1 22 0,-21-21 0,0 0 16,21 20-16,-21 1 0,21-21 15,-21 21-15,0 0 0,0 42 47,0 0-47,0 21 0,-21-21 0,21 1 16,-21 20-16,21-21 0,0 21 16,0-20-16,0 20 0,0-21 0,0 0 15,0 0-15,21 1 0,0-1 0,-21 0 16,21-21-16,0 21 0,1-21 15,-1 0-15,0 0 0,21 0 0,-21 0 16,22 0-16,-22-21 0,21 21 0,-21-21 16,22 0-16,-22-1 0,0 1 15,21-21-15,-20 21 0,-1-22 0,0 22 16,0-21-16,0 0 0,-21 20 16,0-20-16,0 21 0,0 0 15,0 0-15,-21 42 31,0 0-31,0 0 0,21 0 0,-21 22 16,21-1-16,0-21 0,0 21 0,0 1 16,0-22-16,0 21 0,0-21 15,0 22-15,0-22 0,0 0 0,0 0 16,0 0-16,0 1 16,0-1-16,-22-21 15,1 0 1,0-21-16,0-1 15,21 1-15,-21 21 16,0-21-16,-1 21 0,1-21 16,0 21-16,0 0 15,0 0-15,0 0 16,21 21-16,0 0 16,0 0-16,0 1 15,21-22-15,21 21 0,-21-21 0,0 0 16,22 0-16,-22 21 0,21-21 15,1 0-15,-1 0 0,0 0 0,1 0 16,20 0-16,-21-21 0,1 21 0,-1-21 16,0-1-16,1 1 0,-1 0 15,0 0-15,-20 0 0,20 0 16,-21-22-16,0 22 0,0 0 0,1-21 16,-1 20-16,-21-20 0,0 21 15,0 0-15,0 0 0,0-1 0,0 1 16,-21 21-1,-1 0-15,1 21 0,0-21 16,0 22-16,0-1 0,0 0 0,-1 21 16,1-21-16,0 22 0,21-22 15,0 0-15,-21 21 0,21-20 16,0-1-16,0 0 0,0 21 0,21-21 16,0-21-16,0 22 0,1-1 15,-1 0-15,21-21 0,0 0 0,1 21 16,-22-21-16,21 0 0,22 0 15,-22 0-15,0 0 0,1 0 0,-1 0 16,0 0-16,1-21 0,-1 0 0,-21 0 16,22 21-16,-22-22 0,0 1 15,0 0-15,0 0 0,0 0 0,-21-22 16,0 22-16,0 0 0,0 0 0,0 0 16,0 0-16,0-1 0,0 1 15,-21 0-15,0 21 16,0 0-16,0 0 15,0 0-15,-1 21 0,1 0 16,0 1-16,0-1 0,0 0 0,0 0 16,-1 0-16,22 0 0,-21 1 0,21 20 15,-21-21-15,21 0 0,0 0 16,0 1-16,0-1 0,0 0 16,0 0-16,21-21 0,-21 21 15,21-21-15,1 0 0,-1 0 16,0 0-16,0 0 0,0 0 0,0-21 15,1 21-15,-1-21 0,0 0 16,0 0-16,0-1 0,0 1 16,1-21-16,-22 0 0,21-1 0,0 1 15,0 0-15,0-22 0,-21 22 16,21-22-16,1 1 0,-22 20 0,0-20 16,21 21-16,0-1 0,-21 22 0,0-21 15,21 21-15,-21-1 0,0 1 16,0 42-1,0 1-15,-21-1 0,0 0 16,0 0-16,21 21 0,-22 1 16,1-1-16,21 0 0,-21 1 0,21 20 15,-21-20-15,21-1 0,0 0 16,0 22-16,0-22 0,0 0 16,0 1-16,0-22 0,0 21 0,0-21 15,0 1-15,21-1 0,0 0 0,-21 0 16,0 0-16,21-21 0,1 0 15,-1 0-15,0 0 0,0 0 16,21 0-16,-20 0 0,-1 0 0,21-21 16,0 0-16,-20 0 0,20 0 15,0-22-15,1 22 0</inkml:trace>
  <inkml:trace contextRef="#ctx0" brushRef="#br0" timeOffset="191803.84">24998 11769 0,'0'0'0,"21"-21"0,21-22 16,-42 22 0,0-21-16,21 21 0,-21-1 0,0-20 15,0 21-15,0 0 0,0-22 0,0 22 16,-21 0-16,0 21 16,0 0-16,-21 0 0,20 21 15,1-21-15,-21 43 0,0-22 16,20 21-16,-20 0 0,0 1 0,21-1 15,-22 0-15,-20 64 0,42-42 16,-1-22-16,1 22 0,21-22 16,0 21-16,0-20 0,0 20 0,21-20 15,1-1-15,-1-21 0,0 21 16,21 1-16,1-22 0,20 0 0,-21 0 16,1 0-16,-1 1 0,22-22 15,-22 0-15,0 0 0,1 0 0,-1 0 16,0 0-16,1 0 0,-1 0 15,0-22-15,-21 1 0,22 0 0,-1 0 16,-21-21-16,0-1 0,22 1 16,-22 0-16,0-1 0,0-20 0,0-1 15,-21 1-15,0-1 0,22 1 0,-22 20 16,0-20-16,0-1 0,-22 1 16,1 21-16,0-22 0,-21 22 0,21-1 15,-22 1-15,1 21 0,0 0 16,20 0-16,-20-1 0,0 22 15,-1 0-15,1 22 0,0-22 0,-1 42 16,1-21-16,0 21 0,-1 1 16,22-1-16,-21 0 0,21 1 0,-22-1 15,43 0-15,0 22 0,0-22 0,0 1 16,0 20-16,0-21 0,0 1 16,43-1-16,-22 0 0,21 1 0,-21-22 15,22 21-15,-1-21 0,0 1 0,1-1 16,-1 0-16,0 0 0,1-21 15,-1 0-15,0 0 0,-20 0 0,20 0 16,0 0-16,1 0 0,-1-21 16,0 0-16,1 0 0,-1-1 15,21 1-15,1 0 0,-1-21 0,-20 21 16,20-22-16,-20 22 0,-1-21 0,0 21 16,-21-1-16,1 1 0,-1 21 15,-21-21-15,0 42 16,-21 0-1,21 1-15,-22-1 0,1 0 0,0 0 16,21 0-16,0 0 0,-21 22 0,0-22 16,21 0-16,0 0 0,0 0 15,0 1-15,-21-1 0,21 0 16,0 0-16,-22 0 0,22 0 0,0 1 16,0-44 30,0 1-30,0 0-16,0 0 0,0 0 0,22 0 16,-1-22-16,0 1 0,0 21 0,0-22 15,0 1-15,22 0 0,-22-1 16,21 1-16,1 0 0,-22 21 0,21-1 16,0 1-16,-20 0 0,-1 21 0,0 0 15,0 0-15,0 0 16,-21 21-16,0 0 0,0 1 0,21 20 15,-21-21-15,0 21 0,0 1 0,0-1 16,0 0-16,0-20 0,0 20 16,-21 0-16,21-21 0,0 22 0,0-22 15,0 0-15,-21 21 0,21-20 0,-21-1 16,21 0-16,0 0 16,-21-21-16,0 0 46,-1 0-46,22-21 0,-21 21 0,0-21 16,0 21-16</inkml:trace>
  <inkml:trace contextRef="#ctx0" brushRef="#br0" timeOffset="194130.66">12763 12764 0,'0'0'16,"0"-22"-16,-21 1 0,0 0 15,21 0 1,-21 21 0,21 21-1,0 0-15,0 0 0,0 1 16,0 20-16,0 0 0,0 1 0,0 20 16,0-21-16,0 22 0,-21-1 15,21 1-15,0-22 0,-21 22 0,21-22 16,0 22-16,-22-22 0,1 21 0,0-20 15,21 20-15,0-20 0,-21-22 16,21 21-16,-21 0 0,21-20 0,0-1 16,0 0-16,0 0 0,0 0 15,0-42 17,0 0-17,0-21-15,0 20 0,0 1 0,21-21 16,-21 0-16,21-1 0,-21 1 0,0 0 15,21-1-15,0 1 0,1 0 16,-1-1-16,0 1 0,21 21 0,-21-22 16,22 22-16,-22 21 0,0-21 0,21 21 15,-20 0-15,20 0 0,-21 0 16,0 21-16,22-21 0,-22 21 0,0 1 16,0-1-16,-21 0 0,0 0 15,0 0-15,0 0 0,0 1 16,-21-1-16,0 0 0,0-21 0,-1 21 15,1 0-15,-21 0 0,21-21 16,-22 22-16,22-22 0,-21 0 0,21 0 16,0 0-16,-22 0 0,22 0 0,0 0 15,0 0-15,0 0 0,21-22 16,-22 22-16,22 22 31,0-1-31,0 0 0,0 0 16,0 0-16,0 0 0,0 22 0,22-22 15,-22 0-15,21 21 0,-21-20 16,21-1-16,0 0 0,0 0 0,0 0 16,1 0-16,20 1 0,0-1 0,43 0 15,-43-21 1,22 0-16,-1 0 0,1 0 0,-1 0 16,1 0-16,-1 0 0,1-21 0,-1 21 15,-20-21-15,20-1 0,-21 1 16,22 0-16,-22 0 0,1-21 0,-22 20 15,21 1-15,-21-21 0,0 21 0,1-22 16,-1 1-16,-21 21 0,0-21 16,0 20-16,21-20 0,-21 21 0,0 0 15,-21 21 1,0 0-16,-1 21 16,1 0-16,0 0 0,0 0 0,0 22 15,0-22-15,-22 21 16,22 1-16,0-22 0,0 21 0,0 0 15,21-20-15,0 20 0,-22-21 0,22 0 16,0 22-16,0-22 0,22 0 16,-22 0-16,21-21 0,21 0 15,-21 21-15,22-21 0,-22 0 0,21 0 16,0 0-16,1 0 0,-1-21 16,0 0-16,22 21 0,-22-21 0,1 0 15,-1-1-15,-21 1 0,21 0 0,-20-21 16,20 21-16,-21-1 0,0 1 15,0 0-15,1 0 0,-22 0 16,0 0-16,21 21 0,-21-22 16,0 44 15,0-1-31,0 0 0,-21 0 16,21 0-16,0 0 15,0 1-15,0-1 0,0 0 0,0 0 16,0 0-16,21-21 15,0 0-15,0 0 0,0 0 16,0 0-16,1 0 0,-1 0 0,0 0 16,0 0-16,21-21 0,-20 21 15,-1-21-15,0 0 0,0 0 16,0-1-16,0 1 0,-21 0 0,22 0 16,-1 0-16,0 0 0,-21-1 0,21 1 15,-21 0-15,21 0 0,-21 0 16,21 21-1,-21 21 1,0 0 0,0 0-16,0 0 0,0 1 15,0 20-15,0-21 0,-21 0 0,21 22 16,0-1-16,-21-21 0,21 21 16,0 1-16,0-1 0,0 0 15,0 1-15,0-1 0,0 0 0,-21 1 16,21 20-16,0-20 0,0 20 0,0 1 15,0-1-15,-21 1 0,21-1 16,0-21-16,0 22 0,0-1 0,0 1 16,-21-1-16,-1-20 0,1 20 0,21-20 15,-21-1-15,0 0 0,0 1 16,0-22-16,21 0 0,-22 21 0,1-42 16,0 21-16,0-21 0,0 0 15,0 0-15,-1 0 16,1-21-16,21 0 0,0 0 15,-21 0-15,21-22 0,-21 1 0,21 0 16,0-1-16,0 1 0,0 0 0,0-22 16,21 1-16,0-1 0,0 1 15,1-22-15,-1 22 0,21-22 0,-21 21 16,22-20-16,-1 20 0,-21 1 0,21-22 16,1 22-16,-1-1 15,0 1-15,22-1 0,-22 1 0,-21-1 16,22 22-16,-1-22 0,0 22 0,-20 0 0,-1-1 15,0 22-15,0 0 0,-21 0 16,21 0-16,-21-1 0,-21 22 31,0 0-31,0 0 0,0 0 16,-1 22-16,22-1 0,-21 0 0,0 0 16,21 0-16,0 0 15,0 1-15,0-1 0,0 0 0,0 0 16,21 0-16,0-21 0,1 21 0,-1 1 15,0-22-15,21 0 0,-21 0 16,1 21-16,-1-21 0,0 0 0,0 21 16,0-21-16,0 0 0,-21 21 0,22-21 15,-22 21-15,0 0 16,0 1-16,-22-22 0,1 0 16,0 21-16,0-21 0,0 21 15,0-21-15,-1 0 0,1 0 16,0 0-16,0 21 0,0-21 0,0 0 15,-1 0-15,1 0 16,0 0 0,0 0-1</inkml:trace>
  <inkml:trace contextRef="#ctx0" brushRef="#br1" timeOffset="-212209.28">7683 15346 0,'0'0'0,"0"-21"15,0 0-15,0-1 16,0 1-16,0 0 16,0 0-16,0 0 0,0 0 0,0-1 15,0 1-15,0 0 0,0 0 16,0 0-16,0 0 0,0-1 16,0 1-16,0 0 15,-21 21 1,21 21-1,0 0 1,0 1-16,0-1 0,0 0 0,0 21 16,0-21-16,0 22 0,0-1 15,0 22-15,0-22 0,0 0 0,0 22 16,0-1-16,0-20 0,0 20 16,0 1-16,0-1 0,0 1 0,0 20 15,0-20-15,0-1 0,0 22 16,0-22-16,0 1 0,0-1 0,0 1 15,0-1-15,0 1 0,0-1 0,0-20 16,0 20-16,0-20 16,0-1-16,0 0 0,0 1 0,0-22 15,0 21-15,0-21 0,0 0 0,0 1 16,0-44 15,0 1-31,0-21 16,-21 21-16,21-22 0,0 1 0,-21 0 15,21-1-15</inkml:trace>
  <inkml:trace contextRef="#ctx0" brushRef="#br1" timeOffset="-211748.55">7451 15431 0,'0'0'0,"-22"-22"0,1 1 16,0 0-16,21 0 16,0 0-16,0-22 0,0 22 0,0 0 15,0 0-15,0 0 0,0 0 16,0-1-16,0 1 0,21 0 16,0 0-16,1 0 0,-1 0 15,21-1-15,0 1 0,22 0 0,-22 21 16,22-21-16,-1 21 0,1 0 0,-1 0 15,1 0-15,-22 0 0,22 0 16,-22 0-16,0 21 0,1 0 0,-1 0 16,-21 22-16,0-22 0,0 21 15,-21 1-15,0-1 0,0 21 0,0-20 16,-21-1-16,0 0 0,0 1 16,0-1-16,-22 0 0,22 1 0,-21-22 15,0 21-15,20-21 0,-20 22 0,0-22 16,21 0-16,-22 0 15,22 0-15,-21-21 0,21 22 0,-1-1 16,1-21-16,0 0 0,0 21 0,0-21 16,0 0-1,-1 0-15,22-21 32,22 0-32</inkml:trace>
  <inkml:trace contextRef="#ctx0" brushRef="#br1" timeOffset="-211213.34">8721 15790 0,'0'0'0,"0"22"16,21-22 15,0 0-15,0 0-16,0 0 15,0-22-15,-21 1 16,22 0-16,-22 0 15,0 0-15,-22 0 16,1 21 0,-21 0-1,42 21-15,-21-21 16,21 21-16,0 0 0,0 0 16,0 0-16,0 1 15,21-22 1,0 0-16,0 0 0,0 0 15,1 0-15,-1 0 0,-21-22 16,0 1 0,0 0-1,0 0-15,-21 21 16,-1 0 0,1 0-16,42 0 46</inkml:trace>
  <inkml:trace contextRef="#ctx0" brushRef="#br1" timeOffset="-209596.43">10139 15558 0,'0'21'16,"0"-42"-16,21 42 0,0-21 0,0 0 15,0 0-15,1 0 0,-1 0 16,0-21-16,0 21 0,0-22 0,0 1 15,1 0-15,-1 21 16,0-21-16,0-21 0,-21 20 0,0 1 16,0 0-16,0 0 0,0-21 0,0 20 15,0 1-15,0 0 0,-21 21 16,0-21-16,0 21 0,-1 0 0,1 0 16,-21 0-16,21 0 0,-22 0 0,1 21 15,0 0-15,21 0 0,-22 1 16,1-1-16,21 21 0,0-21 0,-22 22 15,22-1-15,21-21 0,0 21 16,-21-20-16,21 20 0,0-21 0,0 0 16,0 0-16,0 1 0,0-1 0,21-21 15,-21 21-15,21-21 16,0 21-16,1-21 0,-1 0 0,0 0 16,0 0-16,0-21 0,0 0 0,22 21 15,-22-21-15,0-1 0,21 1 16,-20 0-16,-1 0 0,0 0 0,0 0 15,0-1-15,0 1 0,-21 0 16,0 0-16,22 21 16,-22-21-16,0 42 31,0 0-15,0 0-16,0 0 0,0 1 0,0 20 0,0-21 15,0 21-15,0 1 16,0-22-16,0 42 0,0-20 0,0 20 15,0-20-15,0 20 0,21 1 0,-21-1 16,0 1-16,0-1 0,0 1 16,21-1-16,-21 1 0,21-1 0,0 1 15,-21-1-15,21 1 0,-21-1 16,0 1-16,22-1 0,-22-21 0,21 22 16,-21-22-16,0 1 0,0-1 0,0 0 15,0 1-15,-21-22 0,-1 21 16,1-21-16,0 0 0,0 1 0,0-22 15,0 21-15,-22-21 16,1 0-16,0 0 0,-1 0 0,-20 0 16,20 0-16,-20-21 0,21-1 0,-1 1 15,1-21-15,0 21 0,-1-22 16,22 1-16,0 21 0,0-43 0,21 22 16,0 0-16,0-22 0,0 22 15,21-22-15,0 22 0,0-21 0,22-1 16,-22 1-16,21-1 0,22 1 0,-22-1 15,0-21-15,22 22 0,-1-22 16,-20 22-16,20-1 0,1-20 0,-22 41 16,0-20-16,1 20 0,-22-20 15,21 42-15,-42-22 0,21 22 16,-21-21-16,0 21 0,0 0 0,0-1 16,0 1-16,-21 0 0,21 0 15,-21 21 1,0 0-16,0 21 31,21 0-31,0 0 0,0 1 0,0 20 16,0-21-16,0 21 0,0 1 0,0-22 15,0 21-15,0 1 0,0-22 16,0 21-16,0-21 0,0 0 0,21 1 16,0-1-16,0 0 0,0 0 15,0-21-15,1 0 0,-1 0 16,21 0-16,-21 0 0,0 0 0,22-21 15,-22 0-15,21 0 0,-21-1 16,22 1-16,-22 0 0,21-21 0,-21-1 16,22 22-16,-22-21 0,21 0 0,-21-22 15,1 22-15,20-1 0,-21-20 16,0 21-16,0-1 0,-21-20 0,22 20 16,-22 1-16,21 21 0,-21-21 0,0-1 15,0 22-15,0 0 0,0 0 16,0 0-16,0-1 15,0 44 17,0-1-32,0 21 0,-21-21 0,21 22 15,-22-1-15,22 0 0,0 1 16,0-1-16,0 0 0,-21 1 0,21 20 16,0-21-16,-21 1 0,21-1 0,0 0 15,0 1-15,0-22 16,0 21-16,0 1 0,0-22 0,0 0 0,0 0 15,0 0-15,0 0 0,21 1 0,0-22 16,1 21-16,-1-21 16,0 0-16,0 0 15,0 0-15,-21-21 0,21 21 0,1-22 16,-22 1-16,21 0 16,0 0-16,-21 0 0,21 0 0,-21-1 15,0 1-15,0 0 0,0 0 0,0 0 16,0 0-16</inkml:trace>
  <inkml:trace contextRef="#ctx0" brushRef="#br1" timeOffset="-209257.62">11028 15409 0,'0'0'0,"-21"22"15,42-22 16,0 0-31,0 0 0,0-22 16,22 22-16,-1-21 0,-21 21 16,21-21-16,1 21 0,-1-21 0,-21 21 15,22-21-15,-22 21 0,0 0 0,21 0 16,-21-21-16,1 21 0,-1 0 16,0 0-16,-21 21 78</inkml:trace>
  <inkml:trace contextRef="#ctx0" brushRef="#br1" timeOffset="-208385.23">12023 15515 0,'0'-21'0,"0"0"16,0 0-1,0 0-15,21 21 0,-21-22 16,0 1-16,0 0 31,0 42-15,0 0-16,0 1 0,0 20 15,0-21-15,0 21 0,0 1 16,0 20-16,0-20 0,0 20 0,0 1 16,0-1-16,0 1 0,-21-1 0,21 22 15,-22-22-15,1 1 0,21 20 16,0-20-16,-21-1 0,0-20 16,21 20-16,-21 1 0,21-22 0,0 0 15,-21 22-15,-1-22 0,22-21 16,-21 22-16,21-22 0,0 0 0,0 0 15,0 0-15,0 1 0,0-44 32,0 1-32,0 0 15,0-21-15,0 21 0,0-22 16,0 1-16,0-22 0,0 22 0,0 0 16</inkml:trace>
  <inkml:trace contextRef="#ctx0" brushRef="#br1" timeOffset="-208019.26">11790 15706 0,'0'0'0,"0"-64"15,0 43-15,0 0 16,0 0-16,0 0 0,0-1 0,0-20 16,21 21-16,0 0 0,0 0 15,22-1-15,-1 1 0,-21 0 0,21 0 16,1 21-16,-1-21 0,22 21 15,-22 0-15,0 0 0,1 0 0,-1 0 16,-21 21-16,21 0 0,-20 0 0,-1 0 16,0 22-16,-21-22 15,0 21-15,0-21 0,0 22 0,0-22 16,-21 0-16,0 21 0,-1-20 0,1 20 16,-21-21-16,21 0 0,0 0 15,-22 1-15,22-1 0,0 0 0,0 0 16,0-21-16,-1 21 0,1-21 15,42-21 17,1 0-32,-1 21 15,0-21-15,0 0 0,0-1 16,0 1-16,1 0 0</inkml:trace>
  <inkml:trace contextRef="#ctx0" brushRef="#br1" timeOffset="-207593.5">12446 15494 0,'21'-42'16,"0"21"0,0-1-16,-21 1 0,22 21 15,-1-21-15,0 0 0,0 21 16,0-21-16,0 21 0,22 0 0,-22 0 16,21 0-16,1 0 0,-22 0 0,21 0 15,0 21-15,1 0 16,-22 0-16,21 22 0,-21-22 0,1 0 0,-22 21 15,0-21-15,0 22 0,0-22 0,0 21 16,0-21-16,-22 1 16,1-1-16,0 21 0,0-21 0,-21 0 15,20-21-15,1 22 0,21-1 0,-21-21 16,0 0-16,0 0 16,21-21-1,0-1-15,0-20 16,0 21-16,0 0 0,0-22 0,0 1 15,21 21-15,0-21 0,0-1 0,-21 1 16,21 0-16,1-1 0,-1 1 16,0 21-16,0 0 0,0-1 0,0 1 15,1 0-15,-1 0 0,0 21 0,0 0 16,0 0 0,0 0-16,1 0 15,-22 21-15,0 0 0,21-21 16,-21 21-16,21-21 0</inkml:trace>
  <inkml:trace contextRef="#ctx0" brushRef="#br1" timeOffset="-207136.76">13695 15261 0,'-21'0'15,"-1"0"1,1 0-16,0 21 0,0 1 16,0-1-16,0 0 0,-1 0 0,1 21 15,0-20-15,0 20 0,0-21 16,0 21-16,-1 1 0,1-22 0,21 21 16,0 1-16,0-22 0,0 0 0,0 21 15,0-21-15,0 1 0,0-1 16,21-21-16,1 21 0,-1 0 15,0-21-15,0 0 0,0 0 0,22 0 16,-22 0-16,21-21 0,-21 0 16,0 0-16,22 21 0,-22-22 0,0-20 15,21 21-15,-20 0 0,-1 0 0,0-22 16,0 22-16,-21-21 0,0 21 16,0-22-16,0 1 0,0 21 0,0-22 15,-21 22-15,0 0 0,0 0 16,-22 0-16,22 0 0,0 21 15,0 0-15,-22 0 0,22 0 0,0 0 0,-21 0 16,21 0-16,-1 21 0,1-21 16,21 21-16,-21-21 0,21 21 15,0 0-15,21-21 32</inkml:trace>
  <inkml:trace contextRef="#ctx0" brushRef="#br1" timeOffset="-206632.42">14520 15240 0,'0'0'0,"0"-21"0,-21 0 0,0 0 16,0 21-16,21-22 0,-21 22 15,-1 0-15,1-21 0,0 21 16,0 0-16,21 21 16,0 1-16,0-1 0,0 0 15,0 21-15,0 1 0,0-1 0,0 0 16,0 1-16,0 20 0,0-21 0,0 22 15,0-22-15,0 22 16,0-1-16,0 1 0,0-1 0,0 1 16,-21-1-16,21 1 0,-21-1 0,-1 1 15,1 20-15,0-20 0,21-1 16,-21 1-16,21-1 0,-21 1 0,21-22 16,-21 22-16,21-22 0,0 22 0,0-22 15,0 0-15,0 1 0,0-1 16,0-21-16,0 21 0,0-20 0,0-1 15,0 0-15,0-42 32,0-22-32,0 22 0,0-21 15,0 21-15,0-43 0,0 22 16,21-22-16,-21 1 0,0 21 16,21-43-16</inkml:trace>
  <inkml:trace contextRef="#ctx0" brushRef="#br1" timeOffset="-206260.63">14203 15600 0,'0'0'0,"-21"-21"0,21-22 0,0 22 15,0 0-15,0-21 0,0 21 0,0-1 16,0-20-16,0 21 0,21 0 0,0 0 16,21-1-1,-21 1-15,1 21 0,20-21 0,0 0 0,-21 21 16,22 0-16,-1 0 0,0-21 15,1 21-15,-1 0 0,0 0 16,1 0-16,-22 0 0,0 21 0,21-21 16,-42 21-16,22 0 0,-22 0 0,0 1 15,0-1-15,0 0 0,0 0 16,-22 21-16,1-20 0,0 20 0,0-21 16,-21 0-16,20 0 0,1 22 15,-21-22-15,21 0 0,0 0 0,-1 0 16,1-21-16,0 22 0,0-1 15,21 0-15,21-21 47,0-21-47,0 0 16,1 21-16,-1-22 0,0 1 0,0 0 16</inkml:trace>
  <inkml:trace contextRef="#ctx0" brushRef="#br1" timeOffset="-205927.82">14795 15558 0,'0'0'0,"22"0"0,-1 0 16,0 0-16,0 0 16,0 0-16,0 0 15,1 0-15,20 0 0,-21-22 16,0 22-16,0-21 0,1 0 16,20 0-16,-21 0 0,0 0 0,0-1 15,1-20-15,-1 21 0,0 0 0,-21 0 16,0-1-16,0 1 15,-21 21 1,0 21-16,-1 1 0,1-22 16,0 21-16,0 21 0,-21-21 0,20 0 15,1 22-15,0-22 0,21 21 0,-21-21 16,21 22-16,-21-22 0,21 0 16,0 21-16,0-20 0,0-1 15,0 0-15,0 0 0,0 0 0,21-21 16,0 21-16,0-21 15,0 22-15,1-22 0,-1 0 0,21 0 16,-21 0-16,0 0 0,22-22 0,-22 22 16,0-21-16</inkml:trace>
  <inkml:trace contextRef="#ctx0" brushRef="#br1" timeOffset="-205501.07">15536 15473 0,'0'0'16,"0"-21"-16,0 0 0,0-22 15,21 43-15,-21-21 0,22 0 16,-1 0-16,0 21 16,0 0-16,0 0 0,0 0 15,1 0-15,-1 0 0,0 21 16,0 0-16,-21 21 16,0-20-16,21-1 0,0 0 0,-21 21 15,22-21-15,-22 22 0,0-22 16,0 21-16,0-21 0,0 1 0,0 20 15,0-21-15,0 0 0,-22 0 0,22 1 16,-21-1-16,0 0 16,0-42 15,21 0-15,0-1-16,0 1 0,0 0 0,0 0 15,0-21-15,0-1 0,0 22 0,0-21 16,0 21-16,0-22 0,21 1 15,-21 21-15,0 0 0,0-1 0,21-20 16,0 21-16,1 21 0,-22-21 0,21 0 16,0-1-16,0 22 0,-21-21 15,21 0-15,0 21 0,1-21 0,-1 0 16,0 21-16,21-21 0,-21-1 16,1 22-16</inkml:trace>
  <inkml:trace contextRef="#ctx0" brushRef="#br1" timeOffset="-204325.56">16764 14605 0,'0'0'16,"0"-21"-16,-21 0 0,21 0 0,0-1 15,0 1-15,-21 0 0,-1 21 16,22 21-1,0 0 1,-21 1-16,21-1 0,-21 21 0,21 0 16,-21 1-16,21 20 0,-21-20 0,0 20 15,-1 1-15,1-1 16,21 1-16,-21-1 0,0 1 0,21-1 16,0 1-16,-21-1 0,21 1 0,-21-22 15,21 21-15,0-20 0,-22-1 16,22 0-16,0 1 0,0-22 0,0 0 15,0 21-15,22-20 0,-1-1 0,0-21 16,0 0-16,0 21 0,0-21 16,1 0-16,-1 0 0,21-21 0,-21 21 15,22-21-15,-22-1 0,21 1 0,-21-21 16,22 21-16,-22-22 0,0 22 16,21-21-16,-21 0 0,1 20 15,-1-20-15,0 21 0,0 0 0,0 0 16,-21-1-16,0 1 0,0 0 15,0 42 1,0 0-16,0 1 16,0-1-16,-21 0 0,21 0 15,-21 0-15,21 0 0,0 1 0,0-1 16,0 0-16,0 0 0,0 0 0,0 0 16,0 1-16,21-22 15,0 0-15,0 0 0,22 0 16,-22 0-16,21 0 0,1 0 15,-22-22-15,21 1 0,0 0 16,1 0-16,-1 0 0,0 0 0,1-22 16,-22 22-16,21-21 0,-21-1 0,22 22 15,-22-21-15,0 21 0,0 0 16,-21-1-16,0 1 0,0 0 16,0 42-1,0 0 1,0 1-16,0-1 0,0 0 15,0 21-15,-21-21 0,21 22 0,0-22 16,-21 21-16,21 1 0,0-1 16,0 0-16,0 1 0,0-1 15,0 21-15,0-20 0,0 20 0,0-20 16,0 20-16,0 1 0,0-22 0,0 21 16,0 1-16,0-22 0,0 22 15,0-1-15,0-20 0,21 20 0,-21 1 16,0-22-16,0 21 0,0 1 0,0-22 15,0 22-15,0-22 0,0 0 16,0 1-16,0-1 0,0 0 0,0 1 16,-21-22-16,0 0 0,0 0 15,21 0-15,-22-21 0,1 0 0,0 0 16,0 0-16,-21 0 0,20 0 16,1 0-16,-21-21 0,21 0 0,-22-21 15,1 21-15,0-22 0,-22 1 16,22-22-16,0 22 0,-1-21 0,-20-1 15,42 1-15,-22-22 0,43 21 0,0 1 16,0-1-16,0 1 0,21-1 16,1 1-16,20 21 0,0-22 0,1 22 15,-1-1-15,21 1 0,-20 0 0,20-1 16,-20 1-16,20 0 0,1-1 16,-1 22-16,-21-21 0,22 0 0,-22 20 15,22-20-15,-43 21 0,21 0 0,1 0 16,-22-1-16,-21 1 15,0 0-15,0 0 0,0 0 0</inkml:trace>
  <inkml:trace contextRef="#ctx0" brushRef="#br1" timeOffset="-204000.71">16214 14859 0,'0'-21'0,"21"0"16,0 0-16,0 21 0,21-22 15,1 22-15,-1-21 0,0 0 0,22 21 16,-1-21-16,-20 0 0,20 21 0,1-21 15,-1-1-15,1 22 0,-1 0 16,-20-21-16,20 21 0,-21 0 0,22 0 16,-43 0-16,21 0 0,-20 0 15,20 0-15,-21 0 0,0 0 0,0 0 16,1 0-16,-1 0 0,0 0 0,0 0 16,21 0-16,-20 0 0</inkml:trace>
  <inkml:trace contextRef="#ctx0" brushRef="#br1" timeOffset="-203461.02">20172 13801 0,'0'0'0,"-21"-21"0,21-1 0,0 1 16,0 0-16,0 0 0,0-21 15,-22 20-15,22 1 0,-21 0 16,21 0-16,-21 21 0,0 0 15,0 0-15,0 0 16,-22 0-16,22 21 0,0 0 0,-21 0 16,-1 22-16,1-1 0,0 0 15,-22 1-15,22 20 0,-22 1 16,1-1-16,-1 1 0,1 20 0,20 1 16,-20 21-16,-1-21 0,22 20 0,0-20 15,-1 21-15,1-21 0,0 20 16,21 1-16,-22 0 0,22-21 0,0 21 15,0-22-15,21 22 0,0-21 0,0-1 16,0 1-16,0-21 0,0 20 16,42-20-16,-21 20 0,0-20 0,22-22 15,20 22-15,-20-22 0,20 0 0,1 1 16,-22-22-16,21 0 0,1 0 16,21 0-16,-22-21 0,-21 0 15,22 0-15,-1 0 0,-20-21 0,20 0 16,-20 0-16,-1 0 0,21-22 15,-20 1-15</inkml:trace>
  <inkml:trace contextRef="#ctx0" brushRef="#br1" timeOffset="-203129.22">20955 14542 0,'0'0'0,"0"-22"16,0-20-16,0 21 16,0 42-1,0 0-15,0 0 16,0 22-16,0-1 0,0 0 0,0 1 16,0 20-16,0-20 0,0 20 15,-21 1-15,0-1 0,-1-21 0,1 22 16,21-1-16,-21 1 0,0-1 0,0-20 15,-22-1-15,22 22 0,0-22 16,21-21-16,-21 21 0,0-20 0,21-1 16,0 0-16,0 0 0,21-42 31,0 0-31,0 0 16,0-22-16,1 22 0</inkml:trace>
  <inkml:trace contextRef="#ctx0" brushRef="#br1" timeOffset="-201665.54">21357 14711 0,'0'0'0,"21"0"0,-21-21 15,-21 21 1,0 21-16,-21 0 16,20 0-16,-20 0 0,0 22 15,-1-22-15,-20 21 0,21-21 16,-22 22-16,22-22 0,-22 21 0,1 1 15,20-22-15,-20 0 0,21 21 16,20-21-16,-20 1 0,21-22 0,0 21 16,0-21-16,42-21 31,0 21-31,0 0 0,0-22 16,0 22-16,1 0 0,-1 0 0,0 0 15,0 0-15,0 0 16,0 22-16,1-1 0,-1 0 0,-21 0 0,21 0 15,0 22-15,-21-22 0,0 0 16,0 21-16,21 1 0,-21-22 16,21 21-16,1-21 0,-22 22 0,0-22 15,21 21-15,0-21 0,0 0 0,-21 1 16,21 20-16,0-21 0,1 0 16,-1-21-16,0 21 0,0 1 0,0-22 15,22 0-15,-22 0 0,21 0 0,0 0 16,1 0-16,-1-22 0,0 1 15,1 0-15,-1 0 0,0-21 0,22 20 16,-22-20-16,1 21 0,-1-21 0,0-1 16,-21 1-16,22 21 0,-22-22 15,0 1-15,0 21 0,-21-21 0,0 20 16,0 1-16,0 0 0,0 0 16,-21 0-16,0 0 0,0 21 0,0 0 15,-1 0-15,-20 0 0,21 0 16,0 0-16,-22 21 0,22-21 0,0 21 15,0 0-15,0 21 0,0-20 0,-1-1 16,22 21-16,-21-21 0,21 22 16,0-22-16,0 21 0,0-21 0,0 0 15,0 1-15,0 20 0,21-21 0,1 0 16,-1-21-16,0 21 0,0-21 16,0 0-16,22 0 0,-22 0 15,21 0-15,0 0 0,1 0 0,-1 0 16,-21-21-16,22 0 0,-1 0 0,-21 0 15,21 0-15,1-1 0,-22 1 16,0-21-16,21 21 0,-20-22 0,-1 22 16,0 0-16,0-21 0,0 21 0,0-1 15,1 1-15,-22 0 16,0 42 0,0 0-1,-22 1-15,1-1 0,21 0 16,0 0-16,-21-21 0,21 21 15,-21 0-15,21 1 0,0-1 0,-21 0 16,21 0-16,0 0 0,0 0 16,0 1-16,21-22 15,0 0 1,0 0-16,0 0 0,1 0 16,-1 0-16,0-22 0,21 1 0,-21 0 15,22 0-15,-22 0 0,21 0 0,1-22 16,-22 22-16,21 0 0,-21-21 0,22 20 15,-22 1-15,21-21 16,-21 21-16,0 0 0,-21-1 16,0 1-16,0 42 47,0 1-47,-21-22 0,21 21 0,-21 0 15,0 0-15,0 0 0,0 22 16,-1-22-16,1 21 0,21 0 0,0 1 15,-21-1-15,21 0 0,-21 22 0,21-22 16,0 22-16,0-1 0,0 1 0,0 20 16,0-20-16,0-1 0,0 22 15,0-21-15,0 20 0,0 1 0,21-22 16,-21 22-16,21 0 0,-21-22 0,0 22 16,0 0-16,0-22 15,0 22-15,0-22 0,0 1 0,0-1 16,0 1-16,0-22 0,0 22 0,-21-22 15,0 0-15,0 1 0,0-1 16,-1-21-16,1 0 0,-21 0 0,21 1 16,0-22-16,-22 0 0,22 0 0,-21 0 15,21 0-15,-22-22 0,1 1 16,0-21-16,-1 21 0,1-22 0,0 1 16,-22 0-16,22-1 0,-22 1 0,22-21 15,-22-1-15,22 1 0,21-1 16,-21 1-16,20-1 0,22 1 15,0-1-15,0 1 0,0-1 0,22 1 0,-1-1 16,0 1-16,21-1 16,1 1-16,-22-1 0,21 1 15,0-1-15,22 1 0,-22 20 0,1-20 0,-1 20 16,0-20-16,22 21 0,-22 20 16,0-20-16,22 21 0,-1-21 15,-20 20-15,-1 1 0,-21 21 0,0 0 16,1 0-16,-1 0 0,-21-21 15,21 21-15,0 0 16,-21-21 0,21 0-16,0 21 0,-21-21 15</inkml:trace>
  <inkml:trace contextRef="#ctx0" brushRef="#br1" timeOffset="-201201.73">23114 14393 0,'0'0'0,"0"-21"0,-21 0 15,21 0 1,21 21-1,0 0-15,0 0 0,22 0 16,-22 21-16,21 0 0,0 0 0,1 1 16,-1 20-16,0-21 0,1 21 0,20 1 15,-20 20-15,-1-20 0,0 20 16,-21-21-16,22 22 0,-22-1 0,0 22 16,0-21-16,-21 20 0,0 1 0,0-22 15,0 22-15,-21-21 0,0 20 16,0-20-16,0-1 0,-22 1 15,22-1-15,0 1 0,-21-1 0,-1-20 16,22 20-16,-21-21 0,21 1 0,-22-22 16,22 21-16,0-21 0,-21 1 15,20-1-15,1 0 0,0 0 0,0-21 16,0 0-16,0 0 16,21-21-1,0 0-15,0 0 0,0-1 16,0 1-16,0 0 0,0-21 15,21 21-15,0-1 0</inkml:trace>
  <inkml:trace contextRef="#ctx0" brushRef="#br1" timeOffset="-200933.56">24447 15515 0,'-21'-21'15,"0"21"17,0 0-17,0 0 16,0 21-15,-1 0-16,1 1 16</inkml:trace>
  <inkml:trace contextRef="#ctx0" brushRef="#br1" timeOffset="-200700.7">24151 16383 0,'0'0'0,"-21"21"0,-43 43 16,43-43-1,0 0-15,0 0 0,-21 0 0,-1 1 16,22-1-16,-21 0 0,-1 0 0,1 0 16,0-21-16,-1 21 0,1 1 0,0-1 15,-1 0-15,1 0 0,0-21 16,-22 21-16,22 0 0,-22-21 15,1 22-15,-1-1 0,-20-21 0</inkml:trace>
  <inkml:trace contextRef="#ctx0" brushRef="#br1" timeOffset="-83346.62">6392 19029 0</inkml:trace>
  <inkml:trace contextRef="#ctx0" brushRef="#br1" timeOffset="-82354.49">7620 18711 0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3:56:47.1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9398 804 0,'0'0'0,"21"0"16,-21-21-16,21 21 15,-21-21 1,21 21-16,-21-21 16,22 21-16,-1-21 15,-21 0 1,0-1 0,0 1-16,0 0 15,0 0 1,0 0-16,0 0 0,0-1 15,0 1-15,0 0 0,0 0 16,0 0-16,0 0 0,0-1 16,0 1-1,0 42 17,0 1-17,0-1-15,0 21 16,0-21-16,0 22 0,0-1 15,0 0-15,-21 1 0,21 20 0,-22-21 16,22 22-16,0-1 0,0 1 16,-21 21-16,21-22 0,-21 1 0,0-1 15,21 1-15,0-22 0,0 21 16,-21 1-16,21-22 0,-21 22 0,21-22 16,-22 0-16,22 1 0,0-22 15,0 21-15,0-21 0,0 1 0,0-1 16,-21 0-16,0-42 31,21 0-15,0-22-16,0 22 15,0 0-15,0-21 0,0-1 0,0 1 16,0 0-16,0-1 0,0 1 16,21 0-16,-21-1 0,21 22 0,1-21 15,-22 21-15,21-1 0,0 1 16,0 0-16,0 21 0,0 0 15,1 0-15,-1 0 0,0 21 16,0 0-16,-21 22 0,21-22 16,0 21-16,1-21 0,-22 22 0,21-22 15,0 21-15,-21 1 0,21-22 16,0 0-16,-21 21 0,21-21 0,1 1 16,-1-1-16,0 0 15,0-21-15,0 0 0,0 0 16,1 0-16,-1 0 0,0 0 15,0-21-15,0 21 0,0-21 16,1-1-16,-1 1 0,0 0 16,0 0-16,0 0 0,-21 0 0,0-1 15,21 22-15,-21-21 0,0 0 16,0 0-16,0 0 16,0 0-1,-21 21-15,0-22 0,0 22 0,0-21 16</inkml:trace>
  <inkml:trace contextRef="#ctx0" brushRef="#br0" timeOffset="292.83">9504 1207 0,'0'0'0,"-21"0"15,21 21 1,21-21-1,0 0 1,0 0-16,0 0 0,0-21 16,22 21-16,-1 0 0,-21-22 0,22 1 15,-1 21-15,-21-21 16,21 21-16,-20-21 0,20 0 0,-21 21 16,21-21-16,-20 21 0,-1-22 15,0 22-15,-21-21 0,0 0 16,0 0-1,-21 0 1,0 21-16,-1 0 0,1-21 0</inkml:trace>
  <inkml:trace contextRef="#ctx0" brushRef="#br0" timeOffset="583.66">9483 699 0,'-22'0'16,"22"-22"-16,0 1 15,22 21-15,-1-21 0,21 21 16,0-21-16,-20 0 0,20 21 0,0-21 16,1-1-16,-1 22 0,0-21 15,1 0-15,-1 21 0,0-21 16,-21 21-16,1 0 0,20 0 15,-21-21-15,0 21 0,0 0 16,-21 21 15,0 0-15,0 0-16</inkml:trace>
  <inkml:trace contextRef="#ctx0" brushRef="#br0" timeOffset="2675.61">10308 1312 0,'0'-21'31,"0"0"-15,0 0 0,21 0-16,-21 0 15,21 21-15,1-22 0,-1 1 16,0 21-16,0 0 15,-21-21-15,21 21 0,0 0 16,1 0-16,-1 0 0,0 0 0,0 0 16,0 0-16,0 21 0,1 0 15,-1 1-15,0-1 0,0 21 0,0 0 16,-21-20-16,0 20 0,0 0 16,0 1-16,0-1 0,0 0 0,-21 1 15,0-1-15,0 0 0,0 1 0,-1-1 16,1-21-16,21 21 0,0-20 15,0-1-15,0 0 0,-21-21 16,21-21 0,21 0-1,0-22-15,-21 22 16,22-21-16,-1 21 0,0-22 0,0 1 16,0 0-16,0-1 0,22 1 0,-22 0 15,0-1-15,0 1 0,22 0 16,-22-1-16,0 1 0,0 21 0,0 0 15,0-22-15,1 43 0,-22-21 16,21 0-16,-21 42 31,0 0-31,0 0 0,-21 1 16,-1-1-16,22 21 16,-21 0-16,21-20 0,0 20 0,0 0 15,0 1-15,0-1 0,0-21 0,0 21 16,0 1-16,0-22 0,0 21 15,0-21-15,21 1 0,1-1 0,-1 0 16,0 0-16,0-21 0,21 0 16,-20 21-16,-1-21 0,21 0 0,-21 0 15,22 0-15,-22 0 0,0-21 0,21 0 16,-21 21-16,1-21 0,-1 0 16,0-1-16,0 1 0,-21 0 0,21-21 15,0 21-15,-21-22 0,22 22 16,-22-21-16,21-1 0,0 1 15,-21 21-15,21-21 0,0 20 0,-21 1 16,21 0-16,1 0 0,-22 0 16,21 21-16,0 0 0,0 0 15,0 21 1,0 0-16,-21 0 16,22 0-16,-22 1 15,0-1 1,0-42 31,0-1-32,0 1-15,0 0 16,-22 0-16,1 0 16,21 0-16,-21 21 15,21-22-15,-21 22 0,0 0 0,0 0 16,-1 22-1,1-1-15,21 0 0,0 0 16,-21 0-16,0 0 0,21 22 16,-21-22-16,21 21 0,0-21 0,-21 22 15,21-22-15,0 21 0,0-21 16,0 22-16,0-22 0,0 21 16,0-21-16,0 1 0,0 20 0,0-21 15,21 0-15,0 0 0,0 1 16,0-1-16,0-21 0,1 21 0,-1-21 15,21 0-15,-21 0 0,22 0 16,-1 0-16,-21 0 0,21 0 0,1 0 16,-1-21-16,-21 0 0,22-1 0,-1 1 15,-21 0-15,21 0 0,1-21 16,-22 20-16,0-20 0,0 21 0,0-21 16,1 20-16,-1-20 0,0 21 15,-21-21-15,21 20 0,-21-20 0,0 21 16,0 0-16,0 0 0,0-1 15,0 1-15,0 0 16,-21 42 0,0 0-1,0 1-15,21-1 0,0 0 16,-22 0-16,1 0 0,21 0 0,-21 1 16,21 20-16,0-21 0,0 0 15,0 0-15,-21 22 0,21-22 0,0 0 16,0 0-16,0 0 0,0 1 15,0-1-15,21 0 0,0 0 0,0 0 16,1 0-16,-1-21 0,0 0 16,21 0-16,-21 0 15,1 0-15,20 0 0,-21 0 0,21 0 16,-20 0-16,20 0 0,-21-21 0,21 0 16,1 0-16,-22 0 0,0 0 15,21-1-15,-20-20 0,-1 21 0,21-21 16,-21-1-16,0 1 0,1 0 15,-1-1-15,0 1 0,-21-22 0,21 22 16,0-21-16,-21-1 0,21 1 0,-21-1 16,0 1-16,0-1 0,22 22 15,-22-1-15,0 1 0,0 0 0,0-1 16,0 22-16,0-21 0,0 21 16,0 0-16,0-1 0,0 1 15,0 0-15,-22 21 0,1 0 31,0 21-31,0 0 0,21 22 16,0-22-16,-21 0 0,21 21 16,-21 1-16,21-1 0,0 0 0,0 1 15,0-1-15,0 22 0,0-22 16,0 21-16,0-20 0,0 20 0,0-20 16,-22-1-16,22 21 0,0-20 15,0-1-15,0 0 0,0 1 16,0-22-16,0 21 0,0-21 0,0 22 0,22-22 15,-1 0-15,0 0 16,-21 0-16,21 1 0,0-22 0,0 21 16,1-21-16,-1 0 0,0 0 0,21 0 15,-21 0-15,1 0 0,-1 0 16,21 0-16,-21 0 0,0 0 0,1-21 16,-1-1-16,21 1 0,-21 21 0,0-21 15,1 0-15,-1 0 0,-21 0 16,21 21-16,0-22 0,0 1 0,-21 0 15,0 0-15,0 0 16</inkml:trace>
  <inkml:trace contextRef="#ctx0" brushRef="#br0" timeOffset="3432.17">9758 2371 0,'0'0'0,"-64"0"15,43 0-15,0 0 0,0 0 16,0 0-16,-1 0 15,44 0 32,-1 21-47,21-21 0,0 0 0,22 0 16,-1 0-16,1 0 0,21 0 16,-1 0-16,22 0 0,-21 0 0,21 0 15,-22 0-15,43 0 0,-21 0 16,21 0-16,0 0 0,-21 0 0,21 0 15,0-21-15,0 21 0,0-21 0,0 21 16,0 0-16,21-22 0,-21 22 16,0 0-16,0-21 0,0 21 0,0 0 15,-21-21-15,21 21 0,-21-21 16,0 21-16,-22 0 0,-20-21 0,-1 21 16,1 0-16,-22 0 0,-21 0 15,0 0-15,-21-21 16,-21 21-1,0 0-15,0 0 16,0 0-16,-22 0 0,22 0 16,0-22-16,0 22 0,-21 0 0</inkml:trace>
  <inkml:trace contextRef="#ctx0" brushRef="#br0" timeOffset="4044.01">9483 2582 0,'0'0'0,"-22"0"0,-20 22 15,21-22-15,0 0 16,0 21-16,42-21 47,0 0-47,0 0 0,21 0 0,-20 0 15,20 0-15,21 0 0,1 0 16,-1 0-16,22 0 0,0 0 0,21 0 16,-22 0-16,22 0 0,0 0 15,0 0-15,21-21 0,0 21 16,-21 0-16,21 0 0,21-22 0,-21 22 16,0 0-16,0 0 0,0-21 15,0 21-15,21-21 0,-21 21 0,0 0 16,0 0-16,0-21 0,-21 21 0,21 0 15,-43 0-15,22-21 0,-21 21 16,0 0-16,-22 0 0,1-21 0,-1 21 16,-21 0-16,-20 0 0,20 0 15,-21 0-15,0 0 16,-42 0 15,0 0-15,0 0-1,0 0 1,-1 0-16,22-22 16</inkml:trace>
  <inkml:trace contextRef="#ctx0" brushRef="#br0" timeOffset="4207.8">13377 2413 0,'21'21'16</inkml:trace>
  <inkml:trace contextRef="#ctx0" brushRef="#br0" timeOffset="13224">3260 4297 0,'0'-21'0,"0"-22"15,0 22-15,0 0 0,0 0 16,0 0-16,0 0 0,0-1 0,0 1 16,0 0-1,0 0-15,0 0 0,0 0 16,0 42 46,0 0-62,0 0 16,0 0-16,0 0 16,0 1-16,0 20 0,0-21 0,0 0 15,0 22-15,0-22 0,0 21 16,0-21-16,0 22 0,0-1 0,0-21 16,0 21-16,0 1 15,0-1-15,21 0 0,-21-20 0,0 20 16,21 0-16,-21 22 0,0-22 15,0 0-15,0 1 0,0 20 0,21-20 16,-21-1-16,0 21 0,0-20 16,0-1-16,21 22 0,-21-22 0,0 0 15,0 22-15,0-22 0,0 22 0,0-22 16,0 21-16,0 1 0,0-1 16,0 1-16,0-1 0,0 1 0,0-22 15,0 22-15,0-1 0,0 1 16,0-22-16,0 22 0,0-1 0,0 1 15,0-1-15,0 1 16,0-1-16,0-21 0,0 22 0,-21-1 16,21-20-16,0-1 0,0 22 0,-21-22 15,21 21-15,0-20 0,0 20 16,0-20-16,0 20 0,0-21 0,0 1 16,0 20-16,0-20 0,0-1 15,0 21-15,-21-20 0,21-1 0,0 0 16,-21 1-16,21-22 0,0 21 15,0-21-15,0 1 0,0-1 0,0 0 16,0 0-16,-22-21 0,1 0 31,21-21-31,0 0 0,0 0 16,0-1-16,0-20 0,-21 0 16,21-1-16,0-20 0</inkml:trace>
  <inkml:trace contextRef="#ctx0" brushRef="#br0" timeOffset="14716.18">3344 4022 0,'0'0'0,"-21"0"15,-21 0-15,21-21 16,-1 21 0,1 0-16,21-22 15,21 44 48,1-22-48,-1 21-15,0-21 0,21 0 0,-21 21 16,22 0-16,-22-21 16,21 0-16,1 21 0,20-21 0,-21 21 15,1-21-15,-1 0 0,22 22 0,-22-22 16,21 0-16,-20 0 0,20 21 15,-20-21-15,20 0 0,1 0 16,20 21-16,1-21 0,-22 0 0,22 0 16,0 0-16,21 21 0,-22-21 15,1 0-15,0 0 0,20 21 0,-20-21 16,21 21-16,0-21 0,0 0 16,21 0-16,-22 22 0,22-22 0,-21 0 15,21 0-15,0 0 0,0 0 0,0 0 16,21 0-16,-21 0 15,0 0-15,22 0 0,-22 21 0,0-21 16,0 0-16,0 0 0,0 0 16,0 0-16,-22 0 0,1 0 0,0 0 15,0 0-15,-21 0 0,-1 0 16,1 0-16,0 0 0,-22 0 0,-21 0 16,22 0-16,-22 0 0,-21 0 0,22 21 15,-22-21-15,0 0 16,-21 21 109,0 0-110,0 0 1,0 1-16,0-1 0,0 0 16,21-21-16,-21 21 0,0 0 15,0 0-15,0 1 0,0 20 0,0-21 16,0 0-16,0 0 0,0 22 16,0-1-16,-21-21 0,21 22 15,-21-1-15,0 0 0,21 22 0,0-22 16,-21 0-16,-1 22 0,1-22 15,21 1-15,-21 20 0,21 1 0,-21-22 16,0 21-16,21 1 0,0-1 0,-21 1 16,21-1-16,-22 1 0,22-1 15,0 1-15,0-1 0,0-20 0,-21 20 16,21 1-16,0-1 0,0 1 16,-21-1-16,21 1 0,0-1 0,-21 1 15,21-1-15,0 1 0,0-1 0,0 1 16,0-1-16,0 1 15,-21-22-15,21 22 0,0-1 0,-21-21 16,21 22-16,0-1 0,0 1 0,0-1 16,0-20-16,0 20 0,-22 1 15,22-22-15,0 22 0,0-22 0,0 0 16,-21 22-16,21-22 0,0 0 0,0 1 16,0-1-16,0 0 0,0 1 15,0-1-15,0 0 0,0 1 0,0-22 16,0 0-16,0 21 0,0-20 15,0-1-15,-21-21 47,21-21-47,0-1 16,-21 22-16,21-21 0,-21 0 0,21 0 16</inkml:trace>
  <inkml:trace contextRef="#ctx0" brushRef="#br0" timeOffset="15679.22">3556 8192 0,'-21'0'16,"0"0"-16,-1 0 0,1 0 16,0 0-16,0 0 15,0 0-15,0 0 0,-1 0 16,1 0-16,0 0 16,0 21-16,0-21 0,0 0 15,-1 0-15,22 21 31,22-21-15,-1 0 0,0 0-16,0 0 0,21 0 0,-20 0 15,20 0-15,0 0 0,22 0 16,-22 0-16,22 0 0,-22 0 16,21 0-16,1 0 0,-1 0 15,1 0-15,21 0 0,-22 0 0,22 0 16,-1 0-16,1 0 0,0 0 0,21 0 15,-22 0-15,1 0 0,21 0 16,-22 0-16,1 0 0,21 0 0,0 21 16,-22-21-16,22 0 0,21 0 0,-21 0 15,0 0-15,0 0 0,0 0 16,-1 0-16,1 0 0,0 0 0,0 0 16,0 0-16,0 0 0,-1 0 0,1 0 15,0 0-15,0 0 0,-21 0 16,20 0-16,-20 0 0,0-21 15,-1 21-15,-20 0 0,21 0 0,-22 0 16,1 0-16,-1 0 0,-21 0 16,22 0-16,-22 0 0,-21 0 0,22 0 15,-22 0-15,21 0 0,-21 0 0,1 0 16,-1 0-16,0-21 16,0 21-16,0 0 15,0 0-15,1 0 16,-22-21 15,-22 21-31,1-22 0,21 1 16,-21 21-16</inkml:trace>
  <inkml:trace contextRef="#ctx0" brushRef="#br0" timeOffset="16825.66">4487 3217 0,'21'0'0,"1"0"15,-1-21-15,0 0 0,0 0 16,0 21-16,0-42 0,22 20 15,-22 1-15,0 0 0,0 0 0,0 0 16,1 0-16,-1-1 0,0 1 16,-21 0-16,0 0 0,0 0 0,0 0 15,0-1-15,-21 1 16,0 21-16,-1 0 0,1 0 0,-21 0 16,0 0-16,20 21 0,-20 1 15,0-1-15,-1 0 0,1 0 16,0 0-16,21 0 0,-22 1 0,1 20 15,21-21-15,0 0 0,-1 22 0,1-22 16,21 0-16,0 0 16,0 21-16,0-20 0,0-1 0,0 0 15,0 0-15,21 0 0,1 0 16,-1 1-16,0-1 0,21 0 0,-21 0 16,1 0-16,20 0 0,0 1 15,-21-1-15,22 0 0,-22 0 0,0 0 16,0 0-16,0 1 0,-21-1 15,0 0-15,0 0 0,0 0 0,-21 0 16,0 1-16,0-1 16,-21-21-16,20 21 0,-20 0 0,0 0 15,-1-21-15,1 0 0,0 0 0,21 0 16,-22 0-16,22 0 0,-21 0 16,21 0-16,-1-21 0,1 21 15,0-21-15,0 0 0,0 0 0,0-1 16,21 1-16,0 0 15,0 0-15,0 0 0,0 0 0,0-1 16,0 1 0,21 21-16,0-21 0,0 0 15,0 0-15,0 21 0,1-21 0</inkml:trace>
  <inkml:trace contextRef="#ctx0" brushRef="#br0" timeOffset="17257.43">4762 3598 0,'0'0'0,"22"22"0,-1-22 16,0 0 0,0 0-16,0 0 15,0 0-15,-21-22 16,22 1-16,-1 21 0,-21-21 15,21 0-15,-21 0 0,21 0 0,0-1 16,-21 1-16,0 0 0,0 0 16,0 0-16,0 0 0,-21 21 31,0 0-31,0 0 0,0 0 0,-1 21 16,1 0-16,0 0 0,0 0 15,0 0-15,0 1 0,-1 20 0,1-21 16,0 0-16,21 22 0,-21-22 15,21 0-15,0 21 0,0-21 0,0 1 16,0-1-16,0 0 16,21 0-16,0-21 0,0 0 15,1 0-15,-1 0 0,0 0 16,0 0-16,0 0 0,0 0 0,1 0 16,20 0-16,-21-21 0,0 0 15,0 0-15,22-1 0,-22-20 0,21 21 16,-21-21-16,1-1 0</inkml:trace>
  <inkml:trace contextRef="#ctx0" brushRef="#br0" timeOffset="17596.74">5461 2709 0,'-21'0'16,"0"0"-1,21 22-15,-22-1 0,1 0 0,21 0 16,-21 0-16,0 22 0,21-22 16,-21 21-16,0 0 0,21 1 0,-22-1 15,22 0-15,0 22 0,-21-1 16,21-20-16,-21 20 0,0 1 0,21-22 16,0 22-16,0-22 0,0 0 15,0 1-15,-21-22 0,21 21 0,0-21 16,0 0-16,0 1 0,0-1 15,0 0-15,0 0 16,21-21 15,0 0-31,-21-21 0,21 0 16,-21 0-16,21-1 0,1 1 16,-22 0-16</inkml:trace>
  <inkml:trace contextRef="#ctx0" brushRef="#br0" timeOffset="18483.23">5461 3598 0,'0'22'16,"21"-22"15,0 0-31,0 0 0,1-22 16,-1 1-16,0 21 15,0-21-15,-21 0 0,21 0 0,0 0 16,1-1-16,-22 1 0,0 0 16,21 0-16,-21 0 0,0 0 0,0-1 15,-21 22 1,-1 0 0,1 0-16,0 22 0,0-22 0,0 21 15,0 0-15,-1 0 0,1 21 16,0-20-16,0-1 0,21 21 0,0-21 15,0 22-15,0-22 0,0 0 16,0 0-16,0 0 0,0 0 0,21 1 16,0-22-16,0 0 15,1 0-15,-1 0 0,0 0 0,21 0 16,-21 0-16,22 0 0,-22-22 16,21 22-16,-21-21 0,22 0 0,-22 0 15,0 0-15,21 0 0,-20-1 16,-1 1-16,0-21 0,-21 21 15,21 0-15,-21-1 0,21 1 0,-21 0 16,0 0-16,21 21 0,-21-21 16,0 42 15,-21-21-31,21 21 0,-21 0 16,21 0-16,-21 1 0,21-1 15,0 0-15,0 0 0,0 0 0,0 0 16,0 1-16,0-1 0,0 0 15,-21 0-15,21 0 0,0 0 0,0 1 16,0-1-16,-21-21 16,21 21-16,0-42 47,0 0-32,0-1-15,0 1 0,0 0 16,0 0-16,0 0 0,21 0 0,0-1 15,0-20-15,0 21 0,0 0 16,1-22-16,-1 22 0,0 0 0,0 0 16,0 0-16,0 21 0,22 0 15,-22 0-15,0 0 0,0 0 0,0 0 16,-21 21-16,22 0 0,-1 0 16,0-21-16,-21 43 0,0-22 15,21 0-15,-21 0 0,21 0 16,-21 0-16,0 1 0,0-1 0,0 0 15,0 0-15,0 0 0,0 0 16,0 1-16,0-1 16,-21-21-16,21-21 47,21-1-47,0 22 15</inkml:trace>
  <inkml:trace contextRef="#ctx0" brushRef="#br0" timeOffset="18776.07">6689 3387 0,'0'21'15,"0"0"1,0 0-16,0 0 15,0 1-15,0-1 0,0 0 16,0 0-16,0 0 0,0 0 0,0 1 16,0-1-16,0 0 0,0 0 15,0 0-15,0 0 16,0 1-16,0-1 16,0-42 15,0-1-16,0 1-15</inkml:trace>
  <inkml:trace contextRef="#ctx0" brushRef="#br0" timeOffset="19140.86">6752 3175 0,'0'0'0,"-21"0"0,0 0 31,21 21-31,0 0 16,21-21 15,0 0-31,0 0 16,0-21-16,-21 0 15,0 0-15,0 0 16,0 0-16,0-1 15,-21 22 1,0-21-16,0 21 0,0 0 16,0 0-1,-1 21-15,22 1 16,0-1-16,0 0 16,0 0-16,0 0 15,0 0-15,0 1 16,0-1-1</inkml:trace>
  <inkml:trace contextRef="#ctx0" brushRef="#br0" timeOffset="20723.41">6921 3450 0,'0'0'16,"0"-21"-16,0 0 15,0 0-15,0 42 47,0 0-31,0 0-16,0 0 15,0 1-15,0 20 0,0-21 0,0 0 16,0 0-16,0 22 0,0-22 16,0 0-16,0 0 0,0 0 0,0 1 15,0-1-15,22 0 0,-22 0 16,21-21-16,0 21 0,0-21 15,0 0-15,0 0 16,1 0-16,-1 0 16,0-21-16,0 0 0,0 0 0,0 0 15,1-1-15,-1-20 16,0 21-16,0 0 0,-21-22 0,0 22 16,21-21-16,-21 21 0,21-22 15,-21 22-15,0-21 0,0 21 0,0 0 16,0-1-16,0 1 0,0 0 15,0 42 17,0 0-32,0 1 15,0-1-15,0 0 0,0 0 16,0 0-16,0 22 0,0-22 0,0 0 16,0 21-16,0-21 15,0 1-15,0-1 0,0 0 0,0 0 16,0 0-16,0 0 15,22-21-15,-1 0 0,-21 22 0,21-22 16,0 0-16,0 0 0,0 0 16,1 0-16,-1 0 0,0 0 15,0 0-15,0-22 0,0 1 0,1 21 16,-1-21-16,0 0 0,0 0 16,-21 0-16,21-1 0,0 1 0,-21-21 15,0 21-15,0 0 16,0-1-16,0 1 0,0 0 0,0 0 31,0 42-15,0 0-1,0 0-15,0 1 0,0-1 16,0 0-16,0 0 0,0 0 0,0 0 16,0 1-16,0-1 0,0 0 15,0 0-15,0 0 0,0 0 16,0 1-16,0-1 15,0-42 48,0-1-63,0 1 16,0 0-16,0 0 0,0-21 0,22 20 15,-1 1-15,0 0 0,-21-21 16,21 21-16,0-1 0,0 1 0,1 0 15,-1 21-15,0-21 0,0 0 16,0 21-16,0 0 16,1 0-16,-22 21 0,21 0 15,0-21-15,-21 21 0,0 0 0,21 1 16,-21-1-16,21 0 16,-21 0-16,0 0 0,0 0 0,0 1 15,0-1-15,0 0 0,0 0 0,0 0 16,0 0-16,0 1 15,0-1-15,0 0 0,0 0 32,-21-21-17,21-21 1,0 0-16,0 0 16,0-1-16,0 1 15,21-21-15,-21 21 0,21-22 0,1 1 16,-1 21-16,0-21 0,0-1 15,0 1-15,0 21 0,22-22 16,-22 22-16,0 0 0,0 21 0,0 0 16,1 0-16,-1 0 0,-21 21 15,21-21-15,0 43 0,0-22 0,-21 0 16,0 21-16,0-21 0,21 1 16,-21 20-16,0-21 0,0 21 0,0-20 15,0-1-15,0 0 0,0 21 16,0-21-16,0 1 0,0-1 15,0 0-15,0 0 16,-21-21-16,21 21 0,0 0 16</inkml:trace>
  <inkml:trace contextRef="#ctx0" brushRef="#br0" timeOffset="32051.96">3471 9335 0,'0'0'0,"0"-43"16,0 22-16,0 0 16,0 0-16,0 0 15,0-1 1,0 44 15,0-1-31,-21 0 0,21 0 16,0 21-16,0-20 0,0 20 15,0 0-15,0 1 0,0 20 0,0-21 16,0 1-16,0 20 0,0-20 16,0-1-16,0 21 0,0-41 0,0 20 15,0 0-15,0-21 0,0 1 16,0-1-16,0 0 0,21-21 15,0 0 1,-21-21 0,22 0-16,-22-1 0,21 1 15,0 0-15,-21-21 0,21-1 16,0 22-16,-21-21 0,21 0 0,1-1 16,-1 1-16,0 0 0,0-1 15,-21 22-15,21 0 0,0 0 0,1 0 16,-22-1-16,0 1 0,21 21 15,0 0-15,-21 21 16,0 1-16,21-1 0,-21 0 16,0 0-16,0 21 0,0-20 15,0 20-15,21 0 0,-21-21 0,0 22 16,0-1-16,0-21 0,21 22 16,1-22-16,-22 21 0,21-21 15,0 0-15,0 1 0,0-1 16,0-21-16,1 0 0,-1 0 15,0 0-15,0 0 0,0 0 0,0-21 16,1-1-16,-1 1 0,0 0 16,0 0-16,0 0 0,0-22 0,22 1 15,-22 21-15,0-21 0,0-1 16,0 1-16,1 0 0,-22-1 0,21 1 16,-21 0-16,21-1 0,-21 1 0,0 0 15,0-1-15,0 22 0,0-21 16,0 21-16,0-1 0,0 1 0,0 0 15,0 0-15,-21 21 32,0 21-17,21 0-15,-22 0 0,22 1 16,-21 20-16,21-21 0,0 21 0,0 1 16,-21-1-16,21 0 0,-21 1 15,21-1-15,0 22 0,0-22 0,0 0 16,0 1-16,0-1 0,0 0 15,0 1-15,0-22 0,21 21 0,0-21 16,-21 0-16,21 1 0,1-1 16,-1-21-16,0 21 0,21-21 0,-21 21 15,1-21-15,-1 0 0,0 0 16,21 0-16,-21 0 0,1-21 16,20 0-16,-21 21 0,0-21 0,0-1 15,1 1-15,-1 0 0,0 0 0,0 0 16,0-22-16,-21 22 0,0 0 15,21 0-15,-21-21 0,0 20 0,0 1 16,0-21-16,0 21 0,0 0 16,0-1-16,-21 22 15,0 0 1,0 0-16,21 22 16,-21-1-16,21 0 0,0 0 0,-21 0 15,21 22-15,0-22 16,0 21-16,0-21 0,0 22 0,0-22 15,0 0-15,0 21 0,0-21 0,0 1 16,0-1-16,0 0 0,21-21 16,-21 21-16,21-21 0,0 0 0,0 0 15,0 0-15,1 0 0,-1 0 0,21 0 16,-21 0-16,22-21 0,-22 0 16,21 0-16,-21-1 0,22 1 0,-1 0 15,-21-21-15,21 21 0,-20-22 0,-1 1 16,0 21-16,0-22 0,0 1 15,0 0-15,-21-1 0,0 1 16,0 0-16,0-1 0,0 1 16,0 0-16,0-1 0,0 22 0,0-21 15,-21 21-15,21 0 0,0-1 16,-21 22-16,21 22 16,0-1-1,0 0-15,0 0 0,0 21 16,0-20-16,0 20 0,0-21 0,0 21 15,-21 1-15,21-1 0,0 0 0,0 1 16,-21-1-16,21-21 0,0 22 16,0-1-16,0-21 0,0 21 15,0-20-15,0 41 0,0-42 16,0 0-16,0 1 0,-21-22 16,21 21-16,-22-21 31,22-21-16,0-1-15,0 1 0,0 0 16,0 0-16,0 0 0,0 0 16,0-1-16,22-20 0,-1 21 0,0 0 15,0-22-15,21 22 0,-20 0 16,-1 0-16,21 0 0,-21 0 0,22 21 16,-22-22-16,21 22 0,-21 0 0,22 0 15,-22 0-15,0 0 0,0 22 16,0-1-16,0-21 0,1 21 15,-22 21-15,0-21 0,0 1 0,0-1 16,0 0-16,0 0 0,0 21 0,0-20 16,0-1-16,-22 0 0,1 0 15,0 0-15,0 0 0,-21 1 0,20-1 16,-20 0-16,21 0 0,-21-21 0,20 21 16,1-21-16,0 0 0,0 0 15,0 0-15,0 0 0,-1 0 16,1 0-16,0 0 15,21-21-15,-21 21 16,21-21-16,0 0 0,0 0 16,0-1-16,0 1 0</inkml:trace>
  <inkml:trace contextRef="#ctx0" brushRef="#br0" timeOffset="32844.01">6350 9208 0,'0'0'0,"0"-22"0,0 1 16,0 42 0,0 1-1,-21-1-15,0 0 0,21 0 0,-22 21 16,1-20-16,21 20 0,-21 0 16,0 22-16,21-22 0,-21 0 0,0 22 15,-1-22-15,22 22 0,-21-22 16,0 0-16,21 1 0,0-1 0,-21-21 15,21 22-15,-21-22 0,21 0 16,0 0-16,0-42 31,0 0-31,0 0 16,0-1-16,21 1 0,-21 0 0,21-21 16,0-1-16,-21 1 0,21 0 15,1-1-15,-1-20 0,0 21 0,0-22 16,0 22-16,0-22 0,1 22 15,-1 0-15,0-1 0,0 1 16,0 21-16,0 0 0,-21-1 0,22 1 0,-1 21 16,-21 21-1,21 1-15,0-1 0,-21 21 16,21-21-16,-21 22 0,0-1 0,0 0 16,0 22-16,0-22 0,0 22 15,0-22-15,0 0 0,0 22 0,0-22 16,0-21-16,0 22 0,0-1 0,0-21 15,0 0-15,0 0 0,21 1 16,-21-1-16,0-42 47,-21-1-47,0 1 0,0 0 16</inkml:trace>
  <inkml:trace contextRef="#ctx0" brushRef="#br0" timeOffset="33332.26">6117 9843 0,'21'0'47,"0"0"-47,1 0 0,-1 0 16,0-22-16,21 22 0,-21 0 0,22-21 15,-1 0-15,-21 21 0,22-21 0,-1 0 16,0 21-16,1-21 15,-1-1-15,0 1 0,1 0 0,-1 0 16,0 21-16,1-21 0,-22 0 0,0-1 16,21 1-16,-42 0 0,21 21 15,-21-21-15,22 21 0,-22-21 16,0 42 15,0 0-31,0 0 16,0 22-16,0-22 0,0 0 15,0 21-15,0 1 0,0-22 0,0 21 16,0 0-16,0 1 0,0 41 16,-22-41-16,22-1 0,-21 0 15,21 1-15,0-1 0,0 22 16,-21-22-16,21 21 0,-21-20 0,21-1 16,0 22-16,0-22 0,0 0 0,0-21 15,0 22-15,0-22 0,0 0 16,0 0-16,0 0 0,0 1 0,0-44 31,0 1-15,0 0-16,0-21 0,0 21 0,21-22 15,-21 1-15,21 0 0,-21-1 0,0 1 16,0-22-16</inkml:trace>
  <inkml:trace contextRef="#ctx0" brushRef="#br0" timeOffset="33656.42">6964 9716 0,'0'0'0,"0"-22"0,0 1 0,0 0 0,0 0 16,21 0-16,0 0 15,-21-1-15,21 22 0,0-21 16,1 21-16,-1-21 0,0 21 16,21 0-16,-21 0 0,1 0 15,-1 0-15,21 0 0,-21 21 16,0 0-16,1 1 0,-1-1 0,-21 0 0,0 0 15,21 0-15,-21 0 0,0 1 16,0-1-16,0 0 0,0 0 16,-21 21-16,0-20 0,-1-1 0,1 0 15,0-21-15,21 21 0,-21 0 0,0-21 16,0 21-16,-1-21 0,1 0 16,0 0-16,21-21 46,21 0-46,0 0 0,1 0 16</inkml:trace>
  <inkml:trace contextRef="#ctx0" brushRef="#br0" timeOffset="33995.23">7641 9462 0,'0'0'0,"0"21"47,0 0-47,0 0 16,0 21-16,0-20 0,0 20 15,0-21-15,0 21 0,0 1 0,0-1 16,0 0-16,0 1 0,0-1 0,0 22 16,0-22-16,0 21 0,0-20 15,0 20-15,0 1 0,-21-1 16,21 1-16,0-22 0,0 22 0,0-22 15,0 0-15,0 1 0,-21-1 0,21 0 16,0-21-16,0 22 0,0-22 16,0 0-16,0 0 15,0-42 1,0 0-16,0 0 0,0-22 16,21 22-16,-21-21 0,0 21 15,21-22-15,-21 1 0,21 0 0</inkml:trace>
  <inkml:trace contextRef="#ctx0" brushRef="#br0" timeOffset="34384.01">7726 9694 0,'0'0'16,"-21"-21"-16,-1 0 15,22 0-15,0 0 0,0 0 16,0-1-1,22 1-15,-1 21 16,0 0-16,0 0 0,0 0 0,0 0 16,22 0-16,-22 0 0,21 0 15,-21 21-15,22 1 0,-22-1 16,0-21-16,0 21 0,0 0 0,1 0 16,-22 22-16,0-22 0,0 0 15,0 0-15,0 0 0,-22 0 0,1 1 16,0-1-16,0 0 0,0 0 0,0 0 15,-22 0-15,22 1 0,-21-1 16,21-21-16,-1 21 0,1-21 0,0 21 16,0-21-16,0 0 0,0 0 15,21-21 32,0 0-47,21 21 0,-21-21 16,21-1-16,0 1 0</inkml:trace>
  <inkml:trace contextRef="#ctx0" brushRef="#br0" timeOffset="35188.93">8445 9483 0,'0'21'0,"22"-21"15,-1 0-15,-21-21 16,21 21-16,0-21 0,0-1 16,-21 1-1,21 0-15,-21 0 16,0 0-16,-21 21 16,0 0-1,0 0-15,0 0 0,21 21 16,-21-21-16,-1 21 0,1 0 0,0-21 15,0 21-15,21 1 0,0-1 16,0 0-16,0 0 0,0 0 16,0 0-16,0 1 0,21-1 15,0-21 1,0 0-16,1 21 0,-1-21 0,0 0 16,0 0-16,21 21 0,-20-21 0,-1 21 15,0-21-15,0 0 0,-21 21 16,21-21-16,-21 22 0,0-1 15,0 0-15,0 0 16,-21-21-16,0 21 16,0-21-16,0 21 0,-1-21 0,1 0 15,-21 22-15,21-22 0,0 0 0,-1 0 16,1 0-16,0 21 16,0-21-16,0 0 15</inkml:trace>
  <inkml:trace contextRef="#ctx0" brushRef="#br0" timeOffset="35390.81">8530 9906 0,'0'0'0,"21"0"0,-21 21 16,0 0 0,21-21 15,1 0-15,-22-21-16,21 0 0,0 21 15,0-21-15,0 0 0,22 0 16,-22 21-16,0-22 0,21-20 0,-21 21 15</inkml:trace>
  <inkml:trace contextRef="#ctx0" brushRef="#br0" timeOffset="36799.62">18161 3789 0,'0'0'0,"0"-21"0,0 0 15,0-1 1,-21 22-16,21-21 16,-21 21-1,21 21 32,0 1-47,0-1 0,0 0 16,0 0-16,0 0 15,0 0-15,0 1 0,0-1 0,0 0 16,0 21-16,0 1 0,0-1 16,0 0-16,0 1 0,0-1 0,0 0 15,-22 22-15,22-22 16,-21 22-16,0-1 0,21-21 0,0 22 0,0-1 15,-21-20-15,21 20 0,-21 22 16,21-22-16,-21 1 0,21-1 16,0 1-16,0-1 0,-22 1 0,1 21 15,21-22-15,-21 1 0,21 20 16,-21-20-16,0 20 0,21-20 0,-43 84 16,43-63-16,-21-22 15,21 22-15,-21-22 0,0 22 0,21 0 16,-21-1-16,21 1 0,0 0 0,-21-22 15,-1 22-15,22 0 0,-21-22 16,21 22-16,0-1 0,-21-20 0,0 21 16,21-1-16,-21-20 0,21 20 0,0-20 15,0-1-15,-21 1 16,21-1-16,0-20 0,-22 20 0,22-20 16,0-1-16,0-21 0,0 21 0,0-20 15,0-1-15,0-42 31,0-1-31,0 1 0,0 0 16,0-21-16,0 21 0,0-22 16,0-20-16</inkml:trace>
  <inkml:trace contextRef="#ctx0" brushRef="#br0" timeOffset="38811.37">18055 3789 0,'21'-21'15,"0"21"95,1 0-110,20 0 15,-21 0-15,0 0 0,22 0 0,-1 0 16,21 0-16,-20 0 0,20 0 16,1 0-16,-1 0 0,1 0 0,-1 0 15,1 0-15,20-21 0,1 21 16,0 0-16,-1-22 0,22 1 15,0 21-15,0-21 0,0 21 0,0-21 16,-22 21-16,22-21 0,0 21 16,0-21-16,-22 21 0,22-22 0,0 1 15,0 21-15,0-21 0,0 21 16,-22-21-16,22 21 0,-21-21 16,-1 0-16,1 21 0,21-22 0,-21 22 15,-1-21-15,1 21 0,0 0 16,-22-21-16,22 21 0,-22 0 0,1-21 15,-1 0-15,1 21 0,-22 0 16,22-21-16,-22 21 0,0 0 0,22-22 16,-22 22-16,0 0 0,22-21 15,-22 21-15,1-21 0,20 21 16,-21 0-16,22-21 0,-22 21 0,1 0 16,-1 0-16,0-21 0,1 21 15,-1 0-15,-21 0 0,21 0 16,-20-21-16,-1 21 0,0 0 15,-21 21 17,0 0-32,21 0 15,-21 0-15,0 0 0,0 1 16,0-1-16,0 0 16,0 0-16,0 21 0,0-20 0,0-1 15,0 21-15,0-21 0,0 22 16,0-22-16,0 21 0,0 0 0,0 1 15,0-1-15,0 0 0,0 1 16,0 20-16,0-20 0,0 20 0,0 1 16,0-22-16,21 21 0,-21-20 0,21 20 15,-21 1-15,22-22 0,-22 22 16,0-22-16,0 21 0,0-20 0,21 20 16,-21 1-16,0-1 0,0 1 15,0-1-15,21 22 0,-21-22 0,0 1 16,0-1-16,0 1 0,0-1 15,21 1-15,-21-1 0,21 22 16,-21-21-16,0-1 0,0 22 0,21-22 16,-21 1-16,22-1 0,-22 1 15,0-1-15,0 1 0,21-1 0,-21 1 16,21-1-16,-21 1 0,0-1 16,0 1-16,0-1 0,21 1 0,-21-1 15,0-20-15,0 20 0,0-21 0,0 22 16,0-22-16,0 22 0,0-1 15,0-20-15,0 20 0,0-21 0,0 22 16,0-22-16,21 22 0,-21-22 16,0 0-16,0 1 0,0-1 15,0 0-15,0 1 0,0-1 0,0-21 16,0 22-16,0-22 0,0 21 16,0-21-16,0 0 0,0 1 0,0-1 15,0 0-15,-21-21 16,21 21-16,-21-21 15,0 0 1,21 21-16,-21-21 16,-1 0-16,1 0 15,0 0-15,0 21 0,0-21 16,0 0-16,-1 0 16,1 22-16,0-22 0,0 0 15,0 0-15,0 0 0,-1 21 0,-20-21 16,21 0-16,-21 0 0,20 0 15,-41 21-15,21-21 0,-1 0 0,-20 0 16,-1 21-16,1-21 0,-1 0 0,22 21 16,-22-21-16,1 21 0,-1-21 15,-20 0-15,41 0 0,-41 22 0,41-22 16,-20 0-16,-1 0 0,1 21 16,-1-21-16,22 0 0,-21 0 0,-1 0 15,1 21-15,-1-21 0,1 0 0,20 0 16,-41 21-16,20-21 15,1 0-15,-22 21 0,21-21 0,-20 21 16,-1-21-16,0 22 0,1-22 0,-1 0 16,22 21-16,-22-21 0,21 0 15,1 0-15,21 21 0,-22-21 0,22 0 16,-22 0-16,22 0 0,-22 0 0,1 21 16,-1-21-16,1 0 0,-1 0 15,1 21-15,-22-21 0,1 0 0,20 21 16,-21 1-16,22-22 0,-22 0 0,22 21 15,-22-21-15,22 0 0,20 0 16,-20 0-16,20 0 0,1 0 0,0 0 16,-1 0-16,1 0 0,0 0 15,-1 0-15,1 0 0,21 0 16,-21 0-16,20 0 0,-20 0 0,21 0 16,0 0-16,-22 0 0,22 0 15,0 0-15,0 0 0,0 0 16,21-21 15,0-1-31,0 1 16,21-21-16,0 21 0,0 0 15</inkml:trace>
  <inkml:trace contextRef="#ctx0" brushRef="#br0" timeOffset="39673.53">19537 4043 0,'0'0'0,"-21"0"0,-1-21 16,1 21-16,0 0 15,0-21-15,0 21 47,21 21-47,0 0 0,-21 21 0,21-21 16,0 22-16,0-1 0,0 0 15,0 22-15,0-22 0,0 22 0,0-1 16,0 1-16,21-1 0,-21 22 16,21 0-16,0-1 0,-21 1 0,0 0 15,21-1-15,-21 22 0,21-21 0,-21-1 16,0 22-16,22-21 0,-22 21 16,0 0-16,0-22 0,0 22 0,0 0 15,0 0-15,0 0 0,0-1 16,0 1-16,0 0 0,0-21 0,0 21 15,0-1-15,-22 1 0,22-21 16,0 21-16,-21-22 0,0 1 16,0-21-16,21 20 0,0-41 0,-21 20 15,0 1-15,21-22 0,0-21 0,-22 21 16,1-20-16,21-1 0,-21 0 16,21 0-16,0-42 31,0-21-31,0 20 0,0-20 15,0 0-15,21-22 0,0 1 16,1-1-16,-1-20 0,0-1 16</inkml:trace>
  <inkml:trace contextRef="#ctx0" brushRef="#br0" timeOffset="40273.69">20278 3789 0,'0'21'47,"0"0"-47,0 0 16,0 1-16,0 20 0,0 0 15,0 1-15,0-1 0,0 0 0,0 22 16,0-1-16,0 1 0,0-1 15,21 1-15,-21-1 0,0 22 0,21-22 16,0 22-16,-21 0 0,21 21 16,-21-22-16,0 22 0,0-21 15,0 21-15,0-1 0,0 1 0,0 0 16,0 0-16,0 0 0,0 0 0,0-1 16,0 1-16,-21 0 0,21 0 15,0 0-15,-21 0 0,0-1 0,21 1 16,-21-21-16,21 21 0,0 0 15,-22-22-15,1 22 0,21-21 0,-21-1 16,21-20-16,-21 21 0,21-22 0,0 1 16,0-22-16,0 0 0,-21 1 15,21-1-15,0-21 0,0 0 0,0 0 16,0 1-16,-21-22 16,21-22-1,0 1-15,0 0 16,0-21-16,21 21 0,0-22 0,0 1 15,0-22-15,0 22 0</inkml:trace>
  <inkml:trace contextRef="#ctx0" brushRef="#br0" timeOffset="40848.11">21209 3704 0,'0'0'0,"0"21"32,0 1-32,0-1 15,0 0-15,0 21 0,0-21 16,0 22-16,0 20 0,0 1 0,0-1 16,0 1-16,0 20 0,0 1 15,0 0-15,0-1 0,0 1 0,0 0 16,0 21-16,0-1 0,0 1 15,21 0-15,0 0 0,-21 0 0,0 21 16,0-21-16,21 21 0,-21-22 0,22 1 16,-22 21-16,0-21 15,21 21-15,-21-21 0,0 21 0,0-21 16,0 0-16,21-1 0,-21 1 0,0-21 16,21 21-16,-21-22 0,0 1 15,0 0-15,0-1 0,0-20 0,21-1 16,-21 1-16,0-1 0,0-20 0,0-22 15,0 21-15,0-21 0,0 1 16,0-1-16,0-42 31,0-1-31,0 1 16,0 0-16,0-21 0,0 21 0,0-22 0,0 1 16,21-22-16</inkml:trace>
  <inkml:trace contextRef="#ctx0" brushRef="#br0" timeOffset="41376.49">22119 3768 0,'0'0'0,"0"-21"0,0-1 0,0 1 0,21 0 15,0 21 17,-21 21-32,0 0 15,22 1-15,-22 20 0,0 0 0,0 1 16,0-1-16,0 21 0,0 1 15,0 21-15,0-1 0,0 1 0,0 0 16,0-1-16,0 22 0,0-21 0,0 21 16,0 21-16,0-22 15,0 1-15,-22 21 0,22-21 0,-21 21 16,21-21-16,-21 21 0,21-21 0,-21 21 16,21 0-16,0-21 0,0 21 15,0 0-15,0-22 0,0 22 0,0-21 16,0 21-16,0-21 0,0 0 15,0 0-15,0 0 0,0-1 0,0-20 16,0 0-16,0-1 0,0 1 0,0-21 16,-21-1-16,21-21 0,0 1 15,-21-1-15,21-21 0,0 0 0,0 1 16,-22-22-16,1-22 16,21 1-1,0-21-15,0 21 0,-21-22 0,21 1 16,0-21-16</inkml:trace>
  <inkml:trace contextRef="#ctx0" brushRef="#br0" timeOffset="42192.07">18267 5144 0,'0'0'0,"-21"0"0,63 0 47,-21 0-47,21 0 0,22 0 15,-1 0-15,22 0 0,0-22 0,-1 22 16,22-21-16,0 0 0,21 21 16,21-21-16,0 0 0,1 0 0,20-1 15,21 1-15,1 0 0,-1 0 16,1 0-16,-1 0 0,1-1 0,-22 1 15,22 0-15,126 0 16,-169 0-16,-21 21 0,0-21 16,-21 21-16,-21 0 0,0-22 15,-1 22-15,-20 0 0,-1 0 0,1-21 16,-22 21-16,0-21 0,1 21 16,-1 0-16,0 0 0,-20 0 0,20-21 15,-21 21-15,0 0 16,0 0-16,-42 0 31,-21 21-15,21-21-16,-22 0 0,1 0 0,0 0 15,-1 21-15</inkml:trace>
  <inkml:trace contextRef="#ctx0" brushRef="#br0" timeOffset="42812.93">18203 5842 0,'0'21'15,"0"0"1,21-21 15,1 0-31,-1 0 0,0 22 16,21-22-16,1 0 0,-1 0 15,21 0-15,1 0 0,-1 0 0,22-22 16,0 1-16,21 21 0,21-21 16,0 0-16,21 0 0,21 0 0,0-1 15,22 1-15,-1 21 0,22-21 16,-21 0-16,20 0 0,1 0 0,0-1 15,-1 22-15,-20-21 0,-1 21 16,1-21-16,-22 21 0,22-21 0,-22 0 16,0 21-16,-21-21 0,1 21 15,-22-22-15,-22 22 0,1 0 16,-21-21-16,42 21 0,-64 0 16,-41 0-16,-1-21 0,0 21 15,-42 0 1,0 0-1,-1 0-15,1 0 0,0 0 16,0 0-16,0 0 0,0 0 0,-1 0 16,1 0-16,-21 0 0,21 21 15</inkml:trace>
  <inkml:trace contextRef="#ctx0" brushRef="#br0" timeOffset="43447.91">18224 6710 0,'-42'0'0,"84"0"0,-105 21 0,21-21 15,-22 42-15,43-42 16,-21 22-16,20-22 0,1 21 0,0 0 15,0-21-15,21 21 0,0 0 0,0 0 16,0 1-16,0-1 16,21-21-16,0 21 15,22-21-15,-1 21 0,0-21 16,1 0-16,41 0 0,-20 0 0,20 0 16,22 0-16,-21 0 0,21 0 0,21 0 15,0 0-15,0 0 0,0-21 16,21 21-16,21 0 0,-21-21 0,22 21 15,20-21-15,-20 21 0,20-22 16,1 1-16,-1 21 0,1-21 0,-22 21 16,21-21-16,-20 21 0,-1 0 15,0-21-15,-20 0 0,-1 21 0,127-22 16,-148 22-16,0-21 16,-21 21-16,-22 0 0,1-21 15,0 21-15,-43 0 0,0 0 0,1 0 16,-22 0-16,0 0 0,0 0 15,-21-21-15,21 21 0,-42 0 32,-21 0-32,21 0 0,-22 0 15,-41 0-15</inkml:trace>
  <inkml:trace contextRef="#ctx0" brushRef="#br0" timeOffset="44096.09">17632 7705 0,'0'21'16,"0"-42"-16,-21 42 0,21 0 31,21-21-15,0 0-16,0 0 16,21 0-16,1 0 0,20 0 15,1 0-15,-1 0 0,22 0 0,0-21 16,20 21-16,22-21 0,0 21 15,0-21-15,0 21 0,22-22 0,20 22 16,-21-21-16,21 0 0,1 21 16,-1-21-16,0 21 0,1-21 15,-1 0-15,-21 21 0,22-22 0,-22 22 16,0-21-16,0 0 0,-21 21 0,0-21 16,-21 21-16,21-21 0,-21 21 15,-22 0-15,22-21 0,-21-1 0,-22 22 16,107-21-16,-128 21 15,-21 0-15,0 0 0,1 0 16,-1-21-16,0 21 16,-21-21-1,-21 21 1,0 0-16,-22 0 0,22-21 0</inkml:trace>
  <inkml:trace contextRef="#ctx0" brushRef="#br0" timeOffset="44917.18">17632 7853 0,'0'21'0,"0"0"16,0 0-16,0 1 16,0-1-16,0 0 15,0 0-15,0 0 0,0 22 16,0-22-16,21 0 0,-21 0 16,0 21-16,21-20 0,-21-1 0,0 0 15,0 0-15,0 21 0,0-20 16,0-1-16,21-21 0,-21 21 0,0 0 15,0 0-15,21-21 0,-21 21 0,0 1 16,0-1 0,0 0-1,0 0 1,22-21-16,-1 0 16,0 0-16,0 0 0,0 0 15,22 0-15,20-21 16,-21 0-16,1 0 0,20 21 0,-20-22 15,84-20-15,-64 21 0,1 0 16,-1-22-16,1 22 0</inkml:trace>
  <inkml:trace contextRef="#ctx0" brushRef="#br0" timeOffset="46088.47">18161 5863 0,'0'0'0,"-21"21"16,42-21 15,0 0-31,0 0 0,0 0 16,1 0-16,-1 0 0,21-21 0,-21 0 15,22 21-15,-22-21 0,21 0 16,-21 0-16,22-1 0</inkml:trace>
  <inkml:trace contextRef="#ctx0" brushRef="#br0" timeOffset="46439.27">18267 5038 0,'0'0'0,"-21"0"15,42 0 16,0 0-31,21 0 0,-21 0 16,22 0-16,-22 0 0,21-21 0,1-1 16,-1 22-16,0-21 0,1 0 15</inkml:trace>
  <inkml:trace contextRef="#ctx0" brushRef="#br0" timeOffset="68963.67">18584 9229 0,'0'0'15,"0"-21"-15,0-1 0,0 1 16,0 0-16,21 0 0,-21 0 16,0 0-16,0-1 15,0 1-15,0 0 16,-21 21-16,21-21 0,-21 21 15,0 0-15,0 0 0,0 0 0,-22 0 16,22 0-16,-21 0 0,21 0 0,-22 21 16,1 0-16,0 0 0,-1 1 15,1-1-15,0 0 0,-1 21 16,22 1-16,0-22 0,0 21 16,21-21-16,0 22 0,0-1 0,0-21 15,21 43-15,0-43 0,0 0 16,0 21-16,22-21 0,-22 1 15,21-1-15,-21 0 0,22 0 0,-22-21 16,0 21-16,0 0 0,0 1 16,-21-1-16,0 0 0,-21 0 15,0 0-15,0 0 0,-21 1 0,-1-1 16,-20-21-16,20 21 0,1 0 16,-21-21-16,20 21 0,1-21 15,0 0-15,20 0 0,-20 0 0,21 0 16,-21 0-16,20 0 0,1 0 15,0-21-15,21 0 0,0 0 16,0 0-16,0-1 16,0 1-16,42 0 0,-20 0 15,-1 0-15,21 0 0,-21-1 0,22-20 16,-1 21-16,0 0 0</inkml:trace>
  <inkml:trace contextRef="#ctx0" brushRef="#br0" timeOffset="69219.52">18584 9123 0,'21'-21'16,"1"0"-16,-65 63 0,86-106 0,-22 43 16,-21 0-16,0 42 15,0 0 1,0 1-16,0-1 0,0 0 16,0 21-16,0 1 0,0-1 0,0 0 15,0 1-15,0-1 0,0 0 16,0 1-16,0-1 0,-21 21 0,21-20 15,-22-1-15,22 0 0,-21-20 0,21 20 16,0-21-16,0 0 16,0 0-16,0 1 0,0-44 47,-21 1-47</inkml:trace>
  <inkml:trace contextRef="#ctx0" brushRef="#br0" timeOffset="69408.03">18309 9610 0,'0'0'0,"0"-21"16,0-1-1,21 22 1,0 0-16,1-21 0,-1 21 16,21 0-16,-21-21 0,22 0 15,-22 21-15,21-21 0,-21 21 0,22 0 16,-22-21-16,0 21 0,0 0 15,0 0-15,0-22 0,1 22 0,-1 0 16</inkml:trace>
  <inkml:trace contextRef="#ctx0" brushRef="#br0" timeOffset="70863.69">19029 9673 0,'21'0'15,"-21"-21"1,21 21 0,-21-21-16,0 0 0,21 0 15,-21-1-15,0 1 0,0 0 16,0 0-16,0 0 0,-21 0 16,0-1-16,0 1 0,0 21 0,-1 0 15,1 0-15,0 0 0,-21 0 0,21 0 16,-1 0-16,1 21 0,0 1 15,0-1-15,0 0 0,0 0 0,-1 21 16,1-20-16,21 20 0,0-21 16,-21 21-16,21-20 0,0 20 0,0-21 15,0 21-15,0-20 0,21-1 16,0 0-16,1-21 0,-1 21 16,0-21-16,0 0 0,0 0 15,0 0-15,1 0 0,-1 0 0,0-21 16,0 0-16,0 0 0,0-1 15,1 1-15,-1 0 0,0 0 0,0 0 16,0 0-16,-21-22 0,0 22 16,0 0-16,21 0 0,-21 0 15,0-1-15,0 1 0,0 0 16,0 42 0,0 0-16,0 1 15,0-1-15,-21 0 16,21 21-16,0-21 0,0 1 0,0-1 15,0 0-15,0 0 0,0 0 0,21 0 16,1-21-16,-1 0 16,0 0-16,0 0 0,0 0 0,0 0 15,1 0-15,20 0 0,-21-21 16,0 0-16,22 21 0,-22-21 0,0 0 16,21 0-16,-21-1 0,1 1 0,-22 0 15,21-21-15,-21 21 0,21-1 16,-21 1-16,0 0 0,0 42 47,0 0-47,-21 1 0,21-1 15,-21 0-15,21 0 0,0 0 0,0 0 16,-22 1-16,22-1 0,0 0 16,-21 0-16,21 0 15,0-42 16,0 0-31,0 0 16,0 0-16,0-1 0,21 1 16,-21 0-16,22 0 0,-22 0 0,0 0 15,0-1-15,0 1 0,21 0 16,0 21-16,-21-21 16,21 21-16,0 21 15,-21 0-15,21-21 0,-21 21 16,0 1-16,0-1 0,0 0 15,22-21-15,-1 21 0,0 0 0,-21 0 16,21-21-16,0 22 0,0-22 16,1 0-16,-1 21 0,0-21 15,0 0-15,21 0 0,-20 0 0,-1 0 16,0 0-16,0 0 0,0-21 16,0 21-16,1-22 0,20 1 0,-21 0 15,0 0-15,-21 0 0,21 0 16,-21-1-16,22 1 0,-22 0 15,0 0-15,0 0 0,0 0 0,0-1 16,0 1-16,-22 0 0,1 21 0,0 0 16,0 0-16,0 0 15,0 0-15,-1 21 0,22 0 0,-21-21 16,0 22-16,21-1 0,0 21 0,-21-21 16,21 0-16,-21 1 0,21 20 15,0-21-15,0 0 0,0 0 0,0 1 16,0-1-16,0 0 0,0 0 15,0 0-15,21-21 0,0 0 16,0 0-16,0 0 16,1 0-16,-1-21 15,0 21-15,0-21 0,0 0 0,-21 0 16,21-1-16,1-20 0,-22 21 0,0-21 16,21 20-16,0-62 15,-21 41-15,0 1 0,0-21 0,0 20 16,0 1-16,0 0 0,0-22 0,0 22 15,0 21-15,0-22 0,0 22 16,0 0-16,0 0 0,0 0 0,-21 21 16,0 0-16,21 21 15,0 0-15,0 0 0,0 21 16,0-20-16,0 20 0,0 0 0,0 1 16,0-1-16,0 0 0,0 1 15,0-22-15,0 21 0,0 0 0,0-20 16,0 20-16,0-21 0,21 21 15,0-20-15,-21-1 0,21 0 0,-21 0 16,21 0-16,0-21 0,1 0 16,-1 21-16,0-21 15,0 0-15,0 0 16,-21-21-16,21 0 16,1 0-16,-1 0 15,0 0-15</inkml:trace>
  <inkml:trace contextRef="#ctx0" brushRef="#br0" timeOffset="71463.75">20870 9462 0,'0'0'0,"0"-22"15,0 1-15,0 0 16,0 0-16,0 0 16,0 0-16,0-1 0,-21 22 15,0 0-15,0-21 0,0 21 0,-1 0 16,1 0-16,0 0 0,0 0 15,0 21-15,0 1 0,-1-22 0,1 21 16,0 0-16,21 0 0,0 21 0,-21-20 16,21-1-16,-21 21 0,21-21 15,0 0-15,0 1 0,0-1 16,0 0-16,0 0 0,0 0 0,21-21 16,0 0-16,0 0 15,0 0-15,1 0 0,-1 0 16,-21-21-16,21 21 0,0-21 15,0 0-15,-21 0 0,21-1 0,1 1 16,-22 0-16,21 0 0,-21 0 0,0 0 16,0-22-16,0 22 0,0 0 15,0 0-15,21 21 0,-21-21 16,0 42 0,0 0-16,0 0 0,0 0 15,0 0-15,0 1 0,0 20 16,0-21-16,0 0 0,0 0 0,0 22 15,0-22-15,0 0 0,21-21 16,0 21-16,-21 0 0,21-21 0,1 0 16,-1 0-16,0 0 15,0 0-15,0-21 16,0 0-16,1 0 0,-1 0 0</inkml:trace>
  <inkml:trace contextRef="#ctx0" brushRef="#br0" timeOffset="71740.59">21294 8890 0,'0'-63'0,"0"126"0,0-148 16,0 43-16,0 21 0,0 0 0,0 0 15,0 42 1,0 21-16,0-21 0,0 22 16,0-1-16,0 21 0,0-20 0,0 20 15,-22-20-15,22 20 0,0 1 16,-21-22-16,21 0 0,0 22 0,0-22 15,0 0-15,0 1 0,-21-22 0,21 21 16,0-21-16,-21 22 16,21-22-16,0 0 0,0 0 0,0 0 15,42-21 17,-21-21-32,1 0 0,-1-21 15,0 21-15,21-1 0</inkml:trace>
  <inkml:trace contextRef="#ctx0" brushRef="#br0" timeOffset="72720.49">21590 9271 0,'0'21'15,"-21"-21"-15,0 21 16,-1 1-16,22-1 0,0 0 16,-21 0-16,0 21 0,21-20 15,-21-1-15,21 0 0,0 21 0,0-21 16,0 1-16,0-1 0,0 0 0,0 0 15,0 0-15,21-21 16,0 0-16,0 0 0,1 0 16,-1 0-16,0 0 0,0-21 0,0 21 15,0-21-15,1 0 0,-1 0 16,0-1-16,0 1 0,0 0 0,-21 0 16,0-21-16,0 20 0,0 1 0,0-21 15,0 21-15,0 0 0,-21-1 16,0 22-16,0 0 0,0 0 0,-1 0 15,1 0-15,0 0 0,0 0 16,-21 22-16,20-1 16,1 0-16,0 0 0,21 0 15,0 0-15,0 1 0,21-22 32,0 0-32,1 0 0,-1 0 0,0 0 15,0 0-15,0 0 0,0-22 0,1 22 16,-1-21-16,0 21 0,0-21 15,21 0-15,-20 21 0,-22-21 0,21 21 16,0 0-16,0 0 0,-21 21 31,0 0-15,0 0-16,0 0 16,0 1-16,0-1 0,0 0 15,0 0-15,0 0 0,-21 0 16,21 1-16,0-1 0,-21-21 15,21 21-15,0-42 47,0 0-47,21-1 16,0 1-16,0 0 0,-21-21 16,21 21-16,1-1 0,-1 1 0,-21 0 15,21 0-15,-21 0 0,21 21 16,0 0-1,-21 21-15,0 0 16,0 0-16,0 0 16,0 1-16,0-1 0,0 0 0,0 0 15,0 0-15,0 0 0,0 1 16,0-1-16,21-21 0,-21 21 16,22-21-16,-1 0 0,0 0 15,0 0-15,0 0 0,0 0 16,1-21-16,-1 21 15,0-21-15,0-1 0,0 1 0,22 0 16,-22 0-16,0 0 0,0-22 0,0 22 16,-21 0-16,21-21 0,1 21 15,-22-1-15,0 1 0,0 0 0,0 0 16,0 42 0,-22-21-16,1 21 15,0 0-15,0 1 0,0 20 0,0-21 16,21 0-16,-22 0 0,22 22 0,-21-22 15,21 0-15,0 0 0,0 0 16,0 1-16,21-22 16,1 0-16,-1 0 0,0 0 15,0 0-15,0 0 0,0 0 0,1 0 16,-22-22-16,21 1 0,0 21 16,0-21-16</inkml:trace>
  <inkml:trace contextRef="#ctx0" brushRef="#br0" timeOffset="73577.07">22881 9271 0,'0'21'16,"21"-21"15,0-21-31,1 21 0,-22-21 16,21 0-16,-21 0 0,21-1 15,-21 1-15,0 0 16,0 0-16,0 0 0,0 0 16,-21 21-16,0 0 0,-1 0 15,1 0-15,0 0 0,0 0 16,0 21-16,0 0 0,-1 0 0,1 0 16,0 22-16,0-22 0,21 0 15,0 21-15,0-21 0,0 22 0,0-22 16,0 0-16,0 0 0,0 22 0,0-22 15,0 0-15,21 0 16,0-21-16,0 0 0,1 0 16,-1 0-16,0 0 0,0 0 15,0-21-15,0 0 0,1 0 16,-1-1-16,21 1 0,0-42 0,-42 42 16,22-22-16,-1 1 0,0 0 15,-21-1-15,0 1 0,0 0 16,0-22-16,0 22 0,0-22 0,0 22 15,0-22-15,0 22 0,0 21 0,0-21 16,0 20-16,0 1 16,0 42-16,0 1 15,0-1-15,0 21 0,0 0 16,0 1-16,0 20 0,21-20 0,-21 20 16,0-21-16,0 22 0,0-22 0,0 1 15,0-1-15,0 0 0,0-21 16,21 22-16,-21-22 0,0 0 0,0 0 15,0 0-15,21 1 0,-21-1 16,22-21 0,-1-21-1,-21-1-15,21 22 0,-21-21 16</inkml:trace>
  <inkml:trace contextRef="#ctx0" brushRef="#br0" timeOffset="74211.7">23410 9250 0,'0'21'32,"21"-21"-17,1 0-15,-1 0 16,0 0-16,-21-21 0,21 21 16,0-21-16,0 0 15,-21-1-15,22 22 0,-22-21 0,0 0 16,0 0-16,0 0 0,0 0 31,-22 21-31,1 0 0,21 21 16,0 0-16,-21 0 0,21 0 15,-21 0-15,21 1 0,0-1 0,-21 0 16,21 0-16,0 0 0,0 0 16,0 1-16,0-1 0,0 0 0,0 0 15,21-21 1,0 0-16,-21 21 0,21-21 0,0 0 15,1 0-15,-1 0 0,0 0 0,0-21 16,0 0-16,0 21 0,1-21 16,-1 0-16,21-1 0,-21 1 0,0 0 15,1 0-15,-1 0 0,-21 0 0,0-1 16,21 1-16,-21 0 0,0 0 16,0 0-16,0 0 15,-21 21-15,21 21 16,0 0-16,0 0 15,0 0-15,0 0 16,0 1-16,0-1 0,0 0 0,0 0 16,0 0-16,0 0 15,0 1-15,21-22 0,-21 21 0,21-21 16,-21 21-16,0 0 31,-21-21-31,0 0 16,0 0-16,-1 0 0,1 0 15,0 0-15,0 0 16,21-21 31,21 21-47,-21-21 0</inkml:trace>
  <inkml:trace contextRef="#ctx0" brushRef="#br0" timeOffset="76103.67">24278 8805 0,'0'0'0,"0"-21"0,0 0 0,-21 0 0,0 0 16,21 0-16,-21 21 16,21-22-16,-22 22 15,22 43 1,0-22-16,0 21 16,0 1-16,0-1 0,0 21 0,0-20 15,0 20-15,0-20 0,0-1 16,0 0-16,0 1 0,0-1 0,0 0 15,0-21-15,0 1 0,0 20 0,0-21 16,0 0-16,0 0 16,0-42 15,0 0-31,0 0 16,22 0-16,-22-22 0,0 22 0,0 0 15,21 0-15,-21 0 0,21 0 16,-21-1-16,0 1 0,21 21 15,0 0-15,-21 21 32,0 1-32,0-1 15,-21 0-15,0-21 16,0 21 0,0-21-16,21 21 15,-22 0-15,22 1 16,0-1-16,0 0 15,0 0 1,0 0-16,0 0 0,22-21 16,-1 0-16,-21 22 15,21-22-15,0 0 0,0 0 0,0 0 16,1 0-16,20 0 0,-21-22 16,0 22-16,0-21 0,1 0 15,-1 21-15,21-21 0,-21 0 0,0 0 16,1-1-16,-22 1 0,21 0 0,-21 0 15,0 0-15,0 0 0,0-1 16,0 1-16,0 0 0,0 0 16,-21 21-16,-1 0 0,1 0 15,0 0-15,0 0 16,21 21-16,-21 0 16,21 0-16,0 1 15,21-22 32,0 0-31,-21-22-1,0 1 1,0 0-16,21 0 0,-21 0 16,21 0-16,-21-1 0,0 1 0,0 0 15,22 0-15,-22-21 16,21-1-16,-21 22 0,0-21 0,0-22 15,0 43-15,0 0 16,21 0-16,-21 42 16,0 0-1,0 0-15,0 22 16,0-22-16,0 21 0,0 0 0,0-20 16,0 20-16,0 0 0,0 1 0,0-1 15,-21-21-15,21 21 0,0 1 16,0-22-16,0 0 0,0 21 0,0-20 15,0-1-15,0 0 16,0 0-16,0 0 16,21-42 15,0 21-31,0-21 0,-21 0 16,21 21-16,1-21 0,-1-1 0</inkml:trace>
  <inkml:trace contextRef="#ctx0" brushRef="#br0" timeOffset="76767.42">24934 9165 0,'0'0'0,"0"21"31,-21 1-31,0-1 0,21 0 0,-21-21 16,0 21-16,21 0 16,0 0-16,-22 1 0,22-1 0,0 0 15,-21 0-15,21 0 0,0 0 16,21-21-1,1 0-15,-1 0 0,0 0 16,0 0-16,0 0 0,0-21 16,1 21-16,-1-21 0,0 0 15,-21 0-15,21 0 0,-21-1 16,0 1-16,0 0 0,0 0 0,0 0 16,-21 21-16,0-21 15,21-1-15,-21 22 0,-1 0 0,1 0 16,0 0-16,0 0 15,21 22-15,-21-1 0,21 0 16,0 0-16,0 0 16,42-21-1,-21 0 1,0 0-16,22 0 0,-43-21 16,21 21-16,0-21 0,0 21 0,0-21 15,-21 0-15,22 21 16,-22-22-16,21 22 31,-21 22-15,0-1-16,0 0 0,0 0 0,0 0 15,21 0-15,-21 22 0,21-22 0,-21 21 16,0 1-16,21-1 0,-21 0 16,0 1-16,21-1 0,-21 21 0,0-20 15,0 20-15,0-20 0,0 20 0,0-21 16,0 1-16,-21 20 0,0-20 15,0-1-15,0 0 0,21-21 0,-21 22 16,-1-22-16,22 0 0,-21 0 0,21 0 16,0 1-16,0-44 31,0 1-31,0 0 0,0 0 0,0 0 16,0-22-16,0 22 0,21-21 0,-21 0 15,22-22-15,-22 22 0,0-22 16,0 22-16,0-22 0,21 1 0,-21-1 15</inkml:trace>
  <inkml:trace contextRef="#ctx0" brushRef="#br0" timeOffset="77002.28">25125 9313 0,'0'0'0,"0"-42"0,0-21 15,0 20-15,0 22 0,0 0 0,0 0 0,0 0 16,0-1-16,21 22 16,0 0-1,0 0-15,0 22 16,-21-1-16,0 0 0,22 0 15,-22 0-15,0 22 0,0-22 0,0 0 16,0 21-16,0-21 0,0 1 0,0-1 16,0 0-16,-22 0 0,1 0 15,21 0-15,-21-21 0,21 22 16,-21-22-16,0 0 16,21-22-16,0 1 15,0 0-15,0 0 0,-21 0 0,-1 0 16</inkml:trace>
  <inkml:trace contextRef="#ctx0" brushRef="#br0" timeOffset="77212.19">24469 9038 0,'0'0'0,"-22"21"0,1-21 0,0 0 15,21-21 1,0 0-1,21 21-15,22-21 0,-22 21 16,0-21-16,0 21 0,0-21 0,22-1 16,-22 22-16,0-21 0,0 0 15,0 0-15,-21 0 0,0 0 16,0-1-16,0 1 0,0 0 0</inkml:trace>
  <inkml:trace contextRef="#ctx0" brushRef="#br0" timeOffset="78451.8">19240 2667 0,'-21'0'15,"0"0"-15,0 0 0,0 0 16,21 21 0,0 0-1,0 1 1,21-22-16,0 0 16,0 0-16,22 0 0,-22 0 0,21-22 15,0 1-15,1 0 0,-1 0 16,0 0-16,1 0 0,20-22 0,-20 22 15,-1-21-15,-21 21 0,21-22 16,-20 22-16,-1 0 0,0-21 16,-21 20-16,0 1 0,0 0 0,0 0 15,-21 0-15,0 21 16,-1 0-16,-20 0 0,0 0 0,-1 0 16,1 0-16,0 0 0,-1 21 15,1 0-15,0 0 0,-1 0 0,1 22 16,0-1-16,21 0 0,-1 1 15,1-1-15,21 0 0,0-20 16,0 20-16,0 0 0,0-21 0,21 22 16,1-22-16,20 0 0,-21 0 15,21 0-15,-20-21 0,20 22 16,0-22-16,-21 0 0,22 0 0,-1 0 16,-21 0-16,0 0 0,22 0 15,-22 0-15,-42 21 31,0 0-31,-22 0 16,22 0-16,-21 0 0,21 1 16,-22 20-16,1-21 0,21 21 0,-22 1 15,22-22-15,0 21 0,0-21 16,21 22-16,0-22 0,0 0 0,0 0 16,0 0-16,21 1 15,0-22-15,0 21 0,1-21 16,-1 0-16,0 0 15,0 0-15,0-21 0,0 21 0,22-22 16,-22 1-16,0 0 0,21 21 16,-20-21-16,-1 0 0,0-22 0,0 22 15,21 0-15,-20 0 0,-1 0 16</inkml:trace>
  <inkml:trace contextRef="#ctx0" brushRef="#br0" timeOffset="78703.25">19854 2921 0,'0'0'0,"0"-63"16,21 63-1,-21-22-15,22 22 16,-1 0-16,0 0 16,-21 22-16,21-1 0,0 0 15,0 0-15,1 0 0,-22 0 0,21 1 16,0-1-16,0 0 0,0 21 16,0-21-16,1 1 0,-1-1 0,0 0 15,0 0-15,-21 0 0,21 0 16,0 1-16,-21-1 0,0 0 15,22-21 1,-22-21 15,0 0-31,0-1 0,0 1 16</inkml:trace>
  <inkml:trace contextRef="#ctx0" brushRef="#br0" timeOffset="78939.12">20341 2921 0,'21'-42'16,"-42"84"-16,42-105 15,-42 63 17,0 21-32,0 0 0,0 0 15,-1 0-15,1 0 0,0 1 16,0 20-16,0-21 0,0 21 0,-1-20 16,1 20-16,0-21 0,0 21 15,21-20-15,0-1 0,-21 0 16,21 0-16,0 0 0,0 0 0,21-21 31,0 0-31,0 0 16,0-21-16,22 0 0,-22 0 15,21 0-15</inkml:trace>
  <inkml:trace contextRef="#ctx0" brushRef="#br0" timeOffset="79251.5">20976 2773 0,'0'0'0,"-42"0"16,21 0-16,-1 0 0,1 0 16,0 0-16,0 21 0,21 0 15,-21 0-15,0 22 0,-1-22 0,1 42 16,21-20-16,-21-22 0,21 21 15,0 1-15,0-22 0,0 21 16,0-21-16,0 0 0,0 1 0,0-1 16,0 0-16,21 0 0,0 0 15,1-21-15,-1 21 16,0-21-16,0 0 16,0 0-16,0-21 0,1 21 0,-1-21 15,0 0-15,-21 0 0,21 0 0,0-1 16</inkml:trace>
  <inkml:trace contextRef="#ctx0" brushRef="#br0" timeOffset="79987.42">21209 2963 0,'0'22'15,"0"-1"-15,-21-21 16,42 0-1,0 0 1,0 0-16,0 0 0,1 0 16,-1-21-16,0-1 0,0 22 15,-21-21-15,21 21 0,0-21 0,1 0 16,-22 0-16,0 0 0,21-1 16,-21 1-16,0 0 0,0 0 15,-21 21 1,-1 0-16,1 0 15,21 21-15,-42-21 0,42 21 0,-42 0 16,42 1-16,-22-1 0,1 0 16,0 21-16,21-21 0,-21 22 0,21-22 15,0 0-15,0 21 0,0-20 16,0-1-16,0 0 0,0 0 0,0 0 16,0 0-16,0 1 0,21-1 15,0-21-15,0 21 0,1-21 0,-1 0 16,0 0-16,0 0 0,0 0 15,22 0-15,-22-21 0,21 0 0,-21 21 16,22-22-16,-1 1 0,-21-21 0,21 21 16,-20 0-16,20-1 15,-21-20-15,0 21 0,0-21 0,1-1 16,-1 1-16,0 0 0,-21-1 16,0 1-16,21-22 0,-21 22 0,21-21 15,-21-1-15,0 22 0,0-1 0,0 1 16,0 0-16,0 21 0,0-1 15,0 1-15,0 0 0,0 42 32,0 0-32,0 1 0,-21-1 15,0 21-15,21 22 0,0-22 16,-21 21-16,0 1 0,21-22 16,-22 22-16,22-1 0,0-20 15,0-1-15,0 0 0,0 1 0,0-1 16,0 0-16,0-21 0,0 22 0,22-22 15,-1 0-15,0 0 0,0 0 16,-21 1-16,21-22 0,0 0 0,1 0 16,-1 0-16,0 0 15,0 0-15,-21-22 16,21 1-16,-21 0 16,21 21-16,-21-21 0</inkml:trace>
  <inkml:trace contextRef="#ctx0" brushRef="#br0" timeOffset="80172.33">22056 3217 0,'0'0'15,"0"22"-15,0-1 16,0 0 0,21-21 15</inkml:trace>
  <inkml:trace contextRef="#ctx0" brushRef="#br0" timeOffset="92591.45">18500 5038 0,'-22'0'0,"1"0"31,0 0-31,0 0 0,0 0 16,0 0-16,-1 0 15,1 0-15,0 0 0,0 0 0,0 0 16,0 0-16,-22 0 0,22 0 16,0 0-16,0 21 0,0-21 0,-1 0 15,1 0-15,0 0 16,42 0 46,22 0-46,-22 0-16,0-21 0,21 21 16,1 0-16,-1-21 0,0 21 15,1 0-15,-1-22 0,0 22 0,1 0 16,-22-21-16,21 21 0,0-21 0,-20 21 16,20 0-16,-21 0 0,0 0 15,0 0-15,1 0 0,-22-21 16,-22 0 62</inkml:trace>
  <inkml:trace contextRef="#ctx0" brushRef="#br0" timeOffset="93152.11">18351 4233 0,'0'0'0,"-21"22"0,0-22 15,21 21-15,21-21 32,22 0-17,-22 0-15,0 0 0,21-21 16,-21 21-16,22 0 0,-22-22 0,21 22 15,1 0-15,-22-21 16,21 21-16,0 0 0,-20-21 0,-1 0 16,21 21-16,-21 0 0,0 0 0,1 0 15,-1 0 1,-42 0 31,-1 0-32,1 21-15,0-21 0,0 0 0</inkml:trace>
  <inkml:trace contextRef="#ctx0" brushRef="#br0" timeOffset="93468.94">18373 4403 0,'0'21'15,"0"0"-15,21-21 32,0 0-32,21 0 15,-21 0-15,22 0 0,-22-21 0,21 21 16,1-21-16,-22 21 0,21 0 16,0-21-16,1 21 0,-22 0 0,21-22 15,-21 22-15,22-21 16,-22 21-16,0 0 0,0 0 0,0 0 15,1 0-15,-1 0 16,-42 0 15,21 21-31,-22-21 0,1 0 16,0 0-16,0 22 0,0-22 16</inkml:trace>
  <inkml:trace contextRef="#ctx0" brushRef="#br0" timeOffset="93783.72">18415 4636 0,'0'21'16,"21"-21"15,0 0-31,0 0 16,1 0-16,-1-21 0,21 21 15,-21 0-15,22 0 0,-22-22 0,21 1 16,-21 21-16,0 0 0,22 0 16,-22-21-16,0 21 0,21 0 15,-20 0-15,-1 0 0,0-21 0,0 21 16,0 0-16,0 0 16,-21 21 15,-21-21-16,0 0-15,21 21 0,-21-21 0,0 0 16</inkml:trace>
  <inkml:trace contextRef="#ctx0" brushRef="#br0" timeOffset="94047.58">18394 4911 0,'0'0'0,"-21"21"15,21 0-15,21 0 16,0-21-16,0 0 0,0 0 16,0 0-16,22 0 0,-1 0 15,0 0-15,-20-21 0,20 21 0,0-21 16,1 21-16,-1-21 0,-21 21 16,21-21-16,-20 21 0,20 0 0,-21-22 15,0 22-15,0 0 0,1 0 31,-22 22 1</inkml:trace>
  <inkml:trace contextRef="#ctx0" brushRef="#br0" timeOffset="94755.58">18457 5334 0,'-21'-21'16,"0"21"0,21-21 15,21 21-31,0 0 16,0 0-16,22-21 0,-22 21 15,0 0-15,21-22 0,1 22 0,-22 0 16,21-21-16,-21 0 0,22 21 15,-1 0-15,-21-21 0,22 21 16,-22 0-16,21-21 0,-21 21 0,0 0 16,1 0-16,-44 0 47,22 21-47,-21-21 15,0 0-15,0 0 0,0 21 16,0-21-16,-1 0 0</inkml:trace>
  <inkml:trace contextRef="#ctx0" brushRef="#br0" timeOffset="95031.79">18394 5461 0,'21'0'0,"0"0"16,0 0-16,0 0 0,1 0 0,-1 0 15,0 0-15,21 0 0,-21-21 16,1 21-16,20 0 0,-21-21 0,21 21 16,-20-21-16,-1 21 0,21-22 15,-21 22-15,0 0 0,22-21 0,-22 21 16,0 0-16,0 0 0,0 0 16,-21-21-16,22 21 0,-44 0 31,1 21-16,0-21-15,0 0 0,0 21 0</inkml:trace>
  <inkml:trace contextRef="#ctx0" brushRef="#br0" timeOffset="95303.64">18457 5567 0,'0'21'15,"21"-21"1,1 0-16,-1 0 0,21 0 16,-21 0-16,0 0 0,22-21 0,-1 21 15,-21-21-15,22 21 0,-1 0 16,-21-21-16,21 21 0,1 0 16,-22-22-16,21 22 0,-21 0 0,22 0 15,-22-21-15,21 21 0,-21 0 16,1 0-16,-1 0 15,-42 0 1,-1 0 0,1 21-16,0-21 0</inkml:trace>
  <inkml:trace contextRef="#ctx0" brushRef="#br0" timeOffset="95736.7">18563 6181 0,'-21'0'0,"42"0"31,0 0-31,0-21 16,1 21-16,20 0 0,-21 0 15,0-22-15,22 22 0,-22 0 0,21 0 16,-21-21-16,22 21 0,-1 0 15,0 0-15,-21-21 0,22 21 0,-1 0 16,-21 0-16,22 0 0,-22 0 0,0 0 16,0 0-16,-42 0 47,0 0-47,0 0 0,-1 21 15,1-21-15</inkml:trace>
  <inkml:trace contextRef="#ctx0" brushRef="#br0" timeOffset="96051.47">18521 6350 0,'-21'0'15,"21"21"1,21-21 15,0 0-31,0 0 0,0 0 16,0 0-16,1 0 0,20 0 15,-21 0-15,21-21 0,-20 21 0,20 0 16,0-21-16,-21 21 0,22 0 0,-1 0 16,-21-21-16,22 21 0,-22 0 15,0 0-15,0 0 0,0 0 0,0 0 16,1 0-1,-44 0 1,1 21 0,0-21-16,0 0 0</inkml:trace>
  <inkml:trace contextRef="#ctx0" brushRef="#br0" timeOffset="96297.09">18542 6583 0,'0'21'16,"21"-21"0,0 0-1,0 0-15,1 0 0,20-21 0,-21 21 16,21 0-16,-20-21 0,20 21 16,-21-21-16,21 21 0,1-22 0,-22 22 15,21 0-15,-21-21 0,1 0 16,20 21-16,-21 0 0,0 0 15,0-21-15,1 21 16</inkml:trace>
  <inkml:trace contextRef="#ctx0" brushRef="#br0" timeOffset="96875.45">18478 7366 0,'0'0'0,"0"-21"16,0 0-1,22 0-15,-1 21 16,0 0-16,0-22 0,0 22 0,0 0 16,1-21-16,-1 21 0,0 0 15,21-21-15,-21 21 0,1 0 0,20-21 16,-21 21-16,0-21 0,0 21 16,1 0-16,-1 0 0</inkml:trace>
  <inkml:trace contextRef="#ctx0" brushRef="#br0" timeOffset="97114.86">18563 7493 0,'21'0'47,"0"-21"-47,1 21 16,20-21-16,-21 21 0,21-21 0,-20 21 15,20-22-15,0 22 0,-21-21 0,22 21 16,-1-21-16,-21 21 0,22 0 16,-22 0-16,21-21 0,-21 21 0,0 0 15</inkml:trace>
  <inkml:trace contextRef="#ctx0" brushRef="#br0" timeOffset="97548.62">18775 7916 0,'0'22'16,"21"-22"-1,0 0-15,0 0 0,0 0 0,1-22 16,-1 22-16,0-21 0,0 21 16,0 0-16,0-21 0,1 0 15,-1 21-15,0-21 0,0 21 16,0 0-16,-21-21 15,21 21-15</inkml:trace>
  <inkml:trace contextRef="#ctx0" brushRef="#br0" timeOffset="97799.47">18817 8255 0,'0'21'16,"21"-21"15,0 0-31,1 0 0,-1-21 16,0 21-16,-21-21 0,21 21 15,0-21-15,0 21 0,1-21 0,-22-1 16,21 22-16,0-21 0,0 0 16</inkml:trace>
  <inkml:trace contextRef="#ctx0" brushRef="#br1" timeOffset="137783.99">8869 6244 0,'-21'0'16,"-1"0"15,1 0 16,0 21-31,21 1-1,-21-22-15,0 0 16,21 21-16,-21-21 0,21 21 16,-22-21-16,1 0 0,21 21 15,-21 0 1,0-21-16,21 21 16,0-42 77,21 21-93,0-21 16,0 21-16,1-21 16,-1 0-16,0 21 0,0-21 15,0 21-15,0-22 0,1 22 0,20-21 16,-21 0-16,0 21 0,22-21 15,-22 0-15,21 0 0,-21 21 0,22-22 16,-22 1-16,21 0 0,-21 0 16,22 0-16,-1 0 0,-21-22 0,21 22 15,1 0-15,-1-21 0,0 20 16,1 1-16,-1-21 0,0 21 0,1-22 16,-1 22-16,0-21 0,1 21 15,-1 0-15,22-22 0,-22 22 0,0 0 16,1 0-16,-1-22 0,0 22 15,1 0-15,-1 0 0,0 0 16,1-22-16,-1 22 0,0 0 0,1-21 16,-1 21-16,0-22 0,22 22 15,-22-21-15,0 21 0,1-22 0,-1 22 16,0 0-16,1 0 0,-1-22 16,0 22-16,-20 0 0,20 0 15,-21 0-15,21 0 0,-20-22 0,-1 22 16,21 0-16,-21 0 0,22 0 0,-22-22 15,21 22-15,0 0 0,-20 0 0,20 0 16,-21-1-16,21 1 16,-20 0-16,-1 0 0,0 21 0,0-21 15,-21 0-15,21 21 0,-21-22 16,21 22-16,-21-21 0,0 0 16,22 21-1,-22-21-15,0 0 16,-22 21 15,1 0-31,0 0 0,0 0 16,0 0-16,-22 0 0,22 0 15,0 21-15,-21-21 0,21 21 0,-22-21 16,22 21-16,-21-21 0,21 21 16,-22-21-16,22 22 0,-21-22 15,21 21-15,-1-21 0,1 0 16,21 21-16,-21-21 0,0 0 31,42 0-15,0 0-16,22 0 15,-22 0-15,0-21 0,21 21 16,-21-21-16,22 21 0,-22-22 0,21 22 16,-21-21-16,22 0 15,-22 21-15,21-21 0,-21 21 0,22-21 16,-22 21-16,0-21 15,0 21-15,0-22 16,1 22 0,-22 22 31,0-1-47,0 0 0,0 21 15,0-21-15,0 1 0,0 20 0,0 0 16,0-21-16,0 22 0,-22-1 0,22 0 15,0 1-15,0-1 0,0-21 16,0 22-16,0-22 0,0 21 16,0-21-16,0 0 0,0 1 0,0-1 15,0 0-15,0 0 0,0 0 16,0 0 15,-21-42 0,21 0-15</inkml:trace>
  <inkml:trace contextRef="#ctx0" brushRef="#br1" timeOffset="139125.91">12044 3048 0,'-21'0'32,"-1"0"-17,22-21 1,0 0-1,0 0-15,0-1 16,22 1 0,-1 21-16,0-21 0,0 21 15,0-21-15,0 21 0,1-21 16,20 21-16,-21 0 0,0 0 0,0 0 16,1 0-16,-1 0 0,0 0 15,0 0-15,0 0 0,0 21 0,1-21 16,-22 21-16,0 0 0,0 0 15,0 1-15,0-1 0,0 0 0,-22 0 16,1 0-16,0 22 0,0-22 0,0 0 16,0 0-16,-1 0 15,1 0-15,0 1 0,0-1 16,0-21-16,21-21 47,0-1-47,21 1 15,0 0-15,0 0 16,0 21-16,-21-21 0,22 21 0,-1 0 16,0 0-16,-21-21 0,21 21 15,0 0-15,0 0 0,1 0 0,-1 0 16,0 0-16,0 21 0,0 0 16,-21 0-1,21-21-15,1 21 0,-22 0 0,0 1 16,0-1-16,0 0 0,21 0 15,-21 0-15,0 0 0,0 1 0,0-1 16,0 0-16,0 0 0,-21 0 16,-1 0-16,1 1 0,0-1 0,0 0 15,0-21-15,0 21 0,-1 0 0,1 0 16,0-21-16,-21 22 0,21-22 16,-22 0-16,22 21 0,0-21 0,-21 0 15,20 0-15,1 0 0,-21 0 16,21 0-16,0 0 0,-1 0 0,1 0 15,0-21-15,0 21 16,21-22-16,0 1 47,21 21-31,0-21-16,0 0 0,1 21 15,-1-21-15,0 0 0,21-1 16</inkml:trace>
  <inkml:trace contextRef="#ctx0" brushRef="#br1" timeOffset="139692.59">12552 2921 0,'0'-21'15,"0"0"1,0 0 0,21 21-16,0 0 0,0 0 15,0 0 1,1 0-16,-1 0 0,0 0 15,0 21-15,0 0 0,0 0 16,1 0-16,-1 0 0,-21 1 16,0-1-16,21 0 0,-21 0 15,0 0-15,21-21 0,-21 21 0,0 1 16,0-1-16,0 0 0,0 0 16,0 0-16,-21-21 46,21-21-30,0 0-16,0 0 16,0 0-16,0-1 0,0-20 15,0 21-15,0 0 0,0 0 16,0-22-16,0 22 0,0 0 0,21 0 16,-21 0-16,0-1 15,21 22-15,0 0 0,-21-21 0,22 21 16,-1 0-1,-21 21 1,0 1 15</inkml:trace>
  <inkml:trace contextRef="#ctx0" brushRef="#br1" timeOffset="140464.21">13441 2900 0,'0'0'0,"21"0"0,-21-21 0,0 0 0,0-1 15,0 1 1,0 0-1,-21 21-15,0 0 0,-1-21 0,1 21 16,0 0-16,0 0 16,0 0-16,0 0 15,-1 0-15,1 21 0,21 0 16,-21-21-16,0 21 0,21 1 0,-21-1 16,21 0-16,-21 0 0,21 0 15,0 0-15,-22 1 0,22-1 16,0 0-16,0 0 15,0 0-15,0 0 0,0 1 16,22-22-16,-22 21 16,21-21-16,0 0 0,-21 21 15,21-21-15,0 0 0,0 0 16,1 0-16,-1 0 16,0 0-16,0 0 0,-21-21 0,21 21 15,0-21-15,1-1 0,-1 1 16,0 21-16,-21-21 0,21 0 0,0 0 15,-21 0-15,21-22 0,-21 22 16,0 0-16,0-21 0,22 20 0,-22-20 16,0 21-16,21 0 0,-21-22 15,0 22-15,0 0 0,0-21 0,0 21 16,0-1-16,0 1 0,0 0 16,0 0-16,0 0 15,0 0-15,0-1 0,0 44 47,0-1-31,0 0-16,0 0 0,0 21 0,0-20 15,0-1-15,0 21 0,0 0 16,0-20-16,0 20 0,0-21 0,0 0 16,0 22-16,0-22 0,0 0 15,0 0-15,0 0 0,0 0 16,21 1-16,0-22 15,0 21-15,0-21 16,1 0-16,-1 0 0,0 0 16,0 0-1,0 0-15,-21-21 16,0-1-16,0 1 0</inkml:trace>
  <inkml:trace contextRef="#ctx0" brushRef="#br1" timeOffset="141195.79">13970 2985 0,'0'0'0,"0"-22"0,21 1 15,-21 0 1,0 0-16,0 0 0,21 21 0,-21-21 15,0-1-15,0 1 16,0 42 31,0 1-47,0-1 0,0 0 16,0 0-16,21 0 0,-21 0 15,0 22-15,22-22 0,-22 21 0,0 1 16,0-22-16,0 21 0,0 0 15,0 1-15,0-1 0,0 0 0,21 1 16,-21-1-16,0 0 0,0-20 16,21 20-16,-21 0 0,0-21 15,0 22-15,0-22 0,0 0 0,21 0 16,-21 0-16,21 1 0,-21-1 16,0-42 30,0-1-46,0 1 16,0 0-16,0 0 16,-21 0-16,21 0 0,-21-22 0,21 22 15,-21-21-15,21 21 0</inkml:trace>
  <inkml:trace contextRef="#ctx0" brushRef="#br1" timeOffset="141610.54">13885 2921 0,'0'0'0,"0"-21"0,0 0 16,0 0-16,0-1 0,21 22 16,1-21-16,-22 0 0,21 0 15,0 21-15,21-21 0,-21 0 16,1-1-16,20 22 0,-21-21 15,21 21-15,-20 0 0,20 0 0,0 0 16,-21 0-16,22 0 0,-22 0 0,0 21 16,21 1-16,-20-1 0,-1 0 15,-21 0-15,0 0 0,0 22 0,0-22 16,0 21-16,0-21 0,-21 22 16,-1-22-16,1 21 0,0-21 0,0 0 15,-21 22-15,20-22 0,-20 0 16,21 0-16,0 0 0,0 1 15,-1-1-15,1 0 0,0-21 16,21 21-16,0-42 63,21 21-48</inkml:trace>
  <inkml:trace contextRef="#ctx0" brushRef="#br1" timeOffset="142225.2">14753 3154 0,'0'0'0,"0"-21"0,0-22 15,0 22-15,0 0 16,0 0-16,-21 0 16,0 21-1,0 0-15,-1 21 16,1 0-16,0-21 16,21 21-16,-21 0 0,0 22 15,0-22-15,-1 0 0,22 21 0,-21-20 16,0 20-16,21-21 0,0 21 15,0-20-15,-21-1 0,21 0 0,0 0 16,0 0-16,0 0 0,0 1 16,21-22-1,0 0-15,0 0 16,1 0-16,-1-22 16,0 22-16,-21-21 0,21 0 0,0 0 15,0 0-15,-21 0 0,22-1 16,-1-20-16,-21 21 0,0 0 15,0-22-15,0 22 0,0 0 0,0 0 16,0 0-16,0 0 0,0-1 16,0 44 15,0-1-15,0 0-16,0 0 0,21 0 15,-21 22-15,0-22 0,0 0 0,0 0 16,0 0-16,21 0 0,-21 1 0,0-1 15,0 0-15,0 0 0,0 0 16,0 0 0,21-21-1,0 0 1,1 0-16,-1-21 16,-21 0-16</inkml:trace>
  <inkml:trace contextRef="#ctx0" brushRef="#br1" timeOffset="142710.95">14965 3175 0,'0'0'0,"0"-21"16,0 0-16,0 0 16,0-1-1,0 1-15,21 21 16,0-21-16,0 21 0,0 0 15,1 0-15,-1 0 16,0 0-16,0 0 0,0 0 0,0 21 16,1 0-16,-1-21 0,-21 22 0,21-1 15,0 0-15,-21 0 0,0 0 16,0 0-16,0 1 0,0 20 0,0-21 16,0 0-16,0 0 0,0 1 15,0-1-15,0 0 0,-21-21 0,21 21 16,-21 0-16,0-21 15,21-21 17,0 0-17,0 0-15,0-22 0,0 22 0,21 0 16,-21-21-16,21 21 0,-21-22 0,0 22 16,0-21-16,0 21 0,21-1 15,-21 1-15,21 0 0,-21 0 0,0 0 16,21 0-16,1 21 15,-22-22 1,21 22 0,0 0-1,0 0 1</inkml:trace>
  <inkml:trace contextRef="#ctx0" brushRef="#br1" timeOffset="143847.76">15706 2709 0,'0'-21'16,"-22"21"15,22 21-15,0 1-16,0-1 15,0 0-15,0 0 0,0 21 0,0-20 16,0-1-16,0 0 0,-21 0 0,21 21 16,0-20-16,-21-1 0,21 21 15,-21-21-15,21 0 0,0 1 0,0 20 16,0-21-16,0 0 0,0 0 16,0 1-16,0-1 0,0 0 0,0 0 15,0 0-15,0 0 16,21 1-16,0-22 15,0 0-15,1 0 16,-1 0-16,0 0 16,0-22-16,-21 1 0,21 0 15,0 21-15,1-21 0,-22 0 16,21-22-16,0 22 0,-21 0 0,21 0 16,-21 0-16,21 0 0,-21-1 0,21 22 15,-21-21-15,0 0 0,0 0 31,0 42-15,0 0 0,0 0-16,0 1 15,0-1-15,0 0 0,0 0 16,0 0-16,0 0 0,0 1 16,0-1-16,22-21 15,-22 21-15,21-21 0,0 21 16,0-21-16,0 0 15,0 0-15,1 0 0,-1 0 0,0 0 16,0-21-16,0 21 0,0-21 0,-21 0 16,22-1-16,-1 1 0,0 0 15,0 0-15,0 0 0,0 0 0,-21-1 16,22 1-16,-22 0 0,21 21 16,-21-21-16,0 0 0,0 0 31,0 42 0,0 0-15,0 0-16,0 0 0,0 0 15,0 1-15,0-1 0,0 21 0,0-21 16,0 0-16,0 1 0,0 20 16,0-21-16,0 21 0,0-20 0,0 20 15,0 0-15,0-21 0,0 22 16,0-1-16,0 0 0,0-20 0,0 20 15,0 0-15,0 1 0,0-22 16,0 21-16,0 0 0,0 1 16,0-1-16,0 0 0,0 1 0,-21-1 15,-1 0-15,1 1 0,21-1 0,0 0 16,-21-20-16,0 20 0,0-21 16,21 0-16,0 0 0,0 1 0,-21-22 15,-1 21-15,1-21 16,21-21-1,0-1-15,-21 1 16,21 0-16,0 0 0,-21 0 0,21-22 16,0 22-16,-21-21 0,21 0 15,0-1-15,0-20 0,0 20 16,0 1-16,0 0 0,0-1 0,0 1 16,0 0-16,0-1 0,21 22 15,-21-21-15,0 21 0,21 0 0,0-1 16,-21 1-16,0 0 0,0 0 15,21 0-15,-21 0 0,22 21 0,-22-22 16,21 1-16,-21 0 0,21 0 16,0 0-16,-21 0 15,0-1-15,0 1 16,0 0 0</inkml:trace>
  <inkml:trace contextRef="#ctx0" brushRef="#br1" timeOffset="144256.54">15240 2942 0,'0'0'0,"-21"0"0,0-21 16,42 21-1,0-21 1,21 21-16,-21-21 0,22 21 0,-1 0 16,22-21-16,-22 21 0,21 0 15,-20 0-15,-1-22 0,0 22 0,1 0 16,-1 0-16,0-21 0,1 21 15,-22 0-15,0 0 0,0 0 0,0 0 16,1 0-16,-1 0 0,0 0 31,-21 21 32</inkml:trace>
  <inkml:trace contextRef="#ctx0" brushRef="#br1" timeOffset="145167.82">16912 3937 0,'-21'0'15,"0"0"1,21-21 15,0 42 16,21-21-47,-21 21 0,21-21 16,0 21-16,0 1 0,1-1 15,-1 21-15,0-21 0,0 22 0,0-22 16,22 21-16,-1 0 0,-21-20 0,21 20 16,1 0-16,-1 1 0,0-1 15,1 0-15,-22 1 0,21 20 0,1-21 16,-22 1-16,21 20 0,-21 1 16,0-22-16,22 22 0,-22-1 0,0-21 15,21 22-15,-20-22 0,-1 22 16,0-22-16,0 0 0,0 1 15,0-1-15,1 0 0,-1 1 0,0-22 16,0 21-16,0-21 0,-21 1 0,0-1 16,21 0-16,1 0 15,-1-21 32,-21-21-47,0 0 16,0 0-16,0-1 15,0 1-15,0 0 0,0 0 16,-21 0-16,-1-22 0,1 22 0</inkml:trace>
  <inkml:trace contextRef="#ctx0" brushRef="#br1" timeOffset="146163.94">16722 3937 0,'-22'0'16,"1"0"-1,0 0 16,0 0-31,21 21 16,0 0-16,0 1 16,0-1-16,0 0 0,0 21 15,0-21-15,0 22 0,0-22 16,0 0-16,0 21 0,0-20 0,0-1 16,0 0-16,0 21 0,0-21 15,0 1-15,0-1 0,0 0 16,0 0-16,0-42 62,0 0-62,0 0 0,0-1 0,0 1 16,0 0-16,0 0 0,0 0 0,0-22 16,0 22-16,0-21 15,0 21-15,-21-22 0,21 22 0,0-21 16,0 21-16,0 0 0,0-1 15,0 1-15,0 0 0,0 0 16,0 0 0,0 0-1,21 21-15,0 0 16,0 0-16,0 0 16,1 21-16,-1 0 15,21-21-15,-21 21 0,0-21 0,22 21 16,-22 0-16,21-21 0,1 22 0,-22-1 15,21-21-15,-21 21 16,22-21-16,-22 21 0,0-21 0,21 0 16,-21 0-16,1 21 0,-1-21 15,0 0-15,-42 0 94,0 0-94,-1 0 0</inkml:trace>
  <inkml:trace contextRef="#ctx0" brushRef="#br1" timeOffset="146863.91">13695 4424 0,'0'0'0,"0"-21"15,0 0-15,0-1 0,0 1 16,0 0-16,0 42 47,0 22-32,0-22-15,0 0 0,0 21 16,0-21-16,0 22 0,0-1 16,0-21-16,0 22 0,0-1 0,0 0 15,0-21-15,0 22 0,0-1 16,0-21-16,0 0 0,0 22 0,0-22 15,0 0-15,0 0 0,0 0 0,0 1 16,0-1 0,0-42 15,0-1-31,21 1 16,-21 0-16,21 0 0,-21 0 15</inkml:trace>
  <inkml:trace contextRef="#ctx0" brushRef="#br1" timeOffset="147328.38">13970 4636 0,'0'0'15,"21"0"-15,-21-22 0,-21 44 47,21-1-31,0 0-16,0 0 0,-21 0 0,0 22 15,21-22 1,0 21-16,0-21 0,0 0 0,0 1 16,0 20-16,0-21 0,0 0 15,0 0-15,0 1 0,0-1 16,0 0-16,21-21 16,0 0-16,0 0 15,0 0-15,0 0 0,1 0 16,-1-21-16,-21 0 0,21 21 15,0-22-15,-21 1 0,0 0 0,21 0 16,-21 0-16,0-22 0,0 22 0,0 0 16,0 0-16,0-21 15,0 20-15,-21 1 0,21 0 0,-21 0 16,0 0-16,0 21 0,21-21 16,-22 21-16,1 0 0,0 0 15,0 0-15,21 21 16,-21-21-16,21 21 0,-21 0 15,-1 0-15,22 0 32,22-21-32,-1 0 15,0 0-15,0 0 0,0 0 0,0-21 16</inkml:trace>
  <inkml:trace contextRef="#ctx0" brushRef="#br1" timeOffset="147799.15">14330 4614 0,'0'-21'0,"21"0"16,-21 42 31,0 0-31,0 1-16,0-1 0,-21 0 0,21 0 15,0 0-15,-21 0 0,21 1 16,-22-1-16,22 0 0,0 0 15,0 0-15,0 22 0,0-22 16,0 0-16,0 0 0,0 0 16,22-21-16,-1 0 15,0 0-15,0 0 16,0 0-16,0 0 0,1-21 16,-1 0-16,-21 0 0,21 21 0,0-21 15,0-1-15,-21-20 0,0 21 16,0 0-16,21 0 0,-21-1 0,0-20 15,0 21-15,0 0 0,0 0 16,0-1-16,-21 1 0,21 0 0,-21 0 16,0 21-16,0 0 15,0 0-15,-1 0 0,1 0 16,0 0-16,21 21 16,-21 0-16,21 0 15,-21 1-15,21-1 0,-21 0 16,21 0-16,0 0 0,21-21 31,0 0-31,0 0 0,0 0 16,0 0-16</inkml:trace>
  <inkml:trace contextRef="#ctx0" brushRef="#br1" timeOffset="148199.93">14753 4233 0,'0'0'0,"0"-21"0,0 0 0,0 0 16,0 0 0,0 42-1,0 0 1,0 0-16,0 0 0,0 1 16,0-1-16,0 0 0,0 21 15,0-21-15,0 1 0,0 20 0,0 0 16,0-21-16,0 22 0,0-22 15,0 21-15,0-21 0,0 22 16,0-22-16,0 21 0,0-21 0,0 22 16,0-22-16,0 0 0,0 0 15,0 0-15,0 1 0,0-1 0,21 0 16,-21 0-16,21-21 0,1 0 16,-22 21-16,21-21 0,0 0 0,0 0 15,0 0-15,0 0 16,1-21-16,-1 0 0,0 0 15,0 0-15,0-22 0,0 22 16,-21 0-16,22 0 0,-1 0 0,0-1 16,-21 1-16,0 0 0,0 0 15,0 0-15,0 0 0</inkml:trace>
  <inkml:trace contextRef="#ctx0" brushRef="#br1" timeOffset="148735.49">13441 4551 0,'21'0'47,"0"0"-47,0 0 0,0 0 0,1-21 15,-1 21-15,21-21 0,-21 21 16,22-22-16,-22 22 0,0-21 0,21 21 16,-21-21-16,1 21 0,-1 0 15,0-21-15,0 21 0,0 0 0,0 0 16,1 0-1,-1 0 1,-21-21-16,21 42 78</inkml:trace>
  <inkml:trace contextRef="#ctx0" brushRef="#br1" timeOffset="156395.1">15642 5673 0,'21'0'0,"-42"-21"93,21-1-77,0 1-16,-21 21 16,21-21-16,-21 21 0,21-21 15,-21 21-15,-1 0 0,1-21 0,0 21 16,0-21-16,0 21 15,0-22-15,-1 22 0,1 0 16,0-21-16,0 21 0,-21 0 16,20 0-16,1 0 0,0 0 0,0-21 15,0 21-15,-22 0 0,22 0 16,0 0-16,0 0 0,0 0 0,-22 0 16,22 0-16,0-21 0,0 21 15,-21 0-15,20 0 0,1 0 16,0 0-16,0 0 0,0 0 0,0 0 15,-1 0-15,1 0 0,0 0 16,0 0-16,0 0 0,0 0 0,-1 0 16,1 0-16,0 0 0,0 0 15,0 0-15,0 0 0,-1 0 0,1 0 16,0 0-16,0 0 0,0 0 16,0 0-16,-1 21 0,-20-21 0,21 0 15,0 0-15,0 0 0,-22 0 0,22 21 16,0-21-16,0 0 0,-22 0 15,22 0-15,0 21 0,0-21 16,0 0-16,0 0 0,-1 22 16,1-22-16,0 0 0,0 0 0,0 21 15,0-21-15,-1 0 0,1 0 16,-21 21-16,21 0 0,0-21 0,-1 0 16,22 21-16,-21-21 0,0 0 15,0 21-15,0-21 0,21 22 0,-21-22 16,-1 21-16,1 0 15,0-21-15,0 21 0,0-21 16,0 21 0,-1 0-16,1 1 0,0-22 0,0 21 15,0-21-15,0 21 16,-1 0-16,1 0 0,0-21 16,21 21-16,-21-21 0,0 22 15,0-1-15,-1-21 0,1 21 16,0-21-16,0 21 0,0 0 15,0 0-15,-1-21 0,1 22 16,0-22-16,0 21 0,0-21 0,0 21 16,-1 0-16,1-21 0,21 21 15,-21-21-15,0 21 0,0-21 0,21 22 16,-21-22-16,-1 21 0,1 0 16,0 0-16,0 0 15,0-21-15,21 21 0,-21 1 16,21-1-16,-22-21 0,22 21 15,-21 0-15,21 0 0,-21 0 0,21 1 16,0-1-16,0 0 16,0 0-16,-21 0 0,21 0 0,0 1 15,0-1-15,0 0 16,0 0-16,0 0 0,-21 0 0,21 1 16,0-1-16,0 0 15,0 0-15,0 0 0,0 0 16,0 1-16,0-1 0,0 0 15,0 0-15,0 0 0,0 0 16,0 1-16,0-1 0,0 0 16,0 0-16,0 0 0,0 0 15,0 1-15,0-1 0,0 0 16,0 0-16,0 0 0,0 22 0,0-22 16,0 0-16,0 0 0,0 0 15,0 0-15,0 1 0,0-1 0,0 0 16,0 0-16,0 0 0,21 0 15,-21 1-15,0-1 0,0 0 0,21 0 16,0 0-16,-21 0 16,0 1-16,21-1 0,-21 0 15,22 0-15,-22 0 0,0 0 0,21 1 0,0-1 16,-21 0-16,21 0 16,-21 0-16,21 0 0,0-21 15,-21 22-15,0-1 0,22-21 0,-1 21 16,0 0-16,0 0 15,0-21-15,-21 21 0,21 1 16,1-22-16,-1 21 0,-21 0 0,21 0 0,0 0 16,0-21-16,0 21 0,1 1 15,-1-1-15,0 0 0,0-21 0,0 21 16,-21 0-16,21 0 0,1 1 16,-1-22-16,0 21 0,0-21 15,0 21-15,22-21 0,-22 21 16,0-21-16,0 0 0,0 21 0,0-21 15,1 21-15,-1-21 0,0 0 16,0 0-16,0 22 0,0-22 0,1 0 16,-1 21-16,0-21 15,21 0-15,-21 0 0,1 0 0,-1 21 16,0-21-16,0 0 0,0 0 0,22 0 16,-22 0-16,0 0 0,0 0 0,21 0 15,-20 0-15,-1 21 0,0-21 16,0 0-16,0 0 15,0 0-15,1 0 0,-1 0 0,0 0 16,0 0-16,0 0 16,0 0-16,1 0 0,-1 0 15,0 0-15,0 0 0,0 0 0,0 0 16,1 0-16,-1 0 16,0 0-16,0 0 0,0 0 0,0 0 15,1 0-15,-1-21 0,0 21 16,0 0-16,-21-21 15,21 21-15,0 0 0,1 0 16,-1 0-16,0 0 0,0 0 16,21 0-16,-20 0 0,-1 0 15,21 0-15,-21 0 0,22 0 16,-22 0-16,21 0 0,-21 0 0,0 0 16,1 0-16,-1 0 0,0-21 0,0 21 15,0 0-15,0-22 0,1 22 16,-1 0-16,0-21 0,0 21 15,0-21-15,0 0 0,1 21 16,-1-21-16,0 0 16,0 21-16,-21-22 0,21 22 0,0-21 15,1 0-15,-1 21 0,-21-21 16,21 21-16,0-21 0,0 0 16,0-1-16,1 1 15,-22 0-15,21 21 16,0-21-16,0 0 0,-21 0 15,21 21-15,0-22 0,-21 1 16,22 0-16,-1 21 0,-21-21 16,21 0-16,-21 0 0,21 21 15,0-22-15,0 1 16,-21 0-16,22 0 0,-1 0 16,-21 0-16,21-1 15,-21 1-15,21 21 0,-21-21 16,21 0-16,-21 0 0,21 0 15,-21-1-15,22 22 0,-22-21 16,0 0-16,0 0 0,21 21 16,-21-21-16,21 0 0,-21-1 0,0 1 15,21 0-15,-21 0 0,21 0 16,-21 0-16,0-1 16,0 1-16,0 0 0,0 0 0,21 0 15,-21 0-15,0-1 0,22 1 16,-22 0-16,0 0 0,0 0 15,0 0-15,0-1 0,21 1 16,-21 0-16,21 0 0,-21 0 16,0 0-16,0-1 15,0 1-15,0 0 16,21 21-16,-21-21 0,0 0 16,0 0-16,0-1 15,0 1-15,0 0 0,0 0 16,0 0-16,0 0 15,0-1-15,0 1 16,0 0-16,-21 0 0,21 0 16,-21 0-16,21-1 15,0 1-15,0 0 0,0 0 16,-21 0-16,21 0 0,0-1 0,0 1 16,-22 0-16,22 0 15,0 0-15,0 0 16,-21 21-16,21-22 0,-21 1 15,0 0-15,21 0 16,-21 0-16,0 0 16,21-1-1,-22 22-15,22-21 0,-21 21 16,21-21-16,-21 21 16,21-21-16,-21 21 15,21-21-15,-21 21 16,21-21-16,0-1 15,-21 22-15,21-21 16,-22 21-16,22-21 0,-21 0 16,0 21-1,21-21-15,-21 21 0,21-21 16,-21 21 0,21-22-16,-21 1 0,-1 21 15,22-21-15,-21 21 16,0-21-16,0 0 15,21 0 1,-21 21-16,0 0 16,21-22-1,0 1-15,-22 21 0,1-21 16,0 0 0,0 0-1,0 0 1,0 21-1,-1 0 1,22-22-16,-21 22 16,0 0-1,21-21-15,-21 21 16,0 0 0,21-21-16,-21 21 31,-1 0-16,22-21-15,-21 21 32,0 0-32,21-21 15,-21 21 1,0 0 0,0 0 15,-1 0-16,1 0-15,0 0 0,0 0 16,0 0-16,0 0 16,-1 0-16,1 0 15,0 0-15,0 0 16,0 0-16,0 0 16,-1 0-16,1 0 0,0 0 15,0 0 1,0 0-16,0 0 15,-1 0-15,1 0 16,0 0-16,0 0 16,0 0-1,0 0-15,-1 0 16,22 21-16,-21-21 16,0 0-1,0 0-15,0 0 16,0 21-1,-1-21-15,1 0 16,0 21 0,0-21-16,0 0 15,0 0 1,-1 0 0,1 0-1,0 0-15,21 21 16,-21-21-16,0 0 15,0 0-15,-1 0 16,1 22-16,0-22 31,0 0-31,0 0 16,0 0-16,-1 0 16,1 21-16,0-21 15,0 0-15,-21 0 0,20 0 16,1 21-16,0-21 0,0 0 0,0 0 15,0 0-15,-1 0 0,1 0 16,0 21-16,0-21 0,0 0 16,0 0-1,-1 21 1,1-21-16,0 0 16,0 21-1,0-21-15,0 0 16,21 22-1,-22-22 1,1 0 0,21 21-16,-21-21 15,0 0 1,21 21-16,-21-21 0,0 0 16,21 21-16,-22-21 0,1 0 15,0 0-15,21 21 16,-21-21-16,0 21 15,21 1 1,-21-22 0,-1 21-1,22 0-15,-21 0 16,0-21 0,0 21-16,0 0 0,0-21 0,-1 22 15,1-1-15,0 0 16,21 0-16,-21-21 0,21 21 0,-21 0 15</inkml:trace>
  <inkml:trace contextRef="#ctx0" brushRef="#br1" timeOffset="157767.85">13483 6308 0,'0'0'0,"0"-21"0,0-1 16,0 1-1,0 0-15,-21 21 63,21 21-63,-21-21 0,21 21 0,0 1 15,0 20-15,-21-21 0,21 21 0,-22 1 16,22-1-16,-21 0 0,21 1 16,0 20-16,-21-20 0,0-1 15,0 0-15,21 1 0,-21-1 16,21-21-16,0 21 0,-22-20 0,22-1 15,-21 0-15,21 0 0,0 0 0,0 0 16,0 1 0,0-44-1,0 1 1,0 0-16,0 0 0,0 0 0,0 0 16,0-22-16,0 1 0,0 21 15,0-22-15,21 1 0,-21 0 0,0-22 16,22 22-16,-22-22 0,21 22 15,-21 0-15,0-1 0,0 1 16,21 21-16,-21-21 0,21 20 0,-21 1 16,0 0-16,0 0 0,21 21 15,0 0 1,-21 21 0,22 0-16,-22 0 0,21 1 15,0-1-15,-21 21 0,0 0 16,0 1-16,21-1 0,-21 0 0,0 1 15,21-1-15,-21 0 0,0 1 0,0-1 16,0 0-16,0-20 0,0 20 16,0-21-16,0 0 0,0 0 0,0 1 15,0-1-15,0 0 16,0-42 31,-21 0-47,0-1 0,21 1 15,-21 21-15</inkml:trace>
  <inkml:trace contextRef="#ctx0" brushRef="#br1" timeOffset="157983.73">13250 6795 0,'0'0'0,"0"-22"31,21 1-16,1 21 1,-1 0-16,0-21 0,0 21 0,0-21 16,0 21-16,1-21 0,20 0 15,-21 21-15,0-22 0,0 1 0,1 21 16,-1-21-16,21 0 0,-21 21 0,0-21 16,-21 0-16,22-1 0,-1 22 15</inkml:trace>
  <inkml:trace contextRef="#ctx0" brushRef="#br1" timeOffset="158307.54">13779 6435 0,'0'0'0,"0"-21"16,0-1 0,0 44 31,0-1-47,0 0 0,0 0 15,0 0-15,0 22 0,0-1 0,0 0 16,0-21-16,0 22 0,0-1 15,0 0-15,0 1 0,0-1 0,0 0 16,0 1-16,0-1 0,0 0 16,0 1-16,0-1 0,0-21 15,0 22-15,0-1 0,0 0 0,0 1 16,0-1-16,0-21 0,0 21 16,0-20-16,0-1 0,0 0 0,0 0 15,0 0-15,0-42 31,0 0-15,0 0-16,0 0 0,0-1 0,0-20 16,0 21-16,0-21 0,0-1 0</inkml:trace>
  <inkml:trace contextRef="#ctx0" brushRef="#br1" timeOffset="158664.34">13674 6668 0,'0'0'0,"0"-22"0,0 1 16,0 0-16,0 0 0,0 0 0,0-22 16,0 22-16,0 0 0,0 0 15,21 0-15,0 0 0,0-1 0,0 1 16,0 0-16,1 21 0,-1-21 16,0 0-16,0 21 0,0 0 0,0 0 15,1 0-15,-1 0 16,0 0-16,-21 21 15,0 0-15,0 0 16,0 0-16,0 1 0,0-1 0,0 0 16,-21 21-16,0-21 0,21 1 15,-22 20-15,22-21 0,0 0 0,-21 0 16,0 1-16,21-1 16,0 0-16,-21-21 0,21 21 15,21-21 16,-21-21-31,21 21 16,0-21-16</inkml:trace>
  <inkml:trace contextRef="#ctx0" brushRef="#br1" timeOffset="159256.42">14393 6371 0,'0'-42'15,"0"21"-15,0 0 16,-21 21 0,0 0-16,0 0 15,0 0-15,-1 21 16,1 0-16,0 0 0,0 0 0,21 0 15,-21 1-15,0 20 0,-1-21 16,22 21-16,0 1 0,0-22 0,-21 21 16,21-21-16,0 22 0,0-22 15,0 0-15,0 0 0,0 0 0,0 1 16,0-1 0,21-21-16,1 0 0,-1 0 15,0-21-15,0-1 16,0 1-16,0 0 15,1 0-15,-22 0 0,21 0 0,0-22 16,-21 22-16,21-21 0,-21 21 16,0-22-16,0 22 0,0 0 0,21 0 15,-21 0-15,0-1 0,0 1 16,0 42 15,0 1-31,0-1 16,0 0-16,0 0 0,0 21 0,0-20 15,0-1-15,0 0 0,0 0 16,0 0-16,0 0 0,0 1 0,0-1 16,0 0-16,0 0 15,21-21-15,1 0 16,-1 0 0,0 0-16,-21-21 0,21 0 15,0 0-15,0 21 0,-21-22 16,22 1-16</inkml:trace>
  <inkml:trace contextRef="#ctx0" brushRef="#br1" timeOffset="159580.24">14753 6350 0,'0'0'0,"0"-21"0,0 0 31,0 42 16,-21-21-47,0 21 0,21 0 16,-21 0-16,21 1 0,0 20 0,-22-21 15,22 0-15,-21 22 0,21-22 16,0 0-16,0 0 0,0 0 0,0 0 16,0 1-16,0-1 0,0 0 15,0 0-15,21-21 16,1 0-1,-1 0-15,0 0 0,0 0 0,0 0 16,22-21-16,-22 0 0,0 0 16,0 21-16,0-22 0,0 1 15,1 0-15,-22-21 0,21 21 0,0-1 16,-21-20-16</inkml:trace>
  <inkml:trace contextRef="#ctx0" brushRef="#br1" timeOffset="160139.43">15007 6181 0,'0'0'0,"0"-21"32,0 42-1,0 0-31,0 0 16,0 0-16,0 0 15,0 1-15,0-1 0,0 0 0,0 21 16,0-21-16,0 1 0,0 20 15,0-21-15,0 0 0,0 0 0,0 1 16,0-1-16,0 0 0,0 0 0,0 0 16,0 0-16,-21-21 62,21-21-46,-21 21-16,21-21 0,0 0 15,0 0-15,0 0 0,0-1 16,0 1-16,0 0 0,21 0 16,0 0-16,0 0 0,-21-1 0,21 1 15,1 0-15,-1 0 0,0 21 16,0-21-16,0 21 16,0 0-16,1 0 15,-22 21-15,0 0 0,21 0 16,-21 0-16,0 1 0,0-1 0,0 0 15,0 0-15,0 0 0,0 0 16,0 1-16,0-1 0,0 0 0,0 0 16,0 0-16,0 0 15,0-42 32,0 0-47,0 0 16,21 0-16,-21 0 15</inkml:trace>
  <inkml:trace contextRef="#ctx0" brushRef="#br1" timeOffset="160615.16">15367 6414 0,'21'0'16,"0"0"-16,0 0 15,1-22 1,-1 22-16,0 0 0,-21-21 16,21 21-16,0 0 0,-21-21 15,21 0-15,-21 0 16,22 21-16,-22-21 16,0-1-16,0 1 15,0 0 1,-22 21-1,1 0 1,21 21-16,-21-21 16,0 21-16,21 1 0,-21-1 15,21 0-15,0 0 0,-21 0 0,21 0 16,0 22-16,0-22 0,0 0 16,0 0-16,0 22 0,0-22 0,0 0 15,0 0-15,0 0 0,21 0 16,0-21-16,0 22 15,0-22-15,0 0 16,1 0-16,-1 0 0,0 0 16,0 0-16,-21-22 15,21 22-15,0-21 0,-21 0 16,22 21-16,-22-21 16,0 0-16,21 21 15</inkml:trace>
  <inkml:trace contextRef="#ctx0" brushRef="#br1" timeOffset="161295.78">14520 7451 0,'0'0'0,"0"-21"0,0-1 16,0 1-16,0 0 15,0 42 32,0 0-47,0 1 0,0-1 16,0 0-16,0 0 0,0 0 0,0 22 15,0-22-15,0 21 0,0-21 0,-21 0 16,21 22-16,0-22 0,0 0 16,-21 21-16,21-20 0,0-1 0,0 0 15,0 0-15,0 0 0,0 0 16,0 1-16,0-1 16,0-42 30,0-1-46,0 1 16,0 0-16,0 0 0,0 0 16</inkml:trace>
  <inkml:trace contextRef="#ctx0" brushRef="#br1" timeOffset="161667.57">14393 7472 0,'0'0'0,"0"-21"0,-21 0 15,21-1-15,0 1 16,0 0-16,0 0 16,0 0-16,0 0 0,21 21 15,-21-22-15,21 22 0,1-21 16,-1 21-16,0 0 0,0 0 16,0 0-16,0 0 0,1 0 15,-1 0-15,0 21 16,0 1-16,-21-1 0,21 21 0,-21-21 15,21 0-15,-21 1 0,0-1 16,0 0-16,0 0 0,0 21 16,0-20-16,-21-1 0,0 0 0,0-21 15,21 21-15,-21 0 0,0 0 16,-1-21-16,1 22 16,21-44 46,0 1-62,0 0 16</inkml:trace>
  <inkml:trace contextRef="#ctx0" brushRef="#br1" timeOffset="162215.76">14859 7324 0,'-21'0'15,"21"21"1,-21-21-16,21 21 0,0 0 16,0 0-16,-22 1 15,22-1-15,0 21 0,0-21 16,-21 0-16,21 1 0,0-1 0,0 0 15,0 0-15,0 0 0,0 0 16,0 1-16,0-1 0,0 0 16,0 0-16,21 0 15,1-21-15,-22 21 16,21-21-16,0 0 0,0 0 0,0 0 16,0 0-16,1 0 15,-1-21-15,0 21 0,-21-21 16,21 21-16,0-21 15,-21 0-15,21 0 0,-21-1 16,22 1-16,-22 0 0,0 0 0,0 0 16,0 0-16,0-1 0,0-20 15,0 21-15,0 0 0,-22 0 0,1-1 16,21 1-16,-21 0 0,0 21 16,0-21-16,0 21 0,-1-21 15,1 21-15,0 0 16,0 0-16,0 0 0,0 0 15,21 21 17,21-21-1,0 0-31,0 0 16</inkml:trace>
  <inkml:trace contextRef="#ctx0" brushRef="#br1" timeOffset="162595.22">15303 7154 0,'0'-21'15,"0"42"16,0 1-15,0-1-16,0 0 0,0 0 16,0 21-16,0-20 0,0-1 0,22 0 15,-22 0-15,0 0 16,0 0-16,0 22 0,0-22 0,0 0 0,0 0 16,0 0-16,0 1 0,0-1 15,0 0-15,0 21 16,0-21-1,21-21 32,0 0-31</inkml:trace>
  <inkml:trace contextRef="#ctx0" brushRef="#br1" timeOffset="162911.21">15303 7662 0,'-21'22'16,"21"-1"-16,0 0 0,0 0 16,0 0-1,21-21 1,1 0-16,-1 0 15,0 0-15,0 0 16,0 0-16,0 0 0,1 0 16,-1 0-16,0-21 15,0 21-15,0-21 16,-21 0 0,0 0-1,0-1 1,0 1-1,0 0-15,0 0 16</inkml:trace>
  <inkml:trace contextRef="#ctx0" brushRef="#br1" timeOffset="163259.95">15113 7239 0,'0'-21'16,"21"21"-1,0-21 1,0 21-16,1 0 0,-1-21 0,-21-1 15,21 22-15,0 0 16,0 0-16,0-21 0,1 21 0,-1 0 16,0 0-1,-21 21 48</inkml:trace>
  <inkml:trace contextRef="#ctx0" brushRef="#br1" timeOffset="163811.65">15409 7832 0,'-21'0'16,"0"0"0,0 0-16,21 21 15,-21-21 1,-1 21-16,44-21 62,-1 0-62,0 0 16,-21-21-16,21 0 31</inkml:trace>
  <inkml:trace contextRef="#ctx0" brushRef="#br1" timeOffset="199176.46">5609 11599 0,'0'-21'78,"0"0"-78,-21 21 16,21-21-16,-21 0 16,21 0-1,0-1-15,-21 1 16,21 0-1,0 42 48,0 0-63,0 1 0,0-1 16,0 0-16,0 0 0,0 0 0,0 22 15,0-22-15,0 21 0,0-21 16,0 22-16,0-22 0,0 21 15,0 0-15,0 1 0,0-1 16,0-21-16,-22 22 0,22-1 0,0-21 16,0 21-16,0-20 0,0-1 15,0 0-15,0 0 0,0 0 0,0 0 16,0 1-16,0-1 0,0 0 31,0-42 0,0 0-15,0-1 0,0 1-16</inkml:trace>
  <inkml:trace contextRef="#ctx0" brushRef="#br1" timeOffset="200179.94">6011 11980 0,'0'22'250,"0"-1"-235,0 0 1,0 0 0,21-21-1,1 0 1,-1 0-1,-21-21-15,0 0 16,21 21-16,-21-21 0,0-1 16,0 1-16,0 0 15,0 0 1,-21 21 0,0 0-1,21 21-15,-22 0 16,1 0-16,21 1 15,0-1 1,0 0 0,21-21 15,1-21-15,-22 0-1,0-1 1,0 1-16,0 0 15,-22 21 48,22 21-63,0 0 16,-21-21-16,21 22 15,0-1 1,-21-21-1,0 0 1,21-21 0</inkml:trace>
  <inkml:trace contextRef="#ctx0" brushRef="#br1" timeOffset="202086.36">7789 11451 0,'0'0'0,"0"-21"0,0 0 16,0 0 0,0 42 31,0 0-32,-21 0-15,21 0 0,-21 22 16,0-22-16,21 21 0,-21 1 0,-1-1 15,1 21-15,0-20 0,0-1 0,0 22 16,0-22-16,-1 21 0,1-20 16,0 20-16,0-20 0,0-1 0,0 0 15,-1-21-15,22 22 0,-21-22 16,21 0-16,-21 0 0,0-21 0,21 21 16,-21-42 15,21 0-31,0 0 0,0 0 15,0 0-15,0-22 0,0 1 16,0 21-16,0-22 0,21 22 0,-21-21 16,0 0-16,21 20 0,0 1 15,0 0-15,1 0 0,-1 0 0,-21 0 16,21 21-16,0 0 0,0 0 16,0 0-16,1 0 15,-1 21-15,-21 0 0,21 0 16,-21 0-16,0 0 0,21 1 0,-21-1 15,21 0-15,-21 21 0,21-21 0,-21 1 16,0-1-16,0 0 0,22 0 16,-1 0-16,-21 0 0,21 1 0,0-1 15,0 0 1,0-21-16,1 0 0,-1 0 0,0 0 16,0 0-16,0 0 0,22 0 0,-22 0 15,0-21-15,0 21 0,0-21 16,0-1-16,22 1 0,-43 0 0,21 0 15,0 0-15,0-22 0,0 22 16,-21-21-16,0 0 0,0 20 0,22-20 16,-22 0-16,0-1 0,0 1 0,0 0 15,0-1-15,0 1 0,0 0 16,-22-1-16,22 1 0,-21 0 16,0-1-16,0 1 0,0 0 0,0-1 15,-1 22-15,1-21 0,-21 21 0,21 0 16,0-1-16,-22 1 15,22 21-15,-21 0 0,21 0 0,-22 0 16,22 0-16,-21 0 0,21 21 0,-22 1 16,22-1-16,0 21 0,0-21 15,0 22-15,21-1 0,0-21 0,0 21 16,0 1-16,0-22 0,0 21 16,0-21-16,0 22 0,21-22 0,0 0 15,21 0-15,-21 0 0,1 1 16,-1-22-16,21 21 0,-21 0 15,22-21-15,-22 0 0,0 0 0,21 0 16,-21 0-16,1 0 0,-1 0 16,0 0-16,0 0 0,0 0 0,0 0 15,1 0 1,-1 0-16</inkml:trace>
  <inkml:trace contextRef="#ctx0" brushRef="#br1" timeOffset="202644.17">8594 11663 0,'-22'0'0,"1"0"16,0 0-16,0 21 0,0-21 15,21 21-15,-21 0 0,-1 1 16,1-1-16,21 0 16,0 0-16,0 0 0,-21 0 0,21 1 15,-21-1-15,21 0 0,0 0 16,0 0-16,0 0 0,0 1 0,0-1 16,0 0-16,0 0 0,0 0 15,0 0-15,21 1 0,0-1 16,0-21-16,1 21 0,-1-21 15,0 0-15,21 0 0,-21 0 16,1 0-16,-1 0 0,21 0 0,-21-21 16,0 0-16,22 21 0,-22-22 0,0 1 15,0 0-15,0 0 0,1 0 16,-1 0-16,-21-1 0,0 1 0,0 0 16,0 0-16,0-21 0,0 20 15,0 1-15,0 0 0,-21 0 0,-1 0 16,1 0-16,0-1 0,0 1 0,0 0 15,0 21-15,-1 0 16,-20-21-16,21 21 0,0 0 0,0 0 16,-1 0-16,1 0 15,0 0-15,0 21 0,21 0 16,-21-21-16,21 21 0,-21-21 16,21 22-16,0-1 0,0 0 15,0 0-15,21-21 16,-21 21-16,21-21 15,0 0-15</inkml:trace>
  <inkml:trace contextRef="#ctx0" brushRef="#br1" timeOffset="203363.99">9144 11705 0,'0'-21'16,"-21"21"-16,0 0 15,21 21 1,-22-21-16,22 21 16,0 1-16,-21-1 15,21 0-15,0 0 0,0 0 0,0 0 16,0 1-16,0-1 0,0 21 15,0-21-15,0 0 0,0 1 0,0-1 16,0 0-16,0 0 0,0 0 16,0 0-16,0 1 15,21-22 1,1 0 0,-22-22-16,0 1 0,21 21 0,-21-21 15,21 0-15,-21 0 0,0 0 16,21-22-16,-21 22 0,21 0 0,0 0 15,-21 0-15,0-1 16,22 22 0,-1 0-16,-21 22 15,0-1 1,0 0-16,0 0 0,0 0 16,0 0-16,0 1 0,21-1 15,-21 0-15,21 0 16,-21 0-16,21-21 15,0 0-15,1 0 16,-1 0-16,-21-21 0,21 0 16,-21 0-16,21 0 0,0-1 15,-21 1-15,0 0 16,0-21-16,21 21 0,-21-1 16,0 1-16,0 0 0,0 0 0,0 0 15,0 0-15,-21-1 0,21 1 16,-21 21-16,21-21 0,-21 21 15,0 0-15,0 0 16,-1 0 0,22 21-16,0 0 31,0 1-31,22-22 16,-1 0-16,0 0 15</inkml:trace>
  <inkml:trace contextRef="#ctx0" brushRef="#br1" timeOffset="203895.74">9610 11705 0,'0'21'47,"0"1"-31,0-1-16,0 0 15,0 0-15,0 0 0,0 0 16,0 1-16,0-1 16,0 0-16,0 0 0,0 0 0,0 0 15,0 1-15,0-1 16,0 0-16,-22-21 31,1-21 0,21 0-31,0-1 0,0 1 16,0 0-16,0 0 0,0 0 0,0 0 16,0-22-16,0 22 15,0 0-15,21 0 0,1 0 0,-1-1 16,0 1-16,0 0 0,0 0 0,0 0 16,22 21-16,-22 0 0,0 0 15,0 0-15,0 0 0,1 0 0,20 0 16,-21 21-16,0 0 15,0-21-15,-21 21 0,22 0 16,-22 1-16,0-1 0,0 21 0,0-21 16,0 0-16,0 1 0,0-1 15,0 0-15,0 0 0,0 0 16,0 0-16,0 1 16,0-44 30,0 1-46</inkml:trace>
  <inkml:trace contextRef="#ctx0" brushRef="#br1" timeOffset="206235.51">9991 12023 0,'0'0'16,"0"21"-16,-22-21 0,22 21 0,0 0 31,22-42 0,-1 0-31,0 21 0,0-21 16,0 0-16,0-1 0,1 1 0,-1 0 15,0 0-15,0-21 0,0 20 16,0-20-16,1 21 0,-1-21 16,-21-1-16,21 1 0,0 0 0,-21-1 15,21 1-15,-21 0 0,0-1 0,0 1 16,0 0-16,0 20 0,0-20 15,0 21-15,0 0 0,0 0 16,0-1-16,-21 22 16,0 0-16,21 22 15,-21-1-15,0 0 0,-1 0 16,22 0-16,-21 22 0,21-22 0,0 21 16,0 0-16,-21-20 0,21 20 15,0 0-15,-21 1 0,21-22 0,0 21 16,0 0-16,0-20 15,0 20-15,0-21 0,0 0 0,0 22 16,21-22-16,0 0 0,-21 0 0,21 0 16,-21 0-16,22 1 0,-1-1 15,-21 0-15,21-21 0,0 21 0,-21 0 16,21-21-16,0 0 0,1 0 16,-1 0-16,0 0 0,0 0 15,0 0-15,0 0 0,1 0 0,-22-21 16,21 0-16,0 21 0,0-21 15,0 0-15,0-1 0,1 1 0,-1-21 16,0 21-16,-21 0 0,21-1 16,0 1-16,-21 0 0,0 0 15,0 0-15,21 0 0,-21-1 0,0 1 16,22 21-16,-22-21 16,0 42 15,0 0-31,0 1 15,-22-1-15,22 0 0,0 0 0,-21 21 16,21-20-16,0-1 0,0 0 16,0 0-16,0 0 0,0 0 0,0 1 15,21-1-15,1 0 0,-1 0 16,0-21-16,0 21 16,0-21-16,0 0 0,1 0 15,-1 0-15,0 0 0,21 0 0,-21-21 16,1 21-16,-1-21 0,0 0 15,21 21-15,-21-21 0,1-1 0,-1 1 16,0-42-16,-21 42 16,21-1-16,-21 1 0,0 0 0,0 0 15,0-21-15,0 20 0,0 1 0,-21 0 16,0 0-16,0 0 0,-1 0 16,1-1-16,0 22 0,0-21 0,0 21 15,0 0-15,-1 0 0,1 0 0,0 0 16,0 0-16,0 0 0,0 21 15,-1-21-15,1 22 0,0-1 16,0 0-16,0 0 0,21 0 16,0 22-16,-21-22 0,21 0 0,-22 21 15,22-21-15,0 1 0,0 41 16,0-42-16,0 0 0,0 22 16,22-22-16,-1 0 0,0 0 0,0-21 15,0 21-15,0 1 0,1-22 0,20 21 16,-21-21-16,21 0 0,1 0 15,-1 0-15,0 0 0,1 0 0,-1 0 16,0 0-16,1 0 0,-1-21 16,0-1-16,1 22 0,-22-21 0,21 0 15,-21 0-15,1 0 0,-1 0 16,0-1-16,0 1 0,0 0 16,0 0-16,-21 0 0,0 0 0,0-1 15,0 1-15,0 0 0,0 0 0,0 0 16,0 0-16,-21 21 31,0 0-31,0 0 0,0 0 16,0 0-16,-1 21 15,1 0-15,0 0 0,21 0 0,-21 0 16,0 1-16,0-1 0,21 0 16,-22 0-16,22 0 0,-21 0 15,21 1-15,-21-1 0,21 0 0,0 0 16,0 0-16,0 0 15,21-21 1,0 0-16,1 0 0,-1 0 0,0-21 16,0 0-16,0 21 0,0-21 15,-21 0-15,22 0 0,-1-1 0,0 1 16,0 0-16,-21 0 0,21 0 0,-21 0 16,21-1-16,-21 1 15,0 0-15,22 21 16,-22 21 15,0 0-31,0 1 16,0-1-16,0 0 15,0 0-15,0 0 0,0 0 16,0 1-16,21-1 0,-21 0 0,21-21 16,-21 21-16,21 0 0,0-21 15,0 0-15,1 21 0,-1-21 0,21 0 16,-21 0-16,22 0 0,-22 0 0,21 0 15,0 0-15,-20-21 0,20 21 16,0-21-16,1 0 0,-22 21 0,21-21 16,-21 0-16,0-1 0,1 1 15,-1 0-15,0 0 0,0 0 16,-21 0-16,0-1 0,0-20 0,0 21 16,0 0-16,0 0 0,0-1 15,0 1-15,-21 21 0,0-21 16,0 21-16,-1 0 0,1 0 15,0 0-15,0 0 0,0 0 16,21 21-16,-21 0 0,-1-21 0,1 22 16,0-1-16,0 0 0,21 0 0,0 0 15,-21 22-15,21-22 0,-21 0 16,21 0-16,0 0 0,0 0 16,0 1-16,0-1 0,0 0 0,0 0 0,0 0 15,21 0 1,0-21-16,0 0 0,0 0 0,0 0 15,1 0-15,-1 0 0,0 0 16,0 0-16,0-21 0,0 0 16,1 0-16,-1 21 0,0-21 0,0-22 15,0 22-15,0 0 0,-21-21 0,22 21 16,-1-22-16,0 22 0,-21-21 16,21-1-16,-21 1 0,21 0 0,-21-1 15,0-20-15,21 21 0,-21-22 0,22 22 16,-22-1-16,0-20 15,0 21-15,0-1 0,0 22 0,0-21 0,0 21 16,0-1-16,0 1 0,0 0 16,0 0-16,-22 21 0,1 0 15,21 21 1,-21 21-16,21-20 0,-21 20 16,21 21-16,-21-20 0,21 20 0,0-20 15,-21 20-15,21 1 0,0-22 0,-22 21 16,22-20-16,0-1 0,0 0 15,0 1-15,0-22 0,0 21 0,22-21 16,-1 1-16,0-1 0,-21 0 16,21-21-16,0 21 0,0-21 15,-21 21-15,22-21 0,-1 0 0,0 0 16,0 0-16,0 0 0,-21-21 16,21 0-16,-21 0 0,0 0 15</inkml:trace>
  <inkml:trace contextRef="#ctx0" brushRef="#br1" timeOffset="207072.64">14097 11621 0,'0'0'0,"21"0"16,-21-22-16,21 22 0,-21-21 0,0 0 15,0 0-15,0 0 16,0 0-16,0-1 0,0 1 16,0 0-16,-42 21 15,21 0-15,0 0 16,-22 0-16,22 0 0,-21 21 0,21 0 16,-22 1-16,22-1 0,0 21 15,0-21-15,0 22 0,-1-22 0,1 21 16,21-21-16,0 22 0,0-22 0,0 0 15,0 21-15,0-21 0,0 1 16,0-1-16,21 0 0,1-21 16,-1 0-16,0 0 15,0 0-15,0 0 0,0-21 0,1 0 16,-1 21-16,0-22 0,21 1 0,-21 0 16,1 0-16,-1-21 15,0 20-15,0 1 0,0 0 0,0-21 16,-21 21-16,0-1 0,0 1 0,0 0 15,0 0 1,0 42 0,0 0-16,0 0 15,0 1-15,0-1 0,0 0 0,0 0 16,0 0-16,0 0 0,0 1 0,0-1 16,22-21-16,-1 21 0,0 0 15,0-21-15,0 0 0,0 21 0,1-21 16,-1 0-16,21 0 0,-21 0 0,0 0 15,22-21-15,-22 21 16,0-21-16,21 0 0,-20 0 0,-1-1 16,0 1-16,0 0 0,0 0 15,0 0-15,1-22 0,-1 22 0</inkml:trace>
  <inkml:trace contextRef="#ctx0" brushRef="#br1" timeOffset="207369.47">14732 11451 0,'0'-42'16,"0"127"-16,0-191 0,0 169 0,0-147 15,0 62-15,-21 22 31,21 22-31,0-1 0,0 0 16,0 21-16,-21-21 0,21 22 0,0-1 16,0 0-16,0 22 15,0-22-15,0 22 0,0-1 0,0 1 0,21-1 16,-21 1-16,21-1 0,-21 1 16,21-1-16,0 1 0,-21-1 15,0 1-15,0-1 0,0 1 0,0-1 16,0 1-16,0-1 0,0 1 15,0-1-15,0-20 0,0 20 0,0-21 16,0 1-16,-21-1 0,21-21 0,-21 0 16,21 22-16,0-22 15,0-42 1,0 0-16,0-1 16,0 1-16,0-21 0,0 0 0,0-1 15,0-20-15,0 20 0</inkml:trace>
  <inkml:trace contextRef="#ctx0" brushRef="#br1" timeOffset="207717.27">14817 11451 0,'0'0'0,"0"-21"0,0-21 15,0 21-15,0-1 16,0 1-16,0 0 0,0 0 15,0 0-15,21 0 0,0 21 16,21-22-16,1 22 0,-1 0 16,0 0-16,-21 0 0,22 22 0,-22-1 15,21 0-15,-21 21 0,1-21 16,-1 22-16,-21-22 0,0 21 0,0-21 16,0 22-16,0-22 0,-21 21 15,-22-21-15,22 1 0,0-1 0,0 0 16,0 0-16,-22 0 0,22-21 0,0 21 15,-21-21-15,20 0 0,1 22 16,0-1-16,0-21 16,42 0 15,0-21-31,0-1 0,1 22 16</inkml:trace>
  <inkml:trace contextRef="#ctx0" brushRef="#br1" timeOffset="208234.98">15748 11345 0,'0'0'0,"0"-21"0,-21 0 15,0 21-15,-1 0 16,1 0-16,0 0 0,0 21 15,0-21-15,0 21 0,-1 22 16,1-22-16,0 0 0,21 21 16,-21-20-16,0 20 0,0-21 0,-1 21 15,22-20-15,0 20 0,0-21 0,0 0 16,-21 0-16,21 1 0,0-1 16,0 0-16,21-21 15,1 0-15,-1 0 0,0 0 16,0-21-16,0 21 0,0-21 15,1-1-15,-1 1 0,0 0 16,21 0-16,-21 0 0,-21 0 0,22-22 16,-1 22-16,0 0 0,0 0 15,-21-22-15,0 22 0,0 0 0,0 0 16,21 21-16,-21-21 0,0 42 31,0 0-31,-21 0 0,21 0 16,-21 1-16,21 20 0,0-21 15,0 0-15,0 0 0,0 22 0,0-22 16,0 0-16,0 0 0,0 0 16,0 1-16,21-1 15,0-21-15,0 0 16,1 0-16,-1 0 16,0 0-16,0-21 0,0 21 0,22-22 15,-22 1-15</inkml:trace>
  <inkml:trace contextRef="#ctx0" brushRef="#br1" timeOffset="208519.81">16383 11345 0,'0'0'0,"0"-21"0,0 0 16,-21 21-16,0 0 0,-1 0 16,1 0-16,0 0 0,0 0 15,0 21-15,21 0 16,0 1-16,-21-1 0,-1 0 0,22 0 15,-21 21-15,21-20 0,0 20 16,0-21-16,0 0 0,0 22 0,0-22 16,0 0-16,0 0 0,0 0 0,0 0 15,0 1-15,21-1 16,1-21-16,-1 0 0,0 0 0,0 0 16,0 0-16,22 0 0,-22 0 15,0 0-15,0-21 0,21-1 0,-20 22 16,-1-21-16,0 0 0,21 0 0,-21 0 15,1-22-15</inkml:trace>
  <inkml:trace contextRef="#ctx0" brushRef="#br1" timeOffset="209035.04">16743 10986 0,'0'0'16,"0"-22"-16,0 1 0,0 0 15,-21 42 1,21 0-16,-22 1 0,22-1 15,0 0-15,0 0 0,0 21 16,0 1-16,0-22 0,0 21 16,0 1-16,-21-1 0,21 0 0,0 1 0,0-1 15,-21 0-15,21-21 0,0 22 16,0-1-16,0-21 0,0 0 16,-21 22-16,21-22 0,0 0 0,0 0 15,-21-21-15,21 21 0,0 1 16,0-44 15,0 1-15,0 0-16,0 0 0,0 0 0,21 0 15,-21-1-15,21-20 0,-21 21 16,21 0-16,0-22 0,1 22 0,-1 0 16,-21 0-16,21 0 0,0 0 15,0 21-15,0 0 0,1 0 16,-1 0-16,0 0 0,0 21 0,-21 0 15,21 0-15,0 0 0,-21 22 16,0-22-16,0 0 0,0 0 16,0 0-16,0 0 0,0 1 0,0-1 15,0 0-15,0 0 0,-21 0 16,21 0-16,-21 1 0,0-1 16,42-21 30,0-21-46,0-1 0,1 1 16,-22 0-16</inkml:trace>
  <inkml:trace contextRef="#ctx0" brushRef="#br1" timeOffset="209452.2">17187 11578 0,'0'0'0,"21"0"16,1 0-16,-1 0 16,0 0-16,0 0 0,0-21 15,0 0-15,1 21 0,-22-21 16,21 0-16,0 21 0,0-22 16,-21 1-16,0 0 0,0 0 0,0 0 15,0 0-15,0-1 0,0 1 16,0 0-16,-21 21 15,0 0-15,0 0 0,-1 0 0,1 0 16,0 21-16,0 0 0,0 1 0,21-1 16,-21 21-16,-1-21 0,22 0 15,-21 22-15,21-22 0,0 21 0,-21-21 16,21 22-16,0-22 0,0 0 16,0 0-16,0 0 0,0 1 0,0-1 15,21 0-15,0-21 16,1 0-16,-1 0 0,0 0 15,0 0-15,0 0 0,0 0 16,1 0-16,-1-21 0,0 21 16,0-21-16,-21-1 0,21 1 15,0 0-15,-21 0 0</inkml:trace>
  <inkml:trace contextRef="#ctx0" brushRef="#br1" timeOffset="210009.88">18013 11113 0,'0'0'0,"0"-22"0,0 1 0,0 0 16,21 0-16,-21 42 47,0 0-47,0 0 0,0 1 15,0 20-15,0 0 0,0 1 16,0-1-16,0 0 0,0 1 0,0-22 15,0 21-15,0 0 0,0 1 16,0-22-16,0 21 0,0-21 0,-21 1 16,21-1-16,0 0 0,0 0 0,0 0 15,-21 0-15,21-42 47,0 0-47,0 0 16,0 0-16,0-22 0</inkml:trace>
  <inkml:trace contextRef="#ctx0" brushRef="#br1" timeOffset="210352.2">17992 11134 0,'0'0'16,"0"-21"-16,0-1 0,0 1 15,0 0-15,0 0 16,0 0-16,0 0 0,21-1 15,0 22-15,0-21 0,21 21 0,-20 0 16,20 0-16,-21 0 0,21 0 16,1 0-16,-22 0 0,21 21 15,-21 1-15,22-1 0,-22 0 0,-21 21 16,0-21-16,0 1 0,0 20 16,0-21-16,0 0 0,0 22 0,-21-22 15,0 0-15,-22 0 0,22 0 16,0 0-16,0 1 0,0-1 0,-22 0 15,22-21-15,0 21 0,0-21 16,0 21-16,21-42 47,21 21-47,0-21 0,0 0 16,0 21-16</inkml:trace>
  <inkml:trace contextRef="#ctx0" brushRef="#br1" timeOffset="210856.91">18859 11070 0,'0'0'0,"-21"0"31,0 0-31,21 21 15,0 1-15,-21-22 16,0 21-16,21 21 0,-21-21 0,21 0 16,0 1-16,-22 20 0,22-21 0,-21 0 15,21 22-15,-21-22 0,21 21 16,0-21-16,0 0 0,0 1 0,0-1 16,0 0-16,0 0 0,0 0 15,21-21-15,0 0 16,1 21-16,-1-21 0,0 0 15,0 0-15,0 0 0,0-21 0,1 0 16,-1 21-16,-21-21 0,21 0 16,0 0-16,0-1 0,0 1 0,-21-21 15,0 21-15,22-22 16,-22 1-16,0 21 0,0-21 0,0-1 16,0 1-16,0 0 0,-22 20 0,22-20 15,-21 21-15,0 0 0,0 0 16,21-1-16,-21 22 0,0 0 0,-1 0 15,1 0-15,0 22 16,0-1-16,21 0 16,-21 0-16,21 0 0,0 0 15,0 1-15,0-1 0,0 0 16,21 0-16,0-21 0,0 0 16,0 0-16,1 0 0,-1 0 15</inkml:trace>
  <inkml:trace contextRef="#ctx0" brushRef="#br1" timeOffset="211201.23">19600 10943 0,'0'0'15,"-21"21"16,21 1-15,-21-1-16,21 0 16,0 21-16,0-21 15,0 1-15,-21-1 0,21 21 0,0-21 16,-21 22-16,21-22 0,0 21 16,0-21-16,0 0 0,0 1 0,0-1 15,0 0-15,0 0 0,0 0 0,0 0 16,0 1-16,0-1 15,0 0-15,0-42 47</inkml:trace>
  <inkml:trace contextRef="#ctx0" brushRef="#br1" timeOffset="211491.52">19240 11536 0,'0'0'0,"0"21"15,0 0 1,22 0 0,-1-21-1,0 0-15,0 0 0,0 0 0,22 0 16,-22 0-16,0 0 0,21-21 0,-21 21 15,1-21-15,-1 21 0,21 0 16,-21-21-16,0 21 0,1 0 0,-1-21 16,0 21-16,0-21 15,-21-1-15,0 1 16,0 0 0,0 0-1</inkml:trace>
  <inkml:trace contextRef="#ctx0" brushRef="#br1" timeOffset="211807.58">19283 11028 0,'0'0'0,"0"-21"15,0 0-15,21 21 16,-21-22 0,21 22-16,0 0 0,0-21 0,1 21 15,20 0-15,-21 0 0,0 0 0,0 0 16,22 0-16,-22 0 16,0 0-16,21 0 0,-20 0 0,-1-21 15,0 21-15,0 0 0,0 0 0,0 0 16,1 0-1,-44 0 17,1 0-32</inkml:trace>
  <inkml:trace contextRef="#ctx0" brushRef="#br1" timeOffset="-214429.09">5715 13229 0,'-21'0'16,"0"0"-1,-1 0 1,22-21 0,-21 0-16,21 0 15,0 0-15,0-1 16,0 1-16,21 21 16,-21-21-16,22 21 0,-1-21 15,0 21-15,0 0 16,0 0-16,0 0 0,1 0 0,-1 21 15,0 0-15,0-21 0,-21 21 0,21 1 16,0-1-16,1 0 0,-22 0 16,0 0-16,0 0 0,0 22 0,0-22 15,0 0-15,0 21 16,0-20-16,0 20 0,0-21 0,-22 21 16,1 1-16,0-22 0,0 21 15,0-21-15,0 1 0,-1 20 0,1-21 16,-21 0-16,21 0 0,-22 1 0,1-1 15,21 0-15,-21-21 0,20 21 16,-20-21-16,21 0 0,-21 0 0,20 0 16,1 0-16,0 0 0,0 0 15,0-21-15,0 21 0,-1-21 0,22 0 16,-21-1-16,21 1 0,0 0 16,0-21-16,0 21 0,0-1 15,0 1-15,0 0 0,0-21 16,21 21-16,1-1 0,-22 1 15,21 21-15,0 0 0,0 0 16,21 0-16,-20 0 0,-1 0 0,0 21 16,0-21-16,0 22 0,0-1 0,1 0 15,-1 0-15,0 0 0,-21 22 16,21-22-16,-21 0 0,21 0 0,0 0 16,-21 0-16,0 1 0,0-1 15,22 0-15,-22 0 0,0 0 16,0 0-1,21-21-15,0 0 16,0 0 15,-21-21-31</inkml:trace>
  <inkml:trace contextRef="#ctx0" brushRef="#br1" timeOffset="-213828.3">6159 13674 0,'0'21'16,"22"-21"0,-1 0 15,-21-21-16,21 21-15,-21-21 16,0-1-16,0 1 0,0 0 16,0 0-1,-21 21 1,0 0 0,-1 0-1,22 21-15,0 0 16,0 0-16,0 1 15,0-1-15,0 0 16,22-21-16,-1 0 0,-21 21 16,21-21-16,0 0 15,0 0 1,-21-21 0,0 0-1,0 0 16,0-1 1</inkml:trace>
  <inkml:trace contextRef="#ctx0" brushRef="#br1" timeOffset="-205823.46">7937 13272 0,'0'21'47,"0"0"-31,0 0 0,22 0-1,-1-21 1,0 0-16,0 0 15,0 0-15,0 0 16,1-21-16,-1 21 0,0-21 16,-21 0-16,21 0 0,0 21 15,-21-22-15,0 1 0,21 0 16,-21 0-16,0 0 0,22 0 16,-22-1-16,0 1 0,0 0 15,-22 42 32,22 0-47,0 1 16,0-1-16,0 0 0,0 0 0,0 0 15,0 0-15,0 1 0,0 20 0,0-21 16,0 0-16,-21 22 16,21-22-16,0 21 0,0 0 0,0-20 0,0 20 15,0-21-15,0 21 0,0-20 16,-21 20-16,21-21 0,0 21 15,-21-20-15,21-1 0,0 21 0,0-21 16,-21 0-16,21 1 0,-21-1 16,-1 0-16,22 0 15,-21-21-15,0 0 16,0 0 0,0 0-16,0-21 0,-1 0 0,1 0 15,0-1-15,0 1 16,0-42-16,0 42 15,-1-1-15,1 1 0,21 0 16,-21 0-16,0 21 16,21 21 15,0 0-31,21 0 16,0 1-16,-21-1 0,21 0 15,1 0-15,-1 0 0,-21 0 0,21 1 16,0-1-16,0-21 0,0 21 15,1 0-15,-1-21 0,0 0 16,0 0-16,0 0 0,0 0 0,22 0 16,-22 0-16,0-21 0,0 0 15,64-22-15,-43-20 16,-21 42-16,22 0 16,-43-1-16,21-20 0,0 21 0,-21 0 15,0-43-15,0 43 16,0 0-16,0 0 0,0 42 47,0 0-47,0 0 0,0 0 15,0 1-15,0-1 0,0 0 16,0 0-16,0 0 0,0 22 16,0-22-16,0 0 15,0 0-15,0 0 0,-21 0 16,0 1-16,21-44 47,0 1-47,0 0 15,0 0-15,0 0 0,0-22 0,0 22 16,0 0-16,21-21 0,0 21 16,0-22-16,0 22 0,22 0 15,-22 0-15,42-22 0,-41 22 16,-1 21-16,21 0 0,-21 0 15,0 0-15,1 0 0,-1 21 0,0 1 16,0-1-16,0 0 0,-21 0 16,0 0-16,0 0 0,0 1 0,0-1 15,0 21-15,0-21 0,0 0 16,0 1-16,0-1 0,0 0 0,0 0 16,0 0-1,0-42 16,0 0-31,21 21 0,-21-21 16,22 0-16,-22-1 0,21 1 0,0 0 16</inkml:trace>
  <inkml:trace contextRef="#ctx0" brushRef="#br1" timeOffset="-205524.15">9102 13166 0,'0'-43'16,"0"22"-16,-22 21 16,22 21-1,0 1-15,0-1 16,0 0-16,0 21 0,0-21 0,0 22 16,0-1-16,-21-21 0,21 22 0,0-1 15,-21 0-15,21 1 0,0-22 16,0 21-16,-21 0 0,21-20 15,0 20-15,-21-21 0,21 0 16,0 0-16,0 1 0,0-1 0,21-21 16,0 0-1,0-21-15,0 21 16,1-22-16,-22 1 0,0 0 0,21 0 16,0 0-16</inkml:trace>
  <inkml:trace contextRef="#ctx0" brushRef="#br1" timeOffset="-205311.95">9017 13483 0,'0'0'0,"21"0"31,0 0-31,0-21 16,1 21-16,-1 0 15,0 0-15,-21-21 0,21 21 0,0-21 16,22 0 0,-22 21-16</inkml:trace>
  <inkml:trace contextRef="#ctx0" brushRef="#br1" timeOffset="-204923.94">9461 13610 0,'0'0'0,"0"-21"31,22 0-15,-1 21-16,-21-21 15,21 0-15,-21-1 0,21 1 0,-21 0 16,0 0-16,21 0 0,-21 0 15,-21 21 1,0 0 0,0 0-16,0 21 15,-1 0-15,22 0 0,0 0 16,-21 0-16,21 22 0,-21-22 16,21 0-16,0 0 0,0 22 0,0-22 15,0 0-15,0 0 0,0 0 16,0 0-16,0 1 0,21-22 15,0 0-15,1 0 16,20 0-16,-21 0 0,43 0 16,-1-43-16,-42 22 15,22 0-15,-1 0 0</inkml:trace>
  <inkml:trace contextRef="#ctx0" brushRef="#br1" timeOffset="-204195.53">10160 13399 0,'0'0'0,"0"-22"0,0 1 16,-21 21 0,0 0-16,-1 0 0,-41 21 15,63 1 1,-21-1-16,0 0 0,-1 0 16,22 21-16,-21-20 0,0-1 15,21 21-15,0-21 0,-21 0 16,21 1-16,0-1 0,0 0 15,0 0-15,21-21 16,0 0-16,0 0 16,1 0-16,-22-21 0,21 0 15,0 21-15,0-21 0,0-1 0,0 1 16,-21 0-16,22 0 0,-1 0 16,-21 0-16,0-1 0,21 1 15,-21 0-15,21 21 0,-21-21 16,21 21-1,-21 21 1,21 0 0,-21 22-16,0 20 15,0-21-15,0-20 0,0 20 16,0 0-16,0 1 0,0-1 16,0 0-16,0 1 0,0-1 0,0 0 15,0 1-15,0-1 0,0 21 0,22-20 16,-22 20-16,0-20 0,0 20 15,0-21-15,0 22 0,0-22 16,21 22-16,-21-22 0,21 0 0,-21 22 16,21-22-16,-21 1 0,0-1 15,0-21-15,21 21 0,-21 1 0,0-22 16,0 21-16,0-21 0,0 1 0,0-1 16,0 0-16,-21 0 0,0-21 15,0 0-15,0 0 16,-1 0-16,1 0 0,0-21 0,-21-21 15,42-1-15,-21 22 16,-1-21-16,1-1 0,0 1 0,0 0 16,0-22-16,0 22 0,21-22 15,-22 1-15,22-1 0,-21 22 0,21-21 16,0-1-16,0 22 0,0-22 16,0-63-16,0 85 15,0 0-15,21 20 0,-21-20 16,22 0-16,-1 21 0,0-22 0,0 22 15,0-21-15,0 21 0,1-22 0,20 22 16,-21-21-16,0 21 0,22-22 16</inkml:trace>
  <inkml:trace contextRef="#ctx0" brushRef="#br1" timeOffset="-203641.27">10372 13420 0,'-22'-21'0,"44"42"0,-65-42 0,43-1 15,-21 22-15,42 0 47,0 0-47,1 0 16,-1 22-16,0-1 0,0 0 0,21 42 16,-20-41-16,-1-1 15,0 21-15,0-21 0,-21 0 16,0 22-16,0-22 0,0 0 0,0 0 15,0 0-15,0 1 0,0-1 0,0 21 16,0-21 0,-21-21-1,21-21-15,0 0 16,0 0-16,0 0 0,0-1 16,0 1-16,0 0 0,0-21 15,0 21-15,0-22 0,0 22 0,0-21 16,0 21-16,21-1 0,-21 1 0,21 0 15,-21 0-15,21 0 0,1 0 16,-1-1-16,0 22 16,0 0-1,0 0-15,0 0 0,1 0 16,-1 0 0,-21 22-16,21-22 0</inkml:trace>
  <inkml:trace contextRef="#ctx0" brushRef="#br1" timeOffset="-203056.3">11282 13462 0,'0'0'0,"21"-21"15,-21 0-15,0 0 16,-21-1-16,0 22 15,-1 0-15,1-21 0,0 21 0,0 0 16,0 0-16,0 0 16,-1 0-16,1 0 0,0 0 0,-21 21 15,21-21-15,-1 22 0,1-1 16,0 0-16,0 21 0,0-21 0,0 22 16,21-22-16,0 21 0,-22-21 0,22 22 15,0-22-15,0 21 0,0-21 16,0 1-16,0-1 0,0 0 0,22-21 15,-1 21-15,0-21 0,0 0 0,0 0 16,22 0-16,-22 0 16,0 0-16,0-21 0,0 0 15,0 0-15,22-1 0,-22 1 0,0 0 16,0 0-16,0-21 0,1 20 16,-1-20-16,0 21 0,-21 0 0,21-22 15,-21 22-15,0 0 0,0 0 16,0 0-16,0 0 0,0-1 0,0 44 47,0-1-47,0 0 0,0 21 15,0-21-15,0 1 0,0 20 16,0-21-16,0 0 0,0 22 16,0-22-16,0 0 0,0 0 0,0 0 15,0 0-15,21 1 0,0-1 16,1-21-1,-1 0-15,0 0 0,0 0 16,0-21-16,0-1 16,1 1-16,-22 0 0,21 0 15,0 0-15</inkml:trace>
  <inkml:trace contextRef="#ctx0" brushRef="#br1" timeOffset="-202756.45">11684 12975 0,'0'0'0,"0"-21"16,0 42 15,0 0-31,0 1 0,0-1 0,0 0 16,0 21-16,0 1 0,0-22 15,0 21-15,0 0 0,0 1 0,0-22 16,0 21-16,0 1 0,0-1 0,0-21 15,0 21-15,0 1 0,0-22 16,0 21-16,0-21 0,0 1 0,0-1 16,0 0-16,0 0 15,0 0-15,0 0 0,21-21 16,0 0 0,0 0-16,1-21 0,-1 0 15,0 0-15</inkml:trace>
  <inkml:trace contextRef="#ctx0" brushRef="#br1" timeOffset="-202328.69">11959 13547 0,'0'21'15,"0"0"1,0 0 0,21-21-1,0 0-15,1 0 16,-1 0-16,0 0 0,0-21 15,21 21-15,-20-21 0,-1 0 0,0 0 16,0 21-16,0-22 0,0 1 16,-21 0-16,0 0 0,22 21 0,-22-21 15,0 0-15,0-1 0,0 1 16,0 0-16,-22 21 0,1 0 16,0 0-16,0 0 0,0 0 15,0 21-15,-1 0 0,1 1 16,0-1-16,21 0 0,0 0 0,0 0 15,-21 22-15,21-22 0,0 21 16,0-21-16,0 0 0,0 22 16,0-22-16,21 0 0,-21 0 0,21 0 15,0 1-15,-21-1 0,22-21 0,-1 21 16,0-21-16,0 0 0,0 0 16,0 0-16,1 0 0,-1 0 15,0 0-15,0-21 0,0 0 0,0-1 16,1 22-16,-1-21 0,-21 0 15,21 0-15,-21 0 0,21 0 0,-21-1 16,0 1-16,0 0 0</inkml:trace>
  <inkml:trace contextRef="#ctx0" brushRef="#br1" timeOffset="-202053.85">11769 13208 0,'0'0'0,"-43"0"0,22 0 0,0 0 16,42 0-1,0 0-15,0-21 16,22 21-16,-22 0 0,0-21 16,21 21-16,-20 0 0,20-21 15,0 21-15,-21 0 0,22-22 16,-22 22-16,21 0 0,-21 0 0,1-21 15,-1 21-15,0 0 0,0 0 16,0 0 0</inkml:trace>
  <inkml:trace contextRef="#ctx0" brushRef="#br1" timeOffset="-201176.92">13271 13166 0,'0'0'0,"43"-43"16,-43 22-16,21 21 16,0 0-1,-21 21 1,0 1-16,0 20 16,0-21-16,0 21 0,0-20 15,0 20-15,-21-21 0,21 21 0,-21-20 0,0 20 16,-1-21-16,22 21 0,-21-20 15,0-1-15,21 0 0,0 0 16,-21-21-16,21 21 0,0-42 31,0 0-31,21 0 16,-21 0-16,21-1 0,0 1 0,1-21 16,-22 21-16,21 0 0,0-1 15,0 1-15,-21 0 0,21 0 0,-21 0 16,21 0-16,1 21 15,-1 21 1,-21 0 0,0 0-16,0 0 0,0 0 15,21 22-15,-21-22 0,21 0 0,-21 0 16,21 0-16,-21 1 0,21-1 0,1-21 16,-22 21-16,21-21 0,0 21 15,0-21-15,21 0 0,-20 0 16,-1-21-16,0 0 0,0 21 15,0-21-15,22-1 0,-22 1 0,0 0 16,0 0-16,-21 0 0,0 0 16,21-22-16,-21 22 0,0 0 15,0 0-15,0-22 0,-21 22 0,0 0 0,0 0 16,0 0-16,-1 0 16,1 21-16,0 0 0,0-22 0,0 22 15,0 22 1,21-1-16,0 0 15,0 0-15,0 0 0,0 0 0,0 1 16,0-1-16,0 0 16,21-21-16,0 0 0,0 0 0,0 21 15,0-21-15,1 0 0</inkml:trace>
  <inkml:trace contextRef="#ctx0" brushRef="#br1" timeOffset="-200912.56">14139 13166 0,'0'21'16,"0"0"-1,0 0-15,0 0 0,0 1 16,0-1-16,0 0 0,0 0 16,0 0-16,-21 0 0,21 1 0,0-1 15,-21 0-15,21 0 16,-21 0-16,21 0 15,0-42 17,0 0-32,0 0 15,0 0-15,0 0 0,0-1 16,0 1-16,21 0 0</inkml:trace>
  <inkml:trace contextRef="#ctx0" brushRef="#br1" timeOffset="-200613.74">14097 13018 0,'0'0'0,"-21"0"15,21 21 17,21-21-1,0 0-31,0 0 16,-21-21-1,0-1 1,0 1-16,0 0 15,-21 21-15,0 0 16,0 0-16,0-21 0,-1 21 16,1 21-1,21 0-15,0 0 0,0 1 16,0-1-16,0 0 0,21 0 16,1-21-16,-1 21 0,0 0 0,21-21 15,-21 0-15,1 22 16,-1-22-16,0 0 0</inkml:trace>
  <inkml:trace contextRef="#ctx0" brushRef="#br1" timeOffset="-200313.01">14605 12764 0,'0'0'0,"0"-22"0,0 1 0,-21 42 31,0 1-15,21-1-16,-22 21 0,22-21 16,0 22-16,0-22 0,0 21 15,0-21-15,0 22 0,0-1 0,0-21 16,0 21-16,0-20 0,0 20 0,0-21 16,0 0-16,0 0 0,0 22 15,0-22-15,0 0 0,0 0 0,0 0 16,0 1-16,0-1 15,0-42 17,22-1-32,-1 22 15</inkml:trace>
  <inkml:trace contextRef="#ctx0" brushRef="#br1" timeOffset="-199781.17">14944 12721 0,'0'21'15,"0"1"-15,0-1 16,0 0-16,0 0 0,0 21 0,0-20 16,0 20-16,0-21 0,0 21 15,0 1-15,0-22 0,0 21 0,0-21 16,-22 22-16,22-22 0,0 0 15,0 21-15,0-20 0,-21-1 0,21 0 16,0 0-16,0 0 0,0 0 16,-21-21-16,21 22 15,-21-22 1,21-22 0,0 1-16,0 0 15,0 0-15,0 0 0,0 0 16,0-1-16,21 1 0,0 0 15,0-21-15,1 21 0,-1-1 0,0 1 16,0 0-16,0 0 0,22 21 16,-22 0-16,0-21 0,0 21 0,0 0 15,0 0-15,1 21 0,-1-21 16,-21 21-16,21 0 0,-21 0 0,21 1 16,-21-1-16,0 0 0,0 0 0,0 21 15,0-20-15,0-1 0,0 0 16,0 0-16,0 0 0,-21-21 0,21 21 15,-21 1-15,21-1 0,-21-21 32,21-21-1,-22-1-31,22 1 16</inkml:trace>
  <inkml:trace contextRef="#ctx0" brushRef="#br1" timeOffset="-199557.3">14541 13102 0,'-21'0'16,"42"0"0,1 0-16,-1 0 15,0 0-15,0 0 0,0 0 0,0-21 16,22 21-16,-22 0 0,0 0 15,0 0-15,0-21 0,1 21 16,-1 0-16</inkml:trace>
  <inkml:trace contextRef="#ctx0" brushRef="#br1" timeOffset="-198680.16">16425 12933 0,'21'0'16,"1"0"-1,-1 0-15,0 0 16,0 0-16,0-21 15,0 0-15,1 21 0,-1-22 0,0 22 16,0-21-16,0 0 0,0 0 16,-21 0-16,0 0 15,0-1-15,-21 22 16,0 0-16,0 0 0,0 0 16,-22 0-16,1 0 0,0 22 15,-1-22-15,22 21 0,-21 0 16,0 0-16,-1 0 0,22 0 0,-21 1 15,21-1-15,-1 0 0,22 0 16,0 0-16,0 0 0,-21-21 0,21 22 16,0-1-16,0 0 0,0 0 0,0 0 15,21-21-15,1 21 0,-22 1 16,21-22-16,0 21 0,21-21 0,-21 21 16,1 0-16,20-21 0,-21 21 15,0 0-15,0 1 0,1-22 0,-1 21 16,-21 0-16,0 0 0,0 0 0,0 0 15,0 1-15,-21-1 16,-1 0-16,-20 0 0,0 0 0,-22 0 16,22 1-16,-22-22 0,22 21 15,-21-21-15,20 0 0,-20 0 0,20 0 16,1 0-16,21 0 0,-21 0 0,20 0 16,1 0-16,0-21 0,0-1 15,0 1-15,21 0 0,-21 0 0,21-21 16,0 20-16,0 1 0,0-21 0,0 21 15,0 0-15,0-22 0,0 22 16,0 0-16,21 21 0,0-21 0,0 21 16,0 0-16,0 0 15,1 0-15,-1 21 0,0 0 0,-21 0 16,21 0-16,0 1 0,-21-1 16,0 0-16,0 0 0,0 0 15,0 0-15,0 1 0,0-1 0,0 0 16,0 0-16,0 0 0,0 0 15,21-21 1,1 0-16,-1 0 0,0-21 16,0 21-16,0-21 15,22 0-15</inkml:trace>
  <inkml:trace contextRef="#ctx0" brushRef="#br1" timeOffset="-198277.22">16637 13250 0,'0'0'0,"21"0"15,0 0-15,0 0 16,1 0-16,-1 0 16,0 0-16,-21-21 0,21 21 15,0-21-15,-21 0 0,21 0 16,1 0-16,-22-1 15,0 1-15,0 0 0,0 0 32,-22 21-32,1 0 0,0 0 15,0 0-15,21 21 0,-21 0 0,0 0 16,-1 1-16,1-1 0,21 0 16,0 0-16,-21 0 0,21 22 0,-21-22 15,21 0-15,0 0 0,0 0 16,0 0-16,0 1 0,0-1 0,0 0 15,0 0-15,21-21 0,-21 21 16,21-21-16,0 0 0,1 0 16,-1 0-16,0 0 0,0-21 0,0 0 15,0 21-15,1-21 0,-1 0 16,0 21-16,21-22 0,-21 1 16,1 0-16</inkml:trace>
  <inkml:trace contextRef="#ctx0" brushRef="#br1" timeOffset="-197965.4">17314 12573 0,'0'0'0,"0"-21"0,0 0 0,0 0 16,-21 21 0,21 21-1,0 0-15,-21 0 0,21 21 0,0 1 16,-21-1-16,21 0 0,0 1 15,0-1-15,0 22 0,0-22 0,0 21 16,-21-20-16,21-1 0,-22 0 16,22 1-16,0-22 0,0 21 0,0-21 15,-21 1-15,21-1 0,0 0 0,0 0 16,0 0-16,0 0 16,0-42 15,21 0-31,1 21 15,-22-21-15,21 0 0,0 0 0</inkml:trace>
  <inkml:trace contextRef="#ctx0" brushRef="#br1" timeOffset="-197583.1">17420 13187 0,'0'42'16,"0"-21"-16,21-21 15,0 0 1,1 0-16,-1 0 0,0 0 16,0 0-1,0-21-15,0 21 0,1-21 0,-1 0 16,0 21-16,0-21 0,-21 0 0,21 21 16,-21-22-16,21 1 0,-21 0 15,0 0-15,0 0 0,0 0 16,-21 21-1,0 0-15,-21 0 0,21 21 16,-1 0-16,1-21 0,21 42 16,-21-21-16,0 1 0,21-1 15,-21 0-15,21 0 0,0 21 0,0-20 16,0-1-16,0 0 16,0 0-16,21 0 15,0-21-15,0 0 16,0 0-16,1 0 0,-1 0 0,0 0 15,0 0-15,21-21 0,-20 21 16,-1-21-16,0 0 0</inkml:trace>
  <inkml:trace contextRef="#ctx0" brushRef="#br1" timeOffset="-197077.39">17992 13039 0,'0'0'15,"0"21"32,0 0-47,0 0 16,-22 0-16,22 1 0,0-1 15,0 0-15,0 0 0,0 0 16,0 0-16,-21 1 0,21-1 16,0 0-16,0 0 15,-21 0-15,21-42 47,0 0-31,0 0-16,0 0 0,0-1 15,0 1-15,21-21 16,0 21-16,-21 0 0,22-1 0,-1-20 16,0 21-16,0 0 0,0 0 15,0-1-15,22 1 0,-22 0 0,0 21 16,0 0-16,0 0 0,1 0 0,-1 0 15,0 0-15,0 21 0,0 0 16,-21 1-16,0-1 0,21 0 0,-21 21 16,0-21-16,0 1 0,0-1 0,0 21 15,0-21-15,0 0 0,-21 1 16,21-1-16,-21 0 0,21 0 16,-21-21-16,21 21 0,-21-21 15,42-21 32,0 0-47,0 21 16</inkml:trace>
  <inkml:trace contextRef="#ctx0" brushRef="#br1" timeOffset="-196824.54">18648 13018 0,'0'21'16,"0"0"-16,0 0 15,0 0-15,0 0 0,0 1 16,0-1-16,0 0 0,-21 0 0,21 0 16,0 0-16,-22-21 15,22 22-15,0-1 16,0-42 31</inkml:trace>
  <inkml:trace contextRef="#ctx0" brushRef="#br1" timeOffset="-196498.3">18627 12827 0,'21'0'16,"0"-21"-16,0 0 15,-21 0 1,0-1-1,-21 22 1,0 0-16,0 0 16,21 22-16,-22-22 15,22 21-15,-21 0 0,21 0 16,0 0-16,0 0 16,21-21-1</inkml:trace>
  <inkml:trace contextRef="#ctx0" brushRef="#br1" timeOffset="-195915.13">18965 13039 0,'0'0'0,"0"-21"15,-21 21-15,21-22 0,-21 44 32,21-1-32,0 0 15,0 0-15,0 0 16,0 0-16,0 1 0,0-1 0,0 21 16,0-21-16,0 0 0,0 1 15,0-1-15,0 0 0,0 0 16,0 0-16,0 0 0,21-21 15,-21 22-15,21-22 16,0 0-16,1 0 0,-1 0 16,0 0-16,0-22 0,0 22 0,-21-21 15,21 0-15,1 21 0,-22-21 16,0 0-16,21 0 0,-21-1 0,21 1 16,-21-21-16,0 21 0,0 0 0,0-1 15,0 1-15,0 0 0,0 0 16,0 0-16,0 0 0,0-1 15,21 22 32,-21 22-47,21-22 0,0 0 16</inkml:trace>
  <inkml:trace contextRef="#ctx0" brushRef="#br1" timeOffset="-195161.34">19558 12975 0,'0'21'16,"0"1"0,0-1-16,0 0 15,0 0-15,0 0 0,0 0 16,0 1-16,0-1 0,0 0 15,0 0-15,-21 0 0,21 0 16,0 1-16,-21-22 0,21 21 16,0 0-1,-22-21 17,22-21-17,0 0-15,0-1 0,0 1 16,0 0-16,0 0 0,0 0 15,0 0-15,0-22 0,22 22 16,-1 0-16,0-21 0,0 20 0,0-20 16,0 21-16,1 0 0,-1 0 15,21-1-15,-21 22 0,0 0 0,1 0 16,-1 0-16,0 0 0,0 0 0,0 0 16,0 22-16,-21-1 0,22 21 15,-22-21-15,21 0 0,-21 1 0,0 20 16,0-21-16,21 0 0,-21 0 15,0 1-15,0-1 0,0 0 16,0 0-16,0 0 0,-21-21 16,0 21-16,-1-21 15,1 0-15,0 0 16,21-21 0,0 0-1,0 0-15,0 0 0,0 0 16,0-1-16,0 1 0,0 0 0,21 0 15,0-21-15,1 20 0,-1-20 16,0 21-16,21-21 0,-21 20 0,1 1 16,20 0-16,-21 21 0,21 0 15,-20 0-15,20 0 0,-21 0 16,0 21-16,0 0 0,1 1 0,-1-1 16,-21 21-16,0-21 0,0 0 15,0 22-15,0-22 0,0 21 0,0-21 16,0 1-16,0-1 0,0 0 0,0 0 15,-21 0-15,21 0 0,-22 1 16,22-1-16,-21-21 0,0 21 16,0-21-16,0 0 15,0 0-15,-1 0 16,1 21-16,0-21 0</inkml:trace>
  <inkml:trace contextRef="#ctx0" brushRef="#br1" timeOffset="-193521.07">4995 15367 0,'0'0'0,"0"-21"47,0 0-31,0 0-16,0-1 16,21 22-16,-21-21 0,22 0 0,-1 21 15,-21-21-15,21 21 0,0 0 16,0 0-16,0 0 0,1 0 15,-1 0-15,0 0 16,0 21-16,-21 0 0,0 0 0,21 22 16,-21-22-16,0 0 0,0 21 15,0-20-15,0 20 0,0-21 0,0 0 16,-21 22-16,0-22 0,0 0 16,0 0-16,-1 0 0,22 0 0,-21 1 15,0-22-15,0 21 0,0-21 16,0 0-16,-1 0 15,1 0 1,21-21-16,0-1 16,0 1-1,21 21-15,1-21 0,-1 21 16,0-21-16,0 21 0,0 0 0,0 0 16,1 0-16,-1 0 0,0 0 15,0 0-15,21 0 0,-20 0 0,20 0 16,-21 21-16,0 0 0,0 0 15,22 1-15,-43-1 0,21 0 0,-21 0 16,0 21-16,0-20 0,0-1 16,0 21-16,0-21 0,-21 0 0,0 22 15,-1-22-15,1 0 0,0 0 16,0 0-16,0 1 0,0-1 0,-22 0 16,22-21-16,0 0 15,0 21-15,-22-21 0,22 0 0,0 0 16,0 0-16,0 0 0,0 0 15,-1-21-15,-20 21 0,42-21 0,-21 0 16,0 21-16,0-22 0,21 1 0,-22 21 16,22-21-16,0 0 0,0 0 15,0 0-15,0-1 16,22 1-16,-1 21 16,0-21-16,0 0 0</inkml:trace>
  <inkml:trace contextRef="#ctx0" brushRef="#br1" timeOffset="-193293.2">5948 15558 0,'0'0'16,"21"0"-16,0 0 0</inkml:trace>
  <inkml:trace contextRef="#ctx0" brushRef="#br1" timeOffset="-190805.11">7324 15579 0,'0'0'0,"0"21"0,0 0 16,0 0-1,21-21-15,0 21 0,-21 1 0,21-1 16,0 0-16,-21 0 16,0 0-16,21-21 15,-21 21-15,22-21 16,-22-21 0,0 0-1,0 0-15,21 0 16,-21 0-16,21-1 0,-21-20 15,0 21-15,0-21 0,21 20 16,-21-20-16,21 0 0,-21-1 0,21 22 0,1-21 16,-22 0-16,42-1 15,-21 22-15,-21 0 0,21 21 16,0 0-16,1 0 16,-1 21-16,-21 0 0,0 0 15,0 1-15,0-1 0,21 0 16,-21 0-16,0 0 0,0 0 15,21-21-15,-21 22 0,0-44 47,0 1-47,0 0 16,-21 0-16,0 0 16,0 0-16,-1-1 0,22 1 15,-21 21-15,0-21 0,21 0 16,-21 21-16,0-21 15,0 21 1,21 21-16,0 0 16,-22 0-16,22 0 0,0 43 15,0-22-15,0-21 0,0 22 16,0-22-16,0 21 0,0-21 0,0 1 16,0 20-16,0-21 0,0 0 15,0 22-15,0-22 0,0 0 0,22 0 16,-22 0-16,21 0 0,0 1 15,0-22-15,0 0 0,0 0 16,1 0-16,-1 0 16,0 0-16,21 0 0,-21 0 15,1-22-15,20 1 0,-21 21 0,21-21 16,-20 0-16,20 0 0,-21-22 16,0 22-16,22 0 0,-22-21 0,0 21 15,0-22-15,-21 22 0,0 0 0,0-21 16,0 20-16,0 1 0,0 0 15,-21 0-15,0 21 16,0 0-16,21 21 16,0 0-1,0 0 1,0 1-16,0-1 0,21 0 16,0-21-16,-21 21 0,21 0 0,0-21 15,0 21-15,-21 1 0,22-22 16,-1 21-16,-21 0 0,21-21 0,0 21 15,0 0-15,0-21 16,1 21-16,-1-21 0,-21 22 16,21-22-16,0 0 0,0 0 15,0 0-15,1 0 0,-1 0 16,0 0-16,0 0 0,0-22 16,0 1-16,1 21 15,-1-21-15,0 0 0,0 0 0,0 0 16,0-1-16,-21 1 0,0 0 15,22 0-15,-22 0 0,0 0 0,0-1 16,0 1-16,0 0 0,0 0 16,0 0-16,0 0 0,-22-1 0,1 22 15,0 0 1,0 0-16,21 22 16,0-1-16,-21 0 0,21 0 0,-21 0 15,21 22-15,0-22 0,0 0 16,0 0-16,0 21 0,0-20 0,0-1 15,0 0-15,21 0 16,0 0-16,0 0 0,0-21 0,0 22 16,1-1-16,-1-21 0,21 0 15,-21 21-15,22-21 0,-1 0 0,-21 0 16,21 0-16,-20 0 0,20 0 0,0 0 16,-21 0-16,22 0 0,-1 0 15,-21-21-15,22 21 0,-22-21 0,21-1 16,0 1-16,-20 0 0,-1 0 0,0 0 15,0 21-15,0-21 0,0-1 16,-21 1-16,22-21 0,-22 21 0,0 0 16,0-1-16,0 1 0,0 0 15,0 0-15,-22 0 16,1 21-16,0 0 0,0 0 16,0 0-16,0 21 15,-1 0-15,1 0 0,0 0 16,21 1-16,-21-1 0,0 0 15,21 21-15,-21-21 0,21 1 0,0-1 16,0 0-16,-22 0 0,22 0 0,0 0 16,0 1-16,0-1 0,0 0 15,22 0-15,-1-21 16,0 0-16,0 0 0,0 0 16,0 0-16,1 0 15,-1-21-15,-21 0 0,21 21 0,0-21 16,0-1-16,-21 1 0,0 0 15,21 0-15,-21 0 0,22 0 0,-22-1 16,0 1-16,0 0 0,0 0 16,0 0-16,0 42 31,0 0-15,0 0-16,0 0 0,0 1 15,0-1-15,0 0 0,0 0 0,0 0 16,0 0-16,0 1 0,0-1 15,0 0-15,0 0 0,0 0 0,0 0 16,21-21 0,0 0-1,0 0-15,0 0 0,0 0 16,1-21-16,-1 0 16,21 0-16,-21 0 0,0 0 0,1-1 15,-1 1-15,0-21 0,0 21 0,0-22 16,22 1-16,-22 0 0,0-1 15,-21 1-15,21 0 0,0-22 16,-21 22-16,21 0 0,-21-1 0,0 22 16,0-21-16,0 21 0,0-22 15,0 22-15,0 0 0,0 0 0,0 0 16,0 42 15,-21 0-31,21 0 16,-21 0-16,0 0 0,21 22 0,0-22 15,-21 21-15,0-21 0,21 22 0,0-1 16,0 0-16,0-20 0,0 20 16,0-21-16,0 21 0,0-20 0,0 20 15,0-21-15,0 0 0,0 0 16,21 22-16,0-22 0,-21 0 0,21-21 16,0 21-16,0 0 0,1 1 0,-1-1 15,0-21 1,0 0-16,0 0 0,0 0 0,1 0 15,-1 0-15,0 0 0,0 0 0,0 0 16,0 0-16,1-21 0,20 21 16,-21-22-16,0 1 0,0 0 0,-21 0 15,22 0-15,-1 0 0,0-1 0,-21 1 16,0 0-16,0 0 0,0 0 16,21 0-16,-21-1 0,0 1 0,0 0 15,-21 42 16,21 0-15,0 1-16,0-1 16,-21 0-16,21 0 0,0 0 0,0 0 15,0 1-15,0-1 0,0 0 16,0 0-16,0 0 0,0 0 16,21-21-16,0 22 15,0-22-15,0 0 16,1 0-16,-1 0 0,0 0 15,0 0-15,0-22 0,0 22 0,1-21 16,-1 0-16,0 21 0,0-21 16,-21 0-16,21 21 0,0-21 0,-21-1 15,0 1-15</inkml:trace>
  <inkml:trace contextRef="#ctx0" brushRef="#br1" timeOffset="-190488.9">9779 15155 0,'0'0'0,"-21"0"0,42 0 16,0-21-16,0 21 15,0 0-15,1-21 0,20 21 16,0-21-16,-21 21 0,22-21 0,-1 21 16,0 0-16,1-21 0,-22 21 15,21 0-15,1-22 0,-22 22 0,0 0 16,21-21-16,-21 21 0,1 0 16,-1 0-1</inkml:trace>
  <inkml:trace contextRef="#ctx0" brushRef="#br1" timeOffset="-189672.99">11769 15388 0,'0'-21'31,"0"0"-31,21 0 0,0 21 16,-21-21-16,21-1 0,0 1 15,-21 0-15,21 0 16,-21 0-16,0 0 0,0-1 15,0 1-15,0 0 0,0 0 0,0 0 16,0 0-16,-21-1 0,21 1 0,-21 0 16,0 21-16,0 0 0,-22-21 15,22 21-15,0 0 0,0 0 0,-21 21 16,20-21-16,1 21 0,0 0 16,-21 1-16,21 20 0,-1-21 0,22 21 15,-21 1-15,0-1 0,21 0 16,0 1-16,0-1 0,0 0 0,0-20 15,0 20-15,0-21 0,0 0 16,0 0-16,0 1 0,0-1 16,21 0-16,0-21 15,1 0-15,-1 0 0,0 0 16,0-21-16,-21 0 0,21 21 16,0-22-16,22-20 0,-22 21 0,0 0 15,0-22-15,0 22 0,1-21 16,-1 21-16,0-22 0,0 22 0,0-21 15,-21 0-15,0 20 0,0 1 16,0 0-16,0 0 0,21 0 0,-21 42 47,0 21-47,0-21 0,0 1 0,0 20 16,22-21-16,-22 21 0,21-20 0,0 20 15,-21-21-15,21 0 0,0 0 16,0 1-16,1-1 0,-1 0 0,0-21 15,0 0-15,0 21 0,0-21 16,1 0-16,20 0 0,-21 0 0,0 0 16,22-21-16,-22 21 0,21-21 0,-21 0 15,22-1-15,-1 1 0</inkml:trace>
  <inkml:trace contextRef="#ctx0" brushRef="#br1" timeOffset="-187831.92">13758 14817 0,'0'-21'15,"21"-1"1,1 1 0,-22 0-16,0 0 15,21 0-15,-21 0 16,0-1 0,-21 1-16,-1 21 0,1 0 15,0 0-15,0 0 16,0 0-16,0 0 0,-1 21 0,1 1 15,0-22-15,21 21 0,-21 0 0,0 0 16,21 0-16,-21 0 0,21 1 16,0-1-16,0 0 0,0 0 15,0 0-15,0 0 0,0 1 16,21-1-16,0 0 16,0 0-16,0-21 0,0 21 0,1 0 15,-1 1-15,0-1 0,21 0 16,-21 0-16,1 0 0,-22 0 0,21 1 15,-21-1-15,0 21 0,0-21 16,0 0-16,0 22 0,-21-22 0,-1 0 16,1 21-16,-21-20 0,0-1 0,-1 21 15,1-21-15,0 0 0,-22-21 16,22 22-16,-1-1 0,-20-21 0,21 0 16,-1 0-16,1 0 0,21 0 15,-22-21-15,22-1 0,0 1 16,0-21-16,0 21 0,0-22 0,21 1 15,-22 0-15,22-1 0,0 1 16,0 0-16,0-1 0,0 1 0,0 0 16,0 21-16,0-1 0,22 1 0,-1 0 15,0 21-15,0 0 0,0 0 16,0 0-16,1 0 0,20 42 16,0-20-16,-21-1 0,1 0 15,-1 21-15,-21-21 0,21 1 0,-21-1 16,0 0-16,0 0 0,0 0 0,0 0 15,0 1-15,0-1 16,0-42 78,0-1-79,21 1 1</inkml:trace>
  <inkml:trace contextRef="#ctx0" brushRef="#br1" timeOffset="-186197.26">14182 14605 0,'0'0'0,"0"21"31,0 0-31,0 1 16,0 20-16,0-21 0,-22 21 0,22-20 16,0 20-16,0 0 0,0 1 15,0-1-15,0 0 0,0 1 0,-21-1 16,21 0-16,0 1 0,0-22 0,0 21 15,-21 0-15,21-20 0,-21 20 16,21-21-16,-21 0 0,21 0 0,0 1 16,0-44 15,0 1-31,0 0 16,0 0-16,0-21 0,21 20 15,0 1-15,0-42 16,0 42-16,-21-1 0,22 1 15,-22 0-15,21 21 0,0 0 0,0 0 16,0 21 0,0-21-16,-21 21 0,0 1 15,22-1-15,-22 0 0,21 0 0,-21 0 16,21 0-16,0 1 0,-21-1 16,21 0-16,0-21 0,1 21 0,-1-21 15,0 0-15,0 21 0,0-21 0,0 0 16,1 0-16,20 0 0,-21 0 15,0 0-15,22-21 0,-22 21 16,0-21-16,21 0 0,-21 0 0,1-1 16,20 1-16,-21 0 0,0 0 15,0-21-15,1 20 0,-22 1 0,0-21 16,0 21-16,0 0 0,0-1 0,0 1 16,0 0-16,-22 21 31,1 0-31,0 21 0,21 0 15,-21 1-15,0-1 0,0 0 0,21 0 16,0 0-16,0 0 0,0 22 0,0-22 16,0 0-16,0 0 0,0 0 15,0 1-15,0-1 0,0 0 16,21 0-16,0-21 16,0 0-16,0 0 0,0 0 0,1 0 15,-1 0-15,21 0 0,-21 0 0,22-21 16,-22 21-16,21-21 0,0 0 15,-20-1-15,20 1 0,-21 0 0,0 0 16,0 0-16,22 0 0,-43-1 0,21 1 16,0 0-16,-21-21 0,0 21 15,0-1-15,0 1 0,0 0 16,0 0-16,-21 42 31,21 0-31,-21 0 16,21 1-16,0-1 0,0 0 15,0 0-15,0 0 0,0 0 0,0 22 16,0-22-16,0 0 0,0 0 0,21 0 16,0 1-16,0-1 15,0-21-15,1 0 0,-1 21 0,0-21 16,0 0-16,0 0 0,0 0 0,1 0 16,-1 0-16,21-21 0,-21 0 15,0-1-15,1 1 0,-1 0 0,0 0 16,0 0-16,0 0 0,0-1 15,-21-20-15,22 21 0,-1-21 16,-21-1-16,0 22 0,0-21 0,21-1 16,-21 1-16,0 0 0,21-1 15,-21 1-15,0 21 0,0-21 0,0 20 16,0-20-16,0 21 0,0 0 0,0 42 31,0 0-15,0 21-16,0-20 0,0 20 15,0-21-15,0 21 0,0 1 0,0-1 16,0-21-16,0 22 0,0-1 16,0-21-16,0 21 0,0 1 0,0-22 15,0 21-15,0-21 0,0 22 16,0-22-16,0 0 0,0 0 0,0 0 16,21 1-16,0-1 0,1 0 15,-1-21-15,0 0 0,0 0 16,0 0-16,0 0 15,1 0-15,-1-21 0,0 0 0,0 21 16,0-22-16,-21 1 0,21-21 0,1 21 16</inkml:trace>
  <inkml:trace contextRef="#ctx0" brushRef="#br1" timeOffset="-185964.39">15917 14901 0,'0'22'16,"21"-22"0,1 0-16,-1 0 15,0 0-15,0 0 0,21 0 16,-20 0-16,20 0 0,0 0 0,-21 0 16,22 0-16,-1 0 0,-21-22 0,0 22 15,1 0-15,20 0 0,-21 0 16,0 0-16,0 0 15</inkml:trace>
  <inkml:trace contextRef="#ctx0" brushRef="#br1" timeOffset="-185741.52">17208 15515 0,'22'0'47,"-1"0"-47,0 0 16,-21-21-16</inkml:trace>
  <inkml:trace contextRef="#ctx0" brushRef="#br1" timeOffset="-175816.69">17187 14901 0,'0'0'0,"0"-21"31,21 21 0,1-21-31,-22 0 0,21 21 16,0-21-16,0 21 0,21-21 0,-20-1 16,-1 1-16,0 21 0,0-21 15,0 0-15,0 0 0,1 0 0,-22-1 16,21 1-16,-21 0 0,0 0 16,-21 0-1,-1 21-15,1 0 0,-21 0 0,21 21 16,-22 0-16,1 0 0,0 0 15,-1 1-15,22-1 0,-21 21 0,21-21 16,-22 22-16,43-22 0,-21 0 16,21 21-16,0-21 0,0 1 0,0-1 15,0 0-15,21 0 0,1 0 16,-1 0-16,21 1 0,-21-22 0,22 0 16,-22 21-16,21-21 0,0 0 0,-20 0 15,20 0-15,-21 0 0,21 0 16,-20 0-16,-22 21 15,0 0 1,-22-21-16,1 21 0,0 0 0,0 1 16,-21 20-16,-1-21 0,22 21 0,0-20 15,-21 20-15,20-21 0,1 21 16,0-20-16,21 20 0,0-21 0,0 21 16,0-20-16,0-1 0,0 0 15,21 0-15,22-21 0,-22 0 0,0 0 16,21 0-16,1 0 0,-22 0 0,21 0 15,0-21-15,1 0 0,-1 0 16,-21-1-16,22 1 0,-22-21 0,0 21 16,0-22-16</inkml:trace>
  <inkml:trace contextRef="#ctx0" brushRef="#br1" timeOffset="-175601.53">17801 15050 0,'0'0'0,"0"-22"0,21 22 31,-21 22-31,21-1 0,1 0 16,-1 0-16,0 0 0,0 22 16,0-22-16,0 0 0,1 0 0,-1 0 15,0 0-15,0 1 0,0-1 16,0 0-16,1 0 0,-1 0 0,-21 0 16,21-21-16,0 0 15,-21-21 1,0 0-16,21 0 15,-21 0-15</inkml:trace>
  <inkml:trace contextRef="#ctx0" brushRef="#br1" timeOffset="-175416.64">18224 15050 0,'0'-22'0,"0"44"0,-21-44 16,0 22-16,0 0 16,0 22-16,0-22 0,-1 21 15,1 21-15,-21-21 0,21 0 0,0 22 16,-1-22-16,1 0 0,0 21 0,21-20 15,0-1-15,-21 21 16,21-21-16,0 0 0,0 1 0,0-1 16,0 0-16,21-21 15,21-21 1</inkml:trace>
  <inkml:trace contextRef="#ctx0" brushRef="#br1" timeOffset="-175175.78">18584 15050 0,'0'0'0,"-21"21"47,0 0-47,0 21 0,21-21 16,-21 1-16,21 20 0,-22-21 0,22 21 15,-21-20-15,21 20 0,0-21 16,0 21-16,0-20 0,0-1 0,0 0 15,0 0-15,21-21 0,1 0 0,-1 21 16,0-21-16,0 0 0,0 0 16,0 0-16,22-21 0,-22 0 0,0 0 15,0 0-15,0-1 0</inkml:trace>
  <inkml:trace contextRef="#ctx0" brushRef="#br1" timeOffset="-174812.91">18902 15198 0,'0'21'32,"21"-21"-1,0 0-31,0 0 0,0 0 0,1-21 16,-1 0-16,0-1 0,0 1 15,0 21-15,0-21 0,-21 0 0,0 0 16,0 0-16,0-1 15,-21 22 1,0 0-16,0 0 16,0 22-16,0-1 0,21 0 15,-22 0-15,1 0 0,21 0 0,0 1 16,-21-1-16,21 21 0,-21-21 0,21 0 16,0 22-16,0-22 0,0 0 15,0 0-15,0 0 0,0 1 0,21-1 16,0-21-16,0 0 0,1 0 15,-1 0-15,0 0 0,0 0 0,0-21 16,22 21-16,-22-22 0,21-20 0,-21 21 16,22-21-16,-1 20 0</inkml:trace>
  <inkml:trace contextRef="#ctx0" brushRef="#br1" timeOffset="-174549.04">19579 14711 0,'0'0'0,"0"-42"0,0-1 16,-21 1-16,0 21 0,0 0 0,21-1 15,-22 22-15,1 22 16,21-1-16,-21 0 0,21 21 16,0 1-16,0-1 0,0 21 15,0-20-15,-21 20 0,21-20 0,-21 20 16,21-21-16,-21 22 0,21-1 0,0-20 16,-22 20-16,22-20 0,0-1 15,0 0-15,0 1 0,0-1 16,0-21-16,0 21 0,0-20 0,22-22 15,-22 21-15,21 0 0,0-21 16,0 0-16,0 0 0,0 0 16,1 0-16,-1-21 0,0 0 15,0-1-15,0 22 0</inkml:trace>
  <inkml:trace contextRef="#ctx0" brushRef="#br1" timeOffset="-174385.13">19897 15473 0,'0'0'0,"0"21"0</inkml:trace>
  <inkml:trace contextRef="#ctx0" brushRef="#br1" timeOffset="-129085.18">23347 11388 0,'0'0'0,"-21"-21"15,21-1 1,0 1-16,0 42 47,0 1-31,0-1-16,0 0 0,0 21 0,0-21 15,0 22-15,0-22 0,0 21 16,21 1-16,-21-22 0,0 21 0,0 0 15,0 1-15,0-22 0,0 21 0,0 1 16,0-1-16,0-21 0,0 21 16,0 1-16,0-22 0,0 21 0,0-21 15,0 1-15,0 20 0,0-21 16,0 0-16,0 0 0,0 1 16,0-1-16,0-42 46,0-1-30,0-20-16,0 21 0</inkml:trace>
  <inkml:trace contextRef="#ctx0" brushRef="#br1" timeOffset="-128032.78">23304 11367 0,'0'0'0,"0"-22"31,22 22-15,-1 0-1,0-21-15,0 21 16,0 0-16,0 0 0,22 0 0,-22-21 16,21 21-16,1 0 0,-1 0 15,0-21-15,1 21 0,-1-21 16,0 21-16,1 0 0,-1 0 0,0-21 16,1 21-16,-1 0 0,-21 0 15,21-22-15,1 22 0,-22 0 0,21 0 16,-21 0-16,22 0 0,-22-21 15,0 21-15,21 0 0,-20 0 0,-1 0 16,0-21-16,0 21 0,0 0 0,-21-21 16,21 21-16,1 0 15,-1 0-15,0 0 16,0 0 0,-21 21-1,0 0 1,0 0-16,0 1 15,0-1-15,0 0 0,0 0 16,0 0-16,0 0 16,0 1-16,0-1 0,0 21 0,0-21 15,0 0-15,0 1 0,0 20 0,0-21 16,0 0-16,0 0 0,0 1 16,0-1-16,0 0 0,0 0 0,0 0 15,0 0-15,0 1 0,0-1 16,0 0-16,0 0 0,21 0 0,-21 0 15,0 1-15,0-1 16,0 0-16,0 0 0,21 0 16,-21 0-16,22 1 0,-22-1 15,0 0-15,0 0 0,0 0 16,0 0-16,0 1 16,0-1-1,0 0 1,0 0-1,-22-21 1,1 0 0,0 21-16,0-21 0,0 0 15,0 0-15,-1 0 16,1 21-16,0-21 0,0 0 0,0 0 16,0 22-16,-22-22 0,22 0 15,0 0-15,-21 21 0,-1-21 0,1 0 16,21 0-16,-22 0 0,1 21 15,0-21-15,-1 0 0,1 0 0,0 0 16,-1 0-16,22 0 0,-21 0 0,0 0 16,-1 0-16,22 0 0,-21 0 15,21 0-15,-22 0 0,22 0 0,0 0 16,-21 0-16,20 0 0,1 0 16,0 0-16,0 0 0,0 0 0,0 21 15,-1-21-15,1 0 16,21-21 46,0 0-46,0 0-16</inkml:trace>
  <inkml:trace contextRef="#ctx0" brushRef="#br1" timeOffset="-127413.14">23093 10710 0,'0'-21'16,"0"0"-1,0 0-15,0 42 63,0 0-63,0 0 0,0 1 15,0-1-15,0 0 0,0 0 0,0 0 16,0 0-16,0 22 0,0-22 0,0 0 16,0 0-16,0 0 0,0 1 15,0-1-15,-21 0 0,21 0 0,0 0 16,0 0-16,0 1 0,0-1 15,0-42 32,0-1-47,0 1 16,0 0-16</inkml:trace>
  <inkml:trace contextRef="#ctx0" brushRef="#br1" timeOffset="-127037.33">23008 10774 0,'0'0'0,"-21"0"16,21-21-16,0 0 16,0-1-1,21 1 1,0 21-16,0-21 0,1 21 15,-1 0-15,0 0 0,21 0 0,-21 0 16,1 0-16,-1 0 0,0 0 16,0 21-16,0-21 0,-21 21 0,0 1 15,0-1-15,0 0 16,0 0-16,0 0 0,-21 0 16,0-21-16,0 22 0,0-1 0,-1-21 15,22 21-15,-21-21 0,0 0 16,0 21-16,21 0 15,-21-21-15,42 0 63,0-21-63,0 21 0</inkml:trace>
  <inkml:trace contextRef="#ctx0" brushRef="#br1" timeOffset="-126557.91">23516 10689 0,'0'-21'16,"-21"42"15,0 0-15,21 1-16,0-1 15,0 0-15,0 0 0,-21 0 0,21 0 16,0 1-16,-22-1 0,22 0 16,0 0-16,0 0 0,0 0 0,0 1 15,0-1-15,0 0 16,0 0-16,22-21 0,-1 0 16,-21 21-16,21-21 0,0 0 0,0 0 15,0 0-15,1 0 0,-1 0 16,0-21-16,0 0 0,0 21 15,-21-21-15,21 0 0,1-1 0,-22 1 16,0 0-16,0 0 0,0 0 0,0 0 16,0-1-16,0 1 0,0 0 15,0 0-15,0 0 0,-22 0 0,1-1 16,21 1-16,-21 0 0,21 0 16,-21 21-16,0 0 15,0 0-15,-1 0 0,1 0 16,0 0-1,21 21-15,0 0 16,21-21 15</inkml:trace>
  <inkml:trace contextRef="#ctx0" brushRef="#br1" timeOffset="-126220.1">24066 10583 0,'0'22'31,"0"-1"-15,0 0-16,0 0 0,0 0 15,0 0-15,0 1 0,0-1 0,0 0 16,0 0-16,0 0 0,0 0 16,0 1-16,0-1 0,0 0 15,0 0-15,0 0 16,0 0-16,0 1 16</inkml:trace>
  <inkml:trace contextRef="#ctx0" brushRef="#br1" timeOffset="-125881.29">23897 11028 0,'0'0'15,"0"21"1,21-21 0,0 0-16,1 0 0,-1 0 15,0 0-15,0 0 16,0 0-16,0 0 15,1 0-15,-1 0 16,0-21 0,-21 0-1,21 21 1,-21-21-16,0-1 16,0 1-1,0 0-15</inkml:trace>
  <inkml:trace contextRef="#ctx0" brushRef="#br1" timeOffset="-125453.12">23834 10541 0,'21'0'31,"0"0"-31,0 0 16,0-21-16,0 21 0,1 0 16,-1 0-16,0 0 0,0 0 15,0 0-15,-21-21 0,21 21 16,-42 21 62,21 0-62</inkml:trace>
  <inkml:trace contextRef="#ctx0" brushRef="#br1" timeOffset="-121569.14">24024 10541 0,'-21'0'63,"0"0"-48,0-21 1,-1 21 0,1 0-16,0 0 31,21-21 0,21 21-31,0 0 0,1 0 16,-1 0-16,0 0 0,0 0 0,21-21 15,-20 21-15,-1 0 0,0 0 16,21 0-16,-21 0 0,1 0 0,-1-22 16,0 22-16,0 0 0,0 0 15,0 0-15,1 0 16,-22 22 46,0-1-46,-22-21-16,1 21 16</inkml:trace>
  <inkml:trace contextRef="#ctx0" brushRef="#br1" timeOffset="-120557.73">24024 10964 0,'-21'0'16,"21"22"15,-21-22 16,42 0 15,0 0-62,0 0 0,0 0 0,1 0 16,-1 0-16,0 0 0,21 0 15,-21 0-15,1 0 16,-1 0-16,0 0 0,0 0 0,0 0 16,0 0-16,1-22 0,-1 22 0,0 0 15,0 0 17,-42 0-1,0 0-31,0 0 15,-1 0-15,1 0 16,0 22-16,0-22 0,-21 0 0,20 0 16,1 21-16,-21-21 0,21 0 15,-22 0-15,22 21 0,-21-21 16,21 0-16,0 0 0,-1 0 0,1 0 16,0 21-16,0-21 15,42 0 16,0 0-31,0 0 16,1 0-16,-1 0 16,-21-21-16,-21 21 140</inkml:trace>
  <inkml:trace contextRef="#ctx0" brushRef="#br1" timeOffset="-117585.42">23982 12002 0,'0'-22'15,"0"1"1,0 0-16,0 0 16,0 0-1,0 0 1,0 42 46,0 0-62,0 0 16,0 21-16,0-20 16,0-1-16,0 21 0,21 0 0,-21-20 15,0 20-15,0 0 0,21 1 0,-21-1 16,0-21-16,0 21 0,0 1 15,0-1-15,0-21 0,0 22 0,0-1 16,0 0-16,0-21 0,-21 22 0,21-1 16,-21-21-16,21 22 0,0-22 15,0 0-15,0 21 0,0-21 0,0 1 16,0-1-16,0 0 16,0-42 15,0 0-16,0-1-15,0 1 16,0 0-16,0 0 0</inkml:trace>
  <inkml:trace contextRef="#ctx0" brushRef="#br1" timeOffset="-117074.39">24066 11832 0,'0'0'0,"0"-21"15,-21 21 32,21 21-31,0 0-1,0 1-15,0 20 0,0-21 16,0 21-16,0-20 0,0 20 16,0 0-16,0 1 0,0-22 0,21 21 15,-21 0-15,0 1 0,0-1 16,0 0-16,0-20 0,0 20 0,0 0 15,0-21-15,0 22 0,0-22 0,0 0 16,0 21-16,0-20 0,0-1 16,0 0-16,0 0 0,0 0 0,0 0 15,0 1-15,0-1 0,0 0 16,0 0-16,0 0 0,0 0 16,0-42 30,0 0-14</inkml:trace>
  <inkml:trace contextRef="#ctx0" brushRef="#br1" timeOffset="-116589.33">23749 12742 0,'0'0'15,"0"-21"1,0 42 31,21-21-32,-21 22-15,21-22 0,0 21 16,-21 0-16,22-21 0,-1 21 0,-21 0 16,21 0-16,0 1 0,-21-1 0,21 0 15,0 0-15,-21 0 16,22 0-16,-22 1 0,21-1 0,0 0 15,-21 0-15,21-21 16,-21 21 0,21-21 15,-21-21 0,0 0 0,0 0-31,0 0 16,21 21-16</inkml:trace>
  <inkml:trace contextRef="#ctx0" brushRef="#br1" timeOffset="-116088.56">24342 12700 0,'0'-21'0,"21"21"16,-21 21 62,-21 0-78,21 0 0,0 1 0,-22-1 16,1 0-16,0 0 15,21 0-15,-21 0 0,21 1 0,-21-1 16,0 0-16,21 0 0,0 0 0,-22 0 16,1 1-16,21-1 0,-21-21 15,21 21-15,0 0 0,-21 0 16,21 0-16,-21-21 15,21 22 1,0-44 93,0 1-109,0 0 0,0 0 16</inkml:trace>
  <inkml:trace contextRef="#ctx0" brushRef="#br1" timeOffset="-112208.39">24998 13208 0,'0'-21'47,"-21"21"0,-1-21-47,1 21 0,0 0 31,0 0-31,0 0 0,0 0 16,-1 0-16,1 0 16,0 0-16,21 21 0,-21-21 15,0 21-15,0 0 0,-1-21 16,22 21-16,-21-21 0,0 22 0,0-1 16,0 0-1,0 0-15,21 0 16,-22 0-16,1 1 0,21-1 15,0 0-15,0 0 16,0 0-16,-21 0 16,21 1-16,0-1 0,-21 0 0,21 0 15,0 0-15,0 0 0,0 1 16,0-1-16,0 0 16,0 0-16,0 0 0,0 0 15,0 1-15,0-1 0,0 0 16,0 0-16,0 0 0,0 0 15,0 1-15,0-1 16,0 0-16,0 0 0,0 0 16,0 0-1,21-21 1,-21 22-16,21-22 0,0 21 16,1-21-16,-1 21 0,0-21 15,0 0-15,0 0 16,0 21-16,1-21 15,-1 0-15,0 0 0,0 0 16,0 0-16,0 0 0,1 0 16,-1 0-16,0 0 15,0 0-15,0 0 16,0 0-16,1 0 16,-1-21-16,0 21 0,0 0 0,-21-21 15,21 21-15,0 0 16,1-21-16,-1 21 15,-21-22-15,21 22 0,0-21 16,-21 0 0,21 21-16,-21-21 0,21 21 15,-21-21-15,0 0 0,22-1 16,-22 1-16,21 0 16,-21 0-16,0 0 15,0 0-15,21-1 0,-21 1 16,0 0-16,21 0 15,-21 0-15,0 0 0,0-1 0,0 1 16,0 0-16,0 0 16,0 0-16,0 0 0,0-1 15,0 1-15,0 0 0,0 0 16,0 0-16,0 0 16,-21-1-16,0 1 15,21 0-15,-21 0 16,-1 21-16,22-21 15,-21 21-15,21-21 0,-21-1 16,0 22-16,0-21 16,21 0-16,-21 21 15,-1 0-15,1-21 16,0 21-16,0 0 16,0 0-16,0 0 15,-1 0 1,1 0-1,21 21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4:19:40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6921 3577 0,'22'0'63,"-22"-21"-63,21 21 0,0-21 15,0 21-15</inkml:trace>
  <inkml:trace contextRef="#ctx0" brushRef="#br0" timeOffset="1323.24">7006 2498 0,'0'0'0,"21"-21"15,-21-1 1,0 1-16,0 0 16,21 21-16,-21-21 15,0 42 63,0 0-78,0 0 0,0 1 0,0-1 16,0 21-16,0-21 16,0 0-16,0 22 0,0-1 0,0-21 15,0 22-15,0-22 0,0 21 16,0 0-16,0 1 0,0-22 0,0 21 15,0 1-15,-21-1 0,21 0 16,0 1-16,0-1 0,0 21 0,0-20 16,-21 20-16,21-20 0,0 20 15,0-21-15,0 22 0,0-22 16,0 22-16,0-22 0,0 22 0,0-22 16,0 21-16,0 1 0,0-22 0,0 22 15,0-1-15,0 1 0,0-1 0,-21 1 16,21-1-16,-21-20 15,21 20-15,0 1 0,-21-1 0,21 1 16,0-1-16,-22 1 0,1 20 16,21-20-16,-21 20 0,21-20 0,0-1 15,-21 22-15,0-21 0,21-1 0,-21 1 16,21 20-16,0-20 0,-22-1 16,22 22-16,-21-22 0,21 1 0,-21 21 15,0-22-15,21 1 0,-21 20 16,21-20-16,-21-1 0,21 22 0,-22 0 15,1-22-15,21 22 0,-21-1 0,0-20 16,21 21-16,-21-1 16,0-20-16,-1 20 0,22 1 0,-21 0 15,0-1-15,0 22 0,0-21 0,0 0 16,-1-1-16,1 1 0,0 0 16,21-1-16,-21 1 0,0 21 15,0-22-15,21 1 0,-22 0 0,1-1 16,21 1-16,-21 0 0,21-1 15,-21 22-15,0-21 0,21 0 0,-21 84 16,21-84-16,-22-1 0,1 1 16,0 0-16,21-1 0,-21 86 15,0-86-15,21 1 0,0 0 16,-21-22-16,21 22 0,-22-1 16,22 1-16,-21 0 0,21-22 0,-21 22 15,21 63-15,0-63 0,0-22 16,-21 22-16,21-22 0,0 1 15,-21 21-15,21-22 0,0 1 0,0-1 16,-21 1-16,21-1 0,0-21 0,-22 1 16,22-1-16,0 0 0,0-20 15,0-1-15,0 0 0,0-42 16,0 0 0,0-22-16,0 22 15,0-21-15,0-1 0,0-20 0,0-64 16,0 42-16,0 22 0</inkml:trace>
  <inkml:trace contextRef="#ctx0" brushRef="#br0" timeOffset="4453.38">7133 2498 0,'-21'0'0,"21"-21"0,-21 21 15,0 0-15,21-22 16,0 44 62,21-1-47,0-21-31,0 0 0,21 0 16,-20 0-16,-1 0 0,21 0 15,0 0-15,-20 0 0,41 0 0,-21 0 16,22 0-16,-1 0 0,1 0 16,-1 0-16,22-21 0,-21 21 0,-1 0 15,1 0-15,20 0 0,-20 0 16,20-22-16,1 22 0,0 0 16,21-21-16,-1 21 0,22 0 15,0 0-15,0-21 0,22 0 0,-1 21 16,21 0-16,22 0 0,-22 0 15,0-21-15,22 21 0,-1 0 0,1 0 16,-22 0-16,22 0 0,-22 0 16,21 0-16,-20 0 0,20 0 0,1 21 15,-22-21-15,0 0 0,22 0 16,-22 21-16,22-21 0,-22 0 0,22 0 16,-22 0-16,0 0 0,22 0 15,-22 0-15,22 0 0,-22 0 0,21 0 16,-20 0-16,-1 0 0,22 0 15,-22 0-15,0 0 0,1 0 16,-1 0-16,0 0 0,1 0 16,-1 0-16,-21 0 0,21 0 0,-20 0 15,-1-21-15,0 21 0,0 0 16,0 0-16,0-21 0,1 21 16,-22 0-16,0 0 0,21-21 0,-21 21 15,0 0-15,21 0 0,-21-22 16,0 22-16,-21 0 0,21-21 0,-21 21 15,-1 0-15,22 0 0,-21 0 16,0 0-16,0 0 0,0-21 0,-22 21 16,22 0-16,-21 0 0,0 0 15,-1 0-15,-20 0 0,20 0 16,-20 0-16,-1 0 0,1 0 16,-22 0-16,22 0 0,-22 0 0,0 0 15,-20 0-15,-1 0 0,0 0 16,0 0-1,-21 21 126,0 0-125,0 1-16,0-1 15,0 0-15,-21 0 0,21 21 16,0-20-16,0 20 0,-21-21 16,21 21-16,-21-20 0,21 20 0,0 0 15,0 1-15,-22-1 0,22 0 16,-21 1-16,21 20 0,-21-21 0,21 1 15,-21 20-15,21-20 16,0 20-16,0 1 0,0-1 0,0 1 16,0-1-16,0 1 0,0-22 15,0 21-15,21 1 0,0 21 0,0-22 16,1 1-16,-22 20 0,21 1 0,0 0 16,-21-1-16,0-20 0,21 20 15,-21 1-15,21-21 0,-21 20 0,0 1 16,0 0-16,0-1 0,0 1 15,0 0-15,0 20 0,0-20 0,0 0 16,0-1-16,0 22 0,0-21 16,0 21-16,-21-22 0,0 22 0,0-21 15,21 0-15,-21 20 16,-1 1-16,1-21 0,21 21 0,-21 0 16,0-22-16,21 22 0,-21 0 15,21-21-15,-21 20 0,-1 1 0,22 0 16,-21-21-16,21 21 0,0-1 0,-21-20 15,21 21-15,-21 0 0,21 0 16,0-1-16,-21-20 0,21 21 0,-21 0 16,-1-22-16,22 22 0,0 0 15,0 0-15,0 0 0,-21-22 0,21 22 16,0-21-16,0 21 0,0-22 16,0 1-16,0 21 0,0-21 15,0-1-15,0 1 0,0 0 0,0-1 16,0-20-16,21 20 0,-21 1 15,0-21-15,0 20 0,0-20 0,22 20 16,-22-20-16,0-1 0,0 1 16,0-1-16,0 1 0,0-1 0,0 1 15,0-1-15,21-20 0,-21 20 16,0 1-16,0-22 0,0 22 0,0 41 16,0-41-16,0-22 0,0 1 15,0 20-15,21-21 0,-21 1 16,0-1-16,0 0 0,21 1 0,-21-1 15,0 22-15,0-22 16,0 0-16,0 1 0,0 20 0,21-21 16,-21 1-16,0-1 0,0 0 0,0-20 15,0 20-15,0 0 0,0-21 16,0 1-16,0-1 0,0 0 16,0 0-16,-21-21 46,0 0-30,0 0-16,0 0 0,-1 0 16,1 0-16,0 0 15,0 0-15,0 0 0,0 0 16,-1 0-16,-20 0 0,21-21 0,0 21 16,0 0-16,-22-21 0,1 0 15,0 21-15,-22 0 0,-21 0 0,22-22 16,-22 22-16,-21 0 0,22 0 15,-22-21-15,21 21 0,-21 0 0,1-21 16,-22 0-16,21 21 0,-21-21 0,0 21 16,0-21-16,0 21 0,0-22 15,0 1-15,-21 21 0,-1-21 0,1 0 16,0 21-16,-21-21 0,-1 0 16,1 21-16,0-22 0,-1 22 15,1-21-15,0 0 0,-22 21 0,22-21 16,0 0-16,-1 21 0,-20-21 15,20 21-15,1-22 0,0 1 0,-1 21 16,1-21-16,21 21 0,-21 0 16,20-21-16,-20 21 0,0 0 0,21-21 15,-22 21-15,1 0 0,21 0 0,0-21 16,-22 21-16,22-22 0,0 22 16,0 0-16,0 0 0,-1-21 0,22 21 15,0 0-15,-21 0 0,21-21 0,0 21 16,0 0-16,0 0 0,0 0 15,0 0-15,21 0 0,-21 0 16,0-21-16,22 21 0,-1 0 0,0 0 16,0 0-16,0 0 0,22 0 15,-1 0-15,0 0 0,22-21 0,-1 21 16,1 0-16,-1 0 0,1 0 16,-1 0-16,1 0 0,20 0 0,1 0 15,-21 0-15,20 0 0,22 0 0,-21 0 16,21 0-16,-22 0 0,22 0 15,0 0-15,0 0 0,0 0 0,-22 0 16,22 0-16,0 0 0,-21 0 0,-1 0 16,22 0-16,-21 0 0,-1 0 15,1 0-15,0 0 0,-1 0 16,1 0-16,0 0 0,-22 0 16,1 0-16,-1 0 0,1 0 0,-22 0 15,22 0-15,-22 0 0,0 0 0,22 0 16,-1 0-16,1 0 0,-1 0 15,22 0-15,0 0 0,-1 0 0,1 0 16,0 0-16,-1 0 0,1 0 16,0 0-16,-22 0 0,22 0 0,-1 0 15,1 0-15,-21 0 0,20 0 16,1 0-16,-22 0 0,22 0 16,-21 0-16,20 0 0,1 0 0,21 0 15,-22 0-15,22 0 0,0 0 16,0 0-16,0 0 15,0 21-15,-1-21 0,1 21 16,0 0-16,0-21 0,0 21 16,0 1-16,-22-22 0,22 21 15,-21 0-15,21 0 0,-1-21 0,-20 21 16,21-21-16,0 0 0,0 0 16,-1 0-1,22-21-15,-21 0 16,21 0-16,0 0 15,0-1-15</inkml:trace>
  <inkml:trace contextRef="#ctx0" brushRef="#br0" timeOffset="5633.84">10372 2646 0,'0'0'0,"0"-85"16,0 64-16,0 0 0,0 0 15,0 0-15,0-1 0,0 1 16,0 0-1,0 42 1,0 0 0,0 22-16,-22-22 15,22 21-15,0-21 0,0 43 16,-21-22-16,21 1 0,0 20 16,0 1-16,0-22 0,0 43 0,0-22 0,0 22 15,0-1-15,0 1 16,0 0-16,0 21 0,0-22 0,0 22 15,-21 0-15,21 0 0,-21 21 16,0-21-16,0 21 0,-1 0 0,-20 0 16,21 0-16,0 21 0,-22-21 15,22 21-15,-21 0 0,21-21 0,-22 42 16,22-20-16,-21-1 0,21 0 16,-22 21-16,22 1 0,0-1 0,-42 170 15,41-149-15,-20-21 0,21 22 16,0-1-16,-22 1 15,22-1-15,0 1 0,-21-1 0,21 1 0,-1 21 16,-20-22-16,21 1 16,0-1-16,0 22 0,-22-22 0,22 1 15,0-1-15,0 1 0,0-1 0,-1-20 16,22 20-16,-21 149 16,0-191-16,21 0 0,0 0 15,0-21-15,0 0 0,0 0 0,0-21 0,0-21 16,21-1-16,-21-20 0,0-1 15,0 1-15,21-22 0,-21-21 0,0 1 16,0-1-16,0-42 16,0-1-1,0-20-15,0 0 0,0-22 0</inkml:trace>
  <inkml:trace contextRef="#ctx0" brushRef="#br0" timeOffset="6649.27">13695 3048 0,'0'0'0,"21"-21"0,0-64 15,-21 43-15,0 0 0,21 20 16,-21-20-16,21 21 0,-21-21 15,0 20-15,22-20 0,-22 21 0,0-21 16,0 20-16,0 1 0,0 0 16,0 0-16,0 0 15,0 42 1,0 0-16,0 0 16,0 22-16,0-1 0,-22 0 15,22 22-15,-21-22 0,0 22 16,21 20-16,0-20 0,-21 20 15,21 22-15,-21-21 0,0 21 0,21 0 16,-22 21-16,22-22 0,-21 22 16,0 0-16,21 22 0,-21-22 0,0 0 15,21 21-15,-21 0 0,-1 0 16,22-21-16,-21 21 0,0 0 0,21 22 16,-21-22-16,0 0 0,0 0 15,-1 22-15,22-1 0,-21 0 0,0 1 16,0 20-16,21 1 0,-21-22 15,0 21-15,21 1 0,-22-1 16,1 1-16,0 21 0,21-22 0,-21 1 16,0-1-16,0 22 0,-1-22 15,-20 1-15,21 20 0,0-20 0,0-1 16,-1 1-16,1-1 0,21-20 0,-21-1 16,21 22-16,-21-43 0,21 21 15,0-21-15,0 0 0,0-21 0,0 0 16,0-21-16,0 0 0,0 0 0,0-21 15,0-1-15,0-20 0,21-1 16,0-20-16,-21-22 0,0 21 0,0-21 16,21-21-16,1-21 15,-22 0-15,0 0 16,0-22-16,0 1 0,21 0 0</inkml:trace>
  <inkml:trace contextRef="#ctx0" brushRef="#br0" timeOffset="7583.41">17357 2879 0,'0'0'0,"0"-43"0,0 22 0,0-42 15,0 20-15,0 22 0,0-21 16,0 0-16,0 20 0,0-20 15,0 21-15,0 0 0,0 0 0,0-1 16,0 1-16,0 42 31,0 1-15,0 20-16,0 0 0,0 1 16,0 20-16,0 1 0,0-1 0,0 1 15,0-1-15,0 22 0,0-1 16,0 22-16,0-21 0,0 21 15,0 0-15,-22-1 0,22 1 0,-21 0 16,21 21-16,-21 0 0,0 0 16,0 21-16,0-21 0,-22 21 0,22 1 15,-21 20-15,-1-21 0,22 21 16,-21-20-16,0 20 0,20 0 0,-20 1 16,0-1-16,21 21 0,-22-20 15,1 20-15,0 1 0,20-1 0,-20 1 16,0 20-16,-1-20 0,1 21 0,0-1 15,-22 1-15,22 0 16,-22-1-16,22 1 0,-21 0 0,-1-1 16,1 1-16,20 0 0,-20-1 15,20 1-15,-20 0 0,21-22 0,-1 22 16,1-22-16,-22 170 0,22-212 16,21 22-16,0-22 0,0-21 15,21 0-15,0-21 0,0-1 0,0-41 16,0-1-16,0 1 0,0-43 0,0 0 15</inkml:trace>
  <inkml:trace contextRef="#ctx0" brushRef="#br0" timeOffset="8841.7">7345 4233 0,'-21'0'0,"-22"22"16,22-22-16,0 0 15,0 0-15,0 0 0,-1 0 16,44 0 31,20 0-47,-21 0 0,21 0 15,1 21-15,-1-21 0,22 0 0,-1 0 16,1 0-16,20 0 16,1 0-16,21 0 0,0 0 0,-1 21 15,1-21-15,0 0 0,21 0 0,0 0 16,21 0-16,-21 21 0,43-21 16,-22 21-16,42-21 0,22 0 0,0 0 15,-1 0-15,43 0 0,-21 0 16,21 0-16,0 0 0,21 0 0,-21 0 15,21 0-15,22 0 0,-22 0 16,21 0-16,1 0 0,-1 0 0,-21 0 16,21 0-16,1 0 0,-1 0 15,-21 0-15,22 0 0,-22 0 0,0 0 16,0 0-16,0 0 16,-21 0-16,0 0 0,0 0 0,-21 0 15,0 0-15,0 0 0,-22 0 16,1 0-16,-21 0 0,-1 21 0,1-21 15,-43 0-15,21 0 0,-42 0 0,21 0 16,-21 0-16,0 0 0,-21 22 16,0-22-16,-21 0 0,-22 0 0,1 0 15,-22 0-15,0 0 0,-21 0 16,1 0-16,-1 0 0,-64 0 31,22 0-31,0 0 16,-21 0-16,-22 0 0,22 21 15,-22-21-15,-20 21 0,-1-21 0,0 21 16,1-21-16</inkml:trace>
  <inkml:trace contextRef="#ctx0" brushRef="#br0" timeOffset="9709.99">6540 6287 0,'0'0'0,"-21"21"0,0-21 0,0 21 15,21 0 1,21 0 15,0-21-31,22 0 0,-1 0 0,0 0 16,22 0-16,-22 0 0,22 0 15,20 0-15,-20 0 0,20 0 0,1 0 16,0 0-16,-1 0 0,22 0 16,0 0-16,21 0 0,0 0 0,21 0 15,0 0-15,1 0 0,41 0 16,1 0-16,-1 0 0,22 0 0,42-21 15,-21 21-15,42 0 0,-21-21 16,42 21-16,0 0 0,1-21 16,20 21-16,-20-21 0,20 21 0,1-22 15,-1 22-15,22 0 0,-22-21 16,22 21-16,0 0 0,-1 0 0,1-21 16,0 21-16,-22 0 0,22 0 0,-22 0 15,1 0-15,-1-21 0,1 21 16,-43 0-16,21-21 0,-42 21 0,21 0 15,-42 0-15,0 0 0,-21-21 16,-22 21-16,1 0 0,-43 0 0,0 0 16,0-22-16,-42 22 0,0 0 15,-21 0-15,-1-21 0,-41 21 16,-1 0-16,0 0 0,-21-21 0,-42 0 31,0 21-31,0 0 16,0 0-16,-22 0 0,1 0 15,-21 0-15,-1 0 0,1 0 0</inkml:trace>
  <inkml:trace contextRef="#ctx0" brushRef="#br0" timeOffset="10485.7">6350 8869 0,'0'0'16,"0"21"-16,-21-21 15,21 21-15,0 0 16,0 1-16,21-22 16,0 0-16,0 21 0,22-21 15,-1 21-15,0-21 0,1 21 0,20-21 16,1 21-16,20-21 0,1 21 0,0-21 15,20 22-15,1-22 0,21 21 16,0 0-16,21-21 0,22 21 0,-1-21 16,22 21-16,20 0 0,1 1 15,0-22-15,20 21 0,22 0 0,0-21 16,0 21-16,43 0 0,-22 0 0,21-21 16,1 22-16,20-22 15,1 0-15,-1 21 0,22-21 0,-1 0 16,1 0-16,21 0 0,-21 0 0,20 0 15,-20 0-15,21 0 0,-21 0 16,-1 0-16,1 0 0,0 0 0,-1 0 16,-20 0-16,-1 0 0,-20 0 0,-1 0 15,-21 0-15,-21 0 0,0 0 16,-21 0-16,-43 0 0,22-21 0,-43 21 16,-20 0-16,-1 0 0,-42 0 15,-22-22-15,-20 22 0,-1 0 0,-42 0 16,1 0-16,-22-21 0,-22 21 15,1 0-15,-21 0 0,0-21 16,-22 21-16,1-21 0,-1 21 16,-21-21-16,-20 0 0</inkml:trace>
  <inkml:trace contextRef="#ctx0" brushRef="#br0" timeOffset="10799.05">1863 5715 0,'0'0'0,"0"-42"16,0-64-16,21 85 15,-21 0-15</inkml:trace>
  <inkml:trace contextRef="#ctx0" brushRef="#br0" timeOffset="11548.49">1693 5800 0,'0'0'0,"-21"21"0,0-21 16,-21 0-16,20 0 0,-20 0 0,21 21 16,-21-21-16,-1 0 0,1 0 15,21 0-15,-22 21 0,22-21 16,-21 0-16,21 0 0,0 0 16,21 21-16,-22-21 0,44 0 62,20 0-62,-21 0 0,21 0 16,1 0-16,-1 0 0,0 0 0,22 0 15,-1 0-15,1 0 0,-1 0 16,22 0-16,-21-21 0,41 21 0,-20-21 16,21 21-16,0 0 15,0 0-15,21 0 0,0 0 0,-22-21 16,22 21-16,-21 0 0,0 0 15,21 0-15,-21 0 0,0 0 0,0 0 16,-22 0-16,22 0 0,-21 0 16,-1 0-16,-20 0 0,-1 0 0,1 0 15,-22 0-15,22 0 0,-22 0 0,0 0 16,-20 0-16,-1 0 0,21 0 16,-21 0-16,0 0 15,1 0 1,-22-21 46,-22 21-62,1 0 16,21-21-16,-21-1 0,0 22 0,0-21 16,0 21-16,21-21 0,-22 21 15,1-21-15</inkml:trace>
  <inkml:trace contextRef="#ctx0" brushRef="#br0" timeOffset="12381.41">3408 5313 0,'0'0'0,"-21"-21"16,-1 21-16,1 0 0,0 0 0,0 0 15,0 0-15,0 0 0,-1 0 16,1 0 0,21 21-1,0 0 1,21 0 0,1 0-16,-1 1 0,0-22 15,21 21-15,-21 0 0,22 0 0,20 0 16,-20 0-16,20 1 0,1-1 15,-1 0-15,1-21 0,20 21 0,-20 0 16,-1 0-16,1 1 0,-1-22 16,1 21-16,-22 0 0,0-21 0,22 21 15,-22 0-15,1-21 0,-22 21 16,21-21-16,0 0 0,-20 0 0,-1 22 16,0-22-16,0 0 0,0 0 15,-21 21-15,0 0 31,-21-21-31,0 21 0,-21-21 0,20 21 16,1-21-16,-21 21 0,21 1 16,-22-1-16,1-21 0,0 21 15,-1 0-15,1 0 0,0 0 0,-22 22 16,1-22-16,-1 0 0,1 0 16,-1 22-16,-20-22 0,-1 21 0,0-21 15,1 22-15,20-22 0,-21 21 0,22-21 16,-1 22-16,22-22 0,-21 0 15,20 21-15,1-21 0,21 1 0,0-1 16,-1 0-16,1-21 0,0 21 16,21 0-16,-21-21 0,42-21 47,0 21-32,0-21-15,22 0 0,-22 0 16,21-1-16,1 1 0,-1-21 0,0 21 15,22-22-15,-1 1 0,1 21 16,20-21-16,-20 20 0,21-20 0,-22 21 16,1-21-16,20 20 0,-41-20 15,20 21-15,-21 0 0,22 0 0,-43-1 16,21 1-16,1 0 0,-22 0 0,0 21 16,0-21-16,0 21 0,-21-21 15,22 21 1,-22-22 15</inkml:trace>
  <inkml:trace contextRef="#ctx0" brushRef="#br0" timeOffset="23433.67">1947 3916 0,'0'0'0,"-21"0"15,0 0-15,0-21 0,21 0 16,-21-1-16,21 1 15,0 0-15,0 0 0,0 0 0,0 0 16,0-1-16,0 1 16,21 21-16,0 0 0,0-21 15,0 21-15,0 0 0,22 0 0,-22 0 16,21 21-16,1 0 0,-1-21 16,-21 43-16,21-22 0,1 21 15,-22 1-15,21-1 0,-21 0 0,1 1 16,-22 20-16,0 1 0,0-22 15,0 21-15,0-20 0,-22 20 0,22-20 16,-42-1-16,21 0 0,0 1 16,0-22-16,-1 0 0,1 0 0,0 0 15,0 0-15,0-21 0,21-21 16,-21 0 0,21 0-16,0 0 0,0 0 15,0-22-15,0 1 0,21 0 16,0-1-16,-21 1 0,21-22 15,0 22-15,0-21 0,-21 20 0,22 1 16,-1 0-16,0-1 0,0 1 16,0 21-16,0 0 0,1-1 0,-1 1 15,0 0-15,0 21 16,0 0-16,0 0 16,1 0-16,-1 0 15,0 0-15,0 21 16</inkml:trace>
  <inkml:trace contextRef="#ctx0" brushRef="#br0" timeOffset="23886.95">2984 3810 0,'-21'0'31,"0"0"-31,0 21 15,0 0-15,0 1 0,-1-1 0,1 0 16,0 21-16,0 1 0,0-1 16,21 0-16,-21 1 0,-1 20 15,22-21-15,-21 1 0,21-1 16,0-21-16,0 22 0,0-22 0,0 0 16,0 0-16,21 0 0,1 0 0,-1-21 15,0 0-15,0 0 0,0 0 16,22 0-16,-22 0 0,0-21 0,0 21 15,21-21-15,-20 0 0,-1 0 16,0 0-16,0-1 0,0-20 0,0 21 16,-21-21-16,0-1 0,22 1 15,-22 0-15,0-1 0,0 1 0,0 0 16,-22-1-16,22 22 0,-21-21 16,0 21-16,0-1 0,0 22 15,0-21-15,-1 21 0,1 0 16,0 0-16,0 0 0,0 0 15,0 21-15,-1 1 0,1-22 0,21 21 16,0 0-16,-21 0 0,21 0 16,0 0-16,0 1 0,0-1 0,0 0 15,0 0-15,21-21 16</inkml:trace>
  <inkml:trace contextRef="#ctx0" brushRef="#br0" timeOffset="24525.91">3408 3916 0,'0'0'0,"0"-21"0,0 0 16,-21 21 15,21 21-15,0 0-16,-22 0 0,22 21 15,0-20-15,0 20 0,0 0 0,0-21 16,-21 22-16,21-1 0,0 0 15,0 1-15,-21-1 0,21-21 0,0 0 16,-21 22-16,21-22 0,0 0 16,0 0-16,0 0 0,0-42 47,21 0-47,0 0 0,-21 0 15,21 0-15,1-22 0,-22 22 16,21-21-16,0 21 0,0-22 0,-21 22 15,21 0-15,0 0 0,1 0 0,-1-1 16,0 22 0,0 0-16,-21 22 0,0-1 15,0 21-15,0-21 0,0 0 16,0 22-16,0-22 0,0 21 0,0-21 16,0 1-16,0 20 0,0-21 15,0 0-15,0 0 0,21 1 0,0-1 16,1-21-1,-1 0-15,0 0 16,0 0-16,0-21 0,0-1 16,1 1-16,-1 0 0,-21 0 0,21-21 15,0-1-15,0 1 0,-21 0 16,21-1-16,-21-20 0,22 20 0,-22-20 16,0 21-16,0-1 0,0 1 15,0 0-15,0 20 0,0-20 0,0 21 16,0 0-16,0 0 0,0 42 47,0 0-47,0 0 15,0 0-15,0 0 0,0 1 16,0-1-16,0 0 0,0 0 0</inkml:trace>
  <inkml:trace contextRef="#ctx0" brushRef="#br0" timeOffset="25046.62">4487 3958 0,'0'0'0,"21"-21"0,-21 0 16,0 0-16,-21 21 46,0 0-46,0 0 0,0 21 0,0 0 16,-1 0-16,1 0 0,-21 1 16,21-1-16,0 0 0,21 0 0,-22 0 15,1 0-15,0 1 0,21-1 16,0 0-16,0 0 0,0 0 0,0 0 16,0 1-16,0-1 15,21 0-15,0-21 16,1 0-16,-1 21 0,21-21 0,-21 0 15,0 21-15,1-21 0,-1 0 16,0 0-16,0 21 0,0-21 0,0 0 16,1 22-16,-1-22 0,0 21 0,0 0 15,0-21-15,0 21 0,1-21 16,-22 21-16,21-21 0,-21 21 0,0 1 16,-21-22-16,-1 21 0,1-21 15,0 21-15,-21 0 0,21-21 16,-22 21-16,1-21 0,21 0 0,-22 0 15,1 21-15,21 1 0,0-22 16,-22 0-16,22 0 0,0 21 16,0-21-16,0 0 0,0 0 0,-1 0 15,1 0-15,0 0 16,0 0-16,0 0 16,0 0-16,-1-21 15</inkml:trace>
  <inkml:trace contextRef="#ctx0" brushRef="#br0" timeOffset="26047.3">14266 254 0,'0'0'0,"21"-21"0,-21 0 0,0 0 0,0-22 15,0 22-15,0-21 0,0-1 16,0 1-16,-21 42 31,0 0-31,0 0 0,0 0 16,0 0-1,-1 0 1,1 0-16,21 85 31,0 21-31,0-22 16,0 22-16,0-21 0,0 21 0,0-22 16,0 1-16,0 0 0,0-1 15,0-20-15,0-1 0,0 1 0,-21-1 16,0-20-16,21-1 15,0 0-15,-21 1 0,0-22 0,21 21 16,-22-21-16,22 0 0,-21 1 0,21-1 16,-21-21-1,0 0 1,0-21-16,21-1 16,-21 22-16,-1-21 0,1 0 15,21 0-15</inkml:trace>
  <inkml:trace contextRef="#ctx0" brushRef="#br0" timeOffset="26341.31">13547 1037 0,'0'0'0,"-64"-42"16,43 21-16,21 0 16,-21 21-16,42 0 31,0 21-31,0-21 0,0 42 0,22-21 15,-22 0-15,21 22 0,1-22 16,-1 21-16,-21 1 0,21-1 0,1 0 16,-22-21-16,21 22 0,-21-1 15,1-21-15,-1 22 0,0-1 0,0-21 16,-21 21-16,0-20 0,0-1 0,0 0 16,0 0-16,0 0 0,0 0 15,0 1-15,0-1 16,21-21-1,-21-21-15,21-1 0,-21 1 16,22 0-16</inkml:trace>
  <inkml:trace contextRef="#ctx0" brushRef="#br0" timeOffset="26631.32">14838 889 0,'0'0'0,"42"-21"0,-21 0 16,-21 0-1,-21 21-15,0 21 0,0 0 16,0 0-16,-22 0 0,1 22 16,0-1-16,-1 0 0,-20 1 15,20 20-15,1-21 0,-21 22 0,20-22 16,-41 64-16,41-64 16,1 1-16,21 20 0,0-20 0,-22-1 15,43-21-15,-21 21 0,21-20 0,0 20 16,-21-21-16,21 0 0,0 0 15,0 1-15,21-22 16,0 0 0,0 0-1,1-22-15,-1 1 0</inkml:trace>
  <inkml:trace contextRef="#ctx0" brushRef="#br0" timeOffset="34779.92">16827 868 0,'0'-21'16,"0"42"-16,0-63 0,-21 20 0,21 1 15,-21 0-15,21 0 0,0 0 0,0 0 16,-21-1-16,21 1 0,-21 0 16,0 0-16,21 0 0,-22 21 15,1-21-15,0 21 0,0 0 0,0 0 16,0 0-16,-1 0 0,-20 0 16,0 0-16,21 21 0,-22 0 0,1 21 15,21 1-15,-22-1 0,22 0 16,0 22-16,0-22 0,0 22 15,0-1-15,21-21 0,0 22 0,0-22 0,0 1 16,0-1-16,0 0 0,0 1 16,21-22-16,0 0 0,0 0 15,0 0-15,0 0 0,1-21 16,-1 0-16,21 0 0,-21 0 0,22 0 16,-1 0-16,-21 0 0,21 0 0,1-21 15,-1 0-15,-21 0 0,22 0 16,-1 0-16,0-22 0,1 22 0,-22-21 15,21-1-15,-21 22 0,22-21 16,-22 0-16,0 20 0,-21 1 0,0 0 16,0 0-16,0 42 15,-21 21 1,0-20-16,-1 20 0,22-21 16,-21 21-16,0 1 0,21-1 0,-21 0 15,21-20-15,0 20 0,0-21 16,0 21-16,0-20 0,0-1 15,0 0-15,21 0 0,0-21 0,0 21 16,1-21-16,-1 0 0,0 0 16,21 0-16,-21 0 0,22 0 0,-1-21 15,-21 0-15,22 0 0,-1 0 16,0-1-16,-21 1 0,22-21 0,-22 21 16,0-22-16,0 1 0,0 0 0,-21-1 15,0 1-15,0 0 0,0-1 16,0 1-16,-21 0 0,0-1 0,-21 22 15,21 0-15,-22 0 0,22 0 16,-21 21-16,-1 0 0,22 0 0,-21 21 16,0 0-16,20 0 15,1 0-15,-21 22 0,21-1 0,0-21 16,21 22-16,0-1 0,0 0 16,0 1-16,0-1 0,0-21 0,21 21 15,0-20-15,0-1 0,0 0 16,0 0-16,1-21 0,20 0 0,0 21 15,-21-21-15,22 0 0,-1 0 0,0-21 16,1 21-16,-1-21 0,0 0 16,1 0-16,-1-1 0,0-20 15,1 0-15,-1 21 0,0-43 16,1 22-16,-1-1 0,-21-20 0,0-1 16,1 22-16,-22-21 0,0 20 15,0-20-15,0 20 0,0 1 0,0 0 16,0-1-16,0 1 0,0 21 15,0 0-15,0 42 32,0 21-32,-22-21 0,22 22 15,0 20-15,-21-20 0,21 20 0,-21 1 16,21-1-16,0 1 0,0-1 16,0 1-16,0-1 0,0-21 15,0 1-15,0 20 0,0-42 16,0 22-16,0-1 0,21-21 0,-21 0 15,21 1-15,1-1 0,-1-21 0,0 0 16,-21 21-16,21-21 0,0 0 16,0 0-16,22 0 0,-22-21 0,0 0 15,0 21-15,0-22 0,1 1 16,-1-21-16,0 21 0,0-22 0,0 22 16,-21-21-16,0 21 0,0-22 15,0 1-15,21 21 0,-21 0 0,0 0 16,0-1-16,0 44 31,0-1-31,0 0 16,-21 21-16,21-21 0,0 1 15,0 20-15,0-21 0,0 0 0,0 22 16,0-22-16,0 0 0,0 0 16,0 0-16,0 0 0,21-21 15,1 0-15,-1 0 16,0 0-16,0 0 0,0 0 15,0-21-15,1 21 0,-1-21 0,0 0 16,0 0-16,0 0 0,0-1 16,1 1-16,-22-21 0,0 21 0,21 0 15,-21-1-15,21-20 0,-21 21 16,0 0-16,0 0 16,0 42-1,0 0 1,0 0-16,-21 0 0,21 0 0,-21 22 15,21-22-15,0 0 0,0 21 0,0-20 16,0-1-16,0 0 0,0 0 16,0 0-16,21 0 0,0 1 0,0-22 15,0 21-15,0-21 0,1 0 16,-1 0-16,21 0 0,-21 0 0,0 0 16,22 0-16,-22 0 0,0 0 0,21-21 15,-20 21-15,-1-22 16,0 1-16,0 0 0,0 0 0,0 0 15,-21-22-15,0 22 0,0-21 16,22 21-16,-22-22 0,0 22 0,0-21 16,0 21-16,0 0 0,0-1 15,0 1-15,0 42 16,0 22 0,0-22-16,0 0 15,0 0-15,0 22 0,0-22 0,0 21 16,0-21-16,0 0 0,0 1 15,0-1-15,0 0 0,0 0 16,0 0-16,0 0 0,0 1 16,0-44 31,0 1-47,0 0 0,0 0 15,0 0-15,0-22 0,0 22 16,21-21-16,-21 21 0,0-22 0,21 1 15,0 0-15,0 21 0,0-1 0,-21-20 16,22 42-16,-1-21 0,0 21 16,0 0-16,0 0 0,0 0 0,1 21 15,-1 0-15,0 0 0,0 1 16,-21-1-16,0 21 0,21-21 16,-21 22-16,0-22 0,0 0 0,0 21 15,0-21-15,0 1 0,0-1 16,0 0-16,0 0 0,0 0 31,0-42-15,21 0-1,1 0-15,-1 0 16,0-1-16,-21-20 0,21 21 0,0-21 16,0 20-16,1-20 15,20 21-15,-21-21 0,0 20 0,0 1 16,1 0-16,-1 0 0,0 21 15,0 0-15,-21 21 16,0 0-16,0 22 0,0-22 16,0 0-16,0 21 0,0-21 15,0 22-15,0-22 0,0 21 0,0-21 16,21 1-16,-21-1 0,21 0 16,-21 0-16,0 0 0,22-21 0,-1 21 15,0-21-15,0 0 0,0 0 16,0 0-16,1 0 0,-1 0 15,0 0-15,0 0 0,-21-21 0,21 0 16,0 21-16,1-21 16,-22 0-16,0 0 0,21-22 0,-21 22 15,21-21-15,-21 21 0,0-22 0,0 22 16,0-21-16,0 21 0,0-1 16,0 44-1,0-1 1,0 0-16,-21 0 0,21 0 0,0 0 15,-21 22-15,-1-22 0,22 0 16,-21 0-16,21 22 0,0-22 0,-21 0 16,21 0-16,0 0 15,-21 0-15,21 1 16,0-44 15,0 1-15,0 0-16,0 0 0,21 0 15,0 0-15,-21-1 0,21-20 0,1 21 16,-1-21-16,0-1 0,0 22 0,0-21 16,0 21-16,1-22 0,-1 22 15,0 21-15,21-21 0,-21 21 16,1 0-16,-1 0 0,0 21 0,0 0 16,0 0-16,0 1 0,-21-1 15,0 0-15,0 21 0,0-21 16,0 1-16,0 20 0,0-21 0,0 0 15,0 22-15,0-22 0,0 0 0,0 0 16,0 0-16,0 0 16,0 1-16,0-1 15,22-21-15,-1 0 16,0 0-16,21 0 0,-21 0 16,1 0-16,-1 0 0,21-21 0,-21 21 15,22-22-15,-22 1 16,0 21-16,21-21 0,-21-21 0,1 21 0,-1-1 15,0-20-15,0 21 0,0-21 16,0-1-16,-21 22 0,0-21 16,0 21-16,0-1 0,0 1 0,0 0 15,0 0-15,-21 42 16,-21 0-16,21 0 16,0 1-16,-1-1 0,1 21 15,0-21-15,21 22 0,0-22 0,0 0 16,0 21-16,0-21 0,0 1 15,21-22-15,0 21 0,1 0 16,-1-21-16,0 21 0,21-21 0,-21 0 0,1 21 16,-1-21-16,21 21 0,-21-21 15,0 0-15,1 22 0,-1-22 16,-21 21-16,0 0 16,-21 0-1,-1-21-15,1 0 0,0 0 16,0 21-16,0-21 0,0 0 15,-1 0-15,1 0 0,21 21 0,-21-21 16,0 0 0,21-21 15,-21 21-31,0-21 0,-1 0 16</inkml:trace>
  <inkml:trace contextRef="#ctx0" brushRef="#br0" timeOffset="43149.85">7112 2434 0,'0'-21'0,"0"0"15,0 0-15,-21 21 16,21-21 0,0 42 15,0 0-31,0 0 0,0 0 16,-21 0-16,21 22 0,0-22 15,0 0-15,0 21 0,0 1 0,0-22 16,0 21-16,-22 1 0,22-22 0,0 21 15,0 0-15,0 1 0,0-1 16,0-21-16,0 22 0,0-1 16,0-21-16,0 21 0,0 1 15,0-1-15,0-21 0,0 22 0,0-1 16,0-21-16,0 21 0,0 1 16,0-1-16,0-21 0,0 22 0,0-1 15,0-21-15,0 21 0,0-20 0,0 20 16,0-21-16,-21 21 0,21-20 15,-21 20-15,21-21 0,0 21 0,0-20 16,0 20-16,0-21 0,-21 0 16,21 22-16,0-22 0,0 0 15,0 21-15,0-21 0,0 1 0,0-1 16,0 0-16,0 0 0,0 0 16,0 0-16,0 1 0,0-1 15,0 0-15,0 0 31,0 0 16,0 0 0,0 1-31,21-1-1,-21 0 1,0 0 0,0 0-1,21-42 110,0 21-109,1-21 15,-1 21-31,0 0 0,0 0 16,0 0-16,0 0 0,1 0 15,-1 0-15,0-21 16,0 21-16,21 0 0,-20 0 0,-1 0 16,0 0-16,21-21 15,-21 21-15,22 0 0,-22 0 0,21 0 16,-21 0-16,22-22 0,-1 22 0,-21 0 16,22 0-16,-1 0 0,0 0 15,1 0-15,-22-21 0,21 21 0,0 0 16,-20 0-16,20 0 0,0 0 0,-21 0 15,22 0-15,-1 0 0,-21 0 16,22 0-16,-22 0 0,0 0 0,0-21 16,21 21-16,-20 0 0,-1 0 15,0 0-15,21 0 0,-21 0 0,1 0 16,20 0-16,-21 0 0,21 0 0,-20 0 16,-1 0-16,21 0 0,-21 0 15,22-21-15,-22 21 0,21 0 0,-21 0 16,22 0-16,-22 0 0,21 0 15,-21 0-15,0 0 0,22 0 16,-22 0-16,0 0 0,0 0 0,0 0 16,1 0-16,-22-21 0,21 21 0,0 0 15,0 0-15,0 0 0,0 0 16,1 0-16,-1 0 0,0-21 16,0 21-16,0 0 0,0 0 15,1 0 1,-1 0-16,0 0 15,0 0 1,0 0-16,0 0 16,1 0-16,-1 0 0,0 0 15,0 0-15,0 0 16,0 0-16,1 0 0,-1 0 16,0 0-16,0 0 0,0 21 0,0-21 15,22 0-15,-22 0 0,0 0 16,0 0-16,-21 21 0,21-21 0,1 0 15,-1 0-15,0 0 0,0 0 16,0 0 0,0 0-16,1 0 0,-1 0 15,0 0 1,0 0 0,0 0 30,0 0-14,1 0-17,-22-21 48,0 0-48,0-1-15,0 1 16,0 0-16,0 0 0,0 0 16,0 0-16,21 21 15,-21-22-15,0 1 0,0 0 0,0 0 16,0 0-16,0 0 0,0-1 16,0 1-16,0 0 15,0 0-15,0 0 0,0 0 16,0-1-16,21 1 15,-21 0-15,0 0 16,0 0-16,21 21 0,-21-21 16,21-1-16,-21 1 0,21 21 15,-21-21-15,0 0 0,22 21 0,-22-21 16,21 0-16,-21-1 0,0 1 16,0 0-16,0 0 15,0 0-15,0 0 0,0-1 16,0 1-16,0 0 0,0 0 15,0 0-15,0 0 0,-21-1 16,21 1-16,0 0 0,-22 0 16,22 0-16,0 0 0,0-1 15,0 1-15,0 0 16,0 0-16,0 0 16,0 0-16,0-1 0,0 1 15,0 0-15,0 0 16,0 0-16,0 0 0,0-1 15,0 1-15,0 0 0,0 0 16,0 0-16,0 0 16,0-1-16,0 1 15,0 0-15,0 0 0,0 0 16,0 0-16,0-1 0,0 1 16,0 0-16,0 0 15,0-21-15,0 20 16,0 1-16,0 0 15,0 0-15,0 0 16,0 0 0,0-1-1,0 1 1,0 0 0,22 21-1,-22-21-15,0 0 31,0 0 32,-22 21-16,1 0-47,0 0 0,0 0 15,0 0-15,0 0 0,-1 0 16,1 0-16,-21 21 0,21-21 16,0 0-16,-22 0 0,1 0 0,21 0 15,-22 0-15,1 0 16,21 0-16,-21 0 0,20 0 0,-20 0 16,21 21-16,-21-21 0,20 0 15,-20 0-15,21 0 0,-21 0 0,-1 0 16,22 0-16,-21 0 0,-1 0 15,1 0-15,0 21 0,21-21 0,-22 0 16,1 0-16,-22 0 0,22 0 16,0 0-16,-1 0 0,1 0 0,0 0 15,-1 0-15,1 0 0,0 0 16,21 0-16,-22 21 0,1-21 16,21 0-16,-22 0 0,22 0 0,0 0 15,-21 0-15,21 0 0,-22 0 16,22 0-16,-21 21 0,21-21 15,-22 0-15,22 0 0,-21 0 0,21 0 16,-22 0-16,22 0 0,0 0 16,-21 0-16,20 0 0,1 0 0,0 0 15,0 0-15,0 0 0,0 0 16,-1 0-16,1 0 0,0 0 16,0 0-16,0 0 0,0 0 0,-1 0 15,1 0-15,0 0 0,0 0 0,0 0 16,0 0-16,-1 0 0,1 0 15,0 0-15,0 0 0,0 0 16,0 0-16,-1 0 0,1 0 16,0 0-16,0 0 0,0 0 15,0 0-15,-1 0 0,1 0 0,-21 0 16,21 0-16,0 0 0,-1 0 16,1 0-16,0 0 0,0 0 0,21 22 15,-21-22-15,0 0 16,-1 0-1,1 0 1,0 0-16,0 0 31,0 0 1,21 21-1,0 0-16,0 0-15,0 0 16,0 0-16,0 1 0,0-1 16,0 0-16,0 0 0,0 0 15,0 0-15,0 1 0,0-1 0,0 0 16,0 0-16,0 21 0,0-20 16,21-1-16,-21 21 0,0-21 15,0 22-15,0-22 0,0 21 0,0-21 16,0 22-16,0-22 0,0 21 15,0 0-15,0-20 0,0 20 0,0-21 16,0 21-16,0 1 0,0-22 16,0 0-16,0 21 0,0-20 0,0 20 15,0-21-15,0 0 0,0 0 0,0 22 16,0-22-16,0 0 0,0 0 16,0 0-16,0 1 0,0-1 0,0 0 15,0 0-15,0 0 0,0 0 16,0 1-16,0-1 0,0 0 0,0 0 15,0 0-15,0 0 16,0 1-16,0-1 16,0 0-16,0 0 0,0 0 15,0 0-15,0 1 0,0-1 16,0 0 0,0 0 15,0 0 63,0 0-48,21-21 1,0 0-31,0 0 0,1 0-16,-1 0 0,0 0 15,0 0-15,0 0 16,0 0-16,1 0 15,-1 0-15,0 0 16,0 0-16,0 0 0,0 0 16,1 0-16,-1 0 0,0 0 15,0 0-15,0 0 0,0 0 0,1 0 16,-1 0-16,21 0 16,-21 0-16,0 0 0,22 0 0,-22 0 0,21 0 15,-21 0-15,22 0 0,-1 22 0,-21-22 16,22 0-16,-22 0 0,21 0 15,-21 0-15,22 0 0,-22 0 0,21 0 16,-21 0-16,22 0 0,-22 0 16,21 0-16,-21 0 0,22 21 15,-22-21-15,21 0 0,-21 0 0,22 0 16,-22 0-16,21 0 0,0 0 16,-20 0-16,20 0 0,0 0 0,-21 0 15,22 21-15,-1-21 0,-21 0 0,22 0 16,-1 0-16,-21 0 0,21 0 15,-20 0-15,20 0 0,-21 0 0,21 0 16,-20 0-16,-1 0 0,21 0 16,-21 0-16,0 0 0,1 0 0,-1 0 15,21 0-15,-21 0 0,0 0 0,1 0 16,-1 0-16,0 0 16,0 0-16,0 0 0,0 0 15,1 0-15,-1 0 0,0 0 16,0 0-16,0 0 15,0 0-15,1 0 0,-1 0 16,0 0-16,0 0 16,0 0-16,0 0 15,1 0-15,-1 0 16,0 0-16,0 0 16,0 0-1,0 0 1,-21 21-16,22-21 15,-1 0 1,0 0 0,0 0-16,0 0 31,0 0-31,1 0 16,-1 0-1,0 0-15,0 0 16,0 0-16,0 0 15,1 0 1,-1 0 0,0 0-1,0 0 1,-21-21 46,0 0-46,0 0 0,21-1-1,-21 1 1,0 0-16,0 0 16,0 0-16,0 0 15,0-1-15,0 1 16,0 0-16,21 0 0,-21 0 0,0 0 15,22-1-15,-22 1 16,0 0-16,0 0 0,0 0 16,0 0-16,0-1 0,0 1 15,0 0-15,0 0 16,0 0-16,0 0 0,0-1 16,0 1-16,0 0 15,0 0-15,0 0 0,0 0 16,0-1-16,0 1 0,0 0 15,0 0-15,0 0 16,0 0-16,0-1 0,0 1 16,0 0-16,0 0 0,0 0 15,0 0-15,0-1 16,0 1-16,0 0 0,0 0 0,0 0 16,0 0-16,0-22 0,0 22 15,0 0-15,0 0 0,0 0 0,0-1 16,0 1-16,-22 0 0,22 0 15,0 0-15,0 0 16,0-1-16,0 1 16,-21 21-16,21-21 0,0 0 15,0 0-15,0 0 16,0-1-16,0 1 0,0 0 16,0 0-16,0 0 15,0 0-15,0-1 0,0 1 16,0 0-1,0 0-15,0 0 0,0 0 16,21 21-16,-21-22 16,22 1-16,-22 0 15,0 0-15,0 0 16,0 0-16,21 21 16,-21-22-16,0 1 15,0 0 1,0 0-1,21 21-15,-21-21 16,0 0 0,21 21-1,-21-22 17,21 22-17,0 0 32,1 0-16,-1 0-31,0 0 16,0 0 0,-21 22-1,0-1-15,0 0 16,0 0-1,0 0 1,0 0-16,-21-21 16,21 22-16,-21-22 15,0 0-15,-1 0 0,1 0 16,0 21-16,0-21 0,0 0 16,-22 0-16,22 0 0,-21 0 0,0 0 15,-1 0-15,1 0 0,0 0 16,-1 0-16,1 0 0,0 0 0,-22 0 15,22 0-15,-1 0 0,1 0 0,21 0 16,-21 0-16,-1 0 16,1 0-16,21 0 0,-22 0 0,1 0 0,0 0 15,-1 0-15,1 0 0,0 0 16,-1 0-16,1 0 0,-21 0 16,20 0-16,-20 0 0,-1 0 15,1 0-15,-1 0 0,22 0 0,-22 0 16,22 0-16,-21 0 0,20 0 15,1 0-15,0-21 0,20 21 0,-20 0 16,0 0-16,21 0 0,-1 0 16,1 0-16,-21 0 0,21 0 0,0 0 15,-22 0-15,22 0 0,-21 0 16,21 0-16,-22 0 0,1 0 0,21 0 16,-22 0-16,1 0 0,21 0 15,0 0-15,-22 0 0,22 0 16,0 0-16,0 0 0,0 0 0,0 0 15,-1 0-15,1 0 0,-21 0 16,21 0-16,0 0 0,-22 0 0,22 0 16,-21 0-16,21 0 0,-1 0 15,-20 0-15,21 0 0,0 0 0,0 0 16,-1 0-16,1 0 0,0 0 16,21-22-16,-21 22 0,0 0 15,0 0-15,-1 0 16,1 0-16,0 0 15,0 0 1,0 0-16,0 0 0,-1 0 16,1 0-1,21 22 79,0-1-94,0 0 16,0 0-16,0 0 15,0 0-15,21 1 0,-21-1 16,0 0-16,0 0 0,0 21 16,22-20-16,-22-1 0,21 21 0,-21-21 15,0 22-15,0-22 0,21 21 16,-21 0-16,0-20 0,21 20 0,-21 0 15,0-21-15,0 22 0,0-1 16,0 0-16,0 1 0,0-1 0,0 0 16,0 1-16,0-1 0,0-21 0,0 22 15,0-1-15,0 0 16,0 1-16,0-22 0,0 21 0,0-21 0,-21 22 16,21 20-16,0-42 15,-21 0-15,21 22 0,0-22 0,0 0 16,0 21-16,0-20 0,-21-1 15,21 0-15,0 0 0,0 21 16,-22-20-16,22-1 0,0 0 0,0 0 16,0 0-16,0 0 0,0 1 0,0-1 15,0 0-15,0 0 16,0 0-16,0 0 0,0 1 16,0-1-16,0 0 15,0 0 1,22-21-1,-22 21 1,21-21 62,0 0-31,0 0-47,0 0 16,0 0-16,1 0 15,-1 0-15,0 0 0,0 0 0,21 0 16,-20 0-16,20 0 0,0 0 0,1-21 16,-1 21-16,0 0 0,1 0 15,20 0-15,-21-21 0,22 21 0,-1 0 16,-20 0-16,20 0 0,1-21 15,-1 21-15,1 0 0,-1 0 0,-20 0 16,62 0-16,-41 0 0,-22 0 16,22 0-16,-22-21 0,0 21 15,22 0-15,-22 0 0,1 0 0,-1 0 16,0 0-16,1 0 0,-1 0 0,0 0 16,1 0-16,-1 0 0,0 0 15,-21 0-15,22 0 0,-1 0 16,-21 0-16,43 0 0,-43 0 15,0 0-15,0 0 0,0 0 16,22 0-16,-22 0 0,0 0 16,0 0-16,0 0 0,1 0 0,-1 0 15,0 0-15,0 0 16,0 0-16,0 0 0,1 0 16,-1 0-16,0 0 0,0 0 15,0 0-15,0 0 16,1 0-16,-1 0 15,0 0-15,0 0 16,0 0-16,0 0 16,1 0-16,-1-22 15,0 22-15,0 0 16,0 0-16,0 0 16,1 0-16,-1 0 15,-21-21-15,21 21 0,0 0 16,0-21-1,-21 0 32,21 0-31,-21 0 0,0-1-1,22 1 1,-22 0-16,0 0 0,0 0 15,0 0-15,21-1 16,-21 1-16,0 0 0,0 0 16,21 0-16,-21 0 0,0-1 0,0 1 15,0 0-15,0 0 0,0 0 16,0-22-16,0 22 0,0 0 0,0 0 16,0 0-16,0-22 0,0 22 15,0 0-15,21-21 0,-21 21 16,0-22-16,0 22 0,0-21 0,0 21 15,0-22-15,0 1 0,0 0 16,0 20-16,0-20 0,-21-43 16,21 43-16,-21 0 0,21-1 0,0 22 15,0-21-15,-21 0 0,21 20 16,-22-20-16,22 0 0,0 21 0,0-22 16,0 22-16,0 0 0,0-21 15,0 20-15,0 1 0,0-21 0,0 21 16,0 0-16,0-1 0,0 1 15,0 0-15,0 0 0,0 0 16,0 0-16,0-1 16,0 1-1,0 0-15,0 0 47,0 42 47,0 0-78</inkml:trace>
  <inkml:trace contextRef="#ctx0" brushRef="#br0" timeOffset="51766.53">7260 3514 0,'0'0'0,"21"0"16,0 0-16,1 0 16,-1 0-16,-42 21 47,-1 0-32,1 0-15,0-21 0,0 21 0,0 22 16,-22-1-16,-20 22 15,21-22-15,-22 0 0,22 1 16,-1 20-16,-20-21 0,21 22 16,-22-1-16,22 1 0,-22-22 0,22 22 15,-64 63-15,64-64 0,-1 1 16,1-1-16,0 1 0,-1 20 16,22 1-16,-21-21 0,0 20 15,-1 1-15,1 0 0,0-1 0,-22 1 0,22 0 16,-22 20-16,22 1 15,-43-21-15,22 21 0,-1 0 0,1-1 16,-1 1-16,-20 21 0,-43 106 16,0 0-16,63-127 15,1 21-15,-1 0 0,1 0 0,-22 0 16,21 0-16,1 0 0,-1 0 16,1 0-16,-1 21 0,1-21 0,-1 0 15,22 0-15,-21 0 0,-43 127 16,63-127-16,1 0 15,0 0-15,-1-21 0,1 21 0,0 0 16,-43 106-16,64-106 0,-21-22 16,20 22-16,-20 0 0,21-21 15,-21 21-15,20 0 0,1-21 0,0 21 16,0 0-16,0-21 0,21 21 16,-21-21-16,21 21 0,-22-21 0,22-1 15,0 22-15,0 85 0,0-106 16,0-21-16,0 20 0,0-20 15,0 21-15,0-21 0,22 20 0,-1-20 16,-21 0-16,21-1 0,-21 1 16,21 0-16,0-1 0,0 1 0,1-21 15,-1-1-15,0 1 0,0-1 16,0 1-16,0-1 0,1 1 16,-1-1-16,0-21 0,0 22 0,0 21 15,-21-43-15,0 0 16,0-21-16,0 22 0,0-22 0,0 0 15,0 0-15,0 0 0,-21-21 16,0 0 0,0 0-1,0 0-15,-1-21 16,1 21-16,0-21 16,0 0-16,0 0 15,0 21-15,21-21 0,-22-1 16,1 1-16,0 0 0,0 0 0,21 0 15,-21 0-15,0-1 0,21-20 16,-22 21-16,22 0 0,0 0 0,-21-1 16,21 1-16,-21 0 0,21 0 15,0 0-15,-21 0 16,21 42 31,21 0-32,0 0-15,-21 0 0,21 0 16,1 1-16,-1-1 0,0 0 16,21 64-16,-21-43 15,1-21-15,-1 0 0,-21 0 16,0 1-16,21-1 0,0 0 16,0 0-16,-21 0 0,21 0 15,-21 1-15,22-22 16,-22 21-16,21-21 15,0 0 1,0-21 0,0 21-16,0-22 0,-21 1 0,22 0 15,-1-21-15,0 21 16,0-22-16,0 22 0,0-21 0,64-64 16,-64 64-1,0 20-15,1 1 0,-1 0 16,-21 0-16,0 0 0,21 21 0,-21 21 47,0 0-47,-21-21 15,21 21-15,0 0 16</inkml:trace>
  <inkml:trace contextRef="#ctx0" brushRef="#br0" timeOffset="52469.67">5270 14309 0,'0'-21'15,"0"42"-15,22-64 0,-22 22 16,0 0-1,-22 21 1,1 0-16,0 0 0,0 0 0,0 0 16,0 0-16,-1 0 0,-20 0 15,21 21-15,0 0 0,-22 1 16,22-1-16,-21 21 0,0 0 0,20 1 16,-20-1-16,0 0 0,21 1 15,-22 20-15,22 1 0,0-22 16,0 22-16,0-22 0,-1 0 0,22 22 15,0-22-15,0 0 0,0 1 16,0-1-16,0-21 0,0 22 0,22-1 16,-1-21-16,0 0 0,0 0 15,0 1-15,0-1 0,22-21 0,-22 21 16,0-21-16,21 0 0,-20 0 0,-1 0 16,21 0-16,-21 0 0,0 0 15,1 0-15,-1 0 0,21 0 16,-21-21-16,0 0 0,1-1 0,-1 1 15,-21 0-15,21 0 0,0 0 0,0 0 16,0-1-16</inkml:trace>
  <inkml:trace contextRef="#ctx0" brushRef="#br0" timeOffset="52970.38">5503 14944 0,'0'21'0,"0"-42"0,-21 63 0,21-21 16,21-42 31,0 21-47,1-21 15,-1 0-15,0 21 0,0-21 0,0-1 16,0 1-16,-21 0 0,22 0 15,-1 0-15,-21 0 0,0-1 0,0 1 16,0 0-16,0 0 16,0 0-16,0 0 15,-21 21-15,-1 0 0,1 0 0,0 0 16,0 21-16,0 0 0,-22-21 16,22 21-16,0 21 0,0-20 0,0-1 15,0 0-15,-1 21 0,1-21 16,21 22-16,0-1 0,0-21 15,0 22-15,0-22 0,0 21 0,0 0 16,0-20-16,21-1 0,1 21 16,-1-21-16,-21 0 0,21 1 0,0-22 15,0 21-15,0-21 0,1 0 0,-1 21 16,0-21-16,0 0 0,0 0 16,0 0-16,1 0 0,-1-21 0,0 21 15,0-21-15,0 21 0,0-22 0,1 1 16,-1 0-16,0-21 0,0 21 15,0-1-15,0-20 0,1 21 16,-1-21-16,0-1 0</inkml:trace>
  <inkml:trace contextRef="#ctx0" brushRef="#br0" timeOffset="53684.97">6392 14203 0,'0'0'0,"21"-21"0,-21-43 15,0 43-15,0 0 16,-21 21 0,0 0-1,21 21-15,0 0 0,-21-21 16,21 21-16,-21 22 0,21-22 16,-21 0-16,21 21 0,0 1 0,0-22 15,-22 21-15,22 1 0,-21-1 0,21 21 16,-21-20-16,21-1 0,-21 0 15,21 1-15,0-1 0,0 0 0,-21 1 16,21-1-16,0 0 0,0 1 0,0-1 16,0 0-16,0 1 0,0-22 15,0 21-15,0 1 0,0-22 0,0 0 16,0 21-16,21-21 0,0 1 0,0-1 16,-21 0-1,21-21-15,1 0 0,-22 21 0,21-21 16,0 0-16,0 0 0,0 0 15,0-21-15,1 0 16,-1 0-16,0-1 0,0 1 0,0-21 16,0 21-16,22-22 0,-22 1 0,0 0 15,21-1-15,-20 1 0,20 0 16,-21-1-16,0 1 0,0-21 0,1 20 16,-1 1-16,0-22 0,0 22 0,0 0 15,-21-1-15,0 1 0,21 0 16,-21 21-16,22-22 0,-22 22 0,0 0 15,0 0-15,21 21 16,-21 21 0,0 0-1,0 21-15,0-20 0,0-1 0,0 21 16,-21 0-16,21-20 0,-22 20 16,22 0-16,0 1 0,-21-1 0,0 0 15,21-21-15,-21 22 0,21-1 0,0-21 16,0 22-16,0-22 0,0 0 0,0 0 15,0 0-15,0 0 0,0 1 16,0-1-16,0 0 0,21 0 16,0-21-1,0 0-15,1 0 16,-1 0-16,0 0 0,0 0 0,21 0 16,-20 0-16,-1 0 0,0 0 0,0 0 15,0 0-15,0 0 0,1-21 16</inkml:trace>
  <inkml:trace contextRef="#ctx0" brushRef="#br0" timeOffset="64077.36">10308 13229 0</inkml:trace>
  <inkml:trace contextRef="#ctx0" brushRef="#br0" timeOffset="64953.9">10414 13208 0,'0'-21'16,"0"0"124,21 21-124,0 0-16,-21-21 16,21 21-16,1 0 0,-1-22 15,0 22 1,0-21-16,-21 0 15,21 21 1,-21-21-16,21 0 16,-21 0-16,0-1 15,0 1 1,-21 21-16,0 0 16,-21 0-16,21 0 0,-22 0 15,22 0-15,-21 0 0,21 21 16,-22 1-16,1-1 0,21-21 0,-22 21 15,1 0-15,0 0 0,21 0 0,-22 1 16,22-1-16,-21 0 0,21 0 16,-1 0-16,1 0 0,21 1 15,0-1-15,0 0 16,0 0 0,21-21-16,1 0 0,-1 0 0,0 21 15,0-21-15,21 0 0,1 21 16,-1-21-16,0 22 0,1-22 0,-1 21 15,0-21-15,1 21 0,-22 0 0,21 0 16,1 0-16,-22 1 0,21-1 16,-21 0-16,0 0 0,1 0 0,-1 0 15,-21 22-15,0-22 0,0 0 0,0 21 16,0-20-16,-21-1 0,-1 21 16,1-21-16,0 0 0,0 1 0,-21-1 15,20 0-15,-20 0 0,21-21 16,-21 21-16,20-21 0,-20 0 15,0 0-15,21 0 0,-22 0 0,22 0 16,-21-21-16,21 0 0,-22 21 0,22-21 16,0 0-16,-21-1 0,20 1 15,1 0-15,0 0 0,21 0 16,-21 0-16,21-1 0,0 1 16,0 0-16,0 0 0,21 0 15,0 0-15,0 21 0,22-22 16,-22 22-16,0-21 0,21 0 0,1 21 15,-22 0-15</inkml:trace>
  <inkml:trace contextRef="#ctx0" brushRef="#br0" timeOffset="66365.67">11112 13250 0,'0'0'0,"0"-21"0,0-21 0,0 21 15,0 0-15,0-1 0,-21 1 16,0 0-16,0 21 0,21-21 0,-21 0 16,0 21-16,-1 0 0,1 0 0,0 0 15,0 21 1,0-21-16,21 21 0,0 21 16,0-20-16,0 20 0,-21-21 0,21 21 15,0 1-15,0 20 0,0-20 16,0-1-16,0 21 0,0 1 0,0-22 15,0 22-15,0-1 0,0-20 0,0 20 16,21-21-16,-21 1 0,0-1 16,0 0-16,21 1 0,-21-22 0,21 0 15,-21 0-15,0 0 0,0 1 0,0-44 47,0 1-47,0 0 0,0 0 16,0-21-16,0 20 0,21-62 15,0 63-15,-21-22 0,22 1 16,-1 21-16,-21 0 0,21-22 0,-21 22 16,21 0-16,0 0 15,0 21-15,1 0 16,-22 21-16,21 0 0,-21 0 0,21 0 16,-21 1-16,21 20 0,0-21 15,-21 0-15,21 22 0,-21-22 0,22 21 16,-1-21-16,-21 22 0,21-22 0,0 0 15,0 0-15,0 0 0,1 0 16,-1 1-16,0-1 0,0-21 16,0 0-16,22 21 0,-22-21 0,21 0 15,-21 0-15,22 0 0,-1-21 0,0 21 16,-21-21-16,22-1 0,-22 1 16,21 0-16,-21 0 0,22 0 0,-22 0 15,0-22-15,0 22 0,0 0 0,-21 0 16,0-22-16,22 22 0,-22 0 15,0 0-15,0 0 0,0 0 0,0-1 16,-22 1-16,1 21 16,0 0-16,0 0 0,0 0 15,0 0-15,21 21 0,-22 1 16,1-1-16,21 0 0,0 21 0,0-21 16,0 1-16,-21 20 0,21-21 15,0 21-15,0-20 0,0-1 0,0 21 16,0-21-16,21 0 0,0 1 0,1-1 15,-1-21-15,0 21 0,21 0 0,-21-21 16,22 0-16,-1 0 0,-21 0 16,22 0-16,-1 0 0,0 0 0,1-21 15,-1 0-15,-21 21 0,21-21 0,1-1 16,-22 1-16,21 0 0,-21 0 16,1 0-16,-1 0 0,0-22 0,0 22 15,0 0-15,-21-21 0,21 20 16,-21 1-16,0-21 0,0 21 15,0 0-15,-21 21 16,0 0 0,0 21-16,21 0 0,-21-21 15,0 21-15,-1 21 0,1-20 0,21-1 16,-21 21-16,0-21 0,21 0 0,-21 1 16,21 20-16,0-21 0,0 0 15,0 0-15,0 1 0,0-1 0,21 0 16,0 0-16,0 0 0,0-21 0,1 21 15,-1-21-15,0 0 0,21 0 16,-21 0-16,22 0 0,-22 0 16,21 0-16,-21-21 0,22 0 0,-22 21 15,21-21-15,-21 0 0,1 0 0,20-1 16,-21 1-16,0-21 0,0 21 16,1-22-16,20 1 0,-21 0 0,0-1 15,-21 1-15,21 0 0,1-22 0,-1 22 16,-21-22-16,0 22 0,0 0 15,0-1-15,0 1 0,0 0 0,0 21 16,0-1-16,0 1 0,0 0 0,0 0 16,0 42-1,0 0 1,0 22-16,-21-22 16,21 21-16,-22-21 0,1 22 15,21-1-15,0 21 0,-21-20 0,21-1 16,-21 0-16,0 1 0,0-1 0,21 0 15,-22 1-15,1-1 0,21-21 16,-21 22-16,21-22 0,-21 21 0,21-21 16,0 0-16,0 22 0,0-22 15,0 0-15,0 0 0,21-21 16,-21 21-16,21-21 16,0 0-16,1 0 0,-1 0 0,0 0 0,0 0 15,0 0-15,-21-21 0,21 21 16,1-21-16,-22 0 15,21 0-15,0 0 0,0 21 16,-21-22-16,0 1 0,21 0 0,0 0 16,-21 0-16,0 0 0</inkml:trace>
  <inkml:trace contextRef="#ctx0" brushRef="#br0" timeOffset="66636.67">13081 13758 0,'21'0'31,"0"0"-15,0 0-16,1 0 16,20 0-16,-21 0 0,0 0 0,0 0 15,1 0-15,20-21 0,-21 21 0,0 0 16,0 0-16,1 0 0,-1 0 15,0-21-15,0 21 16,-21-21 15</inkml:trace>
  <inkml:trace contextRef="#ctx0" brushRef="#br0" timeOffset="67508.7">13737 13843 0,'0'0'0,"0"-21"0,21 21 0,0-21 15,1 0-15,-22-1 16,21 1-16,0 0 0,0 0 0,-21 0 16,21 0-16,-21-22 0,0 22 0,21 0 15,1-21-15,-22 20 0,0 1 16,0 0-16,21 0 0,-21 0 0,0 0 16,21-1-16,-21 44 31,0-1-16,0 0-15,0 0 0,0 21 0,-21-20 0,21 20 16,0 0-16,-21 1 0,21-1 16,0 0-16,0-21 0,0 22 15,0-1-15,-22 0 0,22 1 0,0-22 16,0 21-16,0-21 0,-21 22 16,21-22-16,0 0 0,0 21 0,0-20 15,0-1-15,0 0 0,0 0 0,0 0 16,0 0-16,0 1 15,0-1-15,21 0 16,-21 0-16,0 0 31,-21-21-15,0 0-16,0 0 16,0 0-16,0 0 0,-1 0 0,1 0 15,0 0-15,0 0 0,0 0 16,0 0-16,-1 0 15,1 0-15,42 0 47,1 0-47,20 0 16,-21 0-16,21 0 0,1 0 16,-1 0-16,0 0 0,1 0 0,20-21 15,1 21-15,-22-21 0,22 21 16,-22 0-16,0 0 0,1-21 0,-1 21 15,-21 0-15,21 0 0,-20 0 16,-1-21-16,0 21 16,-21-22 62,-21 22-16,0 0-62</inkml:trace>
  <inkml:trace contextRef="#ctx0" brushRef="#br0" timeOffset="75545.1">6054 3090 0,'0'-21'15,"0"0"-15,0 0 16,0 0-16,0 0 0,-22 21 0,22-22 16,-21 1-16,0 0 0,0 21 15,21-21-15,-21 21 0,0 0 16,-1 0-16,1 0 0,-21 0 0,21 0 16,0 0-16,-1 0 0,-20 0 15,21 0-15,-21 21 0,20 0 0,-20-21 16,21 21-16,0 22 0,-22-22 0,22 0 15,0 21-15,-21 1 0,21-1 16,-1 0-16,22 1 0,-21-1 0,0 22 16,21-22-16,-21 0 0,21 1 15,0-1-15,0 0 0,0-21 0,0 22 16,0-22-16,0 21 0,21-21 16,0 1-16,0-1 0,1 0 15,-1 0-15,0 0 0,0-21 0,0 21 16,0-21-16,22 0 0,-22 22 15,21-22-15,-21 0 0,22 0 0,-1 0 16,-21 0-16,22 0 0,-1-22 0,0 22 16,1-21-16,-1 0 0,0 21 15,-21-21-15,22 0 0,-1 0 0,-21-1 16,0 1-16,22 0 0,-22 0 0,0 0 16,0 0-16,-21-22 0,21 1 15,-21 21-15,22-22 0,-22 1 16,0 0-16,0-1 0,0 1 0,0 21 15,0-21-15,0-1 0,-22 22 16,1 0-16,0-21 0,0 20 16,0 1-16,0 0 0,-1 0 0,-20 0 15,21 0-15,0-1 0,-22 22 0,22-21 16,-21 21-16,21 0 0,0 0 16,-22 0-16,22 0 0,0 0 0,-21 0 15,20 0-15,1 0 0,0 21 16,-21 1-16,21-1 0,-1 0 0,-20 0 15,21 0-15,0 22 0,0-22 16,-1 21-16,1 0 0,0 1 0,0-1 16,0 22-16,21-22 0,-21 0 0,21 1 15,0-1-15,0 0 0,0 1 16,0-22-16,21 21 0,0-21 16,0 22-16,0-22 0,0 0 0,1 0 15,-1 0-15,21-21 0,-21 21 16,22-21-16,-22 0 0,21 22 0,0-22 15,1 0-15,-22 0 0,21 0 16,1 0-16,-1 0 0,0-22 0,1 1 16,-22 21-16,21-21 0,-21 0 0,22 0 15,-22 0-15,21-1 0,-21 1 16,0 0-16,1-21 0,-1 21 0,0-22 16,-21 1-16,0 0 15,21-1-15,-21 1 0,0 0 0,0-1 16,0 1-16,-21 0 0,21-1 0,-21 22 15,0-21-15,-1-1 0,1 1 16,-21 21-16,21-21 0,0 20 0,-22 1 16,22 0-16,0 0 0,-21 21 15,20 0-15,-20-21 0,21 21 0,-21 0 16,20 0-16,-20 21 0,21-21 16,-21 21-16,-43 43 15,43-22-15,20-21 0,-20 21 0,21-20 16,0 20-16,-22 0 0,22 1 15,0-22-15,0 21 0,0 0 16,21-20-16,0 20 0,-21-21 16,21 21-16,0-20 0,0-1 0,0 0 15,0 0-15,0 0 0,0 0 0,0 1 16,0-1-16,21 0 0,0 0 16,0-21-16,0 21 0,0-21 15,1 0-15</inkml:trace>
  <inkml:trace contextRef="#ctx0" brushRef="#br0" timeOffset="76713.38">5609 5779 0,'0'-22'32,"21"1"-32,-21 0 0,21 0 15,1 21-15,-1-21 0,-21 0 0,21-1 16,0 1-16,-21-21 0,21 21 16,0-22-16,1 22 0,-22-21 15,21 0-15,0 20 0,0-20 0,-21 21 16,0-21-16,0 20 0,0 1 15,21 0-15,-21 0 0,0 42 32,0 0-17,0 0-15,0 1 0,0-1 0,0 21 16,-21-21-16,21 22 0,0-22 16,-21 21-16,21 0 0,0 1 0,0-1 15,0 0-15,-21 1 0,21-1 16,0-21-16,-21 22 0,21-1 15,0-21-15,0 0 0,0 22 0,0-22 16,0 0-16,0 0 0,0 0 16,0 0-16,0 1 0,-22-1 15,1 0-15,0-21 16,0 21-16,0 0 0,0-21 16,-1 0-16,1 0 0,-21 21 0,21-21 15,-22 0-15,1 0 0,0 0 0,-1 0 16,1 0-16,0 0 15,21 0-15,-22 0 0,22 0 0,0 0 0,0 0 16,0 0-16,-1 0 16,44 0 15,-1 0-15,21 0-16,0 0 0,1 0 0,20 0 15,1 0-15,-22 0 0,22 0 0,20 0 16,-20 0-16,-1 0 0,1 0 15,-22 0-15,22 0 0,-22 0 0,0 0 16,1 0-16,-22 0 0,21 0 0,-21 0 16,0 0-16,1 0 15,-1 0 1,-21 22 46,0-1-46</inkml:trace>
  <inkml:trace contextRef="#ctx0" brushRef="#br0" timeOffset="77669.57">5249 7641 0,'0'0'0,"21"0"0,-21 21 16,-21-21 31,0 0-47,21-21 15,0 0 1,0 0-16,0 0 0,0 0 16,0-1-16,0 1 0,21 0 15,0 0-15,1 0 0,-1 0 16,0-1-16,0 1 0,0 21 0,0-21 15,22 21-15,-22 0 0,0 0 16,0 0-16,0 0 0,1 0 16,-1 21-16,0 0 0,0 1 0,-21 20 0,0 0 15,21-21-15,-21 22 0,0-1 16,0 0-16,0 22 0,0-22 0,0 1 16,-21 20-16,0-21 0,0 22 0,0-22 15,-1 22-15,1-22 16,-21 22-16,21-22 0,-22 0 0,22 1 15,-21-1-15,21 0 0,-22 1 0,22-22 16,-21 21-16,21-21 0,-22 0 16,22 1-16,-21-1 0,21 0 0,0-21 15,-1 0-15,1 0 0,0 0 0,0 0 16,0 0-16,0-21 0,-1 21 0,1-21 16,21-22-16,0 22 0,0 0 15,0-21-15,0-1 0,0 22 0,0-21 16,0 21-16,21-22 0,1 22 0,-1 0 15,0 0-15,0 0 0,0-1 16,0 22-16,1 0 16,-1 0-16,0 0 0,0 22 15,0-1-15,0 0 0,22 0 16,-22 0-16,0 22 0,0-22 0,22 0 16,-22 21-16,21-21 0,-21 1 0,22-1 15,-22 0-15,21 0 0,0-21 16,-20 21-16,-1-21 0,21 0 0,-21 21 15,22-21-15,-22 0 0,0 0 0,0 0 16,21 0-16,-20 0 0,-1-21 16,0 21-16,21-21 0,-21 21 0,-21-21 15,22 21-15,-1-21 0,0 0 16</inkml:trace>
  <inkml:trace contextRef="#ctx0" brushRef="#br0" timeOffset="78672.85">5016 10118 0,'0'0'0,"-42"-21"16,42-1-16,-21 22 16,0 0-16,21-21 0,0 0 15,0 0 1,21 21-16,0 0 0,0 0 0,0-21 15,1 21-15,-1 0 0,21 0 0,-21 0 16,0 0-16,22 0 0,-22 0 16,21 0-16,-21 21 0,1-21 0,-1 21 15,0 0-15,0 0 16,0-21-16,0 22 0,1-1 0,-22 0 16,0 0-16,0 0 0,0 22 0,0-22 15,0 0-15,0 21 0,-22-21 16,1 22-16,-21-22 0,21 21 0,-22-21 15,1 22-15,-21-22 0,20 21 0,-20-21 16,20 1-16,1-1 0,-21 0 16,20 0-16,22 0 0,-21-21 0,21 0 15,21 21-15,-22-21 0,44 0 32,-1-21-17,0 21-15,0-21 0,0 21 0,0 0 16,22-21-16,-22 21 0,21 0 15,-21 0-15,22-21 0,-22 21 0,21 0 16,-21 0-16,22 0 0,-22 0 0,21 0 16,-21 0-16,22 0 0,-22 0 15,21 0-15,-21 0 0,1 0 0,-1 21 16,0-21-16,0 21 0,0 0 0,0 0 16,1-21-16,-1 22 0,-21-1 15,0 0-15,21 0 0,-21 0 0,21 0 16,-21 1-16,0-1 0,0 0 15,0 0-15,-21 0 0,0 0 0,21 1 16,-21-1-16,-1-21 16,1 21-16,0 0 0,0 0 0,-21-21 15,20 21-15,1 1 0,-21-22 0,0 0 16,20 21-16,-20-21 0,0 0 16,-1 0-16,1 0 0,0 0 0,-1 0 15,1 21-15,21-21 0,-21 0 0,20 0 16,-20 0-16,21 0 0,0 0 15,0 0-15,-1 0 0,1 0 0,0 0 32,42-21 15,-21 0-47,21-1 15,1 1-15</inkml:trace>
  <inkml:trace contextRef="#ctx0" brushRef="#br0" timeOffset="80677.11">9017 1122 0,'0'0'0,"0"-21"0,21-22 16,-21 22-16,0-21 0,0 21 16,0-22-16,0 22 0,0 0 15,0 0-15,0 0 0,0 0 0,0-1 16,0 1-16,-21 21 15,0 0-15,0 0 0,-22 0 16,22 21-16,0-21 0,-21 22 16,20 20-16,-20-21 0,0 21 0,21 1 15,-22-1-15,22 0 0,-21 1 16,21-1-16,-1 0 0,1 22 0,0-22 16,0 1-16,21-1 0,0 21 15,0-20-15,0-1 0,0 0 16,0 22-16,0-22 0,0 1 15,21-1-15,-21 0 0,21-21 0,0 22 16,1-22-16,-1 0 0,21 0 16,-21 0-16,22 1 0,-22-1 0,21-21 15,0 0-15,1 0 0,-1 0 0,0 0 16,22-21-16,-22-1 0,1 1 16,-1 0-16,21-21 0,-20 21 0,-1-22 15,0 1-15,1 0 0,-22-1 16,0 1-16,21 0 0,-20-1 0,-22 1 15,0 0-15,21-22 16,-21 22-16,0-1 0,0-20 0,0 21 16,-21-22-16,-1 22 0,22-1 15,-42 1-15,21 0 0,0-1 0,0 22 16,-22 0-16,22 0 0,-21 0 16,21 21-16,-22 0 0,1 0 0,0 0 15,20 21-15,-20 0 0,0 0 16,21 0-16,-22 22 0,22-1 0,0 0 15,0 1-15,0-1 0,-1 0 16,22 22-16,0-22 0,0 1 0,0-1 16,0 0-16,0 1 0,0-1 15,0-21-15,0 21 0,0 1 16,22-22-16,-1 0 0,0 21 0,0-20 16,0-22-16,22 21 0,-22-21 15,21 0-15,0 0 0,1 0 0</inkml:trace>
  <inkml:trace contextRef="#ctx0" brushRef="#br0" timeOffset="81529.64">11790 1439 0,'0'-42'15,"0"21"1,21 0-16,0 0 16,-21-1-16,0 1 0,21 0 0,-21 0 15,21 0-15,-21 0 0,22-22 16,-1 22-16,-21-21 0,21 21 0,-21-22 16,0 22-16,21 0 0,-21-21 15,21 42-15,-21-22 0,0 1 0,0 42 31,0 1-31,0-1 16,0 0-16,0 21 0,0-21 16,0 22-16,0-1 0,0 0 0,-21 1 15,21-1-15,-21 0 0,21 1 16,-21-1-16,21 0 0,0-20 16,0 20-16,0 0 0,0 1 0,-21-22 15,21 21-15,0-21 0,0 22 16,0-22-16,0 0 0,-22 0 0,22 0 15,0 0-15,0 1 0,0-1 16,0 0-16,-21 0 16,0-21-16,0 0 0,21 21 15,-21-21-15,0 0 0,-1 0 16,1 0-16,0 0 0,0 0 0,0 0 16,-22 0-16,22 0 0,0 0 15,0 0-15,-21 0 0,20 0 16,1 0-16,0 0 0,0 0 15,42 0 17,0 0-32,0 0 0,22 0 15,-1 0-15,0 0 0,1 0 0,-1 0 16,22 0-16,-22 0 0,21 0 0,1 0 16,-1-21-16,-20 21 0,20 0 15,-20 0-15,-1-21 0,0 21 0,1 0 16,-22 0-16,0 0 0,0 0 15,0 0-15,0-21 63,-21 0-47,22 21-16</inkml:trace>
  <inkml:trace contextRef="#ctx0" brushRef="#br0" timeOffset="82490.75">14880 1482 0,'21'0'0,"-21"-21"15,0-1 16,0 1-31,0 0 16,0 0-16,0 0 16,0 0-16,21 21 0,1-22 15,-1 1-15,0 0 0,0 21 16,21 0-16,-20-21 0,-1 21 16,0 0-16,21 0 0,-21 0 0,1 0 15,20 0-15,-21 21 0,0 0 16,0 0-16,1 1 0,-1-1 0,0 21 15,-21-21-15,0 22 0,0-22 16,0 21-16,0 0 0,0-20 0,0 20 16,0 0-16,-21 1 0,0-1 15,-1 0-15,-20-21 0,21 22 16,-21-1-16,-1-21 0,1 22 0,0-22 16,-1 0-16,1 21 0,21-21 0,-22 1 15,1-1-15,21-21 0,-21 21 16,20 0-16,1-21 0,-21 0 0,21 0 15,0 0-15,-1 0 16,1 0-16,21-21 16,0 0-16,0 0 0,0-1 0,0 1 15,0 0-15,0-21 0,0 21 16,0-1-16,0 1 0,21 0 16,1 21-16,-1 0 15,0 0-15,0 0 16,0 0-16,0 21 0,1 0 15,-1 1-15,0-1 0,0 0 16,0-21-16,0 21 0,1 0 0,20 0 16,-21 1-16,0-1 0,22-21 0,-22 21 15,21-21-15,-21 0 0,22 21 16,-22-21-16,21 0 0,-21 0 0,22 0 16,-22 0-16,0 0 0,0 0 0,0 0 15,0 0-15,1 0 0,-1 0 16,-21-21-16,21 21 0,0-21 15,-21 0 1,0-1-16,21 1 16,0 21-16,1-21 0,-1 0 0</inkml:trace>
  <inkml:trace contextRef="#ctx0" brushRef="#br0" timeOffset="83673.75">18373 1588 0,'0'-22'0,"0"1"32,0 0-17,21 0 1,0 21-1,0-21-15,0 21 16,-21-21-16,21 21 0,22 0 16,-22 0-16,0 0 0,21-22 0,-20 22 15,20 0-15,-21 0 0,21 0 16,1 0-16,-22 0 0,21 0 16,-21 0-16,1 22 0,-1-1 0,0 0 15,0-21-15,-21 21 0,0 21 16,0-20-16,0-1 0,0 0 0,-21 21 15,-21-21-15,20 1 0,-20 20 16,0-21-16,-1 0 0,1 0 0,-21 1 16,20-1-16,1-21 0,0 21 15,20 0-15,-20-21 0,21 0 0,0 21 16,0-21-16,-1 0 16,44 0 15,-1 0-31,0 0 15,21-21-15,-21 21 0,1 0 0,20 0 16,-21-21-16,21 21 0,1 0 16,-22-21-16,21 21 0,1 0 0,-22 0 15,21 0-15,0 0 0,-20 0 16,20 0-16,-21 0 0,0 21 16,0 0-16,1-21 0,-1 21 0,0-21 0,0 21 15,-21 1-15,0-1 16,0 0-16,0 0 15,0 0 1,-21 0-16,0-21 0,0 0 0,-22 22 16,22-22-16,-21 21 0,-1-21 15,1 0-15,-21 21 0,20-21 16,-20 0-16,20 0 0,1 21 0,0-21 16,-1 0-16,1 0 0,0 0 15,21 0-15,-1 0 0,1 0 0,0 0 16,0 0-16,0 0 0,0 0 31,-1 0-15,22-21 15,0 0-15,0 0-16,22 21 15,-1-22-15,0 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4:21:23.1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4678 3937 0,'0'-21'16,"0"0"-16,0 0 16,0-1-16,0 1 15,0 0 1,0 0 0,0 0-1,21 21 1,-21 21 31,0 0-32,0 0-15,0 0 16,0 1-16,0 20 0,0-21 16,0 0-16,0 0 0,0 22 15,0-22-15,0 21 0,0-21 16,0 22-16,0-22 0,0 21 0,0-21 15,0 22-15,0-22 0,0 21 16,0-21-16,0 22 0,0-22 16,0 21-16,0-21 0,0 22 0,0-22 15,0 21-15,0-21 0,0 22 16,0-1-16,0-21 0,0 22 16,0-1-16,0 0 0,0 1 0,0 20 15,0-21-15,0 1 0,0-1 16,0 22-16,0-22 0,0 0 0,-21 1 15,21-1-15,0 0 0,-21 1 16,21-1-16,0 0 0,0 1 0,0-1 16,0 0-16,0 1 0,0-1 15,0 0-15,0 1 0,0-1 16,0-21-16,0 21 0,0 1 0,0-22 16,0 21-16,0 1 0,0-22 15,0 21-15,0 0 0,0-20 0,0 20 16,0-21-16,0 21 0,0 1 15,-22 20-15,22-20 0,0-1 0,0 21 16,0-20-16,0-1 0,-21 22 16,21-22-16,0 21 0,0-20 0,0-1 15,0 22-15,-21-22 0,21 0 16,0 22-16,0-22 0,0 22 0,0-1 16,0-21-16,0 22 0,0-1 15,0-20-15,0 20 0,0-20 16,0 20-16,0-21 0,0 22 0,0-22 15,0 22-15,0-22 0,0 22 16,0-22-16,0 21 0,0 1 0,21-22 16,-21 64-16,0-64 15,0 1-15,0-1 0,21 0 0,-21 1 16,0-1-16,22-21 0,-22 22 0,0-22 16,0 21-16,0-21 0,0 0 15,0 1-15,0-1 0,0 0 0,0 0 16,0 0-1,0-42 17,0 0-32,0 0 15,0-22-15,0 22 0,0 0 0,0-21 16,0-1-16,0 1 0,0 0 16,0-22-16</inkml:trace>
  <inkml:trace contextRef="#ctx0" brushRef="#br0" timeOffset="2340.85">4932 3958 0,'0'-21'16,"-21"21"-1,-1 0 1,1 0-16,0 0 16,0 0-1,0 0 1,42 0 46,0 0-46,0 0-16,0 0 0,1 0 16,-1 0-16,21 0 15,-21 0-15,0 0 0,1 0 16,-1 0-16,0 21 0,0-21 15,21 0-15,-20 0 0,20 0 0,0 0 16,-21 0-16,22 0 0,-1 0 16,22 0-16,-22 0 0,0 0 0,22 0 15,-1 0-15,22 0 0,-22 0 16,22 0-16,21 0 0,-21 0 0,20 0 16,1 0-16,0 0 0,0 0 15,21 0-15,-21 0 0,21 0 0,-21 0 16,-1 0-16,1 0 0,0 0 15,21 0-15,-21 0 0,21 0 16,-21 0-16,21 0 0,-21 0 0,21 0 16,-22 0-16,22 0 0,0 0 15,0 0-15,0 0 0,0 0 16,0 21-16,0-21 0,0 0 16,0 0-16,22 0 0,-1 22 0,0-22 15,-21 0-15,21 21 0,-21-21 16,21 21-16,-21-21 0,0 21 0,0-21 15,0 21-15,0-21 0,0 21 16,0-21-16,-21 22 0,21-22 0,-21 0 16,21 21-16,0-21 0,0 0 15,0 21-15,0-21 0,-21 0 16,21 21-16,-21-21 0,21 0 0,0 21 16,0-21-16,0 0 0,-22 21 15,22-21-15,-21 0 0,0 0 0,21 22 16,-21-22-16,21 0 0,-21 0 15,21 0-15,0 0 0,-21 0 0,-1 0 16,22 21-16,-21-21 0,0 0 16,0 0-16,21 0 0,-21 0 0,21 0 15,-21 0-15,-1 0 0,1 0 16,0 0-16,0 0 0,0 0 0,0 0 16,-22 0-16,43 0 0,-21 0 15,0 0-15,0 0 0,-22 0 16,22 0-16,0 0 0,-21 0 0,21 0 15,-1 0-15,-20 0 0,21 0 16,0 0-16,-22 0 0,22 0 16,-21 0-16,0 0 0,-1 0 0,1 0 15,0 0-15,-1 0 0,1-21 16,0 21-16,-1 0 0,1 0 0,21 0 16,-43 0-16,22 0 0,0 0 15,-1 0-15,-20 0 0,20 0 0,-20 0 16,21 0-16,-22 0 0,22 0 15,-22 0-15,22 0 0,-22 0 16,1 0-16,21 0 0,-22 0 16,1 0-16,-1 0 0,1 0 0,-22 0 15,21 0-15,1 0 0,-1 0 16,-20 0-16,20 0 0,1 0 0,-1 0 16,1 0-16,-1 0 0,1 0 15,-1 0-15,1 0 0,-1 0 0,-20 0 16,20 0-16,1 0 0,-22 0 15,21 0-15,-20-22 0,20 22 0,-20 0 16,-1 0-16,21 0 0,-20 0 16,20 0-16,-20 0 0,20 0 0,-21 0 15,22-21-15,-22 21 16,22 0-16,-22 0 0,22 0 0,-22 0 16,0 0-16,22 0 0,-22 0 15,0 0-15,1 0 0,-22 0 0,21 0 16,1 0-16,-22 0 0,0-21 15,21 21-15,-21 0 0,1 0 0,20 0 16,-21 0-16,0 0 0,0-21 16,1 21-16,-1 0 0,0 0 0,0 0 15,0 0-15,0 0 0,-21-21 16,22 21-16,-22 21 62,0 0-62,0 0 16,0 0 0,0 1-16,0-1 0,0 0 15,0 0-15,-22 0 0,22 22 16,-21-22-16,21 0 0,0 0 0,0 0 16,-21 22-16,21-22 0,0 0 15,-21 21-15,21-21 0,0 22 0,0-22 16,0 21-16,0 1 0,0-1 15,0 0-15,0 1 0,0-1 0,0 21 16,0-20-16,0-1 16,0 0-16,0 22 0,0-22 0,0 1 15,0 20-15,0-21 0,0 1 16,0 20-16,0 1 0,0-1 0,0-20 16,0 20-16,0 1 0,0-1 0,0 1 15,0-1-15,0 1 0,0-22 16,0 21-16,0 1 0,0-1 0,0 1 15,0-1-15,0 22 0,0-21 16,0-1-16,0 1 0,-21-1 0,21 1 16,-21-1-16,21 1 15,0-1-15,0 1 0,-22-1 0,22 1 0,-21 20 16,21-20-16,0-1 0,0 1 16,-21-1-16,21 1 0,0-1 15,-21 1-15,21-1 0,0 1 0,-21-1 16,21-20-16,0 20 0,0 1 15,0-22-15,0 21 0,0-20 0,0-1 16,0 0-16,0 1 0,0-1 16,0-21-16,0 22 0,0-22 0,0 0 15,0 0-15,0-42 94,0 0-78</inkml:trace>
  <inkml:trace contextRef="#ctx0" brushRef="#br0" timeOffset="27787.11">4784 8805 0,'0'0'0,"0"22"47,0-1-16,0 0 1,21 0-1,0-21-15,0 0-16,0 0 15,0 21-15,1-21 0,-1 0 16,0 0-16,21 0 0,-21 0 15,22 0-15,-22 0 0,21 0 0,1 21 16,-1-21-16,0 0 16,1 0-16,20 0 0,-21 0 0,22 0 15,-22 0-15,22 0 0,-1 0 0,1 0 16,-1 0-16,1 0 0,-1 0 0,1 0 16,-22 0-16,22 0 0,-1 0 15,1 0-15,-1 0 0,1 0 0,-1 0 16,1 0-16,-1 0 0,1 0 0,-1 0 15,1 0-15,-1 0 0,22 0 16,-22 0-16,22 0 0,-22 0 0,1 0 16,-1 0-16,22 0 0,-21 0 0,20 0 15,-20 0-15,20 0 0,-20 0 16,21 0-16,-1 0 0,-20 0 16,20 0-16,1 0 0,0 0 0,-1 0 15,1 0-15,0 0 0,-22 0 0,22-21 16,0 21-16,-1 0 0,1 0 15,0 0-15,20 0 0,-20 0 0,0 0 16,-22 0-16,22 0 0,0 0 0,-1 0 16,1 0-16,21 0 0,-22 0 15,1 0-15,0 0 0,21 0 0,-22 0 16,1 0-16,21-21 0,-22 21 0,1 0 16,21 0-16,-21 0 0,20 0 0,-20 0 15,21 0-15,-21 0 16,20-21-16,1 21 0,-21 0 0,21 0 15,-22 0-15,1 0 0,21 0 0,-21 0 16,-1 0-16,22 0 0,-21 0 16,21 0-16,-1 0 0,-20 0 0,21 0 15,0 0-15,0 0 0,-1 0 0,1 0 16,0-21-16,0 21 0,21 0 0,-21 0 16,0 0-16,-1 0 0,1 0 15,-21 0-15,21 0 0,0 0 0,-22 0 16,22 0-16,0 0 0,0 0 0,-22 0 15,22 0-15,0 0 16,0 0-16,-21 0 0,20 0 0,1 0 16,21 0-16,-21 0 0,0 0 0,0 0 15,0 0-15,-1 0 0,1 0 16,0 0-16,0 0 0,0 0 0,0 0 16,-1 0-16,1 0 0,0 0 0,0 0 15,0 0-15,0 0 0,-22 0 0,22 0 16,0 0-16,21 21 0,-21-21 15,0 0-15,-1 0 0,-20 0 0,21 0 16,0 0-16,0 0 0,-1 0 0,1 0 16,-21 0-16,21 0 15,0 0-15,-1 0 0,-20 0 0,21 21 0,-21-21 16,20 0-16,-20 0 0,0 0 16,21 0-16,-22 0 0,22 0 15,-21 0-15,21 0 0,-22 0 0,22 0 16,-21 0-16,-1 0 0,1 0 0,0 0 15,21 0-15,-22 0 0,1 0 16,0 0-16,-1 0 0,1 0 0,0 0 16,-1 0-16,1 0 0,0 0 0,-22 0 15,22 0-15,-22 0 0,22 0 16,0 0-16,-22 0 0,22 0 0,-22 0 16,22 0-16,-22 0 0,22 0 15,-21 0-15,-1 0 0,1 0 0,-1 21 16,1-21-16,-1 0 0,-21 0 15,22 0-15,-22 0 0,22 0 0,-22 0 16,0 0-16,1 0 0,-1 0 0,0 0 16,1 0-16,-22 0 0,21 0 15,-21 0-15,1 0 0,-1 0 0,0 0 16,0 0-16,-42 0 203,0 0-187,0 0-1,-1 0 17,22-21-1,0 0-16,0 0-15,-21 0 16,0-1-16,21 1 16,-21 21-1,0 0-15,21-21 16,-21 21-16,-1 0 0,1 0 0,0 0 16,0 0-16,0 0 0,0 0 15,-1 0-15,-20-21 0,21 21 16,0-21-16,-22 21 0,22 0 0</inkml:trace>
  <inkml:trace contextRef="#ctx0" brushRef="#br0" timeOffset="29331.31">9842 4022 0,'22'-21'0,"-1"-1"16,0 1-16,0 0 15,0 21-15,0 0 0,-21-21 16,22 21 0,-1 0-16,-21 21 62,0 0-46,0 0-16,0 1 0,0-1 0,0 0 15,0 0-15,0 0 0,0 0 16,0 22-16,0-22 0,0 21 0,0-21 16,0 22-16,0-22 0,0 21 15,0-21-15,0 22 0,0-1 0,0-21 16,0 22-16,0-1 0,0 0 0,0 1 15,0-1-15,0 0 16,-21 22-16,21-22 0,-22 22 0,22-1 16,0 1-16,0-22 0,-21 21 0,21 1 15,-21-1-15,21 1 0,-21-1 16,21 1-16,0-22 0,0 43 0,-21-22 16,21 1-16,0-22 0,-21 22 15,21-1-15,0 1 0,0-1 0,0 1 16,0-22-16,-22 22 0,22-1 0,0-21 15,-21 22-15,21-1 0,0 1 16,0-1-16,0 1 0,-21-1 0,21 1 16,0-1-16,-21 1 0,21-1 0,0 1 15,0-1-15,0 1 16,0-1-16,0 1 0,0-1 0,-21 1 16,21-1-16,0 1 0,0-1 0,-21 1 15,21-1-15,0-20 0,0 20 16,0 1-16,0-22 0,0 22 0,0-22 15,0 21-15,-22-20 0,22-1 0,0 0 16,0 22-16,0-22 0,0 1 16,0-22-16,0 21 0,0 0 0,0-20 15,0 20-15,0-21 0,0 0 0,0 0 16,0 1-16,0-1 16,0 0-16,0 0 15,0-42 48,22 0-63,-22 0 0</inkml:trace>
  <inkml:trace contextRef="#ctx0" brushRef="#br0" timeOffset="32215.5">15875 4509 0,'21'0'16,"-21"-22"-16,0 1 15,0 0 1,0 0-16,0 0 16,21 0-16,-21-1 15,21 1 1,-21 0 15,0 42 0,0 0-31,0 1 16,0-1-16,0 0 0,0 21 16,-21-21-16,21 1 0,0-1 15,0 21-15,-21-21 0,21 22 0,0-1 16,0-21-16,0 21 0,0 22 0,-21-22 16,21 1-16,-21-1 0,21 21 15,0-20-15,0 20 0,-21-20 16,21 20-16,-22-21 0,22 22 0,-21-1 15,0 1-15,21-22 0,-21 22 16,0 20-16,0-20 0,-1-1 0,1 1 16,0-1-16,0 1 0,0-1 15,0 1-15,-1-1 0,1 22 0,21-21 16,0 20-16,-21 1 0,21 0 16,-21-22-16,21 22 0,0-1 0,-21-20 15,21-1-15,0 22 0,0-21 0,0-1 16,0 22-16,0-22 0,0 1 15,0-1-15,0 1 0,0-1 16,0 1-16,0-1 0,0-20 0,0 20 0,0-21 16,0 1-16,0 20 15,0-20-15,0 20 0,0-21 0,0 1 16,0-1-16,0 0 0,0 1 16,0-1-16,0 0 0,0-20 0,0-1 15,0 21-15,0-21 0,0 0 0,0 1 16,0-1-16,0 0 15,0 0-15,0 0 0,0 0 16,0 1-16,-21-22 16,21 21-16,0 0 15,-22 0-15,22 0 16,0 0-16,0 1 0,-21-1 16,21 0-16,0 0 15,-21-21 32,0-21-47,0 0 16,21 0-16,0-1 0,-21 1 0,21-21 15</inkml:trace>
  <inkml:trace contextRef="#ctx0" brushRef="#br0" timeOffset="33815.62">4868 6054 0,'0'0'15,"-42"0"1,21 0-16,42 0 31,0 0-15,0 21-16,0-21 0,1 0 15,-1 0-15,0 0 0,0 0 0,0 21 16,22-21-16,-22 0 0,0 0 16,21 21-16,1-21 0,-1 0 0,0 21 15,1-21-15,20 22 0,-21-22 0,22 0 16,21 21-16,-22-21 0,22 0 15,-1 21-15,1-21 0,0 0 0,21 0 16,-1 21-16,1-21 0,21 0 16,0 0-16,21 0 0,-21 0 0,22 0 15,-22 21-15,21-21 0,21 0 16,-21 0-16,0 0 0,22 0 16,-22 0-16,21 0 0,-21 0 0,22 0 15,-1 0-15,0 0 0,1 0 16,-1 21-16,22-21 0,-1 0 0,1 0 15,-1 0-15,1 22 0,-1-22 0,1 0 16,20 0-16,-20 21 0,20-21 16,-20 0-16,-1 0 0,22 21 0,-21-21 15,-1 0-15,1 0 0,-1 0 16,22 21-16,-22-21 0,1 0 0,20 0 16,-20 21-16,21-21 15,-22 0-15,1 0 0,20 21 0,-20-21 0,-1 0 16,22 22-16,-22-22 0,1 21 15,21-21-15,-22 21 0,1-21 16,-1 21-16,1-21 0,-1 0 0,-21 21 16,22-21-16,-22 0 0,22 0 15,-22 21-15,0-21 0,-20 0 0,-1 0 16,0 0-16,0 22 0,0-22 16,0 0-16,-21 0 0,22 0 0,-22 0 15,-22 0-15,22 0 0,0 0 16,0 0-16,-21 21 0,21-21 0,-21 0 15,0 0-15,0 0 0,-22 0 16,22 0-16,-21 21 0,0-21 0,20 0 16,-20 0-16,0 21 0,-22-21 15,22 0-15,0 0 0,-22 0 16,1 0-16,-1 21 0,-21-21 0,22 0 16,-22 0-16,1 0 0,-22 0 15,21 0-15,-21 0 0,22 0 0,-22 0 16,21 0-16,-21 21 0,22-21 15,-1 0-15,-21 0 0,21 0 0,1 0 16,-22 0-16,21 0 0,-21 0 0,22 0 16,-1 0-16,-21 0 0,22 0 15,-1 0-15,0 0 0,1 0 16,-1 0-16,0 0 0,1 0 16,-22 0-16,21 0 0,-21 0 0,22 0 15,-22 0-15,0 0 0,0 0 16,0 0-16,0 0 0,1 0 0,-1 0 15,0 0-15,0 0 0,0 0 16,0 0-16,-21-21 16,22 21-16,-1 0 0,0 0 31,0 0-31,0 0 16,0 0-1,1 0-15,-1 0 0,0 0 16,0 0-16,0 0 0,0 0 15,1 0-15,-1-21 0</inkml:trace>
  <inkml:trace contextRef="#ctx0" brushRef="#br0" timeOffset="34872.12">6350 4932 0,'0'-42'15,"0"20"-15,0 1 16,0 0-16,0 0 16,0 0-16,0 0 15,0-1-15,0 1 0,-21 42 47,21 1-47,0-1 16,-21 21-16,21-21 0,0 43 0,0-22 15,-22 0-15,22 22 0,-21-22 16,0 22-16,21-1 0,0 1 0,-21-22 16,21 22-16,-21-1 0,21 1 15,0-22-15,0 21 0,0-20 16,0-1-16,0 0 0,0 1 0,21-22 16,0 21-16,0-21 0,0 1 15,22-22-15,-1 0 0,-21 0 0,22 0 16,-1 0-16,0 0 0,1-22 15,-1 1-15,0 0 0,1 0 0,-1-21 16,0 20-16,-21-20 0,22 0 16,-22-22-16,21 22 0,-21-22 0,1 22 15,-22-21-15,21-1 0,-21 22 16,21-22-16,-21 1 0,0 20 16,0 1-16,0 0 0,0-1 0,0 1 15,0 21-15,0 0 0,0 0 16,0-1-16,0 44 31,0-1-15,0 0-16,-21-21 0,21 21 15,0 0-15,0 0 16,21-21 0</inkml:trace>
  <inkml:trace contextRef="#ctx0" brushRef="#br0" timeOffset="35207.86">7620 4911 0,'0'-21'0,"-21"21"0,0 0 15,-1 0-15,1 21 16,0-21-16,0 21 0,0 0 15,0 21-15,21-20 0,-22 20 16,1 0-16,0 1 0,21-1 0,0 0 16,-21 22-16,21-22 0,-21 0 15,0 22-15,21-22 0,-22 1 0,22 20 16,0-42-16,-21 22 0,21-1 16,-21-21-16,21 0 0,0 22 15,0-22-15,0 0 0,0-42 47,0 0-47,0-1 0,0-20 16,21 21-16</inkml:trace>
  <inkml:trace contextRef="#ctx0" brushRef="#br0" timeOffset="35724.14">7345 5165 0,'0'-43'15,"0"22"-15,0 0 0,21 0 16,0 0-16,-21 0 0,21-1 16,0 1-16,1 0 0,-1 0 15,0 0-15,21 21 0,-21-21 0,22 21 16,-22 0-16,21 0 0,-21 0 16,22 0-16,-22 0 0,0 21 0,0 0 15,22 0-15,-43 0 0,21 22 16,-21-22-16,0 0 0,0 21 0,0-21 15,0 22-15,-21-1 0,-22-21 16,22 0-16,-21 22 0,-1-22 0,1 0 16,0 0-16,-22 22 15,22-43-15,0 21 0,20-21 16,-20 0-16,21 0 0,0 21 0,0-21 16,-1 0-16,1 0 0,0 0 15,21-21-15,-21 21 16,21 21 15,21-21-31,-21 21 0,21 0 16,0 0-16,1 1 15,-1-1-15,0 0 0,0 0 0,0 0 16,0 0-16,1 1 0,-1-1 0,0 0 16,0 0-16,0 0 0,0 0 15,1 1-15,-1-1 0,0-21 0,-21 21 16,21-21-16,0 0 0,-21 21 15,21-21 1,1 0 0,-22-21-1,21 0-15,0-22 0</inkml:trace>
  <inkml:trace contextRef="#ctx0" brushRef="#br0" timeOffset="36280.5">8424 5059 0,'0'0'0,"0"-21"0,21 0 0,-21-1 15,0 1-15,22 0 0,-22 0 16,0 42 0,0 0-16,0 0 0,0 1 15,0 20-15,0 0 0,-22 1 16,22-1-16,-21 0 0,21 22 0,-21-22 15,0 22-15,0-22 0,0 0 16,-1 22-16,1-22 0,0 22 16,-21-22-16,-1 43 0,1-43 15,21-21-15,0 0 0,0 0 16,21 1-16,0-1 0,-22 0 0,22-42 31,0 0-15,0-1-16,0 1 0,0 0 0,0-21 15,0 21-15,0-22 0,0 22 16,0-21-16,0-1 0,0 22 0,0 0 16,22 0-16,-1 21 0,0 0 31,0 21-31,0 0 0,-21 22 0,21-22 16,1 0-16,-1 21 0,0-21 15,0 1-15,-21-1 0,21 21 0,0-21 16,1 0-16,-1 1 0,0-22 0,0 21 15,0-21-15,0 0 0,1 0 16,-1 21-16,0-21 0,0 0 0,0 0 16,0 0-16,1 0 0,-1-21 0,-21 0 15,21 21-15,-21-22 0,21 1 16,-21 0-16,0 0 0,0 0 0,21 0 16,-21-1-16,0 1 0,0 0 15,0 0-15,0 0 16,0 0-16</inkml:trace>
  <inkml:trace contextRef="#ctx0" brushRef="#br0" timeOffset="39243.54">11303 5186 0,'0'0'15,"0"-21"-15,0 0 0,0-1 0,0 1 16,0 0-16,0 0 0,0 42 31,-21 0-15,21 0-16,0 22 0,-21-22 0,21 21 16,0 1-16,0 20 0,-22-21 15,22 1-15,0 20 0,-21-20 16,21 20-16,0-21 0,0 1 0,0-1 15,0 0-15,0-20 0,0 20 16,0-21-16,0 0 0,21 0 0,1 1 16,-1-22-16,0 0 15,0 0-15,0 0 0,0 0 0,1 0 16,-1-22-16,21 1 0,-21 0 0,0 0 16,22-21-16,-22-1 0,0 1 15,21 0-15,-20-1 0,20 1 0,-21-22 16,0 22-16,0-21 15,1 20-15,-1 1 0,0-22 0,-21 43 0,0-21 16,21 21-16,-21-22 16,21 43-16,-21-21 0,0 42 15,0 1 1,0 20-16,0-21 0,0 21 16,-21 1-16,21-1 0,-21 0 0,21 1 15,0 20-15,0-20 0,0-1 16,0 0-16,0 1 0,0-1 0,0-21 15,0 0-15,0 22 0,21-43 16,-21 21-16,21 0 0,0-21 0,1 0 16,-1 0-16,0 0 0,0 0 0,0 0 15,22 0-15,-22 0 16,21-21-16,-21 0 0,22-1 0,-22 1 16,0-21-16,21 21 0,-21-22 15,1 22-15,-1 0 0,0-21 0,0 21 16,-21-1-16,21 1 0,-21 0 0,0 0 15,-21 21 1,0 0-16,0 21 0,0 0 16,-1 0-16,1 1 0,21-1 15,0 0-15,0 21 0,0-21 16,0 1-16,0-1 0,0 21 0,0-21 0,0 0 16,0 1-16,21-22 0,-21 21 15,22 0-15,-22 0 0,-22-21 63,1-21-63,0 21 0,0-21 15,21 0-15,-21 21 0,0-22 0,-1 1 16,1 21-16,0 21 31,21 1-31,0-1 0,0 0 16,0 0-16,21 0 15,0-21-15,-21 21 0,22-21 16,-1 0-16,0 22 0,0-22 0,21 0 16,-20 0-16,-1 0 0,21 0 15,0 0-15,-20-22 0,20 22 0,0-21 16,-21 21-16,22-21 0,-1 0 16,-21 0-16,22 0 0,-22-1 0,0 1 15,0-21-15,-21 21 0,0 0 0,0-1 16,0-20-16,0 21 0,0 0 15,0 0-15,-21 42 32,0 0-32,0-21 0,21 21 0,-22 0 15,1 22-15,0-22 0,21 0 16,0 21-16,-21-21 0,21 1 16,0 20-16,0-21 0,0 0 0,0 0 15,0 1-15,0-1 0,21-21 16,0 0-16,0 0 15,1 0-15,-1 0 0,21 0 0,-21 0 16,0 0-16,22-21 0,-1-1 16,-21 1-16,22 21 0,-22-21 0,21 0 15,-21-21-15,0 20 0,1 1 0,-1 0 16,0 0-16,-21 0 0,0 0 16,0-1-16,0 1 0,0 0 0,-21 21 31,0 0-31,-1 0 0,1 0 15,0 21-15,21 0 0,-21 1 0,21-1 16,0 0-16,0 0 0,0 0 16,0 0-16,0 1 0,0-1 0,0 0 15,21 0-15,0 0 0,0 0 16,1-21-16,-1 22 0,0-22 0,0 0 16,21 21-16,-20-21 0,-1 0 0,0 0 15,21 0-15,-21 0 0,1 0 16,-1-21-16,0 21 0,0-22 0,0 22 15,0-21-15,1 0 0,-22 0 16,21 21-16,-21-21 0,21 0 16,-21-1-16,0 1 0,0 0 0,0 0 15,0 0 1,-21 21 0,0 21-16,-1 0 0,22 0 0,-21 0 15,0 1-15,21-1 0,-21 0 16,0 0-16,21 0 0,-21 22 15,-1-22-15,22 0 16,0 0-16,22-21 31,-1 0-15,-21-21-16,21 0 0,0 21 0,-21-21 16,21-1-16,0 1 0,1 0 15,-22 0-15,21 0 0,-21 0 16,21 21-16,0 21 31,-21 0-31,0 0 16,21 0-16,-21 0 15,21 1-15,1-22 0,-22 21 16,21-21-16,0 0 0,0 21 0,0-21 16,0 0-16,1 0 0,20 0 0,-21 0 15,0 0-15,22 0 16,-22 0-16,0 0 0,21 0 0,-21-21 15,22 21-15,-22-21 0,0 21 0,0-22 16,0 1-16,1 0 0,-22 0 16,21 0-16,-21 0 0,0-1 15,0 1-15,-21 21 16,-1 0 0,1 0-16,0 0 0,0 21 0,0-21 15,0 22-15,-1-1 0,1 0 16,0 0-16,0 0 0,21 0 15,0 1-15,0-1 0,0 0 16,0 0-16,21-21 16,0 0-1,0 0-15,1 0 16,-1 0-16,0 0 0,0-21 16,0 21-16,-21-21 0,0 0 0,21 21 15,1-22-15,-22 1 0,0 0 16,0 0-16,21 21 0,0-21 0,-21 0 15,21 21-15,-21-22 0,0 44 32,0-1-17,0 0-15,0 0 16,0 0-16,0 0 0,21 1 16,0-1-16,1-21 15,-1 21 1,0-21-16,0 0 15,0 0-15,0 0 0,1-21 16,-1 21-16,0-21 0,-21-1 16,0 1-16,21 21 0,-21-21 15,0 0-15,21 21 0,-21-21 16,0 42 0,0 0-1,0 0-15,-21-21 16,21 21-16,0 1 0,-21-1 15,21 0-15,0 0 0,0 0 16,21-21 31,0-21-47,0 0 16,-21 0-16,22 21 15,-1-21-15,-21-1 0,21 22 0,-21-21 16,21 0-1,-21 42 17,0 0-17,0 1-15,0-1 0,21 0 16,0-21-16,-21 21 16,22-21-16,-1 0 15,0 0-15,0 0 0,0 0 16,0 0-16,1 0 0,-1 0 15,0 0-15,0-21 0,0 21 16,0-21-16,1 0 0,-22-1 16,21 1-16,-21 0 15,0 0-15,0 0 0,0 0 0,0-1 16,0 44 15,0-1-31,0 0 16,0 0-16,0 0 0,0 0 15,0 1-15,0-1 0,0 0 16,0 0-16,21-21 0,0 0 16,0 0-16,0 0 15,1 0-15,-1 0 0,0 0 16,0-21-16,0 21 0,22-21 0</inkml:trace>
  <inkml:trace contextRef="#ctx0" brushRef="#br0" timeOffset="39756.32">16827 5101 0,'22'-63'0,"-44"126"0,44-169 0,-1 64 16,-21 0-16,0-22 0,0 22 15,0 0-15,21 20 0,-21-20 0,0 21 16,0 0-16,0 0 0,0 42 16,0 0-1,0 21-15,0 22 0,-21-1 16,21 1-16,0-1 0,-21 22 16,-1 0-16,22-1 0,-21-20 0,0 20 15,0 1-15,0-21 0,0-1 16,-1 1-16,1-1 0,0 1 0,21-22 15,-21 0-15,0 1 0,0-1 0,-1-21 16,22 0-16,0 22 0,-21-22 16,21 0-16,0-42 31,0 0-31,0-1 0,0 1 16,0 0-16,0 0 0</inkml:trace>
  <inkml:trace contextRef="#ctx0" brushRef="#br0" timeOffset="40079.69">16446 5249 0,'0'0'16,"0"-148"-16,0 85 15,0 20-15,0 1 0,22-21 0,-1 20 16,21 1-16,0 0 0,-20 20 16,20-20-16,21 21 0,-20 0 0,-1 0 15,22-1-15,-1 22 0,1 0 16,-1 22-16,1-1 0,-22 21 0,0 0 15,1 1-15,-1 20 0,-42-20 16,0 20-16,0 1 0,0-22 16,-21 21-16,0-20 0,-22-1 15,1 0-15,-22 1 0,22-1 0,-21 0 16,20-20-16,-20 20 0,20-21 0,1 0 16,0 0-16,-1 1 0,22-1 15,0 0-15,0 0 0,0 0 0,21 0 16,21-21 15,0 0-31,0 0 0,0 0 0,1 0 16</inkml:trace>
  <inkml:trace contextRef="#ctx0" brushRef="#br0" timeOffset="41195.57">17462 5694 0,'0'0'0,"22"0"15,20 0-15,-21 0 16,-21-21-16,21 0 0,-21-1 0,21 22 16,-21-21-16,0 0 0,0 0 15,0 0-15,0 0 0,0-1 0,-21 1 16,0 21-16,0 0 0,0 0 0,-22 0 16,22 0-16,0 21 15,-21 1-15,-1-1 0,22 21 0,-21-21 0,0 22 16,20-1-16,1-21 0,0 21 15,0-20-15,0 20 0,21-21 16,-21 21-16,21-20 0,0-1 0,0 0 16,21 0-16,0 0 15,0-21-15,0 0 0,22 0 16,-22 0-16,0 0 0,0 0 0,21-21 16,-20 0-16,20 0 0,-21 0 15,21-1-15,-20 1 0,20 0 0,-21 0 16,0-21-16,0 20 0,1-20 15,-1 21-15,-21 0 0,0 0 16,-21 42 15,21 0-31,-22 21 0,1-21 16,0 1-16,21-1 0,0 0 16,0 0-16,-21 0 0,21 0 0,0 1 15,0-1-15,0 0 0,0 0 0,21-21 16,0 21-16,0-21 15,1 0-15,-1 0 0,0 0 0,21 0 16,-21 0-16,1-21 0,20 0 0,-21 21 16,0-21-16,22 0 0,-22-1 15,0 1-15,21 0 0,-21-21 0,1 21 16,-1-1-16,0-20 16,0 21-16,-21 0 0,0 0 0,-21 21 15,0 0 1,0 0-16,-1 21 0,1 0 15,0 0-15,0 0 0,21 0 0,0 1 16,0-1-16,0 0 16,0 0-16,0 0 0,0 0 0,21-21 15,0 22-15,-21-1 0,21-21 0,-21 21 16,22-21-16,-1 21 16,-42-21 30,-1 0-46,1 0 0,0 0 16,0-21-16,0 21 16,21 21 15,0 0-15,21 0-16,0-21 15,0 0-15,0 0 0,1 0 16,-1 0-16,0 0 0,21 0 15,1 0-15,-22 0 0,21 0 0,0 0 0,1-21 16,-1 21-16,0-21 16,-20 21-16,20-21 0,0 0 0,-21 0 15,1-1-15,20 1 0,-21 0 0,0 0 16,0 0-16,1 0 0,-22-1 16,0 1-16,-22 21 31,1 0-31,21 21 0,-21 1 15,0-1-15,0 0 0,21 0 0,0 0 16,0 0-16,-21 1 0,21-1 16,0 0-16,0 0 0,-22 0 15,22 0-15,0 1 0,-21-1 16,0-21-16,0 0 16,0 21-16,0-21 15,-22 0-15,22 0 0,0 0 0,0 0 16,0 0-16,21-21 15,0 0 1,21-1-16,0 22 0</inkml:trace>
  <inkml:trace contextRef="#ctx0" brushRef="#br0" timeOffset="41769.69">18944 5715 0,'0'0'0,"21"-21"0,0 21 15,-21 21 1,0 0 0,0 0-16,-21 1 0,0 20 0,21-21 15,0 0-15,-21 0 0,0 1 16,21 20-16,-21-21 0,21 0 16,0 0-16,0 1 0,0-1 15,21-21 16,0-21-15,0-1-16,-21 1 0,21 21 0,0-21 16,1 0-16,-22 0 0,21 0 15,0 21-15,0-22 0,-21 1 16,21 21-16,0 0 0,-21 21 16,0 1-1,0-1-15,0 0 0,0 0 16,22 0-16,-22 0 0,21-21 15,-21 22-15,21-22 0,0 0 16,0 21-16,0-21 0,1 0 16,-1 0-16,21 0 0,-21 0 0,0 0 15,22-21-15,-22 21 0,21-22 16,-21 22-16,22-21 0,-1 0 0,-21 0 16,0 0-16,22 0 0,-22-1 15,-21-20-15,0 21 0,21-21 16,-21-1-16,0 22 0,0-21 0,0 21 15,-21-1-15,21 1 0,-21 0 16,0 21-16,-1 0 0,1 0 0,0 0 16,0 0-16,0 0 0,0 21 0,-1 0 15,1 1-15,0-22 0,0 21 16,21 0-16,0 0 0,0 0 0,0 0 16,21 1-16,0-22 15,0 0-15</inkml:trace>
  <inkml:trace contextRef="#ctx0" brushRef="#br0" timeOffset="42168.98">20002 5715 0,'0'0'0,"22"-21"0,-22 0 16,-22 21 0,1 0-16,0 0 0,21 21 15,-21 0-15,0 0 0,0 0 16,-1 1-16,1-1 0,0 0 0,0 0 15,21 0-15,-21 22 0,21-22 0,0 0 16,0 0-16,0 0 16,0 0-16,21 1 15,0-22-15,0 0 0,0 0 16,1 0-16,-1 0 16,0 0-16,0 0 0,0-22 0,0 22 15,1-21-15,-22 0 0,21 0 16,0 0-16,0 0 0,0-22 0,-21 22 15,0-21-15,21 21 0,-21-22 0,0 22 16,0 0-16,0 0 0,0 0 16,0-1-16,-21 22 0,0 0 0,0 0 15,0 0-15,0 0 0,-1 0 16,1 0-16,0 22 0,21-1 16,-21-21-16,21 21 0,-21 0 0,21 0 15,0 0-15,0 1 16,0-1-16</inkml:trace>
  <inkml:trace contextRef="#ctx0" brushRef="#br0" timeOffset="42535.77">20256 5736 0,'0'0'16,"22"-21"-1,-1 21-15,0-21 0,21 21 0,-21 0 16,1 0-16,20 0 15,-21 0-15,21 0 0,-20 21 0,-1 0 16,0 0-16,0 1 0,0-1 0,-21 0 16,0 0-16,0 0 0,0 0 15,0 1-15,0-1 0,0 0 0,0 0 16,-21-21-16,0 21 0,0-21 0,21 21 16,-21-21-1,-1 0-15,22-21 31,0 0-31,0 0 0,0 0 16,22 0-16,-1-1 0,-21 1 16,21-21-16,0 21 0,0-22 15,0 1-15,-21 21 0,22 0 0,-1 0 16,0-1-16,-21 1 0,21 0 16,0 21-16,0 0 0,1 0 15,-1 0-15,0 21 0,0 0 0,21 1 16,-20-1-16</inkml:trace>
  <inkml:trace contextRef="#ctx0" brushRef="#br0" timeOffset="43075.97">21526 5884 0,'0'-42'15,"0"21"-15,0 0 16,0 0-16,0-1 15,-21 22-15,0 0 0,0 0 16,0 0-16,-22 0 0,22 0 16,-21 0-16,21 22 0,-22-1 0,1 0 15,21 0-15,-21 0 0,-1 0 0,1 1 16,21-1-16,0 0 0,-1 0 16,22 0-16,0 22 0,0-22 15,0 0-15,22 0 0,-1-21 16,21 21-16,-21-21 0,0 0 0,22 0 15,-22 0-15,0 0 0,43 0 16,-43 0-16,21-21 16,-21 0-16,0 21 0,22-21 0,-22 0 15,0-22-15,21 22 0,-20-21 0,20-1 16,0 1-16,-21-21 0,22-1 16,-1 1-16,0-1 0,1-21 0,-1 22 15,-21-22-15,22 22 0,-22-1 16,21 1-16,-21-1 0,-21 22 0,0 21 15,0 0-15,0-1 0,-21 44 16,-21 20 0,21 0-16,-128 128 15,107-107-15,21 22 0,-21-22 16,20 22-16,-20-22 0,42 1 0,0-1 16,0 1-16,0-22 0,0 1 15,21-1-15,0 0 0,22-21 0,-1 1 16,-21-1-16,22 0 0,-1-21 0,21 0 15,-20 0-15,-1 0 0,22 0 16,-22 0-16,0 0 0,22 0 16,-22-21-16</inkml:trace>
  <inkml:trace contextRef="#ctx0" brushRef="#br0" timeOffset="44364.08">5440 7557 0,'0'-22'15,"21"22"1,0 0 0,-21-21-1</inkml:trace>
  <inkml:trace contextRef="#ctx0" brushRef="#br0" timeOffset="45563.68">5461 7535 0,'0'-21'47,"0"0"-31,-21 0-16,21 0 15,-21 21 1,-1 0 0,1 0-16,0 0 0,0 0 15,0 21-15,21 0 16,-21 0-16,-1 0 0,22 1 0,-21-1 15,0 0-15,21 0 0,0 0 16,-21 0-16,21 1 0,0-1 0,0 0 16,0 0-16,21-21 31,0 0-31,0 0 0,1 0 16,-1-21-16,0 21 0,0-21 15,0 0-15,0-1 16,1 1-16,-22 0 0,0 0 15,0 0-15,0 42 47,0 0-47,0 0 16,0 0-16,0 1 0,0-1 16,0 0-16,0 0 0,0 0 15,0 0-15,21-21 0,0 0 16,0 0-16,0 0 0,0 0 0,1 0 15,20 0-15,-21-21 0,21 21 16,-20-21-16,-1 0 0,0 21 16,21-21-16,-42 0 0,21-1 0,1 22 15,-1-21-15,-21 0 0,0 0 16,0 0-16,0 0 0,0-1 16,0 1-16,-21 21 31,-1 21-31,1 1 0,0-1 15,21 0-15,-21 21 0,21-21 16,0 1-16,0-1 0,0 0 0,0 0 16,0 0-16,0 0 0,0 1 15,0-1-15,0 0 0,21-21 16,0 0-16,0 0 16,1 0-16,20 0 0,-21 0 15,0-21-15,22 0 0,-22-1 0,21 1 16,0 0-16,-20 0 0,20 0 0,0-22 15,1 22-15,-22-21 0,21 0 16,-21-1-16,0 1 0,1 0 0,-22-22 16,0 22-16,0-1 0,0 1 15,0 0-15,0 21 0,0-22 16,0 22-16,-22 21 0,1 0 16,0 21-16,21 0 15,0 22-15,-21-1 0,0 0 16,21 22-16,-21-22 0,21 22 15,0-22-15,0 22 0,0-22 0,0 0 16,0 1-16,0-1 0,0-21 0,0 21 16,0-20-16,21-1 0,0 0 15,0-21-15,0 0 0,0 0 0,1 0 16,-1 0-16,0 0 0,0 0 0,0 0 16,22-21-16,-22 21 0,-21-21 15,21-1-15,0 1 0,0 0 0,0 0 16,-21 0-16,0 0 0,0-1 15,22 22-15,-22-21 16,0 42 0,0 1-16,0-1 15,0 0-15,0 0 0,0 0 16,0 0-16,0 1 0,-22-1 16,22 0-16,22-42 46,-1 0-46,-21-1 16,21 1-16</inkml:trace>
  <inkml:trace contextRef="#ctx0" brushRef="#br0" timeOffset="45723.61">6731 7451 0,'0'-21'0,"0"-1"15,-21 44 32,21-1-31,-21-21-16,-1 0 15</inkml:trace>
  <inkml:trace contextRef="#ctx0" brushRef="#br0" timeOffset="45892.52">6096 7599 0,'0'21'16,"21"-21"-16,0 0 15,0 0-15,1 0 0,-1 0 0,0 0 16,0 0-16,0 0 0,22 0 16,-22-21-16,21 21 0,-21-21 0,22 21 15,-22 0-15</inkml:trace>
  <inkml:trace contextRef="#ctx0" brushRef="#br0" timeOffset="47135.26">7091 7218 0,'0'0'0,"0"-21"16,0 0-16,-21 21 15,-1 21 1,1 0-16,0 0 0,0 0 0,0 22 16,0-22-16,-1 21 0,22 0 15,-21 1-15,0-1 0,0 0 16,0 1-16,21-1 0,0 0 0,-21 1 16,-1-22-16,22 21 0,0-21 15,0 22-15,0-22 0,0 0 0,0 0 16,22 0-16,-1-21 15,0 0-15,0 0 0,21 0 0,-20 0 16,20-21-16,-21 21 0,21-21 0,-20 0 16,20 0-16,-21 0 0,21-1 15,-20 1-15,-1 0 0,0 0 0,0 0 16,0 0-16,-21-1 0,0 1 0,0 0 16,0 42 15,-21-21-31,21 21 15,-21 1-15,0-1 0,21 0 16,0 0-16,0 0 0,0 0 16,0 1-16,0-1 0,0 0 0,0 0 15,21-21 1,0 0-16,0 0 0,0 0 16,1 0-16,-1 0 0,0-21 15,0 21-15,0-21 0,0 21 16,-21-21-16,0-1 0,0 1 15,0 0-15,0 0 0,0 42 47,0 0-31,0 0-16,-21 1 16,21-1-16,-21-21 15,21 21-15,0-42 47,21 0-31,0-1-16,-21 1 0,22 0 15,-22 0-15,21 21 16,0 0 0,-21 21-1,0 0-15,21 0 16,-21 1-16,0-1 15,0 0-15,21-21 16,-21 21-16,21-21 0,1 0 16,-1 0-1,0 0-15,0 0 0,0 0 16,-21-21-16,21 0 0,1 21 0,-1-21 16,0-1-16,0 1 15,-21 0-15,21 0 16,-21 0-16,21 21 0,-21-21 15,0 42 1,0 0 0,0 0-16,0 0 0,0 0 15,0 1-15,22-22 16,-22 21-16,21-21 0,0 0 16,0 0-16,0 0 15,0 0-15,1 0 16,-1 0-16,0 0 0,-21-21 15,21 21-15,0-22 0,0 1 0,1 21 16,-22-21-16,0 0 0,21 0 0,-21 0 16,0-1-16,21 22 0,-21-21 15,0 0-15,-21 21 32,21 21-32,-21 0 0,21 1 0,-22-1 15,22 0-15,0 0 0,-21 0 16,21 0-16,0 1 0,0-1 15,0 0-15,21-21 16,1 0 0,-1 0-1,0 0-15,0 0 0,-21-21 16,21 0-16,0-1 16,-21 1-16,0 0 0,0 0 0</inkml:trace>
  <inkml:trace contextRef="#ctx0" brushRef="#br0" timeOffset="47319.16">8001 7303 0,'0'0'0,"-21"-22"0,0 22 16,-1 0-16,1 0 16,0 0-1,0 0 32</inkml:trace>
  <inkml:trace contextRef="#ctx0" brushRef="#br0" timeOffset="47508.05">6943 7535 0,'0'0'0,"-22"22"0,1-1 15,21 0-15,21-21 32,22 0-17,-22 0-15,21 0 0,-21 0 16,22 0-16,-1-21 0,22 21 0,-22-21 16,0 21-16,22-22 0,-22 1 0</inkml:trace>
  <inkml:trace contextRef="#ctx0" brushRef="#br0" timeOffset="47851.9">8530 7705 0,'-21'0'47,"21"21"15,0-42 16</inkml:trace>
  <inkml:trace contextRef="#ctx0" brushRef="#br0" timeOffset="49006.87">8911 7387 0,'0'0'0,"0"-21"0,-21 21 31,0 0-31,0 0 16,-1 21-16,1 0 0,21 1 15,-21-1-15,0 0 0,21 21 16,0-21-16,-21 1 0,0 20 0,21-21 15,-22 21-15,22-20 0,0 20 0,0-21 16,0 0-16,0 0 16,0 1-16,0-1 0,22-21 15,-1 21-15,0-21 0,0 0 0,0 0 16,0 0-16,1 0 16,-1 0-16,0-21 0,21 21 0,-21-21 15,1 21-15,-1-22 0,0 1 0,0 21 16,0-21-16,0 0 0,1 0 15,-1 0-15,0-1 0,-21 1 0,21 21 16,-21-21-16,21 0 0,-42 42 31,21 0-15,-21-21-16,0 21 0,21 1 0,-21-1 16,21 0-16,0 0 15,0 0-15,0 0 0,0 1 16,0-1-1,21-21 17,0 0-32,0-21 0,-21-1 15,0 1-15,0 0 16,0 0-16,0 0 16,0 0-16,0-1 0,0 1 0,0 0 15,0 0-15,0 0 0,0 0 16,21 21 15,0 0-15,1 0-1,-22 21-15,21 0 0,-21 0 16,0 0-16,0 0 16,0 1-16,21-22 15,-21 21-15,0 0 0,0 0 16,0 0-16,0 0 15,0 1 17,0-44 15,0 1-47,0 0 15,0 0-15,0 0 0,21 0 16,-21-1-16,21 1 0,0 0 15,1 0-15,-1 0 0,0 21 16,0 0-16,0 0 16,-21 21-1,0 0-15,0 0 0,0 0 16,0 1-16,0-1 0,0 0 16,0 0-16,0 0 15,0 0-15,-21-21 47,21-21-31,21 0-1,0 0-15,1 0 16,-1 0-16,0-1 0,0 1 0,0 21 16,0-21-16,1 0 0,-1 21 0,0 0 15,0 0-15,0 0 0,0 0 16,1 21-16,-22 0 15,0 0-15,0 1 0,0-1 0,0 0 16,0 0-16,-22 0 0,1-21 0,0 21 16,0 1-16,21-1 15,-21 0-15,0 0 0,-1 0 16</inkml:trace>
  <inkml:trace contextRef="#ctx0" brushRef="#br0" timeOffset="51423.48">11620 7853 0,'0'0'0,"22"0"0,-1-21 0,0 21 15,-21-21-15,21-1 0,0 1 16,-21 0-16,0 0 0,0 0 16,0 0-16,-21-1 0,0 1 15,-21 0-15,20 21 0,-20 0 0,0-21 16,-1 21-16,1 0 0,0 0 15,-22 0-15,22 21 0,0 0 0,-22 0 16,22 1-16,-1-1 0,1 0 16,21 0-16,-21 21 0,20-20 15,1-1-15,0 21 0,21-21 0,0 0 16,0 1-16,0-1 0,0 0 0,0 0 16,21 0-16,22-21 15,-1 0-15,0 0 0,-21 0 16,43 0-16,-22-21 0,1 0 0,-1 0 0,21 0 15,-20-1-15,-1 1 0,0 0 16,1 0-16,-1 0 0,-21-22 16,22 22-16,-22 0 0,-21 0 0,0 0 15,0 0-15,0-1 0,-21 44 32,-1-1-32,22 0 15,0 0-15,-21 0 0,21 0 16,-21 1-16,21 20 0,0-21 0,0 0 15,0 22-15,0-22 0,21 0 0,0 0 16,1 0-16,-1 0 0,0 1 16,21-1-16,1-21 0,-1 0 0,0 0 15,1 0-15,-1 0 0,0 0 0,22 0 16,-22 0-16,0-21 0,22-1 16,-22 1-16,1 21 0,-1-21 0,-21 0 15,0-21-15,0 20 0,1 1 0,-22 0 16,0-21-16,0 21 15,0-1-15,0-20 0,0 21 0,-22 0 16,1 0-16,0 21 0,0 0 0,0 0 16,-22 0-16,22 0 0,0 21 15,-21 0-15,21 0 0,-1 0 0,1 0 16,21 1-16,-21 20 0,21-21 0,-21 0 16,21 22-16,0-22 0,0 0 15,0 0-15,0 0 0,0 0 0,0 1 16,21-22-16,0 0 15,0 0-15,22 0 0,-22 0 16,0 0-16,0-22 0,22 1 16,-22 0-16,21 21 0,-21-42 0,0 21 15,22-1-15,-22 1 0,0-21 0,0 21 16,0-22-16,1 1 0,-1 0 16,-21-1-16,21 1 0,-21-21 0,21 20 15,0-20-15,-21-1 0,21-20 16,1 20-16,-1 1 0,-21 20 0,21-20 15,-21 20-15,21 1 0,-21 21 0,0 0 16,0 0-16,0 42 16,-21 0-16,0 21 0,0-21 15,-1 22-15,1 20 0,0-20 16,21 20-16,-21 1 0,0-22 16,0 21-16,-1 1 0,22-1 0,-21-20 15,21 20-15,-21-20 0,21 20 0,0-21 16,0 1-16,0-22 0,0 21 15,0 1-15,0-22 0,21 0 0,0 0 16,1 0-16,-1 0 0,21-21 16,-21 0-16,0 0 0,22 0 0,-22 0 15,21 0-15,1-21 0,-1 0 0,0 0 16,1 0-16,-1 0 0,-21-1 16,21 1-16,1 0 0,-22 0 15,0 0-15,0-22 0,-21 22 0,0 0 0,0 0 16,0 0-16,0 0 15,-21 21 1,0 0-16,0 0 0,0 21 0,-1 0 16,1 0-16,0 0 15,0 0-15,21 1 0,-21-1 0,21 21 16,-21-21-16,21 0 0,0 1 16,0-1-16,0 0 0,-22 0 0,22 0 15,0 0-15,22-42 47,-1 0-47,0 0 16,-21 0-16,21 0 0,-21-1 0,21 1 15,0 0-15,-21 0 0,22 21 0,-1-21 16,0 0-16,-21-1 0,21 22 16,0 0-16,0 22 15,-21-1 1,22 0-16,-22 0 15,0 0-15,0 0 0,21 1 16,-21-1-16,0 0 0,21 0 16,0-21-16,0 21 15,0-21-15,1 0 16,-1 0-16,0 0 0,0 0 16,0-21-16,0 0 15,1 0-15,-1 0 0,-21-1 16,21 1-16,0 21 0,-21-21 0,0 0 15,21 0-15,0 0 16,1 21-16,-22 21 31,0 0-31,0 0 16,0 0-16,0 0 0,0 1 16,0-1-16,0 0 0,0 0 15,21-21 1,0 0-16,0 0 0,0 0 15,0 0-15,1 0 0,-1 0 16,0 0-16,-21-21 0,21 21 16,0-21-16,0 21 0,-21-21 0,22-1 15,-22 1-15,21 0 0,0 0 16,-21 0-16,0 0 0,0-1 16,0 44 15,0-1-31,0 0 15,0 0-15,0 0 0,0 0 16,0 1-16,0-1 0,0 0 16,0 0-16,21-21 0,0 21 15,0 0-15,1-21 0,-1 0 16,0 0-16,0 0 0,0 0 0,0 0 16,1 0-16,-1 0 0,0 0 15,0-21-15,0 21 0,-21-21 0,21 0 16,1 0-16,-22 0 0,21-1 15,-21 1-15,0 0 0,0 0 16,0 0-16,0 0 0,0 42 31,0 0-15,0 0-16,-21 0 0,21 0 16,-22 1-16,22-1 0,-21 0 15,0 0-15,21 0 0,0 0 0,-21 1 16,0-22-1,42-22 17,-21 1-32,21 21 15,0-21-15,0 0 0,1 0 0,-1 0 16,0-1-16,0 1 0,0 0 0,0-21 16,1 21-16,-1 21 15,0-22-15,0 22 0,0 0 0,-21 22 31,0-1-31,0 0 0,0 0 16,0 0-16,0 22 0,0-22 0,0 0 16,0 0-16,-21 0 0,21 0 0,0 1 15,-21-22-15,21 21 0,0 0 0,0 0 16,0-42 15,0 0-15,0 0-16,0-1 15,0 1-15</inkml:trace>
  <inkml:trace contextRef="#ctx0" brushRef="#br0" timeOffset="51627.36">13885 7557 0,'0'0'0,"-21"0"0,0 0 15,21 21 17</inkml:trace>
  <inkml:trace contextRef="#ctx0" brushRef="#br0" timeOffset="54475.24">16616 7578 0,'0'0'0,"0"-21"0,21-43 15,-21 43 1,0 0-16,0 42 15,0 0 1,0 21-16,0-20 16,0 20-16,0-21 0,0 21 0,0-20 15,0 20-15,0-21 0,-21 21 16,0-20-16,21-1 0,0 0 16,-22 0-16,1 0 0,21 0 0,-21 1 15,21-1 1,-21-21-16,21-21 15,0-1-15,0 1 16,0 0-16,21 0 16,0 0-16,-21 0 0,21-1 0,1-20 15,-1 21-15,0-21 0,0 20 0,0 1 16,0 0-16,1 0 16,-1 0-16,-21 0 0,21 21 0,0 0 0,0 0 15,-21 21-15,0 0 16,21 0-16,-21 0 0,0 0 15,22 1-15,-22-1 0,0 21 0,0-21 16,0 0-16,0 1 0,0-1 16,0 0-16,0 0 0,0 0 0,0 0 15,0-42 32,21 0-47,0 21 0,0-21 16,0 0-16,0 0 0,1-22 15,-1 22-15,0 0 0,0-21 0,0 20 16,0 1-16,22 0 0,-22 0 0,0 0 16,0 21-16,0 0 15,1 0-15,-22 21 16,0 0-16,0 0 0,0 0 0,0 1 16,0-1-16,0 0 0,0 0 15,0 21-15,0-20 0,0-1 0,0 0 16,0 0-16,0 0 0,0 0 0,0 1 15,21-1-15,0 0 16,0-21-16,0 21 0,0-21 0,1 0 16,-1 0-16,0 0 0,21 0 15,-21-21-15,22 0 0,-1 21 16,0-21-16,1 21 0,-1-22 0,0 1 0,1 0 16,-22 0-16,0 21 0,0-21 15,0 0-15,-21-1 0,0 1 16,0-21-16,0 21 0,0 0 0,0-1 15,-21 22-15,21-21 0,-21 21 16,0 0-16,0 0 0,-22 0 0,22 0 16,0 0-16,-21 21 0,21 1 0,-1-1 15,-20 0-15,21 0 0,0 0 16,0 0-16,-1 1 0,1-1 0,21 21 16,0-21-16,0 0 0,0 1 0,0-1 15,0 0-15,0 0 16,21-21-16,1 0 0,-1 0 15,21 0-15,-21 0 0,0 0 0,22 0 16,-22 0-16,21 0 0,-21-21 16,1 0-16,20 0 0,-21 21 0,0-22 15,0 1-15,-21 0 0,22 0 0,-1-43 16,-21 43-16,0 0 16,0 0-16,0 0 0,0 0 0,0-1 15,0 44 16,0-1-31,0 0 0,0 0 16,0 0-16,0 0 0,0 1 0,0-1 16,0 0-16,0 0 0,0 0 15,21 0-15,0-21 0,0 22 0,0-1 16,1-21-16,-1 0 0,21 0 0,-21 0 16,22 0-16,-22 0 0,21 0 15,-21-21-15,22 21 0,-22-22 0,21 1 16,-21 0-16,0 0 0,1 0 0,-1 0 15,0-1-15,-21 1 0,0 0 16,0 0-16,0-21 0,0 20 0,0 1 16,0 0-16,0 0 0,-21 21 31,0 0-31,21 21 0,0 0 0,-22 0 16,22 1-16,-21-1 0,21 0 0,-21 0 15,21 0-15,0 0 0,0 1 16,0-1-16,0 0 0,0 0 0,0 0 15,0 0-15,0 1 0,0-44 47,21 22-47,0-21 0,-21 0 16,22 0-16,-1 0 16,0 0-16,-21-1 0,21 1 0,0 0 15,0 0-15,1 0 0,-1 0 16,0 21-16,0 0 0,0 0 15,0 0-15,-21 21 16,0 0-16,22 0 16,-1 0-16,-21 0 15,0 1-15,21-1 0,0-21 0,0 21 16,0 0-16,22 0 0,-22-21 16,0 0-16,0 0 0,22 0 15,-22 0-15,21 0 0,-21 0 0,22 0 16,-1 0-16,-21-21 0,0 21 0,22-21 15,-22 0-15,0 0 0,0 21 16,0-22-16,-21 1 0,0-21 16,21 21-16,-21 0 0,0-1 0,0-20 15,0 21-15,0 0 0,0 0 16,-21 21-16,0 0 16,0 0-16,0 0 0,0 21 0,-1-21 15,1 21-15,0 0 0,0 21 16,-21-20-16,42-1 0,-22 0 0,1 0 15,0 21-15,21-20 0,0-1 0,0 0 16,0 0-16,0 0 16,0 0-16,21-21 15,0 0-15,1 0 0,-1 0 16,0 0-16,0 0 16,0 0-16,0-21 0,1 0 0,-1 0 15,0 0-15,0 0 0,-21-1 16,21 1-16,0 21 0,-21-21 15,0 0-15,0 0 0,22 0 0,-1 21 16,-21 21 15,0 0-31,0 0 0,0 0 0,0 0 16,0 1-16,0-1 0,0 0 0,21 0 16,-21 0-16,21 0 0,0 1 15,-21-1-15,21-21 0,1 21 16,20-21-16,-21 0 0,21 21 0,1-21 15,-1 0-15,0 0 0,-20 0 0,20 0 16,0-21-16,1 21 0,-1-21 16,0 0-16,-21-1 0,22 22 0,-22-42 15,0 21-15,0 0 0,0 0 16,22-1-16,-22 1 0,0-21 0,-21 21 16,0 0-16,0-1 0,0 1 0,0 0 15,-21 0 1,0 21-16,0 0 0,-1 0 0,-20 21 15,21-21-15,0 21 0,0 0 16,-1 1-16,1-1 0,0 0 16,0 0-16,0 0 0,21 0 0,0 1 15,0-1-15,0 0 0,0 0 16,0 0-16,21 0 16,0-21-16,0 0 15,0 0-15,1 0 0,-1 0 0,0-21 16,0 21-16,0-21 0,0 0 15,1 21-15,-1-21 0,-21 0 0,21 21 16,-21-22-16,21 1 0,-21 0 0,21 21 16,-21-21-16,0 0 0,0 42 47,0 0-47,0 0 15,-21 0-15,0 1 0,0-1 0,21 21 16,-21-21-16,-1 22 0,22-1 0,0 0 15,0 22-15,0-1 0,0-20 16,0 20-16,0 22 0,0-22 0,0 1 16,0-1-16,22 22 0,-22 0 0,21-22 15,-21 22-15,0-1 0,0 1 0,0 0 16,0-22-16,0 22 0,0-22 16,0 22-16,0-21 0,-21-1 0,-1 1 15,-20-22-15,21 0 0,-21 1 16,20-1-16,-20 0 0,0-21 0,21-21 15,-22 22-15,22-22 0,-21 0 16,21 0-16,-1-22 0,1 22 0,21-21 16,0-21-16,0 21 0,-21-22 0,21 1 15,0-21-15,0 20 0,0-20 16,0-22-16,0 22 0,0-22 0,0 0 16,0-21-16,0 22 0,21-1 0,0 0 15,1 1-15,-1-1 0,21 22 16,-21-1-16,22 1 0,-1-1 15,-21 22-15,21-1 0,-20-20 0,20 21 16,-21 20-16,43-62 0,-22 63 16,-21-22-16,0 1 0,0 21 15,1-22-15,-1 22 0</inkml:trace>
  <inkml:trace contextRef="#ctx0" brushRef="#br0" timeOffset="54818.18">20278 7916 0,'21'0'0,"0"0"16,0 0-16,0 0 0,0 0 15,1 0-15,-1 0 0,0 0 16,21-21-16,-21 0 0,22 0 16,-22 21-16,0-21 0,21-22 0,-20 22 15,-1 0-15,-21 0 0,0-21 0,0 20 16,0 1-16,0 0 0,-21 21 15,-22 0-15,22 0 16,-21 0-16,-1 21 0,22 0 0,-21 1 16,0 20-16,-1-21 0,22 21 15,0 1-15,0-1 0,0-21 0,21 22 16,0-1-16,0-21 0,0 21 16,0-20-16,21 20 0,0-21 0,21 0 15,-21 0-15,1-21 0,20 22 16,-21-22-16,21 0 0,-20 0 0,20 0 15,0 0-15,1 0 0,-22 0 16,21-22-16,0 1 0</inkml:trace>
  <inkml:trace contextRef="#ctx0" brushRef="#br0" timeOffset="55224.19">21124 7747 0,'0'-21'16,"0"0"-16,21 0 15,1-1-15,-1 22 16,0 0-16,0 0 16,0 0-16,0 0 15,1 0-15,-22 22 0,0-1 0,0 0 16,21 0-16,-21 21 0,0-20 16,0 20-16,0-21 0,0 21 0,0-20 15,0 20-15,-21-21 0,21 0 0,-22 0 16,1 1-16,0-1 0,21 0 0,-21-21 15,0 21-15,21-42 32,0 0-32,0 0 0,0-1 15,21 1-15,0-21 0,0 21 16,0-22-16,1 22 0,-1-21 16,21 21-16,-21-22 0,0 1 15,22 21-15,-22-21 0,0 20 0,0-20 16,22 21-16,-22 0 0,-21 0 0,21 21 15,-21-22-15,0 1 0,21 21 16,-21-21-16,0 0 0,0 0 16,-21 0-16,0 21 0,0-22 15,-1 1-15,1 21 0</inkml:trace>
  <inkml:trace contextRef="#ctx0" brushRef="#br1" timeOffset="62567.98">3577 4657 0,'0'-21'0,"0"-1"0,0 1 15,-21 21-15,21-21 16,-21 21-16,21-21 16,-21 21-16,-1 0 15,1-21-15,0 21 0,0 0 16,0 0-16,0 0 0,-1 0 16,1 0-16,0 0 0,0 21 15,0-21-15,0 21 0,-1 0 16,1 0-16,0 1 0,0-1 15,0 0-15,21 21 0,-21-21 0,-1 22 16,1-22-16,0 21 0,21 1 16,-21-1-16,21 0 0,-21 1 0,21-1 15,0-21-15,0 21 16,-21 1-16,21-22 0,0 21 0,0-21 16,0 22-16,0-22 0,0 0 15,21 0-15,-21 0 0,21 1 0,0-1 16,0-21-16,0 21 0,1 0 15,-1-21-15,0 21 0,0-21 0,0 0 16,0 0-16,1 21 0,-1-21 16,0 0-16,0 0 0,0 0 15,22 0-15,-22 0 0,0 0 16,0 0-16,0 0 0,0 0 0,22-21 16,-22 21-16,0-21 0,0 0 15,22 21-15,-22-21 0,0 0 16,0 21-16,0-22 0,0 1 0,1 0 15,-1 0-15,-21 0 0,0 0 16,0-22-16,21 22 0,-21 0 0,0-21 16,0-1-16,0 22 0,0-21 15,0-1-15,0 1 0,0 21 0,-21-21 16,21-1-16,-21 1 0,-1 21 16,1-22-16,0 22 0,0 0 0,0 0 15,0 0-15,-1 0 0,1-1 16,0 1-16,0 0 0,0 21 0,0-21 15,-1 0-15,1 21 0,0 0 16,0 0-16,0 0 0,0 0 16,-1 0-16,1 0 0,0 0 15,0 0-15,0 0 0,0 0 16,-1 21-16,1 0 0,0-21 16,21 21-16,-21-21 0,21 21 15,-21 1-15,21-1 16,0 0-16,0 0 15,0 0-15,0 0 0,0 1 0,0-1 16,21 0-16</inkml:trace>
  <inkml:trace contextRef="#ctx0" brushRef="#br1" timeOffset="63734.61">3492 6985 0,'0'-21'16,"0"0"0,0 0-16,0-1 0,22 1 0,-1 0 15,0 0-15,-21 0 16,21-22-16,0 22 0,0 0 0,1 0 16,-22-21-16,21 20 0,-21 1 15,21 0-15,-21 0 0,0 42 47,0 0-31,0 0-16,0 1 15,0-1-15,0 21 0,-21-21 0,21 0 16,-21 1-16,21-1 0,0 21 16,0-21-16,0 22 0,0-22 15,0 21-15,0-21 0,0 22 0,0-22 16,-22 21-16,22-21 0,0 22 0,-21-1 15,21-21-15,0 21 0,0-20 16,0-1-16,0 0 0,0 0 16,0 0-16,0 0 0,-21-21 0,21 22 15,-21-22-15,21 21 0,-21-21 16,0 21 0,-1-21-16,1 0 0,0 21 15,0-21-15,0 0 0,-22 0 16,22 21-16,-21-21 0,0 0 0,-1 21 15,22-21-15,-21 22 0,-1-22 16,22 0-16,0 0 0,-21 0 16,21 0-16,-1 0 15,44 0 17,-1 0-17,0 0-15,0 0 0,0 0 16,22 0-16,-22 0 0,21 0 0,0 0 15,1 0-15,-1-22 0,0 22 16,22 0-16,-22 0 0,22 0 16,-1 0-16,-20-21 0,20 21 0,-21 0 0,1 0 15,-1 0-15,0 0 0,1 0 16,-22 0-16,21 0 0,-21 0 16,1 0-16,-1 0 15,0 0 1,-21-21 46,0 0-62,0 0 16</inkml:trace>
  <inkml:trace contextRef="#ctx0" brushRef="#br1" timeOffset="65283.66">7768 2942 0,'0'-21'0,"0"0"46,0 0-30,0 0 0,-21 21-1,0-22 1,0 22-16,21-21 16,-22 0-16,1 21 15,0 0-15,0-21 0,0 21 16,0-21-16,-1 21 15,22-21-15,-21 21 0,0 0 0,21-22 16,-21 22-16,0 0 0,0-21 16,-1 0-1,1 21-15,0 0 16,21-21-16,-21 21 16,0 0-16,0-21 0,-1 21 15,1 0 1,0 0-16,0 21 15,0 0 1,0 0-16,21 0 0,-22-21 0,22 22 16,-21-1-16,21 0 0,0 0 15,-21 21-15,0-20 0,21-1 0,-21 0 16,21 21-16,0-21 0,0 22 16,0-22-16,0 21 0,0-21 0,0 22 15,0-22-15,0 21 0,0 1 16,0-22-16,0 21 0,0-21 0,0 0 15,0 22-15,21-22 16,0 0-16,-21 0 0,21 0 0,0 22 16,1-43-16,-1 21 0,-21 0 15,21 0-15,0-21 0,0 21 0,0-21 16,22 0-16,-22 0 0,0 0 16,0 0-16,22 0 0,-22 0 0,21 0 15,-21 0-15,22-21 0,-22 0 16,21 21-16,-21-21 0,22 0 0,-22 0 15,0-1-15,21 1 0,-21 0 16,1 0-16,-1-21 0,0 20 0,-21-20 16,0 0-16,21-1 0,-21 22 0,0-21 15,0 0-15,0-1 0,0 1 16,0 0-16,0 20 0,0-20 0,0 0 16,0 21-16,-21-22 15,0 22-15,0 0 0,-1 0 0,1 0 16,0-1-16,-21 1 0,21 21 15,-22 0-15,22 0 0,-21-21 0,-1 21 16,1 0-16,0 0 0,-1 0 16,22 0-16,-21 0 0,21 0 15,0 0-15,-1 0 0,1 21 0,0 0 16,21 1-16,0-1 16,0 0-16,0 0 15,0 0-15,0 0 0,0 1 0,0-1 16,21-21-16</inkml:trace>
  <inkml:trace contextRef="#ctx0" brushRef="#br1" timeOffset="66371.27">13081 2815 0,'0'0'0,"0"21"0,21-21 31,0 0-15,-21-21-16,21 21 0,1-21 0,-22 0 15,21 21-15,0-21 16,0 0-16,-21-1 0,21 1 0,0-21 15,-21 21-15,0 0 0,22-22 16,-1 22-16,-21 0 0,0-21 0,0 20 16,0 1-16,0 0 0,21 0 15,-21 42 17,0 0-32,0 0 0,-21 1 15,0 20-15,21-21 0,0 21 0,-22 1 16,1-1-16,0 0 0,21 1 15,0-1-15,0 0 0,-21-20 0,21 20 16,0 0-16,-21-21 16,21 22-16,0-22 0,0 0 0,0 21 15,0-20-15,0-1 0,0 0 0,0 0 16,0 0-16,0 0 0,0 1 16,21-1-16,-21 0 0,0 0 15,0 0-15,0 0 16,-21-21-1,0 22-15,-1-22 16,1 0-16,0 0 16,0 0-16,-21 0 0,20 0 0,1 0 15,-21 0-15,0 0 0,20 0 16,1 0-16,-21 0 0,21 21 16,0-21-16,-1 0 0,1 0 0,0 0 15,0 0-15,21 21 16,21-21-1,0 0 1,0 0-16,22 0 0,-1 0 0,0 0 16,1 0-16,-1 0 0,0 0 0,22 0 15,-22 0-15,1 0 0,-1 0 16,0 0-16,43 0 0,-43 0 16,-21 0-16,1 0 0,20 0 0,-21 0 15,0 0-15,0 0 16,1-21 15,-1 21 0,-21-21-15,21 21-16,0-22 0</inkml:trace>
  <inkml:trace contextRef="#ctx0" brushRef="#br1" timeOffset="67708.23">18902 2709 0,'-21'0'16,"-1"0"-16,22-21 15,0 0 1,-21 21-16,21-21 0,0 0 15,0 0-15,0-1 16,0 1-16,0 0 0,21 0 16,1 0-16,-22 0 0,21-1 0,0 1 15,0 21-15,0-21 0,-21 0 16,21 21-16,1 0 0,-1-21 0,0 21 16,0 0-16,0 0 15,0 21-15,1 0 0,-22 0 16,0 0-16,0 1 0,21-1 15,-21 0-15,0 21 0,0-21 16,0 22-16,0-22 0,0 0 16,0 21-16,0-20 0,0-1 0,-21 42 15,21-20-15,-22-22 0,1 0 16,0 21-16,0-21 0,21 22 16,-21-22-16,0 21 0,-1-21 15,1 22-15,0-22 0,0 21 0,0-21 16,0 22-16,-1-22 0,1 0 15,0 21-15,0-20 0,21-1 0,-21 0 16,0 0-16,-1 0 0,1 0 0,0 1 16,0-22-16,0 21 0,0 0 15,-1-21-15,1 0 0,0 21 16,0-21-16,0 0 0,0 0 0,-1 0 16,1 0-16,0 0 0,0 0 15,0 0-15,0-21 0,-1 0 0,22 0 16,-21-1-16,21 1 0,-21 0 15,21 0-15,0 0 0,0 0 0,0-1 16,0 1-16,0 0 0,0-21 16,0 21-16,0-1 0,0 1 0,0 0 15,21 21-15,0-21 0,-21 0 16,22 21-16,-1 0 0,0 0 0,0 0 16,0 0-16,0 0 0,1 0 15,-1 21-15,0-21 0,0 21 16,0 21-16,0 1 0,1-22 15,-1 0-15,-21 0 16,21 0-16,0 22 0,0-22 0,0 0 16,-21 0-16,22-21 0,-1 21 15,0 1-15,0-1 0,0-21 0,0 0 16,1 21-16,20-21 16,0 0-16,-21 0 0,1 0 15,-1 0-15,0 0 0,-21-21 16,21 21-16,0-21 15,-21-1-15,0 1 0,21 21 16,-21-21-16,22 21 0,-22-21 16,0 0-1,-22 21 95</inkml:trace>
  <inkml:trace contextRef="#ctx0" brushRef="#br1" timeOffset="72683.77">4635 9843 0,'22'-22'0,"-1"22"0,-21-21 0,21 21 16,0-21-16,-21 0 15,21 0-15,0 21 0,-21-21 16,22-1 0,-44 22 31,1 0-47,21 22 0,-21-1 15,0-21-15,0 21 0,0 0 16,-22 0-16,22 0 0,0 1 15,-21-1-15,20 0 0,1 21 0,-21-21 16,21 22-16,0-1 0,-22-21 16,22 22-16,0-1 0,-21 43 15,42-43-15,0 0 0,0 22 16,-22-22-16,22 22 0,0-22 0,0 0 16,0 22-16,0-22 0,0 0 15,0 1-15,22-1 0,-1-21 0,-21 22 16,21-22-16,0 21 0,21-21 0,-20 0 15,-1 1-15,0-1 0,21 0 16,-21 0-16,22 0 0,-22-21 0,21 21 16,-21 1-16,22-22 0,-1 0 15,-21 21-15,22-21 0,-22 0 16,21 0-16,-21 0 0,0 0 0,1 0 16,-1 0-16,0 0 0,0 0 15,0 0-15,-21 21 47,-21-21 16,0 0-48,0 0 1,21-21-1,0 0-15</inkml:trace>
  <inkml:trace contextRef="#ctx0" brushRef="#br1" timeOffset="100795.42">5186 10202 0,'0'22'16,"0"-44"15,21 1-15,0 0-16,0 21 15,0-21-15,1 0 16,-1 0-16,-21-1 0,21 22 0,0-21 16,-21 0-16,21 0 0,0 21 15,-21-21-15,0 0 0,22 21 16,-22-22-16,21 22 16,-21-21-1,0 42 95,0 1-95,-21-1 1,-1-21-16,22 21 0,-21-21 15,21 21-15</inkml:trace>
  <inkml:trace contextRef="#ctx0" brushRef="#br1" timeOffset="101743.13">5249 10202 0,'0'-21'31,"0"0"-15,21 21-16,-21-21 16,22 0-16,-22 0 15,21-1-15,0 22 0,-21-21 16,21 0-16,-21 0 0,21 21 15,-21-21-15,21 21 16,-21-21 0,22 21-16,-22 21 62,0 0-62,0 0 16,0 0-16,0 0 0,0 1 15,0-1-15,0 0 16,0 0-16,0 0 0,0 0 0,0 1 16,0-1-16,0 21 15,0-21-15,0 0 0,0 1 0,0-1 16,0 0-16,0 0 0,0 0 0,0 0 16,0 1-16,0-1 0,0 0 15,0 0-15,0 0 0,0 0 16,0 1-16,0-1 0,0 0 0,0 0 15,0 0-15,0 0 16,0 1-16,0-1 16,0 0 15,-22-21-31,1 0 16,0 0-16,0 21 15,0-21-15,0 0 16,-1 0-16,-41 0 15,42 0-15,0 0 0,-1 0 16,1 0-16,0 0 0,0 0 16,0 0-16,0 0 0,-1 0 15,1 0 1,42 0 31,1 0-47,-1 0 0,0 0 15,21 0-15,-21 0 0,22 0 0,-22 0 16,21 0-16,1 0 0,-1 0 16,0 0-16,1 0 0,-1 0 0,0-21 15,1 21-15,-1 0 0,0 0 16,1 0-16,-22 0 0,0 0 16,0 0-16,0 0 0,0 0 31,-21-21 47</inkml:trace>
  <inkml:trace contextRef="#ctx0" brushRef="#br1" timeOffset="102583.14">6413 10689 0,'0'21'31,"0"1"-31,0-1 16,0 0 0,0 0-16,0 0 15,0 0 17,-21-21-17,21-21 1,0 0-16,-21 21 15,21-21-15,0 0 0,0 0 0,0-1 16,0 1-16,0 0 16,21 21-1,0 0-15,1 0 16,-1 21 0,-21 0-16,21 1 15,-21-1-15,0 0 0,0 0 16,0 0-16,0 0 15,0 1-15,-21-1 16,0-21-16,-1 21 0,1-21 16,21 21-16,-21-21 15,0 0-15,21-21 32,0 0-32,0 0 15,0-1-15,0 1 0,0 0 16,0 0-16,0 0 15,21 21-15,0-21 0,0-1 16,1 22-16,-1 0 16,0 0-16,0 0 15,-21 22-15,21-1 0,0 0 16,1 0-16,-22 0 0,0 0 0,0 22 16,0-22-16,0 0 0,0 21 15,0-20-15,0 20 0,-43 0 0,22 1 16,0-22-16,-21 21 0,-1 0 0,22 1 15,-21-1-15,-1-21 0,22 0 16,-21 1-16,21-1 0,0-21 0,-1 0 16</inkml:trace>
  <inkml:trace contextRef="#ctx0" brushRef="#br1" timeOffset="103528.93">8276 9927 0,'0'0'0,"0"-21"15,0 0-15,0 0 16,0 0-16,-21-1 16,0 22-1,0 0-15,-1 0 0,1 0 16,0 0-16,0 22 0,0-1 0,0-21 15,-1 21-15,1 0 0,0 21 16,0-20-16,0-1 0,0 21 0,-1 0 16,1-20-16,0 20 0,0 0 15,0 1-15,0-1 0,-1 0 16,1 1-16,21-1 0,-21 0 0,21 1 16,-21-1-16,21 0 0,0 1 15,0-22-15,0 21 0,0 0 0,0-20 16,0-1-16,0 0 0,21 0 0,0 0 15,0 0-15,1 1 0,-1-22 16,21 21-16,-21-21 0,22 0 0,-1 0 16,-21 0-16,21 0 0,1 0 0,-22 0 15,21 0-15,1-21 0,-22 21 16,21-22-16,-21 1 0,0 0 0,22 0 16,-22 0-16,0 0 0,0-1 0,0 1 15,1 0-15,-1-21 0,0 21 16,-21-22-16,0 22 0,21-21 15,-21-1-15,21 1 0,-21 0 0,0-1 16,0 1-16,0 21 0,0-21 16,0-1-16,0 1 0,0 21 0,-21-22 15,0 22-15,0-21 0,21 21 16,-21-22-16,-1 22 0,1 0 0,0 0 16,0 21-16,0-21 0,0 21 0,-1 0 15,1 0-15,0 0 0,0 0 16,0 0-16,0 21 0,-1-21 0,1 21 15,-21 0-15,21 0 0,0 1 16,-1 20-16,1-21 0,0 21 16,0-20-16,0 20 0,0-21 0,-1 0 15,-20 43-15,42-43 0,0 21 16,0-21-16,0 1 0,0-1 16,0 0-16,21-21 0,0 21 15,1-21-15,-1 0 0,0 0 16</inkml:trace>
  <inkml:trace contextRef="#ctx0" brushRef="#br1" timeOffset="104395.59">9207 9610 0,'0'0'16,"0"-21"-16,22 21 16,-1 0 15,0 0-31,0 0 15,0 0-15,0 21 0,1-21 16,-22 21-16,21 0 0,0 0 16,-21 0-16,21 22 0,0-22 15,-21 0-15,21 0 0,1 0 16,-22 22-16,21-22 0,0 21 0,-21-21 16,0 1-16,21 20 0,-21-21 0,21 21 15,0-20-15,-21 20 0,0-21 16,22 0-16,-22 22 0,21-1 0,-21-21 15,0 21-15,0 1 0,0-1 0,0 0 16,0-20-16,0 20 16,0 0-16,0 1 0,0-1 0,0-21 15,-21 21-15,-1 1 0,1-22 0,0 21 16,0-21-16,-21 22 0,20-22 16,1 0-16,0 21 0,0-20 0,0-1 15,0 0-15,-22 21 0,22-21 0,0 1 16,0-1-16,0 0 0,-1 0 15,1 0-15,0 0 0,0-21 0,0 22 16,0-22-16,-1 21 0,1 0 16,0-21-16,0 21 0,0-21 15,21 21-15,-21-21 16,-1 0 0,22 21 77,0 1-61,0-44 93,22 1-125,-1 0 0,0 0 15,0-21-15</inkml:trace>
  <inkml:trace contextRef="#ctx0" brushRef="#br1" timeOffset="106852.45">11472 9419 0,'21'0'15,"-21"-21"-15,22 21 0,-1 0 16,0-21-16,0 21 15,0-21 1,0 21-16,1 0 0,-22-21 16,21 21-1,-42 0 32,-1 0-47,1 0 16,0 0-16,0 0 15,0 21-15,0-21 0,-1 21 0,1 0 16,0-21-16,0 21 0,0 0 16,-22 1-16,22-1 0,-21 0 15,21 21-15,-22-21 0,22 1 0,0 20 16,-21-21-16,21 21 0,-1-20 16,1 20-16,0 0 0,0 1 0,0-1 15,0-21-15,-1 21 0,22 1 16,-21-1-16,0 0 0,0 1 0,0-1 15,21 0-15,-21 1 0,-1-1 0,1 0 16,21 22-16,-21-22 0,0 1 16,21-1-16,0 0 0,-21 1 0,21-1 15,0 0-15,0 1 16,0-1-16,0 0 0,0 1 0,0-22 0,21 21 16,-21-21-16,21 22 0,0-22 15,0 21-15,1-21 0,-1 22 16,21-22-16,-21 0 0,22 21 0,-22-21 15,21 1-15,-21-1 0,22 0 0,-22-21 16,21 21-16,-21 0 0,22-21 16,-22 21-16,0-21 0,0 0 0,21 0 15,-20 0-15,-1 22 0,0-22 0,0 0 16,0 0-16,0 0 16,1 0-16,-1 0 31,-21-22 31,0 1-62,0 0 0</inkml:trace>
  <inkml:trace contextRef="#ctx0" brushRef="#br1" timeOffset="115707.42">11896 10414 0,'0'-21'0,"0"0"16,0 0-16,21-1 15,-21 1 1,21 21-16,0-21 0,-21 0 0,21 0 0,0 0 16,-21-1-16,22 1 0,-1 0 15,-21 0-15,21 0 0,-21-22 16,21 22-16,-21 0 0,0 0 15,0 0-15,21 21 0,-21-21 16,0 42 15,0 0-15,0 0-16,0 0 0,0 0 0,0 1 16,0-1-16,0 21 0,0-21 0,0 22 15,0-1-15,0 0 16,-21 1-16,21-1 0,0-21 0,0 21 0,0 1 15,0-1-15,-21-21 0,21 22 16,0-22-16,-21 21 0,21-21 16,0 0-16,0 1 0,0-1 0,0 0 15,0 0-15,-21 0 0,21 0 16,-22-21-16,22 22 0,-21-1 0,0 0 16,0-21-16,21 21 0,-21-21 15,0 21-15,-1-21 0,1 0 16,-21 21-16,21 1 0,0-22 0,-22 0 15,22 0-15,-21 21 0,21-21 16,-1 0-16,1 0 0,0 0 0,0 0 16,0 0-16,0 0 0,-1 0 0,1 0 15,42 0 32,1 0-47,-1 0 16,0 0-16,0 0 0,21 0 0,-20 0 15,20 0-15,0 0 0,1 0 16,-1 0-16,-21-21 0,21 21 0,1 0 16,-1 0-16,-21 0 0,22 0 0,-1-22 15,-21 22-15,0 0 0,22 0 16,-22 0-16,0 0 16,0 0-1</inkml:trace>
  <inkml:trace contextRef="#ctx0" brushRef="#br1" timeOffset="116144.01">12573 10964 0,'21'0'16,"0"0"15,-21 22 1,-21-22 14,21-22-14,0 1-32,0 0 15,0 0-15,0 0 16,21 21-16,0 0 16,1 0-16,-1 0 15,0 0-15,-21 21 0,0 0 16,0 0-16,0 0 15,0 1-15,0-1 0,0 0 16,0 0-16,0 0 0,-21 0 0,0 1 16,-22 20-16,22-21 0,0 0 15,-21 0-15,20 1 0,-20-1 0,21 0 16,-21-21-16,20 21 0,1-21 16,0 0-16</inkml:trace>
  <inkml:trace contextRef="#ctx0" brushRef="#br1" timeOffset="117104.3">13991 10054 0,'0'-21'31,"0"0"-15,0 0-1,21 21 1,-21-21-16,21-1 0,1 1 15,-1 0-15,0 21 0,-21-21 16,21 21-16,0-21 0,0 0 0,1 21 16,-1 0-16,0 0 0,0 0 15,0 0-15,0 21 0,1 0 16,-22 0-16,21 0 0,0 22 0,-21-22 16,0 21-16,0 0 0,0 43 15,0-64-15,0 22 0,-21-1 16,0 0-16,-1 1 0,1-1 0,-21 0 15,21 1-15,-22-1 0,22-21 0,-21 21 16,21-20-16,-22 20 0,22-21 16,-21 21-16,21-20 0,-22-1 0,22 0 15,0 0-15,-21 0 0,21-21 0,-1 21 16,1 1-16,-21-22 0,21 0 16,0 21-16,-1-21 0,1 0 15,0 0-15,0 0 0,0 0 0,0-21 16,-1-1-16,22 1 15,-21 0-15,21 0 0,0 0 0,0 0 16,0-1-16,0-20 0,0 21 0,0-21 16,0 20-16,21-20 0,1 21 15,-1 0-15,0 0 0,0-1 0,0 1 16,0 0-16,1 0 0,-1 21 0,0 0 16,0 0-16,0 0 0,0 0 15,1 0-15,20 21 0,-21 0 0,0 0 16,0 1-16,1-1 0,20 0 0,-21 0 15,0 21-15,0-20 16,1-1-16,-1 21 0,0-21 0,0 0 16,0 1-16,0-1 0,1 0 0,-1 0 15,0 0-15,0 0 0,0-21 16,0 22-16,1-22 0,-1 21 0,0-21 16,0 0-16,0 0 0,0 0 0,1 0 15,-1 0-15,0 0 16,0 0-16,0 0 0,0 0 15,-21-21-15,22-1 0,-22 1 0,21 0 16,-21 0-16,0 0 0,21 0 16,0-1-16,-21-20 0,0 0 0,21 21 15,0-22-15,-21 1 0,22 0 16</inkml:trace>
  <inkml:trace contextRef="#ctx0" brushRef="#br1" timeOffset="117647.99">14944 9525 0,'0'0'0,"-22"-21"15,22 0-15,22 21 31,-1 0-15,0 0 0,0 21-16,0 0 0,0 0 15,1 0-15,-1 1 0,-21 20 16,21-21-16,0 21 0,0-20 16,0 20-16,1 0 0,-1 1 0,0-1 15,0 0-15,0 22 0,0-22 0,1 0 16,-1 1-16,0 20 0,-21-20 0,0-1 15,0 21-15,0-20 0,0-1 16,0 22-16,-21-22 0,0 0 16,-1 1-16,1-1 0,-21 0 0,21 1 15,-22-1-15,1 0 0,0-21 16,-1 22-16,1-22 0,21 21 0,-21-21 16,-1 1-16,22-1 0,0 0 0,-21 0 15,20 0-15,1 0 0,0 1 16,0-22-16,21 21 0,-21 0 0,0-21 15,21 21-15,-22 0 16,1 0 0,21-42 31,21 0-32,1 0-15,-22 0 0,21-22 0</inkml:trace>
  <inkml:trace contextRef="#ctx0" brushRef="#br1" timeOffset="118709">17822 9504 0,'0'0'0,"21"0"0,-21-21 0,22 0 16,-22-1-16,21 22 0,0-21 15,0 21-15,-21-21 0,21 21 16,-21-21-16,-21 21 47,0 0-31,0 21-16,0-21 0,-1 21 15,1-21-15,0 21 0,0 1 0,0-1 16,0 0-16,-1 0 0,1 0 15,0 22-15,0-1 0,0-21 0,-22 21 16,22 1-16,0-1 0,0 0 16,-21 1-16,20-1 0,1-21 15,0 22-15,0-1 0,0 0 0,0-21 16,-1 22-16,1-1 0,0 0 0,21 1 16,0-1-16,-21 0 0,0 1 15,21-1-15,-21 0 0,21 1 0,0-1 16,0 0-16,0 1 0,0-1 15,0 0-15,0 1 0,21-1 0,21-21 16,-21 22-16,0-22 0,22 21 0,-1-21 16,-21 0-16,22 1 0,-1-1 15,0 0-15,43 0 0,-64 0 16,21-21-16,-20 0 0,-1 21 16,21-21-16,-21 0 0,0 0 15,1 0-15,-1 0 16,-21-21-1,21 21 1,-21-21-16,21 21 0,-21-21 16,0 0-16,21 21 0</inkml:trace>
  <inkml:trace contextRef="#ctx0" brushRef="#br1" timeOffset="126627.99">14033 9991 0,'0'-21'16,"22"-1"-16,-1 22 0,-21-21 16,21 0-16,0 0 0,-21 0 15,21 0-15,0-1 16,-21 1-16,0 0 0,0 0 16,0 42 15,0 0-31,0 0 15,-21 1-15,21-1 0,0 0 16,0 0-16,-21 0 0,21 0 0,-21 1 16,21-1-16,0 0 15,0-42 17,0 0-32,21-1 15,0 1-15,0 0 0,1 0 16,-1 0-16,0 0 0,0-22 0,0 22 0,0-21 15,1 21-15,-22-1 16,21 1-16,0 0 0,-21 0 0,21 0 16,-21 42-1,0 0 1,0 0-16,0 22 0,-21-1 0,0 0 16,0 1-16,-1 20 0,22-21 15,-21 1-15,0 20 0,0 1 0,0-22 16,0 22-16,-1-22 0,1 21 0,0 1 15,0-22-15,0 1 0,21 20 16,-21-21-16,-1 1 0,22-22 16,-21 21-16,21-21 0,0 1 0,0-1 15,0-42 17,21-1-32,1 1 0,-1-21 15,-21 21-15,21-22 0,0 1 0,0-21 16,0 20-16,1-20 0,-22-1 15,42-42-15,-21 43 16,-21-1-16,0 22 0,21-21 0,-21 20 16,21-20-16,-21 42 0,0-22 0,0 22 15,0 63 17,-21-20-32,0 20 0,0 0 0,0 22 15,0-22-15,-1 22 0,-20-1 0,21 1 16,0-1-16,-22 1 0,22-1 15,-21-21-15,0 22 0,20-1 0,-20-20 16,21 20-16,0-20 0,0-22 0,-1 21 16,1-21-16,0 0 0,21 1 15,0-1-15,0-42 16,0-1-16,0 1 16,0 0-16,21-21 0,0 21 0,1-43 15,-1 22-15,-21-22 16,42 1-16,-21-1 0,0 1 0,1-1 15,-1 1-15,21-22 0,-21 22 0,0-1 16,1 1-16,-1 20 0,0 1 16,0-22-16,-21 86 15,0-1 1,-21 21-16,0 0 0,0 1 0,-1 20 16,1-20-16,-21 20 0,21 1 0,0-1 15,-1 22-15,-20-22 0,21 1 16,0-1-16,0 1 0,-1-22 0,1 22 15,0-22-15,0-21 0,21 21 16,0-20-16,0-1 0,0 0 0,21-21 31,0-21-31,0 0 16,1-22-16,-1 1 0,0 0 0,0-1 16,21-20-16,-20 20 0,20-41 15,0 20-15,-21 1 0,22-22 0,-1 22 16,-21-1-16,22-21 0,-22 22 15,0-1-15,0 22 0,0 0 0,-21 21 16,0-1-16,0 44 16,-21 20-16,0 0 15,0 1-15,-22-1 0,22 21 16,0 1-16,-21 21 0,21-22 0,-22 1 16,1 20-16,21-20 0,0-1 15,-22 1-15,22-1 0,0 1 0,0-22 16,0 22-16,-1-22 0,22-21 15,-21 21-15,21-20 0,0-1 0,0-42 32,21 21-32,1-43 0,-1 22 15,0-21-15,0-1 0,0 1 0,0-21 16,1 20-16,-1-41 0,0 20 16,0 1-16,0-22 0,-21 21 0,21-20 15,1 20-15,-22 1 0,0-22 16,0 43-16,0 21 15,0-1-15,0 44 0,0-1 16,-22 0-16,1 21 0,0 22 0,0-22 16,0 22-16,0 20 0,-1-20 15,1 20-15,0 1 0,-21-21 0,21 20 16,-1-20-16,1 20 0,0-20 16,0-1-16,0 1 0,0-1 0,-1-20 15,1-1-15,0 43 0,21-64 16,0 0-16,0 0 0,0-42 15,0-21 1,21 21-16,0-22 16,1-20-16,-1 20 0,-21-20 0,21-1 15,0 1-15,0-22 0,0 1 0,22-1 16,-22 0-16,0 1 0,0 20 16,0-21-16,1 22 0,-1 21 0,-21-43 15,21 64-15,-21 42 31,-21 21-31,0 1 0,21-1 0,-22 0 16,1 22-16,0-1 0,0 1 0,0-1 16,0 1-16,-1-1 0,22 1 15,-21-22-15,0 22 0,0-22 0,21 0 16,-21 1-16,21-1 0,0-21 16,0 0-16,0 0 0,0 1 0,0-44 31,21 1-31,0-21 0,0 21 15,0-22-15,1 1 0,-1 0 0,21-22 16,-21 1-16,22-1 16,-22 1-16,21-22 0,-21 0 0,22 1 0,-22 20 15,21-20-15,-21-1 0,22-42 16,-22 85-16,0-1 16,-21 22-16,0 0 0,0 42 0,0 0 15,0 0-15,-21 22 0,0 20 0,-1 1 16,1-1-16,0 1 15,0 20-15,-21 1 0,20 0 0,1-22 16,0 22-16,0-22 0,0 1 0,0-1 16,-1-20-16,1 20 0,21-20 15,0-22-15,-21 42 0,21-42 16,21-42 0,0 0-1,-21-21-15,22 21 0,20-22 0,-21 1 16,0-22-16,0 22 0,1-21 15,-1-22-15,0 21 0,21-20 0,-21-1 16,1 22-16,-1-22 0,0 21 16,0 1-16,0 21 0,-21-1 0,21 1 15,-21 63-15,0 0 16,-21 22-16,0-1 0,0 0 16,0 22-16,0-1 0,-1 22 0,-20-22 15,21 22-15,0 0 0,-22-22 0,22 1 16,-21 20-16,21-20 0,0-1 15,-22 1-15,22-1 0,0 1 16,0-1-16,21 22 0,0-43 0,0 1 16,0-1-16,0-21 0,0 0 15,0 1-15,21-22 16,0 0-16,-21-22 0,21 1 16,-21 0-16</inkml:trace>
  <inkml:trace contextRef="#ctx0" brushRef="#br1" timeOffset="127535.9">18902 10224 0,'0'0'0,"21"-22"0,-21 1 0,0 0 15,21 0-15,0 0 0,-21-22 0,21 22 16,-21-21-16,22-22 16,-1 43-16,-21-21 0,21 0 15,-21-1-15,21 22 0,0-21 0,-21-1 16,21 22-16,-21 0 0,22 0 15,-1 21 1,-21 21-16,0 21 0,0 1 16,0-1-16,0 0 0,0 22 0,0-1 15,0 1-15,-21-1 0,-1 1 0,22-22 16,-21 22-16,21-1 0,-21-20 16,21 20-16,0-21 0,-21 1 0,21-1 15,-21-21-15,21 22 0,0-22 16,0 0-16,0 0 0,0 0 15,-21 43-15,-1-43 16,1-21-16,0 0 16,0 0-16,0 0 15,0 0-15,-1 0 0,1 0 0,0 0 16,0 0-16,-21 0 0,20 0 16,1 0-16,0 0 0,0 0 15,21-21-15,-21 21 0,0 0 16,42 0 15,0 0-31,0 0 0,0 0 0,22 0 16,-22 0-16,0 0 0,21 0 15,-21 0-15,22 0 0,-1 0 0,-21 0 16,43 0-16,-22-21 16,-21 21-16,0 0 15,-21-22-15,22 22 16</inkml:trace>
  <inkml:trace contextRef="#ctx0" brushRef="#br1" timeOffset="127795.92">19854 10668 0,'0'0'16,"0"21"-1,0 0-15,0 1 0,0-1 16,0 0-16,0 0 0,0 0 16,0 22-16,-21-22 0,0 0 15,0 21-15,-22-21 0,22 22 0,-21-22 16,0 21-16,-1-21 0,-20 22 0,-22-1 16,43-21-16,-22 22 15,43-43-15,-21 21 0,21 0 0,-1-21 16,22-21-1</inkml:trace>
  <inkml:trace contextRef="#ctx0" brushRef="#br1" timeOffset="128449.06">20997 10181 0,'0'0'0,"-21"-21"0,0 21 0,0-21 15,0 0-15,21 0 0,0-1 16,-22 1-16,22 0 0,0 0 0,0 0 16,0 0-16,0-1 0,22-41 15,-1 42-15,0 0 16,0-1-16,0 22 0,0 0 15,1 0-15,-1 0 0,0 22 16,0-1-16,-21 42 16,0 22-16,0-43 15,0 1-15,0 20 0,0-21 0,0 22 16,-21-22-16,0 22 0,0-22 0,-1 22 16,-20-22-16,0 0 0,-1 1 15,1-1-15,-21 0 0,-43 43 16,42-64-16,22 0 0,-22 0 15,22 1-15,0-1 0,-64 0 16,64 0-16,20-21 0,1 0 16,21-21-16,0 0 15,0 0-15,0-1 16,21-20-16,-21 21 0,22-21 0,20 20 16,0-41-16,1 21 15,-22 42-15,0 0 16,0 0-16,0 0 0,0 0 0,1 21 15,-22 0-15,0 0 0,0 21 16,21-20-16,-21 41 16,21-42-16,-21 22 0,21-22 15,0 0-15,0 0 0,1 0 0,-1 0 16,0 1-16,21-22 0,-21 21 0,1-21 16,-1 0-16,0 0 0,0 0 0,0 0 15,0 0-15,1 0 16,20 0-1,-21-21-15,21-1 0,-20 1 0,-1 0 16,21 0-16,-21-21 0</inkml:trace>
  <inkml:trace contextRef="#ctx0" brushRef="#br1" timeOffset="128880.01">21780 9567 0,'0'0'0,"0"-21"0,-21 0 15,0 21-15,21-21 0,0 0 16,21 21 0,22 0-16,-22 0 0,21 0 15,0 0-15,1 21 0,-1 0 16,22 21-16,-22 1 0,21-1 0,1 22 15,-22-1-15,22 1 0,-1 20 0,-20 1 16,-1-22-16,-21 22 16,21 0-16,-42-1 0,0-20 0,-21 84 15,0-84-15,-21-1 0,-1 1 0,-20-22 16,-1 21-16,1-20 0,-1-1 16,1 0-16,-1 1 0,-20-1 0,-43 43 15,63-64-15,1 21 16,-1-21-16,22 22 0,0-22 15,-1 0-15,1 0 0,21 0 0,0 1 16,-1-1-16,1-21 0,0 21 16,0-21-16,21-21 31,0 0-15</inkml:trace>
  <inkml:trace contextRef="#ctx0" brushRef="#br1" timeOffset="-44865.03">4064 13250 0,'21'0'31,"0"-21"-31,0 21 16,1-21-16,-1 0 0,0 0 0,0 0 15,0-1-15,0 1 0,1 0 16,-1 0-16,0 0 0,-21 0 16,21-1-16,-21 1 0,0-21 0,0 21 15,0 0-15,0-1 16,0 1-16,-21 21 0,0 0 0,0 0 16,-22 0-16,22 0 0,-21 0 15,-1 0-15,22 21 0,-21 1 0,0-1 16,-1 0-16,1 21 15,-22-21-15,22 1 0,0 20 0,21-21 16,-22 21-16,22-20 0,0-1 16,0 21-16,21-21 0,0 0 0,0 1 15,0-1-15,0 0 0,0 0 16,21 0-16,0 0 0,0 1 0,0-1 16,1-21-16,-1 21 0,0 0 15,21 0-15,-21 0 0,22 1 0,-22-1 16,21 0-16,-21 0 0,22 0 15,-22 22-15,0-22 0,0 21 0,-21-21 16,0 22-16,0-22 0,0 21 16,0 0-16,0-20 0,-21 20 15,-21-21-15,21 21 0,-22-20 16,1-1-16,0 0 0,-1 0 0,1-21 16,-22 21-16,22-21 0,-21 0 15,20 0-15,1 0 0,-22-21 0,22 21 16,0-21-16,-1 0 0,1 0 15,0-1-15,21-20 0,-22 21 16,22-21-16,-21-1 0,21 22 0,-1-21 16,22-1-16,0 22 0,0-21 15,0 21-15,0-22 0,22 22 0,20 0 16,0 0-16,1-21 0,20 20 16,-21 1-16,22 0 0</inkml:trace>
  <inkml:trace contextRef="#ctx0" brushRef="#br1" timeOffset="-43564.18">4445 12891 0,'0'-22'16,"0"44"-1,0-1-15,-21 21 16,21-21-16,0 22 0,0-1 15,0 0-15,0 1 0,0-1 16,0 0-16,0 1 0,0 20 16,21-21-16,-21 1 0,0 20 0,0-20 15,0-1-15,0 21 0,0-20 16,0-22-16,0 21 0,0-21 0,0 1 16,0-1-16,0 0 0,-21 0 15,0-21 1,21-21-1,0 0-15,0 0 0,0-1 16,0-20-16,0 21 0,0 0 0,0-22 16,0 22-16,0-21 0,21 21 15,-21 0-15,21-22 0,0 43 16,0-21-16,0 0 0,1 21 16,-1 0-16,0 0 0,0 21 15,0 0-15,-21 0 0,0 1 16,0 20-16,21-21 0,-21 21 15,22 1-15,-22-22 0,0 21 0,0-21 16,21 22-16,0-22 0,-21 0 16,21 0-16,0 0 0,0 1 0,1-1 15,-1-21-15,0 0 0,0 0 16,21 0-16,-20 0 0,20 0 0,0-21 16,-21-1-16,22 1 15,-1 0-15,0-21 0,1 21 0,-1-1 16,-21-20-16,22 0 0,-22 21 15,21-22-15,-21 1 0,0 21 0,1-22 16,-22 22-16,0 0 0,0 0 16,0 0-16,0 0 0,0-1 15,-22 22-15,1 0 0,0 0 16,0 0-16,0 0 0,21 22 0,-21-1 16,-1-21-16,1 21 0,0 21 15,21-21-15,-21 22 0,21-22 0,-21 21 16,21 1-16,0-22 0,0 21 0,0-21 15,0 0-15,0 22 16,21-22-16,0-21 0,0 21 0,0 0 16,1-21-16,-1 0 0,0 0 15,0 0-15,21 0 0,-20 0 0,20 0 16,0 0-16,-21-21 0,22 0 16,-1 0-16,0 0 0,1-22 0,-22 22 15,21 0-15,-21-21 0,1 20 16,-1-20-16,0 21 0,0 0 0,-21-22 15,21 22-15,-21 0 0,0 0 16,0 0-16,0 0 0,0-1 16,-21 22-16,0 0 0,0 0 15,0 0-15,-1 22 16,1-1-16,0 0 0,0 21 16,0-21-16,21 1 0,0 20 15,0-21-15,0 21 0,0-20 0,0 20 16,0-21-16,0 0 0,0 22 0,0-22 15,21 0-15,0 0 0,0 0 16,22-21-16,-22 21 0,0-21 0,21 0 16,-21 0-16,22 0 0,-22 0 15,21 0-15,-21 0 0,22-21 0,-1 0 16,-21 0-16,22 0 0,-22 0 16,21-22-16,-21 22 0,0-21 0,1 21 15,-1-22-15,-21 1 0,0 0 16,21-1-16,-21 1 0,0 0 15,0-1-15,0-20 0,0 20 0,0 1 16,0-21-16,0 20 0,0 1 16,0 21-16,0-22 0,0 22 0,-21 0 15,21 0-15,0 0 0,0 42 32,0 0-32,0 0 0,0 0 15,0 22-15,0-22 0,0 21 16,0 1-16,0-1 0,0 0 0,0 1 0,0-1 15,0 0-15,0 1 16,0-1-16,0 0 0,0 1 0,0-1 16,0 0-16,0-21 0,0 22 15,0-22-15,21 0 0,-21 0 0,21 0 16,-21 1-16,21-22 16,0 0-16,1 0 0,-1-22 15,0 1 1,-21 0-16,0 0 0,0 0 15,0 0-15,0-1 0,0-20 16</inkml:trace>
  <inkml:trace contextRef="#ctx0" brushRef="#br1" timeOffset="-43367.3">6181 13420 0,'0'0'15,"0"21"1,21-21-1,0 0-15,0 0 0,0 0 16,0 0-16,1 0 0,20 0 0,-21-21 16,21 0-16,-20 21 0,20-22 15,-21 22-15,0 0 0,0-21 0,1 21 16,-1-21-16,-21 0 0,21 21 16</inkml:trace>
  <inkml:trace contextRef="#ctx0" brushRef="#br1" timeOffset="-42929.51">7239 13039 0,'0'0'0,"0"-21"0,-21 21 0,0 0 16,-1 0-1,22 21-15,-21 0 16,21 21-16,0-21 0,0 22 0,0-1 16,0 0-16,0 1 15,0 20-15,0-20 0,0 20 0,0-21 16,0 22-16,0-22 0,0 22 0,0-22 16,0 0-16,0-20 0,0 20 15,0-21-15,0 0 0,0 0 0,-21-21 31,0-21-15,21 0-16,0 0 0</inkml:trace>
  <inkml:trace contextRef="#ctx0" brushRef="#br1" timeOffset="-42520.74">6773 13420 0,'0'0'0,"-42"-43"0,21 1 15,0 21-15,-1-21 0,22-1 0,0 22 16,0-21-16,0-1 0,0 22 15,22 0-15,20-21 0,0 42 0,1-21 16,-1 21-16,21 0 0,1 0 16,-1 21-16,1 0 0,21 0 0,-22 21 15,1 1-15,-1-22 0,1 21 16,-1 1-16,1-1 0,-22 0 0,0 1 16,1-1-16,-22 0 0,0 1 15,0-1-15,-21 0 0,0 1 16,0-22-16,0 0 0,0 0 0,0 0 15,0 0-15,0-42 16,0 0 0,0 0-16,0-21 0,-21 20 15,21-20-15,0 0 0,-21-22 0,21 22 16,0-22-16,0 22 0,0-21 16,0-1-16,-21 1 0,21-1 0,0 1 15,0 20-15,0-20 0,0 20 0,0 22 16,21-21-16,0 42 0,-21-21 15,21 21-15,0 0 0,0 21 16,1 0 0,-1 0-16,0 0 0,0 22 0,0-22 15,0 0-15,1 21 0</inkml:trace>
  <inkml:trace contextRef="#ctx0" brushRef="#br1" timeOffset="-41177.01">8467 13441 0,'42'0'16,"-42"-21"-16,0 0 0,0-1 15,0 1-15,0 0 0,0 0 16,0 0-16,0 0 0,-21-1 16,0 1-16,-1 0 0,-20 0 15,21 21-15,0 0 0,-22 0 0,22 0 16,0 21-16,-21 21 0,21-20 15,-1-1-15,1 21 0,0-21 0,0 22 16,21-1-16,-21 0 0,21 1 16,0-1-16,0 0 0,0 1 0,0-1 15,0-21-15,21 21 0,0-20 0,-21-1 16,21-21-16,0 0 0,1 0 16,20 0-16,-21 0 0,0 0 0,0 0 15,22-21-15,-22-1 0,0-20 16,21 21-16,-20 0 0,-1-22 15,0 1-15,0 21 0,0-21 0,0-1 16,-21 22-16,0-21 0,0 21 16,0-1-16,0 1 0,0 0 0,-21 21 31,21 21-31,0 0 16,0 1-16,0-1 0,0 21 15,0-21-15,0 0 0,0 22 0,21-22 16,1 21-16,-1-21 0,0 1 0,0-1 15,0 0-15,0 0 16,22-21-16,-22 0 0,21 0 0,-21 0 16,22 0-16,-22 0 0,21 0 15,1-21-15,-22 0 0,21 0 0,-21-1 16,0 1-16,1-21 0,20 21 0,-42 0 16,21-22-16,-21 22 0,21-21 15,-21 21-15,0-22 0,0 22 0,0 0 16,0 0-16,0 42 31,0 0-31,0 0 0,0 0 0,0 1 16,0-1-16,0 0 0,0 21 15,0-21-15,0 1 0,0 20 0,0-21 16,0 0-16,0 22 0,0-22 16,0 0-16,0 0 0,0 0 15,0-42 16,21 0-31,1 0 16,-22 0-16,21-1 0,-21-20 0,0 21 16,21-21-16,-21 20 0,21-20 15,-21 21-15,0-21 0,0 20 0,21 1 16,0 0-16,1 21 16,-1 0-16,-21 21 15,21-21-15,0 21 0,-21 1 16,0-1-16,21 0 15,0 21-15,-21-21 0,22 1 0,-22 20 16,21-21-16,-21 0 0,21 22 16,-21-22-16,21 0 0,0-21 0,-21 21 15,21-21-15,1 21 0,-1-21 16,0 0-16,0-21 0,0 0 16,0 21-16,1-21 0,-1 0 0,-21-22 15,21 22-15,0 0 0,0-21 16,0 20-16,1-20 0,-1 21 0,-21-21 15,0 20-15,21 1 0,-21 0 16,21 0-16,0 21 31,-21 21-31,0 0 0,0 0 16,0 1-16,0-1 0,0 0 16,0 0-16,0 21 0,0-20 0,0-1 15,21 21-15,-21-21 0,0 0 16,22 22-16,-1-22 0,0 0 0,0 0 15,21-21-15,-20 21 0,20-21 0,-21 0 16,21 0-16,1 0 0,-1 0 16,-21-21-16,22 21 0,-22-21 0,21 0 15,-21-21-15,0 20 0,1 1 0,-1-21 16,-21 0-16,0 20 0,21-20 16,-21 0-16,0 21 0,21-22 15,-21 22-15,0 0 0,0 0 0,0 0 16,-21 21-16,0 0 15,21 21-15,-21 0 0,21 0 16,-22 21-16,22-20 0,0 20 16,0-21-16,0 21 0,0-20 0,0 20 15,0-21-15,0 21 0,0-20 0,0-1 16,0 0-16,0 0 0,22 0 16,-1-21-16,-21 21 0,21-21 0,0 0 15,0 0-15,0 0 0,1 0 0,-1 0 16,0 0-16,0 0 15,0 0-15,-21-21 0,21 21 0,1-21 16,-1 0-16,0 0 0</inkml:trace>
  <inkml:trace contextRef="#ctx0" brushRef="#br1" timeOffset="-40965.13">11049 13547 0,'21'-21'15,"0"-1"1,-21 1-16,0 0 16,0 0 46</inkml:trace>
  <inkml:trace contextRef="#ctx0" brushRef="#br1" timeOffset="-40409.45">11642 13377 0,'0'-63'15,"0"42"1,0 0-16,21-1 0,0 1 0,0 0 16,0 0-16,0 21 15,1 0-15,-1 0 0,0 0 0,21 0 16,-21 21-16,1 0 0,-22 22 16,21-22-16,0 21 0,-21 0 15,0-20-15,0 20 0,0 0 0,0 1 16,0-1-16,0 0 0,-21 1 0,0-22 15,21 0-15,0 0 0,-22 0 16,1-21-16,0 0 16,21-21-1,0 0-15,0 0 0,0-22 0,0 1 16,0 21-16,0-21 0,21-1 16,-21 1-16,21 0 0,1-1 0,-1 22 15,-21-21-15,21-1 0,0 22 16,0 0-16,0 0 0,1 21 15,-1 0-15,0 0 16,0 21-16,-21 0 16,21-21-16,0 21 0,1 1 0</inkml:trace>
  <inkml:trace contextRef="#ctx0" brushRef="#br1" timeOffset="-39400.78">12573 13229 0,'0'0'0,"0"-42"16,0 21 0,-21 21-1,0 0-15,-1 21 16,22 0-16,0 0 0,-21 0 16,21 1-16,-21 20 0,0-21 0,21 21 15,0 1-15,0-1 0,0 0 16,0-20-16,0 20 0,0 0 15,0-21-15,0 1 0,0-1 0,0 0 16,21-21-16,0 0 0,0 0 0,1 0 16,-1 0-16,0 0 0,0-21 15,0 0-15,22-1 0,-22 1 0,0 0 16,21-21-16,-21-1 0,1 22 16,20-21-16,-21 21 0,-21-22 15,0 1-15,0 21 0,0-21 0,0 20 0,0-20 16,-21 21-16,0 0 0,0 0 15,-1 21-15,-20 0 0,21 0 0,0 0 16,0 0-16,-22 21 16,22 0-16,0 0 0,0 21 0,0-20 15,-1 20-15,22-21 0,0 21 0,-21 1 16,21-1-16,0 0 0,0-20 16,0 20-16,0 0 0,0-21 0,21 1 15,1-1-15,-1 0 0,21 0 0,-21-21 16,22 0-16,-22 0 0,21 0 15,0 0-15,-20-21 0,20 0 0,0 0 16,1-1-16,-22-20 0,21 21 16,-21 0-16,22-22 0,-22 22 0,0-21 15,0 21-15,-21 0 0,21-1 0,-21 1 16,21 0-16,-21 0 16,0 42-1,22-21-15,-22 21 16,0 0-16,0 1 0,0-1 15,0 21-15,0-21 0,0 0 0,0 22 16,0-22-16,0 0 0,0 0 16,21 0-16,-21 1 0,0-1 0,0 0 15,21-21-15,0 0 0,0 0 16,0 0-16,1 0 16,-1-21-16,0 21 0,0-21 0,-21-1 15,21-20-15,0 21 0,-21 0 16,22 0-16,-22-22 0,21 22 15,-21 0-15,0 0 0,21 21 16,-21 21 0,0 0-1,0 0-15,0 0 0,0 1 0,0-1 16,0 21-16,21-21 0,-21 0 16,21-21-16,-21 22 0,0-1 0,21-21 15,1 0-15,-1 0 0,0 0 0,0 0 16,0 0-16,0 0 0,1 0 15,-1 0-15,0-21 0,0-1 0,0 1 16,0 0-16,1-21 16,-1 21-16,-21-22 0,0 1 0,0 21 15,0-22-15,0 1 0,0 0 0,0 21 16,0-22-16,0 22 0,0-21 16,-21 42-16,-1-21 0,22-1 0,-21 22 15,0 0-15,0 0 16,21 22-16,-21-1 0,21 0 15,0 0-15,0 0 0,0 0 16,0 1-16,0-1 16,21-21-16,0 21 0,0 0 15</inkml:trace>
  <inkml:trace contextRef="#ctx0" brushRef="#br1" timeOffset="-39187.92">14372 13441 0,'0'0'0,"-21"0"47,0 0-31,0 0-16,-1 0 15,1 0-15,0 0 16,0 0-16,0 0 0,0 0 15,-1 0-15,1 0 0,0 0 0,0-21 16</inkml:trace>
  <inkml:trace contextRef="#ctx0" brushRef="#br1" timeOffset="-36152.89">15515 13293 0,'0'0'0,"0"-21"0,0-1 0,0 1 0,0 0 16,0 0-16,0-21 0,-21 20 0,21 1 15,-21 0-15,21 0 0,-21 0 16,-1 0-16,1 21 0,0 0 0,0 0 15,0 0-15,0 0 0,-22 0 16,22 21-16,0 0 0,0 0 0,0 21 16,-1 1-16,22-1 0,0 22 15,0-22-15,0 21 0,0 1 0,22-1 16,-1-20-16,0 20 0,0 1 0,0-22 16,0 0-16,22 1 15,-22-22-15,0 0 0,21 0 0,-20 0 16,20-21-16,0 0 0,-21 0 15,22 0-15,-22 0 0,21-21 0,1 0 16,-22 0-16,21-21 0,-21 20 0,22-20 16,-22 21-16,0-21 0,0-1 15,0 22-15,-21-21 0,21-1 0,-21 22 16,0-21-16,0 21 0,0 0 16,0-1-16,-21 22 0,0 0 0,0 0 15,21 22 1,-21-1-16,21 21 0,-21-21 0,21 22 15,0-1-15,0 0 0,0-21 16,0 22-16,0-1 0,0-21 16,0 22-16,21-22 0,0 0 0,0-21 15,0 21-15,0-21 0,22 0 16,-22 0-16,21 0 0,-21-21 0,22 0 16,-1 0-16,-21-1 0,22 1 0,-22 0 15,0-21-15,0 21 0,0-22 16,0 22-16,-21-21 0,0-1 0,0 22 15,0-21-15,-21 0 0,0 20 16,-21-20-16,-1 21 0,22-21 16,-42 20-16,20 1 0,1 21 0,0 0 15,-1 0-15,22 0 0,-21 0 16,21 21-16,0 1 0,-1-1 0,22 0 16,0 21-16,0-21 0,0 22 15,0-1-15,0 0 0,0 1 0,22-22 16,-1 21-16,21-21 0,0 1 0,1-1 15,-1 0-15,0-21 0,22 0 16,-1 0-16,-20 0 0,20-21 0,1 0 16,-22-1-16,22 1 0,-22-21 15,21 21-15,-20-22 0,-1 1 0,0 0 16,1-1-16,-1 1 0,-21-21 0,0 20 16,1-20-16,-22 20 15,0-20-15,0-1 0,0 1 0,0-1 16,0 22-16,0 0 0,0-1 15,0 1-15,-22 21 0,1 42 16,0 0-16,21 22 16,0-1-16,-21 0 15,0 22-15,21-1 0,-21 1 0,21-1 0,-22 1 16,22-1-16,0 1 0,0-1 16,0-20-16,0 20 0,0 1 0,0-22 15,22 0-15,-1 1 0,0-1 0,0-21 16,0 21-16,0-42 0,1 22 15,-1-1-15,21-21 0,-21 0 16,0 0-16,1 0 0,20-21 0,-21-1 16,0 1-16,0 0 0,1 0 15,-1-21-15,0 20 0,0-20 0,0 0 16,-21 21-16,0-22 0,21 1 16,-21 21-16,0-22 0,0 22 0,0 0 15,-21 42 16,21 0-31,0 1 0,0-1 0,0 21 16,-21-21-16,21 0 0,0 22 0,0-22 16,0 0-16,0 0 0,0 0 15,21 1-15,0-1 0,-21 0 16,22-21-16,-1 0 0,0 21 16,0-21-16,0 0 0,22 0 0,-22 0 15,0-21-15,21 0 0,-21 21 0,22-21 16,-22-1-16,0 1 0,0 0 15,0 0-15,1-21 0,-22 20 0,21 1 16,-21 0-16,0 0 0,0 0 0,0 0 16,0-1-16,-21 44 31,21-1-15,0 0-16,0 0 15,0 0-15,0 0 0,0 1 0,0-1 16,0 0-16,0 0 0,21 0 15,-21 0-15,21 1 0,0-22 0,0 21 16,0-21-16,1 0 0,-1 0 0,0 0 16,0 0-16,21 0 0,-20-21 15,-1-1-15,0 22 0,0-21 0,21 0 16,-20 0-16,-22-21 0,21 20 0,-21 1 16,21-21-16,-21 21 0,0 0 15,0-22-15,0 22 0,0 0 16,0 0-16,0 42 31,0 0-31,0 0 0,0 0 16,0 1-16,0-1 0,0 0 15,0 0-15,0 21 0,0-20 0,0-1 16,0 0-16,0 0 0,0 0 16,0 0-1,0-42 1,0 0-16,21 21 15,-21-21-15,0 0 0,0 0 16,21-1-16,-21-20 0,21 21 16,-21 0-16,22-22 0,-22 22 15,21 0-15,0 0 0,-21 0 0,21 21 16,0 0-16,0 0 16,1 0-16,-1 21 15,-21 0-15,0 0 0,21 0 0,-21 1 16,21-1-16,-21 0 0,21 0 0,-21 21 15,0-20-15,21-1 0,1 0 16,-22 0-16,0 0 0,21-21 16,0 0-16,0 0 0,0 0 15,0 0-15,1 0 16,-22-21-16,21 21 0,0-21 16,-21 0-16,21 0 0,0-1 0,0-20 15,1 21-15,-22 0 0,21-22 16,0 22-16,0 0 0,-21 0 0,21 0 15,0 0-15,1 21 0,-22 21 32,0 0-32,0 0 0,0 0 0,0 0 15,0 1-15,0-1 0,21 21 0,-21-21 16,0 0-16,21 1 0,-21-1 16,0 0-16,21 0 0,0 0 0,-21 0 15,21 1-15,1-22 16,-1 0-16,0 0 15,0 0-15,0 0 0,0 0 16,1-22-16,-1 1 16,0 0-16,0 0 0,0 0 0,0 21 15,22-21-15</inkml:trace>
  <inkml:trace contextRef="#ctx0" brushRef="#br1" timeOffset="-35981.48">19389 13483 0,'-22'0'0,"1"0"15,0 0 1,0 0 0,21-21-1,0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4:23:57.0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1397 0,'0'0'0,"0"21"16,21-21 0,0 0-16,0 0 15,1 0-15,-1 0 0,0-21 16,0 21-16,0-21 0,0 0 16,1 0-16,20-1 0,-21 1 15,21 0-15,-20 0 0,-1 0 0,0 0 16,0-1-16,0-20 0,-21 21 15,0 0-15,0 0 16,-42 21-16,21 0 0,-22 0 16,1 0-16,0 21 0,-22 0 15,22 0-15,-22 0 0,22 0 16,0 1-16,-1-1 0,22 21 16,-21-21-16,21 0 0,21 1 15,0 20-15,-21-21 0,21 0 16,0 0-16,0 1 0,0-1 0,0 0 15,21 0-15,0 0 0,21 22 16,-21-22-16,22 0 0,-1 0 16,0 0-16,1 0 0,-1 22 15,0-22-15,1 0 0,-1 21 16,0-20-16,-20-1 0,-1 21 0,-21-21 16,0 22-16,0-22 0,-21 21 0,-22-21 15,1 0-15,0 22 0,-1-22 16,1 0-16,-22 0 0,22-21 15,0 21-15,-1-21 0,1 0 16,0 0-16,21 0 0,-22 0 16,22 0-16,0 0 0,0-21 0,0 21 15,-1-21-15,22 0 0,0 0 16,0 0-16,0-1 16,0 1-16,0 0 0,0 0 15,22 0-15,-1 0 16,0 21-16,0-22 0</inkml:trace>
  <inkml:trace contextRef="#ctx0" brushRef="#br0" timeOffset="327.8">1926 1164 0,'0'0'0,"0"-21"16,0 0-16,0 0 15,0 42 17,0 0-32,0 0 0,0 22 15,-21-22-15,21 21 0,0 22 0,-21-22 16,21 0-16,-21 22 16,21-1-16,0 1 0,-22-1 15,22 1-15,0-1 0,-21 1 0,21-22 16,0 0-16,0 1 0,0-22 15,0 0-15,0 0 0,0 0 0,0 1 16,21-22-16,1 0 16,-1 0-16,-21-22 15,21 1-15,-21 0 0,0 0 16,0 0-16,0 0 0</inkml:trace>
  <inkml:trace contextRef="#ctx0" brushRef="#br0" timeOffset="527.66">1672 1736 0,'-21'21'15,"42"-21"17,0 0-32,0 0 15,1 0-15,-1 0 0,0 0 16,0-21-16,21 0 0,-20 21 0,-1-22 15,0 22 1,0 0-16,0-21 0</inkml:trace>
  <inkml:trace contextRef="#ctx0" brushRef="#br0" timeOffset="943.43">2053 1926 0,'0'0'0,"0"21"16,0 1-16,21-22 16,0 0-1,1-22-15,-1 1 16,0 0-16,0 21 0,0-42 16,0 21-16,22-1 0,-22 1 0,21 0 15,-21-21-15,1 21 0,-1-1 16,0 1-16,-21 0 0,0 0 15,0 0-15,-21 21 16,0 0 0,-1 0-16,-20 21 0,21 0 0,0 0 15,0 0-15,-22 1 0,22 20 16,0-21-16,21 21 0,-21-20 16,21 20-16,-21 0 0,21-21 0,0 22 15,0-22-15,0 21 16,0-21-16,0 1 0,21-1 0,0-21 15,0 21-15,0-21 0,0 0 16,1 0-16,20 0 0,-21 0 0,21 0 16,-20-21-16,20 21 0,0-21 15,-21-1-15,22 1 0,-1-21 16</inkml:trace>
  <inkml:trace contextRef="#ctx0" brushRef="#br0" timeOffset="1300.53">2815 1651 0,'0'0'0,"0"-21"0,0 0 0,0 0 32,0 42-17,0 0 1,0 0-16,0 0 0,0 22 0,0-22 16,0 21-16,0 0 0,0 1 15,0-1-15,0 0 0,0 1 0,0 20 16,0-20-16,0 20 0,0 1 15,0-1-15,0 1 0,0 20 0,0-20 16,0-1-16,21 22 0,-21-22 16,0 22-16,0-21 0,0-1 0,0 1 15,0 20-15,0-20 16,0-1-16,0 1 0,0-22 0,0 22 16,-21-22-16,21 0 0,-21 1 15,21-22-15,0 0 0,-21 0 0,21 0 16,0-42-1,-21 0-15,21 0 16,0-22-16,0 1 0,0 0 0,0-1 16,0-20-16,0-1 0</inkml:trace>
  <inkml:trace contextRef="#ctx0" brushRef="#br0" timeOffset="1667.83">2773 1969 0,'0'0'0,"-21"-22"0,21-20 16,0 21-16,-22 0 0,22 0 0,-21-1 15,21 1-15,0 0 0,0 0 16,0 0-16,0 0 0,21 21 0,1-22 16,20 1-16,-21 21 0,0-21 15,22 21-15,-22 0 0,21 0 0,-21 0 16,22 0-16,-22 21 0,21-21 15,-21 21-15,0 1 0,1 20 16,-1-21-16,-21 21 0,0-20 16,0 20-16,0-21 0,0 21 15,-21 1-15,-1-22 0,1 0 0,0 21 16,0-20-16,0-1 0,0 0 16,-22 0-16,22 0 0,0-21 0,0 21 15,0-21-15,21 22 16,-22-22-16,22-22 31,0 1-31,22 21 0,-1-21 16,0 0-16</inkml:trace>
  <inkml:trace contextRef="#ctx0" brushRef="#br0" timeOffset="2431.62">4022 1863 0,'-22'0'15,"22"-21"-15,0-1 16,0 1-16,0 0 0,0 0 15,0-21-15,22 20 0,-22-20 16,0 21-16,21-21 0,0 20 16,-21-20-16,21 21 0,-21 0 15,0 0-15,0-1 0,21 1 0,-21 0 16,0 42 15,0 0-15,0 1-16,0-1 0,0 21 0,0-21 15,0 22-15,0-1 16,0-21-16,0 21 0,0 1 0,0-1 16,0-21-16,0 22 0,0-1 15,0-21-15,0 21 0,0-20 0,0-1 16,0 21-16,0-21 0,0 0 16,0 1-16,0-1 0,0 0 0,21 0 15,-21 0-15,0 0 16,0 1-1,0-1 1,-21-21-16,0 0 0,0 0 16,0 0-16,0 0 0,-1 0 15,1 0-15,0 21 0,-21-21 16,21 0-16,-22 0 0,22 0 0,-21 0 16,21 0-16,-1 0 0,-20 0 15,21 0-15,21 21 0,-21-21 16,42 0-1,0 0 1,0 0-16,22 0 0,-22 0 16,21 0-16,0 0 0,-20-21 0,20 21 15,0 0-15,1 0 0,-22 0 16,21 0-16,0 0 0,-20-21 0,20 21 16,-21 0-16,0 0 0,0 0 15,1 0-15,-1 0 0,0 0 16,-21-21 46</inkml:trace>
  <inkml:trace contextRef="#ctx0" brushRef="#br0" timeOffset="3579.96">5207 1884 0,'0'-21'0,"-21"21"31,0 0-16,-1 0 1,1 0-16,0 0 0,0 0 16,0 0-16,0 0 15,-1 0-15,1 0 16,0 0-16,0 0 16,42 0 15,0 0-16,0 0-15,1 0 0,20 0 16,-21 0-16,21 0 0,1 0 0,-1 0 16,0 0-16,22 0 0,-1 0 15,-20 0-15,20 0 0,1 0 0,-1-21 16,1 21-16,-1 0 0,1 0 16,-1 0-16,1-22 0,-22 22 0,0 0 15,1 0-15,-1-21 0,0 21 16,1 0-16,-22-21 0,21 21 0,-21 0 15,1 0-15,-1-21 0,0 0 16,-21 0 0,0-1-1,-21 22-15,21-21 16,-21 21-16,-1-21 0,1 21 0,0 0 16,0-21-16,0 21 0,0 0 15,-1-21-15,1 21 0,-21 0 0,21 0 16,0 0-16,-22 0 0,22 0 15,-21 0-15,21-21 0,-1 21 0,1 0 16,0 0-16,0 0 0,0 0 16,42 0 46,0 0-62,0 21 0,0-21 0,1 0 16,-1 0-16,21 21 0,-21-21 15,0 0-15,22 0 0,-22 0 0,0 0 16,21 0-16,-20 21 0,-1-21 16,0 0-16,0 0 0,0 0 0,0 0 15,1 0-15,-22 21 16,0 0 0,0 1-1,0-1-15,-22 0 0,22 0 16,-21 0-16,0 0 15,0 1-15,0-1 0,0 0 0,-22 21 16,22-21-16,-21 22 0,21-22 16,-22 21-16,1-21 0,21 22 0,-22-22 15,22 0-15,-21 0 0,21 22 0,0-22 16,-1-21-16,22 21 0,0 0 16,-21-21-16,21 21 0,-21-21 15,21 21-15,0 1 16,21-22 31,0 0-47,1-22 15,-1 22-15,0-21 16,0 0-16,0 0 0,0 0 0</inkml:trace>
  <inkml:trace contextRef="#ctx0" brushRef="#br0" timeOffset="9561.92">7218 1228 0,'0'-21'16,"0"-1"-1,0 1 1,0 0-16,0 0 16,0 0-16,0 0 15,0-1-15,0 1 0,0 0 16,0 0-16,0 0 0,0 0 15,0-1-15,0 1 0,0 0 16,0 0-16,0 0 16,0 42 15,0 0-15,0 0-16,0 0 15,0 22-15,0-22 0,0 21 0,0 1 16,0-1-16,0 0 15,0 1-15,0-1 0,0 0 0,0 1 16,0 20-16,0-21 0,-21 1 16,21 20-16,-22 1 0,22-22 0,0 22 15,0-22-15,-21 21 0,21-20 16,-21 20-16,21-20 0,0-1 0,0 0 16,0 1-16,-21-1 0,21-21 15,0 21-15,0-20 0,0-1 0,0 0 16,0 0-16,21-21 47,-21-21-47,0 0 0,0 0 15,0-1-15,0-20 0</inkml:trace>
  <inkml:trace contextRef="#ctx0" brushRef="#br0" timeOffset="9975.69">7154 974 0,'0'0'15,"-21"0"-15,21-21 32,21 21-17,0 0-15,1 0 0,-22-22 0,21 22 16,21-21-16,-21 21 0,0 0 16,22-21-16,-22 21 0,21 0 0,-21-21 15,22 21-15,-22 0 0,21 0 16,-21 0-16,1 0 0,-1 0 15,0 0-15,-21 21 32,0 0-32,-21 0 15,0 1-15,-1-1 16,22 0 0,-21-21-16,21 21 0,-21-21 15</inkml:trace>
  <inkml:trace contextRef="#ctx0" brushRef="#br0" timeOffset="10291.6">7154 1736 0,'0'0'0,"21"0"16,1 0-16,-1 0 0,0-21 16,0 21-16,0-22 0,0 22 15,1 0-15,-1-21 0,0 21 16,0-21-16,0 21 16,0 0-1,1 0-15</inkml:trace>
  <inkml:trace contextRef="#ctx0" brushRef="#br0" timeOffset="10720.05">7726 1863 0,'0'0'0,"0"-21"31,0 42 0,0 0-15,0 0-16,0 0 0,0 0 16,0 1-16,0-1 0,0 0 15,0 0-15,-21 0 0,21 0 0,0 1 16,0 20-16,0-21 15,0 0-15,0 0 0,-22-21 0,22 22 16,0-1-16,0-42 47,0-1-31,0 1-16,0 0 0</inkml:trace>
  <inkml:trace contextRef="#ctx0" brushRef="#br0" timeOffset="11115.82">7810 1588 0,'0'0'16,"-21"0"-1,21 21 1,0 0-16,0 0 15,0 0-15,0 0 16,0 1-16,21-22 31,1 0-31,-1 0 16,0-22 0,0 1-16,-21 0 0,0 0 15,0 0-15,0 0 16,0-1-16,0 1 0,-21 21 15,0 0-15,0 0 16,-1 0-16,1 0 0,0 0 16,0 0-16,21 21 15,-21-21-15,21 22 0,0-1 16,0 0 0,21-21-16,0 0 15,0 0-15,0-21 16</inkml:trace>
  <inkml:trace contextRef="#ctx0" brushRef="#br0" timeOffset="11526.59">8318 826 0,'0'0'0,"0"-22"0,0-20 15,0 63 17,0 0-32,0 22 15,-21-22-15,21 21 0,0 1 0,0-1 16,0 21-16,0-20 0,-21 20 16,21 1-16,-21-1 0,21 1 0,-21-1 15,21 1-15,-21-1 0,-1 22 16,1-22-16,21 1 0,-21-1 0,0 1 15,0-1-15,21-20 16,0 20-16,0-20 0,-21-1 0,21 0 16,0-21-16,0 1 0,-22 20 15,22-21-15,0 0 0,0 0 16,0-42 15,0 0-15,0 0-16,22 0 15,-22 0-15,0-1 0,21 1 16,-21 0-16</inkml:trace>
  <inkml:trace contextRef="#ctx0" brushRef="#br0" timeOffset="11910.37">8191 2074 0,'22'0'0,"-1"0"16,-21 22-16,21-22 15,0 0-15,0 0 0,0 0 16,1 0-16,-1-22 16,0 22-16,0-21 0,0 0 0,0 21 15,1-21-15,-1 0 16,0 0-16,0-1 0,-21 1 0,21 0 16,-21 0-16,0 0 15,0 0-15,0-1 0,0 1 0,-21 0 16,0 21-1,0 0-15,0 0 0,-1 21 16,1 0-16,0 1 0,0-1 16,0 0-16,0 0 0,-1 21 0,22 1 15,0-22-15,-21 21 0,21-21 16,-21 22-16,21-22 0,0 0 0,0 0 16,0 0-16,0 1 0,0-1 15,21 0-15,0-21 16,1 0-16,-1 0 0,0 0 15,0 0-15,21 0 0,-20-21 16,-1 0-16,0-1 0,21 1 0</inkml:trace>
  <inkml:trace contextRef="#ctx0" brushRef="#br0" timeOffset="13207.46">9080 1164 0,'0'0'0,"-21"0"16,21 21-1,0 1 1,0-1-1,21-21-15,1 0 16,-1 0-16,0 0 0,0 0 16,21-21-16,-20 21 0,-1-22 0,21 1 15,0-21-15,-20 21 0,20-22 16,-21 22-16,21-21 0,1 0 16,-22-1-16,0 1 0,0 21 15,-21-22-15,0 22 0,0-21 0,0 21 16,0 0-16,-21-1 0,0 1 15,0 0-15,0 21 0,-1 0 0,1 0 16,0 0-16,0 0 0,0 0 16,0 21-16,-1 22 0,22-22 15,0 21-15,0 22 0,0-22 0,0 21 16,0 22-16,0-21 0,0-1 16,0 22-16,0-22 0,0 22 0,0 0 15,0-22-15,0 22 0,0-1 16,0-20-16,0-1 0,0 22 0,0-21 15,0-22-15,0 21 0,0 1 16,0-22-16,-21 1 0,0-1 0,21-21 16,-21 21-16,0-20 0,0-1 15,21 0-15,-22 0 0,1-21 16,0 0-16,0 0 0,-21 0 0,20-21 16,1 0-16,-21 0 0,21-1 15,-22-20-15,1 21 0,21-21 0,-21 20 16,20 1-16,1-21 0,-21 21 15,42 0-15,-21-1 0,21 1 0,-21 21 16,21 21 15,0 1-31,21-1 0,0 0 0,-21 0 16,21 0-16,0 0 0,22 1 16,-22-22-16,0 21 0,21 0 15,-21 0-15,22-21 0,-22 21 16,21-21-16,1 0 0,-1 0 0,-21 0 15,21 0-15,1 0 0,-1 0 16,-21-21-16,22 0 0,-22 21 0,21-21 16,-21 0-16,0-1 0,22 1 0,-22 0 15,0 0-15,0 21 0,-21-21 16,0 0-16,21-1 0,-21 1 16,0 42 15,0 1-31,0-1 15,-21 0-15,21 0 16,-21 0-16,21 0 0,-21 1 16,21-1-16,0 0 0,0 0 0,0 0 15,0 0 1,21-42 15,-21 0-31,0 0 16,21 0-16,-21 0 0,21-1 0,-21 1 15,0 0-15,22 0 0,-1 0 16,0 0-16,0-1 0,-21 1 16,21 21-16,0 0 0,1 0 0,-1 0 15,0 0-15,-21 21 16,21-21-16,0 22 0,-21-1 16,0 0-16,0 0 0,0 0 15,0 0-15,0 1 0,0-1 16,0 0-16,0 0 0,0 0 15,0 0-15,0-42 63,0 0-63,21 21 0,1-21 16</inkml:trace>
  <inkml:trace contextRef="#ctx0" brushRef="#br0" timeOffset="13560.26">10075 1884 0,'0'21'31,"0"0"-15,0 0-16,0 1 0,0 20 0,0-21 15,0 21-15,0 1 0,0-1 16,0 0-16,0 1 0,0 20 15,0 1-15,0-22 0,0 22 0,0 20 16,0-20-16,0-1 0,0 22 16,0-22-16,0 1 0,0 21 0,0-22 15,0 22-15,0-22 0,0 1 0,0-1 16,-21 1-16,21-1 0,0-20 16,0-1-16,-21-21 0,21 21 0,0-20 15,-21-1-15,21 0 0,-21-21 16,21-21-1,0 0-15,0-1 0,-22 1 16,22-21-16,0 21 0,0-22 16,0-20-16,-21 21 0,21-22 15,0 1-15,0-1 0</inkml:trace>
  <inkml:trace contextRef="#ctx0" brushRef="#br0" timeOffset="13858.09">9948 2138 0,'0'0'0,"21"-106"15,1 64-15,-1-1 16,-21 22-16,21 0 0,0 0 16,0 0-16,22 0 0,-22 21 0,0 0 15,21 0-15,-21 0 0,22 0 0,-22 21 16,21-21-16,-21 21 16,1 21-16,-1-21 0,-21 1 0,0-1 15,0 21-15,0-21 0,0 22 16,0-22-16,-21 0 0,-1 0 0,1 0 15,0 22-15,0-43 0,0 21 16,0 0-16,-1 0 0,1 0 0,0 0 16,21-42 31,21 0-47,0 21 0,-21-21 0,22 0 15,-1 0-15</inkml:trace>
  <inkml:trace contextRef="#ctx0" brushRef="#br0" timeOffset="14610.2">10562 1884 0,'0'0'0,"0"21"16,0 0 0,0 0-16,0 1 0,0-1 15,0 0-15,0 0 0,0 21 16,0-20-16,0-1 0,0 0 0,0 0 15,0 0-15,0 0 0,0 1 0,0-1 16,21-21-16,-21 21 16,21-21-16,1 0 15,-1 0-15,0-21 16,0 0-16,0 21 0,0-22 0,-21 1 16,22 0-16,-1 0 0,-21 0 0,21 0 15,-21-1-15,0 1 0,21 0 16,-21 0-16,0 0 0,0 0 0,0-1 15,0 44 17,0-1-32,0 0 15,0 0-15,0 0 0,0 0 16,0 1-16,0 20 0,0-21 0,0 0 16,0 0-16,21 1 0,-21-1 15,21 0-15,1 0 0,-22 0 0,21-21 16,0 21-16,0-21 0,0 0 15,0 0-15,1 0 0,-1 0 0,0 0 16,21-21-16,-21 21 0,1-21 0,-1 0 16,0 0-16,0 0 0,0-22 15,0 22-15,1-21 0,-1-1 16,0 1-16,0 0 0,-21-1 0,21-20 16,0 21-16,-21-22 0,0 1 0,0-1 15,22 1-15,-22 20 0,21-20 16,-21 20-16,0 1 0,0 21 15,0-21-15,0 20 0,0 1 0,0 42 32,0 22-17,-21-22-15,21 21 0,-22 1 16,22-1-16,0 0 0,0 22 0,-21-22 16,0 22-16,21-1 0,-21-21 15,0 22-15,21-1 0,0-20 0,0-1 16,-21 22-16,21-22 0,0-21 0,0 21 15,0-20-15,0-1 0,0 0 16,0 0-16,21 0 0,0-21 16,0 0-16,0 0 15,0 0-15,1 0 0,-1 0 16,0-21-16,0 0 0,-21 0 0,21 21 16,-21-21-16,21-22 0,-21 22 15,0 0-15,0 0 0</inkml:trace>
  <inkml:trace contextRef="#ctx0" brushRef="#br0" timeOffset="14800.09">11112 1884 0,'0'21'16,"22"-21"-1,-1 0-15,21 0 16,-21-21-16,0 21 0,22-21 0,-22 21 15,0-21-15,0 21 0,22-22 0,-22 1 16,0 21-16,0-21 0,-21 0 16,21 0-16,0 21 0</inkml:trace>
  <inkml:trace contextRef="#ctx0" brushRef="#br0" timeOffset="15915.44">12298 1609 0,'63'0'15,"-42"0"-15,1-21 16,-1-1-16,0 22 0,21-21 0,-21 0 16,22 0-16,-22 0 0,21 0 0,-21-1 15,22 1-15,-1-21 0,-21 21 16,0 0-16,-21-1 0,0 1 0,0-21 15,0 21-15,0 0 0,-21-1 16,0 22-16,0-21 0,-21 21 0,-1 0 16,22 0-16,-21 0 0,-1 0 15,-20 21-15,21 1 0,-1-1 16,22 0-16,-21 0 0,21 0 0,-22 0 16,43 22-16,0-22 0,-21 21 15,21-21-15,0 22 0,0-22 0,0 21 16,21 1-16,0-22 0,1 21 15,-1 0-15,0-20 0,0 20 0,0 0 16,0-21-16,22 22 0,-22-1 0,0-21 16,0 22-16,0-22 0,1 21 15,-1 0-15,-21-20 0,0 20 16,0-21-16,0 21 0,-21-20 0,-1-1 0,1 21 16,-21-21-16,21 0 0,-22 1 15,-20-1-15,21 0 0,-1 0 0,1-21 16,0 0-16,-1 0 0,1 0 15,0 0-15,-1-21 0,22 0 16,-21 0-16,21-1 0,-1 1 0,1 0 16,21 0-16,0-21 0,-21-1 15,21 22-15,0-21 0,-21-1 0,21 1 16,0 0-16,0-1 0,0 22 0,0-21 16,0 21-16,0 0 15,21 21-15,-21 21 16,21-21-16,0 21 0,-21 0 15,22 21-15,-1-20 0,0 20 16,-21 0-16,21-21 0,0 22 0,0-1 16,1-21-16,-1 22 0,0-22 0,0 21 15,0-21-15,22 22 0,-22-22 16,0 0-16,0 0 0,21 0 0,-20-21 16,-1 0-16,21 0 0,-21 0 15,22 0-15,-1 0 0,-21 0 0,21-21 16,1 0-16,-1 0 0,0 0 15,-20-1-15,20-20 0,0 21 0,1-21 16,-1-1-16,-21 1 0,0 0 0,22-1 16,-22-20-16,0-1 0,0 1 15,-21-1-15,0 1 0,21-1 16,-21 1-16,0 20 0,0-20 0,0 21 16,0-1-16,0 1 0,0 21 15,0 0-15,0-1 0,0 1 0,0 42 31,0 1-31,0 20 0,0-21 0,0 21 16,0 1-16,0 20 0,0 1 0,0-22 16,0 22-16,0-1 0,0 1 15,0-1-15,-21-21 0,21 22 16,0-22-16,0 1 0,-21-1 0,21 0 16,0-21-16,-21 22 0,21-22 0,0 0 15,0 0-15,0 0 0,0 1 16,21-44 15,-21 1-31,21 21 0,-21-21 0,0 0 16,0 0-16</inkml:trace>
  <inkml:trace contextRef="#ctx0" brushRef="#br0" timeOffset="16127.56">12785 2011 0,'0'0'0,"21"0"32,0 0-17,0 0-15,0 0 0,0 0 16,1-21-16,20 21 0,-21-21 0,0 21 16,22-22-16,-22 22 0,0 0 0,0-21 15,0 21-15,-21-21 16,21 0-16</inkml:trace>
  <inkml:trace contextRef="#ctx0" brushRef="#br0" timeOffset="16676.25">13335 2159 0,'0'0'0,"0"-21"0,-21 0 16,21 0-16,-21 21 15,21-22-15,0 1 0,0 0 16,0 0-1,21 0-15,0 21 16,0 0-16,21 0 0,-20 0 16,-1 0-16,0 21 0,0-21 15,0 21-15,0 0 0,1 0 0,-1 22 16,0-22-16,-21 0 0,21 21 16,-21-20-16,0-1 0,0 0 0,0 0 15,0 0-15,-21 0 0,0 1 0,21-1 16,-21 0-16,-1-21 0,1 0 15,0 0-15,21-21 32,0 0-32,0-1 15,0 1-15,0-21 0,0 21 0,0 0 16,0-1-16,0-20 0,21 21 0,0-21 16,1-1-16,-22 22 0,21-21 15,0 21-15,-21-1 0,21 1 0,0 0 16,0 0-1,1 21-15,-22 21 16,21 0-16,-21 0 16</inkml:trace>
  <inkml:trace contextRef="#ctx0" brushRef="#br0" timeOffset="17032.04">13843 2223 0,'0'0'0,"21"0"0,0 0 16,0 0-16,1 0 16,-1 0-16,0-22 0,0 22 15,0-21-15,0 21 0,1-21 16,20 0-16,-21 0 0,-21 0 0,21-1 16,0 1-16,-21 0 0,0 0 0,22 0 15,-22 0-15,0-1 16,-22 22-16,1 0 15,0 0-15,0 0 0,0 0 16,0 22-16,-1-1 0,1 0 0,0 0 16,0 0-16,0 0 0,0 1 0,-1-1 15,22 0-15,-21 21 0,21-21 16,0 1-16,0-1 0,0 0 0,0 0 16,0 0-16,0 0 0,21 1 15,1-22-15,-1 0 0,0 21 16,21-21-16,-21 0 0,1 0 0,20 0 15,0 0-15,-21 0 0,22-21 0,-22-1 16,21 22-16</inkml:trace>
  <inkml:trace contextRef="#ctx0" brushRef="#br0" timeOffset="18235.34">14774 2011 0,'0'0'16,"0"-21"-16,0-22 15,0 22-15,0 0 0,-21 21 0,21-21 16,-21 21-16,0 0 0,0 0 0,-1 0 16,1 0-16,0 0 15,21 21-15,-21-21 0,0 21 0,21 0 16,-21 1-16,21-1 0,0 21 16,-22-21-16,22 0 0,-21 1 15,21 20-15,-21-21 0,21 0 0,0 0 16,0 1-16,0 20 0,0-21 0,0 0 15,0 0-15,0 1 16,0-1-16,21-21 16,0 0-16,1 0 15,-1 0-15,0-21 0,0-1 16,0 22-16,0-21 0,1 0 0,-1 0 16,0 0-16,0 0 0,0-1 0,0 1 15,-21-21-15,22 21 16,-1 0-16,-21-1 0,0 1 0,0 0 15,0 0-15,0 0 0,0 0 16,0 42 0,0 0-1,0 0-15,0 0 0,0 0 16,0 1-16,0-1 0,0 0 0,0 0 16,0 0-16,0 0 0,0 1 0,0-1 15,21-21-15,-21 21 0,21 0 16,0-21-16,0 0 0,1 0 0,-1 0 15,0 0-15,21 0 0,-21 0 0,1 0 16,-1 0-16,21-21 16,-21 21-16,0-21 0,1 0 0,-1-1 15,0 1-15,0 0 0,-21 0 0,0 0 16,21 0-16,-21-22 0,0 22 16,0 0-16,0 0 0,0 0 0,0-1 15,0 1-15,-21 21 16,21 21-1,-21 1-15,21-1 16,0 0-16,0 0 0,-21 0 16,21 22-16,0-22 0,0 0 0,0 0 15,0 0-15,0 0 0,0 1 0,0-1 16,0 0-16,-21 0 0,21 0 16,0 0-16,-22-21 46,22-21-30,0 0-16,0 0 0,0 0 16,0 0-16,0-1 0,0 1 15,0 0-15,0 0 0,0 0 16,22-22-16,-1 22 0,0 0 0,0-21 16,0 21-16,0-1 0,1 22 15,-1-21-15,0 21 0,0 0 0,0 0 16,0 0-16,22 0 0,-22 21 0,0 1 15,0-1-15,0 0 0,1 0 16,-22 0-16,21 0 0,0 1 0,-21-1 16,0 0-16,0 0 0,21 0 0,-21 0 15,0 1-15,0-1 16,0 0-16,0 0 0,0 0 16,-21-21-16,0 0 15,0 0 1,-1 0-1,22-21-15,-21 21 0,21-21 16,0 0-16,0 0 0,0-1 16,0 1-16,0 0 0,21 0 0,1 0 15,-1-22-15,0 22 0,0-21 0,0 21 16,0-22-16,22 22 0,-22 0 16,0 0-16,21 21 0,-20 0 0,-1 0 15,0 0-15,21 0 0,-21 21 16,1 0-16,-1 0 0,-21 1 0,0-1 15,21 0-15,-21 21 0,0-21 16,0 1-16,0-1 0,0 21 0,0-21 16,0 0-16,0 1 0,-21-1 0,21 0 15,0 0-15,-21 0 16,21 0 0,0-42-1,21 21-15</inkml:trace>
  <inkml:trace contextRef="#ctx0" brushRef="#br0" timeOffset="25823.3">17060 1969 0,'0'0'0,"-21"0"15,21 21-15,0 0 16,0 0 0,21-21-1,0 0 1,1 0-16,-1-21 0,0 21 16,0-21-16,0 0 0,22-1 15,-22 1-15,21-21 0,-21 21 0,22-22 16,-22 22-16,21-21 0,-21 0 15,0-1-15,22 22 0,-22-21 0,0-1 16,-21 1-16,21 0 0,-21 21 0,21-22 16,-21 22-16,0-21 0,0 21 15,0-22-15,0 22 0,0 0 0,0 0 16,0 0-16,0-1 0,-21 22 16,0 0-1,0 22 1,0-1-16,0 0 0,-1 0 0,22 21 0,0 1 15,-21-1-15,0 0 16,0 1-16,21 20 0,-21-20 0,0 20 16,21 1-16,-22-1 0,1 1 0,0-1 15,0 22-15,21-22 0,-21 1 16,0-1-16,-1 1 0,1 20 0,21-20 16,-21-1-16,0 22 0,0-21 15,21-1-15,0 1 0,-21-1 0,21 1 16,0-22-16,-22 0 0,22 1 0,0-1 15,0 0-15,0-21 16,0 1-16,22-22 0,-1 0 0,0 0 16,0 0-16,0 0 15,22 0-15,-22-22 0,0 1 0,21 0 16,-21 0-16,1 0 0,20 0 0,-21-22 16,21 22-16,-20 0 0,-1-21 15,0-1-15,0 22 0,-21-21 0,0-1 16,21 1-16,-21 0 0,0-22 0,0 22 15,0 0-15,-21-1 0,0 1 16,0 0-16,0 20 0,-1-20 0,-20 21 16,0 0-16,21 0 0,-22-1 15,1 1-15,21 21 0,0 0 16,-22-21-16,22 21 0,0 0 16,42 0 15,0 0-31,0 0 0,22-21 15,-22 21-15,21 0 0,-21 0 0,22 0 16,-22 0-16,21 0 0,-21-21 0,1 21 16,20 0-16,-21 0 0,0-21 15,22 21-15,-22 0 0,0-22 0,21 1 16,-21 21-16</inkml:trace>
  <inkml:trace contextRef="#ctx0" brushRef="#br0" timeOffset="26074.16">18436 1905 0,'21'0'31,"0"0"-31,-21-21 0,22 21 16,-1 0-16,0 0 15,0-21-15,0 21 0,0 0 0,-21-21 16,22 21-16,-1 0 0,-21 21 31,-21-21-15,-1 21-16</inkml:trace>
  <inkml:trace contextRef="#ctx0" brushRef="#br0" timeOffset="26228.07">18478 2032 0,'0'21'0,"0"0"15,22-21 17,-1 0-17,0 0-15,0 0 0,0 0 16,0-21-16,22 0 16,-22 0-16,0 0 0,21 0 15,1-1-15</inkml:trace>
  <inkml:trace contextRef="#ctx0" brushRef="#br0" timeOffset="26927.63">19791 1609 0,'0'0'0,"0"-43"16,-21 43-16,21-21 0,0 0 15,-22 21-15,22-21 16,0 42-1,0 0-15,0 0 16,0 1-16,0-1 16,-21 21-16,21-21 0,-21 22 0,21-1 15,0 0-15,-21 1 0,0-1 16,0 0-16,-1 1 0,22-22 0,-21 21 16,0-21-16,21 0 0,0 1 0,-21-1 15,21 0-15,-21-21 0,21 21 16,-21-21-16,21-21 31,0 0-31,0 0 0,0-1 16,0 1-16,21 0 0,0 0 0,0 0 15,0-22-15,0 1 0,1 21 16,20-21-16,-21-1 0,21 1 16,1 0-16,-22 20 0,21-20 15,1 21-15,-1 0 0,0 0 0,-21-1 16,22 22-16,-1 0 0,-21 0 15,22 0-15,-22 0 0,0 22 0,21-1 16,-42 0-16,21 0 0,-21 21 16,22-20-16,-22 20 0,0 0 0,0-21 15,0 22-15,0-1 0,-22-21 0,1 22 16,21-22-16,-21 0 0,0 0 16,21 0-16,0 0 0,-21-21 0,21 22 15,-21-22-15,42-22 63,0 1-63,0 0 15</inkml:trace>
  <inkml:trace contextRef="#ctx0" brushRef="#br0" timeOffset="27356.79">20553 1905 0,'21'0'31,"0"0"-15,0-21-16,0 21 15,1-21-15,-1 21 0,0-21 0,0-1 16,0 22-16,0-21 0,1 0 15,-1 0-15,-21 0 0,0 0 16,0-1-16,0 1 0,0 0 16,0 0-16,-21 21 15,-1 0-15,1 0 0,0 0 16,0 0-16,0 21 16,21 0-16,-21 0 0,-1 1 15,1-1-15,0 21 0,21-21 16,-21 22-16,0-22 0,21 0 0,-21 21 15,21-21-15,0 1 0,0-1 0,0 0 16,0 0-16,0 0 16,21-21-1,0 0 1,0 0-16,0 0 0,0 0 16,1 0-16,-1 0 0,0 0 15</inkml:trace>
  <inkml:trace contextRef="#ctx0" brushRef="#br0" timeOffset="27988.08">21145 1757 0,'0'0'0,"0"-21"0,0 0 16,0 42 30,0 0-46,0 0 0,0 0 16,0 0-16,-21 1 16,21-1-16,-21 21 0,21-21 0,0 0 15,-21 1-15,21 20 0,-21-21 0,21 0 16,-21 0-16,21 1 0,0-1 16,0 0-1,21-21 16,0-21-31,0 21 0,0-21 16,0-1-16,1 1 0,-1 0 16,0 0-16,0 0 0,0 0 0,0-1 15,-21 1-15,22 0 0,-22 0 16,21 21-16,-21 21 31,0 0-31,0 0 16,0 1-16,0-1 0,0 0 15,0 0-15,0 0 16,21 0-16,0-21 0,-21 22 0,21-22 16,0 0-16,1 21 0,-1-21 15,0 0-15,0 0 0,21 0 0,-20 0 16,20 0-16,-21-21 0,0 21 0,22-22 16,-22 22-16,0-21 0,0 0 15,0 0-15,-21 0 0,0-22 0,0 22 16,0-21-16,0 21 15,0-22-15,0 1 0,0 21 0,0-21 16,0 20-16,-21 1 0,0 0 16,21 0-16,-21 0 0,0 21 15,-1-21-15,1 21 0,0 0 16,0 0 0</inkml:trace>
  <inkml:trace contextRef="#ctx0" brushRef="#br0" timeOffset="28560.14">23283 804 0,'0'0'0,"0"-42"0,21 0 15,1 21-15,-22-22 0,0 22 16,21 0-16,-21 0 0,21 0 0,-21-1 16,0 1-1,0 42 1,0 1-16,0 20 15,-21 0-15,21 1 0,-21 20 0,21-21 16,-22 43-16,22-21 0,-21 20 16,0-20-16,21 20 0,-21 1 0,0-21 15,0 20-15,-1-20 0,1 20 16,0-20-16,0-1 0,0 1 0,0-22 16,-1 22-16,-20-22 0,42-21 15,-21 22-15,0-22 0,21 0 0,-21 0 16,21 0-16,0-42 31,21 0-31,0 0 16,-21 0-16,21-22 0,0 22 15,-21-21-15,21-1 0</inkml:trace>
  <inkml:trace contextRef="#ctx0" brushRef="#br0" timeOffset="28831.71">23156 974 0,'0'0'0,"-21"-43"0,21 1 16,0 21 0,0 0-16,0 0 0,0-1 0,21 1 15,0 0-15,1 0 16,-1 0-16,21 21 0,0-21 0,22-1 16,-22 1-16,22 21 0,-1-21 15,1 21-15,-1 0 0,1 0 0,-1-21 16,-20 21-16,-1 0 0,0 0 15,-21 0-15,1 0 0,-1 0 0,-21 21 16,0 0 0,0 0-16,-21-21 0,-1 22 15,1-1-15,0 0 0,-21 0 16,-1 0-16,22 0 0,-21 22 0</inkml:trace>
  <inkml:trace contextRef="#ctx0" brushRef="#br0" timeOffset="29041.06">23135 1566 0,'0'0'0,"21"0"16,0 0 0,1 0-16,-1 0 0,0 0 15,0 0-15,0 0 16,0 0-16,1 0 0,-1 0 0,0-21 15,0 21-15,0 0 16,0 0-16,1 0 0,-1 0 16,0 0-16</inkml:trace>
  <inkml:trace contextRef="#ctx0" brushRef="#br0" timeOffset="29291.92">23707 1545 0,'0'21'31,"0"1"-31,0-1 0,0 0 0,0 0 16,0 0-16,0 0 0,0 1 15,-22 20-15,22-21 0,-21 21 16,0-20-16,0 20 0,21-21 0,-21 0 16,0 22-16,21-22 0,-22 0 15,22 0-15,-21-21 0,21 21 0,-21-21 16,21 21-16,0-42 47,21 0-47</inkml:trace>
  <inkml:trace contextRef="#ctx0" brushRef="#br0" timeOffset="29639.72">23834 1439 0,'0'0'15,"0"-21"-15,-22 21 0,1 0 16,0 0-16,0 21 16,0 1-16,21-1 0,0 0 15,0 0-15,0 0 16,21-21 0,0 0-16,0 0 0,0 0 0,1 0 15,-1 0-15,0 0 0,0-21 16,0 0-16,0 21 0,1-21 0,-1 0 15,-21-1-15,0 1 16,0 0-16,0 0 0,-21 0 16,-1 0-16,1 21 0,0 0 15,0 0-15,0 0 0,0 0 16,-1 0-16,1 0 0,0 0 0,0 0 16,0 21-16,21 0 15,21-21 1,0 0-16,21 0 15,-20 0-15,20 0 0</inkml:trace>
  <inkml:trace contextRef="#ctx0" brushRef="#br0" timeOffset="29996.24">24701 656 0,'0'0'0,"22"-42"0,-1 0 0,-21-1 15,0 22-15,21-21 0,-21 21 0,0-1 16,0 44 0,0-1-16,-21 0 15,21 0-15,-21 21 0,-1 1 16,1-1-16,-21 22 0,21-1 0,0 1 16,-22 20-16,22-20 0,-21 20 0,21 1 15,-22-21-15,22 20 16,-21-20-16,21 20 0,-22-20 0,22 21 15,0-22-15,0-21 0,0 22 16,-1-22-16,22 22 0,-21-43 0,0 21 16,21 1-16,-21-22 0,21 0 15,0 0-15,0 0 0,0 0 16,0-42 15,0 0-31,0 0 0,0 0 16,0 0-16</inkml:trace>
  <inkml:trace contextRef="#ctx0" brushRef="#br0" timeOffset="30332.56">24278 1863 0,'0'0'0,"21"0"15,0 0-15,1 0 0,-1 0 16,0 0-16,0 0 0,0-21 15,22 21-15,-22-22 0,0 22 0,0-21 16,0 0-16,0 21 0,1-21 16,-22 0-16,0 0 0,0-1 15,-22 22 1,1 0-16,-21 0 16,21 22-16,0-1 0,-1 0 15,1 0-15,-21 0 0,21 0 16,0 1-16,21 20 0,-22-21 0,22 0 15,0 0-15,-21 1 0,21-1 16,0 0-16,0 0 0,21-21 16,1 0-16,-1 0 15,0 0-15,21 0 0,1 0 0,-1 0 16,0-21-16,1 0 0,-1 21 0</inkml:trace>
  <inkml:trace contextRef="#ctx0" brushRef="#br0" timeOffset="31769.42">25315 1185 0,'0'0'0,"-21"22"0,0-22 0,0 0 16,21-22 15,21 22-31,0-21 16,0 0-16,22 21 0,-22-21 0,21 0 16,-21 0-16,22-1 0,-1-20 15,-21 21-15,0 0 0,22-22 0,-22 1 16,0 0-16,0 21 0,0-22 15,0 1-15,-21 0 0,22-1 0,-22 1 16,0 21-16,0 0 0,0-1 16,0 1-16,-22 0 0,1 21 0,0 0 15,0 0-15,-21 21 16,20 0-16,1 22 0,0-1 16,21 0-16,-21 22 0,0-1 15,21 1-15,-21-1 0,-1 1 0,22 21 16,0-22-16,-21 22 0,0-22 0,0 1 15,21 20-15,0-20 0,-21-1 16,0 1-16,-1-1 0,22 1 0,0-1 16,-21 1-16,0-22 0,0 1 15,21-1-15,-21 0 0,0-21 0,21 1 16,-22-1-16,1 0 0,0-21 16,0 0-16,0 0 0,0 0 15,-1 0-15,1 0 0,-21 0 0,21-21 16,0 0-16,-1-1 15,-20 1-15,21 0 0,0 0 0,0 0 16,-22 0-16,22-1 0,0 1 16,0 21-16,0 0 15,21 21 1,0 1-16,0-1 0,0 0 16,0 0-16,21 0 0,0 0 15,0-21-15,0 22 0,0-22 16,1 0-16,-1 21 0,21-21 0,-21 0 15,22 0-15,-22 0 0,21 0 16,-21 0-16,22 0 0,-1-21 16,-21 21-16,21-22 0,-20 1 0,-1 0 15,21 0-15,-21 0 0,0 0 16,1-1-16,-1 1 0,0 0 0,-21 0 16,0 0-16,0 0 0,0-1 15,0 44 1,0-1-1,-21 0-15,0 21 0,-1-21 16,22 1-16,0-1 0,0 0 16,-21 0-16,21 0 0,0 0 0,-21-21 15,21 22-15,0-1 0,0 0 16,21-42 15,0 0-15,1-1-16,-1 1 0,0 0 15,0 0-15,0 0 0,-21 0 16,21-1-16,1 1 0,-1 21 0,0-21 16,-21 0-16,21 21 0,0 0 15,-21 21 1,0 0-16,0 0 0,0 1 16,0-1-16,0 0 15,0 0-15,0 0 0,0 0 16,0 1-1,21-22 1,1 0-16,-1 0 16,0 0-16,0 0 15,0-22-15,0 1 0,1 0 0,-1 0 16,0 0-16,0 0 0,0-1 16,-21 1-16,21 0 0,-21 0 0,22-21 15,-22 20-15,0 1 0,0 0 0,0 0 16,21 0-16,-21 0 15,0 42 1,0 0 0,0 0-16,-21 0 0,-1 22 0,22-22 15,0 21-15,-21 0 0,0 1 16,21 20-16,0-20 0,-21-1 0,0 21 16,0 1-16,-1-1 0,22 1 0,-21-1 15,0 1-15,0-1 0,0 1 16,0-1-16,-1 1 0,1-1 0,-21 1 15,21-1-15,0 1 0,-1-1 0,1 1 16,0-1-16,0 1 0,0-1 16,0 1-16,-1-22 0,1 22 0,0-22 15,21 0-15,0-20 0,-21-1 16,21 0-16,21-42 31,0-22-31,0 22 0,1-21 0,-1 0 16,21-1-16,-21 1 0,0-22 15,22 1-15,-22-1 0,0 1 0</inkml:trace>
  <inkml:trace contextRef="#ctx0" brushRef="#br0" timeOffset="32057.45">25696 2265 0,'0'0'0,"0"-42"0,0-22 16,0 22-16,21-1 0,1 1 15,-22 0-15,21 21 0,0-22 16,0 22-16,0 0 0,0 0 0,22 0 15,-22 21-15,21 0 0,-21 0 16,22 0-16,-22 0 0,21 0 0,-21 0 16,1 0-16,-1 21 0,-21 0 15,0 0-15,0 0 0,0 0 16,0 1-16,-21-1 0,-22 0 16,22-21-16,0 21 0,-21 0 0,20-21 15,-20 21-15,21-21 0,-21 22 16,20-22-16,1 0 0,0 0 0,0 0 15,0 0-15,42 0 32,0 0-17,0-22-15</inkml:trace>
  <inkml:trace contextRef="#ctx0" brushRef="#br0" timeOffset="32767.71">26183 1820 0,'0'0'15,"0"-21"-15,0 0 16,0 42 0,0 0-1,-21 1-15,21-1 16,0 0-16,0 0 0,0 0 0,-21 0 16,21 1-16,0-1 0,0 0 15,0 0-15,0 0 0,21 0 16,0-21-16,0 0 15,0 0-15,1 0 16,-1-21-16,0 0 0,0 21 16,-21-21-16,21 0 0,0 0 15,-21-1-15,22 1 0,-22 0 0,0 0 16,21 0-16,-21 0 0,0 42 47,0 0-47,-21 0 0,21 0 0,-22 0 15,22 1-15,0-1 0,0 0 16,0 0-16,0 0 0,0 0 16,0 1-16,0-1 0,22-21 31,-1 0-31,0 0 0,0 0 0,21 0 16,-20 0-16,-1-21 0,21-1 15,-21 1-15,0 0 0,22 0 0,-22-21 16,0 20-16,21-20 0,-20-21 0,-1 20 15,21-20-15,-21 20 0,22-20 16,-22-1-16,0 1 0,0-1 16,21 22-16,-20-21 0,-1-1 15,-21 22-15,21-1 0,0-20 16,-21 42-16,0-22 0,0 22 0,0 0 16,0 0-16,0 42 15,0 0-15,0 22 16,-21-1-16,0 0 0,0 1 0,-1 20 15,1 1-15,0-22 0,0 21 16,0 1-16,0-1 0,-1 1 0,1-1 16,0 1-16,21-22 0,-21 22 15,21-22-15,0 0 0,0-20 16,0 20-16,0-21 0,0 0 0,0 0 16,21 1-1,0-22-15,0 0 16,-21-22-16,22 1 15,-22 0-15,0 0 0,0 0 0</inkml:trace>
  <inkml:trace contextRef="#ctx0" brushRef="#br0" timeOffset="32944.69">26628 1672 0,'0'0'0,"-43"0"15,64 0 16,1 0-31,20 0 16,-21-21-16,0 21 0,22 0 0,-22 0 16,21 0-16,-21-21 0,22 21 15,-22-21-15,0 0 0,0 21 0,0-22 16</inkml:trace>
  <inkml:trace contextRef="#ctx0" brushRef="#br0" timeOffset="33643.6">27517 1291 0,'0'0'0,"21"0"0,0-21 0,21 0 0,1 21 0,-1-21 16,0 0-16,1-1 15,-1 1-15,0 0 0,1 0 0,-1 0 16,-21 0-16,21-22 0,-42 22 15,0 0-15,0-21 0,0 20 0,0 1 16,-21 0-16,0 0 0,-21 0 16,-1 21-16,1 0 0,-21 0 0,20 0 15,1 0-15,-22 21 0,22 0 16,0 0-16,21 0 0,-22 1 0,22 20 16,0 0-16,21-21 0,0 22 15,0-1-15,0 0 0,0 1 0,0-22 16,0 21-16,0 1 15,0-1-15,21 0 0,0-21 0,0 85 16,-21-63-16,0-1 16,22 0-16,-22 1 0,0 20 0,0-21 15,0-20-15,0 20 0,-22 0 16,1-21-16,-21 1 0,21-1 0,-22 0 16,1 0-16,0 0 0,-1-21 0,1 0 15,-21 0-15,20 0 0,1 0 16,0-21-16,-1 0 0,1 0 0,21 0 15,0-1-15,-1 1 16,22-21-16,0 0 0,0-1 0,0 1 16,0 0-16,0-1 0,0 1 15,22 21-15,-1-22 0,0 22 0,0 0 16,0 0-16,0 21 0,1 0 0,-1 0 16,0 0-16,0 0 0,0 21 15,0 0-15,-21 0 0,22 1 16,-1-1-16,0 0 0,-21 0 15,0 0-15,21 0 0,0 1 0</inkml:trace>
  <inkml:trace contextRef="#ctx0" brushRef="#br0" timeOffset="33991.76">28427 868 0,'21'-21'16,"-42"42"-16,42-63 0,-21 20 0,0 1 0,0 42 15,0 1 1,-21-1-16,0 21 0,-1-21 16,1 22-16,0 20 0,0-21 15,0 1-15,-22 20 0,22 1 0,0-1 16,-21-20-16,21 20 0,-1 1 15,-20-1-15,21 1 0,0-1 0,0-21 16,-1 22-16,1-22 0,0 1 16,0-1-16,0-21 0,21 21 0,0-20 15,0-1-15,-21 0 0,21 0 16,0-42 15,0 0-31,0 0 0,0-1 16</inkml:trace>
  <inkml:trace contextRef="#ctx0" brushRef="#br0" timeOffset="34199.21">27601 1630 0,'-21'0'16,"42"0"-16,-63 0 0,63-21 31,0 21-31,22 0 0,-22 0 0,21 0 15,0 0-15,1-21 0,-1 21 16,0 0-16,1 0 0,-1 0 0,-21 0 16,22 0-16,-22-22 0,21 22 15,-21 0-15,0 0 0,1 0 0</inkml:trace>
  <inkml:trace contextRef="#ctx0" brushRef="#br0" timeOffset="34631.69">28215 1693 0,'0'-21'0,"0"0"15,0 0-15,0 0 0,0 0 16,21-1-16,-21 1 16,21 21-16,1 0 0,-1 0 15,0 0-15,0 0 16,0 21-16,0 22 15,-21-22-15,0 0 0,0 21 16,22-20-16,-22 20 0,0-21 16,0 21-16,0 1 0,0-22 0,0 0 15,0 21-15,0-20 16,0-1-16,0 0 0,0 0 0,-22-21 16,22-21 15,0 0-31,0 0 15,0-1-15,0 1 0,0-21 16,22 21-16,-22-22 0,21 1 0,0 21 16,-21-21-16,42-22 15,-21 43-15,-21 0 0,22 0 0,-1-1 16,0 22-16,0 0 16,0 0-1,-21 22 1,0-1-16,0 0 15</inkml:trace>
  <inkml:trace contextRef="#ctx0" brushRef="#br0" timeOffset="34964.97">28638 1820 0,'22'0'0,"-1"0"15,0 0-15,0 0 16,0-21-16,0 21 0,1-21 15,-1 21-15,0-21 0,0 0 0,21 0 16,1-1-16,-22 1 16,-21 0-16,0 0 0,21 0 0,-21 0 15,0-1-15,0 1 0,-21 21 16,0 0-16,0 0 16,-1 0-16,1 0 0,0 21 0,0 1 15,0-1-15,-43 21 16,43-21-16,0 22 0,21-22 15,-21 0-15,21 0 0,-21 21 16,21-20-16,0-1 0,0 0 0,0 0 16,21 0-16,0-21 15,0 0-15,0 0 0,0 0 0,43 0 16,-43 0-16,21 0 16</inkml:trace>
  <inkml:trace contextRef="#ctx0" brushRef="#br0" timeOffset="36045.67">29252 1757 0,'0'0'16,"0"-21"-16,0 0 0,0-1 0,0 1 15,0 0-15,0 0 0,0 0 0,-21 21 32,0 0-32,0 21 0,0-21 15,-1 21-15,22 0 0,-21 0 16,0 1-16,0-1 0,0 0 15,0 21-15,-1-21 0,1 1 16,21-1-16,0 0 0,0 0 0,0 21 16,0-20-16,21-22 15,1 0 1,-1 0-16,21 0 16,-21 0-16,0 0 0,1-22 0,-1 22 15,-21-21-15,21 0 0,0 0 0,0 0 16,-21 0-16,0-1 0,21 1 15,-21 0-15,22 0 0,-22 0 16,-22 42 15,1 0-31,21 0 16,0 0-16,0 1 0,-21-1 0,21 0 16,0 0-16,0 0 15,0 0-15,0 1 16,21-22-16,0 0 15,1 0-15,-1 0 16,0 0-16,0 0 0,0 0 0,0-22 16,1 1-16,-1 0 15,-21 0-15,0 0 0,21 0 0,0-1 16,-21 1-16,0 0 0,0 0 16,0 0-16,0 42 31,0 0-16,0 0-15,-21 0 0,21 1 0,-21-1 16,0 42 0,-1-42-16,1 1 0,21-1 15,-21-21-15,21 21 0,0 0 16,0-42 31,0 0-47,0 0 0,0-1 15,21 1-15,0-21 0,-21 21 16,22 0-16,-1-1 0,0-20 0,0 21 16,0 0-16,-21 0 15,21-1-15,1 1 0,-1 21 0,0 0 16,0 0-16,0 21 16,-21 1-16,0-1 15,0 0-15,0 21 16,0 1-16,0-22 0,0 0 15,0 0-15,0 0 0,0 0 16,-21 1-16,21-1 0,0 0 16,0-42 15,0 0-15,0-1-16,0 1 15,21 0-15,0 0 0,-21-21 0,22 20 16,-1 1-16,42-42 15,-42 20-15,22 1 16,-1 42-16,-21-21 0,0 21 16,1 0-16,-1 0 0,0 0 0,0 0 15,-21 21-15,0 0 0,0 0 16,0 1-16,0-1 0,0 0 0,0 0 16,0 21-16,0-20 0,-21-1 15,-21 42-15,42-42 0,-22 1 16,1-1-16,21 0 0,0 0 15,-21-21 1,21 21-16,-21-21 0</inkml:trace>
  <inkml:trace contextRef="#ctx0" brushRef="#br0" timeOffset="37022.96">30522 677 0,'0'0'0,"21"-21"0,1 21 0,-22-21 16,0 0-1,-22 21 32,1 0-31,21 21-16,-21-21 0,21 21 15,-21 0-15,0 1 0,0-1 0,-1 21 16,1-21-16,0 22 0,0-1 16,-21 0-16,20 1 0,1-1 0,-21 0 15,21 22-15,0-22 0,-1 0 16,1 22-16,0-1 0,0-20 15,0 20-15,21 1 0,0-1 16,-21 1-16,21-1 0,0 1 0,-22-1 16,22 1-16,0-1 0,0 1 15,0-22-15,0 0 0,0 22 0,22-22 16,-1 1-16,0-1 0,0 0 16,0-21-16,0 22 0,1-22 0,-1 0 15,0 0-15,0 0 0,0 1 0,0-22 16,1 0-16,-1 0 0,21 0 15,-21 0-15,22-22 0,-1 22 0</inkml:trace>
  <inkml:trace contextRef="#ctx0" brushRef="#br0" timeOffset="38571.98">32956 529 0,'0'0'0,"0"-21"0,-21 21 0,21-21 15,-21 21 1,0 0 0,21 21 46,21 0-62,0 0 16,0 1-16,1-1 0,-22 0 15,21 0-15,0 0 0,0 0 16,-21 22-16,21-22 0,0 21 16,1 1-16,-1-22 0,0 21 0,-21 0 15,21 1-15,0-1 0,-21 22 16,0-22-16,0 0 0,0 1 16,0 20-16,0-21 0,0 22 15,0-22-15,0 22 0,0-1 0,-21 1 16,0-1-16,0 1 15,0-1-15,-1-20 0,-20 20 0,21-21 16,-21 1-16,-1-1 0,1 0 16,0 1-16,-1-22 0,1 0 0,0 0 15,-1 0-15,1 1 0,0-1 16,-1 0-16,22-21 0,-21 21 16,21-21-16,-1 0 0,1 0 0,21 21 15,-21-21-15,0 0 16,42-21 31,0 21-47,0-21 15,-21 0-15,22 21 0,20-21 16,-21-1-16</inkml:trace>
  <inkml:trace contextRef="#ctx0" brushRef="#br0" timeOffset="38931.76">33718 1947 0,'0'-21'0,"0"0"31,0 0 16,0 42 0,0 0-31,0 0-16</inkml:trace>
  <inkml:trace contextRef="#ctx0" brushRef="#br0" timeOffset="39215.61">33613 2328 0,'0'0'0,"0"22"31,0-1-31,0 0 16,0 0-16,0 0 15,0 0-15,0 1 16,0-1-16,0 0 0,0 0 0,0 0 15,-22 0-15,1 1 0,0-1 16,0 0-16,0 0 0,0 0 0,-1 0 16,-20 1-16,0-1 15,21 0-15,-22-21 0,22 21 0,0-21 16,0 0-16,0 0 0,-1 0 0,1 0 16,0 0-16</inkml:trace>
  <inkml:trace contextRef="#ctx0" brushRef="#br0" timeOffset="40291.44">30586 1270 0,'0'-21'16,"0"42"47,0 0-48,0 0-15,-21-21 0,21 22 0,0-1 16,-22-21-16,22 21 0,0 0 15,0 0-15</inkml:trace>
  <inkml:trace contextRef="#ctx0" brushRef="#br0" timeOffset="40488.32">30734 1249 0,'0'21'32,"0"0"-17,0 0 1,0 1-16,0-1 0,-21 0 16,21 0-1</inkml:trace>
  <inkml:trace contextRef="#ctx0" brushRef="#br0" timeOffset="40847.3">31136 1334 0,'0'-22'16,"-21"22"-1,0 0 1,21 22-16,-21-22 0,21 21 16,-22 0-16,22 0 0,0 21 15,-21-20-15,21 20 0,-21-21 0,21 21 16,-21 1-16,21-1 0,-21 0 15,0 1-15,-1-1 0,22-21 0,-21 22 16,21-1-16,-21-21 0,21 0 16,0 0-16,-21 1 0,21-1 0,0 0 15,0-42 17,0 0-32</inkml:trace>
  <inkml:trace contextRef="#ctx0" brushRef="#br0" timeOffset="41154.12">30967 1355 0,'0'0'16,"0"-21"-16,21 21 0,0-22 15,0 22-15,-21-21 0,21 21 0,22 0 16,-22-21-16,0 21 0,0 0 15,22 0-15,-22 0 0,0 0 0,0 0 16,-21 21-16,0 0 16,0 1-16,0-1 0,0 0 15,0 0-15,-21 0 0,0 0 16,0 1-16,-1-1 0,1-21 0,0 21 16,0 0-16,0-21 0,0 21 15,-1-21-15,1 0 0,21 21 16</inkml:trace>
  <inkml:trace contextRef="#ctx0" brushRef="#br0" timeOffset="41599.86">31496 1482 0,'-21'0'31,"0"0"-31,-1 0 16,1 21-16,0 0 0,0-21 0,0 21 16,21 0-16,-21 1 0,-1-1 15,22 0-15,0 0 0,0 0 16,0 0-1,22-21 17,-1 0-32,0 0 0,-21-21 0,21 0 15,0 0-15,0 21 0,-21-21 16,0 0-16,22-1 0,-1 1 16,-21 0-16,0 42 46,0 0-30,-21 1-16,21-1 0,-22 0 16,22 0-1,22-42 17,-1 21-17</inkml:trace>
  <inkml:trace contextRef="#ctx0" brushRef="#br0" timeOffset="41867.71">31750 1228 0,'0'0'0,"0"21"47,0 0-47,0 0 0,0 0 15,-21 22-15,21-22 0,-21 0 0,-1 0 16,22 22-16,0-22 0,0 0 16,-21 0-16,21 0 0,-21 0 0,21 1 15,-21-1-15,21 0 16,0-42 15</inkml:trace>
  <inkml:trace contextRef="#ctx0" brushRef="#br0" timeOffset="42043.12">31559 1397 0,'-21'0'0,"42"0"31,1 0-31,-1 0 16,0 0-16,21 0 0,-21 0 0,22-21 15,-22 21-15,21-21 16,-21 21-16,1-21 0,-1 21 16</inkml:trace>
  <inkml:trace contextRef="#ctx0" brushRef="#br0" timeOffset="42447.88">32025 1164 0,'0'0'0,"21"-21"15,-21 42 16,-21 0-31,21 1 0,-21-1 16,0 0-16,21 0 0,-21 21 16,21-20-16,-22-1 0,1 0 15,21 21-15,0-21 0,-21 1 0,21-1 16,-21-21-16,21 21 16,0 0-16,0 0 0,-21 0 15,0-21 1,21-21 15,0 0-31,0 0 16,21 0-16,0 0 0,0-1 15,0 1-15,0 0 0,1 21 16,-1-21-16,0 0 0,0 21 0,0 0 16,0 0-16,1 0 0,-1 0 15,-21 21-15,0 0 16,0 0-16,0 0 15,0 1-15,0-1 0,0 0 16,0 0-16,-21-21 0,21 21 16,-22-21-16,22 21 15,-21-21-15</inkml:trace>
  <inkml:trace contextRef="#ctx0" brushRef="#br0" timeOffset="43327.98">31200 2096 0,'0'-22'15,"-22"22"17,1 22-17,0-22-15,0 21 16,0 0-16,0-21 0,-1 21 0,1-21 15,0 21-15,0-21 0,21 21 16,21-21 15,0 0-31,0 0 0,1 0 0,20 0 16,-21-21-16,0 21 0,-21-21 16,21 21-16,1-21 0,-22 0 0,21 0 15,-21-1-15,0 1 16,0 0-16,0 0 0,0 0 15,0 0 1,21 21 0,0 0-1,-21 21 1,0 0-16,0 0 16,0 0-16,0 0 0,0 1 0,0-1 15,0 0-15,0 0 0,0 21 16,0-20-16,-21-1 0,21 21 0,-21-21 15,21 22-15,0-1 0,0-21 16,-21 21-16,21 1 0,-22-1 0,1 0 16,0-20-16,0 20 0,21-21 15,-21 21-15,0-20 0,-1 20 16,1-21-16,0 0 0,0 0 16,0-21-16,21 22 0,0-44 31,0 1-31,0 0 0,21 0 15,0 0-15,-21 0 0,21-22 0,-21 1 16,21 21-16,1-22 0,-22 1 16,21 21-16,-21-21 0,21 20 0,0-20 15,-21 21-15,21 0 0,0-22 16,1 22-16,-1 0 0</inkml:trace>
  <inkml:trace contextRef="#ctx0" brushRef="#br0" timeOffset="43579.84">31856 1863 0,'-21'0'16,"-1"21"-16,22 0 0,-21 0 15,0 0-15,21 1 0,-21-1 0,21 0 16,0 21-16,-21-21 0,0 1 15,21-1-15,0 0 0,-22 0 0,1 0 16,0 0-16,21 1 16,21-44 15</inkml:trace>
  <inkml:trace contextRef="#ctx0" brushRef="#br0" timeOffset="44164.5">32025 1884 0,'-21'0'31,"21"21"-31,-21 0 0,0 0 16,21 1-16,0-1 15,-22 0-15,1 0 0,21 0 0,-21 0 16,21 1-16,0-1 0,0 0 15,-21 0-15,21 0 0,21-21 47,-21-21-31,21 21-16,0-21 0,-21 0 0,22 21 16,-22-21-16,21 21 0,-21 21 46,0 0-30,0 0-16,0 0 16,0 0-16,21-21 31,0 22-31,0-22 16,0 0-16,1 0 0,-1 0 0,0-22 15,0 22-15,-21-21 16,21 0-16,0 0 15,-21 0-15,0 0 16,0-1-16,-21 44 31,21-1-15,0 0-16,0 0 16,0 0-16,-21 0 0,21 1 15,0-1 1,21-21-1,0 0 17</inkml:trace>
  <inkml:trace contextRef="#ctx0" brushRef="#br0" timeOffset="44371.39">31750 2096 0,'0'0'16,"0"-22"15,21 22-31,0 0 16,0 0-16,1 0 0,-1 0 0,0 0 16,0 0-16,0 0 0,0 0 15,-21-21-15,22 21 16</inkml:trace>
  <inkml:trace contextRef="#ctx0" brushRef="#br0" timeOffset="45354.79">30861 3027 0,'0'0'0,"21"0"0,0 0 16,0 0-16,1 0 0,-1 0 0,0 0 15,0 0-15,0-21 0,22 21 16,-22-21-16,21 21 0,-21-22 16,0 1-16,1 21 0,-1-21 15,0 0-15,0 0 0,0 0 0,-21-1 16,0 1-16,0 0 0,0 0 15,0 0-15,-21 21 16,0 0-16,0 0 16,0 0-16,-1 21 0,1 0 0,0 0 15,0 0-15,0 1 0,0-1 16,-22 21-16,22 0 0,0-20 0,0 20 16,0 0-16,-1 1 0,22-1 15,0 21-15,-21-20 0,21-1 0,-21 22 16,21-22-16,0 0 0,0 22 15,-21-22-15,0 0 0,0 1 16,21-1-16,-22 0 0,1 1 0,0-22 16,21 21-16,0-21 0,-21 22 15,21-22-15,0 0 0,21-21 16,0 0-16,0 0 16,22 0-16,-22-21 0,21 0 15,-21 0-15,22-1 0,-22 1 0,0 0 16,21 0-16,-20-21 0,-22 20 15,21-20-15,-21 21 0,0-21 16,0-1-16,0 1 0,0 21 0,0-22 16,-21 22-16,-1 0 0,1 0 15,-21 0-15,21 21 0,0-21 0,-1 21 16,1 0-16,0 0 0,42 0 31,0 0-15,1 0-16,-1 0 0,21 0 0,0 0 15,-20 0-15,20-22 0,0 22 16,1-21-16,-22 0 0,21 0 16,0 0-16,-20 21 0,20-21 0,-21-1 15,0 1-15,0 0 0,1 0 16,-22 0-16,0 0 0,0 42 47,0 0-47,-22 0 0,22 0 15,-21 0-15,21 1 0,-21-1 16,21 0-16,0 0 0,0 0 16,0 0-16,0-42 31,0 0-15,0 0-16</inkml:trace>
  <inkml:trace contextRef="#ctx0" brushRef="#br0" timeOffset="45537.69">31496 2942 0,'0'-21'16,"0"42"31,21-21-32,0 0 1,0 0-16</inkml:trace>
  <inkml:trace contextRef="#ctx0" brushRef="#br0" timeOffset="45795.54">31792 2815 0,'0'0'16,"0"-21"-16,0 42 31,-21 0-15,21 1-16,-21-1 0,21 0 0,-21 0 15,0 0-15,21 22 0,-22-22 16,1 0-16,21 0 0,-21 21 0,0-20 16,21-1-16,0 0 15,-21 0-15,21 0 0,-21 0 0,21 1 16,0-1-16,21-21 47,0-21-47</inkml:trace>
  <inkml:trace contextRef="#ctx0" brushRef="#br0" timeOffset="46161.33">31771 3133 0,'21'0'15,"0"0"1,1-21 0,-1 21-16,0 0 0,0-22 15,0 22-15,0-21 16,1 21-16,-22-21 0,0 0 16,0 0-1,0 0-15,-22 21 31,1 0-31,0 21 0,0 0 0,0-21 16,0 21-16,-1 0 0,1 0 16,0-21-16,0 22 0,21-1 15,0 0-15,0 0 0,0 0 0,0 0 16,0 1-16,21-22 16,0 21-16,0-21 0,1 0 15,-1 0-15,0 0 0,0 0 16,0 0-16,0-21 0,22 21 0,-22-22 15,0 1-15,21 0 0,-20 0 16,20 0-16,0 0 0</inkml:trace>
  <inkml:trace contextRef="#ctx0" brushRef="#br0" timeOffset="46932.02">32364 995 0,'0'-21'31,"0"42"16,0 0-47,-21 0 16,21 0-1,-22-21-15,22 22 0,0-1 16,-21 0-1,0-21-15,42 0 47</inkml:trace>
  <inkml:trace contextRef="#ctx0" brushRef="#br0" timeOffset="47159.5">32554 974 0,'0'0'0,"0"-21"16,0 42 31,0 0-47,0 0 15,0 0-15,-21 0 16,21 1-16,-21-22 0,21 21 15,-21-21-15,21 21 0,-21 0 16</inkml:trace>
  <inkml:trace contextRef="#ctx0" brushRef="#br1" timeOffset="55875.94">23749 2498 0,'-21'0'16,"21"-21"-1,-21 21-15,-1 0 16,1 0-16,0 0 15,0 0-15,21-22 16,-21 22-16,0 0 0,-1 0 0,1 0 16,0 0-16,0 0 15,0 0-15,0-21 0,-1 21 16,1 0 0,0 0-1,42 0 1,0 21-1,1-21-15,20 0 0,0 0 16,1 0-16,-1 22 0,21-22 0,1 0 16,-1 0-16,22 0 0,-21 0 15,20 0-15,1 0 0,-22 0 16,22 0-16,0 0 0,21 21 16,-22-21-16,22 0 0,-21 0 0,21 0 15,-1 0-15,-20 0 0,21 0 16,0 21-16,0-21 0,-1 0 0,1 0 15,21 0-15,0 0 0,-21 21 16,21-21-16,-21 0 0,0 0 0,0 0 16,-1 21-16,22-21 0,-21 0 15,21 0-15,-21 0 0,0 0 0,0 0 16,0 0-16,-1 0 16,1 0-16,0 0 0,0 0 0,-21 0 15,20 0-15,-20 0 0,0 0 16,-1 0-16,1 0 0,-21 0 0,-1 0 15,1 0-15,-22-21 0,0 21 16,1 0-16,-22 0 0,21 0 0,-21 0 16,0 0-1,-42 0 17,0 0-17,0 0-15,0 0 0,0 0 16,-22 0-16,1 0 0</inkml:trace>
  <inkml:trace contextRef="#ctx0" brushRef="#br1" timeOffset="56763.97">24278 2625 0,'0'0'0,"-21"0"0,0 0 16,0 0-16,-1 0 16,1 0-16,0 0 0,0 0 0,0 0 15,0 0-15,-1 0 0,-20 0 16,21 0-16,-21 0 0,20 0 0,1 0 15,-21 0-15,21 0 0,0 0 16,-1 0-16,1 0 0,0 0 0,21 21 16,-21-21-1,42 21 48,0-21-63,0 0 0,1 0 0,20 0 15,0 0-15,1 0 0,-1 0 16,21 0-16,-20 0 0,20 0 0,1 0 16,20 0-16,1 0 0,0 0 15,-1 0-15,22 0 0,0 0 0,21 0 16,-21 0-16,21 0 0,0 0 16,21 0-16,0 0 0,0 0 0,1 0 15,20 0-15,-21 0 0,0 0 16,0 0-16,1 0 0,-1 0 0,-21 0 15,21 0-15,-42 0 0,0 0 16,-1 0-16,1 0 0,0 0 16,-21 0-16,21 0 0,-22 0 0,1 0 15,0 0-15,-22 0 0,22 0 16,-22 0-16,1 0 0,-22 0 0,22 0 16,-22 0-16,0 0 0,-21 0 15,22 0-15,-22 0 0,21 0 0,-21 0 16,1 0-16,-1 0 0,0 0 15,0 0-15,0 0 0,-21 21 0,21-21 32,-42 0 46,0 0-78,0 0 15,0 0-15</inkml:trace>
  <inkml:trace contextRef="#ctx0" brushRef="#br1" timeOffset="134187.91">1228 4932 0,'0'-21'0,"21"0"15,0-1-15,-21 1 16,0 0-16,0 0 0,0 0 15,0 0-15,0-1 0,0 1 0,0 0 16,0 0-16,0 0 0,0-22 16,0 22-16,0 0 0,-21 0 15,0 21-15,-1 0 0,1 0 16,-21 0-16,21 0 0,-22 0 16,1 0-16,21 21 0,-21 0 15,20 0-15,-20 22 0,0-22 0,21 21 16,-1 1-16,-20-22 15,21 21-15,0 0 0,0 1 16,21-1-16,0 0 0,0 1 0,0-1 16,0-21-16,0 22 0,0-22 15,21 21-15,0-21 0,0 22 16,0-22-16,0 0 0,22 0 0,-22 0 16,0 0-16,21 1 0,-20-1 15,-1 0-15,0 0 0,0 0 16,-21 22-16,0-22 0,0 0 0,0 21 15,-21 1-15,0-22 0,0 21 16,-22 0-16,1-20 0,0 20 16,-1-21-16,-20 0 0,20 0 15,-20 1-15,21-22 0,-22 0 16,22 0-16,-1 0 0,-20 0 0,21-22 16,-1 1-16,-20 0 0,20-21 15,1 21-15,21-22 0,-21 1 16,20 0-16,1-22 0,0 22 0,21-1 15,0 22-15,0-21 0,0 0 16,21-1-16,0 22 0,22-21 16,-22 21-16,21-1 0,22-20 0,-22 21 15,0 0-15</inkml:trace>
  <inkml:trace contextRef="#ctx0" brushRef="#br1" timeOffset="134493.72">1376 4509 0,'21'-22'0,"-42"44"0,63-65 15,-42 22-15,0 63 32,0-20-32,0 20 15,0 0-15,0 1 0,-21 20 16,21 22-16,0-22 0,0 22 0,0 0 15,-21-1-15,21 1 0,-21 0 16,21-22-16,0 22 0,0-22 16,0-20-16,0 20 0,0-21 15,0 1-15,0-22 0,0 21 0,0-21 16,0 1-16,21-22 31,-21-22-31,0 1 0,0 0 16</inkml:trace>
  <inkml:trace contextRef="#ctx0" brushRef="#br1" timeOffset="134711.1">1228 5503 0,'0'0'0,"0"22"0,-22 41 15,44-63 16,-1 0-31,0 0 0,0 0 16,0 0-16,22-21 0,-22 0 0,21 0 16,0-1-16,-20 1 0,20 0 15,0 0-15,-21 0 0,1 0 0,-1-1 16,0 1-16,0 0 16,0 0-16</inkml:trace>
  <inkml:trace contextRef="#ctx0" brushRef="#br1" timeOffset="135155.85">1524 5376 0,'0'0'0,"-21"0"16,21 22-16,0-1 31,21-21-31,0 0 0,0 0 0,0 0 16,1 0-1,-1 0-15,21 0 0,-21 0 16,0 0-16,1-21 0,-1-1 0,0 1 16,0 21-16,0-21 0,0 0 15,1 0-15,-1 0 0,-21-1 0,0 1 16,0 0-16,0 0 16,0 0-16,-21 21 15,-1-21-15,1 21 0,0 0 16,0 0-16,0 0 0,0 0 15,-1 21-15,1 0 0,0 0 0,0 21 16,0-20-16,21 20 0,-21 0 16,-1 1-16,22-1 0,-21 0 15,21 1-15,0 20 0,0-42 16,0 22-16,0-1 0,0-21 16,0 21-16,21-20 0,1-22 0,-1 21 15,0-21-15,21 0 0,-21 0 16,1 0-16,20 0 0,-21-21 0,21-1 15,1 1-15,-22 0 0,21 0 16,1-21-16,-22 20 0</inkml:trace>
  <inkml:trace contextRef="#ctx0" brushRef="#br1" timeOffset="135479.89">2307 5101 0,'0'0'0,"-21"0"0,-21 0 15,20 21 1,1 1-16,21 20 0,-21-21 16,21 21-16,0 1 0,0-1 15,0 0-15,0 22 0,0-22 16,0 43-16,0-22 0,0 22 16,0 0-16,0-1 0,0 1 0,21 21 15,-21-21-15,21 20 0,1 1 0,-22 0 16,0-21-16,21 21 15,0-22-15,-21-20 0,0 20 0,0-20 16,21-22-16,-21 22 0,0-22 16,0-21-16,0 22 0,0-22 0,0-42 31,0-1-31,0 1 0,0-21 16,0-22-16,-21 1 0,0-1 15,21-20-15</inkml:trace>
  <inkml:trace contextRef="#ctx0" brushRef="#br1" timeOffset="135803.71">2074 5355 0,'0'0'0,"0"-21"0,0 0 0,0 0 15,0 0-15,0-22 0,21 22 0,1 0 16,-1 0-16,0 0 0,21-1 15,1 1-15,-1 0 0,0 21 16,1 0-16,-1 0 0,-21 21 0,21 0 16,-20 22-16,-1-22 0,-21 21 15,0 1-15,0-1 0,0 0 0,-21 1 16,-1-1-16,1 0 0,-21 1 16,21-1-16,0-21 0,-1 0 15,1 22-15,0-22 0,0-21 16,0 21-16,0 0 0,21-42 31,0 0-31,0 0 0,21-1 16,0 1-16,0 0 0,21 0 15</inkml:trace>
  <inkml:trace contextRef="#ctx0" brushRef="#br1" timeOffset="136347.39">3111 5101 0,'-21'-21'0,"21"0"0,-21 21 0,21-21 16,0 0-16,0-1 0,0 1 16,0 0-16,0 0 0,0 0 0,0 0 15,21-1-15,0 1 16,1 21-16,-1 0 0,0 0 0,0 0 15,0 0-15,22 21 0,-22 1 16,0-1-16,0 0 0,21 21 16,-42 1-16,22-1 0,-22 0 0,0 1 15,0 20-15,0-21 0,-22 22 16,22-22-16,-42 1 0,21 20 16,0-21-16,-22 1 0,22-1 0,-21 0 15,0-20-15,20 20 0,-20-21 16,21 0-16,0 0 0,0 1 0,-1-22 15,1 0-15,0 0 0,0-22 16,21 1-16,0 0 0,0-21 16,0 21-16,0-22 0,0 22 15,0-21-15,0 21 0,0-22 16,0 22-16,0 0 0,21 21 0,0-21 16,0 21-16,1 0 0,-1 0 15,0 0-15,0 21 0,0-21 16,0 21-16,1 0 0,-1 0 0,0 1 15,0-1-15,0 0 0,0 0 16,1 0-16,-22 0 0,21 1 0,0-1 16,0 0-16,-21 0 0,21-21 0,0 21 15,1-21-15,-1 0 16,0 0-16,0 0 0,0 0 0,0 0 16,22 0-16,-22-21 0</inkml:trace>
  <inkml:trace contextRef="#ctx0" brushRef="#br1" timeOffset="137109.46">4170 5398 0,'0'0'0,"-21"21"0,-1-21 16,1 0-16,0 0 16,0 21-16,21 0 31,21-21-31,0 0 15,0 0-15,22 0 0,-1 0 0,0 0 16,22 0-16,-1 0 0,1-21 16,-1 0-16,22 21 0,0-21 0,-22 21 15,22-22-15,-22 22 16,1 0-16,-1-21 0,1 21 0,-22 0 0,22-21 16,-22 21-16,0 0 0,-20 0 15,20 0-15,-21-21 0,0 21 16,-21-21-1,-21 21 1,0 0-16,0-21 16,0 21-16,-1-22 0,1 22 0,0 0 15,-21 0-15,21-21 0,-1 21 0,1 0 16,-21 0-16,21 0 0,0 0 0,-1 0 16,1 0-16,0 0 15,0 0-15,42 0 31,0 0-15,0 0-16,1 0 0,-1 0 0,0 0 16,0 0-16,0 0 0,22 0 15,-22 0-15,0 0 0,0 0 0,0 0 16,0 0-16,1 0 0,-1 0 16,0 0-16,-21 21 0,0 1 15,0 20-15,0-21 16,-21 0-16,0 0 0,-1 22 0,1-22 15,0 21-15,0-21 0,-21 22 16,20-22-16,1 21 0,0-21 0,0 1 16,0-1-16,0 0 0,-1 0 15,1 0-15,21 0 0,-21-21 0,21 22 16,0-44 0,0 1-1,21 0-15</inkml:trace>
  <inkml:trace contextRef="#ctx0" brushRef="#br1" timeOffset="138783.54">13039 3958 0,'0'0'0,"-22"-21"0,22 0 0,0 0 15,0 0-15,0-1 0,0 1 16,0 0-16,0 0 0,-21 0 15,21 0-15,-21 21 16,21-22-16,0 44 31,0-1-31,0 0 16,0 21-16,0-21 0,0 22 0,0-1 16,0 0-16,0 22 15,21-1-15,-21 1 0,0-1 0,0 1 16,0-1-16,0 1 0,0-1 15,0 1-15,0-1 0,0 1 0,0-1 16,0 1-16,0-22 0,-21 22 0,21-22 16,0 0-16,0 1 0,0-22 15,0 21-15,0-21 0,0 1 0,0-1 16,0-42 0,0-1-1,0 1-15,0 0 0,21-21 0,-21-1 16,21-20-16,1 21 0,-22-22 15,21 22-15,-21-22 0,21 22 16,0 0-16,0-1 0,-21 1 0,21 0 16,1 20-16,-1-20 0,0 21 15,-21 0-15,21 21 0,0 0 16,0 21 0,1 0-16,-1 21 0,-21-20 15,0-1-15,0 21 0,21 0 0,0 1 16,-21-1-16,21 0 0,-21 1 15,21-1-15,-21 0 0,22 1 0,-22-1 16,21 0-16,0-20 16,-21 20-16,21-21 0,0 0 0,0 0 0,1 1 15,-1-1-15,0-21 0,0 0 16,0 0-16,0 0 0,1 0 16,-1-21-16,21-1 0,-21 1 0,0-21 15,22 0-15,-22-1 0,0 1 0,0-22 16,0 22-16,1-21 0,-1-1 15,-21-21-15,0 22 0,0-22 0,0 1 16,0 20-16,-21-21 0,-22 22 16,22-1-16,-21-20 0,21 41 0,-22-20 15,22 21-15,-21-1 0,21 22 0,-1-21 16,1 42-16,0-21 16,0 21-16,21 21 15,-21-21-15,21 21 0,0 0 16,0 0-16,0 22 0,0-22 0,0 0 15,0 21-15,0-21 0,0 1 0,0-1 16,0 21-16,0-21 0</inkml:trace>
  <inkml:trace contextRef="#ctx0" brushRef="#br1" timeOffset="139963.67">14330 4593 0,'0'-21'15,"-21"21"1,-1 0 0,1 0-16,0 0 0,0 0 15,0 21-15,0 0 0,-22 22 0,22-22 16,0 21-16,0 1 0,21-1 15,-21 0-15,-1 1 0,22-1 0,-21 21 16,21-41-16,0 20 0,0 0 0,0-21 16,0 1-16,43-1 0,-22 0 15,0-21-15,0 0 0,0 0 0,22 0 16,-22 0-16,0 0 0,21 0 16,-21 0-16,22-21 0,-22 21 0,0-21 15,0-1-15,0 1 0,1 0 0,-22 0 16,0 0-16,21-22 15,-21 22-15,0-21 0,0 21 0,0-22 16,0 22-16,-21-21 0,21 21 16,-22-22-16,1 22 0,0 0 0,-21 0 15,21 21-15,-1 0 0,1-21 0,-21 21 16,21 0-16,0 0 0,-1 0 16,1 0-16,0 21 0,21 0 0,0 0 15,0 0 1,21-21-1,0 0-15,1 0 16,20 0-16,-21 0 0,0 0 16,22-21-16,-22 21 0,0 0 15,21-21-15,-21 0 0,22 21 16,-22-21-16,0 21 0,21-21 0,-20 21 16,-1-22-16,0 22 0,0 0 0,0-21 15,0 21-15,1 0 16,-22-21 62,21 21-62,-21-21 30,21 21-30,-21-21 0</inkml:trace>
  <inkml:trace contextRef="#ctx0" brushRef="#br1" timeOffset="141359.01">14732 4593 0,'-21'0'31,"21"-21"-16,0 0 1,0 0-16,0 0 16,0-1-1,0 44 32,0-1-47,0 0 0,0 0 0,0 0 16,0 0-16,0 1 0,0-1 15,0 0-15,0 0 0,0 21 0,0-20 16,0-1-16,0 0 0,21 0 0,0 0 16,-21 0-16,21 1 0,0-1 15,1-21-15,-1 21 0,0 0 0,0-21 16,0 21-16,0 0 16,1-21-16,-22 22 0,21-1 15,0-42 16,-21-1-15,0 1-16,21-21 16,0 0-16,-21 20 0,21-20 0,-21 0 15,0-1-15,22-20 0,-22 21 0,21-22 16,-21 1-16,0-1 0,21 1 16,-21-1-16,0 1 0,0-1 0,0-21 15,0 43-15,0-21 0,0 20 16,0 1-16,0 21 0,0 0 0,0-1 15,0 44 1,0-1-16,0 0 16,0 21-16,0 22 0,0-22 0,21 22 15,-21-1-15,0 1 0,0-1 16,0 22-16,0-22 0,0 1 0,0-22 16,0 22-16,0-1 0,0-21 15,0 22-15,0-22 0,0 1 0,-21-1 16,21-21-16,0 21 0,0-20 0,0-1 15,0 0-15,0 0 16,0-42 0,0 0-16,0 0 15,21-1-15,0 1 0,0-21 16,-21 0-16,22 20 0,-1-20 0,0 0 16,0-1-16,0 22 0,22 0 15,-22 0-15,-21 0 0,21 21 0,0 0 16,0 0-16,0 0 15,-21 21 1,-21 0-16,0-21 0,0 21 16,0 0-16,0-21 0,-1 22 15,1-1-15,-21 0 0,21-21 0,0 21 16,-1 0-16,1 0 16,21 1-16,0-1 15,0 0-15,0 0 16,21 0-16,1 0 0,-1 1 15,0-1-15,0 0 0,0 0 0,0 0 16,1 0-16,-1-21 0,-21 22 0,21-22 16,0 0-16,0 21 0,0-21 15,1 0-15,-1 0 0,0 0 16,0 0-16,0-21 0,0 21 16,-21-22-16,22 1 0,-1-21 0,0 21 15,0-22-15</inkml:trace>
  <inkml:trace contextRef="#ctx0" brushRef="#br1" timeOffset="141851.94">15875 4064 0,'0'0'0,"0"-42"0,0-1 0,-21 22 0,21 0 16,-21 0-16,-1 21 16,22 21-16,0 0 15,-21 22-15,21-1 0,0 0 0,0 22 16,0-1-16,0 1 0,0-1 15,0 1-15,0-1 0,-21 1 0,21-22 16,0 22-16,0-1 0,0-21 16,0 22-16,-21-22 0,21 1 15,0-22-15,0 21 0,0-21 0,-21 0 16,21 1-16,0-1 0,0-42 47,0-1-47,0-20 0,0 21 0,21 0 15,-21-22-15,21 22 0,-21-21 0,21 21 16,0-22-16,1 22 0,-1 0 16,0 0-16,0 0 0,0 21 0,0 0 15,1 0-15,-1 0 0,0 0 16,21 0-16,-21 21 0,1-21 0,-22 21 16,21 0-16,-21 0 0,21 22 0,-21-22 15,0 0-15,0 21 16,-21-20-16,0 20 0,-1-21 0,1 21 15,-21-20-15,21-1 0,0 21 0,-22-21 16,22-21-16,0 21 0,0 1 16,0-22-16,-1 0 0,1 0 15,21-22 1,0 1 0,21 0-16,1 0 0,-1 0 15</inkml:trace>
  <inkml:trace contextRef="#ctx0" brushRef="#br1" timeOffset="142267.7">16531 4636 0,'0'0'0,"-21"0"16,0 0-1,0 21-15,-1 0 0,1 0 0,0 0 16,0 0-16,0 22 0,21-22 0,-21 0 15,-1 21-15,22 1 0,0-22 16,0 21-16,0-21 0,0 1 0,0-1 16,0 21-16,0-21 15,0 0-15,22-21 16,-1 22-16,0-22 0,0 0 0,0 0 16,0 0-16,1-22 0,-1 22 0,0-21 15,0 0-15,0 21 0,0-21 16,-21-21-16,0 20 0,0 1 0,0-21 15,0 21-15,0-22 0,0 22 16,0 0-16,-21 0 0,0 0 0,0 0 16,0-1-16,0 22 0,-1 0 0,1 0 15,0 0-15,0 0 0,0 22 16,0-1-16,21 0 0,0 0 16,0 0-16,21 0 15,0-21 1,0 0-16,0 0 0,22 0 0,-22 0 15,21-21-15,-21 21 0</inkml:trace>
  <inkml:trace contextRef="#ctx0" brushRef="#br1" timeOffset="142635.49">16870 4699 0,'0'0'0,"21"0"0,-42 21 31,0 0-31,-1-21 0,22 22 0,-21-1 16,0 0-16,0 0 0,21 0 0,0 22 15,-21-22-15,21 0 16,0 0-16,0 0 0,0 22 0,0-22 16,0 0-16,0 0 0,0 0 15,21 0-15,0-21 0,0 0 16,0 0-16,1 0 0,-1 0 0,0 0 16,0 0-16,0 0 0,0-21 15,1 21-15,-1-21 0,0 0 0,0 0 16,0 0-16,-21-22 0,0 22 0,0 0 15,0-21-15,0-1 16,0 22-16,-21-21 0,0 21 0,0-1 16,0 1-16,-1 0 0,1 0 0,0 21 15,0 0-15,0 0 0,0 0 16,-1 0-16,1 21 0,21 0 0,0 0 16,-21 1-16,21-1 15,0 0-15,0 0 0,21-21 16,0 0-16</inkml:trace>
  <inkml:trace contextRef="#ctx0" brushRef="#br1" timeOffset="143311.13">17335 4043 0,'0'0'0,"-21"-21"16,21-43-16,-21 43 16,21 0-16,-21 21 15,21-21-15,0 42 32,0 0-32,0 21 0,0 1 15,0-1-15,0 22 16,0-1-16,21 1 0,-21-22 0,21 21 15,-21 1-15,0-1 0,0 1 0,0-1 16,0 1-16,0-1 0,0-20 16,0 20-16,0-20 0,0 20 0,0-21 15,0-20-15,0 20 0,0-21 0,0 21 16,-21-42-16,21 22 0,0-1 16,0-42 15,21-1-31,0 1 0,1-21 0,-22 0 15,21 20-15,0-20 0,0 0 0,0-22 16,0 43-16,1-21 16,-1-1-16,0 22 0,0 0 0,0 0 15,-21 0-15,21 21 0,1 0 16,-22 21 0,0 0-16,-22-21 15,1 21-15,0 0 0,-21-21 16,21 22-16,-1-1 0,1-21 0,0 21 15,0 0-15,0-21 0,0 0 0,21 21 16,-22-21 0,22 21-16,0 1 15,0-1-15,22 0 0,-1 0 16,0 0 0,0 0-16,0-21 0,0 22 0,-21-1 15,22 0-15,-1 0 0,0 0 0,0-21 16,-21 21-16,21 1 0,0-1 15,1-21-15,-22 21 0,21 0 0,-21 0 16,21-21-16,-21 21 0,21-21 16,0 0-16,0 0 15</inkml:trace>
  <inkml:trace contextRef="#ctx0" brushRef="#br1" timeOffset="143927.78">18055 3916 0,'0'0'0,"0"-21"0,0 0 0,0-1 0,0 1 16,0 0-16,0 0 0,0 0 0,0 0 16,0 42 15,-21 0-31,0 21 0,21-21 0,-21 43 15,21-1-15,0 1 0,0 21 16,0-1-16,0 1 0,0 0 0,0-1 16,0 1-16,-22 0 0,22-1 15,0 1-15,0 0 0,0-22 0,-21 22 16,21-43-16,-21 22 0,21-22 0,0 0 16,0 1-16,0-22 15,0 0-15,0 0 0,0 0 0,0-42 31,0 0-15,0 0-16,0 0 0,0-22 0,0 22 16,0-21-16,0-1 0,0 1 15</inkml:trace>
  <inkml:trace contextRef="#ctx0" brushRef="#br1" timeOffset="144209.6">17949 4043 0,'0'0'0,"0"-21"0,0 0 0,0-1 15,21 1-15,1 21 16,-1-42-16,21 42 0,-21-21 16,22 21-16,-1 0 0,0 0 15,1-21-15,-1 21 0,0-22 0,-21 22 16,22 0-16,-22 0 0,0 0 0,0-21 15,0 21-15,-21 21 32,0 1-32,-21-22 15,0 21-15,0 0 0,0-21 0,0 21 16,-1 0-16,1 0 0</inkml:trace>
  <inkml:trace contextRef="#ctx0" brushRef="#br1" timeOffset="144415.04">17886 4636 0,'21'0'0,"-42"0"0,63 21 0,-21-21 16,0 0-16,1 0 16,-1 0-16,0 0 0,21 0 0,-21 0 15,1 0-15,-1 0 0,0 0 16,0 0-16,0 0 0,0-21 15,1 21-15</inkml:trace>
  <inkml:trace contextRef="#ctx0" brushRef="#br1" timeOffset="145019.84">18754 5122 0,'0'0'0,"0"-21"16,0 0-16,0 0 15,0 0-15,0 0 0,0-1 16,0 1-16,0 0 0,-22-21 0,1 21 15,21-1-15,-21 1 0,21 0 16,-21 0-16,0 0 0,0 21 16,-1 0-16,1 0 0,0 0 15,0 0-15,0 21 0,0 0 16,-1 0-16,1 22 0,21-22 16,-21 21-16,0 0 0,21 1 15,-21-22-15,21 21 0,0 1 0,0-22 16,0 0-16,0 21 0,0-21 0,0 1 15,0-1-15,21-21 16,0 0 0,0 0-16,0 0 15,1-21-15,-1-1 0,0 1 16,0 0-16,0 0 0,0-21 0,1 20 0,-1-20 16,0 21-16,0-21 15,-21 20-15,0-20 0,21 21 0,-21 0 0,0 0 16,0-1-1,0 44 1,0-1-16,0 0 0,0 0 16,0 0-16,0 0 0,0 1 15,0 20-15,0-21 0,0 0 0,0 0 16,0 1-16,0-1 0,0 0 0,21 0 16,-21 0-16,0 0 15,22-21-15,-1 0 0,0 0 16,0 0-16,0 0 15,0-21-15,1 21 16</inkml:trace>
  <inkml:trace contextRef="#ctx0" brushRef="#br1" timeOffset="145295.66">19219 4805 0,'0'0'0,"0"-21"0,0 0 16,0-1-16,-21 22 0,0 0 15,0 0-15,0 0 0,-1 22 16,1-22-16,0 21 16,21 0-16,-21 0 0,21 21 0,-21-20 15,21 20-15,0-21 0,0 21 16,0-20-16,0 20 0,0-21 0,0 21 16,0-20-16,0-1 0,0 0 15,0 0-15,0 0 0,0 0 16,21 1-16,0-22 0,0 0 0,-21 21 15,21-21-15,1 0 0,-1 0 0,0 0 16,21 0-16,-21-21 0,1-1 16,20 1-16,-21 0 0</inkml:trace>
  <inkml:trace contextRef="#ctx0" brushRef="#br1" timeOffset="145646.97">19706 4382 0,'0'0'0,"0"-212"15,0 148 1,0 22-16,0-21 0,0 20 0,21 22 16,-21-21-16,0 21 0,0-1 15,0 44 1,0 20 0,-21-21-16,0 43 0,21-22 0,-21 21 15,0 1-15,21-1 0,-22 22 0,22-21 16,0-1-16,-21 1 0,0 20 15,21-20-15,-21-1 0,21 1 0,0-1 16,0-20-16,-21 20 0,21-21 16,-21 1-16,21-1 0,0 0 15,0 1-15,0-22 0,0 0 0,0 0 16,0 0-16,0 1 0,0-1 16,21-21-1,0 0-15,0 0 0,0 0 16,0-21-16,-21-1 0,22 1 15,-1-21-15,0 21 0,0-22 0</inkml:trace>
  <inkml:trace contextRef="#ctx0" brushRef="#br1" timeOffset="146002.79">19854 4826 0,'0'21'15,"0"0"-15,0 1 0,0-1 16,0 21-16,0-21 0,0 0 0,-21 1 15,21 20-15,0-21 0,0 0 16,0 0-16,0 1 0,0-1 0,0 0 16,0 0-16,0 0 0,21-21 15,-21 21-15,21-21 0,1 0 16,-1 0-16,0 0 0,0 0 0,0-21 16,0 0-16,1 21 0,-1-21 15,0 0-15,0 0 0,0-1 0,0-20 16,-21 21-16,22 0 0,-22-22 15,0 22-15,0-21 0,0 21 16,0 0-16,-22-1 0,1 1 0,0 21 16,0 0-16,0 0 0,0 0 15,-1 0-15,1 0 0,0 0 16,0 0-16,21 21 0,-21 1 16,0-22-16,-1 0 15</inkml:trace>
  <inkml:trace contextRef="#ctx0" brushRef="#br1" timeOffset="146248.1">19537 4678 0,'-21'0'16,"21"-21"-16,21 21 0,0 0 15,0-21-15,0-1 0,22 22 16,-22 0-16,21 0 0,-21 0 0,22 0 16,-22 0-16,21 0 0,0 0 0,-20 0 15,20 0-15,-21 0 16,0 0-16,0 0 0,1 0 16,-1 0 15</inkml:trace>
  <inkml:trace contextRef="#ctx0" brushRef="#br1" timeOffset="147019.71">20405 4932 0,'-22'-21'0,"1"21"16,21-21-16,0-1 15,0 1 1,21 21 15,1 0-31,-1 0 0,0 0 16,0 21-16,0 1 0,0-1 0,1 0 15,-1 0-15,-21 0 0,0 22 16,0-22-16,0 21 0,0-21 0,0 0 16,0 22-16,0-22 0,0 0 15,-21 0-15,-1 0 0,22 1 16,-21-22-16,0 0 0,0 0 31,21-22-31,0 1 16,0 0-16,0 0 0,0 0 0,0 0 15,21-22-15,0 22 16,-21-21-16,21-1 0,1 22 0,-22-21 16,21 0-16,-21 20 0,21 1 15,0-21-15,0 21 0,0 0 16,1 21-16,-1 0 16,0 0-1,-21 21 1,0 0-16,0 0 15,0 0 1</inkml:trace>
  <inkml:trace contextRef="#ctx0" brushRef="#br1" timeOffset="147979.29">20976 4847 0,'0'0'0,"0"-21"15,0 0-15,-21 42 47,0 0-47,21 0 0,-21 1 0,21-1 16,0 0-16,0 0 0,-22 0 16,22 0-16,0 22 0,0-22 15,0 0-15,0 0 0,0 0 16,0 1-16,0-1 0,0 0 0,22-21 15,-1 21-15,0-21 0,0 0 16,0 0-16,0 0 0,1 0 16,-1 0-16,0-21 0,0 21 0,0-21 15,0 0-15,1-1 0,-1 1 16,-21 0-16,21 0 0,0 0 0,-21 0 16,21-1-16,-21 1 0,0 0 0,0 0 15,0 0-15,0 0 0,0-1 16,0 1-16,0 0 0,0 0 15,0 0-15,0 42 47,0 0-47,0 0 0,0 0 16,0 1-16,0 20 0,0-21 0,21 21 16,-21-20-16,22 20 0,-22 0 0,0-21 15,0 22-15,21-1 0,-21 0 16,21 1-16,-21-1 0,0 0 0,0 1 15,0-1-15,21 22 0,-21-22 0,21 21 16,-21-20-16,0 20 16,0 1-16,0-22 0,0 22 0,0-1 0,0-21 15,0 1-15,0 20 0,0-20 16,0-1-16,0 0 0,0 1 16,0-1-16,0 0 0,0 1 0,0-22 15,0 21-15,0-21 0,0 0 0,0 1 16,0-1-16,0 0 0,0 0 0,0 0 15,-21-21-15,21 21 0,-21-21 16,21 22-16,-21-22 16,0 0-16,-1 0 0,1-22 15,0 1 1,0 0-16,0 0 0,0 0 0,-1-22 16,1 22-16,0-21 0,0 0 15,0-1-15,-22-63 0,43 43 16,0-1-16,-21-20 0,21 20 15,0-20-15,0-1 0,0 0 0,0 22 16,0-1-16,0-20 0,21 41 16,1-20-16,-1 20 0,0 1 15,0 0-15,0-1 0,0 22 0,22 0 16,-22 0-16,0 21 0,0-21 0,22 21 16,-43-21-16,21 21 0,0 0 0,0 0 15,0 0-15,0 0 31,1 0 1,-22 21-17,0 0 1,0 0 0,0 0-16</inkml:trace>
  <inkml:trace contextRef="#ctx0" brushRef="#br1" timeOffset="150151.82">21992 4953 0,'0'21'62,"-21"-21"-62,21 21 0,-21 1 16,21-1-16,0 0 15,0 0-15,0 0 16,21-21 31,0 0-47,-21-21 15,0 0 1,21 21-16,-21-21 0,0 0 0,0-1 16,0 1-1,0 0-15,0 0 0,-21 21 16,0 0 15,0 21-31,21 0 16,0 0-16,0 1 0,0-1 15,0 0 1,21-21 15,0 0-15,-21-21 0,0 0-16,0-1 15,0 1-15,0 0 16,0 0-1,-21 21 17,21 21-17,0 0 1,0 0-16,-21-21 16,21 22-1</inkml:trace>
  <inkml:trace contextRef="#ctx0" brushRef="#br1" timeOffset="153231.98">23008 4847 0,'-21'0'16,"0"0"-16,0 0 15,21 21 1,-22-21-16,1 22 16,21-1-16,0 0 15,0 0-15,0 0 16,0 0-16,0 1 15,0-1-15,0 0 16,0 0-16,0 0 0,0 0 16,0 1-1,0-44 48,0 1-63,0 0 15,0 0-15,0-21 0,0 20 16,0 1-16,0-21 0,0 0 0,0-1 16,0 22-16,0-21 15,0-1-15,0 1 0,0 0 0,21 21 16,1-22-16,-1 22 0,-21-21 16,21 21-16,0-1 0,0 1 15,0 21-15,1 0 16,-1 0-16,0 21 15,-21 1-15,21-22 0,-21 21 16,0 0-16,0 0 0,0 0 16,0 0-16,0-42 62,0 0-46,0 0-16,-21 0 15,21 0-15,-21-1 0,21 1 16,-21 0-16,-1 0 0,1 21 16,21-21-16,-21 21 15,0 0-15,0 0 16,21 21-16,-21 0 16,21 0-16,-22 0 0,22 1 0,-21-1 15,21 0-15,0 21 0,0-21 16,0 22-16,0-1 0,0 0 15,0-20-15,0 20 0,0 0 0,0 1 16,0-1-16,0-21 0,0 21 16,0-20-16,0-1 0,21 0 0,1 0 15,-22 0-15,21-21 0,0 21 16,0-21-16,0 0 0,0 0 16,1 0-16,-1 0 15,0 0-15,0 0 0,0-21 0,0 21 16,1-21-16,-1 0 0,0 0 15,0 0-15,0-1 0,22-20 0,-22 21 16,0-21-16,0 20 0,0-20 0,-21 21 16,21-21-16,1 20 15,-22 1-15,0 0 0,0 0 0,0 0 16,0 0-16,0-1 0,0 44 47,0-1-32,0 0-15,0 0 0,0 0 16,0 0-16,0 1 16,21-22-1,0 0 1,0 0-16,0 0 0,-21-22 0,21 1 16,1 21-16,-1-21 15,0 21-15,0-21 0,0 0 0,0 21 16,1-21-16,-22-1 0,21 22 0,-21-21 15,21 21-15,-21-21 16,0 42 15,0 0-15,0 1-16,0-1 0,-21 0 0,21 0 16,-21 21-16,21-20 0,0 20 15,0-21-15,0 21 0,-22 1 16,22-22-16,0 21 0,0-21 15,0 1-15,0-1 0,0 0 0,0 0 16,22 0-16,-1 0 0,0-21 0,-21 22 16,21-22-16,21 0 0,-20 0 15,-1 0-15,0 0 0,21 0 0,1 0 16,-1-22-16,0 22 0,1-21 16,-1 0-16,0 0 0,1 0 0,-1 0 15,0-1-15,1-20 0,-22 21 16,21 0-16,-21-22 0,0 22 15,1-21-15,-22-43 16,0 64-16,0 0 0,0 0 16,0 0-16,0-1 0,-22 22 15,1 0 1,0 0-16,0 0 0,0 22 16,0-1-16,-1 0 0,22 0 0,0 21 15,-21-20-15,21 20 0,-21-21 16,21 21-16,0-20 0,0 20 0,0 0 15,0-21-15,0 1 16,21-1-16,0 0 0,-21 0 0,22 0 16,-1-21-16,0 21 0,0-21 15,0 0-15,0 0 16,1 0-16,-1 0 0,0 0 0,21 0 16,-21 0-16,22-21 0,-22 0 15,21 21-15,1-21 0</inkml:trace>
  <inkml:trace contextRef="#ctx0" brushRef="#br1" timeOffset="154424.64">25125 4763 0,'0'-22'15,"0"44"-15,0-65 0,21 22 0,-21 0 16,0 0-16,0 0 0,0-1 0,0 1 16,0 0-16,-21 0 15,0 21-15,-1 0 16,1 0-16,0 0 0,0 0 15,0 21-15,0 0 16,-1 0-16,1 1 0,0-1 0,0 21 16,0-21-16,21 22 0,-21-22 15,21 21-15,-22 0 0,22-20 0,0 20 16,0-21-16,0 0 0,0 0 0,0 1 16,0-1-16,0 0 0,22 0 15,-1-21-15,0 0 0,0 0 0,0 0 16,0 0-16,1 0 15,-1 0-15,0 0 0,0 0 0,0-21 16,0 21-16,22-42 0,-22 20 16,0 1-16,0 0 0,0-21 15,-21 21-15,0-22 0,22 22 0,-22-21 16,0 21-16,21-22 0,-21 1 16,0 0-1,0 20-15,0 44 31,-21-1-31,-1-21 0,22 21 0,-21 0 16,21 21-16,0-20 0,0-1 16,0 21-16,0-21 0,0 0 0,0 22 15,0-22-15,0 0 0,0 0 0,0 0 16,21 1-16,1-1 16,20 21-16,-21-42 15,0 21-15,0-21 0,1 0 0,-1 0 16,0 0-16,0 0 0,0 0 15,-21-21-15,64-21 16,-22-1-16,-21 1 16,0 21-16,1-21 0,-22-1 15,21 1-15,0 0 0,0-64 0,0 63 16,-21-20-16,21 21 0,-21-22 16,0 22-16,22-22 0,-22-63 15,0 106 1,0-21-16,0 21 0,0-1 0,0 1 15,0 42 17,0 1-32,0 20 0,-22-21 15,22 21-15,-21-20 0,0 20 16,21 0-16,0 1 0,-21-1 0,21 21 16,-21-20-16,21-1 0,0 0 15,0 1-15,0 20 16,0 22-16,0-43 0,0-21 0,0 22 15,0-22-15,21 0 0,0 0 16,0 0-16,0 1 0,1-1 16,-1 0-16,0-21 0,0 0 0,0 0 15,0 0-15,22 0 0,-22 0 16,21 0-16,-21 0 0,43-21 16,-22 0-16,-21 21 0,22-22 15,-22 1-15,0 0 0,0 0 16,0 0-16,1-22 0,-1 1 0,-21 0 15,21 21-15,0-43 16,-21 43-16,0 0 0,0 0 16,-21 21-1,0 0 1,0 0-16,21 21 0,0 0 0,-22-21 16,1 21-16,21 21 15,-21-20-15,21-1 0,0 0 0,0 21 16,-21-21-16,21 22 0,0-22 15,0 0-15,0 21 0,0-20 0,0-1 16,0 0-16,0 0 0,21 0 16,0 0-16,0 1 15,1-22-15,-1 21 0,0-21 16,0 0-16,0 0 0,22 0 0,-22 0 16,0 0-16,0 0 15,0 0-15,-21-21 0,21 21 0,1-22 0,-1 1 16,0 0-16,-21 0 15,21 0-15,-21 0 0,21-1 16,-21 1-16,0 0 0,0 0 0,0 0 16,0-22-16,0 22 0</inkml:trace>
  <inkml:trace contextRef="#ctx0" brushRef="#br1" timeOffset="154758.98">25866 4466 0,'-22'0'0,"44"0"0,-65 0 16,22 0-16,0 21 0,42-21 16,0 0-1,0 0-15,1 0 0,20 0 0,0 0 16,1-21-16,20 21 0,-21-21 15,22 21-15,-22-21 0,1 21 0,20 0 16,-21-21-16,-20 21 0,20 0 16,0 0-16,-21-21 0,1 21 0,-1 0 15,0 0-15,-42-22 63,-22 22-63,22 0 0,0 0 0,-21 0 15</inkml:trace>
  <inkml:trace contextRef="#ctx0" brushRef="#br1" timeOffset="155795.57">16849 2752 0,'-22'0'16,"1"0"-1,42 0 32,22 0-47,-22 0 0,0 0 0,21 0 16,1 0-16,20 0 0,-20 0 15,20 0-15,1 0 0,-1 0 0,1 0 16,-1 0-16,-21 0 0,22 0 16,-1 0-16,-20 0 0,-1 0 0,0 0 15,1 0-15,-1 0 0,-21 0 0,0 0 16,1 0-16,-1 0 16,0 0-16,-42 0 46,0 0-30,-1 0-16,1 0 0,-21 0 16,21 0-16,-22 21 0</inkml:trace>
  <inkml:trace contextRef="#ctx0" brushRef="#br1" timeOffset="156123.38">16870 2942 0,'-21'21'0,"42"-42"0,-64 42 0,43 1 15,22-22 17,-1 0-32,21 0 15,-21 0-15,22 0 0,20 0 16,-21 0-16,22 0 0,-22 0 0,22 0 15,-1 0-15,1 0 0,-1 0 16,-20 0-16,20 0 0,-21 0 16,1 0-16,-1 0 0,-21 0 0,22 0 15,-22 0-15,0 0 0,0 0 16,0 0-16,0 0 16,1 0 15,-1 0-31</inkml:trace>
  <inkml:trace contextRef="#ctx0" brushRef="#br1" timeOffset="157108.66">27665 3831 0,'0'0'0,"0"-21"15,0 0-15,0 0 16,0 0 0,-21 21 15,-1 21-16,1-21-15,0 21 0,0 0 16,0 0-16,0 22 0,-1-1 16,1 0-16,0 1 0,0-1 0,0 21 15,0 1-15,-1-1 0,-20 1 16,21 21-16,0-22 0,0 1 0,-1-1 16,1 1-16,21-1 0,0 1 0,0-1 15,0 1-15,0-22 0,0 0 16,0 22-16,0-22 0,21-21 0,1 22 15,-1-22-15,0 0 0,21 0 16,-21 0-16,1 0 0,-1-21 0,0 0 16,0 22-16,0-22 0,0 0 15,1 0-15,-1 0 0,0 0 16,0-22-16,0 22 0,0-21 16,1 0-16,-1 0 0,0 0 15,0 0-15</inkml:trace>
  <inkml:trace contextRef="#ctx0" brushRef="#br1" timeOffset="157909.09">28003 4826 0,'0'0'0,"-21"0"15,42 0 17,1 0-32,-22-21 0,21 0 0,0 21 15,0-21-15,21-1 0,-20 1 0,-1 0 16,0 0-16,0 0 0,0 0 16,-21-1-16,21-20 0,1 21 15,-22-21-15,21 20 0,-21 1 0,0-21 16,0 0-16,0 20 0,0 1 15,0-21-15,0 21 0,0 0 0,0-1 16,0 1-16,0 0 0,0 0 16,0 42 15,0 0-31,0 0 0,0 1 0,-21-1 16,21 21-16,-22 0 0,22 1 15,-21-1-15,0 0 0,21 1 0,-21-1 16,0 0-16,0 22 0,21-22 0,-22 22 15,1-22-15,0 22 16,0-1-16,0-21 0,0 22 0,-1-1 0,-20-20 16,21 20-16,0 1 0,0-1 15,-1 1-15,1-1 0,0 1 16,0-1-16,0 1 0,21-1 0,0 1 16,0-22-16,0 22 0,0-1 15,0-21-15,0-20 0,21-22 16,0 21-16,0-21 0,0 0 0,22 0 15,-22-21-15,21-1 0,1 22 0,-22-21 16,21 0-16,0-21 0,1 21 16,-1-1-16,-21-20 0,22 21 15,-22-21-15,0 20 0,0-20 0,21 0 0,-42 21 16,22-22-16,-22 1 16,0 0-16,0 20 0,0-20 0,0 0 15,-22-1-15,1 22 0,0-21 0,-21 21 16,21 0-16,-22-1 0,-20 1 15,20 0-15,1 21 0,0 0 0,-1 0 16,1-21-16,21 21 0,0 0 16,42 0 15,0 0-31,21-21 0,-20 21 16,-1 0-16,21-21 0,0 21 15,-20-22-15,20 22 0,-21-21 0,0 0 16,22 21-16,-22-21 0,0 21 15,0-21-15,0 0 0,0-1 0,1 1 16,-1 0-16,0 0 0</inkml:trace>
  <inkml:trace contextRef="#ctx0" brushRef="#br1" timeOffset="158392.57">29041 3831 0,'-22'-21'0,"44"42"0,-65-42 15,22 0-15,21 42 47,21-21-47,0 21 16,1 0-16,-1 22 0,0-22 0,0 21 15,21 1-15,-20-1 0,-1 0 16,0 1-16,0-1 0,0 21 0,0-20 16,1 20-16,-22-20 0,21 20 15,-21-21-15,0 1 0,0 20 0,0-20 16,-21 20-16,-1-21 0,-20 1 16,21 20-16,-21-20 0,20-1 15,-20 0-15,21 1 0,-21-22 0,20 21 16,1-21-16,0 0 0,0 1 15,0-1-15,0 0 0,-1-21 0,22 21 16,-21-21 0,21-21 46,21 21-62,-21-21 0,22 21 16,-1-21-16,0-1 0,21 1 15,-21 0-15</inkml:trace>
  <inkml:trace contextRef="#ctx0" brushRef="#br1" timeOffset="158941.7">30120 4657 0,'0'-21'16,"0"42"46,21-21-15,0 0-31,-21-21-1,0-1 1,-21 22 0,0 0-1,0 0 1,21 22 15,0-1-31,0 0 16,0 0-1,0 0-15</inkml:trace>
  <inkml:trace contextRef="#ctx0" brushRef="#br1" timeOffset="159507.41">30099 5122 0,'0'0'0,"-42"22"16,20-22-16,22 21 16,-21-21-16,0 0 0,0 0 15,0 0 1,0 0-16,21-21 31,0-1-15,21 22-1,0 0 1,0 0-16,0 0 31,-21 22-31,0-1 16,0 0-16,0 0 15,-21 0 1,0 0-16,0-21 16,21 22-16,-21-22 15,21-22 17,0 1-32,0 0 15,0 0 1,21 21-16,0 0 0,0-21 0,0 21 15,0 0-15,1 0 16,-1 0-16,0 0 16,-21 21-16,0 0 0,0 0 15,0 0-15,-21 1 16,0-1-16,-22 0 0,22 21 0,-21-21 16,21 1-16,-22-1 0,1 0 15,21 0-15,0 0 0,-1-21 16,1 0-16,0 21 0,0-21 0</inkml:trace>
  <inkml:trace contextRef="#ctx0" brushRef="#br1" timeOffset="160135.56">30120 4720 0,'0'-21'31,"0"0"-15,0 0-1,0 42 48,21-21-32,0-21-15,-21 0-1,22 21 32,-1 0-31,-21 21-16,0 0 15</inkml:trace>
  <inkml:trace contextRef="#ctx0" brushRef="#br1" timeOffset="-210553.12">11663 4784 0,'-21'0'0,"-1"0"15,1 0-15,21-21 16,0-1 0,21 22-1,1 0-15,-1-21 0,0 21 16,0 0-16,21 0 0,-20 0 16,20-21-16,-21 21 0,0 0 0,22 0 15,-22 0-15,0 0 0,21 0 0,-21 0 16,1-21-1,-1 21-15,0 0 0,-42 21 47,0 0-31</inkml:trace>
  <inkml:trace contextRef="#ctx0" brushRef="#br1" timeOffset="-210345.24">11705 5038 0,'0'0'0,"0"21"0,21-21 16,0 0-16,1 0 15,-1 0-15,0 0 0,0-21 16,0 21-16,0-21 0,1 21 16,20 0-16,-21-22 0,0 22 0,0-21 15,1 21-15,-1 0 0,0 0 16,0 0-16</inkml:trace>
  <inkml:trace contextRef="#ctx0" brushRef="#br1" timeOffset="-209301.5">8636 4974 0,'0'0'0,"0"-21"0,-21-64 16,21 64-16,0 0 15,0 0-15,0 0 0,0 0 16,0-1-16,0 1 0,0 0 15,0 42 17,0 0-32,0 1 0,0 20 15,0 0-15,0 1 0,0-1 0,0 21 16,0 1-16,0-1 0,21 1 0,-21-1 16,21 1-16,-21-1 15,0-20-15,21-1 0,-21 0 0,0 1 16,0-1-16,21 0 0,1-20 0,-22-1 15,0 0-15,21-21 16,-21 21-16,21-21 0,0-21 16,-21 0-1,21 0-15,-21-22 0,21 22 0,-21-21 16,0 21-16,0-22 0,22 1 0,-22 0 16,0-1-16,0 22 0,0-21 15,21-1-15,-21 1 0,0 21 0,0 0 16,0 0-16,0-1 15,21 22-15,0 0 16,-21 22-16,0-1 0,21 21 16,-21-21-16,21 0 0,1 22 15,-22-1-15,21-21 0,0 22 0,-21-1 16,21-21-16,0 21 0,0-20 16,1-1-16,-1 21 0,0-42 0,21 21 15,-21 0-15,22-21 16,-1 0-16,-21 0 0,0-21 0,1 0 15,-1 0-15,21 0 0,-21 0 0,0-1 16,1-20-16,-1 21 0,0-21 16,-21-1-16,0 1 0,0 0 15,0-1-15,0-20 0,0 20 0,0-20 16,-21-1-16,0 22 0,-1-21 16,-20 20-16,21 1 0,-21 0 0,-1-1 15,22 1-15,-21 21 0,21 0 16,-22 21-16,22 0 0,0 0 0,0 0 15,-22 0-15,22 0 0,21 21 16,0 0-16,0 0 0,0 0 16,0 0-16,0 1 0,21-1 15,1-21-15,-1 0 0,0 0 16</inkml:trace>
  <inkml:trace contextRef="#ctx0" brushRef="#br1" timeOffset="-208740.82">9779 4106 0,'0'0'0,"-21"-42"0,0 21 0,-22 0 15,22 0-15,0-1 0,0 22 16,0 0-16,-1 0 16,22 22-16,-21-1 0,21 0 15,0 21-15,0 1 0,0-1 0,0 21 16,21-20-16,1 20 15,-22 1-15,21-1 0,0 1 0,0-1 16,0 1-16,0 20 0,-21-20 16,22-1-16,-1 1 0,0-1 0,-21 1 15,21-1-15,0-20 0,0 20 0,-21-20 16,0-22-16,22 21 0,-22 0 16,0-20-16,0-1 0,0 0 0,0 0 15,0 0-15,0-42 31,0 0-31,0 0 0,21 0 16,-21-1-16,0-20 0,0 0 16,0-1-16,21 1 0,-21 0 15,0-1-15,21 1 0,0 0 0,0-1 16,1 1-16,-1 21 0,0 0 16,21 0-16,1 21 0,-22 0 0,21 0 15,0 0-15,1 0 0,-22 21 0,21 0 16,-21 0-16,1 21 0,-1-20 15,0 20-15,0 0 0,-21-21 0,0 22 16,0-1-16,0 0 0,-21-20 16,0 20-16,-22 0 0,22-21 0,-21 1 15,0 20-15,20-21 0,-20 0 16,21-21-16,-21 21 0,20-21 0,1 0 16,0 0-16,0 0 0,0 0 15,0 0-15,21-21 16,0 0-16,0 0 15</inkml:trace>
  <inkml:trace contextRef="#ctx0" brushRef="#br1" timeOffset="-184250.8">8869 6223 0,'0'0'0,"-21"0"16,-1 0-1,1 0-15,0 0 16,0 0-16,0 0 15,0 0-15,-1 0 0,1 0 16,0 0-16,0 0 0,0 0 16,0 0-16,-1 0 0,1 0 15,0 0-15,0 0 16,42 0 31,0 0-47,0 0 0,1 0 15,20 0-15,0 0 0,-21 0 0,43 0 16,-22 0-16,1 0 0,20 0 16,1 0-16,-1 0 0,1 0 15,-1-21-15,1 21 0,-1 0 0,1 0 16,-1-21-16,1 21 0,-1 0 16,1 0-16,-1 0 0,1 0 0,-1 0 15,-21 0-15,1 0 0,-1-21 16,0 21-16,-20 0 0,-1 0 0,0 0 15,0 0-15,-42 0 47,0 0-31,0 0-16,-1 0 16,1 0-16,0 0 0,0 0 15,-21 0-15,20 0 0,-20 0 0,21 21 16,-21-21-16</inkml:trace>
  <inkml:trace contextRef="#ctx0" brushRef="#br1" timeOffset="-183761.08">8572 6414 0,'-21'0'15,"0"0"1,42 0 31,0 0-47,1 0 0,20 0 0,-21 0 15,21 0-15,1 0 0,-1 0 0,22 0 16,-22 0-16,21 0 0,1 0 16,-1-22-16,1 22 0,-1-21 15,1 21-15,-1-21 0,1 21 16,-1 0-16,22-21 0,-21 21 0,-1 0 16,1 0-16,-22 0 0,21 0 15,-20-21-15,-1 21 0,0 0 0,1 0 16,-22 0-16,0 0 0,0 0 0,0 0 15,1 0-15,-44 0 94,1 0-94,21 21 0,-21-21 0</inkml:trace>
  <inkml:trace contextRef="#ctx0" brushRef="#br1" timeOffset="-182188.93">889 8615 0,'0'0'0,"0"-21"15,-21 0-15,21-1 16,-21 1-16,21 0 15,0 0 1,-22 21 15,22 21-15,0 0 0,0 0-16,0 1 0,0 20 0,0-21 15,0 21-15,0 1 0,0-1 16,0 0-16,0 22 0,0-22 15,0 1-15,0-1 0,0 0 0,0 1 16,0-1-16,0-21 0,0 21 16,0-20-16,0-1 0,0 0 15,0 0-15,0 0 0,22-21 32,-22-21-17,21 0 1,-21 0-16,21 0 0,0-1 15,-21-20-15,21 21 0,-21-21 16,21 20-16,1-20 0,-22 21 16,21-21-16,0 20 0,-21 1 0,21-21 15,0 21-15,0 0 0,-21-1 16,22 1-16,-1 21 16,0 0-1,0 21-15,-21 1 16,0-1-16,0 0 0,21 21 15,-21-21-15,21 22 0,1-22 0,-22 21 16,0 1-16,0-22 0,21 21 16,0-21-16,-21 0 0,21 1 15,0-1-15,-21 0 0,21-21 16,1 21-16,-1-21 0,0 0 16,0 0-16,21 0 0,-20-21 15,-1 21-15,0-21 0,0 0 16,0-1-16,22-20 0,-22 21 0,0 0 15,0-22-15,-21 1 0,21 0 16,-21-1-16,21 1 0,-21 0 0,0-22 16,0 22-16,0 0 0,-21-1 15,0 1-15,0 0 0,0 20 16,0 1-16,-1 0 0,1 0 0,0 0 16,0 21-16,0 0 15,0 0-15,-1 0 0,1 0 16,0 21-16,0 0 15,21 0-15,0 0 16,0 1-16,21-22 16,0 0-16,0 0 15,1 0-15</inkml:trace>
  <inkml:trace contextRef="#ctx0" brushRef="#br1" timeOffset="-181492.96">2053 8001 0,'0'0'0,"-21"0"16,0 0 0,0 21-16,21 0 0,0 1 15,0 20-15,0-21 0,0 21 16,0 1-16,0-1 0,0 0 0,0 1 15,0-1-15,0 22 0,0-22 16,0 0-16,0 1 0,21-1 16,-21 0-16,21 1 0,-21-1 15,0 0-15,0 1 0,21-1 16,-21 0-16,0-21 0,0 22 0,0-22 16,0 0-16,0 0 0,0 0 15,0 1-15,0-1 0,0 0 16,-21-21 15,21-21-15,0 0-16,0-1 0,0 1 15,0 0-15,0 0 0,0 0 16,0-22-16,0 22 0,0-21 16,0 21-16,21-22 0,0 22 15,0 0-15,-21 0 0,22-21 16,-1 20-16,0 22 0,21-21 0,-21 0 15,1 21-15,20 0 0,-21 0 16,21 0-16,1 0 0,-22 0 0,21 0 16,-21 21-16,22 0 0,-22 1 15,0-1-15,0 0 0,0 0 0,1 0 16,-22 22-16,0-22 0,0 21 16,0-21-16,0 0 0,-22 22 0,1-22 15,0 0-15,0 0 0,0 0 16,-22 1-16,22-1 0,-21 0 15,21 0-15,-22 0 0,1 0 16,21 1-16,-21-22 0,20 21 0,-20-21 16,21 0-16,0 0 0,0 21 15,-1-21-15,1 0 16,0 0-16,21-21 31,21 0-15,0-1-16,1 1 0,-1 21 0</inkml:trace>
  <inkml:trace contextRef="#ctx0" brushRef="#br1" timeOffset="-181112.76">3048 8805 0,'0'0'0,"0"22"0,0-1 15,-21 0-15,21 0 16,0 0 0,21-21-1,0 0-15,0-21 16,-21 0-16,21 0 15,1 21-15,-22-21 0,0-1 16,0 1 0,0 0-16,-22 21 15,1 0-15,0 0 16,0 21-16,0 0 16,21 1-1</inkml:trace>
  <inkml:trace contextRef="#ctx0" brushRef="#br1" timeOffset="-178897.36">3873 9059 0,'0'22'0,"-21"-22"15,0 21-15,0-21 16,21-21-1,0-1-15,0 1 16,21 0-16,0 0 0,0-21 0,22-1 16,-22 1-16,21 0 0,1-1 15,-22-20-15,21-1 0,0 22 0,1-22 16,-1 1-16,0-1 0,1 1 16,-1-1-16,-21 1 0,22 21 0,-22-1 15,0 1-15,0 0 0,-21 20 16,0 1-16,0 0 0,-21 21 31,0 0-31,-22 21 0,22-21 0,0 21 16,0 1-16,0-1 0,0 0 15,-1 0-15,22 0 0,0 0 0,0 1 16,0-1-16,0 0 0,0 21 16,0-21-16,22 1 0,-1 20 0,0-21 15,0 21-15,0-20 0,0 20 16,22-21-16,-22 21 0,-21 1 0,21-22 15,0 21-15,-21-21 0,0 22 16,0-22-16,0 21 0,0-21 0,-21 1 16,0 20-16,0-21 0,0 0 15,-22 0-15,22 1 0,-21-1 16,21 0-16,-22-21 0,22 0 0,-21 0 16,21 0-16,-1 0 0,1 0 15,0 0-15,-21-21 0,21 0 0,-1-1 16,1-20-16,0 0 0,0-1 15,21 1-15,-21 0 0,0-1 0,-1-20 16,1 21-16,21-22 0,0 22 16,0-1-16,0 1 0,0 0 15,0 21-15,0-1 0,0 1 16,21 21-16,1 21 0,-1 1 16,0-1-16,-21 21 0,21-21 15,0 22-15,0-1 0,1 0 16,-22 1-16,21-1 0,0 21 15,-21-20-15,21-1 0,0 0 0,0 1 16,-21-1-16,22 0 0,-1-20 0,0 20 16,0-21-16,21 0 0,-20-21 15,20 21-15,-21-21 0,21 0 0,1 0 16,-22 0-16,21-21 0,1 0 16,-1 0-16,0 0 0,1-22 0,-1 22 15,0-21-15,-21 0 16,22-1-16,-1-20 0,0 20 0,-20-20 15,-1 21-15,0-22 0,0 1 16,0-1-16,-21 1 0,0-22 0,0 21 16,0 1-16,0-1 0,0 1 0,0 21 15,0-22-15,0 22 0,-21 21 16,21-1-16,-21 1 0,21 0 0,-21 21 16,0 21-1,21 0-15,0 22 0,0-1 16,0 0-16,0 1 0,0 20 15,0 1-15,0-1 0,0 1 0,0-1 16,0 1-16,0-1 16,0 1-16,0-22 0,0 22 0,0-22 15,0 0-15,0 22 0,0-22 0,0 0 16,0-20-16,0 20 0,0-21 16,0 0-16,0 0 0,0 1 0,0-1 15,0-42 16,21-1-15,-21 1-16,0-21 0,21 21 0,-21 0 16,21-1-16,0 1 0,-21 0 15,21 0-15,1 0 0,-1 0 16,0 21-16,0 0 16,0 0-1,-21 21-15,0 0 0,21-21 16,-21 42-16,0-21 0,22 1 15,-22-1-15,0 0 0,0 21 0,21-21 16,0 1-16,-21-1 0,21 0 0,-21 0 16,21-21-16,0 21 0,1-21 15,-1 0-15,0 0 0,0 0 0,21 0 16,-20 0-16,20 0 0,-21-21 16,21 21-16,1-21 0,-22 0 0,21 0 15,1-22-15,-22 22 0,0 0 16,21-21-16,-21 20 0,1 1 15,-22-21-15,21 21 0,-21-22 0,0 22 16,0 0-16,0 0 0,0 0 16,0 0-16,0-1 0,0 1 0,-21 21 15,-1 0 1,1 0-16,0 0 0,21 21 16,-21 1-16,0-1 0,21 0 0,-21 0 15,21 0-15,0 0 0,-22 22 16,22-22-16,0 21 0,0-21 15,0 22-15,0-22 0,0 0 0,0 21 16,22-20-16,-1-1 0,0 0 0,0-21 16,0 21-16,0-21 0,1 0 15,20 21-15,-21-21 0,21 0 16,-20 0-16,20 0 0,-21 0 0,21-21 16,1 21-16,-22-21 0,21 0 15,-21 0-15,1-1 0,-1 1 0,21 0 16,-21 0-16,-21 0 0,21 0 0,1-22 15,-22 22-15,0 0 0,0 0 16,0 0-16,0-1 0,0 1 0,0 0 16,0 0-16,0 0 0,0 0 15,-22 21 1,1 0 0,0 0-1,21 21-15,-21 0 16,0-21-1,21 21-15,0 0 16,0 0 15,0 1 126</inkml:trace>
  <inkml:trace contextRef="#ctx0" brushRef="#br1" timeOffset="-177392.94">4233 8742 0,'0'-21'31,"0"0"-31,21 21 0,-21-22 16,22 1-16,-22 0 0,0 0 16,0 0-16,0 0 0,0-1 15,0-20-15,0 21 0,-22 0 16,1 0-16,0-1 0,0 1 0,0 0 16,-22 21-16,22-21 0,0 0 15,-21 21-15,21 0 0,-1 0 0,-20 0 16,21 0-16,0 21 0,-22 0 15,22 0-15,0 0 0,0 22 0,0-22 16,0 21-16,-1 22 0,22-22 16,0 22-16,0-1 0,0-21 15,0 22-15,0-1 0,0-20 16,22-1-16,20 0 0,-21 1 0,0-1 16,0-21-16,1 0 0,20-21 15,-21 0-15,0 0 0,22 0 0,-22 0 16,21 0-16,-21-21 0,22 0 0,-1 0 15,-21 0-15,21-22 0,1 22 16,-22-21-16,21 0 0,-21 20 0,22-20 16,-22 0-16,0-1 0,-21 22 15,0-21-15,21 21 0,-21-22 16,0 22-16,0 0 0,0 0 16,0 0-16,0 0 15,0 42 1,0 0-16,0 0 15,0 0-15,0 22 0,0-1 16,0 0-16,0 1 0,0-1 0,21 0 16,-21 22-16,0-1 0,22-20 0,-1 20 15,-21 1-15,0-1 0,21 1 16,0-1-16,0 22 0,-21-1 0,21 1 16,1 0-16,-22-1 0,21 1 15,-21 0-15,0 21 0,21-22 0,-21 1 16,21 0-16,-21-1 0,0 1 15,0-22-15,0 1 0,0-1 16,0-20-16,0-1 0,0-21 0,0 0 16,0 1-16,-21-22 0,0 0 15,0 0-15,-1 0 0,1-22 16,0 1-16,-21-21 0,21 21 0,-22-22 16,1-20-16,21 21 0,-22-22 0,1 1 15,21-22-15,0 21 0,-22 1 16,22-22-16,21 22 0,-21-22 15,21 22-15,0-22 0,0 21 0,0 1 16,0-22-16,0 22 0,21-1 0,0 22 16,22-22-16,-22 1 0,21 21 15,-21-22-15,22 22 0,-1-1 16,0 1-16,-20 21 0,20-21 0,-21 20 16,21 1-16,-20-21 0,-1 21 15,0 0-15</inkml:trace>
  <inkml:trace contextRef="#ctx0" brushRef="#br1" timeOffset="-176581.4">5080 8742 0,'0'0'0,"0"21"15,21-42 32,0 0-47,-21 0 0,21 21 16,-21-22-16,22 1 0,-22 0 15,21 0-15,0 0 0,-21 0 0,0-22 16,0 22-16,21 0 0,-21-21 0,0 20 16,0-20-16,0 21 0,0 0 15,0 0-15,-21-1 0,21 1 0,-21 21 16,0 0-16,-1 0 0,1 0 15,0 0-15,0 21 0,0 1 16,0-1-16,21 0 0,-22 21 16,1-21-16,0 22 0,21-1 0,0 0 15,0 1-15,0-1 0,0 0 0,0 1 16,0-1-16,0 22 0,0-22 16,21 0-16,-21 1 0,21-22 0,1 21 15,-1-21-15,0 22 0,0-22 16,0 0-16,0-21 0,1 21 0,20-21 15,-21 0-15,0 0 0,22 0 16,-22 0-16,21 0 0,0 0 16,-20-21-16,20 0 0,0 0 0,1-22 0,20 22 15,-21-21-15,-20-1 16,20 1-16,0 0 0,1-22 0,-22 22 16,21-22-16,-21 1 0,22-1 0,-22 1 15,0-1-15,0-20 0,0 20 16,-21 1-16,0-22 0,21 22 0,-21 20 15,0-20-15,0 20 0,0 1 16,0 21-16,0-21 0,0 20 0,0 1 16,0 0-16,0 0 0,0 42 31,-21 0-31,21 22 16,-21-22-16,0 21 15,21 22-15,0-22 0,0 21 0,-21 1 16,21-1-16,-21 22 0,21-21 0,0-1 15,0 1-15,0-1 0,0 1 16,0-22-16,0 21 0,0-20 0,0 20 16,0-20-16,21-1 0,0 0 15,-21-21-15,0 22 0,21-22 0,0 0 16,-21 0-16,21 0 0,1-21 16,-1 0-16,0 0 15,0 0-15,-21-21 16,21 21-16,0-21 0,-21 0 0,0 0 15,22 0-15,-22-22 0,0 22 0,0-21 16,0-1-16,0 22 0,0-21 16</inkml:trace>
  <inkml:trace contextRef="#ctx0" brushRef="#br1" timeOffset="-176353.53">5800 8488 0,'0'0'0,"-22"0"0,22 21 0,22-21 31,-1 0-31,0 0 16,21-21-16,1 21 0,-1-21 0,0 0 15,1-1-15,-1 22 0,0-21 16,1 0-16,-1 0 0,0 21 0,-21-21 16,1 0-16,-1 21 0,0 0 15,0-22-15</inkml:trace>
  <inkml:trace contextRef="#ctx0" brushRef="#br1" timeOffset="-174208.74">7260 8403 0,'0'0'16,"0"-21"-1,21 21-15,-21-21 0,21 21 16,-21-21-16,0 0 0,22-1 16,-1 1-16,-21 0 0,0-21 15,21 21-15,0-1 0,-21-20 0,21 21 16,-21-21-16,0-1 0,0 22 15,0-21-15,0 21 0,0-1 0,-21-20 16,0 21-16,0 21 0,0-21 0,-1 21 16,-20 0-16,21 0 15,-21 0-15,-1 0 0,1 21 0,0 0 16,20 0-16,-20 0 0,0 22 0,-1-1 16,22-21-16,0 22 0,21-1 15,0 0-15,0 1 0,0-22 0,0 21 16,21-21-16,0 22 0,1-22 15,-1 21-15,0-21 0,21 0 0,-21 22 16,22-22-16,-22 0 0,21 21 16,-21-20-16,1 20 0,20-21 0,-21 0 15,-21 22-15,21-22 0,-21 21 0,0-21 16,0 22-16,0-22 0,0 0 16,-21 21-16,0-21 0,0 1 15,-22-1-15,22 0 0,-21 0 16,0 0-16,-1-21 0,1 0 0,0 0 15,-1 0-15,1 0 0,0 0 0,-1-21 16,22 21-16,-21-21 0,21-21 16,-1 20-16,1-20 0,0 21 0,0-21 15,0-1-15,21-20 0,0 20 0,-21 1 16,21 0-16,0-1 0,0 22 16,0-21-16,0 21 0,0 0 0,21 21 15,0 0 1,0 0-16,0 0 0,0 21 0,-21 0 15,22 0-15,-1 21 0,-21-20 0,21 20 0,0 0 16,-21-21-16,21 22 16,0-1-16,1 0 0,-22 1 0,42-1 15,-21-21-15,0 22 0,0-22 16,22 0-16,-22 0 0,21-21 0,-21 21 16,22-21-16,-1 0 0,-21 0 0,22 0 15,-1 0-15,-21-21 0,21 0 16,1 0-16,-1 0 0,0-22 0,1 22 15,-1-21-15,0-1 0,1 1 0,-1 0 16,0-1-16,-20-20 16,20 21-16,-21-22 0,0 22 0,-21-22 15,0 1-15,0-1 0,0 1 16,0 20-16,0-20 0,0 21 0,0-1 16,0 22-16,0 0 0,0 0 0,0 0 15,0 42 1,0 0-16,0 21 0,0-21 0,0 22 15,0 20-15,0-20 0,0 20 16,0 1-16,0-22 0,0 21 0,-21 1 16,21-1-16,-21-20 0,21 20 0,0-20 15,0 20-15,0-21 0,0 1 16,0-1-16,0-21 0,0 22 16,0-22-16,0 0 0,0 0 15,21-21 1,-21-21-16,21 0 15,0 0-15,-21-1 0,22-20 0,-1 21 16,0-21-16,-21 20 0,21-20 16,0 21-16,0-21 0,-21 20 0,0 1 15,22 0-15,-1 0 0,0 21 16,0 0 0,-21 21-16,0 0 15,0 0-15,21 1 0,-21 20 16,0-21-16,21 0 0,-21 0 15,0 1-15,22 20 0,-1-21 0,-21 0 16,21 0-16,0-21 0,0 22 16,0-1-16,1-21 0,-1 0 0,21 0 15,-21 0-15,0 0 0,22 0 0,-22 0 16,21 0-16,1-21 0,-22-1 16,21 1-16,0 0 0,1 0 0,-22 0 15,21-22-15,-21 22 0,22-21 0,-22 21 16,-21-22-16,21 22 0,-21-21 15,0 21-15,0-22 0,0 22 0,0 0 16,0 0-16,0 0 0,0 0 16,-21 21-16,0 0 15,0 0-15,-1 21 0,1-21 16,0 21-16,0 0 0,0 0 16,21 22-16,-21-22 0,21 0 0,-22 21 15,22-21-15,0 22 0,0-22 0,0 21 16,0-21-16,0 1 0,0-1 15,22 0-15,-1 0 0,0 0 0,0-21 16,0 0-16,22 21 0,-22-21 0,21 0 16,0 0-16,-20 0 0,20-21 15,0 0-15,1 21 0,-1-21 0,0 0 16,1 0-16,-22-1 0,21 1 16,-21-21-16,0 21 0,1 0 15,-22-1-15,0-20 0,21 21 0,-21 0 16,0 0-16,0-22 0,0 22 0,0 0 15,0 0-15,0 0 16,-21 21-16,-1 0 16,1 0-16,21 21 0,-21 0 0,0-21 15,21 21-15,-21 0 0,0 22 16,21-22-16,0 0 0,-22 0 0,22 21 16,-21-20-16,21 20 0,0-21 0,0 0 15,0 0-15,0 1 0,21-1 16,1 0-16,-22 0 0,21-21 15,0 21-15,0-21 0,21 0 0,-20 0 16,-1 0-16,21 0 0,-21 0 16,22 0-16,-22-21 0,0 0 0,21 0 15,-21 0-15,1-1 0,20 1 0,-21 0 16,0 0-16,0 0 0,-21-22 16,22 22-16,-1-21 0,-21 0 0,21-1 15,-21 1-15,0-22 0,0 22 0,0-21 16,0-1-16,0 1 0,21-22 15,-21 21-15,0 22 0,0-21 0,21-1 16,-21 22-16,0-1 16,0 1-16,0 21 0,0 0 0,0 0 15,0-1-15,0 44 16,0-1 0,0 21-16,-21-21 0,0 22 15,21-1-15,-21 21 0,21-20 0,0 20 16,-21 1-16,21-22 0,-22 22 15,22-1-15,-21 1 0,21-1 0,0-21 16,0 22-16,0-22 0,-21 1 0,21-1 16,0 21-16,0-41 0,0 20 15,0 0-15,0-21 0,0 22 0,0-22 16,0 0-16,0 0 0,21 0 16,0-21-16,1 0 15,-1 0-15,0 0 0,0 0 16,0-21-16,0 0 0,1 0 15,-1 0-15,0 0 0,0-1 16,0-20-16,-21 21 0,0-21 0,0 20 16</inkml:trace>
  <inkml:trace contextRef="#ctx0" brushRef="#br1" timeOffset="-173997.86">9483 8297 0,'0'0'0,"0"22"15,-22-1-15,22 0 16,22-21 0,-1 0-16,0 0 0,0 0 0,0 0 15,22 0-15,-22 0 0,21 0 0,-21 0 16,22-21-16,-22 21 0,21-21 16,-21 21-16,22-22 0,-22 22 0,0-21 15,-21 0-15,21 21 0,-21-21 16,0 0-16</inkml:trace>
  <inkml:trace contextRef="#ctx0" brushRef="#br1" timeOffset="-173408.13">11303 7514 0,'0'0'0,"42"-42"0,1 0 0,20-43 16,-42 43-16,-21 20 15,0 1-15,0 0 0,-21 21 16,0 21-1,-21 0 1,20 22-16,-20-22 0,21 42 0,-21-20 16,-1 20-16,1 1 0,21-1 0,-22 1 15,1-1-15,0 22 0,-1 0 16,22-1-16,-21 1 0,21 0 0,21-22 16,0 22-16,-21-22 0,21 1 15,0-1-15,0 1 0,0-1 0,21-20 16,0-1-16,0 0 0,0 1 0,0-22 15,1 21-15,-1-21 0,21 0 16,-21-21-16,0 0 0,1 0 0,20 0 16,-21 0-16,0 0 0,22 0 0,-22-21 15,0 0-15,21-21 0,-21 21 16,1-22-16,-1 22 0,0-21 16,21-1-16</inkml:trace>
  <inkml:trace contextRef="#ctx0" brushRef="#br1" timeOffset="-173141.23">11726 7366 0,'0'0'0,"-21"21"31,21 0-31,0 1 15,0-1-15,-21 0 16,0 0-16,21 0 0,-21 0 16,21 1-16,0-1 15,0 0-15,-22-21 0,22 21 0,0 0 16</inkml:trace>
  <inkml:trace contextRef="#ctx0" brushRef="#br1" timeOffset="-172967.33">11811 7408 0,'0'22'47,"-21"-1"-32,21 0-15,0 0 0,0 0 16,0 0-16,0 1 0,0-1 15,0 0-15,21-21 0,0 21 16,-21 0-16</inkml:trace>
  <inkml:trace contextRef="#ctx0" brushRef="#br1" timeOffset="-172481.61">12573 7747 0,'0'0'16,"21"-21"-16,-21 0 0,0 0 15,0-1-15,-21 22 32,0 0-32,0 0 0,-1 0 0,1 0 15,0 0-15,-21 22 0,21-1 16,-1-21-16,-20 21 0,21 21 0,0-21 15,0 1-15,-22-1 0,43 21 0,-21-21 16,21 0-16,0 22 0,0-22 16,0 0-16,0 0 0,0 0 0,21 1 15,-21-1-15,21 0 0,1 0 16,-1 0-16,0-21 0,0 21 0,21 1 16,-20-1-16,-1 0 0,0 0 15,-21 0-15,21 0 0,0 1 16,-21-1-16,0 0 0,0 0 15,-21 0-15,0-21 0,0 21 16,-22-21-16,22 0 0,-21 22 16,21-22-16,-22 0 0,1 0 0,21 0 15,-21 0-15,20 0 0,-20 0 0,21 0 16,0 0-16,0-22 0,-1 22 16,22-21-16,0 0 0,0 0 15,0 0-15,0 0 0,0-1 16,22 22-16,-1-21 0,21 0 15,-21 0-15,0 0 0</inkml:trace>
  <inkml:trace contextRef="#ctx0" brushRef="#br1" timeOffset="-172209.76">12933 7684 0,'-21'0'15,"-1"0"-15,1 21 16,21 0-16,0 0 0,-21 0 0,21 22 16,-21-22-16,21 21 0,0 0 0,0 1 15,0-1-15,0 0 0,-21 1 16,21-1-16,-21 0 0,21 1 16,0-1-16,0 0 0,-22-20 0,22-1 15,-21 21-15,21-21 0,0 0 16,0 1-16,0-1 15,0-42 1,0-1-16,0 1 16</inkml:trace>
  <inkml:trace contextRef="#ctx0" brushRef="#br1" timeOffset="-171957.09">12848 7874 0,'0'0'0,"0"-21"16,0-21-1,21 42-15,0 0 16,1 0-16,-22 21 0,21 0 0,0 21 16,0-21-16,0 22 0,0-22 15,1 21-15,-1 1 0,0-22 0,0 21 16,0 0-16,0-20 0,1-1 0,-1 21 16,0-21-16,0 0 0,-21 1 15,21-1-15,-21 0 0,21-21 0,1 21 16,-1-21 15,-21-21-31,0 0 16</inkml:trace>
  <inkml:trace contextRef="#ctx0" brushRef="#br1" timeOffset="-171702.23">13504 7599 0,'0'0'0,"0"-21"0,0 0 0,0 42 31,0 0-31,0 0 0,-21 21 16,21 1-16,0-1 0,-21 0 0,21 1 15,0-1-15,0 22 0,-21-22 16,21 21-16,-21-20 0,-1-1 0,22 0 16,0 1-16,-21-1 0,21-21 0,-21 0 15,21 1-15,0-1 16,0 0-16,0 0 0,21-42 31,0 0-31,-21 0 0,22-1 16,-1 1-16</inkml:trace>
  <inkml:trace contextRef="#ctx0" brushRef="#br1" timeOffset="-171349.44">13885 7514 0,'0'0'0,"0"21"0,-21 22 15,21-22-15,0 0 0,0 0 16,-21-21-16,21-21 47,0 0-47,0 0 15,0 0-15,21 21 16,-21-22-16,0 44 31,0-1-31,0 0 16,0 0-16,0 0 0,0 0 0,0 1 16,0 20-16,0-21 0,0 0 0,-21 0 15,0 1-15,21-1 0,0 0 16,-21-21-16,42 0 31</inkml:trace>
  <inkml:trace contextRef="#ctx0" brushRef="#br1" timeOffset="-171165.54">14033 7641 0,'22'0'15,"-22"21"1,0 1-1,0-1-15,0 0 0,0 0 16,0 0-16,-22 0 0,22 1 16,-21-1-16,21 0 0</inkml:trace>
  <inkml:trace contextRef="#ctx0" brushRef="#br1" timeOffset="-170829.74">14182 7154 0,'0'-21'0,"0"42"0,0-63 0,0 21 0,0 0 16,21 21-16,0 0 15,-21 21-15,21 0 0,0 0 0,0 22 16,1-22-16,-1 42 0,-21-20 15,21 20-15,0-21 0,21 22 0,-20-1 16,-1 1-16,-21-1 0,0-20 16,0 41-16,0-20 0,0-1 15,0 1-15,0-1 0,-21 1 0,-22-1 16,22 1-16,0-22 0,-21 22 0,-1-22 16,1 22-16,0-22 0,-1 0 0,1 1 15,0-1-15,-1-21 0,1 21 16,21-20-16,-22-1 0,22 0 0,0 0 15,0 0-15,0-21 0,21-21 32</inkml:trace>
  <inkml:trace contextRef="#ctx0" brushRef="#br1" timeOffset="-170241.2">14901 8361 0,'21'0'16,"1"-21"-1,-1 0 1,-21-1-16,0 1 15,-21 21 32,21 21-31,21-21 15,0 0-31,0 0 16,0 0-16,0-21 0,1 21 0,20-21 15</inkml:trace>
  <inkml:trace contextRef="#ctx0" brushRef="#br1" timeOffset="-169065.47">15981 8107 0,'0'0'0,"21"0"0,64-64 16,-64 43-16,-21 0 15,21 0-15,-21 0 16,0 0-16,0-1 0,0 1 0,0 0 16,-21 0-16,0 0 0,-22 0 0,22-1 15,0 1-15,-21 21 0,20 0 16,-20 0-16,21 0 0,-21 21 0,20 1 16,1-1-16,-21 21 0,21-21 15,0 22-15,21-1 0,-22 0 0,22 1 16,-21-1-16,21-21 0,0 21 0,0 1 15,0-22-15,0 0 0,0 0 16,21 0-16,1 1 0,-1-22 16,0 0-16,21 0 0,-21 0 0,22 0 15,-22 0-15,21-22 0,1 1 16,-22 0-16,21 21 0,-21-21 0,0 0 16,1 0-16,-1-1 0,0 1 15,-21 0-15,0 0 0,0 0 0,0 0 16,0-1-16,0 1 0,0 42 31,0 1-31,0 20 16,0-21-16,0 21 0,0 1 0,0-1 15,0 22-15,0-22 0,0 21 16,21-20-16,0 20 0,0 1 16,-21-1-16,22 1 0,-1-1 0,0 1 15,0-1-15,0 1 0,0 20 16,1-20-16,-1-1 0,0 1 0,0-1 15,-21 1-15,0-1 0,0-20 0,0 20 16,0 1-16,0-1 0,0 1 16,-21-22-16,0 22 0,0-22 0,-1 0 15,-20 1-15,0-1 0,21-21 0,-22 0 16,1 0-16,21-21 0,-22 0 0,1 0 16,0 0-16,-1 0 0,22-21 15,-21-21-15,0 21 0,-1-22 0,1 1 16,21 0-16,-22-22 0,22 1 15,21-1-15,0 1 0,0-1 16,0 1-16,0-1 0,43-20 0,-22 20 16,0 1-16,21-1 0,1-21 0,20 22 15,-21-22-15,22 22 0,-1-22 16,1 22-16,-1-22 0,1 21 0,-1-20 16,1 20-16,-1 1 0,-20-22 0,-1 22 15,0-1-15,1 22 0,-22-22 16,0 22-16,-21 0 0,0 20 0,0 1 15,0 0-15,0 0 0,0 0 16,-21 21-16,0 0 16,0 21-16,21 0 0,-22 0 0,22 0 15,-21 1-15,0 20 0,21 0 16,0 1-16,0-1 0,0 0 0,0-21 16,0 22-16,0-1 0,0-21 0,0 22 15,21-22-15,0 0 0,1 0 16,20-21-16,-21 0 0,0 0 0,0 0 15,1 0-15,-1 0 0,21 0 0,-21-21 16,0 0-16,1 0 0,20-1 16,-21-20-16,0 21 0,0-21 0,1-1 15,-1 1-15,-21 0 0,21-1 16,0-20-16,-21 20 0,21-20 16,-21-1-16,0 1 0,21-1 0,1 22 15,-22-21-15,0-1 0,21 1 16,-21 20-16,21 1 0,-21 21 0,0 0 15,0-1-15,0 44 16,0-1-16,-21 21 16,0 0-16,-1 1 0,1 20 0,21 1 15,-21-22-15,21 22 0,-21-1 16,21 1-16,0-1 0,0 1 0,0-22 16,0 21-16,0-20 0,0-1 0,0 0 15,0-20-15,21 20 16,0-21-16,0 0 0,-21 0 0,0 1 15,22-22-15,-1 0 0,0 0 16,-21-22 0,0 1-16,0 0 0,0 0 15,0 0-15</inkml:trace>
  <inkml:trace contextRef="#ctx0" brushRef="#br1" timeOffset="-168856.59">16827 7916 0,'0'0'0,"-21"0"0,42 0 32,1 0-32,-1-21 15,21 21-15,-21-21 0,22 21 0,-1 0 16,0-21-16,22 21 0,-22 0 16,0 0-16,1-21 0,-1 21 0,0 0 15,-20 0-15,-1 0 0,0 0 0,0 0 16,0 0-16,0 0 0,1-21 15</inkml:trace>
  <inkml:trace contextRef="#ctx0" brushRef="#br1" timeOffset="-168201.87">17674 7938 0,'0'0'0,"-21"-22"0,21 1 16,0 0-16,0 0 0,0 0 0,0 0 16,0-1-16,0 1 0,0 0 15,0 0-15,21 0 0,0 21 16,0 0-16,1-21 0,-1 21 0,21 0 15,-21 0-15,22 21 0,-1 0 16,-21 0-16,21 21 0,-20-20 0,20 20 16,-21 0-16,0 1 0,-21 20 15,0-21-15,0 1 0,0-1 16,0 0-16,0 1 0,-21-22 0,0 21 16,21-21-16,-21 1 0,0-1 0,-1 0 15,1-21-15,0 0 0,21 21 16,-21-21-16,0 0 15,21-21-15,0 0 0,0 0 16,0-1-16,0 1 0,0-21 0,0 21 16,21-22-16,0 1 0,0 0 0,0-1 15,1 1-15,-1-21 0,0 20 16,21 22-16,-21-21 0,22-1 0,-22 22 16,21 0-16,-21 0 0,1 21 15,-1-21-15,0 21 0,0 0 16,0 0-16,-21 21 15,0 0 1,0 0-16,0 0 0,0 1 16,0-1-16</inkml:trace>
  <inkml:trace contextRef="#ctx0" brushRef="#br1" timeOffset="-167685.67">18775 7832 0,'0'0'16,"21"-21"-16,0-1 0,-21 1 16,0 0-16,0 0 0,0 0 0,0 0 15,0-1-15,-21 1 16,0 21-16,0 0 0,-1 0 16,-20 0-16,21 0 0,0 21 0,-22 1 15,22-1-15,-21 21 0,21-21 16,-22 22-16,22-1 0,-21 0 0,21 1 15,-22-1-15,22 0 0,0 1 16,0-1-16,21 0 0,0 1 16,0-1-16,0-21 0,0 21 0,0-20 15,21-1-15,21 0 0,-20-21 16,-1 0-16,21 21 0,0-21 0,-20 0 16,20 0-16,-21 0 0,21-21 0,-20 0 15,20 21-15,-21-21 0,0-1 16,0 1-16,1 0 0,-1 0 0,0-21 15,0 20-15,-21-20 0,21 21 0,-21-21 16,0-1-16,0 1 0,0 0 16,0 20-16,-21-20 0,0 0 0,0 21 15,0-22-15,-1 22 0,1 0 0,0 0 16,0 21-16,0 0 16,0 0-16,-1 0 0,1 0 15,0 21-15,0 0 0,21 0 0,0 0 16,-21 1-16,21 20 0,0-21 15,0 0-15,0 22 0,0-22 0,0 0 16,0 0-16,0 0 0,21 0 16,0-21-16,21 0 0,-20 0 0,20 0 15,-21 0-15</inkml:trace>
  <inkml:trace contextRef="#ctx0" brushRef="#br1" timeOffset="-167084.64">19283 7789 0,'0'-21'16,"-21"42"15,21 1-31,-22 20 0,1-21 16,0 21-16,21-20 0,-21 20 16,0 0-16,21 1 0,0-22 0,-21 21 15,21 0-15,0-20 0,0-1 0,0 0 16,0 0-16,0 21 15,21-42 1,0 0 0,0-21-16,-21 0 15,21 0-15,0 0 0,1 0 0,-1-1 0,-21-20 16,21 21-16,0-21 16,0 20-16,-21 1 0,0 0 0,21 0 15,1 21-15,-22 21 31,0 0-31,0 0 0,21 1 0,-21-1 16,0 21-16,0-21 0,0 0 0,0 1 16,21-1-16,-21 21 0,21-42 15,0 21-15,-21 0 0,21 1 0,1-22 16,20 21-16,-21-21 0,21 0 16,-20 0-16,20 0 0,-21 0 15,21 0-15,-20-21 0,20 21 0,-21-22 16,21 1-16,-20 0 0,-1 0 0,-21-21 15,21 20-15,-21-20 0,0 0 16,0-1-16,0 1 0,0-21 0,0 20 16,0 1-16,-21-22 0,0 22 0,-1 0 15,1-1-15,0 22 0,21 0 16,-21 0-16,21 0 0,-21 0 0,0 21 16,21 21-1,0 0-15,-22-21 16,22 21-16,0 0 0,0 0 15,22-21-15,-1 0 16,0 22-16,0-22 0,21 0 0</inkml:trace>
  <inkml:trace contextRef="#ctx0" brushRef="#br1" timeOffset="-166727.39">21188 6879 0,'0'0'16,"0"-21"-16,0-42 16,0 41-16,-21 22 15,-1 0-15,1 22 0,0-1 16,0 21-16,0-21 0,-22 22 0,1 20 16,21-21-16,-21 22 0,-1 21 15,1-22-15,0 22 0,-22-1 0,22 1 16,-1 0-16,1-1 0,0 1 15,-1 0-15,22-1 0,0-20 0,21 21 16,0-22-16,0 1 0,0-1 0,21-21 16,22 1-16,-1-1 0,-21 0 15,21-20-15,22-1 0,-22 0 0,1 0 16,-1 0-16,0-21 0,1 0 16,-1 0-16,0 0 0,1 0 0,-22 0 15,21 0-15,-21-21 0,0 0 16,1 0-16,-1 0 0,0-1 0,0 1 15,0 0-15,0-21 0,1 21 0</inkml:trace>
  <inkml:trace contextRef="#ctx0" brushRef="#br1" timeOffset="-165957.27">21505 7726 0,'0'0'0,"0"-21"0,0 0 15,0-1-15,0 1 16,0 0-16,0 0 16,0 0-16,0 0 0,0-1 0,0 1 15,0 0-15,21 0 0,-21 0 0,0 0 16,0 42 0,0 0-1,0 0-15,0 0 0,0 0 16,0 22-16,0-1 0,-21 0 15,0 1-15,21-1 0,0 0 0,-21 1 16,21-1-16,-21 0 0,0 1 16,21-1-16,0-21 0,0 22 0,-22-1 15,22-21-15,0 0 0,0 0 0,0 1 16,0-1-16,0 0 0,0 0 16,0-42 30,0 0-46,22 21 0,-22-21 16,0-1-16,21 1 0,0 0 0,0 0 16,0 0-16</inkml:trace>
  <inkml:trace contextRef="#ctx0" brushRef="#br1" timeOffset="-165351.37">22204 7133 0,'0'0'0,"-21"0"0,-1-21 0,22 0 15,-21 0-15,21 0 0,-21-1 0,21 1 16,0 0-16,0 0 16,21 21-1,0 0-15,1 0 0,-1 21 16,0 0-16,0 0 0,0 22 0,22-1 16,-1 0-16,-21 1 0,21 20 0,1-20 15,-22 20-15,21 1 0,-21-22 16,1 21-16,-1 1 0,-21-22 0,21 1 15,-21-1-15,0 21 0,0-20 16,0-1-16,-42 0 0,42-20 16,-43 20-16,22 0 0,0-21 0,0 22 15,0-22-15,-1 0 0,-20 21 0,21-20 16,0-22-16,0 21 0,21 0 16,-22-21-16,1 21 0,42-21 46,1-21-46,-1 21 0</inkml:trace>
  <inkml:trace contextRef="#ctx0" brushRef="#br1" timeOffset="-165101.49">23072 8107 0,'0'-21'0,"0"0"47</inkml:trace>
  <inkml:trace contextRef="#ctx0" brushRef="#br1" timeOffset="-164134.72">24066 7853 0,'0'0'16,"22"0"-16,62 0 16,-63 0-16,1 0 0,20 0 15,-21-21-15,0 0 0,22-1 0,-22 22 16,0-21-16,0 0 0,0 0 0,-21 0 15,0 0-15,0-1 0,0-20 16,0 21-16,-21 0 0,0-22 0,-21 22 16,20 0-16,-20 0 0,0 21 0,-1 0 15,1 0-15,0 0 0,-1 0 16,1 21-16,0 21 0,21-20 0,-22 20 16,1 0-16,21-21 0,-22 22 15,22-1-15,0 0 0,0 1 0,21-1 16,0-21-16,0 22 0,0-22 15,0 0-15,21 0 0,0 0 16,0-21-16,22 0 0,-22 0 0,21 0 16,1 0-16,-1 0 0,-21-21 0,21 21 15,1-21-15,-1 0 0,-21 0 16,22-1-16,-22 1 0,0 0 0,-21 0 16,0 0-16,21 0 0,-21-1 0,0 1 15,0 0-15,0 0 16,0 42-1,0 0 1,0 0-16,0 1 0,0-1 16,0 21-16,0 0 0,21 1 0,-21 20 15,0-20-15,21 20 0,1-21 16,-22 22-16,21-1 0,0 1 0,-21-1 16,21 1-16,0-1 0,-21 1 0,0-1 15,0 1-15,21-1 0,-21 1 0,0-1 16,0 1-16,0-22 0,0 22 15,0-22-15,0 22 0,0-22 0,-21 0 16,0 1-16,0-1 0,-21-21 0,20 21 16,1-20-16,-21 20 0,21-21 0,-22 0 15,22 0-15,-21-21 0,0 22 16,20-22-16,-20 0 0,0 0 16,-1-22-16,1 22 0,21-21 0,-21 0 15,20-21-15,-20 21 0,21-22 0,21 1 16,0 0-16,0-22 0,0 1 15,0-1-15,0 1 0,21-22 0,-21 21 16,42-20-16,-20 20 0,-1 1 0,21-22 16,-21 22-16,22-1 0,-22 22 15,21-22-15,0 22 0,1-22 0,-22 22 16,21 0-16,1-1 0,-22 22 16,21-21-16,0 0 0,1 20 0,-22 1 15,21-21-15,1 21 0</inkml:trace>
  <inkml:trace contextRef="#ctx0" brushRef="#br1" timeOffset="-163484.04">24701 7811 0,'-21'21'0,"0"-21"16,21 21-16,21-42 47,0 21-47,1-21 0,-22-1 0,21 22 15,0-21-15,0 0 0,0 0 16,0 0-16,-21 0 0,22-1 16,-22 1-16,0 0 0,0 0 15,-22 0-15,1 21 16,0-21-16,0 21 0,-21 0 0,20 0 16,-20 21-16,21 0 0,-21 0 0,20 0 15,1 0-15,0 1 0,0 20 16,0-21-16,21 21 0,-21 1 0,21-22 15,0 21-15,0 1 0,0-22 16,0 0-16,21 0 0,0 0 0,0 0 16,0 1-16,0-1 0,22-21 0,-22 0 15,21 0-15,-21 0 0,22 0 16,-22 0-16,21-21 0,1-1 0,-22 1 16,21 0-16,-21 0 0,22 0 15,-22-22-15,21 22 0,-21-21 16,0 0-16,1-1 0,-1 1 0,0-22 15,0 22-15,-21-21 0,21-1 0,0 1 16,-21-64-16,0 63 16,22 22-16,-22-1 0,0 1 0,21 21 15,-21-21-15,0 20 16,0 44 0,0-1-16,0 21 0,0 0 15,-21 1-15,21 20 0,-22-20 0,1 20 16,21 1-16,0-1 0,-21 1 0,21-22 15,-21 21-15,21 1 16,0-22-16,0 1 0,0-1 0,0 0 16,0 1-16,0-1 0,0-21 0,0 0 15,0 0-15,0 1 0,0-1 16,0 0-16,21-21 0,0 0 16,0-21-1,-21 0-15,22 21 16,-22-22-16,0 1 0,0 0 0,0 0 15</inkml:trace>
  <inkml:trace contextRef="#ctx0" brushRef="#br1" timeOffset="-163213.2">25061 7641 0,'-21'0'15,"21"-21"1,21 21-1,0 0-15,1 0 0,-1-21 0,21 21 16,-21-21-16,0 21 0,22 0 16,-22 0-16,21-21 0,1 21 0,-22 0 15,21 0-15,0 0 16,1 0-16,-22-22 0,0 22 0,0 0 0,0 0 16,1 0-16,-44 0 62,1 0-62</inkml:trace>
  <inkml:trace contextRef="#ctx0" brushRef="#br1" timeOffset="-155747.39">26098 7387 0,'22'-21'16,"-1"21"-1,-21-21-15,21 0 0,0 21 16,-21-21-16,21 21 0,-21-22 16,0 1-16,21 21 0,-21-21 0,22 21 15,-22-21-15,0 0 0,0 0 16,0-1-16,0 1 15,-22 0-15,1 21 16,0 0-16,-21-21 0,21 21 16,-22 0-16,22 0 0,-21 0 15,-1 0-15,1 21 0,0 0 0,-1 22 16,22-1-16,-21 0 0,0 1 16,20 20-16,-20 1 0,21-1 15,0 1-15,0-1 0,-1 1 16,1-1-16,0 1 0,21-1 0,-21 1 15,0-22-15,21 21 0,0-20 0,0 20 16,0-20-16,0-22 0,0 21 0,0-21 16,0 0-16,21 1 0,21-1 15,-21-21-15,1 0 0,20 0 0,-21 0 16,21 0-16,1 0 16,-22 0-16,21-21 0,1 21 0,-22-22 15,21 1-15,-21 0 0,0 0 16,22-21-16,-22 20 0</inkml:trace>
  <inkml:trace contextRef="#ctx0" brushRef="#br1" timeOffset="-154752.39">26331 7853 0,'-21'0'31,"42"0"16,0 0-47,-21-21 0,22 21 15,-22-21-15,21-1 0,-21 1 16,0 0-16,0 0 16,0 0-16,0 0 15,-21 21-15,-1 0 16,1 0-16,0 0 15,0 0-15,0 21 0,21 0 0,-21 0 16,-1 0-16,22 22 16,-21-22-16,21 21 0,0-21 0,0 22 15,0-1-15,0-21 0,0 21 0,0-20 16,0-1-16,0 21 0,0-21 16,21-21-16,1 21 0,-1 1 0,0-22 15,0 0-15,0 0 0,0 0 16,1 0-16,20 0 0,-21-22 0,0 22 15,22-21-15,-22 0 0,106-85 32,-85 64-32,-21 21 0,0-22 0,22 1 15,-22 0-15,0-1 0,0 1 16,-21 0-16,21-22 0,-21 22 0,22-22 16,-22 1-16,0-1 0,0 22 15,0-21-15,0 20 0,21 1 0,-21 0 16,0 20-16,0 1 15,0 0-15,0 42 16,0 22-16,0-1 16,0 0-16,-21 1 0,-1-1 0,22 21 15,0-20-15,-21 20 0,21-20 16,-21 20-16,21 64 16,0-85-16,0 1 0,0-1 15,0 0-15,0 1 0,0-22 0,0 21 16,0-21-16,0 1 0,21-1 15,0 0-15,1 0 0,-1-21 16,0 0-16,0 0 0,0 0 0,0 0 16,1 0-16,20-21 0,-21 0 15,21 0-15,-20-1 0,20 1 0,-21-21 16,21 21-16,-20-22 0,-1 22 16,21-21-16,-21 0 0,0-1 0,1 1 15,-22-22-15,21 22 0,-21-21 16,21-1-16,-21 1 0,0-1 0,0 22 15,0-22-15,0 22 0,0-22 16,0 43-16,0-21 0,0 21 0,0 0 16,0-1-16,0 44 15,-21-1 1,21 21-16,-21 0 0,-1 22 0,22-1 16,-21 1-16,0-1 0,21 1 15,0-1-15,-21 1 0,21-22 0,-21 22 16,21-22-16,0 22 0,0-22 15,0 0-15,0 1 0,0-1 0,0-21 16,21 21-16,-21-20 0,0 20 16,42 0-16,-21-42 0,1 21 15,-1-21-15,0 0 0,0 0 16,0 0-16,0 0 16,1 0-16,-1-21 0,0 0 15,0 0-15,0 0 0,22 0 16,-22-1-16</inkml:trace>
  <inkml:trace contextRef="#ctx0" brushRef="#br1" timeOffset="-154395.92">28511 7006 0,'0'0'15,"0"-21"-15,0 0 0,0 0 16,0 0-16,-21 21 15,0 0-15,0 0 0,0 0 16,0 0-16,-22 0 0,22 21 0,-21 0 16,21 0-16,-22 21 0,22 1 15,-21-1-15,21 22 0,-1-1 0,-20 1 16,21-1-16,0 1 0,21-1 0,-21 1 16,21-1-16,0 1 0,0-22 15,0 0-15,0 43 0,21-43 16,0 1-16,0-1 0,0-21 15,0 21-15,1-20 0,-1-1 16,0 0-16,0-21 0,0 21 0,0-21 16,1 0-16,-1 0 15,0 0-15,0 0 0,0 0 0,0-21 16,1 0-16,-1 0 16,21-43-16</inkml:trace>
  <inkml:trace contextRef="#ctx0" brushRef="#br1" timeOffset="-154133.52">28914 7493 0,'0'0'15,"0"-21"-15,0 0 0,0 0 16,0 42 0,0 0-16,0 0 15,0 0-15,0 0 0,0 22 16,0-22-16,0 21 0,0-21 0,0 22 15,0-22-15,0 21 0,0-21 16,0 1-16,-22-1 0,22 0 0,0 0 16,0 0-16,0 0 0,0 1 15,0-1-15,0-42 47,0-1-47,22 1 0</inkml:trace>
  <inkml:trace contextRef="#ctx0" brushRef="#br1" timeOffset="-153700.77">29146 6943 0,'0'0'0,"0"-21"0,0-1 0,0 1 15,0 0 1,22 21-16,-1 0 16,42 0-1,-42 0-15,1 21 0,20 0 16,-21 1-16,21-1 0,22 42 16,-22-20-16,1-1 15,-22 21-15,0 1 0,21-1 0,-42 1 16,0 21-16,0-22 0,0 1 0,0-1 15,-21 106 1,0-126-16,0-1 0,-22 22 0,22-22 16,-21 0-16,-22 43 15,43-64-15,-21 21 0,21-20 16,-22-1-16,22 0 0,0 0 0,0 0 16,21 0-16,-21-21 15,21-21 16,21 21-15,0-21-16,0 0 0,0-21 16,22 20-16,-22 1 0</inkml:trace>
  <inkml:trace contextRef="#ctx0" brushRef="#br1" timeOffset="-153253.5">30268 7874 0,'0'-21'63,"0"42"-16,-21 0-32,21 0-15,0 1 16,21-22 15,0 0-31,1-22 16,-1 22-1,-21-21-15,0 0 16,0 0-16,0 0 16,-21 21 15,-1 0-15,1 21-1,0-21-15,0 0 16,21 21-16</inkml:trace>
  <inkml:trace contextRef="#ctx0" brushRef="#br1" timeOffset="-151745.28">20024 11007 0,'0'0'0,"0"21"16,0-42 15,0 0-15,21-1-16,-21 1 0,0 0 0,21 0 15,0 0-15,0 0 0,-21-22 16,21 22-16,-21 0 0,0-21 0,0 20 15,0-20-15,0 21 0,0-21 16,-21 20-16,0 1 0,0 0 0,-21 0 16,20 21-16,1 0 0,-21 0 0,21 0 15,-22 21-15,22 0 0,-21 22 16,0-22-16,20 21 0,-20 0 0,21 1 16,-21-1-16,20 0 0,1 1 15,0-22-15,21 21 0,0-21 16,0 22-16,0-22 0,21 0 0,0 0 15,1-21-15,-1 0 0,21 0 16,0 0-16,-20 0 0,20-21 0,0 0 16,1 0-16,-1 0 0,0-22 15,-21 22-15,22 0 0,-1 0 0,-21-22 16,0 22-16,1 0 0,-22 0 0,0 0 16,0 0-16,0 42 31,-22 0-16,22 21-15,0-21 0,0 22 0,0-1 16,0 0-16,0 22 16,0-1-16,0 1 0,0-1 0,22 1 15,-22 21-15,21-22 0,0 22 0,-21-22 16,21 22-16,0-22 0,-21 22 16,0-21-16,21 20 0,-21-20 0,22-1 15,-22 22-15,0-22 0,0 1 0,0-1 16,-22-20-16,1 20 0,0-20 15,0-22-15,0 21 0,0-21 0,-1 0 16,-20 1-16,21-22 0,-21 0 0,-1 0 16,1 0-16,0-22 0,-22 1 15,22 0-15,-22 0 0,22-21 0,0-1 16,-1 1-16,1-22 0,0 22 0,42-21 16,0-1-16,0-21 15,0 22-15,0-1 0,21 1 0,21-1 16,0-20-16,1 20 0,20-20 0,-20 20 15,20-21-15,1 22 0,20-22 16,-20 1-16,20 20 0,1-21 0,-21 22 16,20-1-16,-20-20 0,-1 20 15,-20 22-15,-1-22 0,-21 22 0,0 0 16,0-1-16,-21 1 0,0 21 0,0 0 16,0 0-16,-21 21 0,0 0 15,0 0-15,0 21 0,0 0 16,-1 0-16,1 21 0,21 1 15,0-1-15,-21 0 0,21 1 16,0-1-16,0 0 0,0 1 0,0-22 16,0 21-16,0-21 0,21 1 15,0-1-15,1 0 0,20 0 0,-21-21 16,21 0-16,-20 0 0,20 0 16,0 0-16,1-21 0,-22 0 0,21 0 15,0-1-15,1 1 0,-1 0 0,-21-21 16,22-1-16,-1 22 0,0-42 15,-21 20-15,1 1 0,20-21 16,-42-1-16,21 1 0,0-1 0,-21 1 16,0 20-16,21-20 0,-21-1 15,0 1-15,0 20 0,0-20 0,0 21 16,0-1-16,0 1 0,0 21 16,0 0-16,-21 42 15,21 21-15,0 0 16,0 1-16,0 20 0,0 1 0,0-1 15,-21 1-15,21 20 0,0 1 16,0-21-16,0 20 0,0-20 0,0-1 16,-21 1-16,21-22 0,0 0 0,0 1 15,0-22-15,0 0 16,0 0-16,0 0 0,21-21 31,-21-21-31,0 0 16,0-21-16,0 21 0,0-1 0</inkml:trace>
  <inkml:trace contextRef="#ctx0" brushRef="#br1" timeOffset="-151553.39">21061 10329 0,'0'0'16,"21"0"15,0 0-31,0-21 15,0 21-15,1-21 0,-1 21 16,21 0-16,-21-21 0,0 21 0,22-21 16,-22 21-16,21-21 0,-21 21 15,22-22-15,-1 1 0,-21 21 0,22-21 16</inkml:trace>
  <inkml:trace contextRef="#ctx0" brushRef="#br1" timeOffset="-149900.34">22415 10075 0,'0'0'0,"22"-21"16,-1 0-16,-21 0 16,21 21-16,0-21 0,-21 0 0,21-22 15,0 22-15,-21-21 0,0 21 0,0-22 16,0 22-16,0-21 0,0 21 15,0-22-15,-21 22 0,0 21 16,0 0-16,-21 0 0,20 0 16,-20 0-16,0 42 0,21-20 0,-22 20 15,1-21-15,21 21 0,-22 1 16,1 20-16,21-20 0,0-1 16,0 0-16,21-21 0,0 22 0,0-1 15,0-21-15,0 22 0,21-22 16,0 0-16,0 21 0,0-21 0,0 1 15,22 20-15,-22-21 0,21 21 16,-21-20-16,22 20 0,-22-21 0,21 21 16,-21-20-16,1 20 0,-22-21 0,0 0 15,0 22-15,0-22 0,0 0 16,-22 0-16,1 0 0,-21 0 0,21 1 16,-22-1-16,1-21 0,0 21 15,21-21-15,-22 0 0,1 0 0,0 0 16,-1 0-16,1 0 0,21 0 15,-22-21-15,22 0 0,-21-1 16,21 1-16,0 0 0,-1 0 0,1-21 16,21 20-16,0-20 0,-21 0 0,21-1 15,-21 1-15,21 21 0,0 0 16,0 0-16,0-1 0,0 1 0,21 21 16,0 21-1,0 1-15,-21-1 0,22 21 0,-1-21 16,0 22-16,0-22 0,0 21 15,0 0-15,1-20 0,-1 20 0,0-21 16,21 0-16,-21 22 0,1-22 0,20 0 16,-21-21-16,21 21 15,-20 0-15,20-21 0,0 0 0,1 0 16,-22 0-16,21 0 0,0 0 0,1-21 16,20 21-16,-20-21 0,-1 0 15,0 0-15,1-1 0,-1-20 0,0 21 16,1-21-16,-1-1 0,0 1 0,-21-22 15,22 1-15,-22-1 0,0 1 16,0-1-16,-21 1 0,0-1 0,0-20 16,0 20-16,0 1 0,0-22 15,0 22-15,0 20 0,0-20 0,0 42 16,-21-22-16,21 22 0,-21 21 16,0 0-16,0 42 15,-1-20-15,22 20 0,-21 0 0,21 22 16,-21-22-16,21 22 0,-21-1 15,21 1-15,0-1 0,0 22 0,-21-22 16,21 1-16,-21-1 0,21-20 16,0 20-16,0-21 0,0 1 0,0-1 15,0-21-15,0 22 0,0-22 0,0 0 16,21 0-16,0-21 0,-21 21 16,21-21-16,0 0 0,0 0 15,1 0-15,-1 0 0,-21-21 0,21 0 16,0 21-16,0-21 0,0 0 15,1-1-15,-1 1 16,0 21-16,-21-21 16,0 0-16,21 21 0,0-21 0,0 21 15,1 0 1,-1 0-16,-21 21 16,0 0-16,21-21 15,-21 21-15,21 0 0,-21 1 16,21-1-16,0 0 15,1-21-15,-1 0 16,0 0-16,0 0 16,0 0-16,0 0 15,1-21-15,-1 0 0,0-1 0,0 1 16,0 0-16,0 0 16,-21 0-16,22 0 0,-1 21 0,-21-22 15,0 44 16,0-1-31,0 0 16,0 0-16,0 0 16,0 0-16,21-21 0,-21 22 0,21-22 15,0 21-15,0-21 0,1 0 0,20 0 16,0 21-16,-21-21 0,22 0 16,-1 0-16,0 0 0,1 0 15,-1 0-15,0 0 0,1-21 0,-1 0 16,0 21-16,-20-22 0,20 1 15,-21 0-15,0 0 0,0-21 0,1 20 16,-22-20-16,0 21 0,0-21 0,0 20 16,0-20-16,0 21 0,0 0 15,-22 0-15,1 21 0,0 0 16,-21 0-16,21 0 0,-1 21 16,1 0-16,0-21 0,-21 21 0,21 0 15,21 0-15,-22 1 0,22-1 0,-21 0 16,21 0-16,0 0 15,0 0-15,0 1 0,0-1 0,0 0 16,0 0-16,0 0 0,21 0 0,-21 22 16,0-22-16,22 0 0,-22 21 15,0 1-15,0-22 0,0 21 0,0 22 16,0-22-16,0 22 0,0-22 0,0 21 16,0 1-16,0-1 0,0 1 15,0-1-15,0 1 0,0-1 0,0 1 16,-22-1-16,1-20 0,0 20 0,21-20 15,0-1-15,-21 0 0,0-21 16,21 1-16,-21-1 0,21 0 0,0-42 47,0 0-47,0-1 0,0 1 0,0-21 16,21 0-16,-21-1 0,21 1 0</inkml:trace>
  <inkml:trace contextRef="#ctx0" brushRef="#br1" timeOffset="-149687.46">23982 10118 0,'0'0'0,"0"-21"0,-21-1 0,-1 22 15,1 0-15,0 0 31,0 0 1,0 0-17,0 0-15</inkml:trace>
  <inkml:trace contextRef="#ctx0" brushRef="#br1" timeOffset="-149500.58">22966 10224 0,'0'0'16,"-21"21"-16,21 0 0,21-21 31,21 0-31,-21 0 0,22 0 16,-1 0-16,-21-21 0,43 21 0,-22-21 16,0 21-16,1 0 0,-1 0 0,0-22 15,1 22-15,-1 0 0,0 0 16,-21-21-16</inkml:trace>
  <inkml:trace contextRef="#ctx0" brushRef="#br1" timeOffset="-148270.99">25167 10075 0,'0'0'0,"0"-21"16,64-42-16,-43 42 16,-21-1-16,0-20 0,0 21 15,0-21-15,0 20 0,0 1 0,0-21 16,-21 21-16,21 0 0,-22-1 16,1 22-16,-21 0 0,21 0 0,0 0 15,-22 0-15,22 0 0,-21 43 16,21-22-16,-22 21 0,1 1 15,21-1-15,-22 0 0,1 22 0,21-1 16,-21 1-16,20-1 0,1 1 16,0 20-16,21-20 0,0-1 0,0 1 15,0-22-15,0 1 0,21-1 0,22 0 16,-22 1-16,21-22 0,0 0 16,1 0-16,-1-21 0,0 0 0,1 0 15,-1 0-15,0 0 0,1 0 0,-1 0 16,0-21-16,1 0 0,-1 0 15,-21-1-15,22-20 0,-1 21 0,-21-21 16,0 20-16,0-20 16,1 0-16,-22 21 0,0-22 0,0 1 0,0 0 15,0 20-15,0 1 0,-22 0 16,1 0-16,21 0 0,-21 21 16,0 0-16,-21 0 0,20 21 0,1 0 15,0 0-15,0 0 0,0 22 16,21-22-16,-21 21 0,21 1 0,0-22 15,0 21-15,0-21 0,0 22 0,0-22 16,0 21-16,21-21 0,0 0 16,0 1-16,0-22 0,0 21 0,22-21 15,-22 0-15,21 0 0,-21 0 0,22 0 16,-1 0-16,0-21 16,1-1-16,-1 1 0,0 0 0,1 0 15,-1 0-15,0-22 0,-20 22 0,20-21 16,-21 0-16,0-1 0,0-20 15,1 20-15,-1 1 0,-21-21 0,0 20 16,0-20-16,0 20 0,0-20 16,0 21-16,0-22 0,0 22 0,0 21 15,0-22-15,0 22 0,0 0 0,0 63 32,-21-21-32,21 22 0,-22-1 15,22 22-15,0-22 0,0 21 16,0-20-16,0 20 0,0-20 15,-21 20-15,21-21 0,0 22 0,0-22 16,0 1-16,0-22 0,0 21 16,21-21-16,-21 22 0,22-22 0,-1 0 15,0-21-15,0 21 0,21-21 0,-20 0 16,-1 0-16,0 0 0,21 0 16,-21-21-16,1 0 0,-1 0 0,21-1 15,-21-20-15,0 21 0,1-21 16,20-1-16,-21 1 0,0-22 0,0 22 15,1-21-15,-1 20 0,-21-20 0,0-1 16,21 1-16,-21-1 0,0 1 16,0 20-16,0-20 0,0 21 15,0-1-15,0 22 0,0 0 16,-21 21-16,21 21 16,-21 21-16,-1 1 0,22-1 0,0 22 15,0-1-15,-21-21 0,21 22 16,-21-1-16,21 1 0,0-1 0,0 1 15,0-22-15,0 1 0,0 20 16,0-21-16,21-20 0,0 20 0,1 0 16,-1-21-16,0 1 0,0-1 0,0 0 15,0-21-15,1 0 0,-1 0 16,0 0-16,21 0 0,-21 0 0,1 0 16,-1-21-16,0 0 0,0-1 15</inkml:trace>
  <inkml:trace contextRef="#ctx0" brushRef="#br1" timeOffset="-147605.83">27347 9843 0,'0'0'0,"-21"-64"16,21 43-16,0 0 0,0 0 0,0-22 0,21 22 15,0 0-15,1 0 16,-1 0-16,0-1 0,0 22 0,0 0 16,22 0-16,-1 43 0,-21-22 15,21 21-15,1 1 0,-22 20 0,21 1 16,1-1-16,-22-21 0,0 22 0,0-1 15,0-20-15,-21-1 0,0 22 16,0-22-16,0 0 0,0 1 0,0-22 16,-21 21-16,0-21 0,0 0 15,21 1-15,-21-22 0,21 21 0,-22-21 16,1 0-16,21-21 16,0-1-16,0 1 15,0 0-15,0-21 0,21-1 16,1 22-16,-1-21 0,0 0 15,0-22-15,0 22 0,0-22 0,22 1 16,-22-1-16,0 1 0,21-1 0,-20-20 16,20 20-16,-21 22 0,0-1 15,0 1-15,1 0 0,-1 21 0,0-1 16,0 44 0,-21-1-16,0 0 15,0 0-15,0 21 0,0-20 16,21 20-16,-21-21 0,0 21 15,0 1-15,0-22 0,0 21 0</inkml:trace>
  <inkml:trace contextRef="#ctx0" brushRef="#br1" timeOffset="-146113.14">28850 10181 0,'0'0'0,"21"0"0,0-21 0,-21 0 16,22 0-16,-22 0 16,0-1-16,0 1 0,0-21 0,0 21 15,-22-22-15,1 22 0,0 0 0,0 0 16,0 0-16,0 21 0,-1 0 16,1 0-16,-21 0 0,21 0 0,0 21 15,-22 0-15,22 21 0,0-20 16,0 20-16,-22-21 0,22 21 0,0 1 15,0-22-15,21 21 0,0 1 16,-21-22-16,21 21 0,0-21 0,0 22 16,0-22-16,0 0 0,21-21 0,0 21 15,0 0-15,0-21 0,1 0 16,-1 0-16,0 0 0,0 0 16,21 0-16,-20 0 0,-1-21 15,21 0-15,-21 0 0,0 0 0,1-1 16,-1 1-16,0 0 0,0 0 0,0-21 15,0 20-15,-21-20 0,0 21 16,22-21-16,-22-1 0,21 1 0,-21 0 16,0-1-16,0 1 0,0 21 15,0-22-15,0 22 0,0 42 16,-21 1 0,21-1-16,-22 21 0,22-21 15,0 22-15,0-1 0,0 0 0,0-21 16,0 22-16,0-1 15,0-21-15,0 0 0,22 22 0,-22-22 16,21 0-16,0 0 0,0-21 0,0 21 16,22 1-16,-22-22 0,0 0 15,21 0-15,-21 0 0,1 0 0,20 0 16,-21-22-16,0 1 0,22 21 16,-22-21-16,21 0 0,-21-21 0,0 20 15,1-20-15,20 21 0,-21-21 0,0-22 16,-21 22-16,21-22 0,1 1 15,-22-1-15,0 1 0,21-1 0,-21-20 16,0 20-16,0 22 16,0-22-16,0 22 0,0 0 0,0-1 15,0 22-15,-21 0 0,-1 21 16,1 0-16,0 21 16,0 21-16,0-20 0,0 20 15,21 21-15,0 1 0,-22-22 0,22 22 16,-21-1-16,21 1 0,0-1 0,0 1 15,0-1-15,0-20 0,0-1 16,0 21-16,0-41 0,21 20 0,1 0 16,-1-21-16,-21 1 0,21-1 15,0 0-15,-21 0 0,21-21 0,0 0 16,1 21-16,-1-21 0,0 0 16,0 0-16,0-21 15,0 21-15,1-21 0,-1 0 0,0 0 16,0-1-16,0 1 0,0 0 15,1 0-15,-1 0 0,-21 0 0,0-1 16,21 1-16,-21 0 0,21 21 16,-21 21-1,0 0 1,0 1-16,0-1 0,0 0 16,-21 0-16,21 0 0,0 0 0,0 1 15,0-1-15,0 0 0,0 0 16,0 0-16,21-21 15,0 21-15,0-21 16,1 0-16,-1 0 0,0 0 16,0-21-16,0 21 0,0-21 0,1 0 15,-1 21-15,0-21 0,0 0 0,0-1 16,0 1-16,-21-21 0,22 21 16,-1 0-16,-21-22 0,21 22 0,-21 0 15,21 0-15,0 0 0,-21-1 16,0 44 15,0-1-31,0 0 0,0 0 0,0 0 16,0 0-16,0 1 0,0-1 15,0 0-15,21 0 16,-21 0-16,22 0 0,-22 1 0,21-22 16,0 21-16,0 0 15,0-21-15,0 0 0,1 0 0,-1 0 16,0 0-16,0 0 0,0 0 0,0 0 15,1 0-15,-1 0 0,0-21 16,21 0-16,-21 21 0,1-22 0,-22 1 16,21-21-16,0 21 0,-21 0 15,21-22-15,-21 22 0,0-21 0,0-1 16,0 22-16,0-21 0,0 21 16,0 0-16,-21 21 0,0 0 15,0 0-15,-1 0 0,1 0 16,21 21-16,-21 0 0,21 21 15,-21-21-15,21 1 0,0-1 0,0 21 16,0-21-16,0 0 0,0 1 16,0-1-16,0 0 0,21 0 0,0 0 15,0 0-15,1-21 16,-1 22-16,0-22 0,0 0 16,0 0-16,0 0 0,1 0 0,-1 0 15,0 0-15,0 0 0,0 0 16,0-22-16,-21 1 0,22 21 15,-1-21-15</inkml:trace>
  <inkml:trace contextRef="#ctx0" brushRef="#br1" timeOffset="-145795.86">31771 9335 0,'0'0'0,"-21"-43"0,0 43 0,0-21 15,-1 21-15,1 0 16,0 0-16,0 0 0,0 21 0,0 0 16,-1 1-16,1 20 15,0 0-15,0 1 0,0-1 0,0 0 16,-1 22-16,22-22 0,0 0 16,0 22-16,0-22 0,0 1 0,0-1 15,0 0-15,0-21 0,0 22 16,0-22-16,22 0 0,-22 0 0,21 0 15,0 1-15,0-1 0,0-21 16,0 21-16,1-21 0,-1 0 16,0 0-16,0 0 0,0 0 0,0-21 15,1 0-15,-1-1 0,0 1 16,0 0-16</inkml:trace>
  <inkml:trace contextRef="#ctx0" brushRef="#br1" timeOffset="-145453.89">32194 9313 0,'22'-21'0,"-1"21"15,0 0 1,0 0-16,0 0 16,0 0-16,1 0 0,-1 21 0,21 1 15,0 20-15,-20-21 0,20 21 16,0 1-16,-21-1 0,1 0 15,-22 1-15,0 20 0,0-20 16,0-1-16,0 0 0,0 1 16,-22-22-16,1 21 0,0-21 0,0 22 15,0-22-15,0 0 0,-1 0 16,-20 0-16,21 0 0,0 1 0,0-22 16,21 21-16,-22-21 0,1 21 15,42-42 32,-21 0-31,43-1-16</inkml:trace>
  <inkml:trace contextRef="#ctx0" brushRef="#br1" timeOffset="-145203.02">33062 9610 0,'0'0'0,"0"-21"0,0-1 15,21 22-15,-21-21 0,0 0 32,0 42-1,0 0-31,0 1 15,0-1-15,0 0 16,0 0-16,0 0 16</inkml:trace>
  <inkml:trace contextRef="#ctx0" brushRef="#br1" timeOffset="-144955.17">33126 10033 0,'0'42'16,"0"-20"-16,0-1 15,0 0-15,0 0 16,0 0-16,0 0 0,0 1 16,0-1-16,-21 0 0,-1-21 15,1 21-15,21 0 0,-21-21 16,0 21-16,0-21 0,0 22 0,-1-22 15,1 0-15,0 21 0,0-21 16,0 0-16,0 0 0,-1 0 16</inkml:trace>
  <inkml:trace contextRef="#ctx0" brushRef="#br1" timeOffset="-142749.79">21294 11726 0,'0'-21'15,"-22"21"1,1 0-16,0 0 0,0 0 15,0 0-15,0 0 16,-1 0-16,1 0 0,0 0 0,0 0 16,0 0-16,0 0 0,-1 0 0,1 0 15,0 0-15,0 0 0,0 0 16,0 0-16,-1 0 0,1 0 16,0 0-16,0 0 0,0 0 15,0 0 1,-1 0-16,44 0 94,-1-21-94,0 21 15,21 0-15,-21 0 0,1 0 0,20 0 16,-21 0-16,21 0 0,1 0 15,20-21-15,-20 21 0,20 0 0,1 0 16,20 0-16,1-21 0,0 21 16,-1 0-16,1-21 0,21 21 0,0-22 15,-1 22-15,22-21 0,0 21 16,0 0-16,0-21 0,22 0 16,-22 21-16,0 0 0,0-21 0,0 21 15,0 0-15,0-21 0,-22 21 16,1 0-16,-21-22 0,0 22 0,-1 0 15,1-21-15,-22 21 0,-20 0 16,-1 0-16,0-21 0,1 21 0,-22-21 16,0 21-16,0 0 0,0 0 0,1 0 15,-65-21 32,22 21-31,0 0-16,-21 0 0</inkml:trace>
  <inkml:trace contextRef="#ctx0" brushRef="#br1" timeOffset="-142110.12">20722 11875 0,'0'21'0,"0"0"16,21-21 0,0 0-16,1 0 15,-1 0-15,21 0 0,-21 0 0,22 0 16,-1 0-16,21 0 0,1 0 15,-1 0-15,22 0 0,0 0 0,21-21 16,-22 21-16,22 0 0,0-21 16,21-1-16,-21 22 0,0 0 0,21-21 15,0 21-15,-22 0 0,22-21 0,-21 21 16,21 0-16,-21 0 0,-21-21 16,-1 21-16,1-21 0,0 21 15,-22 0-15,-20 0 0,20 0 16,-21-21-16,1 21 0,-1 0 0,0 0 15,-20 0-15,-1 0 0,0 0 0,0 0 16,0 0-16,-21-22 31</inkml:trace>
  <inkml:trace contextRef="#ctx0" brushRef="#br1" timeOffset="-141112.79">14266 11578 0,'21'-42'15,"-21"21"-15,0 0 16,0-1-16,0 1 15,0 42 1,0 1 0,0 20-16,0-21 15,0 21-15,0 1 0,0-1 0,0 22 16,0-1-16,22 22 16,-22-1-16,21 1 0,0 0 0,-21-1 15,0 1-15,0 0 0,0-1 0,0 1 16,0 0-16,0-1 0,0-20 15,0 21-15,0-22 0,-21 1 0,0-1 16,-1 1-16,22-22 0,-21 0 16,21 1-16,0-1 0,-21 0 0,21-21 15,-21 1-15,21-1 0,0 0 0,0-42 32,0 0-32,0-1 0,0 1 15,0-21-15,21 21 0,-21-22 0,0-20 16,21 21-16,-21-22 15,21 1-15</inkml:trace>
  <inkml:trace contextRef="#ctx0" brushRef="#br1" timeOffset="-140156.12">14330 11621 0,'0'0'0,"-21"0"16,42 0 46,21 0-62,-21 0 0,22 0 16,-1 0-16,0 0 0,22 0 0,-1 0 15,1 0-15,-1 0 0,22-22 16,0 22-16,20-21 0,1 21 0,-21-21 16,21 21-16,0-21 0,-1 21 15,1-21-15,0 0 0,0 21 0,0-22 16,0 22-16,-1 0 0,-20-21 0,0 21 16,-1 0-16,-20 0 0,21-21 15,-43 21-15,21 0 0,-20 0 16,-1 0-16,0 0 0,-20 0 15,-1 0-15,0 0 0,0 21 16,-21 0 0,0 1-16,0-1 0,0 0 15,0 0-15,0 0 0,0 22 0,0-22 16,0 21-16,0 0 0,0 1 16,0 20-16,0-20 0,0 20 0,0-21 15,0 22-15,0-1 0,0 1 16,0-22-16,0 22 0,0-22 15,0 22-15,0-22 0,0 0 0,0 1 16,0-1-16,0 0 0,0 22 16,0-22-16,21-21 0,-21 22 0,0-1 15,0 0-15,0-21 0,0 22 0,21-1 16,-21-21-16,0 0 0,0 22 16,0-22-16,0 0 0,0 0 0,0 0 15,0 1-15,0-1 0,0 0 16,0 0-16,0 0 15,-21-21-15,21 21 16,-21-21 0,0 0-16,0 22 15,0-22-15,-1 0 16,1 0-16,0 0 0,0 21 16,0-21-16,0 0 0,-22 0 0,1 0 15,0 21-15,-22-21 0,22 0 0,-43 0 16,22 0-16,-22 21 0,0-21 15,-21 0-15,1 0 0,20 0 0,-42 0 16,21 0-16,0 0 0,-21 0 0,0 0 16,21 0-16,1 0 0,-1 0 15,0-21-15,21 21 0,1 0 0,-1-21 16,21 21-16,-20 0 0,20 0 16,1 0-16,20 0 0,-20 0 15,21 0-15,-1 0 0,1 0 0,0 0 16,20 0-16,1 0 0,0 0 15,21-21 1,21 21 15,0 0-31,1 0 0,20-22 16,-21 1-16,21 21 0,1-21 16,-1 0-16</inkml:trace>
  <inkml:trace contextRef="#ctx0" brushRef="#br1" timeOffset="-139453.39">19262 11388 0,'21'0'0,"-21"-21"0,-21 21 47,-1 0-47,1 0 0,-21 21 16,21-21-16,-22 21 0,-20 0 16,21-21-16,-43 21 0,0 0 0,1-21 15,-43 22-15,21 20 0,-21-21 16,0 0-16,0 22 0,0-22 15,0 21-15,0 0 0,0 1 0,0 20 16,21-20-16,0-1 0,0 21 0,22-20 16,-1-1-16,0 0 0,22-20 15,-1 20-15,1-21 0,20 0 0,1 22 16,0-43-16,21 21 0,-22-21 16,22 0-16,21 21 0,0-42 31,21 21-31,0-21 0,22-1 15,-22 1-15,21 0 0,22 0 0,-22 0 16,22 0-16,-1-22 16,1 22-16</inkml:trace>
  <inkml:trace contextRef="#ctx0" brushRef="#br1" timeOffset="-139017.64">18902 11536 0,'0'0'0,"21"-21"0,-42 21 63,0 0-63,-1 0 15,-20 21-15,0-21 0,-1 21 0,1 0 16,-21 0-16,-1 1 0,1-1 16,-22 0-16,21 0 0,-41 0 0,20 22 15,-21-1-15,21-21 0,-42 21 16,22 1-16,-1 20 0,-21-20 0,21-1 16,0 0-16,21 1 0,-20-1 0,20 0 15,21-21-15,-20 22 0,20-22 16,1 0-16,-1 0 0,22 0 15,-22 1-15,22-22 0,0 21 16,21-21-16,-22 0 0,22 0 0,0 0 16,0 0-16,21-21 31,21-1-31,0 22 16,0-21-16,0 0 0,1 0 0,-1 0 15</inkml:trace>
  <inkml:trace contextRef="#ctx0" brushRef="#br1" timeOffset="-138448.89">16976 11663 0,'0'-21'0,"0"0"16,-22 21-1,1 0 1,21 21-16,-21 0 16,21 0-16,-21 0 0,21 0 15,-21 1-15,21 20 0,0-21 16,0 21-16,-21 1 0,-1-1 16,22 22-16,-21-22 0,0 0 0,0 22 15,0-22-15,0 0 0,-1 1 16,1-1-16,0 0 0,-21 1 0,21-1 15,-22-21-15,22 0 0,0 22 16,-21-43-16,20 21 0,1 0 0,0 0 16,0-21-16,42 0 47,0 0-47,22 0 15,-22 0-15,21 0 0,0 0 16,1 0-16,20 21 0,-20-21 15,20 0-15,1 22 0,-1-22 0,1 0 16,-1 0-16,1 21 0,-1-21 16,1 0-16,-1 0 0,-21 21 0,22-21 15,-22 0-15,-21 0 0,22 0 0,-1 0 16,-21 21-16,0-21 0,1 0 16,-1 0-16,0 0 15,-21 21 1,-21-21 31</inkml:trace>
  <inkml:trace contextRef="#ctx0" brushRef="#br1" timeOffset="-118681.12">22987 2519 0,'-21'0'0,"0"-21"15,-1 21-15,1 0 16,0 0-16,0 0 16,0 0-1,42 0 48,0 0-48,0 0-15,0 0 0,43 0 16,-43 0-16,21 0 0,1 0 16,-1 0-16,22 0 0,-1 0 15,1 0-15,-1 0 0,1 0 0,20 0 16,-20 0-16,20 0 0,-20 0 15,21 0-15,-1 0 0,-20 0 0,20 0 16,1 0-16,0 0 0,-1 0 16,22 0-16,0 0 0,21 0 15,-21 0-15,21 0 0,-21 0 16,21 0-16,0 0 0,0 0 0,0 0 16,21 0-16,-21 0 0,0 0 15,-21 0-15,21 0 0,0 0 0,0 0 16,-21 0-16,42 0 0,-21 0 15,0 0-15,0 0 0,0 0 0,0 0 16,0-21-16,0 21 0,0 0 16,0 0-16,0 0 0,-21 0 0,-1 0 15,1 0-15,-21-22 0,0 22 16,-22 0-16,1 0 0,-1 0 0,1-21 16,-22 21-16,0 0 0,1 0 15,-1 0-15,-21 0 0,21 0 16,-20 0-16,-1 0 0,0-21 0,-42 21 62,0-21-62,-22 21 0,22 0 0</inkml:trace>
  <inkml:trace contextRef="#ctx0" brushRef="#br1" timeOffset="-117881.55">23770 2815 0,'0'0'0,"-21"0"0,0 0 16,0 0-16,-1 0 0,1 0 15,0 0-15,0 0 0,0 0 16,0 0-16,-1 0 31,22 21-15,22-21-16,20 0 16,0 0-16,1 0 15,20 22-15,22-22 0,-22 0 0,22 0 16,0 0-16,20 0 0,-20 0 0,21 0 15,21 0-15,0 0 0,0 0 16,21-22-16,0 22 0,0 0 0,22 0 16,20-21-16,-20 21 0,-1 0 15,0 0-15,1 0 0,20 0 0,-21-21 16,1 21-16,-22 0 0,21 0 16,-21 0-16,22 0 0,-22 0 0,21 0 15,-21 0-15,1 0 16,-22 0-16,0 0 0,-22 0 0,1 0 15,0 0-15,0 0 0,-21 0 0,-1 0 16,1 0-16,0 0 0,-22 0 16,1 0-16,-22 0 0,21 0 0,-20 0 15,-22 0-15,21 0 0,-21 0 16,1 0-16,-1 0 16,-42 0 77,-1 0-93,1 0 16,0 0-16,0 0 0,0 0 16,0 0-16,-1 0 0,1 0 0,-21 0 15,21 0-15,-22 0 0,22 0 16</inkml:trace>
  <inkml:trace contextRef="#ctx0" brushRef="#br1" timeOffset="-107157.53">21526 3217 0,'0'0'0,"-42"0"16,21-21-16,0 21 15,0 0-15,-1 0 0,1 0 0,0 0 16,0 0-16,0 0 0,0 0 15,-1 0-15,1 0 0,-21 0 16,0 21-16,42 1 16,-22-1-16,1 21 0,0-21 0,0 22 15,0-22-15,21 21 0,0-21 16,0 22-16,0-1 0,0-21 16,0 21-16,0-20 0,0 20 0,0-21 15,0 0-15,0 0 0,0 1 16,21-1-16,0 0 0,-21 0 0,21-21 15,0 0-15,1 21 0,20-21 16,-21 0-16,0 0 0,0 0 0,1 0 16,20-21-16,-21 21 0,21-21 0,-20 0 15,-1 0-15,21-1 0,-21 1 16,0 0-16,1 0 0,-1 0 0,0 0 16,0-1-16</inkml:trace>
  <inkml:trace contextRef="#ctx0" brushRef="#br1" timeOffset="-106453.25">21738 2985 0,'-85'-22'15,"170"44"-15,-212-44 0,106 1 0,0 21 16,-22 0-16,22 0 0,-21-21 0,0 21 15,20 0-15,-20 0 0,21 0 0,-21 0 16,-1 0-16,22 0 16,-21 0-16,-1 0 0,22 0 0,-21 0 15,0 21-15,20 0 0,-20 1 16,0-1-16,21 0 0,-22 0 0,22 0 16,-21 22-16,21-1 0,-22 0 15,22 1-15,0-1 0,0 0 0,21 1 16,0 20-16,0-21 0,0 22 0,0-22 15,0 1-15,0 20 0,0-21 16,0 22-16,21-22 0,0 1 0,0 20 16,0-21-16,1 1 0,-1-1 15,0 0-15,0 1 0,0-22 0,22 0 16,-22 21-16,21-20 0,-21-1 0,22-21 16,-1 21-16,0 0 15,1-21-15,-1 0 0,0 0 0,1 0 16,20 0-16,-21-21 0,22 0 0,-22 21 15,22-21-15,-1-1 0,-20 1 16,20 0-16,-21-21 0,1 21 0,-1-22 16,0 22-16,1-21 0,-22 21 15,21-22-15,-21 1 0,1 0 0,-1-1 16,0 1-16,-21 0 0,0-1 16,0-20-16,0 20 0,0-20 0,0 21 15,0-22-15,0 22 0,-21-22 0,0 22 16,-1 0-16,1-22 0,-21 22 15,21-1-15,-22 22 0,22-21 16,-21 21-16,0-22 0,-1 22 16,1 0-16,-22 21 0,22-21 0,-21 21 15,20 0-15,-20 0 0,-1 0 0,1 0 16,-1 0-16,22 0 0,-22 21 16,22 0-16,0 0 0,-1 1 0,1-1 15,0 0-15,21 0 0,-1 21 16,1-20-16,0 20 0,21-21 0,0 21 15,0 1-15,0-1 0,0-21 16,0 22-16,21-22 0,0 21 16,22-21-16,-22 0 0</inkml:trace>
  <inkml:trace contextRef="#ctx0" brushRef="#br1" timeOffset="-105237.39">26670 3302 0,'0'-21'0,"-21"21"16,0 0 15,21 21-31,0 0 15,0 0-15,-22 1 0,22-1 0,-21 0 16,21 0-16,-21 21 0,21-20 16,0-1-16,0 0 0,-21 0 0,21 21 15,0-20-15,0-1 16,0 0-16,0 0 0,0 0 0,0 0 16,0 1 15,-21-44 0,21 1-31,0 0 16,0 0-16,0 0 0,0 0 0,0-1 15,0 1-15,0 0 0,0-21 16,0 21-16,0-1 0,0 1 0,0 0 16,21 21-16,-21-21 0,0 0 15,21 21-15,0 0 0,0 0 16,1 0-16,-1 0 15,-21 21-15,21-21 0,-21 21 16,21 0-16,0 0 0,-21 1 0,0-1 16,0 0-16,0 0 0,21 21 15,-21-20-15,0-1 0,0 0 0,0 0 16,0 0-16,0 0 0,0 1 16,0-1-1,-21-42 16,21-1-15,0 1-16,0 0 16,0 0-16,0 0 0,0 0 0,0-22 15,0 22-15,21-21 0,1 21 16,-1-22-16,0 22 0,0 0 16,0 0-16,22 0 0,-22 21 0,0 0 15,0 0-15,21 0 0,1 21 16,-43 0-16,21 0 0,0 0 15,-21 0-15,0 1 0,0-1 0,0 21 16,0-21-16,0 0 0,0 1 16,0-1-16,0 0 0,0 0 0,0 0 15,-21 0-15,0 1 16,21-1-16,-21-21 16,21 21-16,-22-21 15,22-21 1,0 0-1,0-1-15</inkml:trace>
  <inkml:trace contextRef="#ctx0" brushRef="#br1" timeOffset="-104559.75">27157 3154 0,'0'0'0,"-43"-42"15,22 42-15,0-22 0,0 1 16,0 21-16,-22-21 0,22 21 0,-21 0 16,21 0-16,0-21 0,-22 21 15,22 0-15,-21 0 0,21 0 0,-22 0 16,22 0-16,-21 0 0,21 0 16,-22 0-16,22 21 0,-21-21 0,21 21 15,-22 0-15,22 1 0,-21-1 16,21 0-16,-1 21 0,-20 1 0,21-1 15,0 0-15,0 1 0,-1-1 16,1 0-16,0 1 0,0-1 16,0 0-16,21 1 0,-21-22 0,21 21 15,0 0-15,0-20 0,0 20 16,0-21-16,0 0 0,0 22 0,21-22 16,0 0-16,0 0 0,0 21 0,0-20 15,1-1-15,-1 0 0,21-21 16,-21 21-16,0 0 0,22-21 0,-1 0 15,-21 21-15,22-21 0,-1 0 16,0 0-16,1 0 0,-1 0 0,0 0 16,1-21-16,-1 21 0,0-21 0,1 0 15,-1 21-15,0-21 0,1 0 16,-1-1-16,-21 1 0,21 0 16,-20 0-16,-1-21 0,21 20 15,-42-20-15,21 21 0,0-21 0,1 20 16,-22-20-16,0 0 0,0 21 0,0-22 15,0 1-15,0 0 0,0-1 16,0 1-16,0 21 0,-22-22 0,1 1 16,0 0-16,21 21 0,-21-22 15,0 22-15,0 0 0,-1 0 0,1 0 16,0-1-16,0 1 0,0 21 16,0 0-16,-1-21 0,1 21 0,-21 0 15,21 0-15,0 0 0,-1 0 16,1 0-16,0 0 0,-21 0 15,21 21-15,-1-21 0,1 0 0,0 0 16,21 21-16,-21-21 16,21 22-1</inkml:trace>
  <inkml:trace contextRef="#ctx0" brushRef="#br1" timeOffset="-99169.53">27390 5800 0,'-22'0'16,"1"0"0,0 0-1,0 0-15,21 21 0,-21-21 16,21 21-1,-21-21-15,21 21 32,21-21-32,0 0 0,21 0 15,1 0-15,-1 0 16,0 0-16,22 0 0,-1 0 0,1 0 16,20 0-16,1 0 0,0-21 15,-1 21-15,22 0 0,-21-21 0,0 0 16,-1 21-16,-20 0 0,20 0 15,-20 0-15,-1-21 0,-20 21 0,20 0 16,-20 0-16,-1 0 0,0 0 16,1 0-16,-1 0 0,-21 0 0,0 0 15,0 0-15,1 0 0,-1 0 32,-42 0 30,-1 0-62,1 0 16,0 0-16,0 0 0,-21 21 15,20-21-15,-20 0 0,0 0 0,21 0 16,-22 21-16</inkml:trace>
  <inkml:trace contextRef="#ctx0" brushRef="#br1" timeOffset="-98365.11">27411 6138 0,'0'0'0,"-21"0"0,-22 0 0,22 0 15,0 22-15,0-22 0,0 0 0,-1 0 16,1 0-16,0 0 15,21 21-15,0 0 32,21-21-32,0 0 0,22 0 15,-22 21-15,21-21 0,22 0 16,-22 0-16,22 0 0,20 0 16,-20 0-16,20 0 0,1 0 0,0 0 15,21 0-15,-22 0 0,1 0 16,21-21-16,-22 21 0,-20 0 0,21 0 15,-1 0-15,-20 0 0,-1-21 16,1 21-16,-1 0 0,-20 0 0,20 0 16,-21 0-16,1 0 0,-22 0 15,21 0-15,-21-21 0,1 21 0,-1 0 16,0 0-16,0 0 16,0 0-1,0 0 63,-21 21-62,22-21-16,-22 21 16,21-21-1,0 0-15,0 21 16,0-21 15,-21-21 141,-21 21-156,0 0-16,0 0 0,0 0 15,-22 0-15,22 0 0,-21 0 0,-1 0 16,1 0-16,0 0 0,-1 0 15</inkml:trace>
  <inkml:trace contextRef="#ctx0" brushRef="#br1" timeOffset="-97533.53">23326 5546 0,'0'0'0,"-22"0"0,-20 0 0,21 0 0,-21 0 15,20 0-15,-20 0 0,21 0 16,0 0-16,0 0 0,-1 0 0,1 0 31,21 21-31,21 0 16,1-21-16,-1 0 0,21 0 16,22 0-16,-1 0 0,1 0 15,20 0-15,22 0 0,21 0 0,0 0 16,0 0-16,0 0 0,0 0 15,21 0-15,0-21 0,1 21 0,-1-21 16,-21 21-16,0 0 0,0 0 16,0-21-16,-21 21 0,21 0 0,-43 0 15,22 0-15,-21 0 0,-1 0 16,1 0-16,-21 0 0,-1 0 0,1 0 16,-22 0-16,0 0 0,-21 0 15,1 0-15,-1 0 0,0 0 16,0 0-16,-42 0 62,0 0-62,0 0 0,-22 0 16,22 0-16,0 0 0,-21 0 16,-1 0-16</inkml:trace>
  <inkml:trace contextRef="#ctx0" brushRef="#br1" timeOffset="-97037.65">23749 5736 0,'0'0'0,"-127"21"15,85-21-15,-1 0 16,22 22-16,0-22 0,0 0 0,0 21 16,-1-21-16,22 21 15,22-21 1,20 21-16,0-21 16,22 0-16,20 0 0,1 0 0,42 0 15,-21 0-15,21 0 0,21 0 16,21 0-16,1 0 0,-1 0 0,0 0 15,1 0-15,-22 0 0,21 0 0,-21 0 16,1 0-16,-1 0 0,-21 0 16,-21 0-16,-22 0 0,1 0 0,0 0 15,-22 0-15,1 0 0,-22 0 16,21 0-16,-41-21 0,20 21 0,-21 0 16,0 0-16,0 0 0,1 0 15,-1 0-15,0 0 0,0 0 16,-42 0 46,0 0-46,0 21-16,-1-21 0,1 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9T14:41:33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3831 6244 0,'0'0'0,"0"-63"0,0-22 0,0-21 0,0 64 15,0 0-15,0 20 0,0 1 0,0 0 16</inkml:trace>
  <inkml:trace contextRef="#ctx0" brushRef="#br0" timeOffset="1488.57">3662 699 0,'0'0'16,"0"-22"-16,0 1 0,0 0 16,0 0-16,21 0 15,-21 0 1,0-1-16,0 1 15,0 0-15,0 0 16,0 0 0,0 0-1,0 42 1,0 0 0,0 0-16,0 0 0,0 22 0,0-1 15,0 0-15,0 22 0,0-1 16,0 22-16,0 0 0,-21-1 15,0 1-15,-1 0 0,1-1 0,0 22 16,0-21-16,0 21 0,0-22 16,-1 22-16,1-21 0,0-1 0,0 1 15,0-21-15,0-1 0,21 1 16,0-22-16,-22 0 0,22 1 0,-21-1 16,21-21-16,0 0 15,-21-21 1,21-21-1,0 0-15,0-21 0,0 20 0,0-20 16,0 0-16,0-22 0,0 1 16,0-1-16</inkml:trace>
  <inkml:trace contextRef="#ctx0" brushRef="#br0" timeOffset="1852.76">3365 847 0,'0'0'0,"0"-21"16,-21-22-16,21 22 0,0-21 0,0-1 16,0 22-16,21-21 0,1 21 15,20-22-15,0 22 0,22 0 0,-22-21 16,22 21-16,20-1 0,-20 22 16,-1-21-16,1 21 0,-1 0 15,1 0-15,-1 21 0,-20 1 0,20-1 16,-21 21-16,22 0 0,-43 1 15,21 20-15,-20 1 0,-22-1 0,0 22 16,-22 0-16,1-1 0,-21-20 16,-22 20-16,22-20 0,-43-1 15,22 1-15,-1-1 0,-20 1 16,-1-22-16,22 1 0,-22 20 0,21-42 16,22 22-16,-21-22 0,20 0 15,22 0-15,0-21 0,0 0 16,21-21-1,21 0 1,21 0-16</inkml:trace>
  <inkml:trace contextRef="#ctx0" brushRef="#br0" timeOffset="2356.46">4170 1947 0,'0'0'16,"-21"-21"-16,-1 0 0,22 0 0,0 0 15,0 0-15,0-1 0,0-20 0,0 21 16,22 0-16,-1-22 0,0 22 15,21 0-15,1 0 0,-1 21 16,0-21-16,1 21 0,-1 0 16,21 0-16,-20 21 0,-1 0 0,0 0 15,1 22-15,-22-1 0,0 0 16,-21 1-16,0-1 0,0 21 0,0 1 16,-21-22-16,-21 1 0,20-1 15,-20 0-15,21 1 0,-21-1 0,20-21 16,-20 0-16,21-21 0,0 0 15,0 0-15,-1 0 16,22-21-16,0-21 16,0 21-16,0-22 0,0 1 0,22 0 0,-22-22 15,21 22-15,0-22 16,0 1-16,0 20 0,0-20 0,22 21 16,-22-1-16,0 1 0,0 21 15,22 0-15,-22-1 0,0 1 0,0 21 16,0 0-16,0 0 15,-21 21-15,22 1 0,-1-1 16,-21 0-16,21 0 0</inkml:trace>
  <inkml:trace contextRef="#ctx0" brushRef="#br0" timeOffset="2760.24">5440 1736 0,'0'0'0,"21"-21"16,21-22-16,-42 22 15,-21 21 1,0 0-16,0 21 16,0 0-16,-22 1 0,22 20 15,0-21-15,-21 21 0,20 1 16,-20-1-16,21 22 0,-21-22 0,20 21 16,1-20-16,0-1 0,0 0 0,21 1 15,0-1-15,0-21 16,0 0-16,0 1 0,21-1 0,21 0 15,-20-21-15,20 0 0,-21 0 16,21 0-16,22-21 0,-22 21 0,1-21 16,-1-22-16,0 22 0,22-21 15,-22-1-15,-21 1 0,22 0 0,-22-1 16,0 1-16,-21-21 0,0 20 16,0 1-16,-42 0 0,20-1 0,1 22 15,-21 0-15,0 21 0,-1 0 16,22 0-16,-21 0 0,-1 0 0,22 0 15,0 21-15,0 0 0,0 0 16,21 22-16,-21-22 0,21 0 16,0 0-16,0 22 0,0-22 15,21 0-15,0-21 0</inkml:trace>
  <inkml:trace contextRef="#ctx0" brushRef="#br0" timeOffset="3129.05">6244 1630 0,'0'0'0,"0"-21"0,0-22 16,-21 43 15,21 22-15,0 20-16,0 0 0,0 1 0,0 20 15,0-21-15,0 22 0,0-1 16,0 22-16,0-21 0,0 20 0,0-20 15,0 20-15,0 22 0,-21-21 0,21 21 16,-21-22-16,21 22 0,0 0 16,0-21-16,-22 21 0,22 21 0,-21-22 15,0 1-15,21 0 0,0 0 16,-21 0-16,21 0 0,-21-1 0,0-20 16,21 0-16,-22-1 0,22-20 0,0-1 15,0 1-15,-21-22 16,21 1-16,0-22 0,0 21 0,-21-42 15,21 21-15,0-42 16,0 0-16,0-21 16,-21-1-16,21 1 0,-21-22 0,21 1 15,0-22-15</inkml:trace>
  <inkml:trace contextRef="#ctx0" brushRef="#br0" timeOffset="3460.86">6308 1863 0,'0'0'0,"0"-43"0,0 1 16,0 0-16,0 21 0,0-1 15,21 1-15,-21 0 0,21 21 0,0-21 16,0 21-16,0 0 0,1 0 16,20 0-16,-21 0 0,21 0 15,1 0-15,-22 0 0,21 21 0,1 0 16,-22 22-16,0-22 0,0 0 0,0 21 15,-21 1-15,0-1 0,0-21 16,0 21-16,-21 1 0,-21-1 0,21 0 16,-22-20-16,22 20 0,-21-21 15,-1 0-15,22 0 0,-21 1 0,21-22 16,0 21-16,-1-21 16,44 0 15,-1 0-16,0-21-15,0 21 0</inkml:trace>
  <inkml:trace contextRef="#ctx0" brushRef="#br0" timeOffset="3776.68">6879 2117 0,'21'0'0,"0"0"31,1-21-31,-1-1 15,0 22-15,0-21 0,0-21 0,0 21 16,1 0-16,20-1 0,-21 1 16,0-21-16,0 42 0,1-21 15,-22 0-15,0 42 16,-22 0-16,1 0 16,0 0-16,0 0 0,0 22 15,0-1-15,-1-21 0,22 22 0,0-1 16,-21-21-16,21 21 0,0-20 15,0 20-15,0-21 0,0 0 0,0 0 16,21 1 0,1-22-16,-1 0 0,0 0 15,21-22-15,-21 22 0,1-21 0,-1 0 16,21 0-16,-21 0 0</inkml:trace>
  <inkml:trace contextRef="#ctx0" brushRef="#br0" timeOffset="4101.49">7514 1947 0,'0'0'0,"0"-21"0,21-21 16,0 42-16,-21-21 16,22 0-16,-1 21 0,0 0 15,0 0-15,0 0 0,0 0 16,1 0-16,-1 42 0,0-21 0,0 0 16,-21 22-16,0-1 15,0 0-15,0 1 0,0-1 0,-21 0 16,0-21-16,0 22 0,-1-1 0,1-21 15,0 22-15,0-22 0,0 0 16,21-42 15,0 0-31,0-22 0,0 22 0,21-21 16,0-1-16,0 1 0,0 0 16,1-22-16,-1 22 0,0-22 0,0 22 15,0 0-15,22-1 0,-43 1 16,21 21-16,0-21 0,0 20 0,-21 1 15,21 0-15,0 0 16</inkml:trace>
  <inkml:trace contextRef="#ctx0" brushRef="#br0" timeOffset="4992.99">9102 741 0,'0'-21'0,"-43"21"16,22 0-16,21 21 0,-21 0 16,0 21-16,0 1 0,21-1 15,-22 0-15,1 22 0,0-1 0,0 1 16,-21 21-16,20-22 0,-20 22 15,0 21-15,-1-22 0,1 22 0,0-21 16,-1 21-16,1-22 0,21 1 16,-21 0-16,20-22 0,1 22 0,0-22 15,21 1-15,-21-22 16,21 0-16,0 1 0,0-22 0,21 21 16,0-42-16,0 21 0,1-21 0,20 0 15,-21 0-15,21-21 0,1 0 16,-1 0-16,0 0 0,1-22 0,-1 22 15,0-21-15,1 0 0,-1 20 16,-21-20-16,22 0 0,-22-1 0,0 22 16,0-42-16,-21 42 15,0-1-15,-21 44 16,0-1 0,21 0-16,-21 21 0,21-21 15,-22 1-15,22 20 0,-21 0 16,21-21-16,0 22 0,0-22 15,0 21-15,0-21 0,0 1 0,21-1 16,1 0-16,-1 0 0,0-21 0,0 0 16,21 0-16,1 0 0,-22 0 15,21-21-15,1 0 0,-1 0 0,-21-22 16,21 22-16,1-21 0,-22-1 16,21 1-16,-21 21 0,22-21 0,-22-1 15,0 22-15,-21-21 0,21 21 16,-21-1-16,21 1 0,-21 0 15,0 42 1,0 0 0,0 1-16,0-1 0,0 0 0,-21 21 15,0-21-15,21 22 0,-21 20 16,21-20-16,-21 20 0,21-21 0,-21 22 16,-1 21-16,22-22 0,0 1 0,-21-1 15,0 1-15,0 20 0,21-20 16,-21-1-16,0 22 0,21-22 0,-22 22 15,22 0-15,0-22 0,-21 22 0,0-22 16,21 1-16,0-1 0,-21 1 16,0-22-16,0 1 0,21-1 0,-22-21 15,1 21-15,21-20 0,-21-22 0,0 21 16,0-21 0,0 0-16,-1 0 0,1 0 0,21-21 15,-21-1-15,0 22 0,0-21 0,21 0 16,-21 0-16,-1-21 0,22 20 15,0 1-15,-21-21 0,0 0 0,21-1 16,-21-20-16,21-1 0,0 1 0,-21-1 16,0-20-16</inkml:trace>
  <inkml:trace contextRef="#ctx0" brushRef="#br0" timeOffset="5236.85">8318 1778 0,'0'0'0,"0"-21"16,43 0-1,-22 0-15,21 21 16,1 0-16,20-22 0,1 22 16,-22-21-16,21 21 0,1 0 0,-1 0 15,-20-21-15,-1 21 0,0-21 16,-20 21-16,-1 0 0,-42 0 31,-1 0-31,1 21 16</inkml:trace>
  <inkml:trace contextRef="#ctx0" brushRef="#br0" timeOffset="7836.13">10647 1969 0,'0'0'0,"-21"0"0,-1 0 15,1 21-15,21 0 16,-21 0-16,42-21 31,0 0-31,1 0 16,-1-21-16,0 0 0,21 0 16,1-22-16,-1 22 0,0-21 0,22-1 15,-22 1-15,22-21 0,-22 20 16,21 1-16,-20-22 0,-1 22 15,0-21-15,1 20 0,-22 1 0,0-22 16,0 22-16,-21 0 0,0-1 16,0 22-16,0-21 0,0 21 15,-21 0-15,0 21 0,0 0 0,0 0 16,-1 0-16,1 0 0,0 21 16,0 21-16,0-21 0,0 22 0,-1 20 15,1-21-15,0 43 0,0-21 16,21 20-16,-21 1 0,0 0 0,-22 20 15,22 1-15,0-21 0,0 42 16,0-21-16,-1 0 0,1 21 16,-21-22-16,21 1 0,0 0 0,-1 0 15,-20 21-15,21-42 0,0 20 16,21 1-16,-21-21 0,-1 0 0,22-1 16,0-20-16,0-1 0,0 1 15,0-1-15,0-20 0,0-22 0,0 21 16,22-21-16,-1-21 0,0 0 0,0 0 15,0 0-15,0 0 0,1-21 16,20-21-16,-21 21 0,21-22 0,1 1 16,-22-22-16,21 1 0,1-1 15,-22 1-15,21-1 0,-21 1 0,0-22 16,1 22-16,-22-22 0,0 22 16,0-1-16,0 1 0,-22-1 15,-20 1-15,21 20 0,-21-20 0,-1 42 16,1-22-16,0 22 0,-1-21 15,1 42-15,0-21 0,-1 21 0,22 0 16,0-22-16,0 22 0,21-21 16,0 0-1,21 21-15,0-21 0,0 0 16,22 0-16,-1-1 0,0 1 0,22-21 16,-1 21-16,-20-22 0,20 22 0,1-21 15,-1 21-15,1-22 16,-1 1-16,1 21 0,-1-21 0,-21 20 15,22-20-15,-22 21 0,1 0 16,-22 0-16,21 21 0,-42-22 0,21 1 16,-42 21-1,0 21 1,0 1-16,0-1 16,-1 0-16,22 0 0,-21 21 0,0-20 15,21 20-15,-21-21 0,21 0 16,0 0-16,0 22 0,0-22 0,0 0 15,0 0-15,0 0 0,21-21 16,0 22-16,0-22 0,1 0 16,-1 0-16,21 0 0,-21 0 0,22 0 15,-1-22-15,0 1 0,1 0 16,-1 0-16,0 0 0,22-22 0,-22 1 16,0 0-16,1-1 0,-1 1 15,0-21-15,1-1 0,-1 1 0,0-1 16,-20-21-16,20 22 0,-21-1 15,0 1-15,0 21 0,1-22 0,-1 22 16,-21-1-16,0 1 0,0 0 16,0 21-16,0-1 0,0 1 0,0 0 15,0 0 1,-21 42 0,21 0-16,-22 0 15,1 1-15,0 20 0,21 0 0,-21 1 16,0-1-16,0 0 0,-1 22 15,1-1-15,0 1 0,0-1 0,0 1 16,0-1-16,21 1 0,0-1 16,0 1-16,0-22 0,0 0 0,0 22 15,0-43-15,21 21 0,0-20 16,0 20-16,0-21 0,0 0 0,22-21 16,-22 21-16,0-21 0,21 0 15,-20 0-15,20 0 0,-21 0 16,21-21-16,-20 0 0,20 0 0,-21 21 15,21-42-15,1 20 0,-22 1 16,21-21-16,1 21 0,-22-22 0,0 1 16,21 0-16,-21 21 0,-21-22 15,0 1-15,0 21 0,0 0 0,0-1 16,0 1-16,-21 21 16,0 0-16,0 0 0,0 21 0,0 1 15,-22-1-15,22 21 0,0-21 16,0 22-16,0-1 0,-1-21 0,22 21 15,0 1-15,0-22 0,0 21 16,0-21-16,0 1 0,22 20 16,-1-21-16,0-21 0,21 21 0,-21 0 15,1-21-15,20 0 0,-21 0 16,21 0-16,-20 0 0,20 0 0,-21 0 16,21-21-16,-20 0 0,-1 21 15,0-21-15,0 0 0,0 0 0,0-1 16,-21 1-16,0 0 0,0-21 0,0 21 15,0-22-15</inkml:trace>
  <inkml:trace contextRef="#ctx0" brushRef="#br0" timeOffset="8069.94">12044 1418 0,'0'0'0,"-43"21"0,22-21 0,0 0 16,0 0-16,0 0 31,21 22-31,0-1 16,21-21-1,0 0 1,0 0-16</inkml:trace>
  <inkml:trace contextRef="#ctx0" brushRef="#br0" timeOffset="10533.82">19177 974 0,'0'0'0,"21"21"0,0-21 15,0 0 1,1 0-16,20 0 0,-21 0 0,21 0 16,1-21-16,-1 21 0,0-21 15,22-1-15,-22-20 0,22 21 16,-22 0-16,22-22 0,-22 22 0,0-21 15,1 21-15,-1-22 0,-21 1 16,21 21-16,-42-21 0,0-1 16,0 1-16,0 21 0,0-22 0,0 1 15,-21 21-15,-21 0 0,21 0 16,-22-1-16,1 22 0,0 0 0,-22 0 16,1 0-16,20 22 0,-20-1 15,21 21-15,-22 0 0,22 1 16,-1-1-16,1 0 0,0 22 0,21-1 15,-22 1-15,22-1 0,0 22 16,21-21-16,0-1 0,0 1 0,0-1 16,0-21-16,0 1 0,42 20 15,-21-42-15,1 22 0,20-22 16,0 0-16,1 0 0,-1 0 0,21-21 16,-20 0-16,-1 0 0,0 0 15,1 0-15,-1 0 0,-21 0 0,0 0 16,1 0-16,-44 0 15,1 0-15,0 0 16,-21 22-16,-1-1 0,1 0 16,-21 0-16,20 0 0,1 0 0,-22 22 15,22-1-15,0 0 16,-1 1-16,1-1 0,0 0 0,21 1 0,-1-1 16,1 0-16,21-20 15,0 20-15,0-21 0,0 0 0,0 0 16,21 1-16,1-1 0,20-21 15,-21 0-15,21 0 0,-20 0 0,20 0 16,21 0-16,-20 0 0,-1-21 16,0-1-16,22 1 0,-22-21 0,1 21 15,-1-22-15,0 22 0,1-21 16,-1 0-16,0-22 0,1 22 0,-1-1 16,-21 1-16,21 0 0,1-1 15,-1 22-15,-21-21 0,22 21 16,-22 0-16,0-1 0,21 1 0,-21 21 15,1 0-15,-1 0 0,0 0 16,21 0-16,-42 21 0,21 1 0,1-1 16,-1 21-16,-21-21 0,21 22 15,-21-1-15,0 0 0,0 1 16,0-1-16,-21-21 0,0 21 0,-1 1 16,1-22-16,0 21 0,0-21 0,0 1 15,0-1-15,-1 0 0,1 0 16,42-42 15,1 0-31,-1 0 0,0-1 0,21 1 16,-21-21-16,1 21 15,-1-22-15,21 1 0,-21 21 0,22-21 16,-22-1-16,21 22 0,-21-21 0,0 21 16,1-1-16,-1 1 0,0 0 15,0 0-15,-21 42 31,0 21-31,0-20 16,0-1-16,0 21 0,0-21 16,0 22-16,0-1 0,0-21 0,0 21 15,0-20-15,0 20 0,0-21 16,0 0-16,21 0 0,0 1 16,-21-1-16,22 0 0,-1-21 15,0 0-15,21 0 0,-21 0 0,1 0 16,20 0-16,-21 0 0,0-21 15,22 21-15,-22-21 0,21-1 0,0-20 16,-20 21-16,20-21 0,0-1 0,-21 1 16,22 0-16,-1-1 0,0 1 15,-20 0-15,20-1 0,0 22 0,-21-21 16,22 21-16,-22-1 0,0 1 16,0 0-16,0 21 15,1 0-15,-22 21 16,0 0-1,0 1-15,0-1 16,0 0-16,0 0 0,0 0 16,0 0-16,-22-21 31,22-21-15,0 0-16,0 0 15,0 0-15,0 0 0,-21-1 16,21 1-16,0 0 0,0 0 15,0 0-15,-21 21 16,21-21-16,-21 21 0,0 0 16,0 0-16,21 21 15,-22 0-15,1 0 0,0 0 16,0 0-16,0 1 0,0 20 0,-22-21 16,43 21-16,-21-20 0,0 20 15,21 0-15,-21-21 0,21 22 0,0-1 16,0-21-16,0 22 0,0-22 15,0 0-15,21 0 0,0 21 0,0-42 16,22 22-16,-22-1 0,0-21 16,21 0-16,1 21 0,-1-21 0,0 0 15,1 0-15,20 0 0,-21 0 16,1-21-16,20 21 0,1-21 0,-22-1 16,0 1-16,1 0 0,-1 0 15,0-21-15,1-1 0,-22 1 16,21 0-16,-21-1 0,1 1 0,-1 0 15,0-1-15,-21 22 0,0-21 16,0 21-16,0-1 0,0-20 0,-21 21 16,0 21-16,-1 0 15,1 0-15,-21 0 0,21 0 0,0 21 16,-1-21-16,1 42 0,-21-20 16,21-1-16,21 21 0,-21 0 0,21-20 15,-22 20-15,22 0 0,0 1 16,0-1-16,0 0 0,0-21 0,22 22 15,-1-22-15,0 21 16,0-21-16,0 1 0,0-1 0,1 0 16,20-21-16,-21 21 0,21-21 0,-20 0 15,20 0-15,0 0 0,22 0 16,-22 0-16,22 0 0,-22-21 0,21 0 16,-20 0-16,20-22 0,-20 22 15,20-21-15,-21-22 0,1 22 0,-1-22 16,22 1-16,-22-1 0,0-20 15,22-1-15,-22 0 0,0 1 0,1-22 16,-1 0-16,-21 21 16,22 1-16,-22-1 0,0 0 0,0 22 15,-21-1-15,0 22 0,0-21 16,0 20-16,0 22 0,0 0 0,0 0 16,-21 0-16,0 21 0,0 0 15,-1 0-15,1 21 16,0 21-16,0-21 0,-21 43 0,20-22 15,1 22-15,0-1 0,0 22 16,0-1-16,0 1 0,-1 0 0,1 21 16,0-22-16,0 22 0,21-21 15,0-1-15,0 1 0,0-21 0,0 20 16,0-20-16,0-1 0,42 1 16,-21-22-16,1 22 0,20-22 15,0 0-15,1-21 0,20 22 0,-21-22 16,1 0-16,20-21 0,-20 0 15,20 0-15,-21 0 0,1 0 0,-1 0 16,0 0-16,1-21 0,-1 0 16,0-22-16,1 22 0,-1-21 0,-21 0 15,22-1-15,-1 1 0,-21-22 16,21 22-16,-20-21 0,-1 20 0,-21 1 16</inkml:trace>
  <inkml:trace contextRef="#ctx0" brushRef="#br0" timeOffset="12552.67">16573 360 0,'0'-21'16,"0"0"-16,0-1 15,0 1-15,0 42 78,0 1-78,0-1 0,-21 0 16,21 0-16,0 0 0,-21 0 16,21 1-16,0-1 0,0 21 0,-21-21 15,21 22-15,0-22 0,-21 21 16,21 0-16,0 1 0,-21-1 16,21 0-16,0 1 0,0 20 15,0-20-15,-22 20 0,22-21 0,0 22 16,-21-1-16,21-20 0,0 20 15,0-20-15,0 20 0,0 1 0,0-1 16,0 1-16,0-1 0,0 1 16,0-1-16,0 1 0,0-22 15,0 21-15,0 1 0,0-22 0,0 22 16,0-22-16,0 0 0,0 22 16,0-22-16,0 22 0,0-22 0,0 22 15,0-22-15,0 21 0,0-20 16,0-1-16,0 22 0,-21-22 15,21 0-15,-21 1 0,21 20 0,0-21 16,0 1-16,0-1 0,0 0 16,-21 1-16,21-1 0,0 0 0,-21 1 15,21-1-15,0 0 0,0 1 16,0-1-16,0 0 0,0 1 0,0-1 16,-22 0-16,22 1 0,0-22 15,0 21-15,-21 1 0,21-22 0,0 21 16,-21 0-16,21 1 0,0-1 15,0 0-15,-21 1 0,21-1 0,-21 0 16,21 1-16,-21 20 0,21-20 16,0-1-16,-22 21 0,1-20 15,21-1-15,-21 0 0,21 22 16,0-22-16,-21 22 0,0-22 0,21 22 16,-21 63-16,21-64 15,-22 1-15,1-1 0,21 1 0,0 20 16,-21-20-16,21-1 0,-21 1 15,21-1-15,-21 22 0,21-22 0,0 22 16,0-21-16,-21 20 0,21-20 0,-22-1 16,22 22-16,-21-22 0,21 22 15,0 0-15,0-1 0,-21 22 0,21-21 16,0 0-16,-21-1 16,21 1-16,0 0 0,0-1 0,0 1 15,0 0-15,-21 20 0,21-20 16,0 0-16,-21-1 0,21 1 0,0 0 15,-22 21-15,22-22 0,0 1 0,0 21 16,-21-22-16,21 1 0,0 0 16,0-1-16,0 1 0,-21 21 0,21-21 15,-21-1-15,21 22 0,0-21 16,0-1-16,0 1 0,0 0 0,0-1 16,-21 1-16,21 0 0,0-1 15,0 1-15,-21 0 0,21-1 0,0 1 16,-22 0-16,22-1 0,0 1 15,0 0-15,0-22 0,0 22 16,-21 0-16,21-1 0,0 1 0,-21 0 16,21-22-16,0 22 0,0-1 15,-21 1-15,21-21 0,-21 20 0,21 1 16,0 0-16,0-22 0,-21 22 0,21-1 16,0-20-16,-22 21 0,22-22 15,0 22-15,0-1 0,0-20 0,0 21 16,-21-22-16,21 22 0,0-22 15,0 1-15,-21 20 0,21-20 0,0-1 16,0 22-16,0-21 0,0 20 0,0-20 16,-21 20-16,21-20 15,0-1-15,-21 1 0,21 21 0,0-22 16,0 1-16,-21-1 0,21 22 16,0-22-16,-22 22 0,22-22 0,0 1 15,0 21-15,0-22 0,-21 1 16,21-1-16,-21 1 0,21 20 0,0-20 15,-21-1-15,21 22 0,0-22 0,0 1 16,-21 21-16,21-22 0,-21 1 16,21-1-16,0 22 0,0-22 15,-22 1-15,22 20 0,-21-20 16,0 21-16,21-22 0,0 22 0,-21 42 16,0-43-16,21-20 0,-21-1 15,21 22-15,0 0 0,-22-22 16,1 22-16,0-22 0,21 22 0,-21-21 15,21 20-15,-21-20 0,0 20 16,21-20-16,-22 21 0,1-22 0,21 1 16,-21 20-16,21-20 0,-21-1 15,0-20-15,21 20 0,0-21 0,-21 1 16,-1-22-16,22 0 0,-21 0 16,0-21-16,0 0 0,21-21 15,-21 0-15</inkml:trace>
  <inkml:trace contextRef="#ctx0" brushRef="#br0" timeOffset="13876.38">4064 2773 0,'0'0'0,"-21"0"0,-22 0 16,-62-21 0,62 21-16,1 0 0,21 0 0,-22 0 15,22 0-15,0 0 0,0 0 16,0 0-16,42 0 31,0 0-31,0 0 16,22 0-16,-1 0 0,0 21 0,22-21 15,-1 0-15,1 0 0,20 0 16,1 0-16,21 0 0,0 21 16,21-21-16,0 0 0,0 0 0,21 0 15,0 21-15,21-21 0,-20 0 16,20 0-16,0 21 0,22-21 0,-22 0 16,43 22-16,-22-22 0,1 21 15,20-21-15,1 21 0,0-21 0,-1 0 16,1 21-16,0-21 0,-1 0 15,22 21-15,-21-21 0,0 0 0,-1 0 16,22 21-16,-21-21 0,-1 0 16,1 0-16,-21 0 0,20 22 15,-20-22-15,-1 0 0,-20 0 16,-1 0-16,-21 0 0,-21 0 0,21 0 16,-21 0-16,0 0 0,-21 0 15,0 0-15,-21 0 0,-1 0 0,1 0 16,-43 0-16,22 0 0,-43 0 15,0 0-15,-42 0 16,0 0-16,-22 0 16,-20 0-16,-1 0 0,1 0 0,-22 0 15</inkml:trace>
  <inkml:trace contextRef="#ctx0" brushRef="#br0" timeOffset="14607.96">3429 3112 0,'0'0'0,"-21"0"0,0-22 0,-1 22 0,1 0 16,42 0 15,1 0-15,-1 0-16,21 0 0,22 0 15,-22 0-15,21 0 0,1 0 0,21 0 16,-1 0-16,-20 0 0,20 0 16,22 0-16,0 0 0,0 0 0,21 0 15,0 22-15,21-22 0,-21 0 16,21 0-16,22 0 0,-1 0 16,0 0-16,1 21 0,-1-21 15,21 0-15,22 0 0,0 0 0,-22 0 16,22 0-16,0 0 0,20 0 15,-20 0-15,0 0 0,21 0 0,-22 0 16,1 0-16,0 0 0,-1 0 16,1 0-16,-22 0 0,1 0 0,-1 0 15,1 0-15,-43-21 0,21 21 16,-20 0-16,-22 0 0,0 0 0,-22 0 16,22 0-16,-42 0 0,0 0 15,-1 0-15,-20 0 0,-1-22 0,-20 22 16,-1 0-16,-21 0 0,0 0 15,1 0-15,-1 0 0,0 0 16,0-21-16</inkml:trace>
  <inkml:trace contextRef="#ctx0" brushRef="#br0" timeOffset="15417.49">19346 2413 0,'0'0'0,"-21"0"0,0 0 0,-21-21 16,-1 21-16,22 0 15,0 0-15,0 0 16,0 0-16,42 0 16,0 0-1,42 0-15,1 0 0,21 0 16,-1 0-16,22 0 0,21 0 0,0 0 15,0 0-15,42 0 0,1 0 16,20 0-16,1 0 0,-1 0 0,22 0 16,0 0-16,-1 21 15,1-21-15,0 21 0,-1-21 16,1 0-16,0 0 0,-22 21 0,1-21 16,-22 22-16,21-22 0,-20 0 15,-22 21-15,0-21 0,-42 21 0,21-21 16,-42 0-16,-1 0 0,-20 21 15,-22-21-15,22 0 0,-43 0 16,0 0-16,0 21 0,-42-21 31,-21 21-31,20-21 0,-20 0 0,0 0 16,-22 0-16,1 0 16,-1 0-16,-42 0 0,22 0 0</inkml:trace>
  <inkml:trace contextRef="#ctx0" brushRef="#br0" timeOffset="15937.71">19092 2709 0,'0'0'0,"-21"0"0,0 0 15,0 0-15,0 0 0,42 0 32,21 0-32,-21 0 15,43 0-15,-1 0 0,1 0 0,20 0 16,1 0-16,21 0 0,0 0 15,0 0-15,21 0 0,21 0 16,0 0-16,21 22 0,1-22 16,-1 0-16,21 21 0,1-21 0,-1 21 15,22-21-15,-21 0 0,20 21 16,-20-21-16,20 0 0,-20 0 16,-1 0-16,-20 0 0,-1 0 0,-21 0 15,0 0-15,1 0 0,-22 0 16,-22 0-16,1 0 0,0 0 0,-21 0 15,-22 0-15,-20 0 0,20 0 16,-42-21-16,22 21 0,-22 0 0,0 0 16,0 0-1,-42 0 17,-21 0-17,20 21-15,-20-21 0,-21 0 16</inkml:trace>
  <inkml:trace contextRef="#ctx0" brushRef="#br0" timeOffset="17483.16">1122 4614 0,'0'0'0,"-21"-21"0,21 0 0,-22 0 0,22 0 15,0 0-15,0-1 16,0 1-16,-21 0 0,21 0 16,0 0-16,-21 21 15,21 21 17,0 0-32,0 0 0,0 22 15,-21-22-15,21 21 0,0 0 16,-21 22-16,21-22 0,-21 22 15,21-1-15,0 1 0,0-22 16,0 22-16,-22-1 0,22 1 0,0-22 16,-21 21-16,21-20 0,0-1 15,0 0-15,0-20 0,0 20 16,0-21-16,0 0 0,0 0 16,0 1-16,21-44 46,1 1-46,-22 0 0,21 0 16,0 0-16,0 0 0</inkml:trace>
  <inkml:trace contextRef="#ctx0" brushRef="#br0" timeOffset="18032.37">1587 5101 0,'0'21'15,"-21"1"-15,0-1 16,0 0-16,21 0 16,21-21 15,0 0-16,0 0-15,1-21 16,-1 0-16,-21 0 16,0-1-16,0 1 15,0 0-15,0 0 16,-21 21 0,-1 0-16,1 0 0,0 21 15,0-21-15,21 21 0,-21 0 16,0 1-16,21-1 0,-22 0 0,22 0 15,0 0-15,0 0 16,0 1-16,22-22 16,-1 0-16,0 0 0,0 0 0,0 0 15,0 0 1,1 0-16,-1 0 0,-21-22 0,0 1 16,0 0-1,0 0-15,0 0 16,0 0-1,-21 21-15,-1 0 16,1 21 0,21 0-1,0 0 1</inkml:trace>
  <inkml:trace contextRef="#ctx0" brushRef="#br0" timeOffset="26800.72">4106 4614 0,'0'-21'0,"0"0"15,0 0-15,-21 21 0,21-21 16,0 0-16,0-1 0,0 1 15,0 0-15,0 0 0,0 0 16,0 0-16,0-1 0,0 1 0,0 0 16,0 0-16,0 0 0,0 0 15,0-1-15,0 1 0,0 0 16,0 0 0,0 42 15,0 0-31,0 0 0,0 22 15,0-1-15,0 0 0,-21 22 16,0-1-16,21 1 0,-21-1 0,-1 1 16,1 21-16,0-1 0,0 1 15,21 0-15,-21-22 0,0 22 0,-1-22 16,22 22-16,-21-22 0,21-20 16,-21 20-16,0 1 0,21-22 0,0 0 15,0 22-15,-21-43 0,21 21 16,0 1-16,0-22 0,0 0 0,0 0 15,0 0-15,0 1 16,0-44 15,0 1-31,0 0 0,0 0 0,0 0 16,0 0-16,0-22 0,0 22 16,0-21-16,21-1 0,-21 1 0,0 0 15,21-1-15,0-20 0,0 21 16,1-22-16,-1 22 0,0-1 0,0-20 15,0 21-15,22-1 0,-22 1 16,21 0-16,-21 20 0,22 1 0,-22 0 16,21 0-16,0 21 0,1 0 15,-22 0-15,21 0 0,-21 21 0,22 0 16,-22 0-16,0 1 0,0 20 16,-21-21-16,0 21 0,0-20 15,0 20-15,-21 0 0,-21-21 0,21 22 16,-1-22-16,-20 0 0,0 0 15,21 0-15,-22 1 0,22-1 0,-21-21 16,21 0-16,-1 0 0,1 0 16,0 0-16,0 0 0,0 0 0,0 0 15,-1 0-15,1 0 0,0-21 16,21-1-16,-21 22 16,21-21-16,0 42 31,0 1-31,0-1 15,21 21-15,-21-21 0,21 0 16,-21 1-16,21 20 0,1-21 16,-22 21-16,21-20 0,0 20 0,0-21 15,-21 21-15,21-20 0,0-1 0,22 0 16,-22 0-16,21 0 0,-21 0 16,22-21-16,-1 0 0,22 0 0,-22 0 15,21 0-15,1 0 0,-22 0 16,22 0-16,-1-21 0,1 0 0,-1 0 15,1-21-15,-1 20 0,-20 1 16,-1 0-16,0-21 0,1 21 0,-1-22 16,-21 22-16,0-21 15,0 21-15,1-1 0,-22-20 0,21 21 16,-21-21-16,0 20 0,0 1 0,0 0 16,0 0-16,-21 0 0,-1 0 15,1-1-15,0 22 0,0 0 16,0 0-16,0 0 0,21 22 15,-22-1-15,1-21 0,0 21 0,0 21 16,0-21-16,21 1 0,-21 20 16,21-21-16,-22 21 0,22-20 0,0 20 15,0-21-15,0 21 0,0-20 16,0 20-16,0-21 0,22 0 0,-1 0 16,0 1-16,0-22 0,0 21 15,0-21-15,22 21 0,-22-21 16,0 0-16,21 0 0,-20 0 0,20 0 15,-21-21-15,21 0 0,1 21 16,-22-22-16,21 1 0,-21 0 0,22 0 16,-22 0-16,21-22 0,-21 22 15,1 0-15,-1 0 0,0-21 0,0 20 16,0 1-16,0 21 0,1-21 0,-22 0 16,0 0-1,0 42 16,0 0-31,0 0 0,-22-21 16,22 43-16,-21-22 0,0 0 0,21 0 16,0 0-16,0 22 0,0-22 15,0 0-15,0 0 0,0 0 0,0 0 16,0 1-16,0-1 0,21-21 16,0 21-16,1-21 0,-1 0 0,0 0 15,21 0-15,-21 0 0,22 0 0,-1 0 16,-21-21-16,22 0 0,-22-1 15,21 1-15,0 0 0,-20 0 16,-1 0-16,0 0 0,0-1 0,0 1 16,0 0-16,1 0 0,-22 0 0,21-22 15,0 22-15,-21 0 16,0 0-16,0 42 62,0 0-62,0 0 0,0 1 16,0-1-16,-21 21 0,21-21 0,-21 22 16,21-1-16,-22 0 0,22 1 0,0-1 15,0 21-15,0-20 16,0 20-16,-21-20 0,21 20 0,0 1 16,0-22-16,-21 21 0,21 1 0,0-1 15,0 22-15,0-21 0,-21-1 16,21 22-16,0-22 0,-21 1 0,21-1 15,0 22-15,0-22 0,0 1 16,0-1-16,0 1 0,0 21 0,-21-43 16,21 21-16,-22 1 0,1-22 0,21 1 15,-21-1-15,0-21 0,0 21 0,21-20 16,-21-1-16,-1-21 0,1 21 16,0-21-16,0 0 0,-21 0 0,20 0 15,-20-21-15,0 21 0,21-21 16,-22-22-16,-20 1 0,20 0 15,1-1-15,21-20 0,-21-1 0,-1-20 16,22 20-16,0-21 0,21 1 16,0-1-16,0 0 0,0 1 0,0-1 15,0 0-15,21 1 0,0-1 0,0 22 16,22-1-16,-22 1 0,21-1 16,1 1-16,-1-1 0,0 22 15,22-1-15,-22 1 0,0 0 0,1-1 16,-1 22-16,0 0 0,1 0 0,20-21 15,-42 42-15,1 0 0,-1-22 16,0 22 0,0 0-1,0 0 32</inkml:trace>
  <inkml:trace contextRef="#ctx0" brushRef="#br0" timeOffset="28400.55">7832 5630 0,'0'22'16,"0"-44"15,21 22-31,-21-21 16,21 0-16,-21 0 0,21 0 0,0 0 15,-21-1-15,21 1 0,-21 0 16,22 0-16,-22-21 0,0 20 0,0 1 16,0-21-16,-22 21 0,1 0 0,0-22 15,0 22-15,0 0 0,-22 21 16,22 0-16,-21 0 0,0 0 0,-1 0 15,22 0-15,-21 21 16,-1 21-16,1-20 0,0 20 0,-1 0 0,1 1 16,21 20-16,0 1 0,0-22 15,-1 21-15,22-20 0,-21 20 16,21-20-16,0-1 0,0 0 0,0-21 16,21 1-16,1-1 0,-1 0 15,0-21-15,21 0 0,1 0 0,-1 0 16,0 0-16,1-21 0,-1 0 15,0-1-15,1-20 0,20 21 0,-21-21 16,1-1-16,20 1 0,-20 0 0,-1-1 16,0 1-16,-21 0 0,22-1 15,-22 22-15,0-21 0,0 21 0,-21-1 16,0 1-16,0 0 0,0 42 31,0 0-31,0 1 16,0-1-16,-21 0 0,21 21 15,0-21-15,0 1 0,0 20 0,0-21 16,0 0-16,0 22 0,21-22 0,0 0 16,1-21-16,-1 21 0,0-21 15,0 0-15,0 0 0,0 0 0,22 0 16,-22-21-16,21 21 0,1-21 16,-22 0-16,21-1 0,0 1 0,1-21 15,-22 21-15,21 0 0,-21-22 0,1 22 16,-1 0-16,-21 0 15,0 0-15,-21 21 32,-1 21-32,22 0 0,-21 0 15,0 0-15,0 22 0,21-22 0,-21 0 16,0 21-16,21-21 0,-22 1 16,22 20-16,0-21 0,0 0 15,0 0-15,0-42 31,22 0-31,-1 0 0,0 0 16,0 0-16,0-1 16,0 1-16,1 0 0,-1-21 0,0 21 15,0-1-15,0 1 0,0 0 0,1 21 16,-22-21-16,21 21 16,0 0-16,-21 21 0,0 0 15,21 0-15,-21 1 0,0-1 16,0 21-16,0-21 0,0 0 15,21 1-15,-21 20 0,21-21 0,1 0 16,-22 0-16,42 1 0,-21-22 16,0 21-16,22-21 0,-22 0 0,21 0 15,0 0-15,1 0 0,-1 0 0,0 0 16,1 0-16,-1-21 0,0-1 16,1 1-16,-1 0 0,0 21 15,1-21-15,-22-21 0,0 20 0,0 1 16,0 0-16,-21 0 0,0 0 15,0-22-15,0 22 0,0 0 0,-21 0 16,0 21-16,0-21 0,-21 21 16,20 0-16,1 0 0,0 0 0,-21 0 15,21 0-15,-1 21 0,-20 0 0,21 0 16,0 0-16,0 1 0,-1-1 16,1 21-16,21-21 0,-21 22 0,21-22 15,0 0-15,0 0 0,0 0 0,0 0 16,0 1-16,21-1 0,0-21 15,1 0-15,-1 0 0,0 0 16,0 0-16,21 0 0,-20 0 0,20 0 16,0-21-16,1-1 0,-22 1 15,21-21-15,0 21 0,1-22 0,-1 1 16,0 0-16,1-1 0,-1 1 16,0-21-16,1 20 0,-22-20 0,21-1 15,-21 22-15,-21-22 0,22-63 16,-1 85-16,-21 0 0,0-1 15,0 22-15,0 0 0,0 0 0,-21 21 16,-1 0-16,1 0 16,0 21-16,0 0 0,0 0 0,0 22 15,-1-1-15,1 0 0,0 22 0,0-1 16,0-20-16,0 20 0,21 1 16,-22-1-16,22-20 0,0 20 0,0-21 15,0 22-15,0-22 0,0 1 0,22-1 16,-1-21-16,0 21 0,0-20 15,0-1-15,0 0 0,1 0 0,-1 0 16,0-21-16,0 0 0,0 0 0,0 0 16,1 0-16,-1 0 0,21 0 15,-21-21-15,0 0 0,1 0 16,-1-22-16,21 22 0</inkml:trace>
  <inkml:trace contextRef="#ctx0" brushRef="#br0" timeOffset="28989.44">11049 4953 0,'0'-21'16,"-42"-43"-16,42 43 15,-22 0-15,22 0 16,0 0-16,0 0 0,0-1 16,22 22-16,-1 0 15,0 0-15,0 0 0,0 0 16,22 22-16,-22-1 0,0 0 0,21 21 15,-21 1-15,1-1 0,-1 21 16,0 1-16,0-22 0,-21 22 0,0-1 16,21 1-16,-21-22 0,0 22 15,0-22-15,0 0 0,0 1 16,0-1-16,0-21 0,0 21 0,0-20 16,0-1-16,21-42 31,-21-1-31,0 1 0,22 0 0,-1-21 15,-21 21-15,21-22 0,0-20 16,0 20-16,-21-20 0,21-1 0,1 1 16,-1-22-16,0 22 0,0-22 0,0 22 15,22-1-15,-22 22 0,0-1 16,0 1-16,-21 0 0,21 21 0,-21-1 16,21 22-16,1 0 31,-22 22-31,0-1 0,0 0 15,0 0-15,0 0 0,0 0 16,0 1-16,0 20 0,0 0 0,0-21 16,0 22-16</inkml:trace>
  <inkml:trace contextRef="#ctx0" brushRef="#br0" timeOffset="30536.55">12086 5482 0,'0'0'0,"0"21"15,21-21-15,22 0 16,-22 0-16,0 0 0,0 0 16,0-21-16,0 0 0,1 0 15,-1 0-15,0 0 0,-21-22 0,0 22 16,0 0-16,0-21 0,0-1 16,0 22-16,0-21 0,-21 21 0,0-22 15,-1 22-15,1 21 0,0-21 0,0 21 16,0 0-16,0 0 15,-1 0-15,-20 21 0,21 0 0,0 0 0,-22 1 16,22 20-16,-21 0 0,21 1 16,0-1-16,-22 0 0,22 1 15,0-1-15,21 0 0,0 1 0,0-22 16,0 21-16,0 0 0,0-20 16,0-1-16,21 0 0,0 0 0,0-21 15,1 0-15,-1 0 0,21 0 16,-21 0-16,0 0 0,22 0 0,-22-21 15,0 21-15,21-21 0,-20 0 0,-1-22 16,0 22-16,0 0 0,0-21 16,-21-1-16,21 1 0,-21 0 15,22-1-15,-22 1 0,0 0 0,21-1 16,-21 22-16,0 0 0,0 0 0,0 0 16,0 42-1,0 0 1,0 21-16,0-21 0,-21 1 15,21 20-15,0-21 0,0 21 0,0 1 16,0-22-16,0 21 0,0-21 16,0 22-16,0-22 0,0 0 0,0 0 15,0 0-15,21 1 0,0-1 0,0-21 16,0 0-16,0 0 0,22 0 16,-22 0-16,21 0 0,-21 0 15,22-21-15,-1-1 0,-21 1 0,22 0 16,-1-21-16,-21 21 0,21-22 0,1-20 15,-22 20-15,21-20 0,1-1 16,-22 1-16,0-22 0,21 1 16,-21-1-16,1 21 0,-1-20 0,0 20 15,-21-20-15,0 41 0,21-20 0,-21 20 16,0 1-16,0 21 0,0 0 16,0 0-16,-21 21 15,0 0-15,0 21 0,-1 0 16,1 0-16,0 21 0,0 1 0,0-22 15,0 42-15,21-20 16,-22 20-16,22 1 0,-21-1 0,21 1 0,-21-1 16,21 1-16,0-1 0,0 1 0,0-22 15,0 22-15,0-1 16,0-21-16,0 1 0,0-1 0,0 0 16,0 1-16,0-22 0,21 21 0,0-21 15,1 1-15,-1-1 0,0 0 16,0 0-16,0-21 0,0 0 0,1 0 15,-1 0-15,21 0 0,-21-21 16,0 0-16,22 0 0,-22-1 0,0 1 16,21-21-16,-20 21 0,-1-22 15,21 1-15,-21 21 0,0-21 16,1-1-16,-1 22 0,-21-21 0,21 21 16,0-1-16,-21 44 31,0-1-31,0 21 15,-21-21-15,21 0 0,-21 1 0,21 20 16,0-21-16,0 21 0,0-20 16,0 20-16,0-21 0,0 0 0,0 0 15,0 1-15,0-1 0,0 0 16,0 0-16,21 0 0,0-21 16,0 0-16,0 0 0,1 0 15,-1 0-15,21-21 0,-21 0 16,0 21-16,1-42 0,-1 20 15,0 1-15,0-21 0,21 21 0,-20-22 16,-1 22-16,0 0 0,0-21 16,21 21-16,-20-1 0,-22 1 0,21 21 15,0-21-15,-21 42 32,0 0-32,0 1 15,0-1-15,0 21 0,0-21 16,0 0-16,0 1 0,0-1 0,0 0 15,0 0-15,0 0 0,0 0 0,0 1 16,0-1-16,21 0 16,0-21-16,0 0 15,1 0-15,20 0 0,-21 0 0,0 0 16,22 0-16,-1 0 0,0-21 16,-21 0-16,22-1 0,-1 1 0,-21 0 15,22 0-15,-1-21 0,-21-1 0,0 1 16,22 0-16,-22-1 0,0 1 15,0 0-15,0-1 0,-21 22 0,0-21 16,0 21-16,0-1 0,0 1 0,-21 21 16,0 0-1,0 21-15,0 1 0,-22-1 16,22 21-16,0-21 0,-21 22 16,20-1-16,1 0 0,0 1 0,21-1 15,0 0-15,0-21 0,0 22 0,0-1 16,0-21-16,0 0 0,21 1 15,-21-1-15,21 0 0,1 0 0,20-21 16,-21 0-16,21 21 0,-20-21 0,20 0 16,-21 0-16,21 0 0,-20 0 15,20 0-15,-21-21 0,0 0 0,0 21 16,1-21-16,-1 0 0,0-1 0,0 1 16,0 0-16</inkml:trace>
  <inkml:trace contextRef="#ctx0" brushRef="#br0" timeOffset="36165.49">17822 4403 0</inkml:trace>
  <inkml:trace contextRef="#ctx0" brushRef="#br0" timeOffset="36951.8">17547 4509 0,'0'-22'15,"0"1"16,0 0-31,0 0 0,0 0 16,0 0-16,0-1 16,21 1-16,0 0 0,1 0 15,-1 21-15,0-21 16,0 21-16,0 0 0,0 0 16,22 0-16,-22 0 0,0 21 15,21 0-15,-20 0 0,-1 22 0,21-1 16,-21 0-16,0 22 0,1-22 15,-1 22-15,-21-1 0,0 1 0,0-1 16,0 1-16,0-1 0,0-21 16,0 22-16,-21-22 0,-1 1 15,1-1-15,0-21 0,21 0 0,-21 0 16,0 1-16,0-22 16,21-22-1,0 1-15,0 0 0,0 0 16,0-21-16,0-1 0,0 1 0,21 0 15,0-22-15,-21 22 0,21-22 16,21 22-16,-20-22 0,-1 1 0,0 21 16,21-1-16,-21 1 0,22 0 15,-22 20-15,21 1 0,-21 0 16,1 0-16,-1 21 0,0 0 0,0 0 16,0 0-16,0 21 15,-21 0-15,22-21 16,-22 21-16,21 1 0</inkml:trace>
  <inkml:trace contextRef="#ctx0" brushRef="#br0" timeOffset="37464.5">18775 4572 0,'0'0'0,"21"0"0,-21-21 16,0 0-16,0 0 15,-21 42 17,0 0-32,-1 0 0,1 0 15,0 0-15,0 22 0,0-1 16,0 0-16,-1 1 0,1 20 0,21-20 16,-21-1-16,21 21 0,-21-20 15,21-22-15,0 21 0,0 1 0,0-22 16,21 0-16,0 0 0,0 0 15,22 0-15,-22-21 0,21 0 0,1 0 16,-1 0-16,0 0 0,1 0 16,-1-21-16,0 0 0,1 0 15,-1 0-15,0-22 0,1 22 0,-22-21 16,0 0-16,0-1 0,0-20 16,-21 20-16,0-20 0,0-1 0,0 22 15,-21-21-15,0 20 0,0 1 16,0 0-16,-22-1 0,22 22 0,-21 0 15,-1 0-15,22 21 0,-21 0 16,0 0-16,-1 21 0,22 0 0,-21 0 16,-1 22-16,22-1 0,0 0 15,0 1-15,0-1 0,0 21 0,21-20 16,0-1-16,0 0 0,0 1 16,0-1-16,0 0 0,21-20 15,0-1-15,0 0 0,21 0 0,-20-21 16,20 0-16,0 0 0,1 0 15,-1 0-15,0 0 0</inkml:trace>
  <inkml:trace contextRef="#ctx0" brushRef="#br0" timeOffset="38041.18">19727 4784 0,'0'0'0,"43"-64"16,-43 43-1,0 0-15,-22 42 31,1 21-31,0-20 16,0 20-16,0 0 0,21 1 16,-21-1-16,-1 0 0,22 1 0,0-1 15,-21-21-15,21 21 0,-21 1 16,21-22-16,0 0 0,0 0 0,0 0 16,0 1-16,0-1 0,21-21 15,0 0 1,1 0-16,-1-21 0,21 21 0,-21-22 15,0 1-15,1-21 16,20 21-16,-21 0 0,0-22 0,22 22 16,-22-21-16,0 21 0,0-1 0,0 22 15,0 0 1,-21 22-16,0-1 16,0 0-16,0 21 0,0-21 15,0 1-15,0-1 0,0 21 0,0-21 16,0 0-16,0 1 0,22-1 15,-1 0-15,0-21 0,0 0 16,0 0-16,22 0 0,-22 0 0,21 0 16,0 0-16,1-21 0,-1 0 15,-21 21-15,22-43 0,-1 22 16,-21-21-16,0-1 0,0 1 16,1 0-16,-22-22 0,21 22 0,-21-22 15,0 22-15,0 0 0,0 21 0,0-22 16,-21 22-16,-1 0 0,1 21 15,0 0-15,0 0 0,0 0 16,21 21 0,-21 0-16,21 22 0,0-22 0,0 0 15,0 21-15,0-21 0,0 1 16,0 20-16,0-21 0,21 0 0,0 0 16,0 1-16,0-1 0</inkml:trace>
  <inkml:trace contextRef="#ctx0" brushRef="#br0" timeOffset="38265.06">21103 5271 0,'0'0'0,"21"0"0,-21 21 15,21 0-15,-21 0 16,0 0-16,0 0 16,0 1-16,0-1 0,0 21 15,0-21-15,0 0 0,-21 1 16,0-1-16,0 0 0,-21 21 15,20-21-15,-20 1 0,21 20 0,-21-21 16,-1 0-16,1 0 0,21-21 16,-22 22-16,22-1 0,0-21 15,0 0-15,21-21 16</inkml:trace>
  <inkml:trace contextRef="#ctx0" brushRef="#br0" timeOffset="39820.91">22183 5080 0,'0'0'0,"0"21"0,-22-21 0,22 21 15,-21-21-15,21 22 16,0-1 0,0-42 15,0-1-16,0 1-15,0 0 16,0 0-16,0-21 0,0 20 0,0-20 16,21 21-16,1-21 0,20-22 15,-21 22-15,21-1 0,1 1 0,-1 0 16,0-1-16,1 1 0,-1 0 16,22 21-16,-22-1 0,0 1 0,1 0 15,-22 21-15,42 0 16,-42 0-16,-21 21 0,0 0 15,22-21-15,-22 22 0,0-1 0,0 0 16,0 0 0,0 0-1,21-42 17,-21 0-17,0 0-15,0 0 16,0-1-16,0 1 0,0 0 15,0 0-15,0 0 16,-21 21-16,-1 0 0,1 0 16,0 0-16,0 0 0,0 21 15,-22 0-15,22 0 0,-21 22 0,21-22 16,-22 21-16,1 0 16,21 1-16,-21-1 0,20 22 0,1-22 15,0 0-15,21 22 0,0-22 16,0 0-16,0 1 0,0-1 0,21 0 15,0-20-15,1 20 0,20-21 0,0 0 16,1 0-16,20 1 0,1-22 16,-22 0-16,21 0 0,1 0 0,-1 0 15,1 0-15,-1 0 0,1-22 16,-1 1-16,1 0 0,-1 0 0,-20-21 16,20 20-16,-20-20 0,-22 0 15,21-1-15,-21 1 0,22 0 0,-22-22 16,-21 22-16,0 0 0,0 20 15,0-20-15,0 21 0,0-21 16,0 20-16,-21 22 0,-1-21 0,1 21 16,0 0-16,0 0 0,-21 0 15,20 21-15,1 1 0,-21-1 0,21 0 16,0 21-16,-22 1 0,22-1 16,21 0-16,0 1 0,-21-1 0,21 21 15,0-41-15,0 20 0,0 0 16,21 1-16,0-22 0,0 0 0,22 0 15,-22 0-15,21 0 0,1 1 16,-1-22-16,0 0 0,1 0 16,-1 0-16,21 0 0,-20 0 0,20 0 15,-20-22-15,-1 22 0,0-21 0,1-21 16,-1 21-16,0-22 0,-21 1 16,22 0-16,-22-1 0,0-20 0,21-1 15,-20 1-15,-1-1 0,0 1 16,0 21-16,0-22 0,-21 1 0,21-1 15,-21 22-15,22-1 0,-22 1 16,0-21-16,0 41 0,0 1 16,0 42-1,-22-21-15,22 43 0,-21-22 16,0 21-16,0 1 16,0-1-16,0 21 0,-1-20 0,22 20 15,-21 1-15,21-22 0,-21 22 0,21-1 16,0-21-16,0 22 0,0-22 15,0 22-15,0-22 0,21 0 0,0-20 16,1 20-16,-1-21 0,0 0 16,0 22-16,0-43 0,22 21 0,-22 0 15,0-21-15,21 0 0,-21 0 16,43 0-16,-22-21 0,-21 0 16,22-1-16,-1 1 0,-21 0 0,22-21 15,-1-1-15,0 1 0,-21-21 16,22-1-16,-22 1 0,21-1 15,-21-21-15,22 22 0,-22-1 16,0-20-16,0 20 0,0 1 0,1-1 16,-22 22-16,0 0 0,21-1 15,-21 22-15,0 0 0,0 0 0,-21 42 16,-1 21-16,-20 1 16,21-1-16,-21 21 0,20 1 15,-20-1-15,0 22 0,21-21 0,-1 20 16,1 1-16,21-22 0,0 1 15,0-1-15,0 1 0,21-22 0,1 1 16,-1-1-16,0 0 0,21-21 16,-21 1-16,22-1 0,-1 0 15,0-21-15,1 0 0,-22 0 0,21 0 16,-21 0-16,1 0 0,20 0 16,-21 0-16,0-21 0,0 0 0,1-1 15,-1 1-15,0 0 0,-21-21 0,21 21 16,0-22-16</inkml:trace>
  <inkml:trace contextRef="#ctx0" brushRef="#br0" timeOffset="42016.18">952 7641 0,'0'21'0,"22"-21"0,-44 0 47,1 0-47,0 0 0,0 0 15,0-21 1,21 0-16,0 0 0,-21 0 16,21-22-16,0 22 15,0 0-15,0 0 0,21 0 0,0 0 16,0-1-16,0 1 0,0 0 15,1 21 1,-1 0-16,0 0 0,0 0 0,0 21 16,0 0-16,1 1 0,-1 20 15,0 0-15,0 1 0,-21-1 16,21 0-16,-21 22 0,0-1 0,0 1 16,-21-1-16,0 1 0,0 20 15,0-20-15,-22-1 0,22 1 0,-21-1 16,21 1-16,-22-22 0,1 1 15,0-1-15,-1 0 16,22-21-16,-21 1 0,-1-1 0,1 0 16,0-21-16,-1 0 0,1 0 15,0 0-15,-1 0 0,1 0 0,0 0 16,21-21-16,-22 0 0,22-22 16,21 22-16,0-21 0,-21-1 15,21 1-15,0-21 0,0 20 0,21 1 16,-21 0-16,42-1 0,-20 1 15,20 21-15,-21 0 0,21-1 16,1 1-16,-1 21 0,0 0 0,1 21 16,-22 1-16,21-1 0,1 0 15,-22 21-15,0 1 0,0-1 16,0 0-16,0 1 0,1 20 16,-1-21-16,-21-20 0,0 20 15,0 0-15,21-21 0,-21 22 0,21-22 16,-21 0-16,21 0 0,-21 0 15,0 1-15,21-22 0,1 0 16,-1 0-16,0 0 16,0-22-16,0 1 15,0 0-15,1 0 0</inkml:trace>
  <inkml:trace contextRef="#ctx0" brushRef="#br0" timeOffset="42362.99">1545 8276 0,'0'21'0,"0"1"15,0-1-15,21-21 16,-21 21-16,21-21 0,-21 21 16,22-21-16,-1 0 15,0 0-15,0 0 16,-21-21-16,21 21 0,0-21 15,-21 0-15,0-1 0,0 1 16,0 0-16,0 0 16,0 0-16,-21 21 0,0-21 15,0 21-15,0 0 0,0 0 16,-1 21 0,22 0-16,0 0 0,0 0 15,0 0-15,0 1 16,22-22 15,-1 0-31,0 0 0</inkml:trace>
  <inkml:trace contextRef="#ctx0" brushRef="#br0" timeOffset="43647.95">4149 7620 0,'-22'0'16,"1"-21"-16,0 0 16,0 21-1,21-21-15,0-1 0,0 1 16,0 0-16,21 0 15,0 0 1,22 21-16,-22 0 0,0 0 16,21 0-16,1 0 0,-1 21 15,0 0-15,1 0 0,-22 22 0,21-1 16,-21-21-16,0 21 0,-21 1 16,0-1-16,0 22 0,0-22 0,-21 0 15,0 1-15,-21-1 0,21 0 16,-22 1-16,1-22 0,21 21 0,-22-21 15,22 0-15,-21 1 0,21-1 0,0-21 16,-1 0-16,1 0 0,0 0 16,21-21-16,0-1 15,0-20 1,21 21-16,0 0 0,1 0 0,-1-1 0,21 1 16,-21 0-16,22 21 15,-1-21-15,21 21 0,-20 0 0,-1 0 16,22 0-16,-22 21 0,0 0 15,-21 0-15,22 22 0,-22-22 16,0 21-16,-21 1 0,0-1 0,0 0 16,-21 1-16,-21-1 0,-1 0 0,1 1 15,0-1-15,-22 0 0,1 1 0,20-22 16,-20 0-16,20 21 0,1-21 16,0-21-16,-1 22 0,22-22 0,-21 0 15,21 0-15,-22 0 16,22 0-16,0-22 0,0 1 15,21 0-15,-21 0 0,21 0 16,0 0-16,0-1 0,0 1 0,0 0 16,0 0-16,21 0 0,0 0 0,0 21 15,0-22-15,1 1 0,-1 0 16,0 0-16</inkml:trace>
  <inkml:trace contextRef="#ctx0" brushRef="#br0" timeOffset="44068.71">4911 7705 0,'0'0'16,"0"-21"-16,0-1 16,0 1-16,0 0 15,21 21 1,0 0-16,0 0 15,0 0-15,0 21 0,22 0 0,-22 1 16,0 20-16,0-21 0,0 21 16,1-20-16,-1 20 0,-21 0 0,21 1 15,-21-1-15,0 0 16,0 1-16,0-1 0,-21-21 0,0 21 0,-1-20 16,22-1-16,-21 0 0,0-21 15,0 0 1,21-21-1,0 0-15,0-1 0,0-20 16,0 21-16,0-21 0,0-1 0,21 1 16,0 0-16,0 20 0,-21-20 15,22 0-15,-1-1 0,-21 22 0,21-21 16,0 21-16,0 0 0,0-1 0,1 22 16,-1 0-16,0-21 0,0 21 15,0 0-15,0 0 0,1 21 16,-1-21-16</inkml:trace>
  <inkml:trace contextRef="#ctx0" brushRef="#br0" timeOffset="44609.17">5990 7853 0,'0'0'16,"21"0"-16,-21-21 0,21 0 15,-21-1-15,0 1 0,0 0 16,0 0-16,0 0 0,-21 0 15,0-1-15,21 1 0,-21 21 16,0 0-16,0 0 0,-22 0 0,22 0 16,-21 21-16,-1 1 15,1-1-15,0 21 0,-1 0 0,1 1 16,0-1-16,-1 0 0,22 1 0,0-1 16,0 0-16,21 1 0,0-1 15,0 0-15,0-20 0,21-1 0,0 0 16,0 0-16,1-21 0,-1 0 15,21 0-15,-21 0 0,22 0 0,-1 0 16,0-21-16,-21-21 0,22 20 16,-1 1-16,0-21 0,1 0 0,-22-1 15,21 1-15,1-22 0,-22 22 0,21-21 16,-21-1-16,22 1 16,-22-22-16,0 21 0,0-20 0,0-1 15,0 22-15,-21-22 0,0 21 16,0 1-16,0 21 0,0-1 0,0 22 15,0 0-15,0 0 0,-21 21 0,0 0 16,21 21-16,-21 0 0,0 21 16,21 1-16,0-1 0,-21 22 0,21-1 15,-22 22-15,22-22 16,0 22-16,0-22 0,0 1 0,0-1 0,0-20 16,0 20-16,0-20 0,0-1 15,22 0-15,-1-21 0,0 22 16,0-22-16,0 0 0,0 0 0,1 0 15,20-21-15,-21 0 0,0 0 16,22 0-16,-22 0 0,21-21 0,-21 21 16</inkml:trace>
  <inkml:trace contextRef="#ctx0" brushRef="#br0" timeOffset="45032.93">8022 7895 0,'0'0'0,"-21"-21"0,0 0 16,0 0-16,21 0 15,-22 21-15,22-22 0,0 1 16,0 42-1,0 1-15,0 20 16,0 0-16,0 1 0,0 20 16,0 1-16,-21-1 0,0 22 0,21-1 15,-21 1-15,-21 0 0,20 21 0,-20-1 16,21 1-16,-43 0 16,22 0-16,0 0 0,-1 21 0,1-21 15,0-1-15,-1 1 0,1 0 0,0-21 16,21-1-16,-1 1 0,1-21 15,0 20-15,21-41 0,-21 20 0,21-21 16,0-20-16,0-1 0,0 0 0,0-42 31,0 0-31,21-22 0,0 1 0,0-22 16,1 1-16,-1-22 0,0 1 0,0-1 16</inkml:trace>
  <inkml:trace contextRef="#ctx0" brushRef="#br0" timeOffset="45329.76">7514 8424 0,'0'-63'0,"0"126"0,-21-190 0,0 64 16,21 21-16,0-1 0,0 1 0,0 0 15,0-1-15,21 1 0,0 21 16,21-22-16,1 22 0,-1 0 0,22 0 16,-22 0-16,21 0 0,1 21 0,-1 0 15,1 0-15,-22 21 0,1 0 16,-1 0-16,-21 21 0,0 1 15,-21-1-15,0 0 0,0 22 0,-21-22 16,0 1-16,0-1 0,-22 0 16,1 1-16,21-1 0,-21 0 0,-1-21 15,1 22-15,0-22 0,20 0 16,1-21-16,-21 21 0,21 0 0,0-21 16,63-21 15,-21 21-31,0-21 0,22 0 0,-1 0 15</inkml:trace>
  <inkml:trace contextRef="#ctx0" brushRef="#br0" timeOffset="46829.21">8911 7832 0,'0'0'0,"0"-21"0,-21 21 16,0-22-16,-22 22 0,22 0 0,-21 0 15,21 0-15,-22 0 0,1 22 0,0-1 16,21 0-16,-22 21 0,22 1 16,-21-1-16,21 0 0,-22 64 15,22-64-15,21 22 0,0-22 16,0 1-16,0-22 0,0 21 0,0-21 16,0 0-16,0 1 0,21-1 15,0 0-15,1-21 0,-1 0 16,0 0-16,0 0 0,21 0 0,-20-21 15,-1 0-15,21-1 0,-21 1 16,22 0-16,-22 0 0,0-21 0,0 20 16,0-20-16,0 0 0,1-1 0,-1 1 15,-21 0-15,21-1 0,0 22 16,-21-21-16,0 21 0,0 0 0,21 21 16,0 0-1,-21 21-15,0 0 0,0 0 16,0 21-16,0-20 0,0 20 15,0 0-15,0-21 0,0 22 16,0-22-16,0 21 0,0-21 0,22 1 16,-1-1-16,-21 0 0,21-21 15,-21 21-15,21-21 0,0 0 0,0 0 16,1 0-16,-1 0 0,0 0 0,0-21 16,0 0-16,-21 0 0,21-1 15,1 1-15,-1 0 0,0 0 0,0-21 16,0-1-16,0 22 0,-21-21 15,22-1-15,-22 22 0,21-21 0,-21 21 16,21 0-16,-21-1 0,0 44 31,0-1-31,0 0 16,0 21-16,0-21 0,0 22 0,0-22 16,0 21-16,0 1 0,0-22 15,0 21-15,0-21 0,0 0 0,0 22 16,21-43-16,0 21 0,0 0 15,1-21-15,-1 0 0,21 0 16,-21 0-16,22 0 0,-1 0 0,-21-21 16,21 0-16,22 0 0,-22-1 15,1-20-15,-1 0 0,0-1 0,22 1 16,-22-21-16,0-1 0,1 1 16,-1-1-16,-21 1 0,22-22 0,-1 21 15,-21-20-15,21 20 0,-20-20 16,-1 20-16,0 1 0,0 20 15,-21-41-15,0 62 0,-21 22 32,0 22-32,0 20 0,-22 0 15,22 1-15,0 20 0,0-21 0,-22 43 0,22-21 16,0-1-16,0 22 0,0-1 16,0-20-16,21 21 0,0-22 0,0 1 15,0-1-15,0 1 0,0-22 16,0 0-16,21 1 0,0-22 0,0 0 15,0 0-15,0 0 0,22-21 16,-22 0-16,0 0 0,0 0 0,22 0 16,-22 0-16,0-21 0,0 0 0,0 0 15,0 0-15,1-22 0,-1 22 16,-21 0-16,0-21 0,21 20 16,-21-20-16,0 21 0,0 0 15,0 42 1,0 0-16,0 0 15,0 0-15,0 1 0,0-1 0,0 0 16,0 0-16,0 0 0,0 0 0,0 1 16,21-1-16,0-21 15,0 0-15,1 0 0,-1 0 16,21 0-16,-21 0 0,22 0 0,-1 0 16,0-21-16,1-1 0,-1 1 15,-21 21-15,21-42 0,-20 21 0,-1 0 16,0-1-16,0 1 0,0-21 15,-21 21-15,0 0 0,0-1 0,0 1 16,-21 21 15,21 21-31,0 1 0,-21-1 0,0 0 16,21 21-16,-21-21 0,-1 22 0,22-1 16,-21 0-16,0 1 15,0-1-15,0 0 0,0 1 0,21-1 16,-22 22-16,1-22 0,0 21 0,0 1 15,0-1-15,0 1 0,-1-1 16,1 22-16,0-21 0,0 20 0,21-20 16,-21 20-16,-22 86 0,43-86 15,-21 1-15,0-21 0,0 20 16,21 1-16,-21-22 0,21-20 0,-21 20 16,-1-20-16,22 41 15,-21-63-15,21-42 16,0-21-16,0 21 15,21-22-15,-21 1 0,22-21 0,-22 20 16,21-41-16,0 20 0,-21-21 16,0 1-16,21-1 0,0 0 0,0 1 15,-21-1-15,22 0 0,-22 22 16,21-85-16,0 84 0,-21 22 16,21-22-16,-21 22 0,0 0 15,0-1-15,0 22 0,0-21 0,0 21 16,0-22-16,0 1 0,-21 21 0,0-21 15</inkml:trace>
  <inkml:trace contextRef="#ctx0" brushRef="#br0" timeOffset="47098.35">9610 7832 0,'0'0'0,"-22"0"16,22-21-1,22 21-15,-1 0 0,21-22 16,0 22-16,1 0 0,20-21 0,1 0 16,-22 21-16,22 0 0,-1-21 15,-21 21-15,22 0 0,-22-21 0,1 21 16,-1 0-16,0 0 0,-21 0 0,22 0 16,-22 0-16,0 0 0,0 0 15,0 0 16,1 0-31,-1 0 16</inkml:trace>
  <inkml:trace contextRef="#ctx0" brushRef="#br0" timeOffset="47541.1">12192 8170 0,'0'-21'0,"0"0"0,0 0 16,0-21-16,0 20 0,0-20 0,0 21 16,0-21-16,0 20 0,0 1 15,0 0-15,0 0 0,0 0 0,-21 21 16,21-21-16,-21 21 0,21 21 15,-22 0-15,22 21 0,-21 1 16,0-1-16,21 21 0,-21 1 0,21-1 16,-21 22-16,21 0 0,-21-1 0,-1 1 15,22 0-15,-21-1 16,0 22-16,21-21 0,-21 0 0,0-1 16,0 1-16,21 0 0,-22-1 0,1-20 15,0 20-15,0-20 0,0-1 16,21 1-16,-21-22 0,-1 1 0,22-1 15,0 0-15,-21-21 0,21 22 0,0-22 16,0 0-16,0-42 16,0 0-1,0 0-15,0-1 0,0 1 0,21-21 16,-21 0-16,0-1 0,22-20 0,-22 20 16,21-20-16</inkml:trace>
  <inkml:trace contextRef="#ctx0" brushRef="#br0" timeOffset="47862.91">11853 8319 0,'0'0'16,"-21"-43"-16,0-20 0,21 20 0,-21-20 15,21 21-15,0 20 0,0-20 0,0 0 16,21 21-16,0-1 0,0-20 16,22 21-16,-1 0 0,21 0 0,-20-1 15,20 1-15,22 21 0,-22 0 0,1 0 16,-1 0-16,-20 21 0,20 1 15,-20 20-15,-22 0 0,0 1 0,0-1 16,-21 0-16,0 1 16,0-1-16,-21 0 0,0 1 0,-22-1 15,1 0-15,0-21 0,-1 22 0,1-22 16,0 0-16,-1 0 0,1 0 16,0 1-16,-1-22 0,22 21 0,0-21 15,0 0-15,0 0 0,42 0 31,21-21-31,-21-1 0,1 22 0,20-21 16,0 0-16,1 0 0,-1 0 16</inkml:trace>
  <inkml:trace contextRef="#ctx0" brushRef="#br0" timeOffset="48652.95">13039 7980 0,'0'0'0,"21"-21"0,0 0 0,0-1 16,-42 22-1,-21 0 1,20 22-16,1-1 0,-21 21 0,21-21 16,-22 22-16,22-1 0,-21-21 15,21 21-15,0 1 0,-1-1 0,1 0 16,21-20-16,0 20 0,0-21 16,0 0-16,0 0 0,0 1 0,21-1 15,1 0-15,20 0 0,-21-21 0,0 0 16,22 0-16,-1 0 15,-21 0-15,21 0 0,-20 0 0,20-21 16,-21 0-16,0 0 0,0-1 16,1 1-16,-22 0 0,0-21 0,0 21 15,0-22-15,0 22 0,0-21 16,-22-1-16,1 22 0,21 0 0,0-21 16,-21 21-16,21-1 0,0 1 15,0 0-15,21 21 16,0 0-16,1-21 0,-1 21 0,21-21 15,0 21-15,1 0 0,-1 0 0,-21 0 16,22 0-16,-1 0 16,-21 0-16,21 0 0,-20 0 0,-1 0 15,-21 21 1,0 0-16,0 0 16,-21 0-16,-1 1 0,22-1 15,-21 0-15,21 0 0,0 0 16,0 0-16,0 1 0,0-1 0,0 0 15,0 0-15,21-21 0,1 0 16,-1 21-16,0-21 16,0 0-16,0 0 0,0 0 0,1 0 15,-1-21-15,0 0 0,0 21 16,0-21-16,0 0 0,1-1 16,-22 1-16,0 0 0,0 0 0,0-21 15,0 20-15,0 1 0,0-21 16,-22 21-16,1 0 0,21-1 0,-42 22 15,21 0-15,0-21 0,-1 21 16,1 0-16,0 0 0,-21 0 0,42 21 16,-21-21-16,-1 22 0,1-22 0,21 21 15,-21 0-15,21 0 16,0 0 0,0-42 93</inkml:trace>
  <inkml:trace contextRef="#ctx0" brushRef="#br0" timeOffset="49649.76">12721 7070 0,'0'0'0,"0"-43"0,21 22 16,0-21-16,1 0 0,-1 20 0,0 1 15,-21 0-15,0 42 16,0 0-16,0 1 15,-21 20-15,0 21 0,-1 1 16,1 21-16,-21-1 0,21 1 0,-22 0 16,22 20-16,-21 1 0,0 0 0,20 0 15,-20 0-15,0-22 0,-1 22 16,22-21-16,-21 0 0,0-22 16,20 1-16,-20-1 0,21-21 0,0 1 15,21-1-15,-21 0 0,21-20 0,-22-1 16,22 0-16,22-42 31,-1 0-15,0-1-16,-21 1 0,21-21 0,0 21 15,-21-22-15,0 1 0,21 0 16,1-22-16</inkml:trace>
  <inkml:trace contextRef="#ctx0" brushRef="#br0" timeOffset="49864.63">12128 7916 0,'0'0'0,"-21"0"0,0 0 16,0 0-16,21-21 0,21 0 31,0 21-31,22 0 0,-22 0 0,21-21 16,-21 21-16,22 0 0,-1 0 15,0 0-15,1-21 0,-22 21 0,21 0 16,0 0-16,-20-21 0,20 21 0,-21 0 15,0 0-15,0 0 0,22 0 16,-22 0-16,0 0 0,0 0 0,0 0 16,1 0-16</inkml:trace>
  <inkml:trace contextRef="#ctx0" brushRef="#br0" timeOffset="50405.33">13631 8043 0,'0'0'0,"0"-21"15,0 0-15,-21 21 16,0 0-16,0 0 16,0 0-16,-1 21 0,1 0 15,0 22-15,0-22 0,0 0 16,0 21-16,-1 1 0,1-1 16,21-21-16,0 22 0,-21-22 0,21 21 15,0-21-15,0 0 0,0 1 0,0-1 16,21 0-16,-21 0 0,21-21 15,1 0-15,-1 0 0,0 0 16,21 0-16,-21 0 0,1 0 0,-1-21 0,21 21 16,-21-21-16,0 0 15,1-22-15,-1 22 0,0 0 0,-21-21 16,0-1-16,0 22 0,0-21 16,0-1-16,-21 1 0,-22 21 0,22-21 15,0 20-15,0 1 0,-21 21 0,20 0 16,-20 0-16,21 0 0,-21 0 15,20 0-15,-20 21 0,21-21 0,0 22 16,0-1-16,-1 0 0,22 0 16,0 0-16,0 0 0,0 1 0,0-1 15,0 0-15,22 0 0,20-21 16,-21 21-16,21-21 0,-20 21 16</inkml:trace>
  <inkml:trace contextRef="#ctx0" brushRef="#br0" timeOffset="50843.08">13779 8488 0,'0'21'0,"22"-21"31,-1 0-31,0 0 16,0-21-16,0 0 0,22 0 0,-22-1 15,0 1-15,21 0 16,1-21-16,-1-1 0,0 1 0,1 0 15,-1-22-15,0 1 0,1-1 0,-1 1 16,0-1-16,1 1 0,-1-22 16,-21 22-16,21-1 0,-20 1 0,-1-1 15,0 1-15,0 20 0,0 1 16,-21 0-16,0-1 0,0 22 0,0 0 16,-21 42-1,0 21-15,0 1 16,0-1-16,-22 0 0,1 22 0,21-1 15,-22 1-15,1-1 16,0 22-16,-1 0 0,1-22 0,21 22 16,0 0-16,0-22 0,21 1 0,0-1 15,0 1-15,0-22 0,21 21 16,0-41-16,0 20 0,21-21 0,-20 21 16,41-20-16,-21-22 0,1 21 0,-1-21 15,22 0-15,-22 0 0,0 0 16,1-21-16,-1-1 0,0 1 0,1 0 15,-22 0-15,0-21 0,0 20 0</inkml:trace>
  <inkml:trace contextRef="#ctx0" brushRef="#br0" timeOffset="51780.35">17992 7408 0,'0'0'0,"-22"-21"0,1 0 0,0 0 0,21 0 16,0 0-16,0-1 0,0 1 16,0 0-16,21 0 0,0 0 15,1 0-15,20-1 0,0 22 16,1 0-16,-1 0 0,0 22 0,22-1 16,-22 21-16,0 0 15,1 1-15,-1-1 0,-21 22 0,-21-22 16,0 21-16,0-20 0,-42 20 0,0-20 15,20-1-15,-41 0 0,21-21 16,-1 22-16,1-22 0,0 21 0,-1-21 16,1-21-16,0 22 0,-1-22 15,22 0-15,0 0 0,0 0 0,0-22 16,21 1 0,0 0-16,21 0 0,0 0 0,0 21 15,21-21-15,-20 21 0,20 0 0,0 0 16,22 0-16,-1 0 0,-20 0 15,20 21-15,1 0 0,-1 21 16,-21-21-16,1 22 0,-1-1 16,-21 0-16,-21 22 0,0-22 0,0 1 15,-21-1-15,-21 0 0,-1 1 0,-20-1 16,21 0-16,-43 1 0,21-22 16,1 0-16,-1 21 0,1-42 0,-1 21 15,22 1-15,-21-22 0,20 0 0,-20 0 16,42 0-16,-22 0 0,1 0 15,21 0-15,0-22 0,21 1 16,0 0-16,0 0 0,0 0 0,0-22 16,0 22-16,21-21 0,0 21 15,0-22-15,0 1 0,22 21 0,-22-21 16,21-1-16,0 1 0</inkml:trace>
  <inkml:trace contextRef="#ctx0" brushRef="#br0" timeOffset="52146.59">18690 7218 0,'0'0'15,"0"-21"-15,21 0 0,0-1 16,1 22-16,-1 0 16,21 0-16,-21 0 0,0 0 0,22 22 15,-22 20-15,0-21 0,0 21 0,0 1 16,1-1-16,-22 0 0,0 1 15,0-1-15,0 0 0,0 1 0,-22-1 16,22-21-16,-42 22 0,21-22 16,0 0-16,0 0 0,-1 0 0,1-21 15,0 0 1,21-21 0,0 0-16,21 0 0,-21-22 15,21 22-15,1-21 16,-1 0-16,0-1 0,0 1 0,21 0 0,-20-1 15,-1 1-15,0 21 16,21-22-16,-21 22 0,22 0 0,-22 0 16,0 21-16,0 0 0,22 0 15,-22 0-15,0 0 0,0 0 16,0 0-16</inkml:trace>
  <inkml:trace contextRef="#ctx0" brushRef="#br0" timeOffset="52684.87">19812 7493 0,'0'0'0,"21"-21"0,-21 0 15,0 0-15,0-1 0,0 1 16,0 0-16,0-21 0,0 21 16,-21-1-16,0 1 0,0 0 0,-22 21 15,22 0-15,0 0 0,-21 0 16,-1 0-16,22 21 0,-21 0 0,-1 22 15,22-1-15,-21 0 0,0 1 16,20-1-16,-20 0 0,21 1 0,0-1 16,0 0-16,21 1 0,-22-22 0,22 21 15,0-21-15,0 1 0,22-1 16,-1 0-16,0-21 0,21 0 16,-21 0-16,22 0 0,-1 0 15,22 0-15,-22-21 0,0 0 0,22-1 16,-22-20-16,0 21 0,22-21 0,-22-22 15,1 22-15,-1-22 0,0 1 16,1-22-16,-1 22 0,-21-1 0,21-21 16,-20 22-16,20-22 0,-21 22 15,0-1-15,0-20 0,-21 20 0,0 1 16,22-1-16,-22 22 0,0-1 16,0 1-16,0 21 0,-22 42 15,1 21-15,-21 1 16,21 20-16,0 1 0,-22-1 15,22 22-15,-21 0 0,21-1 0,-1 1 16,1 0-16,0-1 0,21-20 16,0 20-16,0-20 0,0-1 0,0 1 15,0-22-15,0 1 0,0-1 0,0 0 16,21-21-16,0 1 0,1-1 16,-1 0-16,0-21 0,0 0 0,0 0 15,0 0-15,1 0 0,20 0 0</inkml:trace>
  <inkml:trace contextRef="#ctx0" brushRef="#br0" timeOffset="53165.12">21103 7916 0,'0'-21'0,"0"-42"15,0 20-15,0 22 16,0 0-16,0-21 0,0 21 16,0-1-16,0 1 0,0 0 0,0 42 31,0 0-31,0 1 15,0 20-15,0 0 0,0 22 0,0-22 16,-21 43-16,0-22 0,0 22 16,21 0-16,-22-1 0,1 1 0,0 0 15,-21-1-15,21 1 0,-1 21 16,1-22-16,-21 1 0,21 21 0,0-21 16,-22-1-16,22 1 0,-21 0 0,-1-1 15,22 1-15,-21 0 0,21-22 16,-22 22-16,1-22 0,21 1 15,0-1-15,0 1 0,-22-22 0,43 0 16,-21 1-16,21-22 0,-21 0 0,21 0 16,0-42-1,0 0 1,0-21-16,21-1 0,0 1 0,-21 0 16,21-22-16,1-21 0</inkml:trace>
  <inkml:trace contextRef="#ctx0" brushRef="#br0" timeOffset="53496.88">20722 8086 0,'0'0'0,"0"-64"15,0 22-15,0-22 0,0 22 16,0 0-16,0-1 0,0 1 0,0 0 16,21 21-16,0-22 0,22 22 15,-1-21-15,0 21 0,22-1 0,-1 22 16,22 0-16,-21 0 0,20 0 15,-20 22-15,-1-1 0,1 21 0,-22-21 16,0 22-16,-20-1 0,-1 0 16,-21 1-16,0 20 0,-21-21 0,-1 1 15,-20-1-15,0 0 0,-1 1 0,1-1 16,-21-21-16,20 22 16,1-22-16,0 0 0,-1 0 0,1 0 15,21-21-15,0 21 0,-1-21 16,1 0-16,42 0 15,1 0 1,20 0-16,-21-21 0,21 0 16,1 21-16,-1-21 0,0 0 0</inkml:trace>
  <inkml:trace contextRef="#ctx0" brushRef="#br0" timeOffset="54929.47">22056 7832 0,'0'0'0,"0"-21"0,0-1 0,-22 22 16,1-21-16,0 21 16,0 0-16,-21 0 0,20 21 0,1-21 15,-21 22-15,0-1 0,20 21 16,-20-21-16,21 22 0,-21-1 0,-1 0 16,22 1-16,0-22 0,0 21 15,0 0-15,21-20 0,0 20 0,0-21 16,0 0-16,0 0 0,0 1 0,21-22 15,0 21-15,0-21 16,0 0-16,0 0 0,22 0 16,-1-21-16,-21 21 0,22-22 0,-22 1 15,21 0-15,-21 0 0,22-21 16,-22 20-16,0-20 0,21 21 0,-21 0 16,-21-22-16,22 22 0,-1 21 15,-21-21-15,21 21 0,-21 21 31,0 0-31,0 1 0,0-1 0,0 0 16,0 0-16,0 21 0,0-20 0,0-1 16,0 0-16,0 0 0,0 0 15,0 0-15,21-21 16,0 0 0,0 0-16,1 0 0,-1 0 15,0-21-15,0 21 0,0-21 0,0 0 16,1 0-16,-1 0 0,21-1 15,-21-20-15,0 21 0,1 0 0,-1 0 16,-21-1-16,0 1 0,21 21 16,0 0-16,-21 21 15,0 1-15,0-1 0,0 0 16,0 0-16,0 21 0,0-20 16,0-1-16,0 0 0,0 0 0,0 0 15,0 0-15,0 1 0,0-1 16,21-21-16,0 21 15,1-21-15,-1 0 0,21 0 16,-21 0-16,22 0 0,-22 0 16,21-21-16,0 21 0,1-21 0,-22-1 15,21 1-15,1-21 0,-22 0 16,21 20-16,-21-41 0,0 21 0,22-22 16,-22 1-16,0-1 0,0 1 15,0-1-15,1 1 0,-1-22 0,0 21 16,0 1-16,0-1 0,-21 1 15,21 21-15,-21-1 0,22 22 0,-22 0 16,0 0-16,0 42 16,-22 21-1,1-21-15,0 43 0,0-22 0,0 1 16,0 20-16,-1 1 0,1-1 16,0-21-16,0 22 0,0-1 0,0 1 15,-1-1-15,1 1 0,21-1 0,-21-20 16,21 20-16,0-20 0,0-1 15,0 0-15,0-21 0,0 22 0,0-22 16,21 0-16,0-21 0,1 21 16,-1-21-16,0 0 0,0 0 0,0 0 15,0 0-15,1 0 0,20-21 0,-21 0 16,0 21-16,0-21 16,1-22-16,-1 22 0,0 0 0,0 0 15,0-21-15,-21 20 0,21 1 0,1 0 16,-22 42-1,0 0 1,0 1-16,0-1 0,0 0 16,0 0-16,-22 0 0,22 0 0,0 1 15,0-1-15,0 0 0,0 0 0,0 0 16,22 0-16,-1-21 16,0 0-16,21 0 0,-21 0 0,22 0 15,-22 0-15,21 0 0,1 0 0,-22 0 16,21-21-16,-21 0 0,0 0 15,22 0-15,-22 0 0,0-22 16,0 22-16,0-21 0,1 21 0,-22-22 16,0 22-16,21 0 0,-21 0 15,0 0-15,0 42 32,-21 0-32,-1 0 0,1 0 0,0 0 15,0 22-15,0-22 0,0 21 0,-1 1 16,1-1-16,0 0 0,0 1 15,0-1-15,0 0 0,-1 1 16,22 20-16,-21-21 0,0 22 0,0-22 0,0 22 16,0-1-16,-1 1 15,1-1-15,0 1 0,0-1 0,21 1 16,-21-1-16,21 1 0,-21-1 0,-1 1 16,22-1-16,-21 1 0,21-22 15,0 64-15,0-64 0,0-21 16,0 22-16,-21-22 0,21 0 15,-21-21-15,0 0 16,0 0-16,21-21 16,-22 21-16,22-21 0,0 0 0,-21-1 15,0 1-15,21 0 0,0-21 16,0 21-16,0-1 16,0-20-16,0 0 0,0-1 0,0 1 15,0 0-15,0-1 0</inkml:trace>
  <inkml:trace contextRef="#ctx0" brushRef="#br0" timeOffset="55160.34">23008 7959 0,'0'-21'16,"0"42"-16,0-64 0,0 22 15,21 21-15,0 0 0,1-21 16,20 21-16,-21 0 0,21-21 15,-20 21-15,20 0 0,0-21 0,1 21 16,-1 0-16,0 0 0,1 0 0,-1 0 16,-21 0-16,0 0 0,0-21 15,1 21-15,-1 0 0,0 0 16</inkml:trace>
  <inkml:trace contextRef="#ctx0" brushRef="#br0" timeOffset="56267.94">24892 8319 0,'0'0'0,"0"21"0,0 0 0,0 0 0,0 0 16,-21 0-16,21-42 31,21 21-15,0-21-16,-21 0 0,21 0 15,0-22-15,1 22 0,-1-21 0,21 0 16,-21-1-16,0 1 0,1-22 16,-1 1-16,21-1 0,-21 1 15,0-1-15,1 1 0,-22-1 0,21 1 16,0-1-16,-21 1 15,0 21-15,0-1 0,0 22 0,0 0 0,0 0 16,0 42 0,0 0-16,-21 21 0,0 1 0,-22 20 15,22-20-15,0 41 0,-21-20 0,20-1 16,-20 22-16,0-22 0,21 22 16,-22-21-16,22-1 0,0 1 0,0-22 15,21 21-15,0-20 0,0-22 16,0 21-16,0-21 0,42 1 15,-21-1-15,0 0 0,1-21 0,-1 0 16,21 0-16,-21 0 0,22 0 16,-1 0-16,-21 0 0,21-21 0,1 0 15,-1-1-15,-21 1 0,22-21 0,-1 21 16,-21-22-16,0 1 0,22 21 16,-22 0-16,0-22 0,-21 22 15,0 42 1,0 1-16,-42 20 15,20-21-15,1 0 0,0 22 16,0-22-16,21 0 0,-21 0 0,21 21 16,-21-20-16,21-1 15,0 0-15,21-21 0,0 21 16,0-21-16,0 0 0,22 0 16,-22 0-16,21 0 0,0 0 0,-20-21 15,20 21-15,-21-21 0,21 0 16,-20-1-16,-1 1 0,0 0 0,-21-21 15,0 21-15,0-22 0,0 22 0,0-21 16,0 21-16,-42-1 0,20 1 16,1 0-16,0 0 0,0 21 0,0 0 15,0 0-15,-1 0 16,44 0 0,-1 0-16,21 0 15,-21 0-15,22 0 0,-1 0 16,0 0-16,1 0 0,-1 0 0,0 0 15,1 0-15,-1 0 0,0 0 0,-21 0 16,22 0-16,-22 0 0,-21 21 16,0 0-16,0 0 0,0 1 15,-21-1-15,0 0 0,-1 0 16,1 0-16,0 0 0,0 1 0,0-1 16,0 0-16,21 0 0,0 0 15,0 0-15,0 1 16,21-22-16,0 0 15,0 0-15,0 0 0,0 0 16,22 0-16,-22 0 0,0 0 16,0-22-16,0 1 0,22-21 15,-1 0-15,-42-1 0,0 22 16,0-21-16,0-1 0,0 1 16,0 0-16,0-1 0,-21 22 0,0-21 15,0 21-15,-1 21 0,1-21 16,0 21-16,0 0 0,0 0 0,42 0 47,21 0-47,-21 0 15,22 0-15,-1-22 0,0 22 16,1-21-16</inkml:trace>
  <inkml:trace contextRef="#ctx0" brushRef="#br0" timeOffset="56557.47">27093 7430 0,'0'0'0,"21"-64"0,1 43 0,-1-21 16,-21-1-16,0 22 0,0 0 16,0 42-1,-21 0-15,-1 22 0,-20-1 16,0 0-16,-1 1 0,1 20 16,0 1-16,-22-22 0,22 21 15,0 1-15,-1-1 0,1 1 0,21-1 16,0 1-16,-1-1 0,22 1 0,-21-1 15,21-20-15,0-1 0,0 0 16,0-20-16,0 20 0,0-21 0,21 0 16,1 0-16,-22 1 0,21-22 0,0 0 15,0 0-15,0 0 0,0 0 16,1 0-16,-1-22 0,21 1 0,-21 0 16,22-21-16,-22-1 15,-21 1-15,0 21 0</inkml:trace>
  <inkml:trace contextRef="#ctx0" brushRef="#br0" timeOffset="56798.39">24913 7747 0,'0'0'0,"-42"0"0,21 0 0,-1 21 16,44-21-16,-1 0 15,0 0-15,21 0 0,1 0 16,-1 0-16,21 0 0,-20 0 0,84 0 16,-85 0-16,64 0 15,-64 0-15,1 0 0,-22 0 16,0 0-16,-21 21 0,0 1 16,-21-1-16,-22 0 0,1 0 15</inkml:trace>
  <inkml:trace contextRef="#ctx0" brushRef="#br0" timeOffset="57273.19">17103 9864 0,'0'0'0,"0"-21"15,-22 21 1,1 21-16,21 0 16,-21 0-16,21 0 0,-21 22 15,21-1-15,0 0 0,-64 85 16,43-42-1,21-64-15,-21 21 0,0 1 16,21-22-16,0 0 0,0 0 0,0 0 16,21-21-16,0 0 15,0 0-15,22-21 0,-1 21 16,43-63-16</inkml:trace>
  <inkml:trace contextRef="#ctx0" brushRef="#br0" timeOffset="57574.4">17674 9991 0,'21'0'0,"-42"0"0,42-21 0,-42 42 32,0 0-32,0 0 15,-22 0-15,22 0 0,-21 1 16,21-1-16,-22 0 0,22 0 16,0 0-16,0 0 0,21 1 0,0-1 15,0 0-15,21-21 16,21 0-16,-20 21 0,20-21 0,21 21 15,-41 0-15,20 1 0,-21-22 16,0 21-16,0 0 0,1 0 16,-22 0-16,0 0 0,0 1 0,0-1 15,-22 0-15,1-21 0,0 21 0,0 0 16,0-21-16,-22 21 0,1-21 16,21 0-16,-21 0 0,20 0 0,-20 0 15,21 0-15,0-21 0,-22 0 16,22 0-16,21 0 0</inkml:trace>
  <inkml:trace contextRef="#ctx0" brushRef="#br0" timeOffset="57747.86">17272 9694 0,'0'-21'16,"0"42"-16,-21-63 0,21 21 0,0 0 15,21 21 32,0 0-47,0 0 0,0 0 16,1 0-16,20 0 0</inkml:trace>
  <inkml:trace contextRef="#ctx0" brushRef="#br0" timeOffset="58257.33">19367 9991 0,'0'0'0,"-21"-21"0,0-1 0,0 1 15,0 0-15,21 0 0,0 0 0,0 0 16,0-22-16,0 22 0,0 0 16,0 0-16,42 0 0,-21-1 0,22 22 15,41 0-15,1 0 16,-43 22-16,22 20 0,-22-21 16,0 21-16,-20 1 0,20-1 15,-21 0-15,0 1 0,-21 20 0,0-20 16,0-1-16,0 0 0,-42 1 15,21-1-15,0-21 0,-22 21 0,22-20 16,0-1-16,-21-21 0,20 21 0,1-21 16,21-21-1,0 0-15,0-1 16,0 1-16,21-21 0,1 21 16,-1 0-16,0-22 0,0 1 15,0 0-15,0 20 0,22-20 0,-22 0 16,0-1-16,0 1 0,22 0 15,-22 21-15,0-1 0,0 1 16,0 21-16,0 0 0,1 0 16,-22 21-1,21 1-15,-21-1 0</inkml:trace>
  <inkml:trace contextRef="#ctx0" brushRef="#br0" timeOffset="58580.73">20172 10118 0,'21'0'0,"-42"0"0,63 21 16,-42 0-16,21-21 0,0 0 15,1 0-15,-1 0 16,0 0-16,21 0 0,-21 0 0,22-21 16,-22 21-16,21-21 15,1 0-15,41-22 0,-41 22 16,-1 0-16,-21-21 0,0 20 0,-21 1 16,0 0-16,0 0 0,0 0 15,-21 21-15,0 0 0,0 0 16,0 0-16,-22 21 0,-20 0 15,20 0-15,1 0 0,0 22 16,21-22-16,-22 0 0,22 21 16,0-20-16,-21-1 0,20 21 0,22-21 0,0 0 15,-21 1-15,21-1 0,0 0 16,0 0-16,21 0 0,1-21 16,-1 21-16,21-21 0,-21 0 15,22 0-15,-1 0 0,0 0 16,1 0-16,-1 0 0,21 0 0,1 0 15</inkml:trace>
  <inkml:trace contextRef="#ctx0" brushRef="#br0" timeOffset="59818.37">21336 10181 0,'0'0'0,"21"-21"16,-21 0-16,0 0 0,0 0 16,0-1-16,0 1 0,0 0 15,0 0-15,-21 0 0,21 0 16,-21 21-16,0 0 0,-1 0 0,1 0 15,0 0-15,0 0 0,0 0 16,0 21-16,-1-21 0,1 21 0,0 21 16,0-21-16,0 1 0,-43 62 15,43-63-15,21 22 16,0-22-16,0 21 0,-21-21 16,21 1-16,0-1 0,0 0 0,0 0 15,0 0-15,21-21 0,-21 21 0,21-21 16,0 22-16,1-22 15,-1 0-15,0 0 0,0 0 0,0 0 16,0-22-16,22 1 0,-22 0 16,0 0-16,0 0 15,0-22-15,1 22 0,-1 0 0,0-21 16,0 21-16,0-22 0,0 22 0,1 0 16,-22-21-16,0 20 0,21 22 15,-21-21-15,0 42 16,0 1-1,-21-1-15,21 21 16,0-21-16,-22 22 0,1-1 0,0 0 16,21 22-16,0-22 0,-21 22 0,0-22 15,0 21-15,21 1 0,-43 105 16,1-21 0,42-105-16,-21 20 0,21-20 15,-21-1-15,21 0 16,-22 43-16,22-64 0,0 21 15,0-20-15,0-1 0,0 0 0,0 0 16,22-21 15,-1-21-31,0 0 0,0 0 0,0-1 16,0-20-16,1 21 0,-1-21 16,0-1-16,21 1 0,-21-22 0,1 22 15,20-21-15,43-149 16,-43 148-16,-21-20 0,0-1 15,22 0-15,-22 22 0,0-1 16,21-63-16,-21 85 0,-21 0 16,0-1-16,22 22 0,-22 0 15,21 0-15,-21 42 32,0 0-17,0 0-15,0 22 0,0-22 0,0 21 16,0-21-16,0 22 0,0-22 0,0 21 15,0 1 1,0 20-16,0-42 0,21-21 16,0 0-16,0 0 15,0 0-15,1 0 0,-1-21 16,0 0-16,0 21 0,0-21 16,0 0-16,1-22 0,20 1 15,-21 0-15,0-1 16,0 22-16,1-21 0,-22 21 0,21-1 0,-21 1 15,21 0-15,-21 42 16,0 0 0,0 1-16,0-1 0,-21 0 0,0 0 15,21 0-15,0 0 0,0 1 16,0 20-16,0 0 16,0-21-1,21-21-15,0 0 0,0 0 16,0 0-16,0 0 15,1 0-15,20 0 0,-21 0 16,0-21-16,0 0 0,1 21 0,20-21 16,-21 0-16,0 0 0,0-1 15,-21-20-15,22 21 0,-22 0 16,0 0-16,0-1 0,0 44 31,0-1-31,0 0 0,-22 0 16,22 0-16,-21 22 15,0-22-15,21 0 0,0 0 0,0 0 16,-21 0-16,21 1 0,0-1 16,0 0-16,0-42 47,0 0-47,0-1 15,21 1-15,-21 0 0</inkml:trace>
  <inkml:trace contextRef="#ctx0" brushRef="#br0" timeOffset="60012.3">22648 9843 0,'0'0'0,"-21"0"0,0 0 15,0 0 1,42 0 46,0 0-62</inkml:trace>
  <inkml:trace contextRef="#ctx0" brushRef="#br0" timeOffset="60431.06">22923 10097 0,'0'0'0,"22"0"15,-1 0 1,-21-22-16,21 22 0,0 0 0,0 0 16,0-21-16,1 21 0,-1 0 15,0 0-15,0 0 0,0 0 0,0 0 16,1 21-16,-1 1 0,0-1 0,-21 0 15,0 0-15,0 0 0,0 0 16,0 1-16,0 20 0,0-21 16,0 0-16,0 0 0,0 1 0,0-1 15,-21 0-15,0 0 16,-1-21-16,22-21 31,0 0-15,0 0-16,22-1 0,-1 1 0,0 0 15,-21 0-15,21 0 0,0 0 16,0-22-16,1 22 0,20 0 0,-21-21 16,0 20-16,0 1 0,1 0 0,-1 21 15,0-21-15,0 21 0,-21-21 16,21 21-16,-21 21 31</inkml:trace>
  <inkml:trace contextRef="#ctx0" brushRef="#br0" timeOffset="60752.87">23728 10245 0,'0'0'0,"63"0"16,-42 0-16,1 0 16,-1-21-16,21 21 0,-21-22 15,0 1-15,22 21 0,-22-21 0,0 0 16,0 0-16,0 21 0,1-21 15,-22-1-15,0 1 16,-22 21 0,1 0-16,0 0 0,0 21 0,-21-21 15,20 22-15,1-1 0,0 0 16,0 0-16,0-21 0,0 21 0,-1 0 16,22 1-16,0-1 0,-21 0 0,21 0 15,0 0-15,0 0 16,0 1-16,21-1 0,1 0 15,-1-21-15,0 0 0,0 0 16,21 0-16,-20 0 0,-1 0 0,21 0 16,-21 0-16,22 0 0,-22 0 15,21 0-15</inkml:trace>
  <inkml:trace contextRef="#ctx0" brushRef="#br0" timeOffset="61356.53">24574 10287 0,'22'0'0,"-44"0"0,65-21 0,-22 0 15,0 21-15,-21-21 0,21-1 0,0 1 16,-21 0-16,0 0 0,0 0 0,0 0 16,0-1-16,-21 22 15,0 0 1,0 0-16,0 0 0,0 0 16,-1 22-16,1-1 0,-21 0 15,21 0-15,0 0 0,-1 0 0,1 1 16,0-1-16,0 21 0,21-21 15,0 0-15,0 1 0,0-1 0,0 0 16,0 0-16,0 0 0,42 0 16,-21-21-16,1 22 0,-1-22 15,21 0-15,-21 0 0,0 0 16,1 0-16,20 0 0,-21 0 0,0 0 16,0-22-16,1 1 0,-1 0 0,0 0 15,0-21-15,0 20 0,0-20 16,22 0-16,-22-22 0,0 22 15,0-22-15,0 1 0,1-1 0,-1-20 16,0-1-16,21 22 0,-21-22 16,1 0-16,-1 22 0,0-1 0,0 1 15,0 20-15,0 1 0,-21 0 16,0 21-16,0-1 0,-21 22 16,0 43-1,0-22-15,0 21 0,-22 1 0,22-1 16,0 21-16,-21 1 0,21-1 0,21 22 15,-22 0-15,22-22 16,0 22-16,0-22 0,0 1 0,0-1 0,0-20 16,22-1-16,-22 0 0,21 1 15,0-1-15,0-21 0,21 0 16,-20 1-16,-1-1 0,21 0 0,22-21 16,-43 0-16,0 0 0,21 0 15,-21 0-15,1 0 0,20 0 16,-21 0-16,0-21 0,0 0 0,1 21 15,-1-22-15,0 1 0,0 0 0,-21 0 16,0 0-16,0 0 0</inkml:trace>
  <inkml:trace contextRef="#ctx0" brushRef="#br0" timeOffset="63116.15">1016 11451 0,'-21'0'15,"21"-21"1,0 0-1,0 0-15,0 0 16,0-1-16,0 1 16,21 0-16,0 0 15,0 0-15,0 0 0,1-1 0,-1 22 16,0-21-16,0 21 16,0 0-16,0 0 0,1 0 15,-1 21-15,-21 1 0,21 20 16,-21-21-16,0 0 0,0 22 15,0-1-15,-21 0 0,0-21 0,-1 22 16,1-1-16,-21 0 16,0 1-16,20-22 0,-20 21 0,0-21 15,21 1-15,-1-1 0,1 0 16,0 0-16,0-21 0,0 0 16,21-21 15,21 0-31,0 21 15,-21-21-15,21 21 0,0-22 16,22 1-16,-22 21 0,0 0 16,21 0-16,-20 0 0,20 0 0,-21 0 15,21 0-15,-20 21 0,20 1 16,-21-1-16,0 0 0,0 0 16,1 0-16,-22 22 0,0-22 15,0 21-15,0 0 0,-22-20 0,1 20 16,0 0-16,-21-21 0,-1 22 15,1-22-15,0 21 0,-1-21 0,1 1 16,0-1-16,-1-21 0,1 21 16,0-21-16,21 0 0,-1 0 15,1 0-15,0 0 0,0 0 0,21-21 16,0 0 0,0-1-16,0 1 15,0 0 1,0 0-16,0 0 0,0 0 15,21 21 1,0 0-16,0 0 0,-21-22 16,22 22-16,-1 0 0</inkml:trace>
  <inkml:trace contextRef="#ctx0" brushRef="#br0" timeOffset="63500.47">1778 11938 0,'-21'0'16,"0"0"0,-1 21-16,22 0 0,0 1 15,-21-22-15,21 21 0,-21 0 16,21 0-16,0 0 15,21-21 1,0 0 0,-21-21-16,22 0 0,-1 21 0,0-21 15,-21 0-15,0-1 16,0 1-16,0 0 0,-21 21 31,0 0-31,-1 0 16,22 21-16,-21 0 15,21 1-15,0-1 16,0 0 0,21-21-1</inkml:trace>
  <inkml:trace contextRef="#ctx0" brushRef="#br0" timeOffset="68672.86">3810 11621 0,'21'0'15,"0"-22"1,-21 1-16,0 0 0,0 0 15,0 0-15,0 0 0,0-1 16,0 1-16,0 0 0,0 0 0,0-21 16,0 20-16,-21 1 0,0 0 15,-21 0-15,20 21 0,1 0 0,-21 0 16,0 0-16,20 0 0,-20 0 0,0 21 16,-1 0-16,1 22 0,0-1 15,-1 0-15,1 1 0,0 20 16,-1-21-16,22 22 0,0-1 0,0-20 15,0 20-15,21-20 0,-21 20 16,21-42-16,0 22 0,0-1 16,0-21-16,21 0 0,0-21 0,21 0 15,-21 0-15,22 0 0,-1 0 16,0-21-16,1 0 0,-1-21 16,22 20-16,-22-20 0,21 0 0,1-1 15,-1 1-15,-20-21 0,20-1 0,1 22 16,-22-22-16,0-20 0,1 20 15,-1 1-15,-21-22 0,22 21 16,-22 1-16,0-1 0,-21 1 16,0 21-16,21-22 0,-21 22 0,0-1 0,0 1 15,0 21-15,0 0 0,0 0 16,0 42 0,0 0-16,-21 21 0,0 1 15,21 20-15,-21 1 0,-1 20 16,1-20-16,0 20 0,0 1 0,0 0 15,21-1-15,-21 1 0,-1 0 0,22-22 16,-21 1-16,21-1 0,0 1 16,0-22-16,0 0 0,21-20 0,1 20 15,-1-21-15,0 0 16,0-21-16,0 0 0,22 0 0,-22 0 16,21-21-16,0 0 0,-20 0 15,20 0-15,43-43 0,-64 43 16,21-21-16,-21 20 0,22-20 0,-22 21 15,0-21-15,-21 20 0,0-20 16,21 21-16,-21 0 0,0 0 0,0-1 16,0 44-1,-21-1-15,21 0 16,0 0-16,-21 21 0,0-20 0,-1 20 16,22 0-16,-21 1 0,21-1 15,0 0-15,0 1 0,0-1 16,0 0-16,0 1 0,0-22 15,0 0-15,0 0 0,21 0 0,1-21 16,-1 0-16,21 0 0,-21 0 16,0 0-16,22-21 0,-22 0 0,21 0 15,1 0-15,-22-1 0,21-20 0,-21 21 16,0 0-16,22-22 0,-22 1 16,0 21-16,0-21 0,-21 20 0,0 1 15,21-21-15,-21 21 0,0 0 16,0-1-16,0 1 15,0 42 1,0 1 0,-21-1-16,21 0 0,0 0 0,0 21 15,-21-20-15,21 20 0,-21-21 0,21 21 16,0 1-16,0-22 0,0 0 16,0 21-16,0-20 0,0-1 0,0 0 15,21-21-15,0 0 0,0 0 16,1 0-16,-1 0 0,0 0 0,0 0 15,0-21-15,22 0 0,-22-1 0,21 1 16,-21 0-16,22-21 0,-22 21 16,21-22-16,-21 22 0,0-21 0,22 21 15,-22-43-15,0 43 16,-21 0-16,21 0 0,-21-1 16,0 1-16,0 42 31,0 22-31,-21-22 0,0 21 15,21 1-15,-21-1 0,21 0 0,0 1 16,-21 20-16,21 1 0,-22-1 16,22 1-16,-21-1 0,21 22 0,0-22 15,0 22-15,0 0 0,-21-22 16,21 22-16,-21-1 0,0 1 0,21 0 16,-21-1-16,-1 1 0,1-21 0,0 20 15,21-20-15,-21-1 0,0 1 16,21-22-16,0 22 0,-21-22 15,-1-21-15,22 21 0,-21-20 0,21-44 32,0-20-32,0 0 15,0 21-15,21-43 0,1 22 0,-22-1 16,21-20-16,-21-1 0,21 1 16,-21-1-16,21-20 0,-21 20 0,0-20 15</inkml:trace>
  <inkml:trace contextRef="#ctx0" brushRef="#br0" timeOffset="69472.69">5207 11938 0,'0'0'0,"0"-42"0,0-1 16,0 22-16,0-21 0,0 21 0,0-22 16,0 22-16,0-21 0,21 21 15,0 0-15,0-1 0,1 1 0,20 0 16,0 21-16,1 0 0,-1 0 15,0 0-15,1 21 0,-1 0 0,-21 1 16,21-1-16,-42 21 0,0-21 0,0 22 16,0-22-16,0 21 0,-21-21 15,-21 22-15,21-22 0,-22 21 0,22-21 16,-21 0-16,0 1 0,-1-1 16,22-21-16,-21 21 0,21 0 15,-22-21-15,22 21 0,0-21 0,0 0 16,21 21-16,0 1 15,0-1-15,21-21 0,0 21 16,0-21-16,0 0 0,22 21 16,-1-21-16,0 0 0,1 0 0,-1 0 15,22 0-15,-22 0 0,21-21 0,-20 0 16,20 0-16,1-1 0,-1 1 16,1-21-16,-1 21 0,1-22 0,-22 1 15,22-21-15,-1 20 0,-21-20 0,1-1 16,-1 1-16,0-1 0,1-20 15,-1 20-15,-21-21 0,22 1 16,-22 20-16,0-20 0,-21 20 0,0 1 16,0 20-16,0-20 0,0 42 15,0-22-15,0 22 0,0 0 0,-21 21 16,0 0-16,-1 0 0,1 21 16,0 21-16,-21-20 0,21 20 0,-22 0 15,22 22-15,0-22 0,-21 43 16,20-22-16,1 1 0,0 20 0,0 1 15,0-21-15,21-1 0,0 1 0,0-1 16,0 1-16,0-1 16,0-21-16,0 1 0,0-1 0,21 0 15,-21-20-15,21-1 0,0 0 0,0 0 16,1-21-16,20 0 0,-21 0 16,21 0-16,-20-21 0,20 0 0,-21 0 15,21-1-15,-20 1 0,-1 0 0,21-21 16,-21 21-16,0-1 0,-21-20 15,22 21-15,-22 0 0,21 0 0,-21-1 16,0 44 0,0-1-1,0 0-15,0 0 0,0 0 16,0 0-16,0 1 0,-21-1 0,21 0 16,0 0-16,0 0 0,0 0 15,0 1-15,0-44 47,0 1-47</inkml:trace>
  <inkml:trace contextRef="#ctx0" brushRef="#br0" timeOffset="69643.59">6816 11472 0,'0'0'0,"0"-42"15,-22 42 1,1 0-1,0 0-15,21 21 32,0 0-32,0 1 15,21-1-15,0-21 0,1 21 16</inkml:trace>
  <inkml:trace contextRef="#ctx0" brushRef="#br0" timeOffset="70919.36">7345 11578 0,'21'-21'0,"-42"42"0,42-63 16,-21 21-1,-21 21-15,0 0 16,-1 0-16,1 0 0,0 0 0,0 21 16,0-21-16,0 21 0,-1 0 0,1 0 15,0 1-15,21 20 0,-21-21 16,0 21-16,0-20 0,21 20 0,0-21 15,0 21-15,0 1 0,0-22 0,0 0 16,0 21-16,21-20 16,0-1-16,0 0 0,21 0 0,-20 0 15,20-21-15,-21 0 0,21 21 0,1-21 0,-1 0 16,22 0-16,-22 0 16,0 0-16,22-21 0,-22 0 0,0 21 15,22-21-15,-22 0 0,1 0 0,-22-22 16,21 22-16,-21 0 0,0 0 15,1-22-15,-1 22 0,-21-21 0,0 21 16,0-22-16,0 22 0,0-42 16,-21 42-16,-1-1 0,1 22 15,0-21-15,0 21 0,0 0 16,0 0-16,-1 21 0,1 1 0,0-1 16,0 21-16,0-21 0,0 22 15,-1-22-15,22 21 0,0 0 0,-21-20 16,21 20-16,0-21 0,0 0 15,0 22-15,0-22 0,0 0 16,0 0-16,21-21 16,1 0-16,-1 0 0,0 0 15,0 0-15,0-21 0,0 0 16,1 21-16,-1-21 0,0-22 0,0 22 16,0 0-16,0 0 0,1-22 0,-1 22 15,-21-21-15,0 21 0,21-22 16,-21 22-16,21 0 0,-21 0 0,0 0 15,21 21-15,-21 21 32,0 0-32,0 0 0,0 0 15,0 1-15,0 20 0,-21-21 0,21 0 16,0 22-16,0-22 0,0 21 16,0-21-16,0 0 0,0 22 0,0-22 15,0 0-15,0 0 0,0 0 0,21 1 16,0-22-16,1 0 15,-1 0-15,0 0 0,21 0 0,-21 0 16,1 0-16,-1 0 0,21-22 0,-21 1 16,0 0-16,1 0 0,-1-21 15,0 20-15,0-20 0,0 0 16,0-1-16,-21 1 0,22-21 0,-22 20 16,21-20-16,0-22 0,-21 22 15,21-22-15,0 0 0,-21 22 0,21-22 16,1 22-16,-22 20 0,0 1 0,0 0 15,0-1-15,0 22 0,0 0 16,-22 21 0,1 21-16,0-21 0,0 42 0,21-20 15,-21 20-15,0 0 0,-1 1 16,22 20-16,0 1 0,0-22 0,-21 21 16,21 1-16,0-1 0,0 1 0,0-1 15,0-20-15,0 20 0,0-20 16,0-1-16,0 21 0,21-20 15,1-22-15,-1 21 0,21-21 0,-21 22 16,0-22-16,22 0 0,-1-21 16,0 21-16,1-21 0,20 0 0,-20 0 15,-1 0-15,21 0 0,-20 0 0,-1-21 16,0 21-16,1-21 0,-22 0 16,21-22-16,-21 22 0,1 0 0,-1-21 15,0 21-15,-21-22 0,0 22 0,0 0 16,0-21-16,0 20 15,0 1-15,0 0 0,-21 21 16,0 0-16,-1 0 0,1 0 16,0 21-16,0 0 0,21 1 15,-21-1-15,21 0 0,-21 0 0,21 21 16,0-20-16,0-1 0,0 21 0,0-21 16,0 0-16,0 1 0,21-1 15,0 0-15,0 0 0,0-21 16,0 0-16,1 0 0,-1 21 0,0-21 15,0 0-15,0 0 0,0 0 0,1 0 16,-1-21-16,21 0 0,-21 21 16,0-21-16,1 0 0,-1-1 0,21 22 15,-21-21-15,0 0 0,1 0 16,-22 0-16,21 0 0,-21-1 16,21 1-16,-21 0 0</inkml:trace>
  <inkml:trace contextRef="#ctx0" brushRef="#br0" timeOffset="71228.31">8530 11155 0,'0'0'0,"-21"0"0,0 0 15,0 0 1,42 0-1,0 0-15,21 0 0,22 0 0,-22 0 16,43 0-16,-22 0 0,22-21 0,0 21 16,-1 0-16,1 0 0,-22 0 15,22 0-15,-21 0 0,-1 0 0,1 0 16,-22 0-16,21 0 0,-20 0 0,-22 0 16,0 0-16,0 0 0,0 0 15,1 0-15,-22 21 31,-22-21-31,1 0 16,0 0-16,0 21 0,0-21 0</inkml:trace>
  <inkml:trace contextRef="#ctx0" brushRef="#br0" timeOffset="72921.89">6583 12912 0,'0'-21'16,"21"21"-16,-21-22 0,0 1 78,21 21-62,-21-21-16,21 0 15,-21 0-15,0 0 16,0-1-16,21 22 16,-21-21-1,0 42 1,0 1-16,0-1 0,0 0 16,-21 0-16,21 21 0,-21-20 15,0 20-15,21 0 0,-21 1 0,0-1 16,-1 0-16,22-21 0,-21 22 0,0-1 15,21-21-15,0 22 0,0-22 16,0 0-16,0 0 0,0 0 16,21-21-16,0 0 15,1 0-15,20 0 0,-21 0 0,0 0 16,22 0-16,-22-21 0,21 0 0,-21 0 16,22 0-16,-1-1 0,-21 1 15,21-21-15,-20 0 0,-1 20 0,0-20 16,0 0-16,0-1 0,-21 1 15,0 21-15,0-21 0,0 20 0,0 1 16,0 0-16,0 0 0,0 42 47,21 0-47,-21 0 16,22-21-16,-22 22 0,21-22 15</inkml:trace>
  <inkml:trace contextRef="#ctx0" brushRef="#br0" timeOffset="73476.58">7302 12891 0,'0'0'0,"0"21"47,-21 0-47,21 0 0,-21 0 0,21 0 15,-21 1-15,21-1 0,-21 0 16,21 21-16,0-21 0,-21 1 15,-1-1-15,1 21 0,21-21 0,-21 0 16,21 1-16,-21-1 0,21 0 16,-21-21-16,21 21 0,21-42 47,0 0-47,0 0 0,0-22 15,1 22-15,-22-21 0,21 21 16,0-22-16,0 1 0,0 0 0,0 20 15,22-20-15,-22 21 0,0 0 0,0 0 16,0-1-16,1 1 0,-1 21 16,0 0-16,0 0 15,-21 21-15,0 1 16,-21-1-16,0 0 0,0-21 16,-1 21-16,-20 0 0,21-21 15,0 21-15,-22 1 0,22-22 0,0 21 16,0-21-16,0 21 0,0-21 0,21 21 15,0 0-15,0 0 16,0 1-16,0-1 16,0 0-16,0 0 0,0 0 15,21 0-15,-21 1 0,21-22 16,-21 21-16,0 0 0,21-21 16,0 21-16,-21 0 15,21-21-15,1 21 16,-1-21-16,0 0 31,0 0-31</inkml:trace>
  <inkml:trace contextRef="#ctx0" brushRef="#br0" timeOffset="73876.24">7662 13441 0,'0'0'0,"-21"0"0,0 0 16,21-21 0,21 0-1,0-1-15,0 1 0,1 0 0,20 0 16,-21 0-16,0-22 0,22 22 16,-22-21-16,0 0 0,21-1 0,-21 1 15,1-22-15,-1 22 0,-21 0 16,0-1-16,0 1 0,0 21 0,0 0 15,0 0-15,-21 21 16,-1 21-16,1 0 16,0 0-16,0 21 0,0-20 0,0 20 0,21 21 15,0-20-15,0-1 16,-22 0-16,22 1 0,0-1 0,0 0 16,0-20-16,22 20 0,-1-21 0,0 0 15,0 0-15,0 1 0,0-22 16,1 21-16,20-21 0,-21 0 0,21 0 15,1 0-15,-1 0 0,0 0 16,-20 0-16,20 0 0,0 0 0,-21 0 16,1-21-16,-1 21 0,21 0 0</inkml:trace>
  <inkml:trace contextRef="#ctx0" brushRef="#br0" timeOffset="74419.95">6456 14097 0,'0'0'0,"0"-21"0,0-21 16,0 20-16,0 44 31,-21 20-15,-1-21-16,22 21 0,0 1 0,-21-22 15,0 21-15,21 1 0,-21-1 16,21 0-16,0 1 0,0-1 16,0-21-16,0 0 0,0 0 0,21 1 15,0-22-15,0 0 0,1 0 16,20 0-16,-21 0 0,21-22 0,1 1 16,-22 0-16,21-21 0,1 21 15,-1-22-15,-21 1 0,21 21 0,-20-22 16,-1 1-16,0 21 0,0-21 0,-21 20 15,0-20-15,0 21 0,0 0 16,0 0-16,0-1 0,0 44 47,21-22-47,0 0 16,1 21-16</inkml:trace>
  <inkml:trace contextRef="#ctx0" brushRef="#br0" timeOffset="74903.69">7070 14097 0,'0'0'0,"0"21"0,0 0 16,0 1-16,0-1 0,0 0 15,0 0-15,0 21 0,0-20 0,0-1 16,0 21-16,-22-21 0,22 22 16,-21-22-16,0 0 0,21 0 0,0 0 15,-21 0-15,21 1 0,-21-1 0,0-21 16,21 21-1,0-42 1,0 0-16,0-1 16,21 1-16,0 0 0,0-21 15,0-1-15,-21 22 0,21-21 0,22 0 16,-22-1-16,0 1 0,0 0 16,22 20-16,-22-20 0,0 21 0,0 0 15,0 0-15,0 21 0,1 0 16,-1 0-16,-21 21 15,0 0-15,0 0 16,-21 0-16,-1-21 0,-20 21 16,21 1-16,0-1 0,-22 0 15,22-21-15,0 21 0,0 0 0,0-21 16,21 21-16,0 1 0,0-1 16,0 0-16,0 0 15,21 0-15,0 0 0,0-21 0,0 22 16,1-1-16,-1 0 0,0-21 15,0 21-15,0-21 0,0 21 0,1-21 16,-22 21-16,21-21 16,-21 22-16,21-22 15,0 0 1</inkml:trace>
  <inkml:trace contextRef="#ctx0" brushRef="#br0" timeOffset="75281.37">7556 14626 0,'0'0'0,"22"0"31,-1 0-15,0-21-16,0 0 0,0 21 0,0-21 15,1 0-15,-1-22 0,0 22 0,21 0 16,-21-21-16,1-1 0,-1 22 15,0-21-15,-21-1 0,21 1 16,-21 0-16,0 21 0,0-22 0,0 22 16,0 0-16,0 0 0,-21 21 15,0 0-15,0 0 16,-1 21-16,1 0 0,0 21 16,21-20-16,0-1 0,-21 21 0,21 0 15,0 1-15,0-22 0,0 21 0,0-21 16,0 22-16,0-22 0,0 0 15,21 0-15,-21 0 0,21 1 16,0-1-16,1 0 0,-1-21 0,0 0 16,0 0-16,0 0 15,0 0-15,1-21 0,-1 21 16,0-21-16,0-1 0,0-20 0,0 21 16</inkml:trace>
  <inkml:trace contextRef="#ctx0" brushRef="#br0" timeOffset="75931.99">8594 13229 0,'0'0'0,"0"21"31,21-21-15,0 0-16,21 0 0,-21 0 0,22 0 15,-1 0-15,22 0 0,-22 0 16,0 0-16,22 0 0,-22 0 0,22 0 16,-22 0-16,0 0 0,1 0 15,-22 0-15,21 0 0,-21 0 0,0 0 16,-21-21-16,0 0 15,0 0-15,-21 21 16,21-21-16,-21 21 0,0-21 16,-21-1-16,20 1 0,1 21 0,0-21 15,0 0-15,0 21 0,21-21 16,21 21 15,0 21-31,0 0 16,0-21-16,1 21 0,-1 0 0,0 1 15,-21-1-15,0 0 0,0 0 16,0 0-16,0 0 0,0 1 0,-21-1 16,0-21-16,-1 21 0,-20 0 15,21-21-15,0 21 0,0-21 0,-1 0 16,1 21-16,0-21 0,42 0 31</inkml:trace>
  <inkml:trace contextRef="#ctx0" brushRef="#br0" timeOffset="76435.89">9800 13102 0,'-21'0'0,"21"21"16,-21-21-16,0 22 0,21-1 16,-22 0-16,22 0 0,-21 0 15,21 0-15,-21 1 0,21-1 16,0 0-16,0 0 15,21-21-15,22 0 16,-1 0-16,0 0 0,43 0 16,-22-42-16,22 21 0,21-1 0,0-20 15,0 0-15,-1-1 0,22 1 0,-21 0 16,0-22-16,0 22 16,0 0-16,-22-1 0,1 1 0,-21 21 15,-22 0-15,0-1 0,1 22 0,-22 0 16</inkml:trace>
  <inkml:trace contextRef="#ctx0" brushRef="#br0" timeOffset="77076.75">9313 14288 0,'0'-22'0,"0"1"16,21 21-1,1 0 1,-1 0-16,0 0 0,0 21 15,0 1-15,0-22 0,1 21 0,-1 0 16,0 0-16,0 0 0,0 0 0,0 1 16,1-1-16,-1 0 0,0 0 15,0 0-15,-21 0 0,0 1 0,0-1 16,0 0-16,0 0 16,0-42 15,0 0-31,0 0 15</inkml:trace>
  <inkml:trace contextRef="#ctx0" brushRef="#br0" timeOffset="77225.67">9758 14351 0,'21'-21'0,"-42"42"0,42-63 0,-21 21 0,21 21 15,-42 21 1,0 0 0,0-21-16,-22 21 0,1 21 0,21-20 15,-22-1-15,1 0 0,-21 0 0,20 21 16,1-20-16,0-1 0,20 0 15,-20 21-15,21-21 0,-21 1 0,20-22 16,1 21-16</inkml:trace>
  <inkml:trace contextRef="#ctx0" brushRef="#br0" timeOffset="80058.96">10858 11896 0,'0'21'16,"0"0"0,0-42 15,22 0-31,-1 21 15,-21-21-15,21-1 0,-21 1 16,21 0-16,-21 0 0,0 0 16,0 0-16,0-1 0,-21 22 0,0-21 15,-22 21-15,22 0 0,0 0 16,-21 0-16,21 0 0,-22 0 0,1 21 16,0 1-16,20-1 0,-20 0 0,0 21 15,21 1-15,-1-1 0,1-21 16,0 21-16,21 1 0,0-1 0,0 0 15,0-20-15,0 20 0,21-21 16,0 0-16,1-21 0,-1 21 16,0-21-16,0 0 0,0 0 0,22-21 15,-1 21-15,0-21 0,1-21 16,-1 21-16,0-22 0,22 1 0,-1 0 16,-20-1-16,20-20 0,1 20 0,-22-20 15,0 21-15,1-22 0,-1 1 16,-21 20-16,0-20 0,-21-1 0,0 1 15,0 20-15,0-20 0,0 21 0,0-1 16,0 1-16,-21 21 0,0 0 16,0 21-16,0 0 0,-1 0 15,1 21-15,0 21 0,-21 0 16,21 1-16,-1-1 0,-20 22 16,21-1-16,0 1 0,0-22 0,-1 21 15,1 1-15,21-1 0,0 1 16,0-22-16,0 22 0,0-22 0,21 0 15,1 1-15,20-1 0,-21-21 0,21 0 16,1 1-16,-1-1 0,0-21 16,1 0-16,-1 0 0,0 0 0,1 0 15,-1-21-15,0-1 0,1 1 0,-1 0 16,0 0-16,1 0 0,-22-22 16,0 22-16,0 0 0,0-21 15,-21 21-15,22-1 0,-22-20 0,0 21 16,0 0-16,0 0 0,-22-1 0,1 22 15,0 0-15,0 0 0,0 0 16,0 0-16,-1 0 0,-20 0 0,21 22 16,0 20-16,0-21 0,-1 0 15,1 22-15,0-22 0,0 21 0,21-21 16,0 22-16,0-22 0,0 21 16,0-21-16,0 0 0,0 1 0,21-1 15,0-21-15,0 0 16,1 0-16,-1 0 0,0-21 15,0-1-15,21 1 0,-20 0 0,-1 0 16,0 0-16,0 0 0,-21-1 16,21-20-16,-21 21 0,0 0 0,21 0 15,-21-1-15,0 1 0,0 0 16,0 42 15,0 0-31,0 1 0,0-1 0,0 0 16,-21 0-16,21 0 0,0 22 0,0-22 15,0 0-15,0 0 0,0 0 16,0 0-16,21 1 0,1-22 0,-22 21 16,21-21-16,0 0 0,0 0 0,0 0 15,0 0-15,1 0 16,20-21-16,-21-1 0,21 1 0,1 0 16,-1 0-16,0-21 0,1 20 0,-1-20 15,-21 0-15,22-1 0,-22 1 16,21 0-16,-21-1 0,0-20 0,1-1 15,-1 1-15,0 21 0,0-22 0,-21 1 16,0-1-16,21 22 0,-21-1 16,0 1-16,0 0 0,0 21 0,0-1 15,-21 44 1,0-1-16,21 21 16,-21 0-16,0 22 0,-1-22 0,1 22 15,0-1-15,21-20 16,-21 20-16,0 1 0,21-22 0,-21 21 15,21-20-15,0-1 0,0 0 0,0 1 16,0-1-16,0 0 0,21-20 16,21 20-16,-21-21 0,0 0 0,22-21 15,-22 21-15,21-21 0,1 0 0,-22 0 16,21 0-16,0 0 0,-20-21 16,20 21-16,-21-21 0,0 0 0,22 0 15,-22-22-15,0 22 0,-21 0 0,21-21 16,-21 21-16,0-1 0,0 1 15,0-21-15,0 21 0,0 0 16,-21 21-16,0 0 16,0 21-16,-1 0 15,1 0-15,21 0 0,-21 0 0,0 1 16,21 20-16,-21-21 0,21 0 0,0 22 16,0-22-16,0 0 0,0 0 15,0 0-15,21-21 31,0 0-31,0 0 0,-21-21 16,21 0-16,1 0 0,-1 21 0,-21-43 16,21 22-16,0 0 0,-21 0 0,0 0 15,21 0-15,-21-1 0,0 1 16,21 21-16,-21 21 31,0 1-31,0-1 0,0 0 16,0 0-16,0 0 0,0 0 0,0 1 15,0-1-15,0 0 0,22 0 0,-22 0 16,21 0-16,0 1 0,0-1 16,0-21-16,0 0 0,1 0 15,-1 0-15,0 0 0,21 0 16,-21 0-16,1 0 0,-1 0 16,0 0-16,0-21 0,0-1 0,-21 1 0,0 0 15,0 0-15,0 0 0</inkml:trace>
  <inkml:trace contextRef="#ctx0" brushRef="#br0" timeOffset="80275.64">12277 11536 0,'0'0'16,"-43"0"-16,1 0 0,0 21 0,20-21 0,22 21 31,22-21-31,-1 0 0,21 0 15,-21 0-15,22 0 0,-1 0 0,0 0 16,22 0-16,-22 0 0,0 0 16,22 0-16,-22 0 0,1 0 15,-1 0-15,0 0 0,1 0 0,-22 0 16,21-21-16,-21 21 0</inkml:trace>
  <inkml:trace contextRef="#ctx0" brushRef="#br0" timeOffset="80828.32">13822 11853 0,'21'0'15,"0"0"1,0-21-16,-21 0 15,21 0-15,1 0 0,-22 0 0,0-1 16,0 1-16,0 0 0,0 0 0,0 0 16,0 0-16,0-22 0,0 22 15,-22 0-15,1 0 0,21 0 0,-21 21 16,0 0-16,-21 0 0,20 0 0,1 0 16,0 21-16,-21 0 0,21 0 15,-1 0-15,1 22 0,-21-22 0,21 21 16,0-21-16,-1 22 0,22-1 0,0-21 15,-21 0-15,21 22 16,0-22-16,0 0 0,21 0 16,1-21-16,-1 0 0,0 0 0,0 0 15,0 0-15,0 0 0,22-21 16,-22 21-16,21-21 0,-21 0 0,1-1 16,20 1-16,-21 0 0,0 0 0,0 0 15,1-22-15,-1 22 0,-21 0 16,0 0-16,21 21 0,-21-21 0,21 21 15,-21 21 1,0 0-16,0 0 16,0 22-16,0-22 0,0 0 15,0 0-15,21 21 0,-21-20 0,21 20 16,-21-21-16,0 0 0,22 0 16,-22 1-16,21-1 0,-21 0 0,0 0 15,21 0-15,0-21 0,0 0 16,0 0-16,1 0 15</inkml:trace>
  <inkml:trace contextRef="#ctx0" brushRef="#br0" timeOffset="81200.11">14287 11769 0,'0'0'0,"0"-21"0,-21-1 16,21 1-16,0-21 0,0 21 15,0 0-15,0-1 0,0 1 16,21 21-16,1 0 0,-1 0 0,0 0 15,0 0-15,0 0 0,0 0 16,1 21-16,-1 1 0,0-1 0,0 0 16,0 21-16,-21-21 0,0 1 0,21-1 15,-21 21-15,0-21 0,0 0 16,0 1-16,0-1 0,0 0 0,0 0 16,-21-21-16,0 21 0,0-21 31,21-21-16,0 0 1,0 0-16,0 0 0,21-1 0,0-20 16,0 21-16,1-21 0,-1 20 0,0-20 15,0 21-15,0-21 0,0 20 16,1 1-16,-1 0 0,21 0 0,-21 0 16,0 21-16,1 0 0,-1 0 15,0 0-15,-21 21 16,0 0-16,0 0 0</inkml:trace>
  <inkml:trace contextRef="#ctx0" brushRef="#br0" timeOffset="81560.89">14859 11875 0,'0'0'0,"21"0"0,-21 21 16,21-21-16,0 0 0,1 0 15,-1 0-15,-21-21 0,21 21 16,0-22-16,0 22 0,22-21 0,-22 0 15,0 21-15,0-21 0,0 0 0,0 0 16,1-1-16,-22 1 0,0 0 16,0 0-16,0 0 0,-22 21 15,1 0-15,0 0 0,0 21 16,-21 0-16,20-21 16,-20 21-16,21 22 0,-21-22 0,20 0 15,1 21-15,0-21 0,0 22 0,21-22 16,0 0-16,0 21 0,0-20 15,0-1-15,0 0 0,21 0 0,21-21 16,-20 21-16,-1-21 0,21 21 16,0-21-16,1 0 0,-1 0 0,0 0 15,1 0-15,20 0 0,-42 0 0,22 0 16,-22 0-16,0 0 0,0 0 16,-21-21-16,0 0 15,-21 21-15,0 0 0</inkml:trace>
  <inkml:trace contextRef="#ctx0" brushRef="#br0" timeOffset="82527.41">11599 13356 0,'0'-21'16,"21"21"-1,-21-21-15,22 21 0,-22-21 16,0 0-16,21 21 0,0-22 16,-21 1-16,0 0 15,0 0-15,0 0 16,-21 0-16,0 21 0,-1 0 15,-20 0-15,21 0 0,-21 0 0,20 0 16,-20 21-16,0 0 0,-1 0 0,22 0 16,-21 0-16,21 22 0,-22-22 15,22 21-15,0-21 0,0 22 0,21-22 16,0 0-16,0 21 0,0-20 0,0-1 16,0 0-16,21-21 15,0 0-15,22 0 0,-22 0 0,0-21 16,21 0-16,-21-1 0,22 22 15,-1-21-15,0-21 0,-20 21 16,20 0-16,-21-1 0,0-20 0,0 21 16,1 0-16,-1-22 0,-21 22 15,0 0-15,0 0 0,0 0 0,0 0 16,0-1-16,-21 22 0,-1 0 16,22 22-16,0-1 0,0 0 15,-21 21-15,21-21 0,0 22 16,0-1-16,0-21 0,0 22 0,0-1 15,0-21-15,0 21 0,0-20 0,0 20 16,0-21-16,21 0 0,1-21 16,-22 21-16,21-21 0,0 0 15,21 0-15,-21 0 0,1-21 0,20 21 16,-21-21-16,21 0 0,-20 0 0,20 0 16,-21-1-16,21-20 0,-20 21 15,-1-21-15,21 20 0,-21-20 0,0 0 16,-21 21-16,22-22 0,-22 1 15,0 0-15,0-22 0,0 22 0,0-1 16,0 1-16,0 21 0,0-21 0,0 20 16,0 44-1,0-1-15,0 21 16,0-21-16,0 22 0,-22-1 16,22 0-16,0 1 0,-21-1 15,21 0-15,-21 1 0,0-1 0,21-21 16,0 21-16,-21 1 0,0-22 15,21 21-15,-22-21 0,22 1 0,0-1 16,0 0-16,0 0 0,-21 0 0,42-42 31,1 0-31,-1 0 16,0 0-16,0-22 0</inkml:trace>
  <inkml:trace contextRef="#ctx0" brushRef="#br0" timeOffset="82764.78">12488 12996 0,'0'0'0,"21"-21"0,1-21 16,-22 21-16,0 42 31,0 0-31,-22 0 0,1 0 16,0 1-16,21 20 0,-21-21 16,0 21-16,0 1 0,21-22 0,-22 21 15,1 1-15,21-22 0,-21 21 16,0-21-16,21 22 0,-21-22 0,21 0 15,0 21-15,-21-21 0,21 1 16,-22-1-16,22 0 0,0 0 16,22-21-1,-1 0-15,0-21 0,21 21 16</inkml:trace>
  <inkml:trace contextRef="#ctx0" brushRef="#br0" timeOffset="83096.6">12658 13335 0,'0'0'0,"0"21"31,-22 0-31,22 1 0,-21-1 16,0 0-16,21 0 0,-21 0 15,21 0-15,-21 1 0,21 20 0,0-21 16,0 0-16,0 0 0,0 1 16,0-1-16,21-21 15,0 0-15,0 0 0,0 0 16,1 0-16,20 0 0,-21 0 0,0-21 15,0-1-15,1 22 0,-1-21 16,0 0-16,-21 0 0,21 0 0,-21 0 16,0-1-16,0 1 0,0 0 15,-21 0-15,0 0 0,0 0 0,-1 21 16,1-22-16,0 22 0,0 0 16,0 0-16,0 0 0,-1 0 15,22 22-15,0-1 0,0 0 16,0 0-16,0 0 0,22-21 31</inkml:trace>
  <inkml:trace contextRef="#ctx0" brushRef="#br0" timeOffset="84360.15">13293 13356 0,'0'0'16,"0"21"-1,-22-21-15,22 22 0,-21-1 16,0-21-16,21 21 0,-21 0 0,21 21 16,-21-20-16,21-1 0,-21 0 15,21 0-15,0 0 0,-22-21 0,22 21 16,0 1-16,22-44 31,-1 1-15,0 0-16,0 21 0,0-21 0,0 0 15,1 0-15,-1-1 0,-21 1 16,21 0-16,0 21 0,-21-21 0,0 42 47,0 0-47,0 0 0,0 1 16,0-1-16,0 0 0,21 0 15,0 0 1,1-21-16,-1 0 15,0 0-15,0 0 0,0 0 16,0 0-16,22 0 0,-22 0 0,0 0 16,-21-21-16,21 21 0,0-21 0,1 0 15,-1 0-15,-21-1 0,21 1 16,-21 0-16,21 0 0,-21 0 0,0 0 16,21-1-16,-21 1 0,0 0 0,21 21 15,-21 21 16,0 0-31,0 1 0,0-1 16,0 0-16,0 0 16,-21 0-16,21 0 0,0 1 0,0-1 15,0 0-15,21-21 16,1 21-16,-1-21 0,0 21 0,21-21 16,1 0-16,-22 0 0,21 0 0,0 0 15,22 0-15,-22 0 0,1 0 16,-1-21-16,0 0 0,1 21 0,-1-21 15,-21 0-15,0-1 0,0 1 0,1 0 16,-1 0-16,-21 0 16,0 0-16,0-1 0,0 1 0,0 0 15,-21 21 1,-1 0-16,1 0 16,0 21-16,0-21 0,0 21 0,21 1 15,-21-1-15,21 0 0,-22 0 0,22 0 16,0 0-16,0 1 15,0-1-15,0 0 0,22-21 0,-1 21 16,0-21-16,21 0 0,-21 0 0,1 0 16,20 0-16,0 0 0,-21 0 15,22 0-15,-1 0 0,0 0 0,-20 0 16,20 0-16,-21-21 0,0 21 16,0-21-16,1 0 0,-22-1 15,0 1-15,21 0 0,-21 0 16,0 0-16,0 0 0,0-1 0,-21 1 15,-1 0-15,1 21 16,0 0-16,0 0 0,0 0 16,0 21-16,-1 0 0,1-21 0,0 22 15,0-1-15,0 0 0,0 0 16,-1 21-16,1-20 0,21-1 0,0 0 16,0 0-16,0 0 0,21-21 15,1 21 1,-1-21-16,21 0 0,-21 0 15,0 0-15,1 0 0,-1-21 0,0 21 16,0-21-16,0 0 0,22 0 16,-22 0-16,0-1 0,0 1 0,0-21 15,0 21-15,1-22 0,-22 22 0,21-21 16,0 0-16,0-22 0,-21 22 16,0-22-16,0 22 0,0-22 0,21 1 15,-21-1-15,0 22 0,0 0 16,0-1-16,0 22 0,0 0 0,-21 21 15,21 21-15,-21 0 16,21 22-16,0-1 16,-21 0-16,0 22 0,21-22 0,0 1 15,0 20-15,-22-21 0,22 1 0,0-1 16,0 0-16,0 1 0,-21-1 16,21-21-16,0 22 0,0-22 0,0 0 15,0 0-15,0 0 0,0 0 0,0 1 16,21-1-16,1-21 0,-1 0 15,0 0-15,0 0 0,0 0 16,0-21-16,1 21 0,20-22 16</inkml:trace>
  <inkml:trace contextRef="#ctx0" brushRef="#br0" timeOffset="85860.27">18076 12192 0,'-21'21'15,"21"0"-15,21-21 31,0 0-31,-21-21 0,22 0 16,-1 0-16,0 0 0,0 0 16,-21-1-16,21 1 0,-21 0 15,0-21-15,0 21 0,0-22 0,0 22 16,0-21-16,-21 21 0,0-1 0,-21-20 16,20 21-16,-20 0 0,0 0 15,21 21-15,-22 0 0,1 0 0,-22 0 16,22 21-16,0 0 0,-22 0 0,22 21 15,-22 1-15,22-1 0,0 22 16,21-22-16,-22 21 0,22 1 0,0-22 16,21 22-16,0-22 0,0 0 15,0 1-15,21-1 0,0-21 0,22 22 16,-22-22-16,0-21 0,21 21 16,1-21-16,-1 0 0,0 0 15,1 0-15,-1-21 0,0 0 0,22-1 16,-22 1-16,0-21 0,22 21 0,-22-22 15,1 22-15,20-21 0,-21-22 16,-20 22-16,20-21 0,0 20 0,-21-20 16,1-1-16,-1 1 0,0-1 15,0 1-15,0-1 0,0 1 0,-21-1 16,22 22-16,-22-22 0,0 22 0,0 21 16,0 0-16,0 0 0,0 42 15,-22 0-15,1 21 16,0 1-16,0-1 15,0 21-15,0 1 0,21-1 0,-22 1 16,1-1-16,0 1 0,21-1 0,-21 1 16,0-1-16,21-20 0,-21 20 15,21-20-15,0-1 0,0 0 0,0-21 16,0 22-16,0-22 0,0 0 0,21 0 16,0-21-16,0 0 0,0 0 15,0 0-15,22 0 0,-22 0 0,0 0 16,0-21-16,22 21 0,-22-21 15,0 0-15,21-22 0,-21 22 0,1 0 16,-1 0-16,0-21 0,0 20 16,0 1-16,-21 0 0,0 42 31,0 0-31,-21 22 16,0-22-16,0 0 0,0 21 15,-1-20-15,22-1 0,-21 0 0,21 21 16,0-21-16,0 1 0,0-1 15,0 0-15,21-21 0,22 0 16,-22 0-16,0 0 0,0 0 16,22 0-16,-22-21 0,21 0 0,-21 21 15,22-22-15,-22 1 0,0 0 16,0 0-16,0 0 0,0 0 0,1-1 16,-22 1-16,0 0 15,0-21-15,21 42 0,-21-21 0,0-1 16,0 44-1,0-1 1,0 0-16,0 0 0,0 0 0,0 0 16,0 22-16,0-22 0,0 0 0,0 0 15,0 0-15,0 1 16,21-1-16,0-21 0,0 0 0,0 21 16,1-21-16,-1 0 0,0 0 15,21 0-15,-21 0 0,22-21 0,-1 21 16,-21-21-16,22 21 0,-1-22 15,-21 1-15,0 0 0,22 0 0,-22 0 16,0-22-16,0 22 0,-21 0 16,0 0-16,21 0 0,-21 0 0,0-1 15,0 44 1,0-1 0,-21 0-16,0 21 0,21-21 0,-21 22 15,0-1-15,21 0 0,-22 1 16,1 20-16,0-20 0,21 20 0,0 1 15,0-1-15,-21 1 0,21-1 0,0 22 16,-21-22-16,21 1 0,-21 20 16,21-20-16,-22-1 0,1 1 0,0-1 15,0 1-15,0-1 0,0 1 16,-22-22-16,22 1 0,0-1 0,-21 0 16,20-21-16,1 1 0,0-1 0,0-21 15,21-21 1,0-1-16,0 1 0,0-21 15,21 0-15,0-1 0,22 1 0,-22-22 16,21 1-16,0-1 0,1-20 16</inkml:trace>
  <inkml:trace contextRef="#ctx0" brushRef="#br0" timeOffset="86120.12">19685 12361 0,'0'-42'0,"0"84"0,0-126 0,0 63 16,0-1-16,0 1 0,0 0 15,21 21 1,0-21-16,0 21 0,1 0 16,20 0-16,-21 21 0,0 0 15,0 0-15,1 1 0,-22-1 0,0 0 16,0 21-16,0-21 0,0 22 0,-22-22 16,1 21-16,0-21 0,0 1 15,0-1-15,-22 21 0,-20-21 16,42 0-16,0 1 0,-1-22 15,1 0-15,42 0 16,22 0 0,-22-22-16,0 1 0,21 0 0</inkml:trace>
  <inkml:trace contextRef="#ctx0" brushRef="#br0" timeOffset="86524.89">20426 11917 0,'0'0'16,"106"-106"-1,-85 85-15,0 0 0,0 0 0,0 21 16,-21 21 0,0 0-16,0 0 0,-21 21 0,0 1 15,0-1-15,0 0 0,-1 22 0,1-22 16,0 22-16,0-1 0,0-20 16,0-1-16,-1 0 0,1 1 0,0-1 15,21 0-15,0-21 0,0 1 0,0-1 16,0 0-16,0 0 0,21-21 15,0 0-15,1 0 0,-1 0 16,0 0-16,0 0 0,0-21 0,22 0 16,-22 0-16,0-1 0,21 1 15,-21 0-15,1 0 0,-1-21 0,0 20 16,0 1-16,0 0 0,-21 0 16,0 42-1,0 0 1,0 0-16,-21 1 0,0-1 15,21 0-15,-21 0 0,21 0 16,-21 0-16,21 1 16,-22-22-16,22-22 31</inkml:trace>
  <inkml:trace contextRef="#ctx0" brushRef="#br0" timeOffset="86700.28">20849 12086 0,'0'0'0,"0"-21"0,0 0 16,-21 21 15,21 21-31,0 0 16,0 0-1,0 1-15,0-1 0,0 0 16,21-21-16,0 21 0</inkml:trace>
  <inkml:trace contextRef="#ctx0" brushRef="#br0" timeOffset="87912.52">21421 12256 0,'0'0'0,"0"-22"15,0 1-15,0 0 0,-22 0 16,1 21-1,0 0-15,0 0 0,21 21 16,-21 0-16,0 0 0,-1 1 16,1-1-16,0 0 0,21 0 0,-21 0 15,21 0-15,0 1 0,-21-1 0,21 0 16,0 0-16,0 0 16,0 0-16,0 1 0,21-1 0,0 0 15,21 0-15,-20-21 0,20 21 0,-21-21 16,21 0-16,22 21 0,-22-21 15,1 0-15,20 0 0,-21 0 0,22 0 16,-22 0-16,1-21 0,-1 0 0,0 0 16,-21 21-16,22-21 0,-22 0 15,0-1-15,0 1 0,0-21 0,1 21 16,-22 0-16,0-22 0,0 22 16,0 0-16,0 0 0,0 0 0,0-1 15,-22 22-15,-20 0 16,21 0-16,0 22 0,0-1 0,-22 0 15,22 0-15,-21 0 0,21 0 16,-1 1-16,1 20 0,0-21 0,21 0 16,0 0-16,0 22 15,0-22-15,21-21 16,0 21-16,1-21 0,-1 0 0,0 0 16,0 0-16,0 0 15,0 0-15,1-21 0,-1 21 0,0-21 16,0 0-16,0-1 0,-21 1 15,21 0-15,1 0 0,-22 0 16,21 0-16,-21-1 16,21 1-16,-21 42 31,0 1-31,0-1 0,0 0 16,0 0-16,0 0 15,0 0-15,0 1 0,0-1 16,0 0-16,21 0 0,0-21 15,0 21-15,1-21 0,20 0 16,-21 0-16,0 0 0,22 0 0,-22 0 16,0 0-16,0 0 0,0 0 0,0 0 15,1-21-15,20 0 0,-21 0 16,0 0-16,0-1 0,1 1 0,20-21 16,-21 0-16,0-1 0,0 1 15,22-22-15,-22 22 0,0-21 16,0-1-16,0 22 0,1-22 0,-1 22 15,0 0-15,0-1 0,-21 22 16,0 0-16,0 0 0,0 0 0,-21 21 31,0 21-31,0 0 16,-1 0-16,-20 21 0,21-20 0,0 20 16,21 0-16,-21 1 0,-1-1 15,1 0-15,21 1 0,0-1 16,-21 0-16,21 1 0,-21-1 0,21 0 15,0 1-15,0-22 0,0 21 16,0-21-16,0 0 0,21 1 0,0-1 16,0 0-16,1 0 0,-1-21 0,0 0 15,21 21-15,-21-21 0,1 0 16,-1 0-16,21 0 0,-21 0 0,0 0 16,1 0-16,20-21 0,-21 0 0,0 21 15,0-21-15,22 0 0,-22-1 16,0 1-16,0 0 0,0 0 0,-21-21 15,22 20-15,-22 1 0,21 0 16,-21 0-16,-21 21 16,-1 0-1,1 0-15,21 21 0,-21 0 16,0 0-16,0 1 0,0-1 0,21 0 16,0 0-16,0 0 0,0 0 0,0 1 15,0-1-15,0 0 16,21-21-16,0 21 0,0-21 15,0 0-15,0 0 0,1 0 16,-1 0-16,0 0 0,0 0 16,21 0-16,-20 0 0,-1 0 0,0 0 15,0 0-15,0 0 0,-21-21 16,21 0-16,1 21 0,-22-21 16,0-1-16,21 22 0</inkml:trace>
  <inkml:trace contextRef="#ctx0" brushRef="#br0" timeOffset="88327.97">22479 11875 0,'0'0'0,"-21"0"0,0 0 0,42 0 31,0 0-31,21 0 0,1 0 16,-1 0-16,21 0 0,1 0 16,-1 0-16,1 21 0,-1-21 0,22 0 15,-21 0-15,-1 0 0,1 0 0,-22 0 16,21 0-16,-20 21 0,-1-21 16,0 0-16,1 0 0,-22 0 0,21 0 15,-21 0-15,1 0 16,-22 21-16,0 0 94,-22-21-63,1 0-31</inkml:trace>
  <inkml:trace contextRef="#ctx0" brushRef="#br0" timeOffset="90184.63">635 14923 0,'0'-22'0,"21"22"0,-21-21 15,21 21-15,-21-21 0,0 0 16,0 0-16,21 0 0,-21-1 16,22 1-16,-22 0 15,0 0-15,0 42 32,0 0-17,-22 0-15,1 22 0,0-22 0,0 21 16,0-21-16,-22 22 0,22-22 15,0 21-15,0-21 0,0 1 16,0 20-16,21-21 0,0 0 0,-22-21 16,22 21-16,-21-21 15,21 22 1,21-22-16,1 0 16,-1 0-16,0 0 15,0 0-15,0 0 0,0 0 0,22-22 16,-22 1-16,0 21 0,21-21 15,-20 21-15,-1-21 0,0 0 16,21 0-16,-21 21 0,1-22 0,-1 1 16,-21 0-16,21 21 0,-21-21 15,0 0-15,0 42 32,0 0-17,0 21-15,-21-20 0,0 20 16,21 0-16,0-21 0,-22 22 15,22-1-15,-21 0 0,21-20 16,0 20-16,-21-21 0,21 21 0,0-20 16,-21-1-16,21 0 15,21-21 17,0-21-32,0 21 15,-21-21-15,22-1 0,-1-20 0</inkml:trace>
  <inkml:trace contextRef="#ctx0" brushRef="#br0" timeOffset="90401.51">1355 15050 0,'0'0'0,"0"21"31,0 0 0,21-21-31,0 0 16,0 0-1,0 0-15,0 0 0,1 0 16,-1 0-16</inkml:trace>
  <inkml:trace contextRef="#ctx0" brushRef="#br0" timeOffset="91148.79">2688 15028 0,'0'0'0,"-21"22"16,42-22 15,0 0-31,0 0 0,1 0 15,20 0-15,-21 0 0,21-22 16,1 1-16,-1 0 0,-21 21 0,22-21 16,-22 0-16,21 0 15,-21-1-15,0 22 0,1-21 0,-22 0 16,0 0-16,0 0 16,-22 0-16,-20 21 15,21 0-15,-21 0 0,20 0 16,-20 0-16,0 21 0,-1 0 0,1 0 15,0 0-15,21 0 0,-22 1 16,22 20-16,0-21 0,21 21 0,0-20 16,0 20-16,0 0 0,0-21 15,0 22-15,0-22 0,0 0 0,21 0 16,0 0-16,22 1 16,-22-22-16,0 0 0,0 21 0,0-21 15,0 0-15,1 0 0,-1 0 16,0 0-16,0 0 0,-42 0 31,0 0-31,0 0 0,-22 0 16,22 0-16,-21 0 0,-1 21 15,22-21-15,-21 21 0,0 0 0,20 0 16,1 1-16,-21-1 16,21 21-16,0-21 0,21 0 0,-22 22 15,22-22-15,-21 0 0,21 0 0,0 0 16,0 1-16,0-1 0,0 0 15,21-21-15,1 21 0,-1-21 16,0 0-16,21 0 0,1 0 0,-22 0 16,21 0-16,22 0 0,-22 0 15,0 0-15,1-21 0,20 0 0,-21 0 16,1-1-16</inkml:trace>
  <inkml:trace contextRef="#ctx0" brushRef="#br0" timeOffset="92516.41">3365 15452 0,'0'0'0,"22"-21"0,-22-1 15,0 1-15,0 0 0,0 0 16,-22 21-16,1 0 0,0 0 16,0 0-16,0 0 15,0 0-15,-1 21 0,1 0 0,0 0 16,0 1-16,0-1 0,21 21 16,0-21-16,-21 22 0,21-22 0,-22 21 15,22-21-15,0 22 0,0-22 16,0 21-16,0-21 0,0 0 0,0 1 15,0-1-15,0 0 0,22-21 16,-1 0-16,0 0 16,0-21-16,0 21 15,0-21-15,1-1 0,-1 1 16,0 0-16,0 0 0,0 0 0,0-22 16,-21 22-16,22 0 0,-22 0 15,21-21-15,-21 20 0,0 1 0,0 0 16,0 0-16,21 21 15,-21 21 1,0 0 0,0 0-16,0 1 0,0-1 0,0 0 15,0 0-15,0 21 0,0-20 16,21-1-16,-21 0 0,21-21 0,0 21 16,1 0-16,-1-21 0,21 0 15,-21 0-15,22 0 0,-1 0 0,-21 0 16,43-21-16,-22 0 15,0 0-15,1 0 0,-1-1 0,0 1 16,1 0-16,-1 0 0,-21 0 0,21 0 16,-20-22-16,-22 22 0,0 0 15,0 0-15,0 0 0,0-1 0,-22 22 16,1 22 0,0-22-16,0 21 0,0 21 15,0-21-15,-1 0 0,1 22 16,0-22-16,21 21 0,0-21 0,0 22 15,0-22-15,0 0 0,0 0 16,0 0-16,0 1 0,21-22 0,0 21 16,1-21-16,-22 21 0,21-21 15,-21-21 32,-21 21-31,21-21-16,0 42 47,0 0-47,0 0 15,21 0-15,0-21 16,0 0-16,-21 21 0,21-21 16,0 0-16,64 0 15,-43 0-15,1-21 0,-22 21 16,21-21-16,1 0 0,-22 21 0,21-21 15,0 0-15,-20-1 0,20 1 16,-21-21-16,0 21 0,22 0 0,-43-1 16,21 1-16,0 0 0,-21 0 0,21 21 15,-21 21 17,0 0-32,0 0 15,0 1-15,0-1 0,0 21 0,-21-21 16,21 0-16,0 1 0,0-1 15,0 0-15,0 0 16,21-21-16,0 0 16,0 0-16,1 0 15,-1-21-15,21 21 0,-21-21 0,0 0 16,1-1-16,-22 1 0,21 0 0,0 0 16,0 0-16,-21 0 0,0-1 15,21 1-15,0 21 16,-21 21 15,0 1-31,0-1 0,0 0 0,0 0 16,0 21-16,0-20 15,0 20-15,-21 0 0,21 1 0,-21 20 16,21-21-16,-21 22 0,21-1 16,0 1-16,0 21 0,0-22 0,0 22 15,0-1-15,0 1 0,0 0 0,0-1 16,0 1-16,0 0 0,0-22 15,-21 22-15,0-22 0,-1 22 0,22-43 16,-21 22-16,0-22 0,0-21 16,0 1-16,-22-1 0,22-21 0,0 0 15,0-21-15,0-1 0,-22 1 0,22-21 16,0 0-16,0-1 16,-21 1-16,20-22 0,22 22 0,0-21 15,0-1-15,0 1 0,0-1 16,0-21-16,43-42 0,-22 64 15,0-1-15,21 1 0,-20-1 0,20-20 16,0 20-16,1 1 0,-1-1 16,0 22-16,1-22 0,-1 1 0,0 21 15,1-1-15,-1 1 0,0 0 16</inkml:trace>
  <inkml:trace contextRef="#ctx0" brushRef="#br0" timeOffset="92866.24">6075 15558 0,'0'0'15,"0"-22"-15,0-62 16,0 41-16,0 22 0,0-21 0,-21 21 15,21 0-15,0-1 0,0 1 16,-22 21-16,22 21 16,0 1-16,0-1 0,0 21 15,0-21-15,0 22 0,0-1 16,0 0-16,0 22 0,0-22 0,0 0 16,0 1-16,0-1 0,-21 0 15,21 1-15,-21-22 0,21 21 0,0-21 16,0 1-16,0-1 0,0 0 0,21-42 31,0 0-31,1-1 16,-1 1-16</inkml:trace>
  <inkml:trace contextRef="#ctx0" brushRef="#br0" timeOffset="93177.4">6371 15579 0,'21'0'0,"-42"0"0,42 21 16,-21 0-16,0 0 15,0 0-15,0 1 0,0-1 0,-21 0 16,21 21-16,-21-21 0,21 1 0,-21-1 16,21 21-16,0-21 0,0 0 15,0 1-15,0-1 16,21-21-16,0 0 0,0 0 16,0-21-16,1-1 0,-1 22 15,0-21-15,21 0 0,-21 0 0,1 0 16,-1 0-16,0-22 0,-21 22 15,0 0-15,0 0 0,0 0 0,0-1 16,0 1-16,0 0 0,0 0 0,-21 0 16,0 21-16,-1 0 15,1-21-15,0 21 0,0 0 0,0 0 16,0 0-16,-1 0 16,1 0-16,0 0 0,21-22 0,-21 22 15,0 0-15</inkml:trace>
  <inkml:trace contextRef="#ctx0" brushRef="#br0" timeOffset="93407.27">5821 15388 0,'21'0'16,"0"0"-1,21 0-15,-20 0 0,20 0 0,0 0 16,1-21-16,20 0 0,-21 21 15,1 0-15,20-21 0,-20 21 0,20 0 16,-21-21-16,1 21 0,-1 0 0,0 0 16,1 0-16,-22 0 0,0 0 15,0 0-15,22 0 0,-1 0 16,-21 0 0</inkml:trace>
  <inkml:trace contextRef="#ctx0" brushRef="#br0" timeOffset="95762.47">8149 15939 0,'-21'21'0,"42"-42"0,-42 63 16,21-21-16,0-42 31,0 0-15,0 0-16,21-22 0,0 22 0,0 0 16,1 0-16,-1-22 0,0 1 0,0 21 15,0-21-15,0-1 0,-21 1 16,0 0-16,22-1 0,-22 1 0,0 0 15,0-1-15,0 1 0,0 21 16,-22 0-16,1-1 0,0 22 16,0 0-16,0 0 0,0 0 15,-1 22-15,1-1 0,0 21 16,0-21-16,0 22 0,0-1 0,21 0 16,0 1-16,-22-1 0,22 0 15,0 22-15,0-22 0,0 0 0,0 1 16,0-1-16,0 0 0,0-20 0,0-1 15,0 0-15,0 0 0,22 0 16,-1-21-16,0 0 16,0-21-16,0 0 15,-21 0-15,21 0 0,1-1 0,-22 1 16,21 0-16,0 0 0,-21-21 16,21 20-16,0 1 0,0 0 15,-21 0-15,22 21 0,-1 0 16,0 0-1,0 21-15,0-21 0,-21 21 16,21 0-16,1 1 0,-22 20 0,21-21 16,0 0-16,0 0 0,21 1 15,-20-1-15,20 0 0,0 0 0,1 0 16,-1 0-16,0-21 0,1 0 16,20 0-16,-21 0 0,22 0 0,-1 0 15,-20 0-15,20 0 0,-20-21 0,20 0 16,-21 0-16,1 0 15,-22 0-15,0-1 0,0 1 0,0-21 16,-21 21-16,0 0 0,0-22 0,0 22 16,0-21-16,-21 21 0,0-1 15,0 1-15,0 0 0,-22 21 0,22 0 16,0 0-16,-21 0 0,21 0 16,-22 21-16,22 0 0,-21 1 0,21-1 15,-22 0-15,22 21 0,0-21 0,0 22 16,21-22-16,0 0 0,0 21 15,0-20-15,0-1 0,0 0 0,0 0 16,21 0-16,0-21 0,0 0 16,0 0-16,22 0 15,-22 0-15,21 0 0,1-21 0,-22 0 16,21 0-16,-21 21 0,0-21 0,22-1 16,-22 1-16,0 0 0,0 0 15,-21 0-15,0 0 0,21-22 16,1 22-16,-22 42 31,0 0-31,21 1 16,-21-1-16,0 0 15,0 21-15,21-21 0,-21 1 0,0-1 16,21 0-16,0 0 0,0 0 16,1-21-16,-1 0 15,0 0-15,0 0 0,0 0 0,22 0 16,-22 0-16,0 0 0,21-21 15,-21 0-15,1 21 0,20-21 0,-21 0 16,0-1-16,0 1 0,1 0 0,-22-21 16,0 21-16,21-1 0,-21 1 15,0 0-15,0 0 0,0 0 0,0 42 32,0 0-17,0 0-15,0 0 0,0 1 16,0 20-16,0-21 0,0 0 0,-21 0 15,21 1-15,-22-1 0,22 0 16,-21 0-16,21 0 0,0 0 0,0-42 47,21 0-47,-21 0 16,22 0-16,-1-22 0,0 22 15,0 0-15,0 0 0,0 0 0,1 0 16,-1-1-16,0 1 0,0 21 0,0 0 15,0 0-15,1 0 16,-1 0-16,0 0 0,0 0 0,-21 21 16,21 1-16,0-1 0,1 0 15,-1 0-15,-21 0 0,21 0 16,0 1-16,21-1 0,-20 0 0,-1 0 16,21 0-16,-21-21 0,22 21 15,-1-21-15,0 0 0,1 0 0,-1 0 16,0 0-16,1 0 0,-22 0 0,21 0 15,0 0-15,1 0 0,-22-21 16,21 0-16,-21 0 0,1 0 0,-1 0 16,0-1-16,-21 1 0,0 0 0,0-21 15,0 21-15,0-1 0,0 1 16,0 0-16,-21 0 0,0 0 16,-22 21-16,22 0 0,0 0 0,-21 0 15,20 0-15,1 0 0,-21 0 16,21 21-16,0 0 0,-1 21 0,22-20 15,-21-1-15,21 0 0,-21 21 16,21-21-16,0 1 0,0 20 0,0-21 16,0 0-16,0 0 0,0 1 15,21-22-15,0 0 0,1 0 16,-1 0-16,0 0 0,0 0 0,0 0 16,22 0-16,-22 0 0,0-22 0,0 22 15,21-21-15,-20-21 16,-1 21-16,0 0 0,21-22 0,-21 22 0,1-21 15,-1-1-15,0 1 0,0 0 16,-21-22-16,21 22 0,0-22 16,1 22-16,-1-21 0,-21 20 0,21-20 15,-21 42-15,0-22 0,0 22 16,0 42 0,0 0-16,-21 1 0,21 20 15,-21 0-15,-1 1 0,1-1 16,0 0-16,21 1 0,0-1 0,-21 21 15,21-20-15,0-1 0,0 0 0,0-20 16,0 20-16,0 0 16,0-21-16,0 22 0,0-22 0,0 0 15,0 0-15,21 0 0,0 1 0,0-22 16,22 0-16,-22 0 0,0 0 16,21 0-16,-20 0 0,-1 0 0,21-22 15,-21 1-15,22 0 0,-22 0 16,21 0-16,-21 0 0,22-22 0,-22 1 15,0 0-15,0-1 0,0 1 0,0 0 16,1-22-16,-22 22 0,0-22 16,21 22-16,-21-22 0,21 22 0,-21 0 15,0-1-15,0 1 0,0 21 0,-21 63 32,0-21-17,-1 22-15,22-1 0,-21 0 16,0 1-16,0-1 0,21 0 0,0 1 15,-21-1-15,21 0 0,-21 1 0,21-1 16,0 0-16,0-20 0,0 20 16,0-21-16,0 21 0,0-20 0,0-1 15,21-21-15,0 21 0,0-21 0,0 0 16,0 0-16,22 0 0,-22 0 16,21 0-16,1 0 0,-1-21 0,-21 0 15,21-1-15,1 22 0,-22-21 16,0 0-16,21 0 0,-20 0 15,-1 0-15,-21-1 0,0 1 0,0 0 16,0 0-16,0 0 0,0 0 0,-21-1 16,-1 22-16,-20 0 15,21 0-15,0 0 0,0 22 0,-1-1 16,1 0-16,21 21 0,-21-21 0,21 1 16,0-1-16,0 21 0,0-21 15,0 0-15,0 1 0,0-1 16,21 0-16,-21 0 0,21 0 0,1-21 0,-1 0 15,0 21-15,21-21 16,-21 0-16,1 0 0,-1 0 0,21 0 0,-21 0 16,0-21-16,43 0 15,-43 0-15,0 0 0</inkml:trace>
  <inkml:trace contextRef="#ctx0" brushRef="#br0" timeOffset="97152.93">16573 15028 0,'0'0'0,"-42"-21"15,42 0-15,-21 21 32,0 21-17,0 0-15,-1 1 16,1-1-16,0 0 0,0 0 0,-21 0 15,20 22-15,1-22 0,0 0 0,0 0 16,0 0-16,0 0 0,-1 1 16,22-1-16,22-21 93,-1 0-77,-21-21 0,0-1-1,21 22-15,0 0 16,-21-21 0,0 0 62,0 0-78,21 21 15,-21-21-15,0 0 32,0-1-17,21 22 16,-21-21-15,22 21 0,-22-21 374,0 0-374</inkml:trace>
  <inkml:trace contextRef="#ctx0" brushRef="#br0" timeOffset="98085.45">16171 15028 0,'21'0'31,"1"0"-31,-1-21 16,0 21-16,0-21 0,21 0 16,-20 21-16,20-21 0,0 0 0,1-1 15,-1 1-15,0 0 0,1 0 0,-1 0 16,21 0-16,-41-1 0,20-20 15,0 21-15,-21 0 0,1 0 0,-1-22 16,-21 22-16,0 0 0,0 0 16,-21 21-1,-1 0-15,1 0 0,0 0 0,-21 21 16,-1 0-16,1 0 0,0 0 16,-1 22-16,1-22 0,0 21 0,-1 1 15,22-1-15,-21 0 0,21-21 16,0 22-16,21-1 0,0-21 0,0 22 15,0-22-15,0 0 0,21 0 0,0 0 16,21 0-16,-21-21 0,22 0 16,-22 22-16,0-22 0,21 0 0,-20 0 15,-1 0-15,0 0 0,-42 21 32,0-21-32,-1 0 15,-20 21-15,21-21 0,-21 21 16,-1 0-16,1 0 0,0 1 0,20-1 15,-20 0-15,0 21 0,21-21 0,-22 1 16,22 20-16,0-21 0,0 0 16,21 0-16,0 1 0,0-1 0,0 0 15,0 0-15,21-21 16,21 0-16,-21 0 0,22 0 16,-22 0-16,42 0 0,-20 0 0,-1 0 15,22 0-15,-22-21 16,21 0-16,1 0 0,-22-1 0,22 1 15,-1 0-15,-20 0 0</inkml:trace>
  <inkml:trace contextRef="#ctx0" brushRef="#br0" timeOffset="99396.48">17208 15261 0,'22'-21'0,"-44"42"0,65-63 0,-43 21 0,0-22 16,0 22-16,0 0 0,-21 21 16,-1 0-16,1 0 0,-21 0 15,21 21-15,0 0 16,-1 1-16,-20 20 0,21-21 0,0 21 15,-22 1-15,22-22 0,0 21 0,0-21 16,0 22-16,0-22 0,-1 21 16,22-21-16,0 1 0,0-1 15,0 0-15,0 0 16,22-21-16,-1 0 16,0 0-16,21 0 0,-21-21 0,1 21 15,20-21-15,-21 0 0,0-1 16,22 1-16,-22 0 0,21 0 0,-21-21 15,0 20-15,1 1 0,-1 0 0,0-21 16,-21 21-16,21-1 0,-21 1 16,0 0-16,0 0 0,21 21 15,-21 21 17,0 0-32,-21 0 15,21 1-15,0-1 0,0 0 16,-21 0-16,21 0 0,-21 0 0,21 1 15,0-1-15,0 0 0,0 0 16,0 0-16,0 0 16,0 1-16,21-22 15,0 0-15,0 0 16,22 0-16,-22 0 0,21 0 0,-21 0 16,22 0-16,-1 0 0,21-22 0,-20 22 15,-1-21-15,0 21 16,1-21-16,-1 0 0,0 0 0,-20-22 15,-1 22-15,0 0 0,0 0 0,-21-21 16,0 20-16,0 1 0,0 0 16,0 0-16,-21 21 0,-43 0 15,43 0 1,0 0-16,-21 21 0,21 0 0,-1 0 16,1 1-16,0 20 0,21-21 0,0 0 15,0 22-15,0-22 0,0 0 16,0 21-16,0-21 0,0 1 0,0-1 15,21 0-15,0 0 0,-21 0 0,0 0 16,0 1 0,-21-22 15,0 0-31,0 0 0,0 0 16,0-22-16,-1 22 15,22-21 1,22 21-1,-1 0-15,0 0 16,0 0-16,21 0 0,-20-21 16,-1 21-16,21 0 0,-21 0 0,22-21 15,-22 0-15,21 21 0,-21-21 16,22 21-16,-1-22 0,0 1 0,1 0 16,-1 21-16,-21-21 0,21 0 15,-20 0-15,-1-1 0,0 1 0,0 21 16,-21-21-16,-21 42 31,0 0-31,21 1 0,-21-22 16,-1 21-16,22 0 0,0 0 0,0 0 15,-21 0-15,21 1 0,0-1 0,0 0 16,0 0 0,21-21-16,1 0 0,-1 0 15,21 0-15,-21 0 0,22 0 16,-22 0-16,21 0 0,0 0 0,-20-21 15,20 21-15,-21-21 0,21 0 16,-20-1-16,-1 1 0,0-21 0,0 21 16,0 0-16,0-1 0,-21-20 15,22 42-15,-22-21 0,0 0 0,0 42 32,0 0-32,0 21 15,-22-20-15,22 20 0,0 0 0,-21 1 16,21-1-16,-21 0 0,21 1 0,0 20 15,0 1-15,0-1 0,0 1 16,0-1-16,0 1 0,0-1 0,0 1 16,0-1-16,0 1 0,-21-1 15,21 1-15,-21-1 0,0 1 16,-1-1-16,-20 1 0,21-22 0,-21 0 16,20 1-16,-20-1 0,0-21 0,-1 0 15,1-21-15,0 0 0,21 0 16,-22 0-16,22-21 0,0 0 0,0 0 15,0-22-15,21 1 0,0 0 0,0-22 16,0 22-16,0-22 0,0-20 16,0 20-16,0-20 0,21-1 0,0 0 15,0 1-15,0-22 0,22 21 0,-22 0 16,0-20-16</inkml:trace>
  <inkml:trace contextRef="#ctx0" brushRef="#br0" timeOffset="100487.86">18182 14309 0,'0'0'0,"-21"0"0,21 21 15,0 0 1,-21 21-16,0-20 0,21-1 0,-22 21 15,1 0-15,21-20 0,-21 20 0,0-21 16,0 21-16,0-20 0,21-1 16,-22 0-16,22 0 0,-21-21 0,21 21 15,-21-21-15,21-21 32,21 0-32,0 0 15,1 0-15,-1-1 0,0 1 0,0-21 16,0 21-16,0 0 0,1-22 0,20 22 15,-21 0-15,0 0 0,0 21 16,1 0-16,-1 0 0,0 0 16,0 21-16,-21 0 0,0 21 15,0-20-15,0 20 0,0-21 16,0 21-16,0-20 0,0 20 0,0-21 16,0 0-16,0 0 0,0 1 15,0-1-15,0 0 0,0 0 16,21-21-16,0 0 0,1 0 0,-1 0 15,0 0-15,21 0 0,-21 0 16,22-21-16,-22 21 0,21-21 0,1 0 16,-22-1-16,21 1 0,0-21 15,1 21-15,-22-22 0,21 22 16,-21 0-16,1 0 0,-1 0 0,-21 0 16,0 42-1,0 0 1,-21 0-16,-1 0 0,22 0 15,-21 1-15,21-1 0,0 0 0,0 0 16,0 0-16,0 0 0,0 1 0,0-1 16,0 0-16,21 0 0,1-21 15,-1 0-15,-21 21 0,42-21 0,-21 0 16,0 0-16,1 0 0,-1 0 16,21 0-16,-21-21 0,0 0 0,1 0 15,-1 0-15,0-1 0,-21 1 16,0 0-16,0-21 0,0 21 15,0-22-15,0 1 0,0 0 0,-21 20 16,0-20-16,-1 21 0,1 0 0,0 0 16,-21 21-16,21 0 0,-1 0 15,1 0-15,0 21 0,0 0 0,0 0 16,21 0-16,0 0 0,0 22 16,0-22-16,0 0 0,21 0 0,0 0 15,21 1-15,-20-1 0,20-21 16,-21 21-16,21-21 0,1 0 0,-1 0 15,0 0-15,1 0 0,20 0 0,1-21 16,-22 0-16,22 21 16,-1-22-16,-21-20 0,1 21 0,-1-21 15,0-1-15,1 22 0,-1-42 0,0 20 16,1 1-16,-22 0 0,21-1 16,-21 1-16,1 0 0,-1-1 0,0 22 15,0 0-15,-21 0 0,0 0 16,-21 42-1,0 0-15,0 21 0,-1-21 16,1 22-16,0-1 0,-21 0 0,21 22 16,-1-22-16,1 1 0,0 20 0,0-21 15,21 1-15,0-1 0,-21 0 16,21-20-16,0 20 0,0-21 16,0 0-16,0 0 0,0 1 15,21-1-15,0-21 0,0 21 16,0-21-16,1 0 0,-1 0 0,0 0 15,21 0-15,-21-21 0,1 21 16,-1-21-16,0-1 0,-21 1 0,0 0 16,21 0-16</inkml:trace>
  <inkml:trace contextRef="#ctx0" brushRef="#br0" timeOffset="100728.72">19558 14351 0,'0'0'15,"-42"0"-15,63-21 16,21 21-16,-21 0 16,22 0-16,-1 0 0,0-21 15,22 21-15,-22 0 0,22 0 0,-22-21 16,0 21-16,22 0 0,-22 0 16,0 0-16,1 0 0,-22 0 0,21 0 15,-21 0-15,1 0 0,-44 0 31,1 0-31,0 0 16,-21 0-16,-1 0 0</inkml:trace>
  <inkml:trace contextRef="#ctx0" brushRef="#br0" timeOffset="101978.02">169 16743 0,'21'-21'32,"1"21"-32,20-21 0,-21 21 15,21 0-15,1 0 0,-1-22 0,0 1 16,22 21-16,-22-21 15,1 21-15,-1-21 0,0 21 16,-21-21-16,22 21 0,-22 0 0,-21-21 16,-21 21 15,0 0-31,-1 0 0,-20 0 16,0 0-16,21 0 0,-22 21 15,1-21-15,0 21 0,-1-21 0,1 21 16,21 0-16,-22-21 0,1 21 15,21-21-15,0 22 0,0-1 16,-1-21-16,22 21 0,0 0 16,0 0-1,0 0 1,22-21-16,-1 22 0,0-22 0,0 21 16,0-21-16,22 21 0,-22-21 15,0 21-15,21-21 0,-21 21 16,1 0-16,-1 1 0,0-1 0,0 0 15,-21 0-15,0 0 0,0 0 16,0 1-16,-21-1 0,0 0 16,0 21-16,-22-21 0,22-21 0,0 22 15,-21-1-15,20 0 0,1-21 16,0 0-16,0 0 0,0 0 31,21-21-15,0 0-1,21 21-15,0-22 0,0 22 16,0-21-16,1 0 0</inkml:trace>
  <inkml:trace contextRef="#ctx0" brushRef="#br0" timeOffset="102139.91">804 17018 0,'64'0'0,"-128"0"0,149 0 16,-64 0 31,0 0-32,0-21-15,1 21 16</inkml:trace>
  <inkml:trace contextRef="#ctx0" brushRef="#br0" timeOffset="102540.69">2730 16320 0,'-21'-22'0,"42"44"0,-63-65 15,21 22-15,0 0 0,0 21 16,-1-21-16,1 21 0,0 0 16,0 0-16,0 0 0,0 21 0,-1 0 15,1 21-15,0 1 0,21 20 16,0 1-16,0-1 0,0 22 0,0 0 16,0-1-16,0 1 15,0 21-15,-21-22 0,21 1 0,-21 21 16,0-21-16,-1-1 0,1 1 15,0 0-15,0-22 0,0 1 16,0-1-16,-1-21 0,22 1 0,-21-1 16,21-21-16,0-42 31,0-21-31,0 21 0,0-22 16,0-20-16,0 20 0</inkml:trace>
  <inkml:trace contextRef="#ctx0" brushRef="#br0" timeOffset="102816.9">2201 16997 0,'0'0'0,"0"-106"16,21 64-16,-21 21 15,22-22-15,-1 22 0,21 0 16,-21 0-16,22 0 0,-1-1 0,21 1 16,-20 21-16,20 0 0,-20 0 15,20 0-15,-21 21 0,1 1 0,-1-1 16,-21 0-16,0 21 0,-21 1 15,0-22-15,0 21 0,-21 0 0,0-20 16,-21 20-16,21 0 16,-22-21-16,1 1 0,0 20 0,-1-21 15,22 0-15,-21 0 0,21-21 16,-1 22-16,1-22 0,0 0 16,21-22-1,0 1-15,21 0 0,0 0 16,22-21-16</inkml:trace>
  <inkml:trace contextRef="#ctx0" brushRef="#br0" timeOffset="103155.71">2984 17039 0,'0'0'0,"43"0"16,-43 21-16,21-21 0,0 0 15,0 0-15,0 0 16,1-21-16,-22 0 0,21 21 15,0-21-15,0 0 0,-21 0 16,0-1-16,21 1 0,-21 0 0,0 0 16,0 0-16,0 0 15,-21 21-15,0 0 16,21 21-16,-21 0 16,21 21-16,-21-21 0,21 22 0,0-22 15,0 21-15,0-21 0,0 22 16,0-22-16,0 21 0,0-21 15,0 1-15,21-1 0,0 0 16,0 0-16,0-21 0,0 0 16,1 0-16,-1 0 0,0 0 0,0 0 15,0 0-15,0-21 0,1 21 16,-1-21-16,0 0 0,0-1 0,-21 1 16</inkml:trace>
  <inkml:trace contextRef="#ctx0" brushRef="#br0" timeOffset="103464.53">3556 16997 0,'-21'21'0,"42"-42"0,-21 0 0,21 0 0,-21-1 15,21 22-15,0 0 16,-21-21-16,22 21 16,-1 0-16,0 21 15,0 1-15,0-1 16,0 0-16,-21 0 0,22 0 0,-22 22 16,21-22-16,-21 0 0,0 21 15,0-21-15,0 1 0,0 20 0,0-21 16,0 0-16,-21 0 0,-1 1 15,22-1-15,0-42 32,0-1-32,0 1 15,22-21-15,-22 21 0,21 0 16,0-22-16,0 1 0,-21 21 16,21-22-16,0 1 0,1 0 15,-22 21-15,21-22 0,0 22 0,0 0 16,-21 0-16,0 0 0,21 21 15,0 0-15,1-22 0</inkml:trace>
  <inkml:trace contextRef="#ctx0" brushRef="#br0" timeOffset="104508.86">4254 17166 0,'0'0'0,"-21"0"16,21 21-16,21-21 31,1 0-31,-1 0 0,0-21 16,21 21-16,1-21 0,-1 0 15,0-21-15,1 20 0,20 1 0,-21-21 16,1 0-16,-1 20 0,0-20 15,1 0-15,-22-1 0,21 1 16,-21 0-16,1-1 0,-22 1 16,0 0-16,0 21 0,0-22 0,0 1 0,0 21 15,0-22-15,-22 22 16,1 0-16,0 0 0,0 21 0,0 0 16,0 0-16,21 21 15,-22 0-15,1 22 0,0-1 0,21 0 16,-21 22-16,0-1 0,21 1 15,-21-1-15,-1 22 0,1 0 0,0-22 16,0 22-16,21-1 0,-21 1 16,21 0-16,-21-1 0,21 1 0,0 0 15,0-1-15,0 1 0,-22 0 16,22-1-16,0 1 0,0-21 16,0 20-16,0-20 0,0-22 15,0 22-15,0-43 0,0 21 0,0-21 16,22-21-16,-1 0 0,0 0 15,0 0-15,0-21 0,0-21 0,1 21 16,20-22-16,-21 1 0,0 0 16,22-22-16,-22 1 0,0 20 0,0-20 15,-21-22-15,0 22 0,0-1 16,0 1-16,0-1 0,-21-21 0,-21 43 16,20-21-16,-20 20 0,21-20 15,-21 42-15,20-1 0,-20 1 16,21 0-16,0 21 0,0 0 0,-1 0 15,44 0 17,-1 0-32,21 0 0,-21 0 15,22 0-15,-22-21 0,21 0 0,0 0 16,1-1-16,20 1 0,-20 0 16,-1 0-16,0-21 0,1 20 0,-1-20 15,0 21-15,1-21 0,-22 20 16,0 1-16,0 0 0,0 0 0,-21 0 15,0 42 17,0 0-32,-21 0 0,21 0 15,-21 1-15,21 20 0,0-21 0,0 21 16,0 1-16,0-22 0,0 0 16,0 21-16,0-20 0,0-1 0,0 0 15,21-21-15,0 21 0,0-21 16,1 0-16,-1 0 0,0 0 15,0 0-15,0-21 0,0 0 16,1 0-16,20-1 0,-21 1 0,-21 0 16,21 0-16,-21-21 0,0 20 15,0-20-15,0 21 0,0-21 0,-21 20 16,0-20-16,0 21 0,0 0 16,-1 0-16,1 21 0,0 0 15,0 0-15,-21 0 0,20 0 0,1 0 16,0 21-16,21 0 0,-21 0 15,21 0-15,-21-21 0,21 21 0,0 1 16,0-1-16,0 0 0,21 0 16,0-21-16,0 0 15,0 0-15</inkml:trace>
  <inkml:trace contextRef="#ctx0" brushRef="#br0" timeOffset="104984.55">5757 16955 0,'0'0'0,"-84"-43"15,84 22-15,-22 21 0,1-21 16,21 0-16,0 0 15,0-1-15,0 1 16,21 21 0,1 21-16,-1 1 15,0-1-15,0 21 0,21-21 0,-20 22 16,-22-1-16,21-21 0,-21 21 16,21 1-16,-21-22 0,0 21 0,0-21 15,0 1-15,0 20 0,0-21 16,0 0-16,-21-21 15,0-21 17,21 0-32,0 0 0,0-22 15,0 22-15,0-21 0,0 21 0,21-22 16,0 1-16,0 21 0,-21-21 16,21-1-16,0 22 0,1 0 15,-1 0-15,-21 0 0,21-1 0,0 22 16,0 0-16,0 0 15,1 0-15,-1 0 0,0 22 16,-21-1-16,21-21 0,0 21 16</inkml:trace>
  <inkml:trace contextRef="#ctx0" brushRef="#br0" timeOffset="106971.7">6308 17018 0,'0'-21'31,"0"42"1,0 0-32,-22 0 15,22 1-15,0-1 0,-21 0 0,21 21 16,0-21-16,0 1 0,0-1 16,-21 0-16,21 0 0,-21 0 0,21 0 15,0-42 32,0 0-47,0 0 0,21 0 16,0-22-16,0 22 0,-21 0 0,22-21 15,-1 21-15,0-22 0,0 22 16,0-21-16,0 21 0,1-1 16,-1 22-16,0 0 0,0 0 0,0 0 15,0 22-15,1-1 0,-22 21 16,0-21-16,21 0 0,0 1 15,-21 20-15,0-21 0,0 0 0,21 0 16,-21 1-16,0-1 0,21 0 16,-21 0-16,0 0 0,21-21 31,1 0-31,-1 0 0,0-21 16,0 0-16,0 21 0,-21-21 15,21 0-15,1-1 0,-1-20 16,0 21-16,0 0 0,0 0 0,0-22 15,-21 22-15,22 21 0,-1-21 16,0 0-16,0 21 16,0 21-16,-21 0 15,0 0-15,0 0 0,0 1 0,0-1 16,0 0-16,0 0 0,0 0 16,0 0-16,0 22 0,0-22 0,21 0 15,1 0-15,-1 0 0,0 1 16,21-22-16,-21 21 0,22 0 15,-22-21-15,21 0 0,1 0 0,-22 0 16,21 0-16,0 0 0,1 0 16,-1 0-16,0 0 0,1-21 0,-22 0 15,21 21-15,-21-22 0,1 1 16,-1 0-16,0-21 0,-21 21 0,0-1 16,0-20-16,0 21 0,0 0 15,0 0-15,-21-22 0,0 43 0,-1-21 16,1 21-16,-21 0 0,21 0 15,0 21-15,-22-21 0,22 21 0,-21 22 16,21-22-16,-22 0 0,22 21 16,0-20-16,0-1 0,21 21 15,0-21-15,0 22 0,0-22 16,0 0-16,42-21 16,-21 21-16,0-21 0,1 0 0,-1 0 15,21 0-15,-21 0 0,22-21 16,-22 21-16,21-21 0,-21 0 0,0-1 15,1 1-15,-1 0 0,0 0 16,0 0-16,0 0 0,-21-22 0,0 22 16,0 0-16,0 0 0,0 0 0,21 21 15,-21 21 17,0 0-32,0 0 0,0 0 15,0 0-15,0 1 0,0 20 0,0-21 16,22 0-16,-22 0 0,21 1 15,0-1-15,0 0 0,0-21 16,0 0-16,22 0 0,-22 0 16,0 0-16,0 0 0,0 0 15,1 0-15,-1 0 0,0-21 0,0 0 16,0-1-16,0 1 0,1 0 16,-22 0-16,0 0 0,21 0 0,-21-1 15,21-20-15,-21 21 0,0 0 16,0 0-16,21 21 15,-21 21 1,0 0 0,0 0-16,0 0 0,0 0 0,0 1 15,0-1-15,0 0 0,0 0 16,0 0-16,0 0 0,-21-21 16,21-21 30,0 0-46,0 0 0,0 0 0,21 0 16,-21-1-16,21 1 0,0 0 0,1 0 16,-1 0-16,-21 0 15,21-1-15,0 22 0,0 0 0,0 0 16,1 0-16,-1 0 0,-21 22 16,21-1-16,0 0 0,0 0 15,-21 0-15,21 0 0,1 1 16,-22-1-16,21 0 0,0 0 0,0 0 15,0-21-15,0 21 16,1-21-16,-1 0 16,0 0-16,0 0 0,0 0 15,0-21-15,1 21 0,-1-21 16,0 0-16,0 0 0,0 0 0,0-1 16,1 1-16,20 0 15,-21-21-15,21 21 0,-20-1 0,-1 1 16,42 0-16,-42 21 0,1 0 15,-22 21 1,0 0 0,0 1-1,0-1-15,0-42 47,0-1-47,0 1 16,0 0-1,0 0-15,0 0 16,-22 21-16,22-21 16,-21 21-16,0 0 0,0 0 15,0 0-15,0 21 0,-1 0 16,1 0-16,0 0 0,0 0 16,21 1-16,-21-1 0,21 21 0,-21-21 15,21 0-15,0 1 0,0 20 16,0-21-16,0 0 0,0 0 15,0 1-15,21-22 0,0 21 0,0-21 16,0 0-16,22 0 0,-22 0 16,21 0-16,0 0 0,-20 0 15,20 0-15,0 0 0,-21 0 16,22-21-16,-22-1 0,21 1 0,-21 0 16,1 0-16,-1 0 0,0 0 0,0-1 15,-21 1-15,0 0 16,0 0-16,-21 21 31,0 0-31,0 21 0,21 0 0,0 0 16,0 1-16,-22-1 0,22 0 15,-21-21-15,21 21 0,0 0 0,0 0 16,0 1-16,0-1 16,0 0-1,21-21-15,1 0 0,-1 0 0,0 0 16,0 0-16,0 0 15,0 0-15,-21-21 0,22 21 16</inkml:trace>
  <inkml:trace contextRef="#ctx0" brushRef="#br0" timeOffset="107296.87">10329 17145 0,'0'0'15,"-21"0"-15,0 0 0,0 0 0,0 0 0,21-21 16,0 0-16,-22 21 16,22-21-16,-21 21 0,21-22 0,-21 22 31,21 22-31,-21-1 0,0 0 0,21 0 15,0 0-15,0 0 0,-21 1 16,21-1-16,0 0 0,0 0 0,0 0 16,0 0-16,0-42 47,0 0-47</inkml:trace>
  <inkml:trace contextRef="#ctx0" brushRef="#br0" timeOffset="107454.78">10160 16870 0,'0'0'0,"0"-21"0,0 0 0,0-1 15,0 44 32,21-22-47,0 21 0,0-21 16,-21 21-16,43-21 0,-22 0 15</inkml:trace>
  <inkml:trace contextRef="#ctx0" brushRef="#br0" timeOffset="107696.63">10795 16722 0,'0'0'16,"0"-21"-16,0 42 31,-21 0-31,0 21 0,-1-21 15,22 22-15,-21-1 0,0 0 16,0 1-16,0-1 0,21 0 0,-21 1 16,-1-22-16,1 21 0,0-21 15,21 22-15,0-22 0,-21 0 0,21 0 16,0 0-16,21-21 16,0 0-1,0-21-15,1 0 16,-22 0-16</inkml:trace>
  <inkml:trace contextRef="#ctx0" brushRef="#br0" timeOffset="107855.54">10583 17039 0,'0'0'0,"21"0"32,1 0-32,-1 0 15,0 0-15,0 0 0,21 0 16,1 0-16,-1 0 0,0 0 0,1-21 15,20 21-15,-20 0 0,-1-21 0,0 21 16,22 0-16</inkml:trace>
  <inkml:trace contextRef="#ctx0" brushRef="#br0" timeOffset="108061.43">11663 16933 0,'0'22'16,"0"-1"-1,-21 0-15,21 0 0,0 0 16,-22 22-16,22-22 0,-21 0 16,0 0-16,0 0 0,21 0 0,-21 1 15,0-1-15,-1-21 16,22 21-16,22-21 31,-1 0-31,0-21 0,0 21 16</inkml:trace>
  <inkml:trace contextRef="#ctx0" brushRef="#br0" timeOffset="108364.85">12044 16912 0,'21'-21'0,"-42"42"0,42-63 0,-21 21 0,0 0 16,-21 21 0,0 0-16,-1 0 0,1 21 0,-21 0 15,21 0-15,-22 0 0,22 0 16,0 1-16,0-1 0,0 0 0,0 0 15,21 0-15,0 0 0,0 1 16,0-1-16,21-21 16,0 21-16,21-21 0,-21 0 15,1 0-15,-1 0 0,0 0 16,0 21-16,0-21 0,0 0 0,-21 21 16,0 0-16,0 1 15,-21-22-15,-21 21 16,21-21-16,0 0 0,-1 0 15,1 0-15,0 0 0,-21 0 16,21 0-16,-1 0 0,1 0 0,0-21 16,-21-1-16</inkml:trace>
  <inkml:trace contextRef="#ctx0" brushRef="#br0" timeOffset="108548.75">11536 16828 0,'0'-22'15,"-21"22"1,21-21-16,-22 21 0,44 0 78</inkml:trace>
  <inkml:trace contextRef="#ctx0" brushRef="#br0" timeOffset="109800.91">12763 17060 0,'0'0'16,"-21"22"-16,21-44 15,0 1-15,0 0 16,0 0-16,0 0 16,21-22-16,1 22 0,-1-21 15,0 21-15,0-22 0,0 1 0,0 0 16,1-1-16,-1 1 0,0 0 16,-21-1-16,0 1 0,0 0 0,0-1 15,0 22-15,-21-21 0,0 21 16,21 0-16,-43 21 0,22 0 0,0 0 15,-21 0-15,20 21 0,1 0 0,-21 21 16,21 1-16,0-1 0,-1 21 16,1 1-16,0-1 0,0 22 0,21-21 15,-21 20-15,21 1 0,-21-22 16,-1 1-16,22 21 0,0-22 0,-21 1 16,0 20-16,0-20 0,21-1 15,0 1-15,-21-1 0,21 1 16,0-1-16,0-20 0,0 20 0,0-21 15,0-20-15,21 20 0,0-21 16,0 0-16,0-21 0,1 0 0,20 0 16,-21 0-16,21 0 0,1-21 15,-22 0-15,21 0 0,1 0 0,-22-22 16,0 1-16,0 0 0,0-1 16,-21 1-16,0 0 0,0-1 0,0-20 15,-21 20-15,0-20 0,-21 21 16,20-1-16,-20 1 0,21 0 15,-21-1-15,20 22 0,-20 0 0,21 0 16,0 21-16,0 0 0,-1 0 16,22-21-16,22 21 31,20 0-31,-21 0 0,0 0 16,22 0-16,-1 0 0,-21 0 15,21-22-15,22 22 0,-22-21 0,1 0 16,20 21-16,1-21 0,-22 0 15,21 21-15,1-21 0,-22-1 0,22 1 16,-22 0-16,0 0 0,1 0 16,-22 0-16,0-1 0,0 1 15,-21 0-15,0 0 0,0 0 0,0 0 16,0-1-16,-21 22 16,0 0-16,0 0 0,0 0 0,-1 0 15,1 22-15,0-1 0,0 0 0,0 0 16,0 0-16,-1 22 0,1-22 15,0 0-15,21 0 0,0 21 16,-21-20-16,21-1 0,0 0 16,0 0-16,21-21 15,0 0-15,0 0 16,1 0-16,20 0 0,-21-21 16,0 0-16,0 21 0,1-21 0,-1-1 15,-21 1-15,21 0 0,0 0 16,-21 0-16,21 0 0,-21-1 0,0 1 15,0 0 1,0 42 0,0 0-16,0 1 15,0-1-15,0 0 0,0 0 0,0 0 16,0 0-16,0 1 0,0-1 16,0 0-16,21-21 0,1 0 15,-1 0-15,0 0 16,0 0-16,0 0 0,22 0 15,-22 0-15,0-21 0,21 21 0,-21-21 16,22-1-16,-22 1 0,21 0 16,-21 0-16,1-21 0,-1 20 0,0 1 15,0-21-15,-21 21 0,0 0 0,0-1 16,0 1-16,-21 21 16,0 0-16,0 21 15,-1 1-15,22-1 0,0 21 16,-21-21-16,21 0 0,0 22 0,-21-22 15,21 0-15,0 21 0,0-20 16,0-1-16,0 0 0,0 0 16,0 0-16,-21 0 0,0 1 15,0-22-15,21-22 32,0 1-32,0 0 15,21 0-15</inkml:trace>
  <inkml:trace contextRef="#ctx0" brushRef="#br0" timeOffset="110376.66">14414 16531 0,'0'0'0,"22"-42"0,20-22 15,-42 43-15,0 42 16,-21 1 0,0-1-16,-1 0 0,1 21 0,0 1 15,0-1-15,0 0 0,0 1 16,-1 20-16,1-21 0,0 1 0,0-1 15,21 0-15,0 1 0,-21-22 16,21 21-16,0-21 0,0 1 0,0-1 16,0 0-16,21 0 15,0-21-15,0 0 16,0 0-16,22 0 0,-22-21 0,0 0 16,0 21-16,0-21 0,22-1 15,-22 1-15,-21 0 0,21-21 0,0 21 16,-21-1-16,0 1 15,-21 42 17,0 1-32,21-1 0,0 0 15,-21 0-15,21 0 0,0 0 16,0 1 0,21-22-1,0 0-15,0 0 16,0 0-16,1 0 0,-1-22 15,0 22-15,-21-21 0,21 21 0,0-21 16,0 0-16,1 21 0,-22 21 31,0 0-15,0 0-16,0 1 0,0-1 16,0 0-16,0 0 15,21 0-15,0-21 16,0 21-16,0-21 0,0 0 15,1 0-15,-1 0 0,0 0 16,0 0-16,0 0 0,0-21 16,-21 0-16,22 0 0,-22 0 15</inkml:trace>
  <inkml:trace contextRef="#ctx0" brushRef="#br0" timeOffset="110600.53">14182 16658 0,'0'0'0,"-22"0"0,1 21 16,0-21-16,21 22 15,21-22-15,0 0 0,22 0 0,-22 0 16,21 0-16,22 0 0,-22 0 16,0 0-16,22 0 0,-1 0 0,-20 0 15,-1 0-15,0 0 0,1 0 16,-22 0-16,0 0 0,0 0 15,0 0-15</inkml:trace>
  <inkml:trace contextRef="#ctx0" brushRef="#br0" timeOffset="112596.91">16489 16870 0,'0'0'0,"0"21"0,-21-21 15,-1 0-15,22-21 32,22 21-32,-1-21 0,0 21 0,21-21 15,-21-1-15,22 1 0,-22 0 16,21 21-16,-21-21 0,1 0 16,-1 0-16,0-1 0,-21 1 0,0 0 15,0 0-15,-21 0 16,0 21-16,-1 0 0,1-21 0,0 21 15,-21 0-15,21 0 0,-22 0 16,22 0-16,-21 21 0,21 0 0,-1 0 16,-20 0-16,42 0 0,0 22 15,-21-22-15,21 21 0,0-21 0,0 22 16,0-1-16,0 0 0,21-20 16,0 20-16,-21 0 0,21-21 0,-21 22 15,22-22-15,-22 21 0,0-21 16,0 1-16,0-1 0,-22 0 15,1 0-15,-21 0 0,21 0 0,-22 1 16,1-22-16,0 0 0,-1 0 16,1 0-16,0 0 0,-22 0 0,22 0 15,21-22-15,-22 22 0,1-21 0,21 0 16,-21 0-16,20-21 0,1 20 16,0-20-16,0 0 0,0-1 0,21 1 15,0 0-15,0-22 0,0 22 16,0 0-16,0-22 0,0 43 0,0-21 15,0 20-15,0 1 0,21 21 16,0 0-16,0 0 0,-21 21 16,21 22-16,1-1 0,-22 0 15,21 1-15,0-1 0,0 0 16,0 22-16,0-22 0,1 1 0,-1-1 16,0 21-16,0-41 0,0 20 15,0-21-15,22 21 0,-22-20 0,42 20 16,-20-42-16,-22 0 15,21 0-15,1 0 0,-1 0 0,0 0 16,22 0-16,-22-21 0,0 21 0,22-21 16,-22-22-16,22 22 0,-22-21 15,22 21-15,-22-22 0,21-20 0,-20 20 16,-1-20-16,-21 21 16,22-22-16,-22 1 0,0-1 0,0 1 15,21-43-15,-20 63 0,-22 1 16,0 21-16,0 0 0,21 0 15,-21 42 1,0 0-16,0 0 0,-21 21 16,-1 1-16,22-1 0,-21 22 0,0-22 15,21 21-15,-21-20 0,0 20 16,0-20-16,21 20 0,0-21 0,-22 1 16,22-22-16,0 21 0,0-21 15,0 22-15,0-22 0,0 0 0,22-21 16,-22 21-16,21-21 0,0 0 15,21 0-15,-21 0 0,1 0 16,20 0-16,0-21 0,1 0 0,-1 0 16,-21 0-16,21-1 0,1 1 0,-1 0 15,0 0-15,1-21 0,-22 20 16,0 1-16,0 0 0,0 21 0,1-21 16,-22 42-1,0 0 1,0 0-16,0 1 15,-22-1-15,22 0 0,-21 0 0,21 0 16,0 0-16,0 1 16,0-1-16,0 0 0,21-21 15,1 0-15,-1 0 0,0 0 16,0 0-16,21 0 0,1 0 16,-22 0-16,21 0 0,-21 0 0,22-21 15,-22 0-15,21 21 0,-21-22 16,-21 1-16,22 0 0,-22 0 0,0 0 15,0 0-15,0-22 0,0 22 16,0-21-16,-22 21 0,22-1 0,-21-20 16,0 21-16,-21 0 0,21 21 0,-22 0 15,22 0-15,-21 0 16,-1 0-16,22 0 0,-21 21 0,0 0 16,20 0-16,-20 22 0,21-22 0,0 0 0,21 21 15,0-21-15,0 1 16,0-1-16,0 0 0,0 0 0,21-21 15,21 21-15,-21 0 0,22-21 16,-22 0-16,21 0 0,1 0 0,-1 0 16,0 0-16,1 0 0,-1-21 15,0 21-15,1-21 0,-1 0 0,0 0 16,-21 21-16,22-21 0,-1-22 16,-21 22-16,22 0 0,-22 0 0,0 0 15,0-1-15,0 1 0,-21 42 47,0 1-47,0-1 0,0 0 0,-21 0 16,21 0-16,-21 0 0,21 1 15,0-1-15,0 0 0,0 0 16,0 0-16,0 0 16,21-21-16,0 0 15,0 0-15,1 0 0,-1 0 0,0 0 16,21-21-16,-21 21 0,1-21 15,20 0-15,-21 0 0,0 0 0,22-1 16,-22 1-16,0 0 16,0 21-16,0-21 0,0 0 0,-21 42 31,0 0-31,0 0 0,-21 0 16,21 1-16,-21-1 0,21 0 15,0 0-15,0 0 0,0 0 16,0 1-16,0-1 0,0 0 15,21 0-15,0-21 0,1 0 16,-1 21-16,0-21 0,21 0 0,-21 0 16,1 0-16,20 0 0,-21 0 0,0 0 15,22 0-15,-22 0 0,0-21 16,0 0-16,-21 0 0,0 0 16,0-22-16,0 22 15,0 0-15,0 0 0,-21-22 0,0 22 16,-22-21-16,22 21 0,0 0 0,-21-1 15,21 1-15,-1 0 0,1 21 16,0 0-16,42 0 31,22 0-31,-22 0 0,21 0 0,0 0 16,1 0-16,-1-21 0,0 21 16,1 0-16,20 0 0,-20-21 0,-1 21 15,21 0-15,-41 0 0,20 0 0,-21-21 16,0 21-16,-21-22 15,-21 22-15,-21 0 0,21 0 16,-43 0-16</inkml:trace>
  <inkml:trace contextRef="#ctx0" brushRef="#br0" timeOffset="113900.61">571 17865 0,'22'0'16,"-1"-21"-16,0 21 0,0-22 15,-21 1-15,21 21 16,-21-21-16,-21 21 31,0 0-31,0 0 16,0 0-16,-1 21 0,-20 0 15,21-21-15,0 22 0,-22 20 16,22-21-16,-21 0 0,21 22 16,-22-1-16,22-21 0,0 21 0,0 1 15,0-1-15,0 0 0,21 22 16,0 21-16,0-22 16,21-21-16,0-20 15,0-1-15,0 0 0,22-21 0,-22 0 16,21 0-16,-21 0 0,22 0 15,-22 0-15,21 0 0,-21-21 16,22 0-16,-22-1 0,0 22 0,0-21 16,0 0-16,-21 0 15,0 0-15,0 0 0,0-1 16,0 1-16,-21 0 0,0 21 16,0 0-16,0 0 0,-1 0 15,1 0-15,0 0 16,0 21-16,0 0 0,0-21 15,-1 22-15,1-1 0,0 0 0,0 0 16,21 0-16,0 0 16,21-21-1,0 0-15,0 0 16,1-21-16</inkml:trace>
  <inkml:trace contextRef="#ctx0" brushRef="#br0" timeOffset="114096.5">1058 18225 0,'0'0'16,"21"0"-16,1 0 0,20 0 0,-21 0 15,0-22-15,0 22 16,1 0 31,-1 22-32,0-22-15,0 0 16,21 0-16</inkml:trace>
  <inkml:trace contextRef="#ctx0" brushRef="#br0" timeOffset="116521.96">3027 18119 0,'0'0'0,"-21"0"0,-1 0 16,22-21 46,22-1-62,-1 22 16,0-21-16,0 0 0,0 0 16,0 0-16,1 0 0,20-1 0,-21 1 15,21-21-15,-20 21 0,-1-22 16,0 22-16,0-21 0,0 21 16,0-22-16,-21 22 0,0-21 15,0 21-15,0 0 0,0-1 0,0 1 16,-21 21-1,0 0 1,0 0-16,0 21 0,0 1 0,-1-1 16,1 21-16,0 0 0,0 1 15,0-1-15,0 0 0,-1 1 0,22 20 16,-21-20-16,21-1 0,-21 0 16,21 1-16,0-1 0,0 0 15,0 1-15,0-22 0,21 0 0,-21 0 16,21 0-16,1-21 0,-1 0 15,21 0-15,-21 0 0,0 0 16,22 0-16,-22 0 0,21-21 0,1 0 16,-1 0-16,-21 0 15,21-1-15,1 1 0,-22 0 0,21 0 16,-21 0-16,1 0 0,-22-1 16,0 1-16,0 0 0,0 0 0,0 0 15,-22 21 1,1 21-1,0-21-15,0 21 0,0 21 0,0-20 16,-1-1-16,1 0 0,21 21 16,0-21-16,0 1 0,0-1 0,0 0 15,0 0-15,21-21 16,22 0 0,-22 0-16,0 0 0,0-21 15,22 0-15,-22 21 0,21-21 16,0-1-16,-20 1 0,20 0 0,0 0 15,-21 0-15,1 0 0,20-1 16,-21 22-16,0-21 0,0 21 16,1 0-16,-1 0 0,0 21 15,-21 1-15,21-1 16,0 0-16,-21 0 0,0 0 16,21 0-16,-21 1 0,0-1 0,22 0 15,-22 0-15,0 0 16,0 0-16,-22-21 15,1 0 1,0 0-16,0 0 0,0 0 16,21-21-16,-21 21 0,-1-21 15,22 0-15,-21 0 0,21 0 0,-21-1 16,21 1-16,-21 21 0,21-21 16,0 42 15,0 0-31,0 1 0,0-1 15,21 0-15,0-21 0,-21 21 16,21 0-16,1 0 0,-1 1 16,0-22-16,21 0 0,-21 21 15,1-21-15,20 0 0,-21 0 0,21 0 16,-20 0-16,20-21 0,0-1 16,22 1-16,-22 0 0,22 0 0,-22 0 15,0 0-15,1-1 0,-1 1 16,0 0-16,1-21 0,-22 21 15,0-1-15,0 1 0,-21 0 0,0 0 16,-21 21 0,21 21-1,-21 0-15,21 0 16,0 1-16,0-1 0,0 0 16,0 0-16,0 0 0,0 0 15,0 1-15,0-1 0,0 0 0,21 0 16,-21 0-16,21 0 0,-21 1 15,0-1-15,0 0 0,0 0 16,-21-21-16,0 21 0,-22 0 16,22 1-16,-21-22 0,0 21 15,-1-21-15,-20 0 0,20 0 0,1 0 16,21 0-16</inkml:trace>
  <inkml:trace contextRef="#ctx0" brushRef="#br0" timeOffset="118326.15">6392 18415 0,'0'21'0,"0"-42"31,0 0-31,0 0 16,0 0-16,21-1 0,-21 1 16,22 0-16,-22 0 0,0 0 15,0 0-15,0-22 0,0 22 0,0 0 16,0 0-16,0 0 0,-22-1 15,1 1-15,0 21 0,0 0 16,0 0-16,0 0 0,-1 0 16,1 21-16,0-21 0,0 22 0,0 20 15,0-21-15,-1 21 0,1-20 16,0 20-16,21 0 0,0-21 16,0 22-16,0-22 0,0 0 15,0 0-15,21 0 0,0 1 16,1-22-16,20 0 0,-21 0 15,0 0-15,0 0 0,22 0 16,-22-22-16,21 1 0,-21-21 0,22 21 16,-22 0-16,21-22 0,1 22 15,-1-21-15,-21-1 0,21 22 0,-20-21 16,20 0-16,-21-1 0,-21 1 16,21 0-16,-21-1 0,21 1 15,-21 0-15,0-1 0,0 1 0,0 0 16,0 20-16,0-20 0,0 21 15,0 0-15,0 0 0,0 42 32,-21 0-32,21 21 0,0 1 0,-21-1 15,21 0-15,0 22 0,0-1 16,0-20-16,-21 20 0,21-21 0,0 22 16,0-22-16,0 22 0,0-22 15,0-21-15,21 22 0,0-1 0,0-21 16,1 0-16,20 0 0,-21 1 15,21-22-15,1 0 0,-1 0 16,0 0-16,1 0 0,-1 0 16,0-22-16,43-20 15,-43 21-15,1 0 0,-1 0 0,0-22 16,1 22-16,-1-21 0,-21 21 16,0-22-16,1 22 0,-22-21 15,0 21-15,0-1 0,0 1 0,-22 21 16,1 0-16,-63 0 15,20 43 1,22-22-16,21 21 0,-22-21 0,22 0 16,-21 22-16,21-22 0,21 21 15,-22-21-15,22 1 0,0-1 16,0 0-16,0 0 16,22-21-1,-1 0-15,0 0 0,0 0 16,0-21-16,0 0 0,22 0 15,-22-1-15,21 1 0,1 0 0,-22 0 16,0-21-16,21 20 0,-21 1 16,1 0-16,-1 21 0,-21-21 15,21 21-15,-21 21 16,0 0-16,0 0 16,0 1-16,0-1 0,0 0 15,0 21-15,0-21 0,0 1 16,0-1-16,21 21 15,-21-21-15,21-21 0,0 0 0,1 21 16,20-21-16,-21 0 16,0 0-16,22 0 0,-1-21 0,-21 0 15,21 0-15,1 0 0,-1 0 16,43-22-16,-43 1 0,0 21 16,1-22-16,-22 1 0,21 21 15,-21-21-15,22-1 0,-22-20 16,0 20-16,0 1 0,0-21 0,-21 20 15,22 1-15,-22 0 0,21-1 16,-21 22-16,0 0 0,0 0 16,0 0-16,0 42 15,0 0-15,0 0 0,0 21 16,0-20-16,-21 20 0,21 0 16,-22 22-16,22-22 0,-21 0 0,21 1 15,0 20-15,0-20 0,0-1 16,0 0-16,0 1 0,0-1 0,0-21 15,0 21-15,0-20 0,21-1 16,1 0-16,20 0 0,-21 0 0,0-21 16,22 0-16,-22 0 0,21 0 15,0 0-15,1-21 0,63-21 16,-64 21-16,0-1 16,1 1-16,-1 0 0,0-21 0,1 21 15,-22-22-15,0 22 0,21-21 16,-42 21-16,21-22 0,-21 22 0,0 0 15,0 0-15,0 0 0,0-1 16,-21 22-16,0 0 0,-21 0 0,21 0 16,-1 22-16,-20-1 0,21 0 15,-21 0-15,20 21 0,1-20 16,0-1-16,0 21 0,0-21 16,21 0-16,-21 22 0,21 20 15,0-42 1,21-21-16,0 0 0,0 0 15,0 0-15,22 0 16,-22-21-16,0 0 0,0 21 0,0-21 16,0 0-16,-21 0 0,43-43 15,-22 43 1,-21 0-16,0 0 0,0-1 0,0 44 31,0-1-15,0 0-16,0 0 0,21 0 15,-21 0-15,0 1 0,21-1 0,-21 0 16,21 0-16,1 0 0,-22 0 16,21-21-16,0 0 0,0 0 15,0 0-15,0 0 0,22 0 16,-22 0-16,0 0 0,0-21 0,22 21 16,-22-21-16,0 21 0,0-21 15,0 0-15,-21 0 0,0-1 0,21 1 16,-21 0-16,0 0 0</inkml:trace>
  <inkml:trace contextRef="#ctx0" brushRef="#br0" timeOffset="118608.12">7916 17844 0,'-42'0'0,"84"0"0,-105 21 0,42-21 16,63 0 0,-21 0-16,21 0 0,1 0 15,-1 0-15,22 0 0,-22 0 16,21 0-16,1 0 0,84 0 16,-63 0-16,-22 0 15,1 0-15,-1 0 0,1 0 0,-22 0 16,0 0-16,-20 0 0,-1 0 0,0 0 15,0 0-15</inkml:trace>
  <inkml:trace contextRef="#ctx0" brushRef="#br0" timeOffset="119380.2">15176 17209 0,'0'0'16,"0"-22"-16,-21 22 0,21-21 0,-21 0 0,-21-21 31,42 21-31,-21 21 15,-1 0-15,1 0 0,21 21 16,0 21-16,0 0 16,-21 1-16,21-1 0,-21 22 0,21-1 15,-21 22-15,0-1 0,21 1 16,-22 0-16,1 21 0,21-22 0,-21 1 16,-21 0-16,21-1 0,-1 1 15,1 0-15,0-22 0,0 1 0,0-1 16,0 1-16,21-22 0,0 0 15,-22 1-15,22-22 0,0 0 16,0 0-16,22-21 0,-1 0 16,0 0-16,0-21 0,21 0 0,1 0 15,-1-22-15</inkml:trace>
  <inkml:trace contextRef="#ctx0" brushRef="#br0" timeOffset="121132.43">17378 17822 0,'-21'0'16,"42"0"-16,-64 0 0,22-21 0,0 0 0,21 0 15,0 0-15,0 0 16,0-1-16,21 22 16,-21-21-16,43 21 0,-22 0 15,0 0-15,0 21 0,0 1 0,22-1 16,-22 21-16,0 0 0,0 1 15,0-1-15,0 0 0,-21 1 16,0-1-16,0-21 0,0 22 0,0-1 16,0-21-16,0 21 0,0-20 15,0-1-15,0 0 0,0 0 16,0 0-16,-21-21 16,0 0-1,21-21-15,0 0 0,0 0 16,0 0-16,0-1 0,0 1 15,0-21-15,0 21 0,21-22 0,-21 1 16,21 0-16,1 21 0,-1-22 16,0 1-16,21 21 0,-21-22 0,1 22 15,20 0-15,-21 0 0,0 21 16,22 0-16,-22 0 0,0 0 16,-21 21-16,21 21 0,-21-20 15,21-1-15,-21 21 0,0 0 0,0-20 16,0 20-16,0-21 0,0 21 15,0-20-15,0-1 0,0 0 0,0 0 16,-21-21-16,21 21 0,0-42 47,0 0-47,21 0 16,0 0-16,1-22 0,-1 22 15,0 0-15,0-21 0,0 20 16,0-20-16,22 21 0,-22 0 15,0-22-15,0 22 0,22 21 0,-22 0 16,0 0-16,0 0 16,-21 21-16,21 1 0,-21-1 0,0 0 15,0 21-15,0-21 0,0 22 16,0-22-16,0 21 0,0-21 0,0 22 16,0-22-16,0 21 0,0-21 15,0 1-15,0-1 0,0 0 0,21-21 16,1 21-16,-22 0 0,21-21 15,0 0-15,0 0 0,0 0 0,0 0 16,1 0-16,-1-21 16,21 0-16,0 0 0,-20 0 0,20-1 15,-21 1-15,0-21 0,22 21 16,-22-22-16,0 22 0,0-21 0,0 21 16,0 0-16,1-1 0,-22 1 15,21 21-15,-21 21 31,0 1-31,0-1 0,0 21 0,-21-21 16,21 0-16,-22 1 0,22 20 16,0-21-16,0 0 0,0 0 0,0 1 15,0-1-15,0 0 0,0 0 16,0 0-16,0 0 0,22-21 16,-1 22-16,0-22 0,0 0 15,0 0-15,0 0 0,22 0 0,-22 0 16,21 0-16,-21-22 0,22 22 15,-22-21-15,0 0 0,0 0 0,0 0 16,1 0-16,-1-22 0,-21 22 16,0-21-16,0-1 0,0 22 0,0-21 15,0 0-15,0-1 0,-21 22 16,-1-21-16,1 21 0,0-1 0,0 22 16,0 0-16,-22 0 0,22 0 15,-21 22-15,0-1 0,20 0 0,-20 0 16,21 0-16,-21 22 15,20-22-15,1 0 0,21 21 0,0-21 16,0 1-16,0-1 0,0 0 16,0 0-16,21 0 0,-21 0 15,43-21-15,-22 0 0,0 22 0,0-22 16,22 0-16,-1 0 0,0 0 16,1 0-16,-1-22 0,0 1 0,1 21 15,20-21-15,-21 0 0,22 0 16,-22 0-16,1-1 0,-1-20 0,0 21 15,1 21-15,-22-21 0,0 0 16,0 21-16,0 0 0,-21 21 31,0 0-31,0 0 0,0 0 16,0 0-16,0 1 0,0-1 16,0 0-16,-21 0 0,21 0 0,0 0 15,0 1-15,0-1 0,0 0 16,0 0-16,0 0 0,21 0 0,0 1 15,1-22-15,-1 21 0,0-21 16,0 0-16,0 0 0,22 0 0,-1 0 16,-21 0-16,21 0 0,1 0 15,20 0-15,-20-21 0,-1-1 0,0 1 16,22-21-16,-22 21 16,0 0-16,1-22 0,-22 22 0,21-21 15,-21 21-15,1-1 0,-22-20 16,0 21-16,0 0 0,-43 21 15,22 0-15,0 0 16,-21 21-16,-1-21 0,22 21 0,-21 0 16,21 0-16,-1 1 0,1 20 15,21-21-15,0 0 0,0 0 0,0 1 16,0-1-16,0 0 0,0 0 16,0 0-16,21 0 0,1 1 0,-1-22 15,0 0-15,0 0 0,0 0 16,22 0-16,-22 0 0,0 0 15,0 0-15,21 0 0,-20 0 0,-1 0 16,0 0-16,0-22 0,21 22 16,-20-21-16,-1 21 0,-21-21 0,21 21 15,0-21-15</inkml:trace>
  <inkml:trace contextRef="#ctx0" brushRef="#br0" timeOffset="121296.33">21399 18500 0,'0'0'0,"0"21"15,22-21-15,-22-21 32,0 0-17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98D8-57E9-4612-9120-08CF88BF0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56F61-E5AD-488E-A74D-1F70B7DA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E91D-1DCF-4550-80C8-BCC6B4BD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6ED4E-DB9E-4F41-BD94-CACCDC71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6327-CE1A-4824-B908-FE8369C4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A7C3-5C8B-4496-A0E5-D7A6DA51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DD39B-057E-404A-8795-2088A9736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73CDF-84E1-4958-9E78-31FB7DF2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412E0-BF00-464F-AAED-D8F23BB1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8CAA-22A1-4586-8F59-211E5ACF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5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8B2B2-67F0-4D98-9DAB-AD7A4C288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773B8-269C-45AA-9990-66DC22CC7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A6E5-E422-4AC1-9672-0EAAC181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AC648-5276-45DA-B374-6C8A9EDF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281B-ECE7-47E4-809B-57A32788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8A55-C11F-4C29-AD28-6F54504D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22BD-26C8-4F2F-B1A7-2036F3A2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16EA-8405-41D7-82F8-7A7C97DA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1EF83-409F-4765-921C-00A45960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FF242-48BC-4EA9-855B-628BEE5A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0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8D9B-FFB6-43F4-84A0-D8F7B5CE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7E6F7-9996-4C15-8188-ACE61B90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F098-731E-4C91-BFDA-790FDD41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ADFED-A6F4-4A16-9A10-B2F195AE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4931-4BA3-45A8-9456-8E42AFBC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3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3A54-096A-4062-87C9-DBBCB793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4829-6F30-4D6E-883C-99285F30E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C5DAF-9BA7-422B-8146-286DF7522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27B3A-167A-474C-BC92-7AD4B7FE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10B5B-5A68-4A8E-B058-E0DBFB31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F5AA4-431F-419D-9687-5CCF6820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7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6C4FF-513F-4A88-A0BB-32D4C162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D77D-DC5C-437B-821E-11617EA69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6F773-BF0D-44A2-B0EA-14BD06CEC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005E2-B087-4F10-84E0-D55F1223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CA7DE-ABBA-4FDD-B403-49A7D5B50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B05DF-6B72-4936-8322-7E9FAF84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1666F-152F-4706-92C5-5F374F69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F6156-9248-41DD-928A-B19BAAF0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56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7D65-7CE4-472D-B00F-E8D6C107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6409C-32E3-488C-AE5F-9E57704B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891BE-FEE6-48C5-A50C-EFA44811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794C1-C8FF-41FF-9D49-3046BC1C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0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4B995-F844-4AA2-B3FD-A3D6D1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CABE7-27B4-4123-BA2E-3269DE11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99E4D-4B38-486F-B7C0-F28F70FC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D1C2-A7C1-4E3D-B9E4-E9FFC106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6895-F302-4BE9-9961-5D827CB8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42D29-1E7C-479B-B119-3B590791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DF552-CF3C-4DED-8598-FF19D7FF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C0A43-B20C-462D-80AD-06DECB1D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886D2-AB16-40F0-8D00-ABA16AA7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23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14E5-9073-4366-81CB-70AFAC6C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65AF6-6B19-42F1-93DE-5FE3CC9BF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D2A6-0063-41BD-8DCE-DAB2EC451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1668-1934-44D0-8737-44843576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163F5-0ACB-47B5-8A5A-38AF84A3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3198-2C86-4554-A33C-748290F3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8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DB400-4E93-41A6-963B-CE1D9188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1AC0-1299-48A2-B945-CCC3BE91C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46C1-5D16-4D59-B960-A94D391B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A53E-9B7C-4AEC-8309-F4C5213A8FEA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26CC-2382-4E25-AA98-C7B0C3DF3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81BD4-3F5B-4F41-AEB2-0EEBB94A8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7AAA-5953-476C-951E-C69670F37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6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16F-D150-4565-BEE1-71F07AAD6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8F6B-FB53-48FB-AE52-D5B42F62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81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16F-D150-4565-BEE1-71F07AAD6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8F6B-FB53-48FB-AE52-D5B42F62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1D6364-AC5A-4BC1-994F-156E6CD59B73}"/>
                  </a:ext>
                </a:extLst>
              </p14:cNvPr>
              <p14:cNvContentPartPr/>
              <p14:nvPr/>
            </p14:nvContentPartPr>
            <p14:xfrm>
              <a:off x="60840" y="99000"/>
              <a:ext cx="971604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1D6364-AC5A-4BC1-994F-156E6CD59B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89640"/>
                <a:ext cx="973476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79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16F-D150-4565-BEE1-71F07AAD6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8F6B-FB53-48FB-AE52-D5B42F62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B84A41-5E9E-485B-ACBD-7BCCBD1C9FF9}"/>
                  </a:ext>
                </a:extLst>
              </p14:cNvPr>
              <p14:cNvContentPartPr/>
              <p14:nvPr/>
            </p14:nvContentPartPr>
            <p14:xfrm>
              <a:off x="1165680" y="45720"/>
              <a:ext cx="7430040" cy="43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B84A41-5E9E-485B-ACBD-7BCCBD1C9F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36360"/>
                <a:ext cx="744876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2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16F-D150-4565-BEE1-71F07AAD6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8F6B-FB53-48FB-AE52-D5B42F62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FB618F-A955-459E-9988-8FF18363C734}"/>
                  </a:ext>
                </a:extLst>
              </p14:cNvPr>
              <p14:cNvContentPartPr/>
              <p14:nvPr/>
            </p14:nvContentPartPr>
            <p14:xfrm>
              <a:off x="830520" y="152280"/>
              <a:ext cx="7925040" cy="320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FB618F-A955-459E-9988-8FF18363C7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142920"/>
                <a:ext cx="7943760" cy="32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2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16F-D150-4565-BEE1-71F07AAD6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8F6B-FB53-48FB-AE52-D5B42F62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10F87C-4B2D-4198-BB00-2EB1403E2348}"/>
                  </a:ext>
                </a:extLst>
              </p14:cNvPr>
              <p14:cNvContentPartPr/>
              <p14:nvPr/>
            </p14:nvContentPartPr>
            <p14:xfrm>
              <a:off x="1318320" y="358200"/>
              <a:ext cx="7848720" cy="286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10F87C-4B2D-4198-BB00-2EB1403E2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960" y="348840"/>
                <a:ext cx="7867440" cy="28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43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16F-D150-4565-BEE1-71F07AAD6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8F6B-FB53-48FB-AE52-D5B42F62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B12B5B-86F2-4515-B8EE-21CCF7C36675}"/>
                  </a:ext>
                </a:extLst>
              </p14:cNvPr>
              <p14:cNvContentPartPr/>
              <p14:nvPr/>
            </p14:nvContentPartPr>
            <p14:xfrm>
              <a:off x="114120" y="205920"/>
              <a:ext cx="9799920" cy="66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B12B5B-86F2-4515-B8EE-21CCF7C36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96560"/>
                <a:ext cx="9818640" cy="66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0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16F-D150-4565-BEE1-71F07AAD6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8F6B-FB53-48FB-AE52-D5B42F62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ABA70E-8ECB-46E4-8CF7-5BAE5288191C}"/>
                  </a:ext>
                </a:extLst>
              </p14:cNvPr>
              <p14:cNvContentPartPr/>
              <p14:nvPr/>
            </p14:nvContentPartPr>
            <p14:xfrm>
              <a:off x="1150560" y="144720"/>
              <a:ext cx="7955640" cy="566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ABA70E-8ECB-46E4-8CF7-5BAE52881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135360"/>
                <a:ext cx="7974360" cy="56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56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16F-D150-4565-BEE1-71F07AAD6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8F6B-FB53-48FB-AE52-D5B42F62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20395-841D-470B-AB8F-0757B508447B}"/>
                  </a:ext>
                </a:extLst>
              </p14:cNvPr>
              <p14:cNvContentPartPr/>
              <p14:nvPr/>
            </p14:nvContentPartPr>
            <p14:xfrm>
              <a:off x="434160" y="0"/>
              <a:ext cx="714816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20395-841D-470B-AB8F-0757B5084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-9360"/>
                <a:ext cx="716688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38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16F-D150-4565-BEE1-71F07AAD6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8F6B-FB53-48FB-AE52-D5B42F62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E6C762-123E-469B-A4F4-6B6DD20DC533}"/>
                  </a:ext>
                </a:extLst>
              </p14:cNvPr>
              <p14:cNvContentPartPr/>
              <p14:nvPr/>
            </p14:nvContentPartPr>
            <p14:xfrm>
              <a:off x="1074240" y="853560"/>
              <a:ext cx="7163280" cy="422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E6C762-123E-469B-A4F4-6B6DD20DC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880" y="844200"/>
                <a:ext cx="7182000" cy="42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09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16F-D150-4565-BEE1-71F07AAD6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8F6B-FB53-48FB-AE52-D5B42F62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543F26-389C-495D-9296-82274C02E444}"/>
                  </a:ext>
                </a:extLst>
              </p14:cNvPr>
              <p14:cNvContentPartPr/>
              <p14:nvPr/>
            </p14:nvContentPartPr>
            <p14:xfrm>
              <a:off x="7560" y="152280"/>
              <a:ext cx="12131280" cy="468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543F26-389C-495D-9296-82274C02E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42920"/>
                <a:ext cx="12150000" cy="470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08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2021-01-29T13:10:17Z</dcterms:created>
  <dcterms:modified xsi:type="dcterms:W3CDTF">2021-01-29T14:45:03Z</dcterms:modified>
</cp:coreProperties>
</file>