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08:13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910 0,'0'0'0,"21"-21"15,-21 0-15,0 0 0,22 0 16,-22-1-16,0 1 16,0 0 15,21 42 0,-21 22-31,0-22 0,0 42 16,0-20-16,0 20 0,0 1 0,0-1 15,0 22-15,0-22 0,0 1 16,-21 20-16,-1 1 0,1-21 16,21-1-16,0 1 0,0-1 15,-21-21-15,21 22 0,-21-43 0,21 21 16,0-20-16,0-1 0,0 0 16,0 0-16,0-42 15,0 0-15,0 0 16,0-1-16,0-20 0,0 0 0,0-22 15,21 22-15,0-22 0,-21 1 16</inkml:trace>
  <inkml:trace contextRef="#ctx0" brushRef="#br0" timeOffset="220.87">4043 974 0,'0'-21'0,"0"42"0,-21-42 0,21-1 15,0 1-15,0 0 16,21 21-16,0-21 15,21 0-15,1 21 0,-1-21 0,0-1 16,22 22-16,-1-21 0,1 21 16,-22 0-16,22 0 0,-1-21 15,-21 21-15,1 0 0,-1 0 0,-21 0 16,0 0-16,1 21 16,-22 0-16,0 1 0,-22-1 15,1 0-15,-21 0 0,21 21 16</inkml:trace>
  <inkml:trace contextRef="#ctx0" brushRef="#br0" timeOffset="389">4064 1461 0,'0'0'0,"-21"21"0,42-21 32,0 0-17,21 0-15,-20 0 0,-1 0 0,21 0 16,-21 0-16,22 0 15,-22 0-15,21 0 0,-21 0 0,0-43 16,22 43-16,-22 0 0,0 0 16</inkml:trace>
  <inkml:trace contextRef="#ctx0" brushRef="#br0" timeOffset="648.57">4868 1524 0,'0'-21'0,"-21"21"0,0 0 16,21 21 0,0 0-16,0 0 0,-21 1 15,21-1-15,-21 21 0,21-21 16,-22 22-16,22-1 0,0 0 0,0 1 16,-21-22-16,21 21 0,-21 0 15,21-20-15,-21-1 0,21 0 0,0 0 16,0 0-16,0-42 31,21 0-31,0 0 16,0 0-16,1-1 0</inkml:trace>
  <inkml:trace contextRef="#ctx0" brushRef="#br0" timeOffset="968.75">4932 1461 0,'0'0'0,"0"-22"15,0-20-15,0 21 0,0 0 0,0 0 16,0-1-16,-21 22 0,-1 0 15,1 0-15,21 22 16,-21-22-16,21 21 16,0 0-16,0 0 15,21-21-15,0 21 16,1-21-16,-1 0 0,21 0 16,-21 0-16,0-21 0,1 0 0,-1 21 15,0-21-15,0 0 0,-21-1 16,0 1-16,0 0 0,0 0 15,0 0-15,0 0 0,-21-1 16,0 1-16,0 0 0,-1 0 0,1 21 16,0 0-16,0 0 15,0 0-15,0 21 0,-1-21 0,1 21 16,21 0-16,0 1 0,0-1 16,-21-21-16,21 21 0,0 0 15,21-21-15,0 21 0,1-21 16</inkml:trace>
  <inkml:trace contextRef="#ctx0" brushRef="#br0" timeOffset="1253.58">5503 931 0,'0'0'0,"0"-42"0,0 21 0,0-21 16,0 20-16,0 1 0,0 0 0,0 42 31,-21 22-16,21-1-15,0 0 0,-21 1 0,0 20 16,21 1-16,-21-1 0,-1 22 16,22-22-16,-21 22 0,0-22 15,21 22-15,0-21 0,-21 20 16,21-20-16,0-1 0,-21 1 0,21-22 0,0 22 16,0-43-16,0 21 15,0-21-15,0 0 0,0 1 0,0-1 16,21-42-1,0-1-15,0 1 0,0 0 16,1 0-16</inkml:trace>
  <inkml:trace contextRef="#ctx0" brushRef="#br0" timeOffset="1596.39">5630 1693 0,'0'0'16,"21"0"30,1 0-46,20 0 16,-21 0-16,0 0 0,0 0 16,22-21-16,-22 0 0,21 0 0,-21 0 15,1 0-15,-1-1 0,-21 1 16,0 0-16,0 0 0,0 0 0,0 0 16,0-1-16,-21 22 15,-1 0-15,1 22 16,-21-1-16,21 0 0,0 0 15,-1 21-15,1 1 0,0-1 16,0 22-16,0-22 0,21 0 16,-21-21-16,21 22 0,0-1 0,0-21 0,0 0 15,0 1-15,21-1 16,0-21-16,21 0 0,-21 0 0,22 0 16,-22 0-16,21 0 0,1-21 0,-1-1 15,-21 1-15,21 0 0,1-21 16,-1 21-16</inkml:trace>
  <inkml:trace contextRef="#ctx0" brushRef="#br0" timeOffset="3736.04">8022 1757 0,'42'0'15,"-20"0"-15,-1 0 0,0 0 0,0-21 16,21 0-16,-20-1 0,-1 1 16,0 0-16,-21 0 0,21 0 15,-21 0-15,0-22 0,0 22 0,0 0 16,0-21-16,0 20 0,-21 1 16,0-21-16,0 21 0,-1 0 0,1 21 15,-21-22-15,21 22 0,-22 0 16,1 0-16,0 22 0,21-22 0,-22 21 15,1 21-15,0-21 0,-1 22 16,22-1-16,0 21 0,-21-20 16,42 20-16,-22 1 0,22-22 0,0 22 15,0-22-15,0 0 0,0 1 16,0-22-16,22 0 0,20 0 16,-21-21-16,21 0 0,1 0 0,-1 0 15,0 0-15,1-21 0,20 0 16,-20-22-16,-1 1 0,21 0 0,-20-1 15,-1-20-15,0-1 0,1 1 16,-22-1-16,21 1 0,-21-1 0,1-20 16,-1-1-16,-21 22 0,0-22 15,0 0-15,0 22 0,0-22 0,0 22 16,0 20-16,0-20 16,-21 20-16,21 22 0,-22 0 0,22 0 15,0 0-15,-21 21 16,21 21-16,0 21 0,0 1 15,0 20-15,0 1 0,-21 20 16,21 1-16,0 0 0,0-1 16,0 1-16,0 0 0,0-1 0,0 1 15,0 0-15,0-22 0,0 22 16,0-22-16,0 1 0,0-22 0,0 0 16,21 1-16,0-1 0,1-21 15,-1 0-15,21-21 0,-21 0 16,22 0-16,-22 0 0,21-21 0,-21 0 15,22 0-15,-1 0 0,0-22 16,-21 1-16,22 0 0,-1-22 0,-21 22 16,22-22-16,-22 22 0,0 0 15,0-1-15,0 1 0,-21 21 0,0 0 16,21 0-16,-21-1 0,0 44 31,-21-1-31,21 21 0,-21-21 16,21 22-16,-21-1 0,21 0 0,0 1 15,0-1-15,0 0 0,0 1 16,0-1-16,0-21 0,0 21 16,21-20-16,0-1 0,0-21 0,1 21 15,20-21-15,-21 0 0,21 0 16,1 0-16,-1-21 0,0 0 16,1-1-16,-1 1 0,0-21 0,1 0 15,-1-1-15,-21 1 0,0 0 16,22-22-16,-43 22 0,0-1 0,0-20 15,0 21-15,0-1 0,0 1 16,-21 21-16,-1 0 0,1-1 0,0 1 16,-21 0-16,21 21 15,-22 0-15,1 0 0,0 21 0,-1 0 16,1 1-16,0 20 0,-1-21 16,22 21-16,-21 1 0,21 20 0,-1-20 15,22-1-15,0 21 0,0-20 16,0-1-16,22 0 0,-1-20 0,0 20 15,21-21-15,1 0 0,-22-21 0,21 0 16,0 0-16,1 0 0,-1 0 16,0 0-16,22 0 0,-22-21 0,1-21 15,-1 21-15,21-1 0,-20-20 16,-1 0-16,0-1 0,-20 1 16,20 21-16,-21-21 0,0-1 15,0 22-15,1-21 0,-22 21 0,0-1 16,0 1-16,0 42 31,0 1-31,-22-1 0,1 21 16,0-21-16,21 22 0,-21-1 0,21 0 15,-21 1-15,0-1 0,21-21 16,0 21-16,0 1 0,0-22 0,0 0 16,0 0-16,0 0 0,21 1 15,0-22-15,0 0 0,21 0 0,-20 0 16,-1 0-16,21 0 0,-21-22 0,0 1 15,22 0-15,-22 0 0,21-21 16,-21 20-16,1-20 0,-1 0 16,0-1-16,0 1 0,-21 21 15,21-21-15,-21 20 0,21 1 0,-21 0 16,0 42 0,0 0-1,0 1-15,0-1 0,0 0 16,0 21-16,0-21 0,-21 22 0,21-1 15,0-21-15,0 0 0,0 22 16,0-22-16,0 0 0,21 0 16,1 0-16,-1-21 0,0 0 15,21 0-15,-21 0 16,1-21-16,-1 21 0,0-21 0,0 0 16,21 0-16,-20-22 0,-1 22 15,0-21-15,-21 0 0,0 20 0,0-20 16,0 0-16,0-1 0,0 22 15,0-21-15,0 21 0,-21 0 0,0-1 16,-1 22-16,-20 0 16,21 0-16,0 0 0,0 0 15,42 0 17,0 0-32,0 0 0,21 0 15,-20 0-15,-1 0 0,21 0 0,-21 0 16,22 0-16,-22-21 0,21 21 15,-21 0-15,0 0 0,22 0 16,-22 0-16,-21 21 0,21 1 0,-21-1 16,21 0-16,-21 0 0,0 0 15,0 0-15,0 1 0,0 20 0,0-21 16,0 21-16,0-20 0,0 20 16,0-21-16,-21 21 0,21-20 0,-21 20 15,0-21-15,21 0 0,0 0 16,0 1-16,-21-22 0,21-22 47,0 1-47,0 0 0,0 0 0,0-21 0,21 20 15,0-20-15,0 0 16,0-1-16,22-20 0,-22 21 0,21-1 16,0 1-16,1 0 0,-1-1 15,0 22-15,1 0 0,-1 0 16,0 0-16,1 21 0,-22 0 0,21 21 15,-21 0-15,1 0 0,-1 0 16,-21 0-16,0 22 0,0-1 0,0 0 16,0 22-16,0-22 0,0 22 0,0-22 15,0 0-15,0 1 0,-21-1 0,21-21 16,0 22-16,-22-22 0,22 0 16,-21-21-16,21 21 0,-21-21 15,21-21 1,0 0-16,0 0 15</inkml:trace>
  <inkml:trace contextRef="#ctx0" brushRef="#br0" timeOffset="5724.9">11938 1990 0,'0'21'0,"0"-42"16,21 0 0,0-1-16,0 1 15,1-21-15,-1 21 0,0-22 0,21 1 16,-21 0-16,1-22 0,20 22 15,-21-22-15,0 1 0,22-1 0,-22 1 16,0-22-16,0 22 0,-21-22 16,0 22-16,0-22 0,0 21 15,0 22-15,0 0 0,0-1 0,0 1 16,-21 21-16,-21 0 0,20 0 16,1 21-16,-21 0 0,21 0 15,0 21-15,-22 21 0,22-21 0,0 43 16,-21-1-16,20 1 0,1-1 15,21 1-15,-21 20 0,21 1 0,-21-21 16,21 20-16,0 1 0,0-22 16,0 22-16,0-21 0,21-1 0,21-21 15,-20 22-15,-1-22 0,21-21 16,0 22-16,-20-22 0,20 0 0,0-21 16,-21 0-16,22 0 0,-22 0 15,21 0-15,1 0 0,-22-21 0,21-21 16,-21 20-16,0 1 0,22-21 15,-22 0-15,0-1 0,0 1 16,0 0-16,1-1 0,-1 1 0,-21 21 16,0-22-16,21 22 0,-21 0 15,0 42 17,0 0-32,-21 1 0,21 20 0,0-21 15,0 21-15,-21 1 0,21-1 16,0 0-16,0 1 0,0-22 0,0 21 15,21-21-15,0 22 0,0-22 16,0-21-16,0 21 0,22-21 0,-1 0 16,-21 0-16,22 0 0,-1 0 15,0-21-15,1 21 0,-1-21 16,0 0-16,1-22 0,-1 22 0,-21-21 16,21 21-16,-20-22 0,-1-20 15,-21 20-15,0 1 0,0 0 0,0-1 16,0-20-16,0 21 0,-21 20 15,-22-20-15,22 21 0,0 0 0,-21 0 16,-1 21-16,22 0 0,-21 0 16,-1 0-16,-20 21 0,21 0 15,-1 0-15,1 0 0,0 22 0,-1-1 16,22 0-16,0 1 0,0 20 0,21-21 16,0 1-16,0-1 0,0 0 15,21 1-15,21-1 0,1-21 16,-1 0-16,0 22 0,22-43 0,-1 21 15,22-21-15,-22 0 0,22 0 16,0 0-16,-1 0 0,-20-21 0,21 0 16,-22-1-16,22 1 0,-22 0 15,1-21-15,-22 21 0,22-22 16,-22 1-16,0 0 0,-21-1 0,1 1 16,-1 0-16,-21 20 0,0-20 0,0 21 15,0 0-15,0 0 0,-21-1 0,-1 22 16,1 0-16,-21 0 0,21 0 15,-22 0-15,22 22 0,-21-1 16,0 21-16,20-21 0,-20 22 16,21-1-16,0 0 0,0 1 0,-1-1 15,22 0-15,0-21 0,0 22 16,0-1-16,0-21 0,0 0 0,22 1 16,-1-22-16,0 0 0,0 0 0,21 0 15,-20 0-15,20 0 0,-21-22 16,21 1-16,-20 0 0,20 0 0,-21-21 15,0 20-15,0-20 16,1 0-16,-1-22 0,0 22 0,-21 0 16,21 20-16,-21-20 0,0 21 0,0-21 15,0 20-15,-21 22 32,0 22-32,0-1 0,-1 0 15,22 21-15,0-21 0,0 22 0,0-1 16,0 0-16,0 1 0,0-22 15,0 21-15,22 1 0,-1-22 0,0 0 16,0 21-16,21-21 0,1-21 16,-1 22-16,0-22 0,22 0 0,-22 0 15,22 0-15,-1 0 0,1-22 16,-22 22-16,22-21 0,-1 0 16,-21 0-16,1-21 0,-1-1 0,0 1 0,1 0 15,-1-1-15,-21 1 16,22 0-16,-22-1 0,0 22 0,-21-21 15,0 21-15,0-1 0,0 1 16,0 0-16,-21 21 0,0 0 0,-22 0 16,22 0-16,-21 0 0,-1 0 15,1 21-15,0 0 0,-1 1 0,1-1 16,0 21-16,21 0 0,-22-20 16,22 20-16,21-21 0,0 21 0,0 1 15,0-22-15,0 0 0,0 0 16,0 0-16,21 1 0,0-1 0,1 0 15,-1-21-15,0 0 0,21 0 16,-21 0-16,22 0 0,-1-21 16,-21 0-16,22-1 0,-1 1 0,0 0 15,-21-21-15,22-1 0,-22 1 16,21 0-16,-21-1 0,1-20 16,-1-1-16,0 1 0,0-1 0,0-20 0,-21-1 15,0 0-15,0 1 0,0-1 16,0 22-16,0-1 0,0 1 15,0 20-15,0 1 0,0 0 0,0 20 16,0 1-16,-21 21 16,0 0-16,0 0 15,0 43-15,-1-22 0,1 21 0,0 22 16,21-22-16,0 43 0,0-22 16,0 22-16,0-1 0,0 1 0,0 0 15,21-1-15,0 1 0,1 0 16,-1-1-16,0-20 0,0-1 15,21 1-15,-20-1 0,20-20 0,-21 20 16,21-42-16,1 22 0,-1-22 16,0 0-16,1 0 0,-1-21 0,0 0 15,1 0-15,-1 0 0,0-21 0,1 0 16,20 0-16,-20 0 0,-1-1 16,0 1-16,22-21 0,-22 0 15,0 20-15,1-20 0,-1 0 0,-21 21 16,-21-1-16,0 1 0</inkml:trace>
  <inkml:trace contextRef="#ctx0" brushRef="#br0" timeOffset="6404.67">4657 2392 0,'0'0'0,"-43"0"0,-20-21 0,20 21 16,1 0-16,-21 0 0,20 0 0,1 0 16,0 0-16,-1 0 15,22 0-15,-21 21 0,21-21 0,-1 0 16,22 21-16,0 0 15,22-21-15,-1 21 0,21-21 16,22 22-16,20-22 0,1 0 16,21 21-16,0-21 0,-1 21 0,22-21 15,-21 0-15,21 21 0,-21-21 16,0 0-16,0 0 0,0 21 0,-22-21 16,1 0-16,-22 0 0,1 0 15,-22 0-15,1 0 0,-1 0 0,-21 0 16,0 0-16,-42 0 31,0 0-15,42 0-1</inkml:trace>
  <inkml:trace contextRef="#ctx0" brushRef="#br0" timeOffset="7020.74">8382 2498 0,'0'0'0,"-21"-21"0,-22 21 0,22-22 16,0 22-16,0 0 0,0 0 0,0-21 15,-1 21-15,1 0 0,0 0 16,0 0-16,0 0 0,0 0 16,-1 0-16,1 0 0,42 0 46,1 0-46,-1 0 0,21 0 16,0-21-16,1 21 0,20 0 0,1 0 16,20-21-16,-20 21 0,42 0 15,0-21-15,-1 21 0,1 0 0,21-21 16,0 21-16,21 0 0,1-22 16,20 22-16,21 0 0,1-21 0,-1 0 15,22 21-15,0-21 0,21 21 16,-1-21-16,22 21 0,0-21 15,0 21-15,22-22 0,-22 22 0,21 0 16,0-21-16,-21 21 0,21 0 16,0-21-16,-21 0 0,0 21 0,-21 0 15,21-21-15,-21 21 0,-21 0 16,-1 0-16,-41-21 0,20 21 0,-42 0 16,-21-22-16,0 1 0,-42 21 15,0 0-15,-22-21 0,1 21 0,-43 0 16,21 0-16,-42-21 15,-21 21 1,0 0-16,-22 0 0,-20 0 16,21 0-16</inkml:trace>
  <inkml:trace contextRef="#ctx0" brushRef="#br0" timeOffset="7953.47">4741 4572 0,'-21'0'0,"-21"0"0,-1 0 0,1-21 16,21 21-16,-21 0 0,-1-21 16,22 21-16,0-21 0,21-1 15,21 22-15,0 0 16,22-21-16,-1 21 0,0 0 0,1 0 16,-1 0-16,21 0 0,-20 0 15,-1 21-15,-21 1 0,22-1 0,-22 0 16,-21 0-16,0 0 15,0 22-15,0-1 0,-21 0 0,-22 1 16,22-1-16,-42 21 0,20-20 16,1-1-16,-22 0 0,1 1 0,21-1 15,-1 0-15,-20-20 0,20 20 16,22-21-16,-21-21 0,21 0 0,0 0 16,63 0-16,-42-21 0,0 0 0,0 0 15</inkml:trace>
  <inkml:trace contextRef="#ctx0" brushRef="#br0" timeOffset="8592.01">3641 4593 0,'-22'0'15,"44"0"-15,-86 0 0,22 0 0,21 0 16,-22 21-16,22-21 0,-21 0 0,21 0 16,-1 22-16,1-22 0,0 0 15,42 21 1,0-21-16,22 0 0,-1 0 16,22 0-16,-1 0 0,1 0 15,20 0-15,1 0 0,0 0 0,-1-21 16,1 21-16,0 0 0,20 0 15,-20 0-15,-21-22 0,20 22 16,-20 0-16,-22 0 0,22 0 16,-43 0-16,21 0 0,-21 0 0,0 0 15,1 0 32,-1 0-47,21-21 16</inkml:trace>
  <inkml:trace contextRef="#ctx0" brushRef="#br0" timeOffset="8716.94">6329 3916 0,'-21'-42'0,"42"84"0</inkml:trace>
  <inkml:trace contextRef="#ctx0" brushRef="#br0" timeOffset="9572.95">6223 3768 0,'0'21'16,"-21"0"-16,21 0 0,0 0 15,0 22-15,0-1 0,0 22 0,0-1 16,0-21-16,-21 43 0,21-21 16,0-1-16,0-21 0,0 22 0,-22-1 15,22-20-15,0-1 0,-21 0 16,21 1-16,0-22 0,0 21 15,0-21-15,0-42 32,0 0-32,0 0 15,0-21-15,0-1 0,21 22 0,1-42 16,-22 20-16,21 1 0,-21-22 16,21 1-16,-21 21 0,21-1 0,-21 1 15,21 0-15,-21 20 0,21 1 16,-21 0-16,22 21 0,-1 21 15,-21 0-15,21 22 16,-21-22-16,21 21 0,-21 1 0,21-1 16,-21 0-16,21 22 15,-21-22-15,22 0 0,-1 1 0,0-1 16,-21-21-16,21 22 0,0-1 16,0-21-16,1 0 0,20 0 0,-21-21 15,21 0-15,-20 0 0,20 0 16,0 0-16,1-21 0,-1 0 0,-21 0 15,21 0-15,1-22 0,-22 1 16,21 0-16,-21-1 0,1-20 0,-1 21 16,0-43-16,0 21 0,-21 1 15,0-1-15,0 1 0,0-1 16,0 22-16,0 0 0,0-1 0,0 22 16,0 0-16,0 0 0,0 42 31,0 0-31,-21 22 0,21-1 15,-21 0-15,21 1 0,-21 20 0,21 1 16,0-1-16,0 1 0,0-1 16,0-21-16,0 22 0,0-1 0,0-20 15,0-1-15,0 0 0,0 1 16,21-1-16,0-21 0,0 0 0,0 1 16,22-1-16,-22-21 15,21 0-15,-21 0 0,22 0 0,-1-21 16,0-1-16,22 1 0,-22 0 15,0-21-15,1 21 0,-1-22 0,0 1 16,1 0-16,-22-1 0,0 22 16,0-21-16,-21-1 0,21 22 0,-21-21 15,0 21-15,0 0 0,-21 21 16,0 0-16,-21 0 0,21 0 16,-22 21-16,22 0 0,-21 21 0,21-21 15,-1 22-15,1-22 0,0 21 16,21 1-16,0-22 0,0 21 0,0-21 15,0 22-15,21-22 0,0 0 16,1 0-16,20 0 0,-21 0 16,21 1-16,-20-22 0,20 0 15,0 0-15,1 0 0,-22 0 0,21-22 16,-21 1-16,22 0 0,-22 0 0,0-21 16,0 20-16,0-20 0</inkml:trace>
  <inkml:trace contextRef="#ctx0" brushRef="#br0" timeOffset="12099.91">9821 4487 0,'0'0'16,"-21"22"-16,0-22 0,0 21 0,0 0 15,-1 0-15,1-21 0,21 21 32,0-42-17,0 0 1,0 0-16,0 0 0,0-22 15,21 1-15,1 0 0,-1-1 0,0-20 16,0-22-16,21 22 0,-20-22 16,20 21-16,0-20 0,-21 20 0,22 1 15,-1-1-15,0 1 0,-20 20 16,20 1-16,0 0 0,-21 21 16,1 21-16,-1 0 0,21 0 0,-21 21 15,0 0-15,1 64 16,-1-43-16,-21-21 15,21 21-15,-21-20 0,21-1 0,-21 0 16,21 0-16,-21 0 0,21-21 16,1 0-1,-22-21 1,0 0-16,0 0 0,0 0 16,0-1-16,0 1 0,0-21 15,-22 21-15,1-22 0,0 22 0,0-21 16,0 0-16,0 20 0,-1 1 15,1 0-15,0 21 0,-21 0 0,21 0 16,-1 21-16,1 0 0,0 1 16,-21 20-16,21 0 0,-1 22 15,1-22-15,0 22 0,-21-1 0,21 1 16,-1 20-16,1-20 0,21-1 16,0 1-16,0-1 0,0 1 0,0-1 15,0-20-15,21-1 0,1 0 16,20 1-16,-21-22 0,21 21 0,1-42 15,-1 21-15,22-21 0,-22 0 16,0 0-16,22 0 0,-22-21 0,22 0 16,-22-21-16,21 20 0,-20-20 15,20 0-15,-20-1 0,-1-20 0,0-1 16,22 22-16,-22-21 0,0-1 16,1 22-16,-22-1 0,21 1 15,1 0-15,-22 21 0,21-1 0,-21 22 16,0 0-16,1 0 0,-1 0 15,0 22-15,0-1 0,-21 0 0,0 0 16,21 21-16,-21-20 0,0 20 16,21-21-16,-21 21 0,0 1 0,0-22 15,0 0-15,0 21 0,22-20 16,-22-1-16,21 0 0,0-42 31,-21 0-31,0-1 16,0 1-16,0-21 0,0 21 15,0-22-15,0 1 0,0 0 0,0 21 16,-21-22-16,0 1 0,-1 21 0,22 0 16,-21-1-16,0 1 15,0 0-15,0 21 0,0 0 0,-1 0 16,1 0-16,-21 21 0,21 0 16,-22 1-16,22 20 0,-21 0 0,0 1 15,20-1-15,-20 0 0,21 22 16,-21-22-16,20 22 0,1-22 0,21 0 15,0 1-15,0-1 0,0 0 0,0 1 16,0-22-16,0 0 0,21 0 16,1 0-16,20 0 0,-21-21 15,21 0-15,1 0 0,-1 0 0,22-21 16,-22 0-16,0 0 0,1 0 16,-1 0-16,-21-22 0,21 1 15,-20 21-15,-1-43 0,0 22 0,0 0 16,-21-1-16,0-20 0,0 20 0,0 1 15,0 21-15,0-21 0,0 20 16,0 1-16,-21 21 16,0 21-16,0 1 15,21 20-15,0 0 0,-22-21 0,22 22 16,0-1-16,0 0 0,0 1 16,0-1-16,0 0 0,22-20 0,-1 20 15,-21-21-15,42 0 0,-21 0 16,0 1-16,22-1 0,-1-21 15,0 0-15,1 0 0,20 0 0,-20 0 16,-1 0-16,21-21 0,-20-1 16,20 1-16,-20 0 0,-1 0 15,-21-21-15,21 20 0,-20-20 0,-1 0 16,0-1-16,-21 1 0,0 0 0,0 21 16,0-22-16,0 22 0,0 0 15,-21 21 1,0 21-1,-1 21-15,22-20 0,-21 20 0,0-21 16,21 21-16,0 1 0,-21-22 16,0 21-16,21 1 0,-21-22 15,21 0-15,0 0 0,0 0 0,0 0 16,-22 1-16,22-44 31,0 1-15,22 0-16,-22 0 0,0-21 0,0 20 15,21-20-15,0 0 0,-21-1 0,21 1 16,-21 0-16,21-1 16,0 1-16,-21 21 0,22-21 0,-1 20 15,0 22-15,-21-21 0,21 21 0,0 0 16,0 0-16,-21 21 0,0 1 16,22-1-16,-22 0 0,21 21 15,-21 1-15,0-1 0,0-21 0,0 21 16,21 1-16,-21-1 0,21-21 15,-21 22-15,21-22 0,0 0 0,1 0 16,-1 0-16,0 0 0,0-21 0,21 0 16,-20 0-16,20 0 0,-21 0 15,21 0-15,-20 0 0,20-21 0,-21 0 16,0 0-16,0 0 0,1 0 16,-1-1-16,0-20 0,0 0 15,0-1-15,-21 1 0,0 0 16,0-1-16,0 1 0,0 0 0,0 21 15,0-1-15,0 1 0,0 0 0,-21 21 32,21 21-32,-21 0 0,21 22 15,-21-1-15,21-21 0,-21 22 16,21-1-16,0 0 0,0 1 0,-22-1 16,22 0-16,-21-21 0,21 22 15,0-22-15,0 0 0,0 0 0,0 0 16,0-42 15,21 0-31,-21 0 0,0-21 16,22 20-16,-1-20 15,-21 21-15,0-21 0,21-1 0,0-20 16,0 20-16,-21 1 0,21 0 16,1 21-16,-1-1 0,0 1 0,-21 0 15,21 21-15,0 0 0,0 0 16,1 0-16,-1 21 0,0 22 15,-21-22-15,21 21 0,-21 0 16,0 1-16,21-1 0,0 0 0,1 1 16,-22-1-16,21 0 0,0-20 0,0 20 15,0-21-15,0 0 16,1 0-16,-1 1 0,21-22 16,-21 0-16,0 0 0,1 0 15,-1-22-15,21 22 0,-21-21 0,0 0 16,1 0-16,-1-21 0,21 20 15,-21-20-15,0 0 0,1-1 0,-1-20 16,0 21-16,0-1 0,0 1 16,0 0-16,-21 20 0,22-20 15,-22 21-15,0 42 16,0 0 0,-22 22-16,1-1 0,21 0 0,0 1 15,0-1-15,0 0 16,-21 1-16,21-1 0,0 0 0,0-21 15,0 1-15,0 20 0,0-21 0,21 0 16,0-21-16,-21 21 0,22-21 16,-1 0-16,0 0 0,0 0 0,21 0 15,-20-21-15,-1 21 0,0-21 16,21 0-16,-21 0 0,22-43 16,-22 43-16,-21-21 0,0-1 15,0 1-15,0 0 0,0-1 0,0-20 16,0 42-16,-21-22 0,0 1 15,-1 21-15,-20 0 0,21 21 16,0 0-16,-22 0 0,22 0 0,-21 0 16,21 21-16,0 0 0,-22 0 15,22 0-15,0 1 0,0 20 0,21-21 16,0 0-16,0 22 0,0-22 16,0 0-16,0 0 0,0 0 0,21-21 15,0 0-15,21 0 0,1 0 16,-1 0-16,0 0 0</inkml:trace>
  <inkml:trace contextRef="#ctx0" brushRef="#br0" timeOffset="12436.73">14520 3725 0,'0'0'0,"21"-42"0,-21 0 0,0-1 16,22 22-16,-22-21 0,0 21 0,0-22 15,0 22-15,0 0 16,0 42-1,0 0-15,0 1 0,0-1 16,0 21-16,-22 0 0,22 1 0,-21-1 16,21 22-16,-21-22 0,21 21 15,-21 1-15,21-1 0,-21 1 0,21-22 16,0 22-16,-21-1 0,21-20 0,0-1 16,-22 0-16,22 1 0,0-22 15,0 21-15,0-21 0,0 0 0,22 1 16,-1-22-1,0 0-15,0 0 0,0 0 0,0 0 16,1-22-16,-1 1 0,0 21 0,21-42 16,-21 21-16,1 0 0,-1-22 15,-21 1-15,21 0 0,-21-1 0,21 1 16,-21 0-16,0-1 0,0 1 16</inkml:trace>
  <inkml:trace contextRef="#ctx0" brushRef="#br0" timeOffset="12604.63">14330 3874 0,'-43'0'0,"86"0"0,-128 0 0,64 0 16,0 0-16,0 21 0,42-21 31,0 0-31,0 0 0,21 0 16,1 0-16,-1 0 0,0 0 16,1 0-16,-1-21 0,0 21 0,1-22 15,-1 1-15,-21 21 0,0-21 16,22 0-16,-22 0 0,0 0 0</inkml:trace>
  <inkml:trace contextRef="#ctx0" brushRef="#br0" timeOffset="13951.87">16954 3916 0,'0'0'0,"-21"0"15,-21 21-15,63-21 47,0 0-47,0-21 0,1 21 0,20-21 16,-21 0-16,21-1 0,-20 1 15,20 0-15,-21-21 0,21 21 0,1-22 16,-22 1-16,21 0 0,-21-22 16,22 22-16,-22-22 0,0 1 0,0-1 15,0 1-15,-21-1 0,0 22 16,0 0-16,0 20 0,0 1 0,0 0 15,-21 21 1,0 21-16,-21 0 0,21 22 16,-1-1-16,1 22 0,0-1 15,0 1-15,0 20 0,0-20 0,-1 20 16,1 1-16,21 0 0,0-22 16,-21 22-16,0 0 0,21-1 0,-21-20 15,21-1-15,-21 1 0,-1-22 16,22 0-16,-21 1 0,0-1 0,0-21 15,0 0-15,0-21 0,-1 0 16,1 0-16,0 0 0,0-21 16,0 0-16,-22-21 0,22 21 15,0-22-15,-21 1 0,21 0 16,-1-22-16,-20 22 0,21-1 16,-21 1-16,20 21 0,1 0 0,0 0 15,0 21-15,0 0 0,21 21 16,0 0-16,0 0 15,0 21-15,42-20 0,-21 20 16,0-21-16,22 21 0,-22-20 0,21-1 16,1 0-16,-22 0 0,21 0 15,0-21-15,1 21 0,-1-21 0,22 0 16,-22 0-16,0 0 0,1 0 16,-1-21-16,0 0 0,1 0 0,-1 0 15,0 0-15,-21-22 0,1 1 16,-1 0-16,0-1 0,0 1 15,0 0-15,-21-1 0,21 1 0,-21 21 16,0 0-16,0-1 0,0 1 16,0 42-1,0 1-15,0-1 16,-21 21-16,21 0 0,-21 1 16,0 20-16,21-20 0,0-1 0,0 0 15,-21 1-15,21-1 0,-21 0 0,21-21 16,0 1-16,0-1 0,0 0 15,21-21 1,0 0-16,0-21 16,0-22-16,0 22 0,1-21 15,-1 0-15,21-1 0,-21 1 16,0-22-16,1 22 0,-1 0 0,0-1 16,0 1-16,0 21 0,-21 0 15,21 21-15,-21 21 31,0 0-31,0 21 0,0 1 0,0-1 16,0 0-16,0 1 0,22-1 16,-22 0-16,21-20 0,0 20 15,-21 0-15,21-21 0,0 1 0,0-1 16,22-21-16,-22 0 0,21 0 16,1 0-16,-1 0 0,0 0 15,1 0-15,-1-21 0,21-1 0,1 1 16,-22-21-16,1 21 0,-1-22 15,0 1-15,1 0 0,-22-1 0,-21-20 16,0 21-16,0 20 0,0-20 16,0 21-16,0 0 0,-21 0 0,-1 21 15,1 0-15,-21 0 0,21 0 16,0 0-16,-1 21 0,1 0 0,0 21 16,21-21-16,0 22 0,0-22 15,0 21-15,0 1 0,0-22 0,21 21 16,0-21-16,-21 22 0,22-22 15,-1 0-15,0 0 0,-21 0 16,0 0-16,0 1 0,0-1 16,-21-21-1,0 0-15,-1-21 16,22-22 0,0 22-16,0 0 0,22-21 0</inkml:trace>
  <inkml:trace contextRef="#ctx0" brushRef="#br0" timeOffset="14318.45">18923 3535 0,'0'0'0,"21"-64"0,0 22 0,-21 0 15,21-1-15,-21 22 0,0-21 16,0 21-16,0 0 0,0-1 16,0 44-1,-21-1-15,0 0 0,0 21 16,21 1-16,-21 20 0,0 1 0,-1-1 15,1 22-15,21-1 0,-21 1 16,0 21-16,0 0 0,21 21 0,0-21 16,0-1-16,-21 1 0,-1 0 15,22 21-15,-21-42 0,-21 21 16,21-1-16,-22-20 0,22 0 0,-21-22 16,0 22-16,-1-22 0,1 1 15,21-1-15,-22-20 0,22 20 0,0-20 16,0-22-16,0 21 0,0-21 0,42-21 31,0-21-31,0 0 16,-21 0-16,21-22 0,0 22 0,1-21 15,20 0-15,-21-1 0,21 1 0,-20 0 16,20-1-16,-21-20 0,21-1 16,-20 22-16</inkml:trace>
  <inkml:trace contextRef="#ctx0" brushRef="#br0" timeOffset="14605.29">18690 4445 0,'0'0'0,"0"-42"16,0-22-16,-21 22 0,21 0 16,0-1-16,0 1 0,0 21 0,0-22 15,21 1-15,0 21 0,0-21 16,1 20-16,20 1 0,-21 0 0,21 0 16,1 21-16,-1 0 0,0 0 15,-20 0-15,-1 0 0,21 0 0,-42 21 16,0 0-16,0 0 0,0 22 15,0-22-15,-21 21 0,0 1 0,0-22 16,-22 21-16,1-21 0,0 22 16,-1-22-16,1 0 0,0 21 15,-1-21-15,1 1 0,0-22 0,20 21 16,1 0-16,0-21 0,42 0 16,0 0-1,1-21-15,20 21 0,0-21 16,-21-1-16,22 1 0,20 0 0</inkml:trace>
  <inkml:trace contextRef="#ctx0" brushRef="#br0" timeOffset="15584.57">19219 4191 0,'0'0'0,"21"0"0,1 0 16,-22-21-16,21 21 0,0-21 16,0 21-16,-21-21 0,21-1 15,0 1-15,1 0 0,-1 0 0,0 0 16,0 0-16,0-1 0,0 1 15,1 0-15,-22 0 0,21 0 0,-21 0 16,-21 21 0,-1 0-16,1 0 15,0 21-15,0 0 0,0 0 16,0 0-16,-1 22 0,1-1 0,21-21 16,0 21-16,-21 1 0,21-1 15,0 0-15,0-20 0,0 20 0,0-21 16,21 0-16,0 0 15,1 1-15,-1-22 0,0 0 0,0 0 16,0 0-16,22 0 0,-22 0 0,21-22 16,0 1-16,-20 0 0,20 0 15,-21-21-15,21 20 0,-20-20 0,20 0 16,-21-1-16,0 1 0,22 0 16,-22-1-16,0 22 0,0 0 0,0 0 15,-21 0-15,0 0 0,21 21 16,1 0-16,-22 21 15,0 0-15,0 0 16,0 0-16,0 0 0,0 1 16,0-1-16,0 0 15,0-42 17,0 0-32,21-1 15,-21 1-15,0 0 0,0 0 16,0 0-16,0 0 0,0-1 15,-21 22 1,-1 0-16,1 22 16,0-22-1,0 21-15,0 0 0,0 21 0,-1-21 16,1 22-16,0-1 0,0 0 16,21 1-16,0-1 0,0 0 0,0-20 15,0 20-15,21 0 0,0-21 16,0 1-16,22 20 0,-22-21 0,21-21 15,-21 21-15,22-21 0,-22 0 16,21 0-16,-21 0 0,1 0 0,20 0 16,-21-21-16,0 0 0,22 0 0,-22 0 15,0-22-15,21 1 0,-21 0 16,1-1-16,20-20 0,-21-1 0,0 1 16,0-22-16,1 22 0,-1-1 15,-21 1-15,0-1 0,0 1 16,0 20-16,0 1 0,0 0 0,0 20 15,0 1-15,0 0 0,-21 21 16,-1 21-16,22 0 16,-21 1-16,21 20 0,0 21 0,0 1 15,0-1-15,0 1 0,0 21 16,0-22-16,0 22 0,0-1 0,0-20 16,0-1-16,0 1 0,0-22 15,0 22-15,21-43 0,-21 21 0,22-21 16,-22 1-16,0-1 0,21 0 15,0-21-15,0 0 0,0 0 0,0 0 16,22 0-16,-22 0 0,0-21 16,21 0-16,-20-1 0,20 1 15,-21 0-15,21 0 0,-20 0 0,-1 0 16,0-1-16,0-20 0,0 21 16,0 0-16,-21-22 0,0 22 0,0-21 15,0 21-15,0 0 0</inkml:trace>
  <inkml:trace contextRef="#ctx0" brushRef="#br0" timeOffset="15792.46">20659 3874 0,'0'0'0,"-22"0"15,1 0 1,42 0-16,22 0 0,-22 0 16,21-22-16,1 22 0,20 0 15,-21 0-15,22 0 0,-1-21 16,1 21-16,-1 0 0,1 0 0,-22 0 15,22 0-15,-43 0 0,21-21 16,-21 21-16,1 0 0,-44 0 16,-20 0-1,0 0-15,-22 21 0,1 0 0</inkml:trace>
  <inkml:trace contextRef="#ctx0" brushRef="#br0" timeOffset="16828.5">4318 6519 0,'0'0'16,"-42"0"-16,-1 0 0,1 0 0,0 0 0,20 0 16,-20-21-16,0 21 0,21 0 15,-22 0-15,22-21 0,0 21 16,-21 0-16,20 0 0,1 0 0,21 21 16,0 0-1,0 1-15,43-22 0,-22 0 16,42 21-16,-20-21 0,20 0 15,22 0-15,-1 0 0,22 0 0,0 0 16,0 0-16,0-21 0,0-1 16,-1 22-16,-20-21 0,21 0 15,-21 21-15,-22-21 0,22 21 16,-22 0-16,-20 0 0,-1-21 0,0 21 16,-21 0-16,-42-21 15,-21 21-15,21 0 16,-22-22-16,1 22 0,0 0 15,-1 0-15,1-21 0,0 21 16,-1 0-16,1 0 0,21 0 0,-21-21 16,20 21-16,22-21 15,22 0 1,-1 21-16,0 0 16,0 0-16,21 0 0,-20 0 15,-1 0-15,21 21 0,-21 0 16,-21 0-16,0 0 0,0 1 0,0 20 15,0 0-15,0-21 0,-21 22 16,0-1-16,0 0 0,-22 1 0,1-1 16,0 0-16,-1-20 0,1 20 15,0 0-15,-1-21 0,1 1 0,21-1 16,0 0-16,0-21 0,42-21 31</inkml:trace>
  <inkml:trace contextRef="#ctx0" brushRef="#br0" timeOffset="17944.25">6646 6244 0,'0'0'0,"21"-42"0,-21 21 16,0 0-16,0-1 0,0-20 16,0 21-16,0 0 0,0 0 15,0 42 17,0 0-32,0 21 0,0-21 15,0 22-15,-21 20 0,0-20 0,21 20 16,-21-21-16,0 22 0,21-1 15,-21-20-15,-1 20 0,1-20 0,21-1 16,0 0-16,0-21 0,0 1 16,0-1-16,0 0 0,0-42 31,0 0-31,21-1 0,1-20 16,-1 0-16,0 21 0,0-43 15,0 22-15,0-1 0,1 1 0,-22 0 16,21-1-16,0 22 15,0-21-15,0 42 0,-21-21 0,21 21 16,1 0-16,-1 0 0,-21 21 16,21 0-16,0 0 0,-21 22 0,0-22 15,0 21-15,21 0 0,-21 1 16,21-1-16,-21 0 0,22 1 0,-22-22 16,21 21-16,0-21 0,-21 1 0,21-1 15,0 0-15,0-21 0,1 0 16,-1 0-16,21 0 0,-21 0 0,0 0 15,22-21-15,-22 0 0,0-22 16,21 22-16,-20-21 0,-1-1 16,0 1-16,0 0 0,0-1 15,0-20-15,1 21 0,-22-22 0,21 22 16,-21-1-16,0 1 0,0 0 16,0 21-16,0-1 0,0 1 0,0 0 15,-21 21-15,-1 21 16,1 0-1,21 22-15,0-22 0,0 21 0,-21 22 16,21-22-16,0 0 0,0 22 16,0-22-16,0 22 0,0-22 0,0 0 15,0 1-15,0-22 0,21 21 16,0-21-16,1 1 0,20-1 16,0-21-16,1 0 0,-1 0 0,0 0 15,1 0-15,20 0 0,-21-21 16,22-1-16,-22 1 0,22-21 0,-22 21 15,0-22-15,1 1 0,-22 21 16,21-21-16,-42-1 0,0 1 0,21 0 16,-21-1-16,0 1 0,0 0 15,0 20-15,-21 1 0,0 0 0,0 0 16,0 21-16,0 0 0,-1 0 16,1 0-16,0 21 0,21 0 0,-21 22 15,21-22-15,-21 21 0,21 0 16,0 1-16,0-1 0,0 0 15,0 1-15,0-1 0,0-21 0,21 22 16,0-1-16,0-21 0,0 0 16,1 0-16,-1 1 0,21-1 15,-21-21-15,22 0 0,-1 0 0,21 0 16,-20 0-16,20-21 0,1-1 0,20 1 16,-20 0-16,21-21 0</inkml:trace>
  <inkml:trace contextRef="#ctx0" brushRef="#br0" timeOffset="19072.13">10160 5948 0,'0'0'0,"0"-42"16,-21 20-16,0 1 15,-1 21-15,1 0 0,-21-21 16,21 21-16,0 0 0,-22 0 0,22 0 15,-21 21-15,21 0 0,-22 1 16,22-1-16,-21 0 0,21 0 0,-22 21 16,22 1-16,0-1 0,0 0 15,0 1-15,-1-1 0,22 22 0,0-22 16,0 21-16,0-20 0,0-1 16,22 0-16,-1 1 0,21-22 15,0 21-15,1-21 0,-1 1 0,22-22 16,-1 0-16,1 0 0,-1 0 15,1 0-15,-1 0 0,-21-22 0,22 1 16,-1 0-16,1-21 0,-22 21 16,1-1-16,-1-20 0,0 0 0,-21 21 15,1-22-15,-1 22 0,-21-21 0,0 21 16,0-22-16,0 22 0,-21 0 16,-1-21-16,1 42 0,0-22 0,0 22 15,-21 0-15,-1 0 0,22 0 16,-21 22-16,-1-22 0,1 21 0,0 21 15,-1-21-15,1 22 16,0-1-16,21 0 0,-22 1 0,22-1 16,0-21-16,21 21 0,0 1 0,0-22 15,0 0-15,0 0 0,0 0 16,21 1-16,0-22 0,22 0 0,-22 0 16,21 0-16,0 0 0,1-22 15,-1 1-15,-21 0 0,22 0 0,-1 0 16,0-22-16,-21 22 0,1-21 15,-1 0-15,0 20 0,0-20 0,-21 21 16,21 0-16,-21-22 0,0 22 16,0 0-16,0 42 31,-21-21-31,21 21 0,0 1 16,0 20-16,-21-21 0,21 21 0,0-20 15,0 20-15,0-21 0,0 0 16,0 22-16,21-22 0,0 0 0,22 0 15,-1 0-15,0 0 0,22-21 16,-22 0-16,22 22 0,-1-22 0,1 0 16,-1 0-16,1 0 0,-1-22 0,-21 1 15,1 0-15,-1 0 16,-21-21-16,0 20 0,1-20 0,-22 0 16,21-1-16,-21 22 0,0-21 15,0 0-15,0 20 0,0 1 0,0 0 16,-21 0-16,-1 21 15,1 21 1,21 0-16,0 0 0,-21 1 16,21-1-16,0 21 0,0-21 0,0 22 15,0-22-15,0 21 0,0-21 0,-21 22 16,21-22-16,-21 0 0,21 0 16,0 0-16,0 0 0,-21-21 0,21 22 15,-22-22 1,22-22-16,0 1 15,0 0-15,0 0 0,0-21 16,0 20-16,0-20 0,0 0 16,22-1-16,-1 1 0,21 0 0,-21-1 15,0 1-15,22 21 0,-1-21 16,0 20-16,1-20 0,-1 42 16,22-21-16,-22 21 0,0 0 0,1 0 15,-1 21-15,0 0 0,-21 0 0,22 1 16,-22 20-16,0 0 0,-21 1 15,0-1-15,0 0 0,0 1 0,0 20 16,-21-21-16,21 1 0,-21-22 0,0 21 16,-1 1-16,1-22 15,21 0-15,-21 0 0,0-21 16,21-21 0,0-21-16,21 20 0</inkml:trace>
  <inkml:trace contextRef="#ctx0" brushRef="#br0" timeOffset="19968.96">13970 6244 0,'0'-21'15,"0"-42"1,0 41-16,0 1 0,0 0 0,0 0 15,0 0-15,0-22 0,0 22 16,0 0-16,0 0 16,0 42-1,0 21 1,0-20-16,0-1 0,0 21 0,0 0 16,0 1-16,0-22 0,0 42 0,-21-20 15,21-1-15,-21 0 0,21 1 16,-22-1-16,22 0 0,0-20 0,0 20 15,-21-21-15,21 0 0,0 0 16,-21-21-16,21-21 16,-21-21-1,21 21-15,0-22 0,0 1 16,0 0-16,0-1 0,0 1 16,0 0-16,0-1 0,21 1 0,-21 0 15,21-1-15,0 1 0,1 21 16,20-21-16,-21 20 0,0 1 0,22 0 15,-1 21-15,0 0 0,1 0 16,-22 0-16,21 0 0,0 21 0,1 0 16,-22 1-16,21 20 0,-21-21 15,1 21-15,-1-20 0,0 20 16,0 0-16,-21-21 0,0 22 0,0-1 16,0-21-16,0 22 0,0-22 15,0 0-15,0 0 0,0 0 0,-21-21 16,0 0-16,0 0 0,-1 0 15,1-21-15,0 21 0,21-42 16,-21 21-16,21-1 0,0-20 16,0 21-16,0-21 0,0 20 0,21-20 15,21 0-15,-20-1 0,-1 1 16,21 0-16,0 21 0,-20-22 0,20 22 16,0 0-16,-21 0 0,22 21 15,-1 0-15,-21 0 0,0 21 16,22 0-16,-22 0 0,-21 0 0,21 22 15,-21-22-15,0 21 0,0 1 16,0-1-16,0 0 0,0 1 0,0-1 16,0 0-16,0 1 0,-21-1 15,21-21-15,0 21 0,0-20 0,0-1 16,21-42 15,0-1-31,0 1 0,1-21 16</inkml:trace>
  <inkml:trace contextRef="#ctx0" brushRef="#br0" timeOffset="21093.07">15642 6033 0,'0'0'0,"0"-22"0,0 1 16,0 0-16,0 0 0,0 0 16,0 0-16,-21 21 0,0 0 15,0 0-15,-1 0 16,1 21-16,0 0 0,-21 0 0,21 21 15,-1-20-15,-20 20 0,21 0 16,0 1-16,0-1 0,-1 0 0,22 1 16,-21-1-16,21 0 0,0 1 0,0-1 15,43 0-15,-22-21 0,21 1 16,0-1-16,1 0 0,20-21 16,-20 0-16,20 0 0,-21 0 15,22-21-15,-22 21 0,22-21 0,-22-22 16,0 22-16,-20-21 0,20 21 15,-21-22-15,0 1 0,-21 0 0,0-1 16,0 1-16,0 0 0,-21-22 16,0 22-16,0-1 0,0 1 0,-22 21 15,22 0-15,-21 0 0,21 21 16,-22 0-16,1 0 0,0 21 0,-1 0 16,1 0-16,0 21 0,20-20 0,-20 20 15,21 0-15,0 1 16,0-1-16,21 64 0,0-64 15,21 0-15,0 1 0,0-1 16,21 0-16,1-20 0,-1-1 0,0 0 16,1-21-16,-1 0 0,22 0 15,-22 0-15,0 0 0,1 0 0,-1-21 16,0 0-16,1-22 0,-1 22 16,-21-21-16,21-1 0,-20 1 15,-1 0-15,0 21 0,0-22 0,0 1 0,0 0 16,-21 20-16,0-20 15,22 21-15,-22 0 0,21 21 0,-21-21 0,0 42 32,0 21-32,0-21 15,0 0-15,0 22 0,0-22 16,0 21-16,0 1 0,0-22 0,0 21 16,0 0-16,0 1 0,0-22 15,0 21-15,21-21 0,-21 1 0,21-22 16,0 21-16,0-21 0,1 0 15,20 0-15,-21 0 0,0-21 0,0 21 16,22-22-16,-22-20 0,0 21 0,0-21 16,0 20-16,1-20 0,-1 0 15,-21-1-15,21 22 0,-21-21 16,21 0-16,-21 20 0,0 1 16,0 0-16,0 0 0,21 0 0,-21 42 31,0 0-16,0 0-15,0 0 0,0 22 16,-21-22-16,21 21 0,0-21 0,0 22 16,0-1-16,0 0 0,0 1 0,0-1 15,21-21-15,0 22 0,1-22 16,20 0-16,-21 0 0,21 0 16,1 0-16,-1-21 0,0 0 0,1 0 15,-1 0-15,0 0 0,-20-21 0,20 0 16,0 0-16,-21 0 0,22 0 15,-22-22-15,0 22 0,0-21 0,0-1 16,1 1-16,-1 21 0,-21-21 16,0-1-16,0 1 0,0 21 15,0 0-15,0-22 0,0 22 16,-21 21-16,-1 0 0,-20 0 16,21 21-16,0 0 0,0 1 0,-22 20 15,22 0-15,0 1 0,0-1 16,0 21-16,-1-20 0,22-1 0,0 0 15,0 1-15,0-22 0,0 21 16,0-21-16,22 1 0,-1-22 16,21 0-16,-21 0 0,0 0 0,22 0 15,-1 0-15,0-22 16,1 1-16,-1 21 0,0-21 0,1 0 16,-1 0-16,0 0 0,1-1 15,-22 1-15,0 0 0,0 0 0,-21 0 16</inkml:trace>
  <inkml:trace contextRef="#ctx0" brushRef="#br0" timeOffset="21969.46">4254 9081 0,'0'0'0,"0"-22"0,0 1 0,0 0 16,-21 0-16,21 0 0,0 0 15,-21-1-15,21 1 0,0 0 16,0 0-16,0-21 0,0 20 0,0 1 16,0 0-16,-21 0 15,21 42 1,0 0-16,0 43 0,0-22 16,0 43-16,0-22 0,0 22 0,0 0 15,0-1-15,0 22 16,0 0-16,0-21 0,-21 20 0,0-20 0,21 0 15,-22-22-15,1 22 16,0-43-16,21 22 0,0-22 0,-21 0 16,21-20-16,-21-1 0,21 0 15,0 0-15,0-42 16,0 0 0,21-22-16,0 1 0,0 0 0,0-1 15,1 1-15,20-21 0,-21-22 16</inkml:trace>
  <inkml:trace contextRef="#ctx0" brushRef="#br0" timeOffset="22202.33">4593 9123 0,'42'-64'0,"-84"128"0,106-191 0,-43 85 0,0-1 15,-21 22-15,21 0 0,0 42 16,-21 0-16,0 22 16,21-1-16,-21 21 0,0-20 0,0 20 15,0 22-15,0-22 0,0 22 16,0-21-16,0 20 0,-21 1 0,0-22 15,0 22-15,0-21 0,0-1 16,21-21-16,-22 22 0,1-43 16,21 21-16,0-20 0,0-1 0,0 0 0,-21 0 15,0-21 1,0 0-16,0-21 16,21 0-16,-22 0 15</inkml:trace>
  <inkml:trace contextRef="#ctx0" brushRef="#br0" timeOffset="22376.23">4106 9885 0,'-21'0'0,"42"0"16,-63 0-16,21 0 0,0 0 0,42 0 31,0 0-31,21 0 0,-21 0 16,22-21-16,20 0 0,1-1 0,-1 1 15,1 0-15,20 0 0,-20 0 16,-1 0-16,1-1 0,-1 1 15,1 0-15,-1 0 0,-20 0 0,-1 0 16</inkml:trace>
  <inkml:trace contextRef="#ctx0" brushRef="#br0" timeOffset="24316.63">5609 9991 0,'0'0'0,"21"21"0,0-21 15,1 0-15,-1 0 16,0-21-16,0 0 16,-21-1-16,21 1 0,0-21 0,-21 21 15,0-22-15,0 1 0,0 0 16,0-1-16,0 1 0,0-21 16,0 20-16,-21 1 0,0 21 0,0-22 15,-21 22-15,20 0 0,-20 21 16,0 0-16,-1 0 0,1 0 0,0 0 15,-1 21-15,1 0 0,0 22 16,-1-1-16,1 0 0,21 1 0,-21 20 16,20 1-16,1-22 0,0 22 15,21-22-15,0 21 0,0-20 0,0-1 16,0 0-16,21-20 0,22-1 16,-22 0-16,21 0 0,0-21 15,1 0-15,-1 0 0,0 0 0,22 0 16,-22-21-16,22 0 0,-22 0 15,0-1-15,1 1 0,-1-21 0,0 21 16,-20-22-16,-1 1 0,0 0 16,0-1-16,0 1 0,-21 0 15,0-1-15,0 1 0,0 0 0,0 21 16,0-22-16,0 22 0,0 42 16,-21-21-1,21 43-15,-21-22 0,21 21 16,-21 0-16,21 1 0,0-1 0,0 0 15,0 1-15,0-1 0,0 0 16,0 1-16,0-22 0,0 0 0,21 21 16,0-20-16,0-22 0,22 21 15,-22-21-15,0 0 0,21 0 0,1 0 16,-1 0-16,0-21 0,1-1 16,-1 1-16,0 0 0,1-21 0,-1 21 15,0-22-15,1 1 0,-22 0 16,0-1-16,0 1 0,0 0 0,-21-1 15,0 1-15,0 21 0,0 0 16,0-1-16,0 1 0,-21 21 16,21 21-1,-21 1-15,21 20 0,-21-21 16,0 21-16,21 1 0,0-1 0,-22 0 16,1 1-16,21-1 0,-21 0 15,21-20-15,0 20 0,-21-21 0,21 0 16,0 0-16,0 1 0,-21-22 15,42-22 17,0 1-32,-21 0 0,21 0 0,0 0 15,-21-22-15,22 22 0,-1-21 16,0 0-16,-21-1 0,21 22 16,0-21-16,0 21 0,-21-1 0,22 1 15,-1 21-15,0 21 16,0 1-16,-21 20 15,0-21-15,21 0 0,0 22 16,-21-1-16,22-21 0,-1 0 0,0 22 16,0-22-16,0 0 0,22 0 0,-1 0 15,-21 0-15,21 1 0,1-22 16,-1 0-16,0 0 0,22 0 0,-22 0 16,1 0-16,20 0 0,-21-22 15,22 1-15,-22 21 0,1-21 16,-1 0-16,0-21 0,-21 20 0,22 1 15,-22-21-15,0 21 0,-21-22 16,0 1-16,0 0 0,0-1 0,0 1 16,0 21-16,-21-21 0,0 20 15,0 1-15,-1 0 0,1 21 16,0 0-16,-21 0 0,21 21 0,-1 0 16,-20 1-16,21 20 0,0 0 0,-22 1 15,22-1-15,0 0 16,0 1-16,21-1 0,0 0 0,-21 1 0,21-22 15,0 21-15,0-21 0,0 0 16,0 1-16,21-1 0,0-21 16,0 0-16,0 0 0,1 0 0,-1 0 15,21-21-15,-21 21 0,22-22 16,-1 1-16,-21 0 0,21-21 0,1 21 16,-22-22-16,0 1 0,21 0 15,-20-22-15,-1 22 0,21-22 0,-21 1 16,0-1-16,-21 1 0,22-1 0,-1 1 15,0-1-15,-21 1 0,0-1 16,0 22-16,0 0 0,0-1 0,0 1 16,0 21-16,0 0 0,0 42 15,0 0 1,0 0-16,-21 21 16,21 1-16,-21-1 0,21 22 0,-22-1 15,22 1-15,-21-1 0,21 1 16,0 20-16,0-20 0,0-1 0,0 1 15,0-1-15,0 1 0,0-22 16,0 0-16,0 1 0,21-1 0,1-21 16,20 0-16,-21 1 0,21-1 0,-20-21 15,20 0-15,0 0 0,1 0 16,-1-21-16,0-1 0,1 22 0,-22-42 16,21 21-16,0 0 0,1-22 15,20-62-15,-42 62 0,22-20 16,-22-1-16,0 1 0,0-22 15,0 22-15,1-22 0,-1 21 16,0 1-16,-21-22 0,0 22 0,21-1 16,-21 1-16,0 20 0,0 1 15,0 21-15,0 0 0,-21 21 16,0 42 0,0-21-16,-1 22 0,22-1 0,-21 21 15,0-20-15,0 20 0,0 1 16,21-1-16,-21 22 0,-1-22 15,22 22-15,0-21 0,0-1 0,0 1 16,0-1-16,0 1 0,0-22 0,0 0 16,0 1-16,0-1 0,43-21 15,-22 21-15,21-20 0,1-22 16,-1 0-16,0 0 0,22 0 0,-22 0 16,22 0-16,-1-22 0,-21 1 15,22 0-15,-22 0 0,1 0 16,-1-22-16,0 22 0,1-21 0,-22 0 15,0-1-15,0-20 0,0-22 16,-21 43-16,0-43 0,0 43 16,0 21-16,0-1 0,-21 22 15,0 0-15,0 0 16,0 22-16,21-1 0,-22 0 0,1 21 16,0 1-16,21 20 0,0-21 15,0 1-15,0-1 0,0 0 0,0 1 16,0-1-16,0 0 0,0-20 15,0-1-15,0 21 0,0-21 0,21-21 16,0 21-16,1-21 0,-1 0 0,0 0 16,0 0-16,0 0 0,0 0 15,22-21-15,-22 21 0,0-21 0,0 0 16,0-21-16,1 20 0,20-20 0,-21 0 16</inkml:trace>
  <inkml:trace contextRef="#ctx0" brushRef="#br0" timeOffset="25224.29">10753 9525 0,'0'0'0,"-22"0"0,-20 0 0,21 0 15,0 0-15,21 21 16,42-21 0,0 0-16,1 0 15,20 0-15,1 0 0,20-21 0,1 21 16,0 0-16,-1 0 0,1 0 0,-21 0 16,20-21-16,-20 21 0,-1 0 15,1 0-15,-22 0 0,0 0 0,-20 0 16,-1 0-16,0 0 0,0 0 15,-42 0 1,0 0-16,0 0 0,-22 0 16,1 0-16,21 0 0,-43 0 15,22 0-15,-22 0 0,1 0 0,-22 0 16,1 0-16,-22 0 0,21 21 0,-21-21 16,0 21-16,22-21 15,-1 21-15,0-21 0,22 22 0,21-1 16,-1-21-16,1 21 0,21-21 15,21 21-15,42-21 16,-21 0-16,22 0 16,20 0-16,1 0 0,20 0 0,1 0 15,21-21-15,0 21 0,-1 0 0,1 0 16,-21-21-16,0 21 0,-1 0 16,1 0-16,-22-21 0,1 21 0,-22 0 15,1 0-15,-1 0 0,-21 0 16,0 0-16,0-22 0,1 22 0,-22-21 31,0 0-15,0 0-16,0 0 0,-22 21 15,22-21-15,-21-1 0,0 22 0,0-21 16,0 0-16,0 0 0,-1 0 16,1 0-16,0-1 0,-21 1 0,21 0 15,-1 0-15,1 0 0,0 21 16,0 0-16,0-21 0,0 21 15,42 21 17,0-21-32,0 21 0,0-21 15,22 21-15,-1-21 16,-21 21-16,21-21 0,1 0 0,-1 21 16,0-21-16,1 0 0,-1 0 0,-21 0 15,22 22-15,-22-22 0,0 0 16,0 21-16,0-21 0,-21 21 0,0 0 15,0 0-15,-21 0 0,0 1 16,-21-1-16,-1 0 0,22 21 0,-21-21 16,-1 22-16,1-1 0,0 0 0,-1 1 15,1-1-15,0 0 16,-1-20-16,1 20 0,0 0 0,-22 1 16,22-22-16,0 0 0,-22 21 0,43-21 15,0-21-15,42 0 16</inkml:trace>
  <inkml:trace contextRef="#ctx0" brushRef="#br0" timeOffset="25740.64">14245 9271 0,'0'0'0,"0"-21"0,0-21 0,0 20 16,21-20-16,-21 0 0,0-1 16,21-20-16,-21 21 0,22-22 15,-22 22-15,0-1 0,0 1 0,0 0 16,0-1-16,0 1 0,0 21 16,0 0-16,-22 42 15,1 21 1,0 1-16,0 20 0,0 22 0,0-1 15,21 1-15,-22 0 0,1-1 16,0 22-16,0 0 0,0-21 16,0 21-16,-1-22 0,1 1 15,0-22-15,-21 22 0,21-21 0,-1-22 16,1 21-16,0-41 0,0 20 0,21-21 16,0 0-16,-21 0 0,0-21 15,21-21 1,-22 0-16,22 0 0,0 0 0,-21-22 15,0 1-15</inkml:trace>
  <inkml:trace contextRef="#ctx0" brushRef="#br0" timeOffset="26604.66">13674 9483 0,'0'-64'0,"0"128"0,-22-212 0,22 84 0,0-21 16,0 1-16,0-1 0,0 0 16,0 22-16,43-1 0,-22 1 0,21-1 15,1 22-15,20 0 0,-21 21 0,43-1 16,-21 1-16,20 21 15,1 0-15,-22 0 0,1 21 0,-1 22 16,1-1-16,-22 0 0,1 22 16,-22-1-16,-21 1 0,0 21 0,0-22 15,0 1-15,-43-1 0,1 1 16,0-1-16,-1 1 0,-20-22 0,-1 21 16,1-20-16,-1-1 0,1 0 15,21-20-15,-22-1 0,22 0 0,-1-21 16,22 0-16,-21 0 0,21 0 0,0-21 15,-1 0-15,1-1 0,21-20 16,0 21-16,0-21 0,0 20 0,0-20 16,0 21-16,0 0 15,0 0-15,21-1 0,1 22 0,-1 0 16,0 22-16,0-1 16,0 0-16,-21 0 0,21 21 0,1 1 15,-22-1-15,21 0 0,-21 1 0,21 20 16,0-20-16,-21 20 0,0-21 15,21 1-15,0-1 0,1 0 0,-22 1 16,21-1-16,0-21 0,0 22 16,21-22-16,-20 0 0,-1-21 15,21 0-15,0 0 0,1 0 0,-1 0 16,0 0-16,1-21 0,-1 21 16,0-43-16,1 22 0,-1 0 0,0 0 15,-20-21-15,20-1 0,-21 22 16,21-21-16,-20-1 0,-1 22 0,0-21 15,-21 0-15,0 20 0,21 1 16,-21 0-16,0 0 0,0 0 0,-21 21 31,21 21-31,0 0 0,-21 21 16,0-20-16,21 20 0,-22-21 0,22 21 16,0 1-16,0-1 0,0 0 15,0-20-15,0 20 0,0-21 0,0 21 16,0-20-16,22-1 0,-1 0 0,0 0 15,0-21-15,0 0 16,0 0-16,22 0 0,-22 0 0,21 0 16,1 0-16,-1-21 0,0 0 15,1 0-15,-22-22 0,21 22 0,0-21 16,-20 21-16,-1-22 0,0 1 16,-21 0-16,0-22 0,0 22 0,0-1 15,0 1-15,0 0 0,-42-1 0,20 22 16,1 0-16,-21 21 0,21 0 15,-22 0-15,1 0 0,0 0 0,21 21 16,-22 0-16,1 22 0,21-22 16,0 21-16,-22-21 0,22 22 15,0 41-15,21-62 0,0 20 16,0 0-16,0-21 0,21 1 16,0-1-16,22 0 0,-1-21 0,0 0 15,1 0-15,-1 0 0,21 0 16,-20-21-16,20 0 0,1-1 0</inkml:trace>
  <inkml:trace contextRef="#ctx0" brushRef="#br0" timeOffset="27928.92">16023 9123 0,'0'0'16,"21"-169"0,0 126-16,-21 22 0,0-21 0,0 63 31,-21 0-31,0 21 0,0 1 0,0-1 15,0 22-15,-1-1 0,1-21 16,0 22-16,0-1 0,0 22 0,0-21 16,-1-1-16,22 22 0,-21-22 15,0 22-15,21-22 0,0 1 0,0-22 16,-21 22-16,21-22 0,0 0 16,-21-20-16,21-1 0,0 0 0,0 0 15,0-42 1,0 0-1,0 0-15,0-1 0,21 1 16,-21-21-16,21 0 0,0-1 16,-21 22-16,21-21 0,1-1 0,-1 1 15,0 0-15,0 21 0,21-22 0,-20 22 16,20 0-16,0 21 0,1 0 16,-1 0-16,0 0 0,1 0 0,-1 21 15,-21 0-15,21 0 0,-20 22 16,-1-22-16,0 21 0,-21-21 0,0 22 15,0-22-15,0 21 0,-42-21 16,20 1-16,1-1 0,-21 21 16,0-21-16,-1-21 0,1 21 0,0 1 15,-1-22-15,1 0 0,21 0 16,-22 0-16,22 0 0,-21 0 0,21 0 16,0 0-16,-1 0 0,1 0 15,21-22-15,-21 22 0,42 0 31,0 0-31,1 0 16,-1 22-16,0-22 0,0 21 0,0-21 16,22 0-16,-22 21 0,21-21 15,0 0-15,1 0 0,-1 0 16,0 0-16,22 0 0,-1 0 0,-20 0 16,20 0-16,1-21 0,-22 21 15,0-21-15,1-1 0,-1 1 0,0-21 16,1 21-16,-22-22 0,21 1 0,-21 0 15,1-1-15,-1 1 0,0 0 16,-21-1-16,0 1 0,21 21 0,-21-21 16,0 20-16,0 1 15,0 42 1,0 1-16,-21-1 0,0 0 16,21 21-16,-21 1 0,-1-1 0,1-21 15,21 21-15,0 1 0,0-1 16,0-21-16,0 22 0,0-22 0,0 21 15,0-21-15,0 0 0,0 1 16,21-1-16,1-21 0,-1 0 16,0 21-16,21-21 0,-21 0 0,22 0 15,-22 0-15,21-21 0,1 0 0,-1 21 16,-21-22-16,0-20 0,22 21 16,-22 0-16,0-22 0,-21 1 15,0 0-15,21-1 0,-21 1 0,0 0 16,0-22-16,0 22 0,-21 0 0,0 20 15,0-20-15,-1 21 0,1 21 16,0 0-16,-21 0 0,21 0 0,-22 0 16,22 0-16,-21 42 0,21-21 15,-22 22-15,22-1 0,0 0 16,0 1-16,0-1 0,21 0 0,0 1 16,0-1-16,0 0 0,0 1 15,0-22-15,21 0 0,0 0 0,0 0 16,21 1-16,-20-22 0,20 0 0,0 0 15,1 0-15,20 0 0,-21 0 16,22 0-16,-22-22 0,1 1 0,-1 0 16,0 0-16,1 0 0,-1-22 15,0 1-15,-21 0 0,22-1 0,-22-20 16,0-1-16,21 1 0,-20-1 16,-1 1-16,0-1 0,0 1 15,0-1-15,0 1 0,1-1 0,-22 22 16,0 0-16,0-1 0,21 22 15,-21 0-15,0 0 0,-21 21 16,21 21-16,-22 21 16,1-20-16,0 41 0,0-21 0,0 22 15,0-22-15,-1 22 0,1-1 0,21 1 16,0-1-16,0 1 0,0-1 16,0-20-16,0 20 0,0-21 15,0 1-15,0-1 0,21-21 0,1 0 16,-1 1-16,0-1 0,0 0 15,0-21-15,0 0 0,1 0 0,-1 0 16,0 0-16,0 0 0,0 0 16,0-21-16,-21 0 0,22-1 0,-22-20 15,0 21-15,0-21 0,0-1 0,-22 1 16,1 0-16</inkml:trace>
  <inkml:trace contextRef="#ctx0" brushRef="#br0" timeOffset="28092.83">17632 9335 0,'0'0'0,"-21"-22"15,21 1 17,21 21-32,0 0 0,0 0 15,21 0-15,1 0 0,-22 0 0,21-21 16,1 21-16,-1-21 0,0 21 16,-21 0-16,22 0 0,-22 0 0,0 0 15,0 0-15,-21-21 0,0 0 0,21 21 16</inkml:trace>
  <inkml:trace contextRef="#ctx0" brushRef="#br0" timeOffset="30107.84">19240 10054 0,'0'0'15,"0"-21"1,0 0-16,0 0 16,0-22-16,22 22 0,-22-21 0,21 21 15,0-22-15,-21-20 0,21 21 16,0-22-16,-21 22 0,21-22 0,1 1 16,-1 20-16,0 1 0,21-21 15,-21 41-15,1-20 0,-1 21 0,21 0 16,-21 21-16,0 0 0,1 0 15,-1 0-15,0 21 0,0 21 0,0-21 16,-21 1-16,0 20 0,0-21 16,0 21-16,0-20 0,0 20 15,0-21-15,0 0 0,0 0 0,0 1 16,0-44 15,0 1-31,0 0 16,0 0-16,0 0 0,0 0 0,0-1 15,0-20-15,0 21 0,0 0 16,-21-22-16,21 22 0,-21 0 0,0 0 16,21 0-16,-21 21 0,-1 0 15,1 0-15,0 0 0,0 21 0,0 0 16,0 21-16,-1-20 0,-20 20 16,21 0-16,0 22 0,0-1 15,-1-20-15,1 20 0,0 1 0,21-1 16,0 1-16,0-1 0,0-21 15,0 22-15,21-22 0,0-21 0,22 22 16,-1-22-16,0 0 0,22 0 16,-1 0-16,-20-21 0,20 0 0,1 0 15,-1-21-15,-20 0 0,20 0 0,1 0 16,-22 0-16,21-22 0,-20 1 16,20 0-16,-20-1 0,-1-20 15,0-1-15,1 1 0,-22-22 0,21 22 16,-21-22-16,0 21 0,1-20 0,-1 20 15,0-20-15,-21 20 16,0-21-16,0 22 0,0 21 0,0-1 16,0 1-16,0 21 0,0 0 15,-21 42-15,0 0 16,-1 21-16,1 1 0,0 20 16,0 1-16,0-1 0,-22 85 15,22-84-15,0 20 0,21 1 0,0 0 16,0-22-16,0 22 0,0-22 15,0 1-15,0-1 0,21-20 0,22-1 16,-22 0-16,21-20 0,0 20 16,1-21-16,20-21 0,-20 0 15,20 0-15,1 0 0,-22 0 0,21 0 16,1-21-16,-22 21 0,1-42 16,-1 20-16,0 1 0,1-21 0,-1 21 15,-21-22-15,0 1 0,0 0 16,1-1-16,-22-20 0,0 21 0,0-1 15,0 1-15,0 0 0,0 20 16,-22 1-16,1 0 0,0 0 0,0 21 16,0 0-16,-22 0 0,22 21 0,-21 0 15,0 22-15,-1-1 16,22-21-16,-21 21 0,-1 1 0,22-1 16,0 0-16,0 1 0,21-1 15,0-21-15,0 22 0,0-22 0,0 21 16,21-21-16,0 0 0,0-21 0,22 22 15,-22-22-15,0 0 0,21 0 16,-20 0-16,-1 0 0,21 0 0,-21-22 16,0 1-16,22 0 0,-22 0 15,0 0-15,0 0 0,0-22 16,1 1-16,-1 0 0,0-1 0,0 1 16,0-22-16,-21 22 15,21 21-15,-21 0 0,0 0 0,0 42 31,-21 0-31,21 0 0,-21 0 16,0 22-16,0-22 0,21 21 16,-21 0-16,21-20 0,-22 20 0,22-21 15,0 21-15,0-20 0,0 20 0,0-21 16,0 0-16,0 0 0,22 1 16,-1-22-16,0 21 0,21-21 0,-21 0 15,22 0-15,-1 0 0,0 0 16,1 0-16,-1 0 0,0-21 0,1-1 15,20 1-15,-20 0 0,-1 0 0,0-21 16,1-1-16,-1 22 16,-21-21-16,21-1 0,-20-20 0,-1 21 15,0-1-15,-21 22 0,0 0 16,0 0-16,0 0 0,0 42 16,0 0-16,-21 0 15,0 0-15,-1 22 0,1-22 0,0 21 16,21 0-16,-21 1 0,21-1 15,0 0-15,0-20 0,0 20 0,21 0 16,0-21-16,0 1 0,1-1 16,-22 0-16,21 0 0,-21 0 0,21-21 15,-21 21-15,-21-21 32,-22-21-32,22 0 15,0 21-15,0-21 0,0 21 16,0-21-16,-22 21 0,22 0 0,0-21 15,0 21-15,0 0 0,-1 0 0,1 0 16,21 21 0,21-21-1,22 21-15,-22-21 16,21 0-16,1 0 0,-1 21 0,0-21 16,1 0-16,-1 0 0,21 0 0,-20 0 15,-1-21-15,0 21 16,1-21-16,-1 0 0,-21-1 0,22 1 15,-1 0-15,-21 0 0,21-21 16,-20-1-16,-1 1 0,21 0 0,-21-22 16,0 22-16,-21-1 0,0 1 15,0 0-15,0 21 0,0-1 0,0 1 16,0 0-16,-21 21 0,0 0 0,0 0 16,0 21-16,0 0 0,-1 1 15,1 20-15,21-21 0,0 21 0,0 1 16,0-1-16,0 0 0,0-20 15,21 20-15,1 0 0,-1-21 16,0 22-16,-21-1 0,21-21 0,-21 0 16,0 1-16,0 20 0,0-21 15,0 0-15,-21-21 0,0 21 0,0 1 16,-22-22-16,22 21 0,-21-21 16,-1 0-16,1 0 0,0 0 0,-1 0 15,22 0-15,0-21 0,0 21 0,21-43 16,0 22-16,0 0 0,0-21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34:23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1715 0,'0'21'16,"0"0"77,-21-21-77,21 21-16,-21 0 0,-1-21 16,22 21-16</inkml:trace>
  <inkml:trace contextRef="#ctx0" brushRef="#br0" timeOffset="939.86">5927 1482 0,'0'0'0,"0"-21"0,-22-1 16,1 22-1,21-21-15,-21 21 16,0 0 15,21 21-15,0 1 0,0-1-16,0 21 0,0-21 0,0 22 15,0-1-15,0 21 0,0 1 16,0-1-16,-21 1 15,21-1-15,0 1 0,0 21 0,-21-1 0,21 1 16,0 0-16,0 20 16,-22-20-16,22 21 0,-21 0 0,0-22 15,21 22-15,-21 0 0,21 21 16,0-21-16,0 0 0,-21 0 0,21-1 16,0 1-16,0 21 0,0-21 15,0 21-15,0-21 0,0 0 0,0 21 16,0-21-16,0 21 0,0 0 15,0 0-15,0 0 0,0 0 0,0-22 16,0 22-16,0 0 0,0 0 16,0-21-16,0 0 0,0 0 15,0 0-15,0 0 0,0-1 0,0 1 16,0-21-16,0 0 0,0-1 0,0 1 16,0-22-16,0 1 0,0-1 15,0-20-15,0 20 0,0-20 16,0-22-16,0 21 0,0-21 0,0-42 15,0 0 1,0 0-16,0-22 0,0 1 16,0-21-16,0-1 0,0-21 0</inkml:trace>
  <inkml:trace contextRef="#ctx0" brushRef="#br0" timeOffset="3107.72">6096 1376 0,'-21'0'16,"0"0"-16,-1 0 0,1 0 16,0 0-1,0 0-15,21 21 47,21-21-31,0 0-16,0 0 15,1 21-15,20-21 0,-21 0 0,21 0 16,-20 0-16,20 0 0,21 0 16,-20 0-16,20 21 0,1-21 0,20 0 15,1 0-15,0 0 0,-1 0 16,1 0-16,0 0 0,-1 0 0,1 0 15,0 0-15,21 0 16,-1 0-16,1 0 0,21 0 0,-21 0 16,21 0-16,0 0 0,0 0 15,0 0-15,21 0 0,22 0 0,-22 0 16,0 0-16,21 0 0,1 0 16,-1 0-16,21 0 0,-20 0 15,20 0-15,-20 0 0,20 0 0,1 0 16,-1 0-16,-21 0 0,22 0 15,-22 0-15,22 0 0,-1 0 0,-20 0 16,20 0-16,-21 0 0,1 0 16,-1 0-16,0 0 0,-20 0 0,20 0 15,-21 0-15,0 0 16,-21 0-16,0 0 0,0 0 0,0 0 16,-21 0-16,21 0 0,-21 0 15,-21 0-15,20 0 0,-20 0 0,-21 0 16,20 0-16,-20 0 0,-22 0 15,22 0-15,-22 0 0,21 0 0,-41 0 16,20 0-16,0 0 0,-21 0 16,1 0-16,-1 0 15,-21 22 17,0-1-1,0 0-31,-21 0 15,21 0-15,0 22 0,0-22 16,0 0-16,0 21 0,-22 1 16,22-1-16,0 0 0,-21 1 0,21-1 15,0 21-15,0-20 0,0 20 16,-21-20-16,21 20 0,-21 1 0,21-1 16,0 22-16,0-22 0,-21 22 15,21 0-15,-21-1 0,21 1 0,0-22 16,0 43-16,0-21 0,-22 0 15,22 20-15,0-20 0,-21 21 0,21 0 16,0-22-16,0 22 16,0 0-16,0-21 0,0 21 0,0-1 15,0 1-15,0 0 0,-21-21 0,21 21 16,0-1-16,0 1 0,0-21 16,0 21-16,0 0 0,0-1 0,0-20 15,0 0-15,0-1 0,0 22 16,0-42-16,0 20 0,0 1 0,0-21 15,0-1-15,0 1 0,0-1 16,0 1-16,0-22 0,0 21 0,0-20 16,0-1-16,0 0 15,0 1-15,0-1 0,0 0 0,0 1 0,0-22 16,0 21-16,0-21 16,0 1-16,0-1 0,0 0 0,0 0 15,-21-21-15,0 0 31,0 0-31,-1 0 16,22-21-16,-21 0 16,0 21-16,0-21 0,0 21 0,0-22 15,-1 22-15,1-21 0,-21 21 16,0 0-16,-1-21 0,1 0 16,0 21-16,-22 0 0,1 0 0,-1 0 15,1 0-15,-1 0 0,-21 0 16,22 0-16,-22 0 0,22 0 0,-22 0 15,0 21-15,-20 0 0,20-21 16,-21 21-16,0-21 0,0 22 0,1-1 16,-1-21-16,0 21 0,0 0 15,0-21-15,0 21 0,-21 0 0,22-21 16,-22 22-16,0-22 0,21 21 0,-21-21 16,0 21-16,0-21 0,0 21 15,0-21-15,0 0 0,21 21 0,-21-21 16,0 0-16,21 0 0,-21 21 15,21-21-15,-21 0 0,0 0 16,0 0-16,21 22 0,1-22 0,-1 0 16,0 0-16,0 0 0,0 21 15,0-21-15,1 0 0,20 0 0,-21 0 16,0 0-16,22 21 0,-1-21 16,0 0-16,1 0 0,-1 0 0,0 0 15,1 0-15,20 21 0,-21-21 16,1 0-16,-1 0 0,0 0 0,1 0 15,-1 0-15,0 0 0,22 21 0,-22-21 16,1 0-16,20 0 0,-21 0 16,1 21-16,-1-21 0,0 0 0,1 0 15,-1 0-15,0 22 0,1-22 16,20 0-16,1 0 0,-1 0 16,1 21-16,-1-21 0,1 0 15,20 0-15,-20 0 0,-1 0 0,22 21 16,-21-21-16,-1 0 0,22 0 0,-22 0 15,22 0-15,0 0 0,-1 0 16,1 0-16,0 0 0,-1 0 0,22 0 16,-21 0-16,21 0 15,-1 0-15,1 0 0,0 0 0,0 0 16,0 0 0,0 0 30,-1 0-30,22-21 31,0 0-31,22-1-16</inkml:trace>
  <inkml:trace contextRef="#ctx0" brushRef="#br0" timeOffset="5479.42">7620 3789 0,'-21'0'0,"21"-21"15,0 0 1,0-1-16,0 1 16,0 0-16,0 0 15,0 0-15,0 0 0,21 21 16,-21-22-16,0 1 0,21 0 0,-21 0 16,0 0-16,0 0 15,0-1-15,0 1 16,0 42 15,0 1-15,0-1-16,0 0 0,0 0 0,0 21 15,0 1-15,0-1 0,0 0 16,0 22-16,0-1 0,0 1 0,-21 21 16</inkml:trace>
  <inkml:trace contextRef="#ctx0" brushRef="#br0" timeOffset="5532.39">7535 4657 0,'0'0'0,"0"21"16,0 21-16,0 1 0,0-1 15,0 0-15,0 1 0</inkml:trace>
  <inkml:trace contextRef="#ctx0" brushRef="#br0" timeOffset="5608.35">7493 5398 0,'-21'21'31</inkml:trace>
  <inkml:trace contextRef="#ctx0" brushRef="#br0" timeOffset="5717.19">7768 6943 0,'0'-21'16,"0"-1"-16</inkml:trace>
  <inkml:trace contextRef="#ctx0" brushRef="#br0" timeOffset="6719.62">7683 3641 0,'0'0'16,"0"-21"-16,0-1 0,22 1 15,-22 0-15,21 21 0,-21-21 0,0 0 16,0 0 0,0-1-16,0 1 0,0 0 0,0 0 15,0 0 1,0 0-1,0 42 95,0 0-95,-21-21 48,-1 0-32,22-21-31,0 42 94,0 0-94,0 0 0,0 22 16,0-22-16,0 21 15,0-21-15,0 22 0,0-1 0,22 0 16,-22 22-16,0-22 0,0 22 15,0-1-15,0 1 0,0-1 0,0 1 16,0-1-16,0-21 0,-22 22 16,22-22-16,-21 1 0,21 20 0,0-21 15,0-20-15,0 20 0,0-21 16,0 21-16,0-20 0,-21-1 0,21 0 16,0 0-16,0 0 0,0 0 15,0 1-15,0-1 16,-21-21-16,21 21 0,0-42 47,0 0-47,0-1 0,0 1 15,0 0-15,0 0 16,0 0-16,0 0 0,0-1 16,0 1-16,0 0 15,0 0-15,0 0 16,0 0-16,0-1 0,0 1 15,0 0 1,0 0 0,0 0-1,0 0 1</inkml:trace>
  <inkml:trace contextRef="#ctx0" brushRef="#br0" timeOffset="7056.45">7662 3704 0,'0'0'0,"0"-21"0,0 0 15,21 0-15,-21 0 0,0-1 0,0 1 16,22 0-16,-22 0 0,0 0 15,0 0-15,0 42 32,0 0-32,0 0 0,0 0 15,0 0-15,0 22 0,0-1 16,0 22-16,0-22 0,0 21 16,0 22-16,0-21 0,0 20 0,0 1 15,0 0-15,0-1 0,0-20 16,0 20-16,-22 1 0,22 0 0,-21-22 15,0 22-15,21-22 0,0 22 16,0-21-16,-42-22 0,21 0 0,21 1 16</inkml:trace>
  <inkml:trace contextRef="#ctx0" brushRef="#br0" timeOffset="7127.41">7514 5482 0,'0'0'0,"0"21"16,0 1-16,21-1 0,-21 0 0,0 0 16</inkml:trace>
  <inkml:trace contextRef="#ctx0" brushRef="#br0" timeOffset="7188.37">7599 5313 0,'0'-42'16,"0"-1"-16,0 22 0,21-42 0</inkml:trace>
  <inkml:trace contextRef="#ctx0" brushRef="#br0" timeOffset="7504.19">7810 3514 0,'-21'0'0,"21"-21"0,0-1 31,21 22 63,1 0-94,20 0 0,-21 0 15,43 0-15,-43 0 0</inkml:trace>
  <inkml:trace contextRef="#ctx0" brushRef="#br0" timeOffset="7547.7">8403 3471 0,'0'0'0,"21"0"0,22 0 0,20 0 16,1 0-16,-1 0 0</inkml:trace>
  <inkml:trace contextRef="#ctx0" brushRef="#br0" timeOffset="7819.6">9334 3387 0,'0'21'15,"0"-42"-15,43 63 0,20-42 0,22 0 16,0 0-16,-22 21 0,22-21 0,-1 0 16,-20 0-16,21 0 0,-43 0 15,21 0-15,-20 0 0,-1 0 0,-21 0 16,0 0-16,1 0 0,-1 0 15,0 0-15,-21 21 16,-191 614 62,191-613-62,0-1-16,0 21 15,0 0-15,0 1 0,0-1 0,0 0 16,0 22-16,0-1 0,0-20 0</inkml:trace>
  <inkml:trace contextRef="#ctx0" brushRef="#br0" timeOffset="7874.57">10202 5461 0</inkml:trace>
  <inkml:trace contextRef="#ctx0" brushRef="#br0" timeOffset="8097.63">7810 5461 0,'-21'0'0,"-21"0"0,21 0 16,-43 0-16,-20-21 0</inkml:trace>
  <inkml:trace contextRef="#ctx0" brushRef="#br0" timeOffset="8210.16">7514 5419 0,'-21'-21'0,"63"-22"16</inkml:trace>
  <inkml:trace contextRef="#ctx0" brushRef="#br0" timeOffset="9907.69">7662 3535 0,'0'-21'0,"-21"21"15,21-21-15,-21 21 16,21-22-16,-21 22 16,0-21-1,42 21 32,0 0-47,0 0 0,0 0 0,0 0 16,1 0-16,-1 0 0,21 0 15,-21 0-15,22 0 0,-1 0 0,0 0 16,22 0-16,-22 0 0,0 0 16,22 0-16,-22 0 0,22 0 0,-1 0 15,1 0-15,-1 0 16,1 0-16,-1 0 0,1 0 0,-1 0 16,1 0-16,-1 0 0,22 0 15,-22 0-15,1 0 0,-1 0 0,1-21 16,-1 21-16,1 0 0,-1 0 15,-20 0-15,20 0 0,-20 0 0,-1 0 16,21 0-16,-20 0 0,-1 0 16,0 0-16,1 0 0,-1 0 0,-21 0 15,22 0-15,-1 0 0,-21 0 16,0-21-16,0 21 0,1 0 0,-1 0 16,0 0-1,0 0-15,0 0 31,0 0-31,1 0 16,-1 0-16,0 0 16,0 0-1,0 0-15,0 0 16,1 0-16,-1 0 16,0 0-1,0 0 16,0 0-15,-21 21-16,0 0 16,0 0-16,0 1 0,0-1 15,0 0-15,0 0 0,0 0 16,0 0-16,0 22 0,0-1 0,0 0 16,0-20-16,0 41 0,0-21 15,0 1-15,0 20 0,0-20 0,0 20 16,0 1-16,0-1 0,0 1 15,0-22-15,0 21 0,0 1 0,0-22 16,21 22-16,-21-22 0,22 22 0,-1-1 16,-21-21-16,0 22 15,21-1-15,0 1 0,-21-22 0,21 22 16,-21-22-16,0 22 0,21-22 0,-21 21 16,0-20-16,0-1 0,0 0 15,0 1-15,0-1 0,0 0 0,0 1 16,0-22-16,0 21 0,0-21 15,0 22-15,0-22 0</inkml:trace>
  <inkml:trace contextRef="#ctx0" brushRef="#br0" timeOffset="10458.37">10499 5821 0,'0'0'16,"-22"0"62,1 0-63,0 0-15,21-21 0,-21 21 16,0 0-16,-22 0 0,22 0 0,-21 0 16,0 0-16,-1 0 0,1 0 15,-22 0-15,1 0 0,-1 0 0,-20 0 16,-1 0-16,22 0 0,-22 0 0,0 21 16,22-21-16,-1 0 0,-20 21 15,20-21-15,1 0 0,-1 0 0,1 21 16,-1-21-16,1 0 0,-22 0 0,21 0 15,1 21-15,-22-21 16,22 0-16,-1 0 0,-20 0 0,20 0 16,-21 22-16,1-22 0,20 0 15,-20 0-15,20 0 0,-21 0 0,22 0 16,-1 0-16,22 0 0,-21 0 0,20 0 16,1 0-16,0 0 0,-1 0 15,1 0-15,21 0 0,0 0 0,-1 0 16,1 0-16,21-22 62,0 1 48,21 21-110,1-21 15,-1 0-15,0 0 0,21 0 16</inkml:trace>
  <inkml:trace contextRef="#ctx0" brushRef="#br0" timeOffset="11200.48">11282 3641 0,'0'0'0,"0"-21"15,0-1-15,0 1 16,0 0-16,21 0 0,0 0 15,-21 0-15,0-1 0,0 1 16,0 0-16,21 21 0,-21-21 16,0 42-1,0 21 1,0-20-16,0 20 16,21 0-16,-21 22 0,0-22 15,0 43-15,0-22 0,0 22 0,0-22 16,0 22-16,0 21 0,0-21 15,0-1-15,0 1 0,0 0 0,-21-1 16,21-20-16,0 20 0,-21 1 0,21-21 16,-21 20-16,0-20 0,21-1 15,0 1-15,-21-22 0,21 22 0,-22-22 16,22 0-16,0 1 0,0-22 16,0 0-16,-21 0 0,21 0 0,0 0 15,0-42 16,0 0-31,0 0 16,0 0-16,21 0 0,-21-1 0,0-20 16,22 21-16,-22-21 0,21-1 15,0-20-15,-21 20 0</inkml:trace>
  <inkml:trace contextRef="#ctx0" brushRef="#br0" timeOffset="12268.96">11261 3598 0,'0'-21'16,"0"0"-16,0 0 31,21 21-15,0 0-16,0 0 15,0 0-15,0 0 0,1-21 0,-1 21 16,21 0-16,0 0 0,1 0 16,-1-21-16,22 21 0,-1-22 15,1 22-15,-1 0 0,22-21 0,-22 21 16,22-21-16,0 21 0,-1-21 15,1 21-15,0-21 0,-1 21 0,1 0 16,0-21-16,-1 21 0,-20 0 16,20 0-16,1-22 0,-21 22 0,-1 0 15,1 0-15,-1-21 0,1 21 16,-22 0-16,0 0 0,1-21 0,-22 21 16,21 0-16,-21 0 0,0 0 15,1 0-15,-1 0 16,0 0-16,-21 21 15,0 0 1,21-21-16,-21 43 16,0-22-16,0 0 0,0 0 0,0 22 15,0-1-15,0 0 0,0 1 0,0-1 16,0 0-16,0 1 0,0-1 16,0 21-16,0 1 0,0-22 0,21 22 15,-21-1-15,0 1 0,0-1 16,0-20-16,21 20 0,-21 1 0,0-22 15,0 21-15,22-20 0,-22-1 16,0 22-16,0-22 0,0 0 0,0 1 16,0 20-16,0-21 0,0 1 0,-22-22 15,22 21-15,-21 1 0,21-22 16,0 21-16,0-21 0,0 0 16,-21 1-16,21-1 0,0 0 0,-21 0 15,21 0-15,0 0 0,-21 1 16,21-1-1,0 0 1,-21-21 0,-1 0-1,1 21 1,0-21-16,0 0 16,0 0-16,0 21 0,-1-21 0,1 0 15,0 0-15,0 21 0,-21-21 16,20 0-16,-20 0 0,0 22 15,-1-22-15,-20 0 0,21 0 0,-22 21 16,1-21-16,-22 0 0,21 0 16,1 0-16,-22 21 0,1-21 0,-1 0 15,0 0-15,1 0 0,-22 0 0,21 0 16,-21 0-16,22 0 0,-1 0 16,0 0-16,1 0 0,20 0 0,-21 0 15,22 0-15,-1 0 0,1 0 0,-1 0 16,1 0-16,21 0 0,-1 0 15,1 0-15,0 0 0,20 0 0,1 0 16,0 0-16,0 0 0,42 0 63,0 0-48,-21-21-15,0 0 16</inkml:trace>
  <inkml:trace contextRef="#ctx0" brushRef="#br0" timeOffset="13960.65">7239 4085 0,'0'0'0,"0"-21"15,0 0-15,0 0 16,21 0-16,-21-1 0,21 1 16,0 21-16,-21-21 0,22 0 0,-22 0 15,21 21-15,-21-21 0,21-1 16,0 1-16,-21 0 0,0 0 15,21 21-15,-21-21 0,21 21 16,-21-21 0,0 42-1,0 0 1,0 0-16,0 21 0,0-20 16,0 20-16,0 0 0,0 1 15,0 20-15,0 1 0,0-1 16,0 1-16,0-1 0,0 1 0,0-1 15,0 22-15,0-1 0,0 1 16,0-21-16,0 20 0,0 1 0,0 0 16,0-1-16,0-20 0,0 20 15,-21-20-15,21-1 0,0 1 0,0-1 16,-21-20-16,21-1 0,0 0 0,0 1 16,-21-22-16,21 21 0,0-21 15,0 1-15,0-1 0,0 0 16,0-42 31,0 0-32,0-1-15,0 1 16,21 21 0,-21-21 109,0 0-125,0 0 0,0-22 15,0 22-15,0-21 0,0 21 16,0-22-16,0 1 0,0-21 0,0 20 15,0-20-15,0-1 0,0 1 0,0-22 16,0 22-16,0-22 0,0 0 16,0 22-16,0-1 0,0-20 0,0 20 15,0 1-15,0-1 0,0 22 16,0-22-16,0 1 0,0 20 0,0-20 16,0 21-16,0-1 15,0 1-15,0 0 0,0 20 0,-21 1 16,21 0-16,0 0 0,0 0 15,0 0-15,0-1 0,0 1 16,0 0 0,0 0 31,21 21-32,0 0 1,0 0-1,1 0 1,-1 0-16,0 0 16,0 0-16,0 0 15,22 0-15,-22 0 0,21 0 0,-21 0 16,22 0-16,-1 0 0,21 0 16,1 0-16,-1-21 0,1 21 0,-1 0 15,1-21-15,21-1 0,-1 22 16,22 0-16,-21-21 0,42 21 0,-21 0 15,-1-21-15,1 21 0,0 0 16,-21 0-16,21 0 0,-22 0 0,1 0 16,0 0-16,-1 0 0,-20 0 15,-1 0-15,1 0 0,-22 0 0,0 0 16,1 0-16,-22 0 16,0 0-16,0 0 0,0 0 15,-21-21 63</inkml:trace>
  <inkml:trace contextRef="#ctx0" brushRef="#br0" timeOffset="19347.89">8318 1863 0,'0'0'0,"0"-21"16,0-1-16,0 1 15,0 0-15,0 0 0,0 0 16,0 0-16,0-1 0,0 1 16,0 0-16,0 0 15,0 0-15,0 0 16,0 42 31,0 0-47,-21 0 0,21 0 15,-21 0 1,21 1 0,0-44 77,0 1-93,0 0 16,0 0 0,0 0-1,0 0 1,0-1-16,0 1 15,0 42 17,0 1-32,0-1 15,0 0-15,0 21 0,0 1 16,0 20-16,0-21 0,-21 22 0,0-22 16,21 22-16,-21-1 0,-1-20 15,1 20-15,0 1 0,21-22 16,-21 21-16,0-20 0,0-1 0,21 0 15,0-20-15,-22 20 0,22-21 16,0 0-16,0 0 0,0-42 31,0 0-31,0 0 0,0-21 16,0 20-16,0-20 0,0 0 16,0-1-16,22-20 0,-22 21 0,0-22 15,21 1-15,0-1 0,0 1 0,-21-1 16,21 1-16,0-1 0,1 1 15,-22 20-15,21 1 0,0 0 16,-21 20-16,0 1 0,21 0 0,0 21 16,0 0-16,-21 21 15,22 0-15,-1 22 0,-21-1 16,21 0-16,0 22 0,-21-22 0,21 22 16,-21-1-16,21-20 0,1 20 15,-22 1-15,0-22 0,0 0 0,21 1 16,-21-1-16,0 0 0,21 1 15,-21-22-15,0 21 0,0-21 0,0 0 16,0 1-16,0-1 16,0-42-1,-21-1 1,0 1-16,-1 21 0,22-21 16</inkml:trace>
  <inkml:trace contextRef="#ctx0" brushRef="#br0" timeOffset="19532.32">8170 2244 0,'0'0'16,"0"-21"0,21 21-16,1 0 15,20 0-15,-21-22 0,0 22 0,22-21 16,-1 21-16,0-21 0,-21 21 16,22-21-16,-1 21 0,0-21 0,-20 21 15,20 0-15,-21-21 16,0 21-16,0 0 0,1 0 0,-1 0 15,0 0-15,0 0 0,0 0 0</inkml:trace>
  <inkml:trace contextRef="#ctx0" brushRef="#br0" timeOffset="20537.52">9610 3831 0,'0'0'0,"-22"-21"0,-20 21 16,42-21-1,-21 21-15,0 0 0,21 21 32,-21 0-32,21 0 0,0 1 0,0 20 15,0-21-15,0 21 0,0 1 16,-22 20-16,22-20 0,0-1 16,-21 0-16,21 1 0,0-1 0,0 0 15,-21 1-15,21-22 0,-21 21 16,21-21-16,0 0 0,-21 1 0,21-1 15,0-42 17,0-1-32,0 1 0,0-21 15,0 21-15,0 0 0,0-22 16,0 1-16,0 0 0,0-1 0,0-20 16,0 20-16,21 1 0,0-21 15,0 20-15,0 1 0,1 21 0,-1-22 16,0 22-16,0 0 0,0 0 0,22 0 15,-22 21-15,21 0 16,-21 0-16,0 0 0,22 0 0,-22 21 16,0 0-16,0 0 0,-21 0 15,0 22-15,0-22 0,0 21 0,0 1 16,-42-1-16,21 0 0,-22-21 0,1 22 16,0-1-16,-1-21 0,22 22 15,-21-22-15,21 0 0,-22-21 0,43 21 16,-21-21-16,21 21 0,-21-21 15,21-21-15,0 0 16,21 0-16,0 0 0,1-1 16,20 1-16,0 21 15,-21-21-15,43 0 0,-22 21 0,1 0 16,-1 0-16,21 0 0,-20 0 0,-1 0 16,0 0-16,1 0 0,-1 0 15,-21 21-15,0 0 0,1 0 0,-1 1 16,-21-1-16,0 0 0,0 0 15,-21 0-15,-1 0 0,-20 22 0,21-22 16,-43 0-16,22 0 0,0 0 0,-22 1 16,22-1-16,-22 0 0,22 0 15,0 0-15,-1-21 0,1 21 0,0-21 16,21 0-16,-22 0 0,22 0 0,0 0 16,0 0-1,21-21-15,0 0 16,0 0-16,21 21 0,0-21 0,0 0 15,0-1-15,22 1 0,-1 0 16</inkml:trace>
  <inkml:trace contextRef="#ctx0" brushRef="#br0" timeOffset="21067.76">12001 3683 0,'0'0'0,"0"-21"0,22 0 16,-22 0-16,0-1 16,0 1-1,-22 21-15,1 0 16,0 0-16,0 0 0,0 21 16,-22-21-16,22 22 0,-21-1 15,21 21-15,-22-21 0,1 22 0,21-1 16,0 0-16,-22 1 0,22-1 0,0 0 15,0 1-15,0-1 0,21 0 16,0 1-16,0-1 0,0-21 0,0 21 16,0-20-16,21-1 0,0 0 15,21-21-15,-20 21 0,20-21 0,0 0 16,-21 0-16,22 0 0,-1 0 0,0 0 16,1 0-16,-22-21 0,21 21 15,1-21-15,-22 21 0,0 0 16,0-21-16,0-1 0,-21 1 15,0 0 1,0 0 0,0 0-16,0 0 0</inkml:trace>
  <inkml:trace contextRef="#ctx0" brushRef="#br0" timeOffset="22023.65">14457 2159 0,'0'0'0,"-64"21"0,22-21 0,21 0 16,42 0-1,0 0-15</inkml:trace>
  <inkml:trace contextRef="#ctx0" brushRef="#br0" timeOffset="23048.27">14203 2032 0,'0'0'0,"-21"0"0,-1 0 16,1 0-16,0 0 0,0 0 15,0 0-15,0 0 0,-1 0 16,1 0-16,0 21 0,0-21 15,0 0-15,0 0 0,-1 0 0,1 0 16,21 21 0,43-21-1,-22 0-15,42 0 0,-20 0 0,20 0 16,1 0-16,20 0 16,-20 0-16,20 0 0,1 0 0,0 0 15,-1 0-15,22 0 0,0 0 16,21 0-16,-21 0 0,21 0 0,-21 0 15,0 22-15,-1-22 0,-20 0 16,21 0-16,-21 0 0,-1 21 0,-20-21 16,20 0-16,-41 0 0,20 0 15,-20 0-15,-22 0 0,21 0 0,-21 0 16,-42 0 15,0 0-31,-21 0 16,20 0-16,1 0 0,-21 0 15,21 0-15,-22 0 0,1 0 0,-21 0 16,20 0-16,-20 0 0</inkml:trace>
  <inkml:trace contextRef="#ctx0" brushRef="#br0" timeOffset="23456.08">14012 2201 0,'0'0'0,"-21"0"15,0 0-15,42 0 16,0 0 0,22 0-16,-1 0 0,0 22 15,22-22-15,-1 0 0,1 0 0,-1 0 16,22 21-16,0-21 0,-1 0 15,1 0-15,21 0 0,0 0 0,-1 0 16,1 0-16,0 0 0,21 0 16,-42 0-16,21 0 0,-22 0 0,22 0 15,-42 0-15,20 0 0,-20 0 16,-1 0-16,-20-21 0,-1 21 16,-21 0-16,21 0 0,-20 0 15,-22-22 1,-22 22 15,22-21-31,-21 0 16,0 0-1,21 0-15</inkml:trace>
  <inkml:trace contextRef="#ctx0" brushRef="#br0" timeOffset="23872.37">16129 1842 0,'0'0'0,"-21"0"0,0 0 0,-1-22 16,1 22-16,0 0 15,21 22 1,0-1-16,0 0 0,0 0 16,21-21-16,0 21 0,1 0 15,20 1-15,0-22 0,-21 21 0,22-21 16,-1 21-16,0-21 15,1 0-15,-1 21 0,0-21 0,1 21 0,-1-21 16,0 0-16,-20 0 16,-1 21-16,0-21 0,0 0 0,0 0 15,-21 22-15,0-1 16,0 0-16,-42 0 16,21 0-16,-22 0 0,1 1 15,0-1-15,-22 21 0,1-21 0,-1 22 16,1-1-16,-1-21 0,1 21 0,20 1 15,-20-22-15,21 21 0,-1-21 16,1 22-16,21-22 0,-22 0 16,22 0-16,0-21 0,21 21 0,0 1 31,21-22-15,0-22-16,1 22 0,20-21 15,-21 0-15,21-21 0</inkml:trace>
  <inkml:trace contextRef="#ctx0" brushRef="#br0" timeOffset="24752.43">18140 1588 0,'0'0'0,"0"-64"15,0 43-15,0 0 0,0 0 16,0-1-16,0 1 0,0 0 16,0 42 15,0 0-31,-21 1 0,21 20 15,-22 0-15,1 1 0,21 20 16,-21-21-16,0 22 0,0-1 0,0 1 16,21-22-16,-22 22 0,1-22 15,21 0-15,-21 1 0,21-1 16,-21 0-16,21 1 0,-21-22 16,21 0-16,0 0 0,0 0 0,0 1 15,-21-1-15,21 0 0,-22-21 16,22-21-1,0 0 1,0-1-16,0 1 0,0 0 16,0-21-16,0 21 0,0-22 0,0 22 15,0-21-15,22-1 0,-1 1 16,-21-21-16,21 20 0,0 1 0,-21-22 16,21 22-16,0 0 0,1-1 15,-22 1-15,21 0 0,0 21 16,0-22-16,0 22 0,0 0 15,1 21-15,-22-21 0,21 21 0,0 0 16,0 0-16,0 0 0,-21 21 16,21 0-16,1 0 0,-1 22 0,-21-1 15,0 0-15,0 1 0,21-1 16,-21 21-16,0-20 0,0-1 0,21 22 16,-21-22-16,0 0 0,0 1 15,0-1-15,0 0 0,0 1 0,0-1 16,0-21-16,0 21 0,0-20 15,0-1-15,0 0 0,-21 0 16,21 0-16,0 0 0,-21-21 16,21-21 15,0 0-31,0 0 16,0 0-16,0 0 0,0-1 15,0 1-15,0 0 0</inkml:trace>
  <inkml:trace contextRef="#ctx0" brushRef="#br0" timeOffset="25028.79">17865 2138 0,'21'0'31,"0"0"-15,0 0-16,0 0 0,0 0 0,1-21 15,20 21-15,-21 0 0,0 0 16,22 0-16,-22 0 0,21-21 0,-21 21 16,22 0-16,-22 0 0,0 0 15,0 0-15,0 0 16,0 0 0,1 0 15,-22-22-16,21 22-15,0 0 0</inkml:trace>
  <inkml:trace contextRef="#ctx0" brushRef="#br0" timeOffset="25331.61">18796 2053 0,'21'0'15,"0"0"1,-21-21-1,0 0 1,21 21 0,-21-21-1,-21 21 17,0 0-17,0 21 1,21 0-1,0 0 1,21-21 0,0 0-1,0 0-15,1 0 16</inkml:trace>
  <inkml:trace contextRef="#ctx0" brushRef="#br0" timeOffset="26691.96">19537 1863 0,'0'0'0,"0"-21"16,0-1 0,0 1-16,-21 21 0,-1 0 15,1 0-15,0 0 16,0 0-16,0 0 0,0 21 15,-1 1-15,1-1 16,0 0-16,0 21 0,21-21 0,-21 1 16,21 20-16,0-21 0,-21 0 15,21 22-15,0-22 0,0 0 0,0 0 16,0 0-16,0 0 0,21 1 0,0-1 16,0 0-16,0-21 0,0 21 15,22-21-15,-22 0 0,21 0 0,1 0 16,-22 0-16,21 0 0,0 0 15,-20 0-15,20 0 0,-21-21 16,0 0-16,0 21 0,1-21 16,-1-1-16,0 22 0,0-21 0,-21 0 15,0 0-15,21 0 0,-21 0 16,21 21-16,-21-22 16,0 44 15,-21-22-31,21 21 0,-21 0 15,21 0-15,-21-21 0,21 21 16,0 0-16,0 1 0,0-1 0,0 0 16,0 0-1,0 0-15,21-21 16,0 0-16,0 0 16,1 0-16,-1 0 15,0 0-15,0 0 0,-21-21 16,21 21-16,-21-21 0,21 21 15,-21-21-15,0 0 0,0-1 0,0 1 16,0 0-16,0 0 0,0 0 16,0 0-16,-21-1 0,0 1 15,0 21-15,0 0 0,0 0 16,-1 0-16,1 0 0,0 0 0,0 0 16,0 0-16,0 0 15,-1 21-15,22 1 0,0-1 16,0 0-1,22-21 1,-1 0-16,0 0 0,21 0 16,-21 0-16,1 0 0,-1 0 15,0 0-15,0 0 0,21 0 0,-20-21 16,-1 21-16,0 0 0,0-21 16,0 21-16,0-22 0,1 22 15,-1 0-15,0 0 16,-21 22-1,0-1-15,0 0 16,0 0-16,0 0 16,0 0-16,0 1 15,0-1 1,-21-21 31,21-21-32,0-1 1,0 1-16,0 0 0,0 0 16,21 21-16,0-21 0,-21 0 15,21 21-15,-21-22 0,21 1 0,1 21 16,-1 0 0,0 0-16,0 0 15,0 0-15,-21 21 16,21-21-16,-21 22 0,22-1 0,-22 0 15,0 0-15,0 0 16,0 0-16,0 1 16,0-1-1,0-42 32,0-1-47,0 1 16,21 0-16,0 21 15,-21-21-15,21 0 0,0 0 16,0-1-16,22 1 0,-22 0 0,0 0 16,21 0-16,-20 21 0,-1 0 15,21-21-15,-21 21 0,0 0 0,1 0 16,-1 21-16,-21 0 16,21 0-16,-21 0 0,0 0 0,0 1 15,0-1-15,0 0 0,-21 0 0,21 0 16,-21-21-16,-1 21 0,1 1 15,21-1-15,-21-21 16,0 0 0</inkml:trace>
  <inkml:trace contextRef="#ctx0" brushRef="#br0" timeOffset="31260.4">10181 1355 0,'0'-21'15,"21"21"1,-21-22 15,21 22 16,1 0-16,-1 22 266,-21-1-266,21-21-15,0 21 0,-21 0-1,0 0 1,21-21-16,-21 21 0,0 1 15,21-1-15,-21 0 16,0 0-16,0 0 16,0 0-16,0 1 0,22-22 15,-22 21-15,0 0 0,0 0 16,0 0-16,21 0 0,-21 1 16,0-1-16,0 0 0,0 0 15,0 0-15,0 0 0,0 1 16,0-1-16,0 0 0,0 0 15,0 0-15,0 0 16,0 1-16,0-1 0,0 0 16,0 0-16,0 0 0,0 0 0,0 1 15,0-1-15,-21 0 16,21 0-16,0 0 0,0 0 16,0 1-16,0-1 15,-22 0-15,22 0 16,0 0-1,0 0-15,0 1 0,0-1 16,-21-21-16,21 21 0,0 0 0,-21 0 16,21 0-16,0 1 15,-21-1-15,21 0 0,0 0 16,0 0-16,0 0 16,0 1-16,-21-22 0,21 21 0,0 0 15,-21-21-15,21 21 0,0 0 16,0 0-16,-22 1 0,1-1 15,21 0-15,0 0 16,-21 0-16,0 0 16,21 1-16,0-1 15,0 0-15,-21-21 16,21 21-16,-21 0 0,21 0 16,-22-21-1,22 22-15,0-1 0,-21-21 16,21 21-16,0 0 31,0 0 0,-21-21-15,21 21-16,-21-21 16,21 22-1,-21-1 1,21 0-16,-21-21 15,21 21-15,0 0 16,0 0-16,-22-21 0,22 22 16,-21-1-16,21 0 15,-21-21-15,21 21 16,0 0 0,0-42 109,0 0-125,0 0 0,0 0 15,0-1-15,21 1 16,-21 0-16,21 0 0,-21 0 0,22 0 15,-22-1-15,0 1 0,0 0 0,21 0 16,-21 0-16,21 0 16,-21-1-16,0 1 0,21 21 0,-21-21 15,0 0-15,0 0 16,0 0-16,0-1 16,0 44 30,0-1-46,0 0 16,0 0-16,0 0 0,0 0 16,0 1-16,-21-22 0,21 21 0,0 0 15,0 0-15,-21-21 16,0 21-16,21 0 0,-22 1 0,22-1 16,0 0-16,-21-21 0,0 21 15,21 0-15,-21 0 0,21 1 0,0-1 16,-21-21-16,21 21 0,-21-21 0,21 21 15,0 0 1,0-42 93,21 21-109,0-21 0,21 0 16,-21 0-16,1 21 0,-1-22 16,21 1-16,-21 21 0,22-21 15,-22 0-15,0 21 0,21-21 0,-21 21 16,1 0-16,20-21 0,-21 21 0,0 0 16,0 0-16,1 0 15,-22-22-15,21 22 31,-21-21 48,0 0-64,0 0-15,0 0 0,0 0 16,0-1-16</inkml:trace>
  <inkml:trace contextRef="#ctx0" brushRef="#br0" timeOffset="32835.55">10139 1503 0,'0'-21'15,"0"0"1,0-1 0,21 22 46,0 0-62,0 0 0,0 22 16,1-1-16,-1-21 0,0 0 0,0 21 15,0-21-15,0 21 0,1-21 16,-1 21-16,0-21 0,0 21 0,0-21 16,0 22-16,-21-1 0,43 0 15,-1 0-15,-21 0 0,0 22 16,1-22-16,-1 0 16,0 0-16,21 21 0,-21-20 0,1-1 15,20 21-15,-21-21 0,0 0 16,22 22-16,-22-22 0,21 0 0,-21 21 15,22-20-15,-22-1 0,0 0 16,21 21-16,-21-21 0,22 1 0,-22-1 16,0 21-16,21-21 0,-20 0 0,-1 22 15,21-22-15,-21 0 0,0 21 16,1-20-16,-1-1 0,0 21 16,0-21-16,0 0 0,0 22 15,1-22-15,-1 0 0,-21 21 0,21-20 16,0-1-16,-21 0 0,21 21 0,0-21 15,1 1-15,-22-1 0,21 0 16,0 0-16,-21 0 0,0 0 0,21-21 16,-21 22-16,0-1 0,21 0 15,-21 0-15,0 0 16,0 0 0,-21-42 62,0 21-78,0 0 0,0 0 15,-1-21-15,1 21 16,0 0-16,21-21 0,-21 21 0,0-21 16,0 21-16,-1 0 15,1-21-15,0 21 0,0 0 16,0-22-16,0 22 31,42 0 47,0 0-62,0 22-16,0-22 15,-21 21-15,21-21 16,1 0-16,-22 21 0,0 0 0,21-21 16,0 21-16,0 0 15,-21 1-15,21-1 16,-21 0-16,21-21 0,-21 21 16,0 0-1,22-21 16,-1-21 1,-21 0-32,0 0 0,21 21 15,0-21-15,0-1 0,-21 1 16,21 0-16,1 21 0,-1-21 0,0 0 16,0 0-16,0-1 0,-21 1 15,21 0-15,1 0 0,-1 21 0,-21-21 16,21 21-16,-21-21 0,21 21 15,-21 21 79</inkml:trace>
  <inkml:trace contextRef="#ctx0" brushRef="#br0" timeOffset="35237.17">9250 4741 0,'0'0'0,"-21"0"0,-1 22 0,1-22 0,21 21 15,-21-21-15,0 0 16,21 21-16,21-21 47,21 0-47,-20 0 0,20 0 15,0 0-15,1 0 0,-1 0 16,21 0-16,1 0 0,-22 0 0,22 0 16,-1 0-16,1 0 0,-1 0 15,1 0-15,-22 0 0,22 0 0,-22 0 16,-21 0-16,21-21 0,-20 21 0,-1 0 15,0 0-15,-42 0 47,0 0-47,-1 0 0,-20 0 0,21 21 16,0-21-16,-22 0 0,1 21 0,0-21 16,-1 21-16,1-21 0</inkml:trace>
  <inkml:trace contextRef="#ctx0" brushRef="#br0" timeOffset="35524">9059 5101 0,'-21'0'15,"42"0"-15,-42 21 0,42-21 32,0 0-32,1 0 0,20 0 15,-21 0-15,21 0 0,1 0 0,-1 0 16,22-21-16,-22 21 0,21 0 15,-20-21-15,20 0 0,1 21 0,-1-21 16,-20 21-16,20 0 0,-21-21 16,1 21-16,-1 0 0,0 0 0,-20-22 15,-1 22-15,0 0 0,0 0 16,0 0 0,0 0-1,1 0-15,-1 0 16,0-21-16,21 21 15,1-21-15</inkml:trace>
  <inkml:trace contextRef="#ctx0" brushRef="#br0" timeOffset="36036.33">11451 4593 0,'0'0'0,"-21"0"16,0 0-16,42 0 47,0 0-47,21 0 0,-20 0 15,-1 0-15,21 0 0,0 0 16,1 0-16,-1 0 0,0 0 0,22 0 15,-22 0-15,1-21 0,-1 21 0,0 0 16,1 0-16,-1 0 0,0 0 16,-21-21-16,1 21 0,20 0 0,-21 0 15,0 0 1,-42 0 15,0 0-31,0 0 16,0 0-16,-1 0 0,1 0 0,0 0 15,-21 0-15,21 0 0,-22 0 0,1 21 16</inkml:trace>
  <inkml:trace contextRef="#ctx0" brushRef="#br0" timeOffset="36388.14">11261 4826 0,'-22'21'0,"44"-42"0,-22 42 31,21-21-31,0 0 0,21 0 16,1 0-16,-1-21 0,21 21 0,1-21 15,-22 21-15,22-21 0,20 0 16,-20 21-16,-1-22 0,1 1 0,-22 21 16,22-21-16,-22 21 0,22-21 15,-43 21-15,21 0 0,-21 0 0,22-21 16,-22 21-16,0 0 15,-42 0 79,0 21-94,-1-21 0,1 0 16,21 21-16,-21-21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27:12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889 0,'21'-21'15,"-21"0"-15,21 21 16,-21-21-16,21-1 0,0 1 0,0 0 15,1 0-15,-22 0 16,0 0-16,0-1 0,0 1 16,0 0-16,0 0 0,0 0 15,-22 21-15,-20 0 16,21 0-16,-21 0 0,20 0 0,-20 21 16,0 0-16,-1 0 0,-20 22 15,21-1-15,-1 0 0,1 1 16,21 20-16,-22 1 0,1-1 0,21 1 15,0-1-15,0 1 16,21-22-16,0 21 0,0 1 0,0-1 16,0-20-16,0 20 0,21-20 0,21-1 15,-21 0-15,0-21 16,22 1-16,-22 20 0,21-42 0,-21 21 16,22-21-16,-1 0 0,0 0 0,1 0 15,-1-21-15,0 0 16,1 0-16,-1-22 0,0 1 0,22 0 15</inkml:trace>
  <inkml:trace contextRef="#ctx0" brushRef="#br0" timeOffset="304.33">4149 868 0,'0'0'0,"0"-127"16,0 106-16,0-22 0,-22 22 15,22 0-15,0-21 0,0 21 16,0-1-16,-21 22 15,21 22 1,0-1-16,0 0 16,0 21-16,0 1 0,-21 20 0,21 1 15,-21-1-15,21 1 0,0 20 16,-21-20-16,0-1 0,-1 1 0,22-22 16,0 22-16,-21-22 0,21 0 15,-21 1-15,21-1 0,0-21 16,0 0-16,0 22 0,0-22 0,0 0 15,0-42 1,0 0 0,21-1-16,22-20 15,-22 21-15,0-21 0</inkml:trace>
  <inkml:trace contextRef="#ctx0" brushRef="#br0" timeOffset="719.85">4530 1058 0,'0'0'0,"0"22"31,-22-1-15,1 0-16,0 21 0,0-21 0,21 22 15,-21-1-15,0-21 0,-1 22 16,1-1-16,21-21 0,0 21 16,-21 1-16,21-22 0,0 0 15,0 21-15,0-20 0,0-1 16,21 0-16,0-21 0,1 0 0,-1 0 15,21 0-15,-21 0 0,22 0 16,-1 0-16,0-21 0,1 0 0,-1-1 16,21-20-16,-41 21 0,20 0 15,0-22-15,-21 1 0,1 21 16,-22-21-16,0-1 0,0-20 0,0 20 16,0 22-16,-22-21 0,1 0 15,0 20-15,0 1 0,0 21 0,0 0 16,-22 0-16,1 0 15,21 0-15,-22 21 0,1 1 0,21-1 16,-21 21-16,20-21 0,1 22 16,-21-22-16,21 21 0,21-21 15,0 0-15,0 1 0,0-1 0,0 0 16,21 0-16,0 0 0,21-21 16,1 0-16,-1 0 0,22 0 0,-22 0 15</inkml:trace>
  <inkml:trace contextRef="#ctx0" brushRef="#br0" timeOffset="1139.84">5397 1270 0,'43'0'16,"-86"0"-16,107-21 0,-43 0 0,0 21 0,-21-21 15,0-1-15,-21 22 32,0 0-32,0 0 0,0 0 15,-1 22-15,-20-22 0,21 21 16,0 0-16,0 0 0,-1 0 15,1 0-15,21 1 0,0-1 16,0 0-16,0 0 16,0 0-16,0 0 0,21 1 15,22-22-15,-22 21 0,0-21 16,0 21-16,22-21 0,-22 21 0,0 0 16,21-21-16,-21 21 0,-21 1 15,0-1-15,0 0 16,-21 0-16,0 0 15,0-21-15,-21 21 0,-1 1 0,1-22 16,0 0-16,-1 0 0,1 0 16,0 0-16,20 0 0,-20 0 0,21 0 15,0 0-15,0 0 0,-1 0 16,1-22-16,21 1 16,0 0-16,21 21 15,1-21-15,20 0 0,-21 21 16,21-21-16,1-1 0,-1 22 0,0-21 15,1 0-15,-1 0 16</inkml:trace>
  <inkml:trace contextRef="#ctx0" brushRef="#br0" timeOffset="1543.62">5948 1461 0,'0'0'0,"21"0"47,0 0-47,0 0 0,0-22 16,1 1-16,-1 0 0,21 21 0,-21-21 15,22 0-15,-22 0 0,21-22 16,-21 22-16,0 0 0,22 0 16,-22 0-16,-21-1 0,21 1 0,-21 0 15,0 0-15,-21 21 16,0 0-16,0 21 15,-1-21-15,1 21 0,0 0 16,-21 22-16,21-22 0,-1 21 0,1-21 16,0 22-16,0-1 0,0-21 15,0 22-15,-1-1 0,22-21 0,0 21 16,0-20-16,0 20 16,0-21-16,0 0 0,22 0 0,-1 1 15,0-22-15,0 21 0,0-21 16,0 0-16,1 0 0,20 0 0,-21 0 15,0 0-15,0 0 0,22 0 16,-22-21-16,21-1 0,1 1 0,-1 0 16,0 0-16,1 0 0</inkml:trace>
  <inkml:trace contextRef="#ctx0" brushRef="#br0" timeOffset="1854.44">7535 889 0,'0'-21'0,"0"42"0,0-63 0,-21 21 16,0-1-16,0 22 0,0 0 15,-1 0-15,1 0 16,0 22-16,21-1 0,-21 0 16,0 21-16,0 1 0,21-1 15,0 21-15,0-20 0,0-1 0,-22 22 16,22-22-16,0 0 0,0 1 15,0-1-15,0-21 0,22 21 0,-1-20 16,0 20-16,0-21 0,0 0 16,0 0-16,1 1 0,-1-22 15,0 0-15,0 0 0,0 0 16,0 0-16,22 0 0,-22-22 0,0 1 16,0 21-16,22-21 0,-22-21 15,0 21-15,21-1 0</inkml:trace>
  <inkml:trace contextRef="#ctx0" brushRef="#br0" timeOffset="2132.28">8255 889 0,'0'0'16,"21"-21"-16,0 21 16,0-21-16,1 21 0,-1 0 15,21 0-15,-21 0 0,0 21 16,22-21-16,-22 42 0,0-21 0,0 1 15,0 20-15,1 0 0,-22 1 16,0-1-16,0 0 0,0 1 16,0 20-16,0-21 0,0 1 0,-22-1 15,1 0-15,0 1 0,0-1 0,0 0 16,0 1-16,-1-22 0,-20 21 16,42 1-16,-21-22 0,0 0 0,0 0 15,21 0-15,-22 0 0,44-21 31,-1 0-31</inkml:trace>
  <inkml:trace contextRef="#ctx0" brushRef="#br0" timeOffset="4706.31">19600 1334 0,'21'0'16,"1"0"-1,-22-22 1,0 1 0,21 21-16,-21-21 0,21 21 0,-21-21 15,21 0-15,0 0 0,-21-1 16,0 1-16,21-21 15,-21 21-15,0 0 0,0-1 16,0 1-16,-21 0 0,0-21 16,0 21-16,0-1 0,-22 22 0,1-21 15,0 21-15,-1 0 0,1 0 16,0 0-16,-1 21 0,1 1 0,0-1 16,-1 21-16,1 0 0,0 1 15,-1-1-15,22 0 0,-21 1 16,21-1-16,0 0 0,-1 1 0,22-1 15,0 0-15,0-20 0,0-1 16,0 21-16,0-21 0,22 0 0,-1-21 16,0 22-16,21-22 15,-21 0-15,22 0 0,-1 0 0,0-22 16,1 22-16,-1-21 0,22 0 16,-22 0-16,0 0 0,1-22 0,-1 22 15,0 0-15,1 0 0,-22-21 16,0 20-16,0-20 0,0 21 0,0 0 15,-21-22-15,0 22 0,0 0 16,22 0-16,-22 0 0,0 42 31,0 0-15,0 21-16,0-20 0,0 20 16,0 0-16,0 1 0,0-1 0,-22 21 15,22-20-15,-21 41 0,21-20 16,-21 21-16,0-22 0,0 22 0,-22-1 15,22 1-15,-21 0 0,21-1 16,-22 22-16,1 0 0,21 0 0,-21 0 16,-1-22-16,22 22 0,0-21 15,-21 0-15,42-1 0,-22-20 0,22-1 16,0-20-16,0-1 0,0-21 16,0 0-16,22-21 0,-1 0 15,0 0-15,0 0 0,-21-21 0,21 0 16,0 0-16,1-22 15,-1 1-15,0 0 0,0-1 0,0-20 16,0-1-16,1-20 0,-1-1 16,0 0-16,0 1 0,0-1 0,0 0 15,1 1-15,-1 20 0,0-20 16,0-1-16,-21 0 0,0-21 0,21 22 16,0 20-16,-21-20 0,0-1 15,22 21-15,-1 1 0,-21-1 0,21 22 16,-21-21-16,21 20 0,-21 1 15,21 21-15,-21-22 0,21 22 0,-21 0 16,0 0-16,0 42 31,0 21-31,0-20 16,0-1-16,0 21 0,0 0 0,0 1 16,0-1-16,0 0 0,0 1 15,0-22-15,0 21 0,0 1 16,0-1-16,0-21 0,0 0 0,0 0 15,0 1-15,0-1 0,22 0 16,-1-21-16,0 0 0,0 0 16,0 0-16,0 0 0,22 0 15,-22-21-15,0 0 0,21-22 0,-20 22 16,20-21-16,-21-1 0,21 22 16,-20-21-16,-1 0 0,0-1 15,0 1-15,0 21 0,0 0 16,-21-1-16,0 1 0,0 0 0,0 42 31,-21 0-15,21 1-16,0 20 0,0-21 15,-21 0-15,21 22 0,0-22 0,0 0 16,0 21-16,0-21 0,0 1 16,0-1-16,0 0 0,21 0 0,0 0 15,-21 0-15,22-21 0,-1 0 16,0 0-16,0 0 0,0 0 0,22 0 15,-22 0-15,0 0 16,21-21-16,-21 0 0,1 0 0,20 0 16,-21 0-16,0-22 0,0 22 15,1-21-15,-1 21 0,0-1 0,-21-20 16,0 21-16,21 0 0,-21 0 16,21 21-16,-21 21 31,0 0-31,0 0 15,0 0-15,-21 0 0,21 1 16,0 20-16,-21-21 0,21 0 0,0 0 16,0 22-16,0-22 0,0 0 0,0 0 15,21 0-15,0-21 0,-21 22 16,21-22-16,1 0 0,-1 0 16,0 0-16,0 0 0,0 0 15,0 0-15,1-22 0,-1 22 0,0-21 16,0-21-16,21 21 0,-20 0 15,-1-22-15,0 1 0,0 0 0,0-1 16,0-20-16,1 20 0,-1-20 16,21-1-16,-21 1 0,0-1 0,1 1 15,-22-1-15,21 22 0,-21-21 16,21 41-16,-21-20 0,0 21 0,0 0 16,0 0-16,-21 42 31,0 0-31,-1 21 15,22 1-15,-21-1 0,0 0 0,0 22 16,21-22-16,-21 22 0,0-1 16,21 1-16,0-22 0,-22 21 0,1 1 15,21-22-15,-21 1 0,21 20 16,0-21-16,0 1 0,0-1 0,0-21 16,0 22-16,0-22 0,0 0 15,21 0-15,0 0 0,1-21 0,-1 0 16,0 0-16,21 0 15,-21 0-15,22 0 0,-22 0 0,21-21 16,1 21-16,-22-21 0,21 0 16,-21 0-16,22-1 0,-22-20 0,0 21 15,0 0-15,0 0 0,0-1 16,1-20-16,-22 21 0,0 0 0,0 0 16</inkml:trace>
  <inkml:trace contextRef="#ctx0" brushRef="#br0" timeOffset="4984.47">21336 1249 0,'0'0'0,"-21"0"0,42 0 31,0-21-16,0 21-15,22-21 0,-1 21 16,0-22-16,1 1 0,-1 21 0,0-21 16,1 0-16,-1 21 0,0-21 15,-21 21-15,1 0 0,-1 0 0,0-21 16,-21-1 0,-21 22-1,0 0-15,-1 0 16</inkml:trace>
  <inkml:trace contextRef="#ctx0" brushRef="#br0" timeOffset="5320.3">20976 995 0,'0'0'0,"-21"0"0,0 0 15,42 0 32,0-21-47,0 0 0,0 21 16,1-22-16,-1 22 0,-21-21 16,0 0-16,0 0 15,0 0-15,-21 21 16,-1 0-16,1 0 0,0 0 15,0 0-15,0 0 0,21 21 16,-21-21-16,21 21 0,0 0 16,0 0-16,21 1 15,0-1-15,0 0 0,21-21 16,1 21-16,-1 0 0</inkml:trace>
  <inkml:trace contextRef="#ctx0" brushRef="#br0" timeOffset="5660.1">22860 868 0,'0'0'0,"-21"-21"0,-22 21 0,22-21 15,0 21-15,-21 0 0,21 0 16,-22 0-16,22 0 0,-21 21 15,-1 0-15,22 0 0,-21 21 0,21-20 16,-22 20-16,22 21 0,-21-20 16,21 20-16,0-20 0,-1 20 0,1 1 15,21-22-15,0 21 0,0-20 16,0-1-16,0 22 0,0-22 0,0 0 16,0 1-16,21-22 0,1 21 15,-1-21-15,0 0 0,0 1 0,0-22 16,0 21-16,22-21 0,-22 0 15,0 0-15,21 0 0,-20-21 16,20 21-16,0-22 0,1 1 16,-22 0-16</inkml:trace>
  <inkml:trace contextRef="#ctx0" brushRef="#br0" timeOffset="5979.92">23474 910 0,'-21'-21'16,"42"42"-16,-64-42 0,43 0 0,-21 21 0,21-21 16,0 63-16,21-42 15,1 0 1,-22 21-16,21 0 0,0 1 0,21-1 16,-21 21-16,1 0 0,-1 1 15,0 20-15,0 1 0,0-22 0,-21 22 16,0-1-16,0 1 0,0-1 15,0 1-15,0-22 0,-21 21 0,0-20 16,-21-1-16,20 0 0,1 1 16,-21-22-16,21 0 0,0 0 0,-22 0 15,22 1-15,0-1 0,0-21 16,0 0-16,-1 21 0,1-21 16,0 0-16,0 0 0,0 0 15,0-21-15</inkml:trace>
  <inkml:trace contextRef="#ctx0" brushRef="#br0" timeOffset="7056.3">3429 2180 0,'0'0'0,"-42"21"0,-22-21 16,22 0-16,-1 22 0,1-22 0,0 0 15,21 21-15,-1-21 0,1 0 16,0 0-16,21 21 31,21-21-15,22 0 0,-22 21-16,21-21 0,0 0 0,22 0 15,-1 0-15,22 0 0,0 0 16,21 0-16,21 0 0,0 0 0,21 0 15,0 0-15,0 0 0,21 0 16,1-21-16,20 21 0,-20 0 0,-1 0 16,0 0-16,22 0 0,-22 0 15,0 0-15,1 0 0,-1 0 0,-21 0 16,22 0-16,-22 0 0,0 0 16,-21 0-16,0 21 0,-21-21 15,-22 21-15,22-21 0,-42 0 0,20 0 16,-41 21-16,20-21 0,-42 0 15,22 0-15,-22 0 0,0 0 0,0 0 16,-21 22-16,21-22 0,1 0 16,-1 0-16,0 0 15,0 0-15,21-22 0</inkml:trace>
  <inkml:trace contextRef="#ctx0" brushRef="#br0" timeOffset="7999.68">19135 2117 0,'0'0'0,"-43"0"0,1 21 16,0-21-16,-1 0 0,-41 21 16,41-21-16,22 0 15,0 0-15,0 21 16,42-21 15,21 21-31,-21-21 0,22 0 0,20 0 16,-20 0-16,41 0 0,-20 0 15,20 0-15,1 0 0,21 0 0,0 0 16,0 0-16,21 0 0,21 0 16,0 0-16,0 0 0,21 0 15,1 22-15,-1-22 0,0 0 16,22 0-16,-1 21 0,1-21 0,-1 0 16,-20 21-16,41-21 0,-20 21 0,-1-21 15,1 0-15,-1 21 0,-20 0 16,-1-21-16,22 22 0,-43-22 0,21 21 15,-21-21-15,0 21 0,-21 0 16,0-21-16,0 21 0,-21-21 0,-21 21 16,0-21-16,-1 0 0,-41 22 15,20-22-15,-42 0 0,22 0 0,-22 0 16,-21 21 0,-43-21-1,22 0-15,-21 0 0,-22 0 0,22 0 16,-21 0-16,-22 0 0,21 0 15</inkml:trace>
  <inkml:trace contextRef="#ctx0" brushRef="#br0" timeOffset="14111.87">2032 3133 0,'-21'0'0,"21"-21"16,0-1-16,0 1 15,0 0-15,0 0 0,21 0 16,-21 0-16,0-1 16,0 1-16,21 0 15,-21 0-15,0 0 16,0 0-16,0 42 31,0 0-31,0 21 16,0-21-16,0 22 0,0-1 0,0 0 15,0 22-15,0-1 0,0-20 16,0 20-16,0 1 0,0-1 16,-21-20-16,21-1 0,0 0 0,0 1 15,0-1-15,0 0 0,0-21 16,0 1-16,0-1 0,21 0 15,0-21-15,0 0 0,1 0 16,-1 0-16,0 0 0,21-21 16,-21 21-16,1-21 0,-1-22 15,0 22-15,0 0 0,0-21 16,0-1-16,1 1 0,-1 0 0,0-22 16,-21 22-16,0-22 0,0 22 15,21 0-15,-21-1 0,0 1 0,21 0 16,-21 20-16,0-20 0,0 21 15,0 0-15,0 0 16,0 42 0,0 0-16,21 0 15,-21 21-15,22-20 0,-22 20 16,0 0-16,0 22 0,0-22 16,0 0-16,21 22 0,-21-22 0,0 1 15,21-1-15,-21-21 0,0 21 16,21 1-16,0-22 0,-21 0 0,21 0 15,1-21-15,-1 21 0,0-21 16,0 0-16,0 0 0,22 0 16,-22-21-16,0 0 15,0 0-15,0 0 0,22 0 0,-22-22 16,0 22-16,21-21 0,-21-1 0,1 1 16,-1 0-16,0-1 0,-21 1 15,0 21-15,21 0 0,-21-22 16,0 22-16,0 42 31,-21 1-31,21-1 0,0 0 0,0 0 16,-21 0-16,21 22 0,0-22 15,0 0-15,0 21 0,0-21 16,0 22-16,0-22 0,21 0 0,-21 21 16,0-20-16,21-1 0,0 0 15,-21 0-15,0 0 0,0 0 0,0 1 16,0-1-16,-21-21 31,0 0-31,0 0 16,0 0-16,-1 0 0,-20-21 15,21-1-15,0 22 0,0-21 16,-1 21-16,22-21 0,-21 21 16,21 21 15,21 0-16,1 1-15,-1-22 0,0 21 16,0-21-16,0 0 0,0 21 16,1-21-16,-1 0 0,21 0 0,-21 0 15,0 0-15,22 0 16,-1 0-16,-21-21 0,22 21 0,-1-21 16,0-1-16,1 1 0,-1 0 15,0 0-15,1 0 0,-1-22 0,0 22 16,-21-21-16,1 21 0,20-22 15,-21 22-15,-21-21 0,21 0 0,-21 20 16,0-20-16,0 21 0,0 0 16,0 0-16,0-1 0,-21 22 15,0 0 1,0 0-16,0 22 0,-1-1 0,1 0 16,0 0-16,0 21 0,21-20 15,0 20-15,-21 0 0,21-21 16,0 22-16,0-1 0,0-21 15,21 22-15,0-22 0,0 0 0,0 0 16,1 0-16,20 0 0,0 1 16,1-22-16,-1 0 0,0 21 0,1-21 15,-1 0-15,21 0 0,-20 0 0,20-21 16,1-1-16,-1 22 0,1-21 16,-1 0-16,1 0 0,-22 0 0,22-22 15,-22 22-15,0 0 16,1-21-16,-1 21 0,-21-22 0,0 22 15,-21-21-15,0 21 0,0-1 16,0 1-16,0 0 0,0 0 0,-21 0 16,0 21-16,-21 0 0,20 0 15,1 0-15,-21 0 0,21 0 0,-22 21 16,1 0-16,21 0 0,-21 0 16,20 1-16,1 20 0,-21-21 0,21 21 15,0-20-15,21 20 0,0-21 16,0 21-16,0-20 0,0-1 0,0 0 15,0 0-15,21 0 0,0-21 16,0 21-16,0-21 0,0 0 16,22 0-16,-22 0 0,0 0 0,21 0 0,-20 0 15,-1 0-15,21-21 16,-21 0-16,0 0 0,1 0 0,-1 0 16,0-22-16,-21 1 0,21 0 15,-21-1-15,21 1 0,-21-22 0,0 22 16,0-21-16,0-1 0,0 22 15,0-22-15,0 22 0,0-22 0,0 22 16,0 0-16,0-1 0,0 22 16,0 0-16,0 0 0,0 0 15,-21 42 1,0 0-16,21 0 0,-21 22 16,21-1-16,-21 0 0,21 22 15,-22-22-15,22 22 0,0-1 16,0 1-16,0-22 0,0 21 0,0 1 15,0-22-15,0 1 0,22-1 16,-1 0-16,0-21 0,0 1 0,0 20 16,0-42-16,-21 21 0,22 0 15,-1-21-15,0 0 0,0 0 0,21 0 16,-20 0-16,-1 0 0,0 0 16,0-21-16,21 0 0,-20 0 0,20 0 15,0-22-15,1 22 0,-1-21 16</inkml:trace>
  <inkml:trace contextRef="#ctx0" brushRef="#br0" timeOffset="14429.69">6329 2646 0,'0'-42'15,"0"84"-15,0-106 0,0 43 0,-21 42 31,21 22-31,-22-22 16,22 21-16,-21 22 16,21-22-16,0 22 0,0-22 0,-21 21 0,21-20 15,-21 20-15,0-20 0,21 20 16,0-21-16,0 1 0,-21-1 16,21 0-16,0 1 0,-22-22 0,22 0 15,0 21-15,0-20 0,0-1 16,22-21 15,-1 0-31,0-21 16,0-1-16,21 1 0,-20-21 0,-1 21 15,21-22-15</inkml:trace>
  <inkml:trace contextRef="#ctx0" brushRef="#br0" timeOffset="14807.96">6689 3027 0,'0'0'0,"0"-21"0,-22 21 31,1 21-15,21 0-16,-21 0 0,21 0 16,-21 22-16,21-22 0,0 21 15,0-21-15,-21 22 0,21-1 0,-21-21 16,21 22-16,0-22 0,0 0 16,0 0-16,0 0 0,0 0 0,21 1 15,0-22-15,0 0 0,0 0 16,22 0-16,-22 0 0,0 0 15,21-22-15,1 1 0,-22 0 0,21 0 16,-21 0-16,0 0 0,1-22 16,-22 22-16,0-21 0,21 21 0,-21-22 15,0 1-15,0 21 0,0-22 16,-21 22-16,21 0 0,-22 0 0,1 0 16,0 21-16,0 0 0,0 0 0,-22 0 15,22 0-15,0 0 0,0 0 16,0 0-16,0 0 0,-1 21 0,1 0 15,0-21-15,21 21 0,0 0 16,-21-21 0,0 0-1</inkml:trace>
  <inkml:trace contextRef="#ctx0" brushRef="#br0" timeOffset="14917.9">5905 2879 0,'0'0'0,"-21"0"0,0 0 0,-21-21 16,21 63-16</inkml:trace>
  <inkml:trace contextRef="#ctx0" brushRef="#br0" timeOffset="15043.83">6308 2773 0,'21'0'16,"21"0"-16,64 0 15,-43 0-15,1 0 0,-1 0 0,1 0 16,-22 0-16,1 0 0,-22 0 15,21 0-15,-21 0 0,-21-21 16</inkml:trace>
  <inkml:trace contextRef="#ctx0" brushRef="#br0" timeOffset="17129.64">8805 3556 0,'-21'0'0,"21"-21"0,-21 21 0,21-21 16,0 0-16,-21 21 15,0-22-15,21 1 0,-22 0 0,1 0 16,21-21-16,0 20 0,-21 1 16,0-21-16,21 0 0,0-1 0,0 1 15,0 0-15,0-1 0,0-20 0,0 20 16,21-20-16,0 21 16,22-1-16,-22 1 0,0 0 0,21 20 15,1 1-15,-1 0 0,-21 0 16,21 21-16,1 0 0,-22 21 0,0 0 15,21 0-15,-20 1 0,-1-1 16,0 0-16,0 0 0,-21 0 0,0 0 16,0 1-16,21-1 0,-21 0 15,21-21-15,-21 21 0,0-42 47,-21 0-47,0 0 16,21-1-16,-21 1 0,0 0 15,0 0-15,-1 0 0,1-22 0,0 22 16,0 0-16,0 0 0,0 21 16,-1-21-16,1 21 0,0 0 0,0 0 15,0 21-15,-22 0 0,22 0 16,0 0-16,0 22 0,0-1 0,0 0 16,-1 22-16,1-22 0,0 22 15,21-22-15,0 22 0,0-1 0,0-21 16,0 22-16,0-22 0,0 1 15,21-22-15,22 21 0,-22-21 0,21 0 16,0 1-16,1-1 0,-1-21 16,0 0-16,1 0 0,-1 0 15,0-21-15,22-1 0,-22 1 0,1 0 16,-1-21-16,0-1 0,1 1 16,-1 0-16,0-22 0,1 1 0,-1 20 15,-21-20-15,0-1 0,22 1 16,-22-1-16,0-20 0,-21 20 0,21 1 15,-21-1-15,21 22 0,-21-22 16,0 43-16,0-21 0,0 21 0,-21 42 31,0 0-31,0 0 0,0 43 0,-1-22 16,1 22-16,21-1 16,-21-21-16,21 43 0,-21-21 0,21-1 15,0-21-15,0 22 0,0-1 16,0 1-16,0-1 0,0 1 0,0-22 15,0 1-15,21-1 0,0 0 0,0-21 16,22 22-16,-22-22 0,0-21 16,21 21-16,-20-21 0,20 0 0,0 0 15,-21 0-15,22-21 0,-1 0 16,-21 0-16,22-1 0,-1 1 16,-21-21-16,0 21 0,0-22 0,22 1 15,-22 0-15,-21-1 0,21 1 0,0 21 16,-21-21-16,21 20 0,-21 1 0,0 0 15,0 42 17,0 0-32,0 1 0,0-1 15,-21 0-15,21 21 0,0-21 0,0 22 16,-21-22-16,21 21 0,0 1 0,0-22 16,0 0-16,0 21 0,0-21 15,0 1-15,0-1 0,21-21 0,-21 21 16,21-21-16,1 0 0,-1 0 15,0 0-15,21 0 0,-21 0 0,1 0 16,20-21-16,-21 0 0,21-1 0,-20 1 16,20 0-16,-21 0 15,0-21-15,22-1 0,-22 22 0,-21-21 16,21-1-16,-21 1 0,0 0 16,0-1-16,0 22 0,0-21 0,-21 21 15,0 0-15,-1-1 0,-20 1 16,21 21-16,-21 0 0,-1 0 0,1 0 15,0 21-15,-1 1 0,1-1 0,0 0 16,-1 0-16,1 0 0,21 22 16,-22-22-16,43 0 0,0 21 15,0-21-15,0 1 0,0-1 16,22 0-16,20 0 0,-21-21 0,21 0 16,1 21-16,20-21 0,-20 0 0,20 0 15,-21-21-15,22 21 0,-1-21 16,1 0-16,-1 0 0,1-1 0,-1 1 15,1 0-15,-1 0 0,-20 0 16,-1 0-16,0 21 0,1-22 0,-22 22 16,0 0-16,0 0 0,-21 22 15,0-1 1,0 0-16,-21 0 0,0 0 16,21 0-16,-21 1 0,21-1 15,0 0-15,0 0 0,0 0 0,0 0 16,0 1-16,0-1 0,0 0 15,0 0-15,0 0 0,0 0 16,0 1 0,-21-22-1,-1 0-15,1 0 16,0-22-16,0 1 0,0 0 16,0 0-16,-1 0 15,1 0-15,0-1 0,0 22 16,21-21-1,-21 21-15,21 21 16,0 1-16,0-1 0,0 0 16,0 0-16,21-21 15,0 21-15,0 0 0,0-21 0,1 22 16,-1-22-16,21 0 16,-21 0-16,22 0 0,-1 0 0,0 0 15,1 0-15,-1 0 0,0 0 0,1 0 16,-1-22-16,0 1 0,1 21 15,20-21-15,-21 0 0,1-21 0,-22 20 16,21 1-16,-21-21 0,22 0 16,-22-1-16,0 22 0,-21-64 15,21 43-15,-21 21 0,0 0 0,0 0 16,0-1-16,0 1 0,-21 21 16,0 0-16,0 21 15,0-21-15,-1 22 0,1 20 0,0-21 16,0 21-16,0-20 0,21 20 15,0 0-15,0 1 0,0-1 0,0-21 16,0 21-16,21-20 0,0-1 16,0 0-16,22 0 0,-22 0 0,21-21 15,0 0-15,22 0 0,-22 0 0,22 0 16,-22 0-16,22 0 0,-22 0 16,21-21-16,1 0 0,-22 0 0,1 0 15,-1-1-15,0 1 0,1-21 16,-22 21-16,0 0 0,0-22 15,-21 22-15</inkml:trace>
  <inkml:trace contextRef="#ctx0" brushRef="#br0" timeOffset="19764.33">1037 4763 0,'0'0'0,"21"-22"0,0 1 0,1-21 0,-22 21 15,0-22-15,0 22 0,0 0 16,0-21-16,-22 21 0,1-1 16,0 1-16,0 0 0,0 0 0,-22 21 15,22 0-15,-21 0 0,0 0 16,20 0-16,-20 21 0,0 21 16,-1 1-16,1-1 0,21 22 0,-21 20 15,20 1-15,-20 0 0,21 20 16,21 1-16,0-21 0,0 0 15,0 20-15,21-41 0,0 21 0,0-22 16,22-21-16,-22 1 0,21-1 16,1 0-16,-1-20 15,0-22-15,22 0 0,-22 0 0,0 0 16,22-22-16,-22 1 0,1 0 16,-1-21-16,0-1 0,1 22 0,-1-21 15,0 0-15,-21-1 0,1-20 16,-1 20-16,0 1 0,-21 0 15,0-1-15,0 1 0,0 21 0,0 0 16,0 0-16,0-1 0,0 44 16,0-1-1,0 0-15,0 0 0,0 0 16,0 22-16,0-1 0,0 0 0,0-21 16,0 22-16,0-1 0,0-21 15,0 22-15,21-22 0,0 0 16,0 0-16,-21 0 0,22-21 0,-1 0 15,0 21-15,0-21 0,0 0 16,0 0-16,1 0 0,-1-21 16,0 0-16,0 0 0,0 0 0,0 0 15,1-22-15,-22 22 0,21-21 16,-21-1-16,21 22 0,-21-21 0,0 21 16,0 0-16,0-1 0,0 44 31,0-1-31,0 0 15,0 21-15,0-21 16,0 22-16,0-22 0,0 21 0,0 1 16,0-22-16,0 21 0,0-21 15,0 22-15,0-22 0,21 0 0,0-21 16,0 21-16,1-21 0,-1 0 16,0 0-16,0 0 0,21-21 0,-20 21 15,20-21-15,0 0 0,1-22 16,-1 22-16,21-21 0,-20 21 15,-1-22-15,0 1 0,-20 0 0,20 20 16,-21-20-16,0 21 0,-21-21 16,0 20-16,-21 22 0,0 0 15,0 0-15,-22 0 16,22 0-16,-21 0 0,0 22 0,20-22 16,1 21-16,0-21 0,21 21 15,0 0-15,0 0 0,21 0 16,0-21-16,22 22 0,-1-1 15,0-21-15,1 21 0,-1 0 0,0 0 16,1 0-16,-1 1 0,0-1 16,-20 0-16,-1 0 0,0 0 0,-21 0 15,0 1-15,0-1 16,0 0-16,0 0 0,0 0 0,0 0 0,-21-21 16,21 22-16,21-22 31,0 0-16,0-22-15,0 1 0,1 0 0,20 0 16,-21 0-16,21-22 0,1 22 16,-22-21-16,21 0 0,-21-1 0,22 1 15,-22 21-15,0-22 0,0 1 16,0 21-16,-21-21 0,0 20 0,0 1 16,-21 21-1,0 0-15,0 0 0,-21 0 16,20 21-16,1 1 0,0-1 15,0 0-15,0 0 0,21 0 16,0 0-16,0 1 0,0-1 16,21-21-16,21 21 15,-21-21-15,1 21 0,-1-21 0,0 21 16,21-21-16,-21 21 0,1 1 16,-1-1-16,-21 0 0,21 0 15,-21 0-15,0 0 16,0 1-16,0-1 0,0 0 0,0 0 15,0 0-15,0 0 16,21-21 0,0 0-16,0 0 15,1 0-15,-1 0 0,0-21 16,0 0-16,21 21 0,-20-21 16,20 0-16,-21 0 0,21-22 0,1 22 15,-22 0-15,21-21 0,-21 20 16,1-20-16,-1 0 0,0 21 0,0-22 15,0 22-15,-21 0 0,0 0 16,0 0-16,-21 21 16,0 0-1,0 21-15,0 0 0,-1 0 0,-20 0 16,21 0-16,0 1 0,0 20 16,-1-21-16,22 21 0,0-20 15,0 20-15,0-21 0,0 0 0,0 22 16,0-22-16,0 0 0,22 0 15,20-21-15,-21 21 0,21-21 0,-20 0 16,20 0-16,0 0 0,1 0 16,-1-21-16,0 0 0,1 21 0,-1-21 15,0 0-15,1-22 0,-1 22 16,-21 0-16,0-21 0,22 20 0,-22-20 16,0 21-16,-21-21 0,21 20 0,-21 1 15,21-21-15,-21 21 16,0 0-16,0 42 31,0 0-31,-21 0 0,0 0 0,21 0 16,-21 22-16,21-22 0,0 0 15,0 0-15,-21 22 0,21-22 0,0 0 16,-22 0-16,22 0 0,0 0 16,0-42 15,0 0-16,22 0-15,-1 0 0,-21-22 16,21 22-16,0 0 0,-21-21 16,21 21-16,0-1 0,-21 1 15,22 0-15,-22 0 0,21 0 0,-21 42 32,0 0-32,0 0 15,0 0-15,0 1 0,0-1 16,0 0-16,0 0 0,0 0 0,0 22 15,0-22-15,0 0 0,21 0 16,0 0-16,0-21 0,-21 21 0,21-21 16,1 0-16,-1 0 0,21 0 15,-21 0-15,0 0 0,22 0 0,-22 0 16,21 0-16,-21-21 0,22 0 16,-22 0-16,0 0 0,0 0 15,0-22-15,22 22 0,-22-21 0,0-1 16,0 1-16,-21-21 0,21-1 0,1 22 15,-1-22-15,0 1 16,-21-1-16,21 1 0,-21-1 0,21 22 16,-21 0-16,0-1 0,0 22 0,0 0 15,0 0-15,-21 42 16,0 0 0,21 21-16,-21 1 0,0-1 15,21 0-15,-22 22 0,22-1 0,-21 1 16,0-1-16,21-20 0,-21 20 15,21 1-15,0-22 0,0 0 0,0 1 16,0-1-16,0 0 0,0-20 16,0 20-16,0-21 0,21 0 0,-21 0 15,21-21-15,0 22 0,1-22 16,-1 0-16,0 0 0,0 0 16,0 0-16,0-22 0,1 1 0,-22 0 15,21 21-15,0-21 0,0 0 16,0-22-16,0 22 0,-21 0 0,0 0 15,0-21-15,0 20 0,0-20 0</inkml:trace>
  <inkml:trace contextRef="#ctx0" brushRef="#br0" timeOffset="19964.22">4720 5122 0,'0'0'0,"-21"0"0,-21 22 15,63-22 16,21 0-31,-21 0 0,22 0 0,-1 0 16,0 0-16,1 0 0,20 0 16,-21-22-16,1 22 0,-1-21 0,0 21 15,1 0-15,-1-21 0,-21 21 0,0 0 16,1-21-16,-22 0 16,21 0-16</inkml:trace>
  <inkml:trace contextRef="#ctx0" brushRef="#br0" timeOffset="20527.91">6562 4847 0,'0'0'0,"21"-42"0,0 0 16,-21 20-16,21-20 0,0 0 0,-21-1 16,0 1-16,0 0 0,21-1 0,-21 22 15,0-21-15,0 21 0,0 0 16,0-1-16,-21 22 0,0 0 15,0 0-15,0 22 0,0 20 16,21 0-16,-22 1 0,1-1 0,21 21 16,-21 1-16,21-1 0,0 22 15,-21-21-15,21 20 0,-21-20 16,21-1-16,0 1 0,0-22 16,0 22-16,0-22 0,0-21 0,0 21 0,0-20 15,21-1-15,0-21 16,0 21-16,0-21 15,1-21-15,-22 0 16,0-1-16,0 1 0</inkml:trace>
  <inkml:trace contextRef="#ctx0" brushRef="#br0" timeOffset="20701.82">6265 5080 0,'0'0'0,"-21"0"0,0-21 15,0 21-15,21-21 16,0 0-16,0-1 15,21 22-15,0-21 0,21 21 0,1-21 16,-1 0-16,22 21 16,-1-21-16,1 0 0,-1 21 0,1-22 15,-1 22-15,1 0 0,-22 0 0,21 0 16,-20 0-16,-1 0 0</inkml:trace>
  <inkml:trace contextRef="#ctx0" brushRef="#br0" timeOffset="21688.29">7239 5186 0,'0'0'0,"0"-21"31,0 0-31,21-1 0,0 1 16,-21 0-16,21 0 0,-21-21 15,0 20-15,0 1 0,0-21 0,0 21 16,0 0-16,0-1 0,0 1 15,-21 21-15,-21 0 0,21 0 16,0 21-16,-22 1 0,22-1 16,-21 21-16,21 0 0,-22 1 0,22-1 15,-21 22-15,21-22 0,-1 0 16,1 1-16,0-1 0,21-21 16,0 21-16,0-20 0,0-1 0,0 0 15,21-21-15,0 0 0,1 0 16,20 0-16,-21 0 0,21 0 0,-20 0 15,-1-21-15,21 0 0,-21-1 0,22 1 16,-22 0-16,0-21 0,0 21 16,0-22-16,0 1 0,-21 0 0,0-1 15,22-20-15,-22 20 0,0 1 16,0 0-16,21 21 0,-21-1 0,0 1 16,0 0-16,0 42 15,0 0-15,-21 1 0,21-1 16,-22 21-16,22 0 0,-21 1 15,21-1-15,0 0 0,0 1 16,0-1-16,0 0 0,0-20 0,0 20 16,0-21-16,21 0 0,1 0 0,-1 1 15,0-1-15,0-21 0,0 0 16,0 0-16,22 0 0,-22 0 0,21-21 16,-21-1-16,22 1 0,-22 0 15,0 0-15,21-21 0,-20-1 0,-1 1 16,0 0-16,0-22 0,0 1 0,-21 20 15,21-20-15,1-22 0,-22 22 16,21-1-16,-21 22 0,0-22 0,0 22 16,0 0-16,0-1 15,0 22-15,0 0 0,0 42 16,0 0 0,-21 22-16,21-1 0,0 0 0,-22 1 15,1-1-15,21 21 0,0-20 0,0 20 16,0 1-16,-21-22 0,21 0 15,0 22-15,-21-22 0,21-21 0,0 22 16,0-1-16,0-21 0,0 0 16,0 1-16,0-1 15,-21-21-15,21-21 16,0-1 0,0 1-16,0 0 0,0 0 0,21 0 15,0 0-15,0-22 0,0 22 16,1-21-16,-1 21 0,21-1 0,-21-20 15,22 42-15,-1-21 0,-21 0 0,21 21 16,1 0-16,-22 0 0,21 0 16,-21 21-16,22 0 0,-22 0 0,0 0 15,-21 1-15,0 20 0,0-21 16,0 0-16,0 22 0,-21-22 0,0 21 16,-22-21-16,1 0 0,0 22 0,-22-22 15,22 0-15,-22 0 16,1 0-16,21 1 0,-22-1 0,22 0 0,-1-21 15,22 0-15,0 0 0,0 0 16,42 0 0,0-21-16,22 0 0,-1-1 15,0 1-15,1 0 0,20-21 16</inkml:trace>
  <inkml:trace contextRef="#ctx0" brushRef="#br0" timeOffset="21992.12">9483 4170 0,'0'-21'0,"0"42"0,-22-42 16,22 42 0,-21 0-16,0 0 0,0 22 0,0-1 15,0 0-15,-1 22 0,-20-1 16,21 1-16,-21-1 0,20 22 0,-20 0 15,0-1-15,-1 1 0,1-22 16,0 22-16,-22 0 0,22-22 0,0 22 16,-1-22-16,1 1 0,21-22 0,-22 22 15,22-22-15,-21 0 0,21 1 16,0-22-16,21 21 0,0-21 0,-22-21 16,22 22-16,22-44 15,-1 1 1,0 0-16</inkml:trace>
  <inkml:trace contextRef="#ctx0" brushRef="#br0" timeOffset="22683.78">10223 4403 0,'0'-43'15,"0"86"-15,0-107 0,0 43 0,-21 21 32,0 21-32,0 22 0,-21-22 0,20 21 15,1 22-15,-21-22 0,0 21 0,20 22 16,-20-21-16,0-1 0,-1 22 15,1-22-15,0 22 0,-1-22 0,1-20 16,21 20-16,0-42 0,0 22 16,-1-22-16,22 0 0,0 0 15,22-42 1,-1 0-16,0-21 16,21 20-16,-21-20 0,1 0 15,20-22-15,-21 22 0,21-22 16,-20-20-16,20 20 0,-21 1 0,0-1 15,22 1-15,-22-1 0,0 22 0,0 0 16,0-1-16,0 22 0,-21 0 16,0 0-16,0 42 15,0 0-15,0 21 0,0 1 16,0-1-16,0 0 0,0 1 0,0 20 16,0 1-16,0-22 0,0 22 0,0-1 15,0-21-15,0 1 0,0-1 16,0 0-16,0-20 0,0 20 0,0-21 15,0 0-15,0 0 0,0 1 16,-21-22 0,0 0-1,0 0-15,0 0 0</inkml:trace>
  <inkml:trace contextRef="#ctx0" brushRef="#br0" timeOffset="23092.08">9631 5101 0,'21'0'16,"0"-21"-16,0 21 0,22-21 0,-1 21 16,21-21-16,-20 0 15,20-1-15,1 1 0,-1 0 0,22 0 16,-22 0-16,1 0 0,-1-22 0,1 22 16,-1 0-16,-20 0 0,20-22 15,-20 22-15,-1 0 0,-21 0 0,0 21 16,0-21-16,-21 0 0,22 21 15,-22-22-15,-22 22 16,1 22-16,0-1 16,0 0-16,0 21 0,21 1 15,-21 20-15,-1-21 0,1 22 16,21-1-16,-21 1 0,0-1 0,0 1 16,21 21-16,-21-22 0,-1 1 15,1 20-15,21-20 0,0-1 0,0 1 16,0-22-16,-21 22 0,21-22 15,0 0-15,0 1 0,0-22 0,0 21 16,0-21-16,0 0 0,0 1 16,21-22-1,-21-22-15,0 1 16,0 0-16,21 0 0,-21-21 16,0 20-16,22-20 0</inkml:trace>
  <inkml:trace contextRef="#ctx0" brushRef="#br0" timeOffset="23404.9">10647 4911 0,'0'0'0,"0"-43"0,0 22 15,-21 0-15,-22-21 16,22 21-16,21-1 16,0 1-1,21 21-15,0 0 0,1 0 16,20 0-16,-21 0 0,21 0 0,1 0 15,-22 0-15,0 21 0,0 1 16,0-1-16,-21 0 0,0 0 0,0 21 16,0-20-16,-21 20 0,0-21 0,0 21 15,0-20-15,-22-1 16,22 21-16,-21-21 0,0 0 0,20 1 16,1-22-16,0 21 0,0 0 0,0-21 15,42 0 1,0 0-16,0 0 15,22-21-15,-22 0 0,21-1 16,0 1-16,1 0 0,-1 0 0</inkml:trace>
  <inkml:trace contextRef="#ctx0" brushRef="#br0" timeOffset="23688.74">11261 4699 0,'0'-21'0,"0"42"0,0-21 31,-22 21-31,1 0 15,21 22-15,0-1 0,-21 0 16,0 22-16,0-1 0,21 1 0,-21-1 16,-1 1-16,1-1 0,21 22 0,-21-21 15,0-1-15,21 1 0,0 20 16,-21-20-16,0-22 0,21 22 0,0-1 16,0-21-16,0 1 0,0-1 0,0-21 15,0 22-15,0-22 0,0 0 16,0 0-16,0-42 31,0 0-15,0 0-16,0-22 0,0 22 0,21-21 15,-21-1-15,21 1 0,-21-21 0,21 20 16</inkml:trace>
  <inkml:trace contextRef="#ctx0" brushRef="#br0" timeOffset="24400.14">11112 5144 0,'0'0'0,"0"-64"0,0 22 16,0-22-16,0 22 0,0 0 15,0 20-15,0 1 0,0-21 0,22 21 16,-1 0-16,0 21 16,21 0-16,-21 0 15,1 0-15,20 0 0,-21 0 0,21 21 16,-20 0-16,-1 0 0,21 0 16,-21 0-16,0 1 0,-21-1 0,0 21 15,0-21-15,0 0 0,0 22 0,-21-22 16,0 0-16,0 0 0,-21 0 15,20 1-15,-20-1 0,0 0 0,-1 0 16,1 0-16,21-21 0,0 21 16,0-21-16,-1 0 0,22 22 15,22-22 1,-1 0-16,0 0 16,21-22-16,1 22 0,-22-21 0,21 0 15,0 0-15,1 0 0,-1 0 0,-21-22 16,22 1-16,-1 0 0,0-1 15,1 1-15,-22 0 0,21-22 0,-21 22 16,0-22-16,1 22 0,-1 0 16,-21-22-16,0 22 0,0 21 0,0-22 15,0 22-15,0-21 0,0 21 16,-21 21 0,-1 0-16,1 0 0,21 21 0,0 0 0,-21 0 15,21 21-15,0 1 0,-21-1 16,21 0-16,0 22 0,0-22 15,0 22-15,0-22 0,0 22 16,21-22-16,0 0 0,-21 1 0,21-1 16,1 0-16,-22 1 0,21-22 0,0 0 15,-21 0-15,21 0 0,0-21 16,0 0-16,1 0 0,-1 0 0,0 0 16,0-21-16,0 21 0,0-21 15,1 0-15,-22-22 0,0 22 16,21 0-16,0-21 0,-21 21 0,0-22 15,0 22-15,0 0 0,21 0 16,-21 42 0,0 0-1,0 0-15,-21 0 0,21 1 16,0-1-16,-21 21 0,21-21 0,-21 0 16,21 1-16,0-1 0,0 0 15,0 0 1,21-21-1,-21-21 1,21 21-16,0-21 0</inkml:trace>
  <inkml:trace contextRef="#ctx0" brushRef="#br0" timeOffset="24568.05">12277 4657 0,'0'0'0,"-22"0"0,1-21 16,0 21-16,0 0 15,0 0-15,0 0 16,21 21 0,21 0-1,0-21-15,0 21 16,0-21-16</inkml:trace>
  <inkml:trace contextRef="#ctx0" brushRef="#br0" timeOffset="26364.03">12785 4699 0,'0'0'0,"-22"-21"0,1 21 16,0-21-16,0 21 0,0 0 0,0 0 16,-1 0-16,1 21 15,0 0-15,0 0 0,0 0 0,0 22 16,-1-22-16,22 21 0,0 1 0,0-22 15,0 21-15,0 0 0,0 1 16,0-22-16,0 21 0,0-21 0,0 22 16,22-22-16,-1 0 0,0 0 15,0-21-15,0 21 0,22-21 16,-1 0-16,-21 0 0,21 0 0,1 0 16,-1 0-16,0 0 0,1 0 0,-1-21 15,0 0-15,1 0 0,-1 0 16,-21 0-16,22-1 0,-22 1 0,0-21 15,0 21-15,0-22 0,0 22 16,-21-21-16,0 21 0,0 0 0,0-1 16,0 1-16,-21 21 15,0 0-15,-21 0 0,21 0 16,-1 0-16,-20 21 0,21 1 16,-21-1-16,20 21 0,1-21 0,-21 0 15,21 22-15,0-22 0,21 0 16,0 0-16,-22 22 0,22-22 0,0 0 15,0 0-15,0 0 16,22-21 0,-1 0-16,0 0 0,0-21 15,0 0-15,0 21 0,1-21 16,-1 0-16,0-1 0,0 1 0,0 0 16,-21 0-16,21-21 0,1 20 15,-22 1-15,0 42 31,0 1-15,0-1-16,0 0 0,0 0 16,-22 0-16,22 0 0,0 1 0,0-1 15,0 0-15,0 0 0,0 0 0,22-21 16,-1 21-16,0-21 0,0 22 16,0-22-16,0 0 0,22 0 0,-22 0 15,0 0-15,0 0 0,0-22 0,22 1 16,-22 21-16,0-21 0,-21 0 15,21 0-15,0-22 0,1 22 0,-1-21 16,0 0-16,-21-1 0,21 1 16,0-22-16,-21 22 0,21-21 15,-21 20-15,22-20 0,-22 20 0,0 1 16,21 0-16,-21-1 0,21 22 16,-21 0-16,0 0 0,0 0 0,0 42 31,-21 21-31,21-21 0,-21 22 15,21-1-15,0 0 0,-22 1 0,22-1 16,0 22-16,0-1 0,0-21 16,0 22-16,0-22 0,0 22 0,0-22 15,22 0-15,-22-20 0,21 20 16,0-21-16,-21 0 0,0 0 16,21-21-16,0 22 0,0-22 15,1 0-15,-1 0 16,-21-22-16,21 22 0,-21-21 0,21 0 15,0 0-15,-21 0 0,21-22 0,1 22 16,-22 0-16,21 0 0,0-21 16,-21 20-16,0 1 0,21 0 15,-21 42 1,0 0 0,0 1-16,0-1 15,0 21-15,0-21 0,0 0 0,0 1 0,0-1 16,0 0-16,0 0 15,0 0-15,21 0 0,0-21 16,1 22-16,-1-22 0,0 0 16,0 0-16,0 0 0,0 0 15,1 0-15,-1-22 0,0 22 16,-21-21-16,21 0 0,0 0 0,-21 0 16,0 0-16,21-1 0,1 1 15,-22 0-15,21 0 0,-21 0 0,0 0 16,-21 42 15,21 0-31,-22 0 0,1 0 16,21 0-16,-21 1 15,21-1-15,0 0 0,0 0 16,0 0-16,0 0 0,21-21 16,-21 22-1,21-22-15,1 0 0,-1 0 16,0 0-16,-21-22 0,0 1 15,0 0-15,0 0 16,0 0-16,0 0 0,-21-22 16,0 22-16,21 0 0,0 0 0,-22 0 15,22-22-15,0 22 16,0 0-16,0 0 0,0 0 0,0-1 16,0 1-16,22 21 0,-1 0 15,0 0-15,0 0 0,0 0 16,0 0-16,1 0 0,-1 21 0,0-21 15,21 22-15,-21-1 0,1 0 16,-1 0-16,0 0 0,-21 0 0,21 1 16,-21 20-16,21-21 0,-21 0 0,0 0 15,0 1-15,0 20 0,0-21 16,0 0-16,0 0 0,0 1 0,0-1 16,0 0-16,-21 0 15,0-21 1,0 0-1,21-21-15,0 0 0,0 0 16,0-1-16,0-20 16,0 21-16,0 0 0,21-22 0,0 1 15,0 0-15,22-1 0,-22 1 16,21 0-16,0-1 0,1 22 0,-22-21 16,21 42-16,1-21 0,20 21 15,-42 0-15,0 21 0,1 0 16,-1 0-16,-21 22 0,0-22 0,0 21 15,0-21-15,0 22 0,0-22 0,0 21 16,-21-21-16,21 0 0,-22 1 16,1-1-16,21 0 0,-21 0 0,21 0 15,-21 0-15,0-21 16,21-21 15,0 0-31,0 0 16</inkml:trace>
  <inkml:trace contextRef="#ctx0" brushRef="#br0" timeOffset="26559.43">14838 4509 0,'-21'-22'16,"42"44"-16,-64-65 0,22 22 0,0 21 15,0-21-15,0 21 0,0 0 16,42 0 15</inkml:trace>
  <inkml:trace contextRef="#ctx0" brushRef="#br0" timeOffset="26760.32">13377 4572 0,'-42'21'0,"0"-21"16,42 21-16,21-21 15,21 0-15,0 0 16,1 0-16,-1 0 0,22 0 0,-1 0 16,-21 0-16,43 0 0,-21 0 0,-1 0 15,-21 0-15,22 0 0,-22 0 16,1 0-16,-22 0 0,-42 0 15</inkml:trace>
  <inkml:trace contextRef="#ctx0" brushRef="#br0" timeOffset="27451.96">2836 6731 0,'0'0'0,"0"-21"0,0 0 16,0 0-16,0-1 0,-21 22 16,0 0-16,0 0 15,0 0-15,-1 22 0,1-1 0,-21 0 16,21 21-16,0 1 0,-22-1 16,22 0-16,0 1 0,0-1 0,0 0 15,21 1-15,0 20 0,0-21 16,0 1-16,0-22 0,0 21 0,21-21 15,0 1-15,0-1 0,21-21 16,1 0-16,-1 0 0,-21 0 0,22 0 16,-1-21-16,0-1 0,-21 1 15,1 0-15,20-21 0,-42 21 16,21-1-16,-21-20 0,0 21 0,0-21 16,0-1-16,0 22 0,-21-21 15,21 21-15,-21-22 0,-22 22 0,22 0 16,0 0-16,0 21 0,-21 0 15,20 0-15,1 0 0,-21 0 0,21 0 16,0 0-16,-1 21 0,1 0 16,21 0-16,0 0 0,0 1 15,0-1-15,0 0 16,21 0-16,1-21 0,20 0 16</inkml:trace>
  <inkml:trace contextRef="#ctx0" brushRef="#br0" timeOffset="27815.75">3154 6858 0,'0'-21'0,"0"42"0,0-63 15,21 42 1,0 21 0,-21 0-16,21 0 0,0 0 15,1 1-15,-1-1 0,0 21 16,-21-21-16,21 22 0,-21-22 15,21 21-15,-21 0 0,0 1 0,0-22 0,0 21 16,0-21-16,0 1 0,0 20 16,0-21-16,-21-21 0,0 21 15,0-21-15,0 0 16,-1-21 0,22 0-16,0 0 0,0-22 0,0 22 15,0-21-15,0 0 0,0 20 16,0-20-16,0 0 0,0 21 0,0-22 15,0 22-15,0-21 0,22 21 16,-22-1-16,21 1 0,0 0 16,0 21-16,0-21 0,0 21 0,1 0 15,-1 0-15,21-21 0,-21 21 0,0 0 16</inkml:trace>
  <inkml:trace contextRef="#ctx0" brushRef="#br0" timeOffset="28339.45">3852 6646 0,'0'0'16,"-21"-21"-16,0-21 0,-21 21 0,20 0 0,-20-22 15,0 22-15,-1-21 0,1 21 16,-21-1-16,20 1 0,-20 0 16,-1 0-16,22 21 0,-22 0 15,1 0-15,-1 0 0,1 0 0,-1 21 16,-20 0-16,20 0 0,-20 1 15,20 20-15,-21 0 0,22 1 0,-22 20 16,22 1-16,20-1 0,1 1 16,0-1-16,-1 1 0,22-1 0,21 22 15,0-22-15,0 22 0,0-22 16,21 1-16,1-1 0,-1 1 0,0-1 16,21-20-16,1-1 0,20 0 15,-21 1-15,22-22 0,-1 0 0,1 0 16,-1 0-16,1 1 0,21-22 15,-22 0-15,22 0 0,-1-22 16,-20 1-16,21 0 0,-1 0 0,-20 0 16,20-22-16,-20 1 0,-1 0 15,1-1-15,-1-20 0,1 21 0,-22-43 16,1 21-16,-22 1 0,0-22 0,0 22 16,-21-22-16,0 0 0,0 22 15,0-22-15,-21 1 0,0 20 0,-22 1 16,1-1-16,0 22 0,-22-1 15,1 22-15,-1 0 0,1 0 0,-22 21 16,0 0-16,1 0 0,-1 0 16,22 21-16,-22 0 0,21 22 15,1-1-15,-1 0 0,1 1 16,21-1-16,-22 21 0,22-20 0,-1 20 16,1-20-16,0 20 0</inkml:trace>
  <inkml:trace contextRef="#ctx0" brushRef="#br0" timeOffset="29052.36">804 8573 0,'0'0'0,"21"-127"15,-21 84 1,0 1-16,0 0 0,22 20 16,-22 1-16,0 42 15,-22 1 1,22 20-16,-21 21 0,0-20 0,0 20 16,0 1-16,0 20 0,-1 1 15,1-21-15,-21 20 0,0-20 0,-1 20 16,22-20-16,-21-22 0,-1 22 15,1-22-15,21-21 0,21 0 0,0 1 16,-21-1-16,0-21 16,21-21-1,21-1-15,0-20 16,0 21-16,0-21 0,22-1 0,-22 1 16,21-22-16,-21 1 0,22-1 15,-1 1-15,-21-1 0,21-20 16,-20 20-16,20 1 0,-21-1 0,0 1 15,0 20-15,-21 22 0,0 0 16,22 0-16,-22 63 16,0-21-16,0 22 0,0 20 15,0 1-15,0-1 0,0 1 0,0-1 16,0 22-16,-22-22 0,22 1 16,0-1-16,0-20 0,0-1 15,0 0-15,0 1 0,0-22 16,0 21-16,0-21 15,0 1-15,0-44 32,-21 22-32,0-21 0,0 0 0,0 0 15,0 0-15</inkml:trace>
  <inkml:trace contextRef="#ctx0" brushRef="#br0" timeOffset="29124.31">339 8996 0,'-22'0'0,"44"0"0,-65 0 16,22 0-16,-21 0 0</inkml:trace>
  <inkml:trace contextRef="#ctx0" brushRef="#br0" timeOffset="29434.14">444 8975 0,'43'0'0,"-22"0"16,85-21-1,-22-1-15,-20 1 0,-1 0 0,22 0 0,0-21 16,-1 20-16,1 1 0,0-21 16,-22 21-16,1-22 0,-22 22 0,22 0 15,-43 0-15,21 0 0,-21 0 16,-21-1-16,-21 22 15,0 22-15,-21-1 16,20 21-16,1 0 0,-21 1 16,21-1-16,0 22 0,-1 20 0,1-20 15,0-1-15,0 22 16,0-22-16,0 22 0,-1 0 0,22-22 16,-21 22-16,0-22 0,21 22 15,0-21-15,-21-22 0,21 21 0,-21-20 16,21-1-16,0 0 0,0-20 15,0-1-15,0 0 0,0 0 0,0-42 32,21 0-32,-21 0 0,0-1 0,21-20 15,0 21-15</inkml:trace>
  <inkml:trace contextRef="#ctx0" brushRef="#br0" timeOffset="29724.12">1291 9017 0,'0'-42'0,"0"84"0,0-105 0,0 41 16,0-20-16,21 42 0,0-21 16,-21 0-16,22 21 0,-1 0 0,0 0 15,0 0-15,21 0 0,-20 0 16,20 0-16,0 0 0,-21 0 0,22 21 16,-22 0-16,0 0 0,0 0 15,-21 1-15,0 20 0,0-21 0,0 0 16,-21 0-16,-21 1 0,21-1 15,-22 21-15,-20-21 0,20-21 16,1 21-16,-21 1 0,20-1 16,1-21-16,21 0 0,-22 0 0,22 0 15,0 0-15,42 0 16,0-21-16,22-1 16,-1 1-16,0-21 0,1 21 15,20-22-15</inkml:trace>
  <inkml:trace contextRef="#ctx0" brushRef="#br0" timeOffset="29963.98">2201 8636 0,'-21'21'16,"0"0"-16,0 1 0,0 20 0,-1 0 16,-20 1-16,21 20 0,0 1 15,0-1-15,-1 1 0,1-1 0,0 1 16,0-1-16,0 1 0,21 20 15,0-20-15,-21-1 0,21 1 0,0-1 16,0-20-16,0 20 0,0-21 0,0 1 16,0-22-16,21 21 0,-21-21 15,0 1-15,21-1 0,0-21 16,0 0-16,0 0 16,1-21-16</inkml:trace>
  <inkml:trace contextRef="#ctx0" brushRef="#br0" timeOffset="30664.09">1968 9483 0,'0'0'0,"0"-64"0,0 1 0,0-1 16,0 1-16,0 20 0,0-20 0,0-1 15,0 1-15,22 21 0,-1-1 16,21 1-16,-21 0 0,22 20 0,20 1 16,-21 0-16,22 21 0,-22 0 15,22 0-15,-22 0 0,0 21 0,1 0 16,-22 1-16,0 20 0,-21-21 15,0 21-15,0-20 0,-21 20 0,0 0 16,-22-21-16,1 22 16,-21-1-16,20-21 0,1 22 0,-22-22 15,22 0-15,0 0 0,-1 0 16,22 0-16,0 1 0,0-1 0,21 0 16,21-21-1,0 0-15,0 0 0,22 0 0,-1 0 16,22-21-16,-22 0 0,21-1 15,1 1-15,-1 0 0,1-21 0,-1 21 16,1-22-16,-22 22 0,22-21 0,-22-1 16,0-20-16,1 21 15,-22-22-15,0 22 0,0-22 0,0 1 16,-21 20-16,22-20 0,-22-1 16,0 22-16,0 0 0,0 21 0,0-22 15,0 22-15,-22 21 0,1 0 16,0 0-16,21 21 0,-21 0 15,0 22-15,21-22 0,-21 21 0,21 22 16,0-22-16,0 22 0,0-22 16,0 21-16,0 1 0,0-22 0,0 22 15,0-22-15,21 0 16,0 1-16,-21-22 0,21 21 0,0-21 16,0 1-16,22-22 0,-22 0 15,0 0-15,0 0 0,0 0 0,1 0 16,20 0-16,-21-22 0,0 1 0,0 0 15,1 0-15,-1 0 0,-21-22 16,0 22-16,21-21 0,-21 0 0,21 20 16,-21-20-16,0 21 0,0 0 15,0 0-15,-21 21 16,21 21-16,-21 0 16,21 0-16,-21 21 0,21-20 0,-22-1 15,1 21-15,21-21 0,-21 0 0,21 22 16,0-22-16,0 0 0,0 0 15,0 0-15,21-21 32,0 0-32</inkml:trace>
  <inkml:trace contextRef="#ctx0" brushRef="#br0" timeOffset="30824">3387 8805 0,'0'0'0,"0"-42"0,0 21 0,-22 0 16,1 0-16,21-1 0,-21 1 15,0 21-15,0 0 0,21 21 32,0 1-32,0-1 15,0 0-15,21 0 16,0 0-16,0-21 0</inkml:trace>
  <inkml:trace contextRef="#ctx0" brushRef="#br0" timeOffset="32649.95">3852 8763 0,'0'0'0,"0"-42"16,-21 42-1,0-21-15,0 21 0,0 0 16,-1 0-16,1 21 16,-21 0-16,21 0 0,0 0 0,-1 0 15,22 22-15,-21-22 0,21 21 16,-21 1-16,21-22 0,0 21 0,0 0 15,0 1-15,0-22 0,0 21 0,21-21 16,0 1-16,1-1 0,20 0 16,0 0-16,-21 0 0,22-21 15,-1 0-15,22 0 0,-22 0 0,0 0 16,22 0-16,-22-21 0,0 0 0,22 0 16,-22 0-16,1-1 0,-1-20 15,0 21-15,-21-21 0,22 20 0,-22-20 16,0 0-16,0-1 0,-21 1 15,0 21-15,0-21 0,0 20 0,0 1 16,0 0-16,-21 21 0,-21 0 16,21 0-16,-1 0 0,-20 0 0,21 21 15,-21 0-15,20 1 0,1-1 0,-21 21 16,21-21-16,0 22 0,21-1 16,0-21-16,-22 21 0,22-20 0,0 20 15,0-21-15,0 0 0,0 0 16,0 1-16,22-22 0,-1 0 15,0 0-15,0 0 0,0 0 16,0 0-16,1-22 16,-1 22-16,0-21 0,0 0 0,-21 0 15,21 0-15,0-22 0,-21 22 0,0-21 0,22 21 16,-22 0-16,0-22 16,0 22-16,0 0 0,0 42 31,-22 0-31,22 22 15,0-22-15,0 0 0,-21 0 0,21 21 16,0-20-16,-21-1 0,21 21 16,0-21-16,0 0 0,0 1 0,0-1 15,21 0-15,0-21 0,1 0 16,-1 0 0,0 0-16,21 0 0,-21 0 0,1 0 15,20 0-15,-21-21 0,0 0 0,22-22 16,-22 22-16,21 0 0,-21-21 15,0-1-15,22 1 0,-22 0 0,0-22 16,0 1-16,22 20 0,-22-20 0,0-1 16,-21 22-16,21-22 0,-21 22 15,21 0-15,-21 21 0,0-22 0,0 22 16,-21 21 0,0 21-16,0 0 0,0 1 15,-1 20-15,22 0 0,-21 1 16,0-1-16,21 0 0,-21 22 15,21-22-15,0 22 0,0-22 0,0 21 16,0-20-16,0-1 0,0 0 0,0 1 16,0-22-16,0 21 0,0-21 15,21 1-15,0-22 0,-21 21 0,21-21 16,1 0-16,-1 0 0,0 0 0,0 0 16,0 0-16,0-21 0,22 21 15,-22-22-15,0 1 0,21 0 0,-20-21 16,-1 21-16,0-22 0,0 22 15,0 0-15,0-21 0,1 20 0,-22 1 16,0 0-16,0 0 0,0 42 31,-22 0-15,22 0-16,-21 1 0,21-1 0,0 0 16,0 21-16,0-21 0,0 1 15,0-1-15,0 0 0,0 0 16,0 0-16,21-21 0,1 0 0,-1 21 15,0-21-15,0 0 0,0 0 16,22 0-16,-22 0 0,0 0 0,21 0 16,-21-21-16,1 0 0,-1 21 0,21-21 15,-21 0-15,0-22 0,1 22 16,-1 0-16,-21-21 0,21 21 16,0-22-16,-21 22 0,21 0 0,-21 0 15,0 0-15,0 42 31,0 0-31,0 0 0,-21 0 0,0 0 16,21 1-16,-21-1 0,21 0 16,0 0-16,0 0 0,0 0 0,0 1 15,0-1-15,0 0 0,0 0 0,21-21 16,0 0-16,0 21 0,0-21 16,1 0-16,-1 0 15,0 0-15,0 0 0,0 0 0,-21-21 0,21 21 16,-21-21-16,22 0 0,-22 0 15,0-1-15,0 1 16,0 0-16,0 0 0,-43 0 16,22 0-16,0-1 0,0 1 15,0 21-15,-1-21 0,1 0 0,0 21 16,0 0-16,0-21 0,21 0 16,21-1-1,0 1-15,21 21 16,-20-21-16,20 21 0,0 0 15,-21-21-15,22 21 0,-1 0 0,-21 0 16,22 0-16,-22 0 0,0 21 0,0 0 16,0-21-16,-21 21 0,0 1 15,0 20-15,0-21 0,0 0 16,0 0-16,0 22 0,0-22 0,0 0 16,0 0-16,0 0 0,0 1 15,0-1-15,0 0 0,0 0 16,-21-21 15,0-21-15,21 0-16,0 0 0,0-1 15,0 1-15,0 0 0,0-21 16,0 21-16,0-22 0,21 1 0,0 21 16,0-22-16,1 1 0,20 0 15,0 21-15,1-22 0,-1 22 16,-21 0-16,21 21 0,1 0 0,-1 0 15,-21 0-15,22 0 0,-22 21 16,0 0-16,0 0 0,-21 1 0,21 20 16,-21-21-16,0 21 0,0-20 0,0 20 15,-21 0-15,0-21 0,0 22 16,0-22-16,-1 0 0,1 0 0,0 0 16,0 1-16,21-1 0,-21-21 15,21 21-15,0-42 31,0 0-31,0-1 16,0 1-16</inkml:trace>
  <inkml:trace contextRef="#ctx0" brushRef="#br0" timeOffset="32823.85">6138 8213 0,'-21'-21'0,"42"42"0,-63-64 15,21 43-15,0-21 0,-1 21 16,22 21 15,0 1-31,0-1 16,-21 0-16</inkml:trace>
  <inkml:trace contextRef="#ctx0" brushRef="#br0" timeOffset="33008.26">4678 8615 0,'0'0'0,"-43"21"0,1 0 0,0 0 0,21-21 15,21 22-15,21-1 16,21-21-16,0 0 0,1 0 16,20 0-16,1 0 0,-1 0 0,1-21 15,20-1-15,-20 22 0,21-21 16,-1 21-16,-20-21 0,20 0 0,-20 21 15,-1-21-15,1 0 0</inkml:trace>
  <inkml:trace contextRef="#ctx0" brushRef="#br0" timeOffset="33880.37">7853 8890 0,'0'0'0,"21"-21"0,0-21 0,0-1 16,0 1-16,-21 0 0,22-1 0,-1 22 15,-21-21-15,0 21 0,21-22 16,-21 22-16,0 0 0,0 0 16,-21 42-1,21 0-15,-21 21 16,-1-20-16,22 20 0,-21 0 16,0 1-16,0-1 0,0 21 0,0-20 15,21-1-15,-22 0 0,1 1 16,21-22-16,-21 21 0,21-21 0,0 1 15,21-22 1,0 0-16,1-22 16,-1 1-16,0 0 0,21 0 0,-21-21 15,1 20-15,20 1 0,-21-21 16,0 0-16,0 20 0,1-20 16,-1 21-16,0-21 0,0 20 0,0 22 15,0-21-15,1 21 16,-22 21-16,21 1 0,-21-1 15,0 21-15,0-21 0,0 22 16,0-22-16,0 21 0,21-21 0,-21 0 16,21 1-16,0-1 0,-21 0 0,21-21 15,1 0-15,-1 0 0,0 0 16,0 0-16,21 0 0,-20 0 0,-1-21 16,0 21-16,21-21 0,-21-1 15,1-20-15,-22 21 0,0-21 0,21 20 16,-21-20-16,0 21 0,0-21 15,0-1-15,-21 1 0,-1 0 0,1-1 16,-21 22-16,21-21 0,-22 21 16,22-1-16,0 1 0,0 21 0,0 0 15,0 0-15,-1 0 0,1 0 16,21 21-16,0 1 0,0-1 16,0 0-16,0 0 0,0 0 15,0 0-15,0 1 0,21-22 16,1 0-16,-1 0 0,0 0 0,21 0 15,-21 0-15</inkml:trace>
  <inkml:trace contextRef="#ctx0" brushRef="#br0" timeOffset="34512.05">9038 7959 0,'0'0'0,"0"-43"15,0 1-15,0 21 0,0 0 0,-21 21 16,0 0-16,0 0 15,-1 21-15,22 21 0,-21 1 0,21-1 16,-21 0-16,0 22 0,21-1 0,0 1 16,0-1-16,-21 1 0,21-1 15,-21 1-15,21-1 0,0 1 0,-22-1 16,22 1-16,0-22 0,0 0 0,0 1 16,0-1-16,0-21 0,0 0 15,0 1-15,0-1 0,22-21 31,-22-21-31,21-1 0,-21 1 16,0 0-16,21 0 0,0-21 0,0 20 16,-21-20-16,21 0 0,1-1 15,-22 22-15,21-21 0,-21 21 0,0-22 16,21 22-16,0 0 0,0 21 16,-21 21-1,0 0-15,0 1 0,0-1 16,0 21-16,0-21 0,0 0 0,21 22 15,-21-22-15,0 21 0,22-21 16,-22 1-16,21-1 0,-21 0 16,21 0-16,0 0 0,0-21 0,0 0 15,1 0-15,-1 0 16,0 0-16,0 0 0,0-21 0,0 0 16,1 0-16,-1 0 0,-21-1 0,0 1 15,21-21-15,-21 21 0,21-22 16,-21 22-16,0 0 0,0 0 0,21 0 15,-21 0-15,0-1 0,0 44 32,0-1-32,0 0 0,0 0 0,-21 0 15,21 0-15,-21 22 0,21-22 16,-21 0-16,21 0 0,0 22 16,0-22-16,-21-21 0,21 21 0,0 0 15,0-42 16</inkml:trace>
  <inkml:trace contextRef="#ctx0" brushRef="#br0" timeOffset="34684.94">9461 8382 0,'0'-21'0,"0"42"0,-21-63 0,0 42 15,0 0 1,0 0-16,0 21 15,21 0-15,0 0 16,0 0 0,0 1-16,21-22 0,-21 21 15,21-21-15,0 0 0,21 0 0</inkml:trace>
  <inkml:trace contextRef="#ctx0" brushRef="#br0" timeOffset="34953.18">9927 8424 0,'-21'0'16,"0"0"-16,0 0 0,-1 0 16,-20 0-16,21 22 0,0-1 15,0 0-15,-1 0 0,1 0 16,0 0-16,21 1 0,0 20 0,-21-21 16,21 21-16,0-20 0,0 20 15,0 0-15,0-21 0,0 1 0,0 20 16,0-21-16,21 0 0,0-21 0,0 21 15,1 1-15,-1-22 0,0 0 16,0 0-16,0 0 0,22 0 0,-1-22 16,-21 1-16,21 0 0,1 0 0,-22 0 15,21 0-15,-21-22 0,22 22 16,-22-21-16,0-1 0,0 1 0</inkml:trace>
  <inkml:trace contextRef="#ctx0" brushRef="#br0" timeOffset="35359.94">10245 8488 0,'21'-106'15,"-21"43"-15,-21 232 0,42-402 0,-21 191 16,0-22-16,0 22 0,0 0 15,0-1-15,0 22 0,0 0 0,0 0 16,-21 21-16,-1 0 0,22 21 16,-21 0-16,0 21 0,0-20 0,21 20 15,0 21-15,-21-20 0,21-1 0,-21 22 16,21-22-16,0 21 0,0-20 16,0-1-16,0 22 0,0-22 0,0-21 15,0 21-15,0 1 0,0-22 0,0 0 16,-22 0-16,22 0 0,0-42 47,0 0-47,22 0 0,-22 0 15,21 0-15,0-1 0,0-20 0,0 21 16,0-21-16,1-1 0,-1 22 16,0 0-16,0 0 0,21 0 0,-20-1 15,-1 22-15,0 0 0,0 22 16,-21-1-16,0 0 0,0 0 0,21 0 15,-21 0-15,0 22 0,21-22 16,-21 0-16,0 21 0,0-20 0,0 20 16,0-21-16,0 0 0,0 0 0,0 1 15,0-1-15,-21 0 16,21 0-16,-21-21 0,21 21 16,21-42 15</inkml:trace>
  <inkml:trace contextRef="#ctx0" brushRef="#br0" timeOffset="35605.92">11599 8382 0,'0'0'0,"0"21"31,0 0-31,-21 1 15,0-1-15,21 21 0,-21-21 16,0 0-16,21 22 0,-22-22 0,1 21 16,21-21-16,-21 22 0,21-22 0,-21 0 15,21 0-15,0 0 0,0 1 16,0-1-16,21-21 16,0 0-16,0 0 0,1 0 0,-1 0 15,21 0-15,-21-21 0</inkml:trace>
  <inkml:trace contextRef="#ctx0" brushRef="#br0" timeOffset="35951.71">12107 8509 0,'0'0'0,"21"-21"0,-21 0 15,0 0-15,0-1 0,-21 22 16,-21 0-16,21 0 16,0 0-16,-22 0 0,1 22 15,21-22-15,0 21 0,-1 0 0,1-21 16,0 21-16,21 0 0,0 0 15,21-21 1,0 0-16,1 22 0,20-22 0,-21 0 16,21 0-16,-20 21 0,20-21 0,-21 21 15,21-21-15,-20 21 0,-1 0 16,0 0-16,0-21 0,-21 22 16,0-1-16,0 0 0,0 0 0,-21 0 15,0 0-15,0-21 0,-22 22 16,22-1-16,-21-21 0,-1 21 0,1-21 15,21 0-15,-21 21 0,-1-21 0,22 0 16,-21 0-16,21 0 0,-1 0 0,1 0 16,21-21-1,0 0 1,0 0-16,0-1 16</inkml:trace>
  <inkml:trace contextRef="#ctx0" brushRef="#br0" timeOffset="36132.12">11726 8065 0,'0'0'0,"-21"-22"0,0 1 15,0 0-15,0 0 0,-1 21 0,1 0 16,0 0-16,0-21 0,0 21 16,0 21 15,-1-21-31,22 21 15,-42 0-15</inkml:trace>
  <inkml:trace contextRef="#ctx0" brushRef="#br0" timeOffset="38128.21">2222 10097 0,'22'-43'15,"-44"86"-15,44-128 0,-1 64 0,-21-22 16,0 1-16,0 0 0,0 21 0,0-22 16,0 22-16,0-21 0,0 21 15,-21 42 1,-1 0-16,1 21 0,0 1 15,0 20-15,0-21 0,0 22 16,-1-1-16,1 22 0,0 0 16,0-22-16,0 22 0,0 0 0,-1-22 15,1 1-15,-21-1 0,21-21 16,0 22-16,21-43 0,-22 21 0,22-20 16,-21-22-16,21-22 15,0 1 1,0-21-16,0 0 0,0-1 15,0 1-15,0 0 0,0-22 0,0 1 16,0-1-16,0 22 0,0-1 16,0 1-16,0 21 0,0 0 0,0 0 15,21 21 1,1 21-16,-1 21 0,0-21 16,-21 22-16,21 20 0,0-21 15,0 1-15,-21 20 0,22-20 0,-1-1 16,0 0-16,0 1 0,0-22 15,0 21-15,22-21 0,-1-21 0,0 21 16,1-21-16,-1 0 0,0 0 0,22 0 16,-22-21-16,1 0 0,20 0 15,-21 0-15,1 0 0,-1-1 16,0-20-16,1 0 0,-22 21 0,0-22 16,0 1-16,-21 0 0,0-1 15,0 1-15,0 0 0,0 20 16,-21 1-16,0 0 0,0 0 0,0 0 15,-1 21-15,1 0 0,-21 0 16,21 21-16,-22 0 0,22 0 0,0 22 16,0-22-16,-21 21 0,42 0 15,-22 1-15,1-1 0,21 0 0,0 1 16,0-1-16,0 0 0,0-20 0,0-1 16,0 0-16,21 0 0,1-21 15,-1 0-15,0 0 0,0 0 0,0 0 16,22 0-16,-22 0 0,0-21 15,21 0-15,-21-22 0,1 22 0,-1 0 16,0 0-16,0-21 16,-21 20-16,0-20 0,0 21 0,0-21 15,0 20-15,0-20 0,0 21 0,0 0 16,-21 21-16,0 0 16,0 21-16,21 0 15,0 0-15,-22 0 0,22 22 16,0-22-16,0 21 0,0 1 0,0-22 15,0 21-15,0-21 0,0 0 16,22 22-16,-1-22 0,0-21 16,0 21-16,0-21 0,22 21 0,-22-21 15,0 0-15,21 0 0,-21-21 0,1 0 16,20 21-16,-21-21 0,21 0 16,-20-22-16,-1 22 0,0 0 15,0-21-15,0 20 0,-21-20 0,0 0 16,0-1-16,0 1 0,0 21 15,0-21-15,0 20 0,0 1 0,0 0 16,0 42 0,-21 0-16,21 1 15,-21-1-15,21 21 0,0-21 0,0 22 16,0-1-16,0-21 0,0 21 16,0 1-16,0-22 0,21 0 15,0 0-15,0 0 0,1 1 16,-1-22-16,0 0 0,0 0 0,0 0 15,22 0-15,-22 0 0,21 0 0,-21-22 16,22 1-16,-22 0 0,21 0 16,-21 0-16,22 0 0,-22-22 0,0 22 15,-21-21-15,21 21 0,-21-22 16,21 22-16,-21-21 0,0 21 0,0-1 16,0 1-16,-21 21 31,21 21-31,-21 1 0,21-1 15,0 21-15,0-21 0,-21 22 16,21-22-16,0 21 0,0-21 0,0 22 16,0-22-16,0 0 0,0 0 15,0 0-15,0 0 0,21 1 0,0-22 16,21 0-16,-20 0 0,20 0 0,-21 0 16,21 0-16,-20 0 0,20-22 15,0 1-15,-21 0 0,22 0 0,-22 0 16,0 0-16,0-22 0,0 22 15,1-21-15,-22 21 0,21-22 0,-21 22 16,0-21-16,0 21 0,0-1 0,0 1 16,-21 21-1,-1 21 1,1 1-16,21-1 0,0 0 0,0 21 16,-21-21-16,21 22 0,-21-22 15,21 0-15,0 21 0,0-20 0,0-1 16,0 0-16,0 0 0,-21 0 15,21-42 17,0 0-32,0 0 0,21 0 15,-21-1-15,21-20 0,-21 21 16,21-21-16,0-1 0,1 1 0,-22 0 0,21 20 16,0 1-16,0-21 15,0 42-15,0-21 0,1 21 0,-1 0 16,0 0-16,-21 21 15,21 0-15,-21 21 0,0-20 0,0 20 16,0-21-16,0 21 0,0 1 0,0-22 16,0 21-16,0-21 0,0 1 15,0-1-15,21 0 0,-21 0 0,21 0 16,1-21-16,-1 0 0,0 0 16,0 0-16,0 0 15,22-21-15,-22 21 0,0-21 0,21 0 16,-21 0-16,22-1 0,-22 1 15</inkml:trace>
  <inkml:trace contextRef="#ctx0" brushRef="#br0" timeOffset="39448.44">4889 10308 0,'0'0'0,"0"-21"15,0 0-15,22 0 0,-22 0 0,0-22 16,0 22-16,0 0 16,0 0-1,-22 21 1,1 21-16,0 0 0,21 0 15,-21 0-15,0 1 16,0-1-16,21 21 0,-22 0 0,1-20 0,0 20 16,21 0-16,-21 1 0,21-1 15,0-21-15,0 21 0,0-20 16,0-1-16,0 0 0,21 0 0,21 0 16,-20-21-16,-1 0 0,21 0 15,-21 0-15,22 0 0,-1 0 0,0-21 16,-21 0-16,22 21 0,-1-21 0,-21 0 15,22-1-15,-22-20 0,0 21 16,0-21-16,21-1 0,-42 1 0,22 0 16,-1-1-16,-21 1 0,0 0 0,0-1 15,0 1-15,0 0 16,0-1-16,0 22 0,0 0 0,0 0 16,0 0-16,0 42 15,0 0 1,-21 0-16,21 0 0,-22 22 0,22-22 15,-21 21-15,21 0 0,0 1 16,0-1-16,0 0 0,-21 1 0,21-1 16,0 0-16,0 1 0,0-22 0,0 21 15,0-21-15,0 1 0,0-1 16,21-42 15,0 21-31,-21-22 0,22 1 16,-1 0-16,0 0 0,-21-21 15,21 20-15,0 1 0,0 0 0,-21 0 16,0 0-16,22 21 0,-1 0 16,-21 21-1,0 0 1,0 0-16,0 0 0,0 1 0,0-1 16,0 0-16,0 0 0,0 21 0,0-20 15,21-22-15,0 21 0,0 0 16,0-21-16,1 0 0,-1 0 0,0 0 15,21 0-15,1 0 0,-22 0 0,21 0 16,-21 0-16,22-21 0,-22 0 16,21 21-16,-21-22 0,0 1 0,-21 0 15,22 0-15,-22-21 0,21 20 0,-21 1 16,0 0-16,0-21 16,0 21-16,0-1 0,0 1 0,0 0 15,-21 21-15,-1 0 0,1 0 16,0 21-1,21 0-15,0 1 0,0-1 0,0 0 16,0 21-16,0-21 0,0 1 0,0-1 16,0 21-16,0-21 0,21 0 15,0-21-15,1 22 0,-1-1 16,0 0-16,21-21 0,1 0 0,-22 0 16,21 0-16,0 0 0,1 0 0,20 0 15,-20 0-15,-1-21 0,21 21 16,-20-21-16,-1-1 0,0 1 0,1 0 15,-22 0-15,21 0 0,-21 0 0,1-1 16,20-20-16,-21 21 0,0-21 16,-21 20-16,0 1 0,21 0 0,-21 0 15,0 0-15,-21 21 16,0 0-16,0 0 0,0 0 16,-22 0-16,22 21 0,0 0 0,0 0 15,0 0-15,0 1 0,-1 20 0,1-21 16,0 0-16,0 0 15,21 22-15,0-22 0,0 0 0,0 0 16,0 0-16,0 1 0,21-22 31,0 0-31,0 0 0,1 0 0,-1 0 16,0 0-16,0-22 0,0 1 0,0 0 16,1 0-16,-1 0 0,-21 0 0,21-22 15,0 22-15,0-21 0,-21-1 16,21 1-16,1 0 0,-22-22 0,0 22 15,21 0-15,0-22 0,-21 22 0,21-22 16,-21 22-16,0 0 0,0 20 16,0 1-16,0 0 0,0 0 15,-21 42 1,0 0-16,21 22 0,-21-1 16,-1 0-16,22 1 0,0-1 0,-21 0 15,21 1-15,0 20 0,-21-21 16,21 1-16,0 20 0,0-20 0,0-1 15,0 0-15,21 1 0,-21-1 0,21-21 16,1 0-16,-1 22 0,0-22 16,0 0-16,0-21 0,22 0 0,-22 0 15,21 0-15,0 0 0,1 0 16,-22-21-16,21 21 0,22-21 0</inkml:trace>
  <inkml:trace contextRef="#ctx0" brushRef="#br0" timeOffset="39999.73">8276 9694 0,'0'-42'0,"0"84"0,21-126 16,-21 63-16,0-22 0,0 1 15,0 21-15,0 0 0,0-22 16,0 22-16,0 0 0,-21 21 0,0 0 16,0 0-16,0 0 0,-1 21 15,1 0-15,0 22 0,0-1 0,0 21 16,-22 22-16,22-21 0,0 20 0,-21 1 15,-1 0-15,22-22 0,-21 22 16,0-1-16,-1 1 0,1 0 0,0-1 16,20-20-16,-20-1 0,0 1 0,21-22 15,-1 1-15,1-22 16,0 21-16,0-21 0,21 0 0,-21-21 0,21 22 16,21-44-1,0 1 1,0 0-16,22 0 0,-22-21 0,21 20 15</inkml:trace>
  <inkml:trace contextRef="#ctx0" brushRef="#br0" timeOffset="40383.56">8509 9970 0,'0'0'16,"0"-22"-16,-21 22 15,0 22 1,-1-1-16,1 0 0,0 21 15,0-21-15,0 22 0,0-22 16,21 21-16,-22 1 0,22-22 0,-21 21 16,21 0-16,0-20 0,0 20 15,0-21-15,0 0 0,21 0 0,1 1 16,-1-22-16,0 0 0,0 0 0,21 0 16,-20 0-16,20 0 0,-21-22 15,21 1-15,-20 0 0,-1 0 0,0 0 16,0 0-16,0-1 0,0-20 15,-21 21-15,0 0 0,0-22 0,0 22 16,0 0-16,-21-21 0,0 21 0,0-1 16,0 22-16,0 0 0,-22-21 15,22 21-15,-21 0 0,21 0 16,-22 21-16,22 1 0,0-22 0,0 21 16,0 0-16,-1 0 0,22 0 0,0 0 15,0 1-15,0-1 0,0 0 16,0 0-16,22 0 0,20-21 0,-21 0 15,21 0-15,1 0 0</inkml:trace>
  <inkml:trace contextRef="#ctx0" brushRef="#br0" timeOffset="40692.48">9038 10054 0,'0'-21'16,"0"42"-16,0-63 0,0 21 0,0 0 15,0 42 1,-21 21-16,21-21 15,-21 0-15,21 22 0,-21-1 0,21 22 16,-22-22-16,22 21 0,0 1 16,-21-1-16,0 1 0,0-1 0,21 22 15,-21-21-15,0-1 0,21 22 0,-22-1 16,1-20-16,0 21 0,21-22 0,-21 22 16,21-22-16,-21 1 0,21-22 15,0 22-15,0-22 0,-21-21 0,21 0 16,0 0-16,0 1 0,0-44 31,21 1-31,-21 0 16,21-21-16,-21-1 0,21 1 0,0 0 15,-21-22-15,21 1 0,1-1 16,-1 1-16</inkml:trace>
  <inkml:trace contextRef="#ctx0" brushRef="#br0" timeOffset="40993.3">8869 10266 0,'0'0'15,"-21"-21"-15,21-22 0,-22 22 0,1-21 16,21 21-16,0 0 0,0-1 0,0 1 0,0 0 16,0 0-1,21 21-15,1 0 0,-1 0 0,21 0 16,-21 0-16,22 0 0,-22 0 0,21 0 16,-21 21-16,0-21 0,1 21 15,-1 0-15,-21 1 0,0-1 0,0 0 16,0 0-16,0 0 0,0 22 15,-21-22-15,-1-21 0,1 21 0,0 0 16,0 0-16,-21-21 0,20 21 0,1-21 16,0 22-16,0-22 0,0 0 15,0 0-15,42 0 32,0 0-17,21 0-15,-21 0 0,1 0 0,-1 0 16,21 0-16,-21 0 0</inkml:trace>
  <inkml:trace contextRef="#ctx0" brushRef="#br0" timeOffset="42324.54">9250 10308 0,'21'0'0,"-42"0"0,63 0 16,-21-21-16,0 21 0,1-21 0,-22 0 15,21 21-15,-21-21 0,21-1 16,-21 1-16,21 0 0,-21 0 16,0 0-16,0 0 0,0-1 15,0 1-15,0 0 0,-21 21 16,0 0-1,0 0 1,-1 21-16,22 0 0,-21 1 0,0-1 16,21 0-16,0 0 0,-21 21 0,21-20 15,0-1-15,0 21 0,0-21 16,0 0-16,0 1 0,0-1 0,21 0 16,0-21-16,0 21 0,1-21 15,-1 0-15,0 0 0,21 0 0,-21 0 16,22-21-16,-1 21 0,-21-21 0,22 0 15,-1-1-15,-21 1 0,21 0 16,-20 0-16,-1 0 0,0 0 0,0-1 16,0 1-16,-21-21 0,21 21 0,-21 0 15,0-1-15,-21 44 32,0-1-32,0 0 15,21 0-15,0 0 0,-21 22 0,21-22 16,-21 0-16,21 21 0,-22-21 15,22 1-15,0-1 0,0 0 0,0 0 16,0 0-16,-21-21 0,21 21 16,0-42 15,21 0-31,-21 0 0,0 0 16,22 0-16,-1-1 0,0-20 15,-21 21-15,21 0 0,0 0 0,-21-22 16,21 22-16,1 0 0,-22 0 15,0 42 1,0 0 0,21-21-16,-21 21 0,0 0 0,0 1 15,0-1-15,0 21 0,21-21 16,-21 0-16,0 1 0,21-22 0,0 21 16,0 0-16,1-21 0,-1 0 0,21 21 15,-21-21-15,22 0 16,-1 0-16,-21 0 0,21 0 0,1-21 0,-1 21 15,0-21-15,1 0 0,-22-1 0,21 1 16,-21 0-16,1 0 16,-1 0-16,0 0 0,-21-1 0,0 1 15,0 0-15,0 0 0,0 0 0,0 0 16,0-1-16,-21 1 0,0 21 16,-1 0-16,1 0 0,0 0 0,0 0 15,0 21-15,0 1 0,-1-1 16,22 0-16,-21 0 0,21 0 15,0 0-15,0 1 0,0 20 0,0-21 16,0 0-16,0 0 0,21 1 0,22-1 16,-22 0-16,0 0 0,0-21 15,22 21-15,-1-21 0,0 0 16,1 0-16,-1 0 0,21 0 0,-20 0 16,-1-21-16,22 0 0,-22 21 15,0-21-15,22 0 0,-22-1 0,0 1 16,1 0-16,-22 0 0,21 0 0,-21 0 15,-21-22-15,0 22 0,0 0 16,0 0-16,0 0 0,0-1 0,0 1 16,-21 21-16,-21 0 0,21 0 15,0 0-15,-1 0 0,-20 21 16,21-21-16,0 22 0,-22-1 16,22 0-16,0 21 0,0-21 0,0 1 0,0-1 15,21 21-15,-22-21 16,22 0-16,0 1 0,0-1 0,0 0 15,22 0-15,-1-21 0,0 21 16,0-21-16,0 0 0,0 0 16,1 0-16,-1 0 0,0-21 0,0 0 15,0 0-15,0 0 0,1-1 0,-1 1 16,0 0-16,-21-21 0,21 21 16,-21-22-16,21 1 0,-21 0 0,0-1 15,21-20-15,-21 20 0,22-20 0,-22-1 16,0 1-16,0-1 0,0 1 15,21-1-15,-21 22 0,0 0 16,0 21-16,0-1 0,0 1 0,0 0 16,0 42-1,0 22-15,0-22 0,0 42 16,-21-20-16,21 20 0,-22 1 0,22-1 16,0 1-16,0-1 0,0 1 15,0-1-15,0-21 0,0 22 0,0-22 16,0 1-16,0-1 0,0 0 0,0-21 15,22 1-15,-1-1 0,0 0 16,0 0-16,0-21 0,0 0 16,1 0-16,-1 0 0,0 0 15,21-21-15,-21 0 0,1 21 0,-1-21 16,0-22-16,0 22 0</inkml:trace>
  <inkml:trace contextRef="#ctx0" brushRef="#br0" timeOffset="44672.47">12150 10181 0,'0'0'0,"-22"21"0,1-21 16,21-21 15,21 21-31,1-21 0,-1 0 15,21 0-15,-21-22 0,22 22 16,-1-21-16,-21 21 0,21-22 0,-20 1 16,20 0-16,-21-1 0,0-20 0,0 21 15,1-22-15,-1 22 0,-21-22 16,21 22-16,-21 0 0,0-22 0,0 43 16,0-21-16,0 20 0,0 1 0,-21 0 15,0 21-15,-1 0 0,1 0 16,0 21-16,0 0 0,0 1 0,0 20 15,-1 0-15,1 22 0,0-1 16,0 22-16,-21-22 0,20 43 0,1-21 16,0 0-16,0-1 0,0 22 15,0 0-15,21-21 0,-22 20 0,1-20 16,21 0-16,-21-1 0,21 1 16,-21 0-16,0-1 0,21-20 0,0 21 15,-21-22-15,21 22 0,-22-22 0,1 1 16,21-1-16,0 1 0,-21-22 15,21 0-15,-21 1 0,21-1 0,0-21 16,0 0-16,0 1 0,21-22 16,0-22-16,22 1 15,-22 0-15,21 0 0,0-21 16,-20 20-16,20-20 0,0 0 16,1-22-16,-22 22 0,21-22 0,-21 1 15,0-1-15,1 22 0,-1-21 0,-21-1 16,21 1-16,-21-22 0,0 21 15,0 1-15,0 21 0,0-22 0,-21 1 16,0 20-16,-1-20 0,1 20 0,0 1 16,-21 21-16,-1 0 0,22 0 15,-21-1-15,0 1 0,-1 0 16,22 21-16,-21 0 0,21-21 0,-1 21 0,1 0 16,21-21-16,21 21 15,22-21-15,-22 21 16,0 0-16,21-22 0,1 1 0,-22 21 15,21 0-15,1-21 16,-1 21-16,-21-21 0,21 0 0,-20 21 16,-1-21-16,21 21 0,-21-22 0,0 1 15,1 0-15,-22 0 16,21 21-16,-21-21 0,0 0 0,0-1 16,0 1-16,0 0 0,0 0 15,0 0-15,0 0 16,0 42 31,0 0-47,0 0 15,0 0 1,0 0-16,0 1 16,0-1-16,0 0 0,0 0 15,0 0-15,0 0 16,0 1-16,0-1 15,0 0-15,0 0 32,21-21-32,0 0 15,0 0 17,0-21-32,1 21 15,-1 0 1,-21-21-16,21 21 15,0-21 95,-21-1-110,21 22 15,0-21-15,1 0 16,-1 0-16,0 0 0,-21 0 16,21-1-16,0 1 0,0 0 15,-21 0-15,22 0 0,-22 0 16,0-1-16,-22 22 31,1 0-31,0 0 0,0 0 16,0 0-16,0 0 0,21 22 0,-22-22 15,22 21-15,0 0 16,0 0 0,0 0-16,22-21 0,-22 21 0,21 1 15,0-1 1,0-21-16,-21 21 16,0 0-16,21-21 0,-21 21 0,0 0 15,0 1 1,0-1-16,0 0 15,21-21-15,-21 21 16,22-21-16,-1 0 16,0 0-16,0 0 15,0 0-15,0 0 0,1 0 16,20-21-16,-21 21 0,0-21 16,0 0-16,22-1 0,-22 22 15,0-21-15,21 0 0,-20 0 0,-1-21 16,0 20-16,0 1 0,0 0 0,-21 0 15,0 0-15,0 0 0,0-1 16,-21 22 0,0 0-16,0 0 0,0 0 15,-1 0-15,22 22 0,-21-22 0,21 21 16,-21 0-16,21 0 0,0 0 0,0 0 16,0 1-16,0-1 0,0 0 15,0 0-15,21 0 16,0 0-16,-21 1 0,22-1 0,-22 0 15,21-21-15,-21 21 16,-21-21 15,-1 0-31,22-21 16,-21 21-16,0-21 0,0 21 16,21-21-16,-21-1 0,0 22 0,21-21 15,-22 21-15,1 0 16,21 21-1,0 1 1,21-1-16,1 0 16,-1 0-16,0-21 0,0 21 15,21-21-15,-20 0 0,-1 0 16,0 0-16,0 0 0,21 0 0,-20 0 16,-1 0-16,0 0 0,0 0 0,0-21 15,22 21-15,-22-21 0,0 0 16,0 0-16,-21-1 0,21-20 0,0 21 15,1-21-15,-1-1 0,0 1 0,0-22 16,0 22-16,0-21 0,-21-1 16,22 1-16,-1 20 0,0-20 15,-21 20-15,21 1 0,-21 21 0,0-21 16,0 20-16,0 1 0,0 0 16,-21 42-1,0 0 1,0 1-16,21-1 0,-22 21 0,22 0 15,0 1-15,-21-1 0,21 0 0,0 22 16,-21-22-16,21 22 0,0-22 16,0 22-16,0-22 0,0 0 0,0 1 15,0-1-15,0 0 0,0-21 0,0 22 16,0-22-16,0 0 0,21 0 16,0-21-16,1 0 0,-1 0 15,0 0-15,0 0 0,0 0 0,0 0 16,1-21-16,20 21 15,-21-21-15,0 0 0,0 0 0,1-1 16,-1 1-16,0 0 0,-21 0 0,21-21 16,0-1-16,-21 22 15</inkml:trace>
  <inkml:trace contextRef="#ctx0" brushRef="#br0" timeOffset="44903.34">13758 9567 0,'0'-21'16,"21"0"-1,1 21-15,-1 0 0,0-21 16,0 0-16,21 21 0,-20-21 16,20 21-16,-21-22 0,21 22 0,1-21 15,-22 21-15,0 0 0,0 0 0,0-21 16,1 21-16,-22-21 31,-22 21-31,1 0 0,0 0 0</inkml:trace>
  <inkml:trace contextRef="#ctx0" brushRef="#br0" timeOffset="45252.86">12658 9377 0,'0'0'0,"-22"21"0,22 0 16,0 0 0,22-21 15,-22-21-31,21 21 15,-21-21-15,0 0 16,0 42 47,21-21-48,0 0-15,0 21 0,0-21 16,1 0-16,20 0 0,-21 0 15,21 0-15</inkml:trace>
  <inkml:trace contextRef="#ctx0" brushRef="#br0" timeOffset="47984.05">19939 3154 0,'0'-21'16,"0"0"-16,0-1 16,-21 1-16,21 0 15,0 0-15,0 0 0,0 0 0,0-1 16,0 1-16,0 0 0,0 0 15,0 42 17,0 0-32,0 22 0,0-1 0,0 0 15,0 1-15,0 20 0,0 1 16,0-22-16,-21 21 0,21 1 0,-22-22 16,22 22-16,0-22 0,0 0 15,0 1-15,0-22 0,0 0 0,0 0 16,0 0-16,0 1 0,22-22 0,-1 0 15,0 0-15,0 0 16,21 0-16,-20-22 0,20 1 0,0 0 16,-21 0-16,22 0 0,20-22 15,-20 22-15,-1-21 0,-21 0 0,21-1 16,1-20-16,-22 20 0,0 1 16,0-21-16,0 20 0,-21 1 0,0 0 15,0 20-15,0-20 0,0 21 16,0 0-16,0 42 15,0 0 1,0 0-16,0 0 0,0 22 16,-21-1-16,21 0 0,-21 1 0,21-1 0,-21 0 15,21 1-15,0-1 16,0 0-16,0-20 0,0 20 0,0-21 16,0 0-16,0 0 0,21-21 15,0 22-15,22-22 0,-22 0 0,21 0 16,-21 0-16,22 0 0,-1-22 15,0 1-15,22 21 0,-22-21 0,0-21 16,1 21-16,-1-1 0,0-20 16,1 21-16,-22-21 0,0-1 0,0 22 15,0-21-15,-21 21 0,0-1 16,-21 22 0,0 0-1,21 22-15,-21-1 0,0 21 16,21-21-16,0 0 0,-21 22 0,21-22 15,0 0-15,0 21 0,0-20 16,0-1-16,0 0 0,0 0 0,0 0 16,0 0-16,0 1 0,0-1 15,0 0 1,-22-21 0,1 0-1,0-21-15,0 0 16,0-1-16,0 1 15,-1 21-15,22-21 0,-21 21 16,0 0-16,21 21 31,0 0-15,0 1-16,21-1 0,0 0 16,1 0-16,-1-21 0,0 21 15,0 0-15,21-21 0,-20 0 0,20 0 16,0 0-16,1 0 0,-1 0 0,21 0 15,-20 0-15,20 0 0,-20-21 16,20 21-16,-21-21 0,1 0 0,20 0 16,-42 0-16,22-1 15,-22 1-15,21 0 0,-21-21 0,1 21 16,-22-22-16,0 22 0,21-21 16,-21 21-16,0-22 0,0 22 0,0 0 15,0 0-15,0 0 0,-21 21 16,-1 0-16,22 21 15,-21-21-15,0 21 0,0 21 0,0-21 16,0 22-16,21-1 0,-22-21 16,1 22-16,21-1 0,0-21 0,0 21 15,0-20-15,0-1 0,0 0 16,21 0-16,22 0 0,-22 0 0,21-21 16,1 0-16,-1 22 0,0-22 15,1 0-15,20 0 0,-21 0 16,22 0-16,-22-22 0,22 1 0,-1 0 15,-20 21-15,20-21 0,-21 0 16,1 0-16,-22-1 0,21-20 0,-21 21 16,1 0-16,-22-22 0,0 22 15,0 0-15,0-21 0,0 21 0,0-1 16,0 1-16,-22 21 0,1 0 16,0 0-16,0 0 0,0 0 0,-22 0 15,22 0-15,-21 21 0,0 1 0,20 20 16,-20-21-16,21 0 0,-21 22 15,20-1-15,1-21 0,0 21 16,21-20-16,0-1 0,0 0 16,0 0-16,0 0 0,0 0 0,0 1 15,21-1-15,0-21 0,22 0 16,-22 0-16,0 0 0,21 0 0,1 0 16,-1 0-16,-21-21 0,22 21 0,-1-22 15,0 1-15,-21-21 0,22 21 16,-22-22-16,0 1 0,21 0 15,-20-1-15,-1-20 0,0-1 16,0 22-16,0-21 0,0-1 0,1 1 16,-22 20-16,0-20 0,21 20 15,-21 1-15,0 0 0,0 21 0,0-22 16,-21 43 0,-1 43-16,1-22 15,0 21-15,0 0 0,0 1 0,0-1 16,21 22-16,0-22 0,-22 21 15,22 1-15,0-22 0,0 22 0,0-22 16,0 0-16,0 1 0,0-1 16,22-21-16,-1 22 0,0-22 0,0 0 15,0 0-15,0 0 0,1-21 16,-1 0-16,0 0 0,21 0 16,-21 0-16,22 0 0,-22 0 0,21-21 15,1 0-15,-1 0 0</inkml:trace>
  <inkml:trace contextRef="#ctx0" brushRef="#br0" timeOffset="48800.22">24278 3514 0,'0'21'0,"21"-21"16,0 0-1,1 0 1,-1 0-16,0-21 0,-21 0 16,21-1-16,0 1 0,0 0 15,-21-21-15,22 21 0,-1-22 0,0 1 16,0-22-16,0 22 0,-21 0 16,21-22-16,1 22 0,-1-22 0,0 22 15,-21 0-15,0-1 0,21 1 0,-21 21 16,0-21-16,0 20 0,-21 22 31,21 22-15,-21-1-16,0 21 0,-1-21 0,1 22 15,21-1-15,0 0 0,-21 1 0,21-1 16,-21 0-16,21 22 0,0-22 16,0 22-16,0-22 0,0 0 0,0 1 15,0-1-15,0 0 0,0 1 16,21-22-16,0 0 0,0 0 0,1 0 15,-1-21-15,21 0 16,-21 0-16,0 0 0,1 0 0,20 0 16,-21 0-16,0-21 0,22 0 15,-22 0-15,21 0 0,-21-22 0,0 22 16,22-21-16,-22-1 0,0 1 0,0 21 16,0 0-16,1 0 15,-22-1-15,21 1 0,-21 42 16,0 1-1,-21-1-15,-1 0 0,22 21 16,-21-21-16,21 1 0,0 20 16,0-21-16,0 0 0,0 22 0,0-22 15,0 0-15,0 0 0,0 0 0,0 0 16,21-21-16,1 0 16,-1 22-16,0-22 0,0 0 0,0 0 15,0 0-15,1 0 0,-1-22 16,0 22-16,0-21 0,0 0 15,0 0-15,1-21 0,-1 20 0,0-20 16,0 0-16,-21-1 0,0 1 16,0 0-16,0-1 0,0 22 0,0-21 15,0 21-15,-21 0 0,0 21 16,0 0-16,-22 0 0,22 0 0,-21 0 16,21 0-16,-22 0 0,22 0 15,-21 21-15,21 0 0,-1 0 0,1-21 16,0 21-16,21 0 0,0 1 15</inkml:trace>
  <inkml:trace contextRef="#ctx0" brushRef="#br0" timeOffset="49080.21">24363 2985 0,'-21'0'0,"42"0"0,-64-22 0,43 1 16,22 0-1,20 21-15,0-21 0,1 21 0,20 0 16,1-21-16,20 0 0,-20 21 16,20 0-16,1-22 0,0 22 15,-1 0-15,-20 0 0,21-21 0,-43 21 16,21 0-16,-20 0 0,-1 0 15,0 0-15,-20 0 0,-44 0 32,1 21-17,0 1-15,-21-22 0,21 21 16,-22 0-16,1 0 0,0 0 0,-22 0 16</inkml:trace>
  <inkml:trace contextRef="#ctx0" brushRef="#br0" timeOffset="49672.23">18838 4487 0,'0'0'16,"0"-42"0,0 21-16,0 0 0,0 0 15,0-1-15,0 1 16,0 0-16,-21 21 0,0 0 0,0-21 15,0 21-15,-1 0 16,-20 21-16,21 0 0,0 0 0,-22 22 16,22-22-16,-21 21 0,21 22 15,0-22-15,-22 22 0,22-22 0,0 21 16,0 1-16,21-1 0,0-20 16,0 20-16,0-20 0,0-1 0,21-21 15,21 21-15,-21-20 0,22-1 0,-1 0 16,0-21-16,1 0 15,-1 0-15,0 0 0,1 0 0,-1 0 0,22-21 16,-22-22-16,0 22 16,22-21-16,-22 0 0,0 20 0</inkml:trace>
  <inkml:trace contextRef="#ctx0" brushRef="#br0" timeOffset="50947.08">19473 4509 0,'0'0'0,"21"-43"0,1-20 0,-22-1 15,0 22-15,0-22 0,0 22 16,0 21-16,0 0 0,0 0 0,0-1 15,-22 22-15,1 22 16,0-1-16,0 21 16,21-21-16,-21 22 0,0 20 0,-1-21 15,1 1-15,0 20 0,0-20 16,0 20-16,0-21 0,-1 22 0,1-22 16,0 22-16,0-1 0,0-20 15,0-1-15,21 43 0,0-43 16,0 0-16,0-21 0,0 1 15,0-1-15,21 0 0,0-21 0,0 0 16,0 0-16,0 0 0,22 0 0,-22 0 16,0 0-16,21-21 0,-20 0 15,20-1-15,-21 1 0,0 0 16,22 0-16,-22-21 0,0 20 16,0-20-16,0 21 0,0-21 0,1 20 15,-22 1-15,21 0 0,-21 0 0,0 0 16,-21 42 15,-1 0-31,22 0 0,-21 0 16,0 1-16,21 20 0,0-21 0,-21 21 15,21-20-15,-21-1 0,21 0 16,0 21-16,0-21 0,0 1 16,21-1-16,0-21 0,0 21 15,0-21-15,22 0 0,-22 0 16,0 0-16,21-21 0,1 21 0,-22-21 15,21-1-15,-21 1 16,22 0-16,-22 0 0,21 0 0,-21-22 16,1 22-16,-1-21 0,-21 21 0,0-22 15,0 1-15,0 21 0,0-21 16,0 20-16,0-20 0,-21 21 0,-1 0 16,1 21-16,0 0 15,-21 0-15,21 0 0,-1 0 0,-20 21 16,21 0-16,0 0 0,-22 22 15,22-22-15,0 21 0,0 0 16,0 1-16,21-22 0,0 0 0,0 21 16,0-20-16,0-1 0,21 0 0,0-21 15,21 0-15,1 21 0,-22-21 16,21 0-16,1 0 0,20 0 16,-21-21-16,1 0 0,20 21 0,-20-21 15,-1-1-15,0 1 0,1-21 0,-1 21 16,0 0-16,-21 21 15,22-43-15,-22 43 16,-21 21 0,0 1-16,0-1 15,0 0-15,0 0 0,0 0 16,0 0-16,0 1 0,0 20 16,0-21-16,0 0 0,0 0 0,0 1 15,0-1-15,0 0 0,0 0 16,0 0-16,-21-21 31,0 0-15,-1-21-16,1 21 15,21-21-15,0 0 0,-21 21 16,0-21-16,0-1 0,21 1 16,-21 21-16,-1 0 0,1 0 15,0 21 1,21 1-16,0-1 0,0 0 15,0 0 1,0 0-16,21 0 0,0-21 0,1 22 16,-1-22-16,0 0 0,21 0 0,1 0 15,-1 0-15,0 0 0,1 0 16,20 0-16,-21 0 0,22-22 0,-22 22 16,22-21-16,-22 0 0,0 0 15,1 0-15,-1-22 0,0 22 0,-20 0 16,-1-21-16,0 21 0,0-22 15,-21 1-15,21 0 0,-21-22 16,0 43-16,0 0 0,0 0 0,-21 21 16,0 0-16,0 0 15,0 0-15,-1 21 0,1 0 16,0 0-16,0 0 0,0 22 0,0-1 16,21-21-16,-22 21 0,22-20 15,0 20-15,0-21 0,0 0 0,0 22 16,22-22-16,-1-21 0,0 21 15,0 0-15,0-21 0,0 0 0,1 0 16,-1 0-16,21 0 0,-21 0 0,0 0 16,1 0-16,20 0 0,-21-21 15,0 0-15,22 21 0,-22-21 16,0-22-16,21 22 0</inkml:trace>
  <inkml:trace contextRef="#ctx0" brushRef="#br0" timeOffset="52147.99">23093 5186 0,'21'0'32,"0"-21"-32,0 0 15,22-1-15,-22 1 0,21 0 0,0 0 16,1 0-16,-22-22 0,21 1 0,-21 21 15,1-21-15,-1-1 0,-21 1 16,0 21-16,0-22 0,0 22 0,-21-21 16,-1 42-16,1-21 0,-21 0 15,21 21-15,-22 0 0,1 0 16,0 21-16,-1 0 0,1 21 0,0-21 16,-1 22-16,1-1 0,0 22 15,-1-22-15,1 0 0,21 1 0,0 20 16,0-21-16,21 85 15,21-105-15,0-22 16,0 21-16,0-21 0,22 0 0,-1 0 16,-21 0-16,21 0 0,1-21 15,-1 21-15,0-22 0,1 1 0,-1 0 16,0-21-16,-20 21 0,20-22 16,-21 1-16,21 0 0,-20 20 15,-1-41-15,0 42 0,-21-22 0,0 1 16,0 21-16,0 0 0,0 0 15,0-1-15,-21 44 16,0-1-16,21 0 0,-22 0 16,1 21-16,0-20 0,0 20 15,21 0-15,0 1 0,0-22 0,0 21 16,0 0-16,0-20 0,0 20 16,0-21-16,0 0 0,21 0 0,0 1 15,0-1-15,1-21 0,20 0 16,-21 0-16,21 0 0,1 0 15,-1 0-15,0 0 0,1-21 0,-1 21 16,-21-22-16,22 1 0,-1-21 16,-21 21-16,0-22 0,22 1 15,-22 0-15,0-1 0,0 1 0,0-21 16,0-1-16,1 22 0,-1-22 0,-21 22 16,0 0-16,21-1 0,-21 1 15,0 21-15,0 0 0,-21 21 16,0 21-1,-1 21-15,1-21 0,21 22 16,-21-1-16,0 0 0,0 22 0,0-22 16,-1 22-16,22-22 0,0 21 15,0-20-15,0-1 0,0 0 16,0 1-16,0-1 0,0-21 0,0 0 16,22 1-16,-1-1 0,21 0 0,-21 0 15,0-21-15,22 0 0,-22 0 16,21 0-16,-21 0 0,22-21 0,-1 0 15,-21 0-15,22-1 0,-1 1 0,0-21 16,-21 21-16,22-22 0,-22 1 16,0-21-16,21 20 0,-20-20 15,-1-1-15,0 22 0,0-22 16,-21-41-16,0 62 0,0 1 16,0 0-16,0 20 0,0 1 0,-21 21 15,0 21 1,0 1-16,-1-1 0,-20 21 0,21 0 15,0 1-15,21 20 0,-21-20 16,21 20-16,-22-21 0,22 22 0,0-22 16,0 22-16,0-22 0,0 0 0,0 1 15,0-22-15,0 21 0,0-21 16,22 22-16,-1-22 0,0-21 0,0 21 16,0-21-16,0 0 0,1 0 15,-1 0-15,21 0 0,-21 0 0,22 0 16,-22 0-16,21-21 0,-21 0 15,22 0-15,-1-1 0,0 1 0,1 0 16,-1-21-16</inkml:trace>
  <inkml:trace contextRef="#ctx0" brushRef="#br0" timeOffset="52432.93">25802 4445 0,'0'-21'0,"0"42"0,0-63 0,0-1 16,0 22-16,0 0 0,0 42 31,-21 0-15,0 1-16,21 20 0,-21-21 0,21 21 15,-22 1-15,1 20 0,21-20 16,-21 20-16,21-21 0,-21 22 16,0-22-16,21 1 0,0-1 0,-21 0 15,21 1-15,-22-1 0,1-21 0,21 21 16,-21-20-16,21-1 0,0 0 15,-21 0-15,21 0 16,0-42 0,21 0-1,-21 0-15,21 0 0</inkml:trace>
  <inkml:trace contextRef="#ctx0" brushRef="#br0" timeOffset="53140.47">25929 4593 0,'0'0'0,"21"-42"0,0-22 15,-21 43-15,0-21 0,0 21 16,0 0-16,22-1 0,-22 1 0,0 42 31,0 1-31,0-1 0,0 0 0,0 21 16,-22-21-16,22 22 0,0 20 16,-21-20-16,21-1 0,-21 21 0,0-20 15,21 20-15,0-20 0,-21-1 16,21 0-16,-21 1 0,21-1 15,-22-21-15,22 21 0,0-20 0,0-1 0,0 0 16,0 0 0,0-42 15,22 0-31,-22 0 16,21-22-16,0 22 0,0 0 0,21-21 15,-20 20-15,-1 1 0,0 0 16,0 0-16,0 0 0,-21 0 15,21 21-15,-21 21 0,0 0 16,0 0-16,0 0 0,0 0 16,0 1-16,-21-1 0,21 0 0,0 21 15,0-21-15,0 1 0,0-1 16,0 0-16,0 0 16,0 0-16,21-21 0,1 0 15,20 0-15,-21 0 0,0 0 16,22 0-16,-22 0 0,21 0 0,-21 0 15,22-21-15,-22 0 0,0 0 0,21 0 16,-21-1-16,1 1 0,-1 0 16,0 0-16,0-21 0,0 20 0,-21-20 15,0 21-15,21 0 0,-21 0 16,0-1-16,0 1 0,-21 21 16,0 21-1,0 1-15,0-1 0,0 0 16,21 0-16,-22 0 0,22 0 0,-21 22 15,21-22-15,-21 0 0,21 0 0,0 0 16,0 1-16,0-1 0,0 0 16,21 0-16,0-21 0,1 0 15,-1 0-15,0 0 0,0 0 16,0 0-16,0 0 0,22 0 0,-22 0 16,0 0-16,0-21 0,0 0 0,1 21 15,-1-21-15,-21-1 0,21 1 16,0 21-16,-21-21 0,0-21 15,0 21-15,0-1 0,0 1 16</inkml:trace>
  <inkml:trace contextRef="#ctx0" brushRef="#br0" timeOffset="53392.41">25590 4657 0,'-21'0'0,"42"0"0,1 0 32,-1-21-32,21 21 0,0 0 15,1 0-15,20-22 0,-20 22 16,20 0-16,1 0 0,-22-21 0,21 21 16,-20 0-16,-1 0 0,0 0 15,-20-21-15,-1 21 0,-42 0 31,-1 0-31,-20 0 16</inkml:trace>
  <inkml:trace contextRef="#ctx0" brushRef="#br0" timeOffset="54387.5">19177 6265 0,'0'0'0,"0"-42"16,0 21-16,0 0 0,0 0 15,-21-1-15,0 1 16,21 0-16,-22 0 0,1 0 0,0 0 16,0 21-16,0-22 15,0 22-15,-1 0 0,-20 0 16,21 22-16,0-1 0,-22 0 16,22 0-16,-21 21 0,0 1 15,20-1-15,-20 0 0,0 1 0,21-1 16,-1 22-16,1-22 0,21 0 15,-21 1-15,21-22 0,0 21 0,21-21 16,0 0-16,1 1 0,20-22 16,-21 0-16,21 0 0,1 0 0,-1-22 15,0 1-15,1 0 0,-1 0 0,0 0 16,22-22-16,-43 22 16,21-21-16,1 0 0,-1 20 0,-21-20 0,0 0 15,1-1-15,-22 22 0,0-21 16,0 21-16,0 0 0,21-1 15,-21 44 17,0 20-32,-21-21 0,21 0 0,0 22 15,0-22-15,0 21 0,0 0 16,0 1-16,0-22 0,21 21 0,0-21 16,0 1-16,0-1 0,22 0 0,-22-21 15,21 0-15,0 0 0,1 0 16,-1 0-16,0 0 0,1-21 15,-1 0-15,-21-1 0,22 1 0,-1 0 16,-21 0-16,0-21 0,0 20 16,1-20-16,-22 21 0,0-21 0,0 20 15,0-20-15,0 21 0,0 0 16,0 0-16,0-1 0,-22 44 31,22-1-31,-21 21 0,21 0 16,-21 1-16,21-1 0,0 22 0,-21-1 15,21-21-15,-21 22 0,0-1 16,21 1-16,-22-1 0,1 1 0,0-1 16,0-20-16,21 20 0,0 1 15,-21-1-15,21-20 0,0-1 16,0 0-16,-21 1 0,21-1 0,0-21 16,0 0-16,21-42 31,0 0-31,0-21 0,-21-1 15,21 22-15,0-21 0,1-22 0</inkml:trace>
  <inkml:trace contextRef="#ctx0" brushRef="#br0" timeOffset="54660.34">19812 6604 0,'0'0'16,"0"-63"-16,0 20 0,-21 1 0,21 0 0,0-1 16,0 22-16,0-21 0,0 21 15,0-1-15,21 22 0,0-21 16,21 0-16,-20 21 0,-1 0 0,21 0 15,0 0-15,-20 0 0,20 0 0,-21 21 16,21-21-16,-20 21 0,-1 22 16,-21-22-16,0 0 0,0 21 0,0-20 15,0-1-15,-21 21 0,-1-21 16,-20 0-16,21 22 0,-21-22 0,-1 0 16,1 0-16,21 0 0,-22-21 0,1 22 15,21-1-15,0-21 0,0 0 16,42 0 15,0-21-31,21-1 0,-21 1 0,22 0 16,-1 0-16</inkml:trace>
  <inkml:trace contextRef="#ctx0" brushRef="#br0" timeOffset="54920.2">20659 6202 0,'-22'0'15,"1"21"-15,0 0 0,0 0 16,21 1-16,-21 20 0,0 0 16,-1 1-16,1 20 0,21-21 15,-21 22-15,21-1 0,-21-20 0,0 20 16,21 1-16,0-22 0,0 22 16,-21-22-16,21 21 0,0 1 0,-22-22 15,22 1-15,0-1 0,0 0 16,0 1-16,0-1 0,-21-21 0,21 0 15,0 0-15,0 1 0,0-44 32,21 22-32,-21-21 0,22 0 0</inkml:trace>
  <inkml:trace contextRef="#ctx0" brushRef="#br0" timeOffset="55680.43">20574 6752 0,'0'0'0,"0"-63"0,21-22 16,-21 22-16,21-1 0,-21 22 0,21-22 15,1 22-15,-1 21 0,21-22 16,-21 22-16,22 0 0,-22 0 0,21 21 16,0 0-16,-20 0 0,20 0 15,0 0-15,-21 0 0,22 21 0,-22 0 16,0 0-16,0 22 0,-21-22 0,0 21 16,0 1-16,0-22 0,0 21 15,-21 0-15,0-20 0,-21 20 0,-1-21 16,1 21-16,-22-20 15,22-1-15,0 0 0,-22 0 0,22-21 16,0 21-16,-1-21 0,1 0 0,21 0 16,0 0-16,-1 0 0,22 21 15,22-21 1,20 0 0,-21 0-16,21 0 0,1 0 0,-1 0 15,0 0-15,1 0 0,20 0 0,-20 0 16,-1-21-16,21 21 0,-20-21 15,-1 21-15,22-21 0,-22 0 16,0 0-16,1-1 0,-1 1 0,0-21 16,-21 21-16,1-22 0,20 1 0,-21 0 15,-21-1-15,21-20 0,0 21 16,-21-1-16,22 1 0,-22-22 16,0 22-16,0 21 0,0-21 0,0 20 15,0 1-15,-22 42 31,1 1-31,0 20 0,0-21 0,21 21 16,-21 1-16,0-1 0,21 0 16,0 22-16,-22-22 0,22 1 0,0-1 15,0 0-15,0 1 0,0-1 0,0-21 16,0 21-16,0-20 0,22-1 16,-1 0-16,0-21 0,-21 21 15,21-21-15,0 0 0,0 0 16,1 0-16,-1 0 0,0-21 0,0 0 15,0 21-15,0-21 0,1-22 0,-1 22 16,0 0-16,0-21 0,0 20 16,-21 1-16,21 0 0,1 0 0,-22 0 15,0 0-15,0 42 16,0 0-16,0 0 16,0 0-16,0 0 0,-22 22 0,1-22 15,0 0-15,21 0 0,0 0 16,-21 1-16,21-1 0,-21 0 15,21 0 1,21-21 0,-21-21-1,21 21-15,-21-21 0</inkml:trace>
  <inkml:trace contextRef="#ctx0" brushRef="#br0" timeOffset="55864.32">21950 6244 0,'0'0'15,"0"-21"-15,0 0 0,0 0 0,-21 21 32,-1 0-32,1 21 15,21 0 1,0 0 0,0 0-16,0 1 15,21-22-15,-21 21 16,22-21-16</inkml:trace>
  <inkml:trace contextRef="#ctx0" brushRef="#br0" timeOffset="57787.97">22352 6371 0,'0'0'0,"0"-21"0,0 0 0,0 0 16,0 0-16,0-1 15,0 1-15,-21 21 16,0-21-16,-1 21 0,1 0 15,0 21-15,0-21 0,0 21 16,0 1-16,-1 20 0,1-21 0,21 21 16,-21 1-16,0-1 0,21-21 15,-21 22-15,21-1 0,0-21 0,0 21 16,0-20-16,0-1 0,21 0 0,0 0 16,0 0-16,0 0 0,1-21 15,20 0-15,0 22 0,1-22 0,-1 0 16,0 0-16,1 0 0,-1 0 15,0 0-15,22-22 0,-22 1 16,0 21-16,1-21 0,-1 0 0,0-21 16,1 20-16,-22 1 0,21-21 15,-21 0-15,22 20 0,-22-20 0,0 21 16,-21 0-16,0 0 0,0-1 16,0 1-16,-42 21 15,21 0-15,-1 0 0,-20 21 0,21 1 16,-21-1-16,20 0 0,-20 0 15,21 21-15,0-20 0,-22-1 0,43 21 16,-21-21-16,21 0 0,-21 1 16,21-1-16,0 0 0,0 0 15,0 0-15,21-21 16,0 0-16,1 0 0,-1 0 16,0 0-16,0-21 0,0 21 0,0-21 15,1 0-15,-1 0 0,0-1 0,0 1 16,0 0-16,0 0 0,1 0 15,-1-22-15,-21 22 0,0 0 0,21 0 16,-21 0-16,0 42 31,0 0-31,-21-21 0,0 42 0,21-20 16,-22-1-16,1 0 16,21 0-16,0 0 0,0 0 0,0 1 15,0-1-15,0 0 0,0 0 16,0 0-16,21-21 0,1 21 0,-1-21 15,0 0-15,21 0 0,-21 0 0,22 0 16,-22 0-16,21 0 0,-21 0 16,1 0-16,20-21 0,-21 0 0,0 21 15,22-21-15,-22-21 0,0 20 16,0-20-16,0 21 0,0-21 0,1-1 16,-22-20-16,21 20 0,0 1 0,-21 0 15,0-1-15,0 1 0,21 0 16,-21 21-16,0-1 0,0 1 15,-21 21 1,21 21 0,-21 1-16,0-1 0,21 0 0,-22 21 15,1 1-15,21-1 0,0-21 16,-21 21-16,21 1 0,-21-1 0,21 0 16,-21 1-16,21-1 0,0-21 0,0 0 15,0 22-15,0-22 0,0 0 16,0 0-16,21-21 15,0 0-15,0 0 0,0 0 16,1 0-16,-1 0 0,21-21 0,-21 0 16,22 21-16,-22-21 0,21 0 0,-21-22 15,22 22-15,-22 0 16,0 0-16,21-22 0,-21 22 0,1 0 16,-1 21-16,-21-21 0,-21 42 31,21 0-31,-22 0 15,1 1-15,0-1 0,21 0 16,0 0-16,-21 0 0,0 0 16,21 1-16,0-1 0,0 0 0,0 0 15,21-21 1,0 0-16,0 0 0,0 21 0,1-21 16,-1 0-16,0 0 15,21 0-15,-21 0 0,22-21 0,-22 21 16,0-21-16,21 0 0,-20 21 0,-1-21 15,0-1-15,0 1 0,0 0 16,0 0-16,1 0 0,-22 0 16,0-1-16,-22 22 31,1 22-31,0-1 0,0 0 16,0 0-16,21 0 0,-21 0 15,-1 1-15,22-1 0,0 0 0,0 0 16,0 0-16,0 0 15,0 1-15,22-22 32,-1 0-32,0 0 15,0 0-15,0-22 0,0 1 16,-21 0-16,22 0 16,-1 0-16,-21 0 15,0-1-15,0 1 0,0 0 16,0 0-16,0 0 0,0 0 15,21 21 32,0 0-31,0-22-16,0 22 16,1 0-16,20 0 0,-21 0 0,0-21 15,22 21-15,-22 0 0,21 0 0,-21 0 16,22 0-16,-1 21 0,-21-21 15,0 22-15,0-22 0,1 21 0,-22 0 16,0 0-16,0 0 16,0 0-16,-22 1 0,1-1 15,0 0-15,0 0 0,0-21 16,0 21-16,-1-21 0,1 0 16,21 21-16,-21-21 0,0 0 15,21 22 1,0-44 15,0 1-31,0 0 16,21 0-16,0 0 15,0 0-15,1-1 0,-1 1 0,0 0 16,21-21-16,1 21 0,-1-22 16,43 1-16,-43 0 0,0 20 15,1 22-15,-1 0 0,-21 0 0,21 0 16,-20 0-16,-22 22 0,0 20 15,0-21-15,0 0 16,0 0-16,0 22 0,-22-22 16,22 0-16,-21 0 0,0 0 0,0 1 15,0-1-15,21 0 0,-21-21 0,-1 21 16,1-21-16,21 21 16,-21-21-16,0 0 31,21-21-16,0 0 1,0 0 0,0 0-16</inkml:trace>
  <inkml:trace contextRef="#ctx0" brushRef="#br0" timeOffset="58023.83">24765 6138 0,'-21'-21'0,"42"42"0,-63-42 0,20 21 0,1 0 16,21-21-16,-21 21 0,0 0 31,21 21 16,-21-21-32,0 0-15,21 21 0,-22-21 16,-20 0-16,21 0 0</inkml:trace>
  <inkml:trace contextRef="#ctx0" brushRef="#br0" timeOffset="58245.7">23558 6223 0,'0'0'0,"0"21"0,22-21 15,-1 0 1,0 0-16,21 0 0,-21 0 0,22 0 16,-1 0-16,0 0 0,1 0 15,-1 0-15,0 0 0,1-21 0,-1 21 16,-21 0-16,0 0 0,22 0 0,-86 0 47,22 0-47,0 0 0</inkml:trace>
  <inkml:trace contextRef="#ctx0" brushRef="#br0" timeOffset="59272.65">21717 7705 0,'0'0'0,"0"-43"16,-21 22-16,0 21 16,-1 0-16,1-21 0,0 21 0,0 0 15,0 0-15,0 0 0,-1 21 16,1 0-16,-21 1 0,21-1 0,0 21 16,-1 0-16,-20 1 0,21-1 15,21 0-15,-21 1 0,21-1 16,0 0-16,0 1 0,0-1 0,0-21 15,0 0-15,21 1 0,0-1 0,0 0 16,0-21-16,1 0 0,20 0 0,-21 0 16,21 0-16,1-21 15,-22 21-15,0-21 0,21-1 0,-20 1 16,-1 0-16,-21-21 0,0 21 0,21-22 16,-21 22-16,0-21 0,0 21 15,0-22-15,-21 1 0,21 21 0,-21 0 16,-1-22-16,1 22 0,0 21 15,0-21-15,-21 21 0,20 0 0,1 0 16,0 0-16,0 21 0,0 0 0,0 0 16,21 1-16,0-1 0,-22 0 15,22 0-15,0 0 0,0 0 0,22 1 16,-1-1-16,0-21 16,21 0-16,-21 0 0,22 0 15,-1 0-15,0 0 0,1 0 0,-22 0 16,21 0-16,-21-21 0,22-1 15,-22 1-15,0 0 0,0 21 0,0-21 16,1 0-16,-1 0 0,-21-1 16,21 1-16,0 21 0,0 0 15,0 0-15,1 21 16,-22 1-16,0-1 0,0 21 16,0-21-16,0 22 0,0-22 0,0 21 15,0-21-15,0 22 0,0-22 16,0 0-16,-22 0 0,1 0 0,0 0 15,21 1-15,-21-22 0,0 0 16,21-22 15,0 1-31,0 0 16,0 0-16,0-21 0,0 20 0,21 1 16,0-21-16,0 21 0,0-22 0,-21 22 15,22-21-15,-1 21 0,0 0 16,-21-1-16,21 1 0,0 0 15,-21 0-15,21 0 0,1 21 16,-1 0-16</inkml:trace>
  <inkml:trace contextRef="#ctx0" brushRef="#br0" timeOffset="59752.88">22331 7578 0,'0'0'15,"-21"-21"-15,-1-1 0,1-20 0,-21 21 0,21-21 16,0-1-16,-22 22 0,22-21 15,-21 21-15,-1-1 0,1 1 0,0 0 16,-22 21-16,22 0 0,-22 0 16,22 0-16,-21 0 0,20 21 0,-20 0 15,-1 22-15,22-1 0,0 0 16,-22 1-16,22 20 0,-1 1 16,-20-1-16,21 1 0,-22-1 0,22 1 15,-1 20-15,22-20 0,-21-1 16,21 1-16,21-1 0,0 1 0,0-1 15,42-20-15,-21 20 0,22-20 16,-1-22-16,0 21 0,22-21 0,-1 22 16,1-43-16,-1 21 0,22-21 0,0 0 15,-1 0-15,-20 0 0,20 0 16,1 0-16,-21-21 0,20-1 0,-20 1 16,-1 0-16,-20 0 0,20-21 15,-21-1-15,1 1 0,-1-22 0,-21 22 16,22-21-16,-22-1 0,0-21 15,-21 22-15,0-22 0,0 22 0,0-22 16,-21 0-16,-22 22 0,22-1 16,-21 1-16,0-1 0,-22 22 0,22 0 15,-22 21-15,1-22 0,-1 43 16,1 0-16,-1 0 0,1 0 0,-22 0 16,22 21-16,-1 22 0,22-22 15,-22 21-15,22 1 0,0 20 16,-1-21-16,1 1 0,21-1 0,-22 22 15,1-22-15</inkml:trace>
  <inkml:trace contextRef="#ctx0" brushRef="#br0" timeOffset="62096.25">18902 9991 0,'0'-21'31,"0"-1"-15,21 22-16,-21-21 0,0 0 15,0 0-15,0 0 16,0 0-16,-21-1 16,0 22-1,-1 0-15,1 0 0,0 22 0,0-1 16,-21 0-16,20 0 0,1 0 0,0 22 15,-21-1-15,21 0 0,-1 1 16,1 20-16,0-21 0,0 22 0,21-1 16,0 1-16,0-22 0,0 22 15,0-22-15,0 0 0,21 1 0,0-1 16,0 0-16,22-20 0,-22-1 0,21 0 16,1-21-16,-22 0 15,21 0-15,0 0 0,1 0 0,-1-21 16,0 0-16,1-1 0,20-20 15,-20 0-15,-1-1 0,0 1 0,1 0 16,-1-22-16,0 22 0,1-22 0,-1 1 16,-21-1-16,0 1 0,0 21 15,1-22-15,-1 1 0,0-1 0,-21 22 16,21 21-16,-21-22 0,0 22 16,0 63-1,0-20-15,-21 20 0,0 0 16,0 1-16,21-1 15,-22 0-15,1 22 0,0-22 0,-21 22 16,21-1-16,-1-21 0,22 22 16,-21-22-16,21 1 0,0 20 0,0-42 15,0 22-15,0-1 0,0-21 0,21 0 16,1 0-16,20 1 0,-21-22 16,0 0-16,22 0 0,-1 0 0,-21-22 15,21 1-15,1 0 0,-1 0 0,0 0 16,-20 0-16,20-22 15,-21 22-15,21-21 0,-20 21 0,-22-22 16,0 22-16,21-21 0,-21 21 0,0-22 16,0 22-16,0 0 0,-21 42 31,-1 0-31,22 0 0,-21 22 16,0-22-16,0 21 0,0 1 0,0-1 15,21 0-15,0 1 0,0-22 0,0 0 16,0 21-16,0-21 0,21 1 15,0-22-15,0 21 0,0-21 0,0 0 16,22 0-16,-1 0 0,-21 0 16,22-21-16,-1-1 0,-21 1 0,21 0 15,1 0-15,-22 0 0,21 0 16,-21-22-16,1 1 0,-22 21 0,0-22 16,0 1-16,0 0 0,0-1 15,0 22-15,0-21 0,-22 21 0,-20 0 16,21-1-16,0 1 0,-22 21 15,22 0-15,-21 0 0,21 21 0,-22 1 16,22-1-16,0 0 0,0 0 0,21 0 16,-21 0-16,21 1 0,0-1 15,0 0-15,21 0 0,0 0 0,21 0 16,-20-21-16,20 0 0,0 22 16,1-22-16,-1 0 0,0 0 0,22 0 15,-22 0-15,22 0 0,-22-22 16,0 22-16,1 0 0,-1 0 0,0 0 15,-21 0-15,22 0 0,-22 0 16,-21 22-16,21-22 0,-21 21 16,0 0-16,0 0 15,0 0-15,0 0 0,0 1 16,-21-1-16,0-21 16,21 21-16,-21-21 0,-1 0 0,1 0 15,0 21-15,0-21 0,0 0 16,0 0-16,-22 0 0,22 0 15,0 0-15,0 0 0,0 0 0,-1 0 16,1 0-16,0 0 0,0 0 16,42 21 15,0-21-31,0 0 0,1 0 16,20 0-16,-21 0 0,21 0 15,1 0-15,-1 0 0,0 0 0,22 0 16,-22 0-16,22-21 0,-22 21 0,22-21 15,-1 0-15,-21 0 0,22-1 16,-22 1-16,1 0 0,-1 0 0,-21 0 16,21-22-16,-20 22 0,-1-21 15,-21 21-15,0 0 0,0-22 0,0 22 16,0 0-16,0 0 0,-21 21 0,-1 0 16,1 0-16,0 0 0,0 0 15,0 21-15,0 0 0,-1 0 16,1 0-16,21 22 0,-21-22 0,21 21 15,0-21-15,0 1 0,0-1 16,0 21-16,0-21 0,21-21 0,0 21 16,1 1-16,-1-1 0,0-21 0,21 0 15,-21 0-15,1 0 16,-1 0-16,0 0 0,21 0 0,-21-21 16,1 21-16,20-22 0,0 1 0,1 0 15</inkml:trace>
  <inkml:trace contextRef="#ctx0" brushRef="#br0" timeOffset="63207.55">23834 10478 0,'42'0'0,"-84"0"0,-1 21 0,1 0 0,0-21 0,-1 21 16,1-21-16,0 0 0,-1 0 15,22 0-15,-21 0 0,21 0 16,21-21 0,0 0-16,21 0 0,-21-1 15,21 1-15,21 0 0,-21-21 0,1 21 16,-1-22-16,0 1 0,-21 21 15,21-22-15,-21 1 0,0 0 0,0-1 16,0 1-16,0 0 0,-21-1 0,0 1 16,0 21-16,-1 0 0,-20 0 15,21 21-15,-21 0 0,20 0 0,-20 21 16,21-21-16,-21 42 0,20-21 16,-20 22-16,21-1 0,0 0 15,0 1-15,-1-1 0,1 21 16,0-20-16,21-1 0,0 0 0,0-20 15,0 20-15,0-21 0,0 0 0,21 0 16,0 1-16,1-22 0,20 0 0,-21 0 16,21 0-16,-20-22 0,20 1 15,-21 0-15,21 0 0,1 0 0,-22 0 16,21-1-16,-21-20 0,1 21 0,-1-21 16,0-1-16,0 22 0,-21-21 15,0-1-15,21 1 0,-21 21 16,0-21-16,0 20 0,0 1 0,21 0 15,-21 42 1,0 0-16,0 1 0,0 20 16,-21-21-16,21 21 0,-21 1 15,21-1-15,-21 0 0,21 1 0,0-1 16,0 0-16,0 1 0,0-22 0,0 21 16,0-21-16,21 1 0,0-1 15,0-21-15,1 0 0,20 0 0,-21 0 16,21 0-16,1-21 0,-22-1 0,21 1 15,1 0-15,-22 0 16,21-21-16,0 20 0,-20-20 0,-1 21 16,21-21-16,-21-1 0,0 1 0,1 0 15,-1-22-15,0 22 0,-21-22 16,21 22-16,-21-22 0,21 22 0,-21 0 16,0 21-16,0-1 0,0 1 15,0 42-15,0 1 16,0-1-16,-21 21 0,0 0 0,21 1 15,-21 20-15,0-20 16,-1 20-16,1-21 0,0 1 0,21 20 0,0-20 16,0-1-16,0 0 0,0 1 15,0-22-15,0 21 0,21-21 0,0 0 16,1-21-16,-1 0 0,21 0 16,-21 0-16,22 0 0,-1 0 15,0 0-15,-21-21 0,22-21 0,-1 21 16,0 0-16,1-22 0,-1 1 0,0 21 15,-20-22-15,20-20 0,-21 21 16,0-22-16,0 1 0,22-1 0,-43 1 16,21-1-16,-21 1 0,0 20 0,0 1 15,0 0-15,0 20 0,0 1 16,-21 42-16,0 1 16,-1-1-16,1 21 0,0 0 15,0 1-15,0 20 0,21 1 0,0-22 16,-21 22-16,21-1 0,0-21 15,0 1-15,0-1 0,0 0 16,21 1-16,-21-1 0,21-21 0,0 22 16,-21-22-16,21 0 0,0 0 0,1-21 15,-1 0-15,0 0 16,0 0-16,0 0 0,0 0 0,1-21 16,20 0-16</inkml:trace>
  <inkml:trace contextRef="#ctx0" brushRef="#br0" timeOffset="63467.4">26014 9525 0,'0'-42'0,"0"84"0,0-105 0,-21 84 32,-1 21-32,1-21 0,0 22 0,0-1 15,0 0-15,0 22 0,-1-22 0,22 22 16,0-22-16,-21 0 0,0 1 15,21 20-15,-21-21 0,21 1 0,0-1 16,-21-21-16,0 22 0,21-1 0,0-21 16,-22 0-16,1 22 0,0-22 15,21 0-15,-21-21 0,21 21 0,42-42 32,-21 0-32,1 21 15</inkml:trace>
  <inkml:trace contextRef="#ctx0" brushRef="#br0" timeOffset="64095.56">26141 9906 0,'0'0'0,"21"-42"0,-21-22 16,0 22-16,21 0 0,-21-1 0,0 22 15,21 0-15,-21 0 0,0 42 16,0 0-16,0 0 16,0 22-16,0-1 0,-21 0 0,21 1 15,-21-1-15,0 0 16,21 1-16,-21-1 0,21 0 0,-22 1 0,1-1 15,21 0-15,-21-21 0,21 22 0,0-22 16,0 0-16,0 0 16,0 0-16,0-42 31,21 0-31,0 21 0,1-21 16,-22 0-16,21 0 0,0-1 0,0 1 15,0 0-15,0 0 0,-21 0 16,22 0-16,-1 21 0,-21 21 31,0 0-31,0 0 0,0 0 16,0 0-16,0 1 0,0-1 0,0 0 15,0 0-15,0 0 0,21 0 16,0 1-16,0-22 0,0 21 16,22-21-16,-22 0 0,0 0 15,0 0-15,0 0 0,22-21 0,-22-1 16,21 22-16,-21-21 0,1 0 15,-1 21-15,21-21 0,-21 0 0,0-22 16,-21 22-16,22 0 0,-22 0 0,21-21 16,-21 20-16,0 1 0,0 0 15,-21 21-15,-1 0 16,1 0-16,0 21 0,21 0 16,-21 1-16,0-1 0,21 0 15,-21 0-15,21 0 0,0 0 0,0 1 16,0-1-16,0 0 0,0 0 0,21 0 15,0 0-15,0-21 16,0 0-16,0 0 0,1 0 0,-1 0 16,21 0-16,-21 0 0,22 0 0,-22 0 15,21 0-15,-21 0 0,22-21 16,-22 0-16,0 21 0,0-21 0,0 0 16,0 0-16,1-1 0,-22 1 15</inkml:trace>
  <inkml:trace contextRef="#ctx0" brushRef="#br0" timeOffset="64335.42">25675 9906 0,'0'0'0,"-42"0"0,21 0 0,-1 0 15,44 0 1,20 0-16,0 0 0,1 0 15,20 0-15,-21 0 0,43-21 0,-21 21 16,-1 0-16,1 0 0,-1 0 16,1 0-16,-1 0 0,1 0 15,-22-21-15,0 21 0,-21 0 0,1 0 16,-1 0-16</inkml:trace>
  <inkml:trace contextRef="#ctx0" brushRef="#br0" timeOffset="65008.04">20024 11642 0,'0'-21'0,"0"42"0,0-85 0,0 43 15,0 0-15,-22 0 0,1 0 0,0-1 16,0 22-16,0 0 0,0 0 16,-22 0-16,22 0 0,-21 0 0,-1 22 15,1-1-15,0 21 0,-1 0 0,1 1 16,0-1-16,-1 22 0,22-1 15,-21 1-15,0 20 0,20-20 16,1-1-16,21 1 0,0-1 0,0-20 16,0-1-16,21 0 0,22 1 15,-22-22-15,21-21 0,1 0 0,20 0 16,-21 0-16,1 0 0,20-21 16,-20-1-16,20-20 0,-21 0 0,22-1 15,-22 1-15,1 0 0,-1-22 0,-21 22 16,0-22-16,0 1 0,-21-1 15,0 22-15,0-21 0,0-1 0,-21 22 16,0-22-16,-21 22 0,21 0 16,-22 20-16,1 1 0,0 0 0,-1 21 15,1 0-15,0 21 0,-1 0 0,1 22 16,0-1-16,20-21 16,-20 22-16,42 20 0,0-21 0,0 1 15,0 20-15,0-20 0,0-1 16,21 21-16,0-20 0,22-22 0,-1 21 15,0-21-15,1 1 0</inkml:trace>
  <inkml:trace contextRef="#ctx0" brushRef="#br0" timeOffset="65311.86">20426 11959 0,'42'-42'0,"-84"84"0,105-105 0,-42 20 0,-21 22 16,0-21-16,0 21 0,0-22 15,0 22-15,0 0 0,0 42 16,-21 0-1,0 1-15,21 20 0,-21 0 0,21 22 16,0-1-16,-21 1 0,21 20 16,-21-20-16,-1 21 0,22-22 15,-21 22-15,0-1 0,0 1 0,0 0 16,0-1-16,-1 1 0,1 0 0,-21-1 16,21 1-16,0 21 0,-22-21 15,22-1-15,0-20 0,0 20 0,-22-20 16,22 21-16,0-22 0,21-21 0,-21 22 15,21-22-15,-21-21 0,21 1 16,0-1-16,0 0 0,0-42 16,0 0-16,0-22 0,21 22 15,0-42-15,-21 20 0,21-20 16</inkml:trace>
  <inkml:trace contextRef="#ctx0" brushRef="#br0" timeOffset="66791.92">20172 12171 0,'0'0'0,"0"-64"0,0 1 16,0 21-16,0-1 0,0 22 16,0-21-16,21 21 0,0-22 0,21 22 15,1 21-15,20-21 0,1 21 16,-22 0-16,22 0 0,-22 0 16,21 0-16,-41 21 0,20 0 0,-21 0 0,0 1 15,-21-1-15,0 0 16,0 21-16,-21-21 0,-21 22 0,21-22 15,-22 0-15,-20 21 0,20-20 0,1-1 16,-21 21-16,20-21 0,1 0 16,0 1-16,-1-1 0,22-21 0,0 21 15,63-21 1,-21 0-16,22 0 16,-1 0-16,0 0 0,22-21 0,-22 0 15,22-1-15,-1 1 0,1 0 16,-1 0-16,-20 0 0,20 0 15,-21-22-15,1 22 0,-1-21 0,-21 21 16,22-22-16,-43 22 0,0 0 16,0 0-16,0 0 0,0-1 0,0 1 15,0 0-15,-22 21 0,-20 0 16,21 0-16,0 0 0,0 21 16,-1 0-16,1 1 0,0-1 0,21 0 15,0 21-15,0-21 0,0 22 16,0-22-16,0 21 0,0-21 0,0 1 15,21-1-15,22 0 0,-22-21 0,0 0 16,0 0-16,21 0 0,-20 0 16,20 0-16,-21-21 0,21 21 15,-20-21-15,20-1 0,-21 1 0,21 0 16,-20-21-16,-1 21 0,0-1 16,0-20-16,0 21 0,-21-21 0,0 20 15,21 1-15,-21 0 0,0 42 31,0 0-31,0 22 16,0-22-16,-21 0 0,21 21 16,-21-20-16,21 20 0,0-21 0,0 21 15,-21-20-15,21-1 0,0 0 0,0 0 16,0-42 15,21 21-31,0-21 16,-21 0-16,21-1 0,1 1 15,-1 0-15,-21 0 0,21-21 0,0 20 16,0 1-16,-21 0 0,21 0 16,1 0-16,-1 21 15,0 21 1,-21 0-16,0 0 0,0 0 16,0 1-16,0 20 0,0-21 0,21 0 15,-21 0-15,21 1 0,-21-1 0,21 0 16,1 0-16,-1-21 15,21 0-15,-21 0 0,0 0 16,22 0-16,-22 0 0,21 0 0,-21-21 16,22 0-16,-22 0 0,21 21 15,-21-22-15,1-20 0,-1 21 0,0 0 16,-21-22-16,0 22 0,0-21 16,0 21-16,0 0 0,0-22 0,0 22 15,0 0-15,-21 21 16,0 0-16,-1 0 0,1 21 15,0 0-15,21 22 0,-21-22 16,21 0-16,0 0 0,0 21 16,0-20-16,0-1 0,0 0 15,0 0-15,21 0 0,-21 0 0,21 1 16,0-1-16,1 0 0,-1-21 16,0 21-16,21-21 0,-21 0 0,22 0 15,-1 0-15,0 0 0,22 0 0,-22 0 16,1-21-16,20 0 0,-21 21 15,22-21-15,-22-1 0,1 1 0,-1-21 16,-21 21-16,0 0 0,0-22 16,1 22-16,-22 0 0,0 0 0,0 0 15,0-1-15,-22 1 0,1 21 0,0 0 16,-21 0-16,21 0 0,-22 0 0,1 21 16,21 1-16,-22-22 15,22 42-15,-21-21 0,21 0 0,0 0 16,21 1-16,0-1 0,0 21 0,0-21 15,0 0-15,0 1 16,21-22-16,0 0 0,21 0 0,-21 0 16,1 0-16,-1 0 0,21 0 15,-21 0-15,0-22 0,22 1 0,-22 0 16,0 0-16,0-21 0,0 20 16,-21-20-16,22 0 0,-1-1 0,-21 1 15,21 0-15,-21-22 0,21 22 0,0-22 16,-21 1-16,0-1 0,0 1 15,0 21-15,0-1 0,0 1 16,0 21-16,-21 21 0,21 21 16,-21 0-16,0 21 0,0 22 15,21-22-15,0 22 0,-22-1 16,22 22-16,-21-22 0,21 1 0,0-1 16,0 1-16,0-1 0,0 1 15,21-22-15,1 1 0,-1-1 0,0 0 16,0-21-16,0 1 0,0-1 15,1-21-15,-1 0 0,0 0 0,0 0 16,0 0-16,0 0 0,1-21 16,-1-1-16,21 1 0,-21 0 0</inkml:trace>
  <inkml:trace contextRef="#ctx0" brushRef="#br0" timeOffset="66995.81">24066 12044 0,'-63'0'0,"126"0"0,-147 0 15,41 21-15,22-21 0,0 0 16,21 21-16</inkml:trace>
  <inkml:trace contextRef="#ctx0" brushRef="#br0" timeOffset="67648.08">23961 12086 0,'0'0'0,"21"0"0,21-21 16,-21 0-16,0 21 0,1-21 0,20 0 15,-21-1-15,0-20 0,22 21 16,-22 0-16,-21-22 0,0 22 0,21-21 16,-21 21-16,0-22 0,0 1 0,-21 21 15,21 0-15,-21-22 0,-22 43 16,22-21-16,-21 21 0,-1 0 0,1 0 15,0 0-15,-1 21 0,1 1 16,0 20-16,-1-21 0,22 21 16,-21 1-16,21-22 0,0 21 0,21 1 15,0-1-15,0-21 0,0 21 16,0-20-16,21-1 0,0 0 0,21-21 16,-21 0-16,22 0 0,-22 0 0,21 0 15,1-21-15,-22 0 0,21-1 16,-21 1-16,0 0 0,1 0 0,-1 0 15,0 0-15,0-22 0,-21 22 16,0 0-16,21-21 0,-21 20 16,21 1-16,-21 0 0,0 42 31,0 0-31,22 1 0,-22 20 0,0-21 16,21 21-16,-21 1 0,0-1 0,0 0 15,0 1-15,21-22 0,0 0 16,0 21-16,0-20 0,1-22 15,20 0-15,-21 0 0,21 0 0,-20 0 16,20-22-16,-21 1 0,21 0 16,-20 0-16,20 0 0,-21-22 0,0 1 15,0 21-15,1-21 0,-1-1 0,0 1 16,0 0-16,-21-1 16,0 22-16,0-21 0,21 21 0,-21-22 15,0 64 1,0 22-1,0-22-15,0 21 0,0 22 0,-21-22 16,21 22-16,0-1 0,0 1 16,-21 20-16,21-20 0,0-1 0,-21 22 15,21-22-15,0 1 0,0 21 0,-21-22 16,21 22-16,-22-22 0,1 22 16,0-22-16,21 1 0,-21-1 0,0-20 15,0-1-15,21 0 0,0 1 0,0-22 16,0-42-1,21 0 1,0-1-16,-21-20 0</inkml:trace>
  <inkml:trace contextRef="#ctx0" brushRef="#br0" timeOffset="67924.56">24765 12023 0,'21'-64'15,"-42"128"-15,63-170 0,-21 64 0,-21-1 0,22 1 16,-1 0-16,0 20 0,21 1 0,-21 0 15,22 21-15,-22 0 16,21-21-16,-21 21 0,22 0 0,-22 0 16,21 0-16,-21 21 0,22 0 0,-22 0 15,0 1-15,-21-1 0,0 0 16,0 0-16,0 21 0,-21-20 0,0 20 16,-22-21-16,1 0 0,0 22 15,-1-22-15,-20 0 0,21 0 0,-22 0 16,22 0-16,-1 1 0,1-1 0,0-21 15,21 0-15,21 21 0,21-21 16,0-21 0,21 0-16,-21-1 0,22 1 0,20 0 15</inkml:trace>
  <inkml:trace contextRef="#ctx0" brushRef="#br0" timeOffset="68151.42">25506 11748 0,'0'0'0,"21"0"15,-21 21-15,0 0 0,0 0 16,0 0-16,0 22 0,-21-1 0,21 0 16,-21 22-16,21-22 0,0 22 15,0-1-15,-22-21 0,1 22 0,21-1 16,-21 1-16,0-1 0,0 22 0,0-21 16,21-1-16,-22 1 0,1-1 15,0-21-15,0 22 0,21-43 0,0 21 16,0 1-16,0-22 0,21-42 31,0 0-31</inkml:trace>
  <inkml:trace contextRef="#ctx0" brushRef="#br0" timeOffset="68728.1">25569 12192 0,'0'-63'0,"0"126"0,0-190 0,0 64 16,0 20-16,0-20 0,21 42 0,1-22 15,-22 22-15,21 0 16,0 0-16,0 21 0,0 0 0,0 0 0,22 0 16,-22 0-16,0 21 0,0 0 15,0 0-15,1 0 0,-1 1 16,-21 20-16,0-21 0,0 21 0,0-20 16,0 20-16,-21-21 0,-1 0 0,1 0 15,0 1-15,0-1 0,-21 0 16,-1 0-16,1 0 0,21-21 0,-22 0 15,1 21-15,21-21 0,-21 0 16,20 0-16,1 0 0,21 22 16,21-22-1,1 0-15,-1 0 16,0 0-16,21 0 0,1 0 0,-22 0 16,21 0-16,0-22 0,1 1 15,-22 21-15,21-21 0,1 0 16,-1 0-16,-21 0 0,21-1 0,-20-20 15,-1 21-15,21-21 0,-21-1 0,0 1 16,1 0-16,-1-22 0,0 22 16,-21-22-16,21 22 0,-21 0 0,21-1 15,-21 1-15,0 21 0,0 0 0,0-1 16,0 44 0,-21 20-16,0-21 0,0 21 15,0 1-15,21-1 0,0 0 0,-22 1 16,1-1-16,21 22 0,0-22 15,-21 0-15,21 1 0,0-22 16,0 21-16,0-21 0,0 0 0,0 1 16,21-1-16,0-21 0,1 0 15,-1 0-15,0 0 0,0 0 0,0 0 16,0-21-16,1-1 0,20 1 0,-21 0 16,0 0-16,22 0 0,-22 0 15,0-22-15,0 22 0</inkml:trace>
  <inkml:trace contextRef="#ctx0" brushRef="#br0" timeOffset="69152.86">26564 11557 0,'0'0'16,"21"-42"-16,-21-1 0,0 1 0,0 0 0,0 21 15,0-1-15,0 1 0,-21 21 16,21 21 0,0 1-16,-21-1 0,21 21 0,-21-21 15,21 22-15,0-1 0,0-21 16,0 21-16,0-20 0,0-1 0,0 21 15,0-21-15,0 0 0,0 1 16,0-1-16,0-42 47,0-1-47,0 1 0,21 21 16,-21-42-16,21 21 0,0 0 0,0-22 15,1 1-15,-1 0 0,0 20 16,0-20-16,0 21 0,22 0 15,-22 0-15,0 21 0,0 0 0,0 0 16,0 21-16,1 0 0,-1 0 16,-21 0-16,0 22 0,21-22 0,-21 21 15,0-21-15,0 22 0,0-22 0,0 21 16,0-21-16,0 0 0,0 1 16,-21-1-16,21 0 0,0 0 0,0 0 15,21-21 32,0 0-47</inkml:trace>
  <inkml:trace contextRef="#ctx0" brushRef="#br0" timeOffset="74180.58">10837 12213 0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29:3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3260 0,'0'-21'109,"-21"21"-78,0 21-31,0-21 16</inkml:trace>
  <inkml:trace contextRef="#ctx0" brushRef="#br0" timeOffset="1943.01">2984 1482 0,'0'21'0,"22"-21"16,-1 0-1,0 0 1,0 0-16,0-21 16,0 21-16,-21-21 15,22-1-15,-1 1 16,-21 0-16,0 0 15,0 0-15,0 0 0,0-1 16,-21 1-16,-1 0 0,1 21 16,0-21-16,-21 21 0,-1 0 15,1 0-15,0 0 0,-1 21 0,1-21 16,0 21-16,21 0 0,-22 1 16,22-1-16,0 0 0,0 21 0,21-21 15,0 22-15,0-22 0,0 21 16,0 1-16,0-22 0,21 21 15,0-21-15,0 0 0,0 1 16,1-22-16,20 0 0,-21 0 16,21 0-16,-20 0 0,20-22 0,-21 1 15,21 0-15,-20 0 0,20 0 16,-21 0-16,0-1 0,0-20 16,1 21-16,-1 0 0,0 0 0,-21-1 15,0-20-15,0 21 0,0 0 16,21 0-16,-21-1 15,0 44 17,0-1-32,0 0 15,0 0-15,0 21 0,0-20 0,0 20 16,0 21-16,0-20 16,0 20-16,0 1 0,0-1 0,0 1 15,0-1-15,0 1 0,0-1 16,0 1-16,0-1 0,0 1 0,0-1 15,0 1-15,0-1 0,0 1 16,-21-22-16,21 22 0,0-22 0,0 0 16,-21 1-16,21-22 0,-21 21 15,-1-21-15,22 22 0,-21-22 16,0-21-16,0 21 0,0 0 0,-22-21 16,22 0-16,0 0 0,-21 0 15,-1-21-15,22 0 0,-21 0 16,0-1-16,-1-20 0,22 0 15,-21-1-15,21 1 0,-1 0 0,22-1 16,0 1-16,0-21 0,0 20 16,22 1-16,-1 0 0,21 20 0,-21-20 15,22 0-15,-1-1 0,0 22 16,1-21-16,-1 21 0,0-22 0,22 1 16,-22 21-16,0-21 0,22 20 15,-22-20-15,1 21 0,-1-21 16,0 20-16,-21 1 0,22 0 15,-22 0-15,0 0 0,0 0 16,-21-1-16,0 1 0,21 0 0,-21 0 16,0 0-16,0 0 15,0-1 1,-21 44 0,0-22-1,21 21-15,-21 21 0,0-21 0,21 0 16,-21 22-16,21-1 0,-22 0 15,22 1-15,0-22 0,0 21 0,0 1 16,0-22-16,0 21 0,0-21 16,0 0-16,0 1 0,0-1 15,43-21-15,-22 0 16,0 0-16,0 0 0,22 0 0,-22 0 16,21-21-16,0-1 0,1 1 15,-1 0-15,0-21 0,1 21 16,-1-22-16,-21-20 0,22 20 0,-1-20 15,-21 21-15,0-22 0,22 1 16,-22 20-16,0-20 0,-21-1 0,21 22 16,-21 0-16,21-1 0,-21 1 15,0 0-15,0 20 0,0 1 0,0 42 32,0 1-17,-21-1-15,0 21 0,21 0 0,-21 1 16,0-1-16,-1 22 0,1-22 15,21 21-15,-21 1 0,21-22 0,-21 22 16,21-1-16,0-20 0,0-1 16,0 0-16,0 1 0,0-22 0,0 0 15,0 0-15,0 0 0,0 0 16,21-21-16,0 0 0,0 0 16,1 0-16,-1 0 15,0-21-15,0 21 0,0-21 16,0 0-16,1-21 0,-1 20 0,-21 1 15,21 0-15</inkml:trace>
  <inkml:trace contextRef="#ctx0" brushRef="#br0" timeOffset="2150.89">3873 1757 0,'0'0'16,"-21"0"-16,0 0 0,42 0 31,0-21-31,1 0 0,20 21 16,-21-22-16,21 1 0,1 0 15,-1 0-15,0 21 0,1-21 16,-1 0-16,0 21 0,-20-22 16,20 1-16,0 21 0,-21 0 0</inkml:trace>
  <inkml:trace contextRef="#ctx0" brushRef="#br0" timeOffset="2799.52">4762 1376 0,'0'0'0,"0"-21"0,0 0 16,0-1-1,0 44 16,0-1-31,-21 0 16,0 21-16,0 1 0,0-1 0,0 0 16,-1 1-16,1 20 0,0-21 15,0 22-15,0-22 0,21 1 0,-21-1 16,21-21-16,-22 0 0,22 22 16,0-22-16,22-21 31,-1-21-31,0-1 0,0 1 0,0-21 15,0 21-15,1-22 16,-1 1-16,0 0 0,0-1 0,0 1 16,0 21-16,1-21 0,-1 20 15,-21 1-15,21 21 0,-21 43 32,0-22-17,0 0-15,0 21 0,0-21 0,0 22 16,0-1-16,0 0 0,0-20 15,0 20-15,0-21 0,0 0 0,21 0 16,0 1-16,0-1 0,1 0 16,20-21-16,-21 0 0,21 0 15,1 0-15,-22 0 0,21-21 0,1 0 16,-1-1-16,-21 1 0,21 0 16,-20-21-16,20-1 0,-21-20 15,-21 21-15,0-22 0,0 22 0,0-1 16,0-20-16,0 21 0,0-1 15,-21 1-15,0 21 0,0-22 16,-1 22-16,1 0 0,0 21 0,0 0 16,0 0-16,0 0 0,-1 0 15,1 0-15,21 21 0,0 0 0,-21 1 16,21-1-16,0 0 16,0 0-16,0 21 0,0-20 0,0-1 15,21 0-15,0 21 0,1-21 16,-1 1-16</inkml:trace>
  <inkml:trace contextRef="#ctx0" brushRef="#br0" timeOffset="3062.49">5588 1693 0,'0'0'0,"-21"22"31,0-22-31,21 21 15,-22 0-15,22 0 0,0 0 0,-21 0 16,21 1-16,-21-1 0,21 0 16,0 0-16,-21 0 0,21 0 15,0 1-15,0-1 16,-21-21-16,21 21 0,0-42 31,0 0-15,0-1-16,21 1 0,-21 0 15</inkml:trace>
  <inkml:trace contextRef="#ctx0" brushRef="#br0" timeOffset="3235.39">5567 1524 0,'0'0'0,"-21"-21"0,-1 21 16,22-21-16,-21 0 0,0 21 15,42 0 32,0 21-47,1 0 16,-1-21-16,-21 21 0,21 0 15</inkml:trace>
  <inkml:trace contextRef="#ctx0" brushRef="#br0" timeOffset="3682.78">5842 1715 0,'0'21'16,"-21"0"-16,0 0 0,-1 0 15,22 0-15,0 1 16,0-1-16,0 0 0,-21 0 16,21 0-16,-21 0 15,21 1-15,0-1 0,0-42 63,0-1-63,0 1 0,0 0 15,0 0-15,21 0 0,-21 0 16,21-22-16,1 22 0,-1-21 0,0 21 16,0-22-16,0 22 0,22 0 15,-22 0-15,21 21 0,-21 0 16,0 0-16,1 0 0,-1 0 0,0 21 15,-21 21-15,0-21 0,0 1 16,0 20-16,0-21 0,0 21 0,0-20 16,0 20-16,0-21 0,-21 0 15,21 0-15,-21 1 0,21-1 16,-22 0-16,44-21 47</inkml:trace>
  <inkml:trace contextRef="#ctx0" brushRef="#br0" timeOffset="4254.93">6710 1757 0,'0'0'0,"0"-21"0,0 0 0,-21-1 15,-1 1-15,1 0 16,0 0-16,0 21 0,-21 0 16,20 0-16,1 0 0,-21 0 15,21 0-15,0 21 0,-22 0 0,22 0 16,-21 1-16,21 20 0,-1-21 16,1 21-16,0 1 0,0-22 0,0 21 15,21-21-15,0 22 0,0-22 16,0 0-16,0 0 0,0 0 0,0 1 15,21-22-15,0 0 16,0 21-16,0-21 0,1 0 0,-1 0 16,21 0-16,-21-21 0,22 21 15,-22-22-15,21 1 0,-21 0 0,22 0 16,-1-21-16,-21-1 0,21 1 16,-20 0-16,20-22 0,-21 1 0,0 20 15,22-20-15,-22-1 0,0 1 16,0-1-16,0 22 0,-21-22 0,0 22 15,0 0-15,0-1 0,0 1 16,0 21-16,0 0 0,-21 21 16,0 0-16,0 0 0,0 21 15,-1 0-15,1 21 16,0-20-16,0 20 0,21 21 0,-21-20 16,21 20-16,-21 1 0,21-1 15,0 1-15,0-1 0,0-20 0,0 20 16,0 1-16,0-22 0,0 0 15,0 1-15,0-22 0,0 21 0,0-21 16,0 0-16,21-21 0,0 22 16,0-22-16,0 0 0,0 0 0,1 0 15,-1 0-15,0-22 0,0 22 16,21-21-16</inkml:trace>
  <inkml:trace contextRef="#ctx0" brushRef="#br0" timeOffset="4671.72">7218 1820 0,'21'-42'15,"-21"21"-15,0 0 16,0 0-16,-21 21 16,0 0-1,-1 21-15,1 0 0,21 0 16,-21 0-16,0 0 0,21 1 16,-21 20-16,21-21 0,-21 0 0,21 0 15,0 1-15,0-1 16,0 0-16,0 0 0,0 0 0,0 0 15,21-21-15,0 0 16,0 0-16,0 0 0,0 0 16,1 0-16,-1 0 0,0-21 15,0 21-15,0-21 0,0 0 0,1 0 16,-22 0-16,0-1 0,21-20 16,-21 21-16,0-21 0,0 20 0,0-20 15,0 21-15,0 0 0,0-22 16,0 22-16,-21 21 0,-1 0 15,1 0-15,0 0 0,0 0 16,-21 21-16,20 1 0,1-1 0,-21 0 16,21 0-16,0 0 0,-1 0 15,22 22-15,0-22 0,0 0 0,0 0 16,22 0 0,-1-21-16,0 0 0,0 22 0,21-22 15,1 0-15,-1 0 0,-21 0 16</inkml:trace>
  <inkml:trace contextRef="#ctx0" brushRef="#br0" timeOffset="5186.43">7747 1715 0,'0'0'0,"0"-22"0,0-20 16,-21 63 15,21 0-31,-21 1 0,-1 20 16,1-21-16,0 21 0,21-20 15,-21 20-15,0-21 0,21 21 0,0-20 16,0-1-16,0 0 0,0 0 16,0 0-16,21-21 31,0 0-31,0-21 0,0 0 16,1 0-16,-1 0 0,0-1 15,-21 1-15,21 0 0,0 0 0,-21 0 16,21 0-16,-21-1 15,0 44 17,0-1-32,0 0 0,0 0 15,0 21-15,0-20 0,0-1 16,0 0-16,0 0 0,22 0 16,-1-21-16,0 0 0,21 0 15,-21 0-15,1 0 0,-1 0 16,0 0-16,21-21 0,-21 0 0,1 21 15,-1-21-15,0 0 0,0-1 16,-21-20-16,21 21 0,-21 0 0,21-22 16,-21 1-16,0 21 15,0-21-15,0 20 0,0-20 0,-21 42 16,0-21-16,0 0 0,0 21 16,0 0-16,-1 0 0</inkml:trace>
  <inkml:trace contextRef="#ctx0" brushRef="#br0" timeOffset="5790.71">8424 1207 0,'21'-43'0,"-42"86"16,64-107-16,-22 22 0,0 21 0,0-1 16,0 1-16,-21 0 0,21 0 15,1 21-15,-22-21 16,0 42 0,0 21-16,-22-21 0,1 22 15,0-1-15,21 22 0,-21-1 16,0-21-16,0 43 0,-1-21 0,1-1 15,0 22-15,0-22 0,0 1 16,0-1-16,-1 1 0,22-22 0,0 0 16,-21 1-16,21-22 0,0 21 15,0-21-15,0 1 0,0-1 16,0-42 0,0-1-1,21 1-15,1-21 0</inkml:trace>
  <inkml:trace contextRef="#ctx0" brushRef="#br0" timeOffset="6050.55">8890 1185 0,'0'0'0,"21"-42"0,0 21 16,-21 0-16,0 0 0,21 21 0,-21 21 31,0 0-31,0 0 0,0 21 0,0 1 16,-21 20-16,0-20 0,0 20 15,0-21-15,0 22 0,-1-1 16,1 1-16,0-1 0,0 1 16,0-22-16,0 22 0,-1-22 0,1-21 15,21 22-15,0-22 0,0 0 16,0 0-16,0 0 0,0 0 0,-21-21 47</inkml:trace>
  <inkml:trace contextRef="#ctx0" brushRef="#br0" timeOffset="6215.46">8361 1842 0,'0'0'0,"21"-22"16,0 22-1,0 0-15,0-21 0,22 21 0,-1 0 16,0-21-16,1 0 0,20 21 15,-20-21-15,20 21 0,1-21 0,-22 21 16,21 0-16,-20-22 0</inkml:trace>
  <inkml:trace contextRef="#ctx0" brushRef="#br0" timeOffset="8083.28">9546 1863 0,'0'0'15,"0"-21"-15,0-22 0,0-41 16,0 62-16,0-20 0,-21 21 16,0-21-16,0 20 0,21 1 15,-22 21-15,1 0 0,0 0 0,0 0 16,0 0-16,-22 21 15,22 22-15,0-22 0,-21 21 0,21 1 16,-22-1-16,22 0 0,0 22 16,0-22-16,0 0 0,21-20 0,0 20 15,0-21-15,0 0 0,21 0 16,0 1-16,0-1 0,0-21 0,22 0 16,-22 0-16,21 0 0,-21 0 15,22-21-15,-22-1 0,21 1 0,-21 21 16,0-42-16,22 21 0,-22 0 0,21-22 15,-21 22-15,1-21 0,-1-1 16,-21 22-16,0-21 0,0 0 16,0 20-16,0-20 0,0 21 15,0 0-15,-21 21 16,-1 21-16,1 0 16,21 0-16,0 0 0,-21 22 0,21-22 15,-21 21-15,21-21 0,0 22 16,0-22-16,0 21 0,0-21 0,21 1 15,0-1-15,0 0 0,1 0 16,-1-21-16,21 0 0,-21 21 0,22-21 16,-22 0-16,21 0 0,-21 0 15,22-21-15,-22 21 0,21-21 0,-21 0 16,0 0-16,1-1 16,-1 1-16,0 0 0,0 0 0,-21-21 0,0 20 15,0-20-15,0 21 16,0 0-16,0 0 0,0-1 0,0 44 31,-21-1-31,0 21 0,0-21 16,-1 22-16,1-22 0,21 21 15,-21-21-15,0 22 0,0-22 0,0 0 16,21 0-16,0 0 0,0 0 0,0 1 16,21-22-1,0-22 1,0 1-16,0 21 15,-21-42-15,21 21 0,1 0 0,-1-22 16,0 22-16,0 0 0,0-21 16,0 20-16,1 1 0,-1 0 0,0 21 15,0 0 1,-21 21-16,0 0 16,0 1-16,21-1 0,-21 0 15,0 0-15,21 21 0,-21-20 0,0-1 16,22 0-16,-1 0 0,0 0 15,0 0-15,0 1 0,0-22 0,22 21 16,-22-21-16,0 0 0,21 0 16,1 0-16,-22 0 0,21 0 0,1 0 15,-22-21-15,21 21 0,-21-22 16,22 1-16,-22 0 0,0 0 16,0 0-16,0 0 0,0-1 0,-21-20 15,0 21-15,0 0 0,0-22 16,0 22-16,0 0 0,0 0 0,-21 0 15,-21 21-15,21 0 0,0 0 16,-1 0-16,1 21 0,-21 0 0,21 0 16,-22 0-16,22 1 0,0-1 15,0 0-15,0 21 0,0-21 0,21 1 16,-22-1-16,22 0 0,0 0 16,0 0-16,0 0 0,22 1 0,-1-22 15,0 21-15,0-21 16,0 0-16,0 0 0,1 0 15,-1 0-15,0 0 0,21-21 0,-21-1 16,1 1-16,-1 0 0,0 0 16,0 0-16,0-22 0,0 1 15,1 0-15,-1-22 0,21 22 0,-21-22 16,22 1-16,-22-1 0,0 1 0,21-1 16,-21 1-16,1 21 0,-1-22 15,0 22-15,-21-1 0,21 1 16,-21 21-16,0 0 0,0 0 15,-21 21-15,0 21 0,0 0 16,-1 0-16,-20 21 0,21-20 16,0 20-16,0 0 0,-22 22 0,43-22 15,-21 22-15,0-1 0,21 1 16,0-1-16,0 1 0,0-22 0,0 21 16,0-20-16,0 20 0,21-20 15,0-22-15,-21 21 0,21-21 0,22 0 16,-22 1-16,0-1 0,0-21 15,22 0-15,-22 0 0,21 0 0,0 0 16,-20 0-16,20-21 0,0-1 0,-21 1 16,22-21-16,-22 21 0,21-22 15,-21 1-15,22 0 0,-22-22 16,0 22-16,21-22 0,-20 1 16,-1-1-16,21 1 0,-21-1 0,0 22 15,-21-21-15,22-1 0,-22 22 16,21-1-16,-21 1 0,0 0 0,0 21 15,0-1-15,0 1 0,-21 21 16,-1 21-16,1 1 16,0 20-16,0 0 15,21 1-15,-21-1 0,0 0 0,-1 22 0,1-22 16,21 22-16,0-1 16,0 1-16,0-1 0,0-21 0,0 22 15,0-22-15,0 1 0,0-1 16,0 0-16,0 1 0,21-22 0,1 0 15,-1 21-15,0-21 16,21-21-16,-21 0 0,1 0 0,-1 0 16,21 0-16,-21 0 0,22 0 0,-1-21 15,-21 0-15,21 0 0,-20 0 16,20 0-16,-21-22 0,21 22 16,-20-21-16,-1 21 0,-21-22 0,21 22 15,-21-21-15,0 21 0,0-1 0,0 1 16,0 0-16,-21 21 15,0 0-15,-22 21 16,22-21-16,0 21 0,0 22 16,0-22-16,-22 0 0,43 21 0,-21-20 15,0 20-15,21-21 0,0 21 16,0-20-16,0 20 0,0-21 0,0 0 16,0 0-16,21 1 0,0-22 0,0 21 15,1-21-15,-1 0 0,0 0 16,21 0-16,-21 0 0,22 0 0,-22 0 15,21 0-15,1-21 0,-1-1 16,0 1-16</inkml:trace>
  <inkml:trace contextRef="#ctx0" brushRef="#br0" timeOffset="8967.65">16023 487 0,'0'-21'16,"0"42"-16,0-85 0,0 22 0,0 0 15,0 21-15,0-22 0,0 1 0,0 21 16,0 0-16,21-22 0,-21 22 16,0 0-16,21 0 0,-21 0 15,0 42 1,0 0-1,0 0-15,0 21 0,0 1 16,0-1-16,0 0 0,0 22 16,0-22-16,0 22 0,0-1 15,0 1-15,0 20 0,-21-20 0,21 21 16,0-1-16,-21 1 0,21 21 16,0-22-16,0 22 0,0 0 0,0 21 15,0-21-15,0 21 0,0-21 16,0 21-16,0 0 0,0 0 0,0 0 15,0 21-15,21-21 0,0 0 16,-21 21-16,22-21 0,-1 21 0,-21 0 16,21-21-16,0 22 0,-21-1 0,0 21 15,21-21-15,0 0 0,-21 22 16,0-1-16,0 0 0,22 1 16,-22-1-16,21 0 0,-21 1 0,21-1 15,-21 22-15,0-22 0,0 21 16,21-20-16,-21 20 0,21-20 0,-21 20 15,21 1-15,-21-1 0,22 1 16,-22-22-16,0 21 0,21 1 0,0-1 16,-21-20-16,0 20 0,21 1 0,0-22 15,0 0-15,-21 1 0,22-1 16,-1 0-16,0 1 0,0-1 0,-21 0 16,21-20-16,0 20 0,1-21 0,-1 0 15,0-21-15,0 21 0,0-21 16,0 0-16,1-21 0,-1-21 15,-21 0-15,21-1 0,0-41 0,0-1 16,0 0-16,-21-21 0,22-21 16</inkml:trace>
  <inkml:trace contextRef="#ctx0" brushRef="#br0" timeOffset="10702.6">17653 1482 0,'21'0'16,"0"0"-1,0-21-15,-21-1 0,22 22 0,-1-21 16,0 0-16,0 0 0,-21 0 15,0 0-15,0-1 0,0 1 0,0 0 16,0 0-16,0 0 0,-21 0 16,0-1-16,-22 22 0,22-21 15,-21 21-15,0 0 0,-22 0 0,22 0 16,-22 21-16,22 1 0,-22-1 16,22 0-16,0 0 0,-1 21 15,22-20-15,0-1 0,21 21 0,0-21 16,0 0-16,0 1 0,0-1 15,21 0-15,0 0 0,1-21 16,20 0-16,0 0 0,1 0 0,-1 0 16,0 0-16,1 0 0,-1-21 15,0 0-15,1 0 0,-22 21 0,21-22 16,-21 1-16,0 0 0,1 0 16,-1 0-16,-21 0 0,0-1 0,21 1 15,-21 0-15,0 0 0,0 0 16,0 0-16,0 42 31,0 0-31,0 0 16,0 0-16,0 22 0,0-1 15,0 0-15,0 22 0,0-22 0,0 22 16,0-1-16,0 1 0,0-1 16,0 1-16,0-1 0,0 1 0,0-1 15,0 1-15,0-1 0,0-21 16,0 22-16,0-1 0,0 1 0,0-1 15,-21-20-15,21 20 0,-21-20 16,-1-1-16,1 0 0,0 1 0,0-22 16,-21 21-16,20-42 0,-20 21 0,21-21 15,-21 0-15,20 0 16,-20 0-16,21-21 0,-21 0 0,-1 0 16,1-22-16,21 1 0,-22 0 15,1-1-15,21 1 0,0-21 0,0 20 16,21 1-16,0 0 0,0-1 15,21 1-15,21 0 0,0-1 0,1 1 16,20 0-16,-20-1 0,41 1 16,-20 0-16,-1-1 0,22-20 0,-22 20 15,1 1-15,-1 0 0,-20-1 16,20 1-16,-20 0 0,-22-1 16,0 22-16,-21-21 0,0 21 0,0-22 15,0 22-15,0 0 0,-21 0 16,0 0-16,21 0 0,-22 21 15,1 0-15,0 0 0,0 0 0,0 0 16,0 21-16,-1 0 0,22 21 16,0-21-16,-21 22 0,21-1 0,0-21 15,0 22-15,0-1 0,0 0 16,0 1-16,0-22 0,0 21 0,21-21 16,1 0-16,-1 1 0,0-22 15,21 0-15,-21 0 0,22 0 0,-22 0 16,21 0-16,1 0 0,-1-22 15,0 1-15,-21 0 0,22-21 16,-1 21-16,-21-22 0,22 1 16,-22 0-16,0-1 0,21 1 0,-21-22 15,1 22-15,-1-21 0,0 20 16,0-20-16,-21-1 0,0 22 16,21 0-16,-21-1 0,0 1 0,0 21 15,0 0-15,0-1 0,0 44 16,0-1-16,-21 21 15,21 0-15,-21 1 0,0-1 16,0 22-16,-1-1 0,22-21 0,-21 22 16,0-1-16,21-20 0,-21 20 15,21-20-15,0 20 0,0-21 16,0 1-16,0-22 0,0 21 16,0-21-16,0 1 0,0-1 0,0 0 15,21-21 1,0 0-16,0 0 0,-21-21 0,0 0 15,22-1-15,-1 1 0,-21 0 16</inkml:trace>
  <inkml:trace contextRef="#ctx0" brushRef="#br0" timeOffset="10882.88">18309 1439 0,'0'0'0,"-42"0"0,21 0 15,-1 0-15,1 0 0,42 0 31,1 0-31,20 0 0,0 0 16,1 0-16,-1 0 0,0 0 16,1-21-16,-1 21 0,0-21 0,1 0 15,-1 21-15,-21-21 0,21 0 16,1 21-16,-22-22 0</inkml:trace>
  <inkml:trace contextRef="#ctx0" brushRef="#br0" timeOffset="11488.05">19240 1143 0,'0'0'0,"-21"0"0,0 0 15,0 0-15,0 21 16,0 0-16,-1 22 0,1-22 0,21 21 16,-21-21-16,0 22 0,0-1 15,0 0-15,-1 22 0,1-22 0,21 1 16,0-1-16,-21 0 0,21 1 15,-21-1-15,21-21 0,0 0 0,0 0 16,0 1-16,0-1 0,0 0 16,21-21-16,0 0 15,0-21 1,-21 0-16,22-1 0,-1-20 0,-21 21 16,21 0-16,-21-22 0,21 22 15,-21-21-15,0 21 0,0 0 0,21-1 16,-21 1-16,0 42 31,0 1-31,0-1 0,0 0 16,0 0-16,0 0 0,0 22 0,0-22 15,0 0-15,0 0 0,21 0 16,1 0-16,-22 1 0,21-1 0,0 0 16,0-21-16,0 0 0,22 0 15,-22 0-15,0 0 0,21 0 0,-21 0 16,22-21-16,-22 0 0,21-1 15,-21 1-15,1-21 0,-1 0 16,0-1-16,0 1 0,0 0 0,-21-22 16,21 22-16,-21-22 0,0 22 15,0-22-15,0 22 0,0-21 16,0 41-16,-21-20 0,0 21 0,21 0 16,-21 0-16,0 21 0,0 0 15,-1 0-15,1 21 0,21 0 0,-21-21 16,21 42-16,-21-21 15,21 1-15,0-1 0,0 21 0,0-21 16,0 22-16,0-22 0,0 0 16,21 21-16,0-21 0,0 1 0,1-1 15,-1-21-15</inkml:trace>
  <inkml:trace contextRef="#ctx0" brushRef="#br0" timeOffset="11711.45">19897 1545 0,'0'0'0,"0"21"31,0 1-15,0-1-16,-22 0 0,22 0 15,0 0-15,0 0 0,-21 22 16,21-22-16,-21 0 0,21 0 16,0 0-16,0 1 0,0-1 15,0-42 16,0-1-31,0 1 16,0 0-16,21 0 0</inkml:trace>
  <inkml:trace contextRef="#ctx0" brushRef="#br0" timeOffset="11870.93">19939 1418 0,'0'0'0,"0"-21"0,0 0 0,0 0 15,-21 21-15,21-21 0,-21 21 16,21-22-16,0 44 31,0-1-15,0 0-16,0 0 15,21 0-15,0 0 0</inkml:trace>
  <inkml:trace contextRef="#ctx0" brushRef="#br0" timeOffset="12306.92">20129 1524 0,'0'21'16,"0"0"-16,0 1 16,0-1-16,-21 0 15,21 0-15,-21 0 0,21 0 0,0 1 16,0-1-16,0 0 0,-21 0 16,21 0-16,-21 0 0,21 1 15,0-1-15,-21-21 31,21-21-15,0-1-16,0 1 16,0 0-16,0 0 15,21 0-15,-21 0 0,21-22 0,0 22 16,0-21-16,0 21 0,1-1 16,-1-20-16,0 21 0,21 0 0,-21 21 15,1 0-15,20 0 0,-21 0 16,0 0-16,0 21 0,1 0 0,-1 0 15,0 0-15,-21 1 0,0 20 16,0-21-16,0 21 0,0-20 0,0 20 16,0-21-16,0 0 0,0 0 15,-21 1-15,0-1 0,21 0 16,0 0-16,-22-21 0,22 21 0,-21-21 16,42 0 15,22-21-31,-22 21 0</inkml:trace>
  <inkml:trace contextRef="#ctx0" brushRef="#br0" timeOffset="12812.55">20934 1693 0,'0'-21'0,"0"42"0,0-63 16,0 21-16,0 0 0,0 0 15,-21-1-15,21 1 0,-22 21 16,1 0-16,0 0 15,0 0-15,0 0 0,0 21 16,-1 1-16,1-1 0,-21 21 16,21-21-16,0 22 0,-1-22 0,1 21 15,0-21-15,0 22 0,21-22 16,0 0-16,0 21 0,0-21 0,0 1 16,21-1-16,0-21 15,0 0-15,1 0 0,20 0 0,-21 0 16,21 0-16,-20 0 0,20-21 15,-21-1-15,21 1 0,-20 0 0,20 0 16,-21-21-16,0 20 0,0-20 16,22-21-16,-22 20 0,0 1 15,-21-22-15,21 1 0,0-1 16,-21 22-16,0-21 0,0 20 0,0-20 16,0 42-16,0-22 0,0 22 15,0 0-15,-21 21 0,0 21 16,0 0-16,0 0 0,21 22 15,-21-1-15,-1 0 0,1 22 0,0-22 16,21 1-16,0 20 16,-21-21-16,21 1 0,-21-1 0,21 0 0,0 1 15,0-1-15,0 0 0,0-20 16,0-1-16,0 0 0,0 0 16,0 0-16,0 0 0,21-21 0,0 0 15,0 0-15,0 0 0,1 0 16,20 0-16,-21-21 0,21 0 15</inkml:trace>
  <inkml:trace contextRef="#ctx0" brushRef="#br0" timeOffset="13190.61">21421 1715 0,'21'-22'15,"-42"44"-15,42-65 0,-21 22 0,0 0 16,0 0-16,-21 21 16,-1 0-16,22 21 15,-21 0-15,0 0 0,0 0 0,0 1 16,21-1-16,0 0 15,-21 21-15,-1-21 0,22 1 0,0-1 16,0 0-16,0 0 0,0 0 16,0 0-16,0 1 0,22-1 15,-1-21-15,0 0 0,0 0 16,0 0-16,22 0 0,-22 0 16,0-21-16,0-1 0,0 22 0,22-21 15,-22 0-15,-21 0 0,21-21 16,0 20-16,-21 1 0,0-21 0,0 0 15,0 20-15,0 1 0,0-21 16,0 21-16,-21 21 0,0-21 0,0 21 16,-1 0-16,1 0 15,-21 0-15,21 0 0,0 21 16,21 0-16,-22 0 0,1 0 16,0 0-16,0 1 0,21-1 0,0 0 15,0 21-15,0-21 0,0 1 16,0-1-16,0 0 0,21 0 15,0-21-15</inkml:trace>
  <inkml:trace contextRef="#ctx0" brushRef="#br0" timeOffset="13750.8">21780 1799 0,'0'0'0,"22"-63"15,-22 42-15,0 42 31,0 0-15,-22 0-16,22 0 0,-21 0 16,21 22-16,-21-22 0,21 0 0,0 0 15,0 0-15,0 1 16,0-1-16,0 0 16,21-21-1,0 0-15,1 0 0,-1 0 0,-21-21 16,21 0-16,0-1 15,0 22-15,0-21 0,-21 0 0,22 0 16,-22 0-16,21 0 0,-21-1 16,0 1-16,0 0 0,21 21 15,-21 21 17,0 0-32,0 1 0,0-1 15,-21 0-15,21 0 0,0 0 0,0 0 16,0 1-16,21-22 15,0 21-15,0-21 0,0 0 16,1 0-16,-1 0 0,21 0 16,0 0-16,-20 0 0,20-21 0,-21 21 15,0-22-15,0 1 0,1 0 16,-1 21-16,-21-21 0,0 0 16,0-22-16,0 22 0,0 0 0,0 0 15,0 0-15,0 0 0,-21-1 16,-1 22-16,1 0 0,21-21 0,-21 21 15,0 0-15,0 0 0,0 0 16,-1 0-16,22 21 16,-21-21-16,42 0 31,1 0-31</inkml:trace>
  <inkml:trace contextRef="#ctx0" brushRef="#br0" timeOffset="14238.93">22754 1101 0,'0'0'15,"0"-43"-15,0 22 0,0 0 0,-21 0 16,0 0-16,21 0 0,-21 21 0,-1 0 16,1 21-1,21 0-15,-21 21 0,0 1 16,21 20-16,-21 1 0,0-1 16,21 1-16,-22-1 0,1 1 0,21-1 15,-21 22-15,0-22 0,21-20 16,-21 20-16,21-21 0,0 1 0,-21-1 15,21-21-15,0 22 0,0-22 16,0 0-16,21-42 16,0 0-1,0-1-15</inkml:trace>
  <inkml:trace contextRef="#ctx0" brushRef="#br0" timeOffset="14490.79">22987 1080 0,'0'0'16,"0"-22"-16,-21 22 0,0 0 16,21 22-16,0-1 0,-22 0 0,1 21 15,21 1-15,0-1 0,0 0 16,-21 1-16,21 20 0,-21-21 0,21 22 16,0-22-16,0 1 0,0 20 15,0-21-15,0 1 0,0-22 0,0 21 16,0-21-16,0 1 15,0-1-15,0 0 0,0 0 0,-21-21 32,0 0-32,-1 0 0,1-21 15,0 21-15</inkml:trace>
  <inkml:trace contextRef="#ctx0" brushRef="#br0" timeOffset="14658.69">22415 1736 0,'22'0'15,"-1"0"1,0 0-16,21 0 0,-21 0 16,22 0-16,-1 0 0,0 0 0,22-21 15,-22 21-15,1 0 16,-1 0-16,0-22 0,-21 22 0,22-21 16,-1 21-16,0 0 0,-20 0 15,20-21-15</inkml:trace>
  <inkml:trace contextRef="#ctx0" brushRef="#br0" timeOffset="16726.58">23389 1609 0,'0'-21'0,"0"-1"15,0 1-15,0 0 16,-21 21 0,21-21-16,-21 21 0,0 0 0,-1 0 15,1 0-15,0 21 0,0 0 0,0 0 16,-22 1-16,22 20 15,0-21-15,0 21 0,0-20 0,0 20 16,-1 0-16,1-21 0,21 1 16,0 20-16,0-21 0,0 0 0,0 0 15,21 1-15,1-22 16,-1 0-16,0 0 0,0 0 0,0 0 16,22 0-16,-22 0 0,21-22 15,-21 1-15,22 0 0,-22 0 0,0 0 16,0 0-16,0-1 0,0-20 15,1 21-15,-1-21 0,-21 20 16,0-20-16,0 21 0,0 0 16,0 0-16,0-1 0,0 1 0,0 42 31,0 1-31,0-1 0,0 0 0,-21 21 16,21-21-16,0 22 0,0-1 15,0-21-15,0 22 0,0-22 0,0 0 16,0 0-16,0 0 0,0 0 15,21 1-15,0-1 0,0-21 0,0 0 16,0 0-16,1 0 0,-1 0 16,21 0-16,-21 0 0,0-21 0,1 21 15,-1-22-15,0 1 0,0 0 16,0 21-16,0-42 0,-21 21 16,0-1-16,22 1 0,-22 0 0,21 0 15,-21 0-15,0 0 0,0-1 16,0 44-1,0-1-15,0 0 16,0 0-16,-21 21 0,-1-20 0,22-1 16,-21 0-16,21 0 15,-21 0-15,21 0 0,0 1 0,-21-1 16,21 0-16,-21-21 0,21 21 16,0-42 15,21 0-31,0 0 0,0-1 15,-21 1-15,21 0 0,1 0 16,-1 0-16,0 0 0,0-22 0,21 22 16,-20 0-16,-1 0 0,0 0 15,0-1-15,0 22 0,0 0 0,1 0 16,-1 0-16,-21 22 0,0-1 16,0 0-16,0 0 0,21 0 0,-21 0 15,0 22-15,0-22 0,0 0 16,21 0-16,-21 22 0,0-22 0,21 0 15,0-21-15,1 21 0,-1 0 16,0-21-16,0 0 0,21 0 16,-20 0-16,20 0 0,0 0 0,1 0 15,-1 0-15,-21 0 0,21 0 16,1-21-16,-22 0 0,0 21 0,21-21 16,-20 0-16,-22-1 0,21-20 15,-21 21-15,21 0 0,-21-22 0,0 22 16,0 0-16,0-21 0,0 21 15,-21-1-15,0 1 0,-1 0 0,-20 21 16,21 0-16,0 0 16,0 21-16,-22 0 0,22 1 15,-21 20-15,21-21 0,-22 21 16,22-20-16,0 20 0,0-21 0,0 21 16,21-20-16,0-1 0,0 21 15,0-21-15,0 0 0,0 1 16,21-22-16,0 0 0,0 0 15,21 0-15,-20 0 0,-1 0 0,0 0 16,21 0-16,-21-22 0,1 1 16,-1 0-16,0 0 0,21 0 0,-21 0 15,1-22-15,-1 1 0,0 0 16,0-1-16,0 1 0,0-22 0,1 22 16,-1-21-16,0 20 0,0-20 15,-21 20-15,21 1 0,-21 0 16,21-1-16,-21 1 0,0 21 0,0 0 15,0 0-15,-21 21 16,0 21 0,0 0-16,0 21 0,0-21 0,-1 22 15,1-1-15,0 0 0,21 22 16,-21-22-16,0 22 0,21-22 0,0 22 16,0-22-16,0 21 0,0-20 0,0-1 15,0-21-15,0 22 0,0-22 16,21 21-16,0-21 0,0-21 0,0 21 15,1 1-15,20-22 16,-21 0-16,0 0 0,0 0 0,22 0 16,-22-22-16,0 1 0,0 21 15,22-21-15,-22-21 0,0 21 0,0-22 16,0 1-16,0 0 0,1-1 16,-22 1-16,21-22 0,0 22 0,0-21 15,-21 20-15,21-20 0,0 20 16,-21 1-16,0 21 0,0-21 0,0 20 15,22 22-15,-22-21 0,0 42 16,-22 1 0,1-1-16,21 0 15,-21 21-15,0-21 0,0 22 0,21-1 16,-21 22-16,21-22 0,-22 0 16,22 1-16,-21-1 0,21 0 0,0 1 15,0-1-15,0-21 0,0 21 16,0-20-16,0-1 0,0 0 0,0 0 15,0 0-15,21-21 0,1 0 16,-1 21-16,0-21 0,0 0 0,0 0 16,22 0-16,-22 0 0,0-21 15,21 0-15,-21 21 0,1-21 0,20 0 16,-21 0-16,0-1 0,-21 1 16,21 0-16,1-21 0,-22 21 15,0-1-15,0 1 0,0 0 0,0 0 16,0 0-16,0 0 0,-22 42 31,1 0-31,0 0 16,0 0-16,0 0 0,21 1 0,-21 20 15,21-21-15,-22 0 0,22 0 16,0 1-16,0-1 0,0 0 0,0 0 16,0 0-16,0 0 0,0 1 15,22-22 1,-1 0-16,0 0 0,0 0 15,0 0-15,0 0 0,22 0 16,-22-22-16,0 22 0,21-21 16,-20 0-16,20 0 0,-21 0 0,21 0 15,-20-1-15,-1-20 0,0 21 0,0 0 16,0-22-16,-21 22 0,0 0 16,0 0-16,0 0 0,0 0 0,-21 21 31,0 21-31,21 0 0,-21 0 15,21 0-15,0 0 0,0 1 16,0-1-16,0 0 0,0 0 0,0 21 16,-21-42-16,21 22 0,0-1 15,-22 0-15,22 0 0,0 0 16,-21-21-16,0 0 16,0 21-16,0-21 15,0 0 1,21-21 15,21 0-31,0 21 0,0-21 16,0 0-16,0 0 0</inkml:trace>
  <inkml:trace contextRef="#ctx0" brushRef="#br0" timeOffset="16987.43">26289 1630 0,'0'0'0,"0"-21"0,0 0 15,0-1-15,0 44 32,-21-1-32,21 0 0,-21 0 15,-1 0-15,1 0 0,0 22 16,0-22-16,0 21 0,0-21 0,-1 22 16,22-22-16,-21 0 0,21 21 15,-21-20-15,21-1 0,0 0 0,0 0 16,0 0-16,0 0 15,21 1 1,0-22-16,1 0 0,-1 0 16,0 0-16,0 0 0,0-22 15,0 1-15</inkml:trace>
  <inkml:trace contextRef="#ctx0" brushRef="#br0" timeOffset="17242.29">26479 1630 0,'0'-21'0,"0"42"0,0-63 0,22 20 16,-1 22 0,0 22-1,-21-1 1,21 0-16,-21 21 0,0-21 0,0 22 16,0-22-16,0 21 0,0 1 15,0-22-15,0 21 0,0-21 0,0 22 16,0-22-16,0 0 0,0 0 15,-21 0-15,0 0 0,0 1 0,21-1 16,-22 0-16,1-21 0,0 21 0,0-21 16,-21 21-16,20-21 0,-20 0 15,21 21-15,-21-21 0</inkml:trace>
  <inkml:trace contextRef="#ctx0" brushRef="#br0" timeOffset="18187.03">13017 1418 0,'-21'0'0,"21"-21"16,-21 21-16,0 0 16,0 0-1,0 0-15,-1 0 16,22 21-16,-21 22 0,0-22 0,21 21 15,0-21-15,-21 22 0,0-1 16,21 0-16,-21 1 0,21-1 0,0 0 16,0 1-16,0-22 0,0 21 15,0-21-15,0 0 0,0 1 0,0-1 16,0 0-16,0 0 0,21 0 16,0-21-1,0 0-15,0 0 0,0 0 0,22 0 16,-22 0-16,21-21 0,-21 0 15</inkml:trace>
  <inkml:trace contextRef="#ctx0" brushRef="#br0" timeOffset="18451.87">13377 1418 0,'0'0'0,"21"-21"15,1 0-15,-1 21 16,0 0-16,0 21 15,0-21-15,-21 21 0,21 22 0,1-22 16,20 21-16,-21 0 0,0 22 16,0-22-16,1 1 0,-1-1 0,-21 21 15,0-20-15,0-1 0,21 0 0,-21 1 16,0-22-16,0 21 0,0 1 16,0-22-16,0 0 0,-21 21 0,0-21 15,21 1-15,-22-1 0,1-21 16,0 21-16,0 0 0,0 0 0,0-21 15,-1 0-15,-20 21 0,0-21 0</inkml:trace>
  <inkml:trace contextRef="#ctx0" brushRef="#br0" timeOffset="19206.43">5228 2540 0,'0'0'0,"-21"0"0,0-21 16,0 0-16,-1 0 0,1-1 15,0 22-15,21-21 16,-21 0-16,21 0 16,0 0-1,21 21 1,21 0-16,-20 0 0,20 0 0,0 0 15,22 0-15,-22 0 16,22 0-16,20-21 0,1 21 0,0 0 16,20 0-16,1 0 0,0 0 15,0 0-15,21 0 0,21 0 0,0 0 16,22 0-16,-22 0 0,21 0 16,22 0-16,-1 21 0,1 0 0,20-21 15,-20 21-15,20-21 0,1 21 0,21 0 16,-21-21-16,-1 22 0,1-1 15,0-21-15,20 21 0,-20-21 0,0 21 16,-22 0-16,22-21 0,-22 21 16,1-21-16,-22 0 0,1 22 15,-22-22-15,0 0 0,0 21 16,-21-21-16,0 0 0,-21 0 0,-21 0 16,-1 0-16,-20 0 0,-1 0 0,-20 0 15,-22 0-15,21 0 0,-63 0 31,0 21-31,0-21 16,-43 0-16</inkml:trace>
  <inkml:trace contextRef="#ctx0" brushRef="#br0" timeOffset="21687.14">3577 3683 0,'21'0'16,"-21"-21"-16,21 21 15,-21-21-15,22 0 0,-1-1 16,0 1-16,-21 0 15,21 0-15,-21 0 0,21 0 16,-21-1-16,0 1 0,0 0 16,0 0-16,0 0 0,-21 0 0,0 21 15,0-22-15,0 22 0,-1 0 16,1 0-16,0 0 0,-21 22 16,21-1-16,-22 0 0,22 21 15,-21 1-15,-1-1 0,22 0 0,-21 1 16,21-1-16,0 0 0,-1 1 15,1-1-15,21 0 0,0-21 16,0 22-16,0-22 0,0 0 0,0 0 16,21 0-16,1-21 0,20 0 15,-21 0-15,21 0 0,1 0 0,-1-21 16,0 0-16,1 0 0,-1 0 16,-21 0-16,22-1 0,-1-20 0,-21 21 15,0 0-15,0-22 0,1 22 16,-22 0-16,0-21 0,0 21 15,0-22-15,0 22 0,0 0 16,0 0-16,0 0 0,0 42 31,0 0-31,0 0 0,0 21 16,0 1-16,0-1 0,0 0 16,0 1-16,0 20 0,0 1 0,21-1 15,0 1-15,-21-1 0,21 22 16,0-22-16,-21 22 0,21-21 0,1 20 15,-1-20-15,-21 20 0,21-20 0,-21-1 16,21 22-16,-21-43 16,0 22-16,0-1 0,0-20 0,0-1 15,0-21-15,-21 22 0,0-22 16,0-21-16,-1 21 0,1-21 0,0 0 16,-21 0-16,21 0 0,-22-21 0,1 0 15,0-22-15,20 22 0,-20-21 16,0-1-16,21-20 0,-1 21 0,22-22 15,0 22-15,0-22 0,0 1 16,22 20-16,20-20 0,0-1 0,1 1 16,-1-1-16,21 1 0,1-1 15,-1 1-15,1-1 0,-1 1 16,-20-1-16,20 1 0,-20-1 16,-1 22-16,0-21 0,-21 20 0,22 1 15,-43 0-15,0 20 0,0-20 16,0 21-16,0 0 0,0 0 0,-21 21 15,-1 0-15,1 0 16,0 21-16,0 0 0,0 0 0,0 21 16,-1-20-16,1 20 0,21-21 15,-21 21-15,21 1 0,0-1 0,0-21 16,0 22-16,0-22 0,21 21 16,0-21-16,1 0 0,-1 1 15,21-22-15,-21 0 0,22 0 0,-1 0 16,0 0-16,1 0 0,-1 0 15,0-22-15,1 1 0,-1 0 0,0 0 16,1-21-16,-1 20 0,-21-20 16,21 0-16,-20 21 0,-1-43 15,0 22-15,0-1 0,0-20 0,-21 21 16,0-22-16,0 22 0,0-22 0,0 43 16,0-21-16,0 21 0,0-1 15,0 1-15,0 64 16,0-22-1,-21 21-15,21-21 0,0 43 0,0-22 16,-21 0-16,0 22 0,21-22 16,-21 1-16,21 20 0,-22-21 15,1 1-15,21-1 0,0 0 16,0-20-16,0 20 0,0-21 0,0 0 16,0 0-16,0 1 0,21-22 15,1 0-15,-1 0 16,-21-22-16,21 1 0,-21 0 15</inkml:trace>
  <inkml:trace contextRef="#ctx0" brushRef="#br0" timeOffset="21867.04">4635 3662 0,'0'0'0,"-21"0"15,42 0 1,1 0-1,-1-21-15,0 21 0,21 0 0,1 0 16,-1-21-16,0 21 0,1 0 16,-1-22-16,21 22 0,-20-21 0,-1 0 15,22 21-15,-1-21 0</inkml:trace>
  <inkml:trace contextRef="#ctx0" brushRef="#br0" timeOffset="22003.96">6308 3133 0,'-22'-21'16,"44"42"-16</inkml:trace>
  <inkml:trace contextRef="#ctx0" brushRef="#br0" timeOffset="22150.88">6181 3429 0,'0'21'0,"0"64"15,0-43-15,-22 1 16,22-1-16,0-21 0,0 21 0,-21 1 16,21-22-16,0 21 0,-21-21 15,21 1-15,0-1 0,0 0 16,0 0-16,-21-21 16</inkml:trace>
  <inkml:trace contextRef="#ctx0" brushRef="#br0" timeOffset="22939.43">5842 3747 0,'0'0'0,"-21"0"15,42 0 1,21 0-16,-21 0 16,22-22-16,-1 22 0,0 0 0,22-21 15,-1 21-15,1-21 0,-1 0 16,1 0-16,-1 21 0,-20-21 15,20-1-15,1-20 0,-22 21 0,0 0 16,1 0-16,-1-22 0,0 22 16,-20-21-16,-1 21 0,0-22 0,-21 1 15,0 21-15,0-22 0,0 22 16,0 0-16,0 0 0,-21 0 0,0 21 16,-1 0-16,1 0 0,0 0 15,21 21-15,0 21 0,0-21 16,-21 22-16,21-1 0,0 0 0,-21 1 15,21-1-15,0 0 0,-21 1 16,21-1-16,0 0 0,0 1 16,0-22-16,0 21 0,0 1 15,0-22-15,0 0 0,0 0 0,0 0 16,0 0-16,0 1 0,0-1 0,0-42 47,21-1-47,0 1 15,0 0-15,0 0 0,-21 0 0,21 0 16,1-1-16,20 1 0,-21-21 16,0 21-16,0 0 0,1 21 0,-1-22 15,0 22-15,0 0 0,0 0 16,-21 22 0,0-1-16,0 0 0,0 0 0,21 0 15,-21 0-15,0 1 0,0-1 16,22 0-16,-22 0 0,21 0 15,0-21-15,0 21 0,0-21 0,0 0 16,22 0-16,-22 0 0,21 0 16,-21 0-16,22 0 0,-1 0 0,-21-21 15,22 21-15,-22-21 0,0 0 0,21 21 16,-21-21-16,1 0 16,-22-1-16,21 1 0,-21 0 0,21-21 15,-21 21-15,0-1 0,0 1 16,0 0-16,0 0 0,0 0 0,-21 21 15,0 0-15,-1 0 0,22 21 0,-21 0 16,0 0-16,0 0 0,21 1 16,0-1-16,0 0 0,-21 21 0,21-21 15,0 1-15,0-1 0,0 0 16,0 0-16,0 0 0,21 0 16,0-21-16,0 0 0,0 0 0,1 0 15,20 0-15,0 0 0,-21 0 16,22 0-16,20-21 0,-20 0 15,20 0-15</inkml:trace>
  <inkml:trace contextRef="#ctx0" brushRef="#br0" timeOffset="23135.35">9250 3620 0,'0'0'0,"-64"21"0,1 0 0,-1-21 0,22 21 16,-22-21-16,22 21 0,0-21 0</inkml:trace>
  <inkml:trace contextRef="#ctx0" brushRef="#br0" timeOffset="23452.26">8678 3620 0,'0'0'16,"21"-22"-16,1-20 0,20 21 0,-21-21 16,0 20-16,0-20 0,1 0 15,-1 21-15,0-22 0,0 22 0,0 0 16,-21 42 0,0 0-16,0 22 15,0-1-15,0 21 0,0 1 16,0-1-16,0 1 0,0 21 0,-21-22 15,21 22-15,-21-1 0,21 1 16,-21 0-16,21-1 0,-21 1 0,-1 0 16,1-1-16,0 1 0,0 0 0,0-1 15,0 1-15,-1-21 0,22 20 16,0-41-16,-21 20 0,21-21 0,0 1 16,-21-22-16,21 0 0,0 0 0,0-42 31,0-21-31,0 21 0,21-22 15,-21 1-15,21-22 0,-21 22 16</inkml:trace>
  <inkml:trace contextRef="#ctx0" brushRef="#br0" timeOffset="23720.1">8678 3979 0,'0'0'0,"-21"-84"16,0 20-16,0 1 0,21-22 0,0 22 15,0-1-15,0 1 0,21 20 16,0-20-16,21 20 0,1 1 0,-1 0 15,22 21-15,-22-1 0,21 1 0,-20 21 16,20 0-16,-20 21 16,-1 1-16,-21-1 0,0 21 0,0 0 15,-21 1-15,0-1 0,-21 22 16,0-22-16,-21 0 0,-1-21 0,1 22 16,0-1-16,-1-21 0,-20 0 15,21 1-15,20-1 0,-20 0 0,21-21 16,0 0-16,42 0 15,0 0 1,21-21-16,-20 21 0,20-21 0,21-1 16</inkml:trace>
  <inkml:trace contextRef="#ctx0" brushRef="#br0" timeOffset="25226.93">9885 3323 0,'0'0'0,"-21"0"0,-1-21 0,-83 21 16,83 0 0,-20 21-16,0-21 0,21 21 0,-22 1 15,22 20-15,-21-21 0,21 21 16,-1 1-16,-20-1 0,42-21 0,0 22 16,-21-1-16,21-21 0,0 21 15,0-20-15,0-1 0,0 0 0,21 0 16,0-21-16,0 21 0,22-21 15,-22 0-15,0 0 16,0 0-16,22-21 0,-22 0 0,0 0 16,21 0-16,-21-1 0,1 1 15,-1 0-15,0-21 0,0 21 0,0-22 16,-21 1-16,0 21 0,21-22 0,-21 22 16,0-21-16,0 21 0,0 0 15,0 42 1,0 0-16,0 0 15,0 0-15,0 0 0,0 22 0,-21-22 16,21 21-16,-21 1 0,21-22 16,0 21-16,0-21 0,0 0 0,0 1 15,0-1-15,21 0 0,0 0 16,1-21-16,-1 21 0,0-21 16,0 0-16,0 0 0,0 0 0,22 0 15,-22 0-15,0-21 0,21 0 16,-20 21-16,-1-21 0,21 0 0,-21-1 15,0 1-15,1-21 0,-1 21 0,0 0 16,0-1-16,0 1 0,0 0 16,-21 0-16,22 0 0,-22 0 0,21 21 15,-21 21 1,0 0-16,0 0 16,0 0-16,0 0 0,0 22 15,0-22-15,0 0 0,0 0 16,0 0-16,0 1 0,0-1 0,0 0 15,0 0-15,21 0 0,0 0 16,0-21-16,22 0 0,-22 22 0,0-22 16,21 0-16,1 0 0,-22 0 0,21 0 15,0-22-15,1 22 0,-1-21 16,-21 0-16,22 21 0,-22-21 0,21 0 16,-21 0-16,-21-1 0,21 1 15,-21 0-15,0-21 0,0 21 0,0-1 16,0-20-16,0 21 0,0 0 0,-21 0 15,0 21 1,0 0-16,0 0 0,0 21 16,-1-21-16,1 21 0,21 0 15,-21 21-15,21-20 0,-21-1 0,21 0 16,0 21-16,0-21 0,0 1 0,0-1 16,0 0-16,21-21 0,0 21 15,0 0-15,22-21 0,-22 0 0,21 0 16,1 0-16,-1 0 0,-21 0 15,21 0-15,1 0 0,-1 0 0,-21-21 16,22 0-16,-22 21 0,0-21 0,0 0 16,0-1-16,0 1 15,1 0-15,-22 0 0,0-21 0,21 20 16,-21 1-16,0 0 0,0 42 31,0 0-31,0 1 16,-21-22-16,21 42 0,-22-21 15,22 0-15,0 0 0,0 1 0,-21-1 16,21 0-16,0 0 0,0 0 16,21-21 15,1 0-31,-1-21 16,0 0-16,0 0 15,0 0-15,0-1 0,-21 1 16,22 0-16,-1 0 0,-21 0 15,0 0-15,21 21 0,-21 21 32,0 0-17,0 0-15,0 0 0,0 0 0,0 1 16,0-1-16,0 0 16,0 0-16,21-21 0,-21 21 0,21 0 15,0-21-15,1 0 0,-1 0 16,0 0-16,0 0 0,0 0 15,0 0-15,1-21 0,-1 0 16,0 21-16,0-21 0,0 0 0,0 0 16,1-1-16,-22 1 0,21 0 15,0-21-15,-21-1 0,0 22 0,21-21 16,-21 0-16,21-22 0,-21 22 16,21-1-16,-21-20 0,0 21 0,0-1 15,0 22-15,0-21 0,0 21 16,0 42-1,0 21-15,-21-21 16,21 22-16,0-1 0,-21 0 16,0 1-16,0 20 0,21-21 0,0 1 15,-21-1-15,21 0 0,-22 1 16,22-22-16,0 21 0,0-21 16,0 1-16,0-1 0,0 0 0,0 0 15,22-21-15,-1 0 16,0 0-16,0 0 0,0 0 15,0 0-15,1 0 0,-1-21 0,0 0 16,0 21-16,0-21 0,-21-1 16,0 1-16,21 0 0</inkml:trace>
  <inkml:trace contextRef="#ctx0" brushRef="#br0" timeOffset="25407.9">11874 3471 0,'-21'0'0,"42"0"0,-63 0 16,21 0-16,42 0 31,0 0-15,0 0-16,22 0 0,-1-21 15,0 21-15,1 0 0,-1-21 0,0 21 16,1-21-16,-22 21 0,21-21 0,-21 0 16,22 21-16,-22-22 0,0 22 15</inkml:trace>
  <inkml:trace contextRef="#ctx0" brushRef="#br0" timeOffset="28255.02">12785 3831 0,'0'0'0,"21"0"16,0 0-16,0-21 0,21 0 0,-20 0 15,20 21-15,0-43 0,-21 22 16,22 0-16,-22 0 0,0-21 0,0 20 15,-21-20-15,0 21 0,0-21 16,0-1-16,0 22 0,-21 0 0,0 0 16,0 0-16,0 21 0,-1 0 0,1 0 15,-21 0-15,21 0 0,-22 21 16,1 0-16,21 0 0,-21 21 16,20-20-16,1 20 0,0 0 15,0-21-15,0 1 0,21 20 0,0-21 16,0 0-16,0 0 0,0 1 0,0-1 15,0 0-15,21-21 0,0 0 16,0 0-16,0 0 0,1 0 0,-1 0 16,21-21-16,-21 21 0,22-21 15,-1-1-15,-21 1 0,21 0 0,1 0 16,-22 0-16,21 0 0,-21-22 16,1 22-16,-1 0 0,0 0 0,0 0 15,-21-1-15,0 1 0,0 42 31,0 1-31,0 20 0,-21-21 16,21 0-16,0 0 16,0 22-16,0-22 0,0 21 0,0-21 15,0 1-15,0-1 0,21 0 0,0 0 16,0 0-16,22 0 0,-22-21 16,21 0-16,1 0 0,-22 0 0,21 0 15,0 0-15,1 0 0,-1 0 16,0-21-16,1 21 0,-1-21 0,-21 0 15,22 0-15,-22 0 0,0-1 0,0 1 16,0 0-16,0 0 0,-21 0 16,0-22-16,0 22 0,0 0 15,0-21-15,0 21 0,-21-1 0,0 1 16,0 21-16,0 0 0,0 0 16,-1 0-16,-20 0 0,21 0 0,0 21 15,0 1-15,-22-1 0,22 21 16,0-21-16,0 0 0,0 22 0,21-22 15,0 0-15,0 0 0,0 0 16,0 1-16,0-1 0,21 0 0,0-21 16,0 0-16,0 21 0,0-21 0,1 0 15,-1 0-15,21 0 16,-21 0-16,0-21 0,22 21 0,-22-21 0,0 0 16,0-1-16,0 1 0,1 0 15,-1-21-15,0 21 0,0-22 16,-21 1-16,21 0 0,-21-22 0,21 22 15,-21-22-15,0 22 0,0-22 16,0 22-16,22 0 0,-22 21 0,0-22 16,0 22-16,0 42 15,0 22 1,-22-22-16,22 21 0,-21 0 0,21 22 16,0-22-16,-21 1 0,21-1 15,0 21-15,0-20 0,0-1 0,0-21 16,0 22-16,0-1 0,21-21 0,0 0 15,1 0-15,-1 1 16,0-1-16,0 0 0,21-21 0,-20 0 16,20 0-16,0 0 0,-21 0 15,22 0-15,-1 0 0,0 0 0,1 0 16,-22-21-16,21 0 0,-21 21 0,1-22 16,-1 1-16,0 0 0,-21 0 15,0 0-15,0 0 0,0-1 0,0 1 16,0 0-16,0 0 0,-21 0 15,0 0-15,-22 21 0,22 0 0,0 0 16,0 0-16,-22 0 0,22 21 0,0 0 16,0-21-16,-21 42 0,20-21 15,1 1-15,0-1 0,21 0 16,0 21-16,-21-21 0,21 1 16,0-1-16,0 0 0,0 0 0,0 0 15,21 0-15,0 1 0,0-22 16,1 21-16,-1-21 0,21 0 15,-21 0-15,0 0 0,22 0 0,-22 0 16,0 0-16,21-21 0,-20-1 0,-1 1 16,0 0-16,0 0 15,0 0-15,0-22 0,1 22 0,-22-21 0,21 0 16,0-1-16,0-20 16,-21 20-16,21-20 0,-21 21 0,0-22 15,0 22-15,0-1 0,0 1 0,21 0 16,-21 21-16,0-1 0,0 1 15,0 0-15,0 42 16,-21 0-16,21 22 16,0-22-16,0 21 0,-21 1 0,21 20 15,0-21-15,0 1 0,0-1 16,0 0-16,0 1 0,0-1 0,0-21 16,0 22-16,0-22 0,0 21 0,0-21 15,0 0-15,0 1 0,21-1 16,0-21-16,-21 21 0,22-21 15,-1 0-15,0 0 0,0 0 0,0 0 16,0 0-16,22 0 0,-22 0 16,0-21-16,0 21 0,0-21 0,1-1 15,-1 1-15,-21 0 0,21 0 0,0 0 16,-21 0-16,0-1 0,0 1 16,21 0-16,-21 0 0,0 0 0,0 0 15,0 42 16,0 0-15,0 0 0,0 0-1,21-21 17,1 0-17,-22-21-15,21 21 0,-21-21 16,0 0-16,0 0 15,0-1 1,0 1-16,-21 21 31,-1 0-31,1 0 16,0 0-16,0 0 0,0 21 16,21 1-16,-21-22 0,21 21 15,0 0-15,0 0 16,21-21-1,0 0 1,0 0-16,0 0 0,0 0 16,1 0-16,-1 0 0,0 0 15,-21 21 1,0 0-16,0 1 16,0-1-1,0 0-15,0 0 0,0 0 16,0 0-16,0 1 15,0-1 1,21-21-16,0 0 16,0 0-16,1 0 0,-1 0 15,0 0-15,0 0 0,0 0 16,0-21-16,1-1 0,-1 1 16,0 21-16,-21-21 15,21 0-15,-21 0 0,0 0 0,21-1 16,-21 1-16,0 0 0,0 0 15,0 42 17,-21-21-17,0 21-15,0 0 0,21 1 0,-21-1 16,21 0-16,-22-21 0,22 21 0,0 0 16,-21 0-16,21 1 15,0-1-15,21-21 16,1 0-16,-1 0 0,0 0 15,0 0-15,0 0 16,0 0-16,1 0 0,-1-21 0,0-1 16,0 1-16,0 0 15,-21 0-15,21 21 0,1-21 16,-22 0-16,0-1 0,0 1 0,21 0 16,-21 42 30,0 0-46,0 1 0,0-1 16,0 0 0,0 0-16,0 0 15,0 0 1,-21-21 31,-1 0-32,1 0 1,21-21-16,-21 21 16,21 21 15,21-21-31,0 0 16,1 0-16,-1 0 15,0 0-15,0 0 0,0 0 16,0 0-16,1 0 0,-1 0 15,0 0-15,0-21 16,0 0-16,-21 0 16,0 0-16,0 0 0,0-1 15,0 1 1,0 42 15,0 1-15,0-1-16,0 0 15,-21 0-15,21 0 16,21-42 31</inkml:trace>
  <inkml:trace contextRef="#ctx0" brushRef="#br0" timeOffset="29603.42">17399 3302 0,'21'-21'16,"0"0"0,-21 0-16,21-1 0,-21 1 15,22 0-15,-22 0 0,21 0 16,-21 0-16,0-1 0,0 1 16,0 0-16,0 0 0,0 0 0,-21 0 15,-1 21-15,1-22 0,0 22 0,0 0 16,-21 0-16,20 0 0,1 0 15,-21 22-15,21-1 0,-22 21 0,22-21 16,0 22-16,0-22 0,0 21 16,0 0-16,21 1 0,0-1 0,0-21 15,0 22-15,0-22 16,0 0-16,21-21 0,0 21 0,21-21 16,-21 0-16,22 0 0,-1 0 0,-21 0 15,22-21-15,-1 0 0,-21 21 16,21-21-16,-20-1 0,-1-20 0,0 21 15,0 0-15,0 0 0,0-1 16,-21 1-16,22 0 0,-22 0 0,0 0 16,0 0-16,0 42 31,0 0-31,0 0 16,0 21-16,0-20 0,-22 20 0,22 21 15,0-20-15,0-1 0,0 22 16,0-1-16,0-21 0,0 22 0,0-1 15,0-20-15,0 20 0,0 1 0,0 20 16,22-20-16,-22-1 16,0 1-16,0-1 0,0 1 0,0-1 15,0 1-15,0-22 0,0 22 0,0-22 16,0 0-16,0 1 0,-22-22 16,1 0-16,0 0 0,0 0 0,0 1 15,0-22-15,-1 0 0,1 0 16,-21 0-16,21-22 0,0 1 0,-22 0 15,22 0-15,0-21 0,0-1 0,0 1 16,-1 0-16,22-1 0,0-20 16,0-1-16,0 1 0,22-1 15,-1 1-15,21-1 0,0 1 0,1 20 16,20-20-16,1-1 0,-1 22 16,1-21-16,-1 20 0,1-20 0,-1-1 15,1 22-15,-22-22 0,0 1 16,1 21-16,-22-22 0,0 22 0,0-1 15,-21 22-15,0-21 0,0 21 16,-21 21-16,0 0 16,0 0-16,0 0 0,-1 21 15,1 21-15,0-21 0,0 22 16,21-22-16,0 21 0,0-21 0,0 22 16,0-1-16,0-21 0,0 0 15,0 1-15,21-1 0,0 0 0,0 0 16,1 0-16,20-21 0,0 0 15,1 0-15,-1 0 0,0 0 0,1 0 16,-1-21-16,0 0 0,1 21 16,-1-21-16,0-22 0,-21 22 0,22 0 15,-22-21-15,0-1 0,0 1 16,0 0-16,1-22 0,-1 22 0,-21-22 16,0 22-16,21-21 0,-21 20 15,0 1-15,0 0 0,0-1 0,0 22 16,21 0-16,-21 0 0,0 42 31,0 21-31,-21-21 0,21 22 0,-21-1 16,21 0-16,-21 22 0,-1-22 15,1 1-15,0 62 0,0-41 16,21-22-16,-21 1 0,21-1 16,0-21-16,0 21 0,0-20 0,0-1 15,0 0-15,0 0 0,21 0 16,0-21-16,0 0 0,0 0 0,1 0 15,-1 0-15,0 0 0,0-21 16,0 21-16,-21-21 0,0 0 16,0 0-16,0-1 0</inkml:trace>
  <inkml:trace contextRef="#ctx0" brushRef="#br0" timeOffset="29778.9">18436 3239 0,'0'-22'0,"0"44"0,-21-44 16,-21 22-16,20 0 0,1 0 15,21-21 1,21 21-16,22 0 16,-1-21-16,0 21 0,1-21 0,20 0 15,1 21-15,-22-21 0,22-1 16,-22 22-16,0-21 0,1 0 0,-1 0 16,0-21-16,1 20 0,-22 1 15</inkml:trace>
  <inkml:trace contextRef="#ctx0" brushRef="#br0" timeOffset="30391.29">18140 2117 0,'0'0'0,"-21"21"0,-1-21 16,44 0 15,-1 21-31,0-21 0,0 0 16,0 0-16,22 0 0,-1 0 15,0 0-15,1 0 0,20 0 0,1 0 16,20 0-16,-20-21 0,42 21 16,-22 0-16,22 0 0,21-21 0,0 21 15,0 0-15,42 0 0,-20 0 0,20 0 16,0 0-16,1 0 0,20-21 15,1 21-15,-1 0 0,1 0 0,20 0 16,1 0-16,-22 0 0,22 0 0,21 0 16,-21 0-16,20 0 0,-20 0 15,21 0-15,0 0 0,-22 0 0,22 0 16,0 0-16,-21 0 16,21 0-16,-22 0 0,1 0 0,0 0 15,-22 0-15,1 0 0,-22 0 16,0 0-16,-21 0 0,1 0 0,-44 0 15,1 0-15,-21 0 0,0 0 0,-43 0 16,21 0-16,-41 0 0,20 0 16,-21 0-16,-42 0 15,0 0 1,-22 0-16,1 0 0,0 21 0,-22-21 16</inkml:trace>
  <inkml:trace contextRef="#ctx0" brushRef="#br0" timeOffset="31047.99">20002 3048 0,'0'0'16,"0"-21"-16,22 0 0,-22 0 0,21-1 16,-21 44 15,0 20-31,0-21 15,0 21-15,0 22 0,0-22 16,-21 1-16,21 20 0,-22-21 0,1 22 16,0-22-16,0 1 0,0-1 15,0 0-15,-1-21 0,22 22 0,0-22 16,-21 0-16,21 0 0,0 0 0,-21 1 16</inkml:trace>
  <inkml:trace contextRef="#ctx0" brushRef="#br0" timeOffset="31866.14">19685 3514 0,'0'0'0,"-21"-21"0,0 21 16,21-22-16,-22 22 16,44-21-1,-1 21-15,21 0 16,0 0-16,1 0 0,20-21 15,1 21-15,-22-21 0,22 21 0,-1-21 16,1 0-16,-1-1 0,1 22 16,-1-21-16,1 0 0,-22 0 0,0 0 15,-21 0-15,22-22 0,-22 22 16,0 0-16,-21 0 0,0 0 16,0-1-16,0 1 0,0 0 15,-21 0-15,0 21 0,0 0 16,-1 0-16,1 0 15,0 21-15,0 0 0,21 0 0,-21 22 16,0-22-16,21 21 0,-22 22 16,1-22-16,0 0 0,21 1 0,-21 20 15,0-20-15,0-1 0,-1 0 0,22 1 16,-21-22-16,0 21 0,21-21 16,-21 0-16,21 1 0,0-1 15,0 0-15,0-42 31,21 21-31,0-21 0,0-1 16,1 1-16,-1 0 0,42-42 16,-42 41-16,1-20 0,20 21 15,-21 0-15,0-22 0,0 22 16,1 0-16,-1 21 0,0-21 0,0 21 16,-21 21-1,0 0-15,0 0 0,0 1 16,0 20-16,0-21 0,0 0 15,0 0-15,0 1 0,0 20 0,0-21 16,0 0-16,0 0 0,21-21 0,0 22 16,-21-1-16,22-21 15,-1 0-15,0 0 0,21 0 0,-21 0 0,22 0 16,-22 0-16,21 0 16,-21 0-16,22-21 0,-1 21 0,0-22 15,-20 1-15,20 0 0,-21 0 16,0 0-16,0 0 0,1-1 15,-22 1-15,21 0 0,-21 0 0,0 0 16,0 0-16,0-1 0,-21 22 16,-1 0-16,1 0 0,0 0 0,0 22 15,0-1-15,0 0 0,-1 0 16,1 21-16,0 1 16,21-22-16,0 0 15,0 0-15,0 0 0,21-21 0,0 22 16,-21-1-16,22-21 0,-1 0 0,0 0 15,21 0-15,-21 0 0,1 0 16,20 0-16,0 0 0,1-21 0,-1-1 16,0 1-16,1 0 0,-1 0 15</inkml:trace>
  <inkml:trace contextRef="#ctx0" brushRef="#br0" timeOffset="32815.15">22669 3514 0,'22'0'0,"-1"0"16,0 0-16,0 0 16,0 0-16,0-21 0,1-1 0,-1 22 15,21-21-15,-21 0 0,0-21 0,22 21 16,-22-1-16,0-20 0,0 21 16,0-21-16,1 20 0,-22-20 15,0 21-15,0-21 0,0 20 0,0 1 16,0 0-16,-22 0 0,1 0 15,0 0-15,0 21 0,-21 0 0,20 0 16,-20 0-16,0 21 0,-1 0 16,1 0-16,0 21 0,-1 1 0,1-1 15,0 0-15,-1 1 0,22 20 16,0-20-16,0-1 0,21 0 16,0 1-16,0-1 0,0 0 0,0-21 15,21 1-15,0-22 0,22 21 16,-22-21-16,21 0 0,0 0 0,-20 0 15,20 0-15,0-21 0,1-1 16,-1 1-16,0 0 0,1 0 0,-1 0 16,0-22-16,-21 1 0,1 21 0,-1-21 15,0-1-15,0 22 0,-21-21 16,21 21-16,-21-1 0,0 1 0,0 0 16,0 42-1,0 0-15,-21 1 16,21-1-16,-21 21 15,21-21-15,-21 22 0,21-22 0,0 21 16,0-21-16,0 22 0,0-22 16,0 0-16,21 0 0,0 0 0,0 0 15,0 1-15,22-1 0,-22-21 16,21 0-16,1 0 0,-1 0 0,0 0 16,1 0-16,-1 0 0,0-21 0,1 21 15,20-22-15,-21 1 0,-20 0 16,20 0-16,-21 0 0,0 0 0,0-22 15,1 22-15,-22 0 0,0-21 16,0 20-16,0-20 0,0 21 0,-22 0 16,1 0-16,0-1 0,-21 22 15,21 0-15,-22 0 0,22 0 16,-21 22-16,-1-1 0,22 21 0,-21-21 16,21 0-16,-22 22 0,22-1 15,0-21-15,0 22 0,0-1 0,21-21 16,-21 21-16,21-20 0,0-1 15,0 0-15,0 0 0,21 0 0,0-21 16,0 0-16,0 0 0,22 0 16,-22 0-16,0 0 0,21 0 0,1-21 15,-22 21-15,21-21 0,-21 0 16,22 0-16,-22-22 0,21 22 0,-21-21 16,0-1-16,1 1 0,-1-21 15,21 20-15,-42-20 0,21 20 16,0-20-16,1 21 0,-1-1 0,-21-20 15</inkml:trace>
  <inkml:trace contextRef="#ctx0" brushRef="#br0" timeOffset="34434.83">23982 2900 0,'0'21'0,"0"0"15,-21 0-15,-1 1 0,1 20 0,0 0 16,0 1-16,0-1 0,21 0 16,0 1-16,-21-1 0,21 21 0,0-20 15,0-1-15,0 0 0,0 1 16,21-1-16,0-21 0,0 22 0,21-22 15,-20 0-15,20 0 0,0 0 16,-21-21-16,43 0 0,-22 0 16,1 0-16,-1 0 0,0 0 0,22 0 15,-22 0-15,0-21 0,1 0 16,-1 0-16,-21 0 0,22-1 0,-22 1 16,0 0-16,-21-21 0,0-1 0,0 22 15,0-21-15,0 0 0,0 20 16,0-20-16,-21 21 0,21 0 0,-21 0 15,-22 21-15,22 0 0,0 0 16,0 21-16,-22 0 0,22 0 0,0 0 16,-21 0-16,21 22 0,-1-22 15,1 21-15,21-21 0,0 22 16,0-22-16,0 0 0,0 21 0,0-20 16,0-1-16,0 0 0,21 0 15,1 0-15,-1-21 0,21 0 16,-21 0-16,0 0 0,1 0 15,20 0-15,-21 0 0,21-21 0,-20 0 16,-1 0-16,21 0 0,-21-1 0,0 1 16,1 0-16,-1-21 0,0-1 15,0 1-15,0-21 0,0 20 0,1 1 16,-1-22-16,-21 22 16,0-21-16,21 20 0,-21 1 0,0 21 0,0-22 15,0 22-15,0 0 16,-21 21-1,0 21-15,-1-21 0,1 21 16,0 22-16,0-22 0,0 21 16,0 1-16,21-1 0,-22 0 0,1 1 15,21-1-15,0 21 0,0-20 16,0-1-16,0-21 0,0 22 0,0-1 16,0-21-16,21 0 0,1 0 15,-1 1-15,0-1 0,0-21 16,21 0-16,1 0 0,-22 0 0,21 0 15,1 0-15,-1 0 0,-21 0 16,21 0-16,1-21 0,-22-1 0,21 1 16,-21 0-16,1 0 0,-1-21 15,0 20-15,0 1 0,0-21 16,-21 21-16,0 0 0,0-1 0,0 1 16,0 0-16,0 42 31,0 0-31,0 1 0,0-1 15,0 0-15,0 0 0,0 0 0,0 0 16,0 1-16,0-1 0,0 0 16,21 0-16,1 0 0,-1-21 15,0 21 1,0-21-16,0 0 0,0 0 16,1 0-16,20 0 0,-21 0 15,0-21-15,0 21 0,1-21 16,-1 0-16,0 0 0,-21 0 0,21-1 15,0 1-15,0 0 0,-21-21 16,0 21-16,0-1 0,0-20 0,22 21 16,-22 0-16,0 0 15,-22 42 1,1 0-16,21 0 0,-21 0 16,21 0-16,-21 1 15,0 20-15,21-21 0,0 0 0,0 0 16,-21 22-16,21-22 0,0 0 0,0 0 15,0 0-15,21-21 16,0 22-16,0-22 0,0 0 16,0 0-16,22 0 0,-22 0 15,0 0-15,21-22 0,-20 22 0,-1-21 16,21 0-16,-21 21 0,0-21 16,1 0-16,-1-22 0,0 22 0,-21 0 15,0 0-15,21 0 0,-21 0 0,21-1 16,-21 44 15,0-1-15,0 0-16,0 0 0,0 0 0,0 0 15,0 1-15,0-1 0,0 0 0,0 0 16,0 0-16,0 0 16,0 1-16,-21-22 15,0 0-15,0 0 16,0 0-16,-1 0 15,1 0-15,0 0 16,21-22-16,21 44 63,0-22-63,1 0 15,-1 0-15,0 0 0,0 0 16,0 0-16,22 0 0,-22 0 0,0 0 15,21 0-15,-21 0 0,1 0 16,20-22-16,-21 1 0,0 21 0,0-21 16,1 0-16,-1 0 0,-21 0 15,21-1-15,-21 1 0,21-21 0,0 21 16,-21-22-16,0 22 0,0-21 0,21 21 16,-21 0-16,0-1 0,0 44 31,0-1-31,0 0 15,0 0-15,0 21 0,0-20 0,0-1 16,-21 21-16,21-21 0,0 22 16,0-22-16,-21 0 0,0 0 0,21 0 15,-21-21-15,21 21 0,0 1 16,-21-22 31,-1 0-47,-20 0 0</inkml:trace>
  <inkml:trace contextRef="#ctx0" brushRef="#br0" timeOffset="34863.55">18605 4403 0,'0'-21'0,"-21"-1"16,0 22-16,0 0 16,21 22-16,-42-1 15</inkml:trace>
  <inkml:trace contextRef="#ctx0" brushRef="#br0" timeOffset="35034.44">18563 5207 0,'0'0'0,"0"21"0,0 22 0,0-1 15,0 0-15,0 22 0,0-1 0,0 22 16,-21-22-16,0 22 15,0-21-15,-1-1 0,1 1 0,0-1 16,0-21-16,21 1 0,0-1 0,-21 0 16,21-20-16,0-1 0,-21-21 15,21-21 1,0-1-16,0-20 16,0 21-16,0-21 0,0-1 15,0 1-15</inkml:trace>
  <inkml:trace contextRef="#ctx0" brushRef="#br0" timeOffset="35332.28">18288 5059 0,'0'0'0,"-21"-64"0,0 1 0,-1-1 15,1 1-15,21 21 0,0-22 16,0 22-16,0-1 0,21 1 0,1 0 16,20-1-16,0 22 0,1 0 0,-1 0 15,21 0-15,1 21 0,-1 0 16,1 0-16,-1 21 0,1 0 0,-1 21 15,-20 1-15,-1-1 0,0 0 16,-20 1-16,-22 20 0,0-20 0,0-1 16,-22 0-16,-20 1 0,21-1 15,-21 0-15,-22-21 0,22 22 0,-22-22 16,22 0-16,-22-21 0,22 21 16,0-21-16,-1 21 0,22-21 15,0 0-15,21-21 16,21 0-16,22 21 15,-1-21-15,-21 0 0,21 0 0,22-1 16,-22 22-16</inkml:trace>
  <inkml:trace contextRef="#ctx0" brushRef="#br0" timeOffset="36902.99">19473 4890 0,'0'-43'16,"0"22"-1,0 0-15,-21 0 16,0 0-16,21-1 0,-21 22 0,0-21 16,-1 0-16,1 21 0,0 0 0,0 0 15,0 0-15,0 0 0,-1 0 16,1 0-16,0 21 0,0 22 0,0-22 16,0 21-16,-1 0 0,1-20 15,0 20-15,0 0 0,21 1 0,0-1 16,-21 0-16,21-21 0,0 22 15,0-22-15,0 0 0,0 0 0,21-21 16,0 0-16,0 0 16,22 0-16,-22 0 0,21-21 15,-21 0-15,22 0 0,-22-22 16,21 22-16,-21 0 0,22-21 16,-22-1-16,0 1 0,21 0 0,-21 21 15,-21-22-15,22 1 0,-1 21 0,-21-22 16,0 22-16,0 42 31,0 1-31,0 20 16,0-21-16,0 21 0,-21-20 0,21 20 15,0-21-15,-22 21 0,22-20 16,0 20-16,0-21 0,0 0 16,0 0-16,0 1 0,22-1 0,-1-21 15,0 0-15,0 0 16,21 0-16,-20 0 0,-1 0 0,0 0 15,21-21-15,-21-1 0,22 1 16,-22 0-16,0 0 0,21 0 0,-20 0 16,-1-22-16,0 22 0,0 0 0,0 0 15,0 0-15,-21-1 0,22 22 16,-22-21-16,0 42 31,0 1-31,0-1 16,0 0-16,0 0 0,0 21 0,0-20 15,0-1-15,0 21 16,0-21-16,0 0 0,0 1 0,0-1 16,0 0-16,21 0 0,0-21 15,21 21-15,-21-21 0,1 0 0,20 0 16,0 0-16,1 0 0,-1 0 0,0 0 16,22-21-16,-22 0 0,0 21 15,1-21-15,-1 0 0,0-1 0,-20 1 16,-1-21-16,0 21 0,0 0 15,-21-22-15,21 22 0,-21 0 0,0 0 16,0 0-16,0-1 0,-21 22 0,0 0 16,0 0-16,0 0 0,-1 0 15,1 0-15,0 22 0,0-1 16,0 0-16,0 0 0,-1 0 16,22 0-16,0 22 0,0-22 0,0 0 15,0 0-15,0 0 0,0 1 0,22-1 16,-1 0-16,0-21 0,0 21 15,21-21-15,-20 0 0,20 0 0,0 0 16,1 0-16,-1 0 0,0 0 16,1 0-16,-22-21 0,21 21 0,-21-21 15,22 0-15,-22-1 0,0 1 16,0 21-16,-21-21 0,21 0 16,-21 0-16,21 0 0,-21-1 0,0 1 15,0 0-15,0 42 31,0 0-31,-21 1 0,21-1 16,-21 0-16,21 0 0,-21 0 16,21 0-16,0 22 0,0-22 0,0 0 15,-21 0-15,21 0 16,0 1-16,21-22 31,-21-22-15,21 1-16,0 0 0,0 0 0,-21 0 15,22 0-15,-1-1 0,-21 1 16,21 0-16,-21 0 0,0 0 16,21 0-16,0-1 0,-21 1 0,21 21 15,-21 21 17,0 1-32,0-1 0,0 0 0,0 0 15,0 0-15,0 0 0,0 1 16,0-1-16,0 0 0,0 0 0,22 0 15,-1-21-15,0 21 16,0-21-16,0 0 0,22 0 16,-22 0-16,0 0 0,0-21 15,0 0-15,22 0 0,-22 21 16,0-21-16,0 0 0,0-22 0,0 22 16,1-21-16,-1 21 0,0-22 0,-21 1 15,21 0-15,0-1 0,0 1 16,1-22-16,-22 22 0,21 0 0,0-1 15,-21 1-15,0 0 0,21 21 16,-21-1-16,0 1 0,0 0 0,0 42 16,0 0-1,-21 1-15,0-1 0,0 0 0,-1 21 16,1 1-16,0-22 0,0 21 16,21 0-16,0 1 0,-21-1 0,21 0 15,0 1-15,0-1 0,0-21 16,0 22-16,0-22 0,0 0 0,0 0 15,21 0-15,0 0 0,0-21 16,0 0-16,1 0 0,-1 0 16,0 0-16,0 0 0,0 0 15,0-21-15,22 0 0,-43 0 0,21 21 16,0-21-16,0 0 0,0-1 0,-21 1 16,0 0-16,0 0 0</inkml:trace>
  <inkml:trace contextRef="#ctx0" brushRef="#br0" timeOffset="37094.89">21823 4763 0,'-43'0'0,"86"0"0,-107 0 0,22 0 0,21 0 16,0 0-16,-1 0 0,44 0 31,-1 0-31,21 0 0,0 0 16,1 0-16,-1 0 0,0 0 15,1 0-15,-1 0 0,0-22 0,1 22 16,-1 0-16,-21 0 0,0 0 15,1-21-15,-1 21 0,0 0 0,-21-21 16,0 0-16</inkml:trace>
  <inkml:trace contextRef="#ctx0" brushRef="#br0" timeOffset="38282.99">22839 5207 0,'0'0'0,"21"0"0,0 0 0,21-21 16,-20 0-16,20 0 0,0 21 0,-21-22 16,22 1-16,-22 0 0,21-21 15,-21 21-15,1-1 0,-1-20 16,0 21-16,-21 0 0,0-22 0,0 22 15,0-21-15,0 21 0,0 0 0,0-1 16,0 1-16,-21 0 0,0 21 16,-1 0-16,1 0 0,0 0 15,-21 21-15,21 0 0,-22 1 0,22 20 16,-21 0-16,-1 1 0,22-1 16,0 0-16,0 1 0,0-1 0,21 0 15,-21 1-15,21-1 0,0-21 16,0 21-16,21-20 0,-21-1 0,21-21 15,0 21-15,21-21 0,-20 0 0,-1 0 16,0 0-16,0 0 0,21 0 16,-20-21-16,-1 0 0,0 21 15,21-22-15,-21 1 0,1 0 0,-1-21 16,0 21-16,0-22 0,-21 22 16,21-21-16,-21-1 0,21 22 0,-21-21 15,0 0-15,0 20 0,0 1 16,0 0-16,0 0 0,0 42 15,0 0 1,-21 0-16,0 22 0,21-22 0,-21 21 16,21 1-16,0-22 0,0 21 15,0 0-15,0-20 0,0 20 0,0-21 16,0 21-16,0-20 0,21-1 16,0 0-16,-21 0 0,21-21 15,1 0-15,20 0 0,-21 0 0,0 0 16,22 0-16,-22 0 0,21 0 15,-21-21-15,22 0 0,-22 0 0,0-1 16,21 1-16,-21-21 0,1 21 0,-1-22 16,21 22-16,-21-21 0,0 0 15,1-22-15,-22 22 0,21-1 0,0-20 16,-21 21-16,21-1 0,-21 1 16,0 21-16,0-22 0,0 22 0,0 42 31,0 22-31,-21-22 15,0 21-15,0 1 0,-1 20 0,1-21 16,21 1-16,-21 20 16,0-20-16,21-1 0,-21 0 0,21 1 15,0-22-15,0 21 0,0-21 0,0 0 16,0 1-16,21-1 0,0-21 16,0 0-16,0 0 0,22 0 0,-22 0 15,21 0-15,-21 0 0,22-21 0,-1-1 16,-21 1-16,22 0 0,-22-21 15,0 21-15,21-22 0,-21 1 0,1 0 16,-1-1-16,0-20 0,0 20 16,0-20-16,-21 21 0,21-1 15,-21 1-15,22 0 0,-22-1 0,0 22 16,0 0-16,0 0 0,-22 42 16,1 0-16,0 0 15,0 22-15,0-1 0,0 0 16,-1 1-16,1-1 0,0 21 0,21-20 15,-21 20-15,21-20 0,0-1 16,0 0-16,0 1 0,0-22 0,0 21 16,0-21-16,21 0 0,0 1 0,0-1 15,1 0-15,-1-21 0,0 0 16,0 0-16,0 0 0,0 0 16,22 0-16,-22 0 0,21-21 0,1 0 0,-1 21 15</inkml:trace>
  <inkml:trace contextRef="#ctx0" brushRef="#br0" timeOffset="40874.61">19156 6138 0,'0'0'0,"0"-21"0,0 0 15,0 0-15,0 0 16,0 0-16,0-1 16,0 1-16,0 0 0,0 0 15,0 0-15,0 0 0,0-1 16,0 1-16,0 0 0,0 0 0,0 0 15,0 0-15,0-1 0,0 1 16,0 0-16,0 0 0,-21 21 16,21 21-1,0 21-15,0-20 0,0 20 16,0 21-16,0-20 0,0-1 16,0 22-16,0-22 0,-22 0 15,22 22-15,0-22 0,-21 0 0,21 1 16,0-1-16,-21 0 0,21 1 0,0-22 15,0 21-15,0-21 0,0 1 16,0-1-16,0 0 0,-21-21 31,21-21-31,-21 0 0,0 21 16</inkml:trace>
  <inkml:trace contextRef="#ctx0" brushRef="#br0" timeOffset="41631.69">18754 6350 0,'0'0'0,"-22"0"0,1 0 0,0-21 15,0 21-15,42 0 32,0 0-32,22 0 0,-22-21 15,21 21-15,22-21 0,-22-1 0,21 22 16,1-21-16,-1 0 0,1 0 0,-1 0 16,1 0-16,-1-1 0,1 1 15,-22 0-15,1 0 0,-1 0 0,-21 0 16,21-1-16,-42-20 0,0 21 15,0 0-15,0 0 0,0-1 0,0 1 16,-21 21 0,0 0-16,0 0 0,0 21 15,0-21-15,-1 43 0,1-22 0,0 21 16,21 1-16,-21-22 0,21 21 16,-21 0-16,0 1 0,21-1 0,0 0 15,0 1-15,-22-1 0,22 0 0,-21 1 16,21-1-16,0-21 0,-21 0 15,21 1-15,0-1 0,21-21 32,0 0-32,1-21 15,-22-1-15,21 1 0,0-21 0,0 21 16,0 0-16,-21-1 0,21-20 16,1 21-16,-1 0 0,-21 0 15,21-1-15,0 22 0,0 0 31,-21 22-31,21-1 0,-21 0 16,0 0-16,22 0 0,-1 0 16,-21 1-16,21 20 0,0-42 0,0 21 15,0 0-15,1 0 0,-1-21 0,0 0 16,21 22-16,1-22 0,-22 0 16,21 0-16,0 0 0,1 0 0,-1-22 15,0 1-15,1 21 0,-1-21 16,0 0-16,-20 0 0,20 0 15,-21-1-15,0 1 0,-21 0 0,0-21 0,0 21 16,0-1-16,0 1 16,0 0-16,-21 0 0,0 21 15,0 0-15,0 0 0,-1 0 0,1 21 16,0-21-16,0 21 0,0 0 16,0 1-16,21 20 0,0-21 0,0 0 15,0 0-15,0 22 0,0-22 16,0 0-16,21 0 0,0-21 0,0 21 15,0 1-15,22-22 0,-22 0 0,0 0 16,21 21-16,-21-21 0,22 0 16,-1 0-16,0 0 0,1-21 0,-1 21 15,0-22-15,1 1 0,-1 0 16,0 0-16</inkml:trace>
  <inkml:trace contextRef="#ctx0" brushRef="#br0" timeOffset="42570.66">21738 6054 0,'0'0'0,"0"-21"0,0-1 0,0 1 15,0 0-15,0 0 0,-21 21 16,0 0-16,0 0 0,-1 0 15,1 0-15,0 0 0,0 21 16,0 0-16,0 0 0,21 1 16,-22-1-16,1 0 0,21 21 0,-21-21 15,21 22-15,0-22 0,0 0 0,0 21 16,0-20-16,0 20 0,0-21 16,21 0-16,0 0 0,1 1 0,-1-1 15,21-21-15,-21 21 0,22-21 0,-22 0 16,21 0-16,0 0 0,1 0 15,-22 0-15,21-21 0,-21 0 16,22-1-16,-22 1 0,0 0 0,21 0 16,-20 0-16,-1-22 0,0 22 15,0-21-15,0 0 0,-21-1 0,0 1 16,21 0-16,-21-22 0,22 22 16,-22-1-16,0 1 0,0 0 0,0 21 15,0-1-15,0 1 0,0 0 16,-22 21-16,1 21 0,21 0 15,-21 1-15,21 20 0,0-21 16,-21 21-16,21 1 0,-21-1 0,21 0 16,0 1-16,0-1 0,-21 0 15,21 1-15,-22-22 0,22 21 0,-21 1 16,21-22-16,0 21 0,0-21 16,0 0-16,0 1 0,0-1 15,21-42 16,1-1-31,-22 1 0,21 0 16,0 0-16,-21 0 0,21 0 16,0 21-16,-21-22 0,0 1 0,21 0 15,1 21-15,-22 21 32,0 0-32,0 1 15,0-1-15,0 0 16,0 0-16,0 0 0,0 0 0,21-21 15,0 22-15,0-22 0,-21 21 0,21-21 16,0 0-16,1 0 0,-1 0 16,0 0-16,0 0 0,0 0 0,22 0 15,-22 0-15,0-21 0,0 21 0,0-22 16,22 1-16,-22 0 0,0 21 16,0-42-16,0 21 0,-21-1 0,21 1 15,-21 0-15,22 0 0,-1 0 16,-21 0-16,0 42 31,0 0-31,0 0 0,-21-21 16,21 21-16,-22 0 0,22 1 15,-21-1-15,21 0 0,0 0 0,0 0 16,0 0-16,0 1 16,21-22-1,1 0-15,-1 0 16,0 0-16,0-22 15,0 1-15</inkml:trace>
  <inkml:trace contextRef="#ctx0" brushRef="#br0" timeOffset="42906.84">22839 6075 0,'0'-21'0,"0"42"0,0-63 0,0 20 16,0 1-16,-21 21 0,-1 0 15,1 0-15,21 21 16,0 1-1,0-1 1,21-21-16,1 0 16,-1 0-16,0 0 15,0 0-15,-21-21 0,21 21 0,-21-22 16,21 22-16,-21-21 0,0 0 16,0 0-16,0 0 15,0 0-15,0-1 0,-21 1 16,0 21-16,0 0 0,0 0 15,0 0-15,-1 0 0,1 21 16,0 1-16,0-1 0,0 0 0,0 0 16,21 0-16,0 0 0,0 1 15,0-1-15,0 0 0,0 0 0,0 0 16,21-21-16,0 21 0,0-21 0,0 0 16,22 0-16,-22 0 0,21 0 15</inkml:trace>
  <inkml:trace contextRef="#ctx0" brushRef="#br0" timeOffset="43174.69">23262 5948 0,'21'-21'0,"-42"42"0,42-85 0,0 43 15,-21 0-15,0 0 0,0 0 0,0 0 16,0-1-16,0 44 31,0-1-31,0 0 0,0 0 0,0 21 16,-21 1-16,21-22 0,-21 21 15,0 1-15,0-22 0,21 21 0,-21 0 16,21-20-16,-22 20 0,22-21 0,0 0 16,-21 22-16,21-22 0,-21 0 15,21 0-15,0 0 0,0 0 16,21 1 0,0-22-16,1 0 0,-1 0 15,0 0-15,0 0 0,0-22 0,22 22 16,-22-21-16</inkml:trace>
  <inkml:trace contextRef="#ctx0" brushRef="#br0" timeOffset="43712.2">23812 6223 0,'0'0'0,"22"0"0,-1-21 0,-21 0 16,21 0-16,0 21 0,-21-22 15,0 1-15,0 0 0,21 0 0,-21 0 16,0 0-16,0-1 15,-21 22-15,0 0 16,0 0-16,0 22 0,-22-22 0,22 21 16,0 0-16,-21 0 0,20 21 15,-20-20-15,21-1 0,0 0 0,0 0 16,-1 21-16,1-20 0,21-1 0,-21 0 16,21 0-16,0 0 0,0 0 15,21-21-15,0 0 16,1 0-16,-1 0 0,0 0 15,0 0-15,0 0 0,0 0 16,1-21-16,-1 0 0,0 21 0,21-21 16,-21 0-16,1-22 0,-1 22 15,0 0-15,0-21 0,0-1 0,0 1 16,1 0-16,-1-1 0,0-20 0,0 21 16,-21-1-16,21-20 0,-21 20 15,21 1-15,-21 0 0,0 21 0,0-1 16,0 44-1,0-1-15,-21 0 0,0 21 16,0 22-16,21-22 0,-21 0 0,0 22 16,21-22-16,-22 22 15,22-22-15,-21 0 0,21 1 0,-21-1 16,21-21-16,0 22 0,0-22 0,0 0 16,0 0-16,0 0 15,0 0-15,21-21 0,0 0 16,1 0-16,-1 0 0,21 0 0,-21 0 15,22-21-15,-1 0 0,-21 0 16,21 0-16,1 0 0</inkml:trace>
  <inkml:trace contextRef="#ctx0" brushRef="#br0" timeOffset="45878.76">3746 8043 0,'-21'0'0,"0"-21"15,21 0-15,-21 0 16,21 0-16,0 0 0,0-1 0,0 1 15,0 0-15,0 0 0,0 0 16,0 0-16,0-1 0,0 1 0,21 0 16,0 21-16,22 0 0,-22 0 15,21 0-15,22 0 0,-22 0 16,21 0-16,-20 42 0,20-20 0,1 20 16,-22-21-16,22 21 0,-22 22 15,0-22-15,-21 22 0,1-22 0,-1 22 16,-21-22-16,0 0 0,0 1 15,0-1-15,-21 0 0,-1 1 0,1-22 16,0 0-16,0 0 0,0-21 16,0 0-16,-1 0 0,22-21 15,0 0-15,0 0 16,0-22-16,0 22 0,0-21 16,0-1-16,22-20 0,-1 21 0,0-22 0,0 22 15,0-22-15,-21 22 16,21 0-16,1-1 0,-1 1 0,0 0 15,0 20-15,-21 1 0,0 0 16,21 21-16,0 0 16,1 21-1,-1 0 1,0-21-16</inkml:trace>
  <inkml:trace contextRef="#ctx0" brushRef="#br0" timeOffset="47010.6">4826 8192 0,'21'0'16,"0"-22"-1,0 1-15,-21 0 16,22 0-16,-1 0 0,0-22 16,-21 22-16,21-21 0,0 21 0,-21 0 15,21-22-15,-21 22 0,0-21 16,0 21-16,0-1 0,0 1 0,0 0 15,-21 21-15,0 0 0,0 0 16,0 0-16,0 21 16,-1 22-16,22-22 0,-21 21 15,0 0-15,21 1 0,-21-1 16,21 22-16,0-22 0,0 21 0,0-20 16,0-1-16,0 0 0,0 1 0,21-22 15,0 0-15,0 0 0,1 0 16,-1-21-16,21 0 0,0 0 0,-20 0 15,20 0-15,0 0 0,-21-21 16,22 0-16,-1-21 0,0 21 0,1-22 16,-22 22-16,21-21 0,-21-22 15,1 22-15,-1-22 0,0 1 0,0 21 16,0-22-16,-21 1 0,21-1 16,-21 1-16,0-1 0,0 1 15,0-1-15,0 1 0,0 20 0,0 1 16,0 0-16,0 20 0,0 1 0,0 42 31,0 22-31,0-1 0,0 0 0,-21 1 16,21 20-16,-21-20 0,21 20 15,-21 1-15,21-1 0,0 1 0,0 20 16,0-20-16,-21-1 0,21 1 16,0-1-16,0 1 0,0-1 0,0-20 15,21-1-15,0-21 0,0 21 16,0-20-16,1-1 0,-1-21 0,21 0 15,-21 0-15,22 0 0,-1 0 16,0-21-16,-21-1 0,22 1 0,-1 0 16,-21-21-16,22 21 0,-22-22 15,0 1-15,0 21 0,-21-22 0,0 1 16,0 0-16,0 21 0,0-22 16,0 22-16,0 0 0,0 0 0,-21 21 31,21 21-31,0 0 15,0 0-15,0 22 0,0-22 0,0 0 0,0 21 16,0 1-16,0-22 0,0 21 16,0-21-16,0 0 0,0 22 0,0-22 15,21 0-15,0 0 16,0-21-16,1 0 16,-1 0-16,0 0 0,0 0 0,0-21 15,0 21-15,1-21 0,-1 0 0,0 0 16,0-1-16,0-20 0,-21 21 15,0-21-15,21 20 0,-21-20 0,0 21 16,22-21-16,-22 20 0,0 1 16,0 0-16,0 0 0,0 42 31,0 0-15,0 0-16,0 1 0,0-1 0,0 0 15,0 21-15,-22-21 0,22 1 16,0 20-16,0-21 0,0 0 0,0 0 15,0 1-15,22-1 0,-1-21 16,0 0-16,0 0 0,0 0 16,0 0-16,1 0 0,20-21 0,-21 21 15,21-22-15,-20 1 0,20 0 0,0 0 16,-21-21-16,22 20 0,-22-20 16,0 21-16,0-21 0,-21-1 0,0 22 15,0 0-15,0 0 0,21-22 0,-42 43 31,-21 0-31,21 0 0,0 0 0,-22 22 16,22-22-16,0 21 0,0 0 0,21 21 16,0-21-16,0 1 0,0-1 15,0 0-15,0 0 0,21 0 0,0 0 16,21 1-16,-20-1 0</inkml:trace>
  <inkml:trace contextRef="#ctx0" brushRef="#br0" timeOffset="47530.3">6879 8319 0,'42'0'16,"-20"0"-16,-1 0 31,0 0-31,0 0 0,0 0 16,0-22-16,-21 1 0,22 21 15,-1-21-15,0 0 0,-21 0 16,21 0-16,0-1 0,0 1 0,1-21 16,-22 21-16,0 0 0,21-1 0,-21-20 15,21 21-15,-21 0 0,0 0 16,0 42 15,0 0-31,0 0 0,0 0 0,-21 22 16,0-22-16,21 21 0,-22-21 0,22 0 15,-21 22-15,21-22 0,-21 0 16,21 0-16,-21 0 0,21 1 16,0-1-16,0 0 15,0-42 1,0 0-1,0-1-15,0 1 0,0 0 0,21 0 16,0-21-16,0 20 0,-21-20 16,22 21-16,-1-21 0,0-1 0,0 22 15,-21-21-15,21 21 0,0-1 16,1 22-16,-1 0 0,0 0 0,0 0 16,0 0-16,-21 22 0,21-22 0,1 42 15,-22-21-15,21 0 0,-21 22 16,0-22-16,0 0 0,0 21 15,0-21-15,0 22 0,0-22 0,0 0 16,0 0-16,0 0 0,0 1 0,0-1 16,0 0-1,0-42 1,0 0 0,0-1-16,0 1 15</inkml:trace>
  <inkml:trace contextRef="#ctx0" brushRef="#br0" timeOffset="47799.15">5821 7578 0,'-43'0'0,"86"0"0,-107 0 0,43 0 16,42 0-1,0 0-15,22 0 0,-1-21 16,0 21-16,1-22 0,20 1 0,1 21 16,-22-21-16,22 21 0,-22-21 0,21 21 15,-20 0-15,20-21 0,-42 21 16,22 0-16,-1 0 0,-21 0 0,0 0 16,1 0-1,-22-21 1,21 21-16</inkml:trace>
  <inkml:trace contextRef="#ctx0" brushRef="#br0" timeOffset="48103.49">8805 7514 0,'0'0'0,"-21"-42"0,0 21 0,21-22 16,0-20-16,0 21 0,0 20 0,0 1 16,0-21-16</inkml:trace>
  <inkml:trace contextRef="#ctx0" brushRef="#br0" timeOffset="48262.4">8805 7387 0,'0'43'0,"0"-22"0,0 63 15,0-20-15,0-1 0,0 1 16,0 21-16,0-22 0,0 1 0,0-1 15,-21 1-15,21-1 0,-21 1 16,21-22-16,-21 0 0,21-21 0,0 22 16,0-22-16,0 0 0,-21-21 15,-22 21 1,43-42-16</inkml:trace>
  <inkml:trace contextRef="#ctx0" brushRef="#br0" timeOffset="48939.04">8530 8128 0,'-21'-21'0,"42"42"0,-63-63 0,21 21 0,-1 21 16,44 0 15,-1 0-31,21 0 0,-21 0 0,22 0 16,-1-22-16,0 22 0,22-21 16,-22 0-16,22 21 0,-1-21 0,-21 0 15,22 0-15,-22-1 0,1 22 0,-1-21 16,-21 0-16,0 21 15,0 0-15,1-21 0,-1 21 0,-21 21 32,0 0-32,0 0 15,0 1-15,0-1 0,-21 0 0,21 0 16,0 0-16,0 22 0,0-22 16,0 0-16,0 0 0,0 0 0,0 0 15,0 1-15,21-22 0,0 0 0,0 21 16,0-21-16,0 0 0,1 0 15,20-21-15,-21-1 0,21 22 0,1-21 16,-22-21-16,21 21 0,-21 0 0,22-22 16,-22 22-16,0 0 15,0-21-15,0 20 0,-21 1 0,22 0 16,-22 0-16,0 0 0,0 0 0,0-1 16,-22 22-1,1 22-15,21-1 16,0 0-16,0 21 0,0 1 0,0-1 15,0 0-15,0 22 0,0-1 16,0 1-16,0-1 0,0 1 0,0-1 16,0 1-16,0 20 0,0-20 0,21 21 15,-21-22-15,0 22 0,0-1 16,0-20-16,0 21 0,0-22 0,0 1 16,-21-1-16,42-21 0,-21 22 15,-21-22-15,0 1 0,-21-22 0,21 21 16,-1-21-16,1-21 0,0 0 15,-21 0-15,21 0 0,-1 0 0,1-21 16,0 0-16,-21 0 0,21-22 0,-1 22 16,1-42-16,21 20 0,0-20 15,-21-1-15,21-20 0,0 20 0,0-20 16,0-1-16,21 21 0,0-20 0,1 20 16,-1 1-16,0-1 0,21 1 0,1-1 15,-1 1-15,0-1 0,1 22 16,-1 0-16,21-22 0,-20 22 0,20-1 15</inkml:trace>
  <inkml:trace contextRef="#ctx0" brushRef="#br0" timeOffset="49033.99">10329 7705 0,'0'21'32,"0"0"-32,0 0 15</inkml:trace>
  <inkml:trace contextRef="#ctx0" brushRef="#br0" timeOffset="49218.09">10266 8319 0,'0'105'15,"0"-210"-15,0 253 0,0-106 0,-21 22 16,21-1-16,-22 1 0,22-1 0,0 1 16,0-1-16,-21 1 0,0-1 15,21 1-15,-21-1 0,21-21 16,0 1-16,-21-1 0,21-21 0,0 0 16,0 1-16,0-1 0,0-42 31,0-1-31,21-20 0,-21 21 0,0-21 15,21 20-15,-21-41 0,21 21 0,-21-1 16,0-20-16,0-1 0,0-20 16</inkml:trace>
  <inkml:trace contextRef="#ctx0" brushRef="#br0" timeOffset="49478.94">10202 8403 0,'-42'-84'0,"84"380"16,-42-508-16,-42 64 0,42 63 0,0 22 0,0-1 16,0 22-16,0-21 0,0 20 15,0 1-15,21 21 0,0 0 0,0-1 16,1 1-16,-1 21 0,21 0 0,-21 0 15,0 0-15,22 21 0,-22 1 16,0 20-16,21-21 0,-20 0 0,-1 22 16,-21-1-16,0 0 0,0-21 0,0 22 15,0-1-15,-21-21 0,-1 22 16,1-22-16,0 0 0,-21 0 0,21 0 16,-22 0-16,22 1 0,-21-22 0,21 0 15,-1 0-15,1 0 0,0 0 16,0 0-16,21-22 15,0 1-15,0 0 0,21 0 16,0 0-16,0 0 0,1-1 0,-1 1 16,0 0-16,0 0 0</inkml:trace>
  <inkml:trace contextRef="#ctx0" brushRef="#br0" timeOffset="49683.82">10456 8086 0,'0'21'0,"21"0"15,1-21-15,-22 21 16,21-21-16,0 0 0,0 0 0,21 0 15,-20-21-15,-1 21 16,0-21-16,21 0 0,-21 0 0,22-1 16,-1 1-16,-21 0 0,0 0 0,1 0 15,-1 0-15,0-22 16,-21 22-16,0 0 0,0 0 0,0 0 16,-21 21-16,0 0 0,-22 0 15,22 0-15,0 0 0,-21 21 0,20 0 16,1 0-16,-42 21 0</inkml:trace>
  <inkml:trace contextRef="#ctx0" brushRef="#br0" timeOffset="49790.76">10583 8234 0,'0'21'16,"0"-42"-16,0 63 0,21-21 16,-21 1-16,22-22 0,-1 21 0,0 0 15,0-21-15,21 0 0,-20 21 16,20-21-16,-21 0 0,21 0 0,1 0 16,-1-21-16,0 0 0,1 21 15,-1-21-15,0-22 0,1 22 0</inkml:trace>
  <inkml:trace contextRef="#ctx0" brushRef="#br0" timeOffset="51466.83">12615 7789 0,'-21'0'15,"42"0"-15,-63 22 0,21-22 0,21-22 32,21 22-32,0-21 0,21 0 15,-20 0-15,20 0 0,-21-22 0,21 22 16,22-21-16,-22 0 0,1-1 0,-43 1 15,0 21-15,0 0 0,0-22 0,0 22 16,0 0-16,0 0 0,0 0 0,-43 21 16,22 0-16,-21 0 0,-1 0 0,1 0 15,0 21-15,-1-21 0,1 21 0,21 21 16,-21-21-16,-1 22 0,22-1 16,0-21-16,0 22 0,21-1 15,0 0-15,0 1 0,0-1 0,0 0 16,21 1-16,0-1 0,0 0 0,0 1 15,1-1-15,20 0 0,-21 1 16,21-1-16,-42 0 0,43 1 0,-22-22 16,0 21-16,0-21 0,0 22 0,-21-1 15,0-21-15,0 21 0,0-20 0,-21-1 16,-21 0-16,21-21 0,-22 0 16,1 21-16,0-21 0,-22 0 0,22 0 15,0 0-15,-22-21 0,22 0 0,-22 0 16,22-1-16,0 1 0,-1 0 15,-20-64-15,42 43 0,-1 0 16,1-22-16,21 22 0,0-22 16,0 22-16,0 0 0,0-1 0,0 1 15,0 21-15,21 0 0,1 21 0,-1 0 16,0 0-16,0 0 0,0 21 16,0 0-16,1 21 0,-1 1 0,0-22 15,0 21-15,0 1 0,0-1 0,1 21 16,-1-20-16,0-22 0,0 21 15,0 1-15,0-1 0,1-21 16,-1 0-16,0 22 0,0-22 0,21-21 16,-20 21-16,20-21 0,-21 0 15,21 0-15,1 0 0,-1-21 0,0 21 16,1-21-16,20-1 0,-20-20 0,20 21 16,-21-21-16,1-1 0,20 1 0,-20 0 15,-22-22-15,21 1 0,-21-1 16,22 1-16,-22-1 0,0 1 0,-21-1 15,0 1-15,21-1 0,-21 1 16,0-1-16,0 22 0,0-22 0,0 43 16,0-21-16,-21 42 15,21 21 1,-21 0-16,0 21 0,-1 1 0,22-1 16,0 22-16,-21-22 0,0 21 0,21 1 15,-21-1-15,21-20 0,0 20 16,0 1-16,-21-1 0,21 1 0,0-22 15,0 22-15,0-22 0,0 0 0,21-21 16,-21 22-16,21-22 0,0 0 16,0 0-16,22-21 0,-22 0 15,0 0-15,21 0 0,-20-21 0,-1 21 16,21-21-16,-21 0 16,0 0-16,22-22 0,-1 1 15,-21 0-15,0 20 0,-21 1 0,22 0 16,-22 0-16,21 0 0,-21 0 15,0 42 1,0 0-16,0 0 16,0 0-16,0 0 0,0 1 15,-21-1-15,21 0 0,0 0 0,0 0 16,0 0 0,21-21-1,0 0-15,0 0 0,0 0 16,0-21-16,1 21 0,-1-21 15,0 0-15,0 21 0,0-21 16,0 0-16,1-1 0,-22 1 0,21 0 16,0 21-16,-21-21 0,21 21 15,-21 21 17,0 0-32,0 0 15,0 1-15,0-1 0,0 0 16,0 0-16,0 0 0,0 0 0,0 1 15,21-1-15,-21 0 0,21 0 0,22-21 16,-22 21-16,0-21 0,21 0 16,-20 21-16,20-21 0,0 0 0,1 0 15,-1 0-15,0 0 0,1-21 16,-1 21-16,0-21 0,1 0 16,-1 0-16,0-22 0,1 22 0,-22 0 15,21-21-15,-21 21 0,22-43 16,-43 22-16,21-1 0,-21-20 15,0 42-15,0 0 0,-21-1 16,-1-20-16,1 21 0,0 21 0,0-21 16,0 0-16,0 21 0,-1 0 15,-20 0-15,21 0 0,0 0 0,0 21 16,-1 0-16,22 0 0,-21 21 0,0-20 16,0 20-16,0 21 15,21-20-15,-21-1 0,21 22 0,-22-22 16,22 21-16,-21-20 0,0 20 0,21-20 15,0 20-15,0-21 0,0 1 16,0 20-16,0-20 0,0 20 0,-21-21 16,21 22-16,0-22 0,-21 22 0,21-22 15,-21 0-15,21 1 0,-22 20 16,1-20-16,0-1 0,0 0 16,0 1-16,0-1 0,-22 0 0,22-21 0,0 1 15,0-1-15,0 0 0,21-42 31,0 0-31,0-1 0,0 1 0,0-21 16,0 0-16,21-1 0,-21-20 16</inkml:trace>
  <inkml:trace contextRef="#ctx0" brushRef="#br0" timeOffset="51674.93">14309 7705 0,'0'0'0,"-22"0"0,1 0 16,0 0-16,0 0 0,0 0 15,0 0 32,-1 0-47,1 0 16</inkml:trace>
  <inkml:trace contextRef="#ctx0" brushRef="#br0" timeOffset="51890.8">12890 8065 0,'-42'21'15,"84"-42"-15,-126 42 0,63 0 0,42-21 16,21 0-1,0-21-15,1 0 0,-1 21 0,22-22 16,-1 1-16,22 0 0,-22 21 16,1-21-16,20 0 0,-20 21 0,-1-21 15,-20-1-15,20 22 0,1-21 0,-22 21 16,22-21-16,-22 0 0,0 21 0,1-21 16</inkml:trace>
  <inkml:trace contextRef="#ctx0" brushRef="#br0" timeOffset="53278.39">17462 8446 0,'0'0'16,"0"21"-16,0 21 0,0-21 0,0 0 0,0 22 16,0-22-16,0 0 15,0-42 1,0 0-16,22 0 16,-1-1-16,-21-20 0,21 21 15,0-21-15,0-1 0,0 1 16,1 0-16,20-22 0,0 1 0,-21-1 15,22 1-15,-1-1 0,0 1 0,-20 20 16,-1 1-16,21 0 0,-42-1 16,0 22-16,0 0 0,-21 21 15,0 21-15,0 0 16,-22 0-16,1 1 0,21 20 16,-22-21-16,1 21 0,21 1 0,0 20 15,0-20-15,21-1 0,0 0 0,0-21 16,0 22-16,21-1 0,21 0 15,-21-20-15,0 20 0,22-21 16,-22 21-16,21-20 0,-21-1 0,22 0 16,-22 21-16,0-21 0,-21 1 15,0-1-15,0 0 16,-21-21-16,0 0 16,0 0-16,-1 0 0,1 0 0,-21 0 15,21 0-15,-22-21 0,1 0 0,21 21 16,0-22-16,-22 1 0,22 21 15,0-21-15,0 21 0,42 21 32,0 0-17,0-21-15,1 22 0,-1-1 16,21 0-16,-21-21 0,0 21 0,22 0 16,-1-21-16,-21 0 0,22 0 15,-1 0-15,-21 0 0,21 0 0,1 0 16,-1 0-16,22-21 0,-22 21 0,0-21 15,1 0-15,-1 0 0,21-1 16,-20 1-16,-22-21 0,21 21 0,-21-22 16,1 22-16,-1-21 0,0 21 15,-21-22-15,0 22 0,0-21 0,0 21 16,0-22-16,0 22 0,0 0 0,-21 21 16,0 0-16,-1 0 15,1 21-15,0 0 0,0 22 16,0-22-16,0 21 0,-1 1 15,1-22-15,0 21 0,21 0 16,0 1-16,0-22 0,0 21 0,0-21 16,0 1-16,0-1 0,21 0 15,0 0-15,1-21 0,-1 0 0,21 0 16,0 0-16,1 0 0,-1 0 0,0 0 16,1-21-16,20 0 0,-20 0 15,20-1-15,-21-20 0,22 21 0,-22-21 16,1-1-16,-1 1 0,0 0 15,-21-22-15,22 22 0,-22-22 0,0 22 16,-21-22-16,0 1 0,0 21 0,0-1 16,0 1-16,0 0 0,0-1 15,0 22-15,0 0 0,-21 42 32,21 21-32,-21 1 0,21-1 15,-21 22-15,21-22 0,0 21 0,-22 22 16,1-21-16,21-1 0,-21 1 0,21-22 15,0 21-15,0-20 0,0 20 16,0-20-16,0-1 0,0-21 0,0 21 16,21-20-16,-21-1 0,21 0 0,1 0 15,-1-21-15,0 0 16,0 0-16,0 0 0,-21-21 16,21 0-16,-21 0 15</inkml:trace>
  <inkml:trace contextRef="#ctx0" brushRef="#br0" timeOffset="53455.32">19008 8255 0,'21'0'16,"0"0"-16,0 0 16,0 0-16,22 0 0,-1-21 0,0 21 15,1-21-15,20 21 0,-21 0 16,22-21-16,-1 21 0,1 0 15,-1-22-15,1 1 0,-22 21 0,22-21 16,-22 0-16</inkml:trace>
  <inkml:trace contextRef="#ctx0" brushRef="#br0" timeOffset="53991.32">20870 8107 0,'21'-42'0,"-42"84"0,64-106 16,-22 22-16,0 21 0,21-21 0,-21 20 16,1 1-16,-1 0 0,0 0 15,0 0-15,-21 42 16,-21 0 0,0-21-16,0 42 0,-22-20 15,1-1-15,0 0 0,-1 21 16,1-21-16,-22 22 0,1-22 0,21 21 15,-22-21-15,1 1 0,20 20 16,-20-21-16,20 0 0,-20 0 0,42 1 16,-22-22-16,22 21 0,0-21 15,21 21-15,0 0 0,0 0 0,21-21 16,0 21-16,22 1 0,-22-1 0,42 0 16,-20 0-16,20 0 0,-20-21 15,20 21-15,1 1 0,-22-22 0,21 0 16,-20 21-16,20-21 0,-20 0 15,-1 0-15,0 0 0,1 0 16,-22 0-16,21 0 0,-21 0 0,0 0 16,1 0-16,-1-21 0,0 21 0,0-22 15,-21 1-15</inkml:trace>
  <inkml:trace contextRef="#ctx0" brushRef="#br0" timeOffset="54401.76">21929 8043 0,'0'0'0,"42"-42"0,-21 0 0,0-1 16,0 1-16,1 0 0,-1-1 15,-21 22-15,0-21 0,0 21 16,0 0-16,-21 21 0,-1-22 0,1 22 16,-21 0-16,0 0 0,-22 22 0,22-1 15,-22 0-15,22 0 0,-22 21 16,22-20-16,21 20 0,0 0 0,21 1 15,0-1-15,0 0 0,21 1 16,0-1-16,21 0 0,1-21 0,-1 22 16,0-22-16,22 0 0,-22 21 0,22-20 15,-22-1-15,0 0 0,1 0 16,-22 0-16,21 0 0,-42 1 16,21-1-16,-21 0 0,0 0 0,-21 0 15,0-21-15,-21 21 16,21-21-16,-43 0 0,22 22 0,-22-22 15,22 21-15,-22-21 0,22 0 0,-21 0 16,20 0-16,1 0 0,21 0 16,0 0-16,-1 0 0,22-21 0,0-1 15,22 1-15,-1 0 16,0 0-16,21 0 0,22-22 0,-22 22 16,22-21-16,-22 0 0</inkml:trace>
  <inkml:trace contextRef="#ctx0" brushRef="#br0" timeOffset="55536.14">22627 7684 0,'0'0'0,"0"-22"0,0-20 16,0 21-16,0 0 15,-21 21-15,0 0 0,0 0 16,-1 21-16,1 0 0,0 21 16,0 1-16,0-22 0,0 42 0,-1-20 15,1 20-15,0 1 0,21-1 0,0 1 16,0-1-16,-21 1 0,21-22 15,0 22-15,0-22 0,0 0 0,0 1 16,0-1-16,0 0 0,0-21 0,21 1 16,0-1-16,0 0 15,22-21-15,-22 0 0,21 0 0,-21 0 16,22 0-16,-1-21 0,-21 0 0,22 21 16,-1-22-16,0 1 0,-21-21 15,22 21-15,-22 0 0,21-22 0,-21 22 16,1-21-16,-22 21 0,0-22 15,21 22-15,-21 0 0,0-21 0,0 20 16,-21 22 0,-1 0-16,22 22 0,-21-22 15,0 42-15,0-21 0,0 0 0,21 0 16,-21 22-16,-1-22 0,22 21 0,0-21 16,0 1-16,0-1 15,0 0-15,0 0 0,0 0 0,0 0 16,22-21-16,-1 0 0,0 22 0,0-22 15,0 0-15,22 0 0,-22 0 16,21 0-16,-21-22 0,0 22 0,22-21 16,-22 0-16,0 21 0,0-21 15,22 0-15,-22 0 0,0-1 16,0 22-16,0-21 0,-21 42 47,0 1-47,0-1 15,0 0 1,0 0-16,21-21 0,1 0 16,-1 21-16,0-21 0,0 0 15,0 0-15,0 0 0,1 0 16,-1 0-16,0 0 0,21 0 0,-21-21 16,1 21-16,20-21 0,-21 21 15,0-21-15,0 21 0,1-21 0,-1-1 16,0 1-16,0 0 15,-21 42 17,0 0-32,0 1 15,0-1 1,0 0-16,0 0 0,21-21 16,0 21-16,1-21 0,-1 0 0,21 21 15,-21-21-15,22 0 0,-22 0 16,21 0-16,0 0 0,1 0 0,-1 0 15,0 0-15,-20 0 0,20 0 0,-21-21 16,21 21-16,-20-21 0,-1 0 16,0 0-16,-21 0 0,21-1 0,-21 1 15,21 0-15,-21-21 0,0 21 0,0-22 16,0 22-16,0 0 0,0 0 16,0 0-16,0-1 0,-42 22 15,21 0-15,0 0 0,-22 0 16,1 22-16,0-1 0,-1 0 15,-20 0-15,20 21 0,1-20 0,21 20 16,-21-21-16,20 21 0,22 1 16,0-22-16,0 21 0,0 1 0,0-1 15,0 0-15,0 1 0,0-1 0,0 21 16,0-20-16,0 20 0,22 1 16,-22-1-16,0-20 0,21 20 0,-21 1 15,0-1-15,0 1 0,0-1 0,0 1 16,0-1-16,-21 1 0,-1-22 0,22 0 15,-21 22-15,0-43 16,21 21-16,-21-21 0,0 1 0,0-1 16,21 0-16,-22 0 0,1-21 0,0 0 15,0 0-15,0 0 0,0 0 16,-1 0-16,1-21 0,21 0 0,0 0 16,0-22-16,0 22 0,0-21 0,21 21 15,1-22-15</inkml:trace>
  <inkml:trace contextRef="#ctx0" brushRef="#br0" timeOffset="55759.12">24257 8001 0,'0'0'15,"-21"-21"-15,-22 0 0,22 0 0,0-1 16,0 1-16,21 0 0,-21 21 0,0-21 15,-1 21 48</inkml:trace>
  <inkml:trace contextRef="#ctx0" brushRef="#br0" timeOffset="55959.25">22352 7980 0,'0'0'16,"-21"0"-16,0 21 0,42-21 16,0 0-16,21 0 15,1 0-15,20 0 0,1 0 16,20 0-16,-20 0 0,20 0 0,1 0 15,0 0-15,-1 0 16,1 0-16,0 0 0</inkml:trace>
  <inkml:trace contextRef="#ctx0" brushRef="#br0" timeOffset="56379.51">24913 7874 0,'0'0'0,"-21"0"0,-85-21 16,85 21-16,42 0 31,0 21-31,0-21 16,22 21-16,20-21 0,-20 21 0,20-21 15,1 0-15,-1 22 0,1-22 16,-22 0-16,21 21 0,1-21 0,-1 0 15,-20 0-15,20 0 0,-20 0 16,-1 21-16,-21-21 0,0 0 0,0 0 16,-21 21-16,-21 0 15,-21-21-15,21 21 0,-22 22 16,-20-22-16,21 21 0,-1 1 16,-20-1-16,-1 0 0,22 1 0,-22-1 15,1 21-15,-1-20 0,22-1 16,-21 0-16,-1 1 0,22-1 0,-1 0 15,1-20-15,0 20 0,-1-21 0,22 0 16,0 0-16,0 1 0,0-1 16,0-21-16,42 0 15,0-21 1,0-22-16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14:5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1016 0,'0'0'0,"0"-21"15,21 21 1,-21-21-1,21 21-15,-21-21 0,21-1 16,-21 1-16,21 0 0,-21 0 16,0 0-16,0 0 15,0-1-15,0 1 0,0 0 0,0 0 16,-21 0 0,0 21-1,0 0-15,0 0 0,-1 0 0,1 0 16,0 0-16,-21 21 0,-1 0 15,22 0-15,-21 22 0,0-1 16,-22-21-16,22 43 0,-1-22 0,-20 0 16,21 22-16,-1-22 0,1 22 15,0-1-15,-1-21 0,22 22 16,0-22-16,0 22 0,21-22 0,0 22 16,0-22-16,0 21 0,0-20 15,21-1-15,0 0 0,0 1 16,22-1-16,-22 0 0,21-20 0,0-1 15,1 0-15,-22 0 16,21-21-16,1 0 0,-22 0 16,21 0-16,-21 0 0,22 0 0,-1 0 15,-21-21-15,21 0 0,-20 0 16,20-22-16,0 22 0,-21-21 0,22-1 16,-1 1-16,0 0 0,-20-22 15</inkml:trace>
  <inkml:trace contextRef="#ctx0" brushRef="#br0" timeOffset="590.66">3683 910 0,'0'0'0,"0"-42"0,0 0 16,0 20-16,0-20 0,0 21 16,0 0-16,0 0 0,0-1 0,0 1 15,0 0-15,0 42 31,0 0-31,0 22 16,0-1-16,0 0 0,-21 1 16,21 20-16,-21 1 0,-1-1 15,22 22-15,-21-22 0,0 1 0,21-1 16,-21 22-16,0-21 0,0 20 16,-1-20-16,22-1 0,-21 1 0,21-1 15,-21 1-15,21-22 16,0 0-16,-21 1 0,21-22 0,0 0 15,-21 0-15,21 0 0,0-42 32,0 0-32,0 0 0,0 0 15,0 0-15,0-22 0,0 1 16,21 21-16,0-22 0,0-20 0,0 21 16,22-1-16,-1 1 0,0 0 15,1-1-15,-1 1 16,0 21-16,22-22 0,-22 22 0,1 0 15,20 0-15,-21 21 0,-20 0 16,20 0-16,0 0 0,-21 0 0,1 21 16,-1 0-16,-21 0 0,0 1 15,0 20-15,0-21 0,0 21 16,0 1-16,0-1 0,0 0 0,0 1 16,-21-1-16,21 0 0,-22-20 15,22 20-15,-21-21 0,21 0 0,0 0 16,0 1-16,0-1 0,0 0 15,0-42 17,0 0-17,21-1-15,1 1 0,-1 0 0</inkml:trace>
  <inkml:trace contextRef="#ctx0" brushRef="#br0" timeOffset="875.01">4720 1397 0,'0'0'0,"21"-63"16,-21 41-16,0 1 15,0 42 1,0 1-16,0 20 16,0-21-16,0 21 0,0-20 0,-21 41 15,0-21-15,0 1 16,21-1-16,-21 22 0,21-22 0,-22 0 15,22 1-15,-21-22 0,21 21 16,0-21-16,0 0 0,0 1 0,0-1 16,0 0-16,21-21 15,1 0 1,-22-21-16,21 0 0,-21-1 16,21-20-16,-21 21 0,0-21 0,21 20 15</inkml:trace>
  <inkml:trace contextRef="#ctx0" brushRef="#br0" timeOffset="1270.8">4932 995 0,'0'-42'16,"0"84"-16,0-106 0,-21 43 0,-1 21 16,1 0-16,0 0 0,0 0 15,0 21-15,0 1 16,21-1-16,-22 0 0,22 21 15,0-21-15,0 1 0,0-1 0,22 0 16,-22 0-16,21-21 16,0 0-16,0 0 0,0 0 0,22 0 15,-22 0-15,0-21 16,0 21-16,0-21 0,0 0 0,1-1 16,-1-20-16,-21 21 0,0 0 15,0-22-15,0 22 0,0-21 16,0 21-16,-21 0 0,-1-1 0,1 1 15,0 21-15,0 0 0,0-21 16,0 21-16,-1 0 0,-20 0 0,21 0 16,0 21-16,0 0 0,-1 1 15,1-1-15,21 0 0,0 0 16,0 0-16,0 0 0,0 1 0,0-1 16,0 0-16,21-21 15,1 0-15,-1 0 16,21 0-16</inkml:trace>
  <inkml:trace contextRef="#ctx0" brushRef="#br0" timeOffset="1594.38">5270 720 0,'0'0'0,"22"-21"0,-22-1 16,0 1-16,21 0 0,-21 0 0,21 21 15,-21-21-15,0 42 31,0 0-15,0 0-16,-21 22 0,21-1 16,-21 21-16,-1-20 0,22 41 15,-21-20-15,0-1 0,21 22 16,0-21-16,-21 20 0,0-20 0,0-1 16,21 1-16,-22-1 0,22 1 15,0-1-15,0-20 0,-21 20 0,21-21 16,0 1-16,-21-22 0,21 21 15,0-21-15,0 1 0,0-1 0,21-21 47,0-21-47,1-1 0,-1-20 16,0 21-16</inkml:trace>
  <inkml:trace contextRef="#ctx0" brushRef="#br0" timeOffset="2272.6">5884 1672 0,'0'0'0,"21"0"0,1 0 16,-1-21-16,-21 0 16,0 0-16,21 0 15,-21-1-15,0 1 0,0 0 16,0 0-16,0 0 15,0 0-15,0-1 0,-21 22 16,0 0-16,-1 0 0,-62 0 16,41 0-1,22 22-15,-21-1 0,21 0 16,0 0-16,-22 21 0,22-20 0,0 20 16,0 0-16,0 1 0,21-1 15,-22-21-15,22 21 0,0 1 16,0-22-16,0 21 0,0-21 0,0 1 15,22-1-15,-1 0 0,21 0 16,-21 0-16,0-21 0,1 0 16,-1 0-16,21 0 0,-21 0 0,0 0 15,22-21-15,-22 0 0,0 0 16,0 0-16,22-22 0,-22 22 16,0-21-16,0-22 0,0 22 0,0-22 15,1 1-15,-1-1 0,-21 1 16,21-22-16,0 22 0,-21-1 0,0-20 15,21 20-15,-21-21 0,0 22 16,21-1-16,-21 22 0,0 0 0,0-1 16,0 1-16,0 21 0,0 0 15,-21 21 1,0 0-16,21 21 0,-21 21 16,21 1-16,0-1 0,-21 21 15,0 1-15,21 21 0,0-22 0,0 22 16,-22-1-16,22-20 0,-21 21 15,21-1-15,0 1 0,0-22 0,0 1 16,0-1-16,0 1 0,0-22 16,0 1-16,0-1 0,0 0 0,21 1 15,1-22-15,-22 0 0,21 0 16,0-21-16,0 0 0,0 0 16,0 0-16,1 0 0,-1-21 15,0 0-15,0 0 0,21-22 0,-20 1 16,20 0-16</inkml:trace>
  <inkml:trace contextRef="#ctx0" brushRef="#br0" timeOffset="3123.11">8424 995 0,'-21'-42'16,"42"84"-16,-63-127 0,21 43 0,21 0 15,-21-1-15,-1 1 0,1 0 0,0-1 16,21 22-16,-21 0 0,21-21 15,-21 20-15,21 1 16,0 42 0,0 1-16,0-1 0,0 21 15,0 0-15,0 22 0,0-1 0,0 22 16,0 0-16,0-1 0,0 1 16,0 0-16,0-1 0,0 1 15,0 0-15,0-1 0,0 1 16,-21-21-16,-1-1 0,22 1 0,-21-22 15,0 0-15,21 1 0,0-1 16,0-21-16,0 0 0,-21-21 0,0 0 16,21-21-1,0-21 1,0 21-16,0-22 0,0 1 16,0 0-16,21-22 0,0 22 15,0-22-15,0 22 0,1 0 0,-1-1 16,21 1-16,-21 21 0,22 0 15,-1-22-15,-21 43 0,21-21 16,1 21-16,-1 0 0,0 0 16,1 21-16,-22 0 0,21 1 0,-21-1 15,1 21-15,-22-21 0,0 22 16,0-1-16,0 0 0,-22 1 0,1-1 16,0 0-16,-21 1 0,-1-22 15,1 21-15,0-21 0,21 22 0,-22-22 16,1 0-16,0 0 0,20-21 15,1 21-15,-21-21 0,21 0 0,0 0 16,-1 0 0,22-21 15,22 21-31,-1-21 0,0 0 0,0 0 16,21-1-16,-20 1 0,-1 0 15</inkml:trace>
  <inkml:trace contextRef="#ctx0" brushRef="#br0" timeOffset="3545.88">8953 1461 0,'0'0'0,"22"-43"16,-1 22-16,0 0 0,0 0 0,-21 0 15,21 21-15,0-22 16,1 22-16,-1 0 0,21 0 0,-21 0 15,0 0-15,1 22 0,-1-1 16,0 0-16,0 0 0,0 0 0,0 0 16,-21 22-16,0-1 0,0 0 15,22-20-15,-22 20 0,0 0 0,0 1 16,0-1-16,0-21 0,-22 0 16,22 22-16,-21-22 0,21 0 0,-21 0 15,0-21 1,21-21-1,0 0-15,0 0 0,0-1 16,0-20-16,0 0 0,0-1 16,0 1-16,0 0 0,0-1 15,0 1-15,21 0 0,0-1 0,0 22 16,1-21-16,-22 21 0,21 0 16,0-1-16,0 1 0,0 0 0,0 21 15,1 0-15,-1 0 16,0 0-16,-21 21 15,0 0-15,21-21 0</inkml:trace>
  <inkml:trace contextRef="#ctx0" brushRef="#br0" timeOffset="4000.66">10054 1418 0,'0'0'15,"0"-21"-15,0 0 0,0 0 16,0 0-16,0-1 0,0 1 0,0 0 16,-21 21-1,0 0-15,0 0 0,-1 21 16,1 0-16,0 1 0,21-1 16,-21 21-16,0-21 0,0 22 0,-1-1 15,1 0-15,21 1 16,0-1-16,0 0 0,0 1 0,0-1 15,0 0-15,0-21 0,21 1 16,1-1-16,20 0 0,-21-21 0,0 0 16,22 0-16,-1 0 0,0 0 0,-21 0 15,22-21-15,-1 0 0,-21-1 16,22 1-16,-22-21 0,0 21 0,0-22 16,0 1-16,0 0 0,-21-1 15,0-20-15,0 21 0,0-1 16,0 1-16,0 0 0,-21-1 0,0 22 15,-21-21-15,21 21 0,-1 21 16,-20 0-16,21 0 0,-21 0 16,-1 0-16,22 0 0,-21 21 15,21 21-15,-1-21 0,1 0 0,21 22 16,0-22-16,0 21 0,0-21 16,0 22-16,0-1 0,21-21 0,1 22 15</inkml:trace>
  <inkml:trace contextRef="#ctx0" brushRef="#br0" timeOffset="4614.6">10689 1503 0,'0'0'0,"0"-21"0,0 0 0,0-1 0,0 1 15,-21 21-15,21-21 16,-21 21-16,21 21 15,-21 0-15,21 1 16,-22-1-16,22 21 0,0-21 0,0 22 16,-21-1-16,21 0 0,-21 1 15,21-22-15,0 21 0,0 0 0,0-20 16,0 20-16,0-21 16,0 0-16,0 0 0,21-21 15,0 0-15,1 0 16,-1-21-16,0 0 0,0 0 15,0 0-15,-21 0 0,21-22 16,1 22-16,-1-21 0,0-1 0,-21 1 16,21 21-16,0 0 0,-21 0 15,0-1-15,0 1 0,21 21 16,-21 21 0,0 1-16,0-1 0,0 0 0,0 0 15,-21 0-15,21 22 0,0-22 16,0 21-16,0-21 0,0 22 0,0-22 15,0 0-15,0 0 0,21 0 16,1-21-16,-1 21 0,0-21 16,0 0-16,0 0 0,22 0 0,-22 0 15,0 0-15,21-21 0,-21 0 16,1 0-16,-1 0 0,21-22 0,-21 22 16,0-21-16,-21 0 0,22-1 15,-1 1-15,-21-22 0,21 22 0,-21 21 16,0-21-16,0-1 0,0 22 15,0 0-15,0 0 0,-21 0 0,0 21 16,21-22-16,-22 22 16,22 22-1,0-1 1,0 0-16,0 0 16,0 0-16</inkml:trace>
  <inkml:trace contextRef="#ctx0" brushRef="#br0" timeOffset="5052.37">11769 1482 0,'0'0'0,"42"0"0,-21 0 0,0-21 0,-21-1 16,21 1-16,-21 0 16,0 0-1,-21 21-15,0 0 16,0 0-16,0 0 0,-22 0 15,22 0-15,0 21 0,0-21 0,0 21 16,0 0-16,21 1 0,0-1 16,-22 0-16,22 0 0,0 0 0,0 22 15,0-22-15,0 0 0,22 0 16,-1 0-16,-21 0 0,21-21 0,0 22 16,0-1-16,0 0 0,1 0 15,-1 0-15,0-21 0,0 21 0,-21 1 16,0-1-16,0 0 15,0 0-15,0 0 0,-21-21 16,0 0-16,0 21 0,-1-21 16,1 0-16,-21 22 0,21-22 15,-22 0-15,1 0 0,21 0 0,-21 0 16,20 21-16,1-21 0,0 0 16,0 0-16,0 0 0,21-21 31,0-1-31,21 1 15,0 21-15,0-21 0,0 21 16,1-21-16</inkml:trace>
  <inkml:trace contextRef="#ctx0" brushRef="#br0" timeOffset="5914.87">12086 1969 0,'0'0'0,"21"0"31,-21-22-31,43 22 16,-22-21-16,0 0 0,0 0 16,0 0-16,22 0 0,-22-1 15,0 1-15,0 0 0,21-21 16,-42 21-16,22-1 0,-22-20 0,21 21 15,-21 0-15,0 0 0,0-1 0,0 1 16,0 0-16,0 0 0,-21 21 16,-1 0-16,1 0 15,0 0-15,0 21 16,0-21-16,0 21 0,-1 22 0,22-22 16,-21 0-16,0 21 0,0-21 15,21 22-15,0-1 0,0-21 0,-21 22 16,21-22-16,0 21 0,0-21 15,0 0-15,0 1 0,0-1 16,21 0-16,0 0 0,0-21 16,0 0-16,1 0 0,-1 0 0,0 0 15,0 0-15,21 0 0,-20 0 0,20 0 16,-21-21-16,21 0 0,-20 0 16,-1-1-16,21 1 0,-21 0 0,0-21 15,22 21-15,-22-22 0,0 1 16,0 21-16,0-22 0,1 1 0,-22 21 15,0-21-15,0 20 16,0 1-16,0 0 0,0 0 0,-22 21 16,1 0-1,0 0-15,0 21 16,0 0-16,21 0 0,0 1 16,0-1-16,0 0 0,0 0 15,0 0-15,0 0 16,21-21-16,0 0 15,0 0-15,0 0 16,1-21-16,-1 0 0,0 21 0,0-21 16,0 0-16,-21 0 0,21-1 15,1 22-15,-1-21 0,-21 0 0,21 21 16,-21-21-16,21 21 16,-21 21-1,0 0 1,0 0-16,0 22 0,-21-22 15,0 21-15,21 1 0,-21-22 0,21 21 16,0 0-16,-22-20 0,22 20 16,0-21-16,0 0 0,0 22 0,0-22 15,0 0-15,0 0 0,22-21 16,-1 0 0,0 0-16,0 0 0,0 0 0,0-21 15,1 21-15,20-21 16,-21 0-16,0-1 0,0 1 15,1 0-15,-1 0 0,21-21 0</inkml:trace>
  <inkml:trace contextRef="#ctx0" brushRef="#br0" timeOffset="6534.9">16214 1037 0,'0'0'16,"0"-42"-16,0 0 0,0-22 0,0 22 15,0-1-15,0-20 0,0 21 16,0-1-16,0 1 0,0 0 0,21-1 16,-21 22-16,0-21 0,0 21 15,0-1-15,0 44 16,-21-1 0,21 21-16,-22 0 0,1 22 15,0 21-15,0-1 0,0 1 0,0 21 16,-1-22-16,1 22 0,21 0 15,-21-21-15,0-1 0,0 22 16,21-21-16,-21-22 0,21 1 16,0-1-16,0 1 0,-22-22 0,22-21 15,0 22-15,0-22 0,0 0 16,0 0-16,0-42 31,0 0-31,0 0 0,0 0 0,0-22 16,0 22-16,0-42 0,0 20 15,0-20-15</inkml:trace>
  <inkml:trace contextRef="#ctx0" brushRef="#br0" timeOffset="6874.7">15854 1016 0,'0'0'16,"-21"-42"-16,-1-1 0,1 1 0,0 0 16,0-1-16,21-41 15,0 63-15,0-1 0,0-20 16,0 21-16,21 0 0,21 0 15,-20-1-15,20 1 0,0 0 0,22 21 16,-1-21-16,1 21 0,-1 0 16,1 0-16,-1 0 0,1 21 15,-1 0-15,1 22 0,-22-1 0,-21 0 16,22 1-16,-43 20 0,0 1 16,0 20-16,-22-20 0,1-1 0,-21 22 15,-22-22-15,22 1 16,-21-22-16,-22 22 0,21-22 0,1 0 15,21 1-15,-22-1 0,22-21 16,-1 0-16,22 1 0,0-1 0,0 0 16,21 0-1,21-21-15,0 0 16,0 0-16,22 0 0,-22 0 16,21 0-16,1 0 0,-1-21 0,0 21 15</inkml:trace>
  <inkml:trace contextRef="#ctx0" brushRef="#br0" timeOffset="7278.76">16679 1482 0,'0'0'0,"-21"0"31,0 21-15,0 0-16,0 0 0,-1 0 15,1 1-15,0 20 0,0-21 0,0 21 16,-22 1-16,22-1 0,21-21 15,-21 22-15,0-1 0,21-21 0,0 21 16,0-20-16,0-1 0,0 0 16,21 0-16,0 0 0,22-21 0,-22 0 15,21 0-15,0 0 16,1 0-16,-1 0 0,0 0 0,1-21 16,-1 0-16,0 0 0,-20 0 15,20-22-15,0 22 0,-21-21 0,1-1 16,-1 1-16,-21 0 0,0-1 15,0 1-15,0 0 0,-21-1 0,-1 1 16,1 21-16,0 0 0,-21 0 16,21 21-16,-22 0 0,22 0 0,-21 0 15,21 0-15,-22 21 0,22 0 16,0-21-16,0 21 0,0 21 16,21-20-16,0-1 0,0 0 0,0 0 15,0 0-15,21-21 0,0 21 16,21-21-16,-21 0 0,22 0 15</inkml:trace>
  <inkml:trace contextRef="#ctx0" brushRef="#br0" timeOffset="7630.56">17484 1418 0,'0'-21'0,"0"42"0,0-63 0,0 21 15,-22 21 1,1 0-1,21 42-15,-21-21 16,21 0-16,0 22 0,0-1 16,0 0-16,0 22 0,-21-22 15,21 22-15,-21-22 0,21 22 0,-21-1 16,21 1-16,0-22 0,0 21 0,-22 1 16,22-1-16,-21 1 0,21-1 15,0 22-15,-21-21 0,0-1 0,0 1 16,21-1-16,-21 1 0,-1-22 15,22 0-15,0 1 0,-21-1 0,0 0 16,21-21-16,-21 1 0,21-1 16,0 0-16,0-42 31,21 0-31,0-1 16,0-20-16,1 21 0,-1-21 0,0-1 15,21 1-15,-21-22 0</inkml:trace>
  <inkml:trace contextRef="#ctx0" brushRef="#br0" timeOffset="7989.35">17526 1651 0,'0'0'0,"-21"-21"0,0-21 0,-1 20 16,1 1-16,0-21 0,21 21 15,0 0-15,0-1 0,0 1 0,0 0 16,0 0-16,21 21 0,0-21 15,1 21-15,20 0 0,0 0 0,1 0 16,-1 0-16,0 0 0,1 21 16,20 0-16,-42 0 0,22 0 0,-1 22 15,-21-22-15,0 21 0,-21 1 16,0-1-16,0 0 0,0-21 0,-21 22 16,0-1-16,-21-21 0,-1 0 15,1 22-15,0-22 0,-1 0 0,1-21 16,21 21-16,-22 0 15,1-21-15,21 0 0,-21 0 0,20 0 16,44-21 15,-1 21-15,0-21-16,21 21 0,-21-21 0,22 0 16,-22 0-16</inkml:trace>
  <inkml:trace contextRef="#ctx0" brushRef="#br0" timeOffset="8390.82">18140 1503 0,'0'0'0,"0"-64"15,0 86 17,0-1-17,-21 0-15,21 21 0,0-21 16,-22 22-16,22-1 0,0 0 0,0-20 15,0 20-15,0 0 0,0 1 16,0-22-16,0 21 0,0-21 16,22 0-16,-1 1 0,0-1 0,0-21 15,0 0-15,22 0 0,-22 0 0,21 0 16,-21 0-16,22 0 0,-1-21 16,-21 21-16,0-22 0,0-20 0,1 21 15,-1-21-15,0-1 0,0 22 16,-21-42-16,0 20 0,0 1 15,0 0-15,0 20 0,0-20 16,0 21-16,0 0 0,0 0 16,0 42 15,21-21-31,-21 21 16,21 0-16,-21 0 0,22-21 15,-1 21-15,0-21 0,0 0 16</inkml:trace>
  <inkml:trace contextRef="#ctx0" brushRef="#br0" timeOffset="8770.77">18986 1439 0,'0'0'16,"0"-21"-1,0 0-15,0 42 16,0 0-1,0 1-15,0-1 0,0 0 0,0 21 16,0 1-16,0-1 0,0 0 16,0 22-16,0-22 0,0 22 0,-21-22 15,0 21-15,21-20 16,-21 20-16,0-20 0,21 20 0,-21-21 16,-1 22-16,22-1 0,0 1 15,0-1-15,-21 1 0,21-1 0,0 1 16,0-1-16,-21 1 0,21-22 15,0 1-15,0 20 0,0-21 0,0-20 16,0 20-16,0-21 0,0 0 0,0 0 16,0 1-16,0-44 31,0 1-31,21 0 0,-21 0 16,21 0-16,-21 0 0,0-22 15,22 1-15,-1 0 0,0-1 0,-21 1 16,21-22-16</inkml:trace>
  <inkml:trace contextRef="#ctx0" brushRef="#br0" timeOffset="9094.77">19008 1820 0,'0'0'0,"-64"-127"16,43 85-16,0 0 0,21-1 15,-21 1-15,21 21 0,0-21 16,0 20-16,0 1 0,0-21 0,0 21 15,0 0-15,21-1 16,0 22-16,0-21 0,21 0 0,-20 21 16,20 0-16,0 0 0,1 0 15,20 0-15,-21 21 0,1 0 0,-1 1 16,-21-1-16,22 21 0,-43-21 16,0 22-16,0-1 0,0 0 0,0 1 15,-22-1-15,-20-21 0,0 21 16,-1 1-16,1-22 0,0 21 0,-1-21 15,1 1-15,21-1 0,-21 0 16,20-21-16,1 21 0,0-21 0,0 0 16,21 21-16,-21-21 0,0 0 15,21 21-15,-22-21 0,1 0 0,0 0 16</inkml:trace>
  <inkml:trace contextRef="#ctx0" brushRef="#br0" timeOffset="9931.04">3238 2350 0,'-21'0'0,"42"0"0,-63 0 0,0 0 16,21 0-16,-1 0 0,1 0 15,-21 21-15,21-21 0,0 0 0,-22 0 16,22 0-16,0 0 0,0 21 15,-22-21-15,22 0 0,0 0 16,0 21-16,0-21 0,21 21 16,42 0-1,-21-21-15,22 0 16,20 0-16,-21 22 0,22-22 16,21 0-16,-1 0 0,1 0 0,0 21 0,20-21 15,1 0-15,0 0 0,0 0 16,21 0-16,0 0 0,-21 0 15,42 0-15,-21 0 0,0 0 16,0 0-16,0 21 0,0-21 0,-21 0 16,0 0-16,-22 0 0,1 0 15,0 0-15,-22 0 0,1 0 0,-22 0 16,0 0-16,1 0 0,-22 0 16,0 0-16,0 0 15,0 0 32,0 0-47</inkml:trace>
  <inkml:trace contextRef="#ctx0" brushRef="#br0" timeOffset="10706.92">9250 2371 0,'-43'0'0,"86"0"0,-128 0 0,43-21 16,-1-1-16,1 22 0,0 0 0,-22-21 15,22 21-15,0 0 0,-1 0 16,1 0-16,-22 0 0,22 0 0,0 0 16,-1 0-16,22 0 0,-21 0 15,0 0-15,20 0 0,1 0 0,0 0 16,0 0-16,0 0 0,0 0 15,21 21 1,21-21 0,0 22-16,0-1 0,21-21 15,1 0-15,20 0 0,1 21 0,20-21 16,1 0-16,0 0 0,21 21 16,-1-21-16,-20 0 0,42 0 0,-21 0 15,21 0-15,0 0 0,21 0 16,-21 0-16,21 0 0,-21 0 0,21 0 15,1 0-15,-1 0 0,0 0 16,-21 0-16,21 0 0,-21 0 0,-21-21 16,0 21-16,0 0 0,-22 0 15,1-21-15,-22 21 0,1 0 16,-1 0-16,-41 0 0,20-21 16,-21 21-16,0 0 0,0 0 0,-21-22 31,-21 1 0,0 21-15,21-21-16,21 0 15,0 21-15</inkml:trace>
  <inkml:trace contextRef="#ctx0" brushRef="#br0" timeOffset="11606.74">16595 2307 0,'-43'0'0,"86"0"0,-107 0 0,22 0 15,21 0-15,-22 0 0,1 0 16,0 0-16,-1-21 0,22 21 0,-21 0 15,-1 0-15,1 0 0,0 0 16,-1 0-16,1 0 0,21 0 0,-21 0 16,-1-21-16,22 21 0,0 0 15,0 0-15,0 0 0,-1 0 16,1 0-16,0-21 0,42 21 62,0 0-62,22 0 0,-1 0 0,22 0 16,-1 0-16,22 0 0,21 0 16,-1 0-16,1 0 0,21 0 0,0 0 15,21 21-15,-21-21 0,22 0 16,-1 0-16,0 21 0,0-21 0,0 21 16,0-21-16,1 0 0,-1 21 15,0-21-15,-21 0 0,0 22 0,0-22 16,-21 21-16,-22-21 0,1 0 15,-21 0-15,-1 21 0,1-21 16,-22 0-16,0 0 0,-21 0 16,1 0-16,-22-21 47,0 0-32,-22 21 79,1 0-94,0 0 0,21 21 16</inkml:trace>
  <inkml:trace contextRef="#ctx0" brushRef="#br0" timeOffset="20802.79">1609 4424 0,'0'0'0,"-22"-21"15,1 0-15,0-1 0,21 1 16,0 0-16,0 0 0,0-21 16,0 20-16,0 1 0,21-21 15,0 21-15,1 0 0,-1-1 0,0 1 16,21 0-16,-21 0 0,1 0 15,20 21-15,0 0 0,-21 0 16,22 21-16,-22 21 0,0-21 16,0 22-16,0-1 0,1 0 15,-1 1-15,-21 20 0,0-20 0,0-1 16,0 0-16,0 1 0,0-1 16,0 0-16,-21 1 0,-1-1 0,22 0 15,-21 1-15,0-22 0,21 0 16,0 0-16,-21 0 0,0-21 15,21-21 1,0 0-16,0 0 16,0 0-16,0-22 0,0 22 0,0-21 15,0-1-15,0 1 16,0-21-16,21 20 0,0-20 0,0 20 16,0 1-16,1-21 0,-1 41 15,21-20-15,-21 21 0,22 0 16,-22 0-16,21 21 0,-21 0 0,22 21 15,-22 0-15,0 0 0,0 21 16,0 1-16,0-1 0,-21 0 0,0-20 16,0 20-16,0 0 0,0 1 15,0-1-15,-21-21 0,21 21 0,-21-20 16,0-1-16,21 21 0,0-21 16,-21 0-16,21 1 0,0-44 46,21 22-46,-21-21 0,21-21 16,0 21-16,22 0 0</inkml:trace>
  <inkml:trace contextRef="#ctx0" brushRef="#br0" timeOffset="21223.54">2773 4233 0,'0'0'0,"0"-21"0,21 0 15,-21 0-15,0 0 0,0 0 16,-21 21-1,21 21-15,-21 0 16,-1 21-16,22-21 0,-21 22 16,0-1-16,21 0 0,0 1 15,-21-1-15,0 0 0,21-20 0,-21 20 16,21 0-16,0 1 0,0-22 16,0 21-16,0-21 0,0 0 0,0 1 15,0-1-15,21 0 0,0-21 16,0 0-16,0 0 0,0 0 0,22-21 15,-22 0-15,0-1 0,21 1 16,-20 0-16,-1 0 0,0-21 16,0-1-16,-21 1 0,0 0 0,0-1 15,21 1-15,-21 0 0,0-1 16,0 1-16,0 21 0,0-22 16,-21 22-16,21 0 0,-21 21 0,0 0 15,0 0-15,-1 0 0,1 0 16,0 0-16,0 0 0,-21 21 0,20 0 15,1 1-15,21-1 0,-21 0 16,21 0-16,0 0 0,0 0 16,0 1-16,21-22 0,0 0 15,1 0-15,-1 0 0,21 0 16,-21-22-16</inkml:trace>
  <inkml:trace contextRef="#ctx0" brushRef="#br0" timeOffset="21539.28">3387 3958 0,'0'0'0,"0"-42"0,21 21 16,-21-22-16,21 22 0,-21 0 0,0 0 16,0 0-16,0 42 31,0 0-31,0 0 0,-21 0 16,21 22-16,-21-1 0,21 0 0,0 1 15,-22 20-15,1-20 0,0 20 16,0 1-16,21-22 0,-21 21 0,0 1 15,21-22-15,-22 22 16,22-22-16,-21 22 0,21-22 0,0 0 16,0 1-16,0-22 0,0 21 15,0-21-15,0 0 0,0 1 0,21-1 16,1-21-16,-1 0 16,0 0-16,0 0 0,0-21 0,0-1 15,-21 1-15,22 0 0,-1-21 16,0 21-16,0-22 0,0 22 0,0-21 15,-21-1-15,0 1 0</inkml:trace>
  <inkml:trace contextRef="#ctx0" brushRef="#br0" timeOffset="21735.16">3281 4276 0,'-43'0'0,"86"0"0,-128 0 0,43 0 16,21 0-16,-1 0 0,1 0 0,21-21 15,21 21 1,1 0-16,-1 0 15,21 0-15,-21-22 0,22 22 16,-1 0-16,0 0 0,-21 0 0,22-21 16,-1 21-16,-21-21 0,0 21 15,22 0-15,-22 0 0,0 0 16,0 0-16,0 0 0,1 0 0,-1 0 16</inkml:trace>
  <inkml:trace contextRef="#ctx0" brushRef="#br0" timeOffset="22355.76">4932 4657 0,'42'-64'16,"-84"128"-16,84-149 0,-42 64 0,0-21 16,0 20-16,0-20 0,0 21 0,0-21 15,0 20-15,-21-20 0,0 0 0,0 21 16,-1-1-16,1 1 0,0 0 16,0 21-16,-21 0 0,20 0 15,1 0-15,0 21 0,0 0 16,-21 22-16,20-22 0,1 21 0,0 1 15,0-1-15,-21 0 0,20 1 16,22-1-16,-21 0 0,21 22 0,-21-22 16,21 0-16,0-20 0,0 20 15,0-21-15,0 21 0,0-20 16,21-22-16,0 21 0,1-21 0,-1 0 16,0 0-16,0 0 0,0-21 15,0-1-15,22 1 0,-22 0 0,21 0 16,-21-21-16,22 20 0,-22-20 15,21 0-15,-21 21 0,1-22 0,-1 1 16,0 0-16,0 20 0,-21-20 0,0 21 16,0-21-16,0 20 15,0 1-15,0 42 32,0 1-32,-21-1 0,21 0 0,0 21 15,0-21-15,0 22 0,0 20 16,0-42-16,0 22 0,0-22 15,21 0-15,-21 21 0,0-20 0,21-22 16,0 21-16,1 0 0,-1-21 16,0 0-16,0 0 0,0 0 15,0-21-15,22 0 0,-22-1 0,0 1 16,0 0-16,22-21 0</inkml:trace>
  <inkml:trace contextRef="#ctx0" brushRef="#br0" timeOffset="22934.22">6477 4339 0,'0'-21'16,"0"42"-16,0-84 0,0 20 0,0 1 0,0 21 15,0 0-15,0-22 0,0 22 16,-21 0-16,0 21 16,-1 21-16,1 0 15,21 1-15,0 20 0,0 0 0,0 1 16,0 20-16,0 1 0,0-1 0,0 22 15,0-1-15,0 1 0,0 0 16,0 21-16,0-22 0,0 1 0,0 21 16,0-22-16,0 1 0,-21 0 15,21-1-15,-21 1 0,21-21 0,0-1 16,0 1-16,0-1 0,-21-21 0,21 1 16,0-1-16,0-21 0,0 0 15,0 1-15,0-1 0,0-42 31,0-1-31,0 1 0,0-21 16,0 0-16,0-1 0,0 1 0,0-22 16</inkml:trace>
  <inkml:trace contextRef="#ctx0" brushRef="#br0" timeOffset="23255.04">6329 4763 0,'0'0'0,"-21"-43"0,-1 1 0,1 0 0,21 20 16,-21-20-16,21 21 0,0-21 15,0 20-15,0-20 0,0 21 0,0-21 16,0 20-16,21 1 0,0 0 16,22 0-16,-1 0 0,0 0 0,22-1 15,-1 22-15,-20 0 16,20 0-16,1 0 0,-1 22 0,-20-1 16,-1 0-16,0 21 0,-21-21 0,-21 22 15,0-22-15,0 21 0,-21 1 16,0-1-16,-21-21 0,21 21 0,-43 1 15,22-22-15,-1 21 0,-20-21 16,21 22-16,-1-22 0,1 0 0,21 0 16,-22-21-16,43 21 0,22-42 31,20 0-31,-21 0 16,21 0-16,-20 0 0,20-1 15,21 1-15</inkml:trace>
  <inkml:trace contextRef="#ctx0" brushRef="#br0" timeOffset="23638.82">7197 4255 0,'0'0'0,"0"-22"15,-22 22 1,1 22 0,0-1-16,21 21 0,-21-21 15,0 22-15,21-1 0,-21 0 0,21 1 16,-22-1-16,22 0 0,0 1 0,0-22 15,0 21-15,0 0 16,0-20-16,0-1 0,22 21 0,-1-42 16,0 21-16,21-21 0,-21 0 15,22 0-15,-22 0 0,21-21 0,-21 21 16,22-21-16,-22-21 0,0 20 0,21 1 16,-20-21-16,-22 21 0,21-22 15,-21 1-15,0 0 0,0-1 0,0 1 16,0-21-16,0 20 0,-21 22 15,-1-21-15,1 21 0,0-1 0,0 1 16,-21 21-16,20 0 0,1 0 0,-21 0 16,21 21-16,0 1 0,-22-1 15,22 0-15,0 0 0,0 0 16,21 22-16,0-22 0,0 0 16,0 0-16,0 0 0,21 0 0,0 1 15,0-1-15,22-21 0,-22 0 0,21 0 16</inkml:trace>
  <inkml:trace contextRef="#ctx0" brushRef="#br0" timeOffset="23967.59">7980 4255 0,'0'0'0,"0"-22"0,-21 22 16,-1 0-1,1 0-15,21 22 16,-21-1-16,21 21 0,0-21 0,-21 22 15,21-1-15,0 0 0,-21 1 16,21-1-16,0 21 0,0 1 0,-21-1 16,-1 1-16,22 21 0,-21-22 0,21 1 15,-21 20-15,0-20 0,21 20 16,-21-20-16,0 21 0,21-22 0,-22 22 16,1-22-16,0 1 0,0-1 0,21 1 15,-21-1-15,21-20 0,-21-1 16,-1 0-16,22 1 0,0-22 0,0 0 15,0 0-15,0-42 32,0 0-32,0-22 15,22 22-15,-1-21 0,0 0 0,0-22 16</inkml:trace>
  <inkml:trace contextRef="#ctx0" brushRef="#br0" timeOffset="24303.92">7832 4530 0,'0'0'16,"-22"-43"-16,22 22 0,0 0 0,-21 0 15,21 0-15,0 0 0,0-1 16,0 1-16,21 0 0,1 0 16,-1 21-16,0-21 0,21 21 0,1 0 15,-1 0-15,0 0 0,1 0 0,-1 0 16,0 21-16,-21 0 0,1 21 15,20-20-15,-42 20 0,0-21 0,0 21 16,0-20-16,0 20 0,0 0 16,-21-21-16,-22 22 0,22-22 0,-21 0 15,0 21-15,-1-20 0,1-1 0,21 0 16,-22 0-16,1-21 16,21 21-16,-21-21 0,20 0 0,44 0 46,-1-21-46,0 0 0,21 0 0,-21 0 16,22-1-16,-1 1 0</inkml:trace>
  <inkml:trace contextRef="#ctx0" brushRef="#br0" timeOffset="24698.69">8572 4318 0,'0'0'16,"0"-21"-16,0 42 31,-21 0-31,21 0 0,-21 1 16,21-1-16,-21 0 0,21 21 0,0-21 15,0 22-15,0-22 0,-21 21 16,21-21-16,0 22 0,0-22 0,0 21 16,0-21-16,0 1 0,21-1 15,0 0-15,0-21 0,0 0 16,1 0-16,-1 0 0,0 0 0,0 0 15,0-21-15,0 0 0,1 21 16,-1-22-16,0-20 0,-21 21 0,21 0 16,-21-22-16,21 22 0,-21-21 0,0 0 15,0 20-15,0-20 0,0 0 16,0 21-16,0-1 0,0 1 16,0 0-16,0 0 0,0 42 31,0 0-16,0 0-15,0 1 16,0-1-16,21-21 16,-21 21-16,22-21 0</inkml:trace>
  <inkml:trace contextRef="#ctx0" brushRef="#br0" timeOffset="25018.51">9102 4382 0,'0'0'0,"0"-22"0,0 1 15,0 0-15,0 42 47,0 0-47,0 1 0,0-1 16,0 0-16,0 21 0,0-21 0,-22 22 16,22-1-16,-21 0 0,21 1 0,-21-1 15,0 0-15,21 22 0,-21-1 16,0-20-16,21 20 0,-22 1 0,1-22 15,0 22-15,0-1 0,0-21 16,0 22-16,21-22 0,-22 1 0,1 20 16,0-21-16,0 1 0,0-1 15,21 0-15,-21-20 0,21 20 0,-22-21 16,22 0-16,-21-21 0,21 21 0,0-42 31,0 0-31,0-21 16</inkml:trace>
  <inkml:trace contextRef="#ctx0" brushRef="#br0" timeOffset="25350.34">9080 4318 0,'0'0'0,"0"-21"0,0 0 0,0 0 0,0-1 15,0 1-15,0 0 0,0 0 16,22 21-16,20 0 16,-21 0-16,0 0 0,22 0 0,-22 0 15,0 0-15,21 21 0,-21 0 16,1 0-16,-1 22 0,0-22 0,-21 0 16,0 21-16,0-20 0,0 20 15,0-21-15,0 21 0,0-20 16,0-1-16,-21 21 0,0-21 0,-22 0 15,22 1-15,0-1 0,0 0 0,-22 0 16,22-21-16,0 21 0,0 0 16,0-21-16,0 22 0,-1-22 15</inkml:trace>
  <inkml:trace contextRef="#ctx0" brushRef="#br0" timeOffset="26607.47">11493 4593 0,'0'0'16,"0"21"-16,0 1 0,0-1 0,0 0 0,0 0 16,0-42 15,22 21-16,-22-21-15,21 0 16,-21-1-16,0 1 0,0 0 0,21-21 16,-21 21-16,21-22 0,-21 1 15,0 0-15,0-1 0,21-20 0,-21 20 16,0 1-16,0-21 0,0 41 16,0-20-16,0 21 0,0 0 0,0 0 15,0-1-15,-21 44 16,21-1-16,-21 0 15,21 21-15,-21-21 0,0 1 16,21 20-16,0-21 0,0 21 0,0-20 16,0 20-16,0-21 0,0 0 0,0 0 15,0 1-15,0-1 16,21-21 0,0 0-16,0 0 0,0-21 15,0 21-15,1-22 0,20 1 0,-21 0 16,21-21-16,-20 21 0,-1-1 15,0-20-15,21 21 0,-21-21 0,1 20 16,-22 1-16,0 0 0,21 0 16,-21 0-16,0 42 31,0 0-31,0 0 0,-21 22 16,21-22-16,-22 21 0,22 0 15,0-20-15,-21 20 0,21 0 16,0 1-16,0-1 0,0 0 0,0-21 15,0 22-15,0-1 0,21-21 16,-21 0-16,22 1 0,-1-1 0,0 0 16,21-21-16,-21 0 0,1 0 15,20 0-15,-21 0 0,21 0 0,-20 0 16,20 0-16,0-21 0,1 0 0,-22-1 16,21 1-16,0-21 15,1 21-15,-22-22 0,0 22 0,21-21 16,-20 0-16,-22-1 0,0-20 0,0 20 15,0 1-15,0 0 0,0-1 16,0 22-16,0 0 0,-22 0 16,1 0-16,0 21 0,0 0 15,0 21-15,0 0 0,-1 0 16,-20 0-16,42 22 0,-21-1 0,21 0 16,-21 1-16,21-1 0,0 0 15,0 1-15,0-22 0,21 21 0,0 1 16,-21-22-16,21 21 0,0-21 0,1 0 15,-1 1-15,0-1 16,0 0-16,0-21 0,0 21 0,1-21 0,-1 0 16,0 0-16,0 0 0,0 0 15,0 0-15,-21-21 0,22 0 16,-1 0-16,0-1 0,0 1 0,21 0 16</inkml:trace>
  <inkml:trace contextRef="#ctx0" brushRef="#br0" timeOffset="26812.35">13039 4318 0,'0'0'0,"0"21"15,-22-21-15,22 21 0,22-21 32,-1 0-32,0 0 15,0 0-15,0 0 0,0 0 16,1 0-16,-1 0 0,0 0 15,0 0-15,0 0 16,0-21-16,1 21 0,-1-21 0,0 21 16</inkml:trace>
  <inkml:trace contextRef="#ctx0" brushRef="#br0" timeOffset="27307.07">13885 4233 0,'0'-21'16,"21"0"-16,-21 0 16,22 21-16,-1-21 0,-21 0 15,21-1-15,-21 1 0,21 0 0,-21 0 16,0 0-16,0 0 0,0-1 16,-21 22-16,0 0 15,0 0-15,-1 0 0,1 22 0,0-22 16,0 21-16,-21 0 0,20 0 15,1 0-15,0 0 0,0 1 0,0-1 16,0 0-16,21 0 0,0 0 16,0 0-16,0 1 0,0-1 0,0 0 15,0 0-15,21 0 16,0-21-16,0 21 0,0 1 0,0-1 16,1-21-16,-1 21 0,0 0 15,0-21-15,0 21 0,0 0 0,1-21 16,-22 22-16,21-1 0,-21 0 15,0 0-15,-21 0 16,-1-21-16,1 21 0,-21-21 16,0 0-16,-1 22 0,22-22 15,-21 0-15,-1 0 0,1 0 0,21 0 16,-21 0-16,20 0 0,1 0 16,0 0-16,0 0 0,21-22 15,0 1 1,21 0-16,0 21 15,0 0-15,1-21 0,20 21 0,-21 0 16,0-21-16,22 21 0,-1-21 0</inkml:trace>
  <inkml:trace contextRef="#ctx0" brushRef="#br0" timeOffset="27573.96">14245 4297 0,'0'0'0,"0"21"32,-21-21-32,21 21 0,0 0 15,0 1-15,-21-1 0,21 0 16,-21 0-16,21 0 0,0 22 0,0-22 16,-22 0-16,22 0 0,-21-21 0,21 21 15,0 0-15,0 1 16,0-44 15,0 1-31,0 0 16,21 0-16,1-21 0,-1 20 0</inkml:trace>
  <inkml:trace contextRef="#ctx0" brushRef="#br0" timeOffset="27754.85">14309 4001 0,'0'0'0,"-22"0"0,1 0 0,0 0 0,0 0 16,0 0-16,0 0 16,42 21 15,0-21-15,0 0-16,0 0 15,0 21-15</inkml:trace>
  <inkml:trace contextRef="#ctx0" brushRef="#br0" timeOffset="28355.42">14605 4318 0,'0'0'0,"-21"0"0,0 0 16,-1 0-1,22-21 1,22 21-16,-1 0 15,0-21-15,0 21 0,0 0 0,0 0 16,22 0-16,-22 0 0,0 0 16,0 0-16,0 21 0,-21 0 15,22 0-15,-22 0 0,0 1 0,21-1 16,-21 0-16,0 21 0,0-21 16,0 22-16,-21-22 0,-1 21 0,-20-21 15,21 22-15,-21-22 0,20 0 16,-20 21-16,0-20 0,21-1 0,-1 0 15,-20-21-15,21 21 0,0-21 16,21-21 0,21 21-1,-21-21-15,21 21 0,0-21 0,0 21 16,1 0-16,-1 0 0,0-22 16,0 22-16,0 0 0,22 0 15,-22 0-15,0 0 0,0 0 0,0 22 16,22-22-16,-22 21 0,0 21 0,21-21 15,-21 22-15,1 20 0,-1-21 16,0 22-16,0-1 0,-21-20 16,0 20-16,0 1 0,0-1 0,0-20 0,-21 20 15,0-21-15,0 22 16,-1-22-16,-20 1 0,0-1 0,-1-21 16,-20 0-16,21 22 0,-1-22 15,-20-21-15,20 21 0,1-21 0,0 0 16,-22 0-16,22 0 0,21 0 0,-22 0 15,22 0-15,-21-21 0,21 0 16,21-1-16,-21 1 0,21 0 16,0 0-16,0 0 0,0 0 0,21-22 15,0 22-15,0-21 0,21-1 16,1 1-16,-1 0 0,0-1 0</inkml:trace>
  <inkml:trace contextRef="#ctx0" brushRef="#br0" timeOffset="28743.39">15155 4487 0,'-21'0'16,"42"0"15,-21-21-31,21 21 0,22 0 16,-22-21-16,21 21 0,-21-21 0,22 21 15,-22-21-15,21 0 0,-21-1 0,1 1 16,-1 0-16,0 0 0,-21 0 16,0 0-16,0-1 0,0 1 0,0 0 15,0 0 1,-21 21-16,0 0 0,-1 0 0,1 0 16,0 21-16,0 0 0,0-21 0,0 21 15,-1 1-15,1 20 0,0-21 16,0 0-16,21 22 0,0-22 0,0 21 15,0-21-15,0 0 0,0 22 16,0-22-16,0 0 0,0 0 0,21 0 16,0-21-16,0 22 0,1-22 15,-1 0-15,21 0 0,-21 0 16,0 0-16,22 0 0,-1 0 0,0 0 0,-20 0 16,20-22-16</inkml:trace>
  <inkml:trace contextRef="#ctx0" brushRef="#br0" timeOffset="29242.1">15896 4445 0,'21'-21'0,"-42"42"0,42-63 16,-21 21-16,0-1 0,0 1 16,0 0-16,-21 0 15,0 21-15,0 0 16,0 0-16,-1 0 0,1 21 16,0 0-16,0 0 0,0 1 15,0 20-15,-1-21 0,1 0 16,21 22-16,0-22 0,-21 0 0,21 21 15,0-21-15,0 1 0,0-1 16,0 0-16,0 0 0,0 0 16,21 0-16,0-21 15,1 0-15,-1 0 16,0-21-16,0 0 0,0 0 0,0 0 16,1 0-16,-1-1 0,-21-20 15,21 21-15,0-21 0,-21-1 0,21-20 16,0 20-16,-21-20 0,22-1 0,-22 1 15,21-1-15,-21 1 0,0-1 16,0 1-16,21-1 0,-21 22 0,0 0 16,0-1-16,0 22 0,0 0 15,0 0-15,0 42 16,-21-21-16,21 42 16,0-20-16,0 20 0,-21 21 0,21 1 15,0-1-15,0 1 0,0 21 0,0-22 16,0 22-16,0-22 0,0 1 15,0-1-15,0-20 0,21-1 0,-21 21 16,0-41-16,0 20 0,0-21 16,21 21-16,-21-20 0,21-22 0,0 0 15,0 0 1,1 0-16,-1 0 0,0-22 0,0 1 16,21 0-16,-20-21 0</inkml:trace>
  <inkml:trace contextRef="#ctx0" brushRef="#br0" timeOffset="30178.58">18140 4741 0,'0'-21'15,"0"0"-15,0 0 0,0 0 0,0 0 16,0-1-16,0 1 0,0-21 16,0 0-16,0-1 0,21 1 0,-21 0 15,21-22-15,0 1 16,-21-1-16,21 1 0,1-1 0,-1 1 16,0-1-16,0 22 0,0-22 0,-21 22 15,0 21-15,0-22 0,21 22 16,-21 0-16,0 0 0,0 0 0,-21 21 15,0 21 1,0 0-16,0 0 0,0 22 0,-1-1 16,1 0-16,0 1 0,0 20 15,21 1-15,-21-1 0,0 1 16,-1-1-16,1 1 0,21-1 16,0-21-16,0 22 0,0-22 0,0 1 15,0-1-15,0 0 0,0-21 16,0 22-16,21-43 0,1 21 0,-1-21 15,0 0-15,0 0 0,21 0 16,-20 0-16,20-21 0,-21 21 0,21-21 16,-20-22-16,20 22 0,0 0 15,1-21-15,-22-1 0,21 1 0,-21 0 16,0-1-16,1 1 0,-1 21 0,0-22 16,-21 22-16,21 0 0,-21 42 31,-21 0-31,0 22 15,0-22-15,21 21 0,-22-21 0,22 22 16,-21-1-16,21-21 16,-21 22-16,21-1 0,0-21 0,0 0 15,0 22-15,0-22 0,21 0 16,0 0-16,1-21 0,-1 0 0,0 21 16,0-21-16,0 0 0,0 0 0,22 0 15,-22-21-15,0 0 0,0 21 16,0-21-16,1 0 0,-1-22 0,-21 22 15,21 0-15,-21-21 0,21-1 16,-21 1-16,0 21 0,0-22 0,0 1 16,0 0-16,0 21 0,-21-1 15,0-20-15,0 42 0,21-21 16,-22 21-16,1-21 0,0 21 16,0 0-16,0 0 0,0 0 0,-1 0 15,1 21-15,0-21 0,21 21 16,-21-21-16,0 21 0,0-21 15,-1 0 1,1 0-16</inkml:trace>
  <inkml:trace contextRef="#ctx0" brushRef="#br0" timeOffset="30402.46">17886 4128 0,'0'0'0,"-43"-22"0,43 1 15,0 0-15,0 0 16,22 0-16,20 21 0,0-21 16,1-1-16,20 22 0,1-21 0,-1 0 15,1 21-15,20-21 0,-20 21 16,-1 0-16,1-21 0,-1 21 0,-20 0 16,-1 0-16,-21 0 0,21 0 15,-20 0-15,-1 0 16,0 0-16</inkml:trace>
  <inkml:trace contextRef="#ctx0" brushRef="#br0" timeOffset="32518.94">20426 4530 0,'0'0'0,"-21"0"0,-22 0 0,22 0 15,0 0 1,21-21 0,0-1-16,21 1 15,0 0-15,0 0 0,1 0 0,-1-22 16,0 22-16,0-21 0,0 0 16,0-22-16,1 22 0,-1-22 15,0 22-15,0-22 0,0 22 0,0-21 16,1 20-16,-22-20 0,0 20 15,21-20-15,-21 21 0,21-1 0,-21 1 16,0 0-16,0-1 0,0 22 16,0 0-16,-21 21 15,0 0-15,21 21 0,-22 0 16,1 22-16,0-1 0,-21 0 16,21 22-16,-1-1 0,1 1 0,0 20 15,0-20-15,0 21 0,0-1 0,-1-20 16,22-1-16,0 1 0,-21-1 15,21-20-15,0 20 0,0-42 16,0 22-16,0-22 0,0 21 16,21-21-16,1 0 0,-1-21 15,0 0-15,21 0 0,-21 0 16,22-21-16,-22 0 0,21 0 0,1 0 16,-1 0-16,0-1 0,1 1 0,-22-21 15,21 21-15,-21-22 0,0 1 16,1 21-16,-1-21 0,0 20 0,-21-20 15,21 21-15,-21 0 16,0 42 0,0 0-16,0 0 15,0 0-15,0 1 0,-21 20 16,21-21-16,-21 21 0,21-20 16,0 20-16,0-21 0,0 21 0,0-20 15,0-1-15,0 0 0,0 0 0,21 0 16,0-21-16,0 21 15,0-21-15,1 0 0,-1 0 0,21 0 16,-21 0-16,0-21 0,22 0 16,-22 0-16,21 0 0,-21 0 0,1-1 15,20-20-15,-21 21 0,0-21 16,-21-1-16,0 1 0,21 0 16,-21-1-16,0 1 0,0 0 0,0-1 15,-21 1-15,0 0 0,0 20 0,0 1 16,0 21-16,-22 0 0,22 0 15,-21 0-15,21 0 0,-1 43 16,-20-22-16,21 0 0,-21 21 0,20 1 16,1-1-16,0 21 0,0-20 15,21-1-15,0 0 0,0 1 0,0-22 16,0 21-16,0-21 0,21 22 16,0-22-16,0 0 0,22-21 0,-22 21 15,21-21-15,1 0 0,-1 0 16,0 0-16,1 0 0,-1 0 15,0-21-15,22 0 0,-22 21 0,0-21 16,22 0-16,-22-22 0,1 22 0,-1 0 16,0-21-16,-21-1 0,22 1 15,-22 21-15,0-22 0,-21 1 16,0 21-16,21-21 0,-21 20 0,0 1 16,0 0-16,-21 42 31,0 0-31,21 1 0,-21-1 15,0 0-15,-1 21 0,22-21 0,0 22 16,0-1-16,-21-21 0,21 22 0,0-22 16,0 0-16,0 21 0,0-21 15,0 1-15,0-1 0,21 0 16,1 0-16,-1-21 16,0 0-16,0 0 0,21 0 0,-20 0 15,-1 0-15,21 0 0,-21-21 16,0 0-16,22 0 0,-22 21 0,0-22 15,0-20-15,0 21 0,1 0 0,-22 0 16,0-22-16,0 1 0,0 0 16,0 20-16,0-20 0,0 0 0,0-1 15,0 1-15,0 21 16,-22 0-16,22 0 0,-21-1 0,0 22 0,0 0 16,0 0-16,-22 22 15,22-1-15,0 0 0,-21 0 0,21 0 16,-1 22-16,-20-1 0,21 0 15,0-21-15,21 22 0,0-1 0,0 0 16,0 1-16,0-22 0,0 0 16,21 21-16,0-20 0,21-1 0,-20-21 15,20 21-15,-21-21 0,21 0 0,1 0 16,-1 0-16,0 0 0,22 0 16,-22-21-16,1 0 0,-1 21 0,0-22 15,1-20-15,-22 21 0,21-21 16,-21-1-16,22 1 0,-22 0 15,0-22-15,0 22 0,0-22 16,0 1-16,-21 20 0,0-20 0,22 21 16,-22-22-16,0 43 0,0-21 15,0 20-15,0 1 0,0 0 0,0 42 32,0 0-32,-22 22 15,1-22-15,21 21 0,-21 1 0,21-1 16,-21 21-16,21-20 0,0 20 15,-21-20-15,0 20 0,21-21 0,-22 22 16,22-22-16,0 1 0,-21-22 16,0 21-16,21-21 0,-21 0 0,21 1 15,0-1-15,0 0 0,-21-21 16,21-21 15,0 0-31,21-1 16,0-20-16,-21 21 0,21-21 0,0 20 15,22-20-15,-22 0 0,0-1 16,21 22-16,-20-21 0,20 21 16,0 0-16,-21-1 0,22 1 0,-22 0 15,21 21-15,-21 0 0,1 0 16,-1 0-16,-21 21 16,0 0-1,0 1-15,-21-22 0,-1 21 0,1 0 16,0-21-16,0 21 0,-21 0 15,20-21-15,-20 21 0,21-21 0,0 0 16,-22 0-16,22 22 0,0-22 16,0 0-16,0 0 0,0 0 15,-1 0 1,22 21-16,0 0 16,0 0-16,0 0 0,22 0 15,-1 1-15,0-22 16,-21 21-16,21 0 0,0 0 0,0 0 15,1-21-15,-1 21 0,0 1 16,0-1-16,0-21 0,0 21 16,1-21-16,-1 0 0,0 21 15,0-21-15,0 0 16,0 0 0,-21-21-1,0 0-15,22 0 0,-22-1 16,21 1-16</inkml:trace>
  <inkml:trace contextRef="#ctx0" brushRef="#br0" timeOffset="33122.69">24680 4509 0,'21'0'0,"1"0"16,-22-22-16,21 22 0,-21-21 31,21 0-16,-21 0 1,21 0 0,-21 0 15,-21 21 110,0 0-141</inkml:trace>
  <inkml:trace contextRef="#ctx0" brushRef="#br0" timeOffset="34570.91">24342 4636 0,'0'0'0,"-22"21"0,1-21 15,21-21 1,0-1-1,0 1-15,0 0 0,0 0 0,0 0 16,0-22-16,21 22 0,1-21 16,-1 0-16,0-1 0,0 1 0,0-22 15,0 22-15,1-21 0,-1-1 16,0 22-16,0-22 0,0 22 0,-21 0 16,0-1-16,21 1 15,-21 21-15,0 0 0,0-1 0,0 44 16,0-1-1,-21 0-15,0 0 0,0 21 0,0 1 16,0 20-16,-1-20 16,1 20-16,0 1 0,0-1 0,0 1 15,0-1-15,-1 1 0,22-22 0,-21 0 16,21 1-16,0-1 0,0 0 16,0 1-16,0-22 0,0 0 0,0 0 15,21-21-15,1 0 0,-1 0 16,0 0-16,0 0 0,21 0 0,-20 0 15,20-21-15,-21 0 0,21 21 16,-20-43-16,20 22 0,-21 0 0,0-21 16,0 21-16,1-22 0,-1 1 15,0 0-15,0-1 0,0 22 16,-21-21-16,0 21 0,0-1 0,21 1 16,-21 0-16,0 42 31,-21 22-31,21-22 15,-21 21-15,21-21 0,0 22 0,-21-22 16,21 21-16,0-21 0,0 22 16,0-22-16,0 21 0,0-21 0,0 0 15,21 1-15,0-1 0,22 0 16,-22-21-16,0 0 16,21 0-16,-21 0 0,22 0 0,-22 0 0,21-21 15,-21 0-15,22-1 16,-22 1-16,0 0 0,0 0 0,22-21 15,-22 20-15,0-20 0,0 0 0,0-22 16,0 1-16,1-1 0,-22 22 16,21-22-16,0 1 0,0-1 0,-21 22 15,0 0-15,21 21 0,-21-22 16,0 22-16,-21 42 31,0 22-31,0-22 16,0 21-16,21 0 0,-22 22 0,1-22 15,0 22-15,0-22 0,0 22 16,0-22-16,-1 0 0,22 1 0,-21-1 16,0 0-16,21 1 0,-21-22 15,21 0-15,0 0 0,0 0 16,-21-21-16,21-21 31,21 0-31,0 0 16,0 0-16,0-1 0,1-20 0,-1 21 15,21-21-15,-21 20 0,0-20 0,1 21 16,20 0-16,-21 0 0,0-1 16,22 1-16,-22 21 0,0 0 15,0 0-15,-21 21 16,0 1 0,0-1-1,-21 0-15,0-21 0,0 21 0,-1 0 16,1-21-16,0 21 15,0-21-15,0 22 0,0-22 0,-1 21 16,1 0-16,0-21 0,21 21 0,-21 0 16,21 0-16,0 1 15,0-1-15,0 0 16,0 0-16,21-21 16,-21 21-16,21-21 0,0 21 0,1-21 0,20 0 15,-21 0-15,21 0 0,-20 0 16,20 0-16,0 0 0,1 0 15,-1 0-15,0 0 0,1 0 0,20-21 16,-21 0-16,1 21 0,-22-21 16,21 0-16,1 0 0,-22-1 0,0 1 15,0-21-15,0 21 0,0 0 16,1-22-16,-22 22 0,0-21 0,0 21 16,0-1-16,0 1 0,0 0 15,-22 21 1,1 0-16,0 21 0,0 0 0,0 1 15,0-1-15,-1 21 16,22-21-16,0 0 0,-21 22 0,21-22 16,0 0-16,0 0 0,0 22 15,21-22-15,1 0 0,-1 0 16,0-21-16,0 0 0,21 0 0,-20 0 16,-1 0-16,21 0 0,-21 0 15,22 0-15,-22 0 0,0-21 0,0 21 16,0-21-16,0 0 0,1-1 15,-1 1-15,0 0 0,-21 0 0,0-21 16,0 20-16,0-20 0,0 21 16,0-21-16,0 20 0</inkml:trace>
  <inkml:trace contextRef="#ctx0" brushRef="#br0" timeOffset="34787.26">25188 3725 0,'0'0'0,"-21"0"15,0 0 17,0 0-1,0 0-31,-1 0 15,1 0-15</inkml:trace>
  <inkml:trace contextRef="#ctx0" brushRef="#br0" timeOffset="36058.33">2265 6689 0,'21'0'31,"-21"-21"-31,0-1 16,0 1-16,0 0 0,21 0 16,-21 0-16,0 0 0,0-1 15,0 1-15,0-21 0,0 21 0,0-22 16,0 22-16,0-21 0,-21 21 15,21-22-15,-21 22 0,0 0 0,-1 0 16,1 0-16,0 0 0,0-1 16,0 22-16,0 0 0,-1 0 0,1 0 15,0 0-15,0 22 0,-21-1 16,20 0-16,1 21 0,0 1 16,0-1-16,0 0 0,0 1 15,-1 20-15,22-21 0,-21 22 16,21-22-16,0 22 0,0-22 0,0 0 15,0-20-15,0 20 0,21-21 16,1 0-16,-1 0 0,0-21 0,0 0 16,0 0-16,0 0 15,1 0-15,-1-21 0,0 0 0,0 0 16,0 0-16,0 0 0,1-22 16,-1 22-16,0-21 0,-21 21 15,0-22-15,21 1 0,-21 0 0,0 20 16,21-20-16,-21 21 0,0 0 15,0 0-15,0-1 0,0 44 32,0-1-32,0 0 0,0 0 0,0 21 15,0-20-15,0 20 0,0 0 16,21-21-16,1 22 0,-1-22 16,0 0-16,0 21 0,0-20 0,0-1 15,1-21-15,-1 21 0,0-21 16,0 0-16,0 0 0,0 0 0,22 0 15,-22 0-15,0 0 0,0 0 16,22-21-16,-22 0 0,0-1 0</inkml:trace>
  <inkml:trace contextRef="#ctx0" brushRef="#br0" timeOffset="36370.16">3048 6181 0,'-21'0'0,"42"0"0,-63 0 0,20 0 15,22-21-15,-21 21 0,0 0 16,0 0-16,21 21 0,0 0 0,0 0 16,0 0-16,0 22 0,0-1 15,0 0-15,0 22 0,0-1 0,0 1 16,21-1-16,0 22 0,-21 0 16,0-22-16,0 22 0,21 21 15,-21-22-15,0 1 0,0 0 16,0-1-16,0-20 0,0 20 0,0-20 15,0-22-15,0 1 0,0 20 16,0-42-16,0 22 0,22-22 0,-22 0 16,0 0-16,0-42 15,0 0 1,21 0-16,-21-1 0,0-20 0,0 0 16,21-1-16,-21-20 0</inkml:trace>
  <inkml:trace contextRef="#ctx0" brushRef="#br0" timeOffset="36672.98">2984 6646 0,'0'0'0,"-21"-63"0,0-85 16,0 105-1,21 1-15,0 0 0,0 21 0,0-1 16,0 1-16,0 0 0,21 0 16,0 0-16,22 21 0,-22 0 0,0 0 15,21 0-15,1 0 0,-1 21 16,0 0-16,-21 0 0,22 0 15,-22 1-15,0 20 0,-21-21 0,0 21 16,0 1-16,0-22 0,0 21 16,-42 1-16,21-22 0,-1 21 0,-20-21 15,21 22-15,-21-22 0,20 0 16,-20-21-16,21 21 0,0 0 16,0-21-16,-1 0 0,22-21 31,22 0-31,-1 0 0,21 0 15,-21-1-15,22 1 0,-22 0 16</inkml:trace>
  <inkml:trace contextRef="#ctx0" brushRef="#br0" timeOffset="37415.57">3831 6244 0,'0'-21'15,"0"42"-15,-21-42 16,0 21-1,0 0-15,-1 21 0,1 0 0,0 1 16,0 20-16,0-21 0,0 21 16,-1 1-16,22-1 0,-21 0 0,21 1 15,0-1-15,0-21 0,0 22 16,0-22-16,0 21 0,21-21 0,1 0 16,-1 1-16,0-22 0,0 0 15,21 0-15,-20 0 0,-1 0 0,21 0 16,-21-22-16,22 22 0,-22-21 15,0 0-15,21 0 0,-21-21 16,1 20-16,-1-20 0,-21 21 0,0-21 16,0 20-16,0-20 0,0 0 15,0-1-15,-21 1 0,-1 21 0,1-21 16,0 20-16,-21 1 0,21 0 16,-22 21-16,22 0 0,-21 0 0,21 0 15,-22 0-15,22 21 0,-21 0 16,21 22-16,-1-22 0,1 21 0,0 1 15,21-1-15,0 21 0,0-20 16,0-1-16,0 0 0,0 1 0,21-22 16,0 21-16,1-21 0,20 1 15,-21-1-15,21 0 0,1-21 16,-22 0-16,21 0 0,1 0 16,-1 0-16,0-21 0,1 21 0,-22-21 15,21-1-15,-21-20 0,22 21 16,-22 0-16,0-22 0,0 22 15,0-21-15,0-43 0,-21 64 0,0-21 16,0 21-16,0-1 0,0 1 16,0 0-16,0 42 15,0 0 1,0 1-16,0-1 0,0 21 0,0 0 16,-21 1-16,21-1 15,-21 0-15,21 1 0,0 20 0,0-20 0,-21 20 16,21 1-16,-21-22 15,0 21-15,21 22 0,0-21 0,-22-1 16,1 1-16,21-1 0,-21 1 0,21-22 16,0 21-16,0-20 0,0-1 15,-21 0-15,21 1 0,0-22 0,0 0 16,0 0-16,0 0 0,0 1 16,0-44-1,0 1 1,0 0-16,0 0 0,0-21 15,21 20-15,-21-20 0</inkml:trace>
  <inkml:trace contextRef="#ctx0" brushRef="#br0" timeOffset="37755.37">4276 6583 0,'0'0'0,"0"-21"0,-22 0 0,22-1 16,0 1-16,0 0 0,0 0 0,0 0 15,0 0-15,0-1 16,22 1-16,-1 21 0,21 0 16,-21-21-16,22 21 0,-1 0 0,0 0 0,1 0 15,-1 21-15,-21 0 0,21 1 16,-20-1-16,-1 0 0,0 21 16,-21-21-16,0 22 0,0-1 15,-21-21-15,0 22 0,-1-22 0,-20 21 16,21-21-16,-21 0 0,-1 1 15,1-1-15,21 0 0,-22 0 0,22-21 16,-21 21-16,21-21 0,0 0 0,-1 0 31,44 0-15,-1-21 0,0 21-16,21-21 0,-21 0 15,1 21-15,20-21 0</inkml:trace>
  <inkml:trace contextRef="#ctx0" brushRef="#br0" timeOffset="38126.17">4974 6435 0,'0'0'0,"0"-21"0,0-1 16,-21 22 15,21 22-31,0-1 0,-21 0 16,21 0-16,-21 0 0,21 22 0,0-22 15,0 21-15,0-21 0,0 0 16,0 1-16,0 20 0,0-21 16,21 0-16,0 0 0,0 1 15,0-22-15,0 0 0,1 0 16,-1 0-16,0 0 0,0 0 16,0 0-16,0-22 0,1 1 15,-22 0-15,21 0 0,-21 0 16,0-22-16,0 22 0,0-21 0,21 21 15,-21-22-15,0 22 0,0 0 16,0-21-16,0 21 0,0-1 16,0 44 31,21-22-47,-21 21 15</inkml:trace>
  <inkml:trace contextRef="#ctx0" brushRef="#br0" timeOffset="38458.98">5546 6456 0,'0'-21'0,"0"0"16,0 42 15,0 0-15,-22 21-16,22-21 15,0 22-15,0-22 0,0 21 0,0 1 16,0-1-16,-21 0 0,21 1 0,-21-1 16,21 21-16,-21-20 0,21-1 15,0 22-15,-21-22 0,21 21 0,-21-20 16,21 20-16,-22-20 0,22 20 16,0-21-16,0 1 0,-21-1 0,21-21 15,-21 22-15,21-22 0,-21 0 16,21 0-16,21-42 31,-21 0-15,21 0-16,0-22 0,-21 22 15,22-21-15,-1 21 0</inkml:trace>
  <inkml:trace contextRef="#ctx0" brushRef="#br0" timeOffset="38750.33">5524 6519 0,'0'0'0,"0"-21"0,0-21 0,0 21 16,0 0-16,0-1 0,0 1 15,22 21-15,-1-21 0,0 0 16,21 0-16,-21 21 0,1 0 0,20-21 16,-21 21-16,0 0 0,22 0 15,-22 0-15,0 21 0,0-21 0,0 21 16,0 0-16,-21 0 0,0 22 15,0-22-15,0 21 0,0-21 0,-21 22 16,0-22-16,0 21 0,-21-21 16,20 0-16,-20 1 0,21-1 0,-21 0 15,-1 0-15,22 0 0,0-21 16,0 21-16,0-21 16</inkml:trace>
  <inkml:trace contextRef="#ctx0" brushRef="#br0" timeOffset="39726.46">1566 8848 0,'0'0'0,"0"-21"0,-21-1 0,21 1 16,0 0-16,-21 21 15,21-21 1,0 42-1,0 0-15,0 22 16,0-22-16,0 21 16,0 0-16,0 22 0,-21-22 0,21 22 15,0-22-15,0 22 0,0-1 16,0 1-16,0-1 0,0 1 0,0-1 16,0 22-16,0-22 0,0 22 15,0-22-15,0 22 0,0-21 0,0 20 16,0 1-16,0 0 0,0-1 15,0 1-15,0 0 0,0-1 0,0 1 16,0 0-16,0-1 0,0 1 16,0 21-16,0-22 0,0 1 0,0 0 15,-21-1-15,21-20 0,0 21 16,0-1-16,0-20 0,0 20 16,-22-20-16,22-1 0,0 1 15,0-1-15,0-20 0,0 20 0,0-20 16,0-1-16,0 0 0,0-21 15,0 1-15,0-1 0,0 0 0,0-42 32,0 0-32,0-1 15,0 1-15,0-21 0,0 0 16,0-1-16,0-20 0</inkml:trace>
  <inkml:trace contextRef="#ctx0" brushRef="#br0" timeOffset="41274.64">1651 8763 0,'0'-21'16,"0"0"-1,21 21 17,0 0-32,0 21 15,1-21-15,-1 0 0,21 21 16,-21-21-16,22 0 16,-1 21-16,0-21 0,22 0 0,-22 0 0,22 21 15,20-21-15,1 22 16,0-22-16,-1 0 0,1 0 0,21 0 15,0 0-15,-1 0 0,1 0 16,0 0-16,21 0 0,0 0 0,0 0 16,0 0-16,0 0 0,-21 0 15,21 0-15,0 0 0,-21 0 0,21 0 16,-21 0-16,-1 0 0,1 0 0,0 0 16,-21 0-16,-1 0 0,1-22 15,0 22-15,-22 0 0,1 0 0,-1 0 16,-20 0-16,20-21 0,-21 21 15,-20 0-15,20 0 0,-21 0 16,0 0-16,-21 21 47,0 1-31,0-1-16,0 0 15,0 0-15,0 0 0,0 0 16,0 1-16,0-1 0,0 21 15,0-21-15,0 0 0,0 1 0,0 20 16,0-21-16,0 21 0,0 1 0,0-22 16,0 21-16,0 1 0,0-1 15,0 0-15,0 1 0,21 20 16,-21-21-16,0 22 0,0-22 0,0 22 16,0-22-16,0 22 0,0-1 15,22 1-15,-22-22 0,0 21 0,0 1 16,0-1-16,0 1 0,0-1 0,0 1 15,0 21-15,0-22 0,0 1 16,0-1-16,0 1 0,0-1 0,0 1 16,0-1-16,0 1 0,0-1 0,0 1 15,0-1-15,0 1 16,0-1-16,0-21 0,0 22 0,0-1 0,0-20 16,0-1-16,0 22 0,0-22 0,0 0 15,0 1-15,0-1 16,0-21-16,0 21 0,-22 1 0,22-1 15,0-21-15,0 22 0,0-22 0,0 21 16,0-21-16,0 0 0,0 1 16,0-1-16,0 0 0,0 0 15,0 0-15,-21-21 0,0 0 16,0 0 0,0 0-16,0 0 15,-1 0-15,1 0 0,0 0 16,0 0-16,0-21 0,0 21 15,-22 0-15,22 0 0,-21 0 0,21-21 16,-22 21-16,1 0 0,-22 0 16,22 0-16,-21 0 0,-1 0 15,1 0-15,-22 0 0,21 0 0,1 0 16,-22 0-16,22 0 0,-1 0 16,-20 0-16,20 0 0,-21 0 0,22 0 15,-22 0-15,1 21 0,20-21 0,-21 0 16,1 0-16,-1 0 0,0 21 15,1-21-15,-1 0 0,0 0 0,1 0 16,-1 0-16,0 0 0,1 0 16,-1 21-16,0-21 0,1 0 0,20 0 15,-20 0-15,-1 0 0,0 0 16,22 0-16,-1 0 0,1 0 16,-1 0-16,1 0 0,-1 0 15,22 22-15,-22-22 0,22 0 0,0 0 16,-1 0-16,1 0 0,21 0 15,-21 0-15,20 0 0,1 21 0,0-21 32,0 0-1,0 0 0,0-21-31,21-1 0,0 1 16</inkml:trace>
  <inkml:trace contextRef="#ctx0" brushRef="#br0" timeOffset="42031.13">1968 9948 0,'0'0'0,"0"-21"16,22 21-1,-22 21 17,0 1-32,0-1 0,0 0 15,0 21-15,0-21 0,21 22 16,-21-22-16,0 21 0,0 1 0,0-1 16,0 21-16,0-20 0,0 20 15,0-20-15,0-1 0,-21 21 0,21-20 16,-22-1-16,22 0 0,0 1 15,0-1-15,0 0 0,-21-20 16,21 20-16,0-21 0,0 21 0,0-20 16,0-1-16,0 0 15,0-42 32,0 0-47,0-1 0,21 1 16,-21 0-16,0 0 0,0 0 0,0-22 15</inkml:trace>
  <inkml:trace contextRef="#ctx0" brushRef="#br0" timeOffset="42819.19">1947 9843 0,'0'0'0,"-21"0"16,42-22 15,0 22-15,1 0-16,-1 0 16,0 0-16,21 0 0,-21 0 0,22-21 15,-1 21-15,22 0 0,-22 0 16,21-21-16,1 21 0,-1 0 0,1 0 15,-1-21-15,1 21 0,-1 0 16,-20 0-16,20 0 0,-20 0 0,-1 0 16,0 0-16,-21 0 0,1 0 15,20 0-15,-21 0 0,0 0 16,0 0-16,-21 21 16,0 0-1,0 0 1,0 1-16,0-1 15,0 0-15,0 0 16,0 0-16,0 0 0,0 1 16,22-1-16,-22 0 0,0 0 0,0 0 15,21 22-15,-21-22 0,0 21 16,0-21-16,0 0 0,0 22 0,0-1 16,0-21-16,0 22 0,0-1 15,0 0-15,0-21 0,0 22 0,0-1 16,0-21-16,0 22 0,0-22 15,0 0-15,0 21 0,0-21 0,0 1 16,0-1-16,0 0 0,0 0 16,0 0-16,0 0 0,0 1 15,0-1-15,0 0 0,-21-21 16,21 21-16,-22-21 0,1 0 16,0 21-16,0-21 0,0 0 15,0 21-15,-1-21 0,-20 0 0,21 0 16,-21 0-16,-1 22 0,1-22 15,-22 0-15,1 0 0,-1 0 0,1 21 16,-1-21-16,1 0 0,-1 0 16,1 0-16,21 21 0,-22-21 0,22 0 15,-1 0-15,22 0 0,-21 0 16,0 0-16,20 0 0,1 0 16,0 0-16,0 0 0,0 0 15,0 0-15,21-21 31,21 21-15,0-21-16,0 21 0,0-22 16,0 1-16,22 0 0</inkml:trace>
  <inkml:trace contextRef="#ctx0" brushRef="#br0" timeOffset="43282.46">3831 9885 0,'-21'-21'0,"42"42"0,-42-63 0,0 20 15,0 22-15,21-21 0,-22 21 16,22 21 15,0 1-31,0-1 16,0 0-16,0 21 0,0-21 0,22 22 16,-22-22-16,0 21 0,0 1 0,0-1 15,0 21-15,0-20 0,0-1 16,0 22-16,0-22 0,0 21 0,0-20 15,-22-1-15,22 22 0,-21-22 16,21-21-16,-21 21 0,21-20 0,0 20 16,0-21-16,0 0 0,0 0 0,0 1 15,0-44 32,0 1-47,0 0 0,0 0 16,0-21-16,0 20 0,21-20 15,0 21-15</inkml:trace>
  <inkml:trace contextRef="#ctx0" brushRef="#br0" timeOffset="44139.32">3768 9927 0,'0'0'0,"-22"-63"16,1 42-1,21-1-15,0 1 16,0 0 0,0 0-16,21 21 0,1 0 15,-1 0-15,0 0 16,0 0-16,0 0 0,0-21 0,1 21 16,20 0-16,-21 0 0,21 0 15,1 0-15,-22 0 0,21 0 0,1 0 16,-1 0-16,21-21 0,-20 21 15,-1 0-15,0 0 0,22 0 0,-22 0 16,1-22-16,-1 22 0,0 0 16,1 0-16,-22 0 0,21 0 15,-21 0-15,0 0 0,1 0 0,-1 0 16,0 0-16,0 0 16,-21 22-1,0-1 1,0 0-16,-21 0 15,21 0-15,-21-21 0,21 21 0,-21 1 16,21-1-16,0 0 0,0 0 16,0 21-16,0-20 0,0-1 0,0 0 15,0 21-15,0-21 0,0 22 16,0-22-16,-22 0 0,22 21 0,0-20 16,0 20-16,0 0 0,0-21 15,0 22-15,0-1 0,-21-21 16,21 22-16,0-22 0,0 21 0,0-21 15,0 22-15,0-22 0,0 21 16,0-21-16,-21 0 0,21 1 0,0-1 16,0 0-16,-21 0 0,21 0 0,0 0 15,0 1-15,-21-22 16,0 0 0,-1 0 15,1 0-31,0 0 15,0 0-15,0 0 0,0 0 0,-1 0 16,-20 0-16,0 0 0,21 0 16,-43 0-16,22 0 0,-1 0 0,1 0 15,-21 0-15,20 0 0,1 0 16,0 21-16,-1-21 0,1 21 0,21-21 16,-22 0-16,22 0 0,0 21 0,-21-21 15,21 0-15,-1 0 0,22 21 16,-21-21-16,0 0 0,0 0 0,0 21 15,0-21 1,42 0 47,0 0-63,-21-21 15,21 21-15,0 0 0,0 0 0,1-21 16</inkml:trace>
  <inkml:trace contextRef="#ctx0" brushRef="#br0" timeOffset="49434.99">2646 9970 0,'0'21'0,"0"0"0,-21-21 16,21 21-16,-22 0 0,1-21 16,21 21-16,-21 1 15,0-22 1,21-22 31,0 1-32,0 0-15,0 0 0,21 0 16,0 0-16,-21-1 0,21-20 16,1 21-16,20-21 0,-21-1 0,21 1 15,1 0-15,-1-22 0,0 22 16,22-22-16,-22 1 0,22 20 16,-1-20-16,22-1 0,-22 22 0,22-21 15,0 20-15,-1-20 0,1 20 16,21 1-16,-21 0 0,-22 21 0,22-22 15,-22 22-15,1 0 0,-1 0 16,1 0-16,-22 21 0,0 0 0,1 0 16,-22 0-16,0 0 0,0 0 15,0 0-15,-21 21 32,0 0-17,-21 0 1,0 0-16,21 0 0,-21-21 15,21 22-15,0-1 16,-21-21-16,21 21 0,-21 0 0,21 0 16</inkml:trace>
  <inkml:trace contextRef="#ctx0" brushRef="#br0" timeOffset="50338.25">3937 9991 0,'0'0'0,"0"21"16,-21-21 0,21-21-16,0 0 15,0-1-15,0 1 16,0 0-16,0 0 0,0-21 15,0 20-15,0 1 0,21-21 16,-21 0-16,0 20 0,21-20 0,0-21 16,0 20-16,-21 1 0,0 0 15,22-22-15,-1 1 0,0 20 0,-21-20 16,21-1-16,0 1 0,0-1 16,1 1-16,-1-1 0,0 22 0,0 0 15,0-1-15,0 1 0,22 21 0,-22 0 16,0-1-16,0 1 15,0 21-15,1-21 0,-1 21 0,0 0 16,0-21 0,0 21-1,-42 0 48,0-21-32,0 21-31,0 0 0,-1 0 0,22-21 0,-21 21 16,0 0-16,0 0 15,0 0-15,0 0 0,-1-22 0,1 22 16,0 0-16,0 0 0,0 0 16,0 0-16,-1 0 0,1 0 0,0 0 15,21 22 1,21-22 15,0 0-31,1 0 0,-1 0 16,0 0-16,0 0 0,21 0 15,-20 0-15,20 0 0,-21-22 16,21 1-16,-20 21 0,-1 0 0,21 0 16,-21-21-16,0 21 0,1 0 15,-22 21 16,0 0-15,-22 1-16,1-1 0,21 0 16,-21 21-16,0 1 0,0-1 0,0 0 15,21 1-15,-22-1 0,1 0 16,0 1-16,21-1 0,-21 0 16,0 1-16,0-22 0,21 21 0,0-21 15,-22 0-15,22 1 0,-21-1 16,21 0-16,-21-21 0,21 21 0,21-42 47,0 0-32,1 0-15,-1-1 0,0 1 0</inkml:trace>
  <inkml:trace contextRef="#ctx0" brushRef="#br0" timeOffset="51227.74">6138 8213 0,'0'-21'0,"0"42"0,0-64 0,0 22 0,-21 0 16,21 0-16,0 0 15,-21 21-15,21 21 32,0 0-32,0 0 0,0 0 0,0 22 15,0-22-15,0 21 16,-21 1-16,21-22 0,0 21 0,0 0 15,-21-20-15,21 20 0,-22-21 0,22 0 16,0 0-16,0 1 0,0-1 16,-21 0-16,21-42 47,0 0-47,0-1 0,21-20 15,-21 21-15,0 0 0,22-22 0,-1 22 16,0-21-16,-21 21 0,0 0 0,0-1 15,21 22-15,0 0 16,-21 22 0,21-22-16,-21 21 15,0 21-15,22-21 0,-22 0 0,0 1 16,0 20-16,0-21 0,0 0 0,0 22 16,0-22-16,21 0 0,-21 0 15,21 0-15,0 0 0,0 1 16,0-22-16,1 0 15,20 0-15,-21 0 0,0 0 0,0-22 16,22 1-16,-22 21 0,0-21 16,0 0-16,0-21 0,1 20 0,-1-20 15,-21 21-15,21-21 0,-21-1 0,0 1 16,0 0-16,0-22 16,0 22-16,-21-1 0,0 22 0,-1-21 15,1 21-15,21 0 0,0-1 16,-21 1-16,0 21 0,0 0 15,21 21 1,0 1-16,-21-1 0,21 0 0,0 0 16,0 0-16,0 0 0,0 1 0,0-1 15,21 0-15,0 0 0,0 0 16,0-21-16,0 21 0</inkml:trace>
  <inkml:trace contextRef="#ctx0" brushRef="#br0" timeOffset="51486.59">6943 8297 0,'0'22'47,"0"-1"-47,0 0 0,-22 0 16,22 0-16,0 0 15,0 1-15,0 20 0,-21-21 0,21 0 16,0 0-16,0 1 15,0-1-15,0 0 0,0 0 16,0-42 31,0 0-47,0 0 0,0-1 16</inkml:trace>
  <inkml:trace contextRef="#ctx0" brushRef="#br0" timeOffset="51818.87">6964 8128 0,'0'0'16,"-21"-21"-16,21 0 0,-22 0 0,1-1 16,0 22-16,21 22 15,-21-1-15,21 0 16,0 0 0,0 0-16,21-21 15,0 0-15,0 0 0,1 0 16,-1 0-16,0 0 0,0 0 0,0-21 15,-21 0-15,21 21 0,-21-21 16,0 0-16,0-1 0,0 1 0,0 0 16,0 0-16,0 0 0,-21 21 0,0-21 15,0 21-15,0 0 16,0 0-16,-1 0 0,1 0 0,0 0 16,0 0-16,21 21 15,-21 0-15,21 0 0,0 0 16,0 0-16,0 1 0,0-1 15,0 0-15,0 0 0,21 0 0,0 0 16,0 1-16,0-1 0,22-21 16,-22 21-16,0-21 0</inkml:trace>
  <inkml:trace contextRef="#ctx0" brushRef="#br0" timeOffset="52350.57">7302 8361 0,'0'21'0,"0"0"32,0 0-17,0 1-15,0-1 16,0 0-16,-21 0 16,21 0-16,0 0 15,-21 1-15,21-1 0,0 0 16,-21-21-1,21 21-15,-21-21 16,21-21 15,0 0-31,0 0 16,0-1-16,0 1 16,0-21-16,0 21 0,0-22 0,21 22 15,-21-21-15,21 21 0,0 0 0,0-22 16,1 22-16,-1 0 0,0 21 15,21-21-15,-21 21 0,1 0 16,-1 0-16,0 21 0,-21 0 16,0 0-16,0 0 0,0 1 0,0-1 15,0 0-15,0 0 0,0 21 16,0-20-16,0-1 0,0 0 16,0 0-16,0 0 0,0 0 15,-21-21-15,0 0 47,21-21-16,0 0-15</inkml:trace>
  <inkml:trace contextRef="#ctx0" brushRef="#br0" timeOffset="53662.87">6096 8276 0,'-21'0'47,"0"21"-31,21 1 15,0-1-15,21-21-16,0 0 15,21 0-15,1 0 0,-1 0 0,0 21 16,22-21-16,-1 0 0,22 0 0,0 0 16,-1 0-16,1 0 0,0 0 15,-1 0-15,1 0 0,0 0 0,-1 0 16,-20 0-16,-1 0 15,1 0-15,-1 0 0,-20 0 0,-1 0 16,-21 0-16,0 0 0,0 0 0,-42 0 47,0 0-31,0 0-16,0 0 0,0 0 15,-1 0-15,1 0 0,0 0 16,0 0-16,-21 0 0,20 0 0,-20 0 15,21 0-15,-21 0 0</inkml:trace>
  <inkml:trace contextRef="#ctx0" brushRef="#br0" timeOffset="53986.41">6223 8446 0,'0'0'15,"-21"21"-15,0-21 0,-1 0 0,1 0 16,0 0-16,0 0 15,42 21 1,0-21-16,22 0 16,-22 0-16,21 0 0,22 0 0,-22 0 15,21 0-15,22 0 0,-21 0 16,20 0-16,-20 0 0,20 0 0,-20 0 16,21 0-16,-22 0 0,1 0 0,-1 0 15,1 0-15,-1 0 0,-21 0 16,1 0-16,-1 0 0,-21 0 0,0 0 15,1 0-15,-1 0 0,0 0 16,-42 0 31,0 0-31</inkml:trace>
  <inkml:trace contextRef="#ctx0" brushRef="#br0" timeOffset="54754.59">5948 9250 0,'0'-21'0,"0"42"0,0-63 16,-21 20-16,21 1 0,0 0 15,0 0-15,0 42 47,0 0-47,0 0 0,0 1 0,0 20 16,0-21-16,0 21 0,0-20 15,0 20-15,0-21 0,0 21 0,0-20 16,-22 20-16,22-21 0,-21 21 16,21-20-16,-21 20 0,21-21 15,0 0-15,0 0 0,-21-21 0,21 22 16,0-44 15,0 1-31,0-21 0,0 21 16,21 0-16,0-1 0,0 1 15,-21-21-15,22 21 0,-1 0 0,0-1 16,21 1-16,-21 21 0,1-21 16,-1 21-16,0 0 0,21 0 0,-21 0 15,1 0-15,-1 0 0,0 0 16,-21 21-16,0 0 0,21-21 16,-21 22-16,0-1 0,0 21 0,0-21 15,0 0-15,-21 1 0,0-1 16,0 21-16,-22-21 0,22 0 0,-21 1 15,-1-1-15,1 0 0,21-21 16,-21 21-16,20-21 0,1 0 0,0 0 16,0 0-16,0 0 0,42-21 31,0 0-31,0 21 16,22-21-16,-22-1 15,21 1-15,-21 0 0</inkml:trace>
  <inkml:trace contextRef="#ctx0" brushRef="#br0" timeOffset="55144.15">6413 9440 0,'0'0'0,"0"-21"16,22 21-1,-1 0 1,0 0-16,0 0 15,0 21-15,0-21 0,1 22 16,-1-1-16,0 0 0,0-21 0,0 21 16,-21 21-16,0-20 0,0-1 15,0 0-15,0 0 0,0 0 16,0 0-16,0 1 16,-21-22-16,0 0 15,0 0-15,21-22 16,0 1-1,0 0-15,0 0 0,0 0 0,0 0 0,0-1 16,0 1-16,0-21 0,0 21 16,0 0-16,21-1 0,0 1 15,0 0-15,0 21 16,-21-21-16,22 21 0,-1 0 16,0 0-16,0 0 15,0 0 1,0 0-16</inkml:trace>
  <inkml:trace contextRef="#ctx0" brushRef="#br0" timeOffset="55582.92">7175 9462 0,'0'-22'0,"0"1"16,-21 21-16,0-21 0,0 21 15,0 0-15,0 0 16,-1 0-16,1 21 16,0-21-16,21 21 0,0 1 15,-21-1-15,21 0 0,-21 21 16,0-21-16,21 1 0,0 20 0,0-21 16,0 0-16,0 0 0,0 1 15,0-1-15,0 0 0,21 0 0,0-21 16,0 0-16,0 0 0,0 0 15,1 0-15,20 0 0,-21-21 16,0 21-16,0-21 0,22 0 0,-22-1 16,0 1-16,-21 0 0,21 0 15,-21 0-15,0 0 0,0-1 0,0 1 16,0-21-16,0 21 0,0 0 0,-21-1 16,21 1-16,-21 21 0,0-21 15,0 21-15,-1 0 0,1 0 0,0 0 16,0 0-16,0 0 0,0 0 15,21 21-15,-22-21 0,22 21 16,0 1-16,0-1 0,0 0 16,0 0-16,22-21 15,-1 0-15</inkml:trace>
  <inkml:trace contextRef="#ctx0" brushRef="#br0" timeOffset="56178.58">7599 9440 0,'-21'0'31,"-1"0"-31,22 22 16,0-1-16,0 0 16,0 0-16,-21 0 0,21 0 0,0 1 15,0-1-15,-21 0 0,21 21 16,0-21-16,-21 1 0,21-1 15,0 0-15,0 0 16,0-42 15,21 0-31,0 0 16,-21-1-16,0 1 16,21 0-16,-21 0 0,22 0 0,-1 0 15,-21-1-15,0 1 16,21 21-16,-21 21 31,0 1-31,0-1 0,0 0 16,0 0-16,0 0 0,0 0 15,0 1-15,0-1 0,0 0 16,21-21-16,-21 21 0,21-21 0,0 0 16,1 0-16,-1 0 0,0 0 0,0 0 15,0 0-15,0 0 0,1 0 16,-1-21-16,-21 0 0,21 0 0,0 21 15,-21-22-15,0 1 0,0-21 16,0 21-16,0 0 0,0-22 16,0 22-16,0-21 0,0 21 0,0-1 0,0 1 15,0 0-15,0 0 0,0 0 16,-21 21 0,0 0-1,21 21 1,0 0-16,0 0 15,21-21 1,0 21-16,0-21 0</inkml:trace>
  <inkml:trace contextRef="#ctx0" brushRef="#br0" timeOffset="56626.33">8191 9483 0,'0'0'0,"43"-21"16,-43-1-1,0 1-15,21 21 0,-21-21 16,0 0 0,-21 21-1,0 0 1,-1 0-16,1 21 0,0 0 0,0 0 16,21 1-16,-21-1 15,21 0-15,0 0 0,0 0 16,0 0-16,0 1 0,0-1 15,21-21-15,0 0 16,0 21-16,-21 0 0,21-21 16,1 0-16,-22 21 15,21-21-15,-21 21 16,-21 1 15,-1-22-31,1 0 0,0 0 16,0 0-16,0 0 0,0 21 15,-1-21-15,1 0 0,0 0 16,0 0-16,0 0 31,42 0 1,0 0-32,0 0 15,0-21-15</inkml:trace>
  <inkml:trace contextRef="#ctx0" brushRef="#br0" timeOffset="57534.34">8276 9779 0,'0'0'0,"21"0"16,0 0-1,1-21-15,-1 21 0,-21-21 16,21 0-16,0 21 0,0-22 15,0 22-15,-21-21 0,22 0 0,-1 0 16,0 0-16,-21 0 0,21 21 16,-21-22-16,21 1 0,-21 0 0,0 0 15,0 0-15,0 0 0,-21 21 47,0 0-47,0 21 16,21 0-16,-21-21 0,21 21 15,0 0-15,0 0 0,-22 1 16,22-1-16,0 0 0,-21 0 16,21 0-16,0 0 0,0 1 15,0-1-15,0 0 0,0 0 16,21-21 0,1 0-16,-1 0 15,0 0-15,0 0 0,0 0 16,0 0-16,1 0 15,-1-21-15,0 21 0,0-21 0,-21 0 16,21 21-16,0-22 0,1 1 16,-22 0-16,21 0 0,0 0 0,-21 0 15,0-1-15,21 1 0,-21 0 16,21 0-16,-21 0 0,21 0 16,-21-1-16,0 1 15,-21 42 16,0 1-31,0-1 16,21 0-16,-21 0 16,21 0-1,-21-21-15,42 0 32,0 0-17,0 0-15,0-21 0,0 0 16,1 21-16,-1-21 0,0 21 15,0-21-15,-21-1 16,21 22-16,-21 22 31,0-1-15,0 0-16,0 0 16,0 0-16,0 0 0,0 1 0,0-1 15,-21 0-15,21 0 0,0 0 16,0 0-16,0 1 15,0-1-15,21 0 0,0-21 0,1 0 16,-1 0-16,0 0 16,0 0-16,0 0 0,0 0 15,1 0-15,-1 0 0,0-21 16,0 0-16,0-1 16,-21 1-16,0 0 15,0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18:57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8721 7959 0,'0'-297'0,"0"-105"15,0 21-15,0 43 0,0 41 0,0 86 16,0 41-16,0 43 15,0 21-15,0 22 0,0 20 0,-22 22 16,1 0-16,0-1 0,0 22 16,0 0-16,0 0 0,21 0 0,0-1 15,21 22 1</inkml:trace>
  <inkml:trace contextRef="#ctx0" brushRef="#br0" timeOffset="789.54">11345 7133 0,'0'0'0,"-21"-21"0,21 0 16,0 0-16,-21 0 0,0-22 0,21 22 16,-21 0-16,21 0 0,0 0 15,0-1-15,0 1 16,0 42 0,0 22-16,0-22 15,0 21-15,0 1 0,0 20 0,0-21 16,0 22-16,0 21 0,0-22 0,-22 22 15,1-22-15,0 22 0,0-22 16,0 1-16,0-1 0,-1 1 16,-20-1-16,21-20 0,0 20 0,0-20 15,21-22-15,0 0 0,0 0 16,0 0-16,0-42 16,21-21-16,0 21 15,0-22-15,21 1 0,1 0 0,-22-1 16</inkml:trace>
  <inkml:trace contextRef="#ctx0" brushRef="#br0" timeOffset="1069.38">11578 7514 0,'-21'21'0,"21"1"16,-21-1-16,0 0 0,-1-21 16,22 21-16,0 0 0,0 0 0,0 1 15,0-1-15,22-21 16,-1 0-16,0 0 0,0 0 15,0 0-15,22 0 0,-22 0 0,21-21 16,-21-1-16,0 22 0,1-21 16,-22 0-16,0 0 0,-22 0 15,1 21-15,-21 0 16,21 0-16,0 0 0,-22 0 16,22 0-16,0 0 0,-21 21 0,20-21 15,22 21-15,-21-21 0,21 21 16,21-21 15</inkml:trace>
  <inkml:trace contextRef="#ctx0" brushRef="#br0" timeOffset="2161.76">13483 7345 0,'0'-42'0,"0"84"0,0-106 0,0 22 16,0 21-16,21 0 0,-21 0 16,0-1-16,0 1 0,0 42 31,0 22-31,0-22 16,0 21-16,0 1 0,0 20 15,0-21-15,0 1 0,0 20 16,-21-20-16,21-1 0,0 0 0,0 1 15,-21-1-15,21-21 0,0 21 16,-21-20-16,21-1 0,0 0 16,0 0-16,0-42 31,0 0-31,0-22 0,0 22 0,0 0 16,0-21-16,0-1 0,21 1 15,0 0-15,-21-1 0,21 1 0,0 0 16,-21-1-16,22 22 0,-1 0 15,-21 0-15,21 0 0,0 21 16,0 0-16,-21 21 0,0 0 0,21 0 16,1 0-16,-22 1 15,0 20-15,0-21 0,21 21 0,-21 1 16,0-22-16,21 21 0,-21 1 16,0-22-16,0 0 0,0 0 0,0 0 15,0 0-15,21 1 0,-21-1 0,21-21 16,0 0-1,1-21-15,-1-1 16,0 1-16,0-21 16,-21 21-16,21-22 0,0 22 15,-21-21-15,22 0 0,-22-1 0,21 1 16,0 21-16,0-22 0,-21 22 16,21 0-16,-21 0 0,21 0 0,-21 42 31,22 0-31,-22 0 0,0 0 0,0 1 15,0-1-15,0 21 0,0 0 0,0-20 16,0 20-16,21-21 0,-21 21 16,0-20-16,0 20 0,21-21 0,-21 0 15,21 0-15,0 1 0,-21-1 16,21 0-16,1 0 0,-1 0 0,21-21 16,-21 0-16,0 0 0,22 0 15,-22 0-15,21 0 0,-21 0 16,22-21-16,-22 0 0,21 21 0,1-21 15,-22 0-15,21-22 0,-21 22 0,0 0 16,1-21-16,-1-1 0,-21 22 16,0-21-16,0 21 0,0-22 0,0 22 15,0-21-15,0 21 0,0-1 16,-21 22-16,-1 0 0,1 0 16,0 0-16,0 22 0,0-1 0,0 0 15,-1 0-15,1 21 16,21 1-16,0-22 0,0 21 0,0 1 0,0-22 15,0 21-15,0-21 0,21 22 16,1-22-16,-1 0 0,0 0 16,0 0-16,0 0 0,0 1 0,1-22 15,-1 0-15,21 0 0,-21 0 16,0 0-16,1 0 0,20 0 0,-21 0 16,0-22-16,0 1 0,1 0 0,20 0 15,0-21-15,-21 20 0,22-20 0</inkml:trace>
  <inkml:trace contextRef="#ctx0" brushRef="#br0" timeOffset="3575.95">13864 7599 0,'0'0'0,"-21"0"15,0 0-15,-22 0 0,22 0 16,0 0-16,-21 0 0,21 21 0,-22-21 15,22 0-15,0 0 0,0 21 16,21 0 0,42-21-16,-21 0 15,22 0-15,-1 0 0,21 0 16,1 0-16,-1 0 0,1 0 16,21 0-16,-1 0 0,1-21 15,-22 21-15,22-21 0,-21 21 0,-1 0 16,-21 0-16,1 0 0,-22 0 0,0 0 15,-42 21 1,-21-21-16,-1 21 0,-20 1 0,-22-1 16,22 0-16,-43 0 0,21 0 15,0 0-15,1 1 0,-1-1 16,-42 21-16,64-21 0,20-21 16,22 21-16,0-21 0,21 22 15,21-22-15,0 0 0,22 0 0,20 0 16,-21 0-16,43-22 15,-21 1-15,20 21 0,1-21 0,0 0 16,-1 0-16,-20 0 0,-1 21 16,1-22-16,-43 22 0,21 0 0,-42-21 15,-21 21-15,-21 0 16,-1 0-16,-20 0 0,-1 21 16,-20-21-16,20 22 0,-20-1 0,20 0 15,1 0-15,-1 0 0,22 0 16,-1 1-16,-41 20 15,126-42 1,-21-21-16</inkml:trace>
  <inkml:trace contextRef="#ctx0" brushRef="#br0" timeOffset="4568.52">16235 7472 0,'0'-21'0,"0"42"0,0-85 16,0 43-16,21-21 0,0 21 0,-21-22 15,0 22-15,21 0 0,-21 0 16,0 0-16,21 0 0,-21 42 31,0 21-31,0 0 0,0 1 0,0-1 16,0 0-16,0 22 0,0-22 0,0 1 16,0 20-16,0-21 0,0 1 15,0-1-15,0 0 0,0 1 0,0-22 16,0 0-16,0 0 15,0 0-15,0 1 0,0-44 16,0 1 0,0 0-16,22 0 0,-1 0 0,0-22 15,-21 1-15,21 0 0,0 21 16,-21-22-16,21 1 0,-21 0 16,0 20-16,22-20 0,-22 21 0,21 21 15,0 0-15,0 21 16,-21 0-16,21 0 0,0 1 15,-21 20-15,0-21 16,22 21-16,-1-20 0,-21 20 0,21-21 0,0 0 16,-21 22-16,21-22 15,0 0-15,1 0 0,-1 0 0,-21 0 16,21-21-16,0 0 0,0 0 16,0 0-16,1 0 0,-1 0 0,0-21 15,0 0-15,21 0 0,-20 0 16,-1 0-16,-21-22 0,21 1 0,-21 21 15,21-22-15,-21 1 0,0-21 0,0 20 16,0 1-16,0 0 0,0-1 16,0 22-16,0-21 0,0 21 0,-21 42 31,21 0-31,-21 0 16,21 21-16,-21 1 0,21-1 15,0 0-15,0 1 0,0 20 0,0-20 16,0-1-16,0 0 0,21-21 15,0 22-15,0-22 0,0 21 0,22-21 16,-1-21-16,-21 22 0,43-22 16,-22 0-16,0 0 0,1 0 0,20-22 15,-21 1-15,22 0 0,-22 0 0,1 0 16,-1 0-16,-21-22 16,21 22-16,-20-21 0,-22-1 0,0 1 15,0 0-15,0-1 0,0 1 16,0 0-16,0 21 0,-22-1 0,1 1 15,0 21-15,0 0 0,0 0 16,0 21-16,-1 1 0,22-1 0,0 21 16,0-21-16,0 22 0,0-1 15,0-21-15,0 21 0,0 1 0,22-22 16,-1 0-16,0 21 0,0-20 0,0-1 16,0 0-16,1 0 0,-1-21 15,0 21-15,0-21 0,21 0 16,1 0-16,-1 0 0,0-21 0,1 21 15,20-21-15,1-21 0,-1 20 0</inkml:trace>
  <inkml:trace contextRef="#ctx0" brushRef="#br0" timeOffset="5685.96">19600 7070 0,'21'-21'16,"-42"42"-16,64-64 0,-43 22 0,0 0 15,0 0-15,0 0 0,0 0 0,-22 21 16,1 0 0,0 0-16,0 0 0,-21 21 15,20 21-15,-20-21 0,21 22 0,-21-1 16,20 0-16,1 22 0,-21-22 16,42 22-16,-21-22 0,21 21 0,0-20 15,0-1-15,0 0 0,21 1 16,0-22-16,21 0 0,1 21 0,-1-20 15,22-22-15,-1 21 0,1-21 16,20 0-16,-20 0 0,20 0 0,1 0 16,0-21-16,-1 21 0,1-22 15,0 1-15,-22-21 0,22 21 0,-22-22 16,1 22-16,-22-21 0,1 0 16,-1-1-16,0 1 0,-21 0 0,1-1 15,-22 1-15,0 21 0,0-22 16,-22 22-16,1 21 0,0 0 15,-21 0-15,-1 0 0,1 0 0,0 0 16,-22 21-16,22 22 0,-22-22 16,22 21-16,0 1 0,-1-1 0,22 0 15,0-21-15,0 22 0,21-1 16,0-21-16,0 22 0,0-22 0,0 0 16,21 0-16,0-21 0,22 0 0,-22 0 15,21 0-15,-21 0 0,22 0 16,-1 0-16,0 0 0,1-21 15,-22 0-15,21-22 0,0 22 16,-20-21-16,-1 21 0,0-22 0,21 1 16,-21 0-16,-21-1 0,22 1 15,-22 21-15,21 0 0,-21 0 0,-21 42 32,-1 0-32,1 21 15,0-21-15,21 22 0,0-1 0,0-21 16,0 22-16,0-22 0,0 21 15,0-21-15,0 0 0,21 1 0,22-1 16,-22 0-16,21-21 0,0 0 16,1 0-16,-1 0 0,0 0 0,1 0 15,-22 0-15,21 0 0,-21-21 16,22 0-16,-22-1 0,0 1 16,0-21-16,0 21 0,1-22 0,-1 1 15,-21 0-15,21-1 0,-21 22 16,21 0-16,-21-21 0,0 21 15,0-1-15,0 44 16,0-1-16,0 0 16,0 0-16,0 21 0,0-20 15,0 20-15,-21-21 0,21 21 0,0 1 16,-21-22-16,21 21 0,-21-21 0,21 1 16,0-1-16,0 0 0,-22 0 15,22 0-15,0 0 0,-21-21 16,21-21 15,0 0-31,0 0 0,0 0 0,0-22 16,0 1-16,0 0 0,21-1 15,1 1-15,-1-21 0,0 20 16,21-20-16,-21 42 0,22-22 0,-1 1 16,22 21-16,-22 0 0,21 21 15,1 0-15,-22 0 0,22 0 0,-22 21 16,22 21-16,-43-21 0,21 22 15,-21-1-15,0 0 0,-21 1 0,0-1 16,0-21-16,0 21 0,-21 1 16,0-1-16,0-21 0,-21 0 0,20 1 15,1-1-15,0 0 0,0-21 16,0 0-16,21 21 0,0-42 31,21 21-31,0-21 16,-21 0-16,21-1 0,0 1 0,-21 0 15,22 0-15</inkml:trace>
  <inkml:trace contextRef="#ctx0" brushRef="#br0" timeOffset="6745.3">16933 8594 0,'0'0'0,"0"21"62,0 0-62,0 0 16,-21 22-16,21-22 0,0 21 16,0 0-16,-21 1 0,21-1 0,0 0 15,0 1-15,0-1 0,0 0 16,-21 1-16,21-22 0,0 0 0,0 0 15,-21 0-15,21 1 16,0-44 0,0 1-1,0-21-15,0 21 0,0-22 0,0 22 16,0-21-16,0 0 0,0-1 0,0-20 16,21 42-16,0-22 0,0 1 15,0 21-15,0 0 0,1 21 16,20 0-16,-21 0 0,0 0 15,22 0-15,-22 21 0,21 0 0,-21 21 16,0 1-16,1-22 0,-1 21 16,-21 0-16,0 1 0,0-1 0,0 0 15,0 1-15,0-22 0,0 0 0,0 0 16,0 0-16,0 1 0,0-1 16,0-42 15,0-1-31,0 1 0,0 0 15,0-21-15,21 21 0,0-22 16,0 1-16,0-22 0,1 22 0,-1 0 16,0-1-16,21 1 0,-21 21 0,1 0 15,20 0-15,-21-1 0,0 22 16,0 0-16,1 0 0,-1 0 0,0 22 16,-21-1-16,0 0 0,0 21 15,0 1-15,0-1 0,0 0 0,0 1 16,0-1-16,0 0 0,0 1 15,0-1-15,0 0 0,0 1 0,0-22 16,0 0-16,0 21 0,0-21 16,21 1-16,0-22 15,0 0-15,1 0 0,-1 0 0,21-22 16,-21 1-16</inkml:trace>
  <inkml:trace contextRef="#ctx0" brushRef="#br0" timeOffset="7860.91">18394 8763 0,'0'-21'16,"0"42"-16,0-63 0,0 21 0,0-1 0,-21 1 16,-1 21-16,1 0 15,0 0-15,0 21 0,0 1 0,0-1 16,-1 0-16,1 21 0,21 1 16,-21-22-16,0 21 0,21 22 15,0-22-15,0 0 0,0-21 0,0 22 16,0-1-16,0-21 0,0 22 15,42-22-15,-21 0 0,1-21 0,20 21 16,-21-21-16,21 0 0,1 0 16,-1 0-16,0 0 0,1-21 15,-1 0-15,-21 21 0,22-43 0,-22 22 0,0 0 16,0-21-16,0 21 0,-21-22 16,0 1-16,0 0 0,0-1 0,0 1 15,-21 0-15,0-1 0,0 22 16,0-21-16,-1 42 0,-20 0 15,21 0-15,-21 0 0,20 0 0,-20 0 16,0 42-16,21-21 0,-22 0 0,22 22 16,-21-1-16,21 0 0,-1 1 15,1-1-15,21 0 16,0 1-16,0-1 0,0 0 0,0-20 0,21-1 16,1 0-16,-1 0 0,0 0 0,21-21 15,1 0-15,-1 0 0,0 0 16,1 0-16,-1 0 0,0-21 0,1 0 15,-1 0-15,-21 0 0,21-22 16,-20 22-16,20-21 0,-21-1 0,21 1 16,-20 0-16,-1 21 0,0-22 15,0 1-15,-21 21 0,21 0 0,-21-1 16,0 1-16,21 21 0,-21 21 31,0 1-31,0-1 0,0 0 0,0 0 16,0 21-16,0-20 0,-21 20 15,21-21-15,0 21 0,0 1 0,0-22 16,0 0-16,0 0 0,0 22 16,21-43-16,1 21 0,-22 0 0,21-21 15,0 0-15,0 0 0,0 0 0,22 0 16,-22 0-16,0 0 0,21-21 16,-21 21-16,1-21 0,-1-1 0,21 1 15,-21-21-15,0 21 0,1-22 16,-1 22-16,0-21 0,0 21 15,0 0-15,0-22 0,-21 22 16,0 0-16,22 21 0,-22 21 31,0 0-31,0 0 0,0 1 16,0-1-16,0 0 0,0 21 0,0-21 16,0 1-16,0-1 0,0 0 0,0 0 15,21 0-15,0 0 16,0-21-16,0 22 0,0-22 0,22 0 15,-22 0-15,21 0 0,1 0 0,-22 0 16,21 0-16,0-22 0,1 1 0,-1 0 16,0 0-16,1 0 0,-1-22 15,-21 22-15,22-21 0,-22 0 16,0-1-16,0 1 0,0 0 0,-21-1 16,21 22-16,-21 0 0,0-21 0,0 20 15,-21 22-15,0 0 16,0 0-16,0 22 0,0-1 0,-22 0 15,22 0-15,0 21 0,0 1 16,21-1-16,0 0 0,0 1 0,0-1 16,0-21-16,0 22 0,0-22 15,0 0-15,21 0 0,0 0 16,0-21-16,0 0 0,22 0 0,-22 0 0,21 0 16,1 0-16,-22 0 15,21 0-15,0 0 0,1-21 0,-1 0 16,-21 21-16,22-21 0,-1 0 0,-21-1 15,0 1-15,0 21 0,1-21 16,-22 0-16,-22 21 16,-20 0-16,21 0 15,-21 0-15,-22 0 0</inkml:trace>
  <inkml:trace contextRef="#ctx0" brushRef="#br0" timeOffset="8771.89">11366 10880 0,'0'0'16,"-21"0"-16,0 0 0,21-21 0,-21 21 16,0 0-16,21-22 0,-21 22 0,-1-21 15,22 0-15,-21 21 0,21-21 16,0 0-16,0 0 0,0-1 0,0 1 16,0 0-16,0 0 0,0-21 15,21 20-15,22 1 0,-22 21 16,21-21-16,-21 21 0,22 0 0,-1 0 15,0 21-15,1 0 0,20 1 16,-20 20-16,-1 21 0,0-20 0,-21 20 16,1-20-16,-22 20 0,0 1 15,0-1-15,-22 1 0,-20-1 0,0 1 16,-1-1-16,1 1 0,-21-1 16,20-21-16,-20 1 0,20-22 0,1 21 15,-21-21-15,20 1 0,1-1 16,0-21-16,20 0 0,-20 0 0,21-21 15,0-1-15,0 1 0,-1-21 16,22 21-16,0-22 0,0 1 16,0-21-16,0 20 0,0 1 0,0 0 15,0-1-15,22 22 0,-1-21 0,0 21 16,0 21-16,0 0 0,0 0 16,22 0-16,-22 21 0,21 0 0,-21 0 15,22 21-15,-22 1 0,0-22 16,21 21-16,-20 1 0,-1-1 0,0 0 15,0 1-15,0-1 0,-21 0 0,21-21 16,-21 1-16,22 20 16,-22-21-16,0 0 0,0 0 0,0 1 15,0-1-15,21-21 16,0 0 0,-21-21-16,21-1 0,-21 1 15</inkml:trace>
  <inkml:trace contextRef="#ctx0" brushRef="#br0" timeOffset="8955.79">12001 11345 0,'0'0'0,"-21"0"15,0-21 1,0 21-16,0 0 0,21 21 31,0 1-15,0-1-16,21-21 0,0 0 15,0 21-15,22-21 16,-22 0-16,21 0 0,0 0 0</inkml:trace>
  <inkml:trace contextRef="#ctx0" brushRef="#br0" timeOffset="9870.27">12954 10986 0,'0'0'0,"-21"-22"0,0 22 15,-1-21-15,1 0 0,0 21 16,0 0-16,21 21 16,0 0-16,0 1 15,0 20-15,0 0 0,0 22 0,0-22 16,0 22-16,0-1 0,0-21 16,0 22-16,-21-1 0,21-20 0,0-1 15,0 0-15,0 1 0,0-22 0,0 0 16,0 0-16,21 0 0,-21 1 15,21-22-15,0 0 0,0 0 0,1 0 16,-22-22-16,21 1 0,0 0 16,0 0-16,0 0 0,0-22 15,-21 22-15,22-21 0,-22 0 0,21-1 16,-21 1-16,0 0 0,21 20 16,0-20-16,-21 21 0,21 0 0,0 21 15,-21 21 1,22 21-1,-22-21-15,21 1 0,-21 20 0,21-21 16,-21 21-16,0-20 0,0 20 16,0-21-16,21 0 0,-21 0 0,21 1 15,0-1-15,-21 0 0,22 0 0,-1-21 16,0 0-16,0 0 0,0 0 16,0 0-16,22 0 0,-22 0 0,0 0 15,0-21-15,0 21 0,1-21 16,-1-22-16,0 22 0,0-21 15,0 21-15,0-22 0,-21 1 0,0 0 16,22-22-16,-1 22 0,-21 0 0,0 20 16,0-20-16,0 21 0,0 0 15,0 0-15,0-1 0,0 44 32,0-1-32,0 0 0,0 0 0,0 0 15,0 22-15,0-1 0,0 0 16,0-21-16,0 22 0,0-1 15,0 0-15,0 1 0,0-22 0,0 21 0,21-21 16,0 1-16,0-1 0,0 0 16,1 0-16,-1-21 0,21 0 15,-21 0-15,22 0 0,-1 0 0,-21 0 16,21 0-16,1-21 0,-1 0 0,0 0 16,1-1-16,-1-20 0,-21 21 15,22-21-15,-22-1 0,0 1 0,0-22 16,0 22-16,0 0 15,-21-1-15,22 1 0,-22 0 0,0 21 16,0-1-16,0 1 0,-22 21 0,1 0 16,0 0-16,0 21 0,0 1 15,0-1-15,-1 0 0,22 21 0,-21-21 16,21 22-16,0-1 0,-21 0 16,21 1-16,0-22 0,0 21 15,21-21-15,0 22 0,1-22 0,-1 0 16,0 0-16,0 0 0,0 1 15,0-1-15,1-21 0,-1 0 0,0 21 16,0-21-16,0 0 0,0 0 0,22 0 16,-22-21-16,0 0 0,0 21 15,22-43-15,-22 22 0,21 0 0,0-21 16</inkml:trace>
  <inkml:trace contextRef="#ctx0" brushRef="#br0" timeOffset="11264.23">16489 10986 0,'0'0'0,"0"-43"16,0 22-16,0 0 16,0 0-16,0 0 0,0-1 15,0-20-15,0 21 0,0 0 16,-21 21-16,-1-21 0,22-1 16,-21 22-16,0 0 0,0 0 0,0 0 15,0 0-15,-1 22 0,1-1 16,0 21-16,0-21 0,-21 22 0,20 41 15,22-41-15,-21-1 0,21 21 16,0 1-16,0-22 0,0 22 16,0-1-16,21-20 0,1-1 0,-1 0 15,0 1-15,21-1 0,1-21 16,-1 0-16,0 0 0,1-21 0,20 0 16,-21 0-16,22 0 0,-1 0 15,-20 0-15,20-21 0,1-21 16,-22 21-16,0 0 0,22-22 0,-43 22 15,21-21-15,-20-1 0,20 1 16,-42 0-16,0-1 0,0 1 0,0 0 16,0-1-16,0 1 0,0 21 15,-21 0-15,0 0 0,-1 21 0,-20 0 16,21 0-16,0 0 0,-22 0 0,22 0 16,0 21-16,-21 0 0,21 0 15,-1 21-15,-20 1 0,21-1 16,21 0-16,-21 1 0,21-1 0,-21 0 15,21 1-15,0-1 0,0 0 0,0-20 16,0-1-16,0 0 0,21 0 16,0 0-16,0-21 0,0 0 15,0 0-15,1 0 0,-1 0 0,0 0 16,21-21-16,-21 0 0,1 0 16,20 0-16,-21-22 0,0 22 0,0-21 15,1 21-15,-1-22 0,0 1 0,-21 0 16,0-1-16,21 22 0,-21-21 15,21 21-15,-21-1 0,0 1 0,0 42 32,0 1-32,0-1 15,0 0-15,0 21 0,0-21 16,0 22-16,0-1 0,21 0 16,1-20-16,-22 20 0,21-21 0,0 0 15,21 22-15,-21-22 0,1-21 16,20 21-16,-21-21 0,21 0 0,-20 0 15,20 0-15,-21 0 0,21 0 0,43-64 32,-64 43-32,0 0 0,1 0 0,-1-21 15,-21 20-15,21-20 0,-21 0 0,21-1 16,-21 1-16,0 21 0,0-21 0,0 20 16,0 1-16,0 0 0,0 42 31,0 0-31,0 1 15,0-1-15,-21 21 0,21 0 16,-21-20-16,21 20 0,-21 0 0,21 1 16,0-1-16,-22 0 0,1 1 0,21-22 15,-21 21-15,21-21 0,0 0 16,0 1-16,0-1 0,21-21 31,0-21-15,-21-1-16,22 1 0,-22 0 0,0-21 15,21-1-15,0 1 0,-21 0 0,21-1 16,-21 1-16,21 0 0,0-1 16,1 1-16,-1 21 0,0-21 0,0 20 15,0 1-15,0 0 0,1 21 16,-1 0-16,0 0 0,21 0 0,-21 0 16,1 21-16,-1 0 0,0 1 15,0 20-15,0-21 0,0 21 16,-21 1-16,22-22 0,-22 21 0,0 1 15,0-22-15,0 21 0,0-21 0,0 22 16,0-22-16,0 0 0,0 0 0,-22 0 16,22 0-16,0 1 15,0-44 1,0 1 0,0 0-16,22 0 0</inkml:trace>
  <inkml:trace contextRef="#ctx0" brushRef="#br0" timeOffset="11788.87">20087 10986 0,'0'0'0,"0"-22"0,-21-20 16,21 21-16,-21 21 16,21-21-16,-21 0 0,21-1 15,0 44 1,0-1-1,0 0-15,0 0 0,0 21 16,0-20-16,0 20 0,0 0 0,0-21 16,0 22-16,0-22 0,0 21 0,0-21 15,0 1-15,0-1 0,0 0 16,0 0-16,0-42 31,0 0-31,0 0 0,0-22 16</inkml:trace>
  <inkml:trace contextRef="#ctx0" brushRef="#br0" timeOffset="12103.71">20087 10689 0,'-21'-42'0,"42"84"0,-42-105 15,0 42-15,0-1 0,21 1 16,-22 21-16,1 0 0,0 0 16,0 21-1,21 1 1,0-1-1,21-21-15,0 0 16,0 0 0,-21-21-16,0-1 15,0 1 1,0 0-16,-21 21 31,0 0-31,21 21 16,0 0-16,0 1 0,0-1 15,0 0-15,0 0 16,0 0-16,0 22 0,0-22 0,21 0 16,0 0-16,1 0 0,-1 0 15,0 1-15</inkml:trace>
  <inkml:trace contextRef="#ctx0" brushRef="#br0" timeOffset="12544.73">20447 10943 0,'0'0'16,"0"21"15,0 1-31,0-1 16,0 0-16,0 0 15,0 0-15,0 22 0,0-22 16,0 0-16,0 21 0,0-21 0,0 1 16,0 20-16,0-21 0,0 0 15,-21 0-15,21 1 0,0-1 0,0 0 16,-21 0-1,-1-21-15,22-21 16,0 0-16,0 0 16,0-1-16,0-20 0,0 21 0,0-21 15,0-1-15,22 1 0,-1 0 0,0-1 16,0 22-16,0-21 0,0-1 16,22 22-16,-22-21 0,21 21 0,-21 0 15,22 21-15,-22-22 16,21 22-16,-21 0 0,1 0 0,-1 22 15,0-1-15,0 0 0,-21 0 0,0 21 16,0-20-16,0 20 0,0-21 16,0 21-16,0 1 0,0-22 0,0 21 15,-21 1-15,21-22 0,-21 0 16,21 0-16,0 0 0,0 0 0,0 1 16,0-1-16,21-21 15,0-21 1,-21-1-16</inkml:trace>
  <inkml:trace contextRef="#ctx0" brushRef="#br0" timeOffset="12980.48">21484 10859 0,'0'0'15,"0"-22"-15,0 1 16,-21 21-16,0 0 0,0 0 15,-1 0-15,-20 0 0,21 0 16,0 0-16,-22 0 0,22 21 0,-21 1 16,21-1-16,0 0 0,-22 0 0,22 0 15,0 0-15,0 1 16,21-1-16,0 0 0,0 0 0,0 0 16,0 0-16,21-21 15,21 0-15,-21 0 0,1 22 0,20-22 16,0 21-16,1-21 0,-1 0 0,0 21 15,1-21-15,-1 0 0,0 21 16,-21-21-16,1 21 0,20-21 0,-42 21 16,0 1-16,0-1 15,0 0-15,-21-21 0,0 21 16,-22-21-16,22 21 0,-21-21 16,-1 21-16,1 1 0,0-22 0,-1 0 15,1 0-15,0 21 0,-1-21 16,22 0-16,-21 0 0,21 0 15,0 0-15,42-21 32,0-1-32,0 22 15,0-21-15</inkml:trace>
  <inkml:trace contextRef="#ctx0" brushRef="#br0" timeOffset="13333.48">21929 10901 0,'0'0'16,"-43"-21"0,22 21-16,0 0 0,0 0 15,21 21-15,-21 0 0,21 21 16,0-20-16,0 20 16,0 0-16,0 1 0,0-1 0,0 21 15,0 1-15,0-1 0,0 1 16,0 21-16,0-22 0,21 22 0,-21 21 15,0-22-15,0 22 0,0 0 0,0-21 16,0 20-16,0 1 0,0-21 16,0 21-16,-21-22 0,21 1 0,-22 0 15,22-22-15,0 1 0,0-22 16,0 0-16,-21 1 0,21-22 16,0 0-16,0 0 0,0-42 15,0 0-15,0 0 16,21-22-16,-21 1 0,22 0 15,-1-22-15,0 1 0,0-1 0,-21-20 16,21 20-16,0-21 0,1-20 0</inkml:trace>
  <inkml:trace contextRef="#ctx0" brushRef="#br0" timeOffset="13636.6">21950 11282 0,'0'-42'15,"0"84"-15,-21-106 0,-1 22 16,22 0-16,-21 21 0,21-1 0,0 1 15,0 0-15,0 0 0,0 0 0,21 21 16,1-21-16,-1-1 0,0 22 16,0 0-16,0 0 0,22 0 0,-22 0 15,21 0-15,-21 22 0,0-1 16,1 0-16,-22 0 0,0 21 0,0-20 16,0 20-16,0 0 0,0 1 0,-22-22 15,1 21-15,0-21 0,0 0 16,0 22-16,0-22 0,-1 0 15,-20-21-15,21 21 0,0-21 16,42-21 15,0 0-15,-21 0-16,21 21 0,0-21 0,1-1 16,-1 1-16</inkml:trace>
  <inkml:trace contextRef="#ctx0" brushRef="#br0" timeOffset="14630.55">22437 11240 0,'21'-22'0,"0"22"0,-21-21 15,21 21-15,0-21 0,-21 0 16,21 0-16,1 0 0,-1-1 16,0-20-16,0 21 0,0 0 0,-21 0 15,21-22-15,-21 22 0,22 0 0,-22 0 16,0 0-16,-22 21 15,1 0 1,0 21-16,21 0 0,-21 0 16,0 0-16,0 0 0,21 22 0,0-22 15,0 21-15,0-21 0,0 22 0,0-22 16,0 21-16,0-21 0,0 1 16,0 20-16,21-21 0,0-21 0,0 21 15,0-21-15,0 0 0,22 0 16,-22 0-16,21 0 0,-21 0 15,22 0-15,-22-21 0,21 0 0,-21 0 16,22 0-16,-22-1 0,0-20 16,21 21-16,-20-21 0,-1-1 0,0 22 15,0-21-15,-21 21 0,21-1 0,0-20 16,1 21-16,-22 0 16,21 21-16,0 0 0,0 0 15,-21 21 1,0 0-16,0 0 15,0 0-15,0 1 16,21-22 0,0 0 15,-21-22-31,0 1 0,0 0 16,0 0-16,0 0 15,0 0-15,0-1 16,-21 22-16,0 0 31,0 0-31,0 22 0,0-1 0,21 0 16,-22 0-16,1 21 0,21-20 15,0 20-15,-21-21 0,21 21 0,0 1 16,0-1-16,0-21 0,0 22 16,0-22-16,0 0 0,21 21 0,-21-21 15,21-21-15,1 22 0,-1-1 16,21-21-16,-21 0 0,22 0 0,-22 0 15,21 0-15,-21-21 0,22-1 16,-22 1-16,21 0 0,-21 0 0,0-21 16,22 20-16,-22-20 0,0 0 15,0-1-15,0-20 0,-21 21 0,22-22 16,-22 1-16,21-1 0,-21 22 0,0-22 16,0 1-16,0 20 0,0-20 15,0 42-15,0-22 0,0 22 16,0 0-16,0 0 0,0 42 15,0 0-15,0 0 16,0 22-16,-21-1 0,21 0 0,-22 1 16,22-1-16,0 22 0,0-22 15,-21 21-15,21-20 0,0 20 0,0-20 16,0-1-16,0 21 0,0-20 0,0-1 16,0 0-16,0 1 0,0-22 15,21 0-15,-21 21 0,22-42 16,-1 22-16,-21-1 0,21-21 0,0 0 0,0 0 15,0 0-15,1 0 16,-1-21-16,0-1 0,0 1 0,0 0 16,0 0-16,1 0 0,-1 0 0,0-1 15,0 1-15,0 0 0,-21-21 16,0 21-16,0-1 0,21 1 0</inkml:trace>
  <inkml:trace contextRef="#ctx0" brushRef="#br0" timeOffset="14880.41">23622 10816 0,'-42'0'0,"84"0"0,-106 21 0,86-21 31,-1 0-31,0 0 16,0 0-16,21 0 0,-20 0 15,20-21-15,0 21 0,1 0 0,-22 0 16,21-21-16,-21 21 0,0 0 0,1 0 15,-22-21-15,21 21 16,-42 0 15,-1 0-31,1 0 0,-21 0 16,0 21-16,-1 0 0,1-21 0</inkml:trace>
  <inkml:trace contextRef="#ctx0" brushRef="#br0" timeOffset="24019.8">2053 13822 0,'0'0'0,"0"-21"16,0 0-16,0-1 15,0 1-15,0 0 0,0 0 0,0 0 16,0 0-16,-21-1 0,21 1 15,0 0-15,-21 0 0,21 0 16,0 0-16,-21 21 0,21-22 0,-22 22 31,22 43-15,0-22-16,0 21 0,0 1 16,0 20-16,0-21 0,0 22 15,0-1-15,0 1 0,0-1 16,0 1-16,0-1 0,0 1 15,0-1-15,0-20 0,0 20 0,0 1 16,0-22-16,0 0 0,0 1 16,0-22-16,0 21 0,0-21 0,0 1 15,22-22-15,-22 21 0,0-42 16,21 21 0,-21-22-16,21-20 0</inkml:trace>
  <inkml:trace contextRef="#ctx0" brushRef="#br0" timeOffset="24295.96">2413 13462 0,'0'0'0,"0"-21"0,0 42 31,0 21-31,0-20 16,21 41-16,0-21 0,-21 22 0,21-1 15,-21 1-15,0-1 0,0 1 16,0-1-16,0 1 0,0-1 0,0 1 16,0-1-16,0 1 0,0-22 15,0 1-15,-21-1 0,21 0 16,0 1-16,0-22 0,0 0 0,0 0 16,-21-21-1,21-21 1,0 0-16,0 0 0</inkml:trace>
  <inkml:trace contextRef="#ctx0" brushRef="#br0" timeOffset="24503.82">1968 14224 0,'0'0'0,"-21"0"16,42 0 15,1 0-31,20 0 0,-21 0 15,21 0-15,1 0 0,-1 0 16,22 0-16,-22-21 0,0 21 16,22 0-16,-22 0 0,0-21 0,1 21 15,-1 0-15,0 0 0,-20 0 16,20-21-16,0 21 0,-21 0 0</inkml:trace>
  <inkml:trace contextRef="#ctx0" brushRef="#br0" timeOffset="26619.9">3196 14266 0,'0'0'0,"0"22"0,21-22 16,0 0 0,-21-22-1,22 1-15,-1 0 16,-21 0-16,0 0 0,0 0 15,0-1-15,0 1 0,0 0 0,0 0 16,-21-21-16,-1 20 0,22 1 16,-21 21-16,0-21 0,0 0 15,0 21-15,-22 0 0,22 0 16,0 0-16,-21 0 0,21 21 0,-22 0 16,1 0-16,0 22 0,20-22 15,-20 21-15,0 1 0,21 20 0,-1-21 16,1 1-16,0 20 0,21-20 15,0-1-15,0 0 0,0 1 0,0-1 16,21-21-16,0 21 0,1-20 16,20-1-16,-21-21 0,0 0 0,22 0 15,-1 0-15,0 0 0,-21 0 16,22-21-16,-1-1 0,0 1 0,1-21 16,-1 21-16,0-22 0,-20 22 15,20-21-15,-21 0 0,0-1 0,0 22 16,1-21-16,-1-1 0,-21 1 15,21 0-15,-21 21 0,0-1 16,0-20-16,0 21 0,0 0 16,0 42-1,0 0 1,0 0-16,0 0 0,0 1 0,0 20 16,0-21-16,0 21 0,0-20 15,0 20-15,0-21 0,21 21 0,0-20 16,-21-1-16,21 21 0,1-21 15,-1-21-15,0 21 0,0 1 16,0-22-16,0 0 0,22 0 16,-22 0-16,0 0 0,21 0 0,-20-22 15,-1 1-15,21 0 0,-21 21 16,0-42-16,-21 21 0,22-1 0,-22 1 16,21-21-16,-21 21 0,0 0 15,0-1-15,0 1 0,0 0 0,0 0 16,0 0-16,-21 42 31,21 0-31,0 0 0,0 0 16,-22 1-16,22-1 0,-21 0 15,21 21-15,0-21 0,0 1 16,-21-1-16,21 21 0,-21-21 16,21 0-16,0 1 0,0-1 15,0 0-15,0-42 31,0 0-31,0-1 16,0 1-16,21 0 0,0-21 16,-21 21-16,21-22 0,1 22 0,-22-21 15,21 21-15,0-1 16,-21 1-16,21 0 0,0 0 0,-21 0 0,21 21 16,1 0-1,-1 0-15,-21 21 16,0 0-16,0 0 15,21 0-15,-21 1 0,21 20 0,-21-21 16,0 0-16,0 0 0,21 1 16,0-1-16,-21 0 0,22 0 0,-1 0 15,0 0-15,0 1 0,0-1 0,0 0 16,1-21-16,-1 0 0,0 21 16,21-21-16,-21 0 0,1 0 0,20 0 15,0 0-15,-21 0 0,22-21 16,-22 0-16,21 21 0,-21-21 0,22-1 15,-22 1-15,0-21 0,21 0 16,-20-1-16,-22 22 16,0-21-16,0 21 0,0-1 0,0-20 15,0 21-15,0 0 0,-22 0 16,1-1-16,0 1 0,0 0 0,-21 21 16,20 0-16,1 0 0,0 0 0,0 0 15,0 0-15,0 0 0,-1 21 16,1 0-16,0 1 0,0-1 0,21 21 15,0-21-15,-21 22 0,21-22 16,0 21-16,0-21 0,0 22 0,0-22 16,0 21-16,0-21 15,0 0-15,21 1 0,-21-1 0,21 0 0,0-21 16,-21 21-16,21-21 0,1 0 16,-1 0-16,0 0 0,0 0 15,0 0-15,0-21 0,-21 0 16,22 0-16,-1-1 0,-21 1 15,21-21-15,0 21 0,-21-22 0,21 1 16,0 0-16,-21-1 0,22-20 0,-1 21 16,-21-22-16,21 22 0,-21-22 15,0 1-15,21 20 0,-21-20 0,21 21 16,-21-22-16,0 22 0,21 21 16,-21-22-16,0 22 0,0 0 15,0 63 1,0-21-16,0 22 15,-21-1-15,0 0 0,21 22 16,-21-22-16,21 22 0,0-22 16,-21 22-16,21-22 0,0 21 0,0-20 15,0 20-15,0 1 0,0-22 16,0 22-16,21-22 0,0 21 0,0-20 16,0-1-16,22 0 0,-22-20 15,21 20-15,1-21 0,-22 0 0,21 0 16,0 1-16,1-22 0,-1 0 0,0 0 15,-20 0-15,20 0 16,0 0-16,-21-22 0,22 1 0,-22 0 16,0-21-16,0 21 0,0-22 0,1 1 15,-1-22-15,-21 22 0,0-21 16,0-1-16,21 1 0,-21-1 0,0 1 16,0-1-16,21 1 0,-21-1 15,0 22-15,0-22 0,0 1 0,0 20 16,0 1-16,0 0 0,21 21 0,-21-1 15,0 1-15,0 0 0,0 0 16,0 42 0,0 0-16,0 22 0,-21-22 15,21 21-15,0 0 0,-21 1 16,21 20-16,-21-20 0,21 20 0,-21-21 16,21 1-16,0 20 0,0-20 15,0 20-15,0 1 0,0-22 0,0 21 16,0-20-16,0-1 0,0 0 15,0 1-15,0-1 0,0-21 0,0 22 16,21-22-16,0 0 0,0 0 16,0-21-16,0 0 0,22 0 15,-22 0-15,21-21 0,-21 21 0,22-21 16,-22 0-16,0-1 0,21-20 0,-20 21 16,20-21-16,-21-1 0,0 1 15,0 0-15,1-1 0,-1 1 16,-21 0-16,0 20 0,0-20 0,0 21 15,0 0-15,0 0 0,0-1 16,-21 22-16,-1 0 16,1 22-16,0-1 0,0-21 15,0 42-15,21-21 0,-21 0 0,21 22 16,-22-1-16,22-21 0,0 22 0,0-1 16,0-21-16,0 21 0,0-20 15,0 20-15,0-21 0,22 0 0,-1 0 16,0 1-16,0-1 0,0-21 0,0 0 15,1 21-15,-1-21 16,0 0-16,21 0 0,-21 0 0,22 0 0,-22 0 16,21-21-16,-21 0 0,22-1 15,-22 1-15,0 0 0,0 0 16,22-21-16</inkml:trace>
  <inkml:trace contextRef="#ctx0" brushRef="#br0" timeOffset="27328.62">7006 14372 0,'0'0'0,"-21"0"15,0 0-15,0 0 0,63 0 31,-21 0-31,21 0 0,1 0 16,-1 0-16,22 0 0,-1 0 16,22 0-16,-22 0 0,22 0 0,0 0 15,-1-21-15,1 0 0,21 21 0,-22 0 16,1-21-16,-21 21 0,20-21 16,-20 21-16,-1 0 0,-20 0 0,20-22 15,-42 22-15,22-21 0,-22 21 16,-21-21-16,-21 21 15,-1-21-15,1 0 16,0 21-16,-21-21 0,-1 21 16,1 0-16,0-22 0,21 22 0,-22 0 15,22 0-15,-21-21 0,21 21 0,21-21 32,21 21-17,0 0-15,21 0 0,-21 0 16,22 0-16,-1 0 0,-21 0 0,22 0 15,-1 0-15,0 0 0,-21 0 0,22 21 16,-22 0-16,0 1 0,0-1 16,-21 0-16,0 0 0,0 0 0,-21 22 15,0-22-15,0 21 0,-22 0 16,1 1-16,0-22 0,-1 21 16,1-21-16,0 22 0,-1-22 0,22 21 15,-21-21-15,0 1 0,20-1 16,1-21-16,0 21 0,21-42 31,21 0-31,0-1 0</inkml:trace>
  <inkml:trace contextRef="#ctx0" brushRef="#br0" timeOffset="28684.43">10139 14224 0,'21'0'16,"0"0"-16,0 0 0,0 0 15,1 0-15,-1-21 0,21 0 0,-21 0 16,0-1-16,1 1 0,-1 0 16,0 0-16,0 0 0,-21-22 0,0 22 15,0 0-15,0 0 0,0-21 16,-21 20-16,0 1 0,-22 0 0,22 0 15,-21 21-15,0 0 0,-1 0 16,1 0-16,0 0 0,-1 0 0,1 21 16,-22 0-16,22 0 0,0 1 0,-1 20 15,22-21-15,-21 21 16,21-20-16,0 20 0,-1 0 0,22 1 16,0-22-16,0 21 0,0-21 15,22 0-15,-1 1 0,0-1 0,21 0 16,-21-21-16,22 0 0,-1 0 0,-21 0 15,22 0-15,-1 0 0,0-21 16,-21 0-16,22 21 0,-22-22 0,0 1 16,0 0-16,0 0 0,1 0 15,-22 0-15,0-1 0,0 1 16,0 0-16,0 0 0,0 0 16,0 42 15,0 0-31,0 0 15,0 0-15,0 22 0,0-1 0,0 0 16,21 22-16,-21-1 0,21 1 0,0-1 16,-21 1-16,21 21 0,-21-22 15,21 1-15,-21 20 0,0-20 0,22 20 16,-22 1-16,21-21 0,-21 20 16,0 1-16,0-22 0,0 22 0,0-21 15,0-1-15,0 1 0,0-1 0,-21 1 16,-1-22-16,1 21 0,0-20 15,0-1-15,0 0 0,-22-20 16,22 20-16,-21-21 0,21-21 0,-22 0 16,1 0-16,0 0 0,-1 0 15,-20-21-15,21 0 0,-1-22 0,1 1 16,21 0-16,-22-22 0,22 22 0,0-22 16,0 1-16,21-1 0,0-20 15,0 20-15,21-20 0,0-1 0,22 21 16,-1-20-16,0 20 0,1-20 15,20 20-15,1-21 0,-1 22 0,1-1 16,20-20-16,-20 20 0,-1-20 0,-20 20 16,20 1-16,-21-1 0,-20 22 15,20-1-15,-21 1 0,-21 0 16,0 21-16,0-22 0,0 22 16,0 0-16,-21 21 0,0 0 15,0 0-15,-1 0 0,-20 0 0,21 0 16,0 21-16,0 0 0,-1 0 15,1 1-15,0-1 0,21 21 0,0-21 16,0 22-16,0-1 0,0 0 16,0 1-16,0-1 0,21-21 0,0 21 15,-21-20-15,22-1 0,20 0 0,-21 0 16,0 0-16,0-21 16,22 0-16,-22 0 0,21 0 0,1-21 15,-1 0-15,0 0 0,-21 0 16,22-1-16,-1 1 0,-21-21 0,22 0 15,-22 20-15,0-20 0,0 0 0,0-1 16,0-20-16,-21 21 0,22-1 16,-22 1-16,0-22 0,0 22 0,0-21 15,0 20-15,0-20 0,0 20 16,0 1-16,0 0 0,0 21 0,0-1 16,0 1-16,0 42 15,0 1-15,0-1 16,0 21-16,0 0 0,0 1 0,-22 20 15,22-20-15,0-1 0,-21 21 16,21-20-16,0 20 0,0-20 16,0 20-16,0-21 0,0 22 15,-21-22-15,21 1 0,0-22 0,0 21 16,0-21-16,0 0 0,0 1 0,0-1 16,0 0-16,21-21 0,0 0 15,-21-21 1,0 0-16,0-22 15,0 22-15</inkml:trace>
  <inkml:trace contextRef="#ctx0" brushRef="#br0" timeOffset="28860.32">10795 14139 0,'0'0'0,"-21"0"0,0 0 0,21-21 15,0 0 1,21 0-1,0 21-15,0 0 0,0-21 16,22 21-16,-22-21 0,21 21 16,0-22-16,1 1 0,-1 21 0,0-21 15,1 0-15,20 21 0</inkml:trace>
  <inkml:trace contextRef="#ctx0" brushRef="#br0" timeOffset="29488.96">11832 13758 0,'-21'0'0,"0"0"16,0 0-16,-1 0 0,1 0 0,21 22 15,-21-1-15,0 0 0,0 0 16,21 21-16,0 1 0,-21-1 0,-1 0 16,22 1-16,-21-1 0,21 0 0,0 1 15,-21-1-15,0 22 0,21-22 16,-21 0-16,21-21 0,0 22 0,0-22 15,0 21-15,0-21 16,0 1-16,0-1 0,0-42 31,21-1-31,0 1 0,-21-21 16,21 21-16,0-22 0,1 1 0,-1 0 16,-21-1-16,21 1 0,0 0 15,0 21-15,-21-22 0,0 22 0,21 0 16,-21 0-16,22 21 0,-22 21 15,0 0 1,0 0-16,0 0 0,0 22 16,0-22-16,0 21 0,0-21 15,0 22-15,0-1 0,0-21 0,0 22 16,21-22-16,0 0 0,0 0 0,0 0 16,0 0-16,1 1 15,20-22-15,0 0 0,-21 0 0,22 0 16,-1 0-16,0 0 0,1 0 0,-22-22 15,21 1-15,1 0 0,-22-21 16,21 21-16,-21-22 0,0 1 0,1 0 16,-1-1-16,-21-20 0,21 20 15,-21 1-15,0 0 0,0-1 0,0 1 16,-21 0-16,0-1 0,-1 1 16,1 21-16,0 0 0,0 0 15,0-1-15,0 22 0,-1 0 0,1 0 0,0 0 16,0 22-1,21-1-15,-21-21 0,21 21 0,0 21 16,0-21-16,0 1 0,0-1 16,21 0-16,0 0 0,0 21 0,0-20 15,1-1-15,-1-21 0,21 21 0</inkml:trace>
  <inkml:trace contextRef="#ctx0" brushRef="#br0" timeOffset="29704.84">12552 14182 0,'0'21'15,"0"0"1,0 0-16,0 0 16,0 1-1,0-1-15,0 0 0,0 0 16,0 0-16,0 0 0,0 1 16,0-1-16,0 0 15,0 0-15,0 0 0,0-42 47</inkml:trace>
  <inkml:trace contextRef="#ctx0" brushRef="#br0" timeOffset="29879.84">12594 13991 0,'0'-21'0,"0"42"0,0-63 16,0 21-16,-21 21 31,21 21-15,0 0-16,0 0 15,0 0-15,0 1 0,21-1 16,-21 0-16,21 0 0</inkml:trace>
  <inkml:trace contextRef="#ctx0" brushRef="#br0" timeOffset="30344.58">12827 14309 0,'0'0'0,"-21"0"15,0 0-15,21 21 16,0 0 15,0 0-31,0 0 16,0 1-16,0-1 0,0 0 15,0 0 1,0 0-16,0 0 16,0 1-16,0-1 15,-22-21 1,22-21 0,0-1-16,0 1 15,0 0-15,0 0 0,0 0 16,22-22-16,-1 1 0,0 21 0,0-21 15,0 20-15,0-20 0,22 21 16,-22 0-16,21 0 0,-21 21 16,1 0-16,20 0 0,-21 0 0,0 0 0,0 0 15,1 0-15,-1 21 16,-21 0-16,0 0 0,0 0 0,0 22 16,0-22-16,0 21 0,-21-21 0,-1 22 15,1-22-15,-21 21 0,21-21 16,0 0-16,-1 1 0,1-1 0,21 0 15,0 0-15,0-42 32,21 0-32</inkml:trace>
  <inkml:trace contextRef="#ctx0" brushRef="#br0" timeOffset="31133.2">14033 14415 0,'0'0'0,"0"-22"0,0 1 16,0 0-16,0 0 15,0 0-15,0 0 0,0-1 16,0 1 0,0 0-16,-21 0 0,0 0 0,0 21 15,0-21-15,0 21 0,-1 0 16,1 0-16,0 0 0,0 0 16,-21 0-16,20 21 0,-20-21 0,21 21 15,0 0-15,-22 21 0,22-20 16,0 20-16,0 0 0,0-21 0,0 22 15,21-1-15,0 0 0,0-20 16,0-1-16,0 21 0,0-21 0,0 0 16,21-21-16,0 22 0,0-22 15,0 0-15,0 0 0,1 0 0,-1-22 16,21 22-16,-21-21 0,22 0 16,-22-21-16,21 21 0,-21-22 0,22 1 15,-1 21-15,-21-43 0,0 22 0,0 0 16,1-1-16,-1 1 15,0-22-15,-21 22 0,0 0 0,0-22 16,0 22-16,0 0 0,0-1 16,0 1-16,0 0 0,-21 20 0,0 1 15,21 0-15,-22 0 0,1 42 16,21 0-16,-21 0 16,0 22-16,21-1 0,0 0 0,0 1 15,0 20-15,-21-20 0,21 20 16,0-21-16,0 22 0,0-1 0,0-20 15,0-1-15,0 22 0,0-22 16,0 0-16,0 1 0,21-22 16,-21 21-16,21-21 0,0 0 0,0 1 15,1-22-15,-1 0 0,0 0 16,0 0-16,21 0 0,1-22 0,-22 1 16</inkml:trace>
  <inkml:trace contextRef="#ctx0" brushRef="#br0" timeOffset="31536.06">14626 14266 0,'0'0'0,"0"-42"16,0-64-16,0 85 16,-21 21-1,0 21-15,0 0 16,-1 1-16,22-1 0,-21 0 16,21 21-16,-21 1 0,21-1 15,0 0-15,0 1 0,0-22 0,0 21 16,0-21-16,0 22 0,0-22 15,0 0-15,0 0 0,21 0 0,0-21 16,1 0-16,-1 0 0,0 0 0,0 0 16,21 0-16,-20-21 0,-1 0 15,21 0-15,-21 0 0,0-1 0,1 1 16,-1-21-16,0 0 16,-21-1-16,0 22 0,0-21 0,0-1 0,0 1 15,0 0-15,0-1 0,-21 22 16,0-21-16,-1 21 0,1 0 15,0 21-15,0 0 0,-21 0 0,20 0 16,1 0-16,0 21 0,0-21 16,0 21-16,-22 21 0,22-21 0,0 1 15,21 20-15,0 0 0,-21-21 0,21 22 16,0-22-16,0 21 0,0-21 16,21 1-16,0-1 0,0 0 0,1-21 15,20 0-15,0 0 0</inkml:trace>
  <inkml:trace contextRef="#ctx0" brushRef="#br0" timeOffset="32067.75">15346 14182 0,'0'-21'0,"0"42"0,0-64 16,-21 43 0,21 22-1,-22-1-15,22 0 0,-21 21 16,0-21-16,0 22 0,21-22 0,-21 21 15,0 1-15,21-1 0,0-21 0,-22 21 16,22-20-16,0-1 0,0 0 16,0 0-16,0 0 15,22-21-15,-1 0 16,0 0-16,0-21 0,0 0 16,0 0-16,1 21 0,-1-43 0,0 22 15,0 0-15,0 0 0,0-21 16,-21 20-16,0 1 0,22 0 0,-22 0 15,21 21-15,-21 21 32,0 0-32,21 0 15,-21 1-15,21-1 0,-21 0 16,21 0-16,0 0 0,1-21 0,-1 21 16,0-21-16,0 0 15,21 0-15,-20 0 0,20 0 0,-21 0 16,21 0-16,-20-21 0,20 21 0,-21-21 15,0 0-15,0 0 0,1 0 16,-22-1-16,0 1 0,0-21 0,0 21 16,0-22-16,-22 22 0,1-21 15,0 0-15,-21 20 0,21 1 0,-1 0 16,1 0-16,0 0 0,-21 0 16,21 21-16,-1 0 15,44 0 16,-1 0-31,0 0 16</inkml:trace>
  <inkml:trace contextRef="#ctx0" brushRef="#br0" timeOffset="32584.48">16679 13653 0,'0'0'0,"-21"-22"0,21 1 0,0 0 16,-21 0-16,0 21 0,21-21 0,-21 21 15,21 21 1,-22 0-16,1 0 0,21 22 0,-21-1 16,21 21-16,0 1 0,-21-22 15,21 43-15,0-22 0,-21 1 0,21-1 16,0 1-16,0-22 0,0 22 16,0-22-16,0 22 0,0-22 0,0-21 15,0 21-15,0-20 0,0-1 0,0 0 16,21-42-1,0 0 1,-21-1-16,21 1 16</inkml:trace>
  <inkml:trace contextRef="#ctx0" brushRef="#br0" timeOffset="32824.79">16976 13653 0,'0'0'0,"42"-85"16,-42 106-1,0 21 1,0-20-16,0 41 0,0-21 0,0 22 16,0-1-16,-21 1 0,21-1 0,-21 1 15,21-1-15,0-20 16,-22 20-16,22 1 0,-21-1 0,21-20 16,0-1-16,0 0 0,0 1 15,0-22-15,0 0 0,0 0 0,0 0 16,0 0-16,0-42 31,0 0-31</inkml:trace>
  <inkml:trace contextRef="#ctx0" brushRef="#br0" timeOffset="33016.68">16531 14309 0,'0'0'15,"-21"0"-15,0-21 16,42 21-1,0 0-15,0-22 16,0 22-16,22-21 0,-22 21 0,21 0 16,1-21-16,-1 21 0,0 0 15,22-21-15,-22 21 0,0-21 0,1 21 16,20 0-16,-20-21 0,-1 21 0,0 0 16,1 0-16</inkml:trace>
  <inkml:trace contextRef="#ctx0" brushRef="#br0" timeOffset="34933.26">17716 14309 0,'0'0'0,"0"21"0,0 0 0,22-21 31,-22-21-15,0 0-16,0 0 15,0-1-15,0-20 0,0 21 0,0 0 16,0 0-16,0-22 0,0 22 15,-22 0-15,1 0 0,0-22 0,0 43 16,0-21-16,-22 21 0,22 0 16,0 0-16,-21 0 0,-1 0 0,22 21 15,-21 1-15,0-1 0,20 0 16,-20 21-16,21 1 0,-21-22 16,20 21-16,1 0 0,21 1 0,0-1 15,0 0-15,0 1 0,0-1 16,21-21-16,1 0 0,20 1 0,-21-1 15,21 0-15,-20-21 0,20 0 0,0 0 16,-21 0-16,22 0 0,-1 0 16,0-21-16,-20 0 0,20-1 0,-21 1 15,0 0-15,22-21 0,-22 21 16,-21-22-16,21 1 0,-21 21 0,21-22 16,-21 1-16,0 21 0,0-21 0,0 20 15,0 1-15,0 0 16,0 0-16,0 42 15,0 0-15,0 0 16,0 1-16,0-1 0,0 0 0,0 21 16,0-21-16,0 22 0,0-22 0,0 21 15,0-21-15,0 22 0,21-22 16,0 0-16,1 0 0,-1 0 0,0 1 16,0-22-16,0 0 0,22 0 15,-22 0-15,21 0 0,0 0 0,1 0 16,-1-22-16,0 1 0,1 0 15,-22 0-15,21 0 0,1-22 16,-22 22-16,21-21 0,-21 21 0,-21-22 16,0 22-16,21 0 0,-21-21 15,0 21-15,0-1 16,-21 44 0,21-1-16,0 0 0,-21 0 15,0 0-15,21 22 0,-21-22 0,21 21 16,0-21-16,-21 22 0,21-22 15,-22 0-15,22 0 0,0 0 0,-21 0 16,21 1-16,0-1 0,0-42 47,0-1-47,21 1 16,1-21-16,-1 21 0,0-22 0,-21 1 15,21 21-15,0-21 0,0-1 0,1 1 16,-1 21-16,0 0 0,0-22 15,0 22-15,0 21 0,1 0 16,-22 21 0,21 0-16,0 1 0,-21-1 0,21 0 15,-21 21-15,21-21 0,0 1 16,1 20-16,-1-21 0,0 21 0,21-20 16,-21-1-16,1 21 0,20-21 15,-21 0-15,21-21 0,1 22 16,-22-22-16,21 0 0,1 0 0,-1 0 15,-21 0-15,21 0 0,1 0 0,-22 0 16,0-22-16,0 1 0,0 0 16,1 0-16,-1-21 0,0 20 0,-21-20 15,0 21-15,0-21 0,0-1 16,0 22-16,0-21 0,0 21 0,0-22 16,0 22-16,-21 0 0,0 21 0,-22 0 15,22 0-15,0 0 0,-21 0 16,20 0-16,1 21 0,-21 0 0,21 0 15,0 22-15,-1-22 0,1 21 16,0-21-16,0 22 0,21-22 16,-21 21-16,21 1 0,0-22 0,0 21 15,0-21-15,0 0 0,0 1 16,21-1-16,0 0 0,0 0 0,0-21 16,1 0-16,-1 0 0,0 0 15,0 0-15,21 0 0,-20 0 0,-1-21 16,0 0-16,0 21 0,0-43 0,0 22 15,1 0-15,-1-21 0,0-1 16,0 1-16,-21 0 0,0-1 0,21 1 16,-21 0-16,0-22 0,0 22 15,0-22-15,0 22 0,0-21 16,0 20-16,0 1 0,0 0 0,0-1 16,0 22-16,0 0 0,0 0 15,-21 42 1,21 0-16,-21 21 15,21 1-15,0-1 0,0 0 0,0 1 16,0 20-16,0-20 0,0-1 0,0 21 16,0-20-16,0 20 0,0-20 15,0-1-15,0 0 0,0 1 0,0-1 16,21-21-16,-21 21 0,21-20 16,0-1-16,1-21 0,-1 0 0,0 0 15,21 0-15,-21 0 0,1 0 16,20-21-16,-21 21 0,21-22 15,-20-20-15,-1 21 0,21-21 0,-21-1 16,0 1-16,1 0 0,-1-1 16,0 1-16,0-22 0,0 22 0,-21-21 15,0-1-15,21 22 0,-21-22 0,22 1 16,-22 20-16,0 1 0,0 0 16,0-1-16,0 22 0,0 0 0,0 42 31,-22 0-31,1 1 15,21 20-15,0 0 0,-21 1 16,0 20-16,21-21 0,-21 22 16,21-22-16,0 1 0,0 20 0,0-21 15,0 22-15,0-22 0,0 1 16,0-1-16,0 0 0,21 1 0,0-1 16,0-21-16,0 0 0,1 0 0,-1 1 15,21-22-15,-21 0 0,22 0 16,-1 0-16,-21 0 0,21 0 0,1 0 15,-22-22-15,21 1 0,1 0 16,-22 0-16,21-21 0,-21 20 0,0-20 16,1 21-16,-1-21 0,0-1 15,-21 1-15,21 21 0,-21-22 0,0 22 16,0-21-16,0 21 0,-21 0 16,0-1-16,0 22 0,-1 0 0,1 0 15,0 22-15,0-1 16,0 0-16,21 0 0,-21 0 0,21 0 15,0 22-15,0-22 0,0 21 16,0-21-16,0 22 0,0-22 0,0 0 16,0 0-16,21 0 0,0 1 0,0-22 15,0 21-15,0-21 0,1 0 16,20 0-16,-21 0 0,0 0 0,0 0 16,1 0-16,-1 0 0,0-21 0,0 21 15,0-22-15,0 1 16,1 0-16,-1 21 0,0-21 0,21-21 15</inkml:trace>
  <inkml:trace contextRef="#ctx0" brushRef="#br0" timeOffset="36527.57">11493 16150 0,'22'0'0,"-1"0"16,0 0-16,-21-21 0,21 0 15,0 0-15,0 0 0,1-1 0,-22-20 16,0 21-16,0 0 0,0-22 15,0 22-15,0 0 0,-22 0 0,1 0 16,0 0-16,-21-1 16,21 1-16,-22 21 0,1 0 0,-22 0 15,22 0-15,0 0 0,-22 21 16,22 1-16,-22-1 0,22 0 0,-21 21 16,20-21-16,22 22 0,-21-22 15,21 21-15,21 1 0,0-22 0,0 21 16,0-21-16,21 0 0,0 1 0,21-1 15,1-21-15,-1 0 0,21 0 16,-20 0-16,20 0 0,-20-21 0,20 21 16,-21-22-16,1-20 15,-1 21-15,0 0 0,-20 0 0,-1-22 0,0 22 16,0 0-16,-21 0 16,0 0-16,0-1 0,0 1 0,0 0 15,-21 21 1,0 21-16,21 0 15,-21 1-15,21 20 0,0 0 16,0 1-16,0 20 0,0-21 0,0 22 16,0-1-16,21 1 0,0 21 0,0-22 15,0 22-15,0-22 0,1 22 16,-1 0-16,0-22 0,0 22 0,0-22 16,0 22-16,-21-22 0,0 1 15,22-1-15,-22 1 0,0-22 16,0 22-16,0-22 0,-22 22 15,1-22-15,0 0 0,0 1 0,0-22 16,0 0-16,-22 0 0,22 0 16,-21-21-16,-1 0 0,22 0 0,-21 0 15,0-21-15,-22 0 0,22-21 16,-1 20-16,1-41 0,-21 21 0,20-22 16,1 22-16,0-22 0,20 1 15,1 20-15,21-20 0,0-1 0,0 1 16,43 21-16,-22-22 0,21 1 15,22 20-15,-22-20 0,21-1 0,1 1 16,-1 20-16,1-20 0,-1-1 16,1 22-16,-1-21 0,-20-1 15,-1 22-15,0-22 0,-20 22 0,-1-22 16,0 22-16,-21 0 0,0-1 16,0 1-16,0 21 0,0 0 0,0 0 15,0-1-15,-21 22 0,0 0 16,-1 0-16,1 22 0,0-1 0,21 0 15,0 21-15,-21 1 0,21 20 16,0-21-16,0 1 0,0 20 0,0-20 16,0-1-16,0 0 0,21-21 15,-21 22-15,21-22 0,0 0 16,1 0-16,-1 0 0,21-21 0,-21 0 16,22 0-16,-1 0 0,0 0 15,1-21-15,-1 0 0,0 0 0,1 0 16,-1-22-16,-21 22 0,21-21 15,-20 0-15,20-22 0,-21 22 0,0-22 16,0 22-16,-21-22 0,0 1 16,22 21-16,-22-22 0,0 22 0,0-1 15,0 1-15,0 21 0,0 0 16,0 0-16,0 42 16,0 0-16,0 0 15,0 21-15,0 1 0,0-1 16,0 0-16,0 22 0,0-22 15,0 22-15,0-22 0,0 22 16,21-22-16,-21 0 0,0-21 0,0 22 16,0-1-16,21-21 0,-21 0 0,21 1 15,0-1-15,0-21 16,1 0 0,-22-21-16,0-1 0,0 1 15,0-21-15</inkml:trace>
  <inkml:trace contextRef="#ctx0" brushRef="#br0" timeOffset="36716.12">12340 15960 0,'21'-21'32,"0"21"-17,1-22-15,20 22 0,-21-21 16,21 21-16,-20-21 0,20 0 0,0 21 15,1-21-15,-1 0 0,21-1 0,-20 22 16,-1-21-16,22 0 0,-22 0 16</inkml:trace>
  <inkml:trace contextRef="#ctx0" brushRef="#br0" timeOffset="37252.48">13229 15642 0,'0'21'31,"0"1"-31,-21-1 0,21 21 15,-21-21-15,0 43 0,21-22 16,0 0-16,-22 22 0,1-1 0,21-20 16,-21 20-16,0-20 0,21-1 15,0 0-15,0-21 0,-21 22 0,21-22 16,0 0-16,0 0 0,21-21 16,21-21-1,-21 21-15,1-42 0,-1 21 16,0-1-16,0-20 15,0 0-15,0-1 0,1 1 0,-1-21 16,0 20-16,0 1 0,-21 0 0,0 20 16,21 1-16,-21 0 0,21 42 31,-21 0-31,22 22 0,-22-22 16,0 21-16,0 1 0,21-22 0,-21 21 15,21 0-15,0-20 0,-21 20 16,21-21-16,0 0 0,1 0 0,20 1 15,-21-22-15,21 0 0,-20 0 16,20 0-16,0 0 0,1 0 16,-22-22-16,21 1 0,0 0 0,-20 0 15,-1 0-15,0-22 0,0 1 16,-21 0-16,0-1 0,0-20 0,0 21 16,-21-22-16,0 22 0,0-22 0,-1 22 15,-20 0-15,21-1 0,0 1 16,0 21-16,-1 0 0,1 21 15,0 0-15,0 0 0,0 0 0,21 21 16,0 0-16,0 21 16,0-21-16,0 22 0,0-22 0,0 21 15,0 1-15,0-22 0,0 21 0,21-21 16,0 0-16,0 1 0</inkml:trace>
  <inkml:trace contextRef="#ctx0" brushRef="#br0" timeOffset="37488.46">14224 15875 0,'21'-21'16,"-21"42"-1,0 0 1,0 0-16,0 22 0,0-22 16,-21 0-16,21 21 0,0-20 15,-21-1-15,21 0 0,0 0 16,0 0-16,0 0 0,0 1 0,0-1 15,0-42 32,0-1-47,0 1 0,0 0 0</inkml:trace>
  <inkml:trace contextRef="#ctx0" brushRef="#br0" timeOffset="37655.46">14182 15663 0,'-22'-42'0,"44"84"0,-65-105 0,43 21 15,0 20-15,-21 1 16,0 0-16,21 42 47,21-21-16,0 0-31</inkml:trace>
  <inkml:trace contextRef="#ctx0" brushRef="#br0" timeOffset="38408.06">14753 15875 0,'0'0'0,"-21"0"0,21 21 15,-21 22 1,21-22-16,0 0 0,0 0 0,0 0 16,-21 22-16,21-22 0,-22 0 15,22 21-15,0-21 0,-21 22 0,0-22 16,21 0-16,-21 0 0,0 0 0,21 22 16,-21-43-16,21 21 15,-22-21-15,22-21 31,0 0-31,0-22 16,0 22-16,22-21 0,-1-1 16,0 1-16,0 0 0,-21-1 15,21 1-15,0 0 0,22 21 0,-22-22 16,0 22-16,0 0 0,0 0 16,1 21-16,-1 0 0,0 0 0,0 21 15,0 0-15,-21 21 0,0-20 16,0 20-16,0 0 0,0-21 0,0 22 15,0-1-15,0 0 0,0-20 16,0-1-16,0 21 0,0-21 0,0 0 16,0 1-16,0-1 0,-21 0 15,42-42 32,0 0-47,1-1 0</inkml:trace>
  <inkml:trace contextRef="#ctx0" brushRef="#br0" timeOffset="38940.51">15536 15939 0,'0'0'0,"21"-22"16,-21 1-16,0 0 0,0 0 16,0 0-16,-21 0 0,0 21 15,0-22-15,0 22 0,0 0 0,-1 0 16,-20 0-16,21 0 0,0 0 15,-22 22-15,22-1 0,0 21 0,0-21 16,0 22-16,0-1 16,-1 0-16,22 1 0,0-1 0,0 0 15,0 1-15,0-1 0,0 0 16,0-21-16,0 1 0,22-1 0,-22 0 16,21 0-16,21 0 0,-21-21 0,0 0 15,22 0-15,-22 0 0,21 0 16,-21-21-16,22 0 0,-22 21 0,0-21 15,21-22-15,-20 22 0,-1 0 16,0-21-16,0-1 0,0 1 0,0-21 16,-21 20-16,0-20 0,22 20 15,-22-20-15,0-1 0,0 22 0,0-21 16,0 20-16,0-20 0,0 20 16,0 1-16,0 0 0,0 21 15,-22-1-15,22 1 0,-21 21 16,0 0-16,21 21 15,-21 22-15,0-22 0,21 21 0,0 1 16,0 20-16,-21-21 0,21 1 0,0 20 16,0 1-16,0-22 0,0 22 15,0-22-15,0 0 0,0 1 0,21-1 16,-21 0-16,21 1 0,0-22 16,0 0-16,0 0 0,1 0 0,-1 0 15,21 1-15,-21-22 0,0 0 16,22 0-16,-22 0 0,0 0 15,21 0-15,-20-22 0,-1 22 0</inkml:trace>
  <inkml:trace contextRef="#ctx0" brushRef="#br0" timeOffset="39349.41">16214 16044 0,'0'-21'0,"0"42"0,0-63 0,0 21 16,0 0-16,0 0 0,-22-1 15,1 1-15,0 21 16,0 0-16,0 0 0,0 21 15,21 1-15,-22-1 16,1 0-16,21 0 0,-21 21 0,21-20 16,0-1-16,0 21 0,0-21 0,0 0 15,0 1-15,0-1 0,0 0 16,0 0-16,21 0 0,0-21 0,1 21 16,20-21-16,-21 0 15,0 0-15,0 0 0,1-21 0,20 21 16,-21-21-16,0 0 0,0 0 0,1 0 15,-22-1-15,0 1 0,21-21 16,-21 21-16,0-22 0,0 1 0,0 0 16,0 21-16,0-22 0,-21 22 15,21-21-15,-22 21 0,1-1 16,0 22-16,0 0 0,0 0 0,0 0 16,-1 22-1,1-22-15,0 21 0,21 21 0,-21-21 16,21 0-16,-21 1 0,21 20 15,0-21-15,0 0 0,0 0 0,0 1 16,21-1-16,0-21 0,0 0 0,0 21 16,1-21-16,-1 0 0</inkml:trace>
  <inkml:trace contextRef="#ctx0" brushRef="#br0" timeOffset="39864.76">16743 15896 0,'0'0'0,"0"-21"0,0 0 0,0 0 15,0 0-15,0-1 16,-21 22 0,21 22-16,0-1 0,0 0 15,-22 0-15,22 21 0,-21-20 0,21-1 16,0 21-16,0-21 0,0 0 16,0 22-16,0-22 0,0 0 0,0 0 15,0 0-15,21-21 16,1 0-1,-1 0-15,0 0 16,0 0-16,-21-21 0,21 21 16,-21-21-16,21 0 0,-21 0 0,0 0 15,22 21-15,-22-22 0,0 1 16,21 21-16,-21-21 0,0 42 16,0 0-1,0 1-15,0-1 16,0 0-16,21 0 0,0 0 15,0-21-15,0 21 0,1-21 16,-1 0-16,0 0 0,21 0 16,-21 0-16,22 0 0,-22 0 0,0 0 0,0 0 15,0-21-15,1 0 0,-1 21 16,0-21-16,-21 0 0,0 0 16,0-1-16,0 1 0,0-21 0,0 21 15,0 0-15,-21-22 0,0 22 16,-1 0-16,1 0 0,21 0 0,-21-1 15,21 1-15,-21 21 0,21-21 16</inkml:trace>
  <inkml:trace contextRef="#ctx0" brushRef="#br0" timeOffset="40495.96">18097 15431 0,'0'0'0,"0"-22"0,0 1 16,-21 21 0,0 0-16,0 0 15,0 21-15,0 22 0,-1-1 16,1 0-16,21 1 0,-21 20 16,21 1-16,-21-1 0,21 1 0,-21-1 15,21 1-15,0-1 0,0 1 16,0-22-16,0 0 0,0 1 15,0-1-15,0-21 0,0 22 0,0-22 16,0 0-16,21-21 16,0 0-1,-21-21-15,21 0 16,0-1-16</inkml:trace>
  <inkml:trace contextRef="#ctx0" brushRef="#br0" timeOffset="40780">18436 15431 0,'0'0'0,"21"-43"0,0 22 0,1 0 0,-22 0 15,0 0-15,21-1 0,0 22 16,-21 22 0,0-1-16,0 21 0,0 0 0,0 1 15,0 20-15,-21 1 0,21-22 16,-21 22-16,21-1 0,0 1 0,0-1 15,-22 1-15,22-1 0,0-21 16,-21 1-16,21-1 0,0 0 0,0 1 16,0-22-16,0 0 15,0 0-15,0 0 0,0 1 16,-21-22 0,21-22-16,0 1 15,-21 0-15,0 0 0</inkml:trace>
  <inkml:trace contextRef="#ctx0" brushRef="#br0" timeOffset="40988.44">18034 15854 0,'0'0'15,"-21"0"1,0 0-16,42 0 16,0 0-16,0 0 15,0 0-15,22 0 0,-1-21 16,0 21-16,1 0 0,-1 0 15,21 0-15,-20 0 0,-1 0 0,-21 0 16,22 0-16,-22 0 0,0 0 0,0 0 16,0 0-16,0 0 0,1 0 15,-1 0-15,0 0 0</inkml:trace>
  <inkml:trace contextRef="#ctx0" brushRef="#br0" timeOffset="42016.37">19050 16129 0,'0'0'0,"21"21"0,0-21 15,0 0-15,1 0 0,-1 0 16,0 0-16,0 0 0,0 0 16,0-21-16,-21 0 15,0 0-15,0 0 0,22-1 0,-22 1 16,0 0-16,0 0 0,0 0 0,0 0 15,0-1-15,0-20 0,0 21 16,-22 0-16,1 0 0,0-1 0,0 22 16,0-21-16,0 21 0,-1 0 15,-20 0-15,21 0 0,0 0 16,-22 21-16,22 1 0,0-1 0,0 21 0,-21-21 16,20 22-16,1-22 15,0 21-15,21 0 0,-21 1 0,21-1 16,0 0-16,0-20 0,0 20 15,0-21-15,0 21 0,0-20 0,21-1 16,-21 0-16,21-21 0,0 21 16,1-21-16,20 0 0,-21 0 0,0 0 15,22-21-15,-1 21 0,-21-21 0,21 0 16,-20-1-16,20 1 0,-21-21 16,0 21-16,0 0 0,1-22 15,-1 1-15,0 21 0,-21-22 16,0 1-16,0 21 0,0-21 0,0 20 15,0 1-15,0 0 0,0 0 0,0 42 32,0 0-17,0 0-15,0 22 0,0-22 16,0 21-16,0-21 0,0 22 0,0-22 16,21 21-16,0-21 0,-21 1 15,21-1-15,1 0 0,-1 0 0,0 0 16,0-21-16,0 0 0,22 21 0,-22-21 15,21 0-15,0 0 16,-20 0-16,20-21 0,0 21 0,-21-21 16,1 0-16,-1 0 0,21 0 15,-42-1-15,21 1 0,-21-21 0,21 21 16,-21 0-16,0-22 0,0 22 0,0 0 16,0 0-16,0 0 15,0 42 1,0 0-1,0 0-15,-21 0 0,21 0 0,-21 1 16,21-1-16,0 0 0,0 0 16,-21 0-16,21 0 0,-21 1 0,21-1 15,0 0-15,0 0 0,-21 0 16,21 0-16,-22-21 16,22-21 15,0 0-31,0 0 15,0 0-15,0-22 0,22 22 0,-1-21 16,0 0-16,0-1 0,0 22 16,22-21-16,-22-1 0,0 22 0,21 0 15,-21 0-15,1 0 0,20 21 16,-21 0-16,0 0 0,0 0 0,-21 21 16,0 0-16,22 0 0,-22 0 15,0 1-15,0-1 0,0 0 16,0 21-16,0-21 0,-22 1 0,22-1 15,0 0-15,-21 0 0,21 0 16,-21 0-16,21 1 0,-21-1 16,42-21 15,0 0-31,0 0 16,1 0-16,20 0 0</inkml:trace>
  <inkml:trace contextRef="#ctx0" brushRef="#br0" timeOffset="43447.65">20786 16023 0,'0'0'0,"0"-21"0,0 0 0,0 0 16,0 0-16,0-1 0,-22 1 0,1 0 16,0 0-16,0 0 0,0 21 15,0 0-15,-1 0 0,1 0 0,-21 0 16,21 0-16,0 21 0,-22 0 15,22 0-15,-21 0 0,21 1 0,-22 20 16,22-21-16,0 21 0,0 1 0,0-22 16,-1 21-16,22 1 0,0-22 15,0 21-15,0-21 0,0 0 0,0 1 16,22-1-16,-1 0 16,0-21-16,0 0 0,0 21 0,0-21 15,22 0-15,-22 0 0,21-21 0,1 21 16,-1-21-16,-21 0 0,21-1 15,-20 1-15,20 0 0,-21-21 0,0-1 16,0 1-16,1 0 0,-1-1 16,0 1-16,0-21 0,0 20 0,-21-20 15,21 20-15,-21-20 0,0 21 0,0-22 16,0 22-16,0-1 0,0 1 16,0 0-16,0 21 0,0-1 0,-21 22 31,0 22-31,21-1 15,-21 21-15,21-21 0,-21 22 16,0-1-16,21 0 0,0 1 0,0 20 16,0-21-16,0 1 0,0 20 0,0-20 15,0 20-15,0-21 0,0 1 16,0-1-16,0 0 0,21-20 0,0 20 16,0-21-16,0 0 0,0 0 15,22-21-15,-22 0 0,21 22 16,-21-22-16,22 0 0,-22 0 0,0 0 0,0-22 15,22 1-15,-22 0 0,0 0 16,0 0-16,0 0 0,-21-22 16,21 1-16,1 0 0,-1-1 15,-21 1-15,0 0 0,21-22 0,0 22 16,-21-1-16,0 1 0,0 0 0,0-1 16,0 1-16,0 21 0,0 0 15,0 0-15,0-1 0,0 44 31,-21-1-31,21 0 16,-21 21-16,21-21 0,0 22 0,0-22 16,0 21-16,0 1 0,0-1 15,0 0-15,0 1 0,0-1 16,0 0-16,0 1 0,0-22 16,0 21-16,0 0 0,21-20 0,-21-1 15,21 21-15,0-21 0,22-21 0,-22 21 16,0 1-16,21-22 0,1 0 15,-1 0-15,-21 0 0,21 0 0,1 0 16,-22 0-16,21-22 0,-21 1 16,1 0-16,-1 0 0,0 0 0,0-22 15,0 22-15,0-21 0,-21 21 16,22-22-16,-22 22 0,0-21 0,0 21 16,0 0-16,0-1 0,-22 1 15,1 21-15,0 0 16,0 21-16,0-21 15,21 22-15,-21-1 0,21 0 0,-22 0 16,22 0-16,-21 22 0,21-22 16,0 0-16,0 0 0,0 0 0,0 22 15,0-22-15,0 0 0,0 0 16,0 0-16,0 0 0,21 1 16,1-22-16,-1 0 0,0 21 0,0-21 15,0 0-15,0 0 0,22 0 16,-22 0-16,21 0 0,1 0 0,-1-21 15,-21-1-15,21 1 0,1 0 16,-22 0-16,21 0 0,-21 0 16,1-1-16,20 1 0,0-42 15,-21 42-15,-21-22 0,22 1 16,-1 21-16,-21 0 0,0-22 0,0 22 16,0 0-16,0 0 0,0 0 15,-21 21-15,-1 0 0,1 0 16,0 0-16,0 0 0,21 21 0,-21 0 15,0 0-15,21 0 0,-22 0 0,22 1 16,0 20-16,0-21 0,0 0 16,0 22-16,0-22 0,0 0 0,0 21 15,0-21-15,0 1 0,22-1 16,-1 0-16,0 0 16,-21 0-16,21 0 0,0 1 15,-21-1 1,0 0-1,-21-21-15,0 0 0,0 0 16,0 0-16,-1 0 0,1 0 16,0 0-16,0 0 0,0 0 0,0 0 15,-1 0-15,1 0 0,0 0 16,0 21-16,0-21 16,21-21 46</inkml:trace>
  <inkml:trace contextRef="#ctx0" brushRef="#br0" timeOffset="75940.5">21929 14986 0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20:1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1122 0,'0'-21'62,"0"0"-46,0-1-16,0 1 0,0 0 15,0 0-15,21 0 0,-21 0 16,0-1-16,0 1 16,-21 0-16,0 0 0,-1 0 15,1 0-15,0 21 0,-21-22 16,21 22-16,-1 0 0,-20 0 0,21 0 16,0 22-16,0-1 15,-22 0-15,22 0 0,0 21 0,0-20 16,0 20-16,-1 0 0,1 1 15,0-1-15,21-21 0,0 21 16,0 1-16,0-22 0,0 0 0,0 0 16,0 0-16,0 1 0,0-1 15,21-21-15,0 0 16,1 0-16,-1 0 0,0 0 16,0 0-16,21-21 15,-20-1-15,-1 22 0,0-21 16,0-21-16,0 21 0,0 0 0,1-1 15,-1 1-15,-21 0 0,0 0 16,0 0-16,21 0 0,-21-1 16,0 1-16,21 21 15,-21-21-15,0 42 32,0 0-32,0 1 15,0 20-15,0 0 0,0-21 0,21 43 16,-21-22-16,21 1 0,-21 20 15,0 1-15,22-1 0,-1 22 16,-21-22-16,21 22 0,-21 0 0,0-22 16,0 22-16,0-22 15,0 1-15,0-1 0,0-20 16,0 20-16,0-21 0,0 1 0,0 20 16,0-20-16,0-1 0,-21 0 15,0-21-15,-1 22 0,-20-22 0,0 21 16,-1-21-16,1-21 0,0 0 15,-1 0-15,1 0 0,0 0 16,-1 0-16,1-42 0,0 21 0,21-21 16,-22-1-16,22 1 0,21 0 15,0-1-15,0-20 0,0 20 16,0 1-16,21-21 0,0-1 0,1 22 16,-1-22-16,21 1 15,0-1-15,1 1 0,20-22 16,-20 22-16,20-1 0,-21 1 0,22-1 15,-22 22-15,1-22 0,-22 22 16,21-22-16,-21 22 0,-21 21 16,0-21-16,21-1 0,-21 22 0,0 0 15,0 0-15,0 0 0,-21-1 16,0 22 0,0 22-1,21-1-15,0 0 0,-21 0 16,0 21-16,21-20 0,-22 20 15,22-21-15,-21 21 0,21 1 0,0-22 16,0 21-16,0-21 0,0 1 16,0 20-16,0-21 0,21 0 15,1-21-15,-22 21 0,21 1 0,0-22 16,0 0-16,21 0 0,-20 0 16,-1-22-16,21 1 0,-21 21 15,22-21-15,-22-21 0,21 21 0,-21-1 16,0-20-16,1 0 0,-1 21 15,0-22-15,0 1 0,-21-22 16,0 22-16,0 0 0,0-22 0,21 22 16,-21 0-16,0 20 15,0-20-15,0 21 0,0 0 16,0 0-16,0 42 16,0 0-16,-21 0 15,21 21-15,-21-20 0,21 20 16,0 0-16,0 22 0,0-22 0,-21 0 15,21 1-15,0 20 0,0-20 16,0-1-16,0-21 0,0 21 16,0 1-16,0-22 0,0 0 0,0 21 15,0-20-15,0-1 0,21 0 16,0-21 0,0-21-1,-21 0-15,0-1 16,0 1-16</inkml:trace>
  <inkml:trace contextRef="#ctx0" brushRef="#br0" timeOffset="187.89">1693 1312 0,'0'0'16,"0"-21"-1,0 0-15,21 21 16,22-21-16,-22 0 15,0 21-15,0-21 0,22 21 0,-22-22 16,21 22-16,-21 0 0,0-21 16,22 21-16,-22 0 0,0-21 0,21 21 15</inkml:trace>
  <inkml:trace contextRef="#ctx0" brushRef="#br0" timeOffset="823.12">2392 1058 0,'0'0'15,"-21"0"-15,-1 22 16,22-1 0,-21 21-16,21-21 0,0 0 15,0 1-15,0 20 0,0-21 16,-21 21-16,21-20 0,0 20 0,-21-21 15,21 0-15,0 22 0,0-22 16,0 0-16,0 0 0,0 0 16,0-42 15,21 0-31,0 0 16,-21 0-16,21-22 15,1 22-15,-22 0 0,21 0 0,0 0 16,0-1-16,-21 1 0,21 0 15,0 0 1,-21 42 0,0 0-16,0 0 15,0 1-15,0-1 0,0 0 0,0 0 16,0 0-16,0 0 0,0 1 16,0-1-16,22 0 0,-1 0 15,-21 0-15,21 0 0,0-21 16,0 0-16,0 0 0,22 0 15,-22 0-15,21 0 0,-21 0 0,1-21 16,20 0-16,-21 0 0,0 0 16,0 0-16,1-1 0,-1-20 15,-21 21-15,0-21 0,0-1 0,0 1 16,0 21-16,0-22 0,-21 1 16,-1 0-16,1 21 0,0-1 0,0-20 15,0 42-15,21-21 0,-21 21 16,-1 0-16,1 0 0,21 21 15,0 0-15,0 0 16,0 22-16,0-22 0,0 0 16,0 21-16,0-20 0,21-1 15,1 0-15,20 0 0,-21 0 16</inkml:trace>
  <inkml:trace contextRef="#ctx0" brushRef="#br0" timeOffset="1086.97">3238 1355 0,'-21'0'16,"0"0"-16,0 0 15,21 21 1,0 0 0,-21-21-16,21 21 15,0 0-15,0 1 0,0-1 16,-21 0-16,21 0 0,0 0 15,0 0-15,-22 1 0,22-1 16,0 0-16,-21-21 16,21-21 15,0 0-31,0-1 0,0 1 0</inkml:trace>
  <inkml:trace contextRef="#ctx0" brushRef="#br0" timeOffset="1259.08">3154 1249 0,'0'21'0,"0"-42"0,0 0 0,0 0 0,0-1 16,-21 1 0,-1 0-1,22 42 17,0 0-32,22-21 15,-1 22-15,-21-1 0,21-21 16,0 21-16,0 0 0</inkml:trace>
  <inkml:trace contextRef="#ctx0" brushRef="#br0" timeOffset="1726.81">3450 1334 0,'0'21'15,"0"0"1,0 0-1,0 0-15,0 0 16,0 1-16,0-1 0,0 0 16,0 0-16,0 0 0,0 0 15,0 1 1,-21-1-16,0 0 0,0-21 47,21-21-47,0 0 0,0-1 15,0 1-15,0 0 0,0 0 16,0 0-16,0 0 0,21-1 0,0-20 16,0 21-16,0 0 0,0 0 15,1-1-15,20 1 0,-21 0 0,21 21 16,1 0-16,-22 0 0,21 0 16,-21 0-16,22 0 0,-22 0 15,0 21-15,0 0 0,0 1 16,-21-1-16,0 0 0,0 21 0,0-21 15,0 1-15,0-1 0,0 0 16,-21 0-16,0 0 0,0 0 16,21 1-16,0-1 0,0-42 31,21-1-15,0 22-16,0-21 0</inkml:trace>
  <inkml:trace contextRef="#ctx0" brushRef="#br0" timeOffset="2327.81">4424 1376 0,'0'0'0,"0"-21"16,0 0-1,-21-1-15,21 1 16,0 0-16,0 0 0,-22 21 0,1-21 15,21 0-15,-21 21 0,0 0 16,0 0-16,0 0 16,-1 0-16,1 0 0,0 21 15,0 0-15,0 0 16,21 0-16,-21 0 0,-1 1 0,1 20 16,21-21-16,0 0 0,0 22 15,-21-22-15,21 0 0,0 0 0,0 0 16,0 0-16,0 1 0,0-1 15,21-21-15,0 0 0,22 0 16,-22 0-16,0 0 0,0-21 16,0-1-16,1 1 0,20 0 0,-21 0 15,0 0-15,0-22 0,1 1 16,-1 21-16,0-21 0,0-1 16,0-20-16,0 20 0,1-20 15,-1 21-15,-21-22 0,0 1 16,0 20-16,21 1 0,-21 0 0,0-1 15,0 22-15,0 0 0,0 42 32,-21 21-32,21 1 15,-21-1-15,21 0 0,-22 22 0,22-1 16,0-20-16,0 20 0,-21-20 16,21 20-16,-21-21 0,21 1 15,0-1-15,0 0 0,0 1 0,0-22 16,0 21-16,0-21 0,0 1 15,0-1-15,0 0 16,21-21-16,0 0 16,1 0-16,-1 0 0,0-21 15,0 0-15,0-1 0,22 22 16,-22-21-16</inkml:trace>
  <inkml:trace contextRef="#ctx0" brushRef="#br0" timeOffset="2727.63">4932 1312 0,'0'0'0,"0"-21"15,-21 21 17,-1 0-32,22 21 15,-21 1-15,0-1 16,21 0-16,-21 0 0,0 21 0,21-20 16,0-1-16,0 0 15,0 0-15,0 0 0,0 0 0,0 1 16,0-1-16,21-21 15,0 0-15,0 0 0,0 0 0,1 0 16,-1 0-16,21-21 0,-21-1 16,0 1-16,22 21 0,-22-21 0,0 0 15,-21 0-15,21 0 0,-21-22 16,0 22-16,21 0 0,-21-21 0,0 20 16,0 1-16,0 0 15,-21 0-15,0 0 0,0 21 0,0 0 16,0 0-16,-1 0 15,1 21-15,0 0 0,0 0 0,0 0 16,0 1-16,-1-1 0,1 0 16,0 0-16,21 0 0,0 0 0,0 1 15,0-1-15,0 0 0,0 0 16,21-21-16,0 0 0,1 0 16,20 0-16,-21 0 0</inkml:trace>
  <inkml:trace contextRef="#ctx0" brushRef="#br0" timeOffset="3267.09">5440 1334 0,'0'0'0,"21"0"0,-21-22 15,0 1-15,0 0 16,-21 42 15,0 0-31,-1 1 16,22-1-16,0 21 0,-21-21 15,0 0-15,21 1 0,-21-1 0,21 0 16,0 0-16,0 0 0,0 0 16,21-21 15,0 0-31,0-21 16,1 0-16,-1 0 15,0 0-15,0 0 0,0 21 0,-21-22 16,21 1-16,1 21 15,-22 21 17,0 1-32,0-1 0,0 0 15,0 0-15,0 0 16,21 0-16,0-21 16,0 0-16,0 0 15,0 0-15,1 0 0,-1 0 0,0-21 16,0 0-16,0 21 15,0-21-15,1 0 0,-22 0 0,0-1 16,21-20-16,-21 21 0,0 0 16,0-22-16,0 22 0,0 0 0,0 0 15,0 0-15,-21 21 16,-1 0 0,1 0-16,0 0 15,0 21-15,0-21 0,0 21 0,-1-21 16</inkml:trace>
  <inkml:trace contextRef="#ctx0" brushRef="#br0" timeOffset="3823.48">6350 910 0,'0'-21'0,"0"42"0,0-63 16,0 0-16,0 20 0,0 1 15,0-21-15,0 21 0,0 0 0,0-1 16,0 1-16,0 0 16,0 42-1,0 0-15,0 1 16,-21 20-16,21 0 0,-21 22 16,-1-1-16,22 1 0,-21-22 0,21 22 15,-21-1-15,0 1 0,21-1 16,-21 1-16,0-22 0,-1 21 0,22-20 15,-21-1-15,21 0 0,-21-20 16,21-1-16,0 0 0,0 0 16,0-42-1,0-21 1</inkml:trace>
  <inkml:trace contextRef="#ctx0" brushRef="#br0" timeOffset="4090.75">6498 804 0,'0'0'16,"21"-21"-16,-21 0 0,0 0 0,0 0 15,21 21 1,-21 21-16,22 0 16,-22 0-16,0 22 0,0-1 0,0 0 15,0 1-15,0 20 0,0-21 16,-22 22-16,1-22 0,0 22 0,21-22 15,-21 0-15,0 1 0,0-1 16,-1 0-16,22-20 0,0-1 0,0 21 16,0-21-16,-21-21 0,21 21 15,-21-21 1</inkml:trace>
  <inkml:trace contextRef="#ctx0" brushRef="#br0" timeOffset="4279.64">6181 1461 0,'0'0'0,"21"0"31,0-22-31,0 22 16,0-21-16,22 21 0,-22-21 15,21 21-15,-21 0 0,22-21 16,-1 21-16,-21 0 0,21-21 0,1 21 15,-22 0-15,0 0 0,21 0 0,-20 0 16</inkml:trace>
  <inkml:trace contextRef="#ctx0" brushRef="#br0" timeOffset="5235.8">6985 1376 0,'0'-21'15,"0"0"1,0-1-16,0 1 0,0 0 16,0 0-16,0 0 0,0 0 15,0-1-15,0 1 16,-21 21 0,0 0-1,-1 21-15,1 1 0,-21-1 0,21 21 16,0 0-16,-22-20 0,22 20 15,0 0-15,0-21 0,0 22 0,21-22 16,0 21-16,0-21 0,0 1 16,0-1-16,0 0 0,21-21 0,0 0 15,0 0-15,21 0 0,-20 0 16,20 0-16,-21-21 0,21 0 0,-20-1 16,20 1-16,0 0 0,-21 0 15,1 0-15,20 0 0,-21-22 0,0 22 16,0-21-16,-21 21 15,0-1-15,22-20 0,-22 21 0,0 0 16,0 0-16,0-1 0,0 1 16,0 42-1,0 1-15,-22-1 16,1 0-16,21 21 0,0-21 16,0 22-16,-21-22 0,21 0 0,0 21 15,0-20-15,0-1 0,0 0 16,0 0-16,0 0 0,0 0 0,21-21 15,0 0-15,1 0 0,-1 0 16,0 0-16,0 0 0,0 0 16,0 0-16,22-21 0,-22 0 15,0 21-15,0-21 0,0 0 0,1 0 16,-22-1-16,21 1 0,-21 0 16,21 0-16,-21 0 0,0 0 0,0-1 15,0 1-15,0 42 31,0 1-15,-21-1-16,21 0 0,-21 0 16,21 0-16,-22 0 0,22 1 0,-21-1 15,21 0-15,0 0 0,-21-21 16,21 21 0,0-42 15,0 0-31,21 0 15,-21 0-15,21-1 0,-21 1 16,22 0-16,-1 0 0,0-21 0,0 20 16,21 1-16,-20 0 0,20 0 15,-21 0-15,21 21 0,-20 0 16,20 0-16,-21 0 0,0 0 0,0 0 16,1 0-16,-1 21 0,-21 0 0,0 0 15,0 0-15,0 1 16,0-1-16,0 0 0,0 21 0,-21-21 15,21 1-15,-22-1 0,1 0 16,21 0-16,0 0 0,0 0 0,-21-21 16,21 22-16,-21-22 15,42 0 17,0 0-32,0 0 0,1-22 0,20 22 15,-21-21-15</inkml:trace>
  <inkml:trace contextRef="#ctx0" brushRef="#br0" timeOffset="5802.99">8467 1355 0,'0'-43'16,"0"22"-16,-22 21 0,1-21 0,0 21 15,0 0-15,0 0 16,0 0-16,-1 0 0,1 0 0,0 0 15,0 0-15,-21 21 0,20 0 16,1 1-16,0-1 0,0 0 0,0 0 16,-22 21-16,43-20 15,-21 20-15,21-21 0,-21 21 0,21-20 0,0-1 16,0 0-16,0 21 16,0-21-16,21-21 0,0 22 0,1-22 15,-1 0-15,0 0 0,0 0 16,21 0-16,-20 0 0,20 0 0,-21-22 15,0 1-15,22 0 0,-22-21 16,0 21-16,21-22 0,-21 22 0,1-21 16,-1-1-16,0 1 0,0-21 15,-21 20-15,21-20 0,0 20 0,-21-20 16,0-1-16,0 1 0,0-1 16,22 1-16,-22 21 0,0-1 15,0 22-15,0 0 0,0 0 0,0 0 16,-22 21-1,22 21-15,0 0 0,-21 21 16,0 1-16,0-1 0,21 21 0,0 1 16,0-1-16,-21 1 0,21-22 15,-21 22-15,21-1 0,0-20 0,0-1 16,0 0-16,0 1 0,0-1 16,0 0-16,0 1 0,0-22 0,0 0 15,0 0-15,0 0 0,21 0 16,-21 1-16,21-22 0,0 0 15,0 0 1,0 0-16,1-22 0,-1 1 0,0 0 0,0 0 16,0-21-16</inkml:trace>
  <inkml:trace contextRef="#ctx0" brushRef="#br0" timeOffset="6078.83">9102 762 0,'0'0'15,"0"-21"-15,0 0 0,0 0 0,-22 21 16,22 21 0,-21 0-16,0 21 15,0 1-15,21-1 0,0 21 16,-21 1-16,21-22 0,-21 22 0,-1-1 16,22-20-16,-21 20 0,0-21 15,0 1-15,21-1 0,-21 0 0,21-20 16,-21 20-16,21-21 0,0 0 15,0 0-15,0 1 0,0-1 0,21-42 32,0 21-17,0-22-15,0 1 0,0 0 16,1 0-16</inkml:trace>
  <inkml:trace contextRef="#ctx0" brushRef="#br0" timeOffset="6427.69">9080 1418 0,'0'21'0,"22"-21"16,-22 22-16,21-22 16,0 0-16,0 0 0,0 0 15,0 0-15,1 0 0,20 0 0,-21-22 16,21 22-16,-20-21 0,-1 21 16,0-21-16,0 0 0,0 21 0,0-21 15,-21 0-15,0-1 0,0 1 16,0 0-16,0 0 0,0 0 0,0 0 15,-21 21 1,0 0-16,0 0 0,-21 21 16,20 0-16,1 0 0,-21 0 15,21 0-15,0 22 0,-1-22 0,1 21 16,0 1-16,0-22 0,21 21 16,-21-21-16,21 0 0,0 1 0,0 20 15,0-21-15,0 0 16,21 0-16,0-21 0,0 0 0,0 0 15,1 0-15,-1 0 0,0 0 16,21 0-16,-21 0 0,22-21 0,-22 0 16,21 0-16,1 0 0</inkml:trace>
  <inkml:trace contextRef="#ctx0" brushRef="#br0" timeOffset="6991.73">10308 1355 0,'-21'0'16,"42"0"-16,-63 0 0,21 0 0,42 0 31,21 0-31,-21 0 0,22 0 0,-1 0 0,21 0 16,-20 0-16,20 0 15,1 0-15,-1 0 0,1 0 0,-22-21 16,22 21-16,-1 0 0,-21-22 16,1 22-16,-1 0 0,0-21 0,-20 0 15,20 21-15,-21 0 0,-21-21 16,21 0-16,-21 0 16,-21-1-1,0 22-15,-21 0 0,20 0 0,1 0 16,-21 0-16,21 0 0,-22 0 15,22 0-15,0 0 0,0 0 16,42 0 15,0 0-31,0 0 16,1 0-16,-1 0 0,0 0 16,0 0-16,0 0 0,0 22 15,-21-1-15,0 0 16,0 0-16,0 0 0,0 0 0,-21 1 15,21-1-15,-21 0 0,-21 0 16,21 21-16,-1-20 0,-20-1 0,21 0 16,-21 0-16,20 0 0,1 0 15,-21 1-15,42-1 0,-21-21 16,0 21-16,-1-21 0,44 0 31,-1-21-31,0 0 0</inkml:trace>
  <inkml:trace contextRef="#ctx0" brushRef="#br0" timeOffset="8695.39">11853 1334 0,'0'-22'47,"21"1"-47,1 0 0,-1 0 16,0 0-16,0 0 0,-21-1 0,21 1 15,-21 0-15,21 0 0,-21 0 16,0-22-16,0 22 0,-21 0 15,0 0-15,0 21 0,0 0 0,-22 0 16,22 0-16,-21 0 0,21 0 0,-22 21 16,22 0-16,-21 0 0,21 22 15,0-22-15,-1 21 0,1 1 16,0-22-16,21 21 0,-21 0 16,21-20-16,0-1 0,0 21 0,0-21 15,0 0-15,21 1 16,0-22-16,0 0 0,1 0 0,-1 0 15,0 0-15,21 0 0,-21 0 16,22-22-16,-22 1 0,21 0 0,-21 0 16,22 0-16,-22 0 0,21-1 15,-21-20-15,1 21 0,-22 0 0,0 0 16,21-1-16,-21 1 0,0 0 16,0 42 15,0 0-31,0 1 0,0-1 0,0 0 15,0 21-15,0-21 0,0 22 16,0-22-16,0 0 0,0 21 16,0-20-16,0-1 0,21 0 0,0 0 15,0 0-15,22 0 0,-22-21 16,21 0-16,0 0 0,1 0 0,-1 0 16,0 0-16,1 0 0,-1-21 15,22 0-15,-22 21 0,0-21 0,1 0 16,-22 0-16,21-1 0,-21 1 15,0-21-15,1 21 0,-22 0 16,21-1-16,-21-20 0,0 21 16,0 0-16,0 0 0,-21-1 0,-1 1 15,1 21-15,0 0 0,-21 0 16,21 0-16,-1 0 0,-20 21 0,0 1 16,-1-1-16,1 0 0,0 0 15,21 21-15,-22-20 0,22 20 0,-21-21 16,21 0-16,-1 22 0,22-22 15,0 0-15,0 0 0,0 0 0,0 0 16,0 1-16,22-1 0,20-21 16,-21 0-16,0 0 0,22 0 0,-1 0 15,-21 0-15,21 0 16,1-21-16,-22-1 0,21 1 0,-21 0 16,22 0-16,-22-21 0,0 20 15,0-20-15,-21 21 0,21-21 0,-21-22 16,22 22-16,-22-1 0,0-20 15,0 21-15,0-22 0,0 22 0,0-1 16,0 1-16,0 21 0,0-21 16,0 20-16,-22 65 31,22-22-31,-21 21 0,0 1 0,21-1 16,0 21-16,0-20 0,0 20 15,-21-20-15,21 20 0,0-21 16,0 1-16,0-1 0,0 0 15,0-20-15,0 20 0,0-21 0,21 21 16,0-20-16,0-1 0,1 0 16,-1 0-16,0-21 0,21 0 0,1 0 15,-1 0-15,0 0 0,1 0 0,-1-21 16,21 0-16,-20 21 0,-1-21 16,0-1-16,1 1 0,-22 0 0,0 0 15,21-21-15,-42 20 0,22 1 16,-22 0-16,0-21 0,0 21 0,0-1 15,0 1-15,0 0 0,-22 0 16,1 21 0,0 0-16,0 0 0,0 0 15,-22 0-15,22 21 0,0 0 0,-21 0 16,21 1-16,-1-1 0,1 21 16,0-21-16,0 0 0,0 1 0,21 20 15,0-21-15,0 0 0,0 0 16,0 1-16,0-1 0,0 0 0,21-21 15,0 21-15,0-21 0,0 0 16,1 0-16,-1 0 0,21 0 0,-21 0 16,0-21-16,22 0 0,-22 0 15,0-1-15,0 1 0,22 0 0,-22-21 16,0-1-16,0 1 0,-21 0 16,21-1-16,0-20 0,-21 21 15,0-22-15,22 1 0,-1-1 0,-21 22 16,0-22-16,0 22 0,0 0 15,0 20-15,0 1 0,0 0 0,0 0 16,0 42 0,0 0-16,0 0 15,-21 22-15,-1-1 0,22 22 0,0-22 16,0 21-16,0 1 0,0-22 16,0 22-16,0-22 0,0 0 0,0 1 15,0-1-15,0-21 0,0 22 16,0-22-16,0 21 0,0-21 15,22-21-15,-1 21 0,-21 1 0,21-22 16,0 0-16,0 0 16,0 0-16,1 0 0,-1-22 0,0 1 15,0 0-15,0 21 0</inkml:trace>
  <inkml:trace contextRef="#ctx0" brushRef="#br0" timeOffset="9107.15">13906 1397 0,'-21'-21'0,"0"21"0,0 0 0,0-21 15,0 21-15,-1-21 0,22-1 16,0 1-16,0 0 16,0 0-1,22 21-15,20-21 0,-21 21 16,0 0-16,22 0 0,-22 0 16,21 0-16,-21 0 0,22 0 0,-22 21 15,21 0-15,-21-21 0,0 21 16,1 0-16,-22 1 0,0 20 0,0-21 15,0 0-15,0 0 0,0 1 16,-22-1-16,1 0 0,0 0 0,0 0 16,21 0-16,-21-21 0,0 0 15,21-21 1,0 0 0,0 0-1,0 0-15,0 0 0,21-1 0,-21 1 16,21-21-16,0 21 0,0-22 15,-21 22-15,21 0 0,1-21 0,-1 21 16,0-1-16,0 1 0,0 0 16,0 21-16,-21-21 0,22 21 0,-1 0 15,0 0-15,0 21 16,0 0 0,-21 0-16,0 1 15</inkml:trace>
  <inkml:trace contextRef="#ctx0" brushRef="#br0" timeOffset="10034.77">14541 1376 0,'22'21'16,"-1"-21"-1,0 0 1,-21-21-16,0 0 0,21 0 16,0-1-16,-21 1 0,21 0 15,-21 0-15,0 0 0,0 0 16,22-1-16,-22 1 0,0 0 15,-22 42 1,22 0 0,-21 1-16,0-1 0,0 0 15,21 0-15,-21 21 0,0-20 16,21-1-16,-22 0 0,22 21 0,0-21 16,0 1-16,0-1 0,0 0 15,0 0-15,22 0 16,-1-21-16,0 0 15,0 0-15,21 0 0,-20 0 0,-1-21 16,21 21-16,-21-21 0,22 0 16,-22 0-16,0-1 0,21 1 0,-21 0 15,1 0-15,-1-21 0,0 20 16,0 1-16,0-21 0,-21 21 16,0 0-16,0-1 0,-21 44 31,21-1-31,-21 0 15,21 0-15,0 0 0,0 0 16,0 1-16,0-1 0,0 0 0,0 0 16,0 0-16,0 0 0,0 1 15,21-1-15,0-21 0,-21 21 16,21-21-16,-42 0 62,0-21-62,0 21 0,0 0 16,0 0-16,-1 0 16,1 0-1,21 21 1,0 0-16,21 0 16,1-21-16,-1 0 15,0 0-15,0 0 0,0 0 16,0 0-16,22 0 0,-22 0 0,21 0 15,-21 0-15,22 0 0,-22-21 16,21 0-16,-21 21 0,22-21 16,-22 21-16,21-21 0,-21-1 15,1 1-15,-1 0 0,0 0 0,-21 0 16,21 0-16,-21-1 0,0 1 0,0 0 16,0 0-16,-21 21 15,0 0 1,21 21-1,0 0-15,0 0 0,0 1 16,0-1-16,0 0 0,0 0 16,0 0-16,0 0 15,0 1 1,0-1-16,0 0 31,-21-21-31,-1 0 0,22-21 31,0 0-15,22 21-16</inkml:trace>
  <inkml:trace contextRef="#ctx0" brushRef="#br0" timeOffset="10572.47">16806 910 0,'0'-21'16,"0"42"-16,0-63 0,0 0 0,0 20 15,0-20-15,0 21 0,0 0 0,0 0 16,0-1-16,0 1 0,-21 0 15,21 0-15,0 42 32,-21 0-32,21 22 0,-21-1 0,0 21 15,21 1-15,-22-1 0,22 1 0,-21-1 16,0 1-16,0-1 0,21 1 16,-21-1-16,0-20 0,-1 20 15,22-20-15,0-1 0,0-21 0,0 21 16,0-20-16,0-1 0,0 0 15,0 0-15,22-21 0,-1 0 0,0 0 16,0 0-16,0-21 16,-21 0-16,0 0 0,0-1 15,0 1-15,0 0 0</inkml:trace>
  <inkml:trace contextRef="#ctx0" brushRef="#br0" timeOffset="10891.28">16531 1143 0,'0'0'0,"-42"-42"0,21 21 15,-1-22-15,1 22 0,0-21 0,0 21 16,21-22-16,0 22 0,0-21 16,0 21-16,0-22 0,0 22 0,21-21 15,21 21-15,-20-1 0,20 1 16,0 0-16,22 0 0,-22 0 0,0 21 16,22 0-16,-22 0 0,1 0 15,-1 0-15,0 21 0,1 21 0,-22-21 16,0 22-16,-21-1 0,0 22 15,0-22-15,-42 21 0,20-20 16,-20-1-16,21 0 0,-21 1 16,-1-1-16,1 0 0,0 1 15,-1-22-15,1 0 0,21 0 0,-22 0 16,22 1-16,0-22 0,21 21 16,0 0-1,21-21 1,22 0-16,-22 0 15,0 0-15</inkml:trace>
  <inkml:trace contextRef="#ctx0" brushRef="#br0" timeOffset="12560.03">17166 1439 0,'21'0'0,"-42"0"0,63 0 0,-20 0 15,-22-21-15,21 0 0,0 21 16,-21-21-16,21 0 0,0 0 15,-21-1-15,0 1 0,0 0 16,0 0-16,0 0 0,0 0 0,0-1 16,-21 22-1,0 0-15,0 0 0,0 22 16,-22-1-16,22 0 0,0 21 16,0-21-16,-22 1 0,22 20 15,0-21-15,0 21 0,21-20 0,0-1 16,0 21-16,0-21 0,0 0 15,0 1-15,0-1 16,21-21-16,0 0 0,0 0 0,1 0 16,-1 0-16,0 0 0,21-21 15,-21 21-15,1-22 0,-1 1 0,0 0 16,0 21-16,0-42 0,0 21 16,1-1-16,-22 1 0,21 0 0,0-21 15,-21 21-15,21-1 0,-21 1 16,0 0-16,0 0 0,0 42 31,-21 0-15,21 0-16,-21 1 0,21-1 15,-21 21-15,21-21 0,0 0 16,0 1-16,0-1 0,0 0 16,0 21-16,0-21 0,0 1 15,21-1-15,0-21 0,0 0 16,0 0-16,0 0 0,22 0 0,-22 0 15,21 0-15,-21 0 0,22 0 16,-22-21-16,21-1 0,-21 1 0,22 0 16,-22 0-16,0 0 0,0 0 15,0-1-15,1 1 0,-1-21 16,0 21-16,-21 0 0,21 21 16,-21-22-16,0 44 31,0-1-16,0 0-15,0 0 0,0 0 16,0 0-16,0 1 0,0-1 0,0 0 16,0 0-16,0 0 15,0 0-15,21 1 0,0-22 16,22 0-16,-22 0 16,0 0-16,0 0 0,22 0 0,-22 0 15,21-22-15,-21 22 16,22-21-16,-22 21 0,0-21 0,0 0 15,0 21-15,0-21 0,1 0 16,-1-1-16,-21-20 0,0 21 0,21 0 16,-21 0-16,0-1 0,0 1 15,-21 21 1,0 0-16,-1 0 16,1 0-16,-21 21 0,21 1 0,0-1 15,-1 0-15,1 0 0,0 0 16,0 0-16,21 1 0,0-1 0,0 0 15,0 0-15,0 0 0,0 0 16,0 1-16,21-1 0,0-21 16,22 0-16,-22 21 0,0-21 15,21 0-15,1 0 0,-22 0 0,21 0 16,0 0-16,1-21 0,-22 21 16,21-21-16,1-1 0,-22 1 0,21 0 15,-21 0-15,0 0 0,1 0 16,-1-1-16,0-20 0,0 42 0,-21-21 15,0 0-15,0 0 0,-21 42 47,0-21-47,21 21 0,-21 0 16,21 0-16,-22 0 0,1 1 0,21-1 16,0 0-16,-21-21 0,21 21 15,-21 0-15,21 0 0,0 1 16,0-1-1,0-42 17,0-1-32,0 1 15,21 0-15,0 0 0,0 0 16,-21 0-16,22-1 0,-1 1 0,0 0 16,0 21-16,0-21 0,0 0 15,1 21-15,-1 0 16,-21 21-1,0 0-15,0 0 16,0 0-16,0 1 16,0-1-16,0 0 0,0 0 0,0 0 15,0 0-15,0 1 16,21-22-16,0 0 16,0 0-16,0 0 15,1 0-15,-1 0 0,0 0 16,-21-22-16,21 1 0,0 21 15,0-21-15,-21 0 0,22 0 16,-1-22-16,-21 22 0,21-21 0,0 0 16,0-1-16,-21 1 0,21 0 15,1-22-15,-22 22 0,21-22 16,0 22-16,-21 0 0,0-1 0,0 1 16,0 0-16,0 20 0,0 1 15,0 42 16,-21 22-31,0-22 0,-1 21 0,22 22 16,-21-22-16,0 0 0,0 22 16,21-22-16,-21 1 0,0-1 15,-1 0-15,22 1 0,0-1 0,0 0 16,0 1-16,0-22 0,0 0 0,0 21 16,0-21-16,22 1 15,-1-1-15,0-21 0,0 0 16,0 0-16,22 0 0,-22 0 0,0 0 15,0-21-15,21 21 0,-20-22 16,-1 1-16,0 21 0,0-21 0,0 0 16,0 0-16,-21 0 0,0-1 15</inkml:trace>
  <inkml:trace contextRef="#ctx0" brushRef="#br0" timeOffset="12775.43">19029 1207 0,'0'0'0,"-21"21"0,-1-21 16,22 21-16,22-21 16,-1 0-1,0 0-15,0 0 0,21 0 16,-20 0-16,20 0 0,0 0 0,1 0 16,-1 0-16,0 0 0,1 0 15,-22 0-15,0 0 0,0-21 0,0 21 16,0-21-16,-21-1 0,22 1 15,-22 0-15,21 21 0</inkml:trace>
  <inkml:trace contextRef="#ctx0" brushRef="#br0" timeOffset="13582.93">20426 1164 0,'0'0'0,"0"-42"0,0 21 0,0-22 0,0 1 15,-21 21-15,21-21 0,0-1 16,0 1-16,0 0 0,0 20 16,0-20-16,0 21 0,0 0 0,0 0 15,-22 21-15,1 0 16,0 0-16,21 21 16,-21 0-16,0 21 0,21 1 15,0 20-15,0-21 0,0 22 0,-21-1 16,21 1-16,-22-22 0,22 22 15,-21-22-15,21 0 0,-21 1 16,21-1-16,-21 0 0,0-20 0,21-1 16,0 0-16,0 0 0,-21 0 15,-1-21 1,22-21 0,0 0-1,0 0-15,0 0 0,22-1 16,-1 1-16,0 0 0,-21-21 0,21 21 15,0-1-15,22 1 0,-22 0 16,0 21-16,21-21 0,1 21 0,-1 0 16,-21 0-16,21 0 0,-20 0 15,20 21-15,-42 0 0,0 0 16,0 1-16,0-1 0,0 21 0,-21-21 16,0 0-16,-1 22 0,-20-22 15,0 0-15,21 0 0,-22 0 16,1 1-16,21-1 0,0-21 0,-1 21 15,1-21-15,0 0 0,21 21 16,0-42 31,21 21-47,0-21 0</inkml:trace>
  <inkml:trace contextRef="#ctx0" brushRef="#br0" timeOffset="13986.7">20807 1270 0,'0'0'0,"0"-21"15,0 0 1,21 21 0,0 21-1,-21 0-15,21 0 0,0 0 16,-21 1-16,0-1 0,0 0 0,22 0 15,-22 0-15,0 0 16,0 22-16,0-22 0,0 0 0,0 0 16,0 0-16,0 1 0,-22-1 15,22 0-15,-21-21 0,21-21 47,0 0-47,0-1 16,0 1-16,0 0 0,21-21 0,-21 21 15,22-1-15,-1-20 0,-21 21 16,0 0-16,21 0 0,0-1 0,-21 1 16,0 0-16,21 21 15,-21-21-15,21 21 16,1 0 0,-1 0-16,0 0 0,0 0 15,0 0-15</inkml:trace>
  <inkml:trace contextRef="#ctx0" brushRef="#br0" timeOffset="14375.48">21357 1249 0,'0'-21'15,"-21"21"1,0 0 0,0 0-16,-1 21 15,22 0 1,-21 0-16,0 0 0,21 1 0,-21-1 15,21 0-15,-21 0 0,0 21 16,21-20-16,0-1 0,0 0 0,0 0 16,0 0-16,0 0 0,0 1 15,21-22-15,0 21 0,0-21 16,0 0-16,0 0 0,1 0 16,-1 0-16,0-21 0,0 21 0,0-22 15,0 1-15,1 21 0,-1-21 16,-21 0-16,21 0 0,-21-22 0,0 22 15,0 0-15,0-21 0,0 21 16,0-1-16,0-20 0,-21 21 16,0 0-16,-1 21 0,1 0 15,21-21-15,-21 21 0,0 0 0,0 0 16,0 21-16,-1 0 16,1 0-16,0 0 15,21 0-15</inkml:trace>
  <inkml:trace contextRef="#ctx0" brushRef="#br0" timeOffset="14948.15">21759 1143 0,'0'0'0,"0"21"31,0 0-16,-21 1-15,21-1 0,-21 21 0,21-21 16,-21 22-16,21-22 0,-21 0 16,21 21-16,0-21 0,0 1 0,0-1 15,0 0-15,0 0 0,0 0 16,21-21 15,0 0-31,0 0 0,0-21 0,0 0 16,1 0-16,-1 0 15,0-1-15,0 1 0,0-21 0,-21 21 16,21 0-16,1-1 16,-22 1-16,0 42 31,0 1-31,0-1 0,0 0 0,0 0 16,0 0-16,0 0 0,0 1 15,0-1-15,0 0 0,0 0 16,0 0-16,21-21 15,0 0-15,0 0 0,0 0 16,0 0-16,1 0 16,-1-21-16,0 0 0,0 21 15,-21-21-15,21 0 0,0-1 16,-21 1-16,0-21 0,0 21 0,0 0 16,0-22-16,0 22 0,0 0 15,0 0-15,0 0 0,0-1 16,0 1-16,-21 21 31,0 21-31,21 1 0,0-1 16,0 0-16,0 0 15</inkml:trace>
  <inkml:trace contextRef="#ctx0" brushRef="#br0" timeOffset="15354.91">22437 1291 0,'42'0'15,"-84"0"-15,105 0 0,-42-21 0,0 21 16,1-21-16,-22 0 0,0 0 16,0-1-16,0 1 15,-22 21-15,1 0 16,0 0-16,0 0 0,0 0 16,0 0-16,-1 0 0,1 21 0,-21 1 15,21-1-15,0-21 0,21 21 16,0 0-16,-22 0 0,22 0 15,0 1-15,0-1 16,0 0-16,22-21 0,-1 21 0,0-21 16,-21 21-16,21 0 0,0-21 15,0 0-15,1 22 0,-1-22 0,0 0 16,-21 21-16,0 0 16,-21-21-1,0 21 1,-1-21-16,1 0 0,-21 0 0,21 0 15,0 0-15,-1 0 16,-20 21-16,21-21 0,0 0 0,0 0 16,42 0 31,0 0-47,0-21 0,0 21 15</inkml:trace>
  <inkml:trace contextRef="#ctx0" brushRef="#br0" timeOffset="15996.33">22585 1461 0,'21'-22'31,"0"1"-31,-21 0 0,21 21 16,0-21-16,1 0 15,-22 0-15,21 21 0,-21-22 0,21 1 16,-21 0-16,0 0 15,0 0-15,-21 21 32,0 0-32,-1 0 0,22 21 0,-21-21 15,21 21-15,-21 0 0,0 0 16,21 1-16,0-1 0,0 0 0,0 0 16,0 0-16,0 0 0,0 1 15,0-1-15,0 0 16,21-21-1,0 0 1,0 0-16,1 0 16,-1-21-16,0 21 0,-21-21 15,21-1-15,0 1 16,0 0-16,-21 0 0,22 0 0,-1 0 16,0-1-16,0 1 0,0 21 15,0-21-15,1 21 0,-1 0 0,0 0 16,0 0-16,0 0 15,-21 21-15,0 0 0,0 1 16,0-1-16,0 0 16,0 0-16,0 0 0,0 0 0,0 1 15,0-1-15,-21 0 0,21 0 16,-21-21-16,0 0 16,21-21 15,0 0-31,0 0 15,0-1-15,0 1 16,0 0-16,21 0 0,0 0 0,-21 0 16,0-1-16,21 1 0,0 21 15,-21-21-15,22 21 0,-44 0 47,1 0-47,0 21 16</inkml:trace>
  <inkml:trace contextRef="#ctx0" brushRef="#br0" timeOffset="17871.55">1397 3281 0,'0'-21'31,"21"0"-31,0-1 0,0 1 16,1 0-16,-22 0 16,0 0-16,0 0 0,0-1 15,0 1-15,-22 0 0,1 0 16,0 0-16,-21 0 0,21 21 15,-1-22-15,-20 22 0,21 0 16,-21 0-16,20 0 0,-20 0 16,0 0-16,21 22 0,-1-1 15,-20 0-15,21 21 0,0-21 0,21 22 16,0-22-16,-21 21 0,21-21 0,0 1 16,0 20-16,0-21 15,0 0-15,21-21 16,0 0-16,0 0 0,21 0 0,-20 0 15,20-21-15,-21 0 0,21 21 16,-20-21-16,20 0 0,-21-1 16,0 1-16,0 0 0,1 0 0,-1 0 15,0 0-15,-21-1 16,0 65 31,0-22-47,0 21 15,0 1-15,0-1 0,0 21 16,0 1-16,0-22 0,21 22 16,-21-1-16,21 1 0,-21-1 0,21-20 15,1 20-15,-22 22 0,21-22 16,0 1-16,-21-1 0,21 1 0,-21-22 16,21 22-16,-21-22 0,0 21 15,0-20-15,0-1 0,0 0 16,-21 1-16,0-22 0,-21 21 0,20-21 15,1 1-15,-21-1 16,21-21-16,-22 0 0,22 0 0,-21 0 16,0 0-16,20 0 0,-20-21 15,0-22-15,21 22 0,-22-21 16,22-1-16,0-20 0,0 21 0,0-22 16,21 1-16,0-1 0,0 1 15,0-1-15,21 1 0,0 20 0,0-20 16,43-1-16,-22 22 0,21-22 15,1 1-15,-1-1 16,22 22-16,-21-21 0,-22-1 0,21 22 0,-20-22 16,-1 22-16,-21 0 15,22-1-15,-22 1 0,-21 21 0,0 0 16,0-1-16,0 1 0,0 0 16,-21 21-1,-1 0-15,1 21 16,0-21-16,21 21 0,0 22 15,-21-22-15,21 21 0,0 1 16,0-22-16,0 21 0,0 0 0,0 1 16,21-22-16,0 21 0,-21-21 15,21 1-15,1-1 0,-1 0 0,0-21 16,0 0-16,0 0 0,0 0 16,1 0-16,-1 0 0,0-21 15,0 0-15,0-1 0,0 1 16,1 0-16,-1-21 0,0 21 15,0-22-15,21 1 0,-20 0 0,-22-1 16,21 1-16,0-22 0,-21 22 16,0 0-16,0-22 0,0 22 15,0 0-15,0-1 0,0 1 0,0 0 16,0-1-16,0 22 0,0 0 16,0 0-16,-21 21 15,21 21-15,-21 0 0,21 21 16,0-20-16,0 20 0,-22 21 15,22-20-15,-21 20 0,21 1 16,-21-22-16,21 22 0,0-1 16,0 1-16,0-22 0,0 0 15,0 1-15,0-1 0,0-21 0,0 0 16,0 0-16,21 1 0,0-22 16,1 0-16,-1 0 0,-21-22 15,0 1-15,21 0 16</inkml:trace>
  <inkml:trace contextRef="#ctx0" brushRef="#br0" timeOffset="18067.43">2074 3112 0,'-21'0'16,"21"-22"15,21 22-31,0 0 15,22-21-15,-22 0 0,21 21 16,1-21-16,20 21 0,-21-21 0,1 21 16,-1-21-16,0 21 0,1-22 15,-1 22-15,-21-21 0</inkml:trace>
  <inkml:trace contextRef="#ctx0" brushRef="#br0" timeOffset="18703.58">2794 2858 0,'-21'0'16,"0"0"-16,-1 0 0,1 0 16,21 21-16,-21-21 0,0 21 0,21 0 15,0 0-15,0 22 0,-21-22 16,21 21-16,0 0 0,0 1 16,0-1-16,0 0 0,0 1 0,0-1 15,0 0-15,0-20 0,0 20 16,0-21-16,0 0 0,0 0 0,0 1 15,21-44 17,-21-20-17,21 21-15,-21 0 0,21-22 0,0 22 16,-21-21-16,22 0 0,-22-1 16,21 22-16,-21-21 0,0 21 0,21-1 15,-21 1-15,0 0 0,21 21 16,-21 21-1,0 0-15,0 1 0,0-1 16,0 0-16,0 21 16,0-21-16,0 22 0,0-1 0,0 0 0,0-20 15,0 20-15,21-21 16,0 0-16,1 0 0,-1 1 0,0-22 16,0 0-16,21 0 0,-20 0 15,20 0-15,0-22 0,-21 22 0,22-21 16,-22-21-16,21 21 0,-21 0 15,1-22-15,-1 1 0,-21 0 0,0-1 16,0 1-16,0 0 0,0-22 16,0 22-16,0-22 0,0 22 15,-21-22-15,-1 22 0,22 0 0,-21-1 16,0 22-16,0 0 0,21 0 16,-21 0-16,0 21 0,-1 0 15,1 0-15,21 21 16,0 0-16,-21 0 0,21 22 0,0-22 15,0 0-15,0 21 0,0-21 16,0 1-16,0 20 0,0-21 0,0 0 16,0 0-16,21 1 0,-21-1 15,21 0-15,1-21 0,-1 21 0,0-21 16</inkml:trace>
  <inkml:trace contextRef="#ctx0" brushRef="#br0" timeOffset="18939.45">3535 3048 0,'0'21'16,"0"0"-1,0 1-15,0-1 0,0 0 0,0 21 16,-21-21-16,21 1 0,0-1 16,0 21-16,-22-21 0,22 0 0,0 1 15,0-1-15,0 0 16,0-42 15,0 0-15,0-1-16,0 1 15,0 0-15,0-21 0</inkml:trace>
  <inkml:trace contextRef="#ctx0" brushRef="#br0" timeOffset="19099.36">3492 2942 0,'0'0'0,"0"-21"16,0 0-16,0 0 0,-21 21 0,21-21 15,-21 21-15,0 0 16,21 21 15,21 0-15,0-21-16,-21 21 0,21-21 16,1 21-16,-1-21 0</inkml:trace>
  <inkml:trace contextRef="#ctx0" brushRef="#br0" timeOffset="19527.11">3873 3112 0,'0'0'16,"0"21"-16,0 0 0,0 0 0,0 0 16,-21 0-16,21 1 0,-21-1 0,0 0 15,21 0-15,-21 0 16,21 0-16,-21-21 15,21 22-15,-22-22 16,1 0-16,21-22 16,0 1-1,0 0-15,0 0 0,0 0 16,0-22-16,0 22 0,0-21 16,0 0-16,21 20 0,1-20 0,-1 21 15,0 0-15,0 0 0,0-1 16,0 1-16,1 21 0,-1 0 0,0 0 15,21 0-15,-21 0 0,-21 21 16,22 1-16,-1-1 0,0 0 16,-21 0-16,0 0 0,0 22 0,0-22 15,0 21-15,0-21 0,0 22 16,0-22-16,0 0 0,-21 0 0,21 21 16,0-20-16,-21-1 15,21 0-15,21-21 31,-21-21-31,21 0 16</inkml:trace>
  <inkml:trace contextRef="#ctx0" brushRef="#br0" timeOffset="20066.8">4635 3112 0,'0'0'0,"0"-43"16,-21 22-1,0 0-15,21 0 0,-21 21 0,0-21 16,0 21-16,-1 0 0,1 0 16,0 0-16,-21 0 0,21 0 0,-1 0 15,1 21-15,0 0 0,0 0 16,0 0-16,0 22 0,-1-22 0,1 21 16,21 0-16,0-20 0,0 20 15,0-21-15,0 0 0,0 22 0,0-22 16,0 0-16,21 0 15,1-21-15,-1 0 0,0 0 16,0 0-16,0 0 0,0-21 16,22 0-16,-22 0 0,21-1 0,-21 1 15,22-21-15,-22 21 0,0-22 16,0 22-16,0-21 0,1 0 0,-1-1 16,0 1-16,-21-22 0,0 22 15,0-21-15,0 20 0,0-20 0,0 20 16,0-20-16,0 21 0,0-1 15,0 22-15,0 0 0,-21 0 0,0 21 16,-1 0 0,22 21-16,0 21 0,-21-21 0,0 22 0,0-1 15,21 0-15,0 22 16,-21-22-16,21 1 0,-21 20 0,21-21 16,0 22-16,0-22 0,0 1 15,0 20-15,0-21 0,0 1 0,0-1 16,0-21-16,0 22 0,21-22 15,0 0-15,-21 0 0,21-21 0,0 21 16,0-21-16,1 0 0,-1 0 16,0 0-16,0-21 0,21 0 0,-20 21 15,-1-21-15,21 0 0</inkml:trace>
  <inkml:trace contextRef="#ctx0" brushRef="#br0" timeOffset="21075.72">5101 3090 0,'0'-21'0,"0"42"0,0-63 0,0 21 15,-21 21 1,0 0 0,21 21-16,-21-21 0,-1 21 15,22 0-15,-21 1 0,21-1 0,-21 21 16,0-21-16,21 0 0,0 1 16,0-1-16,0 0 0,0 0 0,0 0 15,0 0-15,0 1 0,21-1 16,0-21-16,0 0 15,1 0-15,-1 0 0,0-21 16,0-1-16,0 1 16,0 0-16,-21 0 0,0 0 0,22-22 15,-22 22-15,0 0 0,0-21 16,0 21-16,0-1 0,0-20 0,0 21 16,0 0-16,0 0 0,-22 21 15,1 0 1,0 0-16,0 0 0,0 21 15,0 0-15,-1 0 0,1 0 0,21 0 16,-21 1-16,21-1 0,-21 21 16,21-21-16,0 0 0,0 1 15,0-1-15,0 0 0,21 0 16,0-21-16,0 0 0,22 0 16,-22 0-16,0 0 15,0 0-15,0-21 0,22 21 0,-22-21 16,21 0-16,-21-1 0,22 1 15,-22 0-15,0 0 0,0 0 0,0 0 16,1 21-16,-1-22 0,0 22 16,-42 22 15,21-1-31,-21 0 16,-1 0-16,22 0 0,0 0 0,0 1 15,-21-1-15,21 0 0,0 0 16,0 0-16,0 0 15,0 1 1,21-22-16,1 0 0,-1 0 16,0 0-16,0 0 0,0-22 15,0 22-15,1-21 0,-1 0 0,0 21 16,0-21-16,0 0 0,-21 0 16,21-1-16,-21 1 15,0 42 16,-21 1-31,21-1 0,-21-21 0,21 21 16,0 0-16,0 0 16,0 0-16,0 1 0,0-1 15,0 0 1,21-21-16,0 0 0,1 0 0,-1 0 16,0 0-16,0-21 15,0 0-15,0 21 0,1-22 0,-1 1 16,0 21-16,-21-21 0,0 0 15,21 0-15,-21 0 0,0-1 0,0 1 16,0 0-16,0 0 0,0 0 16,0 0-16,0-1 0,-21 22 0,0 0 15,0 0-15,-1 0 16,1 0 0,42 0 15,1 0-31,-1 0 15,0 0-15,0 0 0,0 0 16,0 0-16,1 0 0,-1 0 16,0-21-1,0 0-15,0 21 16</inkml:trace>
  <inkml:trace contextRef="#ctx0" brushRef="#br0" timeOffset="21704.35">6265 2879 0,'0'0'0,"0"-21"0,0-1 0,0 1 0,0 0 15,0 0-15,0 0 0,0 0 16,0-1-16,0 1 0,0 0 0,0 0 15,-21 21 1,0 21-16,21 0 16,-21 0-16,21 22 0,-21-1 15,21 22-15,-22-22 0,1 21 0,0 1 16,21-22-16,-21 22 0,0-1 16,0 1-16,-1-22 0,1 0 15,0 1-15,0-1 0,21 0 0,0-20 16,-21-1-16,21 0 0,0 0 15,0-42 17,0 0-32,21 0 0,-21-1 15,21-20-15,0 21 0,0-21 16,1-1-16</inkml:trace>
  <inkml:trace contextRef="#ctx0" brushRef="#br0" timeOffset="21955.21">6371 2836 0,'0'0'0,"21"-42"0,0 0 0,1-1 15,-1 22-15,0 0 0,0 0 0,-21 0 16,21 0-16,-21 42 16,0 0-1,0 21-15,0-21 0,0 22 16,0-1-16,0 0 0,-21 1 0,21-1 16,-21 0-16,0 22 0,21-22 15,0 1-15,-21 20 0,21-21 0,-22 1 16,22-1-16,0 0 0,0-20 15,0-1-15,0 21 0,0-21 0,0 0 16,-21 1-16,0-22 31,0 0-31,0 0 16,0-22-16</inkml:trace>
  <inkml:trace contextRef="#ctx0" brushRef="#br0" timeOffset="22127.11">6011 3366 0,'0'0'0,"-21"0"0,21-22 16,21 22 0,0-21-1,22 0-15,-22 21 0,21 0 0,-21-21 16,22 0-16,-1 21 0,0-21 16,1 21-16,-1-22 0,-21 1 15,22 21-15,-1-21 0,-21 21 0,21-21 16,1 21-16</inkml:trace>
  <inkml:trace contextRef="#ctx0" brushRef="#br0" timeOffset="24435.32">6879 3217 0,'21'0'15,"0"0"-15,1 0 16,-1-21-16,0 0 0,0 21 0,-21-21 15,21 0-15,0 0 0,1-1 16,-22 1-16,0 0 16,0 0-16,0 0 0,0 0 15,0-1-15,-22 22 16,1 0-16,-21 0 0,21 0 16,0 0-16,-22 0 0,22 22 0,0-1 15,-21 0-15,20 0 0,-20 21 16,21 1-16,0-1 0,0-21 0,-1 22 15,22-1-15,-21 0 0,21-21 16,0 1-16,0 20 0,0-21 0,21-21 16,1 21-16,-1 0 0,0-21 15,21 0-15,-21 0 0,1 0 16,20 0-16,-21-21 0,21 0 0,-20 0 16,-1 0-16,0 0 0,21-1 15,-21 1-15,-21 0 0,22 0 0,-1 0 16,-21 0-16,0-22 0,0 22 15,0 0-15,0 0 0,0 0 0,0-1 16,0 1-16,0 42 31,0 1-31,-21-1 16,21 0-16,0 21 0,-22-21 0,22 22 16,0-22-16,0 0 0,0 21 15,0-20-15,0-1 0,22 0 0,-1 0 16,-21 0-16,21-21 0,0 0 15,0 0-15,0 0 0,1 0 16,-1 0-16,0 0 0,0 0 0,0-21 16,0 0-16,22 0 0,-22 0 15,0-1-15,0 1 0,-21-21 0,21 21 16,1-22-16,-22 22 0,21 0 16,-21-21-16,0 21 0,0-1 0,0 1 15,0 0-15,0 42 31,0 0-31,-21 1 16,21 20-16,0-21 0,0 0 16,-22 0-16,22 22 0,-21-22 15,21 0-15,-21 0 0,21 0 16,0 1-16,0-1 0,0 0 16,0-42 15,0 0-16,0-1-15,0 1 0,21-21 0,0 21 16,-21-22-16,22 22 0,-1-21 16,0 21-16,21-22 0,-21 22 15,1 0-15,-1 0 0,0 21 0,21-21 16,-21 21-16,1 0 0,-1 0 0,0 0 16,-21 21-16,21-21 0,-21 21 15,21 0-15,-21 0 0,0 1 16,0-1-16,21 0 0,-21 0 0,22 21 15,-22-20-15,0-1 0,0 0 16,21 0-16,-21 0 0,21 0 0,0 1 16,0-22-16,0 0 15,1 0-15,-1 0 0,0 0 0,21 0 16,-21 0-16,22 0 0,-1 0 0,-21 0 16,22-22-16,-1 1 0,-21 0 15,21 0-15,-20 0 0,-1 0 16,21-1-16,-42 1 0,21 0 15,-21 0-15,0 0 0,0 0 0,0-1 16,0 1-16,0 0 16,0 0-16,-21 21 0,0-21 0,0 0 15,0 21-15,-1 0 16,1 0-16,0 0 0,0 0 0,-21 21 16,20 0-16,1 0 0,0 0 0,0 0 15,0 1-15,0-1 16,-1 21-16,1-21 0,21 0 0,0 22 15,0-22-15,0 0 0,0 0 0,0 0 16,0 1-16,21-1 16,1-21-16,-1 21 0,0-21 15,0 0-15,0 0 0,0 0 0,1 0 16,-1-21-16,21 0 0,-21 21 16,0-22-16,1 1 0,-1 0 0,-21-21 15,21 21-15,0-22 0,0 22 0,-21-21 16,0-1-16,21 1 0,-21 0 15,22-1-15,-22 1 0,21-21 0,-21 20 16,0 1-16,0 0 0,0-1 16,0 1-16,0 21 0,0-22 15,0 22-15,-21 42 32,21 1-32,0-1 0,-22 21 15,1-21-15,21 22 0,-21-1 0,21 0 16,0 1-16,0-1 0,-21 21 15,21-20-15,0-1 0,0-21 0,0 22 16,0-1-16,0 0 0,0 1 16,0-22-16,21 21 0,-21-21 0,21 0 15,0 1-15,1-22 0,-1 21 16,0-21-16,0 0 0,21 0 0,-20 0 16,-1 0-16,21-21 0,-21-1 0,0 1 15,1 0-15,20 0 16,-21 0-16,0 0 0,0-22 0,1 22 15,-1-21-15,0-1 0,-21 1 16,21 0-16,0-1 0,-21 1 0,21 0 16,-21-22-16,0 22 0,0 0 15,22-22-15,-22 22 0,0-1 0,0 22 16,0-21-16,0 21 0,0 0 16,0 42-1,0 0 1,-22 0-16,22 21 0,-21 1 0,21-1 15,0 0-15,-21 1 0,0 20 16,21-20-16,0-1 0,0 0 0,0 1 16,0-1-16,0 0 0,0 1 15,0-1-15,0-21 0,21 21 16,-21-20-16,21-1 0,0 0 0,1 0 16,-1 0-16,21-21 0,-21 0 15,0 0-15,1 0 0,20 0 0,-21 0 16,0-21-16,0 0 0,22 21 0,-22-21 15,0 0-15,-21-1 0,21 1 16,0-21-16,-21 21 0,22 0 0,-22-1 16,0 1-16,0 0 15,0-21-15,0 21 0,0-1 0,0 1 16,-22 21 0,1 0-1,0 21-15,0 1 16,21-1-16,-21 0 0,21 0 15,0 21-15,0-20 0,0-1 0,0 0 16,0 0-16,0 21 0,0-20 16,0-1-16,0 0 0,0 0 0,0 0 15,21-21 1,0 0-16,0 0 0,0 0 0,1 0 16,-1 0-16,21 0 0,-21 0 0,0-21 15,22 21-15,-22-21 0,0 0 16,0 0-16,22-1 0,-22-20 15,0 21-15,0 0 0,-21 0 16,21-22-16,0 1 0,-21 21 16,0 0-16,0-1 0,0 1 0,0 0 15,0 0-15,-21 21 16,0 0-16,0 0 0,21 21 16,-21 0-16,0 0 0,-1 1 15,22-1-15,0 0 0,0 0 0,0 0 16,0 0-16,0 1 0,0 20 15,22-21-15,-1 0 0,0 0 0,0 1 16,0-1-16,0 0 16,-21 0-16,22-21 0,-22 21 15,-22-21 1,1 0-16,0 0 16,0 0-16,0 0 0,0 0 15,-1 0-15,1 0 16,21-21-1,21 21 1,1 0-16,-1-21 16,0 21-16,0-21 0,21 21 15,-20 0-15</inkml:trace>
  <inkml:trace contextRef="#ctx0" brushRef="#br0" timeOffset="25092.28">10287 3112 0,'0'0'0,"-21"0"0,0 0 0,-1 0 0,1 0 15,0 0-15,0 0 0,0 0 16,0 0 0,42 0-1,0 0-15,0 0 0,21 0 16,1 0-16,-1 0 0,0 0 15,1 0-15,20 0 0,-20 0 16,20 0-16,1 0 0,-1 0 0,-21 0 16,22-22-16,-1 22 0,1 0 0,-22 0 15,1-21-15,-1 21 0,0 0 16,-21 0-16,22-21 0,-22 21 16,-21-21-16,0 0 15,-21 21-15,0-21 0,-1 21 16,1 0-16,-21-22 0,21 1 0,-22 21 15,22 0-15,-21 0 0,21 0 16,0-21-16,-1 21 0,1 0 16,42 0 31,1 0-47,-1 0 15,0 0-15,0 0 0,0 0 0,0 0 16,1 0-16,-1 0 15,0 0-15,0 0 16,-21 21 0,0 0-1,0 1-15,0-1 0,-21 0 0,0 0 16,0 0-16,21 0 16,-22 1-16,1-1 0,0 0 0,0 21 15,0-21-15,0 1 0,-1-1 16,1 0-16,21 0 0,-21 0 0,0 0 15,0 1-15,21-1 0,0 0 0,-21 0 16,21 0-16,21-21 31,0 0-15,0-21-16,0 0 0,22 0 16</inkml:trace>
  <inkml:trace contextRef="#ctx0" brushRef="#br0" timeOffset="26499.55">12255 3006 0,'22'0'0,"-1"0"15,0-21 1,-21-1-16,0 1 15,0 0-15,0 0 16,0 0-16,0 0 0,0-1 16,0 1-16,-21 0 15,21 0-15,-21 21 0,-1 0 0,22-21 16,-21 21 0,0 0-16,21 21 15,-21 0 1,21 0-1,-21-21-15,42-21 63,-21 0-47,21 21-16,-21-21 15,0 0-15,21 21 0,-21-22 16,21 1-16,-21 0 0,0 0 15,0 0-15,0 0 0,0-1 16,0 1-16,0 0 16,0 0-16,0 0 0,0 0 0,0 42 31,0 0-31,0 21 16,0 22-16,0-22 0,-21 22 15,21-22-15,-21 21 0,21 1 0,0-1 16,0 22-16,-21-21 0,0-1 15,0 1-15,21-22 0,-22 21 0,22-20 16,0-1-16,0-21 16,0 22-16,0-22 0,0 0 0,0 0 15,0-42 17,0 0-32,22-22 15,-22 22-15,21-21 0,-21 21 16,0-22-16</inkml:trace>
  <inkml:trace contextRef="#ctx0" brushRef="#br0" timeOffset="26819.35">12192 2815 0,'0'0'0,"-21"-42"0,-43-43 16,64 43-16,0 21 0,0-22 16,0 1-16,0 21 0,0-21 15,0 20-15,21 1 0,1-21 0,20 21 16,-21 0-16,21 21 15,1-22-15,-1 1 0,0 21 0,1 0 16,-1 0-16,0 0 0,-20 0 16,20 21-16,-21 22 0,0-22 0,0 21 15,-21 1-15,0-22 0,0 21 16,0 0-16,-21 1 0,0-1 0,-21 0 16,21-20-16,-22 20 0,22-21 15,-21 21-15,-1-20 0,1-1 16,21 0-16,-21 0 0,20 0 0,1-21 15,0 21-15,0-21 0,21 22 0,-21-22 16,21 21-16,21-21 31,0 0-31,0 0 0</inkml:trace>
  <inkml:trace contextRef="#ctx0" brushRef="#br0" timeOffset="28535.76">12912 3112 0,'21'0'16,"0"0"-1,0 0-15,-21-22 0,21 22 0,-21-21 16,0 0-16,0 0 0,0 0 0,0 0 16,0-1-1,0 1-15,0 0 0,-21 0 16,0 21-16,0 0 0,0 0 15,-1 0-15,-20 0 0,21 0 0,0 21 16,-22 0-16,22 0 0,0 1 16,-21 20-16,21-21 0,-1 21 15,1 1-15,0-1 0,0 0 0,0-20 16,21 20-16,0 0 0,0 1 0,0-22 16,0 0-16,0 0 0,0 0 15,21 0-15,0-21 0,0 0 0,0 0 16,1 0-16,-1 0 0,0 0 0,0 0 15,0 0-15,22-21 16,-22 0-16,0 0 0,0 0 0,0-22 16,0 22-16,1-21 0,-22 21 15,0-22-15,21 1 0,-21 21 0,21-21 16,-21 20-16,0 1 0,0 0 16,0 0-16,0 42 31,0 0-16,0 0-15,0 1 0,0-1 0,0 21 16,0-21-16,0 0 0,0 22 16,0-22-16,0 0 0,0 21 15,0-20-15,0-1 0,21 0 16,-21 0-16,21-21 0,0 21 0,1-21 16,-1 0-16,0 0 15,0 0-15,0 0 0,22 0 0,-22-21 16,0 0-16,21 0 0,-21 0 0,22-1 15,-22 1-15,21-21 16,-21 21-16,1 0 0,-1-22 0,0 22 16,0 0-16,0 0 0,-21 0 15,0-1-15,0 44 32,-21-1-17,21 0-15,-21 0 0,0 0 0,21 0 16,0 22-16,0-22 0,0 0 15,0 0-15,0 0 0,0 1 0,0-1 16,0 0-16,0 0 0,21 0 16,0-21-16,0 0 0,0 21 0,1-21 15,-1 0-15,21 0 0,-21 0 16,22 0-16,-22-21 0,21 0 0,0 21 16,1-21-16,-1 0 0,-21 0 15,22-1-15,-22 1 0,21 0 16,-21-21-16,0 21 0,1-43 15,-22 43-15,0-21 0,0 20 16,0 1-16,0 0 0,0 0 0,-22 21 16,1 0-16,21-21 0,-21 21 15,0 0-15,0 0 0,0 21 0,-1-21 16,1 21-16,0 0 0,0 0 16,21 1-16,0 20 0,-21-21 0,21 0 15,0 22-15,0-22 0,0 0 0,0 0 16,0 0-16,21 0 0,0 1 15,0-22-15,0 0 0,1 0 16,20 0-16,-21 0 0,21 0 16,1 0-16,-1 0 0,-21-22 0,22 1 15,-1 0-15,-21 0 0,21 0 16,-20 0-16,20-1 0,-21 1 0,0 0 16,0-21-16,-21 21 0,0-1 0,22 1 15,-22 0-15,0 0 0,-22 42 47,22 0-47,0 0 0,-21 22 16,0-22-16,0 0 0,21 0 15,0 22-15,0-22 0,-21 0 16,21 0-16,0 0 0,0 0 16,0-42 15,21 0-16,-21 0-15,21 21 0,0-21 0,0 0 16,-21-22-16,22 22 0,-1 0 16,0 0-16,0-22 0,-21 22 0,21 0 15,0 0-15,1 21 0,-22-21 16,21 21-16,-21 21 16,0 0-1,0 21 1,0-20-16,0-1 0,0 0 0,0 21 15,0-21-15,0 1 0,0 20 16,0-21-16,0 0 0,0 0 0,21 1 16,0-1-16,0-21 15,0 0-15,1 0 0,-1 0 16,0 0-16,0 0 0,0 0 0,0 0 16,1-21-16,-1-1 0,-21 1 15,21 0-15,0 0 0,0-21 0,-21 20 16,21-20-16,1 21 0,-22-21 15,0-1-15,21 1 0,0 0 0,-21-1 16,21-20-16,0 20 0,-21 1 16,21 0-16,1-1 0,-22 1 15,0 0-15,21 21 0,-21-1 0,21 22 16,-21 22 0,0 20-16,0-21 15,-21 21-15,0-20 0,21 20 16,0 0-16,-22 1 0,1-1 0,21 0 15,-21-21-15,21 22 0,0-1 16,0-21-16,0 22 0,0-22 0,0 21 16,0-21-16,0 0 0,0 1 15,0-1-15,0 0 0,0 0 16,21-21-16,0 0 16,1 0-16,-1 0 15,0 0-15,0 0 0,0-21 16,0 0-16,1 21 0,-22-21 15,21-1-15,0 1 0,-21 0 0,21 0 16,-21 0-16,0 0 0</inkml:trace>
  <inkml:trace contextRef="#ctx0" brushRef="#br0" timeOffset="28735.64">14880 2900 0,'0'0'15,"-42"0"-15,21 0 0,-1 0 0,1 0 16,0 0-16,42 0 31,0 0-31,1 0 0,-1 0 16,21 0-16,-21 0 0,22 0 15,-1-21-15,0 21 0,1 0 0,-1 0 16,0-21-16,1 21 0,-1-22 16,-21 22-16,21-21 0,1 21 0,-22-21 15,21 21-15</inkml:trace>
  <inkml:trace contextRef="#ctx0" brushRef="#br0" timeOffset="29442.89">16404 2858 0,'21'0'0,"-42"0"0,63 0 16,-20-22-16,-1 22 15,-21-21-15,0 0 0,0 0 0,21 21 16,-21-21-16,0 0 16,0-1-16,0 1 0,0 0 0,-21 0 15,0 21-15,-1 0 16,1 0-16,0 0 0,0 0 0,-21 21 16,20 0-16,-20 0 0,21 1 0,-21 20 15,20-21-15,-20 21 0,21-20 16,-21-1-16,20 21 0,1-21 0,21 0 15,0 22-15,0-22 0,0 0 16,0 0-16,0 0 0,0 1 16,21-22-16,1 21 15,-1-21-15,0 0 0,0 0 0,0 0 16,0 0-16,1 0 0,-1 0 16,0 0-16,-21-21 31,-21 21-16,0 0-15,-1 0 0,1 0 16,0 0-16,0 0 0,0 0 16,0 0-16,-1 0 0,1 0 0,-21 21 15,21 0-15,21 0 16,21-21 15,0 0-31,0 0 0,22 0 0,-22 0 16,0 0-16,21 0 0,-21 0 15,22 0-15,-22 0 0,0 0 16,0 0-16,0 0 0,-21 21 0,0 0 16,0 1-1,0 20-15,0-21 0,-21 0 0,0 22 16,0-22-16,0 21 0,0-21 16,-1 22-16,-20-1 0,21-21 0,0 21 15,0 1-15,-1-22 0,-20 21 0,21-21 16,21 1-16,-21-1 0,0 0 15,21 0-15,0 0 0,0 0 16,21-42 15,21 0-31,-21 0 0</inkml:trace>
  <inkml:trace contextRef="#ctx0" brushRef="#br0" timeOffset="30639.69">17399 3090 0,'0'0'0,"21"-21"16,-21 0-16,0 0 0,21 0 16,-21 0-16,0-1 0,0 1 0,0-21 15,0 21-15,0 0 0,0-1 16,0-20-16,0 21 0,-21 0 16,0 21-16,0 0 15,0 0-15,-1 21 0,1-21 0,-21 21 16,21 21-16,0-20 0,-1 20 0,1 0 15,-21 1-15,42-1 0,-21 0 16,21 1-16,-21-1 0,21 0 0,0 1 16,0-1-16,0 0 0,21-21 15,0 1-15,21 20 0,-21-42 16,22 21-16,-22-21 0,21 0 16,22 0-16,-22 0 0,22 0 0,-22-21 15,0 21-15,22-42 0,-22 20 16,0 1-16,-20-21 0,20 21 0,-21-22 15,0 1-15,0 0 0,1-1 16,-22 1-16,0 0 0,0-22 0,0 22 16,0 0-16,0-1 0,0 1 15,0 0-15,0 20 0,0 1 0,0 0 16,0 42 0,0 0-16,0 22 0,0-22 15,-22 21-15,1 1 0,21-1 16,-21 0-16,21 22 0,-21-22 15,21 0-15,-21 22 0,21-22 0,-21 1 16,21-1-16,0 0 0,0-21 16,0 22-16,0-22 0,0 0 0,0 0 15,21-21 1,0 0-16,0 0 16,-21-21-16,21 21 0,0-21 15,-21 0-15,22 0 0,-1-22 0,0 22 16,0 0-16,-21-21 0,21 20 15,0 1-15,1 0 0,-22 0 16,0 0-16,21 21 0,-21 21 31,0 0-31,0 0 16,0 0-16,0 1 0,0-1 16,0 0-16,0 0 0,0 0 0,0 0 15,21-21-15,-21 22 0,21-1 16,0-21-16,0 0 0,1 0 15,-1 0-15,0 0 16,21 0-16,-21 0 0,1 0 0,-1-21 16,0 21-16,0-22 0,0 1 15,0 0-15,1 0 0,-22 0 16,21 0-16,-21-1 0,21 1 16,-21 0-16,0 0 0,0 0 0,0 0 15,0-1-15,0 44 31,0-1-31,0 0 16,-21 0-16,21 0 0,0 0 16,-21 1-16,21-1 0,0 0 0,0 0 15,0 0-15,0 0 16,21-21 31,0-21-47,-21 0 0,21 21 15,0-21-15</inkml:trace>
  <inkml:trace contextRef="#ctx0" brushRef="#br0" timeOffset="30967.5">18563 2921 0,'0'0'0,"0"-21"0,0 0 0,-21 21 16,0 0-16,0 0 0,-1 0 15,1 21 1,21 0-1,21-21 1,1 0-16,-1 0 0,21 0 16,-21 0-16,0-21 15,1 21-15,-22-21 16,0 0-16,0-1 16,-22 22-1,1 0-15,0 0 0,0 0 16,0 0-16,0 0 0,-1 0 15,1 0-15,0 22 16,0-1-16,21 0 16,0 0-16,0 0 15,21-21-15,0 0 0,0 0 16,1 0-16,-1 0 0,0 0 16,21 0-16</inkml:trace>
  <inkml:trace contextRef="#ctx0" brushRef="#br0" timeOffset="31267.33">18986 2709 0,'0'0'0,"0"-21"0,0 0 0,0 0 15,0 0-15,0-22 0,0 22 0,0 0 16,0 0-16,0 42 31,0 0-31,0 22 0,0-22 16,0 42-16,0-20 0,-21-1 15,21 0-15,-21 1 0,0-1 16,21 21-16,-21-20 0,21-1 0,0-21 16,-21 22-16,21-1 0,0-21 15,-22 0-15,22 0 0,0 1 0,0-1 16,0 0-16,0 0 16,22-21-1,-1 0 1,0-21-16,0 21 15,0-21-15</inkml:trace>
  <inkml:trace contextRef="#ctx0" brushRef="#br0" timeOffset="31848">19494 3175 0,'0'0'0,"0"-42"16,22 42-16,-22-21 15,0-1-15,0 1 16,0 0-16,0 0 0,0 0 16,-22 21-1,1 0 1,0 0-16,0 21 0,0-21 16,0 21-16,-22-21 0,22 21 15,0 0-15,21 1 0,-21-1 0,0 0 16,21 0-16,-22 0 0,22 0 15,0 1-15,0-1 0,0 0 16,0 0-16,22-21 16,-1 0-16,0 0 0,21 0 15,-21 0-15,1 0 0,-1 0 16,21-21-16,-21 21 0,0-21 0,22 0 16,-22-1-16,0 1 0,0-21 15,0 21-15,1-22 0,-1 1 16,0 0-16,0-1 0,0-20 15,0 21-15,1-22 0,-1 1 0,-21-1 16,0 22-16,0-22 0,0 22 16,0 21-16,0-22 0,0 22 0,0 0 15,-21 42 1,-1 22-16,1-1 0,0 0 16,0 1-16,21 20 0,-21 1 15,21-1-15,-21 1 0,21-22 0,-22 21 16,22 1-16,0-22 0,0 1 15,0 20-15,0-21 0,0-20 0,0 20 16,0-21-16,0 0 0,0 0 16,22 1-16,-1-1 0,0-21 15,0 0-15,0 0 0,22 0 16,-22-21-16,0-1 0,21 1 16,-21 0-16,22-21 0</inkml:trace>
  <inkml:trace contextRef="#ctx0" brushRef="#br0" timeOffset="32603.58">20955 2604 0,'0'0'16,"0"-106"-16,0 85 15,0-1-15,0 1 0,-21 0 16,0 21-16,-1 0 0,1 42 16,0-20-16,21 20 0,-21 0 15,0 22-15,0-1 0,-1-20 0,1 20 16,21 1-16,-21-1 0,0 1 15,0-1-15,0-21 0,21 22 0,-22-22 16,22 1-16,-21-1 16,21-21-16,-21 21 0,21-20 0,0-1 15,0 0-15,0-42 32,0 0-32,0-1 15,21 1-15,0 0 0,-21 0 16,22 0-16,-1-22 0,0 22 0,0 0 15,21-21-15,-20 21 16,-1-1-16,21 22 0,-21-21 0,0 21 0,22 0 16,-22 0-16,0 0 0,0 0 15,0 0-15,1 21 0,-1 1 0,0-1 16,-21 0-16,0 0 16,0 0-16,0 0 0,0 22 0,0-22 15,-21 0-15,0 0 0,-1 0 16,-20 1-16,21-1 0,-21-21 0,20 21 15,-20 0-15,21-21 0,-21 0 16,20 0-16,1 0 0,-21 0 0,21 0 16,0 0-16,-1 0 15,22-21 1,0 0-16,22 21 16,-1-21-16,0 21 0,0-22 0</inkml:trace>
  <inkml:trace contextRef="#ctx0" brushRef="#br0" timeOffset="32990.36">21145 3048 0,'0'0'0,"22"-21"0,-1 21 15,-21-21-15,21 21 16,0 0 0,-21 21-16,21-21 15,-21 21-15,21 0 0,-21 0 16,22 1-16,-1-1 0,-21 0 0,0 0 15,0 0-15,21 0 0,-21 22 16,0-22-16,0 0 0,0 0 16,0 0-16,-21 1 15,21-1-15,-21-21 16,-1 0-16,22-21 31,0-1-31,0 1 0,0-21 16,0 21-16,0 0 0,0-22 15,22 22-15,-1 0 0,-21-21 0,21 20 16,0 1-16,0 0 0,0 0 16,1 0-16,-1 21 15,0 0-15,0 0 16,0 0-16,0 0 16,1 0-16,-22 21 0,21-21 15,0 0-15</inkml:trace>
  <inkml:trace contextRef="#ctx0" brushRef="#br0" timeOffset="33402.76">21780 3048 0,'0'-21'15,"0"0"-15,0 0 16,-21 21 15,0 21-15,0 0-16,0 0 0,0-21 0,21 21 15,-22 22-15,1-22 0,21 0 0,-21 0 16,21 0-16,0 22 0,0-22 16,0 0-16,0 0 0,0 0 15,21-21-15,0 0 0,1 0 16,-1 0-16,0 0 0,0 0 0,0 0 16,22 0-16,-22 0 0,0-21 15,0 0-15,21 21 0,-42-21 0,22 0 16,-1-1-16,-21 1 0,21 0 15,-21-21-15,0 21 0,0-1 16,0 1-16,0 0 0,0 0 0,-21 0 16,0 0-16,-1 21 0,1 0 15,0-22-15,0 22 0,0 0 16,0 0-16,-1 0 0,1 22 0,0-22 16,-21 21-16,21 0 0,-1 0 15,22 0-15,0 0 16,22 1-16,-1-22 15,0 0-15,0 0 0,21 0 16</inkml:trace>
  <inkml:trace contextRef="#ctx0" brushRef="#br0" timeOffset="33946.54">22098 3006 0,'0'0'0,"0"-21"15,0 42 16,0 0-31,0 0 0,-21 0 16,0 0-16,21 1 16,0-1-16,0 0 0,-22 0 0,22 0 15,0 0 1,22-42 15,-1 21-15,-21-21-16,21 0 0,0 0 15,-21 0-15,0-1 16,21 22-16,-21-21 0,21 21 0,-21-21 16,0 42 15,0 0-31,0 1 16,0-1-16,0 0 0,0 0 15,0 0-15,0 0 16,22-21-1,-1 0 1,0 0-16,0-21 16,-21 0-16,21 21 0,-21-21 15,0 0-15,21 21 0,-21-21 0,22-1 16,-22 1-16,0 0 0,0 0 0,0 0 16,0-22-16,0 22 0,0 0 15,0 0-15,-22 21 31,22 21-31,-21-21 16,21 21-16,0 0 0,0 1 16,0-1-16</inkml:trace>
  <inkml:trace contextRef="#ctx0" brushRef="#br0" timeOffset="34323.37">22542 3006 0,'0'0'0,"22"0"0,-1 0 15,0 0-15,0 0 0,-21-21 0,0-1 32,-21 22-17,0 0-15,0 0 0,-1 0 16,1 22-16,0-22 0,0 21 16,0-21-16,0 21 0,-1 0 15,22 0 1,0 0-16,0 1 15,22-22-15,-1 21 0,0-21 16,0 21-16,0-21 0,-21 21 0,21-21 16,1 21-16,-22 0 15,0 1-15,0-1 16,-22-21 0,1 0-16,0 0 0,0 0 15,0 0-15,0 0 0,-1 0 16,1 0-16,0 0 0,21-21 47,21 21-32,0-22 1</inkml:trace>
  <inkml:trace contextRef="#ctx0" brushRef="#br0" timeOffset="34679.17">22648 3154 0,'21'0'47,"1"0"-31,-1-21-16,0 0 15,0-1 1,-21 1-16,21 21 15,-42 0 17,0 21-17,21 1-15,-21-22 0,21 21 16,0 0-16,0 0 0,-21 0 0,21 0 16,0 1-16,0-1 15,21-21 16,0 0-31,0 0 0,0 0 16,0 0-16,1 0 0,-1 0 16,0-21-16,0 21 0,0 0 0</inkml:trace>
  <inkml:trace contextRef="#ctx0" brushRef="#br0" timeOffset="35066.82">22966 3154 0,'0'0'15,"0"-21"-15,-21 21 16,21-21-16,0-1 15,0 1 1,0 0-16,21 21 16,0 0-1,-21 21 1,21-21-16,-21 21 16,0 1-16,0-1 0,0 0 15,0 0-15,0 0 0,0 0 16,0 1-16,0-1 0,0-42 62,0-1-62,0 1 16,0 0-16,0 0 0,0 0 0,0 0 16,21-1-16,-21 1 0,21 21 15,-21-21-15,0 0 0,22 21 16,-22-21-16,0 42 31,0 0-15,0 0-16,0 0 15,0 1-15</inkml:trace>
  <inkml:trace contextRef="#ctx0" brushRef="#br0" timeOffset="35446.94">23177 3175 0,'22'0'16,"-22"-21"0,0 0-1,-22 21 17,1 0-17,0 21-15,0-21 16,21 21-16,0 0 0,0 0 0,0 1 15,0-1-15,0 0 16,0 0 0,21-21-16,0 21 15,0-21-15,1 0 0,-1 0 16,0 21-16,-21 1 16,0-1-1,-21-21 1,0 0-16,-1 21 0,-20-21 0,21 0 15,0 0-15,-22 0 0,22 0 16,0 0-16,-21 0 0,21 0 0,-1 0 16,-20 0-16,21 0 0,0 0 0,0 0 15,-22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21:34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1122 0,'0'-21'0,"0"0"16,0-1 0,0 1-16,0 0 15,0 0-15,0 0 16,21 0-16,-21-1 0,21 1 16,-21 0-16,0 0 15,0 0-15,0 0 16,0-1-16,0 44 47,22-1-47,-22 0 15,0 0-15,0 21 0,0 1 16,0-1-16,0 0 0,0 22 0,0-22 16,0 1-16,0 20 0,0-21 15,-22 1-15,22-1 0,-21 0 16,21 1-16,0-1 0,0 0 15,-21-20-15,21-1 0,0 0 0,0 0 16,21-42 15,-21-21-15,21 20-16,1 1 0,-22-21 0,21 0 16,0 20-16,-21-20 0,21 0 15,-21 21-15,21-22 0,-21 22 16,0 0-16,0 0 0,21 21 0,1 0 15,-22 21 1,0 0-16,0 0 16,21 22-16,-21-22 15,0 0-15,21 21 0,-21-21 0,0 22 16,0-22-16,21 21 0,0-21 16,0 22-16,1-22 0,-22 0 15,21 0-15,0 0 0,21 1 0,-21-22 16,1 0-16,-1 0 0,21 0 15,-21 0-15,22-22 0,-1 1 16,-21 0-16,21 0 0,-20 0 0,-1 0 16,0-22-16,0 1 0,0 21 15,-21-22-15,0 1 0,0-21 0,0 20 16,0 1-16,0-22 0,-21 22 16,21 0-16,-21 21 0,0-22 15,0 22-15,-1-21 0,1 42 16,0-21-16,0-1 0,0 22 15,0 0-15,-1 0 16,22 22-16,0-1 16,0 0-16,0 0 0,0 0 15,22 0-15,-1 1 0,0-1 0,0 0 16,21 0-16,1-21 0,-1 21 16</inkml:trace>
  <inkml:trace contextRef="#ctx0" brushRef="#br0" timeOffset="583.19">3238 953 0,'0'0'0,"-21"-22"16,21 1-16,-21 21 16,0 0-1,0 0-15,21 21 0,0 1 16,-21-1-16,21 21 0,0-21 15,-22 22-15,22-22 0,0 21 16,0 0-16,-21 1 0,21-1 0,-21-21 16,0 22-16,21-1 0,0-21 15,0 21-15,-21-20 0,0 20 0,21-21 16,-22 0-16,22 0 16,0 1-16,0-1 0,0 0 15,0-42 1,0 0-1,0-1-15,0 1 0,0-21 16,0 21-16,0-22 0,0 1 16,0 0-16,0-1 0,22 1 0,-1-21 15,0 20-15,0 1 0,0-22 16,0 43-16,1-21 0,-1 0 16,0 20-16,21 1 0,-21 0 0,1 21 15,-1 0-15,0 0 0,0 0 16,0 21-16,0 0 0,1 22 0,-22-22 15,21 21-15,-21 1 16,21-1-16,-21 0 0,0 1 0,0-1 16,0 0-16,0 1 0,0-1 15,0-21-15,0 21 0,0-20 16,0-1-16,0 21 0,0-21 0,0 0 16,-21 1-16,21-1 15,0-42 16,-21-1-31,-1 1 16,22 0 0,-21 0-16,21 0 0</inkml:trace>
  <inkml:trace contextRef="#ctx0" brushRef="#br0" timeOffset="811.06">2836 1418 0,'0'0'0,"21"0"32,1 0-32,-1 0 0,0-21 0,0 21 15,0-21-15,22 21 16,-22-21-16,21 21 0,-21 0 0,22-21 16,-22 21-16,0 0 0,0-22 15,0 22-15,22 0 0,-22 0 16,0-21-16,0 21 0,0 0 15,0 0-15,1-21 16</inkml:trace>
  <inkml:trace contextRef="#ctx0" brushRef="#br0" timeOffset="1383">4233 1143 0,'0'0'16,"21"0"-16,-21-21 0,22 21 0,-1-21 16,-21 0-16,0-1 0,21 1 15,-21 0-15,0 0 16,0 0-16,-21 21 16,0 0-16,-1 0 0,1 0 15,0 0-15,0 0 16,0 21-16,0 0 0,-1 0 0,1 0 15,0 1-15,0-1 16,21 0-16,0 0 0,-21 0 0,21 0 16,0 1-16,0-1 15,0 0-15,0 0 0,21 0 16,0-21-16,0 0 16,0 21-16,1-21 0,-1 0 0,21 0 15,-21 22-15,0-22 0,1 21 16,-1-21-16,0 0 0,0 21 0,0-21 15,0 0-15,-21 21 0,0 0 16,0 0 0,-21 1-16,0-22 0,-21 21 0,-1 0 15,1-21-15,0 21 0,-1 0 16,1-21-16,0 21 0,-1-21 0,22 0 16,-21 0-16,0 0 15,20 0-15,1 0 0,-21 0 0,21 0 16,0 0-16,-1 0 15,22-21 32,0 0-31,22 0 0,-1 0-16,0 0 0</inkml:trace>
  <inkml:trace contextRef="#ctx0" brushRef="#br0" timeOffset="2160.63">6032 635 0,'0'0'0,"-21"0"15,0 0-15,0 0 0,0 0 0,0 0 16,-22 0-16,22 0 0,0 0 16,0 0-16,21 21 15,-21-21-15,42 0 32,0 0-32,21 0 0,1 0 0,-1 0 15,0 0-15,1 0 0,-1 0 16,0 0-16,22 0 0,-22 0 0,0 0 15,22 0-15,-22 0 0,1 0 16,-1 0-16,0 21 0,-21-21 0,1 0 16,-1 0-16,-21 22 15,0-1 1,-21 0 0,-1-21-16,1 21 0,0-21 0,0 0 15,0 0-15,-22 21 0,22-21 16,0 0-16</inkml:trace>
  <inkml:trace contextRef="#ctx0" brushRef="#br0" timeOffset="2467.44">6244 804 0,'0'0'0,"0"22"47,0-1-47,0 0 0,0 0 15,0 21-15,0-20 0,0 20 16,-21 0-16,21 1 0,0-1 0,0 0 16,-21 1-16,21-1 0,-21 0 15,21 1-15,-22-1 0,22-21 0,0 21 16,0 1-16,0-22 0,0 0 16,-21 21-16,21-20 0,0-1 15,0-42 32,21-1-47,1 22 0,-22-21 0,21 0 16,0 0-16,0 0 0,0 0 15</inkml:trace>
  <inkml:trace contextRef="#ctx0" brushRef="#br0" timeOffset="2935.69">6583 1185 0,'0'0'0,"0"-21"15,0 42 17,-21 1-32,21-1 15,-22 0-15,22 0 0,-21 0 0,21 0 16,-21 1-16,21 20 0,0-21 16,0 0-16,0 0 0,0 1 0,0-1 15,0 0-15,0 0 16,21-21-16,22 0 0,-22 0 0,0 0 15,0 0-15,21 0 0,-20 0 16,20 0-16,-21-21 0,21 21 0,1-21 16,-22 0-16,21-1 0,-21 1 15,22 0-15,-22 0 0,-21-21 0,21 20 16,-21 1-16,0-21 0,0 21 16,0-22-16,0 22 0,-21 0 15,21-21-15,-21 21 0,0 21 16,-1-22-16,1 22 0,0 0 0,-21 0 15,21 0-15,-22 0 0,22 22 16,-21-1-16,21 0 0,-22 0 0,22 21 16,0-20-16,0 20 0,0-21 15,-1 21-15,22-20 0,-21-1 0,21 21 16,0-21-16,0 0 0,0 1 16,0-1-16,21-21 0,1 21 0,-1-21 15,0 0-15,-21 21 0,21-21 16,0 0-16,0 0 0,1 0 15,-1-21-15,21 21 0,-21-21 0,22 0 16</inkml:trace>
  <inkml:trace contextRef="#ctx0" brushRef="#br0" timeOffset="3704.3">9271 1249 0,'0'0'16,"21"0"-16,0-42 15,-21 20-15,0 1 0,0 0 16,0 0-16,0 0 0,0 0 0,0-1 15,0 1-15,-21 21 16,0-21-16,0 0 0,0 21 0,-1 0 16,1 0-16,-21 0 0,21 0 15,-22 21-15,1 0 0,0 0 0,21 22 16,-22-22-16,1 21 0,21 1 16,-22-1-16,22 0 0,0 1 0,21-22 15,0 21-15,0 0 0,0-20 16,0-1-16,0 0 0,21 0 0,22 0 15,-22-21-15,0 0 16,21 0-16,-21 0 0,22 0 0,-1 0 16,-21-21-16,22 0 0,-22 0 15,21 0-15,-21-1 0,22 1 0,-22 0 16,0 0-16,0 0 0,0-22 16,-21 22-16,0 0 0,21 0 0,-21 0 15,0 0-15,0-1 0,0 1 16,0 42 15</inkml:trace>
  <inkml:trace contextRef="#ctx0" brushRef="#br0" timeOffset="3996.08">9419 1926 0,'0'21'0,"0"106"15,0-63-15,0-22 0,21 22 16,-21-1-16,0 1 0,0-22 0,0 22 15,0-22-15,0 0 0,0 1 0,0-22 16,-21 21-16,0-21 0,21 22 16,-21-43-16,0 21 0,-22 0 0,22-21 15,-21-21-15,21 21 0,-22-21 0,1 21 16,21-22-16,-22-20 0,1 21 16,0-21-16,21-1 0,-22 1 0,22 0 15,0-22-15,21 22 16,0-1-16,0 1 0,21-21 0,0 20 15,0 1-15,22 0 0,-1-22 0,0 22 16,1-22-16,20 22 0,-20-22 16,20 1-16,-21 21 0,22-22 0,-22 22 15,1-22-15,20 22 0,-42 0 16,22 20-16,-22-20 0</inkml:trace>
  <inkml:trace contextRef="#ctx0" brushRef="#br0" timeOffset="4527.78">9694 1270 0,'-21'0'16,"21"-21"-16,0 0 15,-21 21-15,0 0 16,0 21 15,21 0-31,0 0 0,0 0 16,0 1-16,0-1 0,0 0 16,0 0-16,0 0 0,0 0 0,0 22 15,21-22-15,-21 0 0,21 0 16,0 0-16,0-21 0,0 22 15,1-22-15,-1 0 0,21 0 0,-21 0 16,22 0-16,-22 0 0,21-22 16,-21 1-16,22 21 0,-22-21 0,0 0 15,21 0-15,-21 0 0,1-22 16,-1 22-16,0-21 0,-21-1 16,0 1-16,21 0 0,-21-22 0,0 1 15,0-1-15,0 1 0,21 20 16,0-20-16,-21 42 0,0-22 0,0 1 15,0 21-15,0 0 0,0 0 0,0-1 16,0 1-16,0 42 31,-21 1-31,-21-1 0,42 21 0,-21 0 16,21 1-16,0 20 0,-21-20 0,63 20 16,-42 1-16,0-22 0,-21 0 15,0 22-15,21-22 0,-22 0 0,22 1 16,0-1-16,0-21 15,0 22-15,0-22 0,0 0 0,0 0 16,0 0-16,0 0 0,22-21 0,-1 0 16,0 0-16,0 0 15,0 0-15,0 0 0,1 0 0,-1-21 16,0 0-16,0 21 0,0-21 16,-21 0-16,21-22 0,1 22 0,-1 0 15,-21 0-15,0-21 0,0 20 0</inkml:trace>
  <inkml:trace contextRef="#ctx0" brushRef="#br0" timeOffset="4678.68">9948 1164 0,'0'0'0,"-21"0"0,21 21 16,-21-21-1,42 0-15,0 0 16,22-21-16,-1 21 0,0-21 0,1 21 15,-22-21-15</inkml:trace>
  <inkml:trace contextRef="#ctx0" brushRef="#br0" timeOffset="4757.67">10435 1037 0,'0'-21'16,"0"42"15,-21-21-31,0 0 16,0 0-16,-1 0 0</inkml:trace>
  <inkml:trace contextRef="#ctx0" brushRef="#br0" timeOffset="5242.9">9631 1418 0,'0'0'0,"-21"0"16,21-21 15,21 21-15,0 0-16,0-21 0,0 21 16,0-21-16,1 21 0,20-21 0,-21-1 15,21 22-15,-20-21 0,-1 0 16,0 0-16,0 21 0,0-21 15,0 0-15,-21-1 0,0 1 16,0 0-16,0 0 0,0 0 16,-21 21-16,0-21 0,-21 21 0,21 0 15,-1 0-15,1 0 0,-21 0 0,21 21 16,0-21-16,-1 21 0,1 0 0,0 0 16,0 0-16,-21 22 0,20-1 0,1-21 15,21 0-15,0 22 0,0-1 0,-21 0 16,21-20-16,0-1 0,0 0 0,0 0 15,0 0-15,0 0 0,0 1 16,21-22-16,-21 21 0,0 0 0,21-21 16,1 0-16,-22 21 0,21-21 15,0 0-15,0 0 16</inkml:trace>
  <inkml:trace contextRef="#ctx0" brushRef="#br0" timeOffset="5878.62">9377 1461 0,'0'-22'0,"0"1"31,0 0-16,0 42 32,21 0-47,-21 1 0,21-1 16,-21 0-16,21 0 0,-21 21 16,21 1-16,-21-22 0,0 0 0,0 21 15,22 1-15,20 41 0,-21-41 16,-21-1-16,0 22 0,0-22 0,0 21 15,-21 1-15,21-1 0,-21 1 0,0-1 16,-1 1-16,22-1 0,0 1 16,-21-1-16,21-20 0,-21 20 0,21-42 15,0 22-15,0-22 0,0 0 16,0 0-16</inkml:trace>
  <inkml:trace contextRef="#ctx0" brushRef="#br0" timeOffset="6435.83">12404 826 0,'0'-43'0,"0"86"0,0-107 0,0 43 16,0 0-16,0 0 16,0-1-16,0 1 0,0 0 15,0 42 1,0 0-16,-22-21 15,1 43-15,21 20 0,0-20 0,0-1 16,0 21-16,0 1 0,0-22 0,0 22 16,0-1-16,0 1 0,0-22 15,0 22-15,0-22 0,0 0 0,0 1 16,-21-1-16,21 0 0,0-21 16,0 1-16,0-1 0,0 0 0,0 0 15,0 0-15,-21-21 16,0-21-1,0 0-15,21 0 16</inkml:trace>
  <inkml:trace contextRef="#ctx0" brushRef="#br0" timeOffset="6731.92">12023 1291 0,'-22'0'15,"1"21"1,42-21-1,1 0-15,-1 0 0,21 0 16,0 0-16,1 0 16,-1-21-16,22 21 0,-1-21 0,1 0 15,-1 0-15,1 0 0,-1-1 16,-21 1-16,22 0 0,-22-21 0,22 21 16,-22-1-16,-21 1 0,0-21 15,1 21-15,-1-22 0,-21 22 0,0 0 16,0-21-16,0 21 0,0-1 0,0 1 15,-21 0-15,-1 0 16,1 21-16,0 0 0,0 21 16,-21 0-1,42 0-15,0 22 0,0-22 0</inkml:trace>
  <inkml:trace contextRef="#ctx0" brushRef="#br0" timeOffset="7308.76">12806 3577 0,'0'-381'0,"0"762"0,0-1143 0,0 445 15,0 63-15,0 63 0,0 43 16,-21 42-16,-1 43 0,22-1 0,0 43 15,-21 0-15,0 21 16,0 0-16,21-21 31,0 0-15,0-1-16,0 1 0,21 0 0,-21 0 16,42-21-16,-20 20 0,-1-20 15,21 21-15,-21 0 0,22-22 16,-22 22-16,21 0 0,-21 0 15,22 21-15,-22-21 0,0 21 0,0 0 16,-21 21-16,0 0 16,0 0-16,0 0 15,0 1-15,0 20 0,0-21 0,0 0 16,0 0-16,0 22 0,0-22 16,0 0-16,0 0 0,0 0 0,0 1 15,21-1-15,0-21 0,-21 21 16,22-21-16,20 0 0,-21 0 0,0 0 15,22 0-15,-22 0 0,21 0 16,0-21-16,-20 0 0,20 21 16,-21-22-16,0 1 0,0 0 0,1 0 15,-1 0-15,-21-22 0,0 22 16,0 0-16,0-21 0,0 21 0,0-22 16,0 22-16,0 0 0,0 0 0,0 0 15,-21 21 1,-1 0-16,1 21 0,0 0 15,0 0-15,21 0 0,-21 0 16,21 1-16,-21-1 0,21 21 0,-22-21 16,22 0-16,0 1 0,0-1 15,0 0-15,0 0 0,0 0 16,22-21-16,-22 21 16,21-21-16,0 0 0,0 0 15,0 0 1,0-21-16,1 0 0,-22 0 15,21 0-15,0 0 0</inkml:trace>
  <inkml:trace contextRef="#ctx0" brushRef="#br0" timeOffset="8343.32">13441 1482 0,'0'21'16,"0"0"-16,0 0 15,21-21-15,-21 21 16,21-21-16,0 22 0,0-22 16,1 0-16,-1 0 15,0 0-15,21 0 0,-21 0 16,1 0-16,-1 0 0,21 0 0,-21-22 15,0 22-15,1 0 16,-1-21-16,-21 0 16,21 21-1</inkml:trace>
  <inkml:trace contextRef="#ctx0" brushRef="#br0" timeOffset="8705.26">15621 868 0,'0'0'15,"-21"-21"-15,0 0 0,21-1 16,-22 1-16,1 21 0,21 21 31,-21 1-31,21-1 16,0 21-16,-21 0 0,21 1 0,0-1 15,-21 0-15,21 1 0,0-1 16,-21 0-16,-1 1 0,22-1 0,-21 0 16,21-20-16,0 20 0,-21-21 15,21 21-15,-21-20 0,21-1 0,0 0 16,0 0-16,0-42 47</inkml:trace>
  <inkml:trace contextRef="#ctx0" brushRef="#br0" timeOffset="8963.1">14944 1439 0,'-43'22'0,"86"-44"0,-107 65 15,43-22-15,21 0 0,0 0 16,0 0-16,0 1 0,21-1 16,0-21-16,0 21 0,1-21 15,20 0-15,0 0 0,22 0 0,-22 0 16,22 0-16,-22 0 0,21 0 16,1 0-16,-22-21 0,1 21 0,-1-21 15,0 21-15,-21-22 0,1 1 16,-1 21-16,0-21 0,-21 0 15,21 0-15,-21 0 16,0-1-16,0 1 0,0 0 16,-21 0-16,21 0 0</inkml:trace>
  <inkml:trace contextRef="#ctx0" brushRef="#br0" timeOffset="9186.96">15261 974 0,'0'0'0,"-21"-21"0,0-1 0,0 22 16,21-21-16,0 0 16,0 0-16,0 0 15,21 21-15,0-21 0,0 21 16,0-22-16,0 22 0,22-21 16,-22 21-16,21 0 0,-21 0 0,22-21 15,-22 21-15,0-21 0,0 21 16,0 0-16,1 0 0,-1 0 0,0 0 15,0 0-15,0 0 16</inkml:trace>
  <inkml:trace contextRef="#ctx0" brushRef="#br0" timeOffset="9462.82">16108 762 0,'-21'0'15,"-1"0"-15,22 21 0,0 0 0,0 1 16,-21-1-16,21 0 0,-21 0 16,21 21-16,0 1 0,-21-1 0,21 0 15,0 22-15,0-22 0,0 1 16,0-1-16,-21 0 0,21 1 0,-21-1 16,21 0-16,0 1 0,0-22 15,0 21-15,0-21 0,0 0 16,0 1-16,0-1 0,0 0 0,21-21 31,0 0-31,0-21 16,0 0-16</inkml:trace>
  <inkml:trace contextRef="#ctx0" brushRef="#br0" timeOffset="9779.46">16044 1122 0,'0'0'0,"-21"-21"0,0 0 0,0-1 15,0 1-15,21 0 0,0 0 16,0 0-16,0 0 0,0-1 0,0 1 16,21 0-16,0 21 0,0-21 15,0 21-15,22 0 0,-1 0 16,21 0-16,-20 21 0,20-21 0,-20 42 16,20-20-16,-21-1 0,1 21 15,-1 0-15,-21 1 0,0-1 0,1 0 16,-22 1-16,0-22 0,0 21 15,-22 1-15,-20-1 0,21-21 0,-21 21 16,-1-20-16,1 20 0,0-21 16,-1 0-16,1 0 0,0 1 15,-1-1-15,1 0 0,21 0 0,0-21 16,-22 0-16,22 21 0,0-21 0,0 0 16,0 0-16,-1 0 15,1-21-15,0 21 0,-21-21 16</inkml:trace>
  <inkml:trace contextRef="#ctx0" brushRef="#br0" timeOffset="10508.11">12700 931 0,'0'0'0,"0"-42"16,0 21 0,0 42 15,0 0-15,0 22-16,0-1 0,0 0 0,0 1 15,0-1-15,0 21 16,0 1-16,0-22 0,0 22 0,-21-22 15,21 0-15,0 22 0,0-22 16,-21 1-16,21-1 0,-22-21 0,22 21 16,0-20-16,0-1 0,0 0 15,0 0-15,0 0 0,22-42 32</inkml:trace>
  <inkml:trace contextRef="#ctx0" brushRef="#br0" timeOffset="11119.12">17759 593 0,'0'0'0,"0"-21"16,0 42 15,0 0-31,-43 21 0,22 1 0,0 20 16,-21 1-16,21 20 0,-22-20 16,1 20-16,-22 1 0,22 0 0,-21-22 15,-1 22-15,1 0 0,-1-1 16,22-20-16,-22 20 0,1-20 0,20-1 15,1-20-15,21-1 0,0 0 16,0 1-16,21-22 0,0 0 0,0 0 16,21-21-1,-21-21-15,21 21 16,0-42-16,21 21 0,-20-1 0</inkml:trace>
  <inkml:trace contextRef="#ctx0" brushRef="#br0" timeOffset="11963.28">18055 1334 0,'0'0'15,"0"-22"-15,0 1 0,0 0 16,0 0-16,0 0 16,-21 0-16,0 21 0,21-22 15,-21 1-15,-1 21 0,22-21 16,-21 21-16,0 0 0,0 0 15,0 0-15,0 21 0,-1 0 16,1 1-16,0 20 0,0-21 16,0 21-16,0 1 0,-1-1 0,1-21 15,0 22-15,21-1 0,0-21 16,0 21-16,0-20 0,0-1 0,0 0 16,0 0-16,0 0 0,21-21 15,0 0-15,1 0 0,20 0 16,-21 0-16,0-21 0,0 21 0,22-21 15,-22 0-15,0 0 0,21-1 16,-20 1-16,-1-21 0,0 21 16,0-22-16,0 22 0,-21 0 0,0-21 15,0 21-15,0-1 0,21 1 16,-21 0-16,0 42 31,0 0-31,0 1 0,0 20 16,0-21-16,0 0 0,0 22 15,22-22-15,-22 0 0,21 0 0,0 21 16,-21-20-16,21-1 16,21 0-16,-20-21 0,20 21 0,-21 0 15,21-21-15,22 0 0,-22 0 16,1 0-16,20 0 0,-21 0 0,22-21 16,-1 0-16,-20 0 0,20 0 15,-20-1-15,-22 1 0,21 0 0,-21-21 16,0 21-16,1-1 0,-22-20 15,21 21-15,-21 0 0,0-22 0,0 22 16,0 0-16,-21 0 16,-1 21-16,1 0 0,0 0 0,-21 0 15,21 0-15,-1 21 0,-20 0 16,0 0-16,21 1 0,-22-1 16,22 21-16,0-21 0,0 0 15,0 1-15,21 20 0,-22-21 0,22 0 16,0 0-16,0 1 0,22-1 15,-1-21-15,0 0 0,0 0 16,21 0-16,-20 0 0,20 0 16,-21-21-16,21-1 0,-20 1 0,20 0 15,-21 0-15,0 0 0,0-22 16,1 22-16,-1-21 0,0 0 0,0-1 16,0 1-16,-21-22 0,0 1 15,21 21-15,1-22 0,-22 1 0,0 20 16,21 1-16,-21 0 0,0-1 15,0 22-15,0-21 0,0 21 16,42 21-16,-42 42 16,-21-42-16</inkml:trace>
  <inkml:trace contextRef="#ctx0" brushRef="#br0" timeOffset="11999.27">19029 1185 0,'-21'64'16</inkml:trace>
  <inkml:trace contextRef="#ctx0" brushRef="#br0" timeOffset="12267.11">19664 1207 0,'0'0'0,"-21"21"15,-1-21 1,1 21-16,0 0 0,0 0 0,-21 0 16,20 22-16,1-22 0,21 0 0,-42 21 15,0-20-15,20-1 0,1 0 16,21 21-16,0-21 0,0 1 0,0-1 16,0 0-16,0 0 0,21-21 0</inkml:trace>
  <inkml:trace contextRef="#ctx0" brushRef="#br0" timeOffset="12415.02">19875 1291 0,'0'-21'0,"22"-21"16,-22 21-16,21-22 0,-21 1 0,0-22 16,21 22-16,-21 0 0,21-1 15,-21 1-15</inkml:trace>
  <inkml:trace contextRef="#ctx0" brushRef="#br0" timeOffset="12771.1">19854 1439 0,'0'22'0,"0"-1"0,21 0 15,-21 0-15,0 0 0,0 0 16,0 1-16,22-1 0,-1-21 15,-21 21-15,21-21 0,0 0 16,0 0-16,0 0 16,1 0-16,-1 0 15,0 0-15,-21-21 16,21 21-16,-21-21 0,0-1 31,0 44 47,-21-22-46,0 0-32,0 0 15,-1-22-15</inkml:trace>
  <inkml:trace contextRef="#ctx0" brushRef="#br0" timeOffset="13023.96">19685 1334 0,'-21'-22'0,"0"22"0</inkml:trace>
  <inkml:trace contextRef="#ctx0" brushRef="#br0" timeOffset="13051.94">19600 1249 0,'-21'0'15,"42"0"-15</inkml:trace>
  <inkml:trace contextRef="#ctx0" brushRef="#br0" timeOffset="13254.82">19219 1334 0,'0'21'16,"0"0"-16,-21 0 0,21 0 16,0 0-16,-21 1 0,21-1 15,0 0-15,0 0 0,0 0 0,0 0 16,0 1-16,0-1 0,0 0 15,0 0-15,21-21 0,0 21 16,0-21 0,1 0-1,-1 0-15,-21-21 16,21 21 0,0-21-16</inkml:trace>
  <inkml:trace contextRef="#ctx0" brushRef="#br0" timeOffset="15840.24">19579 1461 0,'0'-22'0,"0"1"16,0 0-16,0 0 0,0 0 15,-21 0-15,0 21 0,21-22 16,-21 1-16,-1 21 0,1 0 16,0 0-16,0 0 0,-21 0 15,20 21-15,1 1 0,0-22 16,0 21-16,0 0 0,0 0 16,21 0-16,-22 0 0,1 22 15,21-22-15,-21 0 0,21 21 0,0-20 16,0-1-16,0 0 0,0 0 15,0 0-15,0 0 0,0 1 0,21-1 16,0-21-16,-21 21 16,22-21-16,-1 21 0,0-21 0,0 0 15,0 0-15,0 0 0,1 0 16,-1 0-16,0 0 0,0 0 0,0 0 16,22 0-16,-22-21 0,0 21 15,0-21-15,21 0 0,-20-1 0,-1 1 16,0 0-16,21 0 15,-21 0-15,1 0 0,-22-1 0,21-20 16,0 21-16,-21 0 0,21-22 16,-21 1-16,0 21 0,0-21 0,0-1 15,21 1-15,-21 0 0,0-1 16,0 1-16,21-22 0,-21 22 16,0 0-16,0-1 0,0 1 0,0 0 15,0 21-15,0-1 0,0 1 16,0 0-16,0 0 0,0 0 0,0 42 31,0 0-15,0 21-16,0-20 15,0 20-15,0 0 0,0 1 0,-21-1 16,21 0-16,0 22 0,0-22 16,0 0-16,0 1 0,0 20 0,0-20 15,0-1-15,0 0 0,0 1 16,0-22-16,0 21 0,0-21 0,0 22 15,0-22-15,21 0 0,-21 0 16,22 0-16,-1-21 0,0 0 0,0 21 16,0-21-16,0 0 0,1 0 15,20 0-15,-21-21 16,0 21-16,0-21 0,1 0 0,-1 0 16,0 0-16,-21-1 0,0 1 15,21 0-15,-21 0 0,0 0 16,0 0-16,0-1 0,0 1 15,-21 0-15,21 0 0,0 0 32,21 0-1,0 21-31,22 0 0,-22 0 16,0 0-16,0 0 0,0 0 15,0 0-15,1 21 0,-22 0 16,21 0-16,-21 0 15,0 0-15,0 1 0,0-1 16,0 21-16,0-21 0,0 0 16,0 1-16,0-1 0,0 0 0,0 0 15,0 0-15,0 0 0,21 1 16,-21-1-16,21-21 0,0 0 0,0 21 16,1-21-16,-1 0 0,0 0 15,0 0-15,21 0 0,-20-21 0,20 21 16,-21-21-16,21-1 0,-20 1 15,20 0-15,-21 0 0,21 0 16,-20 0-16,-1-22 0,0 22 0,0 0 16,0-21-16,-21 20 0,0 1 15,0 0-15,0 0 0,0 0 16,-21 21 15,0 0-31,21 21 0,-21 0 0,0 0 16,21 0-16,-22 1 15,1-1-15,21 0 0,0 21 0,0-21 16,0 1-16,0-1 16,0 0-16,21-21 0,1 21 15,-1-21-15,0 0 16,0 0-16,21 0 0,-20 0 0,-1-21 16,0 0-16,21 0 15,-21 21-15,1-22 0,20 1 0,-21 0 16,0 0-16,0 0 0,1 0 15,-1-1-15,-21 1 0,0 0 0,0 0 16,-21 21 15,21 21-31,0 0 16,0 0-16,0 1 0,0-1 16,21 0-16,0 0 0,0 0 15,0 0-15,0 1 0,1-1 16,-1 0-16,-21 0 0,21 0 15,-21 0 1,-21-21-16,0 0 16,-1 0-16,1 0 0,0 0 15,0 0-15,0 0 0,0 0 0,-1 0 16,1 0-16,0 0 0,0-21 16,42 21 15,0 0-16,0 0-15,1 0 0,-1 0 16,0 0-16,21 0 0,-21 0 0,1 0 16,20 0-16,-21-21 15,21 0-15,1 21 0,-22-21 0,0 0 16,21-1-16,-20 1 0,-1 0 16,0 0-16,0 0 0,0 0 0,0-22 15,1 22-15,-22 0 0,21-21 16,-21 20-16,0 1 0,0 0 0,0 0 15,0 0-15,21 21 0,-21 21 16,0 0 0,0 21-16,0-20 15,0-1-15,0 0 0,0 0 0,0 21 16,0-20-16,0-1 0,0 0 16,0 0-16,0 0 0,-21 0 15,21 1-15,-21-22 0,21 21 16,-22 0-16,1-21 15,21-21 17,0 0-32,0-1 0</inkml:trace>
  <inkml:trace contextRef="#ctx0" brushRef="#br0" timeOffset="16807.48">23262 1122 0,'-21'-21'0,"42"42"15,-84-42-15,41 0 0,1-1 0,-21 22 16,21-21-16,0 21 0,-1 0 0,1 0 15,0 0-15,0 0 16,0 0-16,0 21 0,21 1 0,-22-1 16,1 0-16,0 21 15,21-21-15,-21 22 0,21-1 0,-21-21 16,21 22-16,0-22 0,0 21 16,0-21-16,0 0 0,21 1 0,0-1 15,0 0-15,0-21 0,1 0 16,20 0-16,-21 0 0,21 0 0,1 0 15,-1-21-15,-21 21 0,22-21 16,-1-1-16,-21 1 0,21 0 0,-20-21 16,-1 21-16,-21-22 0,0 22 15,0-21-15,0-1 0,0 22 16,0-21-16,0 0 0,-21-1 0,-1 1 16,1 0-16,21 20 0,0-20 15,0 21-15,0 0 0,0 0 16,0-1-16,21 22 15,1 22 1,-1-1-16,0 0 0,-21 0 0,21 0 16,0 22-16,0-1 0,-21-21 15,0 21-15,0 1 0,0-1 0,22 0 16,-22 1-16,0-1 0,0 0 16,0 1-16,0-1 0,0 0 0,0 22 15,0-1-15,-22 1 16,1-1-16,21 1 0,0 21 0,-21-22 0,0 22 15,21-22-15,-21 22 16,0 0-16,-1-1 0,22 1 0,-21 21 16,21-22-16,-21 1 0,21 21 0,0-21 15,0-1-15,0 1 0,0 0 16,0-22-16,0 22 0,0-22 0,0-20 16,0-1-16,21 0 0,-21-21 15,0 22-15,21-43 0,-21 21 0,0-42 31,0 0-31,0-1 0,0 1 16,0-21-16,-21 0 0,0-1 0,0 1 16,0-22-16,0 22 0,-1-21 15,1-22-15,-21 21 0,21-20 16,-22-1-16,1 0 0,21 1 0,-21-1 16,20 0-16,22 1 0,0 20 15,0-20-15,0 20 0,0 1 0,22-1 16,20 1-16,-21-1 0,21 22 15,-20-1-15,20 1 0,-21 0 0,21 21 16,1-22-16,-22 22 0,21 0 16,-21 21-16,22-21 0,-22 21 0,-21-21 15,21 21-15,0 0 16,-21 21 15,0 0-31,-21-21 0,0 21 0,0 0 16,0 0-1,-1-21-15,22 22 0,-21-22 0</inkml:trace>
  <inkml:trace contextRef="#ctx0" brushRef="#br0" timeOffset="20856.22">24744 699 0,'0'0'0,"0"-43"15,-21 22-15,21 0 0,-22 0 0,22 0 16,0-1-16,0 1 16,0 42-1,0 1 1,0-1-16,0 21 0,0 0 0,0 1 16,0-1-16,0 22 0,0-1 15,-21-21-15,21 22 0,0-1 16,-21-20-16,21-1 0,-21 0 0,21 1 15,0-1-15,0-21 0,0 22 16,-21-22-16,21 0 0,0 0 16,0 0-16,-21-21 15,21-21 1,0 0 0,0 0-16,21 0 15,-21-22-15,21 22 0,0 0 16,-21-21-16,21 20 0,0 1 0,1 0 15,-1 0-15,21 21 0,-21 0 16,22 0-16,-22 0 0,21 0 16,-21 0-16,0 21 0,22 0 0,-22 0 15,-21 1-15,0-1 0,0 0 0,0 0 16,0 0-16,-21 0 0,21 1 16,-43-1-16,22 0 0,0 0 15,0 0-15,0-21 0,0 21 16,-1-21-16,1 0 0,21 22 0,-21-22 15,0 0 1,0 0-16,21-22 16,0 1-1,0 0-15</inkml:trace>
  <inkml:trace contextRef="#ctx0" brushRef="#br0" timeOffset="21208.02">25209 1058 0,'0'0'0,"22"0"16,-1 0-16,0 0 16,0 0-1,0 22-15,0-1 0,-21 0 16,22 0-16,-1 0 0,-21 0 0,0 1 16,21-1-16,-21 0 0,0 0 15,0 0-15,0 0 0,0 1 0,0-1 16,0 0-16,-21-21 0,0 21 15,21 0-15,-22 0 0,1-21 0,21 22 16,-21-22 0,0 0-16,21-22 31,0 1-31,0 0 0,0 0 0,21 0 16,0-22-16,-21 22 0,21 0 15,1 0-15,-22-21 0,21 20 0,0 1 16,-21 0-16,21 21 0,0-21 15,0 0-15,1 21 16,-1-21-16,0 21 0,0 0 0,0 0 16,0 0-16</inkml:trace>
  <inkml:trace contextRef="#ctx0" brushRef="#br0" timeOffset="21579.69">25781 1080 0,'-21'0'31,"0"21"-31,-1 0 16,22 0-16,0 0 0,-21 0 16,21 1-16,-21-1 0,21 0 15,0 0-15,0 21 0,0-20 0,0-1 16,0 0-16,0 0 16,0 0-16,21-21 0,0 0 0,1 21 15,-1-21-15,0 0 0,0 0 16,0 0-16,22 0 0,-22-21 15,0 0-15,21 21 0,-21-21 16,1 0-16,-1 0 0,0-1 0,0 1 16,-21 0-16,0 0 0,0-21 15,0 20-15,0 1 0,-21-21 0,0 21 16,-22 0-16,22-22 0,0 43 16,-21-21-16,21 21 0,-1-21 0,-20 21 15,21 0-15,0 0 0,0 0 16,-1 21-16,1 0 0,21 0 15,0 1-15,0-1 16,0 0-16,21-21 0,1 21 16</inkml:trace>
  <inkml:trace contextRef="#ctx0" brushRef="#br0" timeOffset="22111.38">26120 1122 0,'0'0'0,"0"-21"0,21 21 0,-21-21 16,0 42 15,0 0-31,0 0 0,0 0 16,0 0-16,0 1 0,0-1 15,-21 0-15,21 0 0,-22 0 0,22 0 16,0 1-16,-21-1 16,21 0-1,21-21 16,-21-21-31,22 21 0,-22-21 16,21-1-16,0 1 0,-21 0 16,21 0-16,-21 0 15,0 0-15,21 21 32,-21 21-32,0 0 0,0 0 15,0 0-15,21 0 16,-21 1-16,0-1 15,22-21 1,-1 0-16,0 0 16,0 0-16,-21-21 15,21 21-15,-21-22 16,0 1-16,0 0 0,0 0 16,0 0-16,0 0 0,0-1 0,0 1 15,0 0-15,0 0 0,0 0 16,0 0-16,0-1 0,0 1 15,0 0-15,-21 21 0,21 21 47,0 0-31</inkml:trace>
  <inkml:trace contextRef="#ctx0" brushRef="#br0" timeOffset="22511.77">26564 1122 0,'0'-21'31,"-21"21"16,0 0-47,0 0 0,-1 21 16,22 0-16,-21 0 15,21 0-15,0 1 0,0-1 16,21 0 0,1-21-16,-1 0 15,0 21-15,0-21 0,0 0 16,-21 21-16,0 0 31,-21-21-15,0 0-16,0 0 15,0 0-15,-1 0 0,1 22 0,0-22 16,0 0-16,0 0 0,0 0 16,21 21-16,-22-21 15,44 0 17,-1-21-32,0 21 0</inkml:trace>
  <inkml:trace contextRef="#ctx0" brushRef="#br0" timeOffset="22835.58">26691 1228 0,'0'-21'31,"21"21"-31,0-22 16,1 22-16,-1-21 16,-21 0-16,21 21 15,-21-21-15,21 21 0,-21-21 16,0 0-1,-21 21 1,21 21 0,-21 0-16,0 0 0,-1 0 15,22 0-15,0 1 0,0-1 16,0 0-16,0 0 0,0 0 16,0 0-16,0 1 15,22-22 16,-1 0-31,0 0 0,0 0 0,0 0 16,0 0-16,1 0 0,-1-22 16,0 22-16,0-21 0</inkml:trace>
  <inkml:trace contextRef="#ctx0" brushRef="#br0" timeOffset="23203.37">27072 1185 0,'0'-21'0,"0"42"0,0-63 15,-21 42 16,42 21 1,0-21-32,-21 21 15,21 1-15,-21-1 16,0 0-16,0 0 0,0 0 16,0 0-16,0 1 15,-21-22-15,21 21 0,-21-21 16,21-21 31,0-1-47,21 22 0,-21-21 15,0 0-15,21 0 0,-21 0 16,22 0-16,-22-1 0,0-20 0,21 21 16,0 21-16,-21-21 0,21 0 15,-21-1-15,0 1 16,-21 21 15,0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32:02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2709 0 0</inkml:trace>
  <inkml:trace contextRef="#ctx0" brushRef="#br0" timeOffset="1809">741 1122 0,'0'-21'0,"0"0"16,0-1-16,0 1 15,0 0-15,0 0 0,0 0 16,0 0-16,0-1 0,0 1 15,0 0-15,0 0 16,0 0-16,0 0 16,0 42 15,0 0-15,0 0-16,0 0 0,0 22 0,0-1 15,0-21-15,0 21 0,0 1 16,0-1-16,0 0 0,0 1 15,0-1-15,0 0 0,0-20 16,0 20-16,0 0 0,0-21 16,0 22-16,0-22 0,0 0 15,0 0-15,0 22 0,0-22 16,0 0-16,0 0 0,0-42 78,0 0-62,0 0-16,0-1 0,0 1 15,0 0-15,0 0 16</inkml:trace>
  <inkml:trace contextRef="#ctx0" brushRef="#br0" timeOffset="2331.69">1206 1249 0,'-21'0'16,"21"-21"-1,0 42 17,0 0-17,0 0 1,0 0 15,21-21-31,1 0 16,-1-21-1,0 21-15,-21-21 16,0 0-16,0 0 16,0 0-1,-21 21 1,0 0-16,-1 0 0,22 21 16,-21 0-16,0 0 15,21 0 1,0 0-16,0 1 15,21-22 64</inkml:trace>
  <inkml:trace contextRef="#ctx0" brushRef="#br0" timeOffset="3520.77">741 2773 0,'0'-21'109,"0"0"-93,0-1 0,21 22-16,0-21 15,0 0-15,0 21 16,-21-21-16,22 21 0,-1 0 15,-21-21-15,21 21 0,0 0 0,0 0 16,0 0 0,1 0-1,-1 21-15,0 0 0,-21 0 16,0 22-16,0-22 0,0 0 16,0 0-16,21 21 0,-21-20 15,0 20-15,0-21 0,0 21 16,0-20-16,0-1 0,0 21 15,0-21-15,-21 22 0,21-22 16,-21 21-16,0-21 0,21 0 0,-22 22 16,1-22-16,0 0 0,21 0 15,-21 0-15,0 1 0,0-22 16,-1 21-16,1-21 0,0 0 0,0 0 16,0 0-16,0 0 0,-1 0 15,1 0-15,-21 0 0,21 0 16,0-21-16,-1-1 0,1 1 15,0 0-15,0 0 0,21-21 0,-21 20 16,21 1-16,0 0 0,0 0 16,0-21-16,0 20 0,0 1 15,21 0-15,0 0 0,0 21 16,0-21-16,1 0 0,-1 21 16,21 0-16,-21 0 0,0 0 15,1 0-15,-1 0 0,0 0 0,0 0 16,-21 21-16,21 0 0,0 0 15,-21 0-15,22 0 0,-22 1 16,0 20-16,21-21 0,-21 0 0,0 22 16,0-22-16,0 0 0,0 0 15,21 0-15,-21 0 0,21 1 16,-21-1 0,21-21-1,0 0 16,-21-21-15,22-1-16,-1 1 0,0 21 16</inkml:trace>
  <inkml:trace contextRef="#ctx0" brushRef="#br0" timeOffset="3912.08">1524 3112 0,'21'0'0,"0"0"31,0 0-15,1 0-1,-22-22-15,21 22 16,0-21-16,-21 0 15,0 0-15,0 0 16,-21 21 0,0 0-1,-1 0 1,22 21-16,-21 0 0,0-21 16,21 21-16,-21-21 0,21 21 15,0 1-15,0-1 16,21-21 31,0 0-47,-21-21 15</inkml:trace>
  <inkml:trace contextRef="#ctx0" brushRef="#br0" timeOffset="4995.46">2095 2879 0,'0'0'16,"0"-43"-1,0 22-15,22 0 16,-22 0-16,21 21 16,-21 21 31,21 21-47,-21-20 0,0-1 15,0 21-15,0 0 0,0-20 16,0 20-16,0 0 0,0 1 15,0-1-15,0 0 0,-21 1 16,21-1-16,0-21 0,0 21 16,0-20-16,0-1 0,0 0 0,0 0 15,0 0-15,0-42 47,0 0-47,0 0 0,21 0 16,0-22-16,0 22 0,-21-21 15,21-1-15,1 22 0,-1-21 16,0 21-16,0-22 0,0 22 16,-21 0-16,21 0 0,1 21 15,-22-21-15,21 21 16,0 21-16,-21 0 16,0 0-16,21 0 0,-21 22 15,0-22-15,21 21 0,-21 1 16,0-1-16,0 0 0,21-21 0,1 22 15,-22-22-15,21 0 0,-21 0 16,21 0-16,0-21 0,0 0 16,0 0-16,22 0 0,-22 0 15,0 0-15,0-21 0,0 0 16,22 0-16,-22 0 0,0 0 0,0-1 16,0-20-16,1 21 0,-22-21 15,0-1-15,21 1 0,-21 21 0,0-22 16,0 1-16,0 21 0,0 0 15,-21-22-15,21 22 0,-22 0 16,1 0-16,0 0 0,0 21 0,0-21 16,0 21-16,-1 0 15,1 0-15,21 21 16,0 0 0,0 0-1,0 0-15,21-21 0,1 21 0,-1 1 16,0-22-16,0 21 0,0-21 15,0 0-15,22 21 0</inkml:trace>
  <inkml:trace contextRef="#ctx0" brushRef="#br0" timeOffset="5630.99">3408 2900 0,'0'-21'16,"0"42"31,-21-21-47,21 21 15,0 0-15,-22 0 0,22 22 16,-21-22-16,21 0 0,0 21 0,-21 1 16,0-22-16,21 21 0,-21 1 15,0-22-15,-1 21 0,22 0 16,0-20-16,-21-1 0,0 0 0,21 0 15,0 0-15,0 0 16,0-42 15,0 0-15,0-21-16,0 21 0,0-22 0,0 22 16,0-21-16,0-1 0,0 1 15,0 0-15,21-1 0,0 1 16,-21 0-16,22-1 0,-1 1 0,0 0 15,0-1-15,0 22 0,0 0 16,1 0-16,20 0 0,-21 0 0,0 21 16,0 0-16,1 0 0,-1 0 15,0 21-15,0 0 0,0 0 16,-21 0-16,21 0 0,1 1 16,-22-1-16,21 21 0,-21-21 0,0 22 15,0-22-15,0 21 0,21 0 16,-21-20-16,0 20 0,0 0 15,0-21-15,0 22 0,0-22 0,0 0 16,0 0-16,0 0 0,0 1 16,0-1-16,0 0 0,0 0 15,0-42 48,0 0-63,0 0 15,0-1-15,0 1 0</inkml:trace>
  <inkml:trace contextRef="#ctx0" brushRef="#br0" timeOffset="5935.83">3429 3196 0,'0'0'16,"-42"0"-1,42-21 1,21 21 0,0 0-16,0 0 0,0 0 0,22 0 15,-22-21-15,0 21 0,0 0 16,0 0-16,0-21 0,1 21 16,-1 0-16,0 0 0,0 0 15,0 0-15,-21-21 0,21 21 16,1 0-16,-1 0 78,0-22-78</inkml:trace>
  <inkml:trace contextRef="#ctx0" brushRef="#br0" timeOffset="6715.41">4466 2985 0,'21'-22'16,"0"22"-1,1 0-15,-22-21 0,21 21 16,0 0-16,0 0 0,0-21 16,0 21-16,1 0 15,-22-21-15,0 0 0,0 0 32,-22 21-32,1 0 15,0 0-15,0 0 0,0 0 16,-22 0-16,22 0 0,-21 21 0,0-21 15,20 21-15,-20 0 0,0-21 16,21 21-16,-22 0 0,22 1 16,0-22-16,0 21 0,0 0 15,21 0-15,0 0 16,0 0 0,0 1-16,21-22 15,0 21-15,0-21 0,0 0 16,0 0-16,1 21 0,-1-21 15,21 0-15,-21 0 0,0 21 0,1-21 16,20 0-16,-21 0 0,0 21 16,0-21-16,1 21 0,-1-21 15,0 22-15,-21-1 16,21 0-16,-21 0 0,0 0 16,0 0-1,0 1-15,0-1 0,-21 0 16,0 0-16,0-21 15,-1 21-15,1 0 0,0-21 0,0 22 16,0-22-16,0 21 0,-22-21 16,22 0-16,-21 0 0,21 21 0,-22-21 15,22 0-15,-21 0 0,21 0 16,-22 0-16,22 0 0,0 0 0,0 0 16,-22 0-16,22 0 15,0-21-15,0 21 0,21-21 78,0-1-46,21 22-32,0-21 15,0 0-15,1 0 0</inkml:trace>
  <inkml:trace contextRef="#ctx0" brushRef="#br0" timeOffset="7427.95">5588 2963 0,'0'0'0,"42"-42"16,-21 21-16,-21 0 0,0 0 16,22-1-16,-1 22 0,-21-21 15,0 0-15,0 0 0,21 0 0,-21 0 16,0 42 15,0 0-31,0 0 16,0 0-16,0 0 0,0 22 0,0-1 15,0 0-15,0 1 0,-21-1 16,21 0-16,0 1 0,-21 20 0,-1-20 16,22-1-16,-21 0 0,21 1 15,0-1-15,-21 0 0,21-21 16,-21 22-16,21-22 0,0 0 16,0 0-16,0 0 15,0-42 32,21 21-47,-21-21 16,21 0-16,-21 0 0,21-22 15,1 22-15,-1 0 0,0 0 16</inkml:trace>
  <inkml:trace contextRef="#ctx0" brushRef="#br0" timeOffset="7924.04">6117 3069 0,'0'0'0,"0"-21"0,21 21 0,0 0 16,-21 21 15,-21 0-15,0 1-16,0-1 0,21 0 15,-21 21-15,21-21 0,-21 1 0,-1 20 16,22-21-16,0 21 15,0-20-15,0-1 0,-21 0 0,21 21 0,0-21 16,0 1-16,0-1 16,0 0-16,21-21 0,1 21 15,-1-21-15,0 0 16,0 0-16,0 0 0,0 0 16,1-21-16,-1 21 0,0-21 15,0 0-15,0-1 0,-21-20 16,21 21-16,-21 0 0,0 0 15,0-22-15,0 1 0,0 21 0,0-22 16,0 22-16,0 0 0,0 0 16,-21 0-16,21 0 0,-21-1 0,0 22 15,0 0 1,0 0-16,-1 0 16,1 0-16,0 0 0,21 22 15,-21-22-15,21 21 0,-21-21 0,21 21 16,-21-21-16,21 21 0,0 0 15,0-42 32</inkml:trace>
  <inkml:trace contextRef="#ctx0" brushRef="#br0" timeOffset="8355.91">5440 2942 0,'0'0'0,"21"0"31,0 0-31,0 0 16,22 0-16,-22 0 0,21-21 0,0 21 15,22 0-15,-22 0 0,1 0 16,20 0-16,-21 0 0,1-21 0,-1 21 16,0 0-16,1 0 0,-22 0 15,21 0-15,-21 0 0,1 0 0,-1 0 16,0 0-1,0 0-15</inkml:trace>
  <inkml:trace contextRef="#ctx0" brushRef="#br0" timeOffset="13989.64">7810 3217 0,'-21'0'16,"0"0"-1,21 22 1,0-1-16,0 0 16,0 0-16,0 0 15,0 0-15,0 1 0,0-1 16,21-21-16,0 21 0,-21 0 0,22 0 15,-1-21-15,0 21 0,0-21 16,0 0-16,0 0 16,1 0-1,-22-21 1,0 0-16,21 0 0,-21-21 0,0 20 16,21-20-16,-21 0 0,0-1 0,0 1 15,21 0-15,-21-1 0,21 1 16,0-21-16,-21 20 0,22 1 15,-1-22-15,0 22 0,0 21 0,0-21 16,0 20-16,1 1 0,-1 0 16,0 21-16,0 0 0,0 0 15,-21 21-15,21-21 0,-21 21 0,22 1 16,-22 20-16,0-21 0,0 0 16,0 0-16,0 1 0,0-1 0,21 0 15,-21 0-15,0 0 0,0-42 47,0 0-31,0 0-16,0 0 0,0-1 15,0 1-15,-21 0 0,21-21 0,-22 21 16,1-1-16,0 1 0,21 0 16,0 0-16,-21 0 0,0 21 15,21 21 1,-21 0-16,-1 0 0,22 0 0,-21 22 15,21-22-15,-21 21 0,0 1 16,0-1-16,21 0 0,-21 22 0,-1-22 16,22 0-16,0 22 0,0-22 15,0 1-15,0 20 0,0-21 16,0 1-16,0-22 0,22 21 16,-1-21-16,0 1 0,0-1 0,0 0 15,22 0-15,-22-21 0,21 0 16,-21 0-16,0 0 0,22 0 0,-22 0 15,21 0-15,-21-21 0,22 0 16,-22 0-16,0-1 0,0 1 0,0 0 16,1-21-16,-1 21 0,-21-22 15,0 1-15,0 21 0,21-22 0,-21 22 16,0-21-16,0 21 0,0 0 16,0-1-16,0 44 31,0-1-31,0 0 15,-21 21-15,21-21 0,-21 1 0,21 20 16,0-21-16,0 21 0,0-20 16,0 20-16,0-21 0,0 21 0,21-20 15,0-1-15,0 0 0,0 0 16,0-21-16,1 21 0,-1-21 0,0 0 16,21 0-16,-21 0 0,1 0 15,-1 0-15,21 0 0,-21-21 0,0 21 16,1-21-16,20 0 15,-21 0-15,-21-22 0,21 22 0,0 0 0,-21-21 16,0-1-16,0 1 16,0 21-16,0-22 0,0 1 0,0 21 15,0-21-15,-21 20 0,0 1 16,21 0-16,-21 0 0,0 21 0,0 0 16,-1 0-16,-20 0 0,21 0 15,0 21-15,-22 0 0,22 0 0,-21 1 16,21-1-16,0 21 0,-1 0 15,-20 1-15,42-22 0,-21 21 0,21 1 16,0-1-16,0-21 0,0 21 16,0-20-16,21-1 0,0 0 0,0 0 15,22 0-15,-22-21 0,0 0 16,21 0-16,1 0 0,-1 0 16,0 0-16,1-21 0,-1 21 0,-21-21 15,22 0-15,-1 0 0,0-22 16,-21 22-16,1 0 0,-1-21 0,0-1 15,0 22-15,0-21 0,-21 21 16,0-22-16,0 22 0,0 0 0,0 0 16,0 0-1,0 42 1,0 0 0,0 0-16,-21 21 0,21-20 0,-21-1 15,21 21-15,0-21 0,0 22 16,0-22-16,0 21 0,0-21 0,0 0 15,0 1-15,21-1 0,0 0 16,-21 0-16,21-21 0,1 21 0,-1-21 16,0 0-16,21 0 0,-21 0 15,1 0-15,-1 0 0,21-21 0,-21 21 16,0-21-16,1 0 0,-1 0 0,0-1 16,0 1-16,-21 0 0,0-21 15,0 21-15,0-22 0,0 22 0,0-21 16,0 21-16,0-1 15,0 1-15,0 0 0,0 42 32,-21 0-17,0 1-15,21 20 0,-21-21 16,21 0-16,0 22 0,0-22 0,0 21 16,0-21-16,0 22 0,21-22 15,0 0-15,0 0 0,0 0 0,0-21 16,1 21-16,20-21 0,-21 0 15,21 0-15,-20 0 0,20 0 0,0 0 16,-21-21-16,22 21 0,-1-21 16,-21 0-16,0 0 0,22-22 15,-22 22-15,0-21 0,0 21 0,0-22 16,-21 1-16,22 0 0,-1 21 16,-21-22-16,21 22 0,-21 0 0,0 0 15,0 0-15,0 42 31,-21 0-31,21 0 0,0 21 16,0-20-16,-21 20 0,21-21 0,-22 21 16,22-20-16,-21 20 0,21-21 15,0 21-15,0-20 0,0-1 16,0 0-16,0 0 0,-21 0 16,21-42 15,0 0-16,21 0-15,0-22 0,-21 22 0,22 0 16,-1-21-16,-21-1 0,21 1 16,0 0-16,0 21 0,0-22 0,1 22 15,-1 0-15,0 0 0,0 0 16,0 21-16,0 0 0,1 0 16,-1 0-16,-21 21 0,0 0 15,0 0-15,21 21 0,-21-20 16,0 20-16,21-21 0,-21 21 0,0 1 15,0-22-15,0 21 0,0-21 16,0 22-16,0-22 0,21 0 0,-21 0 16,21-21-16,1 21 0,-1-21 15,0 0-15,0 0 0,0 0 16,0 0-16,22 0 0,-22-21 16,0 0-16,0 21 0,22-21 0,-22-21 15,0 20-15,0-20 0,0 21 16,0-21-16,1-1 0,-1-20 0,-21 20 15,21 1-15,0 0 0,-21-1 16,0 1-16,0 0 0,0-1 0,0 1 16,0 21-16,0 0 0,0 0 0,0-1 15,-21 44 1,0-1 0,0 0-16,21 0 0,0 21 15,0-20-15,-22 20 0,22 0 0,0 1 16,0-1-16,0 21 0,0-20 15,0-1-15,0 0 0,0 1 0,0-1 16,0-21-16,22 22 0,-22-22 16,21 0-16,-21 0 0,21 0 0,0-21 15,0 21-15,0-21 16,1 0-16,-1 0 16,0 0-16,0-21 0,0 21 0,-21-21 15,21 0-15,1 0 0,-22 0 16,21-1-16,-21 1 0,0 0 0,21-21 15</inkml:trace>
  <inkml:trace contextRef="#ctx0" brushRef="#br0" timeOffset="14199.55">11028 3048 0,'0'0'16,"-21"0"-16,-1 0 0,1 0 0,42 0 31,22 0-31,-22 0 0,21 0 0,1 0 15,-1 0-15,0 0 0,1 0 0,20 0 16,-21-21-16,1 21 0,-1 0 16,0 0-16,-20 0 0,20 0 15,-21-21-15,0 21 0,0 0 16,-21-21-16,22-1 16,-1 22-16</inkml:trace>
  <inkml:trace contextRef="#ctx0" brushRef="#br0" timeOffset="15489.51">12573 3175 0,'0'-21'0,"0"42"0,0-84 0,0 41 16,0 1-16,0 0 0,0 0 0,-21 0 15,0 21-15,-1 0 16,1 0-16,0 0 0,0 0 0,0 21 16,0 0-16,-1 0 0,-20 0 15,21 1-15,0 20 0,21 0 0,-21 1 16,-1-1-16,22-21 0,0 21 16,0 1-16,0-1 0,0-21 0,0 0 15,0 1-15,0-1 0,22 0 16,-1 0-16,0-21 0,0 0 0,0 0 15,0 0-15,1 0 0,-1 0 16,0-21-16,0 0 0,-21 0 0,21-1 16,0 1-16,-21 0 0,22-21 15,-22 21-15,0-22 0,0 1 16,21 0-16,-21 20 0,0-20 16,21 0-16,-21 21 0,0-1 0,0-20 15,0 21-15,21 21 16,-21 21-1,0 0-15,0 0 16,0 1-16,0 20 0,0 0 0,0 1 16,0-1-16,0-21 0,0 21 15,0 1-15,0-22 0,0 21 16,0-21-16,21 1 0,-21-1 0,21 0 16,-21 0-16,22-21 0,-1 0 15,0 0-15,0 0 0,0 0 0,0 0 16,1-21-16,-1 0 0,0 0 15,21-1-15,-21 1 0,1-21 0,-1 0 16,0-1-16,0 1 0,0 0 16,0-22-16,1 22 0,-1-1 0,0 1 15,0-21-15,0 20 0,0 1 16,1 21-16,-1-22 0,0 22 0,-21 0 16,0 42-1,0 0-15,0 1 16,0-1-16,-21 21 15,0 0-15,-1 1 0,1 20 0,21-20 16,-21-1-16,0 21 0,21-20 16,-21 20-16,21-20 0,0-1 0,0 0 15,0 1-15,0-1 0,21-21 16,21 0-16,-21 0 0,1 1 0,-1-1 16,21-21-16,-21 0 0,22 0 0,-1 0 15,-21 0-15,21-21 0,-20-1 16,20 1-16,-21 0 0,21-21 0,-20 21 15,-1-22-15,0 1 0,0 0 16,0-22-16,0 22 0,1-22 16,-1 22-16,-21-22 0,21 1 0,0 21 15,-21-1-15,0-20 0,0 20 16,0 22-16,21-21 0,-21 21 16,0 0-16,0 42 15,-21 0-15,21 21 16,-21-21-16,0 43 0,0-22 0,21 1 15,-22 20-15,1 1 0,21-1 16,0 1-16,0-1 0,0-21 0,0 22 16,0-22-16,0 1 0,0-1 15,21 0-15,-21-21 0,22 1 0,-1-1 16,0 0-16,0-21 0,0 0 16,0 0-16,1 0 0,-1 0 0,21 0 15,-21 0-15,0-21 0,22 0 16,-22-1-16,21-20 0,1 21 15</inkml:trace>
  <inkml:trace contextRef="#ctx0" brushRef="#br0" timeOffset="15960.24">15663 3069 0,'21'-42'0,"-42"84"0,64-105 0,-22 20 0,-21 1 16,0 21-16,21-21 0,-21 20 15,0 1-15,0 0 0,0 0 16,0 0-16,-21 21 16,0 21-16,-1 0 15,1 0-15,0 22 0,21-1 16,0 21-16,-21-20 0,0 20 0,21 1 15,-21-1-15,21 1 0,0-1 16,-22 1-16,22-22 0,-21 0 0,21 1 16,0-1-16,0-21 0,0 0 15,0 1-15,0-1 0,0 0 0,21-21 16,1 0 0,-1-21-16,0 0 0,-21-1 0,21-20 15</inkml:trace>
  <inkml:trace contextRef="#ctx0" brushRef="#br0" timeOffset="16656.45">15981 2942 0,'21'-21'0,"-42"42"0,42-84 0,-21 42 15,0-1-15,0 44 32,0-1-32,0 0 0,0 21 15,-21 1-15,0-1 0,21 0 0,0 22 16,-22-1-16,1 1 15,0-22-15,21 22 0,0-22 0,-21 0 0,0 1 16,21-1-16,-21 0 0,21-21 16,0 1-16,0-1 0,21-42 47,0-1-47,0 1 0,0 0 15,-21-21-15,21-1 0,1 22 0,-1-21 16,21 0-16,-21-1 0,0 1 15,1 21-15,-1 0 0,0-1 0,0 1 16,0 21-16,0 0 16,-21 21-16,0 1 0,22-1 15,-22 0-15,0 21 0,0-21 16,0 22-16,0-22 0,0 21 16,0 1-16,0-22 0,0 21 15,0-21-15,21 0 0,0 1 0,0-1 16,0 0-16,0 0 0,1-21 15,20 0-15,0 0 0,1 0 0,-22 0 16,21 0-16,0 0 0,1-21 16,-1 0-16,-21 21 0,22-21 0,-22-22 15,21 22-15,-21 0 0,0-21 16,1-1-16,-1 22 0,-21-21 16,0-1-16,0 22 0,0-21 15,0 21-15,0 0 0,-21 21 16,-1 0-1,1 21-15,0 0 0,0 0 16,0 21-16,21-20 0,0 20 16,0-21-16,0 21 0,0-20 0,0-1 15,0 21-15,0-21 0,21 0 16,0 1-16,0-22 0,0 21 0,1-21 16,-1 0-16,0 0 0,0 0 15,0 0-15,22 0 0,-22 0 0,0 0 16,0 0-16,0-21 0,0 21 0,1-22 15,-1 1-15,-21 0 16,0 0-16,21 0 0,-21-22 0,0 1 16,0 21-16,0-21 0</inkml:trace>
  <inkml:trace contextRef="#ctx0" brushRef="#br0" timeOffset="16877.09">15663 3090 0,'0'0'0,"-63"0"0,42 0 0,-22 22 16,22-22-16,42 0 15,0 0 1,22 0-16,-22 0 0,21 0 0,1 0 16,-1-22-16,21 22 0,-20 0 15,20-21-15,-20 21 0,-1 0 0,21 0 16,-20-21-16,-1 0 0,0 21 15,-20-21-15,20 21 0,0-21 0</inkml:trace>
  <inkml:trace contextRef="#ctx0" brushRef="#br0" timeOffset="17608.95">18076 3048 0,'0'0'16,"0"-42"-16,0 21 0,21-22 0,-21 1 15,0 0-15,0-1 0,0 22 0,0-21 16,0 21-16,0-1 0,0 1 16,0 0-16,0 42 15,0 22 1,0-22-16,0 21 0,0 22 0,0-22 15,0 21-15,0 1 0,0-1 16,-21 1-16,21-1 0,0 1 0,0-1 16,-21 1-16,0-22 0,21 1 15,-21-1-15,21 0 0,0-21 0,-21 1 16,21-1-16,-22 0 16,1-21-16,21-21 31,0 0-31,0-1 0,0 1 0,0 0 15,0 0-15,21 0 0,-21-22 16,22 1-16,20 21 0,-21-21 0,0 20 16,22 1-16,-1 0 0,-21 0 15,21 0-15,1 0 0,-1 21 16,0 0-16,-20 0 0,20 21 0,0-21 16,-21 42-16,-21-21 0,0 0 15,0 22-15,0-22 0,0 21 0,-21-21 16,0 22-16,-21-22 0,-1 0 15,1 21-15,0-20 0,-1-1 0,1 0 16,0 0-16,-1-21 0,22 21 16,-21-21-16,21 0 0,0 0 0,-1 0 15,1 0-15,0 0 16,21-21 0,21 21-1,0-21-15,22 0 0,-22 0 0,0-1 16,21 1-16</inkml:trace>
  <inkml:trace contextRef="#ctx0" brushRef="#br0" timeOffset="17999.72">18584 3302 0,'0'0'16,"21"-21"-16,-21 0 0,0 0 0,0-1 16,0 1-16,0 0 0,22 0 15,-1 0-15,0 21 16,0 0-16,0 0 0,22 0 0,-22 0 15,21 21-15,-21 0 0,22 0 0,-22 0 16,0 22-16,21-22 16,-21 21-16,1 1 0,-1-1 0,-21 0 0,0-21 15,0 22-15,0-1 0,0-21 16,0 0-16,0 22 0,-21-22 16,21 0-16,-22 0 15,1-21-15,0 0 0,0-21 31,21 0-31,0 0 0,0 0 0,0-1 16,0 1-16,0-21 0,0 21 16,0-22-16,0 1 0,21 21 0,0-21 15,-21-1-15,21 22 0,1-21 16,-1 21-16,0-1 0,-21 1 16,21 21-16,0 0 0,0-21 15,1 21-15,-1 0 0,0 21 16,-21 0-16,21-21 15,0 22-15,-21-1 0,21 0 0</inkml:trace>
  <inkml:trace contextRef="#ctx0" brushRef="#br0" timeOffset="18452.46">19706 3366 0,'0'0'15,"0"-22"-15,0 1 16,0 0-16,0 0 0,0 0 15,0 0-15,-21 21 0,0 0 16,0 0-16,-1 0 16,1 0-16,0 21 0,-21 0 15,21 0-15,-1 21 0,1-20 0,0 20 16,0-21-16,0 21 0,21-20 16,0 20-16,0-21 0,0 21 0,0-20 15,0-1-15,21 0 0,0 0 16,0 0-16,0-21 0,1 0 0,20 0 15,-21 0-15,21 0 0,-20 0 16,20 0-16,-21 0 0,0 0 0,22-21 16,-22 0-16,0 0 0,0 0 15,0-1-15,0-20 0,-21 21 0,0-21 16,0-1-16,0 1 0,0 0 16,0-1-16,0 1 0,-21 21 15,0-22-15,0 22 0,0 0 0,0 0 16,-1 21-16,1 0 0,0 0 15,-21 0-15,21 0 0,-22 21 0,22 0 16,0 0-16,-21 22 0,20-22 16,1 21-16,21-21 0,0 22 0,0-22 15,0 21-15,0-21 0,0 1 16,0-1-16,21 0 0,22 0 0,-22-21 16,21 0-16,1 21 0</inkml:trace>
  <inkml:trace contextRef="#ctx0" brushRef="#br0" timeOffset="19036.86">20235 3387 0,'0'0'15,"0"-21"-15,0-1 0,0 1 16,0 42 0,0 1-16,-21-1 15,21 0-15,-21 0 0,21 0 16,-21 0-16,0 22 0,21-22 0,0 21 15,0-21-15,-22 1 0,22-1 16,0 0-16,0 0 0,0 0 0,0 0 16,22-21 15,-1 0-31,0 0 16,0-21-16,0 0 0,0 0 15,1 0-15,-1 0 0,0-22 0,0 22 16,0 0-16,-21 0 0,21 0 15,1-1-15,-22 44 32,0-1-32,0 0 0,0 0 15,0 0-15,0 0 0,0 1 16,0-1-16,0 0 0,0 0 16,0 0-16,21 0 0,0-21 0,0 22 15,0-22-15,0 0 0,22 0 16,-22 0-16,0 0 0,21 0 0,-20 0 15,-1 0-15,0 0 0,0-22 16,0 1-16,0 0 0,1 0 0,-22 0 16,0-22-16,0 22 0,0-21 0,0 0 15,0-1-15,0 1 16,0 0-16,0 20 0,0-20 0,-22 21 16,1 0-16,21 0 0,-21 21 15,0 0-15,0 0 0,0 0 16,21 21-16,0 0 15,0 0-15,0 0 0,0 0 16,0 1-16,0-1 16,21-21-16,-21 21 0,42 0 0,-21-21 15</inkml:trace>
  <inkml:trace contextRef="#ctx0" brushRef="#br0" timeOffset="19903.38">21315 3493 0,'0'0'0,"21"0"0,0-22 15,0 1-15,0 21 0,-21-21 0,0 0 0,0 0 16,0 0 0,0-1-16,-21 22 15,0 0-15,0 0 0,0 0 16,0 0-16,-22 22 0,22-1 16,-21-21-16,21 21 0,-1 0 0,1 0 15,0 0-15,21 1 0,0-1 16,0 0-16,0 0 0,0 0 15,21 0-15,0-21 0,1 22 16,20-1-16,0 0 0,-21-21 0,22 21 16,-1 0-16,0-21 0,1 21 15,-22-21-15,21 0 0,-21 22 16,-21-1-16,22-21 0,-44 0 31,1 0-31,0 0 0,0 0 0,0 0 16,-22 0-16,1 0 0,0 0 15,21-21-15,-22 21 0,1 0 0,0 0 16,20 0-16,-20 0 0,21 0 0,0 0 16,0 0-16,21 21 31,21-21-31,21 0 16,-21 0-16,22 0 0,-1 21 0,0-21 15,1 0-15,-1 0 0,0 0 0,1 0 16,-1 0-16,0 0 0,1 0 15,-22 0-15,21-21 0,0 21 0,-20-21 16,-1-1-16,0 1 0,0 21 16,0-21-16,0-21 0,1 21 0,-1-1 15,0 1-15,-21 0 0,0 0 16,0 0-16,0 0 0,0-1 16,-21 22-1,0 0 1,-1 22-16,22-1 0,-21 0 0,0 0 15,0 0-15,21 22 0,0-22 16,0 0-16,0 0 0,0 0 16,0 0-16,0 1 0,0-1 15,21-21-15,-21 21 0,21-21 0,0 0 16,1 0-16,-1 0 0,0 0 0,0 0 16,0 0-16,0 0 0,1-21 15,-1 0-15,0-1 0,0 22 0,0-42 16,0 21-16,-21 0 0,43 0 15,-43-1-15,21 1 0,0 0 0,0 0 16,0 0-16,-21 0 0,22 21 31,-22 21-31,0 0 0,0 0 16,0 0-16,0 0 0,21 22 16,-21-22-16,0 0 0,0 0 0,21 0 15,-21 1-15,0-1 16,0 0-16,21-21 15,0 0 1,0 0-16,-21-21 16,22 21-16,-1-21 0</inkml:trace>
  <inkml:trace contextRef="#ctx0" brushRef="#br0" timeOffset="20369.3">23855 3048 0,'21'-21'0,"-42"42"0,63-84 0,-21 41 15,0 1-15,-21 0 0,0-21 0,22 21 16,-22-1-16,0 1 0,0 42 31,-22 1-31,1-1 16,21 21-16,-21 0 0,0 22 0,0-22 15,0 22-15,-1-1 16,1 1-16,0-1 0,0-20 0,-21 20 0,20 1 16,22-22-16,-21 0 0,21 1 15,-21-22-15,21 21 0,0-21 16,0 0-16,0 1 0,0-1 0,0 0 16,21-21-1,0 0-15,1 0 0,-1 0 16,0-21-16,0 21 0,21-21 15,-20-1-15</inkml:trace>
  <inkml:trace contextRef="#ctx0" brushRef="#br0" timeOffset="20727.98">24193 3408 0,'0'0'0,"0"-21"0,0 0 16,22 21-16,-22 21 31,0 0-31,-22 0 0,1 0 16,0 22-16,21-1 0,0-21 0,-21 21 15,21 1-15,0-22 0,0 21 16,0-21-16,0 1 0,0-1 0,0 0 16,0 0-16,21 0 0,0 0 15,0-21-15,1 0 0,-1 0 0,0 0 16,0 0-16,21 0 0,-20-21 16,-1 0-16,0 0 0,0 21 0,0-42 15,0 20-15,1 1 0,-1-21 16,-21 21-16,0-22 0,0 1 0,0 21 15,0-21-15,-21 20 16,-1 1-16,1 0 0,0 0 0,0 21 16,0 0-16,0-21 0,-22 21 15,22 0-15,0 0 0,-21 0 0,20 0 16,1 0-16,0 0 0,0 0 16,0 0-16,0 0 0,-1 0 15,1-21 1,0 21-16</inkml:trace>
  <inkml:trace contextRef="#ctx0" brushRef="#br0" timeOffset="20928.86">23961 3239 0,'0'0'0,"0"-22"0,21 1 0,0 21 15,21-21-15,-21 21 0,22-21 16,-22 0-16,21 21 0,1-21 16,20 21-16,-21-22 0,22 22 15,-1 0-15,1-21 0,-1 21 0,1 0 16,-1-21-16,-20 21 0,20 0 15,-20 0-15,-1 0 0,-21 0 0,0 0 16,0 0-16,-42 0 16,0 0-16,-21 21 0,-1-21 15,-20 21-15,-1 1 0,-20-1 16</inkml:trace>
  <inkml:trace contextRef="#ctx0" brushRef="#br0" timeOffset="21664.64">6943 4805 0,'0'0'16,"0"-21"-16,0-64 16,0 43-16,0 21 0,0-1 15,0 1-15,0 0 0,0 0 16,-22 42-1,22 21-15,0 1 16,0-1-16,0 43 0,0-22 0,0 22 16,-21 0-16,21-1 0,-21 22 15,21-21-15,-21 21 0,0-22 0,0 22 16,-1 0-16,1-21 0,0 20 16,0-20-16,21 0 0,-21-22 0,21 1 15,-21-1-15,21 1 0,0-22 16,0 0-16,0-20 0,0-1 15,0 0-15,0 0 0,0-42 16,0 0-16,0 0 16,0-1-16,0-20 0,0 0 15,0-1-15</inkml:trace>
  <inkml:trace contextRef="#ctx0" brushRef="#br0" timeOffset="21989.54">6794 4953 0,'0'0'0,"0"-42"0,-21-64 16,21 64-16,0 20 16,21 1-16,22 0 0,-1 0 15,0 0-15,1 0 0,-1-1 16,22 22-16,-22 0 0,21 0 16,-20 0-16,20 0 0,-20 22 0,-1-1 15,0 0-15,-21 21 0,1-21 16,-1 22-16,-21-1 0,0 0 0,-21 1 15,-1-22-15,1 21 0,-21 1 16,21-1-16,-22 0 0,1-21 0,0 1 16,21-1-16,-22 0 0,22 0 15,-21 0-15,21-21 0,21 21 16,-22-21-16,44-21 31,-1 21-31,21-21 16,-21 21-16,0-21 0,22 21 15</inkml:trace>
  <inkml:trace contextRef="#ctx0" brushRef="#br0" timeOffset="23292.84">7726 5292 0,'0'0'16,"0"21"-1,0-42 1,21 0-16,0-1 0,21 1 15,-20 0-15,20-21 16,0-1-16,1 1 0,-1 0 0,-21-1 16,21-20-16,-20 21 0,-1-1 15,0 1-15,-21 0 0,0-1 0,0 22 16,0 0-16,-21 21 16,0 0-16,-22 0 0,1 0 0,0 0 15,20 21-15,-20 0 0,0 0 16,21 1-16,-1-1 0,22 21 0,0-21 15,0 0-15,0 1 0,0-1 16,22 0-16,-1 21 0,0-21 0,0 1 16,0-1-16,0 0 0,1 0 15,-1 21-15,0-20 0,0-1 16,0 0-16,-21 0 0,21 0 0,-21 0 16,0 1-16,22-1 0,-1 0 15,0-21-15,0 21 0,0-21 16,0 0-16,1 0 15,-1 0-15,21-21 0,-21 0 0,0 21 16,22-21-16,-22-1 0,21 1 16,1 0-16,-22-21 0,21 21 15,0-22-15,-20 22 0,-1-21 0,0-1 0,0 1 16,-21 21-16,0 0 0,0-22 16,0 22-16,0 0 15,-21 42 1,0 0-16,0 1 0,-1-1 15,22 21-15,-21 0 0,0-20 16,21 20-16,0 0 0,0 1 0,0-22 16,0 0-16,0 21 0,0-21 0,21 1 15,0-22-15,1 21 0,-1-21 16,21 0-16,-21 0 0,22 0 0,-22 0 16,21 0-16,0 0 0,1 0 0,-1-21 15,0-1-15,1 1 0,-1 0 16,0 0-16,-20 0 0,-1 0 0,0-1 15,0 1-15,-21-21 0,21 21 0,-21 0 16,0-1-16,0 1 16,0 0-16,0 0 0,-21 21 15,0 0-15,0 21 16,21 0-16,-21-21 0,-1 43 16,22-22-16,0 0 0,-21 0 0,21 21 15,-21-20-15,21-1 0,-21 0 0,21 0 16,0 0-16,0 0 0,0 1 15,0-44 32,21 22-47,0-21 0,0 0 0,-21-21 16,22 21-16,-1-1 0,-21-20 16,21 21-16,0-21 0,-21 20 0,21 1 15,0 0-15,-21 0 0,22 0 16,-1 21-16,-21 21 15,0 0-15,21 0 16,-21 0-16,0 22 0,0-22 16,0 21-16,0-21 0,0 22 0,21-22 15,-21 0-15,21 0 0,-21 0 0,0 1 16,21-1-16,1 0 0,-1 0 16,0-21-16,0 0 15,0 0-15,0 0 0,1 0 0,-1 0 0,21 0 16,-21-21-16,22 0 0,-1 0 15,-21-1-15,21 1 0,1 0 0,-22-21 16,21 21-16,-21-22 0,22 1 16,-22 0-16,0-22 0,0 22 0,0-1 15,1-20-15,-22 21 0,0-1 0,0 1 16,21 0-16,-21 20 0,0-20 16,0 21-16,0 0 0,-21 21 15,-1 0-15,1 0 16,21 21-16,-21 0 0,0 21 0,21-20 15,-21 20-15,0 0 0,21 1 16,0-1-16,-22 21 0,1-20 0,21 20 16,0-20-16,-21-1 0,21 0 15,0 1-15,0-22 0,0 21 0,0-21 16,0 0-16,21 1 0,0-1 0,-21 0 16,22 0-16,-1-21 0,0 0 15,0 0-15,0 0 0,0 0 0,1 0 16,20 0-16,-21 0 0,0 0 0,0-21 15,1 21-15,-1-21 0,0 0 0,0-1 16,-21 1-16,0 0 0,0 0 16,0 0-16,0-22 0,0 22 0,0-21 15,0 0-15</inkml:trace>
  <inkml:trace contextRef="#ctx0" brushRef="#br0" timeOffset="23491.91">9969 4763 0,'22'0'31,"-1"0"-31,21 0 0,-21 0 16,22 0-16,-22 0 0,21-22 0,0 22 15,1 0-15,-1-21 0,0 0 16,-20 21-16,20-21 0,0 21 16,-21-21-16,1 21 0,-1-21 0,0 21 15,-21-22-15,0 1 16,-21 21-16,0 0 0,-1-21 0,-20 21 15</inkml:trace>
  <inkml:trace contextRef="#ctx0" brushRef="#br0" timeOffset="23692.83">9123 4720 0,'0'0'0,"-43"21"0,-41-21 16,63 0-1,-1 0-15,22 22 47,22-22-31,-1 0-16</inkml:trace>
  <inkml:trace contextRef="#ctx0" brushRef="#br0" timeOffset="24203.54">12192 4805 0,'0'-21'15,"0"42"-15,0-85 0,0 22 0,0 0 0,21 21 16,-21-22-16,21 22 0,-21-21 16,0 21-16,0-1 0,0 1 0,0 42 31,-21 1-31,21 20 16,-21-21-16,0 43 0,21-22 15,-21 21-15,21 1 0,0 21 0,-22-22 16,1 1-16,0 20 0,0-20 15,21-1-15,-21-20 0,0 20 16,-1-21-16,1 1 0,21-1 0,0-21 16,0 0-16,-21 1 0,21-1 15,0 0-15,-21 0 0,0-21 16,0 0-16,-1-21 16,1 0-16</inkml:trace>
  <inkml:trace contextRef="#ctx0" brushRef="#br0" timeOffset="25005.08">11493 5228 0,'0'-21'16,"22"21"-1,-1 0 1,21 0-16,-21 0 0,22-21 16,-1 21-16,21-21 0,-20 21 0,20-21 15,1-1-15,-1 1 0,1 21 16,-1-21-16,1-21 0,-1 21 0,1-1 15,-22 1-15,0-21 0,1 21 16,-22-22-16,21 22 0,-21-21 0,-21 0 16,22 20-16,-22-20 0,0 21 15,0 0-15,0 0 0,0-1 0,0 1 16,-22 21 0,22 21-16,0 1 15,-21 20-15,0-21 0,0 21 0,21 22 16,0-22-16,-21 22 0,0-22 15,21 22-15,-22-1 0,1-21 0,21 22 16,-21-22-16,0 1 0,21-1 16,-21-21-16,21 21 0,0-20 0,0-1 15,0 0-15,0 0 16,0-42 0,0 0-1,21 0-15,0-1 0,-21 1 16,21 0-16,0 0 0,1-21 0,-1-1 15,0 22-15,0-21 16,0 21-16,0-22 0,-21 22 0,22 0 16,-1 21-16,0 0 0,0 0 15,-21 21 1,21 0-16,-21 0 0,0 1 0,0-1 16,0 0-16,0 21 0,0-21 15,0 1-15,0 20 0,0-21 0,0 0 16,0 0-16,21 1 0,1-1 15,-1-21-15,0 21 0,21-21 16,-21 0-16,22 0 0,-22 0 0,21 0 16,1 0-16,-1 0 0,-21-21 0,21 0 15,1 21-15,-1-22 0,0 1 16,-20-21-16,20 21 0,-21 0 16,0-22-16,0 22 0,-21-21 0,0-1 15,0 1-15,0 21 0,0-21 0,-21 20 16,0 22-16,21-21 0,-21 21 15,0 0-15,0 0 0,-22 0 0,22 21 16,0 1-16,-21-1 0,20 21 16,22-21-16,-21 22 0,21-22 0,0 21 15,0-21-15,0 22 0,0-22 0,0 0 16,21 0-16,1 0 0,-1 0 16,0-21-16,0 22 0,21-22 15,-20 0-15,-1 0 0,21 0 16,-21 0-16,0 0 0,22 0 0,-22 0 15,0 0-15,0-22 0,0 1 0,1 0 16</inkml:trace>
  <inkml:trace contextRef="#ctx0" brushRef="#br0" timeOffset="26531.75">14859 5398 0,'0'0'0,"-21"21"15,21-42 16,21 21-31,-21-22 16,21 1-16,0 0 0,-21 0 0,21-21 16,1 20-16,-1-20 0,0 21 15,0-21-15,-21-1 0,21-20 0,0 20 16,1-20-16,-1 21 0,0-22 16,-21 1-16,0 20 0,21 1 15,0-22-15,-21 43 0,0-21 0,0 21 16,0 0-16,0-1 0,0 44 31,-21-1-31,21 21 0,-21-21 16,0 22-16,21-1 0,-21 21 0,-1-20 15,22 20-15,-21 1 0,21-1 16,-21 1-16,21-22 0,0 22 16,0-22-16,0 0 0,0 1 0,0-1 15,21-21-15,0 0 0,1 0 0,20 1 16,-21-1-16,21-21 0,-20 0 15,20 0-15,-21 0 0,21 0 0,1 0 16,-22-21-16,21-1 0,-21 1 16,22 0-16,-22 0 0,0 0 0,0-22 15,0 22-15,-21-21 0,0 21 16,22-22-16,-22 22 0,0-21 0,0 21 16,0 0-16,0-1 0,-22 22 31,22 22-31,0-1 15,-21 0-15,0 0 0,21 21 0,-21-20 16,21 20-16,0-21 0,0 21 0,0-20 16,0-1-16,0 21 15,0-21-15,0 0 0,21 1 0,0-22 16,0 21-16,1-21 16,-1 0-16,0 0 0,0 0 0,21 0 15,-20 0-15,-1 0 0,0 0 0,0-21 16,0-1-16,0 1 0,1-21 15,-1 21-15,0-22 0,0 1 0,0 0 16,0-22-16,1 22 0,-22-22 16,21 1-16,0-1 0,0 22 15,-21-21-15,0 20 0,21 1 0,-21 0 16,21-1-16,-21 22 0,0 0 16,0 0-16,0 0 0,-21 21 15,0 21 1,0 0-16,21 21 0,-21-21 0,0 22 15,21 20-15,-22-20 0,1 20 16,21 1-16,0-1 0,-21-21 0,21 22 16,0-1-16,0-20 0,0-1 15,0 0-15,0 1 0,0-1 0,0-21 16,21 0-16,0 1 0,1-1 16,-1 0-16,0 0 0,0-21 15,21 0-15,-20 0 0,20 0 0,-21 0 16,21-21-16,-20 0 0,20 0 15,-21-1-15,21 1 0,-20-21 0,-1 21 16,0-22-16,0 1 0,0-21 16,0 20-16,1-20 0,-1-1 0,-21 1 15,21-1-15,-21 22 0,21-22 0,0 22 16,-21 0-16,0-1 0,0 1 16,0 21-16,0 0 0,0 0 0,0-1 15,-21 44 1,21-1-1,-21 0-15,0 21 16,21 1-16,-21-1 0,-1 0 0,1 22 16,0-22-16,21 22 0,0-1 15,-21-21-15,21 22 0,0-22 0,0 22 16,0-22-16,0 0 0,21-20 0,0 20 16,0-21-16,1 21 0,-1-20 15,0-22-15,21 21 0,-21 0 0,1-21 16,20 0-16,-21 0 0,0 0 15,22 0-15,-22 0 0,21-21 0,-21 0 16,0-1-16,22 1 0,-22 0 16,21 0-16,-21 0 0,1 0 15,-1-22-15,0 1 0,0 21 0,0-22 16,-21 1-16,0 0 0,0 21 16,0-22-16,0 22 0,0 0 0,-21 21 31,0 0-31,21 21 0,-21 0 0,0 0 15,21 22-15,-22-22 0,22 21 16,0-21-16,0 22 0,0-22 0,0 21 16,0-21-16,22 1 0,-1-1 15,0 0-15,0 0 0,21 0 0,-20-21 16,20 0-16,0 21 0,1-21 16,-22 0-16,21 0 0,0 0 15,1 0-15,-22-21 0,21 21 0,-21-21 16,22 0-16,-22 0 0,0 0 0,0-1 15,0 1-15,-21 0 0,0 0 16,22-21-16,-22 20 0,0-20 0,0 21 16,0-21-16,-22 20 0</inkml:trace>
  <inkml:trace contextRef="#ctx0" brushRef="#br0" timeOffset="26759.61">15748 4784 0,'0'0'0,"21"0"15,0 0-15,22 0 16,-1 0-16,0-21 0,22 21 16,-22-22-16,22 22 0,-1-21 0,-21 0 15,22 21-15,-22-21 0,1 21 16,-22 0-16,0-21 0,0 21 0,-21-21 15,0-1-15,-21 1 0,0 21 16</inkml:trace>
  <inkml:trace contextRef="#ctx0" brushRef="#br0" timeOffset="26939.7">15621 4530 0,'0'0'0,"-21"0"0,0 0 0,-1 0 31,44-21 16</inkml:trace>
  <inkml:trace contextRef="#ctx0" brushRef="#br0" timeOffset="27519.38">18373 4868 0,'0'0'0,"21"-42"16,-21 21-16,21 0 0,-21 0 0,0-1 16,0 1-1,0 0 1,-21 21 187,0 0-203,-1 0 0,1 21 16</inkml:trace>
  <inkml:trace contextRef="#ctx0" brushRef="#br0" timeOffset="28515.14">14753 4678 0,'0'0'0,"-21"0"15,42-21 1,0 0 0,22 21-16,-1-22 0,0 1 0,1 0 15,20 0-15,1 21 16,-1-21-16,1 0 0,-22-1 0,0 1 16,1 21-16,-22-21 0,0 21 15,0 0-15,-21-21 16,-21 21-16,0 0 15,42 0 1,21 0-16</inkml:trace>
  <inkml:trace contextRef="#ctx0" brushRef="#br0" timeOffset="30590.84">18669 4593 0,'0'0'0,"21"0"16,-21-21-1,0 42 17,0 0-32,-21 1 15,0 20-15,0-21 0,-1 21 16,1 1-16,0-1 0,0 0 0,0 1 16,21-1-16,-21 0 0,21 1 15,0-1-15,0-21 0,0 0 16,0 1-16,21-1 0,0 0 15,0 0-15,0-21 0,0 0 0,22 0 16,-22 0-16,21 0 0,-21 0 0,22 0 16,-22-21-16,21 0 0,-21 0 15,1-1-15,-1 1 0,0 0 0,-21-21 16,21 21-16,-21-22 0,0 1 16,0 0-16,-21-1 0,0 22 0,-22-21 15,22-1-15,-21 22 0,0 0 16,-1 0-16,1 0 0,0 21 15,20 0-15,-20 0 0,21 0 0,0 0 16,42 0 0,0 0-1,0 0-15,22 0 0,-1 0 0,0-21 16,1 21-16,-1-22 0,0 22 16,1-21-16,20 0 0,-21 21 0,1-21 15,-22 0-15,21 21 0,-21-21 16,1 21-16,-1-22 0,-21 1 15,0 42 1,-21 1 0,-1-1-16,22 21 0,0-21 15,-21 22-15,21 20 0,-21-21 0,21 22 16,0 21-16,0-22 16,0 1-16,0 20 0,0-20 0,21 20 15,0-20-15,1 21 0,-1-1 16,-21 1-16,21 0 0,0-1 0,-21 1 15,21 0-15,0-22 0,-21 22 0,0-22 16,22 22-16,-1-22 0,-21 1 16,0-1-16,0 1 0,0-22 0,0 22 15,0-22-15,0-21 0,-21 22 16,-1-22-16,-20 0 0,21-21 16,0 0-16,-22 0 0,22-21 0,-21-22 0,21 1 15,-22 0-15,1-22 16,21 1-16,-21-1 0,20 1 0,-20-22 15,21 0-15,21 1 0,0-1 0,-21 0 16,21-20-16,0 20 0,0 0 16,21 1-16,0 20 0,21-21 0,1 1 15,-1 20-15,0-20 0,22 20 16,-22 1-16,43-1 0,-22 1 0,22 20 16,0-20-16,-1 20 15,1 1-15,0 0 0</inkml:trace>
  <inkml:trace contextRef="#ctx0" brushRef="#br0" timeOffset="31304.63">20807 4466 0,'0'-21'16,"0"42"15,0 0-15,-21 1-16,-1 20 0,22-21 15,0 21-15,-21 1 0,21 20 0,-21-20 16,0 20-16,21 1 0,0-1 15,-21-21-15,21 22 0,-21-22 0,-1 1 16,22-1-16,0-21 0,0 21 16,0-20-16,-21-1 0,21 0 15,-21-21 1,21-21-16,0 0 16,0-1-16,0 1 0,0-21 15,21 0-15,0 20 0,1-20 0,-1 0 16,21-1-16,0 1 0,-20 21 15,20-21-15,0 20 0,1 1 16,-1 21-16,0 0 0,1 0 0,-22 0 16,21 0-16,-21 21 0,0 1 15,1-1-15,-22 21 0,0-21 0,0 22 16,0-22-16,-22 21 0,1-21 16,0 22-16,-21-22 0,-1 0 0,1 21 15,0-21-15,-22 1 0,22-1 16,0-21-16,-1 21 0,1 0 0,21-21 15,-22 0-15,22 0 0,0 0 16,42 0 15,0 0-31,22-21 0,-22 0 0,21 0 16,1-1-16</inkml:trace>
  <inkml:trace contextRef="#ctx0" brushRef="#br0" timeOffset="31679.91">21336 4953 0,'0'0'16,"0"-21"-16,0 0 0,0 0 16,0-1-16,21 22 31,0 0-31,22 22 0,-22 20 16,21-21-16,0 21 15,-20-20-15,20 20 0,-21-21 0,21 21 16,-20 1-16,-22-22 0,0 0 0,21 21 15,-21-20-15,0-1 0,0 0 16,0 0-16,-21 0 0,-1-21 16,1 0-16,0 0 15,0 0-15,21-21 16,0 0-16,0 0 0,0 0 16,0-1-16,0 1 0,0-21 0,0 21 15,21-22-15,0 1 0,0 21 16,1-21-16,-1 20 0,0 1 15,0-21-15,0 21 0,0 21 0,1-21 16,-1 21-16,0 0 0,0 0 16,0 0-16,0 0 0,1 0 15,-22 21-15,21-21 16,0 0-16</inkml:trace>
  <inkml:trace contextRef="#ctx0" brushRef="#br0" timeOffset="32108.35">22267 4847 0,'0'0'0,"0"-21"15,-21 21 1,0 0-16,0 21 0,0 0 16,-1 1-16,1-1 0,21 21 15,-21 0-15,0-20 0,0 20 0,21 0 16,0 1-16,0-22 0,0 21 15,0-21-15,0 22 0,0-22 0,0 0 16,21 0-16,0 0 0,0 0 16,22-21-16,-22 0 0,21 0 0,-21 0 15,22 0-15,-22 0 0,21 0 0,-21 0 16,22-21-16,-22 0 16,21 0-16,-21 0 0,0 0 0,1-22 15,-22 22-15,0-21 0,0-1 0,0 1 16,0 21-16,0-21 0,-22-1 15,1 22-15,0-21 0,-21 21 16,21 21-16,-22 0 0,22 0 0,-21 0 16,-1 0-16,1 21 0,0 0 15,21 0-15,-22 0 0,1 22 0,21-22 16,0 21-16,21-21 0,0 0 0,0 22 16,0-22-16,0 0 0,0 0 15,21 0-15,21 1 0,-21-1 0,22-21 16,-1 0-16</inkml:trace>
  <inkml:trace contextRef="#ctx0" brushRef="#br0" timeOffset="32647.88">23008 5080 0,'42'-21'16,"-84"42"-16,106-63 0,-43 21 0,-21-1 16,0 1-16,0 0 0,0 42 15,0 0 1,-21 1-16,21 20 0,-22-21 0,1 21 15,21-20-15,-21 20 0,0 0 16,21-21-16,-21 1 0,21 20 0,0-21 16,0 0-16,0 0 0,0 1 15,21-22 1,0 0 0,0 0-16,0-22 15,1 1-15,-1 0 0,0 0 0,0 0 16,0 0-16,-21-1 0,21 1 0,1 21 15,-1-21-15,-21 0 0,0 42 32,0 0-17,0 0-15,0 1 0,0-1 0,0 0 16,0 21-16,0-21 0,21 1 16,0-1-16,0 0 15,0-21-15,1 0 0,-1 0 16,0 0-16,0 0 15,0 0-15,0-21 0,1 21 0,-1-21 16,0-1-16,0 1 0,0 0 16,-21 0-16,21 0 0,1-22 0,-22 1 15,0 21-15,0-21 0,0-1 0,0 22 16,0-21-16,0 21 0,0-1 16,-22 1-16,1 21 0,0 0 15,0 0-15,0 0 0,0 0 16,-1 0-16,22 21 0,0 1 0,0-1 15,0 0-15,0 0 16,22-21-16,-1 21 0,0 0 16,0-21-16</inkml:trace>
  <inkml:trace contextRef="#ctx0" brushRef="#br0" timeOffset="33503.83">24045 5165 0,'0'0'15,"21"-21"-15,1 21 0,-1-22 0,-21 1 16,0 0-16,21 0 0,-21 0 15,0 0-15,-21 21 16,0 0-16,-1 0 16,1 21-16,-21-21 15,21 21-15,-22 0 0,22 0 0,0 0 0,21 1 16,0 20-16,0-21 0,0 0 16,0 0-16,0 1 0,21-1 15,0-21-15,1 21 0,-1 0 0,0-21 16,0 21-16,21-21 0,-20 21 15,-1-21-15,0 0 0,-21 22 16,0-1 0,-21-21-16,0 0 15,-22 0-15,22 0 0,-21 0 0,-1 0 16,22 0-16,-21 21 16,0-21-16,20 0 0,-20 0 0,21 0 0,0 0 15,21 21 1,21-21-1,0 0-15,0 0 0,22 21 16,-22-21-16,21 0 0,-21 0 16,22 0-16,-22 0 0,21 0 0,0 0 15,-20 0-15,-1 0 0,21 0 0,-21 0 16,0 0-16,22-21 0,-22 21 16,0-21-16,0 0 0,0 0 0,1-1 15,20 1-15,-21 0 0,0 0 16,0 0-16,1 0 0,-1-1 15,0-20-15,-21 21 0,0 0 0,21 0 16,-21-1-16,-21 22 16,0 0-16,0 0 15,-1 22-15,1-1 0,0-21 16,0 21-16,0 0 0,0 0 0,21 0 16,0 1-16,-22-1 0,22 0 15,0 0-15,0 0 0,0 0 0,0 1 16,22-1-16,-1-21 15,0 0-15,0 21 0,0-21 0,0 0 16,1 0-16,-1 0 0,0 0 0,21-21 16,-21 21-16,22-21 15,-22-1-15,21 22 0,-21-21 0,22 0 16,-22 0-16,0-21 0,0 20 16,0 1-16,1 21 0,-1-21 0,-21 0 15,21 21-15,-21 21 16,0 0-1,-21 0-15,21 1 0,-21-1 0,21 0 16,0 0-16,0 0 0,0 0 16,0 1-16,0-1 0,0 0 0,0 0 15,0 0-15,21-21 0,0 0 16,0 0 0,0 0-16,0-21 31,-21 0-31,0 0 15,0 0-15,0-1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38:06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6752 0,'-43'0'0,"65"-127"125,-1 127-110,0 0 1,0-21-16,0 21 16,0 0-16,1 0 0,-1 0 15,0 0-15,0 21 0,0-21 0,0 21 16,1 1-16,-22-1 0,0 0 15,0 0-15,0 21 16,0-20-16,-22-1 0,1 21 0,0-21 0,0 0 16,-21 1-16,20-1 15,1 0-15,0 0 0,0-21 16,0 21-16,0-21 0,-1 0 0,1 0 16,0 0-1,21-21 1,0 0-1,21 21-15,0-21 16,1 21-16,-1-21 0,0 21 0,0 0 16,21 0-16,-20 0 0,-1 0 15,21 0-15,-21 0 16,0 21-16,1 0 0,-1 0 0,0 0 16,-21 0-16,0 1 0,0-1 15,0 21-15,0 0 0,-21 1 16,0-22-16,-22 21 0,1 1 0,21-1 15,-22 0-15,1-21 0,0 1 16,21 20-16,-22-21 0,1-21 0,21 21 16,-22-21-16,22 0 0,0 0 15,0 0-15,0 0 0,0 0 16,-1-21-16,1 21 0,0-21 0,21 0 16,0 0-16,0-1 15,0 1 1,0 0-1,21 21-15,0 0 0,1-21 16,-1 21-16,21-21 0,-21 0 0</inkml:trace>
  <inkml:trace contextRef="#ctx0" brushRef="#br0" timeOffset="214.87">1799 7070 0,'0'0'16,"0"-21"-16,-21 21 16,0 0-1,21-22 48</inkml:trace>
  <inkml:trace contextRef="#ctx0" brushRef="#br0" timeOffset="1103.51">2921 6816 0,'0'0'0,"21"-21"0,-21-1 15,0 1-15,0 0 16,0 0-16,0 0 0,0 0 16,0-1-16,0 1 15,0 42 1,0 1-1,0 20-15,0-21 0,0 21 16,0-20-16,0 41 0,0-21 16,0 1-16,0-1 0,0 22 15,0-22-15,0 21 0,0-20 0,0-1 16,0 0-16,0 1 0,0-1 16,0-21-16,0 0 0,0 1 0,0-1 15,0-42 16,21-1-31,-21 1 0,21-21 0,-21 0 16,0 20-16,22-20 0,-22 0 16,0-22-16,0 22 0,21 21 15,-21 0-15,21-1 0,0 1 0,0 21 16,0 0 0,1 21-1,-22 1-15,0-1 16,0 0-16,0 21 0,21-21 0,-21 22 15,21-22-15,0 21 0,-21-21 16,0 1-16,21 20 0,0-21 0,1-21 16,-1 21-16,0 0 0,0-21 15,0 0-15,22 0 0,-22 0 16,0 0-16,21-21 0,-21 0 16,1 0-16,-1-21 0,21 20 0,-21 1 15,-21-21-15,21 0 0,-21 20 16,0-20-16,0-21 0,0 20 0,0 1 15,0 21-15,0-22 0,-21 1 16,0 21-16,0 0 0,21 0 0,-21-1 16,0 1-16,-1 21 0,65 0 15,-64 0-15,-1 0 16,1 0-16,21 21 0,0 1 16,0-1-16,0 0 15,0 0-15,21 0 0,22-21 16,-22 21-16,21-21 15,1 0-15,-1 0 0</inkml:trace>
  <inkml:trace contextRef="#ctx0" brushRef="#br0" timeOffset="1687.18">4085 7303 0,'0'42'15,"0"-21"1,0 0-16,0-42 47,0 0-47,0 0 0,0-22 0,0 22 15,21-21-15,-21 0 0,0-1 16,0-20-16,0 20 0,21 1 0,1-21 16,-1 20-16,-21-20 0,21 20 15,0 1-15,0-21 0,0 41 16,1-20-16,-1 21 0,0 0 15,0 0-15,0 21 0,0 0 0,1 0 16,-1 21-16,0 0 0,0 0 16,0 21-16,-21 1 0,0-1 0,21 0 15,-21 1-15,0-1 0,0 0 16,0 22-16,0-22 0,0 1 0,0-1 16,0 0-16,0 1 0,0-22 15,0 21-15,0-21 0,0 0 16,0 1-16,0-1 0,0 0 0,0-42 62,0 0-46,0-1-16,0 1 16,0 0-16,-21 0 0</inkml:trace>
  <inkml:trace contextRef="#ctx0" brushRef="#br0" timeOffset="1931.04">4085 7112 0,'-21'0'0,"42"0"0,-21-21 32,21 21-17,0 0-15,1-21 0,20 0 16,-21 21-16,21 0 0,1-22 0,-22 22 15,0 0-15,21 0 0,-20 0 0,-1-21 16,0 21-16,0 0 16,0 0 15</inkml:trace>
  <inkml:trace contextRef="#ctx0" brushRef="#br0" timeOffset="2238.92">5249 6900 0,'21'-21'15,"-42"42"-15,64-63 0,-22 42 0,-21-21 16,0 0-16,21 21 0,0-21 15,-21-1-15,0 1 0,0 0 32,-21 21-17,0 0-15,0 21 0,-1-21 16,1 21-16,-21 1 0,21-22 0,0 21 16,-1 0-16,1 0 0,0 0 15,0-21-15,21 21 0,0 1 0,0-1 16,0 0-16,0 0 15</inkml:trace>
  <inkml:trace contextRef="#ctx0" brushRef="#br0" timeOffset="2519.14">5270 7281 0,'0'22'16,"-21"-22"-16,0 21 16,0-21-16,0 0 0,-22 21 0,22-21 15,0 0-15,0 0 0,0 0 16,0 0-16,-1 0 0,1 0 16,0 0-16,21-21 62,0 0-62,0-1 16,0 1-16,21 0 15</inkml:trace>
  <inkml:trace contextRef="#ctx0" brushRef="#br0" timeOffset="3191.76">6710 6731 0,'0'0'0,"-43"-21"16,1 0-16,21 21 0,0 0 15,0 0 1,63 0 15,-21 0-15,21-21-16,1 21 0,20-22 16,-20 22-16,20 0 0,1-21 0,-1 21 15,-21 0-15,22-21 0,-1 21 16,-20 0-16,-1 0 0,0 0 0,1 0 15,-1 0-15,-21 0 0,0 0 16,1 0-16,-1 0 16,-42 21-1,-1-21 1,1 21-16,0-21 0,-21 0 16,21 0-16,42 22 0,-42-22 15</inkml:trace>
  <inkml:trace contextRef="#ctx0" brushRef="#br0" timeOffset="3259.73">7133 6689 0,'0'0'0</inkml:trace>
  <inkml:trace contextRef="#ctx0" brushRef="#br0" timeOffset="3508.58">7133 6985 0,'0'21'0,"0"22"16,0-22-16,0 0 0,0 21 16,0 1-16,0-22 0,-21 21 0,21 0 15,-21-20-15,21-1 0,0 21 16,0-21-16,0 0 0,-21 1 0,21-1 16,0-42 30,21-1-30,0 1-16,-21 0 0,21 0 0,0 0 16,0-22-16</inkml:trace>
  <inkml:trace contextRef="#ctx0" brushRef="#br0" timeOffset="3903.21">7535 7027 0,'-21'0'47,"0"0"-47,0 22 0,21-1 16,0 0-16,-21 0 15,21 0-15,-22 22 0,22-22 0,0 21 16,0-21-16,0 0 0,0 22 0,0-22 16,0 0-16,0 0 0,0 0 15,0 1-15,22-22 0,-1 0 0,0 0 16,0 0-16,21 0 0,-20 0 15,-1 0-15,21-22 0,-21 22 0,22-21 16,-22 0-16,21-21 0,0-22 16,-20 22-16,-1 21 0,0-22 15,-21 22-15,0-21 0,0 21 16,0 0-16,0-1 0,0 1 16,-21 0-16,0 0 0,-1 21 0,1 0 15,0 0-15,-21 0 0,21 0 16,-1 0-16,-20 0 0,21 21 0,0-21 15,0 21-15,-1-21 0,1 21 0,21 1 16,0-1-16,-21 0 16,21 0-16,-21-21 0,63 0 15,-21 0-15</inkml:trace>
  <inkml:trace contextRef="#ctx0" brushRef="#br0" timeOffset="4082.1">7260 6773 0,'-21'0'0,"42"0"0,-63-21 0,21 0 0</inkml:trace>
  <inkml:trace contextRef="#ctx0" brushRef="#br0" timeOffset="4298.97">7197 6689 0,'0'-21'31,"0"42"-15,0 0-16,0 21 15,0-21-15,0 22 0,0-22 0,0 21 16,0 1-16,0 20 0,0-21 16,0 1-16,0 20 0,0-20 0,0 20 15,0-21-15,0 1 0,0-1 16,0 0-16,0-20 0,0 20 0,0-21 15,-22 0-15,22 0 0,0 1 16,22-44 0,-22 1-1,-22 0 1,1 0-16,0 0 0,0 0 0</inkml:trace>
  <inkml:trace contextRef="#ctx0" brushRef="#br0" timeOffset="5175.91">5292 6922 0,'0'-22'16,"21"22"-16,-21-21 0,21 21 0,-21-21 16,0 0-1,0 0 1,0 0 0,-21 21-1,0 0-15,-1 0 0,1 0 16,0 0-16,0 21 0,0-21 15,0 21-15,-1 0 0,1-21 0,0 21 16,0 0-16,0 1 0,0-1 16,-1 0-16,1 0 0,21 0 0,0 0 15,0 1-15,0-1 16,0 0-16,0 0 0,21 0 16,1-21-16,-1 0 15,0 21-15,0-21 0,0 0 16,0 22-16,1-22 0,-1 0 0,0 21 15,0-21-15,21 0 0,-20 0 16,-1 21-16,0 0 0,0-21 0,0 0 16,0 21-16,-21 0 15,0 1-15,0-1 0,0 0 16,-21 0-16,0-21 0,-21 21 16,21 0-16,-1 1 0,1-1 0,-21-21 15,21 21-15,0-21 0,-1 21 16,1-21-16,0 0 0,0 0 0,0 0 15,0 21-15,-1-21 16,22-21 31,22 0-31</inkml:trace>
  <inkml:trace contextRef="#ctx0" brushRef="#br0" timeOffset="7889.24">9292 7366 0,'0'0'0,"0"21"47,0 0-31,0 1-1,0-1-15,21 0 0,-21 0 16,0 0-16,21 0 0,-21 1 16,0-1-16,0 0 15,22-21 1,-22-21 0,0 0-16,0-1 15,0 1-15,0-21 16,0 21-16,0-22 0,0 1 15,0 0-15,0-1 0,0-20 0,0 21 16,21-1-16,-21 1 0,0-22 16,21 22-16,0 21 0,-21-21 0,21 20 15,0 1-15,1 0 0,-1 0 16,0 21-16,0 0 0,0 0 0,0 0 16,1 21-16,-1 0 15,0-21-15,-21 21 0,0 1 0,21-1 16,-21 0-16,0 0 15,0 0 1,21-21 0,-21-21 15,0 0-31,0 0 16,0 0-16,0-1 0,-21 1 0,0 21 15,21-21-15,-21 0 0,0 0 0,-1 0 16,22-1-16,-21 22 0,0 0 15,0-21-15,0 21 0,0 0 16,-1 21-16,1 1 16,21-1-16,-21 0 0,0 0 0,21 21 15,0-20-15,0 20 0,-21-21 16,21 21-16,0 1 0,0-1 16,0 0-16,0 22 0,0-22 0,0 1 15,0-1-15,0 0 0,0 1 16,21-22-16,0 21 0,0-21 0,0 0 15,1 1-15,-1-1 0,21 0 16,-21-21-16,22 0 0,-1 0 0,-21 0 16,21 0-16,1 0 0,-1-21 15,-21 0-15,22 21 0,-1-43 0,0 22 16,-21 0-16,1-21 0,20 20 0,-21-20 16,0 0-16,0-1 0,1-20 15,-1 21-15,-21-22 0,21 22 0,-21-22 16,21 22-16,-21-22 15,0 1-15,21 21 0,0-22 0,-21 22 16,22-22-16,-22 22 0,0 0 0,0 20 16,21-20-16,-21 21 0,0 0 15,0 0-15,0 42 16,0 0 0,0 0-16,0 21 0,0 1 15,0-1-15,0 0 0,-21 22 16,21-22-16,0 22 0,0-1 0,-22-20 0,22 20 15,-21-21-15,21 22 0,0-22 16,0 22-16,0-22 0,0 22 16,0-22-16,0-21 0,21 21 0,-21-20 15,22 20-15,-1-21 0,0 0 16,0-21-16,0 0 0,0 0 0,22 0 16,-22 0-16,0 0 0,0 0 15,22-21-15,-22 0 0,0 0 0,21 0 16,-21-1-16,1-20 0,-1 21 0,0-21 15,0 20-15,0-20 0,0 0 16,-21 21-16,22-1 0,-22-20 0,0 21 16,0 0-16,21 21 0,-21-21 15,0-1-15,0 44 32,0-1-32,0 0 0,0 0 15,0 0-15,0 0 0,0 22 0,0-22 16,0 21-16,0-21 0,0 22 15,0-22-15,0 21 0,0-21 0,0 1 16,0 20-16,21-21 0,0 0 0,0-21 16,0 21-16,1 1 0,-1-22 15,0 0-15,0 0 0,21 0 0,-20 0 16,20 0-16,-21 0 0,21 0 0,-20-22 16,20 1-16,-21 0 0,21 0 15,-20 0-15,-1-22 0,0 22 16,0-21-16,0 21 0,-21-22 15,21 1-15,-21 0 0,0-1 0,0 22 16,0-21-16,-21 0 0,0 20 0,0-20 16,0 21-16,21 0 0,-21 0 15,-1-1-15,1 22 0,0 0 0,0 0 16,-21 0-16,20 0 0,1 0 16,-21 22-16,0-1 0,20 0 0,-20 0 15,21 0-15,-21 22 0,20-22 0,1 21 16,0 0-16,21-20 15,0 20-15,0 0 0,0 1 0,0-22 16,21 21-16,0-21 0,1 0 0,-1 1 16,21-1-16,-21 0 0,22-21 15,-1 0-15,0 0 0,22 0 0,-22 0 16,0 0-16,22 0 0,-1-21 16,-20 0-16,20-1 0,-20 1 0,-1-21 15,0 21-15,1 0 0,-1-22 16,-21 22-16,0-21 0,0 21 0,1-1 15,-22-20-15,0 21 0,0 0 16,0 42 15,-22 0-31,22 0 0,-21 0 16,21 1-16,0-1 0,0 21 0,0-21 16,0 0-16,0 22 0,0-22 15,0 0-15,0 0 0,0 22 16,0-22-16,0 0 0,0 0 0,21 0 15,-21 0-15,22-21 16,-22 22-16,-22-44 47,1 22-47,21-21 0,0 0 16,-21 21-16,0-21 0,0 0 15,0 0-15,-1 21 16,22 21 15,0 0-31,0 0 16,0 0-16,22 0 0,-1-21 15,0 22-15,0-1 0,0-21 16,0 21-16,1-21 0,-1 0 0,0 0 16,21 0-16,1 0 0,-1 0 15,-21 0-15,21 0 0,1 0 16,-1 0-16,0 0 0,1-21 0,-1 0 0,0-1 15,-20 1-15,20 0 0,-21 0 16,0 0-16,0 0 0,1-22 16,-1 22-16,0-21 0,-21 21 0,21-22 15,-21 22-15,0-21 0,0 21 16,0-1-16,0 1 0,0 0 16,-21 21-1,0 0-15,0 0 0,21 21 16,-22 0-16,1 1 0,21 20 0,-21-21 15,21 0-15,0 22 0,0-22 16,0 21-16,0-21 0,0 0 0,0 22 16,0-22-16,21 0 0,0 0 15,-21 0-15,22 1 0,-1-22 16,-21 21-16,21-21 0,0 0 0,0 21 16,0-21-16,1 0 15,-1 0-15,0 0 0,0 0 16,0-21-16,0 0 0,1 21 15,-1-22-15,0 1 0,0 21 16,0-21-16,0 0 0,1-21 0,-1 20 16,0 1-16,0 0 0</inkml:trace>
  <inkml:trace contextRef="#ctx0" brushRef="#br0" timeOffset="8562.78">14563 6816 0,'0'0'0,"0"-43"16,0 22-16,0 0 0,0 0 15,0-21-15,0 20 16,-22 1-16,22 0 0,-21 0 0,0 0 16,21 0-16,-21-1 0,0 1 15,0 21-15,-1-21 0,1 21 16,0 0-16,0 21 16,0 0-16,0 1 0,-1 20 15,-20 0-15,21 1 0,-21-1 0,-1 0 16,22 1-16,-21 20 0,-1 1 15,22-22-15,0 21 0,0 1 0,0-1 16,0 1-16,21-22 0,0 22 16,0-22-16,0 0 0,21 1 0,0-1 15,0-21-15,21 0 0,1 1 0,-1-1 16,0 0-16,1-21 0,-1 0 16,0 0-16,22 0 0,-22-21 0,22 0 15,-22-1-15,0 1 0,1 0 16,20-21-16,-20 21 0,-1-22 15,0 1-15,-21 0 0,22-1 0,-22 1 16,0-22-16,0 22 0,0-21 16,-21 20-16,22-20 0,-22-1 0,0 1 15,0-1-15,0 1 0,-22-1 16,1 1-16,0-1 0,-21 22 0,21 21 16,-22-22-16</inkml:trace>
  <inkml:trace contextRef="#ctx0" brushRef="#br0" timeOffset="10108.02">14330 6562 0,'-21'21'0,"-1"0"15,1 21-15,-21 1 0,21 20 16,0 1-16,-1-22 0,1 22 0,21 20 16,0-20-16,0-1 0,0 1 15,21-1-15,1-20 0,20 20 0,-21-21 16,21 1-16,1-1 0,-1-21 16,0 0-16,1 1 0,20-1 0,-20-21 15,20 0-15,1 0 0,-1 0 0,1-21 16,-1-1-16,1 1 0,20 0 15,-41-21-15,20 21 0,1-22 16,-22 1-16,0 0 0,1-1 0,-22 1 16,21 0-16,-21 20 0,-21-20 0,21 21 15,-21 0-15,0 0 0,0-1 0,-21 22 32,0 0-17,21 22-15,-21-1 0,0 0 0,21 0 16,0 0-16,-21 22 0,-1-22 15,22 21-15,-21-21 0,21 22 0,0-22 16,0 21-16,0-21 0,0 0 16,0 1-16,0-1 0,0 0 0,0 0 15,0 0-15,0-42 32,0 0-32,0 0 15,0 0-15,21-22 0,1 22 16,-22-21-16,21-1 0,0 1 15,0 0-15,-21 21 0,21-22 0,0 22 16,1 0-16,-1 0 0,0 0 16,0-1-16,0 22 0,0 0 0,1 0 15,-22 22-15,21-1 16,-21 0-16,0 0 0,0 0 16,0 0-16,21 22 0,-21-22 0,21 0 15,-21 21-15,21-20 0,0-1 16,1 0-16,-1 0 0,-21 0 15,21 0-15,0-21 0,0 0 0,0 22 0,1-22 16,-1 0-16,21 0 16,-21 0-16,0-22 0,1 22 0,-1-21 15,0 0-15,0 0 0,0 0 16,0-22-16,1 22 0,-22-21 0,21 0 16,0-1-16,-21 1 0,0 0 0,0-1 15,21-20-15,-21 20 0,0-20 16,21-1-16,-21 22 0,0-21 0,0 20 15,0 1-15,0 0 0,0 20 16,0 1-16,0 0 0,0 0 0,-21 42 31,21 0-31,-21 0 0,21 22 16,0-1-16,0 0 0,0 1 16,0-1-16,-21 22 0,21-22 15,0 0-15,0 1 0,0 20 0,0-21 16,0 22-16,0-22 0,0 1 0,0-1 15,0 0-15,0 1 0,0-1 16,21-21-16,-21 0 0,21 22 0,0-43 16,-21 21-16,21-21 0,1 0 15,-1 0-15,0 0 0,21 0 0,-21 0 16,1-21-16,-1-1 0,0 1 0,0 0 16,21 0-16,-20 0 0,-1-22 15,0 22-15,0-21 0,0 21 16,0 0-16,-21-22 0,22 43 0,-22-21 15,0 0-15,0 42 32,0 0-32,0 0 15,0 22-15,0-22 16,0 0-16,0 0 0,0 0 0,0 1 16,0-1-16,0 0 0,0 0 15,0 0-15,21 0 0,0-21 0,0 22 16,0-22-16,0 0 0,1 0 0,-1 0 15,0 0-15,0 0 16,0 0-16,0-22 0,1 22 0,-1-21 16,0 0-16,-21 0 0,21 0 0,0 0 15,0-22-15,-21 22 0,22-21 16,-22 21-16,0-1 0,21 1 0,0 0 16,-21 0-16,21 0 0,-21 0 15,0-1-15,0 1 0,0 42 47,0 1-47,0-1 16,0 21-16,-21-21 0,21 22 15,-21-22-15,21 21 0,-21 0 16,21 22-16,0-22 0,0 1 16,0 20-16,0 1 0,0-22 0,0 21 15,0 1-15,0-1 0,21 1 16,0 21-16,0-22 0,-21 22 0,21-22 15,0 22-15,1 0 0,-22-1 0,21-20 16,0 20-16,-21 1 0,0-21 16,0 20-16,21-20 0,-21-1 0,0 1 15,0-1-15,0-20 0,-21-1 0,0-21 16,0 0-16,-1 0 0,-20 1 16,21-22-16,-21 0 0,20 0 0,-20 0 15,0 0-15,-1-22 0,1 1 16,21-21-16,-21 21 0,20-22 15,1-20-15,0 21 0,0-22 0,21 1 16,0-1-16,0 1 0,0-1 0,0 1 16,21-1-16,0 1 0,0-1 15,22 1-15,-22-1 0,21 1 0,-21-1 16,22 1-16,-1-1 0,0 1 16,1 20-16,-1 1 0,43-85 15,-64 106-15,0-22 0,-21 1 16,0 21-16,0-21 0,0-1 15,-21 22-15,0-21 0</inkml:trace>
  <inkml:trace contextRef="#ctx0" brushRef="#br0" timeOffset="10867.88">14457 6541 0,'0'-22'32,"-21"22"-17,21-21 1,-22 21-16,22-21 16,0 0-16,0 0 15,0 0-15,0-1 16,22 22-16,-1-21 0,0 0 15,0 21-15,0-21 0,0 21 16,22-21-16,-22 21 0,0-21 0,0 21 16,22 0-16,-22 0 0,0 0 15,0 0-15,0 0 0,0 0 0,1 0 16,-1 0-16,-21 21 0,0 0 16,0 0-16,0 0 0,0 0 15,0 1-15,0-1 0,0 0 0,0 0 16,0 0-16,0 0 0,0 1 15</inkml:trace>
  <inkml:trace contextRef="#ctx0" brushRef="#br0" timeOffset="12235.65">18415 7133 0,'21'0'16,"-42"0"-16,42-21 0,0 21 0,0 0 15,-21-21-15,22 21 0,-1-21 0,-21 0 16,21-1-16,-21 1 16,0 0-16,0 0 0,0 0 15,-21 21-15,0 0 16,-1 0-16,1 0 16,-21 21-16,21-21 0,0 21 0,-22 21 15,22-20-15,0 20 0,-21-21 16,20 43-16,1-22 0,0 0 15,21 1-15,0 20 0,0-21 16,0 1-16,0-1 0,0 0 0,21-20 16,0 20-16,1-21 0,20 0 0,-21 0 15,21-21-15,1 0 0,-1 0 16,0 0-16,1 0 0,20 0 0,-20 0 16,-1-21-16,0 0 0,1 0 15,-1 0-15,0 0 0,1-22 16,-22 22-16,21-21 0,-21-1 0,0 1 15,22-21-15,-22 20 0,-21-20 16,21 20-16,0-20 0,-21-1 0,21 22 0,-21-21 16,0 20-16,0 1 15,0 0-15,0 20 0,0-20 0,0 21 16,-21 42 0,0 0-16,0 0 0,21 22 15,-21-22-15,0 21 0,21 1 16,-22 20-16,1-21 0,21 22 0,-21-1 15,21 1-15,-21-22 0,21 22 0,-21-1 16,21-20-16,0 20 0,-21-21 16,-1 1-16,22-22 0,-21 21 0,21-21 15,0 1-15,0-1 16,0-42 0,0-1-1,21 1-15,1 0 0,-22-21 16,21 21-16,0-22 0,0 1 0,0 0 15,0-1-15,1 1 0,-1 0 16,0 20-16,21-20 0,-21 21 0,1 0 16,-1 21-16,0 0 15,-21 21-15,0 0 0,0 0 16,0 0-16,0 22 0,0-22 0,0 21 16,0-21-16,0 22 0,0-1 15,21-21-15,-21 0 0,21 22 0,0-22 16,1 0-16,-1 0 15,0-21-15,0 21 0,0-21 0,22 0 16,-1 0-16,-21 0 0,21 0 0,1-21 16,-1 21-16,-21-21 0,22 0 15,-22 0-15,21 0 0,-21-1 0,0-20 16,1 21-16,-1-21 0,0-1 16,0 1-16,-21 21 0,0-22 0,0 22 15,0 0-15,21 0 0,-21 0 0,0 42 31,-21 0-31,0 0 0,21 22 16,0-22-16,-21 21 16,0-21-16,21 22 0,0-22 0,0 0 15,0 21-15,0-21 0,0 1 0,0-1 16,0 0-16,0 0 16,21-21-1,0 0-15,0 0 0,0-21 16,0 0-16,-21 0 0,22-1 15,-1 1-15,-21 0 0,21-21 0</inkml:trace>
  <inkml:trace contextRef="#ctx0" brushRef="#br0" timeOffset="12580.71">19981 6837 0,'0'0'0,"-21"0"0,0 0 0,0 0 0,0 0 16,-1 21-16,1-21 0,21 21 15,-21 0-15,21 1 0,0-1 16,0 0-16,0 0 16,21-21-16,0 0 0,1 0 0,-1 0 15,0 0-15,0 0 0,0 0 16,0 0-16,1-21 0,-1 21 0,-21-21 16,0 0-16,21 21 0,-21-22 15,0 1-15,0 0 0,0 0 0,0 0 16,-21 21-16,0-21 0,-1-1 15,1 22-15,0 0 0,0 0 16,0 0-16,0 0 0,-1 0 0,-20 0 16,21 0-16,0 0 0,0 22 15,-1-1-15,22 0 0,0 0 0,0 0 16,0 0-16,0 1 16,0-1-16,22-21 0,-1 0 15,0 0-15,21 0 0,-21 0 0</inkml:trace>
  <inkml:trace contextRef="#ctx0" brushRef="#br0" timeOffset="12888.55">20405 6604 0,'0'0'0,"0"-21"0,0 0 0,0 0 16,-22 21-16,1 0 15,21 21 1,-21 21-16,21-21 0,-21 22 15,21-1-15,-21 0 0,21 1 0,-21 20 16,21-21-16,0 22 0,0-1 0,-22 1 16,22-1-16,-21 1 0,21-22 15,-21 22-15,21-1 0,0-20 0,0-1 16,-21 0-16,21-21 0,0 22 16,-21-22-16,21 0 0,0 0 15,21-21 16,0 0-31,0-21 0,0 0 0,1 0 16,-1 0-16,0-1 0,0 1 16,0-21-16,22 21 0</inkml:trace>
  <inkml:trace contextRef="#ctx0" brushRef="#br0" timeOffset="13451.22">20870 7345 0,'21'-21'15,"1"21"-15,-22-21 0,0-1 16,0 1-16,0 0 0,0 0 16,0 0-16,0 0 15,0-1-15,-22 22 0,1 0 16,0 0-16,0 0 16,0 0-16,-22 22 0,22-1 0,-21 0 15,21 0-15,-22 21 0,1-20 16,21 20-16,-21 0 0,20-21 0,1 22 15,0-1-15,21-21 0,0 22 16,0-22-16,0 0 0,0 21 16,21-21-16,0 1 0,1-22 15,-1 0-15,0 0 0,0 0 0,21 0 16,-20 0-16,20 0 0,-21 0 16,0-22-16,22 1 0,-22 0 0,0 0 15,0 0-15,0-22 0,0 22 16,1-21-16,-1 0 0,0-22 0,0 22 15,0-22-15,0 1 0,-21-1 0,0 1 16,22 20-16,-22-20 0,21-1 16,-21 22-16,0 0 0,0-1 0,0 22 15,0 0-15,0 0 0,-43 42 16,43 0 0,0 0-16,-21 22 15,21-1-15,-21 0 0,21 1 0,0-1 16,0 22-16,0-1 0,0 1 0,0-1 15,0 1-15,0-22 0,0 21 16,0-20-16,0 20 0,0-20 0,0-1 16,0-21-16,21 0 0,-21 0 15,21 1-15,-21-1 0,22-21 0,-1 0 16,0 0-16,0 0 0,0 0 0,0 0 16,22-21-16,-1-1 15,0-20-15,1 21 0,-1-21 0</inkml:trace>
  <inkml:trace contextRef="#ctx0" brushRef="#br0" timeOffset="14225.78">22733 7006 0,'21'-21'0,"-42"42"16,42-63-16,-21 0 0,0-1 0,0 22 15,0-21-15,0 21 0,0-22 16,0 22-16,0 0 0,0 0 0,-21 0 16,0 21-16,0 0 15,-1 21-15,1 0 0,21 0 16,0 21-16,-21 1 0,21-1 15,-21 22-15,21-22 0,-21 21 0,21 1 16,0-1-16,-21 1 0,21-1 16,-22-20-16,1 20 0,21-20 0,0-1 15,-21 0-15,21 1 0,-21-22 0,21 0 16,0 0-16,-21 0 0,21-42 47,0 0-47,0 0 0,0 0 15,0-1-15,0-20 0,21 0 16,0-1-16,0 22 0,0-21 0,22 0 16,-22 20-16,21-20 0,1 21 0,-22 0 15,21 21-15,0 0 0,1 0 16,-1 0-16,0 0 0,1 0 0,-22 21 16,21 0-16,-21 0 0,1 22 15,-22-22-15,0 0 0,0 21 0,0-21 16,0 22-16,-22-22 0,-20 0 15,21 21-15,-21-20 0,-1-1 16,-20 0-16,20 0 0,1 0 0,0 0 16,-1-21-16,1 0 0,0 22 15,21-22-15,-1 0 0,1 0 0,21-22 32,0 1-32,21 0 15,22 21-15,-22-21 0,21 0 16,-21 0-16,22-1 0,-1 1 0,0 0 15</inkml:trace>
  <inkml:trace contextRef="#ctx0" brushRef="#br0" timeOffset="14399.68">23199 7218 0,'0'0'0,"0"-21"16,0 0-16,0-1 0,0 1 15,0 0-15,21 0 16,0 21-1,0 0-15,0 0 0,0 0 0,1 0 16,-1 0-16,0 21 0,21 0 16,-21 0-16,1 1 0,-1-1 0,0 21 15</inkml:trace>
  <inkml:trace contextRef="#ctx0" brushRef="#br0" timeOffset="14635.54">23537 7514 0,'0'21'16,"-21"1"-16,0-22 0,21 21 0,-21 0 15,0 0-15,-1-21 0,22 21 16,-21-21-16,0 0 15,21-21 1,0 0-16,0 0 0,0 0 16,0-1-16,0 1 0,0-21 0,21 21 15,0-22-15,-21 1 0,22 0 0,-1-1 16,0 1-16,0 0 0,0 21 16,-21-1-16,21 1 0,1 0 0,-1 0 15,0 21 1,0 0-16,0 0 15,-21 21-15,21-21 0,-21 21 16,22-21-16,-22 21 16,0 1-16</inkml:trace>
  <inkml:trace contextRef="#ctx0" brushRef="#br0" timeOffset="15096.27">23982 7239 0,'0'-21'0,"21"-64"15,-21 64 1,0 0-16,21 0 16,-21 0-16,21-1 15,-42 44 17,0-1-32,0 0 0,21 0 0,-21 21 15,-1-20-15,1 20 0,0 0 16,0 1-16,0-1 0,0-21 0,21 21 15,-22 1-15,22-22 0,0 21 16,0-21-16,0 1 0,0-1 0,22 0 16,-1 0-16,0-21 0,0 0 0,0 0 15,22 0-15,-22 0 0,0 0 16,0-21-16,21 21 0,-20-21 0,-1 0 16,0-1-16,0 1 0,0-21 15,0 21-15,-21 0 0,0-22 16,0 1-16,0 0 0,0 20 0,0-20 15,0 0-15,0 21 0,-21-1 16,0 1-16,0 0 0,0 0 0,0 0 16,-1 21-16,-20 0 0,21 0 15,0 0-15,0 0 0,-1 21 0,-20 0 16,21-21-16,0 21 0,21 0 16,-21 1-16,21-1 0,0 0 0,0 0 15,0 0-15,0 0 0,21 1 16,-21-1-16,42-21 0,-21 21 15</inkml:trace>
  <inkml:trace contextRef="#ctx0" brushRef="#br0" timeOffset="15731.43">24511 7176 0,'0'0'0,"0"-22"15,0 1-15,-21 21 16,21-21-16,-21 21 15,-1 21-15,1 0 16,21 1-16,-21-1 0,21 21 16,0-21-16,-21 22 0,21-1 0,-21 0 15,21-21-15,-21 22 16,21-22-16,0 21 0,0-21 0,0 1 16,0-1-16,0 0 0,0 0 15,0 0-15,21-21 16,0-21-1,0 0-15,0 0 16,-21 0-16,21-1 0,1 1 0,-1 0 16,0-21-16,0 21 0,0-22 15,-21 22-15,21 0 0,-21 0 0,22 0 16,-1 21-16,-21 21 31,0 0-31,0 0 0,0 21 0,0-20 16,0-1-16,0 0 0,0 0 15,0 0-15,0 0 0,0 1 16,0-1-16,0 0 0,21 0 16,0-21-16,0 0 15,0 0-15,1 0 0,-1 0 0,0 0 16,0-21-16,0 21 0,0-21 0,1 0 16,-1-1-16,0 1 0,0-21 15,0 21-15,0-22 0,-21 1 0,0 0 16,22-1-16,-22 22 15,0-21-15,0 0 0,0 20 0,0 1 16,0 0-16,0 0 0,-22 21 0,1 0 16,0 0-16,0 0 15,0 0-15,0 0 0,-1 0 16,1 21-16,0 0 0,21 0 16,-21 1-16,21-1 0,0 0 15,0 0-15,0 0 16,21-21-16,0 21 0,0-21 15,22 0-15,-22 0 0</inkml:trace>
  <inkml:trace contextRef="#ctx0" brushRef="#br0" timeOffset="16167.18">25379 7260 0,'0'0'0,"21"0"0,-21-21 0,0 0 15,0-21 1,0 20-16,0 1 15,-21 42 17,0-21-32,-1 22 0,22-1 0,-21 0 15,0 0-15,21 0 0,0 0 16,-21 1-16,21-1 0,0 0 0,0 0 16,0 0-16,0 0 15,0 1-15,21-1 0,0-21 16,0 21-16,1 0 0,-1-21 15,0 21-15,0-21 16,0 21-16,0-21 0,1 0 0,-22 22 16,0-1-1,-22 0 1,1-21-16,0 0 0,-21 0 0,21 21 16,-22-21-16,1 0 0,21 0 15,-22 0-15,22 0 0,-21 0 0,21 0 16,0 0-16,-1 0 0,22 21 15,22-21 17,-1 0-17,0-21-15,0 21 0,21-21 0,-20 0 16,20 21-16,0-21 0</inkml:trace>
  <inkml:trace contextRef="#ctx0" brushRef="#br0" timeOffset="16559.95">25739 7451 0,'0'0'0,"-22"0"16,44 0 0,-1 0-16,0 0 15,0 0-15,0 0 0,0-21 0,22-1 16,-22 22-16,0-21 0,0 0 15,0 0-15,1 0 0,-22 0 0,0-1 16,0 1-16,0 0 0,0 0 16,-22 21-1,1 0-15,-21 0 0,21 21 16,-22 0-16,22-21 0,-21 21 0,21 22 16,0-22-16,-1 0 0,1 21 0,0-20 15,0-1-15,21 21 16,0-21-16,0 0 0,0 1 0,0-1 15,0 0-15,0 0 0,0 0 16,21-21-16,0 21 0,0-21 0,22 0 16,-22 0-16,0 0 0,0 0 15,0 0-15,22 0 0,-22 0 16,21 0-16,-21 0 0,22-21 0,-22 21 16,21-21-16,-21 21 0</inkml:trace>
  <inkml:trace contextRef="#ctx0" brushRef="#br0" timeOffset="16959.07">26268 7387 0,'0'0'0,"0"-21"16,0 0-16,-21 21 0,21-21 15,-22 21-15,22-21 16,0-1-16,22 22 31,-1 0-31,0 22 0,-21-1 16,21-21-16,0 21 0,0 0 0,-21 21 15,0-20-15,22-1 0,-22 0 16,21 21-16,-21-21 0,0 1 0,0-1 16,0 0-16,0 0 0,0 0 15,0 0-15,-21 1 0,-1-22 16,22 21-16,-21-21 16,0 0-16,0 0 15,21-21-15,0-1 16,0 1-16,0 0 0,0 0 15,21 0-15,0 0 0,0-1 16,1-20-16,-1 21 0,0-21 0,0-1 16,0 22-16,0-21 0,1 21 15,-1-1-15,0-20 0,21 21 16,-21 0-16,1 0 0,-1 21 16,-21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42:53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7620 0,'0'21'78,"21"-21"-78,1 0 16,-1 0-16,0 0 16</inkml:trace>
  <inkml:trace contextRef="#ctx0" brushRef="#br0" timeOffset="1259.43">317 9038 0,'0'0'0,"22"-21"16,-22 0-16,0 0 0,21 0 15,0 21-15,-21-22 0,0 1 16,21 0-16,0 0 0,-21 0 16,21 0-16,-21-1 15,22 22-15,-22-21 16,21 21-16,-21 21 16,0 1-1,0-1-15,0 21 0,0 0 16,0 1-16,-21-1 0,-1 22 15,1-22-15,0 21 0,-21 1 0,21-22 16,-22 1-16,22 20 0,-21-21 16,21 1-16,-1-22 0,1 21 15,0-21-15,0 1 0,21-1 16,0-42 0,0-1-1,0 1-15,0 0 16,21 0-16,0 21 0,0-21 15,1 0-15,-1 21 0,0 0 0,0-22 16,0 22-16,0 0 0,22 0 16,-22 0-16,0 0 0,21 0 15,-20 0-15,-1 0 0,0 0 0,0 0 16,0-21-16,0 21 0,1 0 16,-22-21-16,21 21 0,-21-21 0,21 21 15,-21-21-15,0 0 16,0-1-16,0 1 0,0 0 15,0 0-15,0 0 0,0 0 16,0-1-16,0 1 0,0 42 47,0 1-47,0 20 0,0-21 16,0 21-16,0-20 0,0 20 0,0-21 15,0 21-15,0 1 0,-21-1 16,21-21-16,0 22 0,-21-22 15,21 21-15,0-21 0,0 0 16,0 22-16,0-22 0,0 0 16,21-42 15,0 0-31,0 0 16,0-1-16,0 1 0</inkml:trace>
  <inkml:trace contextRef="#ctx0" brushRef="#br0" timeOffset="1519.24">1122 9419 0,'0'-21'63,"0"0"-63,0 0 94,21 21-94,0-21 0,21-1 15,1 1-15</inkml:trace>
  <inkml:trace contextRef="#ctx0" brushRef="#br0" timeOffset="2394.96">2815 9144 0,'0'0'0,"0"-21"0,0 0 0,0 0 16,0-1-16,0 1 15,0 0-15,0 0 0,0 0 16,21 21-16,-21-21 0,21 21 31,-21 21-15,0 0-16,22 0 0,-22 21 0,0-20 15,0 20-15,0 0 0,0 1 16,0-1-16,0 0 0,0 1 0,0-22 16,0 21-16,-22 0 0,22-20 15,0 20-15,0-21 0,0 0 0,0 0 16,0-42 15,22 0-31,-1 0 16,-21 0-16,21 0 0,0-22 0,-21 22 15,21 0-15,-21-21 16,21 20-16,-21 1 0,22 0 0,-22 0 16,0 0-16,21 21 0,0 0 15,-21 21 1,0 0-16,0 0 16,0 0-16,0 1 0,21 20 0,-21-21 15,21 0-15,-21 0 0,0 1 16,21-1-16,1 0 0,-1 0 0,0-21 15,0 0-15,0 21 0,0-21 16,1 0-16,-1 0 0,21-21 0,-21 21 16,22-21-16,-22 0 15,21 0-15,-21-1 0,0 1 0,22-21 16,-22 21-16,0-22 0,-21 1 16,0 0-16,0-1 0,0 1 0,0 0 15,-21-1-15,0 1 0,0 21 16,-1-21-16,-20 20 0,21 1 0,0 0 15,0 21-15,-1 0 16,1 0-16,0 0 0,21 21 0,0 0 16,-21 1-16,21-1 0,0 0 15,0 0-15,0 0 0,0 22 0,0-22 16,21 0-16,0-21 16,0 21-16,1 0 0,20-21 0,0 0 15,1 0-15,20 0 0</inkml:trace>
  <inkml:trace contextRef="#ctx0" brushRef="#br0" timeOffset="2942.73">4254 8911 0,'0'0'0,"0"-21"0,0 0 0,0 0 16,0 0-16,-21 21 16,21-22-16,-21 22 0,21 22 15,-21-1-15,21 0 16,-21 0-16,21 21 0,-21-20 15,21 20-15,0 0 0,0 1 16,-22-1-16,22-21 0,-21 21 0,0 1 16,21-1-16,-21 0 0,21 1 15,0-22-15,-21 21 0,0-21 0,21 1 16,-22-1-16,22 0 0,0 0 16,0 0-16,0-42 31,0 0-31,0 0 0,0-22 15,22-62 1,-1 62-16,-21 1 0,21-22 16,-21 1-16,21-1 0,0 1 0,0-1 15,1 1-15,-1 21 0,-21-22 16,21 43-16,0-21 0,0 20 0,0 22 16,1 0-16,-1 0 0,0 0 15,0 0-15,-21 22 0,21-1 0,0 21 16,1 0-16,-1 1 0,-21 20 15,0 1-15,21-22 0,-21 22 0,21-1 16,-21-21-16,0 1 0,0 20 16,0-20-16,0-22 0,0 21 0,0 0 15,0-20-15,0 20 0,0-21 0,0 0 16,0 0-16,0-42 47,0 0-47,0 0 0,0 0 15,0 0-15,0-1 0,0 1 16,-21 0-16,0 21 0</inkml:trace>
  <inkml:trace contextRef="#ctx0" brushRef="#br0" timeOffset="3147.61">4043 9313 0,'0'0'15,"-21"0"-15,-1 0 0,1 0 0,42 0 31,1 0-15,20 0-16,-21 0 0,0-21 16,22 21-16,-1-21 0,-21 21 0,21 0 15,1-21-15,-22 21 0,0-21 0,21 21 16,-20-21-16,-1 21 0,0-22 16,21 22-16,-21-21 0,1 21 0,-1-21 15,0 21-15</inkml:trace>
  <inkml:trace contextRef="#ctx0" brushRef="#br0" timeOffset="3665.09">5207 9038 0,'21'0'16,"-42"0"-16,42-21 0,0 21 0,0-21 0,-21 0 15,22 0-15,-1-1 16,-21 1-16,0 0 15,-21 21 1,-1 0-16,1 0 0,0 21 16,-21 0-16,21 1 0,-1-22 15,-20 42-15,21-21 0,0 0 16,-22 0-16,22 1 0,0-1 16,0 0-16,21 0 0,0 0 0,0 0 15,0 1-15,0-1 0,0 0 16,21-21-16,0 0 0,0 21 15,1-21-15,20 0 0,-21 21 0,0-21 16,22 0-16,-22 0 0,21 21 16,-21-21-16,0 0 0,1 0 0,-1 22 15,0-22-15,0 0 0,-21 21 16,0 0-16,0 0 0,0 0 16,-21-21-16,0 21 0,-22 1 15,22-22-15,0 21 0,-21 0 16,21 0-16,-22-21 0,1 21 15,21 0-15,-22-21 0,22 0 16,-21 0-16,21 0 0,0 0 0,-1 0 16,1 0-16,0 0 0,0 0 0,21-21 62,21 21-62,0-21 0,0 21 0,1-21 16,-1 0-16,0 0 0</inkml:trace>
  <inkml:trace contextRef="#ctx0" brushRef="#br0" timeOffset="4246.76">6667 8742 0,'0'0'0,"-21"-21"15,21 0 1,21 21 0,1-22-16,20 22 15,0 0-15,1 0 0,-1-21 16,0 21-16,1 0 0,20 0 0,-21-21 16,1 21-16,-1 0 0,22 0 15,-43 0-15,21-21 0,0 21 0,-20 0 16,-1 0-16,0 0 0,0 0 15,-42 0 32,0 21-47,0-21 0,-1 0 16,1 0-16,0 0 0,0 21 16</inkml:trace>
  <inkml:trace contextRef="#ctx0" brushRef="#br0" timeOffset="4510.6">7133 8657 0,'-21'0'15,"0"0"1,21 21-16,0 1 16,0-1-16,0 21 15,0-21-15,0 22 0,0-1 16,0 0-16,0 1 0,0-1 0,0 0 16,0 22-16,0-22 0,0 0 15,0 1-15,0-1 0,-21 0 16,21 1-16,0-22 0,-22 21 0,22-21 15,0 1-15,0-1 0,0 0 16,0 0-16,0 0 0,0-42 47,0 0-47,22 0 0,-1 0 16,0-1-16,0 1 0</inkml:trace>
  <inkml:trace contextRef="#ctx0" brushRef="#br0" timeOffset="4915.24">7429 9144 0,'0'0'0,"22"-21"0,-22 0 16,0 42 15,0 0-31,0 0 16,-22 0-16,1 1 0,21-1 15,-21 0-15,0 0 0,21 21 0,0-20 16,0-1-16,-21 21 0,21-21 15,0 0-15,0 22 0,0-22 0,0 0 16,0 0-16,21-21 0,0 21 0,0-21 16,0 0-16,22 0 0,-22 0 15,21 0-15,1 0 0,-1-21 0,-21 21 16,21-21-16,1 0 16,-1 0-16,-21 0 0,22-1 0,-22 1 15,0-21-15,0 21 0,0-22 0,-21 22 16,0-21-16,0 0 0,0-1 15,0 1-15,0 21 0,-21-22 0,0 22 16,0 0-16,-22 0 0,22 21 16,0 0-16,-21 0 0,21 0 0,-22 0 15,22 0-15,-21 21 0,21 0 16,-22 0-16,22 1 0,0-1 16,0 0-16,21 0 0,0 0 0,0 0 15,0 1-15,0-1 0,0 0 16,21-21-16,0 0 0</inkml:trace>
  <inkml:trace contextRef="#ctx0" brushRef="#br0" timeOffset="7068.73">9250 9652 0,'21'0'0,"0"0"16,-21-21 15,0 0-31,0 0 16,0-1-16,0 1 0,0 0 0,0 0 16,0 0-16,0 0 0,0-1 15,21-20-15,0 21 0,-21-21 0,22-1 16,-1 22-16,-21-21 0,21-1 15,0 1-15,0 21 0,0-21 0,1 20 16,-1 1-16,0 21 0,0 0 16,0 0-16,0 0 0,1 0 0,-1 0 15,-21 21-15,21 1 0,0-1 16,-21 0 0,0 0-16,0 0 0,21 0 15,-21-42 32,0 0-47,0 0 16,0 0-16,0 0 0,0-1 15,0 1-15,-21 0 0,0 0 16,21 0-16,-21 0 0,0-1 0,21 1 16,-22 21-16,1 0 0,0 0 15,0 0-15,0 21 16,21 1-16,-21-1 15,21 21-15,0-21 0,-22 22 0,1-1 16,21 21-16,-21-20 0,21-1 0,0 0 16,0 22-16,0-22 0,0 22 15,0-22-15,0 0 0,0 1 0,0-1 16,21 0-16,0-20 0,-21-1 16,43 0-16,-22 0 0,0-21 0,21 0 15,1 0-15,-1 0 0,0 0 0,1-21 16,-1 0-16,0 0 0,22-22 15,-22 22-15,1-21 0,-1-1 16,0 1-16,1 0 0,-22-1 16,21-20-16,-21 21 0,0-22 0,1 1 15,-22-1-15,0 1 0,21-1 0,-21 1 16,0 20-16,0-20 0,0 20 16,0 22-16,0-21 0,0 21 0,0 0 15,0-1-15,0 44 16,0 20-1,0-21-15,-21 21 0,21 1 16,-22 20-16,22-20 0,0 20 0,0-21 16,0 22-16,0-1 0,0-20 0,0 20 15,0-20-15,0-1 0,0 0 16,0 1-16,22 20 0,-22-42 0,21 22 16,0-1-16,0-21 0,0 0 15,0 0-15,1 1 0,-1-1 16,0-21-16,0 0 0,0 0 0,22 0 15,-22 0-15,0-21 0,0-1 16,0 1-16,22 0 0,-22-21 0,0 21 16,0-22-16,0 22 0,0-21 15,1 21-15,-1-22 0,0 1 0,0 21 16,-21-22-16,21 22 0,-21-21 0,21 21 16,-21 0-16,0-1 15,0 44 1,0-1-16,0 0 15,-21 0-15,0 0 0,0 0 16,21 22-16,0-22 0,-21 21 0,21 1 16,0-22-16,-21 21 0,21 0 15,0-20-15,0 20 0,0-21 0,0 0 16,21 0-16,0 1 0,0-1 0,0-21 16,22 0-16,-22 0 0,21 0 15,-21 0-15,22 0 0,-1 0 0,0-21 16,-21 21-16,22-22 0,-1 1 15,0-21-15,1 21 0,-1 0 16,-21-22-16,0 1 0,1 21 0,-1-64 16,-21 43-16,0-1 15,0 22-15,0-21 0,0 0 0,0-1 16,0 22-16,-43 0 0,22 0 0,0 0 16,0-1-16,-21 22 0,20 0 15,-20 0-15,0 0 0,-1 0 0,1 22 16,0-1-16,-1 0 0,1 0 15,21 0-15,-21 0 0,20 22 0,1-22 16,21 21-16,0-21 0,0 22 0,0-22 16,0 0-16,21 0 0,1 22 15,-1-22-15,21 0 0,-21-21 0,22 21 16,-1-21-16,0 0 16,1 0-16,-1 0 0,0 0 0,1 0 15,20-21-15,-21 0 0,1 21 0,-1-21 16,0-1-16,1 1 0,-1 0 15,-21 0-15,22 0 0,-22 0 0,0-1 16,0 1-16,-21 0 0,21 21 16,-21-21-16,0 42 31,0 0-31,0 0 0,0 1 16,0-1-16,0 0 0,0 0 0,0 0 15,0 0-15,0 1 0,0 20 16,0-21-16,0 0 0,0 22 0,0-22 15,0 0-15,0 0 0,21 0 16,-21 0-16,0 1 0,0-1 16,22-21-16,-44-21 31,1 21-15,21-22-16,0 1 0,-21 21 15,0-21-15,0 0 0,0 0 16,-1 21-16,1 0 15,0 0 1,21 21 0,0 0-16,0 0 15,0 0-15,21-21 0,0 22 0,1-1 16,20 0-16,-21 0 0,0-21 16,0 0-16,22 0 0,-22 0 15,21 0-15,1 0 0,-1 0 0,0 0 16,1-21-16,-1 21 0,-21-21 0,21 0 15,1-1-15,-1 1 0,-21 0 16,0 0-16,22 0 0,-22 0 16,0-22-16,0 22 0,0-21 0,1 21 0,-1-22 15,-21 22-15,0-21 16,21 21-16,-21-1 0,0 1 0,0 0 16,-21 21-1,0 0-15,-1 0 0,1 0 16,0 21-16,0 0 0,0 1 0,0-1 15,-1 0-15,1 21 0,21-21 16,0 22-16,0-22 0,0 21 0,0-21 16,0 22-16,0-22 0,0 0 0,0 0 15,21 0-15,-21 1 0,22-1 16,20 0-16,-21-21 0,0 0 0,0 21 16,1-21-16,-1 0 0,0 0 0,0 0 15,0 0-15,0-21 0,1 21 16,-1-21-16,0 0 0,0-1 0,0 1 15,0 0-15,1 0 0,-1 0 16,0-22-16</inkml:trace>
  <inkml:trace contextRef="#ctx0" brushRef="#br0" timeOffset="8246.87">14139 8996 0,'21'0'0,"-21"-21"0,0 0 16,0-1-16,22 22 0,-22-21 16,0 0-16,0 0 0,21 0 15,-21 0-15,0-1 0,0 1 0,0 0 16,0 0-16,0 0 0,0 0 16,0-1-16,0 1 0,0 0 15,-21 21 1,-1 0-1,22 21-15,0 0 0,0 1 0,0 20 16,-21 0-16,21 22 16,-21-1-16,21-20 0,0 20 0,-21 1 15,0-1-15,21 1 0,-21-22 0,21 0 16,-22 22-16,1-22 0,21 0 16,-21 1-16,21-1 0,0-21 0,0 22 15,0-22-15,0 0 0,0 0 16,0 0-16,21-21 31,-21-21-15,0 0-16,0 0 0,0 0 15,0-1-15,0 1 0,0-21 0,0 21 16,0-22-16,0 22 0,-21-21 16</inkml:trace>
  <inkml:trace contextRef="#ctx0" brushRef="#br0" timeOffset="9145.36">13758 9208 0,'0'0'0,"0"21"32,21-21-17,1 0-15,20 0 0,0 0 16,-21 0-16,43 0 0,-22 0 16,22 0-16,-1 0 0,1 0 0,-1-21 15,1-1-15,-1 22 0,1-21 16,-22 0-16,22 0 0,-22 0 0,21 0 15,-41-22-15,20 22 0,-21 0 16,21-21-16,-20 20 0,-22-20 0,0 21 16,0-21-16,0 20 0,0-20 15,0 21-15,0 0 0,0 0 0,0-1 16,-22 22-16,1 0 0,0 0 16,0 22-1,0-1-15,21 0 0,-21 21 16,21 1-16,0-1 0,0 0 0,-22 22 15,22-22-15,0 22 0,-21-22 16,21 0-16,0 1 0,0-1 0,0 0 16,0 1-16,0-1 0,0 0 15,0-21-15,0 22 0,0-22 0,0 0 16,0 0-16,0 0 0,0 1 16,0-1-16,0-42 31,0-1-31,0 1 15,0 0-15,0-21 0,21 21 16,1-1-16,-1-20 0,-21 21 0,21-21 16,0 20-16,0-20 0,0 21 15,22-21-15,-22 20 0,0 1 0,0 21 16,0-21-16,1 21 0,-1 0 16,0 21-1,-21 0-15,0 1 0,0-1 16,0 21-16,0-21 0,0 0 15,0 22-15,-21-22 0,21 21 0,-21-21 16,21 1-16,0 20 0,0-21 16,0 0-16,0 22 0,0-22 0,21-21 15,0 21-15,0 0 0,0-21 0,0 0 16,22 0-16,-22 0 16,0 0-16,21 0 0,-20-21 0,20 0 15,0 0-15,-21-1 0,22 1 0,-1 0 16,-21 0-16,22 0 0,-22-22 15,0 22-15,0-21 0,0 21 0,0-22 16,1 1-16,-22 21 0,0-21 16,0 20-16,0 1 0,0 0 0,-22 21 31,1 0-31,0 0 0,0 21 16,0 0-16,0 1 0,-1 20 0,1-21 15,0 21-15,21-20 0,0 20 16,-21-21-16,21 21 0,0-20 15,0 20-15,0-21 0,0 0 0,21 22 16,0-22-16,0 0 0,1-21 16,-1 21-16,0 0 0,0-21 0,0 0 15,0 0-15,1 0 0,-1 0 0,21 0 16,-21 0-16,0-21 0,1 0 16,-1 0-16,21 0 0,0-22 0,-20 22 15,20-21-15</inkml:trace>
  <inkml:trace contextRef="#ctx0" brushRef="#br0" timeOffset="13332.14">17928 9017 0,'21'0'62,"-21"-21"-62,21 21 0,1 0 16,-22-21-16,21 21 0,0-21 0,0-1 16,0 22-16,22-21 0,-22 0 15,21 0-15,-21 0 0,22 0 0,-22-22 16,0 22-16,0 0 0,0 0 0,-21 0 16,0-1-16,0 1 0,0 0 15,0 0-15,-21 0 0,-21 21 0,21 0 16,-22 0-16,1 0 0,0 0 15,-22 0-15,22 21 0,-1 0 16,1 0-16,0 0 0,-1 1 16,1 20-16,21 0 0,-21-21 0,20 22 15,22-1-15,0 0 0,0-20 0,0 20 16,0 0-16,22-21 0,20 22 16,-21-22-16,21 21 0,-20-21 0,20 1 15,0 20-15,1-21 0,-1 0 16,0 0-16,1 1 0,-22-1 0,0 0 15,0 0-15,-21 0 0,0 0 16,0 1-16,0-1 0,0 0 0,-21 0 16,-21-21-16,-1 21 0,22 0 15,-21-21-15,-1 0 0,1 0 0,21 0 16,-21 0-16,-1-21 0,1 0 16,0 0-16,20 0 0,-20 0 15,21-1-15,-21 1 0,20 0 16,1 0-16,0 0 0,21 0 0,0-1 15,-21 22-15,42 22 16,0-1 0,0 0-16,1 0 15,-1 0-15,0 22 0,21-22 0,-21 0 16,1 0-16,-1 0 0,21 22 16,-21-22-16,22-21 0,-1 21 0,0 0 15,1-21-15,-1 0 0,0 0 0,22 0 16,-1 0-16,1-21 15,-22 0-15,22 0 0,-1-1 0,-21-20 16,1 21-16,-1 0 0,0-22 16,1 22-16,-22-21 0,0 0 0,0 20 15,0-20-15,-21 0 0,0-1 0,0 1 16,0 21-16,0-21 0,0 20 16,0-20-16,0 21 0,0 0 15,-21 42 1,0 0-16,21 0 0,-21 0 15,21 22-15,0-1 0,0 0 16,-21 1-16,21-1 0,-21 22 16,21-1-16,-22 1 0,22 20 0,0-20 15,0 20-15,-21 1 0,21 0 16,-21-1-16,21 1 0,0 21 0,0-21 16,0 20-16,-21-20 0,21 0 0,-21-1 15,21 1-15,0-21 0,-21-1 16,21 1-16,-22-1 0,22-21 0,-21 1 15,21-1-15,0 0 0,0-20 0,0-1 16,0 0-16,0-42 16,0-22-1,0 22-15,0 0 0,0-21 16,0-1-16,0-20 16,0-1-16,0 1 0,0-22 0,0 1 15,0-22-15,21 0 0,-21 21 0,22-21 16,-22-21-16,0 22 0,21-1 15,0 0-15,0 21 0,-21 1 0,21-1 16,0 0-16,1 22 0,-1-1 16,21 1-16,-21 20 0,0 1 15,1 21-15,-1-21 0,0 20 0,0 22 16,21 0-16,-20 0 0,-1 0 0,0 22 16,0-1-16,0 0 0,0 21 0,1-21 15,-22 22-15,0-1 0,0 0 16,0-20-16,0 20 0,0 0 15,0-21-15,-22 22 0,1-22 16,0 0-16,21 0 0,-21 0 0,0 1 16,0-22-16,-1 0 0,1 0 15,0 0-15,0 0 0,0-22 16,21 1-16,-21 0 0,-1 0 0,1 0 16,21 0-16,0-1 15,-21 1-15,21 42 31,0 1-15,0-1-16,21 0 16,0 0-16,1 0 0,-1 0 15,0-21-15,0 22 0,21-1 0,-20-21 16,20 0-16,0 0 0,-21 0 0,22 0 16,-1 0-16,0 0 0,22 0 15,-22-21-15,1-1 0,-1 1 0,-21 0 16,21 0-16,-20 0 0,20 0 15,-21-1-15,0-20 0,0 21 16,1-21-16,-22-1 0,0 22 0,0-21 0,0 21 16,0-22-16,0 22 0,0 0 15,0 0-15,-22 21 16,1 0-16,0 0 16,0 21-16,0 0 0,0 0 15,21 0-15,-22 1 0,1 20 0,21-21 16,0 21-16,0-20 0,0 20 15,0 0-15,0-21 0,0 22 0,21-22 16,1 0-16,20 21 0,-21-20 16,21-1-16,-20-21 0,20 21 0,0-21 15,1 0-15,-22 0 0,21 0 0,0 0 16,-20-21-16,20 21 0,-21-21 16,21-1-16,-20 1 0,-1 0 0,0-21 15,0 21-15,0-22 0,0 1 16,-21 21-16,22-22 0,-1 1 15,-21 0-15,0 21 0,21-22 0,-21 22 16,21 0-16,-21 0 16,21 21-16,0 21 15,-21 0 1,0 0-16,0 0 0,0 1 16,0-1-16,22-21 46,-22-21-30,0-1 0,0 1-16,0 0 15,0 0-15,-22 0 16,1 21 0,0 0-1,0 21-15,0 0 0,21 0 16,0 0-16,-21 1 0,-1-1 15,22 0-15,0 21 0,0-21 0,-21 22 16,21-22-16,0 0 0,0 21 0,0-20 16,0-1-16,0 0 0,21 21 15,-21-21-15,22-21 0,-1 22 0,0-22 16,0 0-16,21 0 0,-20 0 16,-1 0-16,21 0 0,-21 0 15,0 0-15,22-22 0,-22 1 0,0 0 16,0 0-16,0 0 0,1 0 15,-1-1-15,0 1 0,0-21 0,0 21 16,0 0-16,-21-22 0,0 22 16,0 0-16,0 0 0,-21 21 31,21 21-15,0 0-16,-21 0 0,21 0 0,-21 1 15,21-1-15,0 0 0,0 0 16,0 0-16,0 0 0,0 22 15,0-22-15,0 0 0,21 0 0,0 0 0,0-21 16,1 22-16,-1-22 0,0 0 16,21 0-16,-21 0 0,22 0 15,-22 0-15,21 0 0,-21-22 0,22 22 16,-22-21-16,0 0 0,21 0 16,-20 0-16,-1 0 0,0-22 0,0 22 15,-21-21-15,21 21 0,0-22 0,1 1 16,-22 0-16,0-1 0,0 1 15,21 0-15,-21-1 0,0 1 0,0 21 16,0-22-16,0 22 16,0 0-16,0 0 0,0 42 31,0 0-31,-21 0 0,21 1 16,0 20-16,0-21 0,-22 21 0,22 1 15,-21-1-15,0 0 0,21 22 16,-21-22-16,0 22 0,0-22 0,-1 22 15,1 20-15,0-20 0,0 20 16,0-20-16,0 21 0,-1-1 16,1 86-16,0-86 0,21 1 15,-21 84-15,21-84 0,0 0 16,0-1-16,-21-20 0,21 20 16,0-41-16,0 20 0,0 1 0,-21-22 15,21 0-15,0-20 0,0-1 0,0 0 16,0 0-16,21-42 15,0 0 1,0 0-16,0-1 0,0 1 0,1-21 16,20 0-16,-21-1 0,21 1 0,-20 0 15,-1-22-15,21 1 0,-21-1 16,0 1-16,22-64 0,-22 42 16,-21 21-16,0 1 0,0-1 15,0 1-15,0-1 0,-21 22 16,0-21-16,-1 20 0,1 1 0,-21 21 0,21-22 15,-22 22-15,22 0 16,0 21-16,21-21 0,-21 21 16,42 0 15,0 0-31,0-21 0,1 21 0,20 0 16,-21-21-16,21 21 0,-20-22 15,20 1-15,-21 21 0,21-21 0,1 0 16,-22 0-16,21-22 0,-21 22 15,22 0-15,-22 0 0,21-43 16,-21 22-16,1 0 16,-22 21-16,0-1 0,0 1 15,0 0-15,0 42 32,0 0-32,-22-21 0,22 43 15,-21-22-15,21 0 0,0 21 0,0 1 16,0-22-16,0 21 0,0 1 0,0-22 15,0 21-15,21-21 0,1 0 16,-1 1-16,0-1 0,0 0 16,0-21-16,0 0 0,1 0 15,-1 0-15,0 0 0,0 0 0,0 0 16,0-21-16,22 0 0,-22-1 0,0-20 0,0 21 16,0-21-16,1 20 15,-1-20-15,0 0 0,21-22 16,-21 43-16,1-21 0,-1 21 15,0-1-15,-21 1 0,21 21 16,-21 21 15,0 1-31,0-1 16,0 0 0,21 0-16,0-21 31,-21-21-16,0 0 1,0 0-16,0-1 16,0 1-1,0 0 1,-21 21 0,0 21-16,0-21 0,0 21 15,21 1-15,-21-1 0,-1 0 0,1 21 16,0-21-16,21 22 0,-21-22 15,0 21-15,21-21 0,-21 22 16,21-1-16,0-21 0,0 0 16,0 1-16,21-1 0,0 0 0,0 0 15,-21 0-15,21-21 0,0 0 0,1 0 16,20 0-16,-21 0 0,0 0 16,0 0-16,1-21 0,20 0 0,-21 21 15,0-21-15,0 0 0,1-1 16,-1 1-16,0 0 0,0-21 0,0 21 15,-21-1-15,0 1 0,21-21 0,-21 21 16,0 0-16,0-22 0,0 22 16,0 0-16</inkml:trace>
  <inkml:trace contextRef="#ctx0" brushRef="#br0" timeOffset="13647.14">21823 8869 0,'-21'0'0,"21"21"16,21-21 15,0 0-15,0 0-1,-21-21-15,0 0 31,-21 21-15,0 0-16,0 0 16,21 21-1,0 0 1,0 0 0,-22-21-1</inkml:trace>
  <inkml:trace contextRef="#ctx0" brushRef="#br0" timeOffset="13858.01">20447 8890 0,'-21'0'0,"42"0"0,-63 0 16,20 0-16,1 0 0,0 0 15,0 0 17,0 0-32,0 0 15,-22 0-15,22 0 0,0 21 0,0-21 16</inkml:trace>
  <inkml:trace contextRef="#ctx0" brushRef="#br0" timeOffset="15223.93">6583 11070 0,'0'0'0,"42"-21"15,-21-21-15,0 21 0,1-1 0,-1 1 0,0-21 16,0 21-16,0-22 0,0 22 16,1 0-16,-22-21 0,0 21 15,0-1-15,0 1 0,0 0 0,0 0 16,-22 0-16,1 21 0,0 0 15,0 0-15,0 0 0,-22 21 0,22 0 16,-21 0-16,21 22 0,-22-1 16,22-21-16,-21 43 0,21-22 0,0 0 15,-1 22-15,1-1 0,21 1 16,-21-22-16,21 22 0,0-1 0,0 1 16,21-22-16,0 0 0,1 1 0,20-1 15,0-21-15,-21 21 0,43-42 16,-22 22-16,1-22 0,20 0 0,1 0 15,-22 0-15,21-22 16,1 1-16,-22 0 0,22-21 0,-22-1 16,0 1-16,1 0 0,-1-1 0,-21-20 15,22-1-15,-22 22 0,0-21 16,0-1-16,0 22 0,-21-22 0,0 1 16,0 20-16,0-20 0,0 21 15,0-1-15,0 1 0,0 0 0,0 20 16,0 1-16,-21 21 15,21 21-15,0 1 16,0 20-16,-21-21 0,21 21 16,-21 1-16,21 20 0,-21-20 15,21 20-15,-22-21 0,22 22 0,-21-1 16,0 1-16,21-1 0,-21 1 0,0-1 16,21-20-16,-21-1 0,21 0 15,0 1-15,0-22 0,0 0 0,0 0 16,21-42-1,0 0 1,0 0-16,0-22 0,-21 22 0,21-21 16,1 0-16,-1-1 0,0 1 15,0 0-15,0 20 0,0-20 0,1 21 16,-1 0-16,0 21 16,0 0-16,0 21 15,-21 0-15,21 0 16,-21 0-16,0 22 0,0-22 15,22 0-15,-22 21 0,21-20 0,0-1 16,-21 0-16,21 0 0,0 0 16,0 0-16,1-21 0,-1 0 0,0 0 15,21 0-15,-21 0 0,22 0 0,-22 0 16,21-21-16,-21 0 0,1 0 16,20 0-16,-21 0 0,0-1 0,0-20 15,1 21-15,-22-21 0,0-1 16,21 1-16,-21 21 0,21-22 15,-21 22-15,0-21 0,0 21 0,0 0 16,0 42 15,0 0-31,0 0 0,-21 0 0,21 22 16,-21-22-16,21 21 0,-22 0 16,22-20-16,0 20 0,0-21 0,0 0 15,0 22-15,0-22 0,0 0 16,0 0-16,22-42 47,-22 0-47,21 0 0,0-22 15,-21 22-15,21-21 0</inkml:trace>
  <inkml:trace contextRef="#ctx0" brushRef="#br0" timeOffset="15558.74">8191 10732 0,'0'0'0,"-21"-22"0,0 1 15,21 0-15,-21 21 0,0 0 0,0 0 16,-1 0-16,1 21 16,21 0-16,0 1 15,0-1-15,21-21 16,1 0-16,-1 0 0,0 0 16,0 0-16,0 0 15,0 0-15,1-21 0,-22-1 16,0 1-16,0 0 15,0 0-15,0 0 0,0 0 16,-22-1-16,1 1 0,0 21 0,0-21 16,0 21-16,0 0 0,-1 0 15,1 0-15,0 0 0,0 21 0,0 0 16,21 1-16,0-1 0,0 0 16,0 0-16,0 0 0,0 0 0,0 1 15,0-1-15,0 0 0,0 0 0,21 0 16,0 0-16,0-21 0,0 0 15,1 0-15,20 0 0,-21 0 16</inkml:trace>
  <inkml:trace contextRef="#ctx0" brushRef="#br0" timeOffset="15870.56">8699 10541 0,'0'-21'0,"0"42"0,0-63 0,0 21 16,0-1-16,-21 1 15,0 0-15,0 42 32,21 0-32,0 1 0,-21 20 15,21 0-15,0 1 0,0-1 0,0 21 16,-21-20-16,21 20 0,-22 1 0,1-1 16,21 1-16,0-1 0,-21 1 15,0-1-15,21 1 0,-21-22 0,21 22 16,0-22-16,0 0 0,0-21 15,0 22-15,0-22 0,0 0 0,0 0 16,21-42 15,0 21-31,0-21 16,0 0-16,1-22 0,-1 22 0,0 0 16</inkml:trace>
  <inkml:trace contextRef="#ctx0" brushRef="#br0" timeOffset="16295.32">9292 11261 0,'0'0'15,"21"0"-15,0 0 0,-21-21 16,0-1-16,0 1 16,22 0-16,-22 0 0,0 0 0,0 0 15,0-1-15,0 1 0,0 0 16,-22 0-16,1 21 15,21-21-15,-21 21 0,0 0 0,0 0 16,0 0-16,-1 21 0,1-21 16,-21 21-16,21 0 0,-22 22 15,22-22-15,-21 21 0,21 0 0,-22 1 16,22-1-16,0 0 0,0 1 16,21-1-16,0-21 0,0 22 0,0-22 15,0 21-15,0-21 0,21 0 0,0-21 16,0 22-16,1-22 0,-1 0 15,0 0-15,0 0 0,0 0 0,22 0 16,-22-22-16,0 1 0,21 0 16,-21 0-16,22 0 0,-22 0 15,0-22-15,0 1 0,0 21 0,22-43 16,-43 22-16,21 0 0,0-22 0,0 22 16,-21-22-16,0 1 0,21 20 15,-21-20-15,0-1 0,22 1 0,-22 21 16,0-22-16,0 43 0,-22-43 0</inkml:trace>
  <inkml:trace contextRef="#ctx0" brushRef="#br0" timeOffset="16465.22">9419 10647 0,'0'42'0,"-21"-21"0,21 22 0,0-1 15,0 22-15,0-22 0,-21 21 16,21-20-16,0 20 0,0 1 0,0-1 16,0 1-16,0-22 0,0 0 15,0 22-15,21-43 0,0 21 16,-21 1-16,0-22 0,21 0 0,0-21 15,-21 21-15,22-21 0,-1 0 0,0 0 16,0 0-16,0-21 0,0 0 16,1 0-16,-1 0 0,21-22 0</inkml:trace>
  <inkml:trace contextRef="#ctx0" brushRef="#br0" timeOffset="17343.91">12340 10837 0,'0'0'16,"21"-21"-16,-21 0 0,0 0 0,0 0 0,0-22 16,0 22-16,0 0 15,0 0-15,0-21 0,0 20 0,0-20 16,0 0-16,21 21 0,-21-22 0,0 1 16,0 21-16,0 0 15,0-1-15,0 1 0,0 0 0,0 42 31,0 0-31,0 22 0,0-1 16,0 0-16,0 22 0,0-1 0,0 22 16,0-21-16,0-1 0,0 22 15,0-22-15,22 1 0,-22-1 0,0 1 16,0-1-16,0 1 0,0-22 0,0 22 16,0-22-16,0 0 0,0-21 15,0 1-15,0-1 0,0 0 0,0-63 47,0 20-47,0-20 16,0 0-16,0-1 0,0 1 15,0 0-15,21-1 0,0 1 0,0 0 16,0-1-16,0 1 0,1 21 0,20 0 16,-21 0-16,21-1 0,1 1 15,-1 21-15,0 0 0,1 0 0,-1 0 16,0 21-16,-20 1 0,20-1 15,-21 0-15,0 21 0,-21-21 0,0 22 16,0-1-16,0 0 0,0-20 0,-42 20 16,21 0-16,-22 1 0,1-1 15,0-21-15,-1 21 0,1-20 16,21-1-16,-21 0 0,20 0 0,-20-21 16,21 0-16,0 0 0,0 0 15,-1 0-15,22-21 31,0 0-31,0 0 16,22-1-16,-1 1 0,0 21 0,0-21 16,0 0-16,0 0 0,22 0 0,-22-1 15</inkml:trace>
  <inkml:trace contextRef="#ctx0" brushRef="#br0" timeOffset="17774.68">13187 11049 0,'0'-21'16,"21"0"0,0 21-1,0 0-15,0-21 0,1 21 16,20 0-16,-21 0 0,21 0 0,1 0 16,-1 21-16,0-21 0,1 21 0,-1 0 15,-21 21-15,22-20 0,-22-1 16,21 21-16,-21-21 0,0 22 0,-21-1 15,0-21-15,0 21 0,0 1 16,0-22-16,0 0 0,-21 21 16,0-20-16,0-1 0,21 0 0,-21 0 15,0-21-15,-1 21 0,22-42 32,0 0-32,0 0 0,0 0 15,0-22-15,0 22 0,0-21 0,0-1 16,22 1-16,-22-21 0,21 20 15,0 1-15,-21 0 0,21-1 16,0 22-16,0-21 0,-21 21 0,22-1 16,-1 1-16,0 21 15,0 0 1,0 21-16,-21 1 16,0-1-16,0 0 15,21-21-15,1 21 0,-22 0 0</inkml:trace>
  <inkml:trace contextRef="#ctx0" brushRef="#br0" timeOffset="18251.4">14393 10964 0,'-21'-21'15,"0"21"-15,0 0 0,0 0 16,-1 0-16,1 0 0,0 21 16,0-21-16,0 22 0,21-1 15,-21 0-15,-1 21 0,1 1 0,21-22 16,-21 21-16,21 0 0,-21 1 0,21-1 16,-21 0-16,21 1 0,0-1 15,0-21-15,0 0 0,0 22 16,21-22-16,0 0 0,0-21 0,22 0 15,-22 0-15,21 0 0,0 0 16,-20 0-16,20 0 0,-21-21 0,21 21 16,-20-21-16,20-22 0,-21 22 0,0 0 15,0 0-15,-21-21 16,0 20-16,0-20 0,0 0 0,0-1 0,0 1 16,0 0-16,0-1 0,-21 1 15,0 21-15,-21-21 0,21 20 0,-1 1 16,-20 21-16,21 0 0,0 0 0,-22 0 15,22 0-15,-21 0 16,21 0-16,-22 21 0,22 1 0,0-1 0,0 0 16,21 21-16,0-21 0,0 22 15,0-22-15,0 21 0,0-21 16,21 1-16,0 20 0,22-21 0,-1 0 16,-21-21-16</inkml:trace>
  <inkml:trace contextRef="#ctx0" brushRef="#br0" timeOffset="18882.57">14922 11176 0,'0'0'0,"0"-21"0,0 0 15,0 0-15,0-1 16,0 1-16,0 0 0,-21 21 0,21-21 0,-21 21 31,21 21-31,0 0 16,-21 22-16,21-22 0,-21 21 15,0 0-15,21 1 0,0-1 16,0 0-16,-22 1 0,22-22 0,0 21 16,-21 1-16,21-22 0,0 0 0,0 0 15,0 0-15,0 0 0,21-21 16,1 0 0,-1-21-16,0 0 15,0 0-15,-21 0 0,21 0 16,0-1-16,1 1 0,-1-21 0,0 21 15,-21-22-15,21 22 0,0-21 16,-21 21-16,21 0 0,-21-1 16,0 44-1,0-1-15,0 0 16,0 0-16,0 0 0,0 0 0,0 22 16,0-22-16,0 0 0,0 0 15,0 22-15,0-22 0,0 0 0,0 0 16,22-21-16,-1 21 0,0-21 0,21 0 15,-21 0-15,1 0 0,20 0 16,-21 0-16,21 0 0,-20-21 16,20 0-16,-21 21 0,0-42 0,0 20 15,1 1-15,-1-21 0,0 21 16,-21-22-16,21 1 0,-21 0 0,0-1 16,0 1-16,0 0 0,0 21 0,0-22 15,0 22-15,-21 0 0,0 0 16,0 21-16,-1 0 0,1 0 0,0 0 15,0 0-15,0 0 0,0 0 16,-1 0-16,1 21 0,21 0 0,-21 0 16,21 0-16,0 1 0,0-1 0,0 0 15,0 0-15,0 0 0,21-21 16,0 21-16,1-21 0,-1 22 16,21-22-16,0 0 0,1 0 0</inkml:trace>
  <inkml:trace contextRef="#ctx0" brushRef="#br0" timeOffset="19331.32">16150 11197 0,'21'0'0,"-42"0"0,42-42 16,0 42-16,-21-21 0,0 0 15,0-1-15,0 1 16,-21 21-16,0 0 16,0 0-16,0 0 0,0 0 0,-1 0 15,1 0-15,0 0 0,0 21 0,-21 1 16,20-1-16,1 0 15,21 0-15,-21 0 0,21 0 0,0 1 16,-21-1-16,21 0 0,0 0 0,0 0 16,0 0-16,21 1 0,0-22 15,0 21-15,1-21 0,-1 21 0,21-21 16,-21 21-16,0-21 0,1 21 0,-1-21 16,0 21-16,-21 1 15,21-22-15,-21 21 0,0 0 16,-21-21-1,0 0-15,0 21 0,-1-21 0,1 0 16,-21 0-16,21 21 0,-22-21 0,1 0 16,0 0-16,21 21 15,-22-21-15,1 0 0,21 0 0,-22 0 16,22 0-16,0 0 0,0 22 0,0-22 16,0 0-16,42 0 46,0-22-46,0 22 0,0-21 16,0 21-16,22-21 0,-22 0 0,0 21 16,21-21-16</inkml:trace>
  <inkml:trace contextRef="#ctx0" brushRef="#br0" timeOffset="20131">16446 11494 0,'0'0'0,"22"0"31,-1-22-15,21 1-16,-21 21 0,0-21 15,22 0-15,-1 21 0,-21-21 0,0 0 16,22-1-16,-22 1 0,0 0 0,-21 0 15,21 0-15,-21 0 16,0-1-16,0 1 0,0 0 0,0 0 16,-21 21-16,0 0 15,0 0-15,-22 0 16,22 21-16,0-21 0,0 21 0,0 0 16,0 22-16,-1-22 0,1 0 15,21 21-15,0-20 0,-21 20 0,21-21 16,0 0-16,0 22 0,0-22 0,0 0 15,0 0-15,21 0 0,0-21 16,1 21-16,-1-21 0,0 0 16,0 0-16,21 0 0,-20 0 0,-1 0 15,0 0-15,0 0 0,0 0 16,0 0-16,1 0 0,-1 0 0,-21-21 16,21 0-16,0 0 0,0 21 15,-21-21-15,0 0 0,21-1 16,1 1-16,-22 0 0,21 0 0,0-21 15,0 20-15,-21 1 0,21 0 16,0 0-16,1 0 0,-1 0 0,0-1 16,0 22-16,0 0 0,0 0 15,1 0-15,-1 0 0,0 0 16,0 0-16,0 22 0,0-1 16,1 0-16,-1 0 0,0 21 0,0-20 15,0 20-15,0-21 0,-21 0 16,0 22-16,0-22 0,0 0 0,0 21 15,0-21-15,0 1 0,-21-22 0,0 21 16,21 0-16,-21-21 0,0 0 16,0 0-16,21 21 0,-22-21 15,1 0-15,21-21 0,0 0 16,0 0-16,0-1 16,21-20-16,1 21 0,-22 0 0,21-22 15,21 1-15,-21 21 0,0-21 16,22-1-16,-22 22 0,0-21 15,21 21-15,-20-1 0,-1 1 0,21 0 16,-21 0-16,0 21 0,1 0 16,-1 0-16,0 0 0,0 0 15,-21 21-15,21 0 16,-21 0-16,0 1 16,0-1-16,0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3:26:26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4170 0,'0'0'0,"0"-21"15,0 0-15,0-1 0,0 1 16,0 0-16,0-21 0,0 21 16,0-1-16,0 1 0,0 0 15,0 0-15,0 0 0,0 0 16,0-1-16,0 1 15,0 42 17,0 1-32,0-1 15,0 0-15,0 21 0,0 1 0,0-1 16,0 21-16,0 1 0,0-1 16,0 1-16,0 21 0,0-1 0,0 1 15,0 21-15,0 0 0,0-1 16,0 22-16,-22 0 0,1 0 0,21 0 15,-21 0-15,21 0 0,0 0 16,-21 0-16,21 0 0,-21 0 16,21 22-16,0-22 0,-21 21 0,21 0 15,0 0-15,0 0 0,0 0 16,0 1-16,0-1 0,-22 0 16,22 21-16,0-21 0,0 1 15,0-1-15,0 0 0,0-21 0,0 21 16,0-21-16,0 0 0,0 0 15,0 0-15,0-21 0,0 0 0,0 0 16,0-22-16,-21 22 0,21-42 0,0 20 16,0-20-16,-21-1 0,21-20 15,-21-1-15,21 0 0,0-21 0,0 1 16,-21-22-16,0 0 0,-1-22 16,1 1-16,21-21 0,0 0 15</inkml:trace>
  <inkml:trace contextRef="#ctx0" brushRef="#br0" timeOffset="739.56">2244 3725 0,'0'0'15,"-43"0"1,22 0-16,0 0 16,0 0-16,0 0 15,-1 0-15,1 0 16,21 22 31,21-22-47,1 21 15,-1-21-15,21 0 0,-21 0 16,22 21-16,-1-21 0,21 0 16,-20 21-16,20-21 0,1 0 15,20 0-15,-20 0 0,21 21 0,-1-21 16,1 0-16,21 0 0,0 0 16,21 0-16</inkml:trace>
  <inkml:trace contextRef="#ctx0" brushRef="#br0" timeOffset="1866.97">5461 6816 0,'0'0'0,"42"0"0,22 0 0,42 0 0,-22 0 16,43 0-16,-21-148 0,21-233 0,21-43 15,-21 43-15,21 64 0,22 84 16,-22 42-16,0 43 0,0 42 16,22 22-16,-1 20 0,-21 22 0,21 21 0,-20 0 15,-1-1-15,21 22 0,-21 0 16,0 0-16,1 0 0,20 0 15,-42 0-15,21 0 0,0 0 0,22 0 16,-22 0-16,0 0 0,0 0 16,0 0-16,0 0 0,-21 0 0,22 0 15,-22 0-15,0 0 0,0 0 16,0 0-16,-22 0 0,1 0 0,0 0 16,0 0-16,0 0 0,-22 0 0,1 0 15,0-21-15,-1 21 0,1 0 16,-21 0-16,-1 0 0,1 0 0,-22-21 15,0 21-15,1 0 0,-22 0 16,0 0-16,0 0 0,0 0 16,-42 0 31,0 21-47,21 0 15,-21 1-15,21-1 0,-21 0 16,21 0-16,-22 0 0,22 22 15,0-22-15,0 21 0,-21 0 0,21-20 16,0 20-16,-21 0 0,21 1 0,0-1 16,0 21-16,0-20 15,0 20-15,0 1 0,0-1 0,0 1 16,0 20-16,0-20 0,0-1 16,0 22-16,0-21 0,0 20 0,0 1 15,0 0-15,0-1 0,0 1 0,0-22 16,0 22-16,0 0 0,0-1 15,0-20-15,0 21 0,0 20 0,0-20 16,0 0-16,0-1 0,0 1 16,0 0-16,0-1 0,0 1 0,0 0 15,0-1-15,0 22 0,0-21 0,0 0 16,-21-1-16,21-20 0,-21 20 16,21 1-16,-21 0 0,21-1 15,-22 1-15,22-21 0,-21 20 0,0 1 16,21-22-16,0 22 0,-21-21 15,21 20-15,-21-20 0,21 20 0,-21 1 16,21-21-16,0 20 0,0-20 0,-22-1 16,1 1-16,21 20 0,-21-20 15,21-1-15,-21 1 0,21-1 0,0-20 16,-21 20-16,0 1 0,21-1 0,-22 1 16,22-22-16,-21 22 0,21-22 15,-21 0-15,0 1 0,21-1 0,0 0 16,-21 1-16,21-1 0,-21-21 15,-1 21-15,22-20 0,0 20 16,0-21-16,-21 0 0,0 0 0,21 1 16,0-1-16,-21 0 0,0-21 15,0 0-15,-1 0 16,1 0-16,0 0 0,-21 0 16,21 0-16,-1 0 0,1-21 15,-21 21-15,0 0 0,-22-21 16,1 21-16,-1-22 0,1 1 0,-22 21 15,0-21-15,1 21 0,-1 0 0,-21-21 16,21 21-16,-20 0 0,-22-21 16,21 21-16,-21-21 0,0 21 15,0 0-15,0 0 0,0 0 0,-21 0 16,-1 0-16,1 0 0,-21 0 16,21 0-16,-22 0 0,1-22 0,0 22 15,-1 0-15,-20 0 0,21 0 0,20 0 16,-20 0-16,-21 22 0,20-22 0,1 0 15,0 0-15,-1 0 0,-20 21 16,20-21-16,1 0 0,-21 0 0,20 21 16,1-21-16,21 0 0,-22 0 0,1 21 15,21-21-15,-21 0 0,-1 0 0,1 0 16</inkml:trace>
  <inkml:trace contextRef="#ctx0" brushRef="#br0" timeOffset="2064.86">2011 8827 0,'0'0'0,"0"-22"0,0-20 16,0-21-16</inkml:trace>
  <inkml:trace contextRef="#ctx0" brushRef="#br0" timeOffset="3496.17">2519 3768 0,'-21'0'16,"-1"0"0,1 0-16,0 0 15,0 0-15,0 0 16,0 0-16,42 21 62,0-21-46,21 0-16,-21 0 0,22 21 16,-1-21-16,22 0 0,-1 0 0,1 0 15,-1 21-15,1-21 0,20 0 16,1 0-16,0 0 0,-1 0 0,22 0 16,0 21-16,21-21 0,-21 0 15,21 0-15,0 0 0,0 0 0,0 0 16,21 0-16,0 0 0,21 0 15,-20 22-15,-1-22 0,21 0 0,0 0 16,1 0-16,-1 21 0,0-21 16,22 0-16,-22 0 0,22 21 15,-1-21-15,1 0 0,-1 21 0,1 0 16,-1-21-16,22 21 0,-22-21 16,1 22-16,-1-22 0,1 21 0,-1 0 15,-20-21-15,20 21 0,1 0 16,-22-21-16,22 21 0,20-21 0,-20 22 15,-1-22-15,-20 0 0,20 21 0,-21-21 16,22 21-16,-22-21 0,-21 21 16,22-21-16,-22 21 0,0-21 0,0 0 15,-21 21-15,21-21 0,-21 22 16,-21-22-16,0 21 0,0-21 16,-21 0-16,-1 21 0,1-21 0,-22 0 15,1 0-15,-22 21 0,1-21 16,-1 0-16,-21 0 0,0 0 0,0 0 15,1 0 1,-22 21 0,-22-21-16,1 0 15,0 0-15,0 0 0,-21 0 16,-1 21-16,1 1 0,0-22 0,-22 21 16,1-21-16,-22 21 0</inkml:trace>
  <inkml:trace contextRef="#ctx0" brushRef="#br0" timeOffset="4468.22">1926 10224 0,'0'0'0,"0"21"94,21 0-94,0-21 16,1 21-16,-1-21 15,0 0-15,21 21 0,1-21 0,-1 0 16,21 21-16,1-21 0,21 22 16,-22-22-16,22 0 0,21 0 0,-1 0 15,1 0-15,0 0 0,21 0 0,0 0 16,21 0-16,0 0 0,1 0 15,20 0-15,0 0 0,1 0 0,-1 0 16,21-22-16,1 22 0,-1-21 0,1 21 16,21 0-16,-22 0 0,22-21 15,-22 21-15,22-21 0,-22 21 16,22 0-16,-21-21 0,20 21 0,-20-21 0,-1 21 16,1-22-16,-1 1 0,-20 21 15,-1 0-15,-21-21 0,0 21 16,0-21-16,-21 21 0,0-21 0,0 21 15,-21-21-15,-21 21 0,21-22 16,-43 22-16,1-21 0,-1 21 0,-20-21 16,-1 0-16,-21 21 0,0-21 0,-21 0 15,0-1-15,0 1 0,-21-21 16</inkml:trace>
  <inkml:trace contextRef="#ctx0" brushRef="#br0" timeOffset="7235.42">3916 6710 0,'0'0'0,"0"-85"15,0 43-15,0 0 0,21-1 16,-21 22-16,0-21 0,0-1 0,0 22 16,0-21-16,0 21 0,0 0 15,0-1-15,0 44 16,0-1-16,0 0 15,0 21-15,0 1 0,0 20 16,0 1-16,0-1 0,0 1 16,-21 20-16,21 1 0,0 0 0,0-1 15,0 22-15,-21-21 0,21 21 16,-22-1-16,22 1 0,-21 0 0,21 0 16,0 0-16,0 0 0,-21-22 0,21 22 15,-21-21-15,21-1 0,0 1 16,0-21-16,0-1 0,0 1 0,0-22 15,0 0-15,0 1 0,0-22 16,0 0-16,0 0 0,21-21 0,0 0 16,0 0-16,1-21 15,-22 0-15,21 0 0,-21-22 16,21 1-16,-21 0 0,21-22 0,0 1 16,-21-1-16</inkml:trace>
  <inkml:trace contextRef="#ctx0" brushRef="#br0" timeOffset="7885.05">4276 6689 0,'-22'-21'0,"44"42"0,-65-64 16,1 22-16,21 21 0,0-21 0,-1 21 16,1 0-16,42 0 31,22 0-31,-1 0 0,22 0 15,-1 0-15,43 0 0,0 0 0,0 0 16,21 0-16,0 0 0,0 0 16,21 0-16,0 0 0,0 0 0,0 0 15,0 21-15,1-21 16,-22 0-16,0 21 0,0-21 0,0 22 0,-22-22 16,1 21-16,-21 0 0,0-21 15,-22 21-15,1 0 0,-43 0 0,21 1 16,-21-1-16,0 0 0,-21 0 15,0 21-15,0-20 0,0-1 16,0 21-16,-21-21 0,0 22 0,0-1 16,0 0-16,0 1 0,-1 20 0,22-21 15,-21 22-15,21-1 0,-21-20 16,21 20-16,0 1 0,0-1 0,0 1 16,0-1-16,0 22 0,0-22 0,0 1 15,0 21-15,0-22 0,21 1 16,0 20-16,-21-20 0,22-1 0,-22 1 15,21-22-15,-21 22 0,21-1 16,-21-21-16,0 22 0,0-22 0,0 1 16,-42-1-16,20 0 0,-20 1 15,0-22-15,-22 0 0,1 21 0,-22-21 16,0-21-16,-20 22 0,-1-22 0,-21 0 16,-21 0-16,-1 0 0,-20 0 15,21 0-15,0 0 0,-22-22 0,22 22 16,0-21-16,0 0 0,21 0 0,0 0 15,21 21-15,0-21 0,22-1 16,-1 1-16,21 0 0,1 0 0,-1 0 16,22 21-16,0-21 0,21-1 15,-1 1-15,22 0 0,0 0 0,0 0 16,22 0-16,-1-1 0,21 1 16,0-21-16,22 21 0,21-22 15,-1 22-15,22-21 0,21 0 0</inkml:trace>
  <inkml:trace contextRef="#ctx0" brushRef="#br0" timeOffset="8303.93">9059 6858 0,'0'-21'16,"0"42"-16,0-63 0,0 21 16,-21-1-16,0 22 0,0 0 0,0 0 15,-22 0-15,22 0 0,0 22 0,-21 20 16,20-21-16,1 21 0,-21 1 16,21-1-16,21 22 0,0-1 0,-21 22 15,21-22-15,0 22 0,0 0 0,0-1 16,0 1-16,0 21 0,0-22 15,0 22-15,0-21 0,0 0 0,0 20 16,21-20-16,-21-21 0,21 20 0,0 1 16,-21-22-16,21 1 0,-21-1 15,21 1-15,-21-1 0,0-20 16,0-1-16,0 0 0,0-20 0,0 20 16,0-21-16,0 0 0,0 0 15,0-42 1,0 0-16,0 0 0,0 0 15,0-22-15,0 1 0,0 0 0,0-22 16,0 1-16,22-1 0</inkml:trace>
  <inkml:trace contextRef="#ctx0" brushRef="#br0" timeOffset="8863.6">9017 7239 0,'0'0'0,"-21"-21"0,-22-21 0,1 20 15,21 1-15,-21 0 0,20 21 0,1-21 16,0 0-16,21 0 16,21 21-16,22 0 15,-1 0-15,0-22 0,22 22 0,20 0 16,1 0-16,0 0 0,-1 0 16,22 0-16,0 0 0,21 0 0,-21 0 15,21 0-15,0 0 0,-21 0 0,0 0 16,-1 0-16,1 0 15,0 0-15,-21 0 0,21 0 0,-22 0 16,-20 0-16,-1 0 0,1 0 0,-22 0 16,0 0-16,1 0 0,-22 0 15,0 0-15,0 0 0,0 0 0,-21 22 16,0-1-16,22 0 0,-1 21 16,-21-21-16,0 1 0,0 20 15,0 0-15,0 1 0,0-1 0,0 0 16,0 1-16,0 20 0,0-21 0,0 22 15,0-22-15,0 22 0,0-1 16,0 1-16,21-1 0,0 22 0,-21-22 16,21 22-16,0-21 0,-21 20 15,22-20-15,-1 20 0,0-20 16,-21-1-16,21 22 0,0-21 0,-21-1 16,0 1-16,0-1 0,0 1 0,0-1 15,0-21-15,0 22 0,0-22 0,-21 1 16,0-1-16,-21-21 0,-22 21 15,1-20-15,-1-1 0,-21 0 0,1 0 16,-1 0-16,-21-21 0,0 0 0,22 21 16,-1-21-16,-21 0 0,22 0 0,-1 0 15,-21 0-15,21 0 0,1-21 16,-1 0-16,22 0 0,-22 0 0,21 0 16</inkml:trace>
  <inkml:trace contextRef="#ctx0" brushRef="#br0" timeOffset="8914.58">9123 8805 0,'0'-105'15</inkml:trace>
  <inkml:trace contextRef="#ctx0" brushRef="#br0" timeOffset="10096.43">3471 4064 0,'0'-21'16,"0"0"0,0 0-1,0-1 1,0 44 31,0-1-47,0 0 0,0 0 15,0 21-15,0-20 16,0 20-16,0-21 0,0 21 0,0 1 16,0-1-16,0 0 0,0 1 0,0-1 15,0 0-15,0 1 0,0-1 16,0 0-16,0 1 0,0-1 0,0 0 15,0 1-15,0 20 0,0-20 16,0-1-16,0-21 0,0 21 0,0 1 16,0-1-16,0-21 0,0 22 15,0-22-15,0 0 0,0 21 0,0-21 16,-21-21-16,21 22 0,-21-1 0,0 0 16,0-21-1,-1 0-15,1 0 16,0 0-16,-21 0 0,21 0 0,-22 0 15,1 0-15,-22 0 0,1 0 16,-1 0-16,-20 0 0,-22 0 0,21 0 16,-21-21-16,1 21 0,-1 0 15,0-21-15,0 21 0,0-22 0,22 22 16,-22 0-16,21-21 0,0 0 16,22 21-16,-22 0 0,22-21 0,-1 21 15,22 0-15,0 0 0,-1-21 16,22 21-16,0 0 0,0 0 15,21-21 1,0-1 0,42 1-16,-21 0 0,22 21 15,-22-21-15,42 0 0,-20-22 16</inkml:trace>
  <inkml:trace contextRef="#ctx0" brushRef="#br0" timeOffset="10452.21">2540 4255 0,'0'0'0,"-21"0"16,21-22-16,-21 22 0,-1 0 15,22 22 1,0-1-1,0 0-15,22 21 0,-1-21 0,0 22 16,0-1-16,0 0 0,22-20 16,-22 20-16,0 0 0,0 1 0,0-1 15,0 0-15,1 1 0,-1-1 16,0-21-16,0 21 0,0 1 16,-21-22-16,21 0 0,1 0 0,-22 0 15,21 1-15,-21-1 0,0 0 16,0-42 15,0 0-15,0-1-16,0 1 0,0 0 15</inkml:trace>
  <inkml:trace contextRef="#ctx0" brushRef="#br0" timeOffset="10723.06">3111 4424 0,'0'0'0,"-21"0"16,0 0-16,0 0 0,0 0 15,0 0-15,-1 21 0,-20 0 0,0 0 16,-1 1-16,1-1 0,0 21 16,-1-21-16,-20 22 0,21-1 0,-1-21 15,1 21-15,-22 1 0,22-1 16,21 0-16,-21-20 0,20 20 15,-20-21-15,21 21 0,0-20 0,21-1 16,0 0-16,0-42 47,21 21-47</inkml:trace>
  <inkml:trace contextRef="#ctx0" brushRef="#br0" timeOffset="17483.16">15536 7874 0,'0'0'0,"21"0"0,1 0 16,-1 0-16,0 0 15,0-21-15,0 21 16,-21-21-16,0 0 16,21-1-16,-21 1 15,0 0-15,0 0 0,0 0 16,-21 0-16,0 21 0,0-22 0,-21 22 15,-1 0-15,1 0 16,0 0-16,-1 0 0,-20 0 0,20 0 16,-20 22-16,21-1 0,-22 0 0,1 21 15,20-21-15,1 22 0,0-1 16,20 22-16,1-22 0,0 21 0,0-20 16,21-1-16,0 22 0,0-22 15,0 0-15,0 1 0,21-22 0,-21 21 16,21-21-16,22 0 0,-22-21 15,21 22-15,0-22 0,1 0 0,-1 0 16,0 0-16,1-22 0,-1 1 16,0 0-16,1 0 0,-1 0 15,0-22-15,-20 22 0,-1-21 16,21 0-16,-21-1 0,0 1 0,-21 0 16,22-1-16,-22 1 0,21 0 15,-21-1-15,21 1 0,-21 21 0,0 0 16,0-1-16,0 1 0,0 42 31,0 22-31,0-22 16,0 21-16,0 1 0,0 20 15,0-21-15,0 22 0,-21-1 0,21 1 16,0-1-16,0 22 0,-21-21 16,21 20-16,-22 1 0,22 0 15,0-1-15,-21 1 0,21 0 16,-21-22-16,21 1 0,-21-1 0,21 1 15,0-1-15,0-21 0,0 1 0,0-1 16,0-21-16,0 0 0,0 1 16,0-1-16,0 0 0,21-21 15,-21-21 1,21 0-16,0-1 0,1 1 16,-1-21-16,0 0 0,0-1 0,0 1 15,0-22-15,22 1 0,-22-22 16,0 1-16,0-1 0,22 0 0,-22 1 15,0-22-15,0 21 0,0 0 16,0-20-16,1 20 0,-1 0 0,0 22 16,-21-1-16,0 1 0,21 20 15,-21 1-15,0 21 0,0 0 0,21 0 16,-21-1-16,0 44 16,0 20-16,0-21 15,0 21-15,0 1 0,0 20 16,0-20-16,0-1 0,0 21 0,0-20 15,0-1-15,0 0 0,0 1 16,0-1-16,0-21 0,0 0 0,0 1 16,0-1-16,21 0 0,1-21 15,-1 0-15,0 0 16,0 0-16,0 0 0,0-21 0,1 21 16,20-43-16,-21 22 0,0 0 15,0-21-15,1 21 0,20-22 0,-21 22 16,0-21-16,0 21 0,-21-22 15,22 22-15,-1 0 0,-21 0 0,0 0 16,21-1-16,-21 1 0,0 42 47,0 1-47,0-1 0,0 21 0,0-21 16,0 22-16,0-22 15,0 21-15,0 0 0,0-20 0,0 20 16,0-21-16,0 0 0,0 0 0,0 1 15,21-1-15,0 0 0,0 0 16,1-21-16,-1 0 0,0 0 16,0 0-16,21 0 15,-20-21-15,-1 0 0,21 0 0,-21-1 16,0 1-16,22 0 0,-22-21 16,0-1-16,0 1 0,0 0 0,1 21 15,-1-22-15,0 22 0,-21 0 16,0 0-16,0 0 0,0 42 31,0 0-31,0 0 0,0 0 16,0 0-16,0 22 0,0-22 0,0 0 15,0 21-15,0-20 0,0-1 16,0 0-16,0 0 0,0 0 0,0 0 16,0 1-16,0-1 0,21-21 15,0 21-15,0-21 0,1 0 16,-1 0-16,0 0 0,0 0 15,0-21-15,0 0 0,22 21 0,-22-22 16,0 1-16,0-21 0,0 21 0,1-22 16,-1-20-16,21 21 15,-21-22-15,0 1 0,1-1 0,20 1 16,-21-1-16,0 1 0,0-1 16,1 22-16,-22-22 0,21 22 0,-21 0 15,0 20-15,0-20 0,0 21 16,0 0-16,-21 42 15,-1 0 1,22 0-16,-21 22 0,0-1 0,0 0 16,0 1-16,0-1 0,-1 21 15,22 1-15,0-1 0,-21 1 0,21 21 16,0-22-16,0-21 0,0 22 16,0-22-16,0 1 0,0-1 15,0 0-15,0-21 0,21 22 0,1-22 16,-1 0-16,0-21 0,0 21 15,0-21-15,0 0 0,1 0 0,-1 0 16,21 0-16,-21 0 0,0-21 0,1 21 16,20-21-16,-21 0 0,0 0 15,0-1-15,-21 1 0,22 0 0,-22 0 16,0 0-16,0 0 0,0-1 16</inkml:trace>
  <inkml:trace contextRef="#ctx0" brushRef="#br0" timeOffset="17712.05">17166 8022 0,'-21'0'0,"42"0"0,-63 0 16,63 0 0,21 0-16,-21-21 15,22 0-15,-1 21 0,0 0 16,1-21-16,20 21 0,-20-21 0,-1 21 15,21 0-15,-20 0 0,-1-22 16,-21 22-16,0-21 0,1 21 16,-22-21-1</inkml:trace>
  <inkml:trace contextRef="#ctx0" brushRef="#br0" timeOffset="18067.84">16891 7705 0,'0'0'0,"-21"0"0,0 0 15,-1 0-15,22 21 0,-21-21 0,21 21 16,0 0-16,0 0 16,0 1-16,0-1 15,21-21-15,1 21 16,-1-21-16,0 0 0,0 0 15,0 0-15,0 0 0,1 0 16,-1-21-16,0 0 0,0 21 0,-21-22 16,0 1-16,0 0 15,0 0-15,-21 21 0,0-21 0,0 0 16,-1 21-16,1 0 0,0-22 16,0 22-16,0 0 0,0 0 15,-1 22-15,1-1 16,21 0-1,0 0-15,0 0 0,0 0 0,21-21 16,1 22-16,-1-1 0,21-21 16,0 21-16,1-21 0</inkml:trace>
  <inkml:trace contextRef="#ctx0" brushRef="#br0" timeOffset="18399.65">18161 7684 0,'0'0'0,"-21"0"0,0-22 0,-1 22 15,1 0-15,0 0 16,0 0-16,0 0 16,0 22-16,-1-1 15,22 21-15,0-21 0,-21 22 0,21-1 16,-21 0-16,21 1 0,0 20 15,0-21-15,0 22 0,0-1 0,0-20 16,0-1-16,0 22 0,0-22 16,0-21-16,0 21 0,0 1 0,0-22 15,0 0-15,21 0 0,0 0 0,1 1 16,-1-22-16,0 0 0,0 0 16,0 0-16,22 0 15,-22 0-15,0-22 0,0 22 0,21-21 16,1-21-16,-1 21 0</inkml:trace>
  <inkml:trace contextRef="#ctx0" brushRef="#br0" timeOffset="18712.99">18923 7705 0,'0'0'0,"0"-21"15,21 21 1,0 21-1,0 0-15,-21 0 0,22 0 16,-1 0-16,0 22 0,21-1 0,-21 22 16,22-22-16,-22 21 0,21 1 15,-21-1-15,22 1 0,-22-22 0,-21 22 16,0-22-16,0 22 0,0-22 16,0 0-16,0 1 0,-21-22 0,-22 21 15,22 0-15,0-20 0,-21 20 16,21-21-16,-22 0 0,22 0 0,-21 1 15,21-1-15,-1-21 0,1 21 0,0-21 16,-21 0-16,21 0 16,-1 0-16,1 0 0,0 0 15,0 0-15,0 0 0,-22-21 0</inkml:trace>
  <inkml:trace contextRef="#ctx0" brushRef="#br0" timeOffset="19587.52">4614 8890 0,'-21'0'0,"42"0"0,-84 21 16,42 0-16,-1-21 0,22 22 0,0-1 31,22-21-31,-1 0 0,21 0 0,0 0 15,22 0-15,21 0 0,-1 0 16,1 0-16,0-21 0,20 21 0,22 0 16,0-22-16,-21 22 0,21 0 0,0 0 15,-21-21-15,21 21 0,-21 0 16,0 0-16,21 0 0,-21 0 0,-1 0 16,1 0-16,0 0 0,0 0 15,-21 0-15,-1 0 0,-20 0 0,-1 0 16,1 0-16,-22 0 0,0 0 0,-20 0 15,-1 0-15,0 0 0,0 0 16,0 0-16,0 0 16,1 0-16,20 0 15,-21 0-15,21 0 0,1 0 0</inkml:trace>
  <inkml:trace contextRef="#ctx0" brushRef="#br0" timeOffset="20239.78">9419 9102 0,'0'0'0,"-42"0"0,-1 0 0,22 0 16,-21 0-16,21 0 0,-22 0 0,22 0 15,0 0-15,0 0 0,21 21 16,21-21 0,0 0-16,22 0 0,-1 21 0,21-21 15,1 0-15,21 0 0,20 0 16,1 0-16,21 0 0,0 0 0,0 0 16,0 0-16,21 0 0,-21 0 0,22 0 15,-22 0-15,0 0 0,-22 0 16,1 0-16,0 0 0,-21 0 0,-22 0 15,-20 0-15,20 0 0,-42 0 0,22 0 16,-22 0-16,0 0 16,0 0-16,0 0 15,0 0-15,1 0 0,-1 0 16,21-21-16,22 0 0,-1 21 0,1-21 16,20-1-16</inkml:trace>
  <inkml:trace contextRef="#ctx0" brushRef="#br0" timeOffset="20891.43">15938 9059 0,'0'0'0,"-42"0"0,-21 0 0,-1 0 0,1 0 16,20 0-16,-20 0 0,-1-21 16,22 21-16,-22 0 0,1 0 0,21-21 15,-22 21-15,22 0 0,-22 0 0,22 0 16,0 0-16,-1 0 0,1 0 16,0 0-16,-1 0 0,22 0 0,0 0 15,0 0-15,0 0 16,63 0-1,-21 0-15,43 0 0,-1 21 0,22-21 16,-1 0-16,43 0 0,-21 0 16,42 0-16,1 0 0,20 0 0,0 0 15,22 21-15,-1-21 0,1 22 16,-1-22-16,1 21 0,-1-21 16,1 21-16,-22-21 0,-21 21 0,0-21 15,1 0-15,-1 21 0,-21-21 0,0 0 16,-21 21-16,-1-21 0,-20 0 15,0 0-15,-43 0 0,22 22 0,-22-22 16,0 0-16,-21 0 0,1 0 0,-1 0 16,-42-22 31,21 1-32,0 0-15,0 0 16,21 0-16</inkml:trace>
  <inkml:trace contextRef="#ctx0" brushRef="#br0" timeOffset="21536.58">20849 7662 0,'0'0'0,"0"-42"15,-21 42-15,21-21 16,0 0-16,0 0 16,0-1-16,0 1 15,0 0 1,0 0-16,0 0 0,-21 21 16,21-21-16,-21 21 31,21 21 0,0 0-31,0 0 0,21 21 0,0 1 16,0-22-16,21 42 0,-20-20 0,20-1 15,0 22-15,22-1 0,-22 1 16,22 20-16,-22-20 0,21 20 0,1-20 16,-1 21-16,1-1 0,-22-20 15,22 20-15,-1-20 0,-20 21 16,-1-22-16,21 22 0,-20-22 0,-1 1 15,0-1-15,1 1 0,-1-1 0,0-20 16,1-1-16,-22 0 0,21 1 16,1-1-16,-22-21 0,21 0 0,-21 0 15,0 1-15,1-1 0,-1-21 0,0 0 16,-21 21-16,0-42 31,0 0-31,0-1 0,0 1 16,0-21-16,0 21 0,0-22 0,0 22 15,0-21-15</inkml:trace>
  <inkml:trace contextRef="#ctx0" brushRef="#br0" timeOffset="21963.51">23050 7557 0,'0'0'0,"-21"-22"0,0 1 0,21 0 16,0 0-16,-21 0 15,0 21-15,21-21 0,-21 21 0,-1 0 16,1 0-16,0 0 0,-21 0 16,-1 21-16,1 0 0,0 0 0,-22 0 15,1 22-15,20-1 0,-41 0 0,20 22 16,1-1-16,-1 1 0,-20 20 15,20 1-15,-21 0 0,1 21 0,-1-22 16,22 1-16,-22 21 0,0-22 0,22 22 16,-1-21-16,1 0 0,-1-1 15,1 1-15,20 0 0,1-22 0,0 1 16,-1-22-16,22 21 0,0-20 16,-21-1-16,42-21 0,-21 22 15,-1-22-15,1 0 0,21 0 0,0 0 16,0 0-16,-21-21 15,21-21 17,-21 0-17,0 0-15,0 0 0</inkml:trace>
  <inkml:trace contextRef="#ctx0" brushRef="#br0" timeOffset="28967.43">0 4636 0,'0'-22'15,"0"1"1,0 0-16,0 0 16,0 0-1,21 21 1,-21-21 15,-21 21 32,21 21-63,0 0 15,0 0-15,0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1904-C2AD-4566-B1A6-79D8E5F88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3ABC9-1C16-4E90-9200-B7D7FA2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0E62-9D55-4D3F-A1EC-05E27A8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DC2A-F698-4A8A-B075-3CFD5BFB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4EF7-A70F-4FFB-B610-4F4F04EE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0AFD-AFAF-4584-AFD9-118AC872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9858F-D3DD-45B7-8D5E-1B34AA58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C34A-4DAD-4D12-8508-73911AC3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43F3-77AA-481D-A667-F206FB2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A475-1F30-4FE2-935E-7D3AEC71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2250E-D5E3-4EDA-8F3E-226DED454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0D35-E1FC-4A8A-8DA0-6DACFD16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12AB-5CB0-411A-9E0A-5BBBEAC0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4652-8FD3-40BE-92EC-CB6748F0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F0A-1F5B-4249-B349-E2E0E6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03A0-C0D8-4C30-8ABB-A43D914E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1220-E0C9-431B-A996-D39BA23F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7C38-B200-4F32-A348-5A1F7424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C29C-7289-475E-B113-87990483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B253-7927-4B86-B237-1689038B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1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5DC7-8053-4DE9-A209-EE690F4B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30FB-4738-4ABC-8F2C-6EF19AC1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DA59-408B-42B1-A2A2-DAE653A7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1107-640D-48C4-8C96-62C07288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E51D-D94D-431A-A6F2-118B52AA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7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A028-0228-4611-A6A4-D0DB1B50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8DB-5D3D-43BB-A724-8C7F91392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FBE8-FCEB-491A-9482-3948CC5C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F99E-8110-4527-BB9B-834E5F3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346E-70AD-40A6-B9CD-326B149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D753-C754-498C-9083-3BBC45B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3DD9-399F-48D2-BA7C-6FE24BD8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3066-2D9A-4771-8628-E57131AA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D86F-2AAD-41F7-96D8-C310224F7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CB7E-34A0-44E5-A1F1-66BB8B98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F611A-F5A1-4CB5-A4D8-DDDC8A00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C3E15-4470-4168-9517-5B6F056F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84AC3-917E-4E3D-9679-8A316250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0BEE1-B44B-4EF6-BE97-5A67145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5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DF6B-25E0-4278-B55F-C4138297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E4D57-96C7-4B1F-BA7A-226661D4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9549F-98BC-4DFD-907A-CC074818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A6027-7C92-42C0-8943-02D2D54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008F1-0D08-471B-B48D-6DFB344C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0247A-1168-4DFF-9321-7BE4EA33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27C9-D371-42EB-B36D-39D1D738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38BC-B1C6-43ED-ADD9-DED92E7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953F-F8C9-4A65-9C41-9A944142A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C96C6-5D91-4CCF-9A49-477B69B20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49EF-78D4-4942-B2BD-3FAE4387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9FD3-9F10-4FC5-8712-83CBB493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9BF15-A185-4843-988B-37343164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4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FC85-83A0-4D48-9489-84809472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D3611-4210-4C75-AFC8-12BF533E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5A42-7A0A-4C2C-92CC-850C7FC9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3A7B-6AC2-4C32-9A47-D28E3C2E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3490F-51FE-4735-9132-25C76EB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CFE0F-FA2F-4299-B04F-8C3D889B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E739C-7C36-4921-888F-48A70B8D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9863-2917-463B-8C1F-D772F2D6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6839-6915-4A26-8F62-2C22A3DE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092-0388-41C8-916D-4C77E1486203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DDA4-83D6-4A50-A617-7EF8F99F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2B22-B6B8-4D4A-B541-5D2E0B40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FFC1-997A-4717-AB56-52A62866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B6ED70-E6D8-4304-B45A-C733660B5DE9}"/>
                  </a:ext>
                </a:extLst>
              </p14:cNvPr>
              <p14:cNvContentPartPr/>
              <p14:nvPr/>
            </p14:nvContentPartPr>
            <p14:xfrm>
              <a:off x="1196280" y="190440"/>
              <a:ext cx="696492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B6ED70-E6D8-4304-B45A-C733660B5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181080"/>
                <a:ext cx="698364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2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9030C-4664-4DBC-8C19-691BFBC6F1BC}"/>
                  </a:ext>
                </a:extLst>
              </p14:cNvPr>
              <p14:cNvContentPartPr/>
              <p14:nvPr/>
            </p14:nvContentPartPr>
            <p14:xfrm>
              <a:off x="525600" y="152280"/>
              <a:ext cx="8984520" cy="42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9030C-4664-4DBC-8C19-691BFBC6F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42920"/>
                <a:ext cx="9003240" cy="42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8349A6-0E4B-4D0C-89AB-0DFF59CF5ADE}"/>
                  </a:ext>
                </a:extLst>
              </p14:cNvPr>
              <p14:cNvContentPartPr/>
              <p14:nvPr/>
            </p14:nvContentPartPr>
            <p14:xfrm>
              <a:off x="700920" y="1889640"/>
              <a:ext cx="7963200" cy="451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8349A6-0E4B-4D0C-89AB-0DFF59CF5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1880280"/>
                <a:ext cx="798192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E0D585-73B7-4D05-AA0D-048F7578F56A}"/>
                  </a:ext>
                </a:extLst>
              </p14:cNvPr>
              <p14:cNvContentPartPr/>
              <p14:nvPr/>
            </p14:nvContentPartPr>
            <p14:xfrm>
              <a:off x="281880" y="213480"/>
              <a:ext cx="8085240" cy="14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E0D585-73B7-4D05-AA0D-048F7578F5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04120"/>
                <a:ext cx="810396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9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25DA43-615F-4183-A083-4786FFC73D7E}"/>
                  </a:ext>
                </a:extLst>
              </p14:cNvPr>
              <p14:cNvContentPartPr/>
              <p14:nvPr/>
            </p14:nvContentPartPr>
            <p14:xfrm>
              <a:off x="601920" y="190440"/>
              <a:ext cx="9190080" cy="10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25DA43-615F-4183-A083-4786FFC73D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81080"/>
                <a:ext cx="920880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BB6A4B-4DC0-459F-9982-8617E521DEF4}"/>
                  </a:ext>
                </a:extLst>
              </p14:cNvPr>
              <p14:cNvContentPartPr/>
              <p14:nvPr/>
            </p14:nvContentPartPr>
            <p14:xfrm>
              <a:off x="175320" y="0"/>
              <a:ext cx="8808840" cy="241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BB6A4B-4DC0-459F-9982-8617E521D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-9360"/>
                <a:ext cx="882756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37BE9F-E826-47E8-AD9F-397BF909D5D9}"/>
                  </a:ext>
                </a:extLst>
              </p14:cNvPr>
              <p14:cNvContentPartPr/>
              <p14:nvPr/>
            </p14:nvContentPartPr>
            <p14:xfrm>
              <a:off x="236160" y="2263320"/>
              <a:ext cx="9357840" cy="105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37BE9F-E826-47E8-AD9F-397BF909D5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800" y="2253960"/>
                <a:ext cx="937656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CA41B7-0F82-4A36-96EE-B8B38885E1A8}"/>
                  </a:ext>
                </a:extLst>
              </p14:cNvPr>
              <p14:cNvContentPartPr/>
              <p14:nvPr/>
            </p14:nvContentPartPr>
            <p14:xfrm>
              <a:off x="45720" y="2743200"/>
              <a:ext cx="7978320" cy="146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CA41B7-0F82-4A36-96EE-B8B38885E1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0" y="2733840"/>
                <a:ext cx="799704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42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70B375-3F08-41C6-931C-3A11F89B1118}"/>
                  </a:ext>
                </a:extLst>
              </p14:cNvPr>
              <p14:cNvContentPartPr/>
              <p14:nvPr/>
            </p14:nvContentPartPr>
            <p14:xfrm>
              <a:off x="0" y="1341000"/>
              <a:ext cx="8298360" cy="240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70B375-3F08-41C6-931C-3A11F89B1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31640"/>
                <a:ext cx="831708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24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DA836-2CA3-4FA3-A227-4291C1122CBF}"/>
                  </a:ext>
                </a:extLst>
              </p14:cNvPr>
              <p14:cNvContentPartPr/>
              <p14:nvPr/>
            </p14:nvContentPartPr>
            <p14:xfrm>
              <a:off x="1897200" y="472320"/>
              <a:ext cx="5601240" cy="20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DA836-2CA3-4FA3-A227-4291C1122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840" y="462960"/>
                <a:ext cx="561996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97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886CB-539A-4DDD-99F6-352E98E53209}"/>
                  </a:ext>
                </a:extLst>
              </p14:cNvPr>
              <p14:cNvContentPartPr/>
              <p14:nvPr/>
            </p14:nvContentPartPr>
            <p14:xfrm>
              <a:off x="83880" y="198000"/>
              <a:ext cx="9685440" cy="48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886CB-539A-4DDD-99F6-352E98E53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8640"/>
                <a:ext cx="9704160" cy="48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3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78F-079C-4338-8D78-3FB320319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7F66-0843-475A-811F-A938F7E6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CBE929-BE51-486B-84A5-908713E9B6B9}"/>
                  </a:ext>
                </a:extLst>
              </p14:cNvPr>
              <p14:cNvContentPartPr/>
              <p14:nvPr/>
            </p14:nvContentPartPr>
            <p14:xfrm>
              <a:off x="937080" y="23040"/>
              <a:ext cx="8626320" cy="419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CBE929-BE51-486B-84A5-908713E9B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3680"/>
                <a:ext cx="864504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54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2021-01-26T13:04:56Z</dcterms:created>
  <dcterms:modified xsi:type="dcterms:W3CDTF">2021-01-26T14:44:29Z</dcterms:modified>
</cp:coreProperties>
</file>