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DADEA-D6D7-4019-A09D-D3F69092D07C}">
          <p14:sldIdLst>
            <p14:sldId id="256"/>
          </p14:sldIdLst>
        </p14:section>
        <p14:section name="Task3" id="{D844204E-EB61-44A8-AB10-313B2EF871B2}">
          <p14:sldIdLst>
            <p14:sldId id="257"/>
            <p14:sldId id="258"/>
          </p14:sldIdLst>
        </p14:section>
        <p14:section name="Task4" id="{803E0B2F-60FA-47B2-9758-CE1D3FBFC861}">
          <p14:sldIdLst>
            <p14:sldId id="259"/>
          </p14:sldIdLst>
        </p14:section>
        <p14:section name="Task5" id="{981333FE-8136-49DD-82FE-BC5F317EB311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90A4B2-FA4A-44DF-8BC9-C0B9E8A2FAEA}" v="464" dt="2025-07-29T00:47:38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0" autoAdjust="0"/>
  </p:normalViewPr>
  <p:slideViewPr>
    <p:cSldViewPr snapToGrid="0">
      <p:cViewPr>
        <p:scale>
          <a:sx n="75" d="100"/>
          <a:sy n="75" d="100"/>
        </p:scale>
        <p:origin x="94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Yu" userId="33c48ec268e4ffc9" providerId="LiveId" clId="{CE90A4B2-FA4A-44DF-8BC9-C0B9E8A2FAEA}"/>
    <pc:docChg chg="undo custSel addSld delSld modSld sldOrd addSection modSection">
      <pc:chgData name="Allen Yu" userId="33c48ec268e4ffc9" providerId="LiveId" clId="{CE90A4B2-FA4A-44DF-8BC9-C0B9E8A2FAEA}" dt="2025-07-29T00:51:33.480" v="3221" actId="478"/>
      <pc:docMkLst>
        <pc:docMk/>
      </pc:docMkLst>
      <pc:sldChg chg="addSp delSp modSp new mod">
        <pc:chgData name="Allen Yu" userId="33c48ec268e4ffc9" providerId="LiveId" clId="{CE90A4B2-FA4A-44DF-8BC9-C0B9E8A2FAEA}" dt="2025-07-28T22:42:23.090" v="1341" actId="1076"/>
        <pc:sldMkLst>
          <pc:docMk/>
          <pc:sldMk cId="4238209391" sldId="256"/>
        </pc:sldMkLst>
        <pc:spChg chg="del">
          <ac:chgData name="Allen Yu" userId="33c48ec268e4ffc9" providerId="LiveId" clId="{CE90A4B2-FA4A-44DF-8BC9-C0B9E8A2FAEA}" dt="2025-07-28T22:15:31.638" v="1" actId="478"/>
          <ac:spMkLst>
            <pc:docMk/>
            <pc:sldMk cId="4238209391" sldId="256"/>
            <ac:spMk id="2" creationId="{8C40EF2E-2CA5-0005-FBA7-448EE07E12A4}"/>
          </ac:spMkLst>
        </pc:spChg>
        <pc:spChg chg="del">
          <ac:chgData name="Allen Yu" userId="33c48ec268e4ffc9" providerId="LiveId" clId="{CE90A4B2-FA4A-44DF-8BC9-C0B9E8A2FAEA}" dt="2025-07-28T22:15:32.690" v="2" actId="478"/>
          <ac:spMkLst>
            <pc:docMk/>
            <pc:sldMk cId="4238209391" sldId="256"/>
            <ac:spMk id="3" creationId="{42687BF8-DF2C-ACE2-201A-43E5F892270B}"/>
          </ac:spMkLst>
        </pc:spChg>
        <pc:spChg chg="add mod">
          <ac:chgData name="Allen Yu" userId="33c48ec268e4ffc9" providerId="LiveId" clId="{CE90A4B2-FA4A-44DF-8BC9-C0B9E8A2FAEA}" dt="2025-07-28T22:42:01.192" v="1338" actId="113"/>
          <ac:spMkLst>
            <pc:docMk/>
            <pc:sldMk cId="4238209391" sldId="256"/>
            <ac:spMk id="4" creationId="{4E2EED92-1DE5-78C6-0280-FA02247AB894}"/>
          </ac:spMkLst>
        </pc:spChg>
        <pc:spChg chg="add mod ord">
          <ac:chgData name="Allen Yu" userId="33c48ec268e4ffc9" providerId="LiveId" clId="{CE90A4B2-FA4A-44DF-8BC9-C0B9E8A2FAEA}" dt="2025-07-28T22:42:14.139" v="1339" actId="693"/>
          <ac:spMkLst>
            <pc:docMk/>
            <pc:sldMk cId="4238209391" sldId="256"/>
            <ac:spMk id="5" creationId="{45C477FE-A58C-0DB3-24B5-A85C55F5619B}"/>
          </ac:spMkLst>
        </pc:spChg>
        <pc:spChg chg="add mod topLvl">
          <ac:chgData name="Allen Yu" userId="33c48ec268e4ffc9" providerId="LiveId" clId="{CE90A4B2-FA4A-44DF-8BC9-C0B9E8A2FAEA}" dt="2025-07-28T22:38:31.653" v="1170" actId="164"/>
          <ac:spMkLst>
            <pc:docMk/>
            <pc:sldMk cId="4238209391" sldId="256"/>
            <ac:spMk id="6" creationId="{43B084A9-7CB3-D726-A622-155BE85798E3}"/>
          </ac:spMkLst>
        </pc:spChg>
        <pc:spChg chg="add del mod topLvl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7" creationId="{19D83931-F703-99A6-B092-B478130A9788}"/>
          </ac:spMkLst>
        </pc:spChg>
        <pc:spChg chg="add del mod topLvl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8" creationId="{C5AF20A6-30AF-5B19-7BF1-C2891F89F098}"/>
          </ac:spMkLst>
        </pc:spChg>
        <pc:spChg chg="add del mod topLvl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9" creationId="{A08C700A-6777-1762-894D-6D6F83411A3C}"/>
          </ac:spMkLst>
        </pc:spChg>
        <pc:spChg chg="add del mod">
          <ac:chgData name="Allen Yu" userId="33c48ec268e4ffc9" providerId="LiveId" clId="{CE90A4B2-FA4A-44DF-8BC9-C0B9E8A2FAEA}" dt="2025-07-28T22:36:38.534" v="1127" actId="478"/>
          <ac:spMkLst>
            <pc:docMk/>
            <pc:sldMk cId="4238209391" sldId="256"/>
            <ac:spMk id="10" creationId="{A3065F9C-3B23-B37F-7CC0-E6F8800D9DCA}"/>
          </ac:spMkLst>
        </pc:spChg>
        <pc:spChg chg="add del mod">
          <ac:chgData name="Allen Yu" userId="33c48ec268e4ffc9" providerId="LiveId" clId="{CE90A4B2-FA4A-44DF-8BC9-C0B9E8A2FAEA}" dt="2025-07-28T22:36:41.727" v="1129" actId="478"/>
          <ac:spMkLst>
            <pc:docMk/>
            <pc:sldMk cId="4238209391" sldId="256"/>
            <ac:spMk id="11" creationId="{1EE5C92C-F4D6-D331-9748-F318D38DCA1F}"/>
          </ac:spMkLst>
        </pc:spChg>
        <pc:spChg chg="add del mod">
          <ac:chgData name="Allen Yu" userId="33c48ec268e4ffc9" providerId="LiveId" clId="{CE90A4B2-FA4A-44DF-8BC9-C0B9E8A2FAEA}" dt="2025-07-28T22:36:48.515" v="1130" actId="478"/>
          <ac:spMkLst>
            <pc:docMk/>
            <pc:sldMk cId="4238209391" sldId="256"/>
            <ac:spMk id="12" creationId="{633FEE68-1697-2370-7E33-7B13A4A806F2}"/>
          </ac:spMkLst>
        </pc:spChg>
        <pc:spChg chg="add del mod topLvl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13" creationId="{61582F30-C8C3-B450-BC3E-B6E7D995ED53}"/>
          </ac:spMkLst>
        </pc:spChg>
        <pc:spChg chg="add mod">
          <ac:chgData name="Allen Yu" userId="33c48ec268e4ffc9" providerId="LiveId" clId="{CE90A4B2-FA4A-44DF-8BC9-C0B9E8A2FAEA}" dt="2025-07-28T22:38:31.653" v="1170" actId="164"/>
          <ac:spMkLst>
            <pc:docMk/>
            <pc:sldMk cId="4238209391" sldId="256"/>
            <ac:spMk id="15" creationId="{6B27ADB9-9607-32A8-CDC4-11152D3F92DB}"/>
          </ac:spMkLst>
        </pc:spChg>
        <pc:spChg chg="add del mod">
          <ac:chgData name="Allen Yu" userId="33c48ec268e4ffc9" providerId="LiveId" clId="{CE90A4B2-FA4A-44DF-8BC9-C0B9E8A2FAEA}" dt="2025-07-28T22:26:22.722" v="375" actId="478"/>
          <ac:spMkLst>
            <pc:docMk/>
            <pc:sldMk cId="4238209391" sldId="256"/>
            <ac:spMk id="16" creationId="{F7694D8B-CBB3-3040-102D-195B0272C0A8}"/>
          </ac:spMkLst>
        </pc:spChg>
        <pc:spChg chg="add mod">
          <ac:chgData name="Allen Yu" userId="33c48ec268e4ffc9" providerId="LiveId" clId="{CE90A4B2-FA4A-44DF-8BC9-C0B9E8A2FAEA}" dt="2025-07-28T22:42:19.056" v="1340" actId="1076"/>
          <ac:spMkLst>
            <pc:docMk/>
            <pc:sldMk cId="4238209391" sldId="256"/>
            <ac:spMk id="17" creationId="{EE859A58-F489-5C98-A3C1-5CB502A37B8A}"/>
          </ac:spMkLst>
        </pc:spChg>
        <pc:spChg chg="add del mod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18" creationId="{EC10FEB1-5D6E-8AB6-2518-1871D3611586}"/>
          </ac:spMkLst>
        </pc:spChg>
        <pc:spChg chg="add del mod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19" creationId="{902D551F-8062-085B-714C-B82039E7AD68}"/>
          </ac:spMkLst>
        </pc:spChg>
        <pc:spChg chg="add del mod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20" creationId="{5859434C-BC5E-F36F-5FAC-09380D67AE70}"/>
          </ac:spMkLst>
        </pc:spChg>
        <pc:spChg chg="add del mod">
          <ac:chgData name="Allen Yu" userId="33c48ec268e4ffc9" providerId="LiveId" clId="{CE90A4B2-FA4A-44DF-8BC9-C0B9E8A2FAEA}" dt="2025-07-28T22:37:50.667" v="1153" actId="478"/>
          <ac:spMkLst>
            <pc:docMk/>
            <pc:sldMk cId="4238209391" sldId="256"/>
            <ac:spMk id="21" creationId="{6E550224-9086-CBE2-224C-2C4D28D78374}"/>
          </ac:spMkLst>
        </pc:spChg>
        <pc:spChg chg="add del mod">
          <ac:chgData name="Allen Yu" userId="33c48ec268e4ffc9" providerId="LiveId" clId="{CE90A4B2-FA4A-44DF-8BC9-C0B9E8A2FAEA}" dt="2025-07-28T22:37:37.723" v="1150" actId="478"/>
          <ac:spMkLst>
            <pc:docMk/>
            <pc:sldMk cId="4238209391" sldId="256"/>
            <ac:spMk id="22" creationId="{87C0C2C3-2D8E-A3EC-66C3-60D17B6408C7}"/>
          </ac:spMkLst>
        </pc:spChg>
        <pc:spChg chg="add del mod">
          <ac:chgData name="Allen Yu" userId="33c48ec268e4ffc9" providerId="LiveId" clId="{CE90A4B2-FA4A-44DF-8BC9-C0B9E8A2FAEA}" dt="2025-07-28T22:37:34.475" v="1147" actId="478"/>
          <ac:spMkLst>
            <pc:docMk/>
            <pc:sldMk cId="4238209391" sldId="256"/>
            <ac:spMk id="23" creationId="{EF88838A-E83C-521C-E13A-2E1F2AF5F99D}"/>
          </ac:spMkLst>
        </pc:spChg>
        <pc:spChg chg="add del mod">
          <ac:chgData name="Allen Yu" userId="33c48ec268e4ffc9" providerId="LiveId" clId="{CE90A4B2-FA4A-44DF-8BC9-C0B9E8A2FAEA}" dt="2025-07-28T22:37:33.337" v="1146" actId="478"/>
          <ac:spMkLst>
            <pc:docMk/>
            <pc:sldMk cId="4238209391" sldId="256"/>
            <ac:spMk id="24" creationId="{BDFC9C5E-2D05-6FBC-E811-4D189F211502}"/>
          </ac:spMkLst>
        </pc:spChg>
        <pc:spChg chg="del mod topLvl">
          <ac:chgData name="Allen Yu" userId="33c48ec268e4ffc9" providerId="LiveId" clId="{CE90A4B2-FA4A-44DF-8BC9-C0B9E8A2FAEA}" dt="2025-07-28T22:37:35.230" v="1149" actId="478"/>
          <ac:spMkLst>
            <pc:docMk/>
            <pc:sldMk cId="4238209391" sldId="256"/>
            <ac:spMk id="26" creationId="{6AC719FA-0841-8224-9A8C-17732951AF31}"/>
          </ac:spMkLst>
        </pc:spChg>
        <pc:spChg chg="del mod topLvl">
          <ac:chgData name="Allen Yu" userId="33c48ec268e4ffc9" providerId="LiveId" clId="{CE90A4B2-FA4A-44DF-8BC9-C0B9E8A2FAEA}" dt="2025-07-28T22:37:32.273" v="1145" actId="478"/>
          <ac:spMkLst>
            <pc:docMk/>
            <pc:sldMk cId="4238209391" sldId="256"/>
            <ac:spMk id="27" creationId="{9E04EF84-00F2-0441-81E5-4E71260C619A}"/>
          </ac:spMkLst>
        </pc:spChg>
        <pc:spChg chg="del mod topLvl">
          <ac:chgData name="Allen Yu" userId="33c48ec268e4ffc9" providerId="LiveId" clId="{CE90A4B2-FA4A-44DF-8BC9-C0B9E8A2FAEA}" dt="2025-07-28T22:37:30.298" v="1142" actId="478"/>
          <ac:spMkLst>
            <pc:docMk/>
            <pc:sldMk cId="4238209391" sldId="256"/>
            <ac:spMk id="28" creationId="{B5AEAA3B-0698-DBC1-B7A6-1CE37091001F}"/>
          </ac:spMkLst>
        </pc:spChg>
        <pc:spChg chg="add del mod topLvl">
          <ac:chgData name="Allen Yu" userId="33c48ec268e4ffc9" providerId="LiveId" clId="{CE90A4B2-FA4A-44DF-8BC9-C0B9E8A2FAEA}" dt="2025-07-28T22:37:29.193" v="1140" actId="478"/>
          <ac:spMkLst>
            <pc:docMk/>
            <pc:sldMk cId="4238209391" sldId="256"/>
            <ac:spMk id="29" creationId="{CD8EA66A-FE0B-F001-0BCC-A7EA0ACE9C7A}"/>
          </ac:spMkLst>
        </pc:spChg>
        <pc:spChg chg="del mod topLvl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0" creationId="{936DD781-64EF-D7A8-A593-307593397CC6}"/>
          </ac:spMkLst>
        </pc:spChg>
        <pc:spChg chg="del mod topLvl">
          <ac:chgData name="Allen Yu" userId="33c48ec268e4ffc9" providerId="LiveId" clId="{CE90A4B2-FA4A-44DF-8BC9-C0B9E8A2FAEA}" dt="2025-07-28T22:35:58.271" v="1121" actId="478"/>
          <ac:spMkLst>
            <pc:docMk/>
            <pc:sldMk cId="4238209391" sldId="256"/>
            <ac:spMk id="31" creationId="{BE40A9AD-15EE-70DC-2185-28523CABC655}"/>
          </ac:spMkLst>
        </pc:spChg>
        <pc:spChg chg="del mod topLvl">
          <ac:chgData name="Allen Yu" userId="33c48ec268e4ffc9" providerId="LiveId" clId="{CE90A4B2-FA4A-44DF-8BC9-C0B9E8A2FAEA}" dt="2025-07-28T22:35:57.801" v="1120" actId="478"/>
          <ac:spMkLst>
            <pc:docMk/>
            <pc:sldMk cId="4238209391" sldId="256"/>
            <ac:spMk id="32" creationId="{1ADD233F-457A-B907-1657-F7CA64A8BC12}"/>
          </ac:spMkLst>
        </pc:spChg>
        <pc:spChg chg="add del mod topLvl">
          <ac:chgData name="Allen Yu" userId="33c48ec268e4ffc9" providerId="LiveId" clId="{CE90A4B2-FA4A-44DF-8BC9-C0B9E8A2FAEA}" dt="2025-07-28T22:37:30.841" v="1143" actId="478"/>
          <ac:spMkLst>
            <pc:docMk/>
            <pc:sldMk cId="4238209391" sldId="256"/>
            <ac:spMk id="33" creationId="{56A0DCD7-0A10-7D2D-028B-D4748E763C0E}"/>
          </ac:spMkLst>
        </pc:spChg>
        <pc:spChg chg="add del mod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4" creationId="{6061778B-C503-095F-1926-4C4003ABBD7A}"/>
          </ac:spMkLst>
        </pc:spChg>
        <pc:spChg chg="add del mod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5" creationId="{28EFCFC0-E663-28A1-2A7F-64D7593BE063}"/>
          </ac:spMkLst>
        </pc:spChg>
        <pc:spChg chg="add del mod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6" creationId="{CD836F58-9EB3-EDE8-79B7-4F8632E8114C}"/>
          </ac:spMkLst>
        </pc:spChg>
        <pc:spChg chg="add del mod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7" creationId="{84381ABE-FB93-CFFC-239A-D736457AF893}"/>
          </ac:spMkLst>
        </pc:spChg>
        <pc:spChg chg="add del mod">
          <ac:chgData name="Allen Yu" userId="33c48ec268e4ffc9" providerId="LiveId" clId="{CE90A4B2-FA4A-44DF-8BC9-C0B9E8A2FAEA}" dt="2025-07-28T22:35:49.147" v="1119" actId="478"/>
          <ac:spMkLst>
            <pc:docMk/>
            <pc:sldMk cId="4238209391" sldId="256"/>
            <ac:spMk id="38" creationId="{A05B3DFA-935F-CBF2-BB63-7A5B21CC9C71}"/>
          </ac:spMkLst>
        </pc:spChg>
        <pc:spChg chg="mod">
          <ac:chgData name="Allen Yu" userId="33c48ec268e4ffc9" providerId="LiveId" clId="{CE90A4B2-FA4A-44DF-8BC9-C0B9E8A2FAEA}" dt="2025-07-28T22:38:33.342" v="1171"/>
          <ac:spMkLst>
            <pc:docMk/>
            <pc:sldMk cId="4238209391" sldId="256"/>
            <ac:spMk id="41" creationId="{27C06064-0269-4528-2593-02F09FEBB322}"/>
          </ac:spMkLst>
        </pc:spChg>
        <pc:spChg chg="mod">
          <ac:chgData name="Allen Yu" userId="33c48ec268e4ffc9" providerId="LiveId" clId="{CE90A4B2-FA4A-44DF-8BC9-C0B9E8A2FAEA}" dt="2025-07-28T22:40:11.674" v="1196" actId="20577"/>
          <ac:spMkLst>
            <pc:docMk/>
            <pc:sldMk cId="4238209391" sldId="256"/>
            <ac:spMk id="42" creationId="{2F29B0E1-4D68-22A6-DA77-5B3ABA0000D3}"/>
          </ac:spMkLst>
        </pc:spChg>
        <pc:spChg chg="mod">
          <ac:chgData name="Allen Yu" userId="33c48ec268e4ffc9" providerId="LiveId" clId="{CE90A4B2-FA4A-44DF-8BC9-C0B9E8A2FAEA}" dt="2025-07-28T22:38:37.758" v="1173"/>
          <ac:spMkLst>
            <pc:docMk/>
            <pc:sldMk cId="4238209391" sldId="256"/>
            <ac:spMk id="44" creationId="{8F6B58DC-8A61-051A-DB85-8813ED185A0D}"/>
          </ac:spMkLst>
        </pc:spChg>
        <pc:spChg chg="mod">
          <ac:chgData name="Allen Yu" userId="33c48ec268e4ffc9" providerId="LiveId" clId="{CE90A4B2-FA4A-44DF-8BC9-C0B9E8A2FAEA}" dt="2025-07-28T22:40:08.013" v="1194" actId="20577"/>
          <ac:spMkLst>
            <pc:docMk/>
            <pc:sldMk cId="4238209391" sldId="256"/>
            <ac:spMk id="45" creationId="{1211B7FD-3C8D-13DE-BEF7-BD75B112AD0E}"/>
          </ac:spMkLst>
        </pc:spChg>
        <pc:spChg chg="mod">
          <ac:chgData name="Allen Yu" userId="33c48ec268e4ffc9" providerId="LiveId" clId="{CE90A4B2-FA4A-44DF-8BC9-C0B9E8A2FAEA}" dt="2025-07-28T22:38:41.679" v="1175"/>
          <ac:spMkLst>
            <pc:docMk/>
            <pc:sldMk cId="4238209391" sldId="256"/>
            <ac:spMk id="47" creationId="{E67AE9DE-7BC1-6DA6-4CCA-608A2339285C}"/>
          </ac:spMkLst>
        </pc:spChg>
        <pc:spChg chg="mod">
          <ac:chgData name="Allen Yu" userId="33c48ec268e4ffc9" providerId="LiveId" clId="{CE90A4B2-FA4A-44DF-8BC9-C0B9E8A2FAEA}" dt="2025-07-28T22:40:14.443" v="1198" actId="20577"/>
          <ac:spMkLst>
            <pc:docMk/>
            <pc:sldMk cId="4238209391" sldId="256"/>
            <ac:spMk id="48" creationId="{973E6D70-487F-CDD9-A6BE-130440F6DFAE}"/>
          </ac:spMkLst>
        </pc:spChg>
        <pc:spChg chg="mod">
          <ac:chgData name="Allen Yu" userId="33c48ec268e4ffc9" providerId="LiveId" clId="{CE90A4B2-FA4A-44DF-8BC9-C0B9E8A2FAEA}" dt="2025-07-28T22:38:44.774" v="1177"/>
          <ac:spMkLst>
            <pc:docMk/>
            <pc:sldMk cId="4238209391" sldId="256"/>
            <ac:spMk id="50" creationId="{3CF53647-7176-80BE-57BB-D110A3386C7A}"/>
          </ac:spMkLst>
        </pc:spChg>
        <pc:spChg chg="mod">
          <ac:chgData name="Allen Yu" userId="33c48ec268e4ffc9" providerId="LiveId" clId="{CE90A4B2-FA4A-44DF-8BC9-C0B9E8A2FAEA}" dt="2025-07-28T22:40:17.519" v="1200" actId="20577"/>
          <ac:spMkLst>
            <pc:docMk/>
            <pc:sldMk cId="4238209391" sldId="256"/>
            <ac:spMk id="51" creationId="{2F086038-CD0A-68D5-EC19-C5869A44AC9D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53" creationId="{3959D3C0-F423-2EBF-814D-182E2D7C7A65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54" creationId="{D0162686-39D4-5534-51B4-5EA52351D6FC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56" creationId="{AC0487D2-85E2-3095-7699-039D3FF076C5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57" creationId="{238FC7C9-25E7-3DC3-0F5D-3439DE0108DC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59" creationId="{204D2858-996A-B716-3602-B79407E04311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60" creationId="{A5A42C3D-19CA-01D7-E89E-EE6AA6C17652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62" creationId="{6227DECD-4C4F-CC3C-01DE-F5E5AABD112D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63" creationId="{292F2134-E98C-C4FD-E94F-32E6518C9DD8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65" creationId="{2E61DCD8-6AF0-E014-1598-E552B979F415}"/>
          </ac:spMkLst>
        </pc:spChg>
        <pc:spChg chg="mod">
          <ac:chgData name="Allen Yu" userId="33c48ec268e4ffc9" providerId="LiveId" clId="{CE90A4B2-FA4A-44DF-8BC9-C0B9E8A2FAEA}" dt="2025-07-28T22:40:20.797" v="1201"/>
          <ac:spMkLst>
            <pc:docMk/>
            <pc:sldMk cId="4238209391" sldId="256"/>
            <ac:spMk id="66" creationId="{D851CE0F-6008-1C62-9AA7-121B3386AE40}"/>
          </ac:spMkLst>
        </pc:spChg>
        <pc:spChg chg="mod">
          <ac:chgData name="Allen Yu" userId="33c48ec268e4ffc9" providerId="LiveId" clId="{CE90A4B2-FA4A-44DF-8BC9-C0B9E8A2FAEA}" dt="2025-07-28T22:40:26.587" v="1204"/>
          <ac:spMkLst>
            <pc:docMk/>
            <pc:sldMk cId="4238209391" sldId="256"/>
            <ac:spMk id="68" creationId="{D3B81530-FD7B-3C06-CF4E-41F16701D397}"/>
          </ac:spMkLst>
        </pc:spChg>
        <pc:spChg chg="mod">
          <ac:chgData name="Allen Yu" userId="33c48ec268e4ffc9" providerId="LiveId" clId="{CE90A4B2-FA4A-44DF-8BC9-C0B9E8A2FAEA}" dt="2025-07-28T22:40:42.994" v="1285" actId="20577"/>
          <ac:spMkLst>
            <pc:docMk/>
            <pc:sldMk cId="4238209391" sldId="256"/>
            <ac:spMk id="69" creationId="{DB97B5D4-EC66-9097-E13A-C81D435B39E0}"/>
          </ac:spMkLst>
        </pc:spChg>
        <pc:spChg chg="mod">
          <ac:chgData name="Allen Yu" userId="33c48ec268e4ffc9" providerId="LiveId" clId="{CE90A4B2-FA4A-44DF-8BC9-C0B9E8A2FAEA}" dt="2025-07-28T22:40:26.587" v="1204"/>
          <ac:spMkLst>
            <pc:docMk/>
            <pc:sldMk cId="4238209391" sldId="256"/>
            <ac:spMk id="71" creationId="{31485345-E79C-31C3-C959-A20B08AC6D2F}"/>
          </ac:spMkLst>
        </pc:spChg>
        <pc:spChg chg="mod">
          <ac:chgData name="Allen Yu" userId="33c48ec268e4ffc9" providerId="LiveId" clId="{CE90A4B2-FA4A-44DF-8BC9-C0B9E8A2FAEA}" dt="2025-07-28T22:40:47.287" v="1289" actId="20577"/>
          <ac:spMkLst>
            <pc:docMk/>
            <pc:sldMk cId="4238209391" sldId="256"/>
            <ac:spMk id="72" creationId="{07B4F9B1-5F0F-3D3C-58A7-E6F813F063D5}"/>
          </ac:spMkLst>
        </pc:spChg>
        <pc:spChg chg="mod">
          <ac:chgData name="Allen Yu" userId="33c48ec268e4ffc9" providerId="LiveId" clId="{CE90A4B2-FA4A-44DF-8BC9-C0B9E8A2FAEA}" dt="2025-07-28T22:40:26.587" v="1204"/>
          <ac:spMkLst>
            <pc:docMk/>
            <pc:sldMk cId="4238209391" sldId="256"/>
            <ac:spMk id="74" creationId="{651A65CA-0DC6-A525-912F-479C29C6EB76}"/>
          </ac:spMkLst>
        </pc:spChg>
        <pc:spChg chg="mod">
          <ac:chgData name="Allen Yu" userId="33c48ec268e4ffc9" providerId="LiveId" clId="{CE90A4B2-FA4A-44DF-8BC9-C0B9E8A2FAEA}" dt="2025-07-28T22:40:45.342" v="1287" actId="20577"/>
          <ac:spMkLst>
            <pc:docMk/>
            <pc:sldMk cId="4238209391" sldId="256"/>
            <ac:spMk id="75" creationId="{AB0D1089-F577-3C56-62BF-412456EBF705}"/>
          </ac:spMkLst>
        </pc:spChg>
        <pc:spChg chg="mod">
          <ac:chgData name="Allen Yu" userId="33c48ec268e4ffc9" providerId="LiveId" clId="{CE90A4B2-FA4A-44DF-8BC9-C0B9E8A2FAEA}" dt="2025-07-28T22:40:26.587" v="1204"/>
          <ac:spMkLst>
            <pc:docMk/>
            <pc:sldMk cId="4238209391" sldId="256"/>
            <ac:spMk id="77" creationId="{531EC10B-08B8-BABE-3416-B901CD2051B7}"/>
          </ac:spMkLst>
        </pc:spChg>
        <pc:spChg chg="mod">
          <ac:chgData name="Allen Yu" userId="33c48ec268e4ffc9" providerId="LiveId" clId="{CE90A4B2-FA4A-44DF-8BC9-C0B9E8A2FAEA}" dt="2025-07-28T22:40:49.822" v="1291" actId="20577"/>
          <ac:spMkLst>
            <pc:docMk/>
            <pc:sldMk cId="4238209391" sldId="256"/>
            <ac:spMk id="78" creationId="{83387CED-E835-19D2-A6BC-713BB3887551}"/>
          </ac:spMkLst>
        </pc:spChg>
        <pc:spChg chg="mod">
          <ac:chgData name="Allen Yu" userId="33c48ec268e4ffc9" providerId="LiveId" clId="{CE90A4B2-FA4A-44DF-8BC9-C0B9E8A2FAEA}" dt="2025-07-28T22:40:26.587" v="1204"/>
          <ac:spMkLst>
            <pc:docMk/>
            <pc:sldMk cId="4238209391" sldId="256"/>
            <ac:spMk id="80" creationId="{6CFB7ECF-7FE9-02EE-F261-B9768301C5E9}"/>
          </ac:spMkLst>
        </pc:spChg>
        <pc:spChg chg="mod">
          <ac:chgData name="Allen Yu" userId="33c48ec268e4ffc9" providerId="LiveId" clId="{CE90A4B2-FA4A-44DF-8BC9-C0B9E8A2FAEA}" dt="2025-07-28T22:40:52.455" v="1294" actId="20577"/>
          <ac:spMkLst>
            <pc:docMk/>
            <pc:sldMk cId="4238209391" sldId="256"/>
            <ac:spMk id="81" creationId="{C9D04592-41C3-3A83-66B4-93E0A4206199}"/>
          </ac:spMkLst>
        </pc:spChg>
        <pc:spChg chg="add mod">
          <ac:chgData name="Allen Yu" userId="33c48ec268e4ffc9" providerId="LiveId" clId="{CE90A4B2-FA4A-44DF-8BC9-C0B9E8A2FAEA}" dt="2025-07-28T22:42:23.090" v="1341" actId="1076"/>
          <ac:spMkLst>
            <pc:docMk/>
            <pc:sldMk cId="4238209391" sldId="256"/>
            <ac:spMk id="82" creationId="{F7B9A805-C12E-A78D-2CCF-93F589D9C763}"/>
          </ac:spMkLst>
        </pc:spChg>
        <pc:grpChg chg="add del mod">
          <ac:chgData name="Allen Yu" userId="33c48ec268e4ffc9" providerId="LiveId" clId="{CE90A4B2-FA4A-44DF-8BC9-C0B9E8A2FAEA}" dt="2025-07-28T22:37:00.636" v="1131" actId="165"/>
          <ac:grpSpMkLst>
            <pc:docMk/>
            <pc:sldMk cId="4238209391" sldId="256"/>
            <ac:grpSpMk id="14" creationId="{C5B1A1A9-BF8E-1249-3300-2E4267FC1E95}"/>
          </ac:grpSpMkLst>
        </pc:grpChg>
        <pc:grpChg chg="add del mod">
          <ac:chgData name="Allen Yu" userId="33c48ec268e4ffc9" providerId="LiveId" clId="{CE90A4B2-FA4A-44DF-8BC9-C0B9E8A2FAEA}" dt="2025-07-28T22:35:39.367" v="1117" actId="165"/>
          <ac:grpSpMkLst>
            <pc:docMk/>
            <pc:sldMk cId="4238209391" sldId="256"/>
            <ac:grpSpMk id="25" creationId="{AF809F13-E93C-443B-5BEE-76C5A2D66D67}"/>
          </ac:grpSpMkLst>
        </pc:grpChg>
        <pc:grpChg chg="add mod">
          <ac:chgData name="Allen Yu" userId="33c48ec268e4ffc9" providerId="LiveId" clId="{CE90A4B2-FA4A-44DF-8BC9-C0B9E8A2FAEA}" dt="2025-07-28T22:40:22.756" v="1203" actId="1076"/>
          <ac:grpSpMkLst>
            <pc:docMk/>
            <pc:sldMk cId="4238209391" sldId="256"/>
            <ac:grpSpMk id="39" creationId="{FF6A40EA-5E0D-F878-C88A-6EF8A62E0F98}"/>
          </ac:grpSpMkLst>
        </pc:grpChg>
        <pc:grpChg chg="add mod">
          <ac:chgData name="Allen Yu" userId="33c48ec268e4ffc9" providerId="LiveId" clId="{CE90A4B2-FA4A-44DF-8BC9-C0B9E8A2FAEA}" dt="2025-07-28T22:40:02.618" v="1192" actId="12789"/>
          <ac:grpSpMkLst>
            <pc:docMk/>
            <pc:sldMk cId="4238209391" sldId="256"/>
            <ac:grpSpMk id="40" creationId="{29AE4E67-E579-BBAA-8AC2-EF35C836D82B}"/>
          </ac:grpSpMkLst>
        </pc:grpChg>
        <pc:grpChg chg="add mod">
          <ac:chgData name="Allen Yu" userId="33c48ec268e4ffc9" providerId="LiveId" clId="{CE90A4B2-FA4A-44DF-8BC9-C0B9E8A2FAEA}" dt="2025-07-28T22:40:02.618" v="1192" actId="12789"/>
          <ac:grpSpMkLst>
            <pc:docMk/>
            <pc:sldMk cId="4238209391" sldId="256"/>
            <ac:grpSpMk id="43" creationId="{5A57A877-C1FC-BDF1-C182-5308505AD08B}"/>
          </ac:grpSpMkLst>
        </pc:grpChg>
        <pc:grpChg chg="add mod">
          <ac:chgData name="Allen Yu" userId="33c48ec268e4ffc9" providerId="LiveId" clId="{CE90A4B2-FA4A-44DF-8BC9-C0B9E8A2FAEA}" dt="2025-07-28T22:40:02.618" v="1192" actId="12789"/>
          <ac:grpSpMkLst>
            <pc:docMk/>
            <pc:sldMk cId="4238209391" sldId="256"/>
            <ac:grpSpMk id="46" creationId="{FA17B4F4-1F1D-81EF-181D-D3393EE43395}"/>
          </ac:grpSpMkLst>
        </pc:grpChg>
        <pc:grpChg chg="add mod">
          <ac:chgData name="Allen Yu" userId="33c48ec268e4ffc9" providerId="LiveId" clId="{CE90A4B2-FA4A-44DF-8BC9-C0B9E8A2FAEA}" dt="2025-07-28T22:40:02.618" v="1192" actId="12789"/>
          <ac:grpSpMkLst>
            <pc:docMk/>
            <pc:sldMk cId="4238209391" sldId="256"/>
            <ac:grpSpMk id="49" creationId="{0CFA7A49-2D8A-AE2E-7FAE-9323A3E9B319}"/>
          </ac:grpSpMkLst>
        </pc:grpChg>
        <pc:grpChg chg="mod">
          <ac:chgData name="Allen Yu" userId="33c48ec268e4ffc9" providerId="LiveId" clId="{CE90A4B2-FA4A-44DF-8BC9-C0B9E8A2FAEA}" dt="2025-07-28T22:40:36.919" v="1284" actId="1036"/>
          <ac:grpSpMkLst>
            <pc:docMk/>
            <pc:sldMk cId="4238209391" sldId="256"/>
            <ac:grpSpMk id="67" creationId="{66E75DF8-8DD2-F3B6-2204-92F39241353C}"/>
          </ac:grpSpMkLst>
        </pc:grpChg>
        <pc:grpChg chg="mod">
          <ac:chgData name="Allen Yu" userId="33c48ec268e4ffc9" providerId="LiveId" clId="{CE90A4B2-FA4A-44DF-8BC9-C0B9E8A2FAEA}" dt="2025-07-28T22:40:36.919" v="1284" actId="1036"/>
          <ac:grpSpMkLst>
            <pc:docMk/>
            <pc:sldMk cId="4238209391" sldId="256"/>
            <ac:grpSpMk id="70" creationId="{0466FF46-1128-4E83-D322-EC7C54A7DBDB}"/>
          </ac:grpSpMkLst>
        </pc:grpChg>
        <pc:grpChg chg="mod">
          <ac:chgData name="Allen Yu" userId="33c48ec268e4ffc9" providerId="LiveId" clId="{CE90A4B2-FA4A-44DF-8BC9-C0B9E8A2FAEA}" dt="2025-07-28T22:40:36.919" v="1284" actId="1036"/>
          <ac:grpSpMkLst>
            <pc:docMk/>
            <pc:sldMk cId="4238209391" sldId="256"/>
            <ac:grpSpMk id="73" creationId="{D90C403C-8EAC-F53E-D51A-14DFB251790F}"/>
          </ac:grpSpMkLst>
        </pc:grpChg>
        <pc:grpChg chg="mod">
          <ac:chgData name="Allen Yu" userId="33c48ec268e4ffc9" providerId="LiveId" clId="{CE90A4B2-FA4A-44DF-8BC9-C0B9E8A2FAEA}" dt="2025-07-28T22:40:36.919" v="1284" actId="1036"/>
          <ac:grpSpMkLst>
            <pc:docMk/>
            <pc:sldMk cId="4238209391" sldId="256"/>
            <ac:grpSpMk id="76" creationId="{7FC705D5-2E73-40DC-EBB1-00F297711D90}"/>
          </ac:grpSpMkLst>
        </pc:grpChg>
        <pc:grpChg chg="mod">
          <ac:chgData name="Allen Yu" userId="33c48ec268e4ffc9" providerId="LiveId" clId="{CE90A4B2-FA4A-44DF-8BC9-C0B9E8A2FAEA}" dt="2025-07-28T22:40:36.919" v="1284" actId="1036"/>
          <ac:grpSpMkLst>
            <pc:docMk/>
            <pc:sldMk cId="4238209391" sldId="256"/>
            <ac:grpSpMk id="79" creationId="{F5767FE7-8375-C350-8750-563662460F19}"/>
          </ac:grpSpMkLst>
        </pc:grpChg>
      </pc:sldChg>
      <pc:sldChg chg="addSp modSp add mod modAnim">
        <pc:chgData name="Allen Yu" userId="33c48ec268e4ffc9" providerId="LiveId" clId="{CE90A4B2-FA4A-44DF-8BC9-C0B9E8A2FAEA}" dt="2025-07-28T22:52:16.316" v="1538"/>
        <pc:sldMkLst>
          <pc:docMk/>
          <pc:sldMk cId="1105490103" sldId="257"/>
        </pc:sldMkLst>
        <pc:spChg chg="add mod">
          <ac:chgData name="Allen Yu" userId="33c48ec268e4ffc9" providerId="LiveId" clId="{CE90A4B2-FA4A-44DF-8BC9-C0B9E8A2FAEA}" dt="2025-07-28T22:51:28.636" v="1528" actId="21"/>
          <ac:spMkLst>
            <pc:docMk/>
            <pc:sldMk cId="1105490103" sldId="257"/>
            <ac:spMk id="2" creationId="{9BEB5397-162E-6566-5881-06802DF8F7DB}"/>
          </ac:spMkLst>
        </pc:spChg>
        <pc:spChg chg="add mod">
          <ac:chgData name="Allen Yu" userId="33c48ec268e4ffc9" providerId="LiveId" clId="{CE90A4B2-FA4A-44DF-8BC9-C0B9E8A2FAEA}" dt="2025-07-28T22:52:10.356" v="1537" actId="1076"/>
          <ac:spMkLst>
            <pc:docMk/>
            <pc:sldMk cId="1105490103" sldId="257"/>
            <ac:spMk id="3" creationId="{66F6F9DC-C19F-1D44-5BAC-4CE181DAAFA7}"/>
          </ac:spMkLst>
        </pc:spChg>
        <pc:spChg chg="add mod">
          <ac:chgData name="Allen Yu" userId="33c48ec268e4ffc9" providerId="LiveId" clId="{CE90A4B2-FA4A-44DF-8BC9-C0B9E8A2FAEA}" dt="2025-07-28T22:52:07.820" v="1536" actId="767"/>
          <ac:spMkLst>
            <pc:docMk/>
            <pc:sldMk cId="1105490103" sldId="257"/>
            <ac:spMk id="7" creationId="{385805C9-A742-E710-806B-2ACDC7672D5F}"/>
          </ac:spMkLst>
        </pc:spChg>
        <pc:spChg chg="mod">
          <ac:chgData name="Allen Yu" userId="33c48ec268e4ffc9" providerId="LiveId" clId="{CE90A4B2-FA4A-44DF-8BC9-C0B9E8A2FAEA}" dt="2025-07-28T22:45:56.845" v="1410" actId="20577"/>
          <ac:spMkLst>
            <pc:docMk/>
            <pc:sldMk cId="1105490103" sldId="257"/>
            <ac:spMk id="15" creationId="{545CDE3B-973A-D4CD-95CE-AB468A218884}"/>
          </ac:spMkLst>
        </pc:spChg>
        <pc:spChg chg="mod">
          <ac:chgData name="Allen Yu" userId="33c48ec268e4ffc9" providerId="LiveId" clId="{CE90A4B2-FA4A-44DF-8BC9-C0B9E8A2FAEA}" dt="2025-07-28T22:43:24.432" v="1344" actId="207"/>
          <ac:spMkLst>
            <pc:docMk/>
            <pc:sldMk cId="1105490103" sldId="257"/>
            <ac:spMk id="17" creationId="{02103F86-F920-A494-3C2C-8F1015FBA2E7}"/>
          </ac:spMkLst>
        </pc:spChg>
        <pc:spChg chg="mod">
          <ac:chgData name="Allen Yu" userId="33c48ec268e4ffc9" providerId="LiveId" clId="{CE90A4B2-FA4A-44DF-8BC9-C0B9E8A2FAEA}" dt="2025-07-28T22:46:21.437" v="1412"/>
          <ac:spMkLst>
            <pc:docMk/>
            <pc:sldMk cId="1105490103" sldId="257"/>
            <ac:spMk id="42" creationId="{2BD6A413-1FAC-B3FF-9AEC-8A2F96076365}"/>
          </ac:spMkLst>
        </pc:spChg>
        <pc:spChg chg="mod">
          <ac:chgData name="Allen Yu" userId="33c48ec268e4ffc9" providerId="LiveId" clId="{CE90A4B2-FA4A-44DF-8BC9-C0B9E8A2FAEA}" dt="2025-07-28T22:46:17.307" v="1411"/>
          <ac:spMkLst>
            <pc:docMk/>
            <pc:sldMk cId="1105490103" sldId="257"/>
            <ac:spMk id="45" creationId="{1E38DADD-612D-47B9-5C9F-75C088B82FE6}"/>
          </ac:spMkLst>
        </pc:spChg>
        <pc:spChg chg="mod">
          <ac:chgData name="Allen Yu" userId="33c48ec268e4ffc9" providerId="LiveId" clId="{CE90A4B2-FA4A-44DF-8BC9-C0B9E8A2FAEA}" dt="2025-07-28T22:46:23.113" v="1413"/>
          <ac:spMkLst>
            <pc:docMk/>
            <pc:sldMk cId="1105490103" sldId="257"/>
            <ac:spMk id="48" creationId="{3381B445-C290-54DA-92E5-8C9AFF346AB3}"/>
          </ac:spMkLst>
        </pc:spChg>
        <pc:spChg chg="mod">
          <ac:chgData name="Allen Yu" userId="33c48ec268e4ffc9" providerId="LiveId" clId="{CE90A4B2-FA4A-44DF-8BC9-C0B9E8A2FAEA}" dt="2025-07-28T22:46:25.095" v="1414"/>
          <ac:spMkLst>
            <pc:docMk/>
            <pc:sldMk cId="1105490103" sldId="257"/>
            <ac:spMk id="51" creationId="{7755563A-F875-A9B7-144F-36198B8D6982}"/>
          </ac:spMkLst>
        </pc:spChg>
        <pc:spChg chg="mod">
          <ac:chgData name="Allen Yu" userId="33c48ec268e4ffc9" providerId="LiveId" clId="{CE90A4B2-FA4A-44DF-8BC9-C0B9E8A2FAEA}" dt="2025-07-28T22:46:27.790" v="1415"/>
          <ac:spMkLst>
            <pc:docMk/>
            <pc:sldMk cId="1105490103" sldId="257"/>
            <ac:spMk id="69" creationId="{FE9B75ED-0129-0FA4-0FDF-59C58040E8DC}"/>
          </ac:spMkLst>
        </pc:spChg>
        <pc:spChg chg="mod">
          <ac:chgData name="Allen Yu" userId="33c48ec268e4ffc9" providerId="LiveId" clId="{CE90A4B2-FA4A-44DF-8BC9-C0B9E8A2FAEA}" dt="2025-07-28T22:46:37.587" v="1419" actId="20577"/>
          <ac:spMkLst>
            <pc:docMk/>
            <pc:sldMk cId="1105490103" sldId="257"/>
            <ac:spMk id="72" creationId="{83D50DCC-109A-7B57-FB26-2AD9CF5CCA52}"/>
          </ac:spMkLst>
        </pc:spChg>
        <pc:spChg chg="mod">
          <ac:chgData name="Allen Yu" userId="33c48ec268e4ffc9" providerId="LiveId" clId="{CE90A4B2-FA4A-44DF-8BC9-C0B9E8A2FAEA}" dt="2025-07-28T22:46:29.750" v="1416"/>
          <ac:spMkLst>
            <pc:docMk/>
            <pc:sldMk cId="1105490103" sldId="257"/>
            <ac:spMk id="75" creationId="{E9CA1CE2-BEB9-DED8-E2D8-A4A146CB1C47}"/>
          </ac:spMkLst>
        </pc:spChg>
        <pc:spChg chg="mod">
          <ac:chgData name="Allen Yu" userId="33c48ec268e4ffc9" providerId="LiveId" clId="{CE90A4B2-FA4A-44DF-8BC9-C0B9E8A2FAEA}" dt="2025-07-28T22:46:39.722" v="1420"/>
          <ac:spMkLst>
            <pc:docMk/>
            <pc:sldMk cId="1105490103" sldId="257"/>
            <ac:spMk id="78" creationId="{077684B5-3CC5-9CC7-223B-2D3C05EEF3B8}"/>
          </ac:spMkLst>
        </pc:spChg>
        <pc:spChg chg="mod">
          <ac:chgData name="Allen Yu" userId="33c48ec268e4ffc9" providerId="LiveId" clId="{CE90A4B2-FA4A-44DF-8BC9-C0B9E8A2FAEA}" dt="2025-07-28T22:46:41.490" v="1421"/>
          <ac:spMkLst>
            <pc:docMk/>
            <pc:sldMk cId="1105490103" sldId="257"/>
            <ac:spMk id="81" creationId="{5E8E6841-E72E-AEFA-8AE0-B615ED94FABA}"/>
          </ac:spMkLst>
        </pc:spChg>
        <pc:spChg chg="mod">
          <ac:chgData name="Allen Yu" userId="33c48ec268e4ffc9" providerId="LiveId" clId="{CE90A4B2-FA4A-44DF-8BC9-C0B9E8A2FAEA}" dt="2025-07-28T22:45:02.292" v="1376" actId="14100"/>
          <ac:spMkLst>
            <pc:docMk/>
            <pc:sldMk cId="1105490103" sldId="257"/>
            <ac:spMk id="82" creationId="{1FC2CAB5-B44F-6658-0126-794D2E28B0BF}"/>
          </ac:spMkLst>
        </pc:spChg>
      </pc:sldChg>
      <pc:sldChg chg="addSp delSp modSp add mod ord delAnim modAnim">
        <pc:chgData name="Allen Yu" userId="33c48ec268e4ffc9" providerId="LiveId" clId="{CE90A4B2-FA4A-44DF-8BC9-C0B9E8A2FAEA}" dt="2025-07-29T00:51:22.471" v="3217"/>
        <pc:sldMkLst>
          <pc:docMk/>
          <pc:sldMk cId="2336263207" sldId="258"/>
        </pc:sldMkLst>
        <pc:spChg chg="del">
          <ac:chgData name="Allen Yu" userId="33c48ec268e4ffc9" providerId="LiveId" clId="{CE90A4B2-FA4A-44DF-8BC9-C0B9E8A2FAEA}" dt="2025-07-28T22:52:34.547" v="1540" actId="478"/>
          <ac:spMkLst>
            <pc:docMk/>
            <pc:sldMk cId="2336263207" sldId="258"/>
            <ac:spMk id="3" creationId="{891F3D8F-5912-8662-563C-1D4C337D7F5D}"/>
          </ac:spMkLst>
        </pc:spChg>
        <pc:spChg chg="add mod">
          <ac:chgData name="Allen Yu" userId="33c48ec268e4ffc9" providerId="LiveId" clId="{CE90A4B2-FA4A-44DF-8BC9-C0B9E8A2FAEA}" dt="2025-07-29T00:08:39.093" v="2098" actId="20577"/>
          <ac:spMkLst>
            <pc:docMk/>
            <pc:sldMk cId="2336263207" sldId="258"/>
            <ac:spMk id="3" creationId="{D9FD1A63-5BCF-5A21-7800-F49E348E46A8}"/>
          </ac:spMkLst>
        </pc:spChg>
        <pc:spChg chg="add mod">
          <ac:chgData name="Allen Yu" userId="33c48ec268e4ffc9" providerId="LiveId" clId="{CE90A4B2-FA4A-44DF-8BC9-C0B9E8A2FAEA}" dt="2025-07-29T00:27:26.954" v="2647"/>
          <ac:spMkLst>
            <pc:docMk/>
            <pc:sldMk cId="2336263207" sldId="258"/>
            <ac:spMk id="8" creationId="{04B6978B-87D5-835F-FF21-EB8731F2438B}"/>
          </ac:spMkLst>
        </pc:spChg>
        <pc:spChg chg="mod">
          <ac:chgData name="Allen Yu" userId="33c48ec268e4ffc9" providerId="LiveId" clId="{CE90A4B2-FA4A-44DF-8BC9-C0B9E8A2FAEA}" dt="2025-07-29T00:04:45.318" v="1936" actId="20577"/>
          <ac:spMkLst>
            <pc:docMk/>
            <pc:sldMk cId="2336263207" sldId="258"/>
            <ac:spMk id="15" creationId="{D9CED50B-2635-F64C-BD59-EE45D99D94D8}"/>
          </ac:spMkLst>
        </pc:spChg>
        <pc:spChg chg="mod">
          <ac:chgData name="Allen Yu" userId="33c48ec268e4ffc9" providerId="LiveId" clId="{CE90A4B2-FA4A-44DF-8BC9-C0B9E8A2FAEA}" dt="2025-07-28T22:54:22.862" v="1553" actId="108"/>
          <ac:spMkLst>
            <pc:docMk/>
            <pc:sldMk cId="2336263207" sldId="258"/>
            <ac:spMk id="17" creationId="{81CA8984-EB1A-A72C-3320-C9ED2A49476D}"/>
          </ac:spMkLst>
        </pc:spChg>
        <pc:spChg chg="mod">
          <ac:chgData name="Allen Yu" userId="33c48ec268e4ffc9" providerId="LiveId" clId="{CE90A4B2-FA4A-44DF-8BC9-C0B9E8A2FAEA}" dt="2025-07-29T00:04:50.216" v="1938"/>
          <ac:spMkLst>
            <pc:docMk/>
            <pc:sldMk cId="2336263207" sldId="258"/>
            <ac:spMk id="41" creationId="{FC58A08C-F42C-9DC2-F3FD-4A3084C65F24}"/>
          </ac:spMkLst>
        </pc:spChg>
        <pc:spChg chg="mod">
          <ac:chgData name="Allen Yu" userId="33c48ec268e4ffc9" providerId="LiveId" clId="{CE90A4B2-FA4A-44DF-8BC9-C0B9E8A2FAEA}" dt="2025-07-29T00:06:21.685" v="1968" actId="313"/>
          <ac:spMkLst>
            <pc:docMk/>
            <pc:sldMk cId="2336263207" sldId="258"/>
            <ac:spMk id="42" creationId="{6F2AE4D9-723C-5F37-F9CE-7A576884779D}"/>
          </ac:spMkLst>
        </pc:spChg>
        <pc:spChg chg="mod">
          <ac:chgData name="Allen Yu" userId="33c48ec268e4ffc9" providerId="LiveId" clId="{CE90A4B2-FA4A-44DF-8BC9-C0B9E8A2FAEA}" dt="2025-07-29T00:04:49.345" v="1937"/>
          <ac:spMkLst>
            <pc:docMk/>
            <pc:sldMk cId="2336263207" sldId="258"/>
            <ac:spMk id="44" creationId="{70326EC6-67D2-16B1-62FE-B349E51BCE65}"/>
          </ac:spMkLst>
        </pc:spChg>
        <pc:spChg chg="mod">
          <ac:chgData name="Allen Yu" userId="33c48ec268e4ffc9" providerId="LiveId" clId="{CE90A4B2-FA4A-44DF-8BC9-C0B9E8A2FAEA}" dt="2025-07-29T00:06:25.079" v="1969" actId="313"/>
          <ac:spMkLst>
            <pc:docMk/>
            <pc:sldMk cId="2336263207" sldId="258"/>
            <ac:spMk id="45" creationId="{AD00659E-7A97-24F8-D4A8-EE4C4DAFE033}"/>
          </ac:spMkLst>
        </pc:spChg>
        <pc:spChg chg="mod">
          <ac:chgData name="Allen Yu" userId="33c48ec268e4ffc9" providerId="LiveId" clId="{CE90A4B2-FA4A-44DF-8BC9-C0B9E8A2FAEA}" dt="2025-07-29T00:04:52.203" v="1939"/>
          <ac:spMkLst>
            <pc:docMk/>
            <pc:sldMk cId="2336263207" sldId="258"/>
            <ac:spMk id="47" creationId="{1EDFF962-8951-B7FA-C58B-CA041CB9D196}"/>
          </ac:spMkLst>
        </pc:spChg>
        <pc:spChg chg="mod">
          <ac:chgData name="Allen Yu" userId="33c48ec268e4ffc9" providerId="LiveId" clId="{CE90A4B2-FA4A-44DF-8BC9-C0B9E8A2FAEA}" dt="2025-07-29T00:06:27.370" v="1970" actId="313"/>
          <ac:spMkLst>
            <pc:docMk/>
            <pc:sldMk cId="2336263207" sldId="258"/>
            <ac:spMk id="48" creationId="{2E0743BB-9F24-DCB0-8335-F47AB721FE23}"/>
          </ac:spMkLst>
        </pc:spChg>
        <pc:spChg chg="mod">
          <ac:chgData name="Allen Yu" userId="33c48ec268e4ffc9" providerId="LiveId" clId="{CE90A4B2-FA4A-44DF-8BC9-C0B9E8A2FAEA}" dt="2025-07-29T00:04:53.546" v="1940"/>
          <ac:spMkLst>
            <pc:docMk/>
            <pc:sldMk cId="2336263207" sldId="258"/>
            <ac:spMk id="50" creationId="{D10B48E1-9036-17C3-5BFF-3A94D424379C}"/>
          </ac:spMkLst>
        </pc:spChg>
        <pc:spChg chg="mod">
          <ac:chgData name="Allen Yu" userId="33c48ec268e4ffc9" providerId="LiveId" clId="{CE90A4B2-FA4A-44DF-8BC9-C0B9E8A2FAEA}" dt="2025-07-29T00:06:30.254" v="1971" actId="313"/>
          <ac:spMkLst>
            <pc:docMk/>
            <pc:sldMk cId="2336263207" sldId="258"/>
            <ac:spMk id="51" creationId="{35920B91-41AE-BCF0-142C-8CFD778DB9B4}"/>
          </ac:spMkLst>
        </pc:spChg>
        <pc:spChg chg="mod">
          <ac:chgData name="Allen Yu" userId="33c48ec268e4ffc9" providerId="LiveId" clId="{CE90A4B2-FA4A-44DF-8BC9-C0B9E8A2FAEA}" dt="2025-07-29T00:04:56.452" v="1943"/>
          <ac:spMkLst>
            <pc:docMk/>
            <pc:sldMk cId="2336263207" sldId="258"/>
            <ac:spMk id="68" creationId="{5C8A24B6-C977-85FD-BE55-609F3CC7D3E4}"/>
          </ac:spMkLst>
        </pc:spChg>
        <pc:spChg chg="mod">
          <ac:chgData name="Allen Yu" userId="33c48ec268e4ffc9" providerId="LiveId" clId="{CE90A4B2-FA4A-44DF-8BC9-C0B9E8A2FAEA}" dt="2025-07-29T00:06:32.844" v="1972" actId="313"/>
          <ac:spMkLst>
            <pc:docMk/>
            <pc:sldMk cId="2336263207" sldId="258"/>
            <ac:spMk id="69" creationId="{B2327C3B-8E4C-455C-76A4-63D3B0B56B85}"/>
          </ac:spMkLst>
        </pc:spChg>
        <pc:spChg chg="mod">
          <ac:chgData name="Allen Yu" userId="33c48ec268e4ffc9" providerId="LiveId" clId="{CE90A4B2-FA4A-44DF-8BC9-C0B9E8A2FAEA}" dt="2025-07-29T00:04:59.391" v="1945"/>
          <ac:spMkLst>
            <pc:docMk/>
            <pc:sldMk cId="2336263207" sldId="258"/>
            <ac:spMk id="71" creationId="{B6AB4569-DCF1-C281-D6EE-67B44F4EC1AF}"/>
          </ac:spMkLst>
        </pc:spChg>
        <pc:spChg chg="mod">
          <ac:chgData name="Allen Yu" userId="33c48ec268e4ffc9" providerId="LiveId" clId="{CE90A4B2-FA4A-44DF-8BC9-C0B9E8A2FAEA}" dt="2025-07-29T00:06:35.906" v="1973" actId="313"/>
          <ac:spMkLst>
            <pc:docMk/>
            <pc:sldMk cId="2336263207" sldId="258"/>
            <ac:spMk id="72" creationId="{023B9F18-BF25-36E0-DA15-AC1DB02B1A44}"/>
          </ac:spMkLst>
        </pc:spChg>
        <pc:spChg chg="mod">
          <ac:chgData name="Allen Yu" userId="33c48ec268e4ffc9" providerId="LiveId" clId="{CE90A4B2-FA4A-44DF-8BC9-C0B9E8A2FAEA}" dt="2025-07-29T00:04:57.731" v="1944"/>
          <ac:spMkLst>
            <pc:docMk/>
            <pc:sldMk cId="2336263207" sldId="258"/>
            <ac:spMk id="74" creationId="{6697DD87-C155-47F3-9C49-82640CAE7844}"/>
          </ac:spMkLst>
        </pc:spChg>
        <pc:spChg chg="mod">
          <ac:chgData name="Allen Yu" userId="33c48ec268e4ffc9" providerId="LiveId" clId="{CE90A4B2-FA4A-44DF-8BC9-C0B9E8A2FAEA}" dt="2025-07-29T00:06:38.153" v="1974" actId="313"/>
          <ac:spMkLst>
            <pc:docMk/>
            <pc:sldMk cId="2336263207" sldId="258"/>
            <ac:spMk id="75" creationId="{798F4E4B-1B0A-016A-2CCC-AEB17B095837}"/>
          </ac:spMkLst>
        </pc:spChg>
        <pc:spChg chg="mod">
          <ac:chgData name="Allen Yu" userId="33c48ec268e4ffc9" providerId="LiveId" clId="{CE90A4B2-FA4A-44DF-8BC9-C0B9E8A2FAEA}" dt="2025-07-29T00:05:00.500" v="1946"/>
          <ac:spMkLst>
            <pc:docMk/>
            <pc:sldMk cId="2336263207" sldId="258"/>
            <ac:spMk id="77" creationId="{96D77A12-5665-9BD2-E167-59C61817780B}"/>
          </ac:spMkLst>
        </pc:spChg>
        <pc:spChg chg="mod">
          <ac:chgData name="Allen Yu" userId="33c48ec268e4ffc9" providerId="LiveId" clId="{CE90A4B2-FA4A-44DF-8BC9-C0B9E8A2FAEA}" dt="2025-07-29T00:06:40.856" v="1975" actId="313"/>
          <ac:spMkLst>
            <pc:docMk/>
            <pc:sldMk cId="2336263207" sldId="258"/>
            <ac:spMk id="78" creationId="{2A72527E-F6C4-EC15-CADF-3D052DBA2FF7}"/>
          </ac:spMkLst>
        </pc:spChg>
        <pc:spChg chg="mod">
          <ac:chgData name="Allen Yu" userId="33c48ec268e4ffc9" providerId="LiveId" clId="{CE90A4B2-FA4A-44DF-8BC9-C0B9E8A2FAEA}" dt="2025-07-29T00:05:01.874" v="1947"/>
          <ac:spMkLst>
            <pc:docMk/>
            <pc:sldMk cId="2336263207" sldId="258"/>
            <ac:spMk id="80" creationId="{90D090E0-55AA-0633-795A-D1A976CB2955}"/>
          </ac:spMkLst>
        </pc:spChg>
        <pc:spChg chg="mod">
          <ac:chgData name="Allen Yu" userId="33c48ec268e4ffc9" providerId="LiveId" clId="{CE90A4B2-FA4A-44DF-8BC9-C0B9E8A2FAEA}" dt="2025-07-29T00:07:23.719" v="1999" actId="20577"/>
          <ac:spMkLst>
            <pc:docMk/>
            <pc:sldMk cId="2336263207" sldId="258"/>
            <ac:spMk id="81" creationId="{7B07490B-8A51-9C6C-9021-94FD3EB33D95}"/>
          </ac:spMkLst>
        </pc:spChg>
        <pc:spChg chg="mod">
          <ac:chgData name="Allen Yu" userId="33c48ec268e4ffc9" providerId="LiveId" clId="{CE90A4B2-FA4A-44DF-8BC9-C0B9E8A2FAEA}" dt="2025-07-28T22:54:06.643" v="1551" actId="20577"/>
          <ac:spMkLst>
            <pc:docMk/>
            <pc:sldMk cId="2336263207" sldId="258"/>
            <ac:spMk id="82" creationId="{771E5C17-4694-2F98-FB7A-580B16AB7B6E}"/>
          </ac:spMkLst>
        </pc:spChg>
        <pc:grpChg chg="mod">
          <ac:chgData name="Allen Yu" userId="33c48ec268e4ffc9" providerId="LiveId" clId="{CE90A4B2-FA4A-44DF-8BC9-C0B9E8A2FAEA}" dt="2025-07-29T00:04:50.216" v="1938"/>
          <ac:grpSpMkLst>
            <pc:docMk/>
            <pc:sldMk cId="2336263207" sldId="258"/>
            <ac:grpSpMk id="40" creationId="{03DD6C4B-14FC-05B2-8E4E-8FEE96E39AAF}"/>
          </ac:grpSpMkLst>
        </pc:grpChg>
        <pc:grpChg chg="mod">
          <ac:chgData name="Allen Yu" userId="33c48ec268e4ffc9" providerId="LiveId" clId="{CE90A4B2-FA4A-44DF-8BC9-C0B9E8A2FAEA}" dt="2025-07-29T00:04:49.345" v="1937"/>
          <ac:grpSpMkLst>
            <pc:docMk/>
            <pc:sldMk cId="2336263207" sldId="258"/>
            <ac:grpSpMk id="43" creationId="{29FA62E2-3AC8-F462-55EF-DBCDE13E1599}"/>
          </ac:grpSpMkLst>
        </pc:grpChg>
        <pc:grpChg chg="mod">
          <ac:chgData name="Allen Yu" userId="33c48ec268e4ffc9" providerId="LiveId" clId="{CE90A4B2-FA4A-44DF-8BC9-C0B9E8A2FAEA}" dt="2025-07-29T00:04:52.203" v="1939"/>
          <ac:grpSpMkLst>
            <pc:docMk/>
            <pc:sldMk cId="2336263207" sldId="258"/>
            <ac:grpSpMk id="46" creationId="{55CD7DE1-93DE-D648-72A8-1A2E6B1DF11D}"/>
          </ac:grpSpMkLst>
        </pc:grpChg>
        <pc:grpChg chg="mod">
          <ac:chgData name="Allen Yu" userId="33c48ec268e4ffc9" providerId="LiveId" clId="{CE90A4B2-FA4A-44DF-8BC9-C0B9E8A2FAEA}" dt="2025-07-29T00:04:53.546" v="1940"/>
          <ac:grpSpMkLst>
            <pc:docMk/>
            <pc:sldMk cId="2336263207" sldId="258"/>
            <ac:grpSpMk id="49" creationId="{3A032E17-2E14-8796-284D-DDC6927DAE3A}"/>
          </ac:grpSpMkLst>
        </pc:grpChg>
        <pc:grpChg chg="mod">
          <ac:chgData name="Allen Yu" userId="33c48ec268e4ffc9" providerId="LiveId" clId="{CE90A4B2-FA4A-44DF-8BC9-C0B9E8A2FAEA}" dt="2025-07-29T00:04:56.452" v="1943"/>
          <ac:grpSpMkLst>
            <pc:docMk/>
            <pc:sldMk cId="2336263207" sldId="258"/>
            <ac:grpSpMk id="67" creationId="{AF3A8A7E-F5F1-5A95-044D-4C8B47C3A625}"/>
          </ac:grpSpMkLst>
        </pc:grpChg>
        <pc:grpChg chg="mod">
          <ac:chgData name="Allen Yu" userId="33c48ec268e4ffc9" providerId="LiveId" clId="{CE90A4B2-FA4A-44DF-8BC9-C0B9E8A2FAEA}" dt="2025-07-29T00:04:59.391" v="1945"/>
          <ac:grpSpMkLst>
            <pc:docMk/>
            <pc:sldMk cId="2336263207" sldId="258"/>
            <ac:grpSpMk id="70" creationId="{A88087A4-5A82-5BCC-9F7F-C0FE7CF922D7}"/>
          </ac:grpSpMkLst>
        </pc:grpChg>
        <pc:grpChg chg="mod">
          <ac:chgData name="Allen Yu" userId="33c48ec268e4ffc9" providerId="LiveId" clId="{CE90A4B2-FA4A-44DF-8BC9-C0B9E8A2FAEA}" dt="2025-07-29T00:04:57.731" v="1944"/>
          <ac:grpSpMkLst>
            <pc:docMk/>
            <pc:sldMk cId="2336263207" sldId="258"/>
            <ac:grpSpMk id="73" creationId="{3DF2A03F-F0ED-A2F7-6834-01AD02B691BE}"/>
          </ac:grpSpMkLst>
        </pc:grpChg>
        <pc:grpChg chg="mod">
          <ac:chgData name="Allen Yu" userId="33c48ec268e4ffc9" providerId="LiveId" clId="{CE90A4B2-FA4A-44DF-8BC9-C0B9E8A2FAEA}" dt="2025-07-29T00:05:00.500" v="1946"/>
          <ac:grpSpMkLst>
            <pc:docMk/>
            <pc:sldMk cId="2336263207" sldId="258"/>
            <ac:grpSpMk id="76" creationId="{2F77FEBF-6939-677B-601F-0D7F053808AE}"/>
          </ac:grpSpMkLst>
        </pc:grpChg>
        <pc:grpChg chg="mod">
          <ac:chgData name="Allen Yu" userId="33c48ec268e4ffc9" providerId="LiveId" clId="{CE90A4B2-FA4A-44DF-8BC9-C0B9E8A2FAEA}" dt="2025-07-29T00:05:01.874" v="1947"/>
          <ac:grpSpMkLst>
            <pc:docMk/>
            <pc:sldMk cId="2336263207" sldId="258"/>
            <ac:grpSpMk id="79" creationId="{ADA49F33-F1DE-0680-93F1-495514D5A743}"/>
          </ac:grpSpMkLst>
        </pc:grpChg>
        <pc:cxnChg chg="add mod">
          <ac:chgData name="Allen Yu" userId="33c48ec268e4ffc9" providerId="LiveId" clId="{CE90A4B2-FA4A-44DF-8BC9-C0B9E8A2FAEA}" dt="2025-07-29T00:27:41.311" v="2651" actId="14100"/>
          <ac:cxnSpMkLst>
            <pc:docMk/>
            <pc:sldMk cId="2336263207" sldId="258"/>
            <ac:cxnSpMk id="9" creationId="{F0429D56-D9D1-EAA2-4371-6D058A6AE3DE}"/>
          </ac:cxnSpMkLst>
        </pc:cxnChg>
        <pc:cxnChg chg="add mod">
          <ac:chgData name="Allen Yu" userId="33c48ec268e4ffc9" providerId="LiveId" clId="{CE90A4B2-FA4A-44DF-8BC9-C0B9E8A2FAEA}" dt="2025-07-29T00:27:58.675" v="2654" actId="1076"/>
          <ac:cxnSpMkLst>
            <pc:docMk/>
            <pc:sldMk cId="2336263207" sldId="258"/>
            <ac:cxnSpMk id="11" creationId="{D05E6C6D-7780-F750-1201-EA3FB0558D0A}"/>
          </ac:cxnSpMkLst>
        </pc:cxnChg>
        <pc:cxnChg chg="add mod">
          <ac:chgData name="Allen Yu" userId="33c48ec268e4ffc9" providerId="LiveId" clId="{CE90A4B2-FA4A-44DF-8BC9-C0B9E8A2FAEA}" dt="2025-07-29T00:28:04.117" v="2656" actId="1076"/>
          <ac:cxnSpMkLst>
            <pc:docMk/>
            <pc:sldMk cId="2336263207" sldId="258"/>
            <ac:cxnSpMk id="12" creationId="{DA7629CF-4A11-B3E9-7BED-41E47D242921}"/>
          </ac:cxnSpMkLst>
        </pc:cxnChg>
        <pc:cxnChg chg="add mod">
          <ac:chgData name="Allen Yu" userId="33c48ec268e4ffc9" providerId="LiveId" clId="{CE90A4B2-FA4A-44DF-8BC9-C0B9E8A2FAEA}" dt="2025-07-29T00:28:06.925" v="2658" actId="1076"/>
          <ac:cxnSpMkLst>
            <pc:docMk/>
            <pc:sldMk cId="2336263207" sldId="258"/>
            <ac:cxnSpMk id="13" creationId="{D0AD80CD-299F-F884-9C0C-29C7CE69B854}"/>
          </ac:cxnSpMkLst>
        </pc:cxnChg>
        <pc:cxnChg chg="add mod">
          <ac:chgData name="Allen Yu" userId="33c48ec268e4ffc9" providerId="LiveId" clId="{CE90A4B2-FA4A-44DF-8BC9-C0B9E8A2FAEA}" dt="2025-07-29T00:28:21.456" v="2664" actId="1076"/>
          <ac:cxnSpMkLst>
            <pc:docMk/>
            <pc:sldMk cId="2336263207" sldId="258"/>
            <ac:cxnSpMk id="14" creationId="{7F34578C-9249-0E2D-4BCD-490E3B465835}"/>
          </ac:cxnSpMkLst>
        </pc:cxnChg>
        <pc:cxnChg chg="add del mod">
          <ac:chgData name="Allen Yu" userId="33c48ec268e4ffc9" providerId="LiveId" clId="{CE90A4B2-FA4A-44DF-8BC9-C0B9E8A2FAEA}" dt="2025-07-29T00:28:18.975" v="2663" actId="21"/>
          <ac:cxnSpMkLst>
            <pc:docMk/>
            <pc:sldMk cId="2336263207" sldId="258"/>
            <ac:cxnSpMk id="18" creationId="{2EA7221A-DB5A-D4FF-6180-9ED1779EDC1F}"/>
          </ac:cxnSpMkLst>
        </pc:cxnChg>
        <pc:cxnChg chg="add mod">
          <ac:chgData name="Allen Yu" userId="33c48ec268e4ffc9" providerId="LiveId" clId="{CE90A4B2-FA4A-44DF-8BC9-C0B9E8A2FAEA}" dt="2025-07-29T00:28:29.915" v="2666" actId="1076"/>
          <ac:cxnSpMkLst>
            <pc:docMk/>
            <pc:sldMk cId="2336263207" sldId="258"/>
            <ac:cxnSpMk id="19" creationId="{E57397A3-3A18-FF3A-31D9-1EE841426BEE}"/>
          </ac:cxnSpMkLst>
        </pc:cxnChg>
        <pc:cxnChg chg="add mod">
          <ac:chgData name="Allen Yu" userId="33c48ec268e4ffc9" providerId="LiveId" clId="{CE90A4B2-FA4A-44DF-8BC9-C0B9E8A2FAEA}" dt="2025-07-29T00:28:39.761" v="2671" actId="14100"/>
          <ac:cxnSpMkLst>
            <pc:docMk/>
            <pc:sldMk cId="2336263207" sldId="258"/>
            <ac:cxnSpMk id="20" creationId="{EFD6A938-7420-ABE0-9C3D-11CE4813350A}"/>
          </ac:cxnSpMkLst>
        </pc:cxnChg>
        <pc:cxnChg chg="add mod">
          <ac:chgData name="Allen Yu" userId="33c48ec268e4ffc9" providerId="LiveId" clId="{CE90A4B2-FA4A-44DF-8BC9-C0B9E8A2FAEA}" dt="2025-07-29T00:28:46.640" v="2674" actId="14100"/>
          <ac:cxnSpMkLst>
            <pc:docMk/>
            <pc:sldMk cId="2336263207" sldId="258"/>
            <ac:cxnSpMk id="23" creationId="{D79F7C32-1128-6595-30AF-F71ECA670B61}"/>
          </ac:cxnSpMkLst>
        </pc:cxnChg>
        <pc:cxnChg chg="add mod">
          <ac:chgData name="Allen Yu" userId="33c48ec268e4ffc9" providerId="LiveId" clId="{CE90A4B2-FA4A-44DF-8BC9-C0B9E8A2FAEA}" dt="2025-07-29T00:28:51.097" v="2676" actId="1076"/>
          <ac:cxnSpMkLst>
            <pc:docMk/>
            <pc:sldMk cId="2336263207" sldId="258"/>
            <ac:cxnSpMk id="25" creationId="{921E60B2-D141-4762-C882-D70CAC0B1F8B}"/>
          </ac:cxnSpMkLst>
        </pc:cxnChg>
      </pc:sldChg>
      <pc:sldChg chg="addSp delSp modSp add mod addAnim delAnim modAnim">
        <pc:chgData name="Allen Yu" userId="33c48ec268e4ffc9" providerId="LiveId" clId="{CE90A4B2-FA4A-44DF-8BC9-C0B9E8A2FAEA}" dt="2025-07-29T00:51:33.480" v="3221" actId="478"/>
        <pc:sldMkLst>
          <pc:docMk/>
          <pc:sldMk cId="3538870174" sldId="259"/>
        </pc:sldMkLst>
        <pc:spChg chg="add del">
          <ac:chgData name="Allen Yu" userId="33c48ec268e4ffc9" providerId="LiveId" clId="{CE90A4B2-FA4A-44DF-8BC9-C0B9E8A2FAEA}" dt="2025-07-29T00:19:23.983" v="2487" actId="478"/>
          <ac:spMkLst>
            <pc:docMk/>
            <pc:sldMk cId="3538870174" sldId="259"/>
            <ac:spMk id="2" creationId="{A657DD22-2CDF-5843-E7E0-53A9E1EEC595}"/>
          </ac:spMkLst>
        </pc:spChg>
        <pc:spChg chg="del">
          <ac:chgData name="Allen Yu" userId="33c48ec268e4ffc9" providerId="LiveId" clId="{CE90A4B2-FA4A-44DF-8BC9-C0B9E8A2FAEA}" dt="2025-07-29T00:08:48.310" v="2100" actId="478"/>
          <ac:spMkLst>
            <pc:docMk/>
            <pc:sldMk cId="3538870174" sldId="259"/>
            <ac:spMk id="3" creationId="{DD988D79-9FAA-9381-612C-190BA20EBFAB}"/>
          </ac:spMkLst>
        </pc:spChg>
        <pc:spChg chg="add mod">
          <ac:chgData name="Allen Yu" userId="33c48ec268e4ffc9" providerId="LiveId" clId="{CE90A4B2-FA4A-44DF-8BC9-C0B9E8A2FAEA}" dt="2025-07-29T00:24:57.332" v="2542" actId="1076"/>
          <ac:spMkLst>
            <pc:docMk/>
            <pc:sldMk cId="3538870174" sldId="259"/>
            <ac:spMk id="8" creationId="{5EFACE0A-2854-15AA-595C-C99265519939}"/>
          </ac:spMkLst>
        </pc:spChg>
        <pc:spChg chg="mod">
          <ac:chgData name="Allen Yu" userId="33c48ec268e4ffc9" providerId="LiveId" clId="{CE90A4B2-FA4A-44DF-8BC9-C0B9E8A2FAEA}" dt="2025-07-29T00:10:39.411" v="2133"/>
          <ac:spMkLst>
            <pc:docMk/>
            <pc:sldMk cId="3538870174" sldId="259"/>
            <ac:spMk id="15" creationId="{FD9BC038-C00A-ED64-ECDA-B1DD09EA2E32}"/>
          </ac:spMkLst>
        </pc:spChg>
        <pc:spChg chg="add del mod">
          <ac:chgData name="Allen Yu" userId="33c48ec268e4ffc9" providerId="LiveId" clId="{CE90A4B2-FA4A-44DF-8BC9-C0B9E8A2FAEA}" dt="2025-07-29T00:13:15.883" v="2191" actId="21"/>
          <ac:spMkLst>
            <pc:docMk/>
            <pc:sldMk cId="3538870174" sldId="259"/>
            <ac:spMk id="19" creationId="{68FFF8DF-16DA-40D2-6877-A72A29AAD8D2}"/>
          </ac:spMkLst>
        </pc:spChg>
        <pc:spChg chg="mod">
          <ac:chgData name="Allen Yu" userId="33c48ec268e4ffc9" providerId="LiveId" clId="{CE90A4B2-FA4A-44DF-8BC9-C0B9E8A2FAEA}" dt="2025-07-29T00:13:20.293" v="2192"/>
          <ac:spMkLst>
            <pc:docMk/>
            <pc:sldMk cId="3538870174" sldId="259"/>
            <ac:spMk id="21" creationId="{64CFC2DF-0973-949A-2ADA-AF9E286BAEE2}"/>
          </ac:spMkLst>
        </pc:spChg>
        <pc:spChg chg="mod">
          <ac:chgData name="Allen Yu" userId="33c48ec268e4ffc9" providerId="LiveId" clId="{CE90A4B2-FA4A-44DF-8BC9-C0B9E8A2FAEA}" dt="2025-07-29T00:13:35.637" v="2194"/>
          <ac:spMkLst>
            <pc:docMk/>
            <pc:sldMk cId="3538870174" sldId="259"/>
            <ac:spMk id="24" creationId="{00372F9D-A7AA-543E-319D-A7D5BCF1A0E6}"/>
          </ac:spMkLst>
        </pc:spChg>
        <pc:spChg chg="mod">
          <ac:chgData name="Allen Yu" userId="33c48ec268e4ffc9" providerId="LiveId" clId="{CE90A4B2-FA4A-44DF-8BC9-C0B9E8A2FAEA}" dt="2025-07-29T00:14:01.686" v="2202"/>
          <ac:spMkLst>
            <pc:docMk/>
            <pc:sldMk cId="3538870174" sldId="259"/>
            <ac:spMk id="27" creationId="{FCA96E6C-4A44-A585-C723-3384B6ECE486}"/>
          </ac:spMkLst>
        </pc:spChg>
        <pc:spChg chg="mod">
          <ac:chgData name="Allen Yu" userId="33c48ec268e4ffc9" providerId="LiveId" clId="{CE90A4B2-FA4A-44DF-8BC9-C0B9E8A2FAEA}" dt="2025-07-29T00:14:17.853" v="2206"/>
          <ac:spMkLst>
            <pc:docMk/>
            <pc:sldMk cId="3538870174" sldId="259"/>
            <ac:spMk id="31" creationId="{180784CB-8738-2BCD-08F9-3358D832B81B}"/>
          </ac:spMkLst>
        </pc:spChg>
        <pc:spChg chg="mod">
          <ac:chgData name="Allen Yu" userId="33c48ec268e4ffc9" providerId="LiveId" clId="{CE90A4B2-FA4A-44DF-8BC9-C0B9E8A2FAEA}" dt="2025-07-29T00:24:54.517" v="2541" actId="1076"/>
          <ac:spMkLst>
            <pc:docMk/>
            <pc:sldMk cId="3538870174" sldId="259"/>
            <ac:spMk id="35" creationId="{7CA7BE1F-9F1C-CDD6-5454-3D3B815CA6AC}"/>
          </ac:spMkLst>
        </pc:spChg>
        <pc:spChg chg="mod">
          <ac:chgData name="Allen Yu" userId="33c48ec268e4ffc9" providerId="LiveId" clId="{CE90A4B2-FA4A-44DF-8BC9-C0B9E8A2FAEA}" dt="2025-07-29T00:24:44.899" v="2540" actId="1076"/>
          <ac:spMkLst>
            <pc:docMk/>
            <pc:sldMk cId="3538870174" sldId="259"/>
            <ac:spMk id="38" creationId="{77AB369C-07EC-E419-2C89-52313A058FEB}"/>
          </ac:spMkLst>
        </pc:spChg>
        <pc:spChg chg="mod">
          <ac:chgData name="Allen Yu" userId="33c48ec268e4ffc9" providerId="LiveId" clId="{CE90A4B2-FA4A-44DF-8BC9-C0B9E8A2FAEA}" dt="2025-07-29T00:10:42.866" v="2135"/>
          <ac:spMkLst>
            <pc:docMk/>
            <pc:sldMk cId="3538870174" sldId="259"/>
            <ac:spMk id="42" creationId="{1BD23A4A-B537-434A-8B06-3640DB8FC089}"/>
          </ac:spMkLst>
        </pc:spChg>
        <pc:spChg chg="mod">
          <ac:chgData name="Allen Yu" userId="33c48ec268e4ffc9" providerId="LiveId" clId="{CE90A4B2-FA4A-44DF-8BC9-C0B9E8A2FAEA}" dt="2025-07-29T00:10:41.375" v="2134"/>
          <ac:spMkLst>
            <pc:docMk/>
            <pc:sldMk cId="3538870174" sldId="259"/>
            <ac:spMk id="45" creationId="{BFF24F70-C08E-2858-2B98-AC47920E3019}"/>
          </ac:spMkLst>
        </pc:spChg>
        <pc:spChg chg="mod">
          <ac:chgData name="Allen Yu" userId="33c48ec268e4ffc9" providerId="LiveId" clId="{CE90A4B2-FA4A-44DF-8BC9-C0B9E8A2FAEA}" dt="2025-07-29T00:10:44.783" v="2136"/>
          <ac:spMkLst>
            <pc:docMk/>
            <pc:sldMk cId="3538870174" sldId="259"/>
            <ac:spMk id="48" creationId="{4B67398F-02EA-8694-A09F-C6605EA55136}"/>
          </ac:spMkLst>
        </pc:spChg>
        <pc:spChg chg="mod">
          <ac:chgData name="Allen Yu" userId="33c48ec268e4ffc9" providerId="LiveId" clId="{CE90A4B2-FA4A-44DF-8BC9-C0B9E8A2FAEA}" dt="2025-07-29T00:10:46.695" v="2137"/>
          <ac:spMkLst>
            <pc:docMk/>
            <pc:sldMk cId="3538870174" sldId="259"/>
            <ac:spMk id="51" creationId="{53515587-1A41-0DCA-E72B-EB6DC61D8F32}"/>
          </ac:spMkLst>
        </pc:spChg>
        <pc:spChg chg="mod">
          <ac:chgData name="Allen Yu" userId="33c48ec268e4ffc9" providerId="LiveId" clId="{CE90A4B2-FA4A-44DF-8BC9-C0B9E8A2FAEA}" dt="2025-07-29T00:24:37.785" v="2539" actId="1076"/>
          <ac:spMkLst>
            <pc:docMk/>
            <pc:sldMk cId="3538870174" sldId="259"/>
            <ac:spMk id="54" creationId="{1F8B8760-FDA1-D2D7-7C44-C243C1AEDA8E}"/>
          </ac:spMkLst>
        </pc:spChg>
        <pc:spChg chg="mod">
          <ac:chgData name="Allen Yu" userId="33c48ec268e4ffc9" providerId="LiveId" clId="{CE90A4B2-FA4A-44DF-8BC9-C0B9E8A2FAEA}" dt="2025-07-29T00:23:52.491" v="2524" actId="1076"/>
          <ac:spMkLst>
            <pc:docMk/>
            <pc:sldMk cId="3538870174" sldId="259"/>
            <ac:spMk id="61" creationId="{41A91AE0-2F25-4940-7D41-9A362ADD04BF}"/>
          </ac:spMkLst>
        </pc:spChg>
        <pc:spChg chg="mod">
          <ac:chgData name="Allen Yu" userId="33c48ec268e4ffc9" providerId="LiveId" clId="{CE90A4B2-FA4A-44DF-8BC9-C0B9E8A2FAEA}" dt="2025-07-29T00:23:59.492" v="2528" actId="1035"/>
          <ac:spMkLst>
            <pc:docMk/>
            <pc:sldMk cId="3538870174" sldId="259"/>
            <ac:spMk id="66" creationId="{A966878F-4417-68A5-8313-CA02DEA55460}"/>
          </ac:spMkLst>
        </pc:spChg>
        <pc:spChg chg="mod">
          <ac:chgData name="Allen Yu" userId="33c48ec268e4ffc9" providerId="LiveId" clId="{CE90A4B2-FA4A-44DF-8BC9-C0B9E8A2FAEA}" dt="2025-07-29T00:10:37.252" v="2132"/>
          <ac:spMkLst>
            <pc:docMk/>
            <pc:sldMk cId="3538870174" sldId="259"/>
            <ac:spMk id="69" creationId="{AFA42C07-56D3-28DC-EF06-5DE33A787426}"/>
          </ac:spMkLst>
        </pc:spChg>
        <pc:spChg chg="mod">
          <ac:chgData name="Allen Yu" userId="33c48ec268e4ffc9" providerId="LiveId" clId="{CE90A4B2-FA4A-44DF-8BC9-C0B9E8A2FAEA}" dt="2025-07-29T00:10:31.388" v="2130"/>
          <ac:spMkLst>
            <pc:docMk/>
            <pc:sldMk cId="3538870174" sldId="259"/>
            <ac:spMk id="72" creationId="{DE610840-04E8-39DF-3752-7E37A7BC435D}"/>
          </ac:spMkLst>
        </pc:spChg>
        <pc:spChg chg="mod">
          <ac:chgData name="Allen Yu" userId="33c48ec268e4ffc9" providerId="LiveId" clId="{CE90A4B2-FA4A-44DF-8BC9-C0B9E8A2FAEA}" dt="2025-07-29T00:10:35.534" v="2131"/>
          <ac:spMkLst>
            <pc:docMk/>
            <pc:sldMk cId="3538870174" sldId="259"/>
            <ac:spMk id="75" creationId="{A52182D3-0358-55FB-11EA-7C06710B82B3}"/>
          </ac:spMkLst>
        </pc:spChg>
        <pc:spChg chg="mod">
          <ac:chgData name="Allen Yu" userId="33c48ec268e4ffc9" providerId="LiveId" clId="{CE90A4B2-FA4A-44DF-8BC9-C0B9E8A2FAEA}" dt="2025-07-29T00:10:29.146" v="2129"/>
          <ac:spMkLst>
            <pc:docMk/>
            <pc:sldMk cId="3538870174" sldId="259"/>
            <ac:spMk id="78" creationId="{219FCB23-5A03-7900-F91E-04205A3A030F}"/>
          </ac:spMkLst>
        </pc:spChg>
        <pc:spChg chg="mod">
          <ac:chgData name="Allen Yu" userId="33c48ec268e4ffc9" providerId="LiveId" clId="{CE90A4B2-FA4A-44DF-8BC9-C0B9E8A2FAEA}" dt="2025-07-29T00:10:23.447" v="2128" actId="20577"/>
          <ac:spMkLst>
            <pc:docMk/>
            <pc:sldMk cId="3538870174" sldId="259"/>
            <ac:spMk id="81" creationId="{1A74ECDF-82EC-366C-E14F-529F267F881C}"/>
          </ac:spMkLst>
        </pc:spChg>
        <pc:spChg chg="add mod">
          <ac:chgData name="Allen Yu" userId="33c48ec268e4ffc9" providerId="LiveId" clId="{CE90A4B2-FA4A-44DF-8BC9-C0B9E8A2FAEA}" dt="2025-07-29T00:17:37.625" v="2278" actId="1076"/>
          <ac:spMkLst>
            <pc:docMk/>
            <pc:sldMk cId="3538870174" sldId="259"/>
            <ac:spMk id="85" creationId="{3D0EC9AF-3A91-92D9-9A14-4925B1F66CDB}"/>
          </ac:spMkLst>
        </pc:spChg>
        <pc:spChg chg="add mod">
          <ac:chgData name="Allen Yu" userId="33c48ec268e4ffc9" providerId="LiveId" clId="{CE90A4B2-FA4A-44DF-8BC9-C0B9E8A2FAEA}" dt="2025-07-29T00:16:56.450" v="2264" actId="1076"/>
          <ac:spMkLst>
            <pc:docMk/>
            <pc:sldMk cId="3538870174" sldId="259"/>
            <ac:spMk id="87" creationId="{6556C6BE-6CC9-3279-3E2F-B7C002637E98}"/>
          </ac:spMkLst>
        </pc:spChg>
        <pc:spChg chg="add mod">
          <ac:chgData name="Allen Yu" userId="33c48ec268e4ffc9" providerId="LiveId" clId="{CE90A4B2-FA4A-44DF-8BC9-C0B9E8A2FAEA}" dt="2025-07-29T00:17:00.871" v="2265"/>
          <ac:spMkLst>
            <pc:docMk/>
            <pc:sldMk cId="3538870174" sldId="259"/>
            <ac:spMk id="89" creationId="{A8450B41-05F8-29AF-EB8B-5D76E09D8D46}"/>
          </ac:spMkLst>
        </pc:spChg>
        <pc:spChg chg="add mod">
          <ac:chgData name="Allen Yu" userId="33c48ec268e4ffc9" providerId="LiveId" clId="{CE90A4B2-FA4A-44DF-8BC9-C0B9E8A2FAEA}" dt="2025-07-29T00:17:36.651" v="2277" actId="1076"/>
          <ac:spMkLst>
            <pc:docMk/>
            <pc:sldMk cId="3538870174" sldId="259"/>
            <ac:spMk id="91" creationId="{6C9B06B8-63CC-0691-B94B-87B125F43A75}"/>
          </ac:spMkLst>
        </pc:spChg>
        <pc:spChg chg="add mod">
          <ac:chgData name="Allen Yu" userId="33c48ec268e4ffc9" providerId="LiveId" clId="{CE90A4B2-FA4A-44DF-8BC9-C0B9E8A2FAEA}" dt="2025-07-29T00:17:35.973" v="2276" actId="1076"/>
          <ac:spMkLst>
            <pc:docMk/>
            <pc:sldMk cId="3538870174" sldId="259"/>
            <ac:spMk id="93" creationId="{E415CED0-2B17-1240-17B2-0119055803F8}"/>
          </ac:spMkLst>
        </pc:spChg>
        <pc:spChg chg="add del mod">
          <ac:chgData name="Allen Yu" userId="33c48ec268e4ffc9" providerId="LiveId" clId="{CE90A4B2-FA4A-44DF-8BC9-C0B9E8A2FAEA}" dt="2025-07-29T00:17:48.348" v="2281" actId="478"/>
          <ac:spMkLst>
            <pc:docMk/>
            <pc:sldMk cId="3538870174" sldId="259"/>
            <ac:spMk id="96" creationId="{1207AEC3-8C6D-2836-01BE-93975DA18580}"/>
          </ac:spMkLst>
        </pc:spChg>
        <pc:spChg chg="mod">
          <ac:chgData name="Allen Yu" userId="33c48ec268e4ffc9" providerId="LiveId" clId="{CE90A4B2-FA4A-44DF-8BC9-C0B9E8A2FAEA}" dt="2025-07-29T00:24:02.027" v="2530" actId="1038"/>
          <ac:spMkLst>
            <pc:docMk/>
            <pc:sldMk cId="3538870174" sldId="259"/>
            <ac:spMk id="99" creationId="{08D2ABDB-3DAF-407C-ACE0-C4A2EE55917E}"/>
          </ac:spMkLst>
        </pc:spChg>
        <pc:spChg chg="mod">
          <ac:chgData name="Allen Yu" userId="33c48ec268e4ffc9" providerId="LiveId" clId="{CE90A4B2-FA4A-44DF-8BC9-C0B9E8A2FAEA}" dt="2025-07-29T00:24:04.619" v="2533" actId="1035"/>
          <ac:spMkLst>
            <pc:docMk/>
            <pc:sldMk cId="3538870174" sldId="259"/>
            <ac:spMk id="102" creationId="{7568904D-C860-ABBB-9A9D-A4D1F8BE0698}"/>
          </ac:spMkLst>
        </pc:spChg>
        <pc:spChg chg="mod topLvl">
          <ac:chgData name="Allen Yu" userId="33c48ec268e4ffc9" providerId="LiveId" clId="{CE90A4B2-FA4A-44DF-8BC9-C0B9E8A2FAEA}" dt="2025-07-29T00:18:45.738" v="2481" actId="478"/>
          <ac:spMkLst>
            <pc:docMk/>
            <pc:sldMk cId="3538870174" sldId="259"/>
            <ac:spMk id="105" creationId="{6F519C34-6A3F-C7E2-3C39-C27F22101250}"/>
          </ac:spMkLst>
        </pc:spChg>
        <pc:spChg chg="add mod">
          <ac:chgData name="Allen Yu" userId="33c48ec268e4ffc9" providerId="LiveId" clId="{CE90A4B2-FA4A-44DF-8BC9-C0B9E8A2FAEA}" dt="2025-07-29T00:29:54.028" v="2719" actId="20577"/>
          <ac:spMkLst>
            <pc:docMk/>
            <pc:sldMk cId="3538870174" sldId="259"/>
            <ac:spMk id="127" creationId="{4228F635-DA27-9D6A-772E-AACFA63D2D44}"/>
          </ac:spMkLst>
        </pc:spChg>
        <pc:grpChg chg="add mod">
          <ac:chgData name="Allen Yu" userId="33c48ec268e4ffc9" providerId="LiveId" clId="{CE90A4B2-FA4A-44DF-8BC9-C0B9E8A2FAEA}" dt="2025-07-29T00:12:45.391" v="2184" actId="1076"/>
          <ac:grpSpMkLst>
            <pc:docMk/>
            <pc:sldMk cId="3538870174" sldId="259"/>
            <ac:grpSpMk id="14" creationId="{D3DFAA62-22F8-9A20-1BE0-EABC5411A156}"/>
          </ac:grpSpMkLst>
        </pc:grpChg>
        <pc:grpChg chg="add mod">
          <ac:chgData name="Allen Yu" userId="33c48ec268e4ffc9" providerId="LiveId" clId="{CE90A4B2-FA4A-44DF-8BC9-C0B9E8A2FAEA}" dt="2025-07-29T00:13:52.839" v="2200" actId="1076"/>
          <ac:grpSpMkLst>
            <pc:docMk/>
            <pc:sldMk cId="3538870174" sldId="259"/>
            <ac:grpSpMk id="20" creationId="{86F31F39-23B7-2DD6-7AF4-B7838C896F53}"/>
          </ac:grpSpMkLst>
        </pc:grpChg>
        <pc:grpChg chg="add mod">
          <ac:chgData name="Allen Yu" userId="33c48ec268e4ffc9" providerId="LiveId" clId="{CE90A4B2-FA4A-44DF-8BC9-C0B9E8A2FAEA}" dt="2025-07-29T00:13:52.015" v="2198" actId="1076"/>
          <ac:grpSpMkLst>
            <pc:docMk/>
            <pc:sldMk cId="3538870174" sldId="259"/>
            <ac:grpSpMk id="23" creationId="{1F63422E-CB0C-DB15-56DA-63196626EAFD}"/>
          </ac:grpSpMkLst>
        </pc:grpChg>
        <pc:grpChg chg="add del mod">
          <ac:chgData name="Allen Yu" userId="33c48ec268e4ffc9" providerId="LiveId" clId="{CE90A4B2-FA4A-44DF-8BC9-C0B9E8A2FAEA}" dt="2025-07-29T00:14:09.752" v="2204" actId="478"/>
          <ac:grpSpMkLst>
            <pc:docMk/>
            <pc:sldMk cId="3538870174" sldId="259"/>
            <ac:grpSpMk id="26" creationId="{5279F6DF-733C-7ED5-F348-11960EB07DB3}"/>
          </ac:grpSpMkLst>
        </pc:grpChg>
        <pc:grpChg chg="add mod">
          <ac:chgData name="Allen Yu" userId="33c48ec268e4ffc9" providerId="LiveId" clId="{CE90A4B2-FA4A-44DF-8BC9-C0B9E8A2FAEA}" dt="2025-07-29T00:14:24.082" v="2208" actId="1076"/>
          <ac:grpSpMkLst>
            <pc:docMk/>
            <pc:sldMk cId="3538870174" sldId="259"/>
            <ac:grpSpMk id="30" creationId="{C4BFC45D-F569-DE01-AC8E-EB8A0DA2A40B}"/>
          </ac:grpSpMkLst>
        </pc:grpChg>
        <pc:grpChg chg="add mod">
          <ac:chgData name="Allen Yu" userId="33c48ec268e4ffc9" providerId="LiveId" clId="{CE90A4B2-FA4A-44DF-8BC9-C0B9E8A2FAEA}" dt="2025-07-29T00:14:40.368" v="2212" actId="1076"/>
          <ac:grpSpMkLst>
            <pc:docMk/>
            <pc:sldMk cId="3538870174" sldId="259"/>
            <ac:grpSpMk id="34" creationId="{C5706D71-4544-E972-2250-B76828B667D8}"/>
          </ac:grpSpMkLst>
        </pc:grpChg>
        <pc:grpChg chg="add mod">
          <ac:chgData name="Allen Yu" userId="33c48ec268e4ffc9" providerId="LiveId" clId="{CE90A4B2-FA4A-44DF-8BC9-C0B9E8A2FAEA}" dt="2025-07-29T00:14:47.131" v="2214" actId="1076"/>
          <ac:grpSpMkLst>
            <pc:docMk/>
            <pc:sldMk cId="3538870174" sldId="259"/>
            <ac:grpSpMk id="37" creationId="{83434B71-DC12-5062-6204-2590F1C85C2D}"/>
          </ac:grpSpMkLst>
        </pc:grpChg>
        <pc:grpChg chg="mod">
          <ac:chgData name="Allen Yu" userId="33c48ec268e4ffc9" providerId="LiveId" clId="{CE90A4B2-FA4A-44DF-8BC9-C0B9E8A2FAEA}" dt="2025-07-29T00:16:33.369" v="2255" actId="1076"/>
          <ac:grpSpMkLst>
            <pc:docMk/>
            <pc:sldMk cId="3538870174" sldId="259"/>
            <ac:grpSpMk id="39" creationId="{DA8D6220-8B5E-7D31-1835-F27FCA1B5E75}"/>
          </ac:grpSpMkLst>
        </pc:grpChg>
        <pc:grpChg chg="mod">
          <ac:chgData name="Allen Yu" userId="33c48ec268e4ffc9" providerId="LiveId" clId="{CE90A4B2-FA4A-44DF-8BC9-C0B9E8A2FAEA}" dt="2025-07-29T00:16:56.450" v="2264" actId="1076"/>
          <ac:grpSpMkLst>
            <pc:docMk/>
            <pc:sldMk cId="3538870174" sldId="259"/>
            <ac:grpSpMk id="46" creationId="{D69405E6-DE8A-81F9-59C4-67258E46ED51}"/>
          </ac:grpSpMkLst>
        </pc:grpChg>
        <pc:grpChg chg="add mod">
          <ac:chgData name="Allen Yu" userId="33c48ec268e4ffc9" providerId="LiveId" clId="{CE90A4B2-FA4A-44DF-8BC9-C0B9E8A2FAEA}" dt="2025-07-29T00:24:24.464" v="2536" actId="14100"/>
          <ac:grpSpMkLst>
            <pc:docMk/>
            <pc:sldMk cId="3538870174" sldId="259"/>
            <ac:grpSpMk id="53" creationId="{54C289FD-9F28-388E-358E-124346FA3199}"/>
          </ac:grpSpMkLst>
        </pc:grpChg>
        <pc:grpChg chg="add mod">
          <ac:chgData name="Allen Yu" userId="33c48ec268e4ffc9" providerId="LiveId" clId="{CE90A4B2-FA4A-44DF-8BC9-C0B9E8A2FAEA}" dt="2025-07-29T00:15:55.354" v="2248" actId="1038"/>
          <ac:grpSpMkLst>
            <pc:docMk/>
            <pc:sldMk cId="3538870174" sldId="259"/>
            <ac:grpSpMk id="60" creationId="{778A17B7-F5D2-873E-6E3E-D1EEE3576F3D}"/>
          </ac:grpSpMkLst>
        </pc:grpChg>
        <pc:grpChg chg="add mod">
          <ac:chgData name="Allen Yu" userId="33c48ec268e4ffc9" providerId="LiveId" clId="{CE90A4B2-FA4A-44DF-8BC9-C0B9E8A2FAEA}" dt="2025-07-29T00:16:32.727" v="2254" actId="1076"/>
          <ac:grpSpMkLst>
            <pc:docMk/>
            <pc:sldMk cId="3538870174" sldId="259"/>
            <ac:grpSpMk id="65" creationId="{CE9BB54A-414B-EF15-6CC8-D6800C526282}"/>
          </ac:grpSpMkLst>
        </pc:grpChg>
        <pc:grpChg chg="mod">
          <ac:chgData name="Allen Yu" userId="33c48ec268e4ffc9" providerId="LiveId" clId="{CE90A4B2-FA4A-44DF-8BC9-C0B9E8A2FAEA}" dt="2025-07-29T00:19:22.895" v="2486" actId="1076"/>
          <ac:grpSpMkLst>
            <pc:docMk/>
            <pc:sldMk cId="3538870174" sldId="259"/>
            <ac:grpSpMk id="70" creationId="{A36A73F2-7FE6-3D26-DA28-6D6D8C759356}"/>
          </ac:grpSpMkLst>
        </pc:grpChg>
        <pc:grpChg chg="add mod">
          <ac:chgData name="Allen Yu" userId="33c48ec268e4ffc9" providerId="LiveId" clId="{CE90A4B2-FA4A-44DF-8BC9-C0B9E8A2FAEA}" dt="2025-07-29T00:17:56.019" v="2286" actId="1035"/>
          <ac:grpSpMkLst>
            <pc:docMk/>
            <pc:sldMk cId="3538870174" sldId="259"/>
            <ac:grpSpMk id="98" creationId="{4BC90539-79E7-19BA-3BF3-FBEE8BFF65A2}"/>
          </ac:grpSpMkLst>
        </pc:grpChg>
        <pc:grpChg chg="add mod">
          <ac:chgData name="Allen Yu" userId="33c48ec268e4ffc9" providerId="LiveId" clId="{CE90A4B2-FA4A-44DF-8BC9-C0B9E8A2FAEA}" dt="2025-07-29T00:18:05.680" v="2367" actId="1037"/>
          <ac:grpSpMkLst>
            <pc:docMk/>
            <pc:sldMk cId="3538870174" sldId="259"/>
            <ac:grpSpMk id="101" creationId="{5F1BCD61-8F66-C161-57D1-546AF2D91644}"/>
          </ac:grpSpMkLst>
        </pc:grpChg>
        <pc:grpChg chg="add del mod">
          <ac:chgData name="Allen Yu" userId="33c48ec268e4ffc9" providerId="LiveId" clId="{CE90A4B2-FA4A-44DF-8BC9-C0B9E8A2FAEA}" dt="2025-07-29T00:18:45.738" v="2481" actId="478"/>
          <ac:grpSpMkLst>
            <pc:docMk/>
            <pc:sldMk cId="3538870174" sldId="259"/>
            <ac:grpSpMk id="104" creationId="{BDEE700C-7594-2997-CCA8-FA15E8769BC4}"/>
          </ac:grpSpMkLst>
        </pc:grpChg>
        <pc:graphicFrameChg chg="add del modGraphic">
          <ac:chgData name="Allen Yu" userId="33c48ec268e4ffc9" providerId="LiveId" clId="{CE90A4B2-FA4A-44DF-8BC9-C0B9E8A2FAEA}" dt="2025-07-29T00:51:20.376" v="3215" actId="27309"/>
          <ac:graphicFrameMkLst>
            <pc:docMk/>
            <pc:sldMk cId="3538870174" sldId="259"/>
            <ac:graphicFrameMk id="129" creationId="{BFE0FFF0-4169-B94A-125B-A9B4A163946C}"/>
          </ac:graphicFrameMkLst>
        </pc:graphicFrameChg>
        <pc:graphicFrameChg chg="add del mod modGraphic">
          <ac:chgData name="Allen Yu" userId="33c48ec268e4ffc9" providerId="LiveId" clId="{CE90A4B2-FA4A-44DF-8BC9-C0B9E8A2FAEA}" dt="2025-07-29T00:51:33.480" v="3221" actId="478"/>
          <ac:graphicFrameMkLst>
            <pc:docMk/>
            <pc:sldMk cId="3538870174" sldId="259"/>
            <ac:graphicFrameMk id="131" creationId="{7706019C-FA2B-D0F5-F7B7-72C215F17584}"/>
          </ac:graphicFrameMkLst>
        </pc:graphicFrameChg>
        <pc:cxnChg chg="add mod">
          <ac:chgData name="Allen Yu" userId="33c48ec268e4ffc9" providerId="LiveId" clId="{CE90A4B2-FA4A-44DF-8BC9-C0B9E8A2FAEA}" dt="2025-07-29T00:14:31.082" v="2210" actId="14100"/>
          <ac:cxnSpMkLst>
            <pc:docMk/>
            <pc:sldMk cId="3538870174" sldId="259"/>
            <ac:cxnSpMk id="10" creationId="{526E3AD5-2091-7B26-28B5-5F70B04751DB}"/>
          </ac:cxnSpMkLst>
        </pc:cxnChg>
        <pc:cxnChg chg="mod">
          <ac:chgData name="Allen Yu" userId="33c48ec268e4ffc9" providerId="LiveId" clId="{CE90A4B2-FA4A-44DF-8BC9-C0B9E8A2FAEA}" dt="2025-07-29T00:13:20.293" v="2192"/>
          <ac:cxnSpMkLst>
            <pc:docMk/>
            <pc:sldMk cId="3538870174" sldId="259"/>
            <ac:cxnSpMk id="22" creationId="{B6B1CDF3-8D45-2B98-05A3-6AF0758E5145}"/>
          </ac:cxnSpMkLst>
        </pc:cxnChg>
        <pc:cxnChg chg="mod">
          <ac:chgData name="Allen Yu" userId="33c48ec268e4ffc9" providerId="LiveId" clId="{CE90A4B2-FA4A-44DF-8BC9-C0B9E8A2FAEA}" dt="2025-07-29T00:13:35.637" v="2194"/>
          <ac:cxnSpMkLst>
            <pc:docMk/>
            <pc:sldMk cId="3538870174" sldId="259"/>
            <ac:cxnSpMk id="25" creationId="{B69D0982-C406-30A3-93AE-56CECD78ACCA}"/>
          </ac:cxnSpMkLst>
        </pc:cxnChg>
        <pc:cxnChg chg="mod">
          <ac:chgData name="Allen Yu" userId="33c48ec268e4ffc9" providerId="LiveId" clId="{CE90A4B2-FA4A-44DF-8BC9-C0B9E8A2FAEA}" dt="2025-07-29T00:14:01.686" v="2202"/>
          <ac:cxnSpMkLst>
            <pc:docMk/>
            <pc:sldMk cId="3538870174" sldId="259"/>
            <ac:cxnSpMk id="28" creationId="{A7982EE5-364A-235E-966F-D62EACA78519}"/>
          </ac:cxnSpMkLst>
        </pc:cxnChg>
        <pc:cxnChg chg="mod">
          <ac:chgData name="Allen Yu" userId="33c48ec268e4ffc9" providerId="LiveId" clId="{CE90A4B2-FA4A-44DF-8BC9-C0B9E8A2FAEA}" dt="2025-07-29T00:14:17.853" v="2206"/>
          <ac:cxnSpMkLst>
            <pc:docMk/>
            <pc:sldMk cId="3538870174" sldId="259"/>
            <ac:cxnSpMk id="32" creationId="{4A943CED-ABE8-AC5D-90DD-0DD96630080A}"/>
          </ac:cxnSpMkLst>
        </pc:cxnChg>
        <pc:cxnChg chg="mod">
          <ac:chgData name="Allen Yu" userId="33c48ec268e4ffc9" providerId="LiveId" clId="{CE90A4B2-FA4A-44DF-8BC9-C0B9E8A2FAEA}" dt="2025-07-29T00:14:36.437" v="2211"/>
          <ac:cxnSpMkLst>
            <pc:docMk/>
            <pc:sldMk cId="3538870174" sldId="259"/>
            <ac:cxnSpMk id="36" creationId="{1419CB69-FD3A-4916-B573-BBFBAD59B0AB}"/>
          </ac:cxnSpMkLst>
        </pc:cxnChg>
        <pc:cxnChg chg="mod">
          <ac:chgData name="Allen Yu" userId="33c48ec268e4ffc9" providerId="LiveId" clId="{CE90A4B2-FA4A-44DF-8BC9-C0B9E8A2FAEA}" dt="2025-07-29T00:14:41.907" v="2213"/>
          <ac:cxnSpMkLst>
            <pc:docMk/>
            <pc:sldMk cId="3538870174" sldId="259"/>
            <ac:cxnSpMk id="52" creationId="{A0BD1BD9-D81E-1B12-B11A-F60FD7C3289A}"/>
          </ac:cxnSpMkLst>
        </pc:cxnChg>
        <pc:cxnChg chg="mod">
          <ac:chgData name="Allen Yu" userId="33c48ec268e4ffc9" providerId="LiveId" clId="{CE90A4B2-FA4A-44DF-8BC9-C0B9E8A2FAEA}" dt="2025-07-29T00:24:30.583" v="2538" actId="14100"/>
          <ac:cxnSpMkLst>
            <pc:docMk/>
            <pc:sldMk cId="3538870174" sldId="259"/>
            <ac:cxnSpMk id="55" creationId="{4DDF7F76-CD49-1046-F600-0C93A496B2A4}"/>
          </ac:cxnSpMkLst>
        </pc:cxnChg>
        <pc:cxnChg chg="mod">
          <ac:chgData name="Allen Yu" userId="33c48ec268e4ffc9" providerId="LiveId" clId="{CE90A4B2-FA4A-44DF-8BC9-C0B9E8A2FAEA}" dt="2025-07-29T00:16:13.593" v="2250" actId="14100"/>
          <ac:cxnSpMkLst>
            <pc:docMk/>
            <pc:sldMk cId="3538870174" sldId="259"/>
            <ac:cxnSpMk id="62" creationId="{F7B298DC-4588-C366-E32C-E31482D3196A}"/>
          </ac:cxnSpMkLst>
        </pc:cxnChg>
        <pc:cxnChg chg="mod">
          <ac:chgData name="Allen Yu" userId="33c48ec268e4ffc9" providerId="LiveId" clId="{CE90A4B2-FA4A-44DF-8BC9-C0B9E8A2FAEA}" dt="2025-07-29T00:16:41.731" v="2257" actId="14100"/>
          <ac:cxnSpMkLst>
            <pc:docMk/>
            <pc:sldMk cId="3538870174" sldId="259"/>
            <ac:cxnSpMk id="83" creationId="{07BB863D-7F70-F56C-BF72-8E14966DC35C}"/>
          </ac:cxnSpMkLst>
        </pc:cxnChg>
        <pc:cxnChg chg="add mod">
          <ac:chgData name="Allen Yu" userId="33c48ec268e4ffc9" providerId="LiveId" clId="{CE90A4B2-FA4A-44DF-8BC9-C0B9E8A2FAEA}" dt="2025-07-29T00:17:37.625" v="2278" actId="1076"/>
          <ac:cxnSpMkLst>
            <pc:docMk/>
            <pc:sldMk cId="3538870174" sldId="259"/>
            <ac:cxnSpMk id="86" creationId="{81C19290-ACC6-96B3-0D30-22E6ECE885A4}"/>
          </ac:cxnSpMkLst>
        </pc:cxnChg>
        <pc:cxnChg chg="add mod">
          <ac:chgData name="Allen Yu" userId="33c48ec268e4ffc9" providerId="LiveId" clId="{CE90A4B2-FA4A-44DF-8BC9-C0B9E8A2FAEA}" dt="2025-07-29T00:16:56.450" v="2264" actId="1076"/>
          <ac:cxnSpMkLst>
            <pc:docMk/>
            <pc:sldMk cId="3538870174" sldId="259"/>
            <ac:cxnSpMk id="88" creationId="{05460564-6D05-2E66-2519-E93ECEFA5F47}"/>
          </ac:cxnSpMkLst>
        </pc:cxnChg>
        <pc:cxnChg chg="add mod">
          <ac:chgData name="Allen Yu" userId="33c48ec268e4ffc9" providerId="LiveId" clId="{CE90A4B2-FA4A-44DF-8BC9-C0B9E8A2FAEA}" dt="2025-07-29T00:17:00.871" v="2265"/>
          <ac:cxnSpMkLst>
            <pc:docMk/>
            <pc:sldMk cId="3538870174" sldId="259"/>
            <ac:cxnSpMk id="90" creationId="{6CD734E5-CC80-DB4F-0FBA-6265B8273C4F}"/>
          </ac:cxnSpMkLst>
        </pc:cxnChg>
        <pc:cxnChg chg="add mod">
          <ac:chgData name="Allen Yu" userId="33c48ec268e4ffc9" providerId="LiveId" clId="{CE90A4B2-FA4A-44DF-8BC9-C0B9E8A2FAEA}" dt="2025-07-29T00:17:36.651" v="2277" actId="1076"/>
          <ac:cxnSpMkLst>
            <pc:docMk/>
            <pc:sldMk cId="3538870174" sldId="259"/>
            <ac:cxnSpMk id="92" creationId="{B5ABFB96-6705-2550-DAFC-E51210F90BDF}"/>
          </ac:cxnSpMkLst>
        </pc:cxnChg>
        <pc:cxnChg chg="add del mod">
          <ac:chgData name="Allen Yu" userId="33c48ec268e4ffc9" providerId="LiveId" clId="{CE90A4B2-FA4A-44DF-8BC9-C0B9E8A2FAEA}" dt="2025-07-29T00:17:35.973" v="2276" actId="1076"/>
          <ac:cxnSpMkLst>
            <pc:docMk/>
            <pc:sldMk cId="3538870174" sldId="259"/>
            <ac:cxnSpMk id="94" creationId="{C133FD12-D314-4F20-4C00-D5FCE53C2AD2}"/>
          </ac:cxnSpMkLst>
        </pc:cxnChg>
        <pc:cxnChg chg="add del mod">
          <ac:chgData name="Allen Yu" userId="33c48ec268e4ffc9" providerId="LiveId" clId="{CE90A4B2-FA4A-44DF-8BC9-C0B9E8A2FAEA}" dt="2025-07-29T00:17:48.348" v="2281" actId="478"/>
          <ac:cxnSpMkLst>
            <pc:docMk/>
            <pc:sldMk cId="3538870174" sldId="259"/>
            <ac:cxnSpMk id="97" creationId="{3D485B0D-3077-61D1-2871-CD3D4C3389AB}"/>
          </ac:cxnSpMkLst>
        </pc:cxnChg>
        <pc:cxnChg chg="mod">
          <ac:chgData name="Allen Yu" userId="33c48ec268e4ffc9" providerId="LiveId" clId="{CE90A4B2-FA4A-44DF-8BC9-C0B9E8A2FAEA}" dt="2025-07-29T00:17:51.415" v="2282"/>
          <ac:cxnSpMkLst>
            <pc:docMk/>
            <pc:sldMk cId="3538870174" sldId="259"/>
            <ac:cxnSpMk id="100" creationId="{440CDD68-FB6D-6C95-DFEA-FFDAC2DEAB11}"/>
          </ac:cxnSpMkLst>
        </pc:cxnChg>
        <pc:cxnChg chg="mod">
          <ac:chgData name="Allen Yu" userId="33c48ec268e4ffc9" providerId="LiveId" clId="{CE90A4B2-FA4A-44DF-8BC9-C0B9E8A2FAEA}" dt="2025-07-29T00:17:57.296" v="2287"/>
          <ac:cxnSpMkLst>
            <pc:docMk/>
            <pc:sldMk cId="3538870174" sldId="259"/>
            <ac:cxnSpMk id="103" creationId="{1D388411-B19C-62C9-810B-8F83E1E58391}"/>
          </ac:cxnSpMkLst>
        </pc:cxnChg>
        <pc:cxnChg chg="add del mod topLvl">
          <ac:chgData name="Allen Yu" userId="33c48ec268e4ffc9" providerId="LiveId" clId="{CE90A4B2-FA4A-44DF-8BC9-C0B9E8A2FAEA}" dt="2025-07-29T00:18:53.831" v="2483" actId="14100"/>
          <ac:cxnSpMkLst>
            <pc:docMk/>
            <pc:sldMk cId="3538870174" sldId="259"/>
            <ac:cxnSpMk id="106" creationId="{4A8C297B-D59E-FE3C-704A-1FD2F0B3D59F}"/>
          </ac:cxnSpMkLst>
        </pc:cxnChg>
        <pc:cxnChg chg="add mod">
          <ac:chgData name="Allen Yu" userId="33c48ec268e4ffc9" providerId="LiveId" clId="{CE90A4B2-FA4A-44DF-8BC9-C0B9E8A2FAEA}" dt="2025-07-29T00:19:53.782" v="2489" actId="1076"/>
          <ac:cxnSpMkLst>
            <pc:docMk/>
            <pc:sldMk cId="3538870174" sldId="259"/>
            <ac:cxnSpMk id="109" creationId="{872F45D8-F7E0-2680-2604-11A99DF94D06}"/>
          </ac:cxnSpMkLst>
        </pc:cxnChg>
      </pc:sldChg>
      <pc:sldChg chg="addSp delSp modSp add mod delAnim modAnim">
        <pc:chgData name="Allen Yu" userId="33c48ec268e4ffc9" providerId="LiveId" clId="{CE90A4B2-FA4A-44DF-8BC9-C0B9E8A2FAEA}" dt="2025-07-29T00:47:44.346" v="3213" actId="1076"/>
        <pc:sldMkLst>
          <pc:docMk/>
          <pc:sldMk cId="2125510275" sldId="260"/>
        </pc:sldMkLst>
        <pc:spChg chg="mod">
          <ac:chgData name="Allen Yu" userId="33c48ec268e4ffc9" providerId="LiveId" clId="{CE90A4B2-FA4A-44DF-8BC9-C0B9E8A2FAEA}" dt="2025-07-29T00:42:55.341" v="3152"/>
          <ac:spMkLst>
            <pc:docMk/>
            <pc:sldMk cId="2125510275" sldId="260"/>
            <ac:spMk id="6" creationId="{CCCC8895-0CA6-13BF-E61F-0A53D9AB0A75}"/>
          </ac:spMkLst>
        </pc:spChg>
        <pc:spChg chg="del mod topLvl">
          <ac:chgData name="Allen Yu" userId="33c48ec268e4ffc9" providerId="LiveId" clId="{CE90A4B2-FA4A-44DF-8BC9-C0B9E8A2FAEA}" dt="2025-07-29T00:44:01.262" v="3166" actId="478"/>
          <ac:spMkLst>
            <pc:docMk/>
            <pc:sldMk cId="2125510275" sldId="260"/>
            <ac:spMk id="9" creationId="{57387512-03F8-9AFB-5FB3-1E8B11BE842E}"/>
          </ac:spMkLst>
        </pc:spChg>
        <pc:spChg chg="mod">
          <ac:chgData name="Allen Yu" userId="33c48ec268e4ffc9" providerId="LiveId" clId="{CE90A4B2-FA4A-44DF-8BC9-C0B9E8A2FAEA}" dt="2025-07-29T00:42:57.045" v="3153" actId="20577"/>
          <ac:spMkLst>
            <pc:docMk/>
            <pc:sldMk cId="2125510275" sldId="260"/>
            <ac:spMk id="15" creationId="{577A91D3-E127-2D9F-796E-5A705778192F}"/>
          </ac:spMkLst>
        </pc:spChg>
        <pc:spChg chg="mod">
          <ac:chgData name="Allen Yu" userId="33c48ec268e4ffc9" providerId="LiveId" clId="{CE90A4B2-FA4A-44DF-8BC9-C0B9E8A2FAEA}" dt="2025-07-29T00:32:14.827" v="2749" actId="108"/>
          <ac:spMkLst>
            <pc:docMk/>
            <pc:sldMk cId="2125510275" sldId="260"/>
            <ac:spMk id="17" creationId="{3F17351C-AE3E-31F4-470E-4886DC4B498E}"/>
          </ac:spMkLst>
        </pc:spChg>
        <pc:spChg chg="del topLvl">
          <ac:chgData name="Allen Yu" userId="33c48ec268e4ffc9" providerId="LiveId" clId="{CE90A4B2-FA4A-44DF-8BC9-C0B9E8A2FAEA}" dt="2025-07-29T00:30:04.876" v="2723" actId="478"/>
          <ac:spMkLst>
            <pc:docMk/>
            <pc:sldMk cId="2125510275" sldId="260"/>
            <ac:spMk id="35" creationId="{89405506-8F5E-FDB7-0A19-67993DA8A055}"/>
          </ac:spMkLst>
        </pc:spChg>
        <pc:spChg chg="mod">
          <ac:chgData name="Allen Yu" userId="33c48ec268e4ffc9" providerId="LiveId" clId="{CE90A4B2-FA4A-44DF-8BC9-C0B9E8A2FAEA}" dt="2025-07-29T00:43:04.461" v="3155"/>
          <ac:spMkLst>
            <pc:docMk/>
            <pc:sldMk cId="2125510275" sldId="260"/>
            <ac:spMk id="41" creationId="{92C605FC-7CDB-D420-37A9-581EADD24F98}"/>
          </ac:spMkLst>
        </pc:spChg>
        <pc:spChg chg="mod">
          <ac:chgData name="Allen Yu" userId="33c48ec268e4ffc9" providerId="LiveId" clId="{CE90A4B2-FA4A-44DF-8BC9-C0B9E8A2FAEA}" dt="2025-07-29T00:43:04.461" v="3155"/>
          <ac:spMkLst>
            <pc:docMk/>
            <pc:sldMk cId="2125510275" sldId="260"/>
            <ac:spMk id="42" creationId="{8F15AC21-11AE-C40A-E672-FFC1732AEDA7}"/>
          </ac:spMkLst>
        </pc:spChg>
        <pc:spChg chg="mod">
          <ac:chgData name="Allen Yu" userId="33c48ec268e4ffc9" providerId="LiveId" clId="{CE90A4B2-FA4A-44DF-8BC9-C0B9E8A2FAEA}" dt="2025-07-29T00:43:02.668" v="3154"/>
          <ac:spMkLst>
            <pc:docMk/>
            <pc:sldMk cId="2125510275" sldId="260"/>
            <ac:spMk id="44" creationId="{8D003395-78A4-A886-6EAC-57D7F04FD953}"/>
          </ac:spMkLst>
        </pc:spChg>
        <pc:spChg chg="mod">
          <ac:chgData name="Allen Yu" userId="33c48ec268e4ffc9" providerId="LiveId" clId="{CE90A4B2-FA4A-44DF-8BC9-C0B9E8A2FAEA}" dt="2025-07-29T00:43:02.668" v="3154"/>
          <ac:spMkLst>
            <pc:docMk/>
            <pc:sldMk cId="2125510275" sldId="260"/>
            <ac:spMk id="45" creationId="{0C881DDE-82BD-9F81-5D90-3D8BB6BF03AB}"/>
          </ac:spMkLst>
        </pc:spChg>
        <pc:spChg chg="mod">
          <ac:chgData name="Allen Yu" userId="33c48ec268e4ffc9" providerId="LiveId" clId="{CE90A4B2-FA4A-44DF-8BC9-C0B9E8A2FAEA}" dt="2025-07-29T00:43:07.411" v="3156"/>
          <ac:spMkLst>
            <pc:docMk/>
            <pc:sldMk cId="2125510275" sldId="260"/>
            <ac:spMk id="47" creationId="{C5FB74CF-065E-E8C7-E5F2-870899FFD2F6}"/>
          </ac:spMkLst>
        </pc:spChg>
        <pc:spChg chg="mod">
          <ac:chgData name="Allen Yu" userId="33c48ec268e4ffc9" providerId="LiveId" clId="{CE90A4B2-FA4A-44DF-8BC9-C0B9E8A2FAEA}" dt="2025-07-29T00:43:07.411" v="3156"/>
          <ac:spMkLst>
            <pc:docMk/>
            <pc:sldMk cId="2125510275" sldId="260"/>
            <ac:spMk id="48" creationId="{CC41ABE3-7DAA-DEB2-BAB0-F9D1D4A78ADE}"/>
          </ac:spMkLst>
        </pc:spChg>
        <pc:spChg chg="mod">
          <ac:chgData name="Allen Yu" userId="33c48ec268e4ffc9" providerId="LiveId" clId="{CE90A4B2-FA4A-44DF-8BC9-C0B9E8A2FAEA}" dt="2025-07-29T00:43:12.530" v="3157"/>
          <ac:spMkLst>
            <pc:docMk/>
            <pc:sldMk cId="2125510275" sldId="260"/>
            <ac:spMk id="50" creationId="{75789EDE-A41E-3E41-5816-29EC099FA23E}"/>
          </ac:spMkLst>
        </pc:spChg>
        <pc:spChg chg="mod">
          <ac:chgData name="Allen Yu" userId="33c48ec268e4ffc9" providerId="LiveId" clId="{CE90A4B2-FA4A-44DF-8BC9-C0B9E8A2FAEA}" dt="2025-07-29T00:46:02.769" v="3188" actId="20577"/>
          <ac:spMkLst>
            <pc:docMk/>
            <pc:sldMk cId="2125510275" sldId="260"/>
            <ac:spMk id="51" creationId="{E23B25ED-CD33-1C09-3F96-53BAECC49191}"/>
          </ac:spMkLst>
        </pc:spChg>
        <pc:spChg chg="mod">
          <ac:chgData name="Allen Yu" userId="33c48ec268e4ffc9" providerId="LiveId" clId="{CE90A4B2-FA4A-44DF-8BC9-C0B9E8A2FAEA}" dt="2025-07-29T00:39:04.562" v="3072"/>
          <ac:spMkLst>
            <pc:docMk/>
            <pc:sldMk cId="2125510275" sldId="260"/>
            <ac:spMk id="68" creationId="{0E0D3FD1-942A-81B1-74D5-1C910023A471}"/>
          </ac:spMkLst>
        </pc:spChg>
        <pc:spChg chg="mod">
          <ac:chgData name="Allen Yu" userId="33c48ec268e4ffc9" providerId="LiveId" clId="{CE90A4B2-FA4A-44DF-8BC9-C0B9E8A2FAEA}" dt="2025-07-29T00:43:26.113" v="3162"/>
          <ac:spMkLst>
            <pc:docMk/>
            <pc:sldMk cId="2125510275" sldId="260"/>
            <ac:spMk id="69" creationId="{41893733-A76B-2630-A415-754082B60F0A}"/>
          </ac:spMkLst>
        </pc:spChg>
        <pc:spChg chg="mod">
          <ac:chgData name="Allen Yu" userId="33c48ec268e4ffc9" providerId="LiveId" clId="{CE90A4B2-FA4A-44DF-8BC9-C0B9E8A2FAEA}" dt="2025-07-29T00:43:22.659" v="3160"/>
          <ac:spMkLst>
            <pc:docMk/>
            <pc:sldMk cId="2125510275" sldId="260"/>
            <ac:spMk id="71" creationId="{E2CD05C7-891C-6744-DFA4-72835027FBA5}"/>
          </ac:spMkLst>
        </pc:spChg>
        <pc:spChg chg="mod">
          <ac:chgData name="Allen Yu" userId="33c48ec268e4ffc9" providerId="LiveId" clId="{CE90A4B2-FA4A-44DF-8BC9-C0B9E8A2FAEA}" dt="2025-07-29T00:43:22.659" v="3160"/>
          <ac:spMkLst>
            <pc:docMk/>
            <pc:sldMk cId="2125510275" sldId="260"/>
            <ac:spMk id="72" creationId="{E0EDF233-818C-CC0A-95EB-886B1E0B82DB}"/>
          </ac:spMkLst>
        </pc:spChg>
        <pc:spChg chg="mod">
          <ac:chgData name="Allen Yu" userId="33c48ec268e4ffc9" providerId="LiveId" clId="{CE90A4B2-FA4A-44DF-8BC9-C0B9E8A2FAEA}" dt="2025-07-29T00:43:24.419" v="3161"/>
          <ac:spMkLst>
            <pc:docMk/>
            <pc:sldMk cId="2125510275" sldId="260"/>
            <ac:spMk id="74" creationId="{8AAF2B67-625A-73F5-89A5-0F6334719160}"/>
          </ac:spMkLst>
        </pc:spChg>
        <pc:spChg chg="mod">
          <ac:chgData name="Allen Yu" userId="33c48ec268e4ffc9" providerId="LiveId" clId="{CE90A4B2-FA4A-44DF-8BC9-C0B9E8A2FAEA}" dt="2025-07-29T00:43:24.419" v="3161"/>
          <ac:spMkLst>
            <pc:docMk/>
            <pc:sldMk cId="2125510275" sldId="260"/>
            <ac:spMk id="75" creationId="{E479CB47-AE54-B8BA-888F-CD3DF6F41A3F}"/>
          </ac:spMkLst>
        </pc:spChg>
        <pc:spChg chg="mod">
          <ac:chgData name="Allen Yu" userId="33c48ec268e4ffc9" providerId="LiveId" clId="{CE90A4B2-FA4A-44DF-8BC9-C0B9E8A2FAEA}" dt="2025-07-29T00:39:09.143" v="3075"/>
          <ac:spMkLst>
            <pc:docMk/>
            <pc:sldMk cId="2125510275" sldId="260"/>
            <ac:spMk id="77" creationId="{CF903E01-10E9-7D77-C435-7644180C1742}"/>
          </ac:spMkLst>
        </pc:spChg>
        <pc:spChg chg="mod">
          <ac:chgData name="Allen Yu" userId="33c48ec268e4ffc9" providerId="LiveId" clId="{CE90A4B2-FA4A-44DF-8BC9-C0B9E8A2FAEA}" dt="2025-07-29T00:43:17.628" v="3159"/>
          <ac:spMkLst>
            <pc:docMk/>
            <pc:sldMk cId="2125510275" sldId="260"/>
            <ac:spMk id="78" creationId="{B4795091-0977-DB59-922D-877C4DB1F1B2}"/>
          </ac:spMkLst>
        </pc:spChg>
        <pc:spChg chg="mod">
          <ac:chgData name="Allen Yu" userId="33c48ec268e4ffc9" providerId="LiveId" clId="{CE90A4B2-FA4A-44DF-8BC9-C0B9E8A2FAEA}" dt="2025-07-29T00:43:15.599" v="3158"/>
          <ac:spMkLst>
            <pc:docMk/>
            <pc:sldMk cId="2125510275" sldId="260"/>
            <ac:spMk id="80" creationId="{EEFA4D98-94E8-82A8-CB50-F835E869DB7D}"/>
          </ac:spMkLst>
        </pc:spChg>
        <pc:spChg chg="mod">
          <ac:chgData name="Allen Yu" userId="33c48ec268e4ffc9" providerId="LiveId" clId="{CE90A4B2-FA4A-44DF-8BC9-C0B9E8A2FAEA}" dt="2025-07-29T00:43:15.599" v="3158"/>
          <ac:spMkLst>
            <pc:docMk/>
            <pc:sldMk cId="2125510275" sldId="260"/>
            <ac:spMk id="81" creationId="{7D469D03-B575-72FF-3AA0-F419FDA66087}"/>
          </ac:spMkLst>
        </pc:spChg>
        <pc:spChg chg="mod">
          <ac:chgData name="Allen Yu" userId="33c48ec268e4ffc9" providerId="LiveId" clId="{CE90A4B2-FA4A-44DF-8BC9-C0B9E8A2FAEA}" dt="2025-07-29T00:34:22.136" v="2848" actId="20577"/>
          <ac:spMkLst>
            <pc:docMk/>
            <pc:sldMk cId="2125510275" sldId="260"/>
            <ac:spMk id="82" creationId="{822B0364-ADBD-EDA6-6A3B-7B080BEF6684}"/>
          </ac:spMkLst>
        </pc:spChg>
        <pc:spChg chg="del">
          <ac:chgData name="Allen Yu" userId="33c48ec268e4ffc9" providerId="LiveId" clId="{CE90A4B2-FA4A-44DF-8BC9-C0B9E8A2FAEA}" dt="2025-07-29T00:30:00.688" v="2721" actId="478"/>
          <ac:spMkLst>
            <pc:docMk/>
            <pc:sldMk cId="2125510275" sldId="260"/>
            <ac:spMk id="127" creationId="{08445133-6DCF-53E2-AE2F-80CD446DD36E}"/>
          </ac:spMkLst>
        </pc:spChg>
        <pc:grpChg chg="add del mod">
          <ac:chgData name="Allen Yu" userId="33c48ec268e4ffc9" providerId="LiveId" clId="{CE90A4B2-FA4A-44DF-8BC9-C0B9E8A2FAEA}" dt="2025-07-29T00:44:01.262" v="3166" actId="478"/>
          <ac:grpSpMkLst>
            <pc:docMk/>
            <pc:sldMk cId="2125510275" sldId="260"/>
            <ac:grpSpMk id="3" creationId="{1205FDD3-9398-B160-2A17-3569F126238A}"/>
          </ac:grpSpMkLst>
        </pc:grpChg>
        <pc:grpChg chg="del">
          <ac:chgData name="Allen Yu" userId="33c48ec268e4ffc9" providerId="LiveId" clId="{CE90A4B2-FA4A-44DF-8BC9-C0B9E8A2FAEA}" dt="2025-07-29T00:30:18.423" v="2731" actId="478"/>
          <ac:grpSpMkLst>
            <pc:docMk/>
            <pc:sldMk cId="2125510275" sldId="260"/>
            <ac:grpSpMk id="14" creationId="{E273DF2C-AE97-8E09-8BE5-43D503F1AFCA}"/>
          </ac:grpSpMkLst>
        </pc:grpChg>
        <pc:grpChg chg="del">
          <ac:chgData name="Allen Yu" userId="33c48ec268e4ffc9" providerId="LiveId" clId="{CE90A4B2-FA4A-44DF-8BC9-C0B9E8A2FAEA}" dt="2025-07-29T00:30:04.876" v="2723" actId="478"/>
          <ac:grpSpMkLst>
            <pc:docMk/>
            <pc:sldMk cId="2125510275" sldId="260"/>
            <ac:grpSpMk id="34" creationId="{DB3326A4-232C-9A60-B28B-2E47CA32F899}"/>
          </ac:grpSpMkLst>
        </pc:grpChg>
        <pc:grpChg chg="del">
          <ac:chgData name="Allen Yu" userId="33c48ec268e4ffc9" providerId="LiveId" clId="{CE90A4B2-FA4A-44DF-8BC9-C0B9E8A2FAEA}" dt="2025-07-29T00:30:06.299" v="2724" actId="478"/>
          <ac:grpSpMkLst>
            <pc:docMk/>
            <pc:sldMk cId="2125510275" sldId="260"/>
            <ac:grpSpMk id="37" creationId="{9009CDAA-7200-9DB3-B987-BB95BE4F37D0}"/>
          </ac:grpSpMkLst>
        </pc:grpChg>
        <pc:grpChg chg="mod">
          <ac:chgData name="Allen Yu" userId="33c48ec268e4ffc9" providerId="LiveId" clId="{CE90A4B2-FA4A-44DF-8BC9-C0B9E8A2FAEA}" dt="2025-07-29T00:42:55.341" v="3152"/>
          <ac:grpSpMkLst>
            <pc:docMk/>
            <pc:sldMk cId="2125510275" sldId="260"/>
            <ac:grpSpMk id="39" creationId="{AEE49177-EEA2-2D7A-F821-42C27921AC5C}"/>
          </ac:grpSpMkLst>
        </pc:grpChg>
        <pc:grpChg chg="mod">
          <ac:chgData name="Allen Yu" userId="33c48ec268e4ffc9" providerId="LiveId" clId="{CE90A4B2-FA4A-44DF-8BC9-C0B9E8A2FAEA}" dt="2025-07-29T00:43:04.461" v="3155"/>
          <ac:grpSpMkLst>
            <pc:docMk/>
            <pc:sldMk cId="2125510275" sldId="260"/>
            <ac:grpSpMk id="40" creationId="{4D56BF1B-5E72-2DE1-94A0-95FE2DB09503}"/>
          </ac:grpSpMkLst>
        </pc:grpChg>
        <pc:grpChg chg="mod">
          <ac:chgData name="Allen Yu" userId="33c48ec268e4ffc9" providerId="LiveId" clId="{CE90A4B2-FA4A-44DF-8BC9-C0B9E8A2FAEA}" dt="2025-07-29T00:43:02.668" v="3154"/>
          <ac:grpSpMkLst>
            <pc:docMk/>
            <pc:sldMk cId="2125510275" sldId="260"/>
            <ac:grpSpMk id="43" creationId="{6E1F7C6F-14F3-F12C-C7A3-D0E2F1952777}"/>
          </ac:grpSpMkLst>
        </pc:grpChg>
        <pc:grpChg chg="mod">
          <ac:chgData name="Allen Yu" userId="33c48ec268e4ffc9" providerId="LiveId" clId="{CE90A4B2-FA4A-44DF-8BC9-C0B9E8A2FAEA}" dt="2025-07-29T00:43:07.411" v="3156"/>
          <ac:grpSpMkLst>
            <pc:docMk/>
            <pc:sldMk cId="2125510275" sldId="260"/>
            <ac:grpSpMk id="46" creationId="{267F9268-7862-54DF-9C6B-F5496C2EBDB9}"/>
          </ac:grpSpMkLst>
        </pc:grpChg>
        <pc:grpChg chg="mod">
          <ac:chgData name="Allen Yu" userId="33c48ec268e4ffc9" providerId="LiveId" clId="{CE90A4B2-FA4A-44DF-8BC9-C0B9E8A2FAEA}" dt="2025-07-29T00:43:12.530" v="3157"/>
          <ac:grpSpMkLst>
            <pc:docMk/>
            <pc:sldMk cId="2125510275" sldId="260"/>
            <ac:grpSpMk id="49" creationId="{82697A7C-2854-1533-7F77-A1781124FDE2}"/>
          </ac:grpSpMkLst>
        </pc:grpChg>
        <pc:grpChg chg="del">
          <ac:chgData name="Allen Yu" userId="33c48ec268e4ffc9" providerId="LiveId" clId="{CE90A4B2-FA4A-44DF-8BC9-C0B9E8A2FAEA}" dt="2025-07-29T00:30:07.899" v="2725" actId="478"/>
          <ac:grpSpMkLst>
            <pc:docMk/>
            <pc:sldMk cId="2125510275" sldId="260"/>
            <ac:grpSpMk id="53" creationId="{D1B81099-F036-FBD0-C0E6-83055E922032}"/>
          </ac:grpSpMkLst>
        </pc:grpChg>
        <pc:grpChg chg="del">
          <ac:chgData name="Allen Yu" userId="33c48ec268e4ffc9" providerId="LiveId" clId="{CE90A4B2-FA4A-44DF-8BC9-C0B9E8A2FAEA}" dt="2025-07-29T00:30:10.020" v="2726" actId="478"/>
          <ac:grpSpMkLst>
            <pc:docMk/>
            <pc:sldMk cId="2125510275" sldId="260"/>
            <ac:grpSpMk id="60" creationId="{3A680CF2-9F46-795F-1DC8-2F13C9BCAC76}"/>
          </ac:grpSpMkLst>
        </pc:grpChg>
        <pc:grpChg chg="del">
          <ac:chgData name="Allen Yu" userId="33c48ec268e4ffc9" providerId="LiveId" clId="{CE90A4B2-FA4A-44DF-8BC9-C0B9E8A2FAEA}" dt="2025-07-29T00:30:11.905" v="2727" actId="478"/>
          <ac:grpSpMkLst>
            <pc:docMk/>
            <pc:sldMk cId="2125510275" sldId="260"/>
            <ac:grpSpMk id="65" creationId="{165A4A62-69A9-FBCE-CC45-5A959DDC2716}"/>
          </ac:grpSpMkLst>
        </pc:grpChg>
        <pc:grpChg chg="mod">
          <ac:chgData name="Allen Yu" userId="33c48ec268e4ffc9" providerId="LiveId" clId="{CE90A4B2-FA4A-44DF-8BC9-C0B9E8A2FAEA}" dt="2025-07-29T00:39:04.562" v="3072"/>
          <ac:grpSpMkLst>
            <pc:docMk/>
            <pc:sldMk cId="2125510275" sldId="260"/>
            <ac:grpSpMk id="67" creationId="{3B751565-B392-0857-45A3-1A9F5DCDD3C1}"/>
          </ac:grpSpMkLst>
        </pc:grpChg>
        <pc:grpChg chg="mod">
          <ac:chgData name="Allen Yu" userId="33c48ec268e4ffc9" providerId="LiveId" clId="{CE90A4B2-FA4A-44DF-8BC9-C0B9E8A2FAEA}" dt="2025-07-29T00:43:22.659" v="3160"/>
          <ac:grpSpMkLst>
            <pc:docMk/>
            <pc:sldMk cId="2125510275" sldId="260"/>
            <ac:grpSpMk id="70" creationId="{3C5AD2B2-B5D5-90FF-53B5-F1CDE96EC55C}"/>
          </ac:grpSpMkLst>
        </pc:grpChg>
        <pc:grpChg chg="mod">
          <ac:chgData name="Allen Yu" userId="33c48ec268e4ffc9" providerId="LiveId" clId="{CE90A4B2-FA4A-44DF-8BC9-C0B9E8A2FAEA}" dt="2025-07-29T00:43:24.419" v="3161"/>
          <ac:grpSpMkLst>
            <pc:docMk/>
            <pc:sldMk cId="2125510275" sldId="260"/>
            <ac:grpSpMk id="73" creationId="{AD6A686A-75E8-BD81-E505-FD3BF04A1C66}"/>
          </ac:grpSpMkLst>
        </pc:grpChg>
        <pc:grpChg chg="mod">
          <ac:chgData name="Allen Yu" userId="33c48ec268e4ffc9" providerId="LiveId" clId="{CE90A4B2-FA4A-44DF-8BC9-C0B9E8A2FAEA}" dt="2025-07-29T00:39:09.143" v="3075"/>
          <ac:grpSpMkLst>
            <pc:docMk/>
            <pc:sldMk cId="2125510275" sldId="260"/>
            <ac:grpSpMk id="76" creationId="{87F73145-4893-A8A8-67A2-CA589AA4916E}"/>
          </ac:grpSpMkLst>
        </pc:grpChg>
        <pc:grpChg chg="mod">
          <ac:chgData name="Allen Yu" userId="33c48ec268e4ffc9" providerId="LiveId" clId="{CE90A4B2-FA4A-44DF-8BC9-C0B9E8A2FAEA}" dt="2025-07-29T00:43:15.599" v="3158"/>
          <ac:grpSpMkLst>
            <pc:docMk/>
            <pc:sldMk cId="2125510275" sldId="260"/>
            <ac:grpSpMk id="79" creationId="{30E81515-7801-D29F-FA57-C2B0B0D32AC7}"/>
          </ac:grpSpMkLst>
        </pc:grpChg>
        <pc:grpChg chg="del">
          <ac:chgData name="Allen Yu" userId="33c48ec268e4ffc9" providerId="LiveId" clId="{CE90A4B2-FA4A-44DF-8BC9-C0B9E8A2FAEA}" dt="2025-07-29T00:30:13.938" v="2728" actId="478"/>
          <ac:grpSpMkLst>
            <pc:docMk/>
            <pc:sldMk cId="2125510275" sldId="260"/>
            <ac:grpSpMk id="98" creationId="{9F972377-9A18-46A0-9F1F-7AF91964AA5E}"/>
          </ac:grpSpMkLst>
        </pc:grpChg>
        <pc:grpChg chg="del">
          <ac:chgData name="Allen Yu" userId="33c48ec268e4ffc9" providerId="LiveId" clId="{CE90A4B2-FA4A-44DF-8BC9-C0B9E8A2FAEA}" dt="2025-07-29T00:30:15.476" v="2729" actId="478"/>
          <ac:grpSpMkLst>
            <pc:docMk/>
            <pc:sldMk cId="2125510275" sldId="260"/>
            <ac:grpSpMk id="101" creationId="{FC0521D2-3C87-B6E1-8D19-E2788E31CBEB}"/>
          </ac:grpSpMkLst>
        </pc:grpChg>
        <pc:grpChg chg="del">
          <ac:chgData name="Allen Yu" userId="33c48ec268e4ffc9" providerId="LiveId" clId="{CE90A4B2-FA4A-44DF-8BC9-C0B9E8A2FAEA}" dt="2025-07-29T00:30:16.987" v="2730" actId="478"/>
          <ac:grpSpMkLst>
            <pc:docMk/>
            <pc:sldMk cId="2125510275" sldId="260"/>
            <ac:grpSpMk id="104" creationId="{0DD09391-EEB1-0423-8457-BF0BDABC0C64}"/>
          </ac:grpSpMkLst>
        </pc:grpChg>
        <pc:cxnChg chg="mod topLvl">
          <ac:chgData name="Allen Yu" userId="33c48ec268e4ffc9" providerId="LiveId" clId="{CE90A4B2-FA4A-44DF-8BC9-C0B9E8A2FAEA}" dt="2025-07-29T00:44:16.808" v="3171" actId="14100"/>
          <ac:cxnSpMkLst>
            <pc:docMk/>
            <pc:sldMk cId="2125510275" sldId="260"/>
            <ac:cxnSpMk id="11" creationId="{C62071AC-F8FD-B764-2D60-825CF8428B54}"/>
          </ac:cxnSpMkLst>
        </pc:cxnChg>
        <pc:cxnChg chg="add mod">
          <ac:chgData name="Allen Yu" userId="33c48ec268e4ffc9" providerId="LiveId" clId="{CE90A4B2-FA4A-44DF-8BC9-C0B9E8A2FAEA}" dt="2025-07-29T00:44:44.611" v="3176" actId="14100"/>
          <ac:cxnSpMkLst>
            <pc:docMk/>
            <pc:sldMk cId="2125510275" sldId="260"/>
            <ac:cxnSpMk id="19" creationId="{14519317-963E-3C0C-BB43-6B999999F162}"/>
          </ac:cxnSpMkLst>
        </pc:cxnChg>
        <pc:cxnChg chg="add mod">
          <ac:chgData name="Allen Yu" userId="33c48ec268e4ffc9" providerId="LiveId" clId="{CE90A4B2-FA4A-44DF-8BC9-C0B9E8A2FAEA}" dt="2025-07-29T00:44:53.671" v="3178" actId="1076"/>
          <ac:cxnSpMkLst>
            <pc:docMk/>
            <pc:sldMk cId="2125510275" sldId="260"/>
            <ac:cxnSpMk id="22" creationId="{DE339FBE-CD98-2785-756D-0C1204FCC2A4}"/>
          </ac:cxnSpMkLst>
        </pc:cxnChg>
        <pc:cxnChg chg="add mod">
          <ac:chgData name="Allen Yu" userId="33c48ec268e4ffc9" providerId="LiveId" clId="{CE90A4B2-FA4A-44DF-8BC9-C0B9E8A2FAEA}" dt="2025-07-29T00:44:55.861" v="3179"/>
          <ac:cxnSpMkLst>
            <pc:docMk/>
            <pc:sldMk cId="2125510275" sldId="260"/>
            <ac:cxnSpMk id="23" creationId="{C3F67DA6-FEF9-D4E0-AB69-0566E21D3C59}"/>
          </ac:cxnSpMkLst>
        </pc:cxnChg>
        <pc:cxnChg chg="add mod">
          <ac:chgData name="Allen Yu" userId="33c48ec268e4ffc9" providerId="LiveId" clId="{CE90A4B2-FA4A-44DF-8BC9-C0B9E8A2FAEA}" dt="2025-07-29T00:45:08.215" v="3182" actId="1076"/>
          <ac:cxnSpMkLst>
            <pc:docMk/>
            <pc:sldMk cId="2125510275" sldId="260"/>
            <ac:cxnSpMk id="24" creationId="{228BC8A1-3D6E-3260-AFC5-BF4F1BD7F271}"/>
          </ac:cxnSpMkLst>
        </pc:cxnChg>
        <pc:cxnChg chg="add mod">
          <ac:chgData name="Allen Yu" userId="33c48ec268e4ffc9" providerId="LiveId" clId="{CE90A4B2-FA4A-44DF-8BC9-C0B9E8A2FAEA}" dt="2025-07-29T00:47:06.233" v="3197" actId="14100"/>
          <ac:cxnSpMkLst>
            <pc:docMk/>
            <pc:sldMk cId="2125510275" sldId="260"/>
            <ac:cxnSpMk id="25" creationId="{8CA4681E-4D79-0CDC-C1D4-72A711BD3E5D}"/>
          </ac:cxnSpMkLst>
        </pc:cxnChg>
        <pc:cxnChg chg="add mod">
          <ac:chgData name="Allen Yu" userId="33c48ec268e4ffc9" providerId="LiveId" clId="{CE90A4B2-FA4A-44DF-8BC9-C0B9E8A2FAEA}" dt="2025-07-29T00:46:37.884" v="3190"/>
          <ac:cxnSpMkLst>
            <pc:docMk/>
            <pc:sldMk cId="2125510275" sldId="260"/>
            <ac:cxnSpMk id="31" creationId="{3ED9B4F8-B584-DF55-DE0F-072932531E83}"/>
          </ac:cxnSpMkLst>
        </pc:cxnChg>
        <pc:cxnChg chg="add mod">
          <ac:chgData name="Allen Yu" userId="33c48ec268e4ffc9" providerId="LiveId" clId="{CE90A4B2-FA4A-44DF-8BC9-C0B9E8A2FAEA}" dt="2025-07-29T00:46:55.929" v="3195" actId="14100"/>
          <ac:cxnSpMkLst>
            <pc:docMk/>
            <pc:sldMk cId="2125510275" sldId="260"/>
            <ac:cxnSpMk id="32" creationId="{DB54D147-50F8-6AFF-AD43-A019346BB5FC}"/>
          </ac:cxnSpMkLst>
        </pc:cxnChg>
        <pc:cxnChg chg="del topLvl">
          <ac:chgData name="Allen Yu" userId="33c48ec268e4ffc9" providerId="LiveId" clId="{CE90A4B2-FA4A-44DF-8BC9-C0B9E8A2FAEA}" dt="2025-07-29T00:30:19.562" v="2732" actId="478"/>
          <ac:cxnSpMkLst>
            <pc:docMk/>
            <pc:sldMk cId="2125510275" sldId="260"/>
            <ac:cxnSpMk id="36" creationId="{EA43565B-C5A0-83D8-0662-5C42A052B2DB}"/>
          </ac:cxnSpMkLst>
        </pc:cxnChg>
        <pc:cxnChg chg="mod">
          <ac:chgData name="Allen Yu" userId="33c48ec268e4ffc9" providerId="LiveId" clId="{CE90A4B2-FA4A-44DF-8BC9-C0B9E8A2FAEA}" dt="2025-07-29T00:30:07.899" v="2725" actId="478"/>
          <ac:cxnSpMkLst>
            <pc:docMk/>
            <pc:sldMk cId="2125510275" sldId="260"/>
            <ac:cxnSpMk id="55" creationId="{C8BE39DE-D9FE-E389-DDFD-62B582C65650}"/>
          </ac:cxnSpMkLst>
        </pc:cxnChg>
        <pc:cxnChg chg="add del mod">
          <ac:chgData name="Allen Yu" userId="33c48ec268e4ffc9" providerId="LiveId" clId="{CE90A4B2-FA4A-44DF-8BC9-C0B9E8A2FAEA}" dt="2025-07-29T00:47:13.793" v="3201" actId="21"/>
          <ac:cxnSpMkLst>
            <pc:docMk/>
            <pc:sldMk cId="2125510275" sldId="260"/>
            <ac:cxnSpMk id="59" creationId="{41557338-C419-A500-1470-E6042FDAEC35}"/>
          </ac:cxnSpMkLst>
        </pc:cxnChg>
        <pc:cxnChg chg="add mod">
          <ac:chgData name="Allen Yu" userId="33c48ec268e4ffc9" providerId="LiveId" clId="{CE90A4B2-FA4A-44DF-8BC9-C0B9E8A2FAEA}" dt="2025-07-29T00:47:28.646" v="3206" actId="14100"/>
          <ac:cxnSpMkLst>
            <pc:docMk/>
            <pc:sldMk cId="2125510275" sldId="260"/>
            <ac:cxnSpMk id="64" creationId="{4684D76B-B10C-14D6-8979-66E92CCC4634}"/>
          </ac:cxnSpMkLst>
        </pc:cxnChg>
        <pc:cxnChg chg="add mod">
          <ac:chgData name="Allen Yu" userId="33c48ec268e4ffc9" providerId="LiveId" clId="{CE90A4B2-FA4A-44DF-8BC9-C0B9E8A2FAEA}" dt="2025-07-29T00:47:37.860" v="3210" actId="14100"/>
          <ac:cxnSpMkLst>
            <pc:docMk/>
            <pc:sldMk cId="2125510275" sldId="260"/>
            <ac:cxnSpMk id="87" creationId="{BE425604-0145-AA4E-0871-57343B47F961}"/>
          </ac:cxnSpMkLst>
        </pc:cxnChg>
        <pc:cxnChg chg="add mod">
          <ac:chgData name="Allen Yu" userId="33c48ec268e4ffc9" providerId="LiveId" clId="{CE90A4B2-FA4A-44DF-8BC9-C0B9E8A2FAEA}" dt="2025-07-29T00:47:44.346" v="3213" actId="1076"/>
          <ac:cxnSpMkLst>
            <pc:docMk/>
            <pc:sldMk cId="2125510275" sldId="260"/>
            <ac:cxnSpMk id="90" creationId="{CC95E2A8-7B1B-2BD4-D64D-948D8184554C}"/>
          </ac:cxnSpMkLst>
        </pc:cxnChg>
        <pc:cxnChg chg="del">
          <ac:chgData name="Allen Yu" userId="33c48ec268e4ffc9" providerId="LiveId" clId="{CE90A4B2-FA4A-44DF-8BC9-C0B9E8A2FAEA}" dt="2025-07-29T00:30:03.119" v="2722" actId="478"/>
          <ac:cxnSpMkLst>
            <pc:docMk/>
            <pc:sldMk cId="2125510275" sldId="260"/>
            <ac:cxnSpMk id="109" creationId="{6C8C74BA-F10F-83BF-47F8-DF74E15ADDF5}"/>
          </ac:cxnSpMkLst>
        </pc:cxnChg>
      </pc:sldChg>
      <pc:sldChg chg="add del">
        <pc:chgData name="Allen Yu" userId="33c48ec268e4ffc9" providerId="LiveId" clId="{CE90A4B2-FA4A-44DF-8BC9-C0B9E8A2FAEA}" dt="2025-07-29T00:29:47.341" v="2709"/>
        <pc:sldMkLst>
          <pc:docMk/>
          <pc:sldMk cId="285395146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C140-4880-305F-8DB9-E30BD70A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306E-8003-FE8F-33B9-9560355E9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52AF-379A-D4C6-F82E-EFC9B7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3AC6-B9AF-80EE-DC17-F93F1771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E585B-80EB-356A-BFC1-15A66132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4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AFD2-8AC8-38AB-95E5-1A0C580E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7B370-5079-1955-CE88-28D571D42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4AF23-E171-50C0-1EC9-FC9DBC36E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363AB-5570-B020-640F-9F520B45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C6903-4A0C-8D78-98F3-C8BECCF9F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43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0B736-384D-3FD6-C032-D34A7FD12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E7CF3-D814-327D-C83D-C3DB47A8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D213-EECF-32C6-41CB-A053CBFE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CB3AE-25F1-0D73-7B43-5001155C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4E716-9A53-AE74-FA30-9A1556D9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9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53EC-06CB-0991-5B15-41253415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E0DA-8629-2321-5560-C2B8704D1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9ACB-3CF2-B297-61AE-22E93A06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8AD8-ABB0-EBB3-8DF6-A5FDD245D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4B342-DF70-A3B9-8F08-37D25927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25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652E-8C15-8323-DDFD-6C5F6BD0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5BD4-423E-C174-1B94-7517B36B7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4EE4F-71BE-C0BB-2053-C04B0367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3E68C-713D-620D-F603-FA3839D2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8D05-6CE1-B7C1-B0BA-B18E55DC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95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0B7B-716A-DB6A-50AB-BB04D6BB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E423C-BFDE-A8C3-828E-0AB3B59A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F3AB9-5A9E-BF1C-000F-CF38B1193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636EE-C399-1523-AD65-68A0A539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AB00-F837-6030-3EA8-CC8FCFC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34653-6BD4-F344-7392-78121B51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85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AAFD-22E3-AC92-06B2-17526988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4BEC4-A95F-B941-1AE0-25739AC11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1861D-45FA-1DAC-A93F-CD4FABDF3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CA946-035A-4F34-329E-126FB1CD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01E01-7584-C293-A5C4-533E505E8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EA680-8ED8-280F-4C4C-AC61052E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E2CFD-F921-C881-8B8A-7EC2FD06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C82E-BD27-0160-5A6C-377D8A62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4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F653F-2CD9-FAD6-7006-5C363266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687FC-FB2F-47AD-2429-948BD01C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DDE2C-FF28-DB1C-590C-6AC31DC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D60A5-1B5C-1673-90E5-8BAEC29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19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C9EF2-76D5-E4CF-E68E-8DA5C27C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B687-BB9C-FB5C-ADFE-4F292A986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297D7-1B69-D862-E6C2-780C4511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57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DF87-8187-1842-98C2-5C368236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8594-0199-F9B5-85DA-B6EA01BC4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A61EF-2EEC-4C4F-D2A8-B0B81AEB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F6BDF-FFED-4494-0CB6-4DEA2180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81DC-330E-BDD2-7DDA-5F35A703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917D9-5053-F49D-72AD-0A6262BB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34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3288-52EC-B6FE-AE11-B5B10D6E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D408D-5C4F-B851-EC63-1704190DBD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20C6-C349-003E-3298-E2CBD803A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0545B-8B83-759D-C7A3-C7EA98A9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70363-3F7F-9AEF-6920-DEFF1FB6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01652-F303-3AE9-2726-426DB6D0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E5590-B98C-4E6B-1990-33C85CAA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D98B-EA1D-2F00-7874-1CE9965B3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2760-DC94-2556-8BF7-28E09B140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C41E7-2105-4DA8-BC67-91D463E80168}" type="datetimeFigureOut">
              <a:rPr lang="en-CA" smtClean="0"/>
              <a:t>2025-07-28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11D8-5F52-BBDC-3683-1340622A3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1E45C-7443-2E49-D1D8-BC889F9DE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D236A-DE0F-4DB7-8BBD-26F4B0D125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56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C477FE-A58C-0DB3-24B5-A85C55F5619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147" y="117987"/>
            <a:ext cx="11828207" cy="6469626"/>
          </a:xfrm>
          <a:prstGeom prst="roundRect">
            <a:avLst>
              <a:gd name="adj" fmla="val 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EED92-1DE5-78C6-0280-FA02247AB894}"/>
              </a:ext>
            </a:extLst>
          </p:cNvPr>
          <p:cNvSpPr txBox="1"/>
          <p:nvPr/>
        </p:nvSpPr>
        <p:spPr>
          <a:xfrm>
            <a:off x="5092196" y="11798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6A40EA-5E0D-F878-C88A-6EF8A62E0F98}"/>
              </a:ext>
            </a:extLst>
          </p:cNvPr>
          <p:cNvGrpSpPr/>
          <p:nvPr/>
        </p:nvGrpSpPr>
        <p:grpSpPr>
          <a:xfrm>
            <a:off x="196645" y="1365295"/>
            <a:ext cx="2340000" cy="2390084"/>
            <a:chOff x="196645" y="1318316"/>
            <a:chExt cx="2414475" cy="23900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3B084A9-7CB3-D726-A622-155BE85798E3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27ADB9-9607-32A8-CDC4-11152D3F92DB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E859A58-F489-5C98-A3C1-5CB502A37B8A}"/>
              </a:ext>
            </a:extLst>
          </p:cNvPr>
          <p:cNvSpPr txBox="1"/>
          <p:nvPr/>
        </p:nvSpPr>
        <p:spPr>
          <a:xfrm flipH="1">
            <a:off x="3675142" y="341607"/>
            <a:ext cx="55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Requirements</a:t>
            </a:r>
          </a:p>
          <a:p>
            <a:pPr algn="l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1: (irrelevant to synchronization)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2: (irrelevant to synchronization)</a:t>
            </a:r>
          </a:p>
          <a:p>
            <a:pPr algn="l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3: Protect the critical section using mutex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4: Ensure all the threads finish phase 1 before any thread begin phase 2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5: Orchestrate phase 2 to execute in order of the thread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AE4E67-E579-BBAA-8AC2-EF35C836D82B}"/>
              </a:ext>
            </a:extLst>
          </p:cNvPr>
          <p:cNvGrpSpPr/>
          <p:nvPr/>
        </p:nvGrpSpPr>
        <p:grpSpPr>
          <a:xfrm>
            <a:off x="4846429" y="1365295"/>
            <a:ext cx="2340000" cy="2390084"/>
            <a:chOff x="196645" y="1318316"/>
            <a:chExt cx="2414475" cy="239008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7C06064-0269-4528-2593-02F09FEBB322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29B0E1-4D68-22A6-DA77-5B3ABA0000D3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3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57A877-C1FC-BDF1-C182-5308505AD08B}"/>
              </a:ext>
            </a:extLst>
          </p:cNvPr>
          <p:cNvGrpSpPr/>
          <p:nvPr/>
        </p:nvGrpSpPr>
        <p:grpSpPr>
          <a:xfrm>
            <a:off x="2586868" y="1365295"/>
            <a:ext cx="2280483" cy="2390084"/>
            <a:chOff x="258056" y="1318316"/>
            <a:chExt cx="2353064" cy="239008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F6B58DC-8A61-051A-DB85-8813ED185A0D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11B7FD-3C8D-13DE-BEF7-BD75B112AD0E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17B4F4-1F1D-81EF-181D-D3393EE43395}"/>
              </a:ext>
            </a:extLst>
          </p:cNvPr>
          <p:cNvGrpSpPr/>
          <p:nvPr/>
        </p:nvGrpSpPr>
        <p:grpSpPr>
          <a:xfrm>
            <a:off x="7192014" y="1365295"/>
            <a:ext cx="2340000" cy="2390084"/>
            <a:chOff x="196645" y="1318316"/>
            <a:chExt cx="2414475" cy="23900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67AE9DE-7BC1-6DA6-4CCA-608A2339285C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3E6D70-487F-CDD9-A6BE-130440F6DFAE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4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FA7A49-2D8A-AE2E-7FAE-9323A3E9B319}"/>
              </a:ext>
            </a:extLst>
          </p:cNvPr>
          <p:cNvGrpSpPr/>
          <p:nvPr/>
        </p:nvGrpSpPr>
        <p:grpSpPr>
          <a:xfrm>
            <a:off x="9539933" y="1365295"/>
            <a:ext cx="2340000" cy="2390084"/>
            <a:chOff x="196645" y="1318316"/>
            <a:chExt cx="2414475" cy="239008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CF53647-7176-80BE-57BB-D110A3386C7A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086038-CD0A-68D5-EC19-C5869A44AC9D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5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6E75DF8-8DD2-F3B6-2204-92F39241353C}"/>
              </a:ext>
            </a:extLst>
          </p:cNvPr>
          <p:cNvGrpSpPr/>
          <p:nvPr/>
        </p:nvGrpSpPr>
        <p:grpSpPr>
          <a:xfrm>
            <a:off x="145845" y="3956095"/>
            <a:ext cx="2340000" cy="2390084"/>
            <a:chOff x="196645" y="1318316"/>
            <a:chExt cx="2414475" cy="23900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3B81530-FD7B-3C06-CF4E-41F16701D397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B97B5D4-EC66-9097-E13A-C81D435B39E0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6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66FF46-1128-4E83-D322-EC7C54A7DBDB}"/>
              </a:ext>
            </a:extLst>
          </p:cNvPr>
          <p:cNvGrpSpPr/>
          <p:nvPr/>
        </p:nvGrpSpPr>
        <p:grpSpPr>
          <a:xfrm>
            <a:off x="4795629" y="3956095"/>
            <a:ext cx="2340000" cy="2390084"/>
            <a:chOff x="196645" y="1318316"/>
            <a:chExt cx="2414475" cy="239008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1485345-E79C-31C3-C959-A20B08AC6D2F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7B4F9B1-5F0F-3D3C-58A7-E6F813F063D5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8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90C403C-8EAC-F53E-D51A-14DFB251790F}"/>
              </a:ext>
            </a:extLst>
          </p:cNvPr>
          <p:cNvGrpSpPr/>
          <p:nvPr/>
        </p:nvGrpSpPr>
        <p:grpSpPr>
          <a:xfrm>
            <a:off x="2536068" y="3956095"/>
            <a:ext cx="2280483" cy="2390084"/>
            <a:chOff x="258056" y="1318316"/>
            <a:chExt cx="2353064" cy="23900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51A65CA-0DC6-A525-912F-479C29C6EB7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B0D1089-F577-3C56-62BF-412456EBF705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7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C705D5-2E73-40DC-EBB1-00F297711D90}"/>
              </a:ext>
            </a:extLst>
          </p:cNvPr>
          <p:cNvGrpSpPr/>
          <p:nvPr/>
        </p:nvGrpSpPr>
        <p:grpSpPr>
          <a:xfrm>
            <a:off x="7141214" y="3956095"/>
            <a:ext cx="2340000" cy="2390084"/>
            <a:chOff x="196645" y="1318316"/>
            <a:chExt cx="2414475" cy="239008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531EC10B-08B8-BABE-3416-B901CD2051B7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3387CED-E835-19D2-A6BC-713BB3887551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9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767FE7-8375-C350-8750-563662460F19}"/>
              </a:ext>
            </a:extLst>
          </p:cNvPr>
          <p:cNvGrpSpPr/>
          <p:nvPr/>
        </p:nvGrpSpPr>
        <p:grpSpPr>
          <a:xfrm>
            <a:off x="9489133" y="3956095"/>
            <a:ext cx="2340000" cy="2390084"/>
            <a:chOff x="196645" y="1318316"/>
            <a:chExt cx="2414475" cy="23900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6CFB7ECF-7FE9-02EE-F261-B9768301C5E9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9D04592-41C3-3A83-66B4-93E0A4206199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10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F7B9A805-C12E-A78D-2CCF-93F589D9C763}"/>
              </a:ext>
            </a:extLst>
          </p:cNvPr>
          <p:cNvSpPr txBox="1"/>
          <p:nvPr/>
        </p:nvSpPr>
        <p:spPr>
          <a:xfrm>
            <a:off x="1874173" y="558888"/>
            <a:ext cx="142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mutex;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s1;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s2;</a:t>
            </a:r>
          </a:p>
        </p:txBody>
      </p:sp>
    </p:spTree>
    <p:extLst>
      <p:ext uri="{BB962C8B-B14F-4D97-AF65-F5344CB8AC3E}">
        <p14:creationId xmlns:p14="http://schemas.microsoft.com/office/powerpoint/2010/main" val="423820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816D-AD9E-F950-8A30-DFFE0B457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08835-441E-052C-74C5-596B1639F11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147" y="117987"/>
            <a:ext cx="11828207" cy="6469626"/>
          </a:xfrm>
          <a:prstGeom prst="roundRect">
            <a:avLst>
              <a:gd name="adj" fmla="val 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63D3E-52AA-3FB6-7AC9-50BE35C8CFC7}"/>
              </a:ext>
            </a:extLst>
          </p:cNvPr>
          <p:cNvSpPr txBox="1"/>
          <p:nvPr/>
        </p:nvSpPr>
        <p:spPr>
          <a:xfrm>
            <a:off x="5092196" y="11798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5977A-103E-D450-757B-1D4F56E3A297}"/>
              </a:ext>
            </a:extLst>
          </p:cNvPr>
          <p:cNvGrpSpPr/>
          <p:nvPr/>
        </p:nvGrpSpPr>
        <p:grpSpPr>
          <a:xfrm>
            <a:off x="196645" y="1365295"/>
            <a:ext cx="2340000" cy="2390084"/>
            <a:chOff x="196645" y="1318316"/>
            <a:chExt cx="2414475" cy="23900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B240B23-C70E-6A75-E197-4E95E82E3822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5CDE3B-973A-D4CD-95CE-AB468A218884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2103F86-F920-A494-3C2C-8F1015FBA2E7}"/>
              </a:ext>
            </a:extLst>
          </p:cNvPr>
          <p:cNvSpPr txBox="1"/>
          <p:nvPr/>
        </p:nvSpPr>
        <p:spPr>
          <a:xfrm flipH="1">
            <a:off x="3675142" y="341607"/>
            <a:ext cx="55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Requirements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1: (irrelevant to synchronization)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2: (irrelevant to synchronization)</a:t>
            </a:r>
          </a:p>
          <a:p>
            <a:pPr algn="l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3: Protect the critical section using mutex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4: Ensure all the threads finish phase 1 before any thread begin phase 2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5: Orchestrate phase 2 to execute in order of the thread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0E59A4-31B7-619F-A4B2-ADF77C525A07}"/>
              </a:ext>
            </a:extLst>
          </p:cNvPr>
          <p:cNvGrpSpPr/>
          <p:nvPr/>
        </p:nvGrpSpPr>
        <p:grpSpPr>
          <a:xfrm>
            <a:off x="4846429" y="1365295"/>
            <a:ext cx="2340000" cy="2390084"/>
            <a:chOff x="196645" y="1318316"/>
            <a:chExt cx="2414475" cy="239008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28C4895-A227-8DB5-0CDE-481D9E388853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BD6A413-1FAC-B3FF-9AEC-8A2F96076365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3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B7B998-CE02-249B-F2A7-613F68CAE8F8}"/>
              </a:ext>
            </a:extLst>
          </p:cNvPr>
          <p:cNvGrpSpPr/>
          <p:nvPr/>
        </p:nvGrpSpPr>
        <p:grpSpPr>
          <a:xfrm>
            <a:off x="2586868" y="1365295"/>
            <a:ext cx="2280483" cy="2390084"/>
            <a:chOff x="258056" y="1318316"/>
            <a:chExt cx="2353064" cy="239008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010A392-056E-1384-A2A1-BED487AC3DF8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38DADD-612D-47B9-5C9F-75C088B82FE6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4B7B10C-23BD-102A-1166-74B20D6AAB60}"/>
              </a:ext>
            </a:extLst>
          </p:cNvPr>
          <p:cNvGrpSpPr/>
          <p:nvPr/>
        </p:nvGrpSpPr>
        <p:grpSpPr>
          <a:xfrm>
            <a:off x="7192014" y="1365295"/>
            <a:ext cx="2340000" cy="2390084"/>
            <a:chOff x="196645" y="1318316"/>
            <a:chExt cx="2414475" cy="23900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69BEBCA8-C0F2-8E60-1149-5A5DBBBE8569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81B445-C290-54DA-92E5-8C9AFF346AB3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4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553EAA-90A8-16F6-D22D-74D042D417A5}"/>
              </a:ext>
            </a:extLst>
          </p:cNvPr>
          <p:cNvGrpSpPr/>
          <p:nvPr/>
        </p:nvGrpSpPr>
        <p:grpSpPr>
          <a:xfrm>
            <a:off x="9539933" y="1365295"/>
            <a:ext cx="2340000" cy="2390084"/>
            <a:chOff x="196645" y="1318316"/>
            <a:chExt cx="2414475" cy="239008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70A582D-9125-7F4D-FC8F-625813E87284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755563A-F875-A9B7-144F-36198B8D6982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5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2C0627-1D2E-4B0F-7DA6-4AAA7130B673}"/>
              </a:ext>
            </a:extLst>
          </p:cNvPr>
          <p:cNvGrpSpPr/>
          <p:nvPr/>
        </p:nvGrpSpPr>
        <p:grpSpPr>
          <a:xfrm>
            <a:off x="145845" y="3956095"/>
            <a:ext cx="2340000" cy="2390084"/>
            <a:chOff x="196645" y="1318316"/>
            <a:chExt cx="2414475" cy="23900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75AF836-70B0-581B-55AD-AD1B3EAEF10F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9B75ED-0129-0FA4-0FDF-59C58040E8DC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6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BFCAFDC-33EC-13A2-5E5A-A7E5ED82A954}"/>
              </a:ext>
            </a:extLst>
          </p:cNvPr>
          <p:cNvGrpSpPr/>
          <p:nvPr/>
        </p:nvGrpSpPr>
        <p:grpSpPr>
          <a:xfrm>
            <a:off x="4795629" y="3956095"/>
            <a:ext cx="2340000" cy="2390084"/>
            <a:chOff x="196645" y="1318316"/>
            <a:chExt cx="2414475" cy="239008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B00584B-27A7-D45C-1C01-808F5A7677F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D50DCC-109A-7B57-FB26-2AD9CF5CCA52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8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C92ED1A-9F31-C478-5120-C8AC586F84B0}"/>
              </a:ext>
            </a:extLst>
          </p:cNvPr>
          <p:cNvGrpSpPr/>
          <p:nvPr/>
        </p:nvGrpSpPr>
        <p:grpSpPr>
          <a:xfrm>
            <a:off x="2536068" y="3956095"/>
            <a:ext cx="2280483" cy="2390084"/>
            <a:chOff x="258056" y="1318316"/>
            <a:chExt cx="2353064" cy="23900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CD110437-268E-F614-4AC8-59171E19B79F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CA1CE2-BEB9-DED8-E2D8-A4A146CB1C47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7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2705BB-C59E-10D0-D99F-EF849AC36795}"/>
              </a:ext>
            </a:extLst>
          </p:cNvPr>
          <p:cNvGrpSpPr/>
          <p:nvPr/>
        </p:nvGrpSpPr>
        <p:grpSpPr>
          <a:xfrm>
            <a:off x="7141214" y="3956095"/>
            <a:ext cx="2340000" cy="2390084"/>
            <a:chOff x="196645" y="1318316"/>
            <a:chExt cx="2414475" cy="239008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4D2AC90A-6540-E9D8-7291-1AF711206B7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77684B5-3CC5-9CC7-223B-2D3C05EEF3B8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9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6B4DA3-5053-14D6-86A9-6F1E10487E1F}"/>
              </a:ext>
            </a:extLst>
          </p:cNvPr>
          <p:cNvGrpSpPr/>
          <p:nvPr/>
        </p:nvGrpSpPr>
        <p:grpSpPr>
          <a:xfrm>
            <a:off x="9489133" y="3956095"/>
            <a:ext cx="2340000" cy="2390084"/>
            <a:chOff x="196645" y="1318316"/>
            <a:chExt cx="2414475" cy="23900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7C5CB4D5-CEB1-DC6C-8042-D3D814A10AB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E8E6841-E72E-AEFA-8AE0-B615ED94FABA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10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FC2CAB5-B44F-6658-0126-794D2E28B0BF}"/>
              </a:ext>
            </a:extLst>
          </p:cNvPr>
          <p:cNvSpPr txBox="1"/>
          <p:nvPr/>
        </p:nvSpPr>
        <p:spPr>
          <a:xfrm>
            <a:off x="1874172" y="558888"/>
            <a:ext cx="15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mutex {1};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s1;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s2;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EB5397-162E-6566-5881-06802DF8F7DB}"/>
              </a:ext>
            </a:extLst>
          </p:cNvPr>
          <p:cNvSpPr txBox="1"/>
          <p:nvPr/>
        </p:nvSpPr>
        <p:spPr>
          <a:xfrm>
            <a:off x="13035280" y="19100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6F9DC-C19F-1D44-5BAC-4CE181DAAFA7}"/>
              </a:ext>
            </a:extLst>
          </p:cNvPr>
          <p:cNvSpPr/>
          <p:nvPr/>
        </p:nvSpPr>
        <p:spPr>
          <a:xfrm>
            <a:off x="4111317" y="3075190"/>
            <a:ext cx="4081542" cy="1193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Now only one thread executes the critical section at a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805C9-A742-E710-806B-2ACDC7672D5F}"/>
              </a:ext>
            </a:extLst>
          </p:cNvPr>
          <p:cNvSpPr txBox="1"/>
          <p:nvPr/>
        </p:nvSpPr>
        <p:spPr>
          <a:xfrm>
            <a:off x="13462000" y="3654556"/>
            <a:ext cx="45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1A9A5-DB54-2EC4-6001-1E5962634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93AF61-DC2D-FA32-EF84-68E597A7260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147" y="117987"/>
            <a:ext cx="11828207" cy="6469626"/>
          </a:xfrm>
          <a:prstGeom prst="roundRect">
            <a:avLst>
              <a:gd name="adj" fmla="val 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05FDC-EC95-9360-20FB-5738584CDAC0}"/>
              </a:ext>
            </a:extLst>
          </p:cNvPr>
          <p:cNvSpPr txBox="1"/>
          <p:nvPr/>
        </p:nvSpPr>
        <p:spPr>
          <a:xfrm>
            <a:off x="5092196" y="11798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C5F6D16-49B7-17E7-484D-6DFD734D7757}"/>
              </a:ext>
            </a:extLst>
          </p:cNvPr>
          <p:cNvGrpSpPr/>
          <p:nvPr/>
        </p:nvGrpSpPr>
        <p:grpSpPr>
          <a:xfrm>
            <a:off x="196644" y="1365295"/>
            <a:ext cx="2463341" cy="2390084"/>
            <a:chOff x="196644" y="1318316"/>
            <a:chExt cx="2541742" cy="23900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F5FD176-582B-75AA-2D63-F36F7486880C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CED50B-2635-F64C-BD59-EE45D99D94D8}"/>
                </a:ext>
              </a:extLst>
            </p:cNvPr>
            <p:cNvSpPr txBox="1"/>
            <p:nvPr/>
          </p:nvSpPr>
          <p:spPr>
            <a:xfrm>
              <a:off x="196644" y="1437752"/>
              <a:ext cx="254174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-8</a:t>
              </a: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pPr algn="l"/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1CA8984-EB1A-A72C-3320-C9ED2A49476D}"/>
              </a:ext>
            </a:extLst>
          </p:cNvPr>
          <p:cNvSpPr txBox="1"/>
          <p:nvPr/>
        </p:nvSpPr>
        <p:spPr>
          <a:xfrm flipH="1">
            <a:off x="3675142" y="341607"/>
            <a:ext cx="55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Requirements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1: (irrelevant to synchronization)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2: (irrelevant to synchronization)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3: Protect the critical section using mutex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4: Ensure all the threads finish phase 1 before any thread begin phase 2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5: Orchestrate phase 2 to execute in order of the thread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DD6C4B-14FC-05B2-8E4E-8FEE96E39AAF}"/>
              </a:ext>
            </a:extLst>
          </p:cNvPr>
          <p:cNvGrpSpPr/>
          <p:nvPr/>
        </p:nvGrpSpPr>
        <p:grpSpPr>
          <a:xfrm>
            <a:off x="4846429" y="1365295"/>
            <a:ext cx="2340000" cy="2390084"/>
            <a:chOff x="196645" y="1318316"/>
            <a:chExt cx="2414475" cy="239008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C58A08C-F42C-9DC2-F3FD-4A3084C65F24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F2AE4D9-723C-5F37-F9CE-7A576884779D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3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-6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FA62E2-3AC8-F462-55EF-DBCDE13E1599}"/>
              </a:ext>
            </a:extLst>
          </p:cNvPr>
          <p:cNvGrpSpPr/>
          <p:nvPr/>
        </p:nvGrpSpPr>
        <p:grpSpPr>
          <a:xfrm>
            <a:off x="2544672" y="1365295"/>
            <a:ext cx="2399575" cy="2390084"/>
            <a:chOff x="214517" y="1318316"/>
            <a:chExt cx="2475946" cy="239008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70326EC6-67D2-16B1-62FE-B349E51BCE6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D00659E-7A97-24F8-D4A8-EE4C4DAFE033}"/>
                </a:ext>
              </a:extLst>
            </p:cNvPr>
            <p:cNvSpPr txBox="1"/>
            <p:nvPr/>
          </p:nvSpPr>
          <p:spPr>
            <a:xfrm>
              <a:off x="214517" y="1437752"/>
              <a:ext cx="247594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-7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5CD7DE1-93DE-D648-72A8-1A2E6B1DF11D}"/>
              </a:ext>
            </a:extLst>
          </p:cNvPr>
          <p:cNvGrpSpPr/>
          <p:nvPr/>
        </p:nvGrpSpPr>
        <p:grpSpPr>
          <a:xfrm>
            <a:off x="7192014" y="1365295"/>
            <a:ext cx="2340000" cy="2390084"/>
            <a:chOff x="196645" y="1318316"/>
            <a:chExt cx="2414475" cy="23900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EDFF962-8951-B7FA-C58B-CA041CB9D19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E0743BB-9F24-DCB0-8335-F47AB721FE23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4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-5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032E17-2E14-8796-284D-DDC6927DAE3A}"/>
              </a:ext>
            </a:extLst>
          </p:cNvPr>
          <p:cNvGrpSpPr/>
          <p:nvPr/>
        </p:nvGrpSpPr>
        <p:grpSpPr>
          <a:xfrm>
            <a:off x="9539933" y="1365295"/>
            <a:ext cx="2340000" cy="2390084"/>
            <a:chOff x="196645" y="1318316"/>
            <a:chExt cx="2414475" cy="239008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10B48E1-9036-17C3-5BFF-3A94D424379C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920B91-41AE-BCF0-142C-8CFD778DB9B4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5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-4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3A8A7E-F5F1-5A95-044D-4C8B47C3A625}"/>
              </a:ext>
            </a:extLst>
          </p:cNvPr>
          <p:cNvGrpSpPr/>
          <p:nvPr/>
        </p:nvGrpSpPr>
        <p:grpSpPr>
          <a:xfrm>
            <a:off x="145845" y="3956095"/>
            <a:ext cx="2340000" cy="2390084"/>
            <a:chOff x="196645" y="1318316"/>
            <a:chExt cx="2414475" cy="23900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C8A24B6-C977-85FD-BE55-609F3CC7D3E4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327C3B-8E4C-455C-76A4-63D3B0B56B85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6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-3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8087A4-5A82-5BCC-9F7F-C0FE7CF922D7}"/>
              </a:ext>
            </a:extLst>
          </p:cNvPr>
          <p:cNvGrpSpPr/>
          <p:nvPr/>
        </p:nvGrpSpPr>
        <p:grpSpPr>
          <a:xfrm>
            <a:off x="4795629" y="3956095"/>
            <a:ext cx="2340000" cy="2390084"/>
            <a:chOff x="196645" y="1318316"/>
            <a:chExt cx="2414475" cy="239008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6AB4569-DCF1-C281-D6EE-67B44F4EC1AF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23B9F18-BF25-36E0-DA15-AC1DB02B1A44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8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F2A03F-F0ED-A2F7-6834-01AD02B691BE}"/>
              </a:ext>
            </a:extLst>
          </p:cNvPr>
          <p:cNvGrpSpPr/>
          <p:nvPr/>
        </p:nvGrpSpPr>
        <p:grpSpPr>
          <a:xfrm>
            <a:off x="2536068" y="3956095"/>
            <a:ext cx="2280483" cy="2390084"/>
            <a:chOff x="258056" y="1318316"/>
            <a:chExt cx="2353064" cy="23900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6697DD87-C155-47F3-9C49-82640CAE7844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8F4E4B-1B0A-016A-2CCC-AEB17B095837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7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F77FEBF-6939-677B-601F-0D7F053808AE}"/>
              </a:ext>
            </a:extLst>
          </p:cNvPr>
          <p:cNvGrpSpPr/>
          <p:nvPr/>
        </p:nvGrpSpPr>
        <p:grpSpPr>
          <a:xfrm>
            <a:off x="7141214" y="3956095"/>
            <a:ext cx="2340000" cy="2390084"/>
            <a:chOff x="196645" y="1318316"/>
            <a:chExt cx="2414475" cy="239008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6D77A12-5665-9BD2-E167-59C61817780B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A72527E-F6C4-EC15-CADF-3D052DBA2FF7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9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DA49F33-F1DE-0680-93F1-495514D5A743}"/>
              </a:ext>
            </a:extLst>
          </p:cNvPr>
          <p:cNvGrpSpPr/>
          <p:nvPr/>
        </p:nvGrpSpPr>
        <p:grpSpPr>
          <a:xfrm>
            <a:off x="9489133" y="3956095"/>
            <a:ext cx="2340000" cy="2390084"/>
            <a:chOff x="196645" y="1318316"/>
            <a:chExt cx="2414475" cy="23900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0D090E0-55AA-0633-795A-D1A976CB295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07490B-8A51-9C6C-9021-94FD3EB33D95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10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771E5C17-4694-2F98-FB7A-580B16AB7B6E}"/>
              </a:ext>
            </a:extLst>
          </p:cNvPr>
          <p:cNvSpPr txBox="1"/>
          <p:nvPr/>
        </p:nvSpPr>
        <p:spPr>
          <a:xfrm>
            <a:off x="1874172" y="558888"/>
            <a:ext cx="15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mutex {1};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s1 {-9};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s2;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E8E29-1C9F-6EFF-6407-E0BA7B2081F4}"/>
              </a:ext>
            </a:extLst>
          </p:cNvPr>
          <p:cNvSpPr txBox="1"/>
          <p:nvPr/>
        </p:nvSpPr>
        <p:spPr>
          <a:xfrm>
            <a:off x="13035280" y="19100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EA1DA-66A3-740B-736B-0C8DAA4B50D1}"/>
              </a:ext>
            </a:extLst>
          </p:cNvPr>
          <p:cNvSpPr txBox="1"/>
          <p:nvPr/>
        </p:nvSpPr>
        <p:spPr>
          <a:xfrm>
            <a:off x="13462000" y="3654556"/>
            <a:ext cx="45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D1A63-5BCF-5A21-7800-F49E348E46A8}"/>
              </a:ext>
            </a:extLst>
          </p:cNvPr>
          <p:cNvSpPr/>
          <p:nvPr/>
        </p:nvSpPr>
        <p:spPr>
          <a:xfrm>
            <a:off x="9751653" y="4817088"/>
            <a:ext cx="1984683" cy="609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s1 becomes positive value after going through all the threads once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429D56-D9D1-EAA2-4371-6D058A6AE3DE}"/>
              </a:ext>
            </a:extLst>
          </p:cNvPr>
          <p:cNvCxnSpPr>
            <a:cxnSpLocks/>
          </p:cNvCxnSpPr>
          <p:nvPr/>
        </p:nvCxnSpPr>
        <p:spPr>
          <a:xfrm flipH="1">
            <a:off x="1827748" y="2154713"/>
            <a:ext cx="773998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5E6C6D-7780-F750-1201-EA3FB0558D0A}"/>
              </a:ext>
            </a:extLst>
          </p:cNvPr>
          <p:cNvCxnSpPr>
            <a:cxnSpLocks/>
          </p:cNvCxnSpPr>
          <p:nvPr/>
        </p:nvCxnSpPr>
        <p:spPr>
          <a:xfrm flipH="1">
            <a:off x="4170249" y="2140912"/>
            <a:ext cx="773998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29CF-4A11-B3E9-7BED-41E47D242921}"/>
              </a:ext>
            </a:extLst>
          </p:cNvPr>
          <p:cNvCxnSpPr>
            <a:cxnSpLocks/>
          </p:cNvCxnSpPr>
          <p:nvPr/>
        </p:nvCxnSpPr>
        <p:spPr>
          <a:xfrm flipH="1">
            <a:off x="6477533" y="2155929"/>
            <a:ext cx="773998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D80CD-299F-F884-9C0C-29C7CE69B854}"/>
              </a:ext>
            </a:extLst>
          </p:cNvPr>
          <p:cNvCxnSpPr>
            <a:cxnSpLocks/>
          </p:cNvCxnSpPr>
          <p:nvPr/>
        </p:nvCxnSpPr>
        <p:spPr>
          <a:xfrm flipH="1">
            <a:off x="8825452" y="2140912"/>
            <a:ext cx="773998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34578C-9249-0E2D-4BCD-490E3B465835}"/>
              </a:ext>
            </a:extLst>
          </p:cNvPr>
          <p:cNvCxnSpPr>
            <a:cxnSpLocks/>
          </p:cNvCxnSpPr>
          <p:nvPr/>
        </p:nvCxnSpPr>
        <p:spPr>
          <a:xfrm flipV="1">
            <a:off x="1648218" y="2200396"/>
            <a:ext cx="9608866" cy="2456616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7397A3-3A18-FF3A-31D9-1EE841426BEE}"/>
              </a:ext>
            </a:extLst>
          </p:cNvPr>
          <p:cNvCxnSpPr>
            <a:cxnSpLocks/>
          </p:cNvCxnSpPr>
          <p:nvPr/>
        </p:nvCxnSpPr>
        <p:spPr>
          <a:xfrm flipH="1">
            <a:off x="1842122" y="4731712"/>
            <a:ext cx="773998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D6A938-7420-ABE0-9C3D-11CE4813350A}"/>
              </a:ext>
            </a:extLst>
          </p:cNvPr>
          <p:cNvCxnSpPr>
            <a:cxnSpLocks/>
          </p:cNvCxnSpPr>
          <p:nvPr/>
        </p:nvCxnSpPr>
        <p:spPr>
          <a:xfrm flipH="1">
            <a:off x="4219158" y="4731712"/>
            <a:ext cx="576471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9F7C32-1128-6595-30AF-F71ECA670B61}"/>
              </a:ext>
            </a:extLst>
          </p:cNvPr>
          <p:cNvCxnSpPr>
            <a:cxnSpLocks/>
          </p:cNvCxnSpPr>
          <p:nvPr/>
        </p:nvCxnSpPr>
        <p:spPr>
          <a:xfrm flipH="1">
            <a:off x="6452651" y="4732928"/>
            <a:ext cx="731445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1E60B2-D141-4762-C882-D70CAC0B1F8B}"/>
              </a:ext>
            </a:extLst>
          </p:cNvPr>
          <p:cNvCxnSpPr>
            <a:cxnSpLocks/>
          </p:cNvCxnSpPr>
          <p:nvPr/>
        </p:nvCxnSpPr>
        <p:spPr>
          <a:xfrm flipH="1">
            <a:off x="8747436" y="4740240"/>
            <a:ext cx="731445" cy="0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6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60B1B-023D-F091-DAEF-6254BD25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8292A-D35A-0EF9-58F2-779F657E96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147" y="117987"/>
            <a:ext cx="11828207" cy="6469626"/>
          </a:xfrm>
          <a:prstGeom prst="roundRect">
            <a:avLst>
              <a:gd name="adj" fmla="val 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73A12-1A9A-4FF4-F6D6-F901F2F70028}"/>
              </a:ext>
            </a:extLst>
          </p:cNvPr>
          <p:cNvSpPr txBox="1"/>
          <p:nvPr/>
        </p:nvSpPr>
        <p:spPr>
          <a:xfrm>
            <a:off x="5092196" y="11798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8D6220-8B5E-7D31-1835-F27FCA1B5E75}"/>
              </a:ext>
            </a:extLst>
          </p:cNvPr>
          <p:cNvGrpSpPr/>
          <p:nvPr/>
        </p:nvGrpSpPr>
        <p:grpSpPr>
          <a:xfrm>
            <a:off x="196645" y="1343190"/>
            <a:ext cx="2463341" cy="2390084"/>
            <a:chOff x="196644" y="1318316"/>
            <a:chExt cx="2541742" cy="23900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61F489-D2B1-0B35-184A-B731CD63F179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9BC038-C00A-ED64-ECDA-B1DD09EA2E32}"/>
                </a:ext>
              </a:extLst>
            </p:cNvPr>
            <p:cNvSpPr txBox="1"/>
            <p:nvPr/>
          </p:nvSpPr>
          <p:spPr>
            <a:xfrm>
              <a:off x="196644" y="1437752"/>
              <a:ext cx="2541742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-8</a:t>
              </a: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pPr algn="l"/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6AAE76-F4C2-6A1D-C9B5-54F2B4E5646D}"/>
              </a:ext>
            </a:extLst>
          </p:cNvPr>
          <p:cNvSpPr txBox="1"/>
          <p:nvPr/>
        </p:nvSpPr>
        <p:spPr>
          <a:xfrm flipH="1">
            <a:off x="3675142" y="341607"/>
            <a:ext cx="55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Requirements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1: (irrelevant to synchronization)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2: (irrelevant to synchronization)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3: Protect the critical section using mutex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4: Ensure all the threads finish phase 1 before any thread begin phase 2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5: Orchestrate phase 2 to execute in order of the thread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AB80E7-5003-58D8-5DE7-717339D8DA06}"/>
              </a:ext>
            </a:extLst>
          </p:cNvPr>
          <p:cNvGrpSpPr/>
          <p:nvPr/>
        </p:nvGrpSpPr>
        <p:grpSpPr>
          <a:xfrm>
            <a:off x="4846429" y="1365295"/>
            <a:ext cx="2340000" cy="2390084"/>
            <a:chOff x="196645" y="1318316"/>
            <a:chExt cx="2414475" cy="239008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F6F8D59-FE94-81D9-73B3-A16E70928054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D23A4A-B537-434A-8B06-3640DB8FC089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3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-6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B9B688-7ABC-C510-ED89-9EAFBC5BDB3E}"/>
              </a:ext>
            </a:extLst>
          </p:cNvPr>
          <p:cNvGrpSpPr/>
          <p:nvPr/>
        </p:nvGrpSpPr>
        <p:grpSpPr>
          <a:xfrm>
            <a:off x="2544672" y="1365295"/>
            <a:ext cx="2399575" cy="2390084"/>
            <a:chOff x="214517" y="1318316"/>
            <a:chExt cx="2475946" cy="239008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15EB661-1377-A4B7-4A59-535FB6BF4E2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F24F70-C08E-2858-2B98-AC47920E3019}"/>
                </a:ext>
              </a:extLst>
            </p:cNvPr>
            <p:cNvSpPr txBox="1"/>
            <p:nvPr/>
          </p:nvSpPr>
          <p:spPr>
            <a:xfrm>
              <a:off x="214517" y="1437752"/>
              <a:ext cx="2475946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-7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9405E6-DE8A-81F9-59C4-67258E46ED51}"/>
              </a:ext>
            </a:extLst>
          </p:cNvPr>
          <p:cNvGrpSpPr/>
          <p:nvPr/>
        </p:nvGrpSpPr>
        <p:grpSpPr>
          <a:xfrm>
            <a:off x="7192014" y="1365295"/>
            <a:ext cx="2340000" cy="2390084"/>
            <a:chOff x="196645" y="1318316"/>
            <a:chExt cx="2414475" cy="2390084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99F8EC-19E6-BBAB-666F-09EEE3D6107D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67398F-02EA-8694-A09F-C6605EA55136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4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-5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C0FBD4-661F-9BC4-BCF0-9D5C64FC283E}"/>
              </a:ext>
            </a:extLst>
          </p:cNvPr>
          <p:cNvGrpSpPr/>
          <p:nvPr/>
        </p:nvGrpSpPr>
        <p:grpSpPr>
          <a:xfrm>
            <a:off x="9539933" y="1365295"/>
            <a:ext cx="2340000" cy="2390084"/>
            <a:chOff x="196645" y="1318316"/>
            <a:chExt cx="2414475" cy="239008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99CEB22-89A5-51FB-7EB7-6DBC5B6F701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515587-1A41-0DCA-E72B-EB6DC61D8F32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5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-4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AE5ED03-A566-CEBA-F29F-4308210F71FA}"/>
              </a:ext>
            </a:extLst>
          </p:cNvPr>
          <p:cNvGrpSpPr/>
          <p:nvPr/>
        </p:nvGrpSpPr>
        <p:grpSpPr>
          <a:xfrm>
            <a:off x="145845" y="3956095"/>
            <a:ext cx="2340000" cy="2390084"/>
            <a:chOff x="196645" y="1318316"/>
            <a:chExt cx="2414475" cy="23900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6455E402-4938-1DA5-C420-C9A56C1BFEC9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FA42C07-56D3-28DC-EF06-5DE33A787426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6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-3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36A73F2-7FE6-3D26-DA28-6D6D8C759356}"/>
              </a:ext>
            </a:extLst>
          </p:cNvPr>
          <p:cNvGrpSpPr/>
          <p:nvPr/>
        </p:nvGrpSpPr>
        <p:grpSpPr>
          <a:xfrm>
            <a:off x="4795629" y="3956095"/>
            <a:ext cx="2340000" cy="2390084"/>
            <a:chOff x="196645" y="1318316"/>
            <a:chExt cx="2414475" cy="239008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3373243-6DF5-F2D0-6422-98BA72BB392B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E610840-04E8-39DF-3752-7E37A7BC435D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8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499D1D8-28F7-B9CF-7CDF-F17630C191DA}"/>
              </a:ext>
            </a:extLst>
          </p:cNvPr>
          <p:cNvGrpSpPr/>
          <p:nvPr/>
        </p:nvGrpSpPr>
        <p:grpSpPr>
          <a:xfrm>
            <a:off x="2536068" y="3956095"/>
            <a:ext cx="2280483" cy="2390084"/>
            <a:chOff x="258056" y="1318316"/>
            <a:chExt cx="2353064" cy="2390084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58FDF304-EE92-27A6-3E00-51F8A0CACB6C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52182D3-0358-55FB-11EA-7C06710B82B3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7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2101B6-AE0B-D44E-B1FA-273EACA6999D}"/>
              </a:ext>
            </a:extLst>
          </p:cNvPr>
          <p:cNvGrpSpPr/>
          <p:nvPr/>
        </p:nvGrpSpPr>
        <p:grpSpPr>
          <a:xfrm>
            <a:off x="7141214" y="3956095"/>
            <a:ext cx="2340000" cy="2390084"/>
            <a:chOff x="196645" y="1318316"/>
            <a:chExt cx="2414475" cy="239008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31653824-3E65-DC48-71EF-F20F89AA812C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19FCB23-5A03-7900-F91E-04205A3A030F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9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6B63A2C-665E-CD65-CDC0-2099F4D8446B}"/>
              </a:ext>
            </a:extLst>
          </p:cNvPr>
          <p:cNvGrpSpPr/>
          <p:nvPr/>
        </p:nvGrpSpPr>
        <p:grpSpPr>
          <a:xfrm>
            <a:off x="9489133" y="3956095"/>
            <a:ext cx="2340000" cy="2390084"/>
            <a:chOff x="196645" y="1318316"/>
            <a:chExt cx="2414475" cy="23900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D617076B-7011-1067-247D-8BE6BCD8E117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74ECDF-82EC-366C-E14F-529F267F881C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10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//s1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BF5A40F-EB9E-D567-2745-843CAA084239}"/>
              </a:ext>
            </a:extLst>
          </p:cNvPr>
          <p:cNvSpPr txBox="1"/>
          <p:nvPr/>
        </p:nvSpPr>
        <p:spPr>
          <a:xfrm>
            <a:off x="1874172" y="558888"/>
            <a:ext cx="158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mutex {1};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s1 {-9};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s2;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57DD22-2CDF-5843-E7E0-53A9E1EEC595}"/>
              </a:ext>
            </a:extLst>
          </p:cNvPr>
          <p:cNvSpPr txBox="1"/>
          <p:nvPr/>
        </p:nvSpPr>
        <p:spPr>
          <a:xfrm>
            <a:off x="13035280" y="19100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A2D183-61C8-5004-4939-483E80842319}"/>
              </a:ext>
            </a:extLst>
          </p:cNvPr>
          <p:cNvSpPr txBox="1"/>
          <p:nvPr/>
        </p:nvSpPr>
        <p:spPr>
          <a:xfrm>
            <a:off x="13462000" y="3654556"/>
            <a:ext cx="45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DFAA62-22F8-9A20-1BE0-EABC5411A156}"/>
              </a:ext>
            </a:extLst>
          </p:cNvPr>
          <p:cNvGrpSpPr/>
          <p:nvPr/>
        </p:nvGrpSpPr>
        <p:grpSpPr>
          <a:xfrm>
            <a:off x="6846121" y="4759763"/>
            <a:ext cx="2512609" cy="261537"/>
            <a:chOff x="6840025" y="4735281"/>
            <a:chExt cx="2512609" cy="2615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ACE0A-2854-15AA-595C-C99265519939}"/>
                </a:ext>
              </a:extLst>
            </p:cNvPr>
            <p:cNvSpPr txBox="1"/>
            <p:nvPr/>
          </p:nvSpPr>
          <p:spPr>
            <a:xfrm>
              <a:off x="8205216" y="4735281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6E3AD5-2091-7B26-28B5-5F70B04751DB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25" y="4862789"/>
              <a:ext cx="359277" cy="134029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5706D71-4544-E972-2250-B76828B667D8}"/>
              </a:ext>
            </a:extLst>
          </p:cNvPr>
          <p:cNvGrpSpPr/>
          <p:nvPr/>
        </p:nvGrpSpPr>
        <p:grpSpPr>
          <a:xfrm>
            <a:off x="4501124" y="4760751"/>
            <a:ext cx="2519939" cy="260549"/>
            <a:chOff x="6840025" y="4736269"/>
            <a:chExt cx="2519939" cy="2605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A7BE1F-9F1C-CDD6-5454-3D3B815CA6AC}"/>
                </a:ext>
              </a:extLst>
            </p:cNvPr>
            <p:cNvSpPr txBox="1"/>
            <p:nvPr/>
          </p:nvSpPr>
          <p:spPr>
            <a:xfrm>
              <a:off x="8212546" y="4736269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19CB69-FD3A-4916-B573-BBFBAD59B0AB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25" y="4862789"/>
              <a:ext cx="359277" cy="134029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434B71-DC12-5062-6204-2590F1C85C2D}"/>
              </a:ext>
            </a:extLst>
          </p:cNvPr>
          <p:cNvGrpSpPr/>
          <p:nvPr/>
        </p:nvGrpSpPr>
        <p:grpSpPr>
          <a:xfrm>
            <a:off x="2242091" y="4754655"/>
            <a:ext cx="2517843" cy="266645"/>
            <a:chOff x="6840025" y="4730173"/>
            <a:chExt cx="2517843" cy="2666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AB369C-07EC-E419-2C89-52313A058FEB}"/>
                </a:ext>
              </a:extLst>
            </p:cNvPr>
            <p:cNvSpPr txBox="1"/>
            <p:nvPr/>
          </p:nvSpPr>
          <p:spPr>
            <a:xfrm>
              <a:off x="8210450" y="4730173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0BD1BD9-D81E-1B12-B11A-F60FD7C3289A}"/>
                </a:ext>
              </a:extLst>
            </p:cNvPr>
            <p:cNvCxnSpPr>
              <a:cxnSpLocks/>
            </p:cNvCxnSpPr>
            <p:nvPr/>
          </p:nvCxnSpPr>
          <p:spPr>
            <a:xfrm>
              <a:off x="6840025" y="4862789"/>
              <a:ext cx="359277" cy="134029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C289FD-9F28-388E-358E-124346FA3199}"/>
              </a:ext>
            </a:extLst>
          </p:cNvPr>
          <p:cNvGrpSpPr/>
          <p:nvPr/>
        </p:nvGrpSpPr>
        <p:grpSpPr>
          <a:xfrm>
            <a:off x="1145967" y="2256328"/>
            <a:ext cx="2073198" cy="2764972"/>
            <a:chOff x="8738964" y="2243611"/>
            <a:chExt cx="1168497" cy="276497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8B8760-FDA1-D2D7-7C44-C243C1AEDA8E}"/>
                </a:ext>
              </a:extLst>
            </p:cNvPr>
            <p:cNvSpPr txBox="1"/>
            <p:nvPr/>
          </p:nvSpPr>
          <p:spPr>
            <a:xfrm>
              <a:off x="8760043" y="4744545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DDF7F76-CD49-1046-F600-0C93A496B2A4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rot="10800000" flipV="1">
              <a:off x="8738964" y="2243611"/>
              <a:ext cx="60797" cy="2764972"/>
            </a:xfrm>
            <a:prstGeom prst="bentConnector2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8A17B7-F5D2-873E-6E3E-D1EEE3576F3D}"/>
              </a:ext>
            </a:extLst>
          </p:cNvPr>
          <p:cNvGrpSpPr/>
          <p:nvPr/>
        </p:nvGrpSpPr>
        <p:grpSpPr>
          <a:xfrm>
            <a:off x="1253836" y="2140912"/>
            <a:ext cx="2272185" cy="274978"/>
            <a:chOff x="8211180" y="4715036"/>
            <a:chExt cx="2272185" cy="27497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A91AE0-2F25-4940-7D41-9A362ADD04BF}"/>
                </a:ext>
              </a:extLst>
            </p:cNvPr>
            <p:cNvSpPr txBox="1"/>
            <p:nvPr/>
          </p:nvSpPr>
          <p:spPr>
            <a:xfrm>
              <a:off x="8211180" y="4715036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7B298DC-4588-C366-E32C-E31482D31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925" y="4859279"/>
              <a:ext cx="1704440" cy="130735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E9BB54A-414B-EF15-6CC8-D6800C526282}"/>
              </a:ext>
            </a:extLst>
          </p:cNvPr>
          <p:cNvGrpSpPr/>
          <p:nvPr/>
        </p:nvGrpSpPr>
        <p:grpSpPr>
          <a:xfrm>
            <a:off x="3612516" y="2164518"/>
            <a:ext cx="2199798" cy="249854"/>
            <a:chOff x="8210450" y="4732687"/>
            <a:chExt cx="2199798" cy="2498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966878F-4417-68A5-8313-CA02DEA55460}"/>
                </a:ext>
              </a:extLst>
            </p:cNvPr>
            <p:cNvSpPr txBox="1"/>
            <p:nvPr/>
          </p:nvSpPr>
          <p:spPr>
            <a:xfrm>
              <a:off x="8210450" y="4732687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7BB863D-7F70-F56C-BF72-8E14966DC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3440" y="4853324"/>
              <a:ext cx="1666808" cy="129217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C90539-79E7-19BA-3BF3-FBEE8BFF65A2}"/>
              </a:ext>
            </a:extLst>
          </p:cNvPr>
          <p:cNvGrpSpPr/>
          <p:nvPr/>
        </p:nvGrpSpPr>
        <p:grpSpPr>
          <a:xfrm>
            <a:off x="5910139" y="2169090"/>
            <a:ext cx="2198936" cy="241264"/>
            <a:chOff x="8211312" y="4741277"/>
            <a:chExt cx="2198936" cy="24126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8D2ABDB-3DAF-407C-ACE0-C4A2EE55917E}"/>
                </a:ext>
              </a:extLst>
            </p:cNvPr>
            <p:cNvSpPr txBox="1"/>
            <p:nvPr/>
          </p:nvSpPr>
          <p:spPr>
            <a:xfrm>
              <a:off x="8211312" y="4741277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40CDD68-FB6D-6C95-DFEA-FFDAC2DEA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3440" y="4853324"/>
              <a:ext cx="1666808" cy="129217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1BCD61-8F66-C161-57D1-546AF2D91644}"/>
              </a:ext>
            </a:extLst>
          </p:cNvPr>
          <p:cNvGrpSpPr/>
          <p:nvPr/>
        </p:nvGrpSpPr>
        <p:grpSpPr>
          <a:xfrm>
            <a:off x="8273863" y="2164518"/>
            <a:ext cx="2205032" cy="253456"/>
            <a:chOff x="8205216" y="4729085"/>
            <a:chExt cx="2205032" cy="25345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568904D-C860-ABBB-9A9D-A4D1F8BE0698}"/>
                </a:ext>
              </a:extLst>
            </p:cNvPr>
            <p:cNvSpPr txBox="1"/>
            <p:nvPr/>
          </p:nvSpPr>
          <p:spPr>
            <a:xfrm>
              <a:off x="8205216" y="4729085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D388411-B19C-62C9-810B-8F83E1E58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43440" y="4853324"/>
              <a:ext cx="1666808" cy="129217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DEE700C-7594-2997-CCA8-FA15E8769BC4}"/>
              </a:ext>
            </a:extLst>
          </p:cNvPr>
          <p:cNvGrpSpPr/>
          <p:nvPr/>
        </p:nvGrpSpPr>
        <p:grpSpPr>
          <a:xfrm>
            <a:off x="9959505" y="2175186"/>
            <a:ext cx="1778256" cy="829972"/>
            <a:chOff x="7574378" y="4747373"/>
            <a:chExt cx="1778256" cy="829972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F519C34-6A3F-C7E2-3C39-C27F22101250}"/>
                </a:ext>
              </a:extLst>
            </p:cNvPr>
            <p:cNvSpPr txBox="1"/>
            <p:nvPr/>
          </p:nvSpPr>
          <p:spPr>
            <a:xfrm>
              <a:off x="8205216" y="4747373"/>
              <a:ext cx="11474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-----release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8C297B-D59E-FE3C-704A-1FD2F0B3D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4378" y="5097641"/>
              <a:ext cx="984623" cy="479704"/>
            </a:xfrm>
            <a:prstGeom prst="straightConnector1">
              <a:avLst/>
            </a:prstGeom>
            <a:ln w="952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72F45D8-F7E0-2680-2604-11A99DF94D06}"/>
              </a:ext>
            </a:extLst>
          </p:cNvPr>
          <p:cNvCxnSpPr>
            <a:cxnSpLocks/>
          </p:cNvCxnSpPr>
          <p:nvPr/>
        </p:nvCxnSpPr>
        <p:spPr>
          <a:xfrm>
            <a:off x="9191118" y="4887271"/>
            <a:ext cx="359277" cy="134029"/>
          </a:xfrm>
          <a:prstGeom prst="straightConnector1">
            <a:avLst/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228F635-DA27-9D6A-772E-AACFA63D2D44}"/>
              </a:ext>
            </a:extLst>
          </p:cNvPr>
          <p:cNvSpPr/>
          <p:nvPr/>
        </p:nvSpPr>
        <p:spPr>
          <a:xfrm>
            <a:off x="4089891" y="3264515"/>
            <a:ext cx="4081542" cy="880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Note the actual order that the threads are released is random</a:t>
            </a:r>
          </a:p>
        </p:txBody>
      </p:sp>
    </p:spTree>
    <p:extLst>
      <p:ext uri="{BB962C8B-B14F-4D97-AF65-F5344CB8AC3E}">
        <p14:creationId xmlns:p14="http://schemas.microsoft.com/office/powerpoint/2010/main" val="353887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E9DD-7C00-17E6-1291-740BCEE59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49D4CA-2868-D898-9165-326637C04B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7147" y="117987"/>
            <a:ext cx="11828207" cy="6469626"/>
          </a:xfrm>
          <a:prstGeom prst="roundRect">
            <a:avLst>
              <a:gd name="adj" fmla="val 71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CF395-75EC-B1C1-2DD6-063325379005}"/>
              </a:ext>
            </a:extLst>
          </p:cNvPr>
          <p:cNvSpPr txBox="1"/>
          <p:nvPr/>
        </p:nvSpPr>
        <p:spPr>
          <a:xfrm>
            <a:off x="5092196" y="117987"/>
            <a:ext cx="14253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BlockManager</a:t>
            </a:r>
            <a:r>
              <a:rPr lang="en-CA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E49177-EEA2-2D7A-F821-42C27921AC5C}"/>
              </a:ext>
            </a:extLst>
          </p:cNvPr>
          <p:cNvGrpSpPr/>
          <p:nvPr/>
        </p:nvGrpSpPr>
        <p:grpSpPr>
          <a:xfrm>
            <a:off x="196645" y="1343190"/>
            <a:ext cx="2463341" cy="2390084"/>
            <a:chOff x="196644" y="1318316"/>
            <a:chExt cx="2541742" cy="23900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CCC8895-0CA6-13BF-E61F-0A53D9AB0A7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77A91D3-E127-2D9F-796E-5A705778192F}"/>
                </a:ext>
              </a:extLst>
            </p:cNvPr>
            <p:cNvSpPr txBox="1"/>
            <p:nvPr/>
          </p:nvSpPr>
          <p:spPr>
            <a:xfrm>
              <a:off x="196644" y="1437752"/>
              <a:ext cx="2541742" cy="1985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</a:t>
              </a:r>
              <a:endPara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-8</a:t>
              </a: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pPr algn="l"/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pPr algn="l"/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pPr algn="l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F17351C-AE3E-31F4-470E-4886DC4B498E}"/>
              </a:ext>
            </a:extLst>
          </p:cNvPr>
          <p:cNvSpPr txBox="1"/>
          <p:nvPr/>
        </p:nvSpPr>
        <p:spPr>
          <a:xfrm flipH="1">
            <a:off x="3675142" y="341607"/>
            <a:ext cx="5555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Assignment Requirements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1: (irrelevant to synchronization)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2: (irrelevant to synchronization)</a:t>
            </a:r>
          </a:p>
          <a:p>
            <a:pPr algn="l"/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3: Protect the critical section using mutex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 4: Ensure all the threads finish phase 1 before any thread begin phase 2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Task 5: Orchestrate phase 2 to execute in order of the thread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56BF1B-5E72-2DE1-94A0-95FE2DB09503}"/>
              </a:ext>
            </a:extLst>
          </p:cNvPr>
          <p:cNvGrpSpPr/>
          <p:nvPr/>
        </p:nvGrpSpPr>
        <p:grpSpPr>
          <a:xfrm>
            <a:off x="4846429" y="1365295"/>
            <a:ext cx="2340000" cy="2520093"/>
            <a:chOff x="196645" y="1318316"/>
            <a:chExt cx="2414475" cy="252009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2C605FC-7CDB-D420-37A9-581EADD24F98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15AC21-11AE-C40A-E672-FFC1732AEDA7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3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-6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1F7C6F-14F3-F12C-C7A3-D0E2F1952777}"/>
              </a:ext>
            </a:extLst>
          </p:cNvPr>
          <p:cNvGrpSpPr/>
          <p:nvPr/>
        </p:nvGrpSpPr>
        <p:grpSpPr>
          <a:xfrm>
            <a:off x="2544672" y="1365295"/>
            <a:ext cx="2399575" cy="2520093"/>
            <a:chOff x="214517" y="1318316"/>
            <a:chExt cx="2475946" cy="25200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8D003395-78A4-A886-6EAC-57D7F04FD953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881DDE-82BD-9F81-5D90-3D8BB6BF03AB}"/>
                </a:ext>
              </a:extLst>
            </p:cNvPr>
            <p:cNvSpPr txBox="1"/>
            <p:nvPr/>
          </p:nvSpPr>
          <p:spPr>
            <a:xfrm>
              <a:off x="214517" y="1437752"/>
              <a:ext cx="2475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2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-7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67F9268-7862-54DF-9C6B-F5496C2EBDB9}"/>
              </a:ext>
            </a:extLst>
          </p:cNvPr>
          <p:cNvGrpSpPr/>
          <p:nvPr/>
        </p:nvGrpSpPr>
        <p:grpSpPr>
          <a:xfrm>
            <a:off x="7192014" y="1365295"/>
            <a:ext cx="2340000" cy="2520093"/>
            <a:chOff x="196645" y="1318316"/>
            <a:chExt cx="2414475" cy="252009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5FB74CF-065E-E8C7-E5F2-870899FFD2F6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C41ABE3-7DAA-DEB2-BAB0-F9D1D4A78ADE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4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-5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697A7C-2854-1533-7F77-A1781124FDE2}"/>
              </a:ext>
            </a:extLst>
          </p:cNvPr>
          <p:cNvGrpSpPr/>
          <p:nvPr/>
        </p:nvGrpSpPr>
        <p:grpSpPr>
          <a:xfrm>
            <a:off x="9539933" y="1365295"/>
            <a:ext cx="2340000" cy="2658593"/>
            <a:chOff x="196645" y="1318316"/>
            <a:chExt cx="2414475" cy="2658593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5789EDE-A41E-3E41-5816-29EC099FA23E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23B25ED-CD33-1C09-3F96-53BAECC49191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539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5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-4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751565-B392-0857-45A3-1A9F5DCDD3C1}"/>
              </a:ext>
            </a:extLst>
          </p:cNvPr>
          <p:cNvGrpSpPr/>
          <p:nvPr/>
        </p:nvGrpSpPr>
        <p:grpSpPr>
          <a:xfrm>
            <a:off x="145845" y="3956095"/>
            <a:ext cx="2340000" cy="2390084"/>
            <a:chOff x="196645" y="1318316"/>
            <a:chExt cx="2414475" cy="239008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0E0D3FD1-942A-81B1-74D5-1C910023A471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1893733-A76B-2630-A415-754082B60F0A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26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6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-3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AD2B2-B5D5-90FF-53B5-F1CDE96EC55C}"/>
              </a:ext>
            </a:extLst>
          </p:cNvPr>
          <p:cNvGrpSpPr/>
          <p:nvPr/>
        </p:nvGrpSpPr>
        <p:grpSpPr>
          <a:xfrm>
            <a:off x="4795629" y="3956095"/>
            <a:ext cx="2340000" cy="2520093"/>
            <a:chOff x="196645" y="1318316"/>
            <a:chExt cx="2414475" cy="252009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2CD05C7-891C-6744-DFA4-72835027FBA5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0EDF233-818C-CC0A-95EB-886B1E0B82DB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8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D6A686A-75E8-BD81-E505-FD3BF04A1C66}"/>
              </a:ext>
            </a:extLst>
          </p:cNvPr>
          <p:cNvGrpSpPr/>
          <p:nvPr/>
        </p:nvGrpSpPr>
        <p:grpSpPr>
          <a:xfrm>
            <a:off x="2536068" y="3956095"/>
            <a:ext cx="2280483" cy="2520093"/>
            <a:chOff x="258056" y="1318316"/>
            <a:chExt cx="2353064" cy="2520093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AAF2B67-625A-73F5-89A5-0F6334719160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79CB47-AE54-B8BA-888F-CD3DF6F41A3F}"/>
                </a:ext>
              </a:extLst>
            </p:cNvPr>
            <p:cNvSpPr txBox="1"/>
            <p:nvPr/>
          </p:nvSpPr>
          <p:spPr>
            <a:xfrm>
              <a:off x="295676" y="1437752"/>
              <a:ext cx="2315444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7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-2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7F73145-4893-A8A8-67A2-CA589AA4916E}"/>
              </a:ext>
            </a:extLst>
          </p:cNvPr>
          <p:cNvGrpSpPr/>
          <p:nvPr/>
        </p:nvGrpSpPr>
        <p:grpSpPr>
          <a:xfrm>
            <a:off x="7141214" y="3956095"/>
            <a:ext cx="2340000" cy="2390084"/>
            <a:chOff x="196645" y="1318316"/>
            <a:chExt cx="2414475" cy="239008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F903E01-10E9-7D77-C435-7644180C1742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95091-0977-DB59-922D-877C4DB1F1B2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26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9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//stuck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0E81515-7801-D29F-FA57-C2B0B0D32AC7}"/>
              </a:ext>
            </a:extLst>
          </p:cNvPr>
          <p:cNvGrpSpPr/>
          <p:nvPr/>
        </p:nvGrpSpPr>
        <p:grpSpPr>
          <a:xfrm>
            <a:off x="9489133" y="3956095"/>
            <a:ext cx="2340000" cy="2390084"/>
            <a:chOff x="196645" y="1318316"/>
            <a:chExt cx="2414475" cy="2390084"/>
          </a:xfrm>
        </p:grpSpPr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EFA4D98-94E8-82A8-CB50-F835E869DB7D}"/>
                </a:ext>
              </a:extLst>
            </p:cNvPr>
            <p:cNvSpPr>
              <a:spLocks/>
            </p:cNvSpPr>
            <p:nvPr/>
          </p:nvSpPr>
          <p:spPr>
            <a:xfrm>
              <a:off x="258056" y="1318316"/>
              <a:ext cx="2350656" cy="2390084"/>
            </a:xfrm>
            <a:prstGeom prst="roundRect">
              <a:avLst/>
            </a:prstGeom>
            <a:solidFill>
              <a:srgbClr val="156082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469D03-B575-72FF-3AA0-F419FDA66087}"/>
                </a:ext>
              </a:extLst>
            </p:cNvPr>
            <p:cNvSpPr txBox="1"/>
            <p:nvPr/>
          </p:nvSpPr>
          <p:spPr>
            <a:xfrm>
              <a:off x="196645" y="1437752"/>
              <a:ext cx="241447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Thread 10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Phase1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s1.wait()	//s1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s1.signal()	//s1 = 1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Mutex.wait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0</a:t>
              </a:r>
            </a:p>
            <a:p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Critical Section</a:t>
              </a:r>
            </a:p>
            <a:p>
              <a:r>
                <a:rPr lang="en-CA" sz="900" dirty="0" err="1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Mutex.signal</a:t>
              </a:r>
              <a:r>
                <a:rPr lang="en-CA" sz="900" dirty="0">
                  <a:solidFill>
                    <a:schemeClr val="bg1">
                      <a:lumMod val="8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 //mutex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while(thread#!=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){}</a:t>
              </a:r>
            </a:p>
            <a:p>
              <a:r>
                <a:rPr lang="en-CA" sz="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//while loop trap threads not their turn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s2.wait()	//s2 = 0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Phase2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s2.signal()	 //s2 = 1</a:t>
              </a:r>
            </a:p>
            <a:p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r>
                <a:rPr lang="en-CA" sz="9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siTurn</a:t>
              </a:r>
              <a:r>
                <a:rPr lang="en-CA" sz="9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endParaRPr lang="en-CA" sz="9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22B0364-ADBD-EDA6-6A3B-7B080BEF6684}"/>
              </a:ext>
            </a:extLst>
          </p:cNvPr>
          <p:cNvSpPr txBox="1"/>
          <p:nvPr/>
        </p:nvSpPr>
        <p:spPr>
          <a:xfrm>
            <a:off x="1874172" y="558888"/>
            <a:ext cx="15802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mutex {1};</a:t>
            </a:r>
          </a:p>
          <a:p>
            <a:r>
              <a:rPr lang="en-CA" sz="900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Semaphore s1 {-9};</a:t>
            </a:r>
          </a:p>
          <a:p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 s2 {1};</a:t>
            </a:r>
          </a:p>
          <a:p>
            <a:r>
              <a:rPr lang="en-CA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siTurn</a:t>
            </a:r>
            <a:r>
              <a:rPr lang="en-CA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{1};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0503B-C3F1-776D-A3DC-38B9D8C1A44F}"/>
              </a:ext>
            </a:extLst>
          </p:cNvPr>
          <p:cNvSpPr txBox="1"/>
          <p:nvPr/>
        </p:nvSpPr>
        <p:spPr>
          <a:xfrm>
            <a:off x="13035280" y="1910080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A020C-187B-8341-ECF6-F28BCB8339B3}"/>
              </a:ext>
            </a:extLst>
          </p:cNvPr>
          <p:cNvSpPr txBox="1"/>
          <p:nvPr/>
        </p:nvSpPr>
        <p:spPr>
          <a:xfrm>
            <a:off x="13462000" y="3654556"/>
            <a:ext cx="457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CA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54">
            <a:extLst>
              <a:ext uri="{FF2B5EF4-FFF2-40B4-BE49-F238E27FC236}">
                <a16:creationId xmlns:a16="http://schemas.microsoft.com/office/drawing/2014/main" id="{C62071AC-F8FD-B764-2D60-825CF8428B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918210" y="2710419"/>
            <a:ext cx="1705118" cy="615123"/>
          </a:xfrm>
          <a:prstGeom prst="bentConnector3">
            <a:avLst>
              <a:gd name="adj1" fmla="val 21622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54">
            <a:extLst>
              <a:ext uri="{FF2B5EF4-FFF2-40B4-BE49-F238E27FC236}">
                <a16:creationId xmlns:a16="http://schemas.microsoft.com/office/drawing/2014/main" id="{14519317-963E-3C0C-BB43-6B999999F162}"/>
              </a:ext>
            </a:extLst>
          </p:cNvPr>
          <p:cNvCxnSpPr>
            <a:cxnSpLocks/>
            <a:stCxn id="45" idx="3"/>
          </p:cNvCxnSpPr>
          <p:nvPr/>
        </p:nvCxnSpPr>
        <p:spPr>
          <a:xfrm flipH="1">
            <a:off x="3247048" y="2685060"/>
            <a:ext cx="1697199" cy="656770"/>
          </a:xfrm>
          <a:prstGeom prst="bentConnector3">
            <a:avLst>
              <a:gd name="adj1" fmla="val 19082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54">
            <a:extLst>
              <a:ext uri="{FF2B5EF4-FFF2-40B4-BE49-F238E27FC236}">
                <a16:creationId xmlns:a16="http://schemas.microsoft.com/office/drawing/2014/main" id="{DE339FBE-CD98-2785-756D-0C1204FCC2A4}"/>
              </a:ext>
            </a:extLst>
          </p:cNvPr>
          <p:cNvCxnSpPr>
            <a:cxnSpLocks/>
          </p:cNvCxnSpPr>
          <p:nvPr/>
        </p:nvCxnSpPr>
        <p:spPr>
          <a:xfrm flipH="1">
            <a:off x="5550372" y="2685060"/>
            <a:ext cx="1697199" cy="656770"/>
          </a:xfrm>
          <a:prstGeom prst="bentConnector3">
            <a:avLst>
              <a:gd name="adj1" fmla="val 19082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54">
            <a:extLst>
              <a:ext uri="{FF2B5EF4-FFF2-40B4-BE49-F238E27FC236}">
                <a16:creationId xmlns:a16="http://schemas.microsoft.com/office/drawing/2014/main" id="{228BC8A1-3D6E-3260-AFC5-BF4F1BD7F271}"/>
              </a:ext>
            </a:extLst>
          </p:cNvPr>
          <p:cNvCxnSpPr>
            <a:cxnSpLocks/>
          </p:cNvCxnSpPr>
          <p:nvPr/>
        </p:nvCxnSpPr>
        <p:spPr>
          <a:xfrm flipH="1">
            <a:off x="7907933" y="2704211"/>
            <a:ext cx="1697199" cy="656770"/>
          </a:xfrm>
          <a:prstGeom prst="bentConnector3">
            <a:avLst>
              <a:gd name="adj1" fmla="val 19082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8CA4681E-4D79-0CDC-C1D4-72A711BD3E5D}"/>
              </a:ext>
            </a:extLst>
          </p:cNvPr>
          <p:cNvCxnSpPr>
            <a:cxnSpLocks/>
          </p:cNvCxnSpPr>
          <p:nvPr/>
        </p:nvCxnSpPr>
        <p:spPr>
          <a:xfrm flipV="1">
            <a:off x="1874172" y="3469890"/>
            <a:ext cx="7781760" cy="1830560"/>
          </a:xfrm>
          <a:prstGeom prst="bentConnector3">
            <a:avLst>
              <a:gd name="adj1" fmla="val 4369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54">
            <a:extLst>
              <a:ext uri="{FF2B5EF4-FFF2-40B4-BE49-F238E27FC236}">
                <a16:creationId xmlns:a16="http://schemas.microsoft.com/office/drawing/2014/main" id="{DB54D147-50F8-6AFF-AD43-A019346BB5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61060" y="5267235"/>
            <a:ext cx="1798518" cy="679970"/>
          </a:xfrm>
          <a:prstGeom prst="bentConnector3">
            <a:avLst>
              <a:gd name="adj1" fmla="val 13140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4684D76B-B10C-14D6-8979-66E92CCC4634}"/>
              </a:ext>
            </a:extLst>
          </p:cNvPr>
          <p:cNvCxnSpPr>
            <a:cxnSpLocks/>
            <a:stCxn id="72" idx="1"/>
          </p:cNvCxnSpPr>
          <p:nvPr/>
        </p:nvCxnSpPr>
        <p:spPr>
          <a:xfrm rot="10800000" flipV="1">
            <a:off x="3266441" y="5275859"/>
            <a:ext cx="1529188" cy="687951"/>
          </a:xfrm>
          <a:prstGeom prst="bentConnector3">
            <a:avLst>
              <a:gd name="adj1" fmla="val 14122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54">
            <a:extLst>
              <a:ext uri="{FF2B5EF4-FFF2-40B4-BE49-F238E27FC236}">
                <a16:creationId xmlns:a16="http://schemas.microsoft.com/office/drawing/2014/main" id="{BE425604-0145-AA4E-0871-57343B47F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23109" y="5322554"/>
            <a:ext cx="1667371" cy="621475"/>
          </a:xfrm>
          <a:prstGeom prst="bentConnector3">
            <a:avLst>
              <a:gd name="adj1" fmla="val 15268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54">
            <a:extLst>
              <a:ext uri="{FF2B5EF4-FFF2-40B4-BE49-F238E27FC236}">
                <a16:creationId xmlns:a16="http://schemas.microsoft.com/office/drawing/2014/main" id="{CC95E2A8-7B1B-2BD4-D64D-948D818455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8076" y="5300450"/>
            <a:ext cx="1667371" cy="621475"/>
          </a:xfrm>
          <a:prstGeom prst="bentConnector3">
            <a:avLst>
              <a:gd name="adj1" fmla="val 15268"/>
            </a:avLst>
          </a:prstGeom>
          <a:ln w="952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5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2498</Words>
  <Application>Microsoft Office PowerPoint</Application>
  <PresentationFormat>Widescreen</PresentationFormat>
  <Paragraphs>735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Yu</dc:creator>
  <cp:lastModifiedBy>Allen Yu</cp:lastModifiedBy>
  <cp:revision>1</cp:revision>
  <dcterms:created xsi:type="dcterms:W3CDTF">2025-07-28T22:14:42Z</dcterms:created>
  <dcterms:modified xsi:type="dcterms:W3CDTF">2025-07-29T00:51:39Z</dcterms:modified>
</cp:coreProperties>
</file>