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27D0F-1107-4408-A3C2-2E75BF9869F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DCC8-E28B-4935-A089-9A57B243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CDCC8-E28B-4935-A089-9A57B243A7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8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6F8CC8-5FB3-402F-88B7-A9342C2F663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41B63-5518-4D7B-88B5-959C8E00B4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041B-604E-4248-A29A-C7245E83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How to bec0me a </a:t>
            </a:r>
            <a:r>
              <a:rPr lang="en-US" sz="8000" dirty="0" err="1">
                <a:solidFill>
                  <a:srgbClr val="FFFFFF"/>
                </a:solidFill>
              </a:rPr>
              <a:t>taxiMAN</a:t>
            </a:r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xi Cartoon Royalty-Free Images, Stock ...">
            <a:extLst>
              <a:ext uri="{FF2B5EF4-FFF2-40B4-BE49-F238E27FC236}">
                <a16:creationId xmlns:a16="http://schemas.microsoft.com/office/drawing/2014/main" id="{B3F2D4E4-A265-06D5-29D0-A9A52814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3207" y="554432"/>
            <a:ext cx="8034695" cy="348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rtoon Man Standing Whistling Stock Vector (Royalty Free) 180139886 |  Shutterstock">
            <a:extLst>
              <a:ext uri="{FF2B5EF4-FFF2-40B4-BE49-F238E27FC236}">
                <a16:creationId xmlns:a16="http://schemas.microsoft.com/office/drawing/2014/main" id="{21FE1DD4-DE79-28FA-D8A6-CDE051F5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81" y="611734"/>
            <a:ext cx="2422466" cy="36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D2CF-F7E9-2B57-2A2C-E834EFE8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get a court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B254-9B60-FDE6-E6BE-B565DA33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is 7 days (1 week) after the </a:t>
            </a:r>
            <a:r>
              <a:rPr lang="en-US" sz="3200" dirty="0" err="1"/>
              <a:t>ticketDueDate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6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45A-EB30-6B71-D24C-107E758A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miss the court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1D76-D347-068D-893B-64D88E08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03" y="2459183"/>
            <a:ext cx="7713847" cy="4024465"/>
          </a:xfrm>
        </p:spPr>
        <p:txBody>
          <a:bodyPr>
            <a:normAutofit/>
          </a:bodyPr>
          <a:lstStyle/>
          <a:p>
            <a:r>
              <a:rPr lang="en-US" sz="4000" dirty="0"/>
              <a:t>You will be given a warranty for arrest. One day after the court date has passed.</a:t>
            </a:r>
          </a:p>
          <a:p>
            <a:r>
              <a:rPr lang="en-US" sz="4000" dirty="0"/>
              <a:t>So warranty would become true.</a:t>
            </a:r>
          </a:p>
        </p:txBody>
      </p:sp>
      <p:pic>
        <p:nvPicPr>
          <p:cNvPr id="5122" name="Picture 2" descr="Police - Wikipedia">
            <a:extLst>
              <a:ext uri="{FF2B5EF4-FFF2-40B4-BE49-F238E27FC236}">
                <a16:creationId xmlns:a16="http://schemas.microsoft.com/office/drawing/2014/main" id="{EFBE60FF-1281-6141-19DE-D8F8C541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1" y="1297172"/>
            <a:ext cx="3707219" cy="55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5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D19-EAF7-96DB-42A6-EF3A73A1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pike in drug, alcohol related jail deaths puts spotlight on fallout from  'war on drugs' - ABC News">
            <a:extLst>
              <a:ext uri="{FF2B5EF4-FFF2-40B4-BE49-F238E27FC236}">
                <a16:creationId xmlns:a16="http://schemas.microsoft.com/office/drawing/2014/main" id="{4C6F3514-CCDB-2BFC-86A8-5893900A1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toon Man Standing Whistling Stock Vector (Royalty Free) 180139886 |  Shutterstock">
            <a:extLst>
              <a:ext uri="{FF2B5EF4-FFF2-40B4-BE49-F238E27FC236}">
                <a16:creationId xmlns:a16="http://schemas.microsoft.com/office/drawing/2014/main" id="{97F0AA53-9AB2-5D81-1C03-C7935EAF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043" y="2835275"/>
            <a:ext cx="27002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8BDD2-FA09-92D9-0583-FA48BBA6BD19}"/>
              </a:ext>
            </a:extLst>
          </p:cNvPr>
          <p:cNvSpPr txBox="1"/>
          <p:nvPr/>
        </p:nvSpPr>
        <p:spPr>
          <a:xfrm>
            <a:off x="1447800" y="1100389"/>
            <a:ext cx="10971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NOT BE LIKE BOB!</a:t>
            </a:r>
          </a:p>
        </p:txBody>
      </p:sp>
    </p:spTree>
    <p:extLst>
      <p:ext uri="{BB962C8B-B14F-4D97-AF65-F5344CB8AC3E}">
        <p14:creationId xmlns:p14="http://schemas.microsoft.com/office/powerpoint/2010/main" val="102438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84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1B3AA-C0F8-10F0-EC36-916C365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Apply for 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EBFB-37F0-755C-0535-E45633B2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TRN</a:t>
            </a:r>
          </a:p>
          <a:p>
            <a:r>
              <a:rPr lang="en-US" dirty="0">
                <a:solidFill>
                  <a:srgbClr val="FFFFFF"/>
                </a:solidFill>
              </a:rPr>
              <a:t>DOB</a:t>
            </a:r>
          </a:p>
          <a:p>
            <a:r>
              <a:rPr lang="en-US" dirty="0">
                <a:solidFill>
                  <a:srgbClr val="FFFFFF"/>
                </a:solidFill>
              </a:rPr>
              <a:t>ADDRESS</a:t>
            </a:r>
          </a:p>
          <a:p>
            <a:r>
              <a:rPr lang="en-US" dirty="0">
                <a:solidFill>
                  <a:srgbClr val="FFFFFF"/>
                </a:solidFill>
              </a:rPr>
              <a:t>GENDER</a:t>
            </a:r>
          </a:p>
          <a:p>
            <a:r>
              <a:rPr lang="en-US" dirty="0">
                <a:solidFill>
                  <a:srgbClr val="FFFFFF"/>
                </a:solidFill>
              </a:rPr>
              <a:t>EMAIL </a:t>
            </a:r>
          </a:p>
          <a:p>
            <a:r>
              <a:rPr lang="en-US" dirty="0">
                <a:solidFill>
                  <a:srgbClr val="FFFFFF"/>
                </a:solidFill>
              </a:rPr>
              <a:t>CONTACTNUM</a:t>
            </a:r>
          </a:p>
        </p:txBody>
      </p:sp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E147A991-46C1-B182-7608-DDD0E40C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67" r="2473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5C6E-A615-3172-4015-959DBBF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E5AE-2EF8-529B-0CC0-A8297DEA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 b="0" i="0" u="none" strike="noStrike" baseline="0" dirty="0"/>
          </a:p>
          <a:p>
            <a:r>
              <a:rPr lang="en-US" b="0" i="0" u="none" strike="noStrike" baseline="0" dirty="0"/>
              <a:t> </a:t>
            </a:r>
          </a:p>
          <a:p>
            <a:r>
              <a:rPr lang="en-US" sz="2800" b="0" i="0" u="none" strike="noStrike" baseline="0" dirty="0"/>
              <a:t>Did the driver cause any accident(s) within the last two years? </a:t>
            </a:r>
          </a:p>
          <a:p>
            <a:r>
              <a:rPr lang="en-US" sz="2800" b="0" i="0" u="none" strike="noStrike" baseline="0" dirty="0"/>
              <a:t>Does the driver have a negative police record? </a:t>
            </a:r>
          </a:p>
          <a:p>
            <a:r>
              <a:rPr lang="en-US" sz="2800" b="0" i="0" u="none" strike="noStrike" baseline="0" dirty="0"/>
              <a:t>Does the driver have any outstanding tickets? </a:t>
            </a:r>
          </a:p>
          <a:p>
            <a:endParaRPr lang="en-US" dirty="0"/>
          </a:p>
        </p:txBody>
      </p:sp>
      <p:pic>
        <p:nvPicPr>
          <p:cNvPr id="5" name="Picture 4" descr="A close-up of a police car&#10;&#10;Description automatically generated">
            <a:extLst>
              <a:ext uri="{FF2B5EF4-FFF2-40B4-BE49-F238E27FC236}">
                <a16:creationId xmlns:a16="http://schemas.microsoft.com/office/drawing/2014/main" id="{1DC4F627-C903-D36D-D9BF-BE9228B5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19" r="24626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42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7E0D4-0CF7-5B50-AD2B-131D35AC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>
                <a:solidFill>
                  <a:srgbClr val="FFFFFF"/>
                </a:solidFill>
              </a:rPr>
              <a:t>CONGRALUATIONS</a:t>
            </a:r>
            <a:r>
              <a:rPr lang="en-US" sz="6000" dirty="0">
                <a:solidFill>
                  <a:srgbClr val="FFFFFF"/>
                </a:solidFill>
              </a:rPr>
              <a:t>,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You have your </a:t>
            </a:r>
            <a:r>
              <a:rPr lang="en-US" sz="6000" dirty="0" err="1">
                <a:solidFill>
                  <a:srgbClr val="FFFFFF"/>
                </a:solidFill>
              </a:rPr>
              <a:t>ppv</a:t>
            </a:r>
            <a:r>
              <a:rPr lang="en-US" sz="6000" dirty="0">
                <a:solidFill>
                  <a:srgbClr val="FFFFFF"/>
                </a:solidFill>
              </a:rPr>
              <a:t> license!!</a:t>
            </a:r>
          </a:p>
        </p:txBody>
      </p:sp>
      <p:pic>
        <p:nvPicPr>
          <p:cNvPr id="2050" name="Picture 2" descr="How Celebration Fuels Achievement ...">
            <a:extLst>
              <a:ext uri="{FF2B5EF4-FFF2-40B4-BE49-F238E27FC236}">
                <a16:creationId xmlns:a16="http://schemas.microsoft.com/office/drawing/2014/main" id="{234FAD62-73FD-E78D-C6FF-D264387D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r="2" b="2453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AC391FE-A58A-8E2F-1BD4-AFCE73D1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B0FB-CBAE-9614-BF48-7A04D1C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PPVLICENSE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BD31-0D88-1BDC-2AEA-944609B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US" dirty="0" err="1"/>
              <a:t>trn</a:t>
            </a:r>
            <a:endParaRPr lang="en-US" dirty="0"/>
          </a:p>
          <a:p>
            <a:r>
              <a:rPr lang="en-US" dirty="0" err="1"/>
              <a:t>badgeNum</a:t>
            </a:r>
            <a:r>
              <a:rPr lang="en-US" dirty="0"/>
              <a:t> – e.g. PPV123456</a:t>
            </a:r>
          </a:p>
          <a:p>
            <a:r>
              <a:rPr lang="en-US" dirty="0" err="1"/>
              <a:t>badgeIssueDate</a:t>
            </a:r>
            <a:endParaRPr lang="en-US" dirty="0"/>
          </a:p>
          <a:p>
            <a:r>
              <a:rPr lang="en-US" dirty="0" err="1"/>
              <a:t>badgeExpiryDate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3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789C-32DB-6053-6634-19CA4F1E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IDON’T CARE ABOUT THE LAW, I NEED MONEY!!!</a:t>
            </a:r>
          </a:p>
        </p:txBody>
      </p:sp>
      <p:pic>
        <p:nvPicPr>
          <p:cNvPr id="4" name="Picture 4" descr="Cartoon Man Standing Whistling Stock Vector (Royalty Free) 180139886 |  Shutterstock">
            <a:extLst>
              <a:ext uri="{FF2B5EF4-FFF2-40B4-BE49-F238E27FC236}">
                <a16:creationId xmlns:a16="http://schemas.microsoft.com/office/drawing/2014/main" id="{E26DE256-965F-5196-74F9-C5316938E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3199" y="2250059"/>
            <a:ext cx="27002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97F7-C032-2423-EB8F-AC5F9547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B899-1ACD-F452-7892-6D1FC08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</a:t>
            </a:r>
          </a:p>
        </p:txBody>
      </p:sp>
      <p:pic>
        <p:nvPicPr>
          <p:cNvPr id="4" name="Picture 4" descr="Cartoon Man Standing Whistling Stock Vector (Royalty Free) 180139886 |  Shutterstock">
            <a:extLst>
              <a:ext uri="{FF2B5EF4-FFF2-40B4-BE49-F238E27FC236}">
                <a16:creationId xmlns:a16="http://schemas.microsoft.com/office/drawing/2014/main" id="{D6A230E5-BCAA-BF24-E73A-38C14D84A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13" y="1946468"/>
            <a:ext cx="27002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me - Jamaica Constabulary Force">
            <a:extLst>
              <a:ext uri="{FF2B5EF4-FFF2-40B4-BE49-F238E27FC236}">
                <a16:creationId xmlns:a16="http://schemas.microsoft.com/office/drawing/2014/main" id="{B27E408E-7E69-F8CF-9544-299A2B9C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25" y="1801022"/>
            <a:ext cx="7019818" cy="46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CKET png images | PNGEgg">
            <a:extLst>
              <a:ext uri="{FF2B5EF4-FFF2-40B4-BE49-F238E27FC236}">
                <a16:creationId xmlns:a16="http://schemas.microsoft.com/office/drawing/2014/main" id="{A7EF8E98-A969-3BC4-9907-CC7A014E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67" y="4487622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TICKET png images | PNGEgg">
            <a:extLst>
              <a:ext uri="{FF2B5EF4-FFF2-40B4-BE49-F238E27FC236}">
                <a16:creationId xmlns:a16="http://schemas.microsoft.com/office/drawing/2014/main" id="{88C549AB-DBA3-E6FF-29B9-281363C5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3" y="5594934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CKET png images | PNGEgg">
            <a:extLst>
              <a:ext uri="{FF2B5EF4-FFF2-40B4-BE49-F238E27FC236}">
                <a16:creationId xmlns:a16="http://schemas.microsoft.com/office/drawing/2014/main" id="{E0189BED-7E5B-CD20-1949-F26E5C3F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88" y="5614745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ICKET png images | PNGEgg">
            <a:extLst>
              <a:ext uri="{FF2B5EF4-FFF2-40B4-BE49-F238E27FC236}">
                <a16:creationId xmlns:a16="http://schemas.microsoft.com/office/drawing/2014/main" id="{B88387D2-79F9-407A-6091-FFBFC6D0B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69" y="5268897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CKET png images | PNGEgg">
            <a:extLst>
              <a:ext uri="{FF2B5EF4-FFF2-40B4-BE49-F238E27FC236}">
                <a16:creationId xmlns:a16="http://schemas.microsoft.com/office/drawing/2014/main" id="{D14D6F8D-FD99-FABC-0F20-77CC829B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21" y="4105691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CKET png images | PNGEgg">
            <a:extLst>
              <a:ext uri="{FF2B5EF4-FFF2-40B4-BE49-F238E27FC236}">
                <a16:creationId xmlns:a16="http://schemas.microsoft.com/office/drawing/2014/main" id="{12DAE004-BC33-5182-A82A-3794A176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5" y="4385477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ICKET png images | PNGEgg">
            <a:extLst>
              <a:ext uri="{FF2B5EF4-FFF2-40B4-BE49-F238E27FC236}">
                <a16:creationId xmlns:a16="http://schemas.microsoft.com/office/drawing/2014/main" id="{6F8C76A8-743F-9DFA-E1EC-AC6B9489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42" y="3225202"/>
            <a:ext cx="1002907" cy="10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74865F-17D6-B392-F19D-C20A3D6CFBC3}"/>
              </a:ext>
            </a:extLst>
          </p:cNvPr>
          <p:cNvSpPr txBox="1"/>
          <p:nvPr/>
        </p:nvSpPr>
        <p:spPr>
          <a:xfrm>
            <a:off x="2294603" y="2497355"/>
            <a:ext cx="2403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</a:rPr>
              <a:t>01/01/2025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11608-A8E4-FA51-D339-7BAD5E02CEAB}"/>
              </a:ext>
            </a:extLst>
          </p:cNvPr>
          <p:cNvSpPr txBox="1"/>
          <p:nvPr/>
        </p:nvSpPr>
        <p:spPr>
          <a:xfrm>
            <a:off x="238971" y="3775871"/>
            <a:ext cx="2403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</a:rPr>
              <a:t>02/02/2025</a:t>
            </a:r>
          </a:p>
        </p:txBody>
      </p:sp>
    </p:spTree>
    <p:extLst>
      <p:ext uri="{BB962C8B-B14F-4D97-AF65-F5344CB8AC3E}">
        <p14:creationId xmlns:p14="http://schemas.microsoft.com/office/powerpoint/2010/main" val="8126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E03C-65E3-EFCC-BF5E-8216E78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803" y="419773"/>
            <a:ext cx="9720072" cy="1499616"/>
          </a:xfrm>
        </p:spPr>
        <p:txBody>
          <a:bodyPr/>
          <a:lstStyle/>
          <a:p>
            <a:r>
              <a:rPr lang="en-US" dirty="0"/>
              <a:t>It IS STORED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5603-8856-55A0-2C80-E20EE9F6B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0067" y="520995"/>
            <a:ext cx="9720073" cy="402336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ticketNum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int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ticketIssueDate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Date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ticketDueDate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Date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offenseCode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String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offenseDesc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String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fineAmt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float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ticketStatDesc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String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courtDate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Date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courtTime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Time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courtLocation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Address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totalUnpaidTic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float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en-US" sz="112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totalFineAmt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float</a:t>
            </a:r>
          </a:p>
          <a:p>
            <a:pPr algn="ctr"/>
            <a:r>
              <a:rPr lang="en-US" sz="1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-warrant: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45E-FFBE-BEBC-DA7B-FEF1F3D8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have 21 days to be paid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7D1F-A9B6-B751-B58E-FCA4D85C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happens when this date has passed?</a:t>
            </a:r>
          </a:p>
        </p:txBody>
      </p:sp>
    </p:spTree>
    <p:extLst>
      <p:ext uri="{BB962C8B-B14F-4D97-AF65-F5344CB8AC3E}">
        <p14:creationId xmlns:p14="http://schemas.microsoft.com/office/powerpoint/2010/main" val="163849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210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Helvetica</vt:lpstr>
      <vt:lpstr>Tw Cen MT</vt:lpstr>
      <vt:lpstr>Tw Cen MT Condensed</vt:lpstr>
      <vt:lpstr>Wingdings 3</vt:lpstr>
      <vt:lpstr>Integral</vt:lpstr>
      <vt:lpstr>How to bec0me a taxiMAN</vt:lpstr>
      <vt:lpstr>Apply for it</vt:lpstr>
      <vt:lpstr>Interview</vt:lpstr>
      <vt:lpstr>CONGRALUATIONS,  You have your ppv license!!</vt:lpstr>
      <vt:lpstr>PPVLICENSE </vt:lpstr>
      <vt:lpstr>IDON’T CARE ABOUT THE LAW, I NEED MONEY!!!</vt:lpstr>
      <vt:lpstr>TICKETS</vt:lpstr>
      <vt:lpstr>It IS STORED IN THE SYSTEM</vt:lpstr>
      <vt:lpstr>Tickets have 21 days to be paid</vt:lpstr>
      <vt:lpstr>You get a court date</vt:lpstr>
      <vt:lpstr>What happens when you miss the court date?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CHEVANNESE MARIE ELLIS</dc:creator>
  <cp:lastModifiedBy>CHEVANNESE MARIE ELLIS</cp:lastModifiedBy>
  <cp:revision>1</cp:revision>
  <dcterms:created xsi:type="dcterms:W3CDTF">2024-11-25T20:49:14Z</dcterms:created>
  <dcterms:modified xsi:type="dcterms:W3CDTF">2024-11-25T23:49:07Z</dcterms:modified>
</cp:coreProperties>
</file>