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48"/>
    <p:restoredTop sz="94684"/>
  </p:normalViewPr>
  <p:slideViewPr>
    <p:cSldViewPr snapToGrid="0" snapToObjects="1">
      <p:cViewPr varScale="1">
        <p:scale>
          <a:sx n="79" d="100"/>
          <a:sy n="79" d="100"/>
        </p:scale>
        <p:origin x="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p4331-contactboo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E64C-653A-0346-8356-90FDDBF5C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FF353-DA93-1D48-A907-EA1C15491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1 :	Chevron Allen, William Askew, Ryan Dozier, Drew King, </a:t>
            </a:r>
          </a:p>
          <a:p>
            <a:r>
              <a:rPr lang="en-US" dirty="0"/>
              <a:t>		Adam </a:t>
            </a:r>
            <a:r>
              <a:rPr lang="en-US" dirty="0" err="1"/>
              <a:t>Lahjouji</a:t>
            </a:r>
            <a:r>
              <a:rPr lang="en-US" dirty="0"/>
              <a:t>, Nicholas Miller, Stephen Powell</a:t>
            </a:r>
          </a:p>
        </p:txBody>
      </p:sp>
    </p:spTree>
    <p:extLst>
      <p:ext uri="{BB962C8B-B14F-4D97-AF65-F5344CB8AC3E}">
        <p14:creationId xmlns:p14="http://schemas.microsoft.com/office/powerpoint/2010/main" val="170675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EF48-8F3E-CC42-9947-51C1D49A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went not-so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96F6-3845-D043-BCCD-0AB8E900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hosting through AWS is more complicated than we anticipated </a:t>
            </a:r>
          </a:p>
          <a:p>
            <a:r>
              <a:rPr lang="en-US" dirty="0"/>
              <a:t>PHP is not the most beginner friendly language</a:t>
            </a:r>
          </a:p>
          <a:p>
            <a:r>
              <a:rPr lang="en-US" dirty="0"/>
              <a:t>Relied too heavily on live testing versus virtual hosting *maybe?*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0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1A9A-A001-5749-B24A-39EA8FD9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A648-1DE9-3645-B048-AEFF4BC0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55818"/>
            <a:ext cx="10820400" cy="20182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http://cop4331-contactbook.com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7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D060-F981-0E47-B833-C8E451C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DA2A-50FF-234E-8437-3DB364C4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Full stack contact manager where a user may log in and associate contacts with their unique username.</a:t>
            </a:r>
          </a:p>
          <a:p>
            <a:endParaRPr lang="en-US" sz="2400" dirty="0"/>
          </a:p>
          <a:p>
            <a:r>
              <a:rPr lang="en-US" sz="2400" dirty="0"/>
              <a:t>The contact book is web hosted with a dynamic frontend design allowing for mobile access.</a:t>
            </a:r>
          </a:p>
          <a:p>
            <a:endParaRPr lang="en-US" sz="2400" dirty="0"/>
          </a:p>
          <a:p>
            <a:r>
              <a:rPr lang="en-US" sz="2400" dirty="0"/>
              <a:t>Our html page is compact and self explanatory to register an account, add and delete contacts.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1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F0EF-28EE-8145-98EA-4ED06A18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 Layout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C511-B2CC-1B48-A209-07A6E7E4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2194560"/>
            <a:ext cx="8948058" cy="4024125"/>
          </a:xfrm>
        </p:spPr>
        <p:txBody>
          <a:bodyPr>
            <a:normAutofit/>
          </a:bodyPr>
          <a:lstStyle/>
          <a:p>
            <a:r>
              <a:rPr lang="en-US" sz="2400" dirty="0"/>
              <a:t>Chevron Allen : Team leader, Backend API</a:t>
            </a:r>
          </a:p>
          <a:p>
            <a:r>
              <a:rPr lang="en-US" sz="2400" dirty="0"/>
              <a:t>Nick Miller : Backend API</a:t>
            </a:r>
          </a:p>
          <a:p>
            <a:r>
              <a:rPr lang="en-US" sz="2400" dirty="0"/>
              <a:t>Ryan Dozier : Backend Database &amp; SQL</a:t>
            </a:r>
          </a:p>
          <a:p>
            <a:r>
              <a:rPr lang="en-US" sz="2400" dirty="0"/>
              <a:t>William Askew : Frontend HTML &amp; CSS</a:t>
            </a:r>
          </a:p>
          <a:p>
            <a:r>
              <a:rPr lang="en-US" sz="2400" dirty="0"/>
              <a:t>Adam </a:t>
            </a:r>
            <a:r>
              <a:rPr lang="en-US" sz="2400" dirty="0" err="1"/>
              <a:t>Lahjouji</a:t>
            </a:r>
            <a:r>
              <a:rPr lang="en-US" sz="2400" dirty="0"/>
              <a:t> : Frontend HTML &amp; CSS</a:t>
            </a:r>
          </a:p>
          <a:p>
            <a:r>
              <a:rPr lang="en-US" sz="2400" dirty="0"/>
              <a:t>Drew King : Frontend JavaScript</a:t>
            </a:r>
          </a:p>
          <a:p>
            <a:r>
              <a:rPr lang="en-US" sz="2400" dirty="0"/>
              <a:t>Stephen Powell : Frontend JavaScript 	</a:t>
            </a:r>
          </a:p>
        </p:txBody>
      </p:sp>
    </p:spTree>
    <p:extLst>
      <p:ext uri="{BB962C8B-B14F-4D97-AF65-F5344CB8AC3E}">
        <p14:creationId xmlns:p14="http://schemas.microsoft.com/office/powerpoint/2010/main" val="227749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4C7B-EF88-C641-B399-3871C54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 Layout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CFB3-7D2B-F343-BD66-77A5BB97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943" y="2299061"/>
            <a:ext cx="6117771" cy="4024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Backend</a:t>
            </a:r>
          </a:p>
          <a:p>
            <a:r>
              <a:rPr lang="en-US" sz="2400" dirty="0"/>
              <a:t>Chevron Allen : Team leader, PHP API</a:t>
            </a:r>
          </a:p>
          <a:p>
            <a:r>
              <a:rPr lang="en-US" sz="2400" dirty="0"/>
              <a:t>Nick Miller : PHP API</a:t>
            </a:r>
          </a:p>
          <a:p>
            <a:r>
              <a:rPr lang="en-US" sz="2400" dirty="0"/>
              <a:t>Ryan Dozier : Database &amp; SQL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FA1B6F-F94F-EC4B-9806-D44C50CE4624}"/>
              </a:ext>
            </a:extLst>
          </p:cNvPr>
          <p:cNvSpPr txBox="1">
            <a:spLocks/>
          </p:cNvSpPr>
          <p:nvPr/>
        </p:nvSpPr>
        <p:spPr>
          <a:xfrm>
            <a:off x="489857" y="2299062"/>
            <a:ext cx="5709557" cy="4024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Frontend</a:t>
            </a:r>
          </a:p>
          <a:p>
            <a:r>
              <a:rPr lang="en-US" sz="2400" dirty="0"/>
              <a:t>William Askew : HTML &amp; CSS</a:t>
            </a:r>
          </a:p>
          <a:p>
            <a:r>
              <a:rPr lang="en-US" sz="2400" dirty="0"/>
              <a:t>Adam </a:t>
            </a:r>
            <a:r>
              <a:rPr lang="en-US" sz="2400" dirty="0" err="1"/>
              <a:t>Lahjouji</a:t>
            </a:r>
            <a:r>
              <a:rPr lang="en-US" sz="2400" dirty="0"/>
              <a:t> : HTML &amp; CSS</a:t>
            </a:r>
          </a:p>
          <a:p>
            <a:r>
              <a:rPr lang="en-US" sz="2400" dirty="0"/>
              <a:t>Drew King : JavaScript</a:t>
            </a:r>
          </a:p>
          <a:p>
            <a:r>
              <a:rPr lang="en-US" sz="2400" dirty="0"/>
              <a:t>Stephen Powell : JavaScript</a:t>
            </a:r>
          </a:p>
        </p:txBody>
      </p:sp>
    </p:spTree>
    <p:extLst>
      <p:ext uri="{BB962C8B-B14F-4D97-AF65-F5344CB8AC3E}">
        <p14:creationId xmlns:p14="http://schemas.microsoft.com/office/powerpoint/2010/main" val="339323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09F3-1F89-AE4A-8A80-BFD6674B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D747-F479-BD42-BF80-981568FDB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GoDaddy Hosted</a:t>
            </a:r>
          </a:p>
          <a:p>
            <a:endParaRPr lang="en-US" dirty="0"/>
          </a:p>
          <a:p>
            <a:r>
              <a:rPr lang="en-US" dirty="0"/>
              <a:t>LAMP Stack</a:t>
            </a:r>
          </a:p>
          <a:p>
            <a:pPr lvl="1"/>
            <a:r>
              <a:rPr lang="en-US" dirty="0"/>
              <a:t>MYSQL and PHP </a:t>
            </a:r>
          </a:p>
          <a:p>
            <a:pPr lvl="1"/>
            <a:endParaRPr lang="en-US" dirty="0"/>
          </a:p>
          <a:p>
            <a:r>
              <a:rPr lang="en-US" dirty="0"/>
              <a:t>More?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0DA20-CA08-464E-8D5A-6F80579F5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2019901"/>
            <a:ext cx="4455886" cy="1236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2D5ED2-7C4A-EE43-89F0-151988CD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544" y="3393822"/>
            <a:ext cx="6502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1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7A4E-B109-E742-9D81-AF223ADF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DC60C-18CB-EB48-B14A-3F54508C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30" y="1828799"/>
            <a:ext cx="9500633" cy="44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5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3508-3858-1D44-B4CF-C881CE2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USECASE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7869-DCF6-514E-ABCB-69A34F36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704D-0750-8742-B07F-73EBA3EB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GANTT CHART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286A-E92A-5148-B51A-577E311B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8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9C9C-51DB-E045-9491-4BFADE3A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8F66-B7A3-D643-B100-FAA459C90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meet often, minimal schedule conflicts.</a:t>
            </a:r>
          </a:p>
          <a:p>
            <a:r>
              <a:rPr lang="en-US" dirty="0"/>
              <a:t>We set defined roles allowing members to focus on an obtainable task.</a:t>
            </a:r>
          </a:p>
          <a:p>
            <a:r>
              <a:rPr lang="en-US" dirty="0"/>
              <a:t>AWS allows for easy database setup.</a:t>
            </a:r>
          </a:p>
          <a:p>
            <a:r>
              <a:rPr lang="en-US" dirty="0"/>
              <a:t>Database creation and migration was easy using MYSQL Workbench.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015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42</TotalTime>
  <Words>256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Contact Book</vt:lpstr>
      <vt:lpstr>Contact Book</vt:lpstr>
      <vt:lpstr>The Team Layout A</vt:lpstr>
      <vt:lpstr>The Team Layout B</vt:lpstr>
      <vt:lpstr>Technologies</vt:lpstr>
      <vt:lpstr>Database</vt:lpstr>
      <vt:lpstr>INSERT USECASE HERE</vt:lpstr>
      <vt:lpstr>INSERT GANTT CHART HERE</vt:lpstr>
      <vt:lpstr>Things that went well</vt:lpstr>
      <vt:lpstr>Things that went not-so Well</vt:lpstr>
      <vt:lpstr>Demo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Book</dc:title>
  <dc:creator>Ryan Dozier</dc:creator>
  <cp:lastModifiedBy>Ryan Dozier</cp:lastModifiedBy>
  <cp:revision>4</cp:revision>
  <dcterms:created xsi:type="dcterms:W3CDTF">2018-09-09T13:33:16Z</dcterms:created>
  <dcterms:modified xsi:type="dcterms:W3CDTF">2018-09-09T14:16:04Z</dcterms:modified>
</cp:coreProperties>
</file>