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7" r:id="rId10"/>
    <p:sldId id="265" r:id="rId11"/>
    <p:sldId id="266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29" autoAdjust="0"/>
  </p:normalViewPr>
  <p:slideViewPr>
    <p:cSldViewPr>
      <p:cViewPr>
        <p:scale>
          <a:sx n="66" d="100"/>
          <a:sy n="66" d="100"/>
        </p:scale>
        <p:origin x="-2934" y="-9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64F33-9BA9-427B-8FD8-C6FBD85F13FB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25D29-FCA6-4EDD-92DA-288DC6EA12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isocè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r>
              <a:rPr lang="fr-FR" smtClean="0"/>
              <a:t>03/07/2014</a:t>
            </a:r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48071B05-88FE-41D8-BAB5-159F0CB63B2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03/07/2014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1B05-88FE-41D8-BAB5-159F0CB63B2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03/07/2014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1B05-88FE-41D8-BAB5-159F0CB63B2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r>
              <a:rPr lang="fr-FR" smtClean="0"/>
              <a:t>03/07/2014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1B05-88FE-41D8-BAB5-159F0CB63B2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rect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angle isocè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r>
              <a:rPr lang="fr-FR" smtClean="0"/>
              <a:t>03/07/2014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48071B05-88FE-41D8-BAB5-159F0CB63B29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r>
              <a:rPr lang="fr-FR" smtClean="0"/>
              <a:t>03/07/2014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8071B05-88FE-41D8-BAB5-159F0CB63B2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r>
              <a:rPr lang="fr-FR" smtClean="0"/>
              <a:t>03/07/2014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48071B05-88FE-41D8-BAB5-159F0CB63B29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03/07/2014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1B05-88FE-41D8-BAB5-159F0CB63B2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r>
              <a:rPr lang="fr-FR" smtClean="0"/>
              <a:t>03/07/2014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8071B05-88FE-41D8-BAB5-159F0CB63B2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fr-FR" smtClean="0"/>
              <a:t>03/07/2014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48071B05-88FE-41D8-BAB5-159F0CB63B29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fr-FR" smtClean="0"/>
              <a:t>03/07/2014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48071B05-88FE-41D8-BAB5-159F0CB63B29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necteur droit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03/07/2014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8071B05-88FE-41D8-BAB5-159F0CB63B29}" type="slidenum">
              <a:rPr lang="fr-FR" smtClean="0"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40544" y="764704"/>
            <a:ext cx="8062912" cy="1481609"/>
          </a:xfrm>
        </p:spPr>
        <p:txBody>
          <a:bodyPr>
            <a:normAutofit/>
          </a:bodyPr>
          <a:lstStyle/>
          <a:p>
            <a:r>
              <a:rPr lang="fr-FR" dirty="0" smtClean="0"/>
              <a:t>Présentation Projet Objet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Adrien CHEVRU</a:t>
            </a:r>
          </a:p>
          <a:p>
            <a:r>
              <a:rPr lang="fr-FR" dirty="0" smtClean="0"/>
              <a:t>Quentin GUENOT</a:t>
            </a:r>
          </a:p>
          <a:p>
            <a:r>
              <a:rPr lang="fr-FR" dirty="0" smtClean="0"/>
              <a:t>Suzon REGNIER</a:t>
            </a:r>
            <a:endParaRPr lang="fr-FR" dirty="0"/>
          </a:p>
        </p:txBody>
      </p:sp>
      <p:pic>
        <p:nvPicPr>
          <p:cNvPr id="1026" name="Picture 2" descr="C:\Users\Chevrua\Documents\GitHub\ProjetGL2014-Adrien_Quentin_Suzon\Fichiers Communs\new_logo_em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300644"/>
            <a:ext cx="2160240" cy="192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03/07/2014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1B05-88FE-41D8-BAB5-159F0CB63B2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174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 projet nous a beaucoup appris :</a:t>
            </a:r>
          </a:p>
          <a:p>
            <a:pPr lvl="1"/>
            <a:r>
              <a:rPr lang="fr-FR" dirty="0"/>
              <a:t>Programmation</a:t>
            </a:r>
          </a:p>
          <a:p>
            <a:pPr lvl="1"/>
            <a:r>
              <a:rPr lang="fr-FR" dirty="0"/>
              <a:t>BDD</a:t>
            </a:r>
          </a:p>
          <a:p>
            <a:pPr lvl="1"/>
            <a:r>
              <a:rPr lang="fr-FR" dirty="0"/>
              <a:t>Organisation</a:t>
            </a:r>
          </a:p>
          <a:p>
            <a:pPr lvl="1"/>
            <a:r>
              <a:rPr lang="fr-FR" dirty="0"/>
              <a:t>Gestion de projet …</a:t>
            </a:r>
          </a:p>
          <a:p>
            <a:pPr marL="537210" lvl="1" indent="0">
              <a:buNone/>
            </a:pPr>
            <a:endParaRPr lang="fr-FR" dirty="0" smtClean="0"/>
          </a:p>
          <a:p>
            <a:r>
              <a:rPr lang="fr-FR" dirty="0" smtClean="0"/>
              <a:t>Il reste encore de développement pour arrivé à une application complète.</a:t>
            </a:r>
            <a:endParaRPr lang="fr-FR" dirty="0"/>
          </a:p>
          <a:p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03/07/2014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1B05-88FE-41D8-BAB5-159F0CB63B2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548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23728" y="3284984"/>
            <a:ext cx="4618856" cy="610088"/>
          </a:xfrm>
        </p:spPr>
        <p:txBody>
          <a:bodyPr/>
          <a:lstStyle/>
          <a:p>
            <a:pPr marL="64008" indent="0">
              <a:buNone/>
            </a:pPr>
            <a:r>
              <a:rPr lang="fr-FR" dirty="0" smtClean="0"/>
              <a:t>Merci de votre écoute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03/07/2014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1B05-88FE-41D8-BAB5-159F0CB63B2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17527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 - Présentation générale</a:t>
            </a:r>
          </a:p>
          <a:p>
            <a:pPr lvl="1"/>
            <a:r>
              <a:rPr lang="fr-FR" dirty="0" smtClean="0"/>
              <a:t>A - Projet global</a:t>
            </a:r>
          </a:p>
          <a:p>
            <a:pPr lvl="1"/>
            <a:r>
              <a:rPr lang="fr-FR" dirty="0" smtClean="0"/>
              <a:t>B - Notre approche</a:t>
            </a:r>
          </a:p>
          <a:p>
            <a:pPr lvl="1"/>
            <a:r>
              <a:rPr lang="fr-FR" dirty="0" smtClean="0"/>
              <a:t>C - Organisation</a:t>
            </a:r>
          </a:p>
          <a:p>
            <a:r>
              <a:rPr lang="fr-FR" dirty="0" smtClean="0"/>
              <a:t>II - Le logiciel implémenté</a:t>
            </a:r>
          </a:p>
          <a:p>
            <a:pPr lvl="1"/>
            <a:r>
              <a:rPr lang="fr-FR" dirty="0"/>
              <a:t>A - Résultats obtenus</a:t>
            </a:r>
          </a:p>
          <a:p>
            <a:pPr lvl="1"/>
            <a:r>
              <a:rPr lang="fr-FR" dirty="0"/>
              <a:t>B - Les problèmes </a:t>
            </a:r>
            <a:r>
              <a:rPr lang="fr-FR" dirty="0" smtClean="0"/>
              <a:t>rencontrés</a:t>
            </a:r>
          </a:p>
          <a:p>
            <a:pPr lvl="1"/>
            <a:r>
              <a:rPr lang="fr-FR" dirty="0" smtClean="0"/>
              <a:t>C – Les évolutions possibles</a:t>
            </a:r>
            <a:endParaRPr lang="fr-FR" dirty="0"/>
          </a:p>
          <a:p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03/07/2014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1B05-88FE-41D8-BAB5-159F0CB63B2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4381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 – Présentation générale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 – Projet global</a:t>
            </a:r>
          </a:p>
          <a:p>
            <a:r>
              <a:rPr lang="fr-FR" dirty="0" smtClean="0"/>
              <a:t>Créer un logiciel de gestion de notes pour des collèges.</a:t>
            </a:r>
          </a:p>
          <a:p>
            <a:pPr lvl="1"/>
            <a:r>
              <a:rPr lang="fr-FR" dirty="0" smtClean="0"/>
              <a:t>Différentes approches :</a:t>
            </a:r>
          </a:p>
          <a:p>
            <a:pPr lvl="2"/>
            <a:r>
              <a:rPr lang="fr-FR" dirty="0" smtClean="0"/>
              <a:t>Gestion des notes</a:t>
            </a:r>
          </a:p>
          <a:p>
            <a:pPr lvl="2"/>
            <a:r>
              <a:rPr lang="fr-FR" dirty="0" smtClean="0"/>
              <a:t>Gestion de l’emploi du temps</a:t>
            </a:r>
          </a:p>
          <a:p>
            <a:pPr lvl="2"/>
            <a:r>
              <a:rPr lang="fr-FR" dirty="0" smtClean="0"/>
              <a:t>Gestion de la messagerie</a:t>
            </a:r>
          </a:p>
        </p:txBody>
      </p:sp>
      <p:pic>
        <p:nvPicPr>
          <p:cNvPr id="1026" name="Picture 2" descr="C:\Users\Chevrua\Desktop\Livrable\eclipse_pos_logo_dt_xl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085184"/>
            <a:ext cx="2757312" cy="155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03/07/2014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1B05-88FE-41D8-BAB5-159F0CB63B2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931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 – Présentation générale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 – Notre approche</a:t>
            </a:r>
          </a:p>
          <a:p>
            <a:pPr lvl="1"/>
            <a:r>
              <a:rPr lang="fr-FR" dirty="0" smtClean="0"/>
              <a:t>Implémentation de la gestion des notes pour un collège</a:t>
            </a:r>
          </a:p>
          <a:p>
            <a:pPr lvl="2"/>
            <a:r>
              <a:rPr lang="fr-FR" dirty="0" smtClean="0"/>
              <a:t>Authentification</a:t>
            </a:r>
          </a:p>
          <a:p>
            <a:pPr lvl="2"/>
            <a:r>
              <a:rPr lang="fr-FR" dirty="0" smtClean="0"/>
              <a:t>Accueil</a:t>
            </a:r>
          </a:p>
          <a:p>
            <a:pPr lvl="2"/>
            <a:r>
              <a:rPr lang="fr-FR" dirty="0" smtClean="0"/>
              <a:t>Interface élève</a:t>
            </a:r>
          </a:p>
          <a:p>
            <a:pPr lvl="2"/>
            <a:r>
              <a:rPr lang="fr-FR" dirty="0" smtClean="0"/>
              <a:t>Interface professeur</a:t>
            </a:r>
          </a:p>
          <a:p>
            <a:pPr lvl="2"/>
            <a:r>
              <a:rPr lang="fr-FR" dirty="0" smtClean="0"/>
              <a:t>Gestion BDD</a:t>
            </a:r>
          </a:p>
          <a:p>
            <a:pPr lvl="2"/>
            <a:r>
              <a:rPr lang="fr-FR" dirty="0" smtClean="0"/>
              <a:t>Patterns DAO, MVC</a:t>
            </a:r>
          </a:p>
          <a:p>
            <a:pPr lvl="2"/>
            <a:endParaRPr lang="fr-FR" dirty="0" smtClean="0"/>
          </a:p>
        </p:txBody>
      </p:sp>
      <p:pic>
        <p:nvPicPr>
          <p:cNvPr id="2050" name="Picture 2" descr="C:\Users\Chevrua\Desktop\Livrable\Postgresq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640" y="3068960"/>
            <a:ext cx="3153163" cy="115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03/07/2014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1B05-88FE-41D8-BAB5-159F0CB63B2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223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r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 – Présentation générale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C - Organisation</a:t>
            </a:r>
          </a:p>
          <a:p>
            <a:pPr lvl="1"/>
            <a:r>
              <a:rPr lang="fr-FR" dirty="0" smtClean="0"/>
              <a:t>Répartition des tâches </a:t>
            </a:r>
          </a:p>
          <a:p>
            <a:pPr lvl="2"/>
            <a:r>
              <a:rPr lang="fr-FR" dirty="0"/>
              <a:t>Création de la Base de Données</a:t>
            </a:r>
          </a:p>
          <a:p>
            <a:pPr lvl="2"/>
            <a:r>
              <a:rPr lang="fr-FR" dirty="0"/>
              <a:t>Développement de l’application Java</a:t>
            </a:r>
          </a:p>
          <a:p>
            <a:pPr lvl="2"/>
            <a:r>
              <a:rPr lang="fr-FR" dirty="0"/>
              <a:t>Ecriture du dossier de </a:t>
            </a:r>
            <a:r>
              <a:rPr lang="fr-FR" dirty="0" smtClean="0"/>
              <a:t>spécification</a:t>
            </a:r>
            <a:endParaRPr lang="fr-FR" dirty="0"/>
          </a:p>
          <a:p>
            <a:pPr lvl="1"/>
            <a:r>
              <a:rPr lang="fr-FR" dirty="0" smtClean="0"/>
              <a:t>Gestion du temps</a:t>
            </a:r>
          </a:p>
          <a:p>
            <a:pPr lvl="2"/>
            <a:r>
              <a:rPr lang="fr-FR" dirty="0"/>
              <a:t>Temps de travail : 3 </a:t>
            </a:r>
            <a:r>
              <a:rPr lang="fr-FR" dirty="0" smtClean="0"/>
              <a:t>mois</a:t>
            </a:r>
          </a:p>
          <a:p>
            <a:pPr lvl="1"/>
            <a:r>
              <a:rPr lang="fr-FR" dirty="0" smtClean="0"/>
              <a:t>Gestion des données</a:t>
            </a:r>
          </a:p>
          <a:p>
            <a:pPr lvl="2"/>
            <a:r>
              <a:rPr lang="fr-FR" dirty="0" smtClean="0"/>
              <a:t>Git Hub</a:t>
            </a:r>
          </a:p>
          <a:p>
            <a:pPr lvl="1"/>
            <a:r>
              <a:rPr lang="fr-FR" dirty="0" smtClean="0"/>
              <a:t>Communication</a:t>
            </a:r>
          </a:p>
          <a:p>
            <a:pPr lvl="2"/>
            <a:r>
              <a:rPr lang="fr-FR" dirty="0" smtClean="0"/>
              <a:t>Réunion, Skype, Facebook…</a:t>
            </a:r>
          </a:p>
          <a:p>
            <a:pPr lvl="1"/>
            <a:endParaRPr lang="fr-FR" dirty="0"/>
          </a:p>
        </p:txBody>
      </p:sp>
      <p:pic>
        <p:nvPicPr>
          <p:cNvPr id="3079" name="Picture 7" descr="C:\Users\Chevrua\Desktop\Livrable\Skyp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289" y="3861048"/>
            <a:ext cx="1392920" cy="14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03/07/2014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1B05-88FE-41D8-BAB5-159F0CB63B2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90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 – Le logiciel implémenté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 – Résultats obtenus</a:t>
            </a:r>
          </a:p>
          <a:p>
            <a:pPr lvl="1"/>
            <a:r>
              <a:rPr lang="fr-FR" dirty="0" smtClean="0"/>
              <a:t>Fenêtre d’accueil</a:t>
            </a:r>
          </a:p>
          <a:p>
            <a:pPr lvl="1"/>
            <a:r>
              <a:rPr lang="fr-FR" dirty="0" smtClean="0"/>
              <a:t>Interface élève</a:t>
            </a:r>
          </a:p>
          <a:p>
            <a:pPr lvl="1"/>
            <a:r>
              <a:rPr lang="fr-FR" dirty="0" smtClean="0"/>
              <a:t>Interface professeur</a:t>
            </a:r>
          </a:p>
          <a:p>
            <a:pPr lvl="1"/>
            <a:r>
              <a:rPr lang="fr-FR" dirty="0" smtClean="0"/>
              <a:t>Gestion BDD </a:t>
            </a:r>
          </a:p>
          <a:p>
            <a:pPr lvl="1"/>
            <a:r>
              <a:rPr lang="fr-FR" dirty="0" smtClean="0"/>
              <a:t>Qualité de code</a:t>
            </a:r>
            <a:endParaRPr lang="fr-FR" dirty="0"/>
          </a:p>
        </p:txBody>
      </p:sp>
      <p:pic>
        <p:nvPicPr>
          <p:cNvPr id="4099" name="Picture 3" descr="C:\Users\Chevrua\Desktop\Livrable\Sonarqube-48x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517232"/>
            <a:ext cx="2312004" cy="55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03/07/2014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1B05-88FE-41D8-BAB5-159F0CB63B2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3422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 – Le logiciel implémenté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 – Les problèmes rencontrés</a:t>
            </a:r>
            <a:endParaRPr lang="fr-FR" dirty="0"/>
          </a:p>
          <a:p>
            <a:pPr lvl="1"/>
            <a:r>
              <a:rPr lang="fr-FR" dirty="0" smtClean="0"/>
              <a:t>Connaissances techniques</a:t>
            </a:r>
          </a:p>
          <a:p>
            <a:pPr lvl="1"/>
            <a:r>
              <a:rPr lang="fr-FR" dirty="0" smtClean="0"/>
              <a:t>Organisation</a:t>
            </a:r>
          </a:p>
          <a:p>
            <a:pPr lvl="1"/>
            <a:r>
              <a:rPr lang="fr-FR" dirty="0" smtClean="0"/>
              <a:t>Communication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03/07/2014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1B05-88FE-41D8-BAB5-159F0CB63B2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025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 – Le logiciel implémenté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 – Les évolutions possibles</a:t>
            </a:r>
          </a:p>
          <a:p>
            <a:pPr lvl="1"/>
            <a:r>
              <a:rPr lang="fr-FR" dirty="0" smtClean="0"/>
              <a:t>Gestions dynamique des notes</a:t>
            </a:r>
          </a:p>
          <a:p>
            <a:pPr lvl="1"/>
            <a:r>
              <a:rPr lang="fr-FR" dirty="0" smtClean="0"/>
              <a:t>Développement d’une interface administrateur</a:t>
            </a:r>
          </a:p>
          <a:p>
            <a:pPr lvl="1"/>
            <a:r>
              <a:rPr lang="fr-FR" dirty="0" smtClean="0"/>
              <a:t>Développement d’un interface parent</a:t>
            </a:r>
          </a:p>
          <a:p>
            <a:pPr marL="537210" lvl="1" indent="0">
              <a:buNone/>
            </a:pPr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03/07/2014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1B05-88FE-41D8-BAB5-159F0CB63B2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2151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r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 – Le logiciel implémenté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 – Les évolutions possibles</a:t>
            </a:r>
          </a:p>
          <a:p>
            <a:pPr lvl="1"/>
            <a:r>
              <a:rPr lang="fr-FR" smtClean="0"/>
              <a:t>L’emploie </a:t>
            </a:r>
            <a:r>
              <a:rPr lang="fr-FR" dirty="0" smtClean="0"/>
              <a:t>du temps</a:t>
            </a:r>
          </a:p>
          <a:p>
            <a:pPr lvl="1"/>
            <a:r>
              <a:rPr lang="fr-FR" dirty="0" smtClean="0"/>
              <a:t>Gestion des messages</a:t>
            </a:r>
          </a:p>
          <a:p>
            <a:pPr lvl="1"/>
            <a:r>
              <a:rPr lang="fr-FR" dirty="0" smtClean="0"/>
              <a:t>Gestion des document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03/07/2014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1B05-88FE-41D8-BAB5-159F0CB63B2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1932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r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Mailles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192</TotalTime>
  <Words>283</Words>
  <Application>Microsoft Office PowerPoint</Application>
  <PresentationFormat>Affichage à l'écran (4:3)</PresentationFormat>
  <Paragraphs>95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Verve</vt:lpstr>
      <vt:lpstr>Présentation Projet Objet</vt:lpstr>
      <vt:lpstr>Introduction</vt:lpstr>
      <vt:lpstr>I – Présentation générale</vt:lpstr>
      <vt:lpstr>I – Présentation générale</vt:lpstr>
      <vt:lpstr>I – Présentation générale</vt:lpstr>
      <vt:lpstr>II – Le logiciel implémenté</vt:lpstr>
      <vt:lpstr>II – Le logiciel implémenté</vt:lpstr>
      <vt:lpstr>II – Le logiciel implémenté</vt:lpstr>
      <vt:lpstr>II – Le logiciel implémenté</vt:lpstr>
      <vt:lpstr>Conclusion</vt:lpstr>
      <vt:lpstr>Questions 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Projet Objet</dc:title>
  <dc:creator>Suzon REGNIER</dc:creator>
  <cp:lastModifiedBy>Chevrua</cp:lastModifiedBy>
  <cp:revision>57</cp:revision>
  <dcterms:created xsi:type="dcterms:W3CDTF">2014-06-29T11:45:55Z</dcterms:created>
  <dcterms:modified xsi:type="dcterms:W3CDTF">2014-07-02T17:30:22Z</dcterms:modified>
</cp:coreProperties>
</file>