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notesMasterIdLst>
    <p:notesMasterId r:id="rId27"/>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971EB-3E04-41E4-ACA2-6193C5312222}" v="11" dt="2024-01-08T15:15:49.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de-DE" sz="1400" b="0" strike="noStrike" spc="-1">
                <a:solidFill>
                  <a:srgbClr val="000000"/>
                </a:solidFill>
                <a:latin typeface="Arial"/>
              </a:rPr>
              <a:t>Folie mittels Klicken verschieben</a:t>
            </a:r>
          </a:p>
        </p:txBody>
      </p:sp>
      <p:sp>
        <p:nvSpPr>
          <p:cNvPr id="42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de-DE" sz="2000" b="0" strike="noStrike" spc="-1">
                <a:latin typeface="Arial"/>
              </a:rPr>
              <a:t>Format der Notizen mittels Klicken bearbeiten</a:t>
            </a:r>
          </a:p>
        </p:txBody>
      </p:sp>
      <p:sp>
        <p:nvSpPr>
          <p:cNvPr id="42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de-DE" sz="1400" b="0" strike="noStrike" spc="-1">
                <a:latin typeface="Times New Roman"/>
              </a:rPr>
              <a:t>&lt;Kopfzeile&gt;</a:t>
            </a:r>
          </a:p>
        </p:txBody>
      </p:sp>
      <p:sp>
        <p:nvSpPr>
          <p:cNvPr id="423"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de-DE" sz="1400" b="0" strike="noStrike" spc="-1">
                <a:latin typeface="Times New Roman"/>
              </a:defRPr>
            </a:lvl1pPr>
          </a:lstStyle>
          <a:p>
            <a:pPr algn="r">
              <a:buNone/>
            </a:pPr>
            <a:r>
              <a:rPr lang="de-DE" sz="1400" b="0" strike="noStrike" spc="-1">
                <a:latin typeface="Times New Roman"/>
              </a:rPr>
              <a:t>&lt;Datum/Uhrzeit&gt;</a:t>
            </a:r>
          </a:p>
        </p:txBody>
      </p:sp>
      <p:sp>
        <p:nvSpPr>
          <p:cNvPr id="424"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de-DE" sz="1400" b="0" strike="noStrike" spc="-1">
                <a:latin typeface="Times New Roman"/>
              </a:defRPr>
            </a:lvl1pPr>
          </a:lstStyle>
          <a:p>
            <a:r>
              <a:rPr lang="de-DE" sz="1400" b="0" strike="noStrike" spc="-1">
                <a:latin typeface="Times New Roman"/>
              </a:rPr>
              <a:t>&lt;Fußzeile&gt;</a:t>
            </a:r>
          </a:p>
        </p:txBody>
      </p:sp>
      <p:sp>
        <p:nvSpPr>
          <p:cNvPr id="425"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de-DE" sz="1400" b="0" strike="noStrike" spc="-1">
                <a:latin typeface="Times New Roman"/>
              </a:defRPr>
            </a:lvl1pPr>
          </a:lstStyle>
          <a:p>
            <a:pPr algn="r">
              <a:buNone/>
            </a:pPr>
            <a:fld id="{8B7D27D6-5A10-42D6-8234-53C98231516F}" type="slidenum">
              <a:rPr lang="de-DE" sz="1400" b="0" strike="noStrike" spc="-1">
                <a:latin typeface="Times New Roman"/>
              </a:rPr>
              <a:t>‹Nr.›</a:t>
            </a:fld>
            <a:endParaRPr lang="de-DE"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381000" y="685800"/>
            <a:ext cx="6096000" cy="3429000"/>
          </a:xfrm>
          <a:prstGeom prst="rect">
            <a:avLst/>
          </a:prstGeom>
          <a:ln w="0">
            <a:noFill/>
          </a:ln>
        </p:spPr>
      </p:sp>
      <p:sp>
        <p:nvSpPr>
          <p:cNvPr id="553"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lstStyle/>
          <a:p>
            <a:pPr>
              <a:lnSpc>
                <a:spcPct val="100000"/>
              </a:lnSpc>
              <a:buNone/>
              <a:tabLst>
                <a:tab pos="0" algn="l"/>
              </a:tabLst>
            </a:pPr>
            <a:endParaRPr lang="de-DE" sz="1200" b="0" strike="noStrike" spc="-1">
              <a:latin typeface="Arial"/>
            </a:endParaRPr>
          </a:p>
          <a:p>
            <a:pPr>
              <a:lnSpc>
                <a:spcPct val="100000"/>
              </a:lnSpc>
              <a:buNone/>
              <a:tabLst>
                <a:tab pos="0" algn="l"/>
              </a:tabLst>
            </a:pPr>
            <a:endParaRPr lang="de-DE" sz="11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laceHolder 1"/>
          <p:cNvSpPr>
            <a:spLocks noGrp="1" noRot="1" noChangeAspect="1"/>
          </p:cNvSpPr>
          <p:nvPr>
            <p:ph type="sldImg"/>
          </p:nvPr>
        </p:nvSpPr>
        <p:spPr>
          <a:xfrm>
            <a:off x="381000" y="685800"/>
            <a:ext cx="6096000" cy="3429000"/>
          </a:xfrm>
          <a:prstGeom prst="rect">
            <a:avLst/>
          </a:prstGeom>
          <a:ln w="0">
            <a:noFill/>
          </a:ln>
        </p:spPr>
      </p:sp>
      <p:sp>
        <p:nvSpPr>
          <p:cNvPr id="555"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lstStyle/>
          <a:p>
            <a:pPr>
              <a:lnSpc>
                <a:spcPct val="100000"/>
              </a:lnSpc>
              <a:buNone/>
              <a:tabLst>
                <a:tab pos="0" algn="l"/>
              </a:tabLst>
            </a:pPr>
            <a:r>
              <a:rPr lang="en" sz="1100" b="0" strike="noStrike" spc="-1">
                <a:latin typeface="Arial"/>
              </a:rPr>
              <a:t>We've designed our system with three critical security features at the forefront: confidentiality, integrity, and freshness. Each of these plays a vital role in ensuring that our documents are not only safe from unauthorized access but also protected from tampering and timely in their use.</a:t>
            </a:r>
            <a:endParaRPr lang="de-DE" sz="11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PlaceHolder 1"/>
          <p:cNvSpPr>
            <a:spLocks noGrp="1" noRot="1" noChangeAspect="1"/>
          </p:cNvSpPr>
          <p:nvPr>
            <p:ph type="sldImg"/>
          </p:nvPr>
        </p:nvSpPr>
        <p:spPr>
          <a:xfrm>
            <a:off x="381000" y="685800"/>
            <a:ext cx="6096000" cy="3429000"/>
          </a:xfrm>
          <a:prstGeom prst="rect">
            <a:avLst/>
          </a:prstGeom>
          <a:ln w="0">
            <a:noFill/>
          </a:ln>
        </p:spPr>
      </p:sp>
      <p:sp>
        <p:nvSpPr>
          <p:cNvPr id="557"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lstStyle/>
          <a:p>
            <a:pPr>
              <a:lnSpc>
                <a:spcPct val="100000"/>
              </a:lnSpc>
              <a:buNone/>
              <a:tabLst>
                <a:tab pos="0" algn="l"/>
              </a:tabLst>
            </a:pPr>
            <a:r>
              <a:rPr lang="en" sz="1100" b="0" strike="noStrike" spc="-1">
                <a:latin typeface="Arial"/>
              </a:rPr>
              <a:t>When I talk about confidentiality, I'm referring to our use of Advanced Encryption Standard(AES), which is the standard for encrypting documents. It's fast, secure, and widely trusted. </a:t>
            </a:r>
            <a:r>
              <a:rPr lang="en" sz="1100" b="1" strike="noStrike" spc="-1">
                <a:latin typeface="Arial"/>
              </a:rPr>
              <a:t>But</a:t>
            </a:r>
            <a:r>
              <a:rPr lang="en" sz="1100" b="0" strike="noStrike" spc="-1">
                <a:latin typeface="Arial"/>
              </a:rPr>
              <a:t> AES uses a symmetric key, which means the same key is used for both encrypting and decrypting the document. To securely transfer this key, we use RSA encryption, which is an asymmetric system using a public and a private key. We encrypt the AES key with the recipient's public key, ensuring that only they can decrypt it with their private key.</a:t>
            </a:r>
            <a:endParaRPr lang="de-DE" sz="1100" b="0" strike="noStrike" spc="-1">
              <a:latin typeface="Arial"/>
            </a:endParaRPr>
          </a:p>
          <a:p>
            <a:pPr>
              <a:lnSpc>
                <a:spcPct val="100000"/>
              </a:lnSpc>
              <a:buNone/>
              <a:tabLst>
                <a:tab pos="0" algn="l"/>
              </a:tabLst>
            </a:pPr>
            <a:endParaRPr lang="de-DE" sz="1100" b="0" strike="noStrike" spc="-1">
              <a:latin typeface="Arial"/>
            </a:endParaRPr>
          </a:p>
          <a:p>
            <a:pPr>
              <a:lnSpc>
                <a:spcPct val="100000"/>
              </a:lnSpc>
              <a:buNone/>
              <a:tabLst>
                <a:tab pos="0" algn="l"/>
              </a:tabLst>
            </a:pPr>
            <a:r>
              <a:rPr lang="en" sz="1100" b="0" strike="noStrike" spc="-1">
                <a:latin typeface="Arial"/>
              </a:rPr>
              <a:t>Integrity-wise, we are ensuring the document hasn't been tampered with. The </a:t>
            </a:r>
            <a:r>
              <a:rPr lang="en" sz="1100" b="0" strike="noStrike" spc="-1">
                <a:solidFill>
                  <a:srgbClr val="000000"/>
                </a:solidFill>
                <a:latin typeface="Arial"/>
              </a:rPr>
              <a:t>document's data</a:t>
            </a:r>
            <a:r>
              <a:rPr lang="en" sz="1100" b="0" strike="noStrike" spc="-1">
                <a:latin typeface="Arial"/>
              </a:rPr>
              <a:t> is then encrypted with the sender's private key, forming the digital signature. Upon receipt, the receiver decrypts the signature with the sender's public key. If the two match, the integrity of the document is confirmed. This process also provides non-repudiation, meaning the sender cannot deny the authenticity of the document they sent.</a:t>
            </a:r>
            <a:endParaRPr lang="de-DE" sz="1100" b="0" strike="noStrike" spc="-1">
              <a:latin typeface="Arial"/>
            </a:endParaRPr>
          </a:p>
          <a:p>
            <a:pPr>
              <a:lnSpc>
                <a:spcPct val="100000"/>
              </a:lnSpc>
              <a:buNone/>
              <a:tabLst>
                <a:tab pos="0" algn="l"/>
              </a:tabLst>
            </a:pPr>
            <a:endParaRPr lang="de-DE" sz="1100" b="0" strike="noStrike" spc="-1">
              <a:latin typeface="Arial"/>
            </a:endParaRPr>
          </a:p>
          <a:p>
            <a:pPr>
              <a:lnSpc>
                <a:spcPct val="100000"/>
              </a:lnSpc>
              <a:buNone/>
              <a:tabLst>
                <a:tab pos="0" algn="l"/>
              </a:tabLst>
            </a:pPr>
            <a:r>
              <a:rPr lang="en" sz="1100" b="0" strike="noStrike" spc="-1">
                <a:latin typeface="Arial"/>
              </a:rPr>
              <a:t>Lastly, freshness is tackled through the use of timestamps. We include a timestamp with each piece of data to make sure it's not replayed or stale. Our system only accepts the data if the timestamp verifies that it was recently sent, specifically within a minute of its transmission. This prevents any kind of replay attack, where an old communication is repeated in hopes of deceiving the receiver into accepting an outdated or already processed transaction.</a:t>
            </a:r>
            <a:endParaRPr lang="de-DE" sz="1100" b="0" strike="noStrike" spc="-1">
              <a:latin typeface="Arial"/>
            </a:endParaRPr>
          </a:p>
          <a:p>
            <a:pPr>
              <a:lnSpc>
                <a:spcPct val="100000"/>
              </a:lnSpc>
              <a:buNone/>
              <a:tabLst>
                <a:tab pos="0" algn="l"/>
              </a:tabLst>
            </a:pPr>
            <a:endParaRPr lang="de-DE" sz="11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PlaceHolder 1"/>
          <p:cNvSpPr>
            <a:spLocks noGrp="1" noRot="1" noChangeAspect="1"/>
          </p:cNvSpPr>
          <p:nvPr>
            <p:ph type="sldImg"/>
          </p:nvPr>
        </p:nvSpPr>
        <p:spPr>
          <a:xfrm>
            <a:off x="381000" y="685800"/>
            <a:ext cx="6096000" cy="3429000"/>
          </a:xfrm>
          <a:prstGeom prst="rect">
            <a:avLst/>
          </a:prstGeom>
          <a:ln w="0">
            <a:noFill/>
          </a:ln>
        </p:spPr>
      </p:sp>
      <p:sp>
        <p:nvSpPr>
          <p:cNvPr id="559"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lstStyle/>
          <a:p>
            <a:pPr>
              <a:lnSpc>
                <a:spcPct val="100000"/>
              </a:lnSpc>
              <a:buNone/>
              <a:tabLst>
                <a:tab pos="0" algn="l"/>
              </a:tabLst>
            </a:pPr>
            <a:r>
              <a:rPr lang="en" sz="1100" b="0" strike="noStrike" spc="-1">
                <a:latin typeface="Arial"/>
              </a:rPr>
              <a:t>Now I will show you the end to end process of ciphering data. This is a graphical representation of how the sender encrypts data.</a:t>
            </a:r>
            <a:endParaRPr lang="de-DE" sz="11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noRot="1" noChangeAspect="1"/>
          </p:cNvSpPr>
          <p:nvPr>
            <p:ph type="sldImg"/>
          </p:nvPr>
        </p:nvSpPr>
        <p:spPr>
          <a:xfrm>
            <a:off x="381000" y="685800"/>
            <a:ext cx="6096000" cy="3429000"/>
          </a:xfrm>
          <a:prstGeom prst="rect">
            <a:avLst/>
          </a:prstGeom>
          <a:ln w="0">
            <a:noFill/>
          </a:ln>
        </p:spPr>
      </p:sp>
      <p:sp>
        <p:nvSpPr>
          <p:cNvPr id="561"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lstStyle/>
          <a:p>
            <a:pPr>
              <a:lnSpc>
                <a:spcPct val="100000"/>
              </a:lnSpc>
              <a:buNone/>
              <a:tabLst>
                <a:tab pos="0" algn="l"/>
              </a:tabLst>
            </a:pPr>
            <a:r>
              <a:rPr lang="en" sz="1100" b="0" strike="noStrike" spc="-1">
                <a:latin typeface="Arial"/>
              </a:rPr>
              <a:t>Here is a representation of how the receiver verifies and processes received data.</a:t>
            </a:r>
            <a:endParaRPr lang="de-DE" sz="11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4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0" name="PlaceHolder 1"/>
          <p:cNvSpPr>
            <a:spLocks noGrp="1"/>
          </p:cNvSpPr>
          <p:nvPr>
            <p:ph type="subTitle"/>
          </p:nvPr>
        </p:nvSpPr>
        <p:spPr>
          <a:xfrm>
            <a:off x="3954240" y="1316520"/>
            <a:ext cx="4475880" cy="335232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5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5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5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5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6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6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6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6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6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7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7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7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7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7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7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7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4"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8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8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8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9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1"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2" name="PlaceHolder 1"/>
          <p:cNvSpPr>
            <a:spLocks noGrp="1"/>
          </p:cNvSpPr>
          <p:nvPr>
            <p:ph type="subTitle"/>
          </p:nvPr>
        </p:nvSpPr>
        <p:spPr>
          <a:xfrm>
            <a:off x="3954240" y="1316520"/>
            <a:ext cx="4475880" cy="335232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9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9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9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9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9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0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4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0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0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40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0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40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1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1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1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41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1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1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1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1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41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5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5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954240" y="1316520"/>
            <a:ext cx="4475880" cy="335232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6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6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6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6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6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7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7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7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7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7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7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8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8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8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8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8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8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8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9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9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954240" y="1316520"/>
            <a:ext cx="4475880" cy="335232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0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0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1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1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1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2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2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2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2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2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2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2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3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3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4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4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3954240" y="1316520"/>
            <a:ext cx="4475880" cy="335232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4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4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4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5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5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5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5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5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5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5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5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6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6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6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6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6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6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6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6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7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7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7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7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8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8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3954240" y="1316520"/>
            <a:ext cx="4475880" cy="335232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8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8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8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9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9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9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9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9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9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9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0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0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0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0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954240" y="1316520"/>
            <a:ext cx="4475880" cy="335232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0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0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0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0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1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1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1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2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2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2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3954240" y="1316520"/>
            <a:ext cx="4475880" cy="335232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2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3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3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3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3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3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3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1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1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4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4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4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4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4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4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4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4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5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5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5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5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6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6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6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6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3954240" y="1316520"/>
            <a:ext cx="4475880" cy="335232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7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7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7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7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7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8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8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8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8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8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8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8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8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9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9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9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9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9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9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9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0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0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0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0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0"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2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2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1" name="PlaceHolder 1"/>
          <p:cNvSpPr>
            <a:spLocks noGrp="1"/>
          </p:cNvSpPr>
          <p:nvPr>
            <p:ph type="subTitle"/>
          </p:nvPr>
        </p:nvSpPr>
        <p:spPr>
          <a:xfrm>
            <a:off x="3954240" y="1316520"/>
            <a:ext cx="4475880" cy="335232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
        <p:nvSpPr>
          <p:cNvPr id="3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2"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4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3954240" y="1316520"/>
            <a:ext cx="4475880" cy="722880"/>
          </a:xfrm>
          <a:prstGeom prst="rect">
            <a:avLst/>
          </a:prstGeom>
          <a:noFill/>
          <a:ln w="0">
            <a:noFill/>
          </a:ln>
        </p:spPr>
        <p:txBody>
          <a:bodyPr lIns="0" tIns="0" rIns="0" bIns="0" anchor="ctr">
            <a:noAutofit/>
          </a:bodyPr>
          <a:lstStyle/>
          <a:p>
            <a:endParaRPr lang="de-DE" sz="1400" b="0" strike="noStrike" spc="-1">
              <a:solidFill>
                <a:srgbClr val="000000"/>
              </a:solidFill>
              <a:latin typeface="Arial"/>
            </a:endParaRPr>
          </a:p>
        </p:txBody>
      </p:sp>
      <p:sp>
        <p:nvSpPr>
          <p:cNvPr id="3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de-DE"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image" Target="../media/image4.png"/><Relationship Id="rId2" Type="http://schemas.openxmlformats.org/officeDocument/2006/relationships/slideLayout" Target="../slideLayouts/slideLayout110.xml"/><Relationship Id="rId16" Type="http://schemas.openxmlformats.org/officeDocument/2006/relationships/image" Target="../media/image20.png"/><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image" Target="../media/image19.png"/><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6.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18" Type="http://schemas.openxmlformats.org/officeDocument/2006/relationships/image" Target="../media/image1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10.png"/><Relationship Id="rId2" Type="http://schemas.openxmlformats.org/officeDocument/2006/relationships/slideLayout" Target="../slideLayouts/slideLayout38.xml"/><Relationship Id="rId16"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8.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3.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4.png"/><Relationship Id="rId2" Type="http://schemas.openxmlformats.org/officeDocument/2006/relationships/slideLayout" Target="../slideLayouts/slideLayout62.xml"/><Relationship Id="rId16" Type="http://schemas.openxmlformats.org/officeDocument/2006/relationships/image" Target="../media/image6.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14.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18" Type="http://schemas.openxmlformats.org/officeDocument/2006/relationships/image" Target="../media/image3.png"/><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image" Target="../media/image17.png"/><Relationship Id="rId2" Type="http://schemas.openxmlformats.org/officeDocument/2006/relationships/slideLayout" Target="../slideLayouts/slideLayout74.xml"/><Relationship Id="rId16" Type="http://schemas.openxmlformats.org/officeDocument/2006/relationships/image" Target="../media/image16.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15.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8.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B2D"/>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079640" y="786600"/>
            <a:ext cx="6984360" cy="1609920"/>
          </a:xfrm>
          <a:prstGeom prst="rect">
            <a:avLst/>
          </a:prstGeom>
          <a:noFill/>
          <a:ln w="0">
            <a:noFill/>
          </a:ln>
        </p:spPr>
        <p:txBody>
          <a:bodyPr tIns="91440" bIns="91440" anchor="b">
            <a:noAutofit/>
          </a:bodyPr>
          <a:lstStyle/>
          <a:p>
            <a:r>
              <a:rPr lang="de-DE" sz="4500" b="0" strike="noStrike" spc="-1">
                <a:solidFill>
                  <a:srgbClr val="000000"/>
                </a:solidFill>
                <a:latin typeface="Arial"/>
              </a:rPr>
              <a:t>Format des Titeltextes durch Klicken bearbeiten</a:t>
            </a:r>
          </a:p>
        </p:txBody>
      </p:sp>
      <p:grpSp>
        <p:nvGrpSpPr>
          <p:cNvPr id="7" name="Google Shape;11;p2"/>
          <p:cNvGrpSpPr/>
          <p:nvPr/>
        </p:nvGrpSpPr>
        <p:grpSpPr>
          <a:xfrm>
            <a:off x="-309240" y="-68040"/>
            <a:ext cx="9762480" cy="2072520"/>
            <a:chOff x="-309240" y="-68040"/>
            <a:chExt cx="9762480" cy="2072520"/>
          </a:xfrm>
        </p:grpSpPr>
        <p:pic>
          <p:nvPicPr>
            <p:cNvPr id="2" name="Google Shape;12;p2"/>
            <p:cNvPicPr/>
            <p:nvPr/>
          </p:nvPicPr>
          <p:blipFill>
            <a:blip r:embed="rId14"/>
            <a:stretch/>
          </p:blipFill>
          <p:spPr>
            <a:xfrm>
              <a:off x="-309240" y="108360"/>
              <a:ext cx="1022400" cy="1435680"/>
            </a:xfrm>
            <a:prstGeom prst="rect">
              <a:avLst/>
            </a:prstGeom>
            <a:ln w="0">
              <a:noFill/>
            </a:ln>
          </p:spPr>
        </p:pic>
        <p:pic>
          <p:nvPicPr>
            <p:cNvPr id="3" name="Google Shape;13;p2"/>
            <p:cNvPicPr/>
            <p:nvPr/>
          </p:nvPicPr>
          <p:blipFill>
            <a:blip r:embed="rId15"/>
            <a:stretch/>
          </p:blipFill>
          <p:spPr>
            <a:xfrm>
              <a:off x="3561840" y="-68040"/>
              <a:ext cx="2020320" cy="408600"/>
            </a:xfrm>
            <a:prstGeom prst="rect">
              <a:avLst/>
            </a:prstGeom>
            <a:ln w="0">
              <a:noFill/>
            </a:ln>
          </p:spPr>
        </p:pic>
        <p:pic>
          <p:nvPicPr>
            <p:cNvPr id="4" name="Google Shape;14;p2"/>
            <p:cNvPicPr/>
            <p:nvPr/>
          </p:nvPicPr>
          <p:blipFill>
            <a:blip r:embed="rId16"/>
            <a:stretch/>
          </p:blipFill>
          <p:spPr>
            <a:xfrm rot="5400000">
              <a:off x="7939800" y="490680"/>
              <a:ext cx="2004480" cy="1022400"/>
            </a:xfrm>
            <a:prstGeom prst="rect">
              <a:avLst/>
            </a:prstGeom>
            <a:ln w="0">
              <a:noFill/>
            </a:ln>
          </p:spPr>
        </p:pic>
      </p:grpSp>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de-DE" sz="1400" b="0" strike="noStrike" spc="-1">
                <a:solidFill>
                  <a:srgbClr val="000000"/>
                </a:solidFill>
                <a:latin typeface="Arial"/>
              </a:rPr>
              <a:t>Format des Gliederungstextes durch Klicken bearbeiten</a:t>
            </a:r>
          </a:p>
          <a:p>
            <a:pPr marL="864000" lvl="1" indent="-324000">
              <a:spcBef>
                <a:spcPts val="1134"/>
              </a:spcBef>
              <a:buClr>
                <a:srgbClr val="FFFFFF"/>
              </a:buClr>
              <a:buSzPct val="75000"/>
              <a:buFont typeface="Symbol" charset="2"/>
              <a:buChar char=""/>
            </a:pPr>
            <a:r>
              <a:rPr lang="de-DE" sz="1400" b="0" strike="noStrike" spc="-1">
                <a:solidFill>
                  <a:srgbClr val="000000"/>
                </a:solidFill>
                <a:latin typeface="Arial"/>
              </a:rPr>
              <a:t>Zweite Gliederungsebene</a:t>
            </a:r>
          </a:p>
          <a:p>
            <a:pPr marL="1296000" lvl="2" indent="-288000">
              <a:spcBef>
                <a:spcPts val="850"/>
              </a:spcBef>
              <a:buClr>
                <a:srgbClr val="FFFFFF"/>
              </a:buClr>
              <a:buSzPct val="45000"/>
              <a:buFont typeface="Wingdings" charset="2"/>
              <a:buChar char=""/>
            </a:pPr>
            <a:r>
              <a:rPr lang="de-DE" sz="1400" b="0" strike="noStrike" spc="-1">
                <a:solidFill>
                  <a:srgbClr val="000000"/>
                </a:solidFill>
                <a:latin typeface="Arial"/>
              </a:rPr>
              <a:t>Dritte Gliederungsebene</a:t>
            </a:r>
          </a:p>
          <a:p>
            <a:pPr marL="1728000" lvl="3" indent="-216000">
              <a:spcBef>
                <a:spcPts val="567"/>
              </a:spcBef>
              <a:buClr>
                <a:srgbClr val="FFFFFF"/>
              </a:buClr>
              <a:buSzPct val="75000"/>
              <a:buFont typeface="Symbol" charset="2"/>
              <a:buChar char=""/>
            </a:pPr>
            <a:r>
              <a:rPr lang="de-DE" sz="1400" b="0" strike="noStrike" spc="-1">
                <a:solidFill>
                  <a:srgbClr val="000000"/>
                </a:solidFill>
                <a:latin typeface="Arial"/>
              </a:rPr>
              <a:t>Vierte Gliederungsebene</a:t>
            </a:r>
          </a:p>
          <a:p>
            <a:pPr marL="2160000" lvl="4" indent="-216000">
              <a:spcBef>
                <a:spcPts val="283"/>
              </a:spcBef>
              <a:buClr>
                <a:srgbClr val="FFFFFF"/>
              </a:buClr>
              <a:buSzPct val="45000"/>
              <a:buFont typeface="Wingdings" charset="2"/>
              <a:buChar char=""/>
            </a:pPr>
            <a:r>
              <a:rPr lang="de-DE" sz="2000" b="0" strike="noStrike" spc="-1">
                <a:solidFill>
                  <a:srgbClr val="000000"/>
                </a:solidFill>
                <a:latin typeface="Arial"/>
              </a:rPr>
              <a:t>Fünfte Gliederungsebene</a:t>
            </a:r>
          </a:p>
          <a:p>
            <a:pPr marL="2592000" lvl="5" indent="-216000">
              <a:spcBef>
                <a:spcPts val="283"/>
              </a:spcBef>
              <a:buClr>
                <a:srgbClr val="FFFFFF"/>
              </a:buClr>
              <a:buSzPct val="45000"/>
              <a:buFont typeface="Wingdings" charset="2"/>
              <a:buChar char=""/>
            </a:pPr>
            <a:r>
              <a:rPr lang="de-DE" sz="2000" b="0" strike="noStrike" spc="-1">
                <a:solidFill>
                  <a:srgbClr val="000000"/>
                </a:solidFill>
                <a:latin typeface="Arial"/>
              </a:rPr>
              <a:t>Sechste Gliederungsebene</a:t>
            </a:r>
          </a:p>
          <a:p>
            <a:pPr marL="3024000" lvl="6" indent="-216000">
              <a:spcBef>
                <a:spcPts val="283"/>
              </a:spcBef>
              <a:buClr>
                <a:srgbClr val="FFFFFF"/>
              </a:buClr>
              <a:buSzPct val="45000"/>
              <a:buFont typeface="Wingdings" charset="2"/>
              <a:buChar char=""/>
            </a:pPr>
            <a:r>
              <a:rPr lang="de-DE" sz="2000" b="0" strike="noStrike" spc="-1">
                <a:solidFill>
                  <a:srgbClr val="000000"/>
                </a:solidFill>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31B2D"/>
        </a:solidFill>
        <a:effectLst/>
      </p:bgPr>
    </p:bg>
    <p:spTree>
      <p:nvGrpSpPr>
        <p:cNvPr id="1" name=""/>
        <p:cNvGrpSpPr/>
        <p:nvPr/>
      </p:nvGrpSpPr>
      <p:grpSpPr>
        <a:xfrm>
          <a:off x="0" y="0"/>
          <a:ext cx="0" cy="0"/>
          <a:chOff x="0" y="0"/>
          <a:chExt cx="0" cy="0"/>
        </a:xfrm>
      </p:grpSpPr>
      <p:sp>
        <p:nvSpPr>
          <p:cNvPr id="378" name="PlaceHolder 1"/>
          <p:cNvSpPr>
            <a:spLocks noGrp="1"/>
          </p:cNvSpPr>
          <p:nvPr>
            <p:ph type="title"/>
          </p:nvPr>
        </p:nvSpPr>
        <p:spPr>
          <a:xfrm>
            <a:off x="3954240" y="1316520"/>
            <a:ext cx="4475880" cy="722880"/>
          </a:xfrm>
          <a:prstGeom prst="rect">
            <a:avLst/>
          </a:prstGeom>
          <a:noFill/>
          <a:ln w="0">
            <a:noFill/>
          </a:ln>
        </p:spPr>
        <p:txBody>
          <a:bodyPr tIns="91440" bIns="91440" anchor="b">
            <a:noAutofit/>
          </a:bodyPr>
          <a:lstStyle/>
          <a:p>
            <a:r>
              <a:rPr lang="de-DE" sz="3500" b="0" strike="noStrike" spc="-1">
                <a:solidFill>
                  <a:srgbClr val="000000"/>
                </a:solidFill>
                <a:latin typeface="Arial"/>
              </a:rPr>
              <a:t>Format des Titeltextes durch Klicken bearbeiten</a:t>
            </a:r>
          </a:p>
        </p:txBody>
      </p:sp>
      <p:pic>
        <p:nvPicPr>
          <p:cNvPr id="379" name="Google Shape;121;p22"/>
          <p:cNvPicPr/>
          <p:nvPr/>
        </p:nvPicPr>
        <p:blipFill>
          <a:blip r:embed="rId14"/>
          <a:stretch/>
        </p:blipFill>
        <p:spPr>
          <a:xfrm>
            <a:off x="-450360" y="1584360"/>
            <a:ext cx="2326680" cy="2326680"/>
          </a:xfrm>
          <a:prstGeom prst="rect">
            <a:avLst/>
          </a:prstGeom>
          <a:ln w="0">
            <a:noFill/>
          </a:ln>
        </p:spPr>
      </p:pic>
      <p:pic>
        <p:nvPicPr>
          <p:cNvPr id="380" name="Google Shape;122;p22"/>
          <p:cNvPicPr/>
          <p:nvPr/>
        </p:nvPicPr>
        <p:blipFill>
          <a:blip r:embed="rId15"/>
          <a:stretch/>
        </p:blipFill>
        <p:spPr>
          <a:xfrm>
            <a:off x="888480" y="3026880"/>
            <a:ext cx="2119680" cy="2116080"/>
          </a:xfrm>
          <a:prstGeom prst="rect">
            <a:avLst/>
          </a:prstGeom>
          <a:ln w="0">
            <a:noFill/>
          </a:ln>
        </p:spPr>
      </p:pic>
      <p:pic>
        <p:nvPicPr>
          <p:cNvPr id="381" name="Google Shape;123;p22"/>
          <p:cNvPicPr/>
          <p:nvPr/>
        </p:nvPicPr>
        <p:blipFill>
          <a:blip r:embed="rId16"/>
          <a:stretch/>
        </p:blipFill>
        <p:spPr>
          <a:xfrm rot="5400000">
            <a:off x="501840" y="759240"/>
            <a:ext cx="2480400" cy="961560"/>
          </a:xfrm>
          <a:prstGeom prst="rect">
            <a:avLst/>
          </a:prstGeom>
          <a:ln w="0">
            <a:noFill/>
          </a:ln>
        </p:spPr>
      </p:pic>
      <p:pic>
        <p:nvPicPr>
          <p:cNvPr id="382" name="Google Shape;124;p22"/>
          <p:cNvPicPr/>
          <p:nvPr/>
        </p:nvPicPr>
        <p:blipFill>
          <a:blip r:embed="rId17"/>
          <a:stretch/>
        </p:blipFill>
        <p:spPr>
          <a:xfrm rot="5400000">
            <a:off x="7592040" y="2282400"/>
            <a:ext cx="2731680" cy="578160"/>
          </a:xfrm>
          <a:prstGeom prst="rect">
            <a:avLst/>
          </a:prstGeom>
          <a:ln w="0">
            <a:noFill/>
          </a:ln>
        </p:spPr>
      </p:pic>
      <p:sp>
        <p:nvSpPr>
          <p:cNvPr id="38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de-DE" sz="1400" b="0" strike="noStrike" spc="-1">
                <a:solidFill>
                  <a:srgbClr val="000000"/>
                </a:solidFill>
                <a:latin typeface="Arial"/>
              </a:rPr>
              <a:t>Format des Gliederungstextes durch Klicken bearbeiten</a:t>
            </a:r>
          </a:p>
          <a:p>
            <a:pPr marL="864000" lvl="1" indent="-324000">
              <a:spcBef>
                <a:spcPts val="1134"/>
              </a:spcBef>
              <a:buClr>
                <a:srgbClr val="FFFFFF"/>
              </a:buClr>
              <a:buSzPct val="75000"/>
              <a:buFont typeface="Symbol" charset="2"/>
              <a:buChar char=""/>
            </a:pPr>
            <a:r>
              <a:rPr lang="de-DE" sz="1400" b="0" strike="noStrike" spc="-1">
                <a:solidFill>
                  <a:srgbClr val="000000"/>
                </a:solidFill>
                <a:latin typeface="Arial"/>
              </a:rPr>
              <a:t>Zweite Gliederungsebene</a:t>
            </a:r>
          </a:p>
          <a:p>
            <a:pPr marL="1296000" lvl="2" indent="-288000">
              <a:spcBef>
                <a:spcPts val="850"/>
              </a:spcBef>
              <a:buClr>
                <a:srgbClr val="FFFFFF"/>
              </a:buClr>
              <a:buSzPct val="45000"/>
              <a:buFont typeface="Wingdings" charset="2"/>
              <a:buChar char=""/>
            </a:pPr>
            <a:r>
              <a:rPr lang="de-DE" sz="1400" b="0" strike="noStrike" spc="-1">
                <a:solidFill>
                  <a:srgbClr val="000000"/>
                </a:solidFill>
                <a:latin typeface="Arial"/>
              </a:rPr>
              <a:t>Dritte Gliederungsebene</a:t>
            </a:r>
          </a:p>
          <a:p>
            <a:pPr marL="1728000" lvl="3" indent="-216000">
              <a:spcBef>
                <a:spcPts val="567"/>
              </a:spcBef>
              <a:buClr>
                <a:srgbClr val="FFFFFF"/>
              </a:buClr>
              <a:buSzPct val="75000"/>
              <a:buFont typeface="Symbol" charset="2"/>
              <a:buChar char=""/>
            </a:pPr>
            <a:r>
              <a:rPr lang="de-DE" sz="1400" b="0" strike="noStrike" spc="-1">
                <a:solidFill>
                  <a:srgbClr val="000000"/>
                </a:solidFill>
                <a:latin typeface="Arial"/>
              </a:rPr>
              <a:t>Vierte Gliederungsebene</a:t>
            </a:r>
          </a:p>
          <a:p>
            <a:pPr marL="2160000" lvl="4" indent="-216000">
              <a:spcBef>
                <a:spcPts val="283"/>
              </a:spcBef>
              <a:buClr>
                <a:srgbClr val="FFFFFF"/>
              </a:buClr>
              <a:buSzPct val="45000"/>
              <a:buFont typeface="Wingdings" charset="2"/>
              <a:buChar char=""/>
            </a:pPr>
            <a:r>
              <a:rPr lang="de-DE" sz="2000" b="0" strike="noStrike" spc="-1">
                <a:solidFill>
                  <a:srgbClr val="000000"/>
                </a:solidFill>
                <a:latin typeface="Arial"/>
              </a:rPr>
              <a:t>Fünfte Gliederungsebene</a:t>
            </a:r>
          </a:p>
          <a:p>
            <a:pPr marL="2592000" lvl="5" indent="-216000">
              <a:spcBef>
                <a:spcPts val="283"/>
              </a:spcBef>
              <a:buClr>
                <a:srgbClr val="FFFFFF"/>
              </a:buClr>
              <a:buSzPct val="45000"/>
              <a:buFont typeface="Wingdings" charset="2"/>
              <a:buChar char=""/>
            </a:pPr>
            <a:r>
              <a:rPr lang="de-DE" sz="2000" b="0" strike="noStrike" spc="-1">
                <a:solidFill>
                  <a:srgbClr val="000000"/>
                </a:solidFill>
                <a:latin typeface="Arial"/>
              </a:rPr>
              <a:t>Sechste Gliederungsebene</a:t>
            </a:r>
          </a:p>
          <a:p>
            <a:pPr marL="3024000" lvl="6" indent="-216000">
              <a:spcBef>
                <a:spcPts val="283"/>
              </a:spcBef>
              <a:buClr>
                <a:srgbClr val="FFFFFF"/>
              </a:buClr>
              <a:buSzPct val="45000"/>
              <a:buFont typeface="Wingdings" charset="2"/>
              <a:buChar char=""/>
            </a:pPr>
            <a:r>
              <a:rPr lang="de-DE" sz="2000" b="0" strike="noStrike" spc="-1">
                <a:solidFill>
                  <a:srgbClr val="000000"/>
                </a:solidFill>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31B2D"/>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3784320" y="444960"/>
            <a:ext cx="4646160" cy="572400"/>
          </a:xfrm>
          <a:prstGeom prst="rect">
            <a:avLst/>
          </a:prstGeom>
          <a:noFill/>
          <a:ln w="0">
            <a:noFill/>
          </a:ln>
        </p:spPr>
        <p:txBody>
          <a:bodyPr tIns="91440" bIns="91440" anchor="t">
            <a:noAutofit/>
          </a:bodyPr>
          <a:lstStyle/>
          <a:p>
            <a:r>
              <a:rPr lang="de-DE" sz="3500" b="0" strike="noStrike" spc="-1">
                <a:solidFill>
                  <a:srgbClr val="000000"/>
                </a:solidFill>
                <a:latin typeface="Arial"/>
              </a:rPr>
              <a:t>Format des Titeltextes durch Klicken bearbeiten</a:t>
            </a:r>
          </a:p>
        </p:txBody>
      </p:sp>
      <p:sp>
        <p:nvSpPr>
          <p:cNvPr id="43" name="PlaceHolder 2"/>
          <p:cNvSpPr>
            <a:spLocks noGrp="1"/>
          </p:cNvSpPr>
          <p:nvPr>
            <p:ph type="title"/>
          </p:nvPr>
        </p:nvSpPr>
        <p:spPr>
          <a:xfrm>
            <a:off x="3784320" y="1246320"/>
            <a:ext cx="734400" cy="735120"/>
          </a:xfrm>
          <a:prstGeom prst="rect">
            <a:avLst/>
          </a:prstGeom>
          <a:noFill/>
          <a:ln w="0">
            <a:noFill/>
          </a:ln>
        </p:spPr>
        <p:txBody>
          <a:bodyPr tIns="91440" bIns="91440" anchor="ctr">
            <a:noAutofit/>
          </a:bodyPr>
          <a:lstStyle/>
          <a:p>
            <a:pPr>
              <a:lnSpc>
                <a:spcPct val="100000"/>
              </a:lnSpc>
              <a:buNone/>
            </a:pPr>
            <a:r>
              <a:rPr lang="de-DE" sz="3000" b="1" strike="noStrike" spc="-1">
                <a:solidFill>
                  <a:srgbClr val="F0A563"/>
                </a:solidFill>
                <a:latin typeface="Archivo Narrow"/>
                <a:ea typeface="Archivo Narrow"/>
              </a:rPr>
              <a:t>xx%</a:t>
            </a:r>
            <a:endParaRPr lang="de-DE" sz="3000" b="0" strike="noStrike" spc="-1">
              <a:solidFill>
                <a:srgbClr val="000000"/>
              </a:solidFill>
              <a:latin typeface="Arial"/>
            </a:endParaRPr>
          </a:p>
        </p:txBody>
      </p:sp>
      <p:sp>
        <p:nvSpPr>
          <p:cNvPr id="44" name="PlaceHolder 3"/>
          <p:cNvSpPr>
            <a:spLocks noGrp="1"/>
          </p:cNvSpPr>
          <p:nvPr>
            <p:ph type="title"/>
          </p:nvPr>
        </p:nvSpPr>
        <p:spPr>
          <a:xfrm>
            <a:off x="3784320" y="2943360"/>
            <a:ext cx="734400" cy="735120"/>
          </a:xfrm>
          <a:prstGeom prst="rect">
            <a:avLst/>
          </a:prstGeom>
          <a:noFill/>
          <a:ln w="0">
            <a:noFill/>
          </a:ln>
        </p:spPr>
        <p:txBody>
          <a:bodyPr tIns="91440" bIns="91440" anchor="ctr">
            <a:noAutofit/>
          </a:bodyPr>
          <a:lstStyle/>
          <a:p>
            <a:pPr>
              <a:lnSpc>
                <a:spcPct val="100000"/>
              </a:lnSpc>
              <a:buNone/>
            </a:pPr>
            <a:r>
              <a:rPr lang="de-DE" sz="3000" b="1" strike="noStrike" spc="-1">
                <a:solidFill>
                  <a:srgbClr val="F0A563"/>
                </a:solidFill>
                <a:latin typeface="Archivo Narrow"/>
                <a:ea typeface="Archivo Narrow"/>
              </a:rPr>
              <a:t>xx%</a:t>
            </a:r>
            <a:endParaRPr lang="de-DE" sz="3000" b="0" strike="noStrike" spc="-1">
              <a:solidFill>
                <a:srgbClr val="000000"/>
              </a:solidFill>
              <a:latin typeface="Arial"/>
            </a:endParaRPr>
          </a:p>
        </p:txBody>
      </p:sp>
      <p:sp>
        <p:nvSpPr>
          <p:cNvPr id="45" name="PlaceHolder 4"/>
          <p:cNvSpPr>
            <a:spLocks noGrp="1"/>
          </p:cNvSpPr>
          <p:nvPr>
            <p:ph type="title"/>
          </p:nvPr>
        </p:nvSpPr>
        <p:spPr>
          <a:xfrm>
            <a:off x="3784320" y="2094840"/>
            <a:ext cx="734400" cy="735120"/>
          </a:xfrm>
          <a:prstGeom prst="rect">
            <a:avLst/>
          </a:prstGeom>
          <a:noFill/>
          <a:ln w="0">
            <a:noFill/>
          </a:ln>
        </p:spPr>
        <p:txBody>
          <a:bodyPr tIns="91440" bIns="91440" anchor="ctr">
            <a:noAutofit/>
          </a:bodyPr>
          <a:lstStyle/>
          <a:p>
            <a:pPr>
              <a:lnSpc>
                <a:spcPct val="100000"/>
              </a:lnSpc>
              <a:buNone/>
            </a:pPr>
            <a:r>
              <a:rPr lang="de-DE" sz="3000" b="1" strike="noStrike" spc="-1">
                <a:solidFill>
                  <a:srgbClr val="F0A563"/>
                </a:solidFill>
                <a:latin typeface="Archivo Narrow"/>
                <a:ea typeface="Archivo Narrow"/>
              </a:rPr>
              <a:t>xx%</a:t>
            </a:r>
            <a:endParaRPr lang="de-DE" sz="3000" b="0" strike="noStrike" spc="-1">
              <a:solidFill>
                <a:srgbClr val="000000"/>
              </a:solidFill>
              <a:latin typeface="Arial"/>
            </a:endParaRPr>
          </a:p>
        </p:txBody>
      </p:sp>
      <p:sp>
        <p:nvSpPr>
          <p:cNvPr id="46" name="PlaceHolder 5"/>
          <p:cNvSpPr>
            <a:spLocks noGrp="1"/>
          </p:cNvSpPr>
          <p:nvPr>
            <p:ph type="title"/>
          </p:nvPr>
        </p:nvSpPr>
        <p:spPr>
          <a:xfrm>
            <a:off x="3784320" y="3791880"/>
            <a:ext cx="734400" cy="735120"/>
          </a:xfrm>
          <a:prstGeom prst="rect">
            <a:avLst/>
          </a:prstGeom>
          <a:noFill/>
          <a:ln w="0">
            <a:noFill/>
          </a:ln>
        </p:spPr>
        <p:txBody>
          <a:bodyPr tIns="91440" bIns="91440" anchor="ctr">
            <a:noAutofit/>
          </a:bodyPr>
          <a:lstStyle/>
          <a:p>
            <a:pPr>
              <a:lnSpc>
                <a:spcPct val="100000"/>
              </a:lnSpc>
              <a:buNone/>
            </a:pPr>
            <a:r>
              <a:rPr lang="de-DE" sz="3000" b="1" strike="noStrike" spc="-1">
                <a:solidFill>
                  <a:srgbClr val="F0A563"/>
                </a:solidFill>
                <a:latin typeface="Archivo Narrow"/>
                <a:ea typeface="Archivo Narrow"/>
              </a:rPr>
              <a:t>xx%</a:t>
            </a:r>
            <a:endParaRPr lang="de-DE" sz="3000" b="0" strike="noStrike" spc="-1">
              <a:solidFill>
                <a:srgbClr val="000000"/>
              </a:solidFill>
              <a:latin typeface="Arial"/>
            </a:endParaRPr>
          </a:p>
        </p:txBody>
      </p:sp>
      <p:grpSp>
        <p:nvGrpSpPr>
          <p:cNvPr id="47" name="Google Shape;72;p13"/>
          <p:cNvGrpSpPr/>
          <p:nvPr/>
        </p:nvGrpSpPr>
        <p:grpSpPr>
          <a:xfrm>
            <a:off x="152280" y="223560"/>
            <a:ext cx="8991360" cy="5145120"/>
            <a:chOff x="152280" y="223560"/>
            <a:chExt cx="8991360" cy="5145120"/>
          </a:xfrm>
        </p:grpSpPr>
        <p:pic>
          <p:nvPicPr>
            <p:cNvPr id="48" name="Google Shape;73;p13"/>
            <p:cNvPicPr/>
            <p:nvPr/>
          </p:nvPicPr>
          <p:blipFill>
            <a:blip r:embed="rId14"/>
            <a:stretch/>
          </p:blipFill>
          <p:spPr>
            <a:xfrm>
              <a:off x="6057000" y="4715280"/>
              <a:ext cx="3086640" cy="653400"/>
            </a:xfrm>
            <a:prstGeom prst="rect">
              <a:avLst/>
            </a:prstGeom>
            <a:ln w="0">
              <a:noFill/>
            </a:ln>
          </p:spPr>
        </p:pic>
        <p:pic>
          <p:nvPicPr>
            <p:cNvPr id="49" name="Google Shape;74;p13"/>
            <p:cNvPicPr/>
            <p:nvPr/>
          </p:nvPicPr>
          <p:blipFill>
            <a:blip r:embed="rId15"/>
            <a:stretch/>
          </p:blipFill>
          <p:spPr>
            <a:xfrm>
              <a:off x="8226720" y="223560"/>
              <a:ext cx="408240" cy="101880"/>
            </a:xfrm>
            <a:prstGeom prst="rect">
              <a:avLst/>
            </a:prstGeom>
            <a:ln w="0">
              <a:noFill/>
            </a:ln>
          </p:spPr>
        </p:pic>
        <p:pic>
          <p:nvPicPr>
            <p:cNvPr id="50" name="Google Shape;75;p13"/>
            <p:cNvPicPr/>
            <p:nvPr/>
          </p:nvPicPr>
          <p:blipFill>
            <a:blip r:embed="rId16"/>
            <a:stretch/>
          </p:blipFill>
          <p:spPr>
            <a:xfrm>
              <a:off x="152280" y="3935880"/>
              <a:ext cx="817560" cy="1145880"/>
            </a:xfrm>
            <a:prstGeom prst="rect">
              <a:avLst/>
            </a:prstGeom>
            <a:ln w="0">
              <a:noFill/>
            </a:ln>
          </p:spPr>
        </p:pic>
      </p:grpSp>
      <p:sp>
        <p:nvSpPr>
          <p:cNvPr id="51" name="PlaceHolder 6"/>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de-DE" sz="1400" b="0" strike="noStrike" spc="-1">
                <a:solidFill>
                  <a:srgbClr val="000000"/>
                </a:solidFill>
                <a:latin typeface="Arial"/>
              </a:rPr>
              <a:t>Format des Gliederungstextes durch Klicken bearbeiten</a:t>
            </a:r>
          </a:p>
          <a:p>
            <a:pPr marL="864000" lvl="1" indent="-324000">
              <a:spcBef>
                <a:spcPts val="1134"/>
              </a:spcBef>
              <a:buClr>
                <a:srgbClr val="FFFFFF"/>
              </a:buClr>
              <a:buSzPct val="75000"/>
              <a:buFont typeface="Symbol" charset="2"/>
              <a:buChar char=""/>
            </a:pPr>
            <a:r>
              <a:rPr lang="de-DE" sz="1400" b="0" strike="noStrike" spc="-1">
                <a:solidFill>
                  <a:srgbClr val="000000"/>
                </a:solidFill>
                <a:latin typeface="Arial"/>
              </a:rPr>
              <a:t>Zweite Gliederungsebene</a:t>
            </a:r>
          </a:p>
          <a:p>
            <a:pPr marL="1296000" lvl="2" indent="-288000">
              <a:spcBef>
                <a:spcPts val="850"/>
              </a:spcBef>
              <a:buClr>
                <a:srgbClr val="FFFFFF"/>
              </a:buClr>
              <a:buSzPct val="45000"/>
              <a:buFont typeface="Wingdings" charset="2"/>
              <a:buChar char=""/>
            </a:pPr>
            <a:r>
              <a:rPr lang="de-DE" sz="1400" b="0" strike="noStrike" spc="-1">
                <a:solidFill>
                  <a:srgbClr val="000000"/>
                </a:solidFill>
                <a:latin typeface="Arial"/>
              </a:rPr>
              <a:t>Dritte Gliederungsebene</a:t>
            </a:r>
          </a:p>
          <a:p>
            <a:pPr marL="1728000" lvl="3" indent="-216000">
              <a:spcBef>
                <a:spcPts val="567"/>
              </a:spcBef>
              <a:buClr>
                <a:srgbClr val="FFFFFF"/>
              </a:buClr>
              <a:buSzPct val="75000"/>
              <a:buFont typeface="Symbol" charset="2"/>
              <a:buChar char=""/>
            </a:pPr>
            <a:r>
              <a:rPr lang="de-DE" sz="1400" b="0" strike="noStrike" spc="-1">
                <a:solidFill>
                  <a:srgbClr val="000000"/>
                </a:solidFill>
                <a:latin typeface="Arial"/>
              </a:rPr>
              <a:t>Vierte Gliederungsebene</a:t>
            </a:r>
          </a:p>
          <a:p>
            <a:pPr marL="2160000" lvl="4" indent="-216000">
              <a:spcBef>
                <a:spcPts val="283"/>
              </a:spcBef>
              <a:buClr>
                <a:srgbClr val="FFFFFF"/>
              </a:buClr>
              <a:buSzPct val="45000"/>
              <a:buFont typeface="Wingdings" charset="2"/>
              <a:buChar char=""/>
            </a:pPr>
            <a:r>
              <a:rPr lang="de-DE" sz="2000" b="0" strike="noStrike" spc="-1">
                <a:solidFill>
                  <a:srgbClr val="000000"/>
                </a:solidFill>
                <a:latin typeface="Arial"/>
              </a:rPr>
              <a:t>Fünfte Gliederungsebene</a:t>
            </a:r>
          </a:p>
          <a:p>
            <a:pPr marL="2592000" lvl="5" indent="-216000">
              <a:spcBef>
                <a:spcPts val="283"/>
              </a:spcBef>
              <a:buClr>
                <a:srgbClr val="FFFFFF"/>
              </a:buClr>
              <a:buSzPct val="45000"/>
              <a:buFont typeface="Wingdings" charset="2"/>
              <a:buChar char=""/>
            </a:pPr>
            <a:r>
              <a:rPr lang="de-DE" sz="2000" b="0" strike="noStrike" spc="-1">
                <a:solidFill>
                  <a:srgbClr val="000000"/>
                </a:solidFill>
                <a:latin typeface="Arial"/>
              </a:rPr>
              <a:t>Sechste Gliederungsebene</a:t>
            </a:r>
          </a:p>
          <a:p>
            <a:pPr marL="3024000" lvl="6" indent="-216000">
              <a:spcBef>
                <a:spcPts val="283"/>
              </a:spcBef>
              <a:buClr>
                <a:srgbClr val="FFFFFF"/>
              </a:buClr>
              <a:buSzPct val="45000"/>
              <a:buFont typeface="Wingdings" charset="2"/>
              <a:buChar char=""/>
            </a:pPr>
            <a:r>
              <a:rPr lang="de-DE" sz="2000" b="0" strike="noStrike" spc="-1">
                <a:solidFill>
                  <a:srgbClr val="000000"/>
                </a:solidFill>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31B2D"/>
        </a:solidFill>
        <a:effectLst/>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941760" y="1455480"/>
            <a:ext cx="5067360" cy="915480"/>
          </a:xfrm>
          <a:prstGeom prst="rect">
            <a:avLst/>
          </a:prstGeom>
          <a:noFill/>
          <a:ln w="0">
            <a:noFill/>
          </a:ln>
        </p:spPr>
        <p:txBody>
          <a:bodyPr tIns="91440" bIns="91440" anchor="b">
            <a:noAutofit/>
          </a:bodyPr>
          <a:lstStyle/>
          <a:p>
            <a:r>
              <a:rPr lang="de-DE" sz="4500" b="0" strike="noStrike" spc="-1">
                <a:solidFill>
                  <a:srgbClr val="000000"/>
                </a:solidFill>
                <a:latin typeface="Arial"/>
              </a:rPr>
              <a:t>Format des Titeltextes durch Klicken bearbeiten</a:t>
            </a:r>
          </a:p>
        </p:txBody>
      </p:sp>
      <p:sp>
        <p:nvSpPr>
          <p:cNvPr id="89" name="PlaceHolder 2"/>
          <p:cNvSpPr>
            <a:spLocks noGrp="1"/>
          </p:cNvSpPr>
          <p:nvPr>
            <p:ph type="title"/>
          </p:nvPr>
        </p:nvSpPr>
        <p:spPr>
          <a:xfrm>
            <a:off x="941760" y="691920"/>
            <a:ext cx="1651680" cy="763200"/>
          </a:xfrm>
          <a:prstGeom prst="rect">
            <a:avLst/>
          </a:prstGeom>
          <a:noFill/>
          <a:ln w="0">
            <a:noFill/>
          </a:ln>
        </p:spPr>
        <p:txBody>
          <a:bodyPr tIns="91440" bIns="91440" anchor="ctr">
            <a:noAutofit/>
          </a:bodyPr>
          <a:lstStyle/>
          <a:p>
            <a:pPr>
              <a:lnSpc>
                <a:spcPct val="100000"/>
              </a:lnSpc>
              <a:buNone/>
            </a:pPr>
            <a:r>
              <a:rPr lang="de-DE" sz="4500" b="1" strike="noStrike" spc="-1">
                <a:solidFill>
                  <a:srgbClr val="F0A563"/>
                </a:solidFill>
                <a:latin typeface="Archivo Narrow"/>
                <a:ea typeface="Archivo Narrow"/>
              </a:rPr>
              <a:t>xx%</a:t>
            </a:r>
            <a:endParaRPr lang="de-DE" sz="4500" b="0" strike="noStrike" spc="-1">
              <a:solidFill>
                <a:srgbClr val="000000"/>
              </a:solidFill>
              <a:latin typeface="Arial"/>
            </a:endParaRPr>
          </a:p>
        </p:txBody>
      </p:sp>
      <p:pic>
        <p:nvPicPr>
          <p:cNvPr id="90" name="Google Shape;19;p3"/>
          <p:cNvPicPr/>
          <p:nvPr/>
        </p:nvPicPr>
        <p:blipFill>
          <a:blip r:embed="rId14"/>
          <a:stretch/>
        </p:blipFill>
        <p:spPr>
          <a:xfrm rot="5400000" flipH="1">
            <a:off x="-718920" y="1589040"/>
            <a:ext cx="2121120" cy="66240"/>
          </a:xfrm>
          <a:prstGeom prst="rect">
            <a:avLst/>
          </a:prstGeom>
          <a:ln w="0">
            <a:noFill/>
          </a:ln>
        </p:spPr>
      </p:pic>
      <p:sp>
        <p:nvSpPr>
          <p:cNvPr id="91"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de-DE" sz="1400" b="0" strike="noStrike" spc="-1">
                <a:solidFill>
                  <a:srgbClr val="000000"/>
                </a:solidFill>
                <a:latin typeface="Arial"/>
              </a:rPr>
              <a:t>Format des Gliederungstextes durch Klicken bearbeiten</a:t>
            </a:r>
          </a:p>
          <a:p>
            <a:pPr marL="864000" lvl="1" indent="-324000">
              <a:spcBef>
                <a:spcPts val="1134"/>
              </a:spcBef>
              <a:buClr>
                <a:srgbClr val="FFFFFF"/>
              </a:buClr>
              <a:buSzPct val="75000"/>
              <a:buFont typeface="Symbol" charset="2"/>
              <a:buChar char=""/>
            </a:pPr>
            <a:r>
              <a:rPr lang="de-DE" sz="1400" b="0" strike="noStrike" spc="-1">
                <a:solidFill>
                  <a:srgbClr val="000000"/>
                </a:solidFill>
                <a:latin typeface="Arial"/>
              </a:rPr>
              <a:t>Zweite Gliederungsebene</a:t>
            </a:r>
          </a:p>
          <a:p>
            <a:pPr marL="1296000" lvl="2" indent="-288000">
              <a:spcBef>
                <a:spcPts val="850"/>
              </a:spcBef>
              <a:buClr>
                <a:srgbClr val="FFFFFF"/>
              </a:buClr>
              <a:buSzPct val="45000"/>
              <a:buFont typeface="Wingdings" charset="2"/>
              <a:buChar char=""/>
            </a:pPr>
            <a:r>
              <a:rPr lang="de-DE" sz="1400" b="0" strike="noStrike" spc="-1">
                <a:solidFill>
                  <a:srgbClr val="000000"/>
                </a:solidFill>
                <a:latin typeface="Arial"/>
              </a:rPr>
              <a:t>Dritte Gliederungsebene</a:t>
            </a:r>
          </a:p>
          <a:p>
            <a:pPr marL="1728000" lvl="3" indent="-216000">
              <a:spcBef>
                <a:spcPts val="567"/>
              </a:spcBef>
              <a:buClr>
                <a:srgbClr val="FFFFFF"/>
              </a:buClr>
              <a:buSzPct val="75000"/>
              <a:buFont typeface="Symbol" charset="2"/>
              <a:buChar char=""/>
            </a:pPr>
            <a:r>
              <a:rPr lang="de-DE" sz="1400" b="0" strike="noStrike" spc="-1">
                <a:solidFill>
                  <a:srgbClr val="000000"/>
                </a:solidFill>
                <a:latin typeface="Arial"/>
              </a:rPr>
              <a:t>Vierte Gliederungsebene</a:t>
            </a:r>
          </a:p>
          <a:p>
            <a:pPr marL="2160000" lvl="4" indent="-216000">
              <a:spcBef>
                <a:spcPts val="283"/>
              </a:spcBef>
              <a:buClr>
                <a:srgbClr val="FFFFFF"/>
              </a:buClr>
              <a:buSzPct val="45000"/>
              <a:buFont typeface="Wingdings" charset="2"/>
              <a:buChar char=""/>
            </a:pPr>
            <a:r>
              <a:rPr lang="de-DE" sz="2000" b="0" strike="noStrike" spc="-1">
                <a:solidFill>
                  <a:srgbClr val="000000"/>
                </a:solidFill>
                <a:latin typeface="Arial"/>
              </a:rPr>
              <a:t>Fünfte Gliederungsebene</a:t>
            </a:r>
          </a:p>
          <a:p>
            <a:pPr marL="2592000" lvl="5" indent="-216000">
              <a:spcBef>
                <a:spcPts val="283"/>
              </a:spcBef>
              <a:buClr>
                <a:srgbClr val="FFFFFF"/>
              </a:buClr>
              <a:buSzPct val="45000"/>
              <a:buFont typeface="Wingdings" charset="2"/>
              <a:buChar char=""/>
            </a:pPr>
            <a:r>
              <a:rPr lang="de-DE" sz="2000" b="0" strike="noStrike" spc="-1">
                <a:solidFill>
                  <a:srgbClr val="000000"/>
                </a:solidFill>
                <a:latin typeface="Arial"/>
              </a:rPr>
              <a:t>Sechste Gliederungsebene</a:t>
            </a:r>
          </a:p>
          <a:p>
            <a:pPr marL="3024000" lvl="6" indent="-216000">
              <a:spcBef>
                <a:spcPts val="283"/>
              </a:spcBef>
              <a:buClr>
                <a:srgbClr val="FFFFFF"/>
              </a:buClr>
              <a:buSzPct val="45000"/>
              <a:buFont typeface="Wingdings" charset="2"/>
              <a:buChar char=""/>
            </a:pPr>
            <a:r>
              <a:rPr lang="de-DE" sz="2000" b="0" strike="noStrike" spc="-1">
                <a:solidFill>
                  <a:srgbClr val="000000"/>
                </a:solidFill>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31B2D"/>
        </a:solidFill>
        <a:effectLst/>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lstStyle/>
          <a:p>
            <a:r>
              <a:rPr lang="de-DE" sz="3500" b="0" strike="noStrike" spc="-1">
                <a:solidFill>
                  <a:srgbClr val="000000"/>
                </a:solidFill>
                <a:latin typeface="Arial"/>
              </a:rPr>
              <a:t>Format des Titeltextes durch Klicken bearbeiten</a:t>
            </a:r>
          </a:p>
        </p:txBody>
      </p:sp>
      <p:grpSp>
        <p:nvGrpSpPr>
          <p:cNvPr id="129" name="Google Shape;154;p25"/>
          <p:cNvGrpSpPr/>
          <p:nvPr/>
        </p:nvGrpSpPr>
        <p:grpSpPr>
          <a:xfrm>
            <a:off x="0" y="0"/>
            <a:ext cx="9421200" cy="5301360"/>
            <a:chOff x="0" y="0"/>
            <a:chExt cx="9421200" cy="5301360"/>
          </a:xfrm>
        </p:grpSpPr>
        <p:pic>
          <p:nvPicPr>
            <p:cNvPr id="130" name="Google Shape;155;p25"/>
            <p:cNvPicPr/>
            <p:nvPr/>
          </p:nvPicPr>
          <p:blipFill>
            <a:blip r:embed="rId14"/>
            <a:stretch/>
          </p:blipFill>
          <p:spPr>
            <a:xfrm rot="10800000" flipH="1">
              <a:off x="6561720" y="4812480"/>
              <a:ext cx="2121120" cy="66240"/>
            </a:xfrm>
            <a:prstGeom prst="rect">
              <a:avLst/>
            </a:prstGeom>
            <a:ln w="0">
              <a:noFill/>
            </a:ln>
          </p:spPr>
        </p:pic>
        <p:pic>
          <p:nvPicPr>
            <p:cNvPr id="131" name="Google Shape;156;p25"/>
            <p:cNvPicPr/>
            <p:nvPr/>
          </p:nvPicPr>
          <p:blipFill>
            <a:blip r:embed="rId15"/>
            <a:stretch/>
          </p:blipFill>
          <p:spPr>
            <a:xfrm>
              <a:off x="8430840" y="0"/>
              <a:ext cx="990360" cy="990360"/>
            </a:xfrm>
            <a:prstGeom prst="rect">
              <a:avLst/>
            </a:prstGeom>
            <a:ln w="0">
              <a:noFill/>
            </a:ln>
          </p:spPr>
        </p:pic>
        <p:pic>
          <p:nvPicPr>
            <p:cNvPr id="132" name="Google Shape;157;p25"/>
            <p:cNvPicPr/>
            <p:nvPr/>
          </p:nvPicPr>
          <p:blipFill>
            <a:blip r:embed="rId16"/>
            <a:stretch/>
          </p:blipFill>
          <p:spPr>
            <a:xfrm>
              <a:off x="217800" y="108360"/>
              <a:ext cx="324360" cy="324360"/>
            </a:xfrm>
            <a:prstGeom prst="rect">
              <a:avLst/>
            </a:prstGeom>
            <a:ln w="0">
              <a:noFill/>
            </a:ln>
          </p:spPr>
        </p:pic>
        <p:pic>
          <p:nvPicPr>
            <p:cNvPr id="133" name="Google Shape;158;p25"/>
            <p:cNvPicPr/>
            <p:nvPr/>
          </p:nvPicPr>
          <p:blipFill>
            <a:blip r:embed="rId17"/>
            <a:stretch/>
          </p:blipFill>
          <p:spPr>
            <a:xfrm rot="16200000">
              <a:off x="-1017000" y="3741840"/>
              <a:ext cx="2576880" cy="542160"/>
            </a:xfrm>
            <a:prstGeom prst="rect">
              <a:avLst/>
            </a:prstGeom>
            <a:ln w="0">
              <a:noFill/>
            </a:ln>
          </p:spPr>
        </p:pic>
        <p:pic>
          <p:nvPicPr>
            <p:cNvPr id="134" name="Google Shape;159;p25"/>
            <p:cNvPicPr/>
            <p:nvPr/>
          </p:nvPicPr>
          <p:blipFill>
            <a:blip r:embed="rId18"/>
            <a:stretch/>
          </p:blipFill>
          <p:spPr>
            <a:xfrm rot="16200000">
              <a:off x="478800" y="4125600"/>
              <a:ext cx="605880" cy="1563480"/>
            </a:xfrm>
            <a:prstGeom prst="rect">
              <a:avLst/>
            </a:prstGeom>
            <a:ln w="0">
              <a:noFill/>
            </a:ln>
          </p:spPr>
        </p:pic>
      </p:grpSp>
      <p:sp>
        <p:nvSpPr>
          <p:cNvPr id="13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de-DE" sz="1400" b="0" strike="noStrike" spc="-1">
                <a:solidFill>
                  <a:srgbClr val="000000"/>
                </a:solidFill>
                <a:latin typeface="Arial"/>
              </a:rPr>
              <a:t>Format des Gliederungstextes durch Klicken bearbeiten</a:t>
            </a:r>
          </a:p>
          <a:p>
            <a:pPr marL="864000" lvl="1" indent="-324000">
              <a:spcBef>
                <a:spcPts val="1134"/>
              </a:spcBef>
              <a:buClr>
                <a:srgbClr val="FFFFFF"/>
              </a:buClr>
              <a:buSzPct val="75000"/>
              <a:buFont typeface="Symbol" charset="2"/>
              <a:buChar char=""/>
            </a:pPr>
            <a:r>
              <a:rPr lang="de-DE" sz="1400" b="0" strike="noStrike" spc="-1">
                <a:solidFill>
                  <a:srgbClr val="000000"/>
                </a:solidFill>
                <a:latin typeface="Arial"/>
              </a:rPr>
              <a:t>Zweite Gliederungsebene</a:t>
            </a:r>
          </a:p>
          <a:p>
            <a:pPr marL="1296000" lvl="2" indent="-288000">
              <a:spcBef>
                <a:spcPts val="850"/>
              </a:spcBef>
              <a:buClr>
                <a:srgbClr val="FFFFFF"/>
              </a:buClr>
              <a:buSzPct val="45000"/>
              <a:buFont typeface="Wingdings" charset="2"/>
              <a:buChar char=""/>
            </a:pPr>
            <a:r>
              <a:rPr lang="de-DE" sz="1400" b="0" strike="noStrike" spc="-1">
                <a:solidFill>
                  <a:srgbClr val="000000"/>
                </a:solidFill>
                <a:latin typeface="Arial"/>
              </a:rPr>
              <a:t>Dritte Gliederungsebene</a:t>
            </a:r>
          </a:p>
          <a:p>
            <a:pPr marL="1728000" lvl="3" indent="-216000">
              <a:spcBef>
                <a:spcPts val="567"/>
              </a:spcBef>
              <a:buClr>
                <a:srgbClr val="FFFFFF"/>
              </a:buClr>
              <a:buSzPct val="75000"/>
              <a:buFont typeface="Symbol" charset="2"/>
              <a:buChar char=""/>
            </a:pPr>
            <a:r>
              <a:rPr lang="de-DE" sz="1400" b="0" strike="noStrike" spc="-1">
                <a:solidFill>
                  <a:srgbClr val="000000"/>
                </a:solidFill>
                <a:latin typeface="Arial"/>
              </a:rPr>
              <a:t>Vierte Gliederungsebene</a:t>
            </a:r>
          </a:p>
          <a:p>
            <a:pPr marL="2160000" lvl="4" indent="-216000">
              <a:spcBef>
                <a:spcPts val="283"/>
              </a:spcBef>
              <a:buClr>
                <a:srgbClr val="FFFFFF"/>
              </a:buClr>
              <a:buSzPct val="45000"/>
              <a:buFont typeface="Wingdings" charset="2"/>
              <a:buChar char=""/>
            </a:pPr>
            <a:r>
              <a:rPr lang="de-DE" sz="2000" b="0" strike="noStrike" spc="-1">
                <a:solidFill>
                  <a:srgbClr val="000000"/>
                </a:solidFill>
                <a:latin typeface="Arial"/>
              </a:rPr>
              <a:t>Fünfte Gliederungsebene</a:t>
            </a:r>
          </a:p>
          <a:p>
            <a:pPr marL="2592000" lvl="5" indent="-216000">
              <a:spcBef>
                <a:spcPts val="283"/>
              </a:spcBef>
              <a:buClr>
                <a:srgbClr val="FFFFFF"/>
              </a:buClr>
              <a:buSzPct val="45000"/>
              <a:buFont typeface="Wingdings" charset="2"/>
              <a:buChar char=""/>
            </a:pPr>
            <a:r>
              <a:rPr lang="de-DE" sz="2000" b="0" strike="noStrike" spc="-1">
                <a:solidFill>
                  <a:srgbClr val="000000"/>
                </a:solidFill>
                <a:latin typeface="Arial"/>
              </a:rPr>
              <a:t>Sechste Gliederungsebene</a:t>
            </a:r>
          </a:p>
          <a:p>
            <a:pPr marL="3024000" lvl="6" indent="-216000">
              <a:spcBef>
                <a:spcPts val="283"/>
              </a:spcBef>
              <a:buClr>
                <a:srgbClr val="FFFFFF"/>
              </a:buClr>
              <a:buSzPct val="45000"/>
              <a:buFont typeface="Wingdings" charset="2"/>
              <a:buChar char=""/>
            </a:pPr>
            <a:r>
              <a:rPr lang="de-DE" sz="2000" b="0" strike="noStrike" spc="-1">
                <a:solidFill>
                  <a:srgbClr val="000000"/>
                </a:solidFill>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31B2D"/>
        </a:solidFill>
        <a:effectLst/>
      </p:bgPr>
    </p:bg>
    <p:spTree>
      <p:nvGrpSpPr>
        <p:cNvPr id="1" name=""/>
        <p:cNvGrpSpPr/>
        <p:nvPr/>
      </p:nvGrpSpPr>
      <p:grpSpPr>
        <a:xfrm>
          <a:off x="0" y="0"/>
          <a:ext cx="0" cy="0"/>
          <a:chOff x="0" y="0"/>
          <a:chExt cx="0" cy="0"/>
        </a:xfrm>
      </p:grpSpPr>
      <p:sp>
        <p:nvSpPr>
          <p:cNvPr id="172" name="PlaceHolder 1"/>
          <p:cNvSpPr>
            <a:spLocks noGrp="1"/>
          </p:cNvSpPr>
          <p:nvPr>
            <p:ph type="title"/>
          </p:nvPr>
        </p:nvSpPr>
        <p:spPr>
          <a:xfrm>
            <a:off x="713160" y="1166400"/>
            <a:ext cx="3519360" cy="1847520"/>
          </a:xfrm>
          <a:prstGeom prst="rect">
            <a:avLst/>
          </a:prstGeom>
          <a:noFill/>
          <a:ln w="0">
            <a:noFill/>
          </a:ln>
        </p:spPr>
        <p:txBody>
          <a:bodyPr tIns="91440" bIns="91440" anchor="b">
            <a:noAutofit/>
          </a:bodyPr>
          <a:lstStyle/>
          <a:p>
            <a:r>
              <a:rPr lang="de-DE" sz="3500" b="0" strike="noStrike" spc="-1">
                <a:solidFill>
                  <a:srgbClr val="000000"/>
                </a:solidFill>
                <a:latin typeface="Arial"/>
              </a:rPr>
              <a:t>Format des Titeltextes durch Klicken bearbeiten</a:t>
            </a:r>
          </a:p>
        </p:txBody>
      </p:sp>
      <p:sp>
        <p:nvSpPr>
          <p:cNvPr id="173" name="PlaceHolder 2"/>
          <p:cNvSpPr>
            <a:spLocks noGrp="1"/>
          </p:cNvSpPr>
          <p:nvPr>
            <p:ph type="body"/>
          </p:nvPr>
        </p:nvSpPr>
        <p:spPr>
          <a:xfrm>
            <a:off x="5079960" y="1166400"/>
            <a:ext cx="3350520" cy="2810520"/>
          </a:xfrm>
          <a:prstGeom prst="rect">
            <a:avLst/>
          </a:prstGeom>
          <a:noFill/>
          <a:ln w="0">
            <a:noFill/>
          </a:ln>
        </p:spPr>
        <p:txBody>
          <a:bodyPr lIns="90000" tIns="45000" rIns="90000" bIns="45000" anchor="t">
            <a:normAutofit fontScale="72000"/>
          </a:bodyPr>
          <a:lstStyle/>
          <a:p>
            <a:pPr marL="432000" indent="-324000">
              <a:spcBef>
                <a:spcPts val="1417"/>
              </a:spcBef>
              <a:buClr>
                <a:srgbClr val="FFFFFF"/>
              </a:buClr>
              <a:buSzPct val="45000"/>
              <a:buFont typeface="Wingdings" charset="2"/>
              <a:buChar char=""/>
            </a:pPr>
            <a:r>
              <a:rPr lang="de-DE" sz="1800" b="0" strike="noStrike" spc="-1">
                <a:solidFill>
                  <a:srgbClr val="000000"/>
                </a:solidFill>
                <a:latin typeface="Arial"/>
              </a:rPr>
              <a:t>Format des Gliederungstextes durch Klicken bearbeiten</a:t>
            </a:r>
          </a:p>
          <a:p>
            <a:pPr marL="864000" lvl="1" indent="-324000">
              <a:spcBef>
                <a:spcPts val="1134"/>
              </a:spcBef>
              <a:buClr>
                <a:srgbClr val="FFFFFF"/>
              </a:buClr>
              <a:buSzPct val="75000"/>
              <a:buFont typeface="Symbol" charset="2"/>
              <a:buChar char=""/>
            </a:pPr>
            <a:r>
              <a:rPr lang="de-DE" sz="1800" b="0" strike="noStrike" spc="-1">
                <a:solidFill>
                  <a:srgbClr val="000000"/>
                </a:solidFill>
                <a:latin typeface="Arial"/>
              </a:rPr>
              <a:t>Zweite Gliederungsebene</a:t>
            </a:r>
          </a:p>
          <a:p>
            <a:pPr marL="1296000" lvl="2" indent="-288000">
              <a:spcBef>
                <a:spcPts val="850"/>
              </a:spcBef>
              <a:buClr>
                <a:srgbClr val="FFFFFF"/>
              </a:buClr>
              <a:buSzPct val="45000"/>
              <a:buFont typeface="Wingdings" charset="2"/>
              <a:buChar char=""/>
            </a:pPr>
            <a:r>
              <a:rPr lang="de-DE" sz="1800" b="0" strike="noStrike" spc="-1">
                <a:solidFill>
                  <a:srgbClr val="000000"/>
                </a:solidFill>
                <a:latin typeface="Arial"/>
              </a:rPr>
              <a:t>Dritte Gliederungsebene</a:t>
            </a:r>
          </a:p>
          <a:p>
            <a:pPr marL="1728000" lvl="3" indent="-216000">
              <a:spcBef>
                <a:spcPts val="567"/>
              </a:spcBef>
              <a:buClr>
                <a:srgbClr val="FFFFFF"/>
              </a:buClr>
              <a:buSzPct val="75000"/>
              <a:buFont typeface="Symbol" charset="2"/>
              <a:buChar char=""/>
            </a:pPr>
            <a:r>
              <a:rPr lang="de-DE" sz="1800" b="0" strike="noStrike" spc="-1">
                <a:solidFill>
                  <a:srgbClr val="000000"/>
                </a:solidFill>
                <a:latin typeface="Arial"/>
              </a:rPr>
              <a:t>Vierte Gliederungsebene</a:t>
            </a:r>
          </a:p>
          <a:p>
            <a:pPr marL="2160000" lvl="4" indent="-216000">
              <a:spcBef>
                <a:spcPts val="283"/>
              </a:spcBef>
              <a:buClr>
                <a:srgbClr val="FFFFFF"/>
              </a:buClr>
              <a:buSzPct val="45000"/>
              <a:buFont typeface="Wingdings" charset="2"/>
              <a:buChar char=""/>
            </a:pPr>
            <a:r>
              <a:rPr lang="de-DE" sz="1800" b="0" strike="noStrike" spc="-1">
                <a:solidFill>
                  <a:srgbClr val="000000"/>
                </a:solidFill>
                <a:latin typeface="Arial"/>
              </a:rPr>
              <a:t>Fünfte Gliederungsebene</a:t>
            </a:r>
          </a:p>
          <a:p>
            <a:pPr marL="2592000" lvl="5" indent="-216000">
              <a:spcBef>
                <a:spcPts val="283"/>
              </a:spcBef>
              <a:buClr>
                <a:srgbClr val="FFFFFF"/>
              </a:buClr>
              <a:buSzPct val="45000"/>
              <a:buFont typeface="Wingdings" charset="2"/>
              <a:buChar char=""/>
            </a:pPr>
            <a:r>
              <a:rPr lang="de-DE" sz="1800" b="0" strike="noStrike" spc="-1">
                <a:solidFill>
                  <a:srgbClr val="000000"/>
                </a:solidFill>
                <a:latin typeface="Arial"/>
              </a:rPr>
              <a:t>Sechste Gliederungsebene</a:t>
            </a:r>
          </a:p>
          <a:p>
            <a:pPr marL="3024000" lvl="6" indent="-216000">
              <a:spcBef>
                <a:spcPts val="283"/>
              </a:spcBef>
              <a:buClr>
                <a:srgbClr val="FFFFFF"/>
              </a:buClr>
              <a:buSzPct val="45000"/>
              <a:buFont typeface="Wingdings" charset="2"/>
              <a:buChar char=""/>
            </a:pPr>
            <a:r>
              <a:rPr lang="de-DE" sz="1800" b="0" strike="noStrike" spc="-1">
                <a:solidFill>
                  <a:srgbClr val="000000"/>
                </a:solidFill>
                <a:latin typeface="Arial"/>
              </a:rPr>
              <a:t>Siebte Gliederungsebene</a:t>
            </a:r>
          </a:p>
        </p:txBody>
      </p:sp>
      <p:pic>
        <p:nvPicPr>
          <p:cNvPr id="174" name="Google Shape;108;p19"/>
          <p:cNvPicPr/>
          <p:nvPr/>
        </p:nvPicPr>
        <p:blipFill>
          <a:blip r:embed="rId14"/>
          <a:stretch/>
        </p:blipFill>
        <p:spPr>
          <a:xfrm rot="16200000">
            <a:off x="650160" y="-241560"/>
            <a:ext cx="707400" cy="1563480"/>
          </a:xfrm>
          <a:prstGeom prst="rect">
            <a:avLst/>
          </a:prstGeom>
          <a:ln w="0">
            <a:noFill/>
          </a:ln>
        </p:spPr>
      </p:pic>
      <p:pic>
        <p:nvPicPr>
          <p:cNvPr id="175" name="Google Shape;109;p19"/>
          <p:cNvPicPr/>
          <p:nvPr/>
        </p:nvPicPr>
        <p:blipFill>
          <a:blip r:embed="rId15"/>
          <a:stretch/>
        </p:blipFill>
        <p:spPr>
          <a:xfrm>
            <a:off x="7478280" y="-127080"/>
            <a:ext cx="1904400" cy="1904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31B2D"/>
        </a:solidFill>
        <a:effectLst/>
      </p:bgPr>
    </p:bg>
    <p:spTree>
      <p:nvGrpSpPr>
        <p:cNvPr id="1" name=""/>
        <p:cNvGrpSpPr/>
        <p:nvPr/>
      </p:nvGrpSpPr>
      <p:grpSpPr>
        <a:xfrm>
          <a:off x="0" y="0"/>
          <a:ext cx="0" cy="0"/>
          <a:chOff x="0" y="0"/>
          <a:chExt cx="0" cy="0"/>
        </a:xfrm>
      </p:grpSpPr>
      <p:sp>
        <p:nvSpPr>
          <p:cNvPr id="212"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lstStyle/>
          <a:p>
            <a:r>
              <a:rPr lang="de-DE" sz="3500" b="0" strike="noStrike" spc="-1">
                <a:solidFill>
                  <a:srgbClr val="000000"/>
                </a:solidFill>
                <a:latin typeface="Arial"/>
              </a:rPr>
              <a:t>Format des Titeltextes durch Klicken bearbeiten</a:t>
            </a:r>
          </a:p>
        </p:txBody>
      </p:sp>
      <p:pic>
        <p:nvPicPr>
          <p:cNvPr id="213" name="Google Shape;81;p15"/>
          <p:cNvPicPr/>
          <p:nvPr/>
        </p:nvPicPr>
        <p:blipFill>
          <a:blip r:embed="rId14"/>
          <a:stretch/>
        </p:blipFill>
        <p:spPr>
          <a:xfrm>
            <a:off x="142560" y="680400"/>
            <a:ext cx="408240" cy="101880"/>
          </a:xfrm>
          <a:prstGeom prst="rect">
            <a:avLst/>
          </a:prstGeom>
          <a:ln w="0">
            <a:noFill/>
          </a:ln>
        </p:spPr>
      </p:pic>
      <p:pic>
        <p:nvPicPr>
          <p:cNvPr id="214" name="Google Shape;82;p15"/>
          <p:cNvPicPr/>
          <p:nvPr/>
        </p:nvPicPr>
        <p:blipFill>
          <a:blip r:embed="rId15"/>
          <a:stretch/>
        </p:blipFill>
        <p:spPr>
          <a:xfrm>
            <a:off x="142560" y="221400"/>
            <a:ext cx="1386720" cy="168840"/>
          </a:xfrm>
          <a:prstGeom prst="rect">
            <a:avLst/>
          </a:prstGeom>
          <a:ln w="0">
            <a:noFill/>
          </a:ln>
        </p:spPr>
      </p:pic>
      <p:pic>
        <p:nvPicPr>
          <p:cNvPr id="215" name="Google Shape;83;p15"/>
          <p:cNvPicPr/>
          <p:nvPr/>
        </p:nvPicPr>
        <p:blipFill>
          <a:blip r:embed="rId16"/>
          <a:stretch/>
        </p:blipFill>
        <p:spPr>
          <a:xfrm>
            <a:off x="8326080" y="0"/>
            <a:ext cx="817560" cy="1145880"/>
          </a:xfrm>
          <a:prstGeom prst="rect">
            <a:avLst/>
          </a:prstGeom>
          <a:ln w="0">
            <a:noFill/>
          </a:ln>
        </p:spPr>
      </p:pic>
      <p:pic>
        <p:nvPicPr>
          <p:cNvPr id="216" name="Google Shape;84;p15"/>
          <p:cNvPicPr/>
          <p:nvPr/>
        </p:nvPicPr>
        <p:blipFill>
          <a:blip r:embed="rId17"/>
          <a:stretch/>
        </p:blipFill>
        <p:spPr>
          <a:xfrm>
            <a:off x="3028320" y="4725000"/>
            <a:ext cx="3086640" cy="653400"/>
          </a:xfrm>
          <a:prstGeom prst="rect">
            <a:avLst/>
          </a:prstGeom>
          <a:ln w="0">
            <a:noFill/>
          </a:ln>
        </p:spPr>
      </p:pic>
      <p:sp>
        <p:nvSpPr>
          <p:cNvPr id="21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de-DE" sz="1400" b="0" strike="noStrike" spc="-1">
                <a:solidFill>
                  <a:srgbClr val="000000"/>
                </a:solidFill>
                <a:latin typeface="Arial"/>
              </a:rPr>
              <a:t>Format des Gliederungstextes durch Klicken bearbeiten</a:t>
            </a:r>
          </a:p>
          <a:p>
            <a:pPr marL="864000" lvl="1" indent="-324000">
              <a:spcBef>
                <a:spcPts val="1134"/>
              </a:spcBef>
              <a:buClr>
                <a:srgbClr val="FFFFFF"/>
              </a:buClr>
              <a:buSzPct val="75000"/>
              <a:buFont typeface="Symbol" charset="2"/>
              <a:buChar char=""/>
            </a:pPr>
            <a:r>
              <a:rPr lang="de-DE" sz="1400" b="0" strike="noStrike" spc="-1">
                <a:solidFill>
                  <a:srgbClr val="000000"/>
                </a:solidFill>
                <a:latin typeface="Arial"/>
              </a:rPr>
              <a:t>Zweite Gliederungsebene</a:t>
            </a:r>
          </a:p>
          <a:p>
            <a:pPr marL="1296000" lvl="2" indent="-288000">
              <a:spcBef>
                <a:spcPts val="850"/>
              </a:spcBef>
              <a:buClr>
                <a:srgbClr val="FFFFFF"/>
              </a:buClr>
              <a:buSzPct val="45000"/>
              <a:buFont typeface="Wingdings" charset="2"/>
              <a:buChar char=""/>
            </a:pPr>
            <a:r>
              <a:rPr lang="de-DE" sz="1400" b="0" strike="noStrike" spc="-1">
                <a:solidFill>
                  <a:srgbClr val="000000"/>
                </a:solidFill>
                <a:latin typeface="Arial"/>
              </a:rPr>
              <a:t>Dritte Gliederungsebene</a:t>
            </a:r>
          </a:p>
          <a:p>
            <a:pPr marL="1728000" lvl="3" indent="-216000">
              <a:spcBef>
                <a:spcPts val="567"/>
              </a:spcBef>
              <a:buClr>
                <a:srgbClr val="FFFFFF"/>
              </a:buClr>
              <a:buSzPct val="75000"/>
              <a:buFont typeface="Symbol" charset="2"/>
              <a:buChar char=""/>
            </a:pPr>
            <a:r>
              <a:rPr lang="de-DE" sz="1400" b="0" strike="noStrike" spc="-1">
                <a:solidFill>
                  <a:srgbClr val="000000"/>
                </a:solidFill>
                <a:latin typeface="Arial"/>
              </a:rPr>
              <a:t>Vierte Gliederungsebene</a:t>
            </a:r>
          </a:p>
          <a:p>
            <a:pPr marL="2160000" lvl="4" indent="-216000">
              <a:spcBef>
                <a:spcPts val="283"/>
              </a:spcBef>
              <a:buClr>
                <a:srgbClr val="FFFFFF"/>
              </a:buClr>
              <a:buSzPct val="45000"/>
              <a:buFont typeface="Wingdings" charset="2"/>
              <a:buChar char=""/>
            </a:pPr>
            <a:r>
              <a:rPr lang="de-DE" sz="2000" b="0" strike="noStrike" spc="-1">
                <a:solidFill>
                  <a:srgbClr val="000000"/>
                </a:solidFill>
                <a:latin typeface="Arial"/>
              </a:rPr>
              <a:t>Fünfte Gliederungsebene</a:t>
            </a:r>
          </a:p>
          <a:p>
            <a:pPr marL="2592000" lvl="5" indent="-216000">
              <a:spcBef>
                <a:spcPts val="283"/>
              </a:spcBef>
              <a:buClr>
                <a:srgbClr val="FFFFFF"/>
              </a:buClr>
              <a:buSzPct val="45000"/>
              <a:buFont typeface="Wingdings" charset="2"/>
              <a:buChar char=""/>
            </a:pPr>
            <a:r>
              <a:rPr lang="de-DE" sz="2000" b="0" strike="noStrike" spc="-1">
                <a:solidFill>
                  <a:srgbClr val="000000"/>
                </a:solidFill>
                <a:latin typeface="Arial"/>
              </a:rPr>
              <a:t>Sechste Gliederungsebene</a:t>
            </a:r>
          </a:p>
          <a:p>
            <a:pPr marL="3024000" lvl="6" indent="-216000">
              <a:spcBef>
                <a:spcPts val="283"/>
              </a:spcBef>
              <a:buClr>
                <a:srgbClr val="FFFFFF"/>
              </a:buClr>
              <a:buSzPct val="45000"/>
              <a:buFont typeface="Wingdings" charset="2"/>
              <a:buChar char=""/>
            </a:pPr>
            <a:r>
              <a:rPr lang="de-DE" sz="2000" b="0" strike="noStrike" spc="-1">
                <a:solidFill>
                  <a:srgbClr val="000000"/>
                </a:solidFill>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31B2D"/>
        </a:solidFill>
        <a:effectLst/>
      </p:bgPr>
    </p:bg>
    <p:spTree>
      <p:nvGrpSpPr>
        <p:cNvPr id="1" name=""/>
        <p:cNvGrpSpPr/>
        <p:nvPr/>
      </p:nvGrpSpPr>
      <p:grpSpPr>
        <a:xfrm>
          <a:off x="0" y="0"/>
          <a:ext cx="0" cy="0"/>
          <a:chOff x="0" y="0"/>
          <a:chExt cx="0" cy="0"/>
        </a:xfrm>
      </p:grpSpPr>
      <p:grpSp>
        <p:nvGrpSpPr>
          <p:cNvPr id="254" name="Google Shape;126;p23"/>
          <p:cNvGrpSpPr/>
          <p:nvPr/>
        </p:nvGrpSpPr>
        <p:grpSpPr>
          <a:xfrm>
            <a:off x="-1184760" y="0"/>
            <a:ext cx="11391480" cy="5708520"/>
            <a:chOff x="-1184760" y="0"/>
            <a:chExt cx="11391480" cy="5708520"/>
          </a:xfrm>
        </p:grpSpPr>
        <p:pic>
          <p:nvPicPr>
            <p:cNvPr id="255" name="Google Shape;127;p23"/>
            <p:cNvPicPr/>
            <p:nvPr/>
          </p:nvPicPr>
          <p:blipFill>
            <a:blip r:embed="rId14"/>
            <a:stretch/>
          </p:blipFill>
          <p:spPr>
            <a:xfrm>
              <a:off x="-1184760" y="3804120"/>
              <a:ext cx="1904400" cy="1904400"/>
            </a:xfrm>
            <a:prstGeom prst="rect">
              <a:avLst/>
            </a:prstGeom>
            <a:ln w="0">
              <a:noFill/>
            </a:ln>
          </p:spPr>
        </p:pic>
        <p:pic>
          <p:nvPicPr>
            <p:cNvPr id="256" name="Google Shape;128;p23"/>
            <p:cNvPicPr/>
            <p:nvPr/>
          </p:nvPicPr>
          <p:blipFill>
            <a:blip r:embed="rId15"/>
            <a:stretch/>
          </p:blipFill>
          <p:spPr>
            <a:xfrm>
              <a:off x="223200" y="1831680"/>
              <a:ext cx="247320" cy="1434600"/>
            </a:xfrm>
            <a:prstGeom prst="rect">
              <a:avLst/>
            </a:prstGeom>
            <a:ln w="0">
              <a:noFill/>
            </a:ln>
          </p:spPr>
        </p:pic>
        <p:pic>
          <p:nvPicPr>
            <p:cNvPr id="257" name="Google Shape;129;p23"/>
            <p:cNvPicPr/>
            <p:nvPr/>
          </p:nvPicPr>
          <p:blipFill>
            <a:blip r:embed="rId16"/>
            <a:stretch/>
          </p:blipFill>
          <p:spPr>
            <a:xfrm>
              <a:off x="8424000" y="0"/>
              <a:ext cx="1782720" cy="1782720"/>
            </a:xfrm>
            <a:prstGeom prst="rect">
              <a:avLst/>
            </a:prstGeom>
            <a:ln w="0">
              <a:noFill/>
            </a:ln>
          </p:spPr>
        </p:pic>
        <p:pic>
          <p:nvPicPr>
            <p:cNvPr id="258" name="Google Shape;130;p23"/>
            <p:cNvPicPr/>
            <p:nvPr/>
          </p:nvPicPr>
          <p:blipFill>
            <a:blip r:embed="rId17"/>
            <a:stretch/>
          </p:blipFill>
          <p:spPr>
            <a:xfrm>
              <a:off x="6858000" y="166680"/>
              <a:ext cx="1389600" cy="166320"/>
            </a:xfrm>
            <a:prstGeom prst="rect">
              <a:avLst/>
            </a:prstGeom>
            <a:ln w="0">
              <a:noFill/>
            </a:ln>
          </p:spPr>
        </p:pic>
        <p:pic>
          <p:nvPicPr>
            <p:cNvPr id="259" name="Google Shape;131;p23"/>
            <p:cNvPicPr/>
            <p:nvPr/>
          </p:nvPicPr>
          <p:blipFill>
            <a:blip r:embed="rId18"/>
            <a:stretch/>
          </p:blipFill>
          <p:spPr>
            <a:xfrm rot="5400000">
              <a:off x="7939800" y="2564280"/>
              <a:ext cx="2004480" cy="1022400"/>
            </a:xfrm>
            <a:prstGeom prst="rect">
              <a:avLst/>
            </a:prstGeom>
            <a:ln w="0">
              <a:noFill/>
            </a:ln>
          </p:spPr>
        </p:pic>
      </p:grpSp>
      <p:sp>
        <p:nvSpPr>
          <p:cNvPr id="260"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lstStyle/>
          <a:p>
            <a:r>
              <a:rPr lang="de-DE" sz="3500" b="0" strike="noStrike" spc="-1">
                <a:solidFill>
                  <a:srgbClr val="000000"/>
                </a:solidFill>
                <a:latin typeface="Arial"/>
              </a:rPr>
              <a:t>Format des Titeltextes durch Klicken bearbeiten</a:t>
            </a:r>
          </a:p>
        </p:txBody>
      </p:sp>
      <p:sp>
        <p:nvSpPr>
          <p:cNvPr id="26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de-DE" sz="1400" b="0" strike="noStrike" spc="-1">
                <a:solidFill>
                  <a:srgbClr val="000000"/>
                </a:solidFill>
                <a:latin typeface="Arial"/>
              </a:rPr>
              <a:t>Format des Gliederungstextes durch Klicken bearbeiten</a:t>
            </a:r>
          </a:p>
          <a:p>
            <a:pPr marL="864000" lvl="1" indent="-324000">
              <a:spcBef>
                <a:spcPts val="1134"/>
              </a:spcBef>
              <a:buClr>
                <a:srgbClr val="FFFFFF"/>
              </a:buClr>
              <a:buSzPct val="75000"/>
              <a:buFont typeface="Symbol" charset="2"/>
              <a:buChar char=""/>
            </a:pPr>
            <a:r>
              <a:rPr lang="de-DE" sz="1400" b="0" strike="noStrike" spc="-1">
                <a:solidFill>
                  <a:srgbClr val="000000"/>
                </a:solidFill>
                <a:latin typeface="Arial"/>
              </a:rPr>
              <a:t>Zweite Gliederungsebene</a:t>
            </a:r>
          </a:p>
          <a:p>
            <a:pPr marL="1296000" lvl="2" indent="-288000">
              <a:spcBef>
                <a:spcPts val="850"/>
              </a:spcBef>
              <a:buClr>
                <a:srgbClr val="FFFFFF"/>
              </a:buClr>
              <a:buSzPct val="45000"/>
              <a:buFont typeface="Wingdings" charset="2"/>
              <a:buChar char=""/>
            </a:pPr>
            <a:r>
              <a:rPr lang="de-DE" sz="1400" b="0" strike="noStrike" spc="-1">
                <a:solidFill>
                  <a:srgbClr val="000000"/>
                </a:solidFill>
                <a:latin typeface="Arial"/>
              </a:rPr>
              <a:t>Dritte Gliederungsebene</a:t>
            </a:r>
          </a:p>
          <a:p>
            <a:pPr marL="1728000" lvl="3" indent="-216000">
              <a:spcBef>
                <a:spcPts val="567"/>
              </a:spcBef>
              <a:buClr>
                <a:srgbClr val="FFFFFF"/>
              </a:buClr>
              <a:buSzPct val="75000"/>
              <a:buFont typeface="Symbol" charset="2"/>
              <a:buChar char=""/>
            </a:pPr>
            <a:r>
              <a:rPr lang="de-DE" sz="1400" b="0" strike="noStrike" spc="-1">
                <a:solidFill>
                  <a:srgbClr val="000000"/>
                </a:solidFill>
                <a:latin typeface="Arial"/>
              </a:rPr>
              <a:t>Vierte Gliederungsebene</a:t>
            </a:r>
          </a:p>
          <a:p>
            <a:pPr marL="2160000" lvl="4" indent="-216000">
              <a:spcBef>
                <a:spcPts val="283"/>
              </a:spcBef>
              <a:buClr>
                <a:srgbClr val="FFFFFF"/>
              </a:buClr>
              <a:buSzPct val="45000"/>
              <a:buFont typeface="Wingdings" charset="2"/>
              <a:buChar char=""/>
            </a:pPr>
            <a:r>
              <a:rPr lang="de-DE" sz="2000" b="0" strike="noStrike" spc="-1">
                <a:solidFill>
                  <a:srgbClr val="000000"/>
                </a:solidFill>
                <a:latin typeface="Arial"/>
              </a:rPr>
              <a:t>Fünfte Gliederungsebene</a:t>
            </a:r>
          </a:p>
          <a:p>
            <a:pPr marL="2592000" lvl="5" indent="-216000">
              <a:spcBef>
                <a:spcPts val="283"/>
              </a:spcBef>
              <a:buClr>
                <a:srgbClr val="FFFFFF"/>
              </a:buClr>
              <a:buSzPct val="45000"/>
              <a:buFont typeface="Wingdings" charset="2"/>
              <a:buChar char=""/>
            </a:pPr>
            <a:r>
              <a:rPr lang="de-DE" sz="2000" b="0" strike="noStrike" spc="-1">
                <a:solidFill>
                  <a:srgbClr val="000000"/>
                </a:solidFill>
                <a:latin typeface="Arial"/>
              </a:rPr>
              <a:t>Sechste Gliederungsebene</a:t>
            </a:r>
          </a:p>
          <a:p>
            <a:pPr marL="3024000" lvl="6" indent="-216000">
              <a:spcBef>
                <a:spcPts val="283"/>
              </a:spcBef>
              <a:buClr>
                <a:srgbClr val="FFFFFF"/>
              </a:buClr>
              <a:buSzPct val="45000"/>
              <a:buFont typeface="Wingdings" charset="2"/>
              <a:buChar char=""/>
            </a:pPr>
            <a:r>
              <a:rPr lang="de-DE" sz="2000" b="0" strike="noStrike" spc="-1">
                <a:solidFill>
                  <a:srgbClr val="000000"/>
                </a:solidFill>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31B2D"/>
        </a:solidFill>
        <a:effectLst/>
      </p:bgPr>
    </p:bg>
    <p:spTree>
      <p:nvGrpSpPr>
        <p:cNvPr id="1" name=""/>
        <p:cNvGrpSpPr/>
        <p:nvPr/>
      </p:nvGrpSpPr>
      <p:grpSpPr>
        <a:xfrm>
          <a:off x="0" y="0"/>
          <a:ext cx="0" cy="0"/>
          <a:chOff x="0" y="0"/>
          <a:chExt cx="0" cy="0"/>
        </a:xfrm>
      </p:grpSpPr>
      <p:sp>
        <p:nvSpPr>
          <p:cNvPr id="298" name="PlaceHolder 1"/>
          <p:cNvSpPr>
            <a:spLocks noGrp="1"/>
          </p:cNvSpPr>
          <p:nvPr>
            <p:ph type="title"/>
          </p:nvPr>
        </p:nvSpPr>
        <p:spPr>
          <a:xfrm>
            <a:off x="4611240" y="575640"/>
            <a:ext cx="3819240" cy="768600"/>
          </a:xfrm>
          <a:prstGeom prst="rect">
            <a:avLst/>
          </a:prstGeom>
          <a:noFill/>
          <a:ln w="0">
            <a:noFill/>
          </a:ln>
        </p:spPr>
        <p:txBody>
          <a:bodyPr tIns="91440" bIns="91440" anchor="b">
            <a:noAutofit/>
          </a:bodyPr>
          <a:lstStyle/>
          <a:p>
            <a:pPr algn="r">
              <a:lnSpc>
                <a:spcPct val="100000"/>
              </a:lnSpc>
              <a:buNone/>
            </a:pPr>
            <a:r>
              <a:rPr lang="de-DE" sz="4500" b="1" strike="noStrike" spc="-1">
                <a:solidFill>
                  <a:srgbClr val="FFFFFF"/>
                </a:solidFill>
                <a:latin typeface="Archivo Narrow"/>
                <a:ea typeface="Archivo Narrow"/>
              </a:rPr>
              <a:t>xx%</a:t>
            </a:r>
            <a:endParaRPr lang="de-DE" sz="4500" b="0" strike="noStrike" spc="-1">
              <a:solidFill>
                <a:srgbClr val="000000"/>
              </a:solidFill>
              <a:latin typeface="Arial"/>
            </a:endParaRPr>
          </a:p>
        </p:txBody>
      </p:sp>
      <p:sp>
        <p:nvSpPr>
          <p:cNvPr id="299" name="PlaceHolder 2"/>
          <p:cNvSpPr>
            <a:spLocks noGrp="1"/>
          </p:cNvSpPr>
          <p:nvPr>
            <p:ph type="title"/>
          </p:nvPr>
        </p:nvSpPr>
        <p:spPr>
          <a:xfrm>
            <a:off x="4611240" y="1927800"/>
            <a:ext cx="3819240" cy="768600"/>
          </a:xfrm>
          <a:prstGeom prst="rect">
            <a:avLst/>
          </a:prstGeom>
          <a:noFill/>
          <a:ln w="0">
            <a:noFill/>
          </a:ln>
        </p:spPr>
        <p:txBody>
          <a:bodyPr tIns="91440" bIns="91440" anchor="b">
            <a:noAutofit/>
          </a:bodyPr>
          <a:lstStyle/>
          <a:p>
            <a:pPr algn="r">
              <a:lnSpc>
                <a:spcPct val="100000"/>
              </a:lnSpc>
              <a:buNone/>
            </a:pPr>
            <a:r>
              <a:rPr lang="de-DE" sz="4500" b="1" strike="noStrike" spc="-1">
                <a:solidFill>
                  <a:srgbClr val="FFFFFF"/>
                </a:solidFill>
                <a:latin typeface="Archivo Narrow"/>
                <a:ea typeface="Archivo Narrow"/>
              </a:rPr>
              <a:t>xx%</a:t>
            </a:r>
            <a:endParaRPr lang="de-DE" sz="4500" b="0" strike="noStrike" spc="-1">
              <a:solidFill>
                <a:srgbClr val="000000"/>
              </a:solidFill>
              <a:latin typeface="Arial"/>
            </a:endParaRPr>
          </a:p>
        </p:txBody>
      </p:sp>
      <p:sp>
        <p:nvSpPr>
          <p:cNvPr id="300" name="PlaceHolder 3"/>
          <p:cNvSpPr>
            <a:spLocks noGrp="1"/>
          </p:cNvSpPr>
          <p:nvPr>
            <p:ph type="title"/>
          </p:nvPr>
        </p:nvSpPr>
        <p:spPr>
          <a:xfrm>
            <a:off x="4611240" y="3280320"/>
            <a:ext cx="3819240" cy="768600"/>
          </a:xfrm>
          <a:prstGeom prst="rect">
            <a:avLst/>
          </a:prstGeom>
          <a:noFill/>
          <a:ln w="0">
            <a:noFill/>
          </a:ln>
        </p:spPr>
        <p:txBody>
          <a:bodyPr tIns="91440" bIns="91440" anchor="b">
            <a:noAutofit/>
          </a:bodyPr>
          <a:lstStyle/>
          <a:p>
            <a:pPr algn="r">
              <a:lnSpc>
                <a:spcPct val="100000"/>
              </a:lnSpc>
              <a:buNone/>
            </a:pPr>
            <a:r>
              <a:rPr lang="de-DE" sz="4500" b="1" strike="noStrike" spc="-1">
                <a:solidFill>
                  <a:srgbClr val="FFFFFF"/>
                </a:solidFill>
                <a:latin typeface="Archivo Narrow"/>
                <a:ea typeface="Archivo Narrow"/>
              </a:rPr>
              <a:t>xx%</a:t>
            </a:r>
            <a:endParaRPr lang="de-DE" sz="4500" b="0" strike="noStrike" spc="-1">
              <a:solidFill>
                <a:srgbClr val="000000"/>
              </a:solidFill>
              <a:latin typeface="Arial"/>
            </a:endParaRPr>
          </a:p>
        </p:txBody>
      </p:sp>
      <p:pic>
        <p:nvPicPr>
          <p:cNvPr id="301" name="Google Shape;202;p28"/>
          <p:cNvPicPr/>
          <p:nvPr/>
        </p:nvPicPr>
        <p:blipFill>
          <a:blip r:embed="rId14"/>
          <a:stretch/>
        </p:blipFill>
        <p:spPr>
          <a:xfrm>
            <a:off x="304920" y="243000"/>
            <a:ext cx="1287720" cy="187560"/>
          </a:xfrm>
          <a:prstGeom prst="rect">
            <a:avLst/>
          </a:prstGeom>
          <a:ln w="0">
            <a:noFill/>
          </a:ln>
        </p:spPr>
      </p:pic>
      <p:sp>
        <p:nvSpPr>
          <p:cNvPr id="302" name="PlaceHolder 4"/>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de-DE" sz="1400" b="0" strike="noStrike" spc="-1">
                <a:solidFill>
                  <a:srgbClr val="000000"/>
                </a:solidFill>
                <a:latin typeface="Arial"/>
              </a:rPr>
              <a:t>Format des Gliederungstextes durch Klicken bearbeiten</a:t>
            </a:r>
          </a:p>
          <a:p>
            <a:pPr marL="864000" lvl="1" indent="-324000">
              <a:spcBef>
                <a:spcPts val="1134"/>
              </a:spcBef>
              <a:buClr>
                <a:srgbClr val="FFFFFF"/>
              </a:buClr>
              <a:buSzPct val="75000"/>
              <a:buFont typeface="Symbol" charset="2"/>
              <a:buChar char=""/>
            </a:pPr>
            <a:r>
              <a:rPr lang="de-DE" sz="1400" b="0" strike="noStrike" spc="-1">
                <a:solidFill>
                  <a:srgbClr val="000000"/>
                </a:solidFill>
                <a:latin typeface="Arial"/>
              </a:rPr>
              <a:t>Zweite Gliederungsebene</a:t>
            </a:r>
          </a:p>
          <a:p>
            <a:pPr marL="1296000" lvl="2" indent="-288000">
              <a:spcBef>
                <a:spcPts val="850"/>
              </a:spcBef>
              <a:buClr>
                <a:srgbClr val="FFFFFF"/>
              </a:buClr>
              <a:buSzPct val="45000"/>
              <a:buFont typeface="Wingdings" charset="2"/>
              <a:buChar char=""/>
            </a:pPr>
            <a:r>
              <a:rPr lang="de-DE" sz="1400" b="0" strike="noStrike" spc="-1">
                <a:solidFill>
                  <a:srgbClr val="000000"/>
                </a:solidFill>
                <a:latin typeface="Arial"/>
              </a:rPr>
              <a:t>Dritte Gliederungsebene</a:t>
            </a:r>
          </a:p>
          <a:p>
            <a:pPr marL="1728000" lvl="3" indent="-216000">
              <a:spcBef>
                <a:spcPts val="567"/>
              </a:spcBef>
              <a:buClr>
                <a:srgbClr val="FFFFFF"/>
              </a:buClr>
              <a:buSzPct val="75000"/>
              <a:buFont typeface="Symbol" charset="2"/>
              <a:buChar char=""/>
            </a:pPr>
            <a:r>
              <a:rPr lang="de-DE" sz="1400" b="0" strike="noStrike" spc="-1">
                <a:solidFill>
                  <a:srgbClr val="000000"/>
                </a:solidFill>
                <a:latin typeface="Arial"/>
              </a:rPr>
              <a:t>Vierte Gliederungsebene</a:t>
            </a:r>
          </a:p>
          <a:p>
            <a:pPr marL="2160000" lvl="4" indent="-216000">
              <a:spcBef>
                <a:spcPts val="283"/>
              </a:spcBef>
              <a:buClr>
                <a:srgbClr val="FFFFFF"/>
              </a:buClr>
              <a:buSzPct val="45000"/>
              <a:buFont typeface="Wingdings" charset="2"/>
              <a:buChar char=""/>
            </a:pPr>
            <a:r>
              <a:rPr lang="de-DE" sz="2000" b="0" strike="noStrike" spc="-1">
                <a:solidFill>
                  <a:srgbClr val="000000"/>
                </a:solidFill>
                <a:latin typeface="Arial"/>
              </a:rPr>
              <a:t>Fünfte Gliederungsebene</a:t>
            </a:r>
          </a:p>
          <a:p>
            <a:pPr marL="2592000" lvl="5" indent="-216000">
              <a:spcBef>
                <a:spcPts val="283"/>
              </a:spcBef>
              <a:buClr>
                <a:srgbClr val="FFFFFF"/>
              </a:buClr>
              <a:buSzPct val="45000"/>
              <a:buFont typeface="Wingdings" charset="2"/>
              <a:buChar char=""/>
            </a:pPr>
            <a:r>
              <a:rPr lang="de-DE" sz="2000" b="0" strike="noStrike" spc="-1">
                <a:solidFill>
                  <a:srgbClr val="000000"/>
                </a:solidFill>
                <a:latin typeface="Arial"/>
              </a:rPr>
              <a:t>Sechste Gliederungsebene</a:t>
            </a:r>
          </a:p>
          <a:p>
            <a:pPr marL="3024000" lvl="6" indent="-216000">
              <a:spcBef>
                <a:spcPts val="283"/>
              </a:spcBef>
              <a:buClr>
                <a:srgbClr val="FFFFFF"/>
              </a:buClr>
              <a:buSzPct val="45000"/>
              <a:buFont typeface="Wingdings" charset="2"/>
              <a:buChar char=""/>
            </a:pPr>
            <a:r>
              <a:rPr lang="de-DE" sz="2000" b="0" strike="noStrike" spc="-1">
                <a:solidFill>
                  <a:srgbClr val="000000"/>
                </a:solidFill>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31B2D"/>
        </a:solidFill>
        <a:effectLst/>
      </p:bgPr>
    </p:bg>
    <p:spTree>
      <p:nvGrpSpPr>
        <p:cNvPr id="1" name=""/>
        <p:cNvGrpSpPr/>
        <p:nvPr/>
      </p:nvGrpSpPr>
      <p:grpSpPr>
        <a:xfrm>
          <a:off x="0" y="0"/>
          <a:ext cx="0" cy="0"/>
          <a:chOff x="0" y="0"/>
          <a:chExt cx="0" cy="0"/>
        </a:xfrm>
      </p:grpSpPr>
      <p:sp>
        <p:nvSpPr>
          <p:cNvPr id="339" name="PlaceHolder 1"/>
          <p:cNvSpPr>
            <a:spLocks noGrp="1"/>
          </p:cNvSpPr>
          <p:nvPr>
            <p:ph type="title"/>
          </p:nvPr>
        </p:nvSpPr>
        <p:spPr>
          <a:xfrm>
            <a:off x="720000" y="1131480"/>
            <a:ext cx="3679560" cy="677520"/>
          </a:xfrm>
          <a:prstGeom prst="rect">
            <a:avLst/>
          </a:prstGeom>
          <a:noFill/>
          <a:ln w="0">
            <a:noFill/>
          </a:ln>
        </p:spPr>
        <p:txBody>
          <a:bodyPr tIns="91440" bIns="91440" anchor="t">
            <a:noAutofit/>
          </a:bodyPr>
          <a:lstStyle/>
          <a:p>
            <a:r>
              <a:rPr lang="de-DE" sz="3500" b="0" strike="noStrike" spc="-1">
                <a:solidFill>
                  <a:srgbClr val="000000"/>
                </a:solidFill>
                <a:latin typeface="Arial"/>
              </a:rPr>
              <a:t>Format des Titeltextes durch Klicken bearbeiten</a:t>
            </a:r>
          </a:p>
        </p:txBody>
      </p:sp>
      <p:pic>
        <p:nvPicPr>
          <p:cNvPr id="340" name="Google Shape;43;p7"/>
          <p:cNvPicPr/>
          <p:nvPr/>
        </p:nvPicPr>
        <p:blipFill>
          <a:blip r:embed="rId14"/>
          <a:stretch/>
        </p:blipFill>
        <p:spPr>
          <a:xfrm>
            <a:off x="509040" y="223560"/>
            <a:ext cx="408240" cy="101880"/>
          </a:xfrm>
          <a:prstGeom prst="rect">
            <a:avLst/>
          </a:prstGeom>
          <a:ln w="0">
            <a:noFill/>
          </a:ln>
        </p:spPr>
      </p:pic>
      <p:sp>
        <p:nvSpPr>
          <p:cNvPr id="34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de-DE" sz="1400" b="0" strike="noStrike" spc="-1">
                <a:solidFill>
                  <a:srgbClr val="000000"/>
                </a:solidFill>
                <a:latin typeface="Arial"/>
              </a:rPr>
              <a:t>Format des Gliederungstextes durch Klicken bearbeiten</a:t>
            </a:r>
          </a:p>
          <a:p>
            <a:pPr marL="864000" lvl="1" indent="-324000">
              <a:spcBef>
                <a:spcPts val="1134"/>
              </a:spcBef>
              <a:buClr>
                <a:srgbClr val="FFFFFF"/>
              </a:buClr>
              <a:buSzPct val="75000"/>
              <a:buFont typeface="Symbol" charset="2"/>
              <a:buChar char=""/>
            </a:pPr>
            <a:r>
              <a:rPr lang="de-DE" sz="1400" b="0" strike="noStrike" spc="-1">
                <a:solidFill>
                  <a:srgbClr val="000000"/>
                </a:solidFill>
                <a:latin typeface="Arial"/>
              </a:rPr>
              <a:t>Zweite Gliederungsebene</a:t>
            </a:r>
          </a:p>
          <a:p>
            <a:pPr marL="1296000" lvl="2" indent="-288000">
              <a:spcBef>
                <a:spcPts val="850"/>
              </a:spcBef>
              <a:buClr>
                <a:srgbClr val="FFFFFF"/>
              </a:buClr>
              <a:buSzPct val="45000"/>
              <a:buFont typeface="Wingdings" charset="2"/>
              <a:buChar char=""/>
            </a:pPr>
            <a:r>
              <a:rPr lang="de-DE" sz="1400" b="0" strike="noStrike" spc="-1">
                <a:solidFill>
                  <a:srgbClr val="000000"/>
                </a:solidFill>
                <a:latin typeface="Arial"/>
              </a:rPr>
              <a:t>Dritte Gliederungsebene</a:t>
            </a:r>
          </a:p>
          <a:p>
            <a:pPr marL="1728000" lvl="3" indent="-216000">
              <a:spcBef>
                <a:spcPts val="567"/>
              </a:spcBef>
              <a:buClr>
                <a:srgbClr val="FFFFFF"/>
              </a:buClr>
              <a:buSzPct val="75000"/>
              <a:buFont typeface="Symbol" charset="2"/>
              <a:buChar char=""/>
            </a:pPr>
            <a:r>
              <a:rPr lang="de-DE" sz="1400" b="0" strike="noStrike" spc="-1">
                <a:solidFill>
                  <a:srgbClr val="000000"/>
                </a:solidFill>
                <a:latin typeface="Arial"/>
              </a:rPr>
              <a:t>Vierte Gliederungsebene</a:t>
            </a:r>
          </a:p>
          <a:p>
            <a:pPr marL="2160000" lvl="4" indent="-216000">
              <a:spcBef>
                <a:spcPts val="283"/>
              </a:spcBef>
              <a:buClr>
                <a:srgbClr val="FFFFFF"/>
              </a:buClr>
              <a:buSzPct val="45000"/>
              <a:buFont typeface="Wingdings" charset="2"/>
              <a:buChar char=""/>
            </a:pPr>
            <a:r>
              <a:rPr lang="de-DE" sz="2000" b="0" strike="noStrike" spc="-1">
                <a:solidFill>
                  <a:srgbClr val="000000"/>
                </a:solidFill>
                <a:latin typeface="Arial"/>
              </a:rPr>
              <a:t>Fünfte Gliederungsebene</a:t>
            </a:r>
          </a:p>
          <a:p>
            <a:pPr marL="2592000" lvl="5" indent="-216000">
              <a:spcBef>
                <a:spcPts val="283"/>
              </a:spcBef>
              <a:buClr>
                <a:srgbClr val="FFFFFF"/>
              </a:buClr>
              <a:buSzPct val="45000"/>
              <a:buFont typeface="Wingdings" charset="2"/>
              <a:buChar char=""/>
            </a:pPr>
            <a:r>
              <a:rPr lang="de-DE" sz="2000" b="0" strike="noStrike" spc="-1">
                <a:solidFill>
                  <a:srgbClr val="000000"/>
                </a:solidFill>
                <a:latin typeface="Arial"/>
              </a:rPr>
              <a:t>Sechste Gliederungsebene</a:t>
            </a:r>
          </a:p>
          <a:p>
            <a:pPr marL="3024000" lvl="6" indent="-216000">
              <a:spcBef>
                <a:spcPts val="283"/>
              </a:spcBef>
              <a:buClr>
                <a:srgbClr val="FFFFFF"/>
              </a:buClr>
              <a:buSzPct val="45000"/>
              <a:buFont typeface="Wingdings" charset="2"/>
              <a:buChar char=""/>
            </a:pPr>
            <a:r>
              <a:rPr lang="de-DE" sz="2000" b="0" strike="noStrike" spc="-1">
                <a:solidFill>
                  <a:srgbClr val="000000"/>
                </a:solidFill>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5.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5.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8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7.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6.xml.rels><?xml version="1.0" encoding="UTF-8" standalone="yes"?>
<Relationships xmlns="http://schemas.openxmlformats.org/package/2006/relationships"><Relationship Id="rId2" Type="http://schemas.openxmlformats.org/officeDocument/2006/relationships/hyperlink" Target="https://drive.google.com/file/d/1MHrQyi1eSxr_tzU_vSVFUcGWePZF4Quh/view?usp=sharing" TargetMode="External"/><Relationship Id="rId1" Type="http://schemas.openxmlformats.org/officeDocument/2006/relationships/slideLayout" Target="../slideLayouts/slideLayout109.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5.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1079640" y="391320"/>
            <a:ext cx="6984360" cy="1609920"/>
          </a:xfrm>
          <a:prstGeom prst="rect">
            <a:avLst/>
          </a:prstGeom>
          <a:noFill/>
          <a:ln w="0">
            <a:noFill/>
          </a:ln>
        </p:spPr>
        <p:txBody>
          <a:bodyPr tIns="91440" bIns="91440" anchor="b">
            <a:noAutofit/>
          </a:bodyPr>
          <a:lstStyle/>
          <a:p>
            <a:pPr>
              <a:lnSpc>
                <a:spcPct val="100000"/>
              </a:lnSpc>
              <a:buNone/>
              <a:tabLst>
                <a:tab pos="0" algn="l"/>
              </a:tabLst>
            </a:pPr>
            <a:r>
              <a:rPr lang="en" sz="4200" b="1" strike="noStrike" spc="-1">
                <a:solidFill>
                  <a:srgbClr val="FFFFFF"/>
                </a:solidFill>
                <a:latin typeface="Archivo Narrow"/>
                <a:ea typeface="Archivo Narrow"/>
              </a:rPr>
              <a:t>Insurance &amp; Banking: BlingBank</a:t>
            </a:r>
            <a:endParaRPr lang="de-DE" sz="4200" b="0" strike="noStrike" spc="-1">
              <a:solidFill>
                <a:srgbClr val="000000"/>
              </a:solidFill>
              <a:latin typeface="Arial"/>
            </a:endParaRPr>
          </a:p>
        </p:txBody>
      </p:sp>
      <p:sp>
        <p:nvSpPr>
          <p:cNvPr id="427" name="PlaceHolder 2"/>
          <p:cNvSpPr>
            <a:spLocks noGrp="1"/>
          </p:cNvSpPr>
          <p:nvPr>
            <p:ph type="subTitle"/>
          </p:nvPr>
        </p:nvSpPr>
        <p:spPr>
          <a:xfrm>
            <a:off x="1079640" y="2001600"/>
            <a:ext cx="6984360" cy="475560"/>
          </a:xfrm>
          <a:prstGeom prst="rect">
            <a:avLst/>
          </a:prstGeom>
          <a:noFill/>
          <a:ln w="0">
            <a:noFill/>
          </a:ln>
        </p:spPr>
        <p:txBody>
          <a:bodyPr tIns="91440" bIns="91440" anchor="t">
            <a:noAutofit/>
          </a:bodyPr>
          <a:lstStyle/>
          <a:p>
            <a:pPr>
              <a:lnSpc>
                <a:spcPct val="115000"/>
              </a:lnSpc>
              <a:buNone/>
              <a:tabLst>
                <a:tab pos="0" algn="l"/>
              </a:tabLst>
            </a:pPr>
            <a:r>
              <a:rPr lang="en" sz="1600" b="0" strike="noStrike" spc="-1">
                <a:solidFill>
                  <a:srgbClr val="FFFFFF"/>
                </a:solidFill>
                <a:latin typeface="Barlow"/>
                <a:ea typeface="Barlow"/>
              </a:rPr>
              <a:t>Network and Computer Security Project</a:t>
            </a:r>
            <a:endParaRPr lang="de-DE" sz="1600" b="0" strike="noStrike" spc="-1">
              <a:latin typeface="Arial"/>
            </a:endParaRPr>
          </a:p>
        </p:txBody>
      </p:sp>
      <p:grpSp>
        <p:nvGrpSpPr>
          <p:cNvPr id="428" name="Google Shape;231;p32"/>
          <p:cNvGrpSpPr/>
          <p:nvPr/>
        </p:nvGrpSpPr>
        <p:grpSpPr>
          <a:xfrm>
            <a:off x="-73080" y="3065400"/>
            <a:ext cx="9750240" cy="3038040"/>
            <a:chOff x="-73080" y="3065400"/>
            <a:chExt cx="9750240" cy="3038040"/>
          </a:xfrm>
        </p:grpSpPr>
        <p:pic>
          <p:nvPicPr>
            <p:cNvPr id="429" name="Google Shape;232;p32"/>
            <p:cNvPicPr/>
            <p:nvPr/>
          </p:nvPicPr>
          <p:blipFill>
            <a:blip r:embed="rId2"/>
            <a:stretch/>
          </p:blipFill>
          <p:spPr>
            <a:xfrm>
              <a:off x="7717680" y="3065400"/>
              <a:ext cx="1959480" cy="1957680"/>
            </a:xfrm>
            <a:prstGeom prst="rect">
              <a:avLst/>
            </a:prstGeom>
            <a:ln w="0">
              <a:noFill/>
            </a:ln>
          </p:spPr>
        </p:pic>
        <p:pic>
          <p:nvPicPr>
            <p:cNvPr id="430" name="Google Shape;233;p32"/>
            <p:cNvPicPr/>
            <p:nvPr/>
          </p:nvPicPr>
          <p:blipFill>
            <a:blip r:embed="rId3"/>
            <a:stretch/>
          </p:blipFill>
          <p:spPr>
            <a:xfrm>
              <a:off x="-73080" y="3581280"/>
              <a:ext cx="9289800" cy="2522160"/>
            </a:xfrm>
            <a:prstGeom prst="rect">
              <a:avLst/>
            </a:prstGeom>
            <a:ln w="0">
              <a:noFill/>
            </a:ln>
          </p:spPr>
        </p:pic>
      </p:grpSp>
      <p:sp>
        <p:nvSpPr>
          <p:cNvPr id="431" name="PlaceHolder 3"/>
          <p:cNvSpPr>
            <a:spLocks noGrp="1"/>
          </p:cNvSpPr>
          <p:nvPr>
            <p:ph type="subTitle"/>
          </p:nvPr>
        </p:nvSpPr>
        <p:spPr>
          <a:xfrm>
            <a:off x="1136160" y="2571840"/>
            <a:ext cx="6984360" cy="475560"/>
          </a:xfrm>
          <a:prstGeom prst="rect">
            <a:avLst/>
          </a:prstGeom>
          <a:noFill/>
          <a:ln w="0">
            <a:noFill/>
          </a:ln>
        </p:spPr>
        <p:txBody>
          <a:bodyPr tIns="91440" bIns="91440" anchor="t">
            <a:noAutofit/>
          </a:bodyPr>
          <a:lstStyle/>
          <a:p>
            <a:pPr>
              <a:lnSpc>
                <a:spcPct val="115000"/>
              </a:lnSpc>
              <a:buNone/>
              <a:tabLst>
                <a:tab pos="0" algn="l"/>
              </a:tabLst>
            </a:pPr>
            <a:r>
              <a:rPr lang="en" sz="1600" b="0" strike="noStrike" spc="-1">
                <a:solidFill>
                  <a:srgbClr val="FFFFFF"/>
                </a:solidFill>
                <a:latin typeface="Barlow"/>
                <a:ea typeface="Barlow"/>
              </a:rPr>
              <a:t>Niklas Herbster, Vuk Jurisic, Kevin Ross</a:t>
            </a:r>
            <a:endParaRPr lang="de-DE"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PlaceHolder 1"/>
          <p:cNvSpPr>
            <a:spLocks noGrp="1"/>
          </p:cNvSpPr>
          <p:nvPr>
            <p:ph type="title"/>
          </p:nvPr>
        </p:nvSpPr>
        <p:spPr>
          <a:xfrm>
            <a:off x="941760" y="1620000"/>
            <a:ext cx="7159320" cy="915480"/>
          </a:xfrm>
          <a:prstGeom prst="rect">
            <a:avLst/>
          </a:prstGeom>
          <a:noFill/>
          <a:ln w="0">
            <a:noFill/>
          </a:ln>
        </p:spPr>
        <p:txBody>
          <a:bodyPr tIns="91440" bIns="91440" anchor="b">
            <a:noAutofit/>
          </a:bodyPr>
          <a:lstStyle/>
          <a:p>
            <a:pPr>
              <a:lnSpc>
                <a:spcPct val="100000"/>
              </a:lnSpc>
              <a:buNone/>
              <a:tabLst>
                <a:tab pos="0" algn="l"/>
              </a:tabLst>
            </a:pPr>
            <a:r>
              <a:rPr lang="en" sz="3500" b="1" strike="noStrike" spc="-1">
                <a:solidFill>
                  <a:srgbClr val="FFFFFF"/>
                </a:solidFill>
                <a:latin typeface="Archivo Narrow"/>
                <a:ea typeface="Archivo Narrow"/>
              </a:rPr>
              <a:t>Secure Channel and Key Distribution</a:t>
            </a:r>
            <a:endParaRPr lang="de-DE" sz="3500" b="0" strike="noStrike" spc="-1">
              <a:solidFill>
                <a:srgbClr val="000000"/>
              </a:solidFill>
              <a:latin typeface="Arial"/>
            </a:endParaRPr>
          </a:p>
        </p:txBody>
      </p:sp>
      <p:sp>
        <p:nvSpPr>
          <p:cNvPr id="515" name="PlaceHolder 2"/>
          <p:cNvSpPr>
            <a:spLocks noGrp="1"/>
          </p:cNvSpPr>
          <p:nvPr>
            <p:ph type="title"/>
          </p:nvPr>
        </p:nvSpPr>
        <p:spPr>
          <a:xfrm>
            <a:off x="941760" y="691920"/>
            <a:ext cx="1651680" cy="763200"/>
          </a:xfrm>
          <a:prstGeom prst="rect">
            <a:avLst/>
          </a:prstGeom>
          <a:noFill/>
          <a:ln w="0">
            <a:noFill/>
          </a:ln>
        </p:spPr>
        <p:txBody>
          <a:bodyPr tIns="91440" bIns="91440" anchor="ctr">
            <a:noAutofit/>
          </a:bodyPr>
          <a:lstStyle/>
          <a:p>
            <a:pPr>
              <a:lnSpc>
                <a:spcPct val="100000"/>
              </a:lnSpc>
              <a:buNone/>
              <a:tabLst>
                <a:tab pos="0" algn="l"/>
              </a:tabLst>
            </a:pPr>
            <a:r>
              <a:rPr lang="en" sz="4500" b="1" strike="noStrike" spc="-1">
                <a:solidFill>
                  <a:srgbClr val="F0A563"/>
                </a:solidFill>
                <a:latin typeface="Archivo Narrow"/>
                <a:ea typeface="Archivo Narrow"/>
              </a:rPr>
              <a:t>03</a:t>
            </a:r>
            <a:endParaRPr lang="de-DE" sz="4500" b="0" strike="noStrike" spc="-1">
              <a:solidFill>
                <a:srgbClr val="000000"/>
              </a:solidFill>
              <a:latin typeface="Arial"/>
            </a:endParaRPr>
          </a:p>
        </p:txBody>
      </p:sp>
      <p:sp>
        <p:nvSpPr>
          <p:cNvPr id="516" name="PlaceHolder 3"/>
          <p:cNvSpPr>
            <a:spLocks noGrp="1"/>
          </p:cNvSpPr>
          <p:nvPr>
            <p:ph type="subTitle"/>
          </p:nvPr>
        </p:nvSpPr>
        <p:spPr>
          <a:xfrm>
            <a:off x="941760" y="2445840"/>
            <a:ext cx="5991480" cy="763200"/>
          </a:xfrm>
          <a:prstGeom prst="rect">
            <a:avLst/>
          </a:prstGeom>
          <a:noFill/>
          <a:ln w="0">
            <a:noFill/>
          </a:ln>
        </p:spPr>
        <p:txBody>
          <a:bodyPr tIns="91440" bIns="91440" anchor="t">
            <a:noAutofit/>
          </a:bodyPr>
          <a:lstStyle/>
          <a:p>
            <a:pPr>
              <a:lnSpc>
                <a:spcPct val="115000"/>
              </a:lnSpc>
              <a:buNone/>
              <a:tabLst>
                <a:tab pos="0" algn="l"/>
              </a:tabLst>
            </a:pPr>
            <a:r>
              <a:rPr lang="en" sz="1600" b="0" strike="noStrike" spc="-1">
                <a:solidFill>
                  <a:srgbClr val="FFFFFF"/>
                </a:solidFill>
                <a:latin typeface="Barlow"/>
                <a:ea typeface="Barlow"/>
              </a:rPr>
              <a:t>Implementation and details of our cryptographic library</a:t>
            </a:r>
            <a:endParaRPr lang="de-DE" sz="1600" b="0" strike="noStrike" spc="-1">
              <a:latin typeface="Arial"/>
            </a:endParaRPr>
          </a:p>
        </p:txBody>
      </p:sp>
      <p:grpSp>
        <p:nvGrpSpPr>
          <p:cNvPr id="517" name="Google Shape;358;p41"/>
          <p:cNvGrpSpPr/>
          <p:nvPr/>
        </p:nvGrpSpPr>
        <p:grpSpPr>
          <a:xfrm>
            <a:off x="609480" y="-1451160"/>
            <a:ext cx="9957240" cy="6228720"/>
            <a:chOff x="609480" y="-1451160"/>
            <a:chExt cx="9957240" cy="6228720"/>
          </a:xfrm>
        </p:grpSpPr>
        <p:pic>
          <p:nvPicPr>
            <p:cNvPr id="518" name="Google Shape;359;p41"/>
            <p:cNvPicPr/>
            <p:nvPr/>
          </p:nvPicPr>
          <p:blipFill>
            <a:blip r:embed="rId2"/>
            <a:stretch/>
          </p:blipFill>
          <p:spPr>
            <a:xfrm>
              <a:off x="609480" y="2755440"/>
              <a:ext cx="9286560" cy="2022120"/>
            </a:xfrm>
            <a:prstGeom prst="rect">
              <a:avLst/>
            </a:prstGeom>
            <a:ln w="0">
              <a:noFill/>
            </a:ln>
          </p:spPr>
        </p:pic>
        <p:pic>
          <p:nvPicPr>
            <p:cNvPr id="519" name="Google Shape;360;p41"/>
            <p:cNvPicPr/>
            <p:nvPr/>
          </p:nvPicPr>
          <p:blipFill>
            <a:blip r:embed="rId3"/>
            <a:stretch/>
          </p:blipFill>
          <p:spPr>
            <a:xfrm>
              <a:off x="7665840" y="-1451160"/>
              <a:ext cx="2900880" cy="2900880"/>
            </a:xfrm>
            <a:prstGeom prst="rect">
              <a:avLst/>
            </a:prstGeom>
            <a:ln w="0">
              <a:noFill/>
            </a:ln>
          </p:spPr>
        </p:pic>
        <p:pic>
          <p:nvPicPr>
            <p:cNvPr id="520" name="Google Shape;361;p41"/>
            <p:cNvPicPr/>
            <p:nvPr/>
          </p:nvPicPr>
          <p:blipFill>
            <a:blip r:embed="rId4"/>
            <a:stretch/>
          </p:blipFill>
          <p:spPr>
            <a:xfrm>
              <a:off x="7134840" y="308160"/>
              <a:ext cx="1546920" cy="1546920"/>
            </a:xfrm>
            <a:prstGeom prst="rect">
              <a:avLst/>
            </a:prstGeom>
            <a:ln w="0">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lstStyle/>
          <a:p>
            <a:pPr algn="ctr">
              <a:lnSpc>
                <a:spcPct val="100000"/>
              </a:lnSpc>
              <a:buNone/>
              <a:tabLst>
                <a:tab pos="0" algn="l"/>
              </a:tabLst>
            </a:pPr>
            <a:r>
              <a:rPr lang="en" sz="4500" b="1" strike="noStrike" spc="-1">
                <a:solidFill>
                  <a:srgbClr val="F0A563"/>
                </a:solidFill>
                <a:latin typeface="Archivo Narrow"/>
                <a:ea typeface="Archivo Narrow"/>
              </a:rPr>
              <a:t>03 </a:t>
            </a:r>
            <a:r>
              <a:rPr lang="en" sz="3500" b="1" strike="noStrike" spc="-1">
                <a:solidFill>
                  <a:srgbClr val="FFFFFF"/>
                </a:solidFill>
                <a:latin typeface="Archivo Narrow"/>
                <a:ea typeface="Archivo Narrow"/>
              </a:rPr>
              <a:t>Secure Channel and Key Distribution</a:t>
            </a:r>
            <a:endParaRPr lang="de-DE" sz="3500" b="0" strike="noStrike" spc="-1">
              <a:solidFill>
                <a:srgbClr val="000000"/>
              </a:solidFill>
              <a:latin typeface="Arial"/>
            </a:endParaRPr>
          </a:p>
          <a:p>
            <a:pPr algn="ctr">
              <a:lnSpc>
                <a:spcPct val="100000"/>
              </a:lnSpc>
              <a:buNone/>
              <a:tabLst>
                <a:tab pos="0" algn="l"/>
              </a:tabLst>
            </a:pPr>
            <a:endParaRPr lang="de-DE" sz="3500" b="0" strike="noStrike" spc="-1">
              <a:solidFill>
                <a:srgbClr val="000000"/>
              </a:solidFill>
              <a:latin typeface="Arial"/>
            </a:endParaRPr>
          </a:p>
        </p:txBody>
      </p:sp>
      <p:sp>
        <p:nvSpPr>
          <p:cNvPr id="522" name="PlaceHolder 2"/>
          <p:cNvSpPr>
            <a:spLocks noGrp="1"/>
          </p:cNvSpPr>
          <p:nvPr>
            <p:ph type="subTitle"/>
          </p:nvPr>
        </p:nvSpPr>
        <p:spPr>
          <a:xfrm>
            <a:off x="4610160" y="2429280"/>
            <a:ext cx="4029840" cy="1177200"/>
          </a:xfrm>
          <a:prstGeom prst="rect">
            <a:avLst/>
          </a:prstGeom>
          <a:noFill/>
          <a:ln w="0">
            <a:noFill/>
          </a:ln>
        </p:spPr>
        <p:txBody>
          <a:bodyPr tIns="91440" bIns="91440" anchor="t">
            <a:noAutofit/>
          </a:bodyPr>
          <a:lstStyle/>
          <a:p>
            <a:pPr marL="457200" indent="-330120">
              <a:lnSpc>
                <a:spcPct val="115000"/>
              </a:lnSpc>
              <a:buClr>
                <a:srgbClr val="FFFFFF"/>
              </a:buClr>
              <a:buFont typeface="Barlow"/>
              <a:buChar char="●"/>
            </a:pPr>
            <a:r>
              <a:rPr lang="en" sz="1600" b="0" strike="noStrike" spc="-1">
                <a:solidFill>
                  <a:srgbClr val="FFFFFF"/>
                </a:solidFill>
                <a:latin typeface="Barlow"/>
                <a:ea typeface="Barlow"/>
              </a:rPr>
              <a:t>Public Keys are encrypted and exchanged when a User creates an account</a:t>
            </a:r>
            <a:endParaRPr lang="de-DE" sz="1600" b="0" strike="noStrike" spc="-1">
              <a:latin typeface="Arial"/>
            </a:endParaRPr>
          </a:p>
          <a:p>
            <a:pPr marL="457200" indent="-330120">
              <a:lnSpc>
                <a:spcPct val="115000"/>
              </a:lnSpc>
              <a:buClr>
                <a:srgbClr val="FFFFFF"/>
              </a:buClr>
              <a:buFont typeface="Barlow"/>
              <a:buChar char="●"/>
            </a:pPr>
            <a:r>
              <a:rPr lang="en" sz="1600" b="0" strike="noStrike" spc="-1">
                <a:solidFill>
                  <a:srgbClr val="FFFFFF"/>
                </a:solidFill>
                <a:latin typeface="Barlow"/>
                <a:ea typeface="Barlow"/>
              </a:rPr>
              <a:t>Session Keys are encrypted and exchanged when a User logs in  (PFS)</a:t>
            </a:r>
            <a:endParaRPr lang="de-DE" sz="1600" b="0" strike="noStrike" spc="-1">
              <a:latin typeface="Arial"/>
            </a:endParaRPr>
          </a:p>
        </p:txBody>
      </p:sp>
      <p:sp>
        <p:nvSpPr>
          <p:cNvPr id="523" name="PlaceHolder 3"/>
          <p:cNvSpPr>
            <a:spLocks noGrp="1"/>
          </p:cNvSpPr>
          <p:nvPr>
            <p:ph type="subTitle"/>
          </p:nvPr>
        </p:nvSpPr>
        <p:spPr>
          <a:xfrm>
            <a:off x="756000" y="2380680"/>
            <a:ext cx="4029840" cy="993600"/>
          </a:xfrm>
          <a:prstGeom prst="rect">
            <a:avLst/>
          </a:prstGeom>
          <a:noFill/>
          <a:ln w="0">
            <a:noFill/>
          </a:ln>
        </p:spPr>
        <p:txBody>
          <a:bodyPr tIns="91440" bIns="91440" anchor="t">
            <a:noAutofit/>
          </a:bodyPr>
          <a:lstStyle/>
          <a:p>
            <a:pPr marL="457200" indent="-330120">
              <a:lnSpc>
                <a:spcPct val="115000"/>
              </a:lnSpc>
              <a:buClr>
                <a:srgbClr val="FFFFFF"/>
              </a:buClr>
              <a:buFont typeface="Barlow"/>
              <a:buChar char="●"/>
            </a:pPr>
            <a:r>
              <a:rPr lang="en" sz="1600" b="0" strike="noStrike" spc="-1">
                <a:solidFill>
                  <a:srgbClr val="FFFFFF"/>
                </a:solidFill>
                <a:latin typeface="Barlow"/>
                <a:ea typeface="Barlow"/>
              </a:rPr>
              <a:t>Client and Server communicate via HTTPS</a:t>
            </a:r>
            <a:endParaRPr lang="de-DE" sz="1600" b="0" strike="noStrike" spc="-1">
              <a:latin typeface="Arial"/>
            </a:endParaRPr>
          </a:p>
          <a:p>
            <a:pPr marL="457200" indent="-330120">
              <a:lnSpc>
                <a:spcPct val="115000"/>
              </a:lnSpc>
              <a:buClr>
                <a:srgbClr val="FFFFFF"/>
              </a:buClr>
              <a:buFont typeface="Barlow"/>
              <a:buChar char="●"/>
            </a:pPr>
            <a:r>
              <a:rPr lang="en" sz="1600" b="0" strike="noStrike" spc="-1">
                <a:solidFill>
                  <a:srgbClr val="FFFFFF"/>
                </a:solidFill>
                <a:latin typeface="Barlow"/>
                <a:ea typeface="Barlow"/>
              </a:rPr>
              <a:t>Server and Database communicate via SSL/TLS</a:t>
            </a:r>
            <a:endParaRPr lang="de-DE" sz="1600" b="0" strike="noStrike" spc="-1">
              <a:latin typeface="Arial"/>
            </a:endParaRPr>
          </a:p>
        </p:txBody>
      </p:sp>
      <p:sp>
        <p:nvSpPr>
          <p:cNvPr id="524" name="PlaceHolder 4"/>
          <p:cNvSpPr>
            <a:spLocks noGrp="1"/>
          </p:cNvSpPr>
          <p:nvPr>
            <p:ph type="subTitle"/>
          </p:nvPr>
        </p:nvSpPr>
        <p:spPr>
          <a:xfrm>
            <a:off x="900000" y="1961280"/>
            <a:ext cx="3478320" cy="558720"/>
          </a:xfrm>
          <a:prstGeom prst="rect">
            <a:avLst/>
          </a:prstGeom>
          <a:noFill/>
          <a:ln w="0">
            <a:noFill/>
          </a:ln>
        </p:spPr>
        <p:txBody>
          <a:bodyPr tIns="91440" bIns="91440" anchor="b">
            <a:noAutofit/>
          </a:bodyPr>
          <a:lstStyle/>
          <a:p>
            <a:pPr algn="ctr">
              <a:lnSpc>
                <a:spcPct val="115000"/>
              </a:lnSpc>
              <a:buNone/>
              <a:tabLst>
                <a:tab pos="0" algn="l"/>
              </a:tabLst>
            </a:pPr>
            <a:r>
              <a:rPr lang="en" sz="2400" b="1" strike="noStrike" spc="-1">
                <a:solidFill>
                  <a:srgbClr val="FFFFFF"/>
                </a:solidFill>
                <a:latin typeface="Archivo Narrow"/>
                <a:ea typeface="Archivo Narrow"/>
              </a:rPr>
              <a:t>Secure Channel</a:t>
            </a:r>
            <a:endParaRPr lang="de-DE" sz="2400" b="0" strike="noStrike" spc="-1">
              <a:latin typeface="Arial"/>
            </a:endParaRPr>
          </a:p>
        </p:txBody>
      </p:sp>
      <p:sp>
        <p:nvSpPr>
          <p:cNvPr id="525" name="PlaceHolder 5"/>
          <p:cNvSpPr>
            <a:spLocks noGrp="1"/>
          </p:cNvSpPr>
          <p:nvPr>
            <p:ph type="subTitle"/>
          </p:nvPr>
        </p:nvSpPr>
        <p:spPr>
          <a:xfrm>
            <a:off x="5104080" y="1972800"/>
            <a:ext cx="3085920" cy="558720"/>
          </a:xfrm>
          <a:prstGeom prst="rect">
            <a:avLst/>
          </a:prstGeom>
          <a:noFill/>
          <a:ln w="0">
            <a:noFill/>
          </a:ln>
        </p:spPr>
        <p:txBody>
          <a:bodyPr tIns="91440" bIns="91440" anchor="b">
            <a:noAutofit/>
          </a:bodyPr>
          <a:lstStyle/>
          <a:p>
            <a:pPr algn="ctr">
              <a:lnSpc>
                <a:spcPct val="115000"/>
              </a:lnSpc>
              <a:buNone/>
              <a:tabLst>
                <a:tab pos="0" algn="l"/>
              </a:tabLst>
            </a:pPr>
            <a:r>
              <a:rPr lang="en" sz="2400" b="1" strike="noStrike" spc="-1">
                <a:solidFill>
                  <a:srgbClr val="FFFFFF"/>
                </a:solidFill>
                <a:latin typeface="Archivo Narrow"/>
                <a:ea typeface="Archivo Narrow"/>
              </a:rPr>
              <a:t>Key Distribution</a:t>
            </a:r>
            <a:endParaRPr lang="de-DE" sz="2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PlaceHolder 1"/>
          <p:cNvSpPr>
            <a:spLocks noGrp="1"/>
          </p:cNvSpPr>
          <p:nvPr>
            <p:ph type="title"/>
          </p:nvPr>
        </p:nvSpPr>
        <p:spPr>
          <a:xfrm>
            <a:off x="942480" y="1800000"/>
            <a:ext cx="5717520" cy="915480"/>
          </a:xfrm>
          <a:prstGeom prst="rect">
            <a:avLst/>
          </a:prstGeom>
          <a:noFill/>
          <a:ln w="0">
            <a:noFill/>
          </a:ln>
        </p:spPr>
        <p:txBody>
          <a:bodyPr tIns="91440" bIns="91440" anchor="b">
            <a:noAutofit/>
          </a:bodyPr>
          <a:lstStyle/>
          <a:p>
            <a:pPr>
              <a:lnSpc>
                <a:spcPct val="100000"/>
              </a:lnSpc>
              <a:buNone/>
              <a:tabLst>
                <a:tab pos="0" algn="l"/>
              </a:tabLst>
            </a:pPr>
            <a:r>
              <a:rPr lang="en" sz="4200" b="1" strike="noStrike" spc="-1">
                <a:solidFill>
                  <a:srgbClr val="FFFFFF"/>
                </a:solidFill>
                <a:latin typeface="Archivo Narrow"/>
                <a:ea typeface="Archivo Narrow"/>
              </a:rPr>
              <a:t>Security Challenge</a:t>
            </a:r>
            <a:endParaRPr lang="de-DE" sz="4200" b="0" strike="noStrike" spc="-1">
              <a:solidFill>
                <a:srgbClr val="000000"/>
              </a:solidFill>
              <a:latin typeface="Arial"/>
            </a:endParaRPr>
          </a:p>
        </p:txBody>
      </p:sp>
      <p:sp>
        <p:nvSpPr>
          <p:cNvPr id="527" name="PlaceHolder 2"/>
          <p:cNvSpPr>
            <a:spLocks noGrp="1"/>
          </p:cNvSpPr>
          <p:nvPr>
            <p:ph type="title"/>
          </p:nvPr>
        </p:nvSpPr>
        <p:spPr>
          <a:xfrm>
            <a:off x="941760" y="691920"/>
            <a:ext cx="1651680" cy="763200"/>
          </a:xfrm>
          <a:prstGeom prst="rect">
            <a:avLst/>
          </a:prstGeom>
          <a:noFill/>
          <a:ln w="0">
            <a:noFill/>
          </a:ln>
        </p:spPr>
        <p:txBody>
          <a:bodyPr tIns="91440" bIns="91440" anchor="ctr">
            <a:noAutofit/>
          </a:bodyPr>
          <a:lstStyle/>
          <a:p>
            <a:pPr>
              <a:lnSpc>
                <a:spcPct val="100000"/>
              </a:lnSpc>
              <a:buNone/>
              <a:tabLst>
                <a:tab pos="0" algn="l"/>
              </a:tabLst>
            </a:pPr>
            <a:r>
              <a:rPr lang="en" sz="4500" b="1" strike="noStrike" spc="-1">
                <a:solidFill>
                  <a:srgbClr val="F0A563"/>
                </a:solidFill>
                <a:latin typeface="Archivo Narrow"/>
                <a:ea typeface="Archivo Narrow"/>
              </a:rPr>
              <a:t>04</a:t>
            </a:r>
            <a:endParaRPr lang="de-DE" sz="4500" b="0" strike="noStrike" spc="-1">
              <a:solidFill>
                <a:srgbClr val="000000"/>
              </a:solidFill>
              <a:latin typeface="Arial"/>
            </a:endParaRPr>
          </a:p>
        </p:txBody>
      </p:sp>
      <p:sp>
        <p:nvSpPr>
          <p:cNvPr id="528" name="PlaceHolder 3"/>
          <p:cNvSpPr>
            <a:spLocks noGrp="1"/>
          </p:cNvSpPr>
          <p:nvPr>
            <p:ph type="subTitle"/>
          </p:nvPr>
        </p:nvSpPr>
        <p:spPr>
          <a:xfrm>
            <a:off x="941760" y="2656800"/>
            <a:ext cx="5991480" cy="763200"/>
          </a:xfrm>
          <a:prstGeom prst="rect">
            <a:avLst/>
          </a:prstGeom>
          <a:noFill/>
          <a:ln w="0">
            <a:noFill/>
          </a:ln>
        </p:spPr>
        <p:txBody>
          <a:bodyPr tIns="91440" bIns="91440" anchor="t">
            <a:noAutofit/>
          </a:bodyPr>
          <a:lstStyle/>
          <a:p>
            <a:pPr>
              <a:lnSpc>
                <a:spcPct val="115000"/>
              </a:lnSpc>
              <a:buNone/>
              <a:tabLst>
                <a:tab pos="0" algn="l"/>
              </a:tabLst>
            </a:pPr>
            <a:r>
              <a:rPr lang="en" sz="1600" b="0" strike="noStrike" spc="-1">
                <a:solidFill>
                  <a:srgbClr val="FFFFFF"/>
                </a:solidFill>
                <a:latin typeface="Barlow"/>
                <a:ea typeface="Barlow"/>
              </a:rPr>
              <a:t>Enhancing Security: Non-Repudiation, Freshness, and Multi-Owner Accounts</a:t>
            </a:r>
            <a:endParaRPr lang="de-DE" sz="1600" b="0" strike="noStrike" spc="-1">
              <a:latin typeface="Arial"/>
            </a:endParaRPr>
          </a:p>
        </p:txBody>
      </p:sp>
      <p:grpSp>
        <p:nvGrpSpPr>
          <p:cNvPr id="529" name="Google Shape;378;p43"/>
          <p:cNvGrpSpPr/>
          <p:nvPr/>
        </p:nvGrpSpPr>
        <p:grpSpPr>
          <a:xfrm>
            <a:off x="-76320" y="-911160"/>
            <a:ext cx="9957600" cy="6228720"/>
            <a:chOff x="-76320" y="-911160"/>
            <a:chExt cx="9957600" cy="6228720"/>
          </a:xfrm>
        </p:grpSpPr>
        <p:pic>
          <p:nvPicPr>
            <p:cNvPr id="530" name="Google Shape;379;p43"/>
            <p:cNvPicPr/>
            <p:nvPr/>
          </p:nvPicPr>
          <p:blipFill>
            <a:blip r:embed="rId2"/>
            <a:stretch/>
          </p:blipFill>
          <p:spPr>
            <a:xfrm>
              <a:off x="-76320" y="3295440"/>
              <a:ext cx="9286560" cy="2022120"/>
            </a:xfrm>
            <a:prstGeom prst="rect">
              <a:avLst/>
            </a:prstGeom>
            <a:ln w="0">
              <a:noFill/>
            </a:ln>
          </p:spPr>
        </p:pic>
        <p:pic>
          <p:nvPicPr>
            <p:cNvPr id="531" name="Google Shape;380;p43"/>
            <p:cNvPicPr/>
            <p:nvPr/>
          </p:nvPicPr>
          <p:blipFill>
            <a:blip r:embed="rId3"/>
            <a:stretch/>
          </p:blipFill>
          <p:spPr>
            <a:xfrm>
              <a:off x="6980400" y="-911160"/>
              <a:ext cx="2900880" cy="2900880"/>
            </a:xfrm>
            <a:prstGeom prst="rect">
              <a:avLst/>
            </a:prstGeom>
            <a:ln w="0">
              <a:noFill/>
            </a:ln>
          </p:spPr>
        </p:pic>
        <p:pic>
          <p:nvPicPr>
            <p:cNvPr id="532" name="Google Shape;381;p43"/>
            <p:cNvPicPr/>
            <p:nvPr/>
          </p:nvPicPr>
          <p:blipFill>
            <a:blip r:embed="rId4"/>
            <a:stretch/>
          </p:blipFill>
          <p:spPr>
            <a:xfrm>
              <a:off x="6449400" y="848520"/>
              <a:ext cx="1546920" cy="1546920"/>
            </a:xfrm>
            <a:prstGeom prst="rect">
              <a:avLst/>
            </a:prstGeom>
            <a:ln w="0">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PlaceHolder 1"/>
          <p:cNvSpPr>
            <a:spLocks noGrp="1"/>
          </p:cNvSpPr>
          <p:nvPr>
            <p:ph type="subTitle"/>
          </p:nvPr>
        </p:nvSpPr>
        <p:spPr>
          <a:xfrm>
            <a:off x="3696120" y="1264680"/>
            <a:ext cx="4977720" cy="598320"/>
          </a:xfrm>
          <a:prstGeom prst="rect">
            <a:avLst/>
          </a:prstGeom>
          <a:noFill/>
          <a:ln w="0">
            <a:noFill/>
          </a:ln>
        </p:spPr>
        <p:txBody>
          <a:bodyPr tIns="91440" bIns="91440" anchor="t">
            <a:noAutofit/>
          </a:bodyPr>
          <a:lstStyle/>
          <a:p>
            <a:pPr algn="r">
              <a:lnSpc>
                <a:spcPct val="115000"/>
              </a:lnSpc>
              <a:buNone/>
              <a:tabLst>
                <a:tab pos="0" algn="l"/>
              </a:tabLst>
            </a:pPr>
            <a:r>
              <a:rPr lang="en" sz="1600" b="0" strike="noStrike" spc="-1">
                <a:solidFill>
                  <a:srgbClr val="FFFFFF"/>
                </a:solidFill>
                <a:latin typeface="Barlow"/>
                <a:ea typeface="Barlow"/>
              </a:rPr>
              <a:t>It is ensured through the usage of the digital signature.</a:t>
            </a:r>
            <a:endParaRPr lang="de-DE" sz="1600" b="0" strike="noStrike" spc="-1">
              <a:latin typeface="Arial"/>
            </a:endParaRPr>
          </a:p>
        </p:txBody>
      </p:sp>
      <p:sp>
        <p:nvSpPr>
          <p:cNvPr id="534" name="PlaceHolder 2"/>
          <p:cNvSpPr>
            <a:spLocks noGrp="1"/>
          </p:cNvSpPr>
          <p:nvPr>
            <p:ph type="title"/>
          </p:nvPr>
        </p:nvSpPr>
        <p:spPr>
          <a:xfrm>
            <a:off x="3240000" y="575640"/>
            <a:ext cx="5433840" cy="768600"/>
          </a:xfrm>
          <a:prstGeom prst="rect">
            <a:avLst/>
          </a:prstGeom>
          <a:noFill/>
          <a:ln w="0">
            <a:noFill/>
          </a:ln>
        </p:spPr>
        <p:txBody>
          <a:bodyPr tIns="91440" bIns="91440" anchor="b">
            <a:noAutofit/>
          </a:bodyPr>
          <a:lstStyle/>
          <a:p>
            <a:pPr algn="r">
              <a:lnSpc>
                <a:spcPct val="100000"/>
              </a:lnSpc>
              <a:buNone/>
              <a:tabLst>
                <a:tab pos="0" algn="l"/>
              </a:tabLst>
            </a:pPr>
            <a:r>
              <a:rPr lang="en" sz="4500" b="1" strike="noStrike" spc="-1">
                <a:solidFill>
                  <a:srgbClr val="FFFFFF"/>
                </a:solidFill>
                <a:latin typeface="Archivo Narrow"/>
                <a:ea typeface="Archivo Narrow"/>
              </a:rPr>
              <a:t>Non-repudiation</a:t>
            </a:r>
            <a:endParaRPr lang="de-DE" sz="4500" b="0" strike="noStrike" spc="-1">
              <a:solidFill>
                <a:srgbClr val="000000"/>
              </a:solidFill>
              <a:latin typeface="Arial"/>
            </a:endParaRPr>
          </a:p>
        </p:txBody>
      </p:sp>
      <p:sp>
        <p:nvSpPr>
          <p:cNvPr id="535" name="PlaceHolder 3"/>
          <p:cNvSpPr>
            <a:spLocks noGrp="1"/>
          </p:cNvSpPr>
          <p:nvPr>
            <p:ph type="title"/>
          </p:nvPr>
        </p:nvSpPr>
        <p:spPr>
          <a:xfrm>
            <a:off x="4854600" y="1927800"/>
            <a:ext cx="3819240" cy="768600"/>
          </a:xfrm>
          <a:prstGeom prst="rect">
            <a:avLst/>
          </a:prstGeom>
          <a:noFill/>
          <a:ln w="0">
            <a:noFill/>
          </a:ln>
        </p:spPr>
        <p:txBody>
          <a:bodyPr tIns="91440" bIns="91440" anchor="b">
            <a:noAutofit/>
          </a:bodyPr>
          <a:lstStyle/>
          <a:p>
            <a:pPr algn="r">
              <a:lnSpc>
                <a:spcPct val="100000"/>
              </a:lnSpc>
              <a:buNone/>
              <a:tabLst>
                <a:tab pos="0" algn="l"/>
              </a:tabLst>
            </a:pPr>
            <a:r>
              <a:rPr lang="en" sz="4500" b="1" strike="noStrike" spc="-1">
                <a:solidFill>
                  <a:srgbClr val="FFFFFF"/>
                </a:solidFill>
                <a:latin typeface="Archivo Narrow"/>
                <a:ea typeface="Archivo Narrow"/>
              </a:rPr>
              <a:t>Freshness</a:t>
            </a:r>
            <a:endParaRPr lang="de-DE" sz="4500" b="0" strike="noStrike" spc="-1">
              <a:solidFill>
                <a:srgbClr val="000000"/>
              </a:solidFill>
              <a:latin typeface="Arial"/>
            </a:endParaRPr>
          </a:p>
        </p:txBody>
      </p:sp>
      <p:sp>
        <p:nvSpPr>
          <p:cNvPr id="536" name="PlaceHolder 4"/>
          <p:cNvSpPr>
            <a:spLocks noGrp="1"/>
          </p:cNvSpPr>
          <p:nvPr>
            <p:ph type="subTitle"/>
          </p:nvPr>
        </p:nvSpPr>
        <p:spPr>
          <a:xfrm>
            <a:off x="4379760" y="2616840"/>
            <a:ext cx="4294080" cy="598320"/>
          </a:xfrm>
          <a:prstGeom prst="rect">
            <a:avLst/>
          </a:prstGeom>
          <a:noFill/>
          <a:ln w="0">
            <a:noFill/>
          </a:ln>
        </p:spPr>
        <p:txBody>
          <a:bodyPr tIns="91440" bIns="91440" anchor="t">
            <a:noAutofit/>
          </a:bodyPr>
          <a:lstStyle/>
          <a:p>
            <a:pPr algn="r">
              <a:lnSpc>
                <a:spcPct val="115000"/>
              </a:lnSpc>
              <a:buNone/>
              <a:tabLst>
                <a:tab pos="0" algn="l"/>
              </a:tabLst>
            </a:pPr>
            <a:r>
              <a:rPr lang="en" sz="1600" b="0" strike="noStrike" spc="-1">
                <a:solidFill>
                  <a:srgbClr val="FFFFFF"/>
                </a:solidFill>
                <a:latin typeface="Barlow"/>
                <a:ea typeface="Barlow"/>
              </a:rPr>
              <a:t>Achieved through the usage of the timestamp.</a:t>
            </a:r>
            <a:endParaRPr lang="de-DE" sz="1600" b="0" strike="noStrike" spc="-1">
              <a:latin typeface="Arial"/>
            </a:endParaRPr>
          </a:p>
        </p:txBody>
      </p:sp>
      <p:sp>
        <p:nvSpPr>
          <p:cNvPr id="537" name="PlaceHolder 5"/>
          <p:cNvSpPr>
            <a:spLocks noGrp="1"/>
          </p:cNvSpPr>
          <p:nvPr>
            <p:ph type="subTitle"/>
          </p:nvPr>
        </p:nvSpPr>
        <p:spPr>
          <a:xfrm>
            <a:off x="660960" y="3969000"/>
            <a:ext cx="8089200" cy="598320"/>
          </a:xfrm>
          <a:prstGeom prst="rect">
            <a:avLst/>
          </a:prstGeom>
          <a:noFill/>
          <a:ln w="0">
            <a:noFill/>
          </a:ln>
        </p:spPr>
        <p:txBody>
          <a:bodyPr tIns="91440" bIns="91440" anchor="t">
            <a:noAutofit/>
          </a:bodyPr>
          <a:lstStyle/>
          <a:p>
            <a:pPr algn="r">
              <a:lnSpc>
                <a:spcPct val="115000"/>
              </a:lnSpc>
              <a:buNone/>
              <a:tabLst>
                <a:tab pos="0" algn="l"/>
              </a:tabLst>
            </a:pPr>
            <a:r>
              <a:rPr lang="en" sz="1600" b="0" strike="noStrike" spc="-1">
                <a:solidFill>
                  <a:srgbClr val="FFFFFF"/>
                </a:solidFill>
                <a:latin typeface="Barlow"/>
                <a:ea typeface="Barlow"/>
              </a:rPr>
              <a:t>Transactions are processed once any of the owners initiates the transaction.</a:t>
            </a:r>
            <a:endParaRPr lang="de-DE" sz="1600" b="0" strike="noStrike" spc="-1">
              <a:latin typeface="Arial"/>
            </a:endParaRPr>
          </a:p>
        </p:txBody>
      </p:sp>
      <p:grpSp>
        <p:nvGrpSpPr>
          <p:cNvPr id="538" name="Google Shape;392;p44"/>
          <p:cNvGrpSpPr/>
          <p:nvPr/>
        </p:nvGrpSpPr>
        <p:grpSpPr>
          <a:xfrm>
            <a:off x="304920" y="575640"/>
            <a:ext cx="3309120" cy="3322800"/>
            <a:chOff x="304920" y="575640"/>
            <a:chExt cx="3309120" cy="3322800"/>
          </a:xfrm>
        </p:grpSpPr>
        <p:pic>
          <p:nvPicPr>
            <p:cNvPr id="539" name="Google Shape;393;p44"/>
            <p:cNvPicPr/>
            <p:nvPr/>
          </p:nvPicPr>
          <p:blipFill>
            <a:blip r:embed="rId2"/>
            <a:stretch/>
          </p:blipFill>
          <p:spPr>
            <a:xfrm>
              <a:off x="713160" y="575640"/>
              <a:ext cx="2900880" cy="2900880"/>
            </a:xfrm>
            <a:prstGeom prst="rect">
              <a:avLst/>
            </a:prstGeom>
            <a:ln w="0">
              <a:noFill/>
            </a:ln>
          </p:spPr>
        </p:pic>
        <p:pic>
          <p:nvPicPr>
            <p:cNvPr id="540" name="Google Shape;394;p44"/>
            <p:cNvPicPr/>
            <p:nvPr/>
          </p:nvPicPr>
          <p:blipFill>
            <a:blip r:embed="rId3"/>
            <a:stretch/>
          </p:blipFill>
          <p:spPr>
            <a:xfrm>
              <a:off x="304920" y="2936880"/>
              <a:ext cx="2480400" cy="961560"/>
            </a:xfrm>
            <a:prstGeom prst="rect">
              <a:avLst/>
            </a:prstGeom>
            <a:ln w="0">
              <a:noFill/>
            </a:ln>
          </p:spPr>
        </p:pic>
      </p:grpSp>
      <p:sp>
        <p:nvSpPr>
          <p:cNvPr id="541" name="PlaceHolder 6"/>
          <p:cNvSpPr>
            <a:spLocks noGrp="1"/>
          </p:cNvSpPr>
          <p:nvPr>
            <p:ph type="title"/>
          </p:nvPr>
        </p:nvSpPr>
        <p:spPr>
          <a:xfrm>
            <a:off x="360000" y="3215160"/>
            <a:ext cx="8313840" cy="768600"/>
          </a:xfrm>
          <a:prstGeom prst="rect">
            <a:avLst/>
          </a:prstGeom>
          <a:noFill/>
          <a:ln w="0">
            <a:noFill/>
          </a:ln>
        </p:spPr>
        <p:txBody>
          <a:bodyPr tIns="91440" bIns="91440" anchor="b">
            <a:noAutofit/>
          </a:bodyPr>
          <a:lstStyle/>
          <a:p>
            <a:pPr algn="r">
              <a:lnSpc>
                <a:spcPct val="100000"/>
              </a:lnSpc>
              <a:buNone/>
              <a:tabLst>
                <a:tab pos="0" algn="l"/>
              </a:tabLst>
            </a:pPr>
            <a:r>
              <a:rPr lang="en" sz="4500" b="1" strike="noStrike" spc="-1">
                <a:solidFill>
                  <a:srgbClr val="FFFFFF"/>
                </a:solidFill>
                <a:latin typeface="Archivo Narrow"/>
                <a:ea typeface="Archivo Narrow"/>
              </a:rPr>
              <a:t>Multi-Owner Accounts</a:t>
            </a:r>
            <a:endParaRPr lang="de-DE" sz="45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PlaceHolder 1"/>
          <p:cNvSpPr>
            <a:spLocks noGrp="1"/>
          </p:cNvSpPr>
          <p:nvPr>
            <p:ph type="title"/>
          </p:nvPr>
        </p:nvSpPr>
        <p:spPr>
          <a:xfrm>
            <a:off x="720000" y="1131480"/>
            <a:ext cx="3679560" cy="677520"/>
          </a:xfrm>
          <a:prstGeom prst="rect">
            <a:avLst/>
          </a:prstGeom>
          <a:noFill/>
          <a:ln w="0">
            <a:noFill/>
          </a:ln>
        </p:spPr>
        <p:txBody>
          <a:bodyPr tIns="91440" bIns="91440" anchor="t">
            <a:noAutofit/>
          </a:bodyPr>
          <a:lstStyle/>
          <a:p>
            <a:pPr>
              <a:lnSpc>
                <a:spcPct val="100000"/>
              </a:lnSpc>
              <a:buNone/>
              <a:tabLst>
                <a:tab pos="0" algn="l"/>
              </a:tabLst>
            </a:pPr>
            <a:r>
              <a:rPr lang="en" sz="4200" b="1" strike="noStrike" spc="-1">
                <a:solidFill>
                  <a:srgbClr val="FFFFFF"/>
                </a:solidFill>
                <a:latin typeface="Archivo Narrow"/>
                <a:ea typeface="Archivo Narrow"/>
              </a:rPr>
              <a:t>Results </a:t>
            </a:r>
            <a:endParaRPr lang="de-DE" sz="4200" b="0" strike="noStrike" spc="-1">
              <a:solidFill>
                <a:srgbClr val="000000"/>
              </a:solidFill>
              <a:latin typeface="Arial"/>
            </a:endParaRPr>
          </a:p>
        </p:txBody>
      </p:sp>
      <p:sp>
        <p:nvSpPr>
          <p:cNvPr id="543" name="PlaceHolder 2"/>
          <p:cNvSpPr>
            <a:spLocks noGrp="1"/>
          </p:cNvSpPr>
          <p:nvPr>
            <p:ph type="subTitle"/>
          </p:nvPr>
        </p:nvSpPr>
        <p:spPr>
          <a:xfrm>
            <a:off x="720000" y="1898640"/>
            <a:ext cx="3679560" cy="1440000"/>
          </a:xfrm>
          <a:prstGeom prst="rect">
            <a:avLst/>
          </a:prstGeom>
          <a:noFill/>
          <a:ln w="0">
            <a:noFill/>
          </a:ln>
        </p:spPr>
        <p:txBody>
          <a:bodyPr tIns="91440" bIns="91440" anchor="ctr">
            <a:noAutofit/>
          </a:bodyPr>
          <a:lstStyle/>
          <a:p>
            <a:pPr marL="457200" indent="-330120">
              <a:lnSpc>
                <a:spcPct val="115000"/>
              </a:lnSpc>
              <a:buClr>
                <a:srgbClr val="FFFFFF"/>
              </a:buClr>
              <a:buFont typeface="Barlow"/>
              <a:buChar char="●"/>
            </a:pPr>
            <a:r>
              <a:rPr lang="en" sz="1600" b="0" strike="noStrike" spc="-1">
                <a:solidFill>
                  <a:srgbClr val="FFFFFF"/>
                </a:solidFill>
                <a:latin typeface="Barlow"/>
                <a:ea typeface="Barlow"/>
              </a:rPr>
              <a:t>Distributed secure Infrastructure</a:t>
            </a:r>
            <a:endParaRPr lang="de-DE" sz="1600" b="0" strike="noStrike" spc="-1">
              <a:latin typeface="Arial"/>
            </a:endParaRPr>
          </a:p>
          <a:p>
            <a:pPr marL="457200" indent="-343080">
              <a:lnSpc>
                <a:spcPct val="115000"/>
              </a:lnSpc>
              <a:buClr>
                <a:srgbClr val="FFFFFF"/>
              </a:buClr>
              <a:buFont typeface="Barlow"/>
              <a:buChar char="●"/>
            </a:pPr>
            <a:r>
              <a:rPr lang="en" sz="1600" b="0" strike="noStrike" spc="-1">
                <a:solidFill>
                  <a:srgbClr val="FFFFFF"/>
                </a:solidFill>
                <a:latin typeface="Barlow"/>
                <a:ea typeface="Barlow"/>
              </a:rPr>
              <a:t>Confidentiality, Integrity and Authenticity are ensured</a:t>
            </a:r>
            <a:endParaRPr lang="de-DE" sz="1600" b="0" strike="noStrike" spc="-1">
              <a:latin typeface="Arial"/>
            </a:endParaRPr>
          </a:p>
          <a:p>
            <a:pPr marL="457200" indent="-343080">
              <a:lnSpc>
                <a:spcPct val="115000"/>
              </a:lnSpc>
              <a:buClr>
                <a:srgbClr val="FFFFFF"/>
              </a:buClr>
              <a:buFont typeface="Barlow"/>
              <a:buChar char="●"/>
            </a:pPr>
            <a:r>
              <a:rPr lang="en" sz="1600" b="0" strike="noStrike" spc="-1">
                <a:solidFill>
                  <a:srgbClr val="FFFFFF"/>
                </a:solidFill>
                <a:latin typeface="Barlow"/>
                <a:ea typeface="Barlow"/>
              </a:rPr>
              <a:t>Perfect Forward Secrecy</a:t>
            </a:r>
            <a:endParaRPr lang="de-DE" sz="1600" b="0" strike="noStrike" spc="-1">
              <a:latin typeface="Arial"/>
            </a:endParaRPr>
          </a:p>
        </p:txBody>
      </p:sp>
      <p:grpSp>
        <p:nvGrpSpPr>
          <p:cNvPr id="544" name="Google Shape;401;p45"/>
          <p:cNvGrpSpPr/>
          <p:nvPr/>
        </p:nvGrpSpPr>
        <p:grpSpPr>
          <a:xfrm>
            <a:off x="5421960" y="539640"/>
            <a:ext cx="3220200" cy="4319280"/>
            <a:chOff x="5421960" y="539640"/>
            <a:chExt cx="3220200" cy="4319280"/>
          </a:xfrm>
        </p:grpSpPr>
        <p:pic>
          <p:nvPicPr>
            <p:cNvPr id="545" name="Google Shape;402;p45"/>
            <p:cNvPicPr/>
            <p:nvPr/>
          </p:nvPicPr>
          <p:blipFill>
            <a:blip r:embed="rId2"/>
            <a:stretch/>
          </p:blipFill>
          <p:spPr>
            <a:xfrm>
              <a:off x="5421960" y="1066320"/>
              <a:ext cx="2401200" cy="2395800"/>
            </a:xfrm>
            <a:prstGeom prst="rect">
              <a:avLst/>
            </a:prstGeom>
            <a:ln w="0">
              <a:noFill/>
            </a:ln>
          </p:spPr>
        </p:pic>
        <p:pic>
          <p:nvPicPr>
            <p:cNvPr id="546" name="Google Shape;403;p45"/>
            <p:cNvPicPr/>
            <p:nvPr/>
          </p:nvPicPr>
          <p:blipFill>
            <a:blip r:embed="rId3"/>
            <a:stretch/>
          </p:blipFill>
          <p:spPr>
            <a:xfrm>
              <a:off x="5667120" y="2409480"/>
              <a:ext cx="2975040" cy="2449440"/>
            </a:xfrm>
            <a:prstGeom prst="rect">
              <a:avLst/>
            </a:prstGeom>
            <a:ln w="0">
              <a:noFill/>
            </a:ln>
          </p:spPr>
        </p:pic>
        <p:pic>
          <p:nvPicPr>
            <p:cNvPr id="547" name="Google Shape;404;p45"/>
            <p:cNvPicPr/>
            <p:nvPr/>
          </p:nvPicPr>
          <p:blipFill>
            <a:blip r:embed="rId4"/>
            <a:stretch/>
          </p:blipFill>
          <p:spPr>
            <a:xfrm>
              <a:off x="7377480" y="539640"/>
              <a:ext cx="1053000" cy="677880"/>
            </a:xfrm>
            <a:prstGeom prst="rect">
              <a:avLst/>
            </a:prstGeom>
            <a:ln w="0">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p:cNvSpPr>
          <p:nvPr>
            <p:ph type="title"/>
          </p:nvPr>
        </p:nvSpPr>
        <p:spPr>
          <a:xfrm>
            <a:off x="3954240" y="1316520"/>
            <a:ext cx="4475880" cy="722880"/>
          </a:xfrm>
          <a:prstGeom prst="rect">
            <a:avLst/>
          </a:prstGeom>
          <a:noFill/>
          <a:ln w="0">
            <a:noFill/>
          </a:ln>
        </p:spPr>
        <p:txBody>
          <a:bodyPr tIns="91440" bIns="91440" anchor="b">
            <a:noAutofit/>
          </a:bodyPr>
          <a:lstStyle/>
          <a:p>
            <a:pPr algn="r">
              <a:lnSpc>
                <a:spcPct val="100000"/>
              </a:lnSpc>
              <a:buNone/>
              <a:tabLst>
                <a:tab pos="0" algn="l"/>
              </a:tabLst>
            </a:pPr>
            <a:r>
              <a:rPr lang="en" sz="4200" b="1" strike="noStrike" spc="-1">
                <a:solidFill>
                  <a:srgbClr val="FFFFFF"/>
                </a:solidFill>
                <a:latin typeface="Archivo Narrow"/>
                <a:ea typeface="Archivo Narrow"/>
              </a:rPr>
              <a:t>Conclusion</a:t>
            </a:r>
            <a:endParaRPr lang="de-DE" sz="4200" b="0" strike="noStrike" spc="-1">
              <a:solidFill>
                <a:srgbClr val="000000"/>
              </a:solidFill>
              <a:latin typeface="Arial"/>
            </a:endParaRPr>
          </a:p>
        </p:txBody>
      </p:sp>
      <p:sp>
        <p:nvSpPr>
          <p:cNvPr id="549" name="PlaceHolder 2"/>
          <p:cNvSpPr>
            <a:spLocks noGrp="1"/>
          </p:cNvSpPr>
          <p:nvPr>
            <p:ph type="subTitle"/>
          </p:nvPr>
        </p:nvSpPr>
        <p:spPr>
          <a:xfrm>
            <a:off x="2517840" y="1886400"/>
            <a:ext cx="6206760" cy="2434320"/>
          </a:xfrm>
          <a:prstGeom prst="rect">
            <a:avLst/>
          </a:prstGeom>
          <a:noFill/>
          <a:ln w="0">
            <a:noFill/>
          </a:ln>
        </p:spPr>
        <p:txBody>
          <a:bodyPr tIns="91440" bIns="91440" anchor="t">
            <a:noAutofit/>
          </a:bodyPr>
          <a:lstStyle/>
          <a:p>
            <a:pPr marL="457200" indent="-330120">
              <a:lnSpc>
                <a:spcPct val="115000"/>
              </a:lnSpc>
              <a:buClr>
                <a:srgbClr val="FFFFFF"/>
              </a:buClr>
              <a:buFont typeface="Barlow"/>
              <a:buChar char="●"/>
            </a:pPr>
            <a:r>
              <a:rPr lang="en" sz="1600" b="0" strike="noStrike" spc="-1">
                <a:solidFill>
                  <a:srgbClr val="FFFFFF"/>
                </a:solidFill>
                <a:latin typeface="Barlow"/>
                <a:ea typeface="Barlow"/>
              </a:rPr>
              <a:t>Fundamentals of secure communication between all parties</a:t>
            </a:r>
            <a:endParaRPr lang="de-DE" sz="1600" b="0" strike="noStrike" spc="-1">
              <a:latin typeface="Arial"/>
            </a:endParaRPr>
          </a:p>
          <a:p>
            <a:pPr marL="457200" indent="-330120">
              <a:lnSpc>
                <a:spcPct val="115000"/>
              </a:lnSpc>
              <a:buClr>
                <a:srgbClr val="FFFFFF"/>
              </a:buClr>
              <a:buFont typeface="Barlow"/>
              <a:buChar char="●"/>
            </a:pPr>
            <a:r>
              <a:rPr lang="en" sz="1600" b="0" strike="noStrike" spc="-1">
                <a:solidFill>
                  <a:srgbClr val="FFFFFF"/>
                </a:solidFill>
                <a:latin typeface="Barlow"/>
                <a:ea typeface="Barlow"/>
              </a:rPr>
              <a:t>Possible improvements using nonces</a:t>
            </a:r>
            <a:endParaRPr lang="de-DE" sz="1600" b="0" strike="noStrike" spc="-1">
              <a:latin typeface="Arial"/>
            </a:endParaRPr>
          </a:p>
          <a:p>
            <a:pPr marL="457200" indent="-330120">
              <a:lnSpc>
                <a:spcPct val="115000"/>
              </a:lnSpc>
              <a:buClr>
                <a:srgbClr val="FFFFFF"/>
              </a:buClr>
              <a:buFont typeface="Barlow"/>
              <a:buChar char="●"/>
            </a:pPr>
            <a:r>
              <a:rPr lang="en" sz="1600" b="0" strike="noStrike" spc="-1">
                <a:solidFill>
                  <a:srgbClr val="FFFFFF"/>
                </a:solidFill>
                <a:latin typeface="Barlow"/>
                <a:ea typeface="Barlow"/>
              </a:rPr>
              <a:t>Implement Https between client and server</a:t>
            </a:r>
            <a:endParaRPr lang="de-DE" sz="1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PlaceHolder 1"/>
          <p:cNvSpPr>
            <a:spLocks noGrp="1"/>
          </p:cNvSpPr>
          <p:nvPr>
            <p:ph type="title"/>
          </p:nvPr>
        </p:nvSpPr>
        <p:spPr>
          <a:xfrm>
            <a:off x="3954240" y="1316520"/>
            <a:ext cx="4475880" cy="722880"/>
          </a:xfrm>
          <a:prstGeom prst="rect">
            <a:avLst/>
          </a:prstGeom>
          <a:noFill/>
          <a:ln w="0">
            <a:noFill/>
          </a:ln>
        </p:spPr>
        <p:txBody>
          <a:bodyPr tIns="91440" bIns="91440" anchor="b">
            <a:noAutofit/>
          </a:bodyPr>
          <a:lstStyle/>
          <a:p>
            <a:pPr algn="r">
              <a:lnSpc>
                <a:spcPct val="100000"/>
              </a:lnSpc>
              <a:buNone/>
              <a:tabLst>
                <a:tab pos="0" algn="l"/>
              </a:tabLst>
            </a:pPr>
            <a:r>
              <a:rPr lang="en" sz="4200" b="1" strike="noStrike" spc="-1">
                <a:solidFill>
                  <a:srgbClr val="FFFFFF"/>
                </a:solidFill>
                <a:latin typeface="Archivo Narrow"/>
                <a:ea typeface="Archivo Narrow"/>
              </a:rPr>
              <a:t>Demo</a:t>
            </a:r>
            <a:endParaRPr lang="de-DE" sz="4200" b="0" strike="noStrike" spc="-1">
              <a:solidFill>
                <a:srgbClr val="000000"/>
              </a:solidFill>
              <a:latin typeface="Arial"/>
            </a:endParaRPr>
          </a:p>
        </p:txBody>
      </p:sp>
      <p:sp>
        <p:nvSpPr>
          <p:cNvPr id="551" name="PlaceHolder 2"/>
          <p:cNvSpPr>
            <a:spLocks noGrp="1"/>
          </p:cNvSpPr>
          <p:nvPr>
            <p:ph type="subTitle"/>
          </p:nvPr>
        </p:nvSpPr>
        <p:spPr>
          <a:xfrm>
            <a:off x="2517840" y="1886400"/>
            <a:ext cx="6206760" cy="2434320"/>
          </a:xfrm>
          <a:prstGeom prst="rect">
            <a:avLst/>
          </a:prstGeom>
          <a:noFill/>
          <a:ln w="0">
            <a:noFill/>
          </a:ln>
        </p:spPr>
        <p:txBody>
          <a:bodyPr tIns="91440" bIns="91440" anchor="t">
            <a:noAutofit/>
          </a:bodyPr>
          <a:lstStyle/>
          <a:p>
            <a:pPr marL="457200">
              <a:lnSpc>
                <a:spcPct val="115000"/>
              </a:lnSpc>
              <a:buNone/>
              <a:tabLst>
                <a:tab pos="0" algn="l"/>
              </a:tabLst>
            </a:pPr>
            <a:r>
              <a:rPr lang="en" sz="1600" b="0" u="sng" strike="noStrike" spc="-1">
                <a:solidFill>
                  <a:srgbClr val="FFFFFF"/>
                </a:solidFill>
                <a:uFillTx/>
                <a:latin typeface="Barlow"/>
                <a:ea typeface="Barlow"/>
                <a:hlinkClick r:id="rId2"/>
              </a:rPr>
              <a:t>https://drive.google.com/file/d/1MHrQyi1eSxr_tzU_vSVFUcGWePZF4Quh/view?usp=sharing</a:t>
            </a:r>
            <a:endParaRPr lang="de-DE" sz="1600" b="0" strike="noStrike" spc="-1">
              <a:latin typeface="Arial"/>
            </a:endParaRPr>
          </a:p>
          <a:p>
            <a:pPr marL="457200">
              <a:lnSpc>
                <a:spcPct val="115000"/>
              </a:lnSpc>
              <a:buNone/>
              <a:tabLst>
                <a:tab pos="0" algn="l"/>
              </a:tabLst>
            </a:pPr>
            <a:endParaRPr lang="de-DE" sz="1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3784320" y="444960"/>
            <a:ext cx="4646160" cy="572400"/>
          </a:xfrm>
          <a:prstGeom prst="rect">
            <a:avLst/>
          </a:prstGeom>
          <a:noFill/>
          <a:ln w="0">
            <a:noFill/>
          </a:ln>
        </p:spPr>
        <p:txBody>
          <a:bodyPr tIns="91440" bIns="91440" anchor="t">
            <a:noAutofit/>
          </a:bodyPr>
          <a:lstStyle/>
          <a:p>
            <a:pPr>
              <a:lnSpc>
                <a:spcPct val="100000"/>
              </a:lnSpc>
              <a:buNone/>
              <a:tabLst>
                <a:tab pos="0" algn="l"/>
              </a:tabLst>
            </a:pPr>
            <a:r>
              <a:rPr lang="en" sz="3500" b="1" strike="noStrike" spc="-1">
                <a:solidFill>
                  <a:srgbClr val="FFFFFF"/>
                </a:solidFill>
                <a:latin typeface="Archivo Narrow"/>
                <a:ea typeface="Archivo Narrow"/>
              </a:rPr>
              <a:t>Table of contents</a:t>
            </a:r>
            <a:endParaRPr lang="de-DE" sz="3500" b="0" strike="noStrike" spc="-1">
              <a:solidFill>
                <a:srgbClr val="000000"/>
              </a:solidFill>
              <a:latin typeface="Arial"/>
            </a:endParaRPr>
          </a:p>
        </p:txBody>
      </p:sp>
      <p:sp>
        <p:nvSpPr>
          <p:cNvPr id="433" name="PlaceHolder 2"/>
          <p:cNvSpPr>
            <a:spLocks noGrp="1"/>
          </p:cNvSpPr>
          <p:nvPr>
            <p:ph type="title"/>
          </p:nvPr>
        </p:nvSpPr>
        <p:spPr>
          <a:xfrm>
            <a:off x="3446280" y="2786760"/>
            <a:ext cx="734400" cy="735120"/>
          </a:xfrm>
          <a:prstGeom prst="rect">
            <a:avLst/>
          </a:prstGeom>
          <a:noFill/>
          <a:ln w="0">
            <a:noFill/>
          </a:ln>
        </p:spPr>
        <p:txBody>
          <a:bodyPr tIns="91440" bIns="91440" anchor="ctr">
            <a:noAutofit/>
          </a:bodyPr>
          <a:lstStyle/>
          <a:p>
            <a:pPr>
              <a:lnSpc>
                <a:spcPct val="100000"/>
              </a:lnSpc>
              <a:buNone/>
              <a:tabLst>
                <a:tab pos="0" algn="l"/>
              </a:tabLst>
            </a:pPr>
            <a:r>
              <a:rPr lang="en" sz="3000" b="1" strike="noStrike" spc="-1">
                <a:solidFill>
                  <a:srgbClr val="F0A563"/>
                </a:solidFill>
                <a:latin typeface="Archivo Narrow"/>
                <a:ea typeface="Archivo Narrow"/>
              </a:rPr>
              <a:t>03</a:t>
            </a:r>
            <a:endParaRPr lang="de-DE" sz="3000" b="0" strike="noStrike" spc="-1">
              <a:solidFill>
                <a:srgbClr val="000000"/>
              </a:solidFill>
              <a:latin typeface="Arial"/>
            </a:endParaRPr>
          </a:p>
        </p:txBody>
      </p:sp>
      <p:sp>
        <p:nvSpPr>
          <p:cNvPr id="434" name="PlaceHolder 3"/>
          <p:cNvSpPr>
            <a:spLocks noGrp="1"/>
          </p:cNvSpPr>
          <p:nvPr>
            <p:ph type="subTitle"/>
          </p:nvPr>
        </p:nvSpPr>
        <p:spPr>
          <a:xfrm>
            <a:off x="4180680" y="2943000"/>
            <a:ext cx="4711320" cy="484560"/>
          </a:xfrm>
          <a:prstGeom prst="rect">
            <a:avLst/>
          </a:prstGeom>
          <a:noFill/>
          <a:ln w="0">
            <a:noFill/>
          </a:ln>
        </p:spPr>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Secure Channel and Key Distribution</a:t>
            </a:r>
            <a:endParaRPr lang="de-DE" sz="2400" b="0" strike="noStrike" spc="-1">
              <a:latin typeface="Arial"/>
            </a:endParaRPr>
          </a:p>
        </p:txBody>
      </p:sp>
      <p:sp>
        <p:nvSpPr>
          <p:cNvPr id="435" name="PlaceHolder 4"/>
          <p:cNvSpPr>
            <a:spLocks noGrp="1"/>
          </p:cNvSpPr>
          <p:nvPr>
            <p:ph type="title"/>
          </p:nvPr>
        </p:nvSpPr>
        <p:spPr>
          <a:xfrm>
            <a:off x="3446280" y="1089720"/>
            <a:ext cx="734400" cy="735120"/>
          </a:xfrm>
          <a:prstGeom prst="rect">
            <a:avLst/>
          </a:prstGeom>
          <a:noFill/>
          <a:ln w="0">
            <a:noFill/>
          </a:ln>
        </p:spPr>
        <p:txBody>
          <a:bodyPr tIns="91440" bIns="91440" anchor="ctr">
            <a:noAutofit/>
          </a:bodyPr>
          <a:lstStyle/>
          <a:p>
            <a:pPr>
              <a:lnSpc>
                <a:spcPct val="100000"/>
              </a:lnSpc>
              <a:buNone/>
              <a:tabLst>
                <a:tab pos="0" algn="l"/>
              </a:tabLst>
            </a:pPr>
            <a:r>
              <a:rPr lang="en" sz="3000" b="1" strike="noStrike" spc="-1">
                <a:solidFill>
                  <a:srgbClr val="F0A563"/>
                </a:solidFill>
                <a:latin typeface="Archivo Narrow"/>
                <a:ea typeface="Archivo Narrow"/>
              </a:rPr>
              <a:t>01</a:t>
            </a:r>
            <a:endParaRPr lang="de-DE" sz="3000" b="0" strike="noStrike" spc="-1">
              <a:solidFill>
                <a:srgbClr val="000000"/>
              </a:solidFill>
              <a:latin typeface="Arial"/>
            </a:endParaRPr>
          </a:p>
        </p:txBody>
      </p:sp>
      <p:sp>
        <p:nvSpPr>
          <p:cNvPr id="436" name="PlaceHolder 5"/>
          <p:cNvSpPr>
            <a:spLocks noGrp="1"/>
          </p:cNvSpPr>
          <p:nvPr>
            <p:ph type="title"/>
          </p:nvPr>
        </p:nvSpPr>
        <p:spPr>
          <a:xfrm>
            <a:off x="3446280" y="1938240"/>
            <a:ext cx="734400" cy="735120"/>
          </a:xfrm>
          <a:prstGeom prst="rect">
            <a:avLst/>
          </a:prstGeom>
          <a:noFill/>
          <a:ln w="0">
            <a:noFill/>
          </a:ln>
        </p:spPr>
        <p:txBody>
          <a:bodyPr tIns="91440" bIns="91440" anchor="ctr">
            <a:noAutofit/>
          </a:bodyPr>
          <a:lstStyle/>
          <a:p>
            <a:pPr>
              <a:lnSpc>
                <a:spcPct val="100000"/>
              </a:lnSpc>
              <a:buNone/>
              <a:tabLst>
                <a:tab pos="0" algn="l"/>
              </a:tabLst>
            </a:pPr>
            <a:r>
              <a:rPr lang="en" sz="3000" b="1" strike="noStrike" spc="-1">
                <a:solidFill>
                  <a:srgbClr val="F0A563"/>
                </a:solidFill>
                <a:latin typeface="Archivo Narrow"/>
                <a:ea typeface="Archivo Narrow"/>
              </a:rPr>
              <a:t>02</a:t>
            </a:r>
            <a:endParaRPr lang="de-DE" sz="3000" b="0" strike="noStrike" spc="-1">
              <a:solidFill>
                <a:srgbClr val="000000"/>
              </a:solidFill>
              <a:latin typeface="Arial"/>
            </a:endParaRPr>
          </a:p>
        </p:txBody>
      </p:sp>
      <p:sp>
        <p:nvSpPr>
          <p:cNvPr id="437" name="PlaceHolder 6"/>
          <p:cNvSpPr>
            <a:spLocks noGrp="1"/>
          </p:cNvSpPr>
          <p:nvPr>
            <p:ph type="subTitle"/>
          </p:nvPr>
        </p:nvSpPr>
        <p:spPr>
          <a:xfrm>
            <a:off x="4180680" y="1246320"/>
            <a:ext cx="4711320" cy="484560"/>
          </a:xfrm>
          <a:prstGeom prst="rect">
            <a:avLst/>
          </a:prstGeom>
          <a:noFill/>
          <a:ln w="0">
            <a:noFill/>
          </a:ln>
        </p:spPr>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Secure Document Format</a:t>
            </a:r>
            <a:endParaRPr lang="de-DE" sz="2400" b="0" strike="noStrike" spc="-1">
              <a:latin typeface="Arial"/>
            </a:endParaRPr>
          </a:p>
        </p:txBody>
      </p:sp>
      <p:sp>
        <p:nvSpPr>
          <p:cNvPr id="438" name="PlaceHolder 7"/>
          <p:cNvSpPr>
            <a:spLocks noGrp="1"/>
          </p:cNvSpPr>
          <p:nvPr>
            <p:ph type="subTitle"/>
          </p:nvPr>
        </p:nvSpPr>
        <p:spPr>
          <a:xfrm>
            <a:off x="4180680" y="2094840"/>
            <a:ext cx="4711320" cy="484560"/>
          </a:xfrm>
          <a:prstGeom prst="rect">
            <a:avLst/>
          </a:prstGeom>
          <a:noFill/>
          <a:ln w="0">
            <a:noFill/>
          </a:ln>
        </p:spPr>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Infrastructure</a:t>
            </a:r>
            <a:endParaRPr lang="de-DE" sz="2400" b="0" strike="noStrike" spc="-1">
              <a:latin typeface="Arial"/>
            </a:endParaRPr>
          </a:p>
        </p:txBody>
      </p:sp>
      <p:sp>
        <p:nvSpPr>
          <p:cNvPr id="439" name="PlaceHolder 8"/>
          <p:cNvSpPr>
            <a:spLocks noGrp="1"/>
          </p:cNvSpPr>
          <p:nvPr>
            <p:ph type="title"/>
          </p:nvPr>
        </p:nvSpPr>
        <p:spPr>
          <a:xfrm>
            <a:off x="3446280" y="3635280"/>
            <a:ext cx="734400" cy="735120"/>
          </a:xfrm>
          <a:prstGeom prst="rect">
            <a:avLst/>
          </a:prstGeom>
          <a:noFill/>
          <a:ln w="0">
            <a:noFill/>
          </a:ln>
        </p:spPr>
        <p:txBody>
          <a:bodyPr tIns="91440" bIns="91440" anchor="ctr">
            <a:noAutofit/>
          </a:bodyPr>
          <a:lstStyle/>
          <a:p>
            <a:pPr>
              <a:lnSpc>
                <a:spcPct val="100000"/>
              </a:lnSpc>
              <a:buNone/>
              <a:tabLst>
                <a:tab pos="0" algn="l"/>
              </a:tabLst>
            </a:pPr>
            <a:r>
              <a:rPr lang="en" sz="3000" b="1" strike="noStrike" spc="-1">
                <a:solidFill>
                  <a:srgbClr val="F0A563"/>
                </a:solidFill>
                <a:latin typeface="Archivo Narrow"/>
                <a:ea typeface="Archivo Narrow"/>
              </a:rPr>
              <a:t>04</a:t>
            </a:r>
            <a:endParaRPr lang="de-DE" sz="3000" b="0" strike="noStrike" spc="-1">
              <a:solidFill>
                <a:srgbClr val="000000"/>
              </a:solidFill>
              <a:latin typeface="Arial"/>
            </a:endParaRPr>
          </a:p>
        </p:txBody>
      </p:sp>
      <p:sp>
        <p:nvSpPr>
          <p:cNvPr id="440" name="PlaceHolder 9"/>
          <p:cNvSpPr>
            <a:spLocks noGrp="1"/>
          </p:cNvSpPr>
          <p:nvPr>
            <p:ph type="subTitle"/>
          </p:nvPr>
        </p:nvSpPr>
        <p:spPr>
          <a:xfrm>
            <a:off x="4180680" y="3791520"/>
            <a:ext cx="4711320" cy="484560"/>
          </a:xfrm>
          <a:prstGeom prst="rect">
            <a:avLst/>
          </a:prstGeom>
          <a:noFill/>
          <a:ln w="0">
            <a:noFill/>
          </a:ln>
        </p:spPr>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Security Challenge</a:t>
            </a:r>
            <a:endParaRPr lang="de-DE" sz="2400" b="0" strike="noStrike" spc="-1">
              <a:latin typeface="Arial"/>
            </a:endParaRPr>
          </a:p>
        </p:txBody>
      </p:sp>
      <p:grpSp>
        <p:nvGrpSpPr>
          <p:cNvPr id="441" name="Google Shape;248;p33"/>
          <p:cNvGrpSpPr/>
          <p:nvPr/>
        </p:nvGrpSpPr>
        <p:grpSpPr>
          <a:xfrm>
            <a:off x="228600" y="139320"/>
            <a:ext cx="2993040" cy="4180680"/>
            <a:chOff x="228600" y="139320"/>
            <a:chExt cx="2993040" cy="4180680"/>
          </a:xfrm>
        </p:grpSpPr>
        <p:pic>
          <p:nvPicPr>
            <p:cNvPr id="442" name="Google Shape;249;p33"/>
            <p:cNvPicPr/>
            <p:nvPr/>
          </p:nvPicPr>
          <p:blipFill>
            <a:blip r:embed="rId3"/>
            <a:stretch/>
          </p:blipFill>
          <p:spPr>
            <a:xfrm>
              <a:off x="228600" y="139320"/>
              <a:ext cx="1958760" cy="1956960"/>
            </a:xfrm>
            <a:prstGeom prst="rect">
              <a:avLst/>
            </a:prstGeom>
            <a:ln w="0">
              <a:noFill/>
            </a:ln>
          </p:spPr>
        </p:pic>
        <p:pic>
          <p:nvPicPr>
            <p:cNvPr id="443" name="Google Shape;250;p33"/>
            <p:cNvPicPr/>
            <p:nvPr/>
          </p:nvPicPr>
          <p:blipFill>
            <a:blip r:embed="rId4"/>
            <a:stretch/>
          </p:blipFill>
          <p:spPr>
            <a:xfrm>
              <a:off x="605520" y="1477080"/>
              <a:ext cx="1852920" cy="1798920"/>
            </a:xfrm>
            <a:prstGeom prst="rect">
              <a:avLst/>
            </a:prstGeom>
            <a:ln w="0">
              <a:noFill/>
            </a:ln>
          </p:spPr>
        </p:pic>
        <p:pic>
          <p:nvPicPr>
            <p:cNvPr id="444" name="Google Shape;251;p33"/>
            <p:cNvPicPr/>
            <p:nvPr/>
          </p:nvPicPr>
          <p:blipFill>
            <a:blip r:embed="rId5"/>
            <a:stretch/>
          </p:blipFill>
          <p:spPr>
            <a:xfrm>
              <a:off x="1837440" y="4151160"/>
              <a:ext cx="1384200" cy="168840"/>
            </a:xfrm>
            <a:prstGeom prst="rect">
              <a:avLst/>
            </a:prstGeom>
            <a:ln w="0">
              <a:noFill/>
            </a:ln>
          </p:spPr>
        </p:pic>
        <p:pic>
          <p:nvPicPr>
            <p:cNvPr id="445" name="Google Shape;252;p33"/>
            <p:cNvPicPr/>
            <p:nvPr/>
          </p:nvPicPr>
          <p:blipFill>
            <a:blip r:embed="rId6"/>
            <a:stretch/>
          </p:blipFill>
          <p:spPr>
            <a:xfrm>
              <a:off x="1224360" y="3698640"/>
              <a:ext cx="1386720" cy="168840"/>
            </a:xfrm>
            <a:prstGeom prst="rect">
              <a:avLst/>
            </a:prstGeom>
            <a:ln w="0">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954720" y="1770840"/>
            <a:ext cx="5717520" cy="915480"/>
          </a:xfrm>
          <a:prstGeom prst="rect">
            <a:avLst/>
          </a:prstGeom>
          <a:noFill/>
          <a:ln w="0">
            <a:noFill/>
          </a:ln>
        </p:spPr>
        <p:txBody>
          <a:bodyPr tIns="91440" bIns="91440" anchor="b">
            <a:noAutofit/>
          </a:bodyPr>
          <a:lstStyle/>
          <a:p>
            <a:pPr>
              <a:lnSpc>
                <a:spcPct val="100000"/>
              </a:lnSpc>
              <a:buNone/>
              <a:tabLst>
                <a:tab pos="0" algn="l"/>
              </a:tabLst>
            </a:pPr>
            <a:r>
              <a:rPr lang="en" sz="4200" b="1" strike="noStrike" spc="-1">
                <a:solidFill>
                  <a:srgbClr val="FFFFFF"/>
                </a:solidFill>
                <a:latin typeface="Archivo Narrow"/>
                <a:ea typeface="Archivo Narrow"/>
              </a:rPr>
              <a:t>Secure Document Format</a:t>
            </a:r>
            <a:endParaRPr lang="de-DE" sz="4200" b="0" strike="noStrike" spc="-1">
              <a:solidFill>
                <a:srgbClr val="000000"/>
              </a:solidFill>
              <a:latin typeface="Arial"/>
            </a:endParaRPr>
          </a:p>
        </p:txBody>
      </p:sp>
      <p:sp>
        <p:nvSpPr>
          <p:cNvPr id="447" name="PlaceHolder 2"/>
          <p:cNvSpPr>
            <a:spLocks noGrp="1"/>
          </p:cNvSpPr>
          <p:nvPr>
            <p:ph type="title"/>
          </p:nvPr>
        </p:nvSpPr>
        <p:spPr>
          <a:xfrm>
            <a:off x="941760" y="691920"/>
            <a:ext cx="1651680" cy="763200"/>
          </a:xfrm>
          <a:prstGeom prst="rect">
            <a:avLst/>
          </a:prstGeom>
          <a:noFill/>
          <a:ln w="0">
            <a:noFill/>
          </a:ln>
        </p:spPr>
        <p:txBody>
          <a:bodyPr tIns="91440" bIns="91440" anchor="ctr">
            <a:noAutofit/>
          </a:bodyPr>
          <a:lstStyle/>
          <a:p>
            <a:pPr>
              <a:lnSpc>
                <a:spcPct val="100000"/>
              </a:lnSpc>
              <a:buNone/>
              <a:tabLst>
                <a:tab pos="0" algn="l"/>
              </a:tabLst>
            </a:pPr>
            <a:r>
              <a:rPr lang="en" sz="4500" b="1" strike="noStrike" spc="-1">
                <a:solidFill>
                  <a:srgbClr val="F0A563"/>
                </a:solidFill>
                <a:latin typeface="Archivo Narrow"/>
                <a:ea typeface="Archivo Narrow"/>
              </a:rPr>
              <a:t>01</a:t>
            </a:r>
            <a:endParaRPr lang="de-DE" sz="4500" b="0" strike="noStrike" spc="-1">
              <a:solidFill>
                <a:srgbClr val="000000"/>
              </a:solidFill>
              <a:latin typeface="Arial"/>
            </a:endParaRPr>
          </a:p>
        </p:txBody>
      </p:sp>
      <p:sp>
        <p:nvSpPr>
          <p:cNvPr id="448" name="PlaceHolder 3"/>
          <p:cNvSpPr>
            <a:spLocks noGrp="1"/>
          </p:cNvSpPr>
          <p:nvPr>
            <p:ph type="subTitle"/>
          </p:nvPr>
        </p:nvSpPr>
        <p:spPr>
          <a:xfrm>
            <a:off x="941760" y="2445840"/>
            <a:ext cx="5991480" cy="763200"/>
          </a:xfrm>
          <a:prstGeom prst="rect">
            <a:avLst/>
          </a:prstGeom>
          <a:noFill/>
          <a:ln w="0">
            <a:noFill/>
          </a:ln>
        </p:spPr>
        <p:txBody>
          <a:bodyPr tIns="91440" bIns="91440" anchor="t">
            <a:noAutofit/>
          </a:bodyPr>
          <a:lstStyle/>
          <a:p>
            <a:pPr>
              <a:lnSpc>
                <a:spcPct val="115000"/>
              </a:lnSpc>
              <a:buNone/>
              <a:tabLst>
                <a:tab pos="0" algn="l"/>
              </a:tabLst>
            </a:pPr>
            <a:r>
              <a:rPr lang="en" sz="1600" b="0" strike="noStrike" spc="-1">
                <a:solidFill>
                  <a:srgbClr val="FFFFFF"/>
                </a:solidFill>
                <a:latin typeface="Barlow"/>
                <a:ea typeface="Barlow"/>
              </a:rPr>
              <a:t>Ensuring Confidentiality, Integrity and Freshness</a:t>
            </a:r>
            <a:endParaRPr lang="de-DE" sz="1600" b="0" strike="noStrike" spc="-1">
              <a:latin typeface="Arial"/>
            </a:endParaRPr>
          </a:p>
        </p:txBody>
      </p:sp>
      <p:grpSp>
        <p:nvGrpSpPr>
          <p:cNvPr id="449" name="Google Shape;260;p34"/>
          <p:cNvGrpSpPr/>
          <p:nvPr/>
        </p:nvGrpSpPr>
        <p:grpSpPr>
          <a:xfrm>
            <a:off x="-76320" y="-911160"/>
            <a:ext cx="9957600" cy="6228720"/>
            <a:chOff x="-76320" y="-911160"/>
            <a:chExt cx="9957600" cy="6228720"/>
          </a:xfrm>
        </p:grpSpPr>
        <p:pic>
          <p:nvPicPr>
            <p:cNvPr id="450" name="Google Shape;261;p34"/>
            <p:cNvPicPr/>
            <p:nvPr/>
          </p:nvPicPr>
          <p:blipFill>
            <a:blip r:embed="rId3"/>
            <a:stretch/>
          </p:blipFill>
          <p:spPr>
            <a:xfrm>
              <a:off x="-76320" y="3295440"/>
              <a:ext cx="9286560" cy="2022120"/>
            </a:xfrm>
            <a:prstGeom prst="rect">
              <a:avLst/>
            </a:prstGeom>
            <a:ln w="0">
              <a:noFill/>
            </a:ln>
          </p:spPr>
        </p:pic>
        <p:pic>
          <p:nvPicPr>
            <p:cNvPr id="451" name="Google Shape;262;p34"/>
            <p:cNvPicPr/>
            <p:nvPr/>
          </p:nvPicPr>
          <p:blipFill>
            <a:blip r:embed="rId4"/>
            <a:stretch/>
          </p:blipFill>
          <p:spPr>
            <a:xfrm>
              <a:off x="6980400" y="-911160"/>
              <a:ext cx="2900880" cy="2900880"/>
            </a:xfrm>
            <a:prstGeom prst="rect">
              <a:avLst/>
            </a:prstGeom>
            <a:ln w="0">
              <a:noFill/>
            </a:ln>
          </p:spPr>
        </p:pic>
        <p:pic>
          <p:nvPicPr>
            <p:cNvPr id="452" name="Google Shape;263;p34"/>
            <p:cNvPicPr/>
            <p:nvPr/>
          </p:nvPicPr>
          <p:blipFill>
            <a:blip r:embed="rId5"/>
            <a:stretch/>
          </p:blipFill>
          <p:spPr>
            <a:xfrm>
              <a:off x="6449400" y="848520"/>
              <a:ext cx="1546920" cy="1546920"/>
            </a:xfrm>
            <a:prstGeom prst="rect">
              <a:avLst/>
            </a:prstGeom>
            <a:ln w="0">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3" name="Google Shape;268;p35"/>
          <p:cNvGrpSpPr/>
          <p:nvPr/>
        </p:nvGrpSpPr>
        <p:grpSpPr>
          <a:xfrm>
            <a:off x="1712520" y="3683160"/>
            <a:ext cx="353160" cy="353160"/>
            <a:chOff x="1712520" y="3683160"/>
            <a:chExt cx="353160" cy="353160"/>
          </a:xfrm>
        </p:grpSpPr>
        <p:sp>
          <p:nvSpPr>
            <p:cNvPr id="454" name="Google Shape;269;p35"/>
            <p:cNvSpPr/>
            <p:nvPr/>
          </p:nvSpPr>
          <p:spPr>
            <a:xfrm>
              <a:off x="1712520" y="3683160"/>
              <a:ext cx="353160" cy="353160"/>
            </a:xfrm>
            <a:custGeom>
              <a:avLst/>
              <a:gdLst/>
              <a:ahLst/>
              <a:cxnLst/>
              <a:rect l="l" t="t" r="r" b="b"/>
              <a:pathLst>
                <a:path w="11657" h="11657">
                  <a:moveTo>
                    <a:pt x="5828" y="693"/>
                  </a:moveTo>
                  <a:cubicBezTo>
                    <a:pt x="8664" y="693"/>
                    <a:pt x="10995" y="2993"/>
                    <a:pt x="10995" y="5828"/>
                  </a:cubicBezTo>
                  <a:cubicBezTo>
                    <a:pt x="10995" y="8664"/>
                    <a:pt x="8664" y="10995"/>
                    <a:pt x="5828" y="10995"/>
                  </a:cubicBezTo>
                  <a:cubicBezTo>
                    <a:pt x="2993" y="10995"/>
                    <a:pt x="662" y="8664"/>
                    <a:pt x="662" y="5828"/>
                  </a:cubicBezTo>
                  <a:cubicBezTo>
                    <a:pt x="662" y="2993"/>
                    <a:pt x="2993" y="693"/>
                    <a:pt x="5828" y="693"/>
                  </a:cubicBezTo>
                  <a:close/>
                  <a:moveTo>
                    <a:pt x="5828" y="0"/>
                  </a:moveTo>
                  <a:cubicBezTo>
                    <a:pt x="2583" y="0"/>
                    <a:pt x="0" y="2646"/>
                    <a:pt x="0" y="5828"/>
                  </a:cubicBezTo>
                  <a:cubicBezTo>
                    <a:pt x="0" y="9073"/>
                    <a:pt x="2646" y="11657"/>
                    <a:pt x="5828" y="11657"/>
                  </a:cubicBezTo>
                  <a:cubicBezTo>
                    <a:pt x="9042" y="11657"/>
                    <a:pt x="11657" y="9042"/>
                    <a:pt x="11657" y="5828"/>
                  </a:cubicBezTo>
                  <a:cubicBezTo>
                    <a:pt x="11657" y="2646"/>
                    <a:pt x="9042" y="0"/>
                    <a:pt x="5828" y="0"/>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455" name="Google Shape;270;p35"/>
            <p:cNvSpPr/>
            <p:nvPr/>
          </p:nvSpPr>
          <p:spPr>
            <a:xfrm>
              <a:off x="1754640" y="3726000"/>
              <a:ext cx="269280" cy="270000"/>
            </a:xfrm>
            <a:custGeom>
              <a:avLst/>
              <a:gdLst/>
              <a:ahLst/>
              <a:cxnLst/>
              <a:rect l="l" t="t" r="r" b="b"/>
              <a:pathLst>
                <a:path w="8885" h="8917">
                  <a:moveTo>
                    <a:pt x="4442" y="725"/>
                  </a:moveTo>
                  <a:cubicBezTo>
                    <a:pt x="6522" y="725"/>
                    <a:pt x="8192" y="2427"/>
                    <a:pt x="8192" y="4474"/>
                  </a:cubicBezTo>
                  <a:cubicBezTo>
                    <a:pt x="8192" y="6522"/>
                    <a:pt x="6522" y="8192"/>
                    <a:pt x="4442" y="8192"/>
                  </a:cubicBezTo>
                  <a:cubicBezTo>
                    <a:pt x="2363" y="8192"/>
                    <a:pt x="693" y="6522"/>
                    <a:pt x="693" y="4474"/>
                  </a:cubicBezTo>
                  <a:cubicBezTo>
                    <a:pt x="693" y="2427"/>
                    <a:pt x="2395" y="725"/>
                    <a:pt x="4442" y="725"/>
                  </a:cubicBezTo>
                  <a:close/>
                  <a:moveTo>
                    <a:pt x="4442" y="1"/>
                  </a:moveTo>
                  <a:cubicBezTo>
                    <a:pt x="1985" y="1"/>
                    <a:pt x="0" y="2017"/>
                    <a:pt x="0" y="4474"/>
                  </a:cubicBezTo>
                  <a:cubicBezTo>
                    <a:pt x="0" y="6900"/>
                    <a:pt x="1985" y="8917"/>
                    <a:pt x="4442" y="8917"/>
                  </a:cubicBezTo>
                  <a:cubicBezTo>
                    <a:pt x="6868" y="8917"/>
                    <a:pt x="8885" y="6900"/>
                    <a:pt x="8885" y="4474"/>
                  </a:cubicBezTo>
                  <a:cubicBezTo>
                    <a:pt x="8885" y="2017"/>
                    <a:pt x="6868" y="1"/>
                    <a:pt x="4442" y="1"/>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456" name="Google Shape;271;p35"/>
            <p:cNvSpPr/>
            <p:nvPr/>
          </p:nvSpPr>
          <p:spPr>
            <a:xfrm>
              <a:off x="1878840" y="3767400"/>
              <a:ext cx="62640" cy="144360"/>
            </a:xfrm>
            <a:custGeom>
              <a:avLst/>
              <a:gdLst/>
              <a:ahLst/>
              <a:cxnLst/>
              <a:rect l="l" t="t" r="r" b="b"/>
              <a:pathLst>
                <a:path w="2081" h="4766">
                  <a:moveTo>
                    <a:pt x="347" y="0"/>
                  </a:moveTo>
                  <a:cubicBezTo>
                    <a:pt x="158" y="0"/>
                    <a:pt x="1" y="158"/>
                    <a:pt x="1" y="347"/>
                  </a:cubicBezTo>
                  <a:lnTo>
                    <a:pt x="1" y="3056"/>
                  </a:lnTo>
                  <a:cubicBezTo>
                    <a:pt x="1" y="3151"/>
                    <a:pt x="32" y="3277"/>
                    <a:pt x="95" y="3308"/>
                  </a:cubicBezTo>
                  <a:lnTo>
                    <a:pt x="1482" y="4695"/>
                  </a:lnTo>
                  <a:cubicBezTo>
                    <a:pt x="1545" y="4742"/>
                    <a:pt x="1631" y="4766"/>
                    <a:pt x="1718" y="4766"/>
                  </a:cubicBezTo>
                  <a:cubicBezTo>
                    <a:pt x="1805" y="4766"/>
                    <a:pt x="1891" y="4742"/>
                    <a:pt x="1954" y="4695"/>
                  </a:cubicBezTo>
                  <a:cubicBezTo>
                    <a:pt x="2080" y="4569"/>
                    <a:pt x="2080" y="4317"/>
                    <a:pt x="1954" y="4222"/>
                  </a:cubicBezTo>
                  <a:lnTo>
                    <a:pt x="694" y="2962"/>
                  </a:lnTo>
                  <a:lnTo>
                    <a:pt x="694" y="347"/>
                  </a:lnTo>
                  <a:cubicBezTo>
                    <a:pt x="694" y="158"/>
                    <a:pt x="536" y="0"/>
                    <a:pt x="347" y="0"/>
                  </a:cubicBezTo>
                  <a:close/>
                </a:path>
              </a:pathLst>
            </a:custGeom>
            <a:solidFill>
              <a:schemeClr val="lt2"/>
            </a:solidFill>
            <a:ln w="0">
              <a:noFill/>
            </a:ln>
          </p:spPr>
          <p:style>
            <a:lnRef idx="0">
              <a:scrgbClr r="0" g="0" b="0"/>
            </a:lnRef>
            <a:fillRef idx="0">
              <a:scrgbClr r="0" g="0" b="0"/>
            </a:fillRef>
            <a:effectRef idx="0">
              <a:scrgbClr r="0" g="0" b="0"/>
            </a:effectRef>
            <a:fontRef idx="minor"/>
          </p:style>
        </p:sp>
      </p:grpSp>
      <p:sp>
        <p:nvSpPr>
          <p:cNvPr id="457" name="PlaceHolder 1"/>
          <p:cNvSpPr>
            <a:spLocks noGrp="1"/>
          </p:cNvSpPr>
          <p:nvPr>
            <p:ph type="title"/>
          </p:nvPr>
        </p:nvSpPr>
        <p:spPr>
          <a:xfrm>
            <a:off x="720000" y="235440"/>
            <a:ext cx="7703640" cy="572400"/>
          </a:xfrm>
          <a:prstGeom prst="rect">
            <a:avLst/>
          </a:prstGeom>
          <a:noFill/>
          <a:ln w="0">
            <a:noFill/>
          </a:ln>
        </p:spPr>
        <p:txBody>
          <a:bodyPr tIns="91440" bIns="91440" anchor="t">
            <a:noAutofit/>
          </a:bodyPr>
          <a:lstStyle/>
          <a:p>
            <a:pPr algn="ctr">
              <a:lnSpc>
                <a:spcPct val="100000"/>
              </a:lnSpc>
              <a:buNone/>
              <a:tabLst>
                <a:tab pos="0" algn="l"/>
              </a:tabLst>
            </a:pPr>
            <a:r>
              <a:rPr lang="en" sz="3000" b="1" strike="noStrike" spc="-1">
                <a:solidFill>
                  <a:srgbClr val="FFFFFF"/>
                </a:solidFill>
                <a:latin typeface="Archivo Narrow"/>
                <a:ea typeface="Archivo Narrow"/>
              </a:rPr>
              <a:t>Design Principles for Secure Document Format</a:t>
            </a:r>
            <a:endParaRPr lang="de-DE" sz="3000" b="0" strike="noStrike" spc="-1">
              <a:solidFill>
                <a:srgbClr val="000000"/>
              </a:solidFill>
              <a:latin typeface="Arial"/>
            </a:endParaRPr>
          </a:p>
        </p:txBody>
      </p:sp>
      <p:sp>
        <p:nvSpPr>
          <p:cNvPr id="458" name="PlaceHolder 2"/>
          <p:cNvSpPr>
            <a:spLocks noGrp="1"/>
          </p:cNvSpPr>
          <p:nvPr>
            <p:ph type="subTitle"/>
          </p:nvPr>
        </p:nvSpPr>
        <p:spPr>
          <a:xfrm>
            <a:off x="2260080" y="1669680"/>
            <a:ext cx="5820120" cy="490320"/>
          </a:xfrm>
          <a:prstGeom prst="rect">
            <a:avLst/>
          </a:prstGeom>
          <a:noFill/>
          <a:ln w="0">
            <a:noFill/>
          </a:ln>
        </p:spPr>
        <p:txBody>
          <a:bodyPr tIns="91440" bIns="91440" anchor="t">
            <a:noAutofit/>
          </a:bodyPr>
          <a:lstStyle/>
          <a:p>
            <a:pPr marL="457200" indent="-311040">
              <a:lnSpc>
                <a:spcPct val="115000"/>
              </a:lnSpc>
              <a:buClr>
                <a:srgbClr val="FFFFFF"/>
              </a:buClr>
              <a:buFont typeface="Barlow"/>
              <a:buChar char="●"/>
            </a:pPr>
            <a:r>
              <a:rPr lang="en" sz="1300" b="0" strike="noStrike" spc="-1">
                <a:solidFill>
                  <a:srgbClr val="FFFFFF"/>
                </a:solidFill>
                <a:latin typeface="Barlow"/>
                <a:ea typeface="Barlow"/>
              </a:rPr>
              <a:t>AES for document encryption</a:t>
            </a:r>
            <a:endParaRPr lang="de-DE" sz="1300" b="0" strike="noStrike" spc="-1">
              <a:latin typeface="Arial"/>
            </a:endParaRPr>
          </a:p>
          <a:p>
            <a:pPr marL="457200" indent="-311040">
              <a:lnSpc>
                <a:spcPct val="115000"/>
              </a:lnSpc>
              <a:buClr>
                <a:srgbClr val="FFFFFF"/>
              </a:buClr>
              <a:buFont typeface="Barlow"/>
              <a:buChar char="●"/>
            </a:pPr>
            <a:r>
              <a:rPr lang="en" sz="1300" b="0" strike="noStrike" spc="-1">
                <a:solidFill>
                  <a:srgbClr val="FFFFFF"/>
                </a:solidFill>
                <a:latin typeface="Barlow"/>
                <a:ea typeface="Barlow"/>
              </a:rPr>
              <a:t>RSA for secret key encryption</a:t>
            </a:r>
            <a:endParaRPr lang="de-DE" sz="1300" b="0" strike="noStrike" spc="-1">
              <a:latin typeface="Arial"/>
            </a:endParaRPr>
          </a:p>
        </p:txBody>
      </p:sp>
      <p:sp>
        <p:nvSpPr>
          <p:cNvPr id="459" name="PlaceHolder 3"/>
          <p:cNvSpPr>
            <a:spLocks noGrp="1"/>
          </p:cNvSpPr>
          <p:nvPr>
            <p:ph type="subTitle"/>
          </p:nvPr>
        </p:nvSpPr>
        <p:spPr>
          <a:xfrm>
            <a:off x="2260080" y="1140480"/>
            <a:ext cx="5820120" cy="659520"/>
          </a:xfrm>
          <a:prstGeom prst="rect">
            <a:avLst/>
          </a:prstGeom>
          <a:noFill/>
          <a:ln w="0">
            <a:noFill/>
          </a:ln>
        </p:spPr>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Confidentiality</a:t>
            </a:r>
            <a:endParaRPr lang="de-DE" sz="2400" b="0" strike="noStrike" spc="-1">
              <a:latin typeface="Arial"/>
            </a:endParaRPr>
          </a:p>
        </p:txBody>
      </p:sp>
      <p:sp>
        <p:nvSpPr>
          <p:cNvPr id="460" name="PlaceHolder 4"/>
          <p:cNvSpPr>
            <a:spLocks noGrp="1"/>
          </p:cNvSpPr>
          <p:nvPr>
            <p:ph type="subTitle"/>
          </p:nvPr>
        </p:nvSpPr>
        <p:spPr>
          <a:xfrm>
            <a:off x="2260080" y="2683440"/>
            <a:ext cx="6237360" cy="490320"/>
          </a:xfrm>
          <a:prstGeom prst="rect">
            <a:avLst/>
          </a:prstGeom>
          <a:noFill/>
          <a:ln w="0">
            <a:noFill/>
          </a:ln>
        </p:spPr>
        <p:txBody>
          <a:bodyPr tIns="91440" bIns="91440" anchor="t">
            <a:noAutofit/>
          </a:bodyPr>
          <a:lstStyle/>
          <a:p>
            <a:pPr marL="457200" indent="-311040">
              <a:lnSpc>
                <a:spcPct val="115000"/>
              </a:lnSpc>
              <a:buClr>
                <a:srgbClr val="FFFFFF"/>
              </a:buClr>
              <a:buFont typeface="Barlow"/>
              <a:buChar char="●"/>
            </a:pPr>
            <a:r>
              <a:rPr lang="en" sz="1300" b="0" strike="noStrike" spc="-1">
                <a:solidFill>
                  <a:srgbClr val="FFFFFF"/>
                </a:solidFill>
                <a:latin typeface="Barlow"/>
                <a:ea typeface="Barlow"/>
              </a:rPr>
              <a:t>Creation of a digital signature</a:t>
            </a:r>
            <a:endParaRPr lang="de-DE" sz="1300" b="0" strike="noStrike" spc="-1">
              <a:latin typeface="Arial"/>
            </a:endParaRPr>
          </a:p>
          <a:p>
            <a:pPr marL="457200">
              <a:lnSpc>
                <a:spcPct val="115000"/>
              </a:lnSpc>
              <a:buNone/>
              <a:tabLst>
                <a:tab pos="0" algn="l"/>
              </a:tabLst>
            </a:pPr>
            <a:endParaRPr lang="de-DE" sz="1300" b="0" strike="noStrike" spc="-1">
              <a:latin typeface="Arial"/>
            </a:endParaRPr>
          </a:p>
        </p:txBody>
      </p:sp>
      <p:sp>
        <p:nvSpPr>
          <p:cNvPr id="461" name="PlaceHolder 5"/>
          <p:cNvSpPr>
            <a:spLocks noGrp="1"/>
          </p:cNvSpPr>
          <p:nvPr>
            <p:ph type="subTitle"/>
          </p:nvPr>
        </p:nvSpPr>
        <p:spPr>
          <a:xfrm>
            <a:off x="2260080" y="2180160"/>
            <a:ext cx="5820120" cy="659520"/>
          </a:xfrm>
          <a:prstGeom prst="rect">
            <a:avLst/>
          </a:prstGeom>
          <a:noFill/>
          <a:ln w="0">
            <a:noFill/>
          </a:ln>
        </p:spPr>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Integrity</a:t>
            </a:r>
            <a:endParaRPr lang="de-DE" sz="2400" b="0" strike="noStrike" spc="-1">
              <a:latin typeface="Arial"/>
            </a:endParaRPr>
          </a:p>
        </p:txBody>
      </p:sp>
      <p:grpSp>
        <p:nvGrpSpPr>
          <p:cNvPr id="462" name="Google Shape;277;p35"/>
          <p:cNvGrpSpPr/>
          <p:nvPr/>
        </p:nvGrpSpPr>
        <p:grpSpPr>
          <a:xfrm>
            <a:off x="1711440" y="1393560"/>
            <a:ext cx="354960" cy="353160"/>
            <a:chOff x="1711440" y="1393560"/>
            <a:chExt cx="354960" cy="353160"/>
          </a:xfrm>
        </p:grpSpPr>
        <p:sp>
          <p:nvSpPr>
            <p:cNvPr id="463" name="Google Shape;278;p35"/>
            <p:cNvSpPr/>
            <p:nvPr/>
          </p:nvSpPr>
          <p:spPr>
            <a:xfrm>
              <a:off x="1711440" y="1393560"/>
              <a:ext cx="354960" cy="353160"/>
            </a:xfrm>
            <a:custGeom>
              <a:avLst/>
              <a:gdLst/>
              <a:ahLst/>
              <a:cxnLst/>
              <a:rect l="l" t="t" r="r" b="b"/>
              <a:pathLst>
                <a:path w="11720" h="11658">
                  <a:moveTo>
                    <a:pt x="5844" y="654"/>
                  </a:moveTo>
                  <a:cubicBezTo>
                    <a:pt x="6144" y="654"/>
                    <a:pt x="6443" y="773"/>
                    <a:pt x="6679" y="1009"/>
                  </a:cubicBezTo>
                  <a:lnTo>
                    <a:pt x="7057" y="1355"/>
                  </a:lnTo>
                  <a:lnTo>
                    <a:pt x="4600" y="1355"/>
                  </a:lnTo>
                  <a:lnTo>
                    <a:pt x="5009" y="1009"/>
                  </a:lnTo>
                  <a:cubicBezTo>
                    <a:pt x="5246" y="773"/>
                    <a:pt x="5545" y="654"/>
                    <a:pt x="5844" y="654"/>
                  </a:cubicBezTo>
                  <a:close/>
                  <a:moveTo>
                    <a:pt x="2080" y="3939"/>
                  </a:moveTo>
                  <a:lnTo>
                    <a:pt x="2080" y="6365"/>
                  </a:lnTo>
                  <a:lnTo>
                    <a:pt x="819" y="5136"/>
                  </a:lnTo>
                  <a:lnTo>
                    <a:pt x="2080" y="3939"/>
                  </a:lnTo>
                  <a:close/>
                  <a:moveTo>
                    <a:pt x="9609" y="3876"/>
                  </a:moveTo>
                  <a:lnTo>
                    <a:pt x="10869" y="5136"/>
                  </a:lnTo>
                  <a:lnTo>
                    <a:pt x="9609" y="6365"/>
                  </a:lnTo>
                  <a:lnTo>
                    <a:pt x="9609" y="3876"/>
                  </a:lnTo>
                  <a:close/>
                  <a:moveTo>
                    <a:pt x="8570" y="2080"/>
                  </a:moveTo>
                  <a:cubicBezTo>
                    <a:pt x="8790" y="2080"/>
                    <a:pt x="8948" y="2238"/>
                    <a:pt x="8948" y="2427"/>
                  </a:cubicBezTo>
                  <a:lnTo>
                    <a:pt x="8948" y="7089"/>
                  </a:lnTo>
                  <a:lnTo>
                    <a:pt x="8286" y="7751"/>
                  </a:lnTo>
                  <a:cubicBezTo>
                    <a:pt x="7593" y="7152"/>
                    <a:pt x="6774" y="6837"/>
                    <a:pt x="5860" y="6837"/>
                  </a:cubicBezTo>
                  <a:cubicBezTo>
                    <a:pt x="4978" y="6837"/>
                    <a:pt x="4127" y="7152"/>
                    <a:pt x="3466" y="7751"/>
                  </a:cubicBezTo>
                  <a:lnTo>
                    <a:pt x="2804" y="7089"/>
                  </a:lnTo>
                  <a:lnTo>
                    <a:pt x="2804" y="2427"/>
                  </a:lnTo>
                  <a:cubicBezTo>
                    <a:pt x="2804" y="2238"/>
                    <a:pt x="2962" y="2080"/>
                    <a:pt x="3119" y="2080"/>
                  </a:cubicBezTo>
                  <a:close/>
                  <a:moveTo>
                    <a:pt x="693" y="5987"/>
                  </a:moveTo>
                  <a:lnTo>
                    <a:pt x="2993" y="8223"/>
                  </a:lnTo>
                  <a:lnTo>
                    <a:pt x="693" y="10492"/>
                  </a:lnTo>
                  <a:lnTo>
                    <a:pt x="693" y="5987"/>
                  </a:lnTo>
                  <a:close/>
                  <a:moveTo>
                    <a:pt x="11027" y="5987"/>
                  </a:moveTo>
                  <a:lnTo>
                    <a:pt x="11027" y="10492"/>
                  </a:lnTo>
                  <a:lnTo>
                    <a:pt x="8727" y="8223"/>
                  </a:lnTo>
                  <a:lnTo>
                    <a:pt x="11027" y="5987"/>
                  </a:lnTo>
                  <a:close/>
                  <a:moveTo>
                    <a:pt x="5829" y="7499"/>
                  </a:moveTo>
                  <a:cubicBezTo>
                    <a:pt x="6616" y="7499"/>
                    <a:pt x="7309" y="7814"/>
                    <a:pt x="7876" y="8381"/>
                  </a:cubicBezTo>
                  <a:lnTo>
                    <a:pt x="10523" y="10964"/>
                  </a:lnTo>
                  <a:lnTo>
                    <a:pt x="1166" y="10964"/>
                  </a:lnTo>
                  <a:lnTo>
                    <a:pt x="3781" y="8381"/>
                  </a:lnTo>
                  <a:cubicBezTo>
                    <a:pt x="4316" y="7814"/>
                    <a:pt x="5041" y="7499"/>
                    <a:pt x="5829" y="7499"/>
                  </a:cubicBezTo>
                  <a:close/>
                  <a:moveTo>
                    <a:pt x="5864" y="1"/>
                  </a:moveTo>
                  <a:cubicBezTo>
                    <a:pt x="5380" y="1"/>
                    <a:pt x="4899" y="190"/>
                    <a:pt x="4537" y="568"/>
                  </a:cubicBezTo>
                  <a:lnTo>
                    <a:pt x="3655" y="1387"/>
                  </a:lnTo>
                  <a:lnTo>
                    <a:pt x="3119" y="1387"/>
                  </a:lnTo>
                  <a:cubicBezTo>
                    <a:pt x="2552" y="1387"/>
                    <a:pt x="2080" y="1859"/>
                    <a:pt x="2080" y="2427"/>
                  </a:cubicBezTo>
                  <a:lnTo>
                    <a:pt x="2080" y="2962"/>
                  </a:lnTo>
                  <a:lnTo>
                    <a:pt x="315" y="4726"/>
                  </a:lnTo>
                  <a:cubicBezTo>
                    <a:pt x="126" y="4915"/>
                    <a:pt x="0" y="5136"/>
                    <a:pt x="0" y="5420"/>
                  </a:cubicBezTo>
                  <a:lnTo>
                    <a:pt x="0" y="10618"/>
                  </a:lnTo>
                  <a:cubicBezTo>
                    <a:pt x="32" y="11216"/>
                    <a:pt x="473" y="11657"/>
                    <a:pt x="1071" y="11657"/>
                  </a:cubicBezTo>
                  <a:lnTo>
                    <a:pt x="10680" y="11657"/>
                  </a:lnTo>
                  <a:cubicBezTo>
                    <a:pt x="11216" y="11657"/>
                    <a:pt x="11720" y="11185"/>
                    <a:pt x="11720" y="10618"/>
                  </a:cubicBezTo>
                  <a:lnTo>
                    <a:pt x="11720" y="5420"/>
                  </a:lnTo>
                  <a:cubicBezTo>
                    <a:pt x="11720" y="5136"/>
                    <a:pt x="11626" y="4915"/>
                    <a:pt x="11405" y="4726"/>
                  </a:cubicBezTo>
                  <a:lnTo>
                    <a:pt x="9641" y="2962"/>
                  </a:lnTo>
                  <a:lnTo>
                    <a:pt x="9641" y="2427"/>
                  </a:lnTo>
                  <a:cubicBezTo>
                    <a:pt x="9641" y="1859"/>
                    <a:pt x="9168" y="1387"/>
                    <a:pt x="8633" y="1387"/>
                  </a:cubicBezTo>
                  <a:lnTo>
                    <a:pt x="8065" y="1387"/>
                  </a:lnTo>
                  <a:lnTo>
                    <a:pt x="7215" y="568"/>
                  </a:lnTo>
                  <a:cubicBezTo>
                    <a:pt x="6837" y="190"/>
                    <a:pt x="6348" y="1"/>
                    <a:pt x="5864" y="1"/>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464" name="Google Shape;279;p35"/>
            <p:cNvSpPr/>
            <p:nvPr/>
          </p:nvSpPr>
          <p:spPr>
            <a:xfrm>
              <a:off x="1858680" y="1475640"/>
              <a:ext cx="61920" cy="82800"/>
            </a:xfrm>
            <a:custGeom>
              <a:avLst/>
              <a:gdLst/>
              <a:ahLst/>
              <a:cxnLst/>
              <a:rect l="l" t="t" r="r" b="b"/>
              <a:pathLst>
                <a:path w="2049" h="2742">
                  <a:moveTo>
                    <a:pt x="1009" y="0"/>
                  </a:moveTo>
                  <a:cubicBezTo>
                    <a:pt x="474" y="0"/>
                    <a:pt x="1" y="473"/>
                    <a:pt x="1" y="1008"/>
                  </a:cubicBezTo>
                  <a:cubicBezTo>
                    <a:pt x="1" y="1260"/>
                    <a:pt x="158" y="1418"/>
                    <a:pt x="316" y="1418"/>
                  </a:cubicBezTo>
                  <a:cubicBezTo>
                    <a:pt x="505" y="1418"/>
                    <a:pt x="663" y="1260"/>
                    <a:pt x="663" y="1040"/>
                  </a:cubicBezTo>
                  <a:cubicBezTo>
                    <a:pt x="663" y="851"/>
                    <a:pt x="820" y="693"/>
                    <a:pt x="1009" y="693"/>
                  </a:cubicBezTo>
                  <a:cubicBezTo>
                    <a:pt x="1198" y="693"/>
                    <a:pt x="1356" y="851"/>
                    <a:pt x="1356" y="1040"/>
                  </a:cubicBezTo>
                  <a:cubicBezTo>
                    <a:pt x="1356" y="1229"/>
                    <a:pt x="1293" y="1323"/>
                    <a:pt x="1135" y="1386"/>
                  </a:cubicBezTo>
                  <a:cubicBezTo>
                    <a:pt x="852" y="1449"/>
                    <a:pt x="663" y="1733"/>
                    <a:pt x="663" y="2016"/>
                  </a:cubicBezTo>
                  <a:lnTo>
                    <a:pt x="663" y="2394"/>
                  </a:lnTo>
                  <a:cubicBezTo>
                    <a:pt x="663" y="2583"/>
                    <a:pt x="820" y="2741"/>
                    <a:pt x="1009" y="2741"/>
                  </a:cubicBezTo>
                  <a:cubicBezTo>
                    <a:pt x="1230" y="2741"/>
                    <a:pt x="1387" y="2583"/>
                    <a:pt x="1387" y="2394"/>
                  </a:cubicBezTo>
                  <a:lnTo>
                    <a:pt x="1387" y="2016"/>
                  </a:lnTo>
                  <a:cubicBezTo>
                    <a:pt x="1765" y="1827"/>
                    <a:pt x="2049" y="1449"/>
                    <a:pt x="2049" y="1008"/>
                  </a:cubicBezTo>
                  <a:cubicBezTo>
                    <a:pt x="2049" y="473"/>
                    <a:pt x="1576" y="0"/>
                    <a:pt x="1009" y="0"/>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465" name="Google Shape;280;p35"/>
            <p:cNvSpPr/>
            <p:nvPr/>
          </p:nvSpPr>
          <p:spPr>
            <a:xfrm>
              <a:off x="1878840" y="1570320"/>
              <a:ext cx="20520" cy="20520"/>
            </a:xfrm>
            <a:custGeom>
              <a:avLst/>
              <a:gdLst/>
              <a:ahLst/>
              <a:cxnLst/>
              <a:rect l="l" t="t" r="r" b="b"/>
              <a:pathLst>
                <a:path w="694" h="694">
                  <a:moveTo>
                    <a:pt x="347" y="0"/>
                  </a:moveTo>
                  <a:cubicBezTo>
                    <a:pt x="158" y="0"/>
                    <a:pt x="1" y="158"/>
                    <a:pt x="1" y="347"/>
                  </a:cubicBezTo>
                  <a:cubicBezTo>
                    <a:pt x="1" y="536"/>
                    <a:pt x="158" y="693"/>
                    <a:pt x="347" y="693"/>
                  </a:cubicBezTo>
                  <a:cubicBezTo>
                    <a:pt x="536" y="693"/>
                    <a:pt x="694" y="536"/>
                    <a:pt x="694" y="347"/>
                  </a:cubicBezTo>
                  <a:cubicBezTo>
                    <a:pt x="662" y="158"/>
                    <a:pt x="536" y="0"/>
                    <a:pt x="347" y="0"/>
                  </a:cubicBezTo>
                  <a:close/>
                </a:path>
              </a:pathLst>
            </a:custGeom>
            <a:solidFill>
              <a:schemeClr val="lt2"/>
            </a:solidFill>
            <a:ln w="0">
              <a:noFill/>
            </a:ln>
          </p:spPr>
          <p:style>
            <a:lnRef idx="0">
              <a:scrgbClr r="0" g="0" b="0"/>
            </a:lnRef>
            <a:fillRef idx="0">
              <a:scrgbClr r="0" g="0" b="0"/>
            </a:fillRef>
            <a:effectRef idx="0">
              <a:scrgbClr r="0" g="0" b="0"/>
            </a:effectRef>
            <a:fontRef idx="minor"/>
          </p:style>
        </p:sp>
      </p:grpSp>
      <p:grpSp>
        <p:nvGrpSpPr>
          <p:cNvPr id="466" name="Google Shape;281;p35"/>
          <p:cNvGrpSpPr/>
          <p:nvPr/>
        </p:nvGrpSpPr>
        <p:grpSpPr>
          <a:xfrm>
            <a:off x="1735200" y="2561040"/>
            <a:ext cx="307800" cy="307800"/>
            <a:chOff x="1735200" y="2561040"/>
            <a:chExt cx="307800" cy="307800"/>
          </a:xfrm>
        </p:grpSpPr>
        <p:sp>
          <p:nvSpPr>
            <p:cNvPr id="467" name="Google Shape;282;p35"/>
            <p:cNvSpPr/>
            <p:nvPr/>
          </p:nvSpPr>
          <p:spPr>
            <a:xfrm>
              <a:off x="1735200" y="2561040"/>
              <a:ext cx="307800" cy="307800"/>
            </a:xfrm>
            <a:custGeom>
              <a:avLst/>
              <a:gdLst/>
              <a:ahLst/>
              <a:cxnLst/>
              <a:rect l="l" t="t" r="r" b="b"/>
              <a:pathLst>
                <a:path w="19325" h="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468" name="Google Shape;283;p35"/>
            <p:cNvSpPr/>
            <p:nvPr/>
          </p:nvSpPr>
          <p:spPr>
            <a:xfrm>
              <a:off x="1808640" y="2656800"/>
              <a:ext cx="159480" cy="116280"/>
            </a:xfrm>
            <a:custGeom>
              <a:avLst/>
              <a:gdLst/>
              <a:ahLst/>
              <a:cxnLst/>
              <a:rect l="l" t="t" r="r" b="b"/>
              <a:pathLst>
                <a:path w="10014" h="7309">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2"/>
            </a:solidFill>
            <a:ln w="0">
              <a:noFill/>
            </a:ln>
          </p:spPr>
          <p:style>
            <a:lnRef idx="0">
              <a:scrgbClr r="0" g="0" b="0"/>
            </a:lnRef>
            <a:fillRef idx="0">
              <a:scrgbClr r="0" g="0" b="0"/>
            </a:fillRef>
            <a:effectRef idx="0">
              <a:scrgbClr r="0" g="0" b="0"/>
            </a:effectRef>
            <a:fontRef idx="minor"/>
          </p:style>
        </p:sp>
      </p:grpSp>
      <p:sp>
        <p:nvSpPr>
          <p:cNvPr id="469" name="PlaceHolder 6"/>
          <p:cNvSpPr>
            <a:spLocks noGrp="1"/>
          </p:cNvSpPr>
          <p:nvPr>
            <p:ph type="subTitle"/>
          </p:nvPr>
        </p:nvSpPr>
        <p:spPr>
          <a:xfrm>
            <a:off x="2260080" y="3821400"/>
            <a:ext cx="6237360" cy="490320"/>
          </a:xfrm>
          <a:prstGeom prst="rect">
            <a:avLst/>
          </a:prstGeom>
          <a:noFill/>
          <a:ln w="0">
            <a:noFill/>
          </a:ln>
        </p:spPr>
        <p:txBody>
          <a:bodyPr tIns="91440" bIns="91440" anchor="t">
            <a:noAutofit/>
          </a:bodyPr>
          <a:lstStyle/>
          <a:p>
            <a:pPr marL="457200" indent="-311040">
              <a:lnSpc>
                <a:spcPct val="115000"/>
              </a:lnSpc>
              <a:buClr>
                <a:srgbClr val="FFFFFF"/>
              </a:buClr>
              <a:buFont typeface="Barlow"/>
              <a:buChar char="●"/>
            </a:pPr>
            <a:r>
              <a:rPr lang="en" sz="1300" b="0" strike="noStrike" spc="-1">
                <a:solidFill>
                  <a:srgbClr val="FFFFFF"/>
                </a:solidFill>
                <a:latin typeface="Barlow"/>
                <a:ea typeface="Barlow"/>
              </a:rPr>
              <a:t>Timestamp usage</a:t>
            </a:r>
            <a:endParaRPr lang="de-DE" sz="1300" b="0" strike="noStrike" spc="-1">
              <a:latin typeface="Arial"/>
            </a:endParaRPr>
          </a:p>
        </p:txBody>
      </p:sp>
      <p:sp>
        <p:nvSpPr>
          <p:cNvPr id="470" name="PlaceHolder 7"/>
          <p:cNvSpPr>
            <a:spLocks noGrp="1"/>
          </p:cNvSpPr>
          <p:nvPr>
            <p:ph type="subTitle"/>
          </p:nvPr>
        </p:nvSpPr>
        <p:spPr>
          <a:xfrm>
            <a:off x="2260080" y="3318120"/>
            <a:ext cx="5820120" cy="659520"/>
          </a:xfrm>
          <a:prstGeom prst="rect">
            <a:avLst/>
          </a:prstGeom>
          <a:noFill/>
          <a:ln w="0">
            <a:noFill/>
          </a:ln>
        </p:spPr>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Freshness</a:t>
            </a:r>
            <a:endParaRPr lang="de-DE"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713160" y="193320"/>
            <a:ext cx="3786840" cy="1847520"/>
          </a:xfrm>
          <a:prstGeom prst="rect">
            <a:avLst/>
          </a:prstGeom>
          <a:noFill/>
          <a:ln w="0">
            <a:noFill/>
          </a:ln>
        </p:spPr>
        <p:txBody>
          <a:bodyPr tIns="91440" bIns="91440" anchor="b">
            <a:noAutofit/>
          </a:bodyPr>
          <a:lstStyle/>
          <a:p>
            <a:pPr>
              <a:lnSpc>
                <a:spcPct val="100000"/>
              </a:lnSpc>
              <a:buNone/>
              <a:tabLst>
                <a:tab pos="0" algn="l"/>
              </a:tabLst>
            </a:pPr>
            <a:r>
              <a:rPr lang="en" sz="3500" b="1" strike="noStrike" spc="-1">
                <a:solidFill>
                  <a:srgbClr val="FFFFFF"/>
                </a:solidFill>
                <a:latin typeface="Archivo Narrow"/>
                <a:ea typeface="Archivo Narrow"/>
              </a:rPr>
              <a:t>Cryptographic Libraries and Tools</a:t>
            </a:r>
            <a:endParaRPr lang="de-DE" sz="3500" b="0" strike="noStrike" spc="-1">
              <a:solidFill>
                <a:srgbClr val="000000"/>
              </a:solidFill>
              <a:latin typeface="Arial"/>
            </a:endParaRPr>
          </a:p>
        </p:txBody>
      </p:sp>
      <p:sp>
        <p:nvSpPr>
          <p:cNvPr id="472" name="PlaceHolder 2"/>
          <p:cNvSpPr>
            <a:spLocks noGrp="1"/>
          </p:cNvSpPr>
          <p:nvPr>
            <p:ph type="subTitle"/>
          </p:nvPr>
        </p:nvSpPr>
        <p:spPr>
          <a:xfrm>
            <a:off x="713160" y="2353680"/>
            <a:ext cx="3519360" cy="962640"/>
          </a:xfrm>
          <a:prstGeom prst="rect">
            <a:avLst/>
          </a:prstGeom>
          <a:noFill/>
          <a:ln w="0">
            <a:noFill/>
          </a:ln>
        </p:spPr>
        <p:txBody>
          <a:bodyPr tIns="91440" bIns="91440" anchor="t">
            <a:noAutofit/>
          </a:bodyPr>
          <a:lstStyle/>
          <a:p>
            <a:pPr marL="457200" indent="-330120">
              <a:lnSpc>
                <a:spcPct val="200000"/>
              </a:lnSpc>
              <a:buClr>
                <a:srgbClr val="FFFFFF"/>
              </a:buClr>
              <a:buFont typeface="Barlow"/>
              <a:buChar char="●"/>
            </a:pPr>
            <a:r>
              <a:rPr lang="en" sz="1600" b="0" strike="noStrike" spc="-1">
                <a:solidFill>
                  <a:srgbClr val="FFFFFF"/>
                </a:solidFill>
                <a:latin typeface="Barlow"/>
                <a:ea typeface="Barlow"/>
              </a:rPr>
              <a:t>Java 21</a:t>
            </a:r>
            <a:endParaRPr lang="de-DE" sz="1600" b="0" strike="noStrike" spc="-1">
              <a:latin typeface="Arial"/>
            </a:endParaRPr>
          </a:p>
          <a:p>
            <a:pPr marL="457200" indent="-330120">
              <a:lnSpc>
                <a:spcPct val="200000"/>
              </a:lnSpc>
              <a:buClr>
                <a:srgbClr val="FFFFFF"/>
              </a:buClr>
              <a:buFont typeface="Barlow"/>
              <a:buChar char="●"/>
            </a:pPr>
            <a:r>
              <a:rPr lang="en" sz="1600" b="0" strike="noStrike" spc="-1">
                <a:solidFill>
                  <a:srgbClr val="FFFFFF"/>
                </a:solidFill>
                <a:latin typeface="Barlow"/>
                <a:ea typeface="Barlow"/>
              </a:rPr>
              <a:t>Custom Cryptographic Library</a:t>
            </a:r>
            <a:endParaRPr lang="de-DE" sz="1600" b="0" strike="noStrike" spc="-1">
              <a:latin typeface="Arial"/>
            </a:endParaRPr>
          </a:p>
        </p:txBody>
      </p:sp>
      <p:pic>
        <p:nvPicPr>
          <p:cNvPr id="473" name="Google Shape;292;p36"/>
          <p:cNvPicPr/>
          <p:nvPr/>
        </p:nvPicPr>
        <p:blipFill>
          <a:blip r:embed="rId2"/>
          <a:stretch/>
        </p:blipFill>
        <p:spPr>
          <a:xfrm>
            <a:off x="6666120" y="4708800"/>
            <a:ext cx="3038400" cy="434160"/>
          </a:xfrm>
          <a:prstGeom prst="rect">
            <a:avLst/>
          </a:prstGeom>
          <a:ln w="0">
            <a:noFill/>
          </a:ln>
        </p:spPr>
      </p:pic>
      <p:sp>
        <p:nvSpPr>
          <p:cNvPr id="474" name="PlaceHolder 3"/>
          <p:cNvSpPr>
            <a:spLocks noGrp="1"/>
          </p:cNvSpPr>
          <p:nvPr>
            <p:ph type="subTitle"/>
          </p:nvPr>
        </p:nvSpPr>
        <p:spPr>
          <a:xfrm>
            <a:off x="4674600" y="1440000"/>
            <a:ext cx="4285800" cy="2904840"/>
          </a:xfrm>
          <a:prstGeom prst="rect">
            <a:avLst/>
          </a:prstGeom>
          <a:solidFill>
            <a:srgbClr val="F88D2F">
              <a:alpha val="38000"/>
            </a:srgbClr>
          </a:solidFill>
          <a:ln w="0">
            <a:noFill/>
          </a:ln>
        </p:spPr>
        <p:txBody>
          <a:bodyPr tIns="91440" bIns="91440" anchor="t">
            <a:noAutofit/>
          </a:bodyPr>
          <a:lstStyle/>
          <a:p>
            <a:pPr marL="457200" indent="-311040">
              <a:lnSpc>
                <a:spcPct val="115000"/>
              </a:lnSpc>
              <a:buClr>
                <a:srgbClr val="FFD8B5"/>
              </a:buClr>
              <a:buFont typeface="Source Code Pro"/>
              <a:buChar char="●"/>
            </a:pPr>
            <a:r>
              <a:rPr lang="en" sz="1300" b="0" strike="noStrike" spc="-1">
                <a:solidFill>
                  <a:srgbClr val="FFD8B5"/>
                </a:solidFill>
                <a:latin typeface="Source Code Pro"/>
                <a:ea typeface="Source Code Pro"/>
              </a:rPr>
              <a:t>java.security.Signature: </a:t>
            </a:r>
            <a:r>
              <a:rPr lang="en" sz="1300" b="0" strike="noStrike" spc="-1">
                <a:solidFill>
                  <a:srgbClr val="FFD8B5"/>
                </a:solidFill>
                <a:latin typeface="Barlow"/>
                <a:ea typeface="Barlow"/>
              </a:rPr>
              <a:t>For generating and verifying digital signatures for document integrity.</a:t>
            </a:r>
            <a:endParaRPr lang="de-DE" sz="1300" b="0" strike="noStrike" spc="-1">
              <a:latin typeface="Arial"/>
            </a:endParaRPr>
          </a:p>
          <a:p>
            <a:pPr marL="457200" indent="-311040">
              <a:lnSpc>
                <a:spcPct val="115000"/>
              </a:lnSpc>
              <a:buClr>
                <a:srgbClr val="FFD8B5"/>
              </a:buClr>
              <a:buFont typeface="Source Code Pro"/>
              <a:buChar char="●"/>
            </a:pPr>
            <a:r>
              <a:rPr lang="en" sz="1300" b="0" strike="noStrike" spc="-1">
                <a:solidFill>
                  <a:srgbClr val="FFD8B5"/>
                </a:solidFill>
                <a:latin typeface="Source Code Pro"/>
                <a:ea typeface="Source Code Pro"/>
              </a:rPr>
              <a:t>java.security.SecureRandom: </a:t>
            </a:r>
            <a:r>
              <a:rPr lang="en" sz="1300" b="0" strike="noStrike" spc="-1">
                <a:solidFill>
                  <a:srgbClr val="FFD8B5"/>
                </a:solidFill>
                <a:latin typeface="Barlow"/>
                <a:ea typeface="Barlow"/>
              </a:rPr>
              <a:t>For generating IVs to ensure integrity.</a:t>
            </a:r>
            <a:endParaRPr lang="de-DE" sz="1300" b="0" strike="noStrike" spc="-1">
              <a:latin typeface="Arial"/>
            </a:endParaRPr>
          </a:p>
          <a:p>
            <a:pPr marL="457200" indent="-311040">
              <a:lnSpc>
                <a:spcPct val="115000"/>
              </a:lnSpc>
              <a:buClr>
                <a:srgbClr val="FFD8B5"/>
              </a:buClr>
              <a:buFont typeface="Source Code Pro"/>
              <a:buChar char="●"/>
            </a:pPr>
            <a:r>
              <a:rPr lang="en" sz="1300" b="0" strike="noStrike" spc="-1">
                <a:solidFill>
                  <a:srgbClr val="FFD8B5"/>
                </a:solidFill>
                <a:latin typeface="Source Code Pro"/>
                <a:ea typeface="Source Code Pro"/>
              </a:rPr>
              <a:t>javax.crypto.Cipher: </a:t>
            </a:r>
            <a:r>
              <a:rPr lang="en" sz="1300" b="0" strike="noStrike" spc="-1">
                <a:solidFill>
                  <a:srgbClr val="FFD8B5"/>
                </a:solidFill>
                <a:latin typeface="Barlow"/>
                <a:ea typeface="Barlow"/>
              </a:rPr>
              <a:t>For encryption and decryption operations.</a:t>
            </a:r>
            <a:endParaRPr lang="de-DE" sz="1300" b="0" strike="noStrike" spc="-1">
              <a:latin typeface="Arial"/>
            </a:endParaRPr>
          </a:p>
          <a:p>
            <a:pPr marL="457200" indent="-311040">
              <a:lnSpc>
                <a:spcPct val="115000"/>
              </a:lnSpc>
              <a:buClr>
                <a:srgbClr val="FFD8B5"/>
              </a:buClr>
              <a:buFont typeface="Source Code Pro"/>
              <a:buChar char="●"/>
            </a:pPr>
            <a:r>
              <a:rPr lang="en" sz="1300" b="0" strike="noStrike" spc="-1">
                <a:solidFill>
                  <a:srgbClr val="FFD8B5"/>
                </a:solidFill>
                <a:latin typeface="Source Code Pro"/>
                <a:ea typeface="Source Code Pro"/>
              </a:rPr>
              <a:t>javax.crypto.KeyGenerator: </a:t>
            </a:r>
            <a:r>
              <a:rPr lang="en" sz="1300" b="0" strike="noStrike" spc="-1">
                <a:solidFill>
                  <a:srgbClr val="FFD8B5"/>
                </a:solidFill>
                <a:latin typeface="Barlow"/>
                <a:ea typeface="Barlow"/>
              </a:rPr>
              <a:t>For generating symmetric keys (AES).</a:t>
            </a:r>
            <a:endParaRPr lang="de-DE" sz="1300" b="0" strike="noStrike" spc="-1">
              <a:latin typeface="Arial"/>
            </a:endParaRPr>
          </a:p>
          <a:p>
            <a:pPr marL="457200" indent="-311040">
              <a:lnSpc>
                <a:spcPct val="115000"/>
              </a:lnSpc>
              <a:buClr>
                <a:srgbClr val="FFD8B5"/>
              </a:buClr>
              <a:buFont typeface="Source Code Pro"/>
              <a:buChar char="●"/>
            </a:pPr>
            <a:r>
              <a:rPr lang="en" sz="1300" b="0" strike="noStrike" spc="-1">
                <a:solidFill>
                  <a:srgbClr val="FFD8B5"/>
                </a:solidFill>
                <a:latin typeface="Source Code Pro"/>
                <a:ea typeface="Source Code Pro"/>
              </a:rPr>
              <a:t>KeyFactory, PublicKey, PrivateKey: </a:t>
            </a:r>
            <a:r>
              <a:rPr lang="en" sz="1300" b="0" strike="noStrike" spc="-1">
                <a:solidFill>
                  <a:srgbClr val="FFD8B5"/>
                </a:solidFill>
                <a:latin typeface="Barlow"/>
                <a:ea typeface="Barlow"/>
              </a:rPr>
              <a:t>For handling public and private keys in RSA encryption.</a:t>
            </a:r>
            <a:endParaRPr lang="de-DE" sz="13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lstStyle/>
          <a:p>
            <a:pPr algn="ctr">
              <a:lnSpc>
                <a:spcPct val="100000"/>
              </a:lnSpc>
              <a:buNone/>
              <a:tabLst>
                <a:tab pos="0" algn="l"/>
              </a:tabLst>
            </a:pPr>
            <a:r>
              <a:rPr lang="en" sz="3500" b="1" strike="noStrike" spc="-1">
                <a:solidFill>
                  <a:srgbClr val="FFFFFF"/>
                </a:solidFill>
                <a:latin typeface="Archivo Narrow"/>
                <a:ea typeface="Archivo Narrow"/>
              </a:rPr>
              <a:t>Sender</a:t>
            </a:r>
            <a:endParaRPr lang="de-DE" sz="3500" b="0" strike="noStrike" spc="-1">
              <a:solidFill>
                <a:srgbClr val="000000"/>
              </a:solidFill>
              <a:latin typeface="Arial"/>
            </a:endParaRPr>
          </a:p>
        </p:txBody>
      </p:sp>
      <p:sp>
        <p:nvSpPr>
          <p:cNvPr id="476" name="Google Shape;299;p 2"/>
          <p:cNvSpPr/>
          <p:nvPr/>
        </p:nvSpPr>
        <p:spPr>
          <a:xfrm>
            <a:off x="1629360" y="2050920"/>
            <a:ext cx="2901600" cy="635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buNone/>
              <a:tabLst>
                <a:tab pos="0" algn="l"/>
              </a:tabLst>
            </a:pPr>
            <a:r>
              <a:rPr lang="en" sz="1400" b="0" strike="noStrike" spc="-1">
                <a:solidFill>
                  <a:srgbClr val="FFFFFF"/>
                </a:solidFill>
                <a:latin typeface="Barlow"/>
                <a:ea typeface="Barlow"/>
              </a:rPr>
              <a:t>Generate iv and encrypt public key using symmetric key and the iv.</a:t>
            </a:r>
            <a:endParaRPr lang="de-DE" sz="1400" b="0" strike="noStrike" spc="-1">
              <a:latin typeface="Arial"/>
            </a:endParaRPr>
          </a:p>
        </p:txBody>
      </p:sp>
      <p:sp>
        <p:nvSpPr>
          <p:cNvPr id="477" name="Google Shape;300;p 2"/>
          <p:cNvSpPr/>
          <p:nvPr/>
        </p:nvSpPr>
        <p:spPr>
          <a:xfrm>
            <a:off x="4896360" y="2050920"/>
            <a:ext cx="3201480" cy="635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buNone/>
              <a:tabLst>
                <a:tab pos="0" algn="l"/>
              </a:tabLst>
            </a:pPr>
            <a:r>
              <a:rPr lang="en" sz="1400" b="0" strike="noStrike" spc="-1">
                <a:solidFill>
                  <a:srgbClr val="FFFFFF"/>
                </a:solidFill>
                <a:latin typeface="Barlow"/>
                <a:ea typeface="Barlow"/>
              </a:rPr>
              <a:t>Generate a new iv and encrypt the document using session key and iv.</a:t>
            </a:r>
            <a:endParaRPr lang="de-DE" sz="1400" b="0" strike="noStrike" spc="-1">
              <a:latin typeface="Arial"/>
            </a:endParaRPr>
          </a:p>
        </p:txBody>
      </p:sp>
      <p:sp>
        <p:nvSpPr>
          <p:cNvPr id="478" name="Google Shape;301;p 2"/>
          <p:cNvSpPr/>
          <p:nvPr/>
        </p:nvSpPr>
        <p:spPr>
          <a:xfrm>
            <a:off x="1108721" y="3907342"/>
            <a:ext cx="2901600" cy="635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buNone/>
              <a:tabLst>
                <a:tab pos="0" algn="l"/>
              </a:tabLst>
            </a:pPr>
            <a:r>
              <a:rPr lang="en" sz="1400" b="0" strike="noStrike" spc="-1">
                <a:solidFill>
                  <a:srgbClr val="FFFFFF"/>
                </a:solidFill>
                <a:latin typeface="Barlow"/>
                <a:ea typeface="Barlow"/>
              </a:rPr>
              <a:t>Encrypting object generate in step 2 using RSA with our private key.</a:t>
            </a:r>
            <a:endParaRPr lang="de-DE" sz="1400" b="0" strike="noStrike" spc="-1">
              <a:latin typeface="Arial"/>
            </a:endParaRPr>
          </a:p>
        </p:txBody>
      </p:sp>
      <p:sp>
        <p:nvSpPr>
          <p:cNvPr id="479" name="Google Shape;302;p 2"/>
          <p:cNvSpPr/>
          <p:nvPr/>
        </p:nvSpPr>
        <p:spPr>
          <a:xfrm>
            <a:off x="5012280" y="3780000"/>
            <a:ext cx="3085920" cy="635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buNone/>
              <a:tabLst>
                <a:tab pos="0" algn="l"/>
              </a:tabLst>
            </a:pPr>
            <a:r>
              <a:rPr lang="en" sz="1400" b="0" strike="noStrike" spc="-1">
                <a:solidFill>
                  <a:srgbClr val="FFFFFF"/>
                </a:solidFill>
                <a:latin typeface="Barlow"/>
                <a:ea typeface="Barlow"/>
              </a:rPr>
              <a:t>Timestamp is added to the final payload which gets sent to the server.</a:t>
            </a:r>
            <a:endParaRPr lang="de-DE" sz="1400" b="0" strike="noStrike" spc="-1">
              <a:latin typeface="Arial"/>
            </a:endParaRPr>
          </a:p>
        </p:txBody>
      </p:sp>
      <p:sp>
        <p:nvSpPr>
          <p:cNvPr id="480" name="Google Shape;303;p 2"/>
          <p:cNvSpPr/>
          <p:nvPr/>
        </p:nvSpPr>
        <p:spPr>
          <a:xfrm>
            <a:off x="1629360" y="1834377"/>
            <a:ext cx="2564640" cy="49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Pub Key Encryption</a:t>
            </a:r>
            <a:endParaRPr lang="de-DE" sz="2400" b="0" strike="noStrike" spc="-1">
              <a:latin typeface="Arial"/>
            </a:endParaRPr>
          </a:p>
        </p:txBody>
      </p:sp>
      <p:sp>
        <p:nvSpPr>
          <p:cNvPr id="481" name="Google Shape;304;p 2"/>
          <p:cNvSpPr/>
          <p:nvPr/>
        </p:nvSpPr>
        <p:spPr>
          <a:xfrm>
            <a:off x="4894436" y="1845760"/>
            <a:ext cx="2661480" cy="49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Encrypt Document</a:t>
            </a:r>
            <a:endParaRPr lang="de-DE" sz="2400" b="0" strike="noStrike" spc="-1">
              <a:latin typeface="Arial"/>
            </a:endParaRPr>
          </a:p>
        </p:txBody>
      </p:sp>
      <p:sp>
        <p:nvSpPr>
          <p:cNvPr id="482" name="Google Shape;305;p 2"/>
          <p:cNvSpPr/>
          <p:nvPr/>
        </p:nvSpPr>
        <p:spPr>
          <a:xfrm>
            <a:off x="1083507" y="3658831"/>
            <a:ext cx="2332080" cy="49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Create Signature</a:t>
            </a:r>
            <a:endParaRPr lang="de-DE" sz="2400" b="0" strike="noStrike" spc="-1">
              <a:latin typeface="Arial"/>
            </a:endParaRPr>
          </a:p>
        </p:txBody>
      </p:sp>
      <p:sp>
        <p:nvSpPr>
          <p:cNvPr id="483" name="Google Shape;306;p 2"/>
          <p:cNvSpPr/>
          <p:nvPr/>
        </p:nvSpPr>
        <p:spPr>
          <a:xfrm>
            <a:off x="5012280" y="3420000"/>
            <a:ext cx="3202560" cy="49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Adding the timestamp</a:t>
            </a:r>
            <a:endParaRPr lang="de-DE" sz="2400" b="0" strike="noStrike" spc="-1">
              <a:latin typeface="Arial"/>
            </a:endParaRPr>
          </a:p>
        </p:txBody>
      </p:sp>
      <p:sp>
        <p:nvSpPr>
          <p:cNvPr id="487" name="Google Shape;311;p 2"/>
          <p:cNvSpPr/>
          <p:nvPr/>
        </p:nvSpPr>
        <p:spPr>
          <a:xfrm>
            <a:off x="2350440" y="1416600"/>
            <a:ext cx="2661480" cy="360"/>
          </a:xfrm>
          <a:custGeom>
            <a:avLst/>
            <a:gdLst/>
            <a:ahLst/>
            <a:cxnLst/>
            <a:rect l="l" t="t" r="r" b="b"/>
            <a:pathLst>
              <a:path w="21600" h="21600">
                <a:moveTo>
                  <a:pt x="0" y="0"/>
                </a:moveTo>
                <a:lnTo>
                  <a:pt x="21600" y="21600"/>
                </a:lnTo>
              </a:path>
            </a:pathLst>
          </a:custGeom>
          <a:noFill/>
          <a:ln w="19050">
            <a:solidFill>
              <a:srgbClr val="F88D2F"/>
            </a:solidFill>
            <a:round/>
            <a:tailEnd type="oval" w="med" len="med"/>
          </a:ln>
        </p:spPr>
        <p:style>
          <a:lnRef idx="0">
            <a:scrgbClr r="0" g="0" b="0"/>
          </a:lnRef>
          <a:fillRef idx="0">
            <a:scrgbClr r="0" g="0" b="0"/>
          </a:fillRef>
          <a:effectRef idx="0">
            <a:scrgbClr r="0" g="0" b="0"/>
          </a:effectRef>
          <a:fontRef idx="minor"/>
        </p:style>
      </p:sp>
      <p:sp>
        <p:nvSpPr>
          <p:cNvPr id="488" name="Google Shape;312;p 2"/>
          <p:cNvSpPr/>
          <p:nvPr/>
        </p:nvSpPr>
        <p:spPr>
          <a:xfrm>
            <a:off x="2350440" y="3321000"/>
            <a:ext cx="2661480" cy="360"/>
          </a:xfrm>
          <a:custGeom>
            <a:avLst/>
            <a:gdLst/>
            <a:ahLst/>
            <a:cxnLst/>
            <a:rect l="l" t="t" r="r" b="b"/>
            <a:pathLst>
              <a:path w="21600" h="21600">
                <a:moveTo>
                  <a:pt x="0" y="0"/>
                </a:moveTo>
                <a:lnTo>
                  <a:pt x="21600" y="21600"/>
                </a:lnTo>
              </a:path>
            </a:pathLst>
          </a:custGeom>
          <a:noFill/>
          <a:ln w="19050">
            <a:solidFill>
              <a:srgbClr val="F88D2F"/>
            </a:solidFill>
            <a:round/>
            <a:tailEnd type="oval" w="med" len="med"/>
          </a:ln>
        </p:spPr>
        <p:style>
          <a:lnRef idx="0">
            <a:scrgbClr r="0" g="0" b="0"/>
          </a:lnRef>
          <a:fillRef idx="0">
            <a:scrgbClr r="0" g="0" b="0"/>
          </a:fillRef>
          <a:effectRef idx="0">
            <a:scrgbClr r="0" g="0" b="0"/>
          </a:effectRef>
          <a:fontRef idx="minor"/>
        </p:style>
      </p:sp>
      <p:sp>
        <p:nvSpPr>
          <p:cNvPr id="489" name="Google Shape;313;p 2"/>
          <p:cNvSpPr/>
          <p:nvPr/>
        </p:nvSpPr>
        <p:spPr>
          <a:xfrm flipH="1">
            <a:off x="2159640" y="1416600"/>
            <a:ext cx="3517560" cy="1823400"/>
          </a:xfrm>
          <a:prstGeom prst="bentConnector4">
            <a:avLst>
              <a:gd name="adj1" fmla="val -71505"/>
              <a:gd name="adj2" fmla="val 85170"/>
            </a:avLst>
          </a:prstGeom>
          <a:noFill/>
          <a:ln w="19050">
            <a:solidFill>
              <a:srgbClr val="F88D2F"/>
            </a:solidFill>
            <a:round/>
            <a:tailEnd type="oval" w="med" len="med"/>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lstStyle/>
          <a:p>
            <a:pPr algn="ctr">
              <a:lnSpc>
                <a:spcPct val="100000"/>
              </a:lnSpc>
              <a:buNone/>
              <a:tabLst>
                <a:tab pos="0" algn="l"/>
              </a:tabLst>
            </a:pPr>
            <a:r>
              <a:rPr lang="en" sz="3500" b="1" strike="noStrike" spc="-1">
                <a:solidFill>
                  <a:srgbClr val="FFFFFF"/>
                </a:solidFill>
                <a:latin typeface="Archivo Narrow"/>
                <a:ea typeface="Archivo Narrow"/>
              </a:rPr>
              <a:t>Receiver</a:t>
            </a:r>
            <a:endParaRPr lang="de-DE" sz="3500" b="0" strike="noStrike" spc="-1">
              <a:solidFill>
                <a:srgbClr val="000000"/>
              </a:solidFill>
              <a:latin typeface="Arial"/>
            </a:endParaRPr>
          </a:p>
        </p:txBody>
      </p:sp>
      <p:sp>
        <p:nvSpPr>
          <p:cNvPr id="491" name="Google Shape;319;p38"/>
          <p:cNvSpPr/>
          <p:nvPr/>
        </p:nvSpPr>
        <p:spPr>
          <a:xfrm>
            <a:off x="1620000" y="2224800"/>
            <a:ext cx="2910960" cy="635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buNone/>
              <a:tabLst>
                <a:tab pos="0" algn="l"/>
              </a:tabLst>
            </a:pPr>
            <a:r>
              <a:rPr lang="en" sz="1400" b="0" strike="noStrike" spc="-1">
                <a:solidFill>
                  <a:srgbClr val="FFFFFF"/>
                </a:solidFill>
                <a:latin typeface="Barlow"/>
                <a:ea typeface="Barlow"/>
              </a:rPr>
              <a:t>Using the iv and the symmetric key, public key is retrieved.</a:t>
            </a:r>
            <a:endParaRPr lang="de-DE" sz="1400" b="0" strike="noStrike" spc="-1">
              <a:latin typeface="Arial"/>
            </a:endParaRPr>
          </a:p>
        </p:txBody>
      </p:sp>
      <p:sp>
        <p:nvSpPr>
          <p:cNvPr id="492" name="Google Shape;320;p38"/>
          <p:cNvSpPr/>
          <p:nvPr/>
        </p:nvSpPr>
        <p:spPr>
          <a:xfrm>
            <a:off x="4896360" y="2050920"/>
            <a:ext cx="3201480" cy="635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buNone/>
              <a:tabLst>
                <a:tab pos="0" algn="l"/>
              </a:tabLst>
            </a:pPr>
            <a:r>
              <a:rPr lang="en" sz="1400" b="0" strike="noStrike" spc="-1">
                <a:solidFill>
                  <a:srgbClr val="FFFFFF"/>
                </a:solidFill>
                <a:latin typeface="Barlow"/>
                <a:ea typeface="Barlow"/>
              </a:rPr>
              <a:t>Signature is verified using RSA and timestamp is checked.</a:t>
            </a:r>
            <a:endParaRPr lang="de-DE" sz="1400" b="0" strike="noStrike" spc="-1">
              <a:latin typeface="Arial"/>
            </a:endParaRPr>
          </a:p>
        </p:txBody>
      </p:sp>
      <p:sp>
        <p:nvSpPr>
          <p:cNvPr id="493" name="Google Shape;321;p38"/>
          <p:cNvSpPr/>
          <p:nvPr/>
        </p:nvSpPr>
        <p:spPr>
          <a:xfrm>
            <a:off x="3127680" y="3925440"/>
            <a:ext cx="2901600" cy="635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15000"/>
              </a:lnSpc>
              <a:buNone/>
              <a:tabLst>
                <a:tab pos="0" algn="l"/>
              </a:tabLst>
            </a:pPr>
            <a:r>
              <a:rPr lang="en" sz="1400" b="0" strike="noStrike" spc="-1">
                <a:solidFill>
                  <a:srgbClr val="FFFFFF"/>
                </a:solidFill>
                <a:latin typeface="Barlow"/>
                <a:ea typeface="Barlow"/>
              </a:rPr>
              <a:t>Using the 2nd iv and the session key, document is decrypted</a:t>
            </a:r>
            <a:endParaRPr lang="de-DE" sz="1400" b="0" strike="noStrike" spc="-1">
              <a:latin typeface="Arial"/>
            </a:endParaRPr>
          </a:p>
          <a:p>
            <a:pPr algn="ctr">
              <a:lnSpc>
                <a:spcPct val="115000"/>
              </a:lnSpc>
              <a:buNone/>
              <a:tabLst>
                <a:tab pos="0" algn="l"/>
              </a:tabLst>
            </a:pPr>
            <a:endParaRPr lang="de-DE" sz="1400" b="0" strike="noStrike" spc="-1">
              <a:latin typeface="Arial"/>
            </a:endParaRPr>
          </a:p>
          <a:p>
            <a:pPr algn="ctr">
              <a:lnSpc>
                <a:spcPct val="115000"/>
              </a:lnSpc>
              <a:buNone/>
              <a:tabLst>
                <a:tab pos="0" algn="l"/>
              </a:tabLst>
            </a:pPr>
            <a:endParaRPr lang="de-DE" sz="1400" b="0" strike="noStrike" spc="-1">
              <a:latin typeface="Arial"/>
            </a:endParaRPr>
          </a:p>
        </p:txBody>
      </p:sp>
      <p:sp>
        <p:nvSpPr>
          <p:cNvPr id="494" name="Google Shape;322;p38"/>
          <p:cNvSpPr/>
          <p:nvPr/>
        </p:nvSpPr>
        <p:spPr>
          <a:xfrm>
            <a:off x="1565280" y="1892520"/>
            <a:ext cx="2564640" cy="49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Pub Key Decryption</a:t>
            </a:r>
            <a:endParaRPr lang="de-DE" sz="2400" b="0" strike="noStrike" spc="-1">
              <a:latin typeface="Arial"/>
            </a:endParaRPr>
          </a:p>
        </p:txBody>
      </p:sp>
      <p:sp>
        <p:nvSpPr>
          <p:cNvPr id="495" name="Google Shape;323;p38"/>
          <p:cNvSpPr/>
          <p:nvPr/>
        </p:nvSpPr>
        <p:spPr>
          <a:xfrm>
            <a:off x="4896360" y="1800000"/>
            <a:ext cx="2842560" cy="49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15000"/>
              </a:lnSpc>
              <a:buNone/>
              <a:tabLst>
                <a:tab pos="0" algn="l"/>
              </a:tabLst>
            </a:pPr>
            <a:r>
              <a:rPr lang="en" sz="2400" b="1" strike="noStrike" spc="-1">
                <a:solidFill>
                  <a:srgbClr val="FFFFFF"/>
                </a:solidFill>
                <a:latin typeface="Archivo Narrow"/>
                <a:ea typeface="Archivo Narrow"/>
              </a:rPr>
              <a:t>Signature Verification</a:t>
            </a:r>
            <a:endParaRPr lang="de-DE" sz="2400" b="0" strike="noStrike" spc="-1">
              <a:latin typeface="Arial"/>
            </a:endParaRPr>
          </a:p>
        </p:txBody>
      </p:sp>
      <p:sp>
        <p:nvSpPr>
          <p:cNvPr id="496" name="Google Shape;324;p38"/>
          <p:cNvSpPr/>
          <p:nvPr/>
        </p:nvSpPr>
        <p:spPr>
          <a:xfrm>
            <a:off x="2700720" y="3581280"/>
            <a:ext cx="3742200" cy="49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gn="ctr">
              <a:lnSpc>
                <a:spcPct val="115000"/>
              </a:lnSpc>
              <a:buNone/>
              <a:tabLst>
                <a:tab pos="0" algn="l"/>
              </a:tabLst>
            </a:pPr>
            <a:r>
              <a:rPr lang="en" sz="2400" b="1" strike="noStrike" spc="-1">
                <a:solidFill>
                  <a:srgbClr val="FFFFFF"/>
                </a:solidFill>
                <a:latin typeface="Archivo Narrow"/>
                <a:ea typeface="Archivo Narrow"/>
              </a:rPr>
              <a:t>Document Decryption</a:t>
            </a:r>
            <a:endParaRPr lang="de-DE" sz="2400" b="0" strike="noStrike" spc="-1">
              <a:latin typeface="Arial"/>
            </a:endParaRPr>
          </a:p>
        </p:txBody>
      </p:sp>
      <p:sp>
        <p:nvSpPr>
          <p:cNvPr id="499" name="Google Shape;328;p38"/>
          <p:cNvSpPr/>
          <p:nvPr/>
        </p:nvSpPr>
        <p:spPr>
          <a:xfrm>
            <a:off x="2350440" y="1416600"/>
            <a:ext cx="2661480" cy="360"/>
          </a:xfrm>
          <a:custGeom>
            <a:avLst/>
            <a:gdLst/>
            <a:ahLst/>
            <a:cxnLst/>
            <a:rect l="l" t="t" r="r" b="b"/>
            <a:pathLst>
              <a:path w="21600" h="21600">
                <a:moveTo>
                  <a:pt x="0" y="0"/>
                </a:moveTo>
                <a:lnTo>
                  <a:pt x="21600" y="21600"/>
                </a:lnTo>
              </a:path>
            </a:pathLst>
          </a:custGeom>
          <a:noFill/>
          <a:ln w="19050">
            <a:solidFill>
              <a:srgbClr val="F88D2F"/>
            </a:solidFill>
            <a:round/>
            <a:tailEnd type="oval" w="med" len="med"/>
          </a:ln>
        </p:spPr>
        <p:style>
          <a:lnRef idx="0">
            <a:scrgbClr r="0" g="0" b="0"/>
          </a:lnRef>
          <a:fillRef idx="0">
            <a:scrgbClr r="0" g="0" b="0"/>
          </a:fillRef>
          <a:effectRef idx="0">
            <a:scrgbClr r="0" g="0" b="0"/>
          </a:effectRef>
          <a:fontRef idx="minor"/>
        </p:style>
      </p:sp>
      <p:sp>
        <p:nvSpPr>
          <p:cNvPr id="500" name="Google Shape;329;p38"/>
          <p:cNvSpPr/>
          <p:nvPr/>
        </p:nvSpPr>
        <p:spPr>
          <a:xfrm flipH="1">
            <a:off x="4571280" y="1416600"/>
            <a:ext cx="1010520" cy="1671840"/>
          </a:xfrm>
          <a:prstGeom prst="bentConnector4">
            <a:avLst>
              <a:gd name="adj1" fmla="val -237347"/>
              <a:gd name="adj2" fmla="val 79570"/>
            </a:avLst>
          </a:prstGeom>
          <a:noFill/>
          <a:ln w="19050">
            <a:solidFill>
              <a:srgbClr val="F88D2F"/>
            </a:solidFill>
            <a:round/>
            <a:tailEnd type="oval" w="med" len="med"/>
          </a:ln>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PlaceHolder 1"/>
          <p:cNvSpPr>
            <a:spLocks noGrp="1"/>
          </p:cNvSpPr>
          <p:nvPr>
            <p:ph type="title"/>
          </p:nvPr>
        </p:nvSpPr>
        <p:spPr>
          <a:xfrm>
            <a:off x="941760" y="1455480"/>
            <a:ext cx="7159320" cy="915480"/>
          </a:xfrm>
          <a:prstGeom prst="rect">
            <a:avLst/>
          </a:prstGeom>
          <a:noFill/>
          <a:ln w="0">
            <a:noFill/>
          </a:ln>
        </p:spPr>
        <p:txBody>
          <a:bodyPr tIns="91440" bIns="91440" anchor="b">
            <a:noAutofit/>
          </a:bodyPr>
          <a:lstStyle/>
          <a:p>
            <a:pPr>
              <a:lnSpc>
                <a:spcPct val="100000"/>
              </a:lnSpc>
              <a:buNone/>
              <a:tabLst>
                <a:tab pos="0" algn="l"/>
              </a:tabLst>
            </a:pPr>
            <a:r>
              <a:rPr lang="en" sz="3500" b="1" strike="noStrike" spc="-1">
                <a:solidFill>
                  <a:srgbClr val="FFFFFF"/>
                </a:solidFill>
                <a:latin typeface="Archivo Narrow"/>
                <a:ea typeface="Archivo Narrow"/>
              </a:rPr>
              <a:t>Infrastructure</a:t>
            </a:r>
            <a:endParaRPr lang="de-DE" sz="3500" b="0" strike="noStrike" spc="-1">
              <a:solidFill>
                <a:srgbClr val="000000"/>
              </a:solidFill>
              <a:latin typeface="Arial"/>
            </a:endParaRPr>
          </a:p>
        </p:txBody>
      </p:sp>
      <p:sp>
        <p:nvSpPr>
          <p:cNvPr id="502" name="PlaceHolder 2"/>
          <p:cNvSpPr>
            <a:spLocks noGrp="1"/>
          </p:cNvSpPr>
          <p:nvPr>
            <p:ph type="title"/>
          </p:nvPr>
        </p:nvSpPr>
        <p:spPr>
          <a:xfrm>
            <a:off x="941760" y="691920"/>
            <a:ext cx="1651680" cy="763200"/>
          </a:xfrm>
          <a:prstGeom prst="rect">
            <a:avLst/>
          </a:prstGeom>
          <a:noFill/>
          <a:ln w="0">
            <a:noFill/>
          </a:ln>
        </p:spPr>
        <p:txBody>
          <a:bodyPr tIns="91440" bIns="91440" anchor="ctr">
            <a:noAutofit/>
          </a:bodyPr>
          <a:lstStyle/>
          <a:p>
            <a:pPr>
              <a:lnSpc>
                <a:spcPct val="100000"/>
              </a:lnSpc>
              <a:buNone/>
              <a:tabLst>
                <a:tab pos="0" algn="l"/>
              </a:tabLst>
            </a:pPr>
            <a:r>
              <a:rPr lang="en" sz="4500" b="1" strike="noStrike" spc="-1">
                <a:solidFill>
                  <a:srgbClr val="F0A563"/>
                </a:solidFill>
                <a:latin typeface="Archivo Narrow"/>
                <a:ea typeface="Archivo Narrow"/>
              </a:rPr>
              <a:t>02</a:t>
            </a:r>
            <a:endParaRPr lang="de-DE" sz="4500" b="0" strike="noStrike" spc="-1">
              <a:solidFill>
                <a:srgbClr val="000000"/>
              </a:solidFill>
              <a:latin typeface="Arial"/>
            </a:endParaRPr>
          </a:p>
        </p:txBody>
      </p:sp>
      <p:sp>
        <p:nvSpPr>
          <p:cNvPr id="503" name="PlaceHolder 3"/>
          <p:cNvSpPr>
            <a:spLocks noGrp="1"/>
          </p:cNvSpPr>
          <p:nvPr>
            <p:ph type="subTitle"/>
          </p:nvPr>
        </p:nvSpPr>
        <p:spPr>
          <a:xfrm>
            <a:off x="941760" y="2445840"/>
            <a:ext cx="5991480" cy="763200"/>
          </a:xfrm>
          <a:prstGeom prst="rect">
            <a:avLst/>
          </a:prstGeom>
          <a:noFill/>
          <a:ln w="0">
            <a:noFill/>
          </a:ln>
        </p:spPr>
        <p:txBody>
          <a:bodyPr tIns="91440" bIns="91440" anchor="t">
            <a:noAutofit/>
          </a:bodyPr>
          <a:lstStyle/>
          <a:p>
            <a:pPr>
              <a:lnSpc>
                <a:spcPct val="115000"/>
              </a:lnSpc>
              <a:buNone/>
              <a:tabLst>
                <a:tab pos="0" algn="l"/>
              </a:tabLst>
            </a:pPr>
            <a:r>
              <a:rPr lang="en" sz="1600" b="0" strike="noStrike" spc="-1">
                <a:solidFill>
                  <a:srgbClr val="FFFFFF"/>
                </a:solidFill>
                <a:latin typeface="Barlow"/>
                <a:ea typeface="Barlow"/>
              </a:rPr>
              <a:t>Implementation of our infrastructure</a:t>
            </a:r>
            <a:endParaRPr lang="de-DE" sz="1600" b="0" strike="noStrike" spc="-1">
              <a:latin typeface="Arial"/>
            </a:endParaRPr>
          </a:p>
        </p:txBody>
      </p:sp>
      <p:grpSp>
        <p:nvGrpSpPr>
          <p:cNvPr id="504" name="Google Shape;337;p39"/>
          <p:cNvGrpSpPr/>
          <p:nvPr/>
        </p:nvGrpSpPr>
        <p:grpSpPr>
          <a:xfrm>
            <a:off x="609480" y="-1451160"/>
            <a:ext cx="9957240" cy="6228720"/>
            <a:chOff x="609480" y="-1451160"/>
            <a:chExt cx="9957240" cy="6228720"/>
          </a:xfrm>
        </p:grpSpPr>
        <p:pic>
          <p:nvPicPr>
            <p:cNvPr id="505" name="Google Shape;338;p39"/>
            <p:cNvPicPr/>
            <p:nvPr/>
          </p:nvPicPr>
          <p:blipFill>
            <a:blip r:embed="rId2"/>
            <a:stretch/>
          </p:blipFill>
          <p:spPr>
            <a:xfrm>
              <a:off x="609480" y="2755440"/>
              <a:ext cx="9286560" cy="2022120"/>
            </a:xfrm>
            <a:prstGeom prst="rect">
              <a:avLst/>
            </a:prstGeom>
            <a:ln w="0">
              <a:noFill/>
            </a:ln>
          </p:spPr>
        </p:pic>
        <p:pic>
          <p:nvPicPr>
            <p:cNvPr id="506" name="Google Shape;339;p39"/>
            <p:cNvPicPr/>
            <p:nvPr/>
          </p:nvPicPr>
          <p:blipFill>
            <a:blip r:embed="rId3"/>
            <a:stretch/>
          </p:blipFill>
          <p:spPr>
            <a:xfrm>
              <a:off x="7665840" y="-1451160"/>
              <a:ext cx="2900880" cy="2900880"/>
            </a:xfrm>
            <a:prstGeom prst="rect">
              <a:avLst/>
            </a:prstGeom>
            <a:ln w="0">
              <a:noFill/>
            </a:ln>
          </p:spPr>
        </p:pic>
        <p:pic>
          <p:nvPicPr>
            <p:cNvPr id="507" name="Google Shape;340;p39"/>
            <p:cNvPicPr/>
            <p:nvPr/>
          </p:nvPicPr>
          <p:blipFill>
            <a:blip r:embed="rId4"/>
            <a:stretch/>
          </p:blipFill>
          <p:spPr>
            <a:xfrm>
              <a:off x="7134840" y="308160"/>
              <a:ext cx="1546920" cy="1546920"/>
            </a:xfrm>
            <a:prstGeom prst="rect">
              <a:avLst/>
            </a:prstGeom>
            <a:ln w="0">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lstStyle/>
          <a:p>
            <a:pPr algn="ctr">
              <a:lnSpc>
                <a:spcPct val="100000"/>
              </a:lnSpc>
              <a:buNone/>
              <a:tabLst>
                <a:tab pos="0" algn="l"/>
              </a:tabLst>
            </a:pPr>
            <a:r>
              <a:rPr lang="en" sz="4500" b="1" strike="noStrike" spc="-1">
                <a:solidFill>
                  <a:srgbClr val="F0A563"/>
                </a:solidFill>
                <a:latin typeface="Archivo Narrow"/>
                <a:ea typeface="Archivo Narrow"/>
              </a:rPr>
              <a:t>02 </a:t>
            </a:r>
            <a:r>
              <a:rPr lang="en" sz="3500" b="1" strike="noStrike" spc="-1">
                <a:solidFill>
                  <a:srgbClr val="FFFFFF"/>
                </a:solidFill>
                <a:latin typeface="Archivo Narrow"/>
                <a:ea typeface="Archivo Narrow"/>
              </a:rPr>
              <a:t>Infrastructure</a:t>
            </a:r>
            <a:endParaRPr lang="de-DE" sz="3500" b="0" strike="noStrike" spc="-1">
              <a:solidFill>
                <a:srgbClr val="000000"/>
              </a:solidFill>
              <a:latin typeface="Arial"/>
            </a:endParaRPr>
          </a:p>
          <a:p>
            <a:pPr algn="ctr">
              <a:lnSpc>
                <a:spcPct val="100000"/>
              </a:lnSpc>
              <a:buNone/>
              <a:tabLst>
                <a:tab pos="0" algn="l"/>
              </a:tabLst>
            </a:pPr>
            <a:endParaRPr lang="de-DE" sz="3500" b="0" strike="noStrike" spc="-1">
              <a:solidFill>
                <a:srgbClr val="000000"/>
              </a:solidFill>
              <a:latin typeface="Arial"/>
            </a:endParaRPr>
          </a:p>
        </p:txBody>
      </p:sp>
      <p:pic>
        <p:nvPicPr>
          <p:cNvPr id="509" name="Google Shape;346;p40"/>
          <p:cNvPicPr/>
          <p:nvPr/>
        </p:nvPicPr>
        <p:blipFill>
          <a:blip r:embed="rId2"/>
          <a:stretch/>
        </p:blipFill>
        <p:spPr>
          <a:xfrm>
            <a:off x="2304360" y="1161720"/>
            <a:ext cx="4260960" cy="3820680"/>
          </a:xfrm>
          <a:prstGeom prst="rect">
            <a:avLst/>
          </a:prstGeom>
          <a:ln w="0">
            <a:noFill/>
          </a:ln>
        </p:spPr>
      </p:pic>
      <p:sp>
        <p:nvSpPr>
          <p:cNvPr id="510" name="Google Shape;347;p40"/>
          <p:cNvSpPr/>
          <p:nvPr/>
        </p:nvSpPr>
        <p:spPr>
          <a:xfrm>
            <a:off x="1307520" y="1653480"/>
            <a:ext cx="1032480" cy="4266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 sz="1600" b="1" strike="noStrike" spc="-1">
                <a:solidFill>
                  <a:srgbClr val="FFFFFF"/>
                </a:solidFill>
                <a:latin typeface="Barlow"/>
                <a:ea typeface="Barlow"/>
              </a:rPr>
              <a:t>Client</a:t>
            </a:r>
            <a:endParaRPr lang="de-DE" sz="1600" b="0" strike="noStrike" spc="-1">
              <a:latin typeface="Arial"/>
            </a:endParaRPr>
          </a:p>
        </p:txBody>
      </p:sp>
      <p:sp>
        <p:nvSpPr>
          <p:cNvPr id="511" name="Google Shape;348;p40"/>
          <p:cNvSpPr/>
          <p:nvPr/>
        </p:nvSpPr>
        <p:spPr>
          <a:xfrm>
            <a:off x="6689160" y="4074480"/>
            <a:ext cx="1230840" cy="4266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 sz="1600" b="1" strike="noStrike" spc="-1">
                <a:solidFill>
                  <a:srgbClr val="FFFFFF"/>
                </a:solidFill>
                <a:latin typeface="Barlow"/>
                <a:ea typeface="Barlow"/>
              </a:rPr>
              <a:t>Server</a:t>
            </a:r>
            <a:endParaRPr lang="de-DE" sz="1600" b="0" strike="noStrike" spc="-1">
              <a:latin typeface="Arial"/>
            </a:endParaRPr>
          </a:p>
        </p:txBody>
      </p:sp>
      <p:sp>
        <p:nvSpPr>
          <p:cNvPr id="512" name="Google Shape;349;p40"/>
          <p:cNvSpPr/>
          <p:nvPr/>
        </p:nvSpPr>
        <p:spPr>
          <a:xfrm>
            <a:off x="1080000" y="3985920"/>
            <a:ext cx="1224360" cy="4266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 sz="1600" b="1" strike="noStrike" spc="-1">
                <a:solidFill>
                  <a:srgbClr val="FFFFFF"/>
                </a:solidFill>
                <a:latin typeface="Barlow"/>
                <a:ea typeface="Barlow"/>
              </a:rPr>
              <a:t>Gateway</a:t>
            </a:r>
            <a:endParaRPr lang="de-DE" sz="1600" b="0" strike="noStrike" spc="-1">
              <a:latin typeface="Arial"/>
            </a:endParaRPr>
          </a:p>
        </p:txBody>
      </p:sp>
      <p:sp>
        <p:nvSpPr>
          <p:cNvPr id="513" name="Google Shape;350;p40"/>
          <p:cNvSpPr/>
          <p:nvPr/>
        </p:nvSpPr>
        <p:spPr>
          <a:xfrm>
            <a:off x="6689160" y="1686960"/>
            <a:ext cx="1590840" cy="4266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 sz="1600" b="1" strike="noStrike" spc="-1">
                <a:solidFill>
                  <a:srgbClr val="FFFFFF"/>
                </a:solidFill>
                <a:latin typeface="Barlow"/>
                <a:ea typeface="Barlow"/>
              </a:rPr>
              <a:t>Database</a:t>
            </a:r>
            <a:endParaRPr lang="de-DE" sz="1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Application>Microsoft Office PowerPoint</Application>
  <PresentationFormat>Bildschirmpräsentation (16:9)</PresentationFormat>
  <Slides>16</Slides>
  <Notes>5</Notes>
  <HiddenSlides>0</HiddenSlides>
  <ScaleCrop>false</ScaleCrop>
  <HeadingPairs>
    <vt:vector size="4" baseType="variant">
      <vt:variant>
        <vt:lpstr>Design</vt:lpstr>
      </vt:variant>
      <vt:variant>
        <vt:i4>10</vt:i4>
      </vt:variant>
      <vt:variant>
        <vt:lpstr>Folientitel</vt:lpstr>
      </vt:variant>
      <vt:variant>
        <vt:i4>16</vt:i4>
      </vt:variant>
    </vt:vector>
  </HeadingPairs>
  <TitlesOfParts>
    <vt:vector size="26"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Insurance &amp; Banking: BlingBank</vt:lpstr>
      <vt:lpstr>Table of contents</vt:lpstr>
      <vt:lpstr>Secure Document Format</vt:lpstr>
      <vt:lpstr>Design Principles for Secure Document Format</vt:lpstr>
      <vt:lpstr>Cryptographic Libraries and Tools</vt:lpstr>
      <vt:lpstr>Sender</vt:lpstr>
      <vt:lpstr>Receiver</vt:lpstr>
      <vt:lpstr>Infrastructure</vt:lpstr>
      <vt:lpstr>02 Infrastructure </vt:lpstr>
      <vt:lpstr>Secure Channel and Key Distribution</vt:lpstr>
      <vt:lpstr>03 Secure Channel and Key Distribution </vt:lpstr>
      <vt:lpstr>Security Challenge</vt:lpstr>
      <vt:lpstr>Non-repudiation</vt:lpstr>
      <vt:lpstr>Results </vt:lpstr>
      <vt:lpstr>Conclusion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&amp; Banking: BlingBank</dc:title>
  <dc:subject/>
  <dc:creator/>
  <dc:description/>
  <cp:lastModifiedBy/>
  <cp:revision>11</cp:revision>
  <dcterms:modified xsi:type="dcterms:W3CDTF">2024-01-08T15:16:10Z</dcterms:modified>
  <dc:language>de-DE</dc:language>
</cp:coreProperties>
</file>