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9" r:id="rId2"/>
  </p:sldMasterIdLst>
  <p:notesMasterIdLst>
    <p:notesMasterId r:id="rId26"/>
  </p:notesMasterIdLst>
  <p:handoutMasterIdLst>
    <p:handoutMasterId r:id="rId27"/>
  </p:handoutMasterIdLst>
  <p:sldIdLst>
    <p:sldId id="2142533465" r:id="rId3"/>
    <p:sldId id="2142533466" r:id="rId4"/>
    <p:sldId id="2142533500" r:id="rId5"/>
    <p:sldId id="2142533475" r:id="rId6"/>
    <p:sldId id="2142533476" r:id="rId7"/>
    <p:sldId id="2142533493" r:id="rId8"/>
    <p:sldId id="2142533472" r:id="rId9"/>
    <p:sldId id="2142533490" r:id="rId10"/>
    <p:sldId id="2142533477" r:id="rId11"/>
    <p:sldId id="648" r:id="rId12"/>
    <p:sldId id="2142533473" r:id="rId13"/>
    <p:sldId id="2142533468" r:id="rId14"/>
    <p:sldId id="2142533494" r:id="rId15"/>
    <p:sldId id="2142533467" r:id="rId16"/>
    <p:sldId id="2142533474" r:id="rId17"/>
    <p:sldId id="2142533496" r:id="rId18"/>
    <p:sldId id="310" r:id="rId19"/>
    <p:sldId id="309" r:id="rId20"/>
    <p:sldId id="303" r:id="rId21"/>
    <p:sldId id="2142533492" r:id="rId22"/>
    <p:sldId id="650" r:id="rId23"/>
    <p:sldId id="2142533505" r:id="rId24"/>
    <p:sldId id="2142533506" r:id="rId25"/>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CIESZYK Pauline" initials="SP" lastIdx="1" clrIdx="0">
    <p:extLst>
      <p:ext uri="{19B8F6BF-5375-455C-9EA6-DF929625EA0E}">
        <p15:presenceInfo xmlns:p15="http://schemas.microsoft.com/office/powerpoint/2012/main" userId="S::PAULINE.SCIESZYK@roquette.com::bd0136ec-1f2d-4145-9e6c-a7d2eb0c78f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5C4D"/>
    <a:srgbClr val="000000"/>
    <a:srgbClr val="D1D8B7"/>
    <a:srgbClr val="A09D79"/>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E55100-F63D-4E1C-B9DF-49ED4E15C17B}" v="5" dt="2023-02-06T07:53:31.384"/>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7563" autoAdjust="0"/>
  </p:normalViewPr>
  <p:slideViewPr>
    <p:cSldViewPr snapToGrid="0">
      <p:cViewPr varScale="1">
        <p:scale>
          <a:sx n="86" d="100"/>
          <a:sy n="86" d="100"/>
        </p:scale>
        <p:origin x="562"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82" d="100"/>
          <a:sy n="82" d="100"/>
        </p:scale>
        <p:origin x="394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 Id="rId35"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IESZYK Pauline" userId="bd0136ec-1f2d-4145-9e6c-a7d2eb0c78f1" providerId="ADAL" clId="{B8E55100-F63D-4E1C-B9DF-49ED4E15C17B}"/>
    <pc:docChg chg="undo custSel addSld delSld modSld sldOrd">
      <pc:chgData name="SCIESZYK Pauline" userId="bd0136ec-1f2d-4145-9e6c-a7d2eb0c78f1" providerId="ADAL" clId="{B8E55100-F63D-4E1C-B9DF-49ED4E15C17B}" dt="2023-02-13T13:19:04.787" v="598" actId="47"/>
      <pc:docMkLst>
        <pc:docMk/>
      </pc:docMkLst>
      <pc:sldChg chg="del">
        <pc:chgData name="SCIESZYK Pauline" userId="bd0136ec-1f2d-4145-9e6c-a7d2eb0c78f1" providerId="ADAL" clId="{B8E55100-F63D-4E1C-B9DF-49ED4E15C17B}" dt="2023-01-31T13:34:19.608" v="8" actId="47"/>
        <pc:sldMkLst>
          <pc:docMk/>
          <pc:sldMk cId="2751519171" sldId="267"/>
        </pc:sldMkLst>
      </pc:sldChg>
      <pc:sldChg chg="del">
        <pc:chgData name="SCIESZYK Pauline" userId="bd0136ec-1f2d-4145-9e6c-a7d2eb0c78f1" providerId="ADAL" clId="{B8E55100-F63D-4E1C-B9DF-49ED4E15C17B}" dt="2023-02-13T13:18:49.497" v="554" actId="47"/>
        <pc:sldMkLst>
          <pc:docMk/>
          <pc:sldMk cId="2759600390" sldId="268"/>
        </pc:sldMkLst>
      </pc:sldChg>
      <pc:sldChg chg="del">
        <pc:chgData name="SCIESZYK Pauline" userId="bd0136ec-1f2d-4145-9e6c-a7d2eb0c78f1" providerId="ADAL" clId="{B8E55100-F63D-4E1C-B9DF-49ED4E15C17B}" dt="2023-02-13T13:18:59.696" v="582" actId="47"/>
        <pc:sldMkLst>
          <pc:docMk/>
          <pc:sldMk cId="3418206844" sldId="280"/>
        </pc:sldMkLst>
      </pc:sldChg>
      <pc:sldChg chg="del">
        <pc:chgData name="SCIESZYK Pauline" userId="bd0136ec-1f2d-4145-9e6c-a7d2eb0c78f1" providerId="ADAL" clId="{B8E55100-F63D-4E1C-B9DF-49ED4E15C17B}" dt="2023-02-13T13:18:59.897" v="583" actId="47"/>
        <pc:sldMkLst>
          <pc:docMk/>
          <pc:sldMk cId="2577936335" sldId="281"/>
        </pc:sldMkLst>
      </pc:sldChg>
      <pc:sldChg chg="del">
        <pc:chgData name="SCIESZYK Pauline" userId="bd0136ec-1f2d-4145-9e6c-a7d2eb0c78f1" providerId="ADAL" clId="{B8E55100-F63D-4E1C-B9DF-49ED4E15C17B}" dt="2023-02-13T13:18:59.005" v="578" actId="47"/>
        <pc:sldMkLst>
          <pc:docMk/>
          <pc:sldMk cId="1164941242" sldId="282"/>
        </pc:sldMkLst>
      </pc:sldChg>
      <pc:sldChg chg="del">
        <pc:chgData name="SCIESZYK Pauline" userId="bd0136ec-1f2d-4145-9e6c-a7d2eb0c78f1" providerId="ADAL" clId="{B8E55100-F63D-4E1C-B9DF-49ED4E15C17B}" dt="2023-02-13T13:19:01.833" v="591" actId="47"/>
        <pc:sldMkLst>
          <pc:docMk/>
          <pc:sldMk cId="3269818456" sldId="285"/>
        </pc:sldMkLst>
      </pc:sldChg>
      <pc:sldChg chg="del">
        <pc:chgData name="SCIESZYK Pauline" userId="bd0136ec-1f2d-4145-9e6c-a7d2eb0c78f1" providerId="ADAL" clId="{B8E55100-F63D-4E1C-B9DF-49ED4E15C17B}" dt="2023-02-13T13:18:56.235" v="567" actId="47"/>
        <pc:sldMkLst>
          <pc:docMk/>
          <pc:sldMk cId="2375094641" sldId="286"/>
        </pc:sldMkLst>
      </pc:sldChg>
      <pc:sldChg chg="del">
        <pc:chgData name="SCIESZYK Pauline" userId="bd0136ec-1f2d-4145-9e6c-a7d2eb0c78f1" providerId="ADAL" clId="{B8E55100-F63D-4E1C-B9DF-49ED4E15C17B}" dt="2023-02-13T13:18:49.618" v="555" actId="47"/>
        <pc:sldMkLst>
          <pc:docMk/>
          <pc:sldMk cId="3672457964" sldId="287"/>
        </pc:sldMkLst>
      </pc:sldChg>
      <pc:sldChg chg="del">
        <pc:chgData name="SCIESZYK Pauline" userId="bd0136ec-1f2d-4145-9e6c-a7d2eb0c78f1" providerId="ADAL" clId="{B8E55100-F63D-4E1C-B9DF-49ED4E15C17B}" dt="2023-02-13T13:18:50.104" v="556" actId="47"/>
        <pc:sldMkLst>
          <pc:docMk/>
          <pc:sldMk cId="1237234724" sldId="288"/>
        </pc:sldMkLst>
      </pc:sldChg>
      <pc:sldChg chg="del">
        <pc:chgData name="SCIESZYK Pauline" userId="bd0136ec-1f2d-4145-9e6c-a7d2eb0c78f1" providerId="ADAL" clId="{B8E55100-F63D-4E1C-B9DF-49ED4E15C17B}" dt="2023-02-13T13:18:50.273" v="557" actId="47"/>
        <pc:sldMkLst>
          <pc:docMk/>
          <pc:sldMk cId="15547815" sldId="289"/>
        </pc:sldMkLst>
      </pc:sldChg>
      <pc:sldChg chg="del">
        <pc:chgData name="SCIESZYK Pauline" userId="bd0136ec-1f2d-4145-9e6c-a7d2eb0c78f1" providerId="ADAL" clId="{B8E55100-F63D-4E1C-B9DF-49ED4E15C17B}" dt="2023-02-13T13:18:50.420" v="558" actId="47"/>
        <pc:sldMkLst>
          <pc:docMk/>
          <pc:sldMk cId="3470098913" sldId="290"/>
        </pc:sldMkLst>
      </pc:sldChg>
      <pc:sldChg chg="del">
        <pc:chgData name="SCIESZYK Pauline" userId="bd0136ec-1f2d-4145-9e6c-a7d2eb0c78f1" providerId="ADAL" clId="{B8E55100-F63D-4E1C-B9DF-49ED4E15C17B}" dt="2023-02-13T13:18:50.574" v="559" actId="47"/>
        <pc:sldMkLst>
          <pc:docMk/>
          <pc:sldMk cId="3942249393" sldId="291"/>
        </pc:sldMkLst>
      </pc:sldChg>
      <pc:sldChg chg="del">
        <pc:chgData name="SCIESZYK Pauline" userId="bd0136ec-1f2d-4145-9e6c-a7d2eb0c78f1" providerId="ADAL" clId="{B8E55100-F63D-4E1C-B9DF-49ED4E15C17B}" dt="2023-02-13T13:18:50.737" v="560" actId="47"/>
        <pc:sldMkLst>
          <pc:docMk/>
          <pc:sldMk cId="1165426329" sldId="292"/>
        </pc:sldMkLst>
      </pc:sldChg>
      <pc:sldChg chg="del">
        <pc:chgData name="SCIESZYK Pauline" userId="bd0136ec-1f2d-4145-9e6c-a7d2eb0c78f1" providerId="ADAL" clId="{B8E55100-F63D-4E1C-B9DF-49ED4E15C17B}" dt="2023-02-13T13:18:50.906" v="561" actId="47"/>
        <pc:sldMkLst>
          <pc:docMk/>
          <pc:sldMk cId="1673572394" sldId="293"/>
        </pc:sldMkLst>
      </pc:sldChg>
      <pc:sldChg chg="del">
        <pc:chgData name="SCIESZYK Pauline" userId="bd0136ec-1f2d-4145-9e6c-a7d2eb0c78f1" providerId="ADAL" clId="{B8E55100-F63D-4E1C-B9DF-49ED4E15C17B}" dt="2023-02-13T13:18:56.620" v="569" actId="47"/>
        <pc:sldMkLst>
          <pc:docMk/>
          <pc:sldMk cId="380019335" sldId="296"/>
        </pc:sldMkLst>
      </pc:sldChg>
      <pc:sldChg chg="del">
        <pc:chgData name="SCIESZYK Pauline" userId="bd0136ec-1f2d-4145-9e6c-a7d2eb0c78f1" providerId="ADAL" clId="{B8E55100-F63D-4E1C-B9DF-49ED4E15C17B}" dt="2023-02-13T13:18:57.769" v="573" actId="47"/>
        <pc:sldMkLst>
          <pc:docMk/>
          <pc:sldMk cId="450692790" sldId="297"/>
        </pc:sldMkLst>
      </pc:sldChg>
      <pc:sldChg chg="del">
        <pc:chgData name="SCIESZYK Pauline" userId="bd0136ec-1f2d-4145-9e6c-a7d2eb0c78f1" providerId="ADAL" clId="{B8E55100-F63D-4E1C-B9DF-49ED4E15C17B}" dt="2023-02-13T13:18:59.327" v="580" actId="47"/>
        <pc:sldMkLst>
          <pc:docMk/>
          <pc:sldMk cId="2346951045" sldId="298"/>
        </pc:sldMkLst>
      </pc:sldChg>
      <pc:sldChg chg="del">
        <pc:chgData name="SCIESZYK Pauline" userId="bd0136ec-1f2d-4145-9e6c-a7d2eb0c78f1" providerId="ADAL" clId="{B8E55100-F63D-4E1C-B9DF-49ED4E15C17B}" dt="2023-02-13T13:18:56.466" v="568" actId="47"/>
        <pc:sldMkLst>
          <pc:docMk/>
          <pc:sldMk cId="755670732" sldId="299"/>
        </pc:sldMkLst>
      </pc:sldChg>
      <pc:sldChg chg="del">
        <pc:chgData name="SCIESZYK Pauline" userId="bd0136ec-1f2d-4145-9e6c-a7d2eb0c78f1" providerId="ADAL" clId="{B8E55100-F63D-4E1C-B9DF-49ED4E15C17B}" dt="2023-02-13T13:18:57.591" v="572" actId="47"/>
        <pc:sldMkLst>
          <pc:docMk/>
          <pc:sldMk cId="3348808251" sldId="304"/>
        </pc:sldMkLst>
      </pc:sldChg>
      <pc:sldChg chg="del">
        <pc:chgData name="SCIESZYK Pauline" userId="bd0136ec-1f2d-4145-9e6c-a7d2eb0c78f1" providerId="ADAL" clId="{B8E55100-F63D-4E1C-B9DF-49ED4E15C17B}" dt="2023-02-13T13:19:01.495" v="589" actId="47"/>
        <pc:sldMkLst>
          <pc:docMk/>
          <pc:sldMk cId="3527784381" sldId="305"/>
        </pc:sldMkLst>
      </pc:sldChg>
      <pc:sldChg chg="del">
        <pc:chgData name="SCIESZYK Pauline" userId="bd0136ec-1f2d-4145-9e6c-a7d2eb0c78f1" providerId="ADAL" clId="{B8E55100-F63D-4E1C-B9DF-49ED4E15C17B}" dt="2023-02-13T13:18:51.258" v="562" actId="47"/>
        <pc:sldMkLst>
          <pc:docMk/>
          <pc:sldMk cId="480260469" sldId="306"/>
        </pc:sldMkLst>
      </pc:sldChg>
      <pc:sldChg chg="modSp mod">
        <pc:chgData name="SCIESZYK Pauline" userId="bd0136ec-1f2d-4145-9e6c-a7d2eb0c78f1" providerId="ADAL" clId="{B8E55100-F63D-4E1C-B9DF-49ED4E15C17B}" dt="2023-02-06T07:48:03.646" v="420" actId="27636"/>
        <pc:sldMkLst>
          <pc:docMk/>
          <pc:sldMk cId="589656094" sldId="309"/>
        </pc:sldMkLst>
        <pc:spChg chg="mod">
          <ac:chgData name="SCIESZYK Pauline" userId="bd0136ec-1f2d-4145-9e6c-a7d2eb0c78f1" providerId="ADAL" clId="{B8E55100-F63D-4E1C-B9DF-49ED4E15C17B}" dt="2023-02-06T07:48:03.646" v="420" actId="27636"/>
          <ac:spMkLst>
            <pc:docMk/>
            <pc:sldMk cId="589656094" sldId="309"/>
            <ac:spMk id="6" creationId="{7741CECE-4C11-4161-926A-410C4BC8F976}"/>
          </ac:spMkLst>
        </pc:spChg>
      </pc:sldChg>
      <pc:sldChg chg="del">
        <pc:chgData name="SCIESZYK Pauline" userId="bd0136ec-1f2d-4145-9e6c-a7d2eb0c78f1" providerId="ADAL" clId="{B8E55100-F63D-4E1C-B9DF-49ED4E15C17B}" dt="2023-01-31T13:34:18.405" v="5" actId="47"/>
        <pc:sldMkLst>
          <pc:docMk/>
          <pc:sldMk cId="2145672568" sldId="312"/>
        </pc:sldMkLst>
      </pc:sldChg>
      <pc:sldChg chg="del">
        <pc:chgData name="SCIESZYK Pauline" userId="bd0136ec-1f2d-4145-9e6c-a7d2eb0c78f1" providerId="ADAL" clId="{B8E55100-F63D-4E1C-B9DF-49ED4E15C17B}" dt="2023-01-31T13:34:19.809" v="9" actId="47"/>
        <pc:sldMkLst>
          <pc:docMk/>
          <pc:sldMk cId="4184773763" sldId="313"/>
        </pc:sldMkLst>
      </pc:sldChg>
      <pc:sldChg chg="del">
        <pc:chgData name="SCIESZYK Pauline" userId="bd0136ec-1f2d-4145-9e6c-a7d2eb0c78f1" providerId="ADAL" clId="{B8E55100-F63D-4E1C-B9DF-49ED4E15C17B}" dt="2023-01-31T13:34:17.630" v="2" actId="47"/>
        <pc:sldMkLst>
          <pc:docMk/>
          <pc:sldMk cId="3179744867" sldId="324"/>
        </pc:sldMkLst>
      </pc:sldChg>
      <pc:sldChg chg="del">
        <pc:chgData name="SCIESZYK Pauline" userId="bd0136ec-1f2d-4145-9e6c-a7d2eb0c78f1" providerId="ADAL" clId="{B8E55100-F63D-4E1C-B9DF-49ED4E15C17B}" dt="2023-02-13T13:19:01.332" v="588" actId="47"/>
        <pc:sldMkLst>
          <pc:docMk/>
          <pc:sldMk cId="4242396747" sldId="325"/>
        </pc:sldMkLst>
      </pc:sldChg>
      <pc:sldChg chg="del">
        <pc:chgData name="SCIESZYK Pauline" userId="bd0136ec-1f2d-4145-9e6c-a7d2eb0c78f1" providerId="ADAL" clId="{B8E55100-F63D-4E1C-B9DF-49ED4E15C17B}" dt="2023-02-13T13:19:02.682" v="595" actId="47"/>
        <pc:sldMkLst>
          <pc:docMk/>
          <pc:sldMk cId="2321381801" sldId="646"/>
        </pc:sldMkLst>
      </pc:sldChg>
      <pc:sldChg chg="del ord">
        <pc:chgData name="SCIESZYK Pauline" userId="bd0136ec-1f2d-4145-9e6c-a7d2eb0c78f1" providerId="ADAL" clId="{B8E55100-F63D-4E1C-B9DF-49ED4E15C17B}" dt="2023-02-13T13:18:48.849" v="550" actId="47"/>
        <pc:sldMkLst>
          <pc:docMk/>
          <pc:sldMk cId="2796222359" sldId="647"/>
        </pc:sldMkLst>
      </pc:sldChg>
      <pc:sldChg chg="modSp mod ord modNotesTx">
        <pc:chgData name="SCIESZYK Pauline" userId="bd0136ec-1f2d-4145-9e6c-a7d2eb0c78f1" providerId="ADAL" clId="{B8E55100-F63D-4E1C-B9DF-49ED4E15C17B}" dt="2023-02-06T07:50:49.491" v="468" actId="20577"/>
        <pc:sldMkLst>
          <pc:docMk/>
          <pc:sldMk cId="589713741" sldId="650"/>
        </pc:sldMkLst>
        <pc:spChg chg="mod">
          <ac:chgData name="SCIESZYK Pauline" userId="bd0136ec-1f2d-4145-9e6c-a7d2eb0c78f1" providerId="ADAL" clId="{B8E55100-F63D-4E1C-B9DF-49ED4E15C17B}" dt="2023-02-06T07:42:19.197" v="408" actId="122"/>
          <ac:spMkLst>
            <pc:docMk/>
            <pc:sldMk cId="589713741" sldId="650"/>
            <ac:spMk id="6" creationId="{65A8F461-7B74-4DA0-9257-EDAA3FDA439A}"/>
          </ac:spMkLst>
        </pc:spChg>
      </pc:sldChg>
      <pc:sldChg chg="del">
        <pc:chgData name="SCIESZYK Pauline" userId="bd0136ec-1f2d-4145-9e6c-a7d2eb0c78f1" providerId="ADAL" clId="{B8E55100-F63D-4E1C-B9DF-49ED4E15C17B}" dt="2023-02-13T13:18:55.448" v="565" actId="47"/>
        <pc:sldMkLst>
          <pc:docMk/>
          <pc:sldMk cId="3423890531" sldId="651"/>
        </pc:sldMkLst>
      </pc:sldChg>
      <pc:sldChg chg="del">
        <pc:chgData name="SCIESZYK Pauline" userId="bd0136ec-1f2d-4145-9e6c-a7d2eb0c78f1" providerId="ADAL" clId="{B8E55100-F63D-4E1C-B9DF-49ED4E15C17B}" dt="2023-02-13T13:18:56.050" v="566" actId="47"/>
        <pc:sldMkLst>
          <pc:docMk/>
          <pc:sldMk cId="3537446293" sldId="652"/>
        </pc:sldMkLst>
      </pc:sldChg>
      <pc:sldChg chg="del">
        <pc:chgData name="SCIESZYK Pauline" userId="bd0136ec-1f2d-4145-9e6c-a7d2eb0c78f1" providerId="ADAL" clId="{B8E55100-F63D-4E1C-B9DF-49ED4E15C17B}" dt="2023-02-13T13:18:55.269" v="564" actId="47"/>
        <pc:sldMkLst>
          <pc:docMk/>
          <pc:sldMk cId="1564034152" sldId="2142533395"/>
        </pc:sldMkLst>
      </pc:sldChg>
      <pc:sldChg chg="del">
        <pc:chgData name="SCIESZYK Pauline" userId="bd0136ec-1f2d-4145-9e6c-a7d2eb0c78f1" providerId="ADAL" clId="{B8E55100-F63D-4E1C-B9DF-49ED4E15C17B}" dt="2023-02-13T13:18:54.900" v="563" actId="47"/>
        <pc:sldMkLst>
          <pc:docMk/>
          <pc:sldMk cId="3486197540" sldId="2142533422"/>
        </pc:sldMkLst>
      </pc:sldChg>
      <pc:sldChg chg="del">
        <pc:chgData name="SCIESZYK Pauline" userId="bd0136ec-1f2d-4145-9e6c-a7d2eb0c78f1" providerId="ADAL" clId="{B8E55100-F63D-4E1C-B9DF-49ED4E15C17B}" dt="2023-02-13T13:18:58.794" v="577" actId="47"/>
        <pc:sldMkLst>
          <pc:docMk/>
          <pc:sldMk cId="301950952" sldId="2142533427"/>
        </pc:sldMkLst>
      </pc:sldChg>
      <pc:sldChg chg="del">
        <pc:chgData name="SCIESZYK Pauline" userId="bd0136ec-1f2d-4145-9e6c-a7d2eb0c78f1" providerId="ADAL" clId="{B8E55100-F63D-4E1C-B9DF-49ED4E15C17B}" dt="2023-02-13T13:18:58.170" v="575" actId="47"/>
        <pc:sldMkLst>
          <pc:docMk/>
          <pc:sldMk cId="931033502" sldId="2142533432"/>
        </pc:sldMkLst>
      </pc:sldChg>
      <pc:sldChg chg="del">
        <pc:chgData name="SCIESZYK Pauline" userId="bd0136ec-1f2d-4145-9e6c-a7d2eb0c78f1" providerId="ADAL" clId="{B8E55100-F63D-4E1C-B9DF-49ED4E15C17B}" dt="2023-02-13T13:18:58.630" v="576" actId="47"/>
        <pc:sldMkLst>
          <pc:docMk/>
          <pc:sldMk cId="3489430524" sldId="2142533433"/>
        </pc:sldMkLst>
      </pc:sldChg>
      <pc:sldChg chg="del">
        <pc:chgData name="SCIESZYK Pauline" userId="bd0136ec-1f2d-4145-9e6c-a7d2eb0c78f1" providerId="ADAL" clId="{B8E55100-F63D-4E1C-B9DF-49ED4E15C17B}" dt="2023-02-13T13:18:57.992" v="574" actId="47"/>
        <pc:sldMkLst>
          <pc:docMk/>
          <pc:sldMk cId="3720784580" sldId="2142533434"/>
        </pc:sldMkLst>
      </pc:sldChg>
      <pc:sldChg chg="del">
        <pc:chgData name="SCIESZYK Pauline" userId="bd0136ec-1f2d-4145-9e6c-a7d2eb0c78f1" providerId="ADAL" clId="{B8E55100-F63D-4E1C-B9DF-49ED4E15C17B}" dt="2023-02-13T13:19:00.098" v="584" actId="47"/>
        <pc:sldMkLst>
          <pc:docMk/>
          <pc:sldMk cId="3582092990" sldId="2142533435"/>
        </pc:sldMkLst>
      </pc:sldChg>
      <pc:sldChg chg="del">
        <pc:chgData name="SCIESZYK Pauline" userId="bd0136ec-1f2d-4145-9e6c-a7d2eb0c78f1" providerId="ADAL" clId="{B8E55100-F63D-4E1C-B9DF-49ED4E15C17B}" dt="2023-01-31T13:34:17.182" v="0" actId="47"/>
        <pc:sldMkLst>
          <pc:docMk/>
          <pc:sldMk cId="1275455105" sldId="2142533440"/>
        </pc:sldMkLst>
      </pc:sldChg>
      <pc:sldChg chg="del">
        <pc:chgData name="SCIESZYK Pauline" userId="bd0136ec-1f2d-4145-9e6c-a7d2eb0c78f1" providerId="ADAL" clId="{B8E55100-F63D-4E1C-B9DF-49ED4E15C17B}" dt="2023-02-13T13:19:01.680" v="590" actId="47"/>
        <pc:sldMkLst>
          <pc:docMk/>
          <pc:sldMk cId="3079489365" sldId="2142533442"/>
        </pc:sldMkLst>
      </pc:sldChg>
      <pc:sldChg chg="del">
        <pc:chgData name="SCIESZYK Pauline" userId="bd0136ec-1f2d-4145-9e6c-a7d2eb0c78f1" providerId="ADAL" clId="{B8E55100-F63D-4E1C-B9DF-49ED4E15C17B}" dt="2023-02-13T13:19:02.018" v="592" actId="47"/>
        <pc:sldMkLst>
          <pc:docMk/>
          <pc:sldMk cId="2671575428" sldId="2142533443"/>
        </pc:sldMkLst>
      </pc:sldChg>
      <pc:sldChg chg="del">
        <pc:chgData name="SCIESZYK Pauline" userId="bd0136ec-1f2d-4145-9e6c-a7d2eb0c78f1" providerId="ADAL" clId="{B8E55100-F63D-4E1C-B9DF-49ED4E15C17B}" dt="2023-02-13T13:19:02.504" v="594" actId="47"/>
        <pc:sldMkLst>
          <pc:docMk/>
          <pc:sldMk cId="2138878642" sldId="2142533444"/>
        </pc:sldMkLst>
      </pc:sldChg>
      <pc:sldChg chg="del">
        <pc:chgData name="SCIESZYK Pauline" userId="bd0136ec-1f2d-4145-9e6c-a7d2eb0c78f1" providerId="ADAL" clId="{B8E55100-F63D-4E1C-B9DF-49ED4E15C17B}" dt="2023-02-13T13:19:02.219" v="593" actId="47"/>
        <pc:sldMkLst>
          <pc:docMk/>
          <pc:sldMk cId="2340062967" sldId="2142533445"/>
        </pc:sldMkLst>
      </pc:sldChg>
      <pc:sldChg chg="del">
        <pc:chgData name="SCIESZYK Pauline" userId="bd0136ec-1f2d-4145-9e6c-a7d2eb0c78f1" providerId="ADAL" clId="{B8E55100-F63D-4E1C-B9DF-49ED4E15C17B}" dt="2023-02-13T13:19:00.946" v="587" actId="47"/>
        <pc:sldMkLst>
          <pc:docMk/>
          <pc:sldMk cId="1071372590" sldId="2142533446"/>
        </pc:sldMkLst>
      </pc:sldChg>
      <pc:sldChg chg="del">
        <pc:chgData name="SCIESZYK Pauline" userId="bd0136ec-1f2d-4145-9e6c-a7d2eb0c78f1" providerId="ADAL" clId="{B8E55100-F63D-4E1C-B9DF-49ED4E15C17B}" dt="2023-02-13T13:18:57.005" v="570" actId="47"/>
        <pc:sldMkLst>
          <pc:docMk/>
          <pc:sldMk cId="1077372620" sldId="2142533447"/>
        </pc:sldMkLst>
      </pc:sldChg>
      <pc:sldChg chg="del">
        <pc:chgData name="SCIESZYK Pauline" userId="bd0136ec-1f2d-4145-9e6c-a7d2eb0c78f1" providerId="ADAL" clId="{B8E55100-F63D-4E1C-B9DF-49ED4E15C17B}" dt="2023-02-13T13:18:57.184" v="571" actId="47"/>
        <pc:sldMkLst>
          <pc:docMk/>
          <pc:sldMk cId="2691647705" sldId="2142533448"/>
        </pc:sldMkLst>
      </pc:sldChg>
      <pc:sldChg chg="del">
        <pc:chgData name="SCIESZYK Pauline" userId="bd0136ec-1f2d-4145-9e6c-a7d2eb0c78f1" providerId="ADAL" clId="{B8E55100-F63D-4E1C-B9DF-49ED4E15C17B}" dt="2023-02-13T13:19:00.276" v="585" actId="47"/>
        <pc:sldMkLst>
          <pc:docMk/>
          <pc:sldMk cId="63237281" sldId="2142533449"/>
        </pc:sldMkLst>
      </pc:sldChg>
      <pc:sldChg chg="del">
        <pc:chgData name="SCIESZYK Pauline" userId="bd0136ec-1f2d-4145-9e6c-a7d2eb0c78f1" providerId="ADAL" clId="{B8E55100-F63D-4E1C-B9DF-49ED4E15C17B}" dt="2023-02-13T13:19:00.777" v="586" actId="47"/>
        <pc:sldMkLst>
          <pc:docMk/>
          <pc:sldMk cId="262123822" sldId="2142533450"/>
        </pc:sldMkLst>
      </pc:sldChg>
      <pc:sldChg chg="del ord">
        <pc:chgData name="SCIESZYK Pauline" userId="bd0136ec-1f2d-4145-9e6c-a7d2eb0c78f1" providerId="ADAL" clId="{B8E55100-F63D-4E1C-B9DF-49ED4E15C17B}" dt="2023-02-13T13:18:49.065" v="551" actId="47"/>
        <pc:sldMkLst>
          <pc:docMk/>
          <pc:sldMk cId="2691384980" sldId="2142533451"/>
        </pc:sldMkLst>
      </pc:sldChg>
      <pc:sldChg chg="del">
        <pc:chgData name="SCIESZYK Pauline" userId="bd0136ec-1f2d-4145-9e6c-a7d2eb0c78f1" providerId="ADAL" clId="{B8E55100-F63D-4E1C-B9DF-49ED4E15C17B}" dt="2023-02-13T13:18:59.158" v="579" actId="47"/>
        <pc:sldMkLst>
          <pc:docMk/>
          <pc:sldMk cId="823347753" sldId="2142533452"/>
        </pc:sldMkLst>
      </pc:sldChg>
      <pc:sldChg chg="del">
        <pc:chgData name="SCIESZYK Pauline" userId="bd0136ec-1f2d-4145-9e6c-a7d2eb0c78f1" providerId="ADAL" clId="{B8E55100-F63D-4E1C-B9DF-49ED4E15C17B}" dt="2023-01-31T13:34:20.156" v="10" actId="47"/>
        <pc:sldMkLst>
          <pc:docMk/>
          <pc:sldMk cId="3387398996" sldId="2142533454"/>
        </pc:sldMkLst>
      </pc:sldChg>
      <pc:sldChg chg="del">
        <pc:chgData name="SCIESZYK Pauline" userId="bd0136ec-1f2d-4145-9e6c-a7d2eb0c78f1" providerId="ADAL" clId="{B8E55100-F63D-4E1C-B9DF-49ED4E15C17B}" dt="2023-02-13T13:18:59.512" v="581" actId="47"/>
        <pc:sldMkLst>
          <pc:docMk/>
          <pc:sldMk cId="3089888618" sldId="2142533456"/>
        </pc:sldMkLst>
      </pc:sldChg>
      <pc:sldChg chg="del">
        <pc:chgData name="SCIESZYK Pauline" userId="bd0136ec-1f2d-4145-9e6c-a7d2eb0c78f1" providerId="ADAL" clId="{B8E55100-F63D-4E1C-B9DF-49ED4E15C17B}" dt="2023-01-31T13:34:17.446" v="1" actId="47"/>
        <pc:sldMkLst>
          <pc:docMk/>
          <pc:sldMk cId="2783057522" sldId="2142533457"/>
        </pc:sldMkLst>
      </pc:sldChg>
      <pc:sldChg chg="del ord">
        <pc:chgData name="SCIESZYK Pauline" userId="bd0136ec-1f2d-4145-9e6c-a7d2eb0c78f1" providerId="ADAL" clId="{B8E55100-F63D-4E1C-B9DF-49ED4E15C17B}" dt="2023-02-13T13:18:49.198" v="552" actId="47"/>
        <pc:sldMkLst>
          <pc:docMk/>
          <pc:sldMk cId="2282204608" sldId="2142533458"/>
        </pc:sldMkLst>
      </pc:sldChg>
      <pc:sldChg chg="del">
        <pc:chgData name="SCIESZYK Pauline" userId="bd0136ec-1f2d-4145-9e6c-a7d2eb0c78f1" providerId="ADAL" clId="{B8E55100-F63D-4E1C-B9DF-49ED4E15C17B}" dt="2023-02-13T13:18:39.229" v="535" actId="47"/>
        <pc:sldMkLst>
          <pc:docMk/>
          <pc:sldMk cId="1909607550" sldId="2142533459"/>
        </pc:sldMkLst>
      </pc:sldChg>
      <pc:sldChg chg="del">
        <pc:chgData name="SCIESZYK Pauline" userId="bd0136ec-1f2d-4145-9e6c-a7d2eb0c78f1" providerId="ADAL" clId="{B8E55100-F63D-4E1C-B9DF-49ED4E15C17B}" dt="2023-01-31T13:34:19.169" v="7" actId="47"/>
        <pc:sldMkLst>
          <pc:docMk/>
          <pc:sldMk cId="2101927078" sldId="2142533464"/>
        </pc:sldMkLst>
      </pc:sldChg>
      <pc:sldChg chg="modNotesTx">
        <pc:chgData name="SCIESZYK Pauline" userId="bd0136ec-1f2d-4145-9e6c-a7d2eb0c78f1" providerId="ADAL" clId="{B8E55100-F63D-4E1C-B9DF-49ED4E15C17B}" dt="2023-02-06T07:29:22.593" v="16" actId="20577"/>
        <pc:sldMkLst>
          <pc:docMk/>
          <pc:sldMk cId="1722990628" sldId="2142533466"/>
        </pc:sldMkLst>
      </pc:sldChg>
      <pc:sldChg chg="ord">
        <pc:chgData name="SCIESZYK Pauline" userId="bd0136ec-1f2d-4145-9e6c-a7d2eb0c78f1" providerId="ADAL" clId="{B8E55100-F63D-4E1C-B9DF-49ED4E15C17B}" dt="2023-01-31T13:34:34.731" v="13"/>
        <pc:sldMkLst>
          <pc:docMk/>
          <pc:sldMk cId="518693874" sldId="2142533467"/>
        </pc:sldMkLst>
      </pc:sldChg>
      <pc:sldChg chg="del">
        <pc:chgData name="SCIESZYK Pauline" userId="bd0136ec-1f2d-4145-9e6c-a7d2eb0c78f1" providerId="ADAL" clId="{B8E55100-F63D-4E1C-B9DF-49ED4E15C17B}" dt="2023-01-31T13:34:17.800" v="3" actId="47"/>
        <pc:sldMkLst>
          <pc:docMk/>
          <pc:sldMk cId="1995132736" sldId="2142533469"/>
        </pc:sldMkLst>
      </pc:sldChg>
      <pc:sldChg chg="del">
        <pc:chgData name="SCIESZYK Pauline" userId="bd0136ec-1f2d-4145-9e6c-a7d2eb0c78f1" providerId="ADAL" clId="{B8E55100-F63D-4E1C-B9DF-49ED4E15C17B}" dt="2023-01-31T13:34:18.922" v="6" actId="47"/>
        <pc:sldMkLst>
          <pc:docMk/>
          <pc:sldMk cId="374687933" sldId="2142533470"/>
        </pc:sldMkLst>
      </pc:sldChg>
      <pc:sldChg chg="del">
        <pc:chgData name="SCIESZYK Pauline" userId="bd0136ec-1f2d-4145-9e6c-a7d2eb0c78f1" providerId="ADAL" clId="{B8E55100-F63D-4E1C-B9DF-49ED4E15C17B}" dt="2023-01-31T13:34:17.953" v="4" actId="47"/>
        <pc:sldMkLst>
          <pc:docMk/>
          <pc:sldMk cId="4227245516" sldId="2142533471"/>
        </pc:sldMkLst>
      </pc:sldChg>
      <pc:sldChg chg="modNotesTx">
        <pc:chgData name="SCIESZYK Pauline" userId="bd0136ec-1f2d-4145-9e6c-a7d2eb0c78f1" providerId="ADAL" clId="{B8E55100-F63D-4E1C-B9DF-49ED4E15C17B}" dt="2023-02-06T07:33:55.668" v="139" actId="20577"/>
        <pc:sldMkLst>
          <pc:docMk/>
          <pc:sldMk cId="2102089039" sldId="2142533476"/>
        </pc:sldMkLst>
      </pc:sldChg>
      <pc:sldChg chg="del">
        <pc:chgData name="SCIESZYK Pauline" userId="bd0136ec-1f2d-4145-9e6c-a7d2eb0c78f1" providerId="ADAL" clId="{B8E55100-F63D-4E1C-B9DF-49ED4E15C17B}" dt="2023-02-13T13:18:39.947" v="537" actId="47"/>
        <pc:sldMkLst>
          <pc:docMk/>
          <pc:sldMk cId="3922211781" sldId="2142533479"/>
        </pc:sldMkLst>
      </pc:sldChg>
      <pc:sldChg chg="del">
        <pc:chgData name="SCIESZYK Pauline" userId="bd0136ec-1f2d-4145-9e6c-a7d2eb0c78f1" providerId="ADAL" clId="{B8E55100-F63D-4E1C-B9DF-49ED4E15C17B}" dt="2023-02-13T13:18:39.793" v="536" actId="47"/>
        <pc:sldMkLst>
          <pc:docMk/>
          <pc:sldMk cId="3762336533" sldId="2142533480"/>
        </pc:sldMkLst>
      </pc:sldChg>
      <pc:sldChg chg="addSp modSp del mod">
        <pc:chgData name="SCIESZYK Pauline" userId="bd0136ec-1f2d-4145-9e6c-a7d2eb0c78f1" providerId="ADAL" clId="{B8E55100-F63D-4E1C-B9DF-49ED4E15C17B}" dt="2023-02-13T13:18:42.467" v="538" actId="47"/>
        <pc:sldMkLst>
          <pc:docMk/>
          <pc:sldMk cId="456447596" sldId="2142533481"/>
        </pc:sldMkLst>
        <pc:picChg chg="add mod">
          <ac:chgData name="SCIESZYK Pauline" userId="bd0136ec-1f2d-4145-9e6c-a7d2eb0c78f1" providerId="ADAL" clId="{B8E55100-F63D-4E1C-B9DF-49ED4E15C17B}" dt="2023-02-06T07:52:15.866" v="471" actId="1076"/>
          <ac:picMkLst>
            <pc:docMk/>
            <pc:sldMk cId="456447596" sldId="2142533481"/>
            <ac:picMk id="6" creationId="{E8F6EE55-2ABB-4980-B6B3-FF6A5C26C5FC}"/>
          </ac:picMkLst>
        </pc:picChg>
      </pc:sldChg>
      <pc:sldChg chg="del">
        <pc:chgData name="SCIESZYK Pauline" userId="bd0136ec-1f2d-4145-9e6c-a7d2eb0c78f1" providerId="ADAL" clId="{B8E55100-F63D-4E1C-B9DF-49ED4E15C17B}" dt="2023-02-13T13:18:43.252" v="539" actId="47"/>
        <pc:sldMkLst>
          <pc:docMk/>
          <pc:sldMk cId="3702474938" sldId="2142533482"/>
        </pc:sldMkLst>
      </pc:sldChg>
      <pc:sldChg chg="addSp modSp del mod modClrScheme chgLayout">
        <pc:chgData name="SCIESZYK Pauline" userId="bd0136ec-1f2d-4145-9e6c-a7d2eb0c78f1" providerId="ADAL" clId="{B8E55100-F63D-4E1C-B9DF-49ED4E15C17B}" dt="2023-02-13T13:18:43.969" v="540" actId="47"/>
        <pc:sldMkLst>
          <pc:docMk/>
          <pc:sldMk cId="2608431213" sldId="2142533483"/>
        </pc:sldMkLst>
        <pc:spChg chg="mod ord">
          <ac:chgData name="SCIESZYK Pauline" userId="bd0136ec-1f2d-4145-9e6c-a7d2eb0c78f1" providerId="ADAL" clId="{B8E55100-F63D-4E1C-B9DF-49ED4E15C17B}" dt="2023-02-06T07:39:49.354" v="220" actId="26606"/>
          <ac:spMkLst>
            <pc:docMk/>
            <pc:sldMk cId="2608431213" sldId="2142533483"/>
            <ac:spMk id="2" creationId="{FEE4FAB1-3284-4068-B541-DCF1E9EEB021}"/>
          </ac:spMkLst>
        </pc:spChg>
        <pc:spChg chg="mod ord">
          <ac:chgData name="SCIESZYK Pauline" userId="bd0136ec-1f2d-4145-9e6c-a7d2eb0c78f1" providerId="ADAL" clId="{B8E55100-F63D-4E1C-B9DF-49ED4E15C17B}" dt="2023-02-06T07:39:49.354" v="220" actId="26606"/>
          <ac:spMkLst>
            <pc:docMk/>
            <pc:sldMk cId="2608431213" sldId="2142533483"/>
            <ac:spMk id="3" creationId="{AC580A9F-90D5-41D5-81BB-9F0C86930607}"/>
          </ac:spMkLst>
        </pc:spChg>
        <pc:spChg chg="mod ord">
          <ac:chgData name="SCIESZYK Pauline" userId="bd0136ec-1f2d-4145-9e6c-a7d2eb0c78f1" providerId="ADAL" clId="{B8E55100-F63D-4E1C-B9DF-49ED4E15C17B}" dt="2023-02-06T07:40:18.028" v="233" actId="27636"/>
          <ac:spMkLst>
            <pc:docMk/>
            <pc:sldMk cId="2608431213" sldId="2142533483"/>
            <ac:spMk id="5" creationId="{63B98898-BC7F-4E85-A1A9-324C28BAC357}"/>
          </ac:spMkLst>
        </pc:spChg>
        <pc:picChg chg="add mod ord">
          <ac:chgData name="SCIESZYK Pauline" userId="bd0136ec-1f2d-4145-9e6c-a7d2eb0c78f1" providerId="ADAL" clId="{B8E55100-F63D-4E1C-B9DF-49ED4E15C17B}" dt="2023-02-06T07:40:11.854" v="227" actId="1076"/>
          <ac:picMkLst>
            <pc:docMk/>
            <pc:sldMk cId="2608431213" sldId="2142533483"/>
            <ac:picMk id="6" creationId="{C3A2A873-A8E3-4934-94DF-A8682674C1CB}"/>
          </ac:picMkLst>
        </pc:picChg>
      </pc:sldChg>
      <pc:sldChg chg="del">
        <pc:chgData name="SCIESZYK Pauline" userId="bd0136ec-1f2d-4145-9e6c-a7d2eb0c78f1" providerId="ADAL" clId="{B8E55100-F63D-4E1C-B9DF-49ED4E15C17B}" dt="2023-02-13T13:18:44.416" v="541" actId="47"/>
        <pc:sldMkLst>
          <pc:docMk/>
          <pc:sldMk cId="1814958908" sldId="2142533484"/>
        </pc:sldMkLst>
      </pc:sldChg>
      <pc:sldChg chg="del">
        <pc:chgData name="SCIESZYK Pauline" userId="bd0136ec-1f2d-4145-9e6c-a7d2eb0c78f1" providerId="ADAL" clId="{B8E55100-F63D-4E1C-B9DF-49ED4E15C17B}" dt="2023-02-13T13:18:44.590" v="542" actId="47"/>
        <pc:sldMkLst>
          <pc:docMk/>
          <pc:sldMk cId="2999240797" sldId="2142533485"/>
        </pc:sldMkLst>
      </pc:sldChg>
      <pc:sldChg chg="del">
        <pc:chgData name="SCIESZYK Pauline" userId="bd0136ec-1f2d-4145-9e6c-a7d2eb0c78f1" providerId="ADAL" clId="{B8E55100-F63D-4E1C-B9DF-49ED4E15C17B}" dt="2023-02-13T13:18:45.204" v="544" actId="47"/>
        <pc:sldMkLst>
          <pc:docMk/>
          <pc:sldMk cId="797096515" sldId="2142533486"/>
        </pc:sldMkLst>
      </pc:sldChg>
      <pc:sldChg chg="del">
        <pc:chgData name="SCIESZYK Pauline" userId="bd0136ec-1f2d-4145-9e6c-a7d2eb0c78f1" providerId="ADAL" clId="{B8E55100-F63D-4E1C-B9DF-49ED4E15C17B}" dt="2023-02-13T13:18:45.040" v="543" actId="47"/>
        <pc:sldMkLst>
          <pc:docMk/>
          <pc:sldMk cId="1633198231" sldId="2142533487"/>
        </pc:sldMkLst>
      </pc:sldChg>
      <pc:sldChg chg="del">
        <pc:chgData name="SCIESZYK Pauline" userId="bd0136ec-1f2d-4145-9e6c-a7d2eb0c78f1" providerId="ADAL" clId="{B8E55100-F63D-4E1C-B9DF-49ED4E15C17B}" dt="2023-02-13T13:18:45.757" v="545" actId="47"/>
        <pc:sldMkLst>
          <pc:docMk/>
          <pc:sldMk cId="311814041" sldId="2142533488"/>
        </pc:sldMkLst>
      </pc:sldChg>
      <pc:sldChg chg="del">
        <pc:chgData name="SCIESZYK Pauline" userId="bd0136ec-1f2d-4145-9e6c-a7d2eb0c78f1" providerId="ADAL" clId="{B8E55100-F63D-4E1C-B9DF-49ED4E15C17B}" dt="2023-02-13T13:18:46.178" v="546" actId="47"/>
        <pc:sldMkLst>
          <pc:docMk/>
          <pc:sldMk cId="2929624488" sldId="2142533489"/>
        </pc:sldMkLst>
      </pc:sldChg>
      <pc:sldChg chg="modSp mod modNotesTx">
        <pc:chgData name="SCIESZYK Pauline" userId="bd0136ec-1f2d-4145-9e6c-a7d2eb0c78f1" providerId="ADAL" clId="{B8E55100-F63D-4E1C-B9DF-49ED4E15C17B}" dt="2023-02-06T07:46:20.432" v="418" actId="20577"/>
        <pc:sldMkLst>
          <pc:docMk/>
          <pc:sldMk cId="1465673778" sldId="2142533490"/>
        </pc:sldMkLst>
        <pc:spChg chg="mod">
          <ac:chgData name="SCIESZYK Pauline" userId="bd0136ec-1f2d-4145-9e6c-a7d2eb0c78f1" providerId="ADAL" clId="{B8E55100-F63D-4E1C-B9DF-49ED4E15C17B}" dt="2023-02-06T07:45:19.887" v="417" actId="1076"/>
          <ac:spMkLst>
            <pc:docMk/>
            <pc:sldMk cId="1465673778" sldId="2142533490"/>
            <ac:spMk id="5" creationId="{3D11DC4C-C22E-4873-B3C4-11AC321C19D4}"/>
          </ac:spMkLst>
        </pc:spChg>
      </pc:sldChg>
      <pc:sldChg chg="del">
        <pc:chgData name="SCIESZYK Pauline" userId="bd0136ec-1f2d-4145-9e6c-a7d2eb0c78f1" providerId="ADAL" clId="{B8E55100-F63D-4E1C-B9DF-49ED4E15C17B}" dt="2023-02-13T13:19:02.867" v="596" actId="47"/>
        <pc:sldMkLst>
          <pc:docMk/>
          <pc:sldMk cId="462472261" sldId="2142533491"/>
        </pc:sldMkLst>
      </pc:sldChg>
      <pc:sldChg chg="modNotesTx">
        <pc:chgData name="SCIESZYK Pauline" userId="bd0136ec-1f2d-4145-9e6c-a7d2eb0c78f1" providerId="ADAL" clId="{B8E55100-F63D-4E1C-B9DF-49ED4E15C17B}" dt="2023-02-06T07:35:10.919" v="212" actId="20577"/>
        <pc:sldMkLst>
          <pc:docMk/>
          <pc:sldMk cId="309904384" sldId="2142533493"/>
        </pc:sldMkLst>
      </pc:sldChg>
      <pc:sldChg chg="del">
        <pc:chgData name="SCIESZYK Pauline" userId="bd0136ec-1f2d-4145-9e6c-a7d2eb0c78f1" providerId="ADAL" clId="{B8E55100-F63D-4E1C-B9DF-49ED4E15C17B}" dt="2023-01-31T13:34:23.873" v="11" actId="47"/>
        <pc:sldMkLst>
          <pc:docMk/>
          <pc:sldMk cId="918578989" sldId="2142533495"/>
        </pc:sldMkLst>
      </pc:sldChg>
      <pc:sldChg chg="del">
        <pc:chgData name="SCIESZYK Pauline" userId="bd0136ec-1f2d-4145-9e6c-a7d2eb0c78f1" providerId="ADAL" clId="{B8E55100-F63D-4E1C-B9DF-49ED4E15C17B}" dt="2023-02-13T13:18:46.374" v="547" actId="47"/>
        <pc:sldMkLst>
          <pc:docMk/>
          <pc:sldMk cId="2367538049" sldId="2142533497"/>
        </pc:sldMkLst>
      </pc:sldChg>
      <pc:sldChg chg="del">
        <pc:chgData name="SCIESZYK Pauline" userId="bd0136ec-1f2d-4145-9e6c-a7d2eb0c78f1" providerId="ADAL" clId="{B8E55100-F63D-4E1C-B9DF-49ED4E15C17B}" dt="2023-02-13T13:18:49.350" v="553" actId="47"/>
        <pc:sldMkLst>
          <pc:docMk/>
          <pc:sldMk cId="3272963083" sldId="2142533498"/>
        </pc:sldMkLst>
      </pc:sldChg>
      <pc:sldChg chg="del">
        <pc:chgData name="SCIESZYK Pauline" userId="bd0136ec-1f2d-4145-9e6c-a7d2eb0c78f1" providerId="ADAL" clId="{B8E55100-F63D-4E1C-B9DF-49ED4E15C17B}" dt="2023-02-06T07:42:32.965" v="410" actId="47"/>
        <pc:sldMkLst>
          <pc:docMk/>
          <pc:sldMk cId="2257640291" sldId="2142533499"/>
        </pc:sldMkLst>
      </pc:sldChg>
      <pc:sldChg chg="addSp modSp mod">
        <pc:chgData name="SCIESZYK Pauline" userId="bd0136ec-1f2d-4145-9e6c-a7d2eb0c78f1" providerId="ADAL" clId="{B8E55100-F63D-4E1C-B9DF-49ED4E15C17B}" dt="2023-02-06T07:31:16.426" v="22" actId="20577"/>
        <pc:sldMkLst>
          <pc:docMk/>
          <pc:sldMk cId="1921458224" sldId="2142533500"/>
        </pc:sldMkLst>
        <pc:spChg chg="mod">
          <ac:chgData name="SCIESZYK Pauline" userId="bd0136ec-1f2d-4145-9e6c-a7d2eb0c78f1" providerId="ADAL" clId="{B8E55100-F63D-4E1C-B9DF-49ED4E15C17B}" dt="2023-02-06T07:31:16.426" v="22" actId="20577"/>
          <ac:spMkLst>
            <pc:docMk/>
            <pc:sldMk cId="1921458224" sldId="2142533500"/>
            <ac:spMk id="3" creationId="{045AFEEE-0402-4948-B93F-96E9FF97030A}"/>
          </ac:spMkLst>
        </pc:spChg>
        <pc:picChg chg="add mod">
          <ac:chgData name="SCIESZYK Pauline" userId="bd0136ec-1f2d-4145-9e6c-a7d2eb0c78f1" providerId="ADAL" clId="{B8E55100-F63D-4E1C-B9DF-49ED4E15C17B}" dt="2023-02-06T07:31:11.836" v="18" actId="1076"/>
          <ac:picMkLst>
            <pc:docMk/>
            <pc:sldMk cId="1921458224" sldId="2142533500"/>
            <ac:picMk id="5" creationId="{BB49F59E-C1EB-4650-9452-AB3F871850EE}"/>
          </ac:picMkLst>
        </pc:picChg>
      </pc:sldChg>
      <pc:sldChg chg="addSp modSp new del mod ord">
        <pc:chgData name="SCIESZYK Pauline" userId="bd0136ec-1f2d-4145-9e6c-a7d2eb0c78f1" providerId="ADAL" clId="{B8E55100-F63D-4E1C-B9DF-49ED4E15C17B}" dt="2023-02-06T07:42:23.076" v="409" actId="47"/>
        <pc:sldMkLst>
          <pc:docMk/>
          <pc:sldMk cId="504933073" sldId="2142533501"/>
        </pc:sldMkLst>
        <pc:picChg chg="add mod">
          <ac:chgData name="SCIESZYK Pauline" userId="bd0136ec-1f2d-4145-9e6c-a7d2eb0c78f1" providerId="ADAL" clId="{B8E55100-F63D-4E1C-B9DF-49ED4E15C17B}" dt="2023-02-06T07:38:01.264" v="215" actId="14100"/>
          <ac:picMkLst>
            <pc:docMk/>
            <pc:sldMk cId="504933073" sldId="2142533501"/>
            <ac:picMk id="5" creationId="{84A2ADD9-A9DA-47E9-85FF-1C48091E4C13}"/>
          </ac:picMkLst>
        </pc:picChg>
      </pc:sldChg>
      <pc:sldChg chg="addSp modSp new del mod">
        <pc:chgData name="SCIESZYK Pauline" userId="bd0136ec-1f2d-4145-9e6c-a7d2eb0c78f1" providerId="ADAL" clId="{B8E55100-F63D-4E1C-B9DF-49ED4E15C17B}" dt="2023-02-13T13:18:47.762" v="549" actId="47"/>
        <pc:sldMkLst>
          <pc:docMk/>
          <pc:sldMk cId="3440178130" sldId="2142533501"/>
        </pc:sldMkLst>
        <pc:spChg chg="add mod">
          <ac:chgData name="SCIESZYK Pauline" userId="bd0136ec-1f2d-4145-9e6c-a7d2eb0c78f1" providerId="ADAL" clId="{B8E55100-F63D-4E1C-B9DF-49ED4E15C17B}" dt="2023-02-06T07:44:36.419" v="413" actId="14100"/>
          <ac:spMkLst>
            <pc:docMk/>
            <pc:sldMk cId="3440178130" sldId="2142533501"/>
            <ac:spMk id="5" creationId="{3D3497E0-1604-457B-AC9C-071441FDE79C}"/>
          </ac:spMkLst>
        </pc:spChg>
      </pc:sldChg>
      <pc:sldChg chg="add del">
        <pc:chgData name="SCIESZYK Pauline" userId="bd0136ec-1f2d-4145-9e6c-a7d2eb0c78f1" providerId="ADAL" clId="{B8E55100-F63D-4E1C-B9DF-49ED4E15C17B}" dt="2023-02-13T13:18:47.092" v="548" actId="47"/>
        <pc:sldMkLst>
          <pc:docMk/>
          <pc:sldMk cId="197157560" sldId="2142533502"/>
        </pc:sldMkLst>
      </pc:sldChg>
      <pc:sldChg chg="new del">
        <pc:chgData name="SCIESZYK Pauline" userId="bd0136ec-1f2d-4145-9e6c-a7d2eb0c78f1" providerId="ADAL" clId="{B8E55100-F63D-4E1C-B9DF-49ED4E15C17B}" dt="2023-02-06T07:49:23.977" v="423" actId="47"/>
        <pc:sldMkLst>
          <pc:docMk/>
          <pc:sldMk cId="2638817876" sldId="2142533503"/>
        </pc:sldMkLst>
      </pc:sldChg>
      <pc:sldChg chg="modSp add mod">
        <pc:chgData name="SCIESZYK Pauline" userId="bd0136ec-1f2d-4145-9e6c-a7d2eb0c78f1" providerId="ADAL" clId="{B8E55100-F63D-4E1C-B9DF-49ED4E15C17B}" dt="2023-02-06T07:49:49.753" v="457" actId="1076"/>
        <pc:sldMkLst>
          <pc:docMk/>
          <pc:sldMk cId="3248520241" sldId="2142533504"/>
        </pc:sldMkLst>
        <pc:spChg chg="mod">
          <ac:chgData name="SCIESZYK Pauline" userId="bd0136ec-1f2d-4145-9e6c-a7d2eb0c78f1" providerId="ADAL" clId="{B8E55100-F63D-4E1C-B9DF-49ED4E15C17B}" dt="2023-02-06T07:49:39.650" v="453" actId="20577"/>
          <ac:spMkLst>
            <pc:docMk/>
            <pc:sldMk cId="3248520241" sldId="2142533504"/>
            <ac:spMk id="5" creationId="{AC8F0043-3A98-4FDF-8816-EE0FB5DD0EC4}"/>
          </ac:spMkLst>
        </pc:spChg>
        <pc:spChg chg="mod">
          <ac:chgData name="SCIESZYK Pauline" userId="bd0136ec-1f2d-4145-9e6c-a7d2eb0c78f1" providerId="ADAL" clId="{B8E55100-F63D-4E1C-B9DF-49ED4E15C17B}" dt="2023-02-06T07:49:42.217" v="454" actId="20577"/>
          <ac:spMkLst>
            <pc:docMk/>
            <pc:sldMk cId="3248520241" sldId="2142533504"/>
            <ac:spMk id="6" creationId="{7741CECE-4C11-4161-926A-410C4BC8F976}"/>
          </ac:spMkLst>
        </pc:spChg>
        <pc:spChg chg="mod">
          <ac:chgData name="SCIESZYK Pauline" userId="bd0136ec-1f2d-4145-9e6c-a7d2eb0c78f1" providerId="ADAL" clId="{B8E55100-F63D-4E1C-B9DF-49ED4E15C17B}" dt="2023-02-06T07:49:49.753" v="457" actId="1076"/>
          <ac:spMkLst>
            <pc:docMk/>
            <pc:sldMk cId="3248520241" sldId="2142533504"/>
            <ac:spMk id="7" creationId="{D75F0E47-278F-455D-8B1F-59E13405473D}"/>
          </ac:spMkLst>
        </pc:spChg>
      </pc:sldChg>
      <pc:sldChg chg="addSp modSp new mod">
        <pc:chgData name="SCIESZYK Pauline" userId="bd0136ec-1f2d-4145-9e6c-a7d2eb0c78f1" providerId="ADAL" clId="{B8E55100-F63D-4E1C-B9DF-49ED4E15C17B}" dt="2023-02-06T07:53:46.950" v="534" actId="20577"/>
        <pc:sldMkLst>
          <pc:docMk/>
          <pc:sldMk cId="3284240738" sldId="2142533505"/>
        </pc:sldMkLst>
        <pc:spChg chg="mod">
          <ac:chgData name="SCIESZYK Pauline" userId="bd0136ec-1f2d-4145-9e6c-a7d2eb0c78f1" providerId="ADAL" clId="{B8E55100-F63D-4E1C-B9DF-49ED4E15C17B}" dt="2023-02-06T07:53:24.785" v="506" actId="20577"/>
          <ac:spMkLst>
            <pc:docMk/>
            <pc:sldMk cId="3284240738" sldId="2142533505"/>
            <ac:spMk id="3" creationId="{F54E8D83-FCAB-46DC-B4BB-63FE1EFC818C}"/>
          </ac:spMkLst>
        </pc:spChg>
        <pc:spChg chg="add mod">
          <ac:chgData name="SCIESZYK Pauline" userId="bd0136ec-1f2d-4145-9e6c-a7d2eb0c78f1" providerId="ADAL" clId="{B8E55100-F63D-4E1C-B9DF-49ED4E15C17B}" dt="2023-02-06T07:53:46.950" v="534" actId="20577"/>
          <ac:spMkLst>
            <pc:docMk/>
            <pc:sldMk cId="3284240738" sldId="2142533505"/>
            <ac:spMk id="4" creationId="{ED830E04-EDDD-49F4-89D8-A0CB55F277FA}"/>
          </ac:spMkLst>
        </pc:spChg>
      </pc:sldChg>
      <pc:sldChg chg="add del">
        <pc:chgData name="SCIESZYK Pauline" userId="bd0136ec-1f2d-4145-9e6c-a7d2eb0c78f1" providerId="ADAL" clId="{B8E55100-F63D-4E1C-B9DF-49ED4E15C17B}" dt="2023-02-13T13:19:04.787" v="598" actId="47"/>
        <pc:sldMkLst>
          <pc:docMk/>
          <pc:sldMk cId="2087620442" sldId="2142533506"/>
        </pc:sldMkLst>
      </pc:sldChg>
      <pc:sldMasterChg chg="delSldLayout">
        <pc:chgData name="SCIESZYK Pauline" userId="bd0136ec-1f2d-4145-9e6c-a7d2eb0c78f1" providerId="ADAL" clId="{B8E55100-F63D-4E1C-B9DF-49ED4E15C17B}" dt="2023-02-13T13:19:02.682" v="595" actId="47"/>
        <pc:sldMasterMkLst>
          <pc:docMk/>
          <pc:sldMasterMk cId="1636003154" sldId="2147483648"/>
        </pc:sldMasterMkLst>
        <pc:sldLayoutChg chg="del">
          <pc:chgData name="SCIESZYK Pauline" userId="bd0136ec-1f2d-4145-9e6c-a7d2eb0c78f1" providerId="ADAL" clId="{B8E55100-F63D-4E1C-B9DF-49ED4E15C17B}" dt="2023-02-13T13:19:02.682" v="595" actId="47"/>
          <pc:sldLayoutMkLst>
            <pc:docMk/>
            <pc:sldMasterMk cId="1636003154" sldId="2147483648"/>
            <pc:sldLayoutMk cId="2253623601" sldId="214748366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11981A8F-F8CB-4A60-B371-E3ABCE093EB5}" type="datetime1">
              <a:rPr lang="fr-FR" smtClean="0"/>
              <a:t>13/02/2023</a:t>
            </a:fld>
            <a:endParaRPr lang="fr-FR" dirty="0"/>
          </a:p>
        </p:txBody>
      </p:sp>
      <p:sp>
        <p:nvSpPr>
          <p:cNvPr id="4" name="Espace réservé du pied de page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49E357A0-8177-46BC-BFCE-19D99E3453CC}" type="slidenum">
              <a:rPr lang="fr-FR" smtClean="0"/>
              <a:t>‹N°›</a:t>
            </a:fld>
            <a:endParaRPr lang="fr-FR"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4635417C-10DF-49C2-ABEB-E29599246657}" type="datetime1">
              <a:rPr lang="fr-FR" smtClean="0"/>
              <a:pPr/>
              <a:t>13/02/2023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7C366290-4595-5745-A50F-D5EC13BAC604}" type="slidenum">
              <a:rPr lang="fr-FR" noProof="0" smtClean="0"/>
              <a:t>‹N°›</a:t>
            </a:fld>
            <a:endParaRPr lang="fr-FR"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a:t>
            </a:fld>
            <a:endParaRPr lang="fr-FR" noProof="0" dirty="0"/>
          </a:p>
        </p:txBody>
      </p:sp>
    </p:spTree>
    <p:extLst>
      <p:ext uri="{BB962C8B-B14F-4D97-AF65-F5344CB8AC3E}">
        <p14:creationId xmlns:p14="http://schemas.microsoft.com/office/powerpoint/2010/main" val="4244120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2</a:t>
            </a:fld>
            <a:endParaRPr lang="fr-FR" noProof="0" dirty="0"/>
          </a:p>
        </p:txBody>
      </p:sp>
    </p:spTree>
    <p:extLst>
      <p:ext uri="{BB962C8B-B14F-4D97-AF65-F5344CB8AC3E}">
        <p14:creationId xmlns:p14="http://schemas.microsoft.com/office/powerpoint/2010/main" val="311534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4</a:t>
            </a:fld>
            <a:endParaRPr lang="fr-FR" noProof="0" dirty="0"/>
          </a:p>
        </p:txBody>
      </p:sp>
    </p:spTree>
    <p:extLst>
      <p:ext uri="{BB962C8B-B14F-4D97-AF65-F5344CB8AC3E}">
        <p14:creationId xmlns:p14="http://schemas.microsoft.com/office/powerpoint/2010/main" val="738021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i="0" dirty="0" err="1">
                <a:solidFill>
                  <a:srgbClr val="173A47"/>
                </a:solidFill>
                <a:effectLst/>
                <a:latin typeface="Roboto" panose="02000000000000000000" pitchFamily="2" charset="0"/>
              </a:rPr>
              <a:t>Depuis</a:t>
            </a:r>
            <a:r>
              <a:rPr lang="en-US" b="0" i="0" dirty="0">
                <a:solidFill>
                  <a:srgbClr val="173A47"/>
                </a:solidFill>
                <a:effectLst/>
                <a:latin typeface="Roboto" panose="02000000000000000000" pitchFamily="2" charset="0"/>
              </a:rPr>
              <a:t> la </a:t>
            </a:r>
            <a:r>
              <a:rPr lang="en-US" b="0" i="0" dirty="0" err="1">
                <a:solidFill>
                  <a:srgbClr val="173A47"/>
                </a:solidFill>
                <a:effectLst/>
                <a:latin typeface="Roboto" panose="02000000000000000000" pitchFamily="2" charset="0"/>
              </a:rPr>
              <a:t>pandémie</a:t>
            </a:r>
            <a:r>
              <a:rPr lang="en-US" b="0" i="0" dirty="0">
                <a:solidFill>
                  <a:srgbClr val="173A47"/>
                </a:solidFill>
                <a:effectLst/>
                <a:latin typeface="Roboto" panose="02000000000000000000" pitchFamily="2" charset="0"/>
              </a:rPr>
              <a:t> </a:t>
            </a:r>
            <a:r>
              <a:rPr lang="en-US" b="0" i="0" dirty="0" err="1">
                <a:solidFill>
                  <a:srgbClr val="173A47"/>
                </a:solidFill>
                <a:effectLst/>
                <a:latin typeface="Roboto" panose="02000000000000000000" pitchFamily="2" charset="0"/>
              </a:rPr>
              <a:t>en</a:t>
            </a:r>
            <a:r>
              <a:rPr lang="en-US" b="0" i="0" dirty="0">
                <a:solidFill>
                  <a:srgbClr val="173A47"/>
                </a:solidFill>
                <a:effectLst/>
                <a:latin typeface="Roboto" panose="02000000000000000000" pitchFamily="2" charset="0"/>
              </a:rPr>
              <a:t> particulier, 38% se </a:t>
            </a:r>
            <a:r>
              <a:rPr lang="en-US" b="0" i="0" dirty="0" err="1">
                <a:solidFill>
                  <a:srgbClr val="173A47"/>
                </a:solidFill>
                <a:effectLst/>
                <a:latin typeface="Roboto" panose="02000000000000000000" pitchFamily="2" charset="0"/>
              </a:rPr>
              <a:t>posent</a:t>
            </a:r>
            <a:r>
              <a:rPr lang="en-US" b="0" i="0" dirty="0">
                <a:solidFill>
                  <a:srgbClr val="173A47"/>
                </a:solidFill>
                <a:effectLst/>
                <a:latin typeface="Roboto" panose="02000000000000000000" pitchFamily="2" charset="0"/>
              </a:rPr>
              <a:t> la question de changer </a:t>
            </a:r>
            <a:r>
              <a:rPr lang="en-US" b="0" i="0" dirty="0" err="1">
                <a:solidFill>
                  <a:srgbClr val="173A47"/>
                </a:solidFill>
                <a:effectLst/>
                <a:latin typeface="Roboto" panose="02000000000000000000" pitchFamily="2" charset="0"/>
              </a:rPr>
              <a:t>d’entreprise</a:t>
            </a:r>
            <a:r>
              <a:rPr lang="en-US" b="0" i="0" dirty="0">
                <a:solidFill>
                  <a:srgbClr val="173A47"/>
                </a:solidFill>
                <a:effectLst/>
                <a:latin typeface="Roboto" panose="02000000000000000000" pitchFamily="2" charset="0"/>
              </a:rPr>
              <a:t> et </a:t>
            </a:r>
            <a:r>
              <a:rPr lang="en-US" b="0" i="0" dirty="0" err="1">
                <a:solidFill>
                  <a:srgbClr val="173A47"/>
                </a:solidFill>
                <a:effectLst/>
                <a:latin typeface="Roboto" panose="02000000000000000000" pitchFamily="2" charset="0"/>
              </a:rPr>
              <a:t>revoient</a:t>
            </a:r>
            <a:r>
              <a:rPr lang="en-US" b="0" i="0" dirty="0">
                <a:solidFill>
                  <a:srgbClr val="173A47"/>
                </a:solidFill>
                <a:effectLst/>
                <a:latin typeface="Roboto" panose="02000000000000000000" pitchFamily="2" charset="0"/>
              </a:rPr>
              <a:t> </a:t>
            </a:r>
            <a:r>
              <a:rPr lang="en-US" b="0" i="0" dirty="0" err="1">
                <a:solidFill>
                  <a:srgbClr val="173A47"/>
                </a:solidFill>
                <a:effectLst/>
                <a:latin typeface="Roboto" panose="02000000000000000000" pitchFamily="2" charset="0"/>
              </a:rPr>
              <a:t>leur</a:t>
            </a:r>
            <a:r>
              <a:rPr lang="en-US" b="0" i="0" dirty="0">
                <a:solidFill>
                  <a:srgbClr val="173A47"/>
                </a:solidFill>
                <a:effectLst/>
                <a:latin typeface="Roboto" panose="02000000000000000000" pitchFamily="2" charset="0"/>
              </a:rPr>
              <a:t> </a:t>
            </a:r>
            <a:r>
              <a:rPr lang="en-US" b="0" i="0" dirty="0" err="1">
                <a:solidFill>
                  <a:srgbClr val="173A47"/>
                </a:solidFill>
                <a:effectLst/>
                <a:latin typeface="Roboto" panose="02000000000000000000" pitchFamily="2" charset="0"/>
              </a:rPr>
              <a:t>priorité</a:t>
            </a:r>
            <a:endParaRPr lang="en-US" b="0" i="0" dirty="0">
              <a:solidFill>
                <a:srgbClr val="173A47"/>
              </a:solidFill>
              <a:effectLst/>
              <a:latin typeface="Roboto" panose="02000000000000000000" pitchFamily="2" charset="0"/>
            </a:endParaRPr>
          </a:p>
          <a:p>
            <a:r>
              <a:rPr lang="en-US" b="0" i="0" dirty="0" err="1">
                <a:solidFill>
                  <a:srgbClr val="173A47"/>
                </a:solidFill>
                <a:effectLst/>
                <a:latin typeface="Roboto" panose="02000000000000000000" pitchFamily="2" charset="0"/>
              </a:rPr>
              <a:t>Pénurie</a:t>
            </a:r>
            <a:r>
              <a:rPr lang="en-US" b="0" i="0" dirty="0">
                <a:solidFill>
                  <a:srgbClr val="173A47"/>
                </a:solidFill>
                <a:effectLst/>
                <a:latin typeface="Roboto" panose="02000000000000000000" pitchFamily="2" charset="0"/>
              </a:rPr>
              <a:t> de jobs</a:t>
            </a:r>
          </a:p>
          <a:p>
            <a:r>
              <a:rPr lang="en-US" b="0" i="0" dirty="0">
                <a:solidFill>
                  <a:srgbClr val="173A47"/>
                </a:solidFill>
                <a:effectLst/>
                <a:latin typeface="Roboto" panose="02000000000000000000" pitchFamily="2" charset="0"/>
              </a:rPr>
              <a:t>Dc pr attire les </a:t>
            </a:r>
            <a:r>
              <a:rPr lang="en-US" b="0" i="0" dirty="0" err="1">
                <a:solidFill>
                  <a:srgbClr val="173A47"/>
                </a:solidFill>
                <a:effectLst/>
                <a:latin typeface="Roboto" panose="02000000000000000000" pitchFamily="2" charset="0"/>
              </a:rPr>
              <a:t>candidats</a:t>
            </a:r>
            <a:r>
              <a:rPr lang="en-US" b="0" i="0" dirty="0">
                <a:solidFill>
                  <a:srgbClr val="173A47"/>
                </a:solidFill>
                <a:effectLst/>
                <a:latin typeface="Roboto" panose="02000000000000000000" pitchFamily="2" charset="0"/>
              </a:rPr>
              <a:t>: experience </a:t>
            </a:r>
            <a:r>
              <a:rPr lang="en-US" b="0" i="0" dirty="0" err="1">
                <a:solidFill>
                  <a:srgbClr val="173A47"/>
                </a:solidFill>
                <a:effectLst/>
                <a:latin typeface="Roboto" panose="02000000000000000000" pitchFamily="2" charset="0"/>
              </a:rPr>
              <a:t>candidat</a:t>
            </a:r>
            <a:r>
              <a:rPr lang="en-US" b="0" i="0" dirty="0">
                <a:solidFill>
                  <a:srgbClr val="173A47"/>
                </a:solidFill>
                <a:effectLst/>
                <a:latin typeface="Roboto" panose="02000000000000000000" pitchFamily="2" charset="0"/>
              </a:rPr>
              <a:t> </a:t>
            </a:r>
            <a:r>
              <a:rPr lang="en-US" b="0" i="0" dirty="0" err="1">
                <a:solidFill>
                  <a:srgbClr val="173A47"/>
                </a:solidFill>
                <a:effectLst/>
                <a:latin typeface="Roboto" panose="02000000000000000000" pitchFamily="2" charset="0"/>
              </a:rPr>
              <a:t>optimale</a:t>
            </a:r>
            <a:r>
              <a:rPr lang="en-US" b="0" i="0" dirty="0">
                <a:solidFill>
                  <a:srgbClr val="173A47"/>
                </a:solidFill>
                <a:effectLst/>
                <a:latin typeface="Roboto" panose="02000000000000000000" pitchFamily="2" charset="0"/>
              </a:rPr>
              <a:t> et </a:t>
            </a:r>
            <a:r>
              <a:rPr lang="en-US" b="0" i="0" dirty="0" err="1">
                <a:solidFill>
                  <a:srgbClr val="173A47"/>
                </a:solidFill>
                <a:effectLst/>
                <a:latin typeface="Roboto" panose="02000000000000000000" pitchFamily="2" charset="0"/>
              </a:rPr>
              <a:t>intéressante</a:t>
            </a:r>
            <a:endParaRPr lang="en-US" b="0" i="0" dirty="0">
              <a:solidFill>
                <a:srgbClr val="173A47"/>
              </a:solidFill>
              <a:effectLst/>
              <a:latin typeface="Roboto" panose="02000000000000000000" pitchFamily="2" charset="0"/>
            </a:endParaRPr>
          </a:p>
          <a:p>
            <a:r>
              <a:rPr lang="en-US" b="0" i="0" dirty="0">
                <a:solidFill>
                  <a:srgbClr val="173A47"/>
                </a:solidFill>
                <a:effectLst/>
                <a:latin typeface="Roboto" panose="02000000000000000000" pitchFamily="2" charset="0"/>
              </a:rPr>
              <a:t>Vitrine de </a:t>
            </a:r>
            <a:r>
              <a:rPr lang="en-US" b="0" i="0" dirty="0" err="1">
                <a:solidFill>
                  <a:srgbClr val="173A47"/>
                </a:solidFill>
                <a:effectLst/>
                <a:latin typeface="Roboto" panose="02000000000000000000" pitchFamily="2" charset="0"/>
              </a:rPr>
              <a:t>l’entreprise</a:t>
            </a:r>
            <a:endParaRPr lang="en-US" b="0" i="0" dirty="0">
              <a:solidFill>
                <a:srgbClr val="173A47"/>
              </a:solidFill>
              <a:effectLst/>
              <a:latin typeface="Roboto" panose="02000000000000000000" pitchFamily="2" charset="0"/>
            </a:endParaRPr>
          </a:p>
          <a:p>
            <a:r>
              <a:rPr lang="en-US" b="0" i="0" dirty="0">
                <a:solidFill>
                  <a:srgbClr val="173A47"/>
                </a:solidFill>
                <a:effectLst/>
                <a:latin typeface="Roboto" panose="02000000000000000000" pitchFamily="2" charset="0"/>
              </a:rPr>
              <a:t>1/3 des </a:t>
            </a:r>
            <a:r>
              <a:rPr lang="en-US" b="0" i="0" dirty="0" err="1">
                <a:solidFill>
                  <a:srgbClr val="173A47"/>
                </a:solidFill>
                <a:effectLst/>
                <a:latin typeface="Roboto" panose="02000000000000000000" pitchFamily="2" charset="0"/>
              </a:rPr>
              <a:t>personnes</a:t>
            </a:r>
            <a:r>
              <a:rPr lang="en-US" b="0" i="0" dirty="0">
                <a:solidFill>
                  <a:srgbClr val="173A47"/>
                </a:solidFill>
                <a:effectLst/>
                <a:latin typeface="Roboto" panose="02000000000000000000" pitchFamily="2" charset="0"/>
              </a:rPr>
              <a:t> ne </a:t>
            </a:r>
            <a:r>
              <a:rPr lang="en-US" b="0" i="0" dirty="0" err="1">
                <a:solidFill>
                  <a:srgbClr val="173A47"/>
                </a:solidFill>
                <a:effectLst/>
                <a:latin typeface="Roboto" panose="02000000000000000000" pitchFamily="2" charset="0"/>
              </a:rPr>
              <a:t>vont</a:t>
            </a:r>
            <a:r>
              <a:rPr lang="en-US" b="0" i="0" dirty="0">
                <a:solidFill>
                  <a:srgbClr val="173A47"/>
                </a:solidFill>
                <a:effectLst/>
                <a:latin typeface="Roboto" panose="02000000000000000000" pitchFamily="2" charset="0"/>
              </a:rPr>
              <a:t> pas au bout </a:t>
            </a:r>
            <a:r>
              <a:rPr lang="en-US" b="0" i="0" dirty="0" err="1">
                <a:solidFill>
                  <a:srgbClr val="173A47"/>
                </a:solidFill>
                <a:effectLst/>
                <a:latin typeface="Roboto" panose="02000000000000000000" pitchFamily="2" charset="0"/>
              </a:rPr>
              <a:t>d’une</a:t>
            </a:r>
            <a:r>
              <a:rPr lang="en-US" b="0" i="0" dirty="0">
                <a:solidFill>
                  <a:srgbClr val="173A47"/>
                </a:solidFill>
                <a:effectLst/>
                <a:latin typeface="Roboto" panose="02000000000000000000" pitchFamily="2" charset="0"/>
              </a:rPr>
              <a:t> candidature</a:t>
            </a:r>
          </a:p>
          <a:p>
            <a:r>
              <a:rPr lang="en-US" b="0" i="0" dirty="0">
                <a:solidFill>
                  <a:srgbClr val="173A47"/>
                </a:solidFill>
                <a:effectLst/>
                <a:latin typeface="Roboto" panose="02000000000000000000" pitchFamily="2" charset="0"/>
              </a:rPr>
              <a:t>Nb </a:t>
            </a:r>
            <a:r>
              <a:rPr lang="en-US" b="0" i="0" dirty="0" err="1">
                <a:solidFill>
                  <a:srgbClr val="173A47"/>
                </a:solidFill>
                <a:effectLst/>
                <a:latin typeface="Roboto" panose="02000000000000000000" pitchFamily="2" charset="0"/>
              </a:rPr>
              <a:t>clics</a:t>
            </a:r>
            <a:endParaRPr lang="en-US" b="0" i="0" dirty="0">
              <a:solidFill>
                <a:srgbClr val="173A47"/>
              </a:solidFill>
              <a:effectLst/>
              <a:latin typeface="Roboto" panose="02000000000000000000" pitchFamily="2" charset="0"/>
            </a:endParaRPr>
          </a:p>
          <a:p>
            <a:r>
              <a:rPr lang="en-US" b="0" i="0" dirty="0">
                <a:solidFill>
                  <a:srgbClr val="173A47"/>
                </a:solidFill>
                <a:effectLst/>
                <a:latin typeface="Roboto" panose="02000000000000000000" pitchFamily="2" charset="0"/>
              </a:rPr>
              <a:t>Avec experience </a:t>
            </a:r>
            <a:r>
              <a:rPr lang="en-US" b="0" i="0" dirty="0" err="1">
                <a:solidFill>
                  <a:srgbClr val="173A47"/>
                </a:solidFill>
                <a:effectLst/>
                <a:latin typeface="Roboto" panose="02000000000000000000" pitchFamily="2" charset="0"/>
              </a:rPr>
              <a:t>personnalisée</a:t>
            </a:r>
            <a:r>
              <a:rPr lang="en-US" b="0" i="0" dirty="0">
                <a:solidFill>
                  <a:srgbClr val="173A47"/>
                </a:solidFill>
                <a:effectLst/>
                <a:latin typeface="Roboto" panose="02000000000000000000" pitchFamily="2" charset="0"/>
              </a:rPr>
              <a:t> grâce à </a:t>
            </a:r>
            <a:r>
              <a:rPr lang="en-US" b="0" i="0" dirty="0" err="1">
                <a:solidFill>
                  <a:srgbClr val="173A47"/>
                </a:solidFill>
                <a:effectLst/>
                <a:latin typeface="Roboto" panose="02000000000000000000" pitchFamily="2" charset="0"/>
              </a:rPr>
              <a:t>l’IA</a:t>
            </a:r>
            <a:r>
              <a:rPr lang="en-US" b="0" i="0" dirty="0">
                <a:solidFill>
                  <a:srgbClr val="173A47"/>
                </a:solidFill>
                <a:effectLst/>
                <a:latin typeface="Roboto" panose="02000000000000000000" pitchFamily="2" charset="0"/>
              </a:rPr>
              <a:t> : + de </a:t>
            </a:r>
            <a:r>
              <a:rPr lang="en-US" b="0" i="0" dirty="0" err="1">
                <a:solidFill>
                  <a:srgbClr val="173A47"/>
                </a:solidFill>
                <a:effectLst/>
                <a:latin typeface="Roboto" panose="02000000000000000000" pitchFamily="2" charset="0"/>
              </a:rPr>
              <a:t>candidats</a:t>
            </a:r>
            <a:r>
              <a:rPr lang="en-US" b="0" i="0" dirty="0">
                <a:solidFill>
                  <a:srgbClr val="173A47"/>
                </a:solidFill>
                <a:effectLst/>
                <a:latin typeface="Roboto" panose="02000000000000000000" pitchFamily="2" charset="0"/>
              </a:rPr>
              <a:t> qualifies pr le poste et + de candidatures</a:t>
            </a:r>
          </a:p>
          <a:p>
            <a:r>
              <a:rPr lang="en-US" b="0" i="0" dirty="0">
                <a:solidFill>
                  <a:srgbClr val="173A47"/>
                </a:solidFill>
                <a:effectLst/>
                <a:latin typeface="Roboto" panose="02000000000000000000" pitchFamily="2" charset="0"/>
              </a:rPr>
              <a:t>The results for employers are tremendous. Application rates increase by four times or more, and candidates who apply are highly qualified, with half of all applicants meeting or exceeding role requirements. Candidates are also more likely to be in underrepresented groups, and employers are receiving up to 30% more applications from Black and Hispanic applicants and 90% more applications from female applicants in the U.S. Employers are getting far more hiring value from their career site, and they can handle any volume of applicants.</a:t>
            </a:r>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5</a:t>
            </a:fld>
            <a:endParaRPr lang="fr-FR" noProof="0" dirty="0"/>
          </a:p>
        </p:txBody>
      </p:sp>
    </p:spTree>
    <p:extLst>
      <p:ext uri="{BB962C8B-B14F-4D97-AF65-F5344CB8AC3E}">
        <p14:creationId xmlns:p14="http://schemas.microsoft.com/office/powerpoint/2010/main" val="2999167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66666"/>
                </a:solidFill>
                <a:effectLst/>
                <a:latin typeface="Arial" panose="020B0604020202020204" pitchFamily="34" charset="0"/>
              </a:rPr>
              <a:t>Skills (</a:t>
            </a:r>
            <a:r>
              <a:rPr lang="en-US" b="0" i="0" dirty="0" err="1">
                <a:solidFill>
                  <a:srgbClr val="666666"/>
                </a:solidFill>
                <a:effectLst/>
                <a:latin typeface="Arial" panose="020B0604020202020204" pitchFamily="34" charset="0"/>
              </a:rPr>
              <a:t>compétences</a:t>
            </a:r>
            <a:r>
              <a:rPr lang="en-US" b="0" i="0" dirty="0">
                <a:solidFill>
                  <a:srgbClr val="666666"/>
                </a:solidFill>
                <a:effectLst/>
                <a:latin typeface="Arial" panose="020B0604020202020204" pitchFamily="34" charset="0"/>
              </a:rPr>
              <a:t>) et </a:t>
            </a:r>
            <a:r>
              <a:rPr lang="en-US" b="0" i="0" dirty="0" err="1">
                <a:solidFill>
                  <a:srgbClr val="666666"/>
                </a:solidFill>
                <a:effectLst/>
                <a:latin typeface="Arial" panose="020B0604020202020204" pitchFamily="34" charset="0"/>
              </a:rPr>
              <a:t>responsabilités</a:t>
            </a:r>
            <a:r>
              <a:rPr lang="en-US" b="0" i="0" dirty="0">
                <a:solidFill>
                  <a:srgbClr val="666666"/>
                </a:solidFill>
                <a:effectLst/>
                <a:latin typeface="Arial" panose="020B0604020202020204" pitchFamily="34" charset="0"/>
              </a:rPr>
              <a:t> </a:t>
            </a:r>
            <a:r>
              <a:rPr lang="en-US" b="0" i="0" dirty="0" err="1">
                <a:solidFill>
                  <a:srgbClr val="666666"/>
                </a:solidFill>
                <a:effectLst/>
                <a:latin typeface="Arial" panose="020B0604020202020204" pitchFamily="34" charset="0"/>
              </a:rPr>
              <a:t>générées</a:t>
            </a:r>
            <a:r>
              <a:rPr lang="en-US" b="0" i="0" dirty="0">
                <a:solidFill>
                  <a:srgbClr val="666666"/>
                </a:solidFill>
                <a:effectLst/>
                <a:latin typeface="Arial" panose="020B0604020202020204" pitchFamily="34" charset="0"/>
              </a:rPr>
              <a:t> par </a:t>
            </a:r>
            <a:r>
              <a:rPr lang="en-US" b="0" i="0" dirty="0" err="1">
                <a:solidFill>
                  <a:srgbClr val="666666"/>
                </a:solidFill>
                <a:effectLst/>
                <a:latin typeface="Arial" panose="020B0604020202020204" pitchFamily="34" charset="0"/>
              </a:rPr>
              <a:t>une</a:t>
            </a:r>
            <a:r>
              <a:rPr lang="en-US" b="0" i="0" dirty="0">
                <a:solidFill>
                  <a:srgbClr val="666666"/>
                </a:solidFill>
                <a:effectLst/>
                <a:latin typeface="Arial" panose="020B0604020202020204" pitchFamily="34" charset="0"/>
              </a:rPr>
              <a:t> IA avec Mots </a:t>
            </a:r>
            <a:r>
              <a:rPr lang="en-US" b="0" i="0" dirty="0" err="1">
                <a:solidFill>
                  <a:srgbClr val="666666"/>
                </a:solidFill>
                <a:effectLst/>
                <a:latin typeface="Arial" panose="020B0604020202020204" pitchFamily="34" charset="0"/>
              </a:rPr>
              <a:t>clés</a:t>
            </a:r>
            <a:r>
              <a:rPr lang="en-US" b="0" i="0" dirty="0">
                <a:solidFill>
                  <a:srgbClr val="666666"/>
                </a:solidFill>
                <a:effectLst/>
                <a:latin typeface="Arial" panose="020B0604020202020204" pitchFamily="34" charset="0"/>
              </a:rPr>
              <a:t> qui </a:t>
            </a:r>
            <a:r>
              <a:rPr lang="en-US" b="0" i="0" dirty="0" err="1">
                <a:solidFill>
                  <a:srgbClr val="666666"/>
                </a:solidFill>
                <a:effectLst/>
                <a:latin typeface="Arial" panose="020B0604020202020204" pitchFamily="34" charset="0"/>
              </a:rPr>
              <a:t>attirent</a:t>
            </a:r>
            <a:r>
              <a:rPr lang="en-US" b="0" i="0" dirty="0">
                <a:solidFill>
                  <a:srgbClr val="666666"/>
                </a:solidFill>
                <a:effectLst/>
                <a:latin typeface="Arial" panose="020B0604020202020204" pitchFamily="34" charset="0"/>
              </a:rPr>
              <a:t> +</a:t>
            </a:r>
          </a:p>
          <a:p>
            <a:endParaRPr lang="en-US" b="0" i="0" dirty="0">
              <a:solidFill>
                <a:srgbClr val="666666"/>
              </a:solidFill>
              <a:effectLst/>
              <a:latin typeface="Arial" panose="020B0604020202020204" pitchFamily="34" charset="0"/>
            </a:endParaRPr>
          </a:p>
          <a:p>
            <a:r>
              <a:rPr lang="en-US" b="0" i="0" dirty="0">
                <a:solidFill>
                  <a:srgbClr val="666666"/>
                </a:solidFill>
                <a:effectLst/>
                <a:latin typeface="Arial" panose="020B0604020202020204" pitchFamily="34" charset="0"/>
              </a:rPr>
              <a:t>Recruiters can't be expected to know everything about the nuances of job requisition language, especially new recruiters or recruiters for highly technical positions. </a:t>
            </a:r>
          </a:p>
          <a:p>
            <a:r>
              <a:rPr lang="en-US" b="0" i="0" dirty="0">
                <a:solidFill>
                  <a:srgbClr val="666666"/>
                </a:solidFill>
                <a:effectLst/>
                <a:latin typeface="Arial" panose="020B0604020202020204" pitchFamily="34" charset="0"/>
              </a:rPr>
              <a:t>What are the keywords in a given field that attract the most qualified responses? </a:t>
            </a:r>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6</a:t>
            </a:fld>
            <a:endParaRPr lang="fr-FR" noProof="0" dirty="0"/>
          </a:p>
        </p:txBody>
      </p:sp>
    </p:spTree>
    <p:extLst>
      <p:ext uri="{BB962C8B-B14F-4D97-AF65-F5344CB8AC3E}">
        <p14:creationId xmlns:p14="http://schemas.microsoft.com/office/powerpoint/2010/main" val="3171364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IA can </a:t>
            </a:r>
            <a:r>
              <a:rPr lang="fr-FR" dirty="0" err="1"/>
              <a:t>préco</a:t>
            </a:r>
            <a:r>
              <a:rPr lang="fr-FR" dirty="0"/>
              <a:t> stratégie </a:t>
            </a:r>
            <a:r>
              <a:rPr lang="fr-FR" dirty="0" err="1"/>
              <a:t>based</a:t>
            </a:r>
            <a:r>
              <a:rPr lang="fr-FR" dirty="0"/>
              <a:t> sur le SWP</a:t>
            </a:r>
          </a:p>
          <a:p>
            <a:r>
              <a:rPr lang="fr-FR" dirty="0"/>
              <a:t>Exemple: </a:t>
            </a:r>
            <a:r>
              <a:rPr lang="fr-FR" dirty="0" err="1"/>
              <a:t>logistic</a:t>
            </a:r>
            <a:r>
              <a:rPr lang="fr-FR" dirty="0"/>
              <a:t> </a:t>
            </a:r>
            <a:r>
              <a:rPr lang="fr-FR" dirty="0" err="1"/>
              <a:t>operator</a:t>
            </a:r>
            <a:r>
              <a:rPr lang="fr-FR" dirty="0"/>
              <a:t> dans l’</a:t>
            </a:r>
            <a:r>
              <a:rPr lang="fr-FR" dirty="0" err="1"/>
              <a:t>exercise</a:t>
            </a:r>
            <a:r>
              <a:rPr lang="fr-FR" dirty="0"/>
              <a:t>: </a:t>
            </a:r>
            <a:r>
              <a:rPr lang="fr-FR" dirty="0" err="1"/>
              <a:t>decrease</a:t>
            </a:r>
            <a:r>
              <a:rPr lang="fr-FR" dirty="0"/>
              <a:t> mais pas tt de suite donc on ne va pas embaucher en CDI, on va prendre des temporaires</a:t>
            </a:r>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8</a:t>
            </a:fld>
            <a:endParaRPr lang="fr-FR" noProof="0" dirty="0"/>
          </a:p>
        </p:txBody>
      </p:sp>
    </p:spTree>
    <p:extLst>
      <p:ext uri="{BB962C8B-B14F-4D97-AF65-F5344CB8AC3E}">
        <p14:creationId xmlns:p14="http://schemas.microsoft.com/office/powerpoint/2010/main" val="89293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accablant</a:t>
            </a:r>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21</a:t>
            </a:fld>
            <a:endParaRPr lang="fr-FR" noProof="0" dirty="0"/>
          </a:p>
        </p:txBody>
      </p:sp>
    </p:spTree>
    <p:extLst>
      <p:ext uri="{BB962C8B-B14F-4D97-AF65-F5344CB8AC3E}">
        <p14:creationId xmlns:p14="http://schemas.microsoft.com/office/powerpoint/2010/main" val="3576265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9" name="Forme libre : Form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7" name="Forme libre : Form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4" name="Forme libre : Form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rtlCol="0" anchor="b"/>
          <a:lstStyle>
            <a:lvl1pPr algn="ctr">
              <a:defRPr lang="fr-FR" sz="6000"/>
            </a:lvl1pPr>
          </a:lstStyle>
          <a:p>
            <a:pPr rtl="0"/>
            <a:r>
              <a:rPr lang="fr-FR"/>
              <a:t>cliquez pour modifier le style du titre principal</a:t>
            </a:r>
          </a:p>
        </p:txBody>
      </p:sp>
      <p:sp>
        <p:nvSpPr>
          <p:cNvPr id="3" name="Sous-titr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fr-FR" sz="24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
        <p:nvSpPr>
          <p:cNvPr id="23" name="Forme libre : Form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Équipe x8">
    <p:spTree>
      <p:nvGrpSpPr>
        <p:cNvPr id="1" name=""/>
        <p:cNvGrpSpPr/>
        <p:nvPr/>
      </p:nvGrpSpPr>
      <p:grpSpPr>
        <a:xfrm>
          <a:off x="0" y="0"/>
          <a:ext cx="0" cy="0"/>
          <a:chOff x="0" y="0"/>
          <a:chExt cx="0" cy="0"/>
        </a:xfrm>
      </p:grpSpPr>
      <p:sp>
        <p:nvSpPr>
          <p:cNvPr id="24" name="Forme libre : Form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5" name="Titr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39" name="Espace réservé d’image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0" name="Espace réservé d’image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1" name="Espace réservé d’image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7" name="Espace réservé du texte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48" name="Espace réservé du texte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49" name="Espace réservé du texte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50" name="Espace réservé du texte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52" name="Espace réservé du texte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3" name="Espace réservé du texte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4" name="Espace réservé du texte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5" name="Espace réservé du texte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2" name="Espace réservé d’image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3" name="Espace réservé d’image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7" name="Espace réservé d’image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8" name="Espace réservé d’image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9" name="Espace réservé du texte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0" name="Espace réservé du texte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1" name="Espace réservé du texte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2" name="Espace réservé du texte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3" name="Espace réservé du texte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4" name="Espace réservé du texte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5" name="Espace réservé du texte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6" name="Espace réservé du texte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hronologie">
    <p:spTree>
      <p:nvGrpSpPr>
        <p:cNvPr id="1" name=""/>
        <p:cNvGrpSpPr/>
        <p:nvPr/>
      </p:nvGrpSpPr>
      <p:grpSpPr>
        <a:xfrm>
          <a:off x="0" y="0"/>
          <a:ext cx="0" cy="0"/>
          <a:chOff x="0" y="0"/>
          <a:chExt cx="0" cy="0"/>
        </a:xfrm>
      </p:grpSpPr>
      <p:sp>
        <p:nvSpPr>
          <p:cNvPr id="49" name="Forme libre : Form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5" name="Forme libre : Form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5" name="Forme libre : Form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1" name="Forme libre : Form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1" name="Espace réservé du texte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29" name="Espace réservé du texte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0" name="Espace réservé du texte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2" name="Espace réservé du texte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3" name="Espace réservé du texte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52" name="Titr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bg>
      <p:bgPr>
        <a:solidFill>
          <a:schemeClr val="accent6"/>
        </a:solidFill>
        <a:effectLst/>
      </p:bgPr>
    </p:bg>
    <p:spTree>
      <p:nvGrpSpPr>
        <p:cNvPr id="1" name=""/>
        <p:cNvGrpSpPr/>
        <p:nvPr/>
      </p:nvGrpSpPr>
      <p:grpSpPr>
        <a:xfrm>
          <a:off x="0" y="0"/>
          <a:ext cx="0" cy="0"/>
          <a:chOff x="0" y="0"/>
          <a:chExt cx="0" cy="0"/>
        </a:xfrm>
      </p:grpSpPr>
      <p:sp>
        <p:nvSpPr>
          <p:cNvPr id="23" name="Forme libre : Form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 Form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contenu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7" name="Espace réservé de la date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fr-FR">
                <a:solidFill>
                  <a:schemeClr val="accent1"/>
                </a:solidFill>
              </a:defRPr>
            </a:lvl1pPr>
          </a:lstStyle>
          <a:p>
            <a:pPr rtl="0"/>
            <a:endParaRPr lang="fr-FR"/>
          </a:p>
        </p:txBody>
      </p:sp>
      <p:sp>
        <p:nvSpPr>
          <p:cNvPr id="8" name="Espace réservé du pied de page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fr-FR">
                <a:solidFill>
                  <a:schemeClr val="accent1"/>
                </a:solidFill>
              </a:defRPr>
            </a:lvl1pPr>
          </a:lstStyle>
          <a:p>
            <a:pPr rtl="0"/>
            <a:r>
              <a:rPr lang="fr-FR"/>
              <a:t>People Analytics - Université Catholique de Lille</a:t>
            </a:r>
          </a:p>
        </p:txBody>
      </p:sp>
      <p:sp>
        <p:nvSpPr>
          <p:cNvPr id="9" name="Espace réservé du numéro de diapositive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fr-FR">
                <a:solidFill>
                  <a:schemeClr val="accent1"/>
                </a:solidFill>
              </a:defRPr>
            </a:lvl1pPr>
          </a:lstStyle>
          <a:p>
            <a:pPr rtl="0"/>
            <a:fld id="{58FB4751-880F-D840-AAA9-3A15815CC996}" type="slidenum">
              <a:rPr lang="fr-FR" smtClean="0"/>
              <a:pPr/>
              <a:t>‹N°›</a:t>
            </a:fld>
            <a:endParaRPr lang="fr-FR" dirty="0"/>
          </a:p>
        </p:txBody>
      </p:sp>
      <p:sp>
        <p:nvSpPr>
          <p:cNvPr id="30" name="Forme libre : Form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 name="Espace réservé du texte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rtlCol="0" anchor="b">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5" name="Espace réservé du texte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rtlCol="0" anchor="b">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6" name="Espace réservé du contenu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31" name="Titr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rtlCol="0"/>
          <a:lstStyle>
            <a:lvl1pPr>
              <a:defRPr lang="fr-FR" sz="4800">
                <a:solidFill>
                  <a:schemeClr val="accent1"/>
                </a:solidFill>
              </a:defRPr>
            </a:lvl1pPr>
          </a:lstStyle>
          <a:p>
            <a:pPr rtl="0"/>
            <a:r>
              <a:rPr lang="fr-FR"/>
              <a:t>cliquez pour modifier le style du titre principal	</a:t>
            </a:r>
          </a:p>
        </p:txBody>
      </p:sp>
      <p:cxnSp>
        <p:nvCxnSpPr>
          <p:cNvPr id="10" name="Connecteur droit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rois colonnes">
    <p:bg>
      <p:bgPr>
        <a:solidFill>
          <a:schemeClr val="bg2"/>
        </a:solidFill>
        <a:effectLst/>
      </p:bgPr>
    </p:bg>
    <p:spTree>
      <p:nvGrpSpPr>
        <p:cNvPr id="1" name=""/>
        <p:cNvGrpSpPr/>
        <p:nvPr/>
      </p:nvGrpSpPr>
      <p:grpSpPr>
        <a:xfrm>
          <a:off x="0" y="0"/>
          <a:ext cx="0" cy="0"/>
          <a:chOff x="0" y="0"/>
          <a:chExt cx="0" cy="0"/>
        </a:xfrm>
      </p:grpSpPr>
      <p:sp>
        <p:nvSpPr>
          <p:cNvPr id="27" name="Forme libre : Form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8" name="Forme libre : Form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 name="Espace réservé du texte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911096"/>
            <a:ext cx="3529584"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fr-FR">
                <a:solidFill>
                  <a:schemeClr val="accent1"/>
                </a:solidFill>
              </a:defRPr>
            </a:lvl1pPr>
          </a:lstStyle>
          <a:p>
            <a:pPr rtl="0"/>
            <a:endParaRPr lang="fr-FR"/>
          </a:p>
        </p:txBody>
      </p:sp>
      <p:sp>
        <p:nvSpPr>
          <p:cNvPr id="8" name="Espace réservé du pied de page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fr-FR">
                <a:solidFill>
                  <a:schemeClr val="accent1"/>
                </a:solidFill>
              </a:defRPr>
            </a:lvl1pPr>
          </a:lstStyle>
          <a:p>
            <a:pPr rtl="0"/>
            <a:r>
              <a:rPr lang="fr-FR"/>
              <a:t>People Analytics - Université Catholique de Lille</a:t>
            </a:r>
          </a:p>
        </p:txBody>
      </p:sp>
      <p:sp>
        <p:nvSpPr>
          <p:cNvPr id="9" name="Espace réservé du numéro de diapositive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fr-FR">
                <a:solidFill>
                  <a:schemeClr val="accent1"/>
                </a:solidFill>
              </a:defRPr>
            </a:lvl1pPr>
          </a:lstStyle>
          <a:p>
            <a:pPr rtl="0"/>
            <a:fld id="{58FB4751-880F-D840-AAA9-3A15815CC996}" type="slidenum">
              <a:rPr lang="fr-FR" smtClean="0"/>
              <a:pPr/>
              <a:t>‹N°›</a:t>
            </a:fld>
            <a:endParaRPr lang="fr-FR" dirty="0"/>
          </a:p>
        </p:txBody>
      </p:sp>
      <p:sp>
        <p:nvSpPr>
          <p:cNvPr id="29" name="Titr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rtlCol="0"/>
          <a:lstStyle>
            <a:lvl1pPr>
              <a:defRPr lang="fr-FR" sz="4800">
                <a:solidFill>
                  <a:schemeClr val="accent1"/>
                </a:solidFill>
              </a:defRPr>
            </a:lvl1pPr>
          </a:lstStyle>
          <a:p>
            <a:pPr rtl="0"/>
            <a:r>
              <a:rPr lang="fr-FR"/>
              <a:t>cliquez pour modifier le style du titre principal	</a:t>
            </a:r>
          </a:p>
        </p:txBody>
      </p:sp>
      <p:sp>
        <p:nvSpPr>
          <p:cNvPr id="30" name="Espace réservé du texte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911096"/>
            <a:ext cx="2944368"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31" name="Espace réservé du contenu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33" name="Connecteur droit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vec légende alternative">
    <p:bg>
      <p:bgPr>
        <a:solidFill>
          <a:schemeClr val="bg2"/>
        </a:solidFill>
        <a:effectLst/>
      </p:bgPr>
    </p:bg>
    <p:spTree>
      <p:nvGrpSpPr>
        <p:cNvPr id="1" name=""/>
        <p:cNvGrpSpPr/>
        <p:nvPr/>
      </p:nvGrpSpPr>
      <p:grpSpPr>
        <a:xfrm>
          <a:off x="0" y="0"/>
          <a:ext cx="0" cy="0"/>
          <a:chOff x="0" y="0"/>
          <a:chExt cx="0" cy="0"/>
        </a:xfrm>
      </p:grpSpPr>
      <p:sp>
        <p:nvSpPr>
          <p:cNvPr id="24" name="Forme libre : Form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texte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fr-FR" sz="18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2" name="Titr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
        <p:nvSpPr>
          <p:cNvPr id="48" name="Forme libre : Form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2" name="Espace réservé d’image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ôture">
    <p:bg>
      <p:bgPr>
        <a:solidFill>
          <a:schemeClr val="accent6"/>
        </a:solidFill>
        <a:effectLst/>
      </p:bgPr>
    </p:bg>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 name="Titr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rtlCol="0" anchor="b"/>
          <a:lstStyle>
            <a:lvl1pPr algn="ctr">
              <a:defRPr lang="fr-FR" sz="6000"/>
            </a:lvl1pPr>
          </a:lstStyle>
          <a:p>
            <a:pPr rtl="0"/>
            <a:r>
              <a:rPr lang="fr-FR"/>
              <a:t>cliquez pour modifier le style du titre principal</a:t>
            </a:r>
          </a:p>
        </p:txBody>
      </p:sp>
      <p:sp>
        <p:nvSpPr>
          <p:cNvPr id="3" name="Sous-titr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fr-FR" sz="24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
        <p:nvSpPr>
          <p:cNvPr id="16" name="Forme libre : Form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5" name="Forme libre : Form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3" name="Forme libre : Form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contenu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e la date 4">
            <a:extLst>
              <a:ext uri="{FF2B5EF4-FFF2-40B4-BE49-F238E27FC236}">
                <a16:creationId xmlns:a16="http://schemas.microsoft.com/office/drawing/2014/main" id="{C4D6EF47-99AC-6166-B194-13D68424C067}"/>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822996CE-5BB1-CA7E-667B-F066341E3C85}"/>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9" name="Forme libre : Form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1" name="Forme libre : Form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8" name="Titr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Forme libre : Form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7" name="Forme libre : Form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Espace réservé de la date 1">
            <a:extLst>
              <a:ext uri="{FF2B5EF4-FFF2-40B4-BE49-F238E27FC236}">
                <a16:creationId xmlns:a16="http://schemas.microsoft.com/office/drawing/2014/main" id="{C3AF76F4-A668-3D1B-FBCF-3C693E818ADD}"/>
              </a:ext>
            </a:extLst>
          </p:cNvPr>
          <p:cNvSpPr>
            <a:spLocks noGrp="1"/>
          </p:cNvSpPr>
          <p:nvPr>
            <p:ph type="dt" sz="half" idx="10"/>
          </p:nvPr>
        </p:nvSpPr>
        <p:spPr/>
        <p:txBody>
          <a:bodyPr rtlCol="0"/>
          <a:lstStyle>
            <a:defPPr>
              <a:defRPr lang="fr-FR"/>
            </a:defPPr>
          </a:lstStyle>
          <a:p>
            <a:pPr rtl="0"/>
            <a:endParaRPr lang="fr-FR"/>
          </a:p>
        </p:txBody>
      </p:sp>
      <p:sp>
        <p:nvSpPr>
          <p:cNvPr id="3" name="Espace réservé du pied de page 2">
            <a:extLst>
              <a:ext uri="{FF2B5EF4-FFF2-40B4-BE49-F238E27FC236}">
                <a16:creationId xmlns:a16="http://schemas.microsoft.com/office/drawing/2014/main" id="{236B032C-EBAF-7C2C-182B-5A074BD2FFC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4" name="Espace réservé du numéro de diapositive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5" name="Titr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Forme libre : Form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1" name="Forme libre : Form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rtlCol="0" anchor="b"/>
          <a:lstStyle>
            <a:lvl1pPr>
              <a:defRPr lang="fr-FR" sz="3200"/>
            </a:lvl1pPr>
          </a:lstStyle>
          <a:p>
            <a:pPr rtl="0"/>
            <a:r>
              <a:rPr lang="fr-FR"/>
              <a:t>cliquez pour modifier le style du titre principal</a:t>
            </a:r>
          </a:p>
        </p:txBody>
      </p:sp>
      <p:sp>
        <p:nvSpPr>
          <p:cNvPr id="3" name="Espace réservé du contenu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texte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dirty="0"/>
              <a:t>Modifiez les styles du texte du masque</a:t>
            </a:r>
          </a:p>
        </p:txBody>
      </p:sp>
      <p:sp>
        <p:nvSpPr>
          <p:cNvPr id="5" name="Espace réservé de la date 4">
            <a:extLst>
              <a:ext uri="{FF2B5EF4-FFF2-40B4-BE49-F238E27FC236}">
                <a16:creationId xmlns:a16="http://schemas.microsoft.com/office/drawing/2014/main" id="{F8061380-5630-29CD-5357-ECACB77A7FAC}"/>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F77E390A-17CB-4BA8-9C29-A42E9C0A493B}"/>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495225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omepag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63" y="-1"/>
            <a:ext cx="1866122" cy="6858000"/>
          </a:xfrm>
          <a:prstGeom prst="rect">
            <a:avLst/>
          </a:prstGeom>
        </p:spPr>
      </p:pic>
      <p:sp>
        <p:nvSpPr>
          <p:cNvPr id="16" name="Espace réservé du texte 15"/>
          <p:cNvSpPr>
            <a:spLocks noGrp="1"/>
          </p:cNvSpPr>
          <p:nvPr>
            <p:ph type="body" sz="quarter" idx="13"/>
          </p:nvPr>
        </p:nvSpPr>
        <p:spPr>
          <a:xfrm>
            <a:off x="2207568" y="2201271"/>
            <a:ext cx="9655968" cy="1368152"/>
          </a:xfrm>
        </p:spPr>
        <p:txBody>
          <a:bodyPr anchor="ctr">
            <a:noAutofit/>
          </a:bodyPr>
          <a:lstStyle>
            <a:lvl1pPr marL="0" indent="0" algn="l">
              <a:buNone/>
              <a:defRPr sz="4000" b="1" cap="all" baseline="0">
                <a:solidFill>
                  <a:schemeClr val="tx1"/>
                </a:solidFill>
              </a:defRPr>
            </a:lvl1pPr>
          </a:lstStyle>
          <a:p>
            <a:pPr lvl="0"/>
            <a:endParaRPr lang="fr-FR"/>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39" y="2885347"/>
            <a:ext cx="1839771" cy="1087305"/>
          </a:xfrm>
          <a:prstGeom prst="rect">
            <a:avLst/>
          </a:prstGeom>
        </p:spPr>
      </p:pic>
      <p:sp>
        <p:nvSpPr>
          <p:cNvPr id="12" name="Espace réservé du texte 15"/>
          <p:cNvSpPr>
            <a:spLocks noGrp="1"/>
          </p:cNvSpPr>
          <p:nvPr>
            <p:ph type="body" sz="quarter" idx="14"/>
          </p:nvPr>
        </p:nvSpPr>
        <p:spPr>
          <a:xfrm>
            <a:off x="2207568" y="3569457"/>
            <a:ext cx="9655968" cy="1021466"/>
          </a:xfrm>
        </p:spPr>
        <p:txBody>
          <a:bodyPr anchor="ctr">
            <a:noAutofit/>
          </a:bodyPr>
          <a:lstStyle>
            <a:lvl1pPr marL="0" indent="0" algn="l">
              <a:buNone/>
              <a:defRPr sz="2800" b="1" cap="all" baseline="0">
                <a:solidFill>
                  <a:schemeClr val="tx1"/>
                </a:solidFill>
              </a:defRPr>
            </a:lvl1pPr>
          </a:lstStyle>
          <a:p>
            <a:pPr lvl="0"/>
            <a:endParaRPr lang="fr-FR"/>
          </a:p>
        </p:txBody>
      </p:sp>
    </p:spTree>
    <p:extLst>
      <p:ext uri="{BB962C8B-B14F-4D97-AF65-F5344CB8AC3E}">
        <p14:creationId xmlns:p14="http://schemas.microsoft.com/office/powerpoint/2010/main" val="118809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Programme">
    <p:bg>
      <p:bgPr>
        <a:solidFill>
          <a:schemeClr val="bg2"/>
        </a:solidFill>
        <a:effectLst/>
      </p:bgPr>
    </p:bg>
    <p:spTree>
      <p:nvGrpSpPr>
        <p:cNvPr id="1" name=""/>
        <p:cNvGrpSpPr/>
        <p:nvPr/>
      </p:nvGrpSpPr>
      <p:grpSpPr>
        <a:xfrm>
          <a:off x="0" y="0"/>
          <a:ext cx="0" cy="0"/>
          <a:chOff x="0" y="0"/>
          <a:chExt cx="0" cy="0"/>
        </a:xfrm>
      </p:grpSpPr>
      <p:sp>
        <p:nvSpPr>
          <p:cNvPr id="28" name="Forme libre : Form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rtlCol="0"/>
          <a:lstStyle>
            <a:lvl1pPr algn="ctr">
              <a:defRPr lang="fr-FR">
                <a:solidFill>
                  <a:schemeClr val="accent1"/>
                </a:solidFill>
              </a:defRPr>
            </a:lvl1pPr>
          </a:lstStyle>
          <a:p>
            <a:pPr rtl="0"/>
            <a:r>
              <a:rPr lang="fr-FR"/>
              <a:t>cliquez pour modifier le style du titre principal</a:t>
            </a:r>
          </a:p>
        </p:txBody>
      </p:sp>
      <p:sp>
        <p:nvSpPr>
          <p:cNvPr id="3" name="Espace réservé du contenu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rtlCol="0"/>
          <a:lstStyle>
            <a:lvl1pPr marL="0" indent="0" algn="r">
              <a:buNone/>
              <a:defRPr lang="fr-FR" sz="2400" cap="all" baseline="0"/>
            </a:lvl1pPr>
            <a:lvl2pPr marL="457200" indent="0" algn="r">
              <a:buNone/>
              <a:defRPr lang="fr-FR" sz="1800">
                <a:latin typeface="+mj-lt"/>
              </a:defRPr>
            </a:lvl2pPr>
            <a:lvl3pPr marL="914400" indent="0" algn="r">
              <a:buNone/>
              <a:defRPr lang="fr-FR"/>
            </a:lvl3pPr>
            <a:lvl4pPr marL="1371600" indent="0" algn="r">
              <a:buNone/>
              <a:defRPr lang="fr-FR"/>
            </a:lvl4pPr>
            <a:lvl5pPr marL="1828800" indent="0" algn="r">
              <a:buNone/>
              <a:defRPr lang="fr-F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5" name="Forme libre : Form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2" name="Forme libre : Form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6" name="Forme libre : Form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Espace réservé du texte 15"/>
          <p:cNvSpPr>
            <a:spLocks noGrp="1"/>
          </p:cNvSpPr>
          <p:nvPr>
            <p:ph type="body" sz="quarter" idx="13" hasCustomPrompt="1"/>
          </p:nvPr>
        </p:nvSpPr>
        <p:spPr>
          <a:xfrm>
            <a:off x="2207568" y="548680"/>
            <a:ext cx="9655968" cy="1368152"/>
          </a:xfrm>
        </p:spPr>
        <p:txBody>
          <a:bodyPr anchor="ctr">
            <a:noAutofit/>
          </a:bodyPr>
          <a:lstStyle>
            <a:lvl1pPr marL="0" indent="0" algn="l">
              <a:buNone/>
              <a:defRPr sz="4000" b="1" cap="all" baseline="0">
                <a:solidFill>
                  <a:schemeClr val="tx1"/>
                </a:solidFill>
              </a:defRPr>
            </a:lvl1pPr>
          </a:lstStyle>
          <a:p>
            <a:pPr lvl="0"/>
            <a:r>
              <a:rPr lang="fr-FR"/>
              <a:t>AGENDA</a:t>
            </a:r>
          </a:p>
        </p:txBody>
      </p:sp>
      <p:sp>
        <p:nvSpPr>
          <p:cNvPr id="5" name="Text Placeholder 4"/>
          <p:cNvSpPr>
            <a:spLocks noGrp="1"/>
          </p:cNvSpPr>
          <p:nvPr>
            <p:ph type="body" sz="quarter" idx="14"/>
          </p:nvPr>
        </p:nvSpPr>
        <p:spPr>
          <a:xfrm>
            <a:off x="2208213" y="2885347"/>
            <a:ext cx="9655175" cy="3567841"/>
          </a:xfrm>
        </p:spPr>
        <p:txBody>
          <a:bodyPr>
            <a:normAutofit/>
          </a:bodyPr>
          <a:lstStyle>
            <a:lvl1pPr marL="893763" indent="-514350">
              <a:spcAft>
                <a:spcPts val="1200"/>
              </a:spcAft>
              <a:buSzPct val="125000"/>
              <a:buFont typeface="+mj-lt"/>
              <a:buAutoNum type="arabicPeriod"/>
              <a:defRPr sz="2400" baseline="0"/>
            </a:lvl1pPr>
            <a:lvl2pPr marL="1160463" indent="-457200">
              <a:buSzPct val="125000"/>
              <a:buFont typeface="+mj-lt"/>
              <a:buAutoNum type="arabicPeriod"/>
              <a:defRPr sz="2000"/>
            </a:lvl2pPr>
            <a:lvl3pPr marL="1612900" indent="-457200">
              <a:buSzPct val="125000"/>
              <a:buFont typeface="+mj-lt"/>
              <a:buAutoNum type="arabicPeriod"/>
              <a:defRPr sz="1800"/>
            </a:lvl3pPr>
            <a:lvl4pPr marL="1973263" indent="-457200">
              <a:buSzPct val="125000"/>
              <a:buFont typeface="+mj-lt"/>
              <a:buAutoNum type="arabicPeriod"/>
              <a:defRPr sz="1600"/>
            </a:lvl4pPr>
            <a:lvl5pPr marL="2239963" indent="-457200">
              <a:spcAft>
                <a:spcPts val="1200"/>
              </a:spcAft>
              <a:buSzPct val="125000"/>
              <a:buFont typeface="+mj-lt"/>
              <a:buAutoNum type="arabicPeriod"/>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63" y="-1"/>
            <a:ext cx="1866122" cy="6858000"/>
          </a:xfrm>
          <a:prstGeom prst="rect">
            <a:avLst/>
          </a:prstGeom>
        </p:spPr>
      </p:pic>
      <p:pic>
        <p:nvPicPr>
          <p:cNvPr id="10"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39" y="2885347"/>
            <a:ext cx="1839771" cy="1087305"/>
          </a:xfrm>
          <a:prstGeom prst="rect">
            <a:avLst/>
          </a:prstGeom>
        </p:spPr>
      </p:pic>
    </p:spTree>
    <p:extLst>
      <p:ext uri="{BB962C8B-B14F-4D97-AF65-F5344CB8AC3E}">
        <p14:creationId xmlns:p14="http://schemas.microsoft.com/office/powerpoint/2010/main" val="906997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11" name="Espace réservé du contenu 7"/>
          <p:cNvSpPr>
            <a:spLocks noGrp="1"/>
          </p:cNvSpPr>
          <p:nvPr>
            <p:ph sz="quarter" idx="15"/>
          </p:nvPr>
        </p:nvSpPr>
        <p:spPr>
          <a:xfrm>
            <a:off x="439208" y="1268761"/>
            <a:ext cx="11040533" cy="4776787"/>
          </a:xfrm>
        </p:spPr>
        <p:txBody>
          <a:bodyPr/>
          <a:lstStyle>
            <a:lvl1pPr marL="457200" indent="-457200">
              <a:buFont typeface="Arial" panose="020B0604020202020204" pitchFamily="34" charset="0"/>
              <a:buChar char="•"/>
              <a:defRPr>
                <a:solidFill>
                  <a:srgbClr val="005A96"/>
                </a:solidFill>
              </a:defRPr>
            </a:lvl1pPr>
            <a:lvl2pPr>
              <a:defRPr>
                <a:solidFill>
                  <a:srgbClr val="005A96"/>
                </a:solidFill>
              </a:defRPr>
            </a:lvl2pPr>
            <a:lvl3pPr>
              <a:defRPr>
                <a:solidFill>
                  <a:srgbClr val="005A96"/>
                </a:solidFill>
              </a:defRPr>
            </a:lvl3pPr>
            <a:lvl4pPr>
              <a:defRPr>
                <a:solidFill>
                  <a:srgbClr val="005A96"/>
                </a:solidFill>
              </a:defRPr>
            </a:lvl4pPr>
            <a:lvl5pPr>
              <a:defRPr>
                <a:solidFill>
                  <a:srgbClr val="005A96"/>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pic>
        <p:nvPicPr>
          <p:cNvPr id="16" name="Imag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13" name="Connecteur droit 12"/>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4"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5"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7" name="Titre 12">
            <a:extLst>
              <a:ext uri="{FF2B5EF4-FFF2-40B4-BE49-F238E27FC236}">
                <a16:creationId xmlns:a16="http://schemas.microsoft.com/office/drawing/2014/main" id="{6DD6B72F-AD0A-1544-A3BB-B7C669BD245B}"/>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
        <p:nvSpPr>
          <p:cNvPr id="10"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spTree>
    <p:extLst>
      <p:ext uri="{BB962C8B-B14F-4D97-AF65-F5344CB8AC3E}">
        <p14:creationId xmlns:p14="http://schemas.microsoft.com/office/powerpoint/2010/main" val="570820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16" name="Espace réservé du contenu 15"/>
          <p:cNvSpPr>
            <a:spLocks noGrp="1"/>
          </p:cNvSpPr>
          <p:nvPr>
            <p:ph sz="quarter" idx="16"/>
          </p:nvPr>
        </p:nvSpPr>
        <p:spPr>
          <a:xfrm>
            <a:off x="432000" y="1354545"/>
            <a:ext cx="5183037" cy="4824413"/>
          </a:xfrm>
        </p:spPr>
        <p:txBody>
          <a:bodyPr>
            <a:normAutofit/>
          </a:bodyPr>
          <a:lstStyle>
            <a:lvl1pPr marL="457200" indent="-457200" algn="l" rtl="0" eaLnBrk="0" fontAlgn="base" hangingPunct="0">
              <a:lnSpc>
                <a:spcPct val="90000"/>
              </a:lnSpc>
              <a:spcAft>
                <a:spcPct val="0"/>
              </a:spcAft>
              <a:buChar char="•"/>
              <a:defRPr lang="fr-FR" sz="20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8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4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7" name="Espace réservé du contenu 15"/>
          <p:cNvSpPr>
            <a:spLocks noGrp="1"/>
          </p:cNvSpPr>
          <p:nvPr>
            <p:ph sz="quarter" idx="17"/>
          </p:nvPr>
        </p:nvSpPr>
        <p:spPr>
          <a:xfrm>
            <a:off x="5807968" y="1354545"/>
            <a:ext cx="5183037" cy="4824413"/>
          </a:xfrm>
        </p:spPr>
        <p:txBody>
          <a:bodyPr>
            <a:normAutofit/>
          </a:bodyPr>
          <a:lstStyle>
            <a:lvl1pPr marL="457200" indent="-457200" algn="l" rtl="0" eaLnBrk="0" fontAlgn="base" hangingPunct="0">
              <a:lnSpc>
                <a:spcPct val="90000"/>
              </a:lnSpc>
              <a:spcAft>
                <a:spcPct val="0"/>
              </a:spcAft>
              <a:buChar char="•"/>
              <a:defRPr lang="fr-FR" sz="20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8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4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12" name="Connecteur droit 11"/>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5"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3" name="Titre 12">
            <a:extLst>
              <a:ext uri="{FF2B5EF4-FFF2-40B4-BE49-F238E27FC236}">
                <a16:creationId xmlns:a16="http://schemas.microsoft.com/office/drawing/2014/main" id="{CDB185E9-B597-C249-A587-93FB61FAECB1}"/>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
        <p:nvSpPr>
          <p:cNvPr id="11"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spTree>
    <p:extLst>
      <p:ext uri="{BB962C8B-B14F-4D97-AF65-F5344CB8AC3E}">
        <p14:creationId xmlns:p14="http://schemas.microsoft.com/office/powerpoint/2010/main" val="2485410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ouble content with titles">
    <p:spTree>
      <p:nvGrpSpPr>
        <p:cNvPr id="1" name=""/>
        <p:cNvGrpSpPr/>
        <p:nvPr/>
      </p:nvGrpSpPr>
      <p:grpSpPr>
        <a:xfrm>
          <a:off x="0" y="0"/>
          <a:ext cx="0" cy="0"/>
          <a:chOff x="0" y="0"/>
          <a:chExt cx="0" cy="0"/>
        </a:xfrm>
      </p:grpSpPr>
      <p:sp>
        <p:nvSpPr>
          <p:cNvPr id="16" name="Espace réservé du contenu 15"/>
          <p:cNvSpPr>
            <a:spLocks noGrp="1"/>
          </p:cNvSpPr>
          <p:nvPr>
            <p:ph sz="quarter" idx="16"/>
          </p:nvPr>
        </p:nvSpPr>
        <p:spPr>
          <a:xfrm>
            <a:off x="432000" y="2060849"/>
            <a:ext cx="5183037" cy="4118109"/>
          </a:xfrm>
        </p:spPr>
        <p:txBody>
          <a:bodyPr>
            <a:normAutofit/>
          </a:bodyPr>
          <a:lstStyle>
            <a:lvl1pPr marL="457200" indent="-457200"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6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7" name="Espace réservé du contenu 15"/>
          <p:cNvSpPr>
            <a:spLocks noGrp="1"/>
          </p:cNvSpPr>
          <p:nvPr>
            <p:ph sz="quarter" idx="17"/>
          </p:nvPr>
        </p:nvSpPr>
        <p:spPr>
          <a:xfrm>
            <a:off x="5807968" y="2060849"/>
            <a:ext cx="5183037" cy="4118109"/>
          </a:xfrm>
        </p:spPr>
        <p:txBody>
          <a:bodyPr>
            <a:normAutofit/>
          </a:bodyPr>
          <a:lstStyle>
            <a:lvl1pPr marL="457200" indent="-457200"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6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3" name="Espace réservé du texte 2"/>
          <p:cNvSpPr>
            <a:spLocks noGrp="1"/>
          </p:cNvSpPr>
          <p:nvPr>
            <p:ph type="body" sz="quarter" idx="18"/>
          </p:nvPr>
        </p:nvSpPr>
        <p:spPr>
          <a:xfrm>
            <a:off x="432000" y="1268760"/>
            <a:ext cx="5183037" cy="767713"/>
          </a:xfrm>
        </p:spPr>
        <p:txBody>
          <a:bodyPr>
            <a:normAutofit/>
          </a:bodyPr>
          <a:lstStyle>
            <a:lvl1pPr marL="0" indent="0" algn="l">
              <a:buNone/>
              <a:defRPr sz="1800" b="1">
                <a:solidFill>
                  <a:srgbClr val="005A96"/>
                </a:solidFill>
              </a:defRPr>
            </a:lvl1pPr>
          </a:lstStyle>
          <a:p>
            <a:pPr lvl="0"/>
            <a:r>
              <a:rPr lang="fr-FR"/>
              <a:t>Modifiez les styles du texte du masque</a:t>
            </a:r>
          </a:p>
        </p:txBody>
      </p:sp>
      <p:sp>
        <p:nvSpPr>
          <p:cNvPr id="12" name="Espace réservé du texte 2"/>
          <p:cNvSpPr>
            <a:spLocks noGrp="1"/>
          </p:cNvSpPr>
          <p:nvPr>
            <p:ph type="body" sz="quarter" idx="19"/>
          </p:nvPr>
        </p:nvSpPr>
        <p:spPr>
          <a:xfrm>
            <a:off x="5807968" y="1268759"/>
            <a:ext cx="5183037" cy="767713"/>
          </a:xfrm>
        </p:spPr>
        <p:txBody>
          <a:bodyPr>
            <a:normAutofit/>
          </a:bodyPr>
          <a:lstStyle>
            <a:lvl1pPr marL="0" indent="0" algn="l">
              <a:buNone/>
              <a:defRPr sz="1800" b="1">
                <a:solidFill>
                  <a:srgbClr val="005A96"/>
                </a:solidFill>
              </a:defRPr>
            </a:lvl1pPr>
          </a:lstStyle>
          <a:p>
            <a:pPr lvl="0"/>
            <a:r>
              <a:rPr lang="fr-FR"/>
              <a:t>Modifiez les styles du texte du masque</a:t>
            </a:r>
          </a:p>
        </p:txBody>
      </p:sp>
      <p:pic>
        <p:nvPicPr>
          <p:cNvPr id="26" name="Imag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14" name="Connecteur droit 13"/>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21"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5" name="Titre 12">
            <a:extLst>
              <a:ext uri="{FF2B5EF4-FFF2-40B4-BE49-F238E27FC236}">
                <a16:creationId xmlns:a16="http://schemas.microsoft.com/office/drawing/2014/main" id="{E3E64AD3-B4B0-C245-A6AE-EC747C65409B}"/>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
        <p:nvSpPr>
          <p:cNvPr id="13"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spTree>
    <p:extLst>
      <p:ext uri="{BB962C8B-B14F-4D97-AF65-F5344CB8AC3E}">
        <p14:creationId xmlns:p14="http://schemas.microsoft.com/office/powerpoint/2010/main" val="3628778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contents">
    <p:spTree>
      <p:nvGrpSpPr>
        <p:cNvPr id="1" name=""/>
        <p:cNvGrpSpPr/>
        <p:nvPr/>
      </p:nvGrpSpPr>
      <p:grpSpPr>
        <a:xfrm>
          <a:off x="0" y="0"/>
          <a:ext cx="0" cy="0"/>
          <a:chOff x="0" y="0"/>
          <a:chExt cx="0" cy="0"/>
        </a:xfrm>
      </p:grpSpPr>
      <p:sp>
        <p:nvSpPr>
          <p:cNvPr id="13" name="Espace réservé pour une image  2"/>
          <p:cNvSpPr>
            <a:spLocks noGrp="1"/>
          </p:cNvSpPr>
          <p:nvPr>
            <p:ph type="pic" sz="quarter" idx="18"/>
          </p:nvPr>
        </p:nvSpPr>
        <p:spPr>
          <a:xfrm>
            <a:off x="4038600" y="1354138"/>
            <a:ext cx="6953251" cy="4824412"/>
          </a:xfrm>
        </p:spPr>
        <p:txBody>
          <a:bodyPr/>
          <a:lstStyle>
            <a:lvl1pPr>
              <a:defRPr>
                <a:solidFill>
                  <a:srgbClr val="005A96"/>
                </a:solidFill>
              </a:defRPr>
            </a:lvl1pPr>
          </a:lstStyle>
          <a:p>
            <a:endParaRPr lang="en-GB"/>
          </a:p>
        </p:txBody>
      </p:sp>
      <p:sp>
        <p:nvSpPr>
          <p:cNvPr id="17" name="Espace réservé du contenu 15"/>
          <p:cNvSpPr>
            <a:spLocks noGrp="1"/>
          </p:cNvSpPr>
          <p:nvPr>
            <p:ph sz="quarter" idx="16"/>
          </p:nvPr>
        </p:nvSpPr>
        <p:spPr>
          <a:xfrm>
            <a:off x="432000" y="2276873"/>
            <a:ext cx="3455755" cy="3902085"/>
          </a:xfrm>
        </p:spPr>
        <p:txBody>
          <a:bodyPr>
            <a:normAutofit/>
          </a:bodyPr>
          <a:lstStyle>
            <a:lvl1pPr marL="0" indent="0" algn="l" rtl="0" eaLnBrk="0" fontAlgn="base" hangingPunct="0">
              <a:lnSpc>
                <a:spcPct val="90000"/>
              </a:lnSpc>
              <a:spcAft>
                <a:spcPct val="0"/>
              </a:spcAft>
              <a:buNone/>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355600" indent="-184150"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2pPr>
            <a:lvl3pPr marL="623888" indent="-268288" algn="l" rtl="0" eaLnBrk="0" fontAlgn="base" hangingPunct="0">
              <a:lnSpc>
                <a:spcPct val="90000"/>
              </a:lnSpc>
              <a:spcAft>
                <a:spcPct val="0"/>
              </a:spcAft>
              <a:buChar char="•"/>
              <a:defRPr lang="fr-FR" sz="1200" kern="1200" dirty="0" smtClean="0">
                <a:solidFill>
                  <a:srgbClr val="005A96"/>
                </a:solidFill>
                <a:latin typeface="Calibri" panose="020F0502020204030204" pitchFamily="34" charset="0"/>
                <a:ea typeface="+mn-ea"/>
                <a:cs typeface="Arial" panose="020B0604020202020204" pitchFamily="34" charset="0"/>
              </a:defRPr>
            </a:lvl3pPr>
            <a:lvl4pPr marL="989013" indent="-182563" algn="l" rtl="0" eaLnBrk="0" fontAlgn="base" hangingPunct="0">
              <a:lnSpc>
                <a:spcPct val="90000"/>
              </a:lnSpc>
              <a:spcAft>
                <a:spcPct val="0"/>
              </a:spcAft>
              <a:buChar char="•"/>
              <a:defRPr lang="fr-FR" sz="1100" kern="1200" dirty="0" smtClean="0">
                <a:solidFill>
                  <a:srgbClr val="005A96"/>
                </a:solidFill>
                <a:latin typeface="Calibri" panose="020F0502020204030204" pitchFamily="34" charset="0"/>
                <a:ea typeface="+mn-ea"/>
                <a:cs typeface="Arial" panose="020B0604020202020204" pitchFamily="34" charset="0"/>
              </a:defRPr>
            </a:lvl4pPr>
            <a:lvl5pPr marL="2055813" indent="-979488" algn="l" rtl="0" eaLnBrk="0" fontAlgn="base" hangingPunct="0">
              <a:lnSpc>
                <a:spcPct val="90000"/>
              </a:lnSpc>
              <a:spcAft>
                <a:spcPct val="0"/>
              </a:spcAft>
              <a:buChar char="•"/>
              <a:defRPr lang="en-GB" sz="1400" kern="1200" dirty="0">
                <a:solidFill>
                  <a:srgbClr val="165788"/>
                </a:solidFill>
                <a:latin typeface="Arial" panose="020B060402020202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p:txBody>
      </p:sp>
      <p:sp>
        <p:nvSpPr>
          <p:cNvPr id="18" name="Espace réservé du texte 2"/>
          <p:cNvSpPr>
            <a:spLocks noGrp="1"/>
          </p:cNvSpPr>
          <p:nvPr>
            <p:ph type="body" sz="quarter" idx="19"/>
          </p:nvPr>
        </p:nvSpPr>
        <p:spPr>
          <a:xfrm>
            <a:off x="432000" y="1354138"/>
            <a:ext cx="3455755" cy="898359"/>
          </a:xfrm>
        </p:spPr>
        <p:txBody>
          <a:bodyPr/>
          <a:lstStyle>
            <a:lvl1pPr marL="0" indent="0" algn="l">
              <a:buNone/>
              <a:defRPr sz="1600" b="1">
                <a:solidFill>
                  <a:srgbClr val="005A96"/>
                </a:solidFill>
              </a:defRPr>
            </a:lvl1pPr>
          </a:lstStyle>
          <a:p>
            <a:pPr lvl="0"/>
            <a:r>
              <a:rPr lang="fr-FR"/>
              <a:t>Modifiez les styles du texte du masque</a:t>
            </a:r>
          </a:p>
        </p:txBody>
      </p:sp>
      <p:pic>
        <p:nvPicPr>
          <p:cNvPr id="22" name="Imag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sp>
        <p:nvSpPr>
          <p:cNvPr id="19"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20"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1"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23" name="Titre 12">
            <a:extLst>
              <a:ext uri="{FF2B5EF4-FFF2-40B4-BE49-F238E27FC236}">
                <a16:creationId xmlns:a16="http://schemas.microsoft.com/office/drawing/2014/main" id="{BBDA516D-B238-2546-953F-FBB6EE560B85}"/>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cxnSp>
        <p:nvCxnSpPr>
          <p:cNvPr id="25" name="Connecteur droit 13"/>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spTree>
    <p:extLst>
      <p:ext uri="{BB962C8B-B14F-4D97-AF65-F5344CB8AC3E}">
        <p14:creationId xmlns:p14="http://schemas.microsoft.com/office/powerpoint/2010/main" val="38670998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btitle - Content">
    <p:spTree>
      <p:nvGrpSpPr>
        <p:cNvPr id="1" name=""/>
        <p:cNvGrpSpPr/>
        <p:nvPr/>
      </p:nvGrpSpPr>
      <p:grpSpPr>
        <a:xfrm>
          <a:off x="0" y="0"/>
          <a:ext cx="0" cy="0"/>
          <a:chOff x="0" y="0"/>
          <a:chExt cx="0" cy="0"/>
        </a:xfrm>
      </p:grpSpPr>
      <p:sp>
        <p:nvSpPr>
          <p:cNvPr id="10" name="Titre 1"/>
          <p:cNvSpPr>
            <a:spLocks noGrp="1"/>
          </p:cNvSpPr>
          <p:nvPr>
            <p:ph type="title" hasCustomPrompt="1"/>
          </p:nvPr>
        </p:nvSpPr>
        <p:spPr>
          <a:xfrm>
            <a:off x="439208" y="227419"/>
            <a:ext cx="9496160" cy="285719"/>
          </a:xfrm>
          <a:prstGeom prst="rect">
            <a:avLst/>
          </a:prstGeom>
        </p:spPr>
        <p:txBody>
          <a:bodyPr anchor="ctr"/>
          <a:lstStyle>
            <a:lvl1pPr>
              <a:defRPr sz="2000" b="1" cap="all" baseline="0">
                <a:solidFill>
                  <a:srgbClr val="005A96"/>
                </a:solidFill>
                <a:latin typeface="Calibri" panose="020F0502020204030204" pitchFamily="34" charset="0"/>
              </a:defRPr>
            </a:lvl1pPr>
          </a:lstStyle>
          <a:p>
            <a:r>
              <a:rPr lang="fr-FR" altLang="en-US">
                <a:latin typeface="Arial" charset="0"/>
                <a:cs typeface="Arial" charset="0"/>
              </a:rPr>
              <a:t>TITLE</a:t>
            </a:r>
          </a:p>
        </p:txBody>
      </p:sp>
      <p:sp>
        <p:nvSpPr>
          <p:cNvPr id="19" name="Espace réservé du texte 18"/>
          <p:cNvSpPr>
            <a:spLocks noGrp="1"/>
          </p:cNvSpPr>
          <p:nvPr>
            <p:ph type="body" sz="quarter" idx="14" hasCustomPrompt="1"/>
          </p:nvPr>
        </p:nvSpPr>
        <p:spPr>
          <a:xfrm>
            <a:off x="439208" y="532145"/>
            <a:ext cx="9496160" cy="252000"/>
          </a:xfrm>
        </p:spPr>
        <p:txBody>
          <a:bodyPr>
            <a:noAutofit/>
          </a:bodyPr>
          <a:lstStyle>
            <a:lvl1pPr marL="0" indent="0">
              <a:buNone/>
              <a:defRPr sz="1400">
                <a:solidFill>
                  <a:srgbClr val="005A96"/>
                </a:solidFill>
              </a:defRPr>
            </a:lvl1pPr>
          </a:lstStyle>
          <a:p>
            <a:pPr lvl="0"/>
            <a:r>
              <a:rPr lang="fr-FR"/>
              <a:t>SUBTITLE</a:t>
            </a:r>
          </a:p>
        </p:txBody>
      </p:sp>
      <p:sp>
        <p:nvSpPr>
          <p:cNvPr id="8" name="Espace réservé du contenu 7"/>
          <p:cNvSpPr>
            <a:spLocks noGrp="1"/>
          </p:cNvSpPr>
          <p:nvPr>
            <p:ph sz="quarter" idx="15"/>
          </p:nvPr>
        </p:nvSpPr>
        <p:spPr>
          <a:xfrm>
            <a:off x="439208" y="1268761"/>
            <a:ext cx="11040533" cy="4776787"/>
          </a:xfrm>
        </p:spPr>
        <p:txBody>
          <a:bodyPr/>
          <a:lstStyle>
            <a:lvl1pPr marL="457200" indent="-457200">
              <a:buFont typeface="Arial" panose="020B0604020202020204" pitchFamily="34" charset="0"/>
              <a:buChar char="•"/>
              <a:defRPr>
                <a:solidFill>
                  <a:srgbClr val="005A96"/>
                </a:solidFill>
              </a:defRPr>
            </a:lvl1pPr>
            <a:lvl2pPr>
              <a:defRPr>
                <a:solidFill>
                  <a:srgbClr val="005A96"/>
                </a:solidFill>
              </a:defRPr>
            </a:lvl2pPr>
            <a:lvl3pPr>
              <a:defRPr>
                <a:solidFill>
                  <a:srgbClr val="005A96"/>
                </a:solidFill>
              </a:defRPr>
            </a:lvl3pPr>
            <a:lvl4pPr>
              <a:defRPr>
                <a:solidFill>
                  <a:srgbClr val="005A96"/>
                </a:solidFill>
              </a:defRPr>
            </a:lvl4pPr>
            <a:lvl5pPr>
              <a:defRPr>
                <a:solidFill>
                  <a:srgbClr val="005A96"/>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pic>
        <p:nvPicPr>
          <p:cNvPr id="16" name="Imag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13" name="Connecteur droit 12"/>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4"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5"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7" name="Titre 12">
            <a:extLst>
              <a:ext uri="{FF2B5EF4-FFF2-40B4-BE49-F238E27FC236}">
                <a16:creationId xmlns:a16="http://schemas.microsoft.com/office/drawing/2014/main" id="{1801F2CD-C0C2-E141-B0D4-BD468BCCFEBC}"/>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Tree>
    <p:extLst>
      <p:ext uri="{BB962C8B-B14F-4D97-AF65-F5344CB8AC3E}">
        <p14:creationId xmlns:p14="http://schemas.microsoft.com/office/powerpoint/2010/main" val="2901059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 Double content">
    <p:spTree>
      <p:nvGrpSpPr>
        <p:cNvPr id="1" name=""/>
        <p:cNvGrpSpPr/>
        <p:nvPr/>
      </p:nvGrpSpPr>
      <p:grpSpPr>
        <a:xfrm>
          <a:off x="0" y="0"/>
          <a:ext cx="0" cy="0"/>
          <a:chOff x="0" y="0"/>
          <a:chExt cx="0" cy="0"/>
        </a:xfrm>
      </p:grpSpPr>
      <p:sp>
        <p:nvSpPr>
          <p:cNvPr id="12" name="Espace réservé du contenu 15"/>
          <p:cNvSpPr>
            <a:spLocks noGrp="1"/>
          </p:cNvSpPr>
          <p:nvPr>
            <p:ph sz="quarter" idx="16"/>
          </p:nvPr>
        </p:nvSpPr>
        <p:spPr>
          <a:xfrm>
            <a:off x="432000" y="1354545"/>
            <a:ext cx="5183037" cy="4824413"/>
          </a:xfrm>
        </p:spPr>
        <p:txBody>
          <a:bodyPr>
            <a:normAutofit/>
          </a:bodyPr>
          <a:lstStyle>
            <a:lvl1pPr marL="457200" indent="-457200" algn="l" rtl="0" eaLnBrk="0" fontAlgn="base" hangingPunct="0">
              <a:lnSpc>
                <a:spcPct val="90000"/>
              </a:lnSpc>
              <a:spcAft>
                <a:spcPct val="0"/>
              </a:spcAft>
              <a:buChar char="•"/>
              <a:defRPr lang="fr-FR" sz="20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8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4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3" name="Espace réservé du contenu 15"/>
          <p:cNvSpPr>
            <a:spLocks noGrp="1"/>
          </p:cNvSpPr>
          <p:nvPr>
            <p:ph sz="quarter" idx="17"/>
          </p:nvPr>
        </p:nvSpPr>
        <p:spPr>
          <a:xfrm>
            <a:off x="5807968" y="1354545"/>
            <a:ext cx="5183037" cy="4824413"/>
          </a:xfrm>
        </p:spPr>
        <p:txBody>
          <a:bodyPr>
            <a:normAutofit/>
          </a:bodyPr>
          <a:lstStyle>
            <a:lvl1pPr marL="457200" indent="-457200" algn="l" rtl="0" eaLnBrk="0" fontAlgn="base" hangingPunct="0">
              <a:lnSpc>
                <a:spcPct val="90000"/>
              </a:lnSpc>
              <a:spcAft>
                <a:spcPct val="0"/>
              </a:spcAft>
              <a:buChar char="•"/>
              <a:defRPr lang="fr-FR" sz="20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8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4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20" name="Titre 1"/>
          <p:cNvSpPr>
            <a:spLocks noGrp="1"/>
          </p:cNvSpPr>
          <p:nvPr>
            <p:ph type="title" hasCustomPrompt="1"/>
          </p:nvPr>
        </p:nvSpPr>
        <p:spPr>
          <a:xfrm>
            <a:off x="439208" y="227419"/>
            <a:ext cx="9496160" cy="285719"/>
          </a:xfrm>
          <a:prstGeom prst="rect">
            <a:avLst/>
          </a:prstGeom>
        </p:spPr>
        <p:txBody>
          <a:bodyPr anchor="ctr"/>
          <a:lstStyle>
            <a:lvl1pPr>
              <a:defRPr sz="2000" b="1" cap="all" baseline="0">
                <a:solidFill>
                  <a:srgbClr val="005A96"/>
                </a:solidFill>
                <a:latin typeface="Calibri" panose="020F0502020204030204" pitchFamily="34" charset="0"/>
              </a:defRPr>
            </a:lvl1pPr>
          </a:lstStyle>
          <a:p>
            <a:r>
              <a:rPr lang="fr-FR" altLang="en-US">
                <a:latin typeface="Arial" charset="0"/>
                <a:cs typeface="Arial" charset="0"/>
              </a:rPr>
              <a:t>TITLE</a:t>
            </a:r>
          </a:p>
        </p:txBody>
      </p:sp>
      <p:sp>
        <p:nvSpPr>
          <p:cNvPr id="21" name="Espace réservé du texte 18"/>
          <p:cNvSpPr>
            <a:spLocks noGrp="1"/>
          </p:cNvSpPr>
          <p:nvPr>
            <p:ph type="body" sz="quarter" idx="14" hasCustomPrompt="1"/>
          </p:nvPr>
        </p:nvSpPr>
        <p:spPr>
          <a:xfrm>
            <a:off x="439208" y="532145"/>
            <a:ext cx="9496160" cy="252000"/>
          </a:xfrm>
        </p:spPr>
        <p:txBody>
          <a:bodyPr/>
          <a:lstStyle>
            <a:lvl1pPr marL="0" indent="0">
              <a:buNone/>
              <a:defRPr sz="1400">
                <a:solidFill>
                  <a:srgbClr val="005A96"/>
                </a:solidFill>
              </a:defRPr>
            </a:lvl1pPr>
          </a:lstStyle>
          <a:p>
            <a:pPr lvl="0"/>
            <a:r>
              <a:rPr lang="fr-FR"/>
              <a:t>SUBTITLE</a:t>
            </a:r>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22" name="Connecteur droit 21"/>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5"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6"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8" name="Titre 12">
            <a:extLst>
              <a:ext uri="{FF2B5EF4-FFF2-40B4-BE49-F238E27FC236}">
                <a16:creationId xmlns:a16="http://schemas.microsoft.com/office/drawing/2014/main" id="{88DFCAD0-17EA-6F48-829A-D4ADCBCDBA11}"/>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Tree>
    <p:extLst>
      <p:ext uri="{BB962C8B-B14F-4D97-AF65-F5344CB8AC3E}">
        <p14:creationId xmlns:p14="http://schemas.microsoft.com/office/powerpoint/2010/main" val="12929431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title - Double content with titles">
    <p:spTree>
      <p:nvGrpSpPr>
        <p:cNvPr id="1" name=""/>
        <p:cNvGrpSpPr/>
        <p:nvPr/>
      </p:nvGrpSpPr>
      <p:grpSpPr>
        <a:xfrm>
          <a:off x="0" y="0"/>
          <a:ext cx="0" cy="0"/>
          <a:chOff x="0" y="0"/>
          <a:chExt cx="0" cy="0"/>
        </a:xfrm>
      </p:grpSpPr>
      <p:sp>
        <p:nvSpPr>
          <p:cNvPr id="11" name="Espace réservé du contenu 15"/>
          <p:cNvSpPr>
            <a:spLocks noGrp="1"/>
          </p:cNvSpPr>
          <p:nvPr>
            <p:ph sz="quarter" idx="16"/>
          </p:nvPr>
        </p:nvSpPr>
        <p:spPr>
          <a:xfrm>
            <a:off x="432000" y="2060849"/>
            <a:ext cx="5183037" cy="4118109"/>
          </a:xfrm>
        </p:spPr>
        <p:txBody>
          <a:bodyPr>
            <a:normAutofit/>
          </a:bodyPr>
          <a:lstStyle>
            <a:lvl1pPr marL="457200" indent="-457200"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2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1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1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4" name="Espace réservé du contenu 15"/>
          <p:cNvSpPr>
            <a:spLocks noGrp="1"/>
          </p:cNvSpPr>
          <p:nvPr>
            <p:ph sz="quarter" idx="17"/>
          </p:nvPr>
        </p:nvSpPr>
        <p:spPr>
          <a:xfrm>
            <a:off x="5807968" y="2060849"/>
            <a:ext cx="5183037" cy="4118109"/>
          </a:xfrm>
        </p:spPr>
        <p:txBody>
          <a:bodyPr>
            <a:normAutofit/>
          </a:bodyPr>
          <a:lstStyle>
            <a:lvl1pPr marL="457200" indent="-457200"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2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1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1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5" name="Espace réservé du texte 2"/>
          <p:cNvSpPr>
            <a:spLocks noGrp="1"/>
          </p:cNvSpPr>
          <p:nvPr>
            <p:ph type="body" sz="quarter" idx="18"/>
          </p:nvPr>
        </p:nvSpPr>
        <p:spPr>
          <a:xfrm>
            <a:off x="432000" y="1268760"/>
            <a:ext cx="5183037" cy="767713"/>
          </a:xfrm>
        </p:spPr>
        <p:txBody>
          <a:bodyPr>
            <a:normAutofit/>
          </a:bodyPr>
          <a:lstStyle>
            <a:lvl1pPr marL="0" indent="0" algn="l">
              <a:buNone/>
              <a:defRPr sz="1800" b="1">
                <a:solidFill>
                  <a:srgbClr val="005A96"/>
                </a:solidFill>
              </a:defRPr>
            </a:lvl1pPr>
          </a:lstStyle>
          <a:p>
            <a:pPr lvl="0"/>
            <a:r>
              <a:rPr lang="fr-FR"/>
              <a:t>Modifiez les styles du texte du masque</a:t>
            </a:r>
          </a:p>
        </p:txBody>
      </p:sp>
      <p:sp>
        <p:nvSpPr>
          <p:cNvPr id="16" name="Espace réservé du texte 2"/>
          <p:cNvSpPr>
            <a:spLocks noGrp="1"/>
          </p:cNvSpPr>
          <p:nvPr>
            <p:ph type="body" sz="quarter" idx="19"/>
          </p:nvPr>
        </p:nvSpPr>
        <p:spPr>
          <a:xfrm>
            <a:off x="5807968" y="1268759"/>
            <a:ext cx="5183037" cy="767713"/>
          </a:xfrm>
        </p:spPr>
        <p:txBody>
          <a:bodyPr>
            <a:normAutofit/>
          </a:bodyPr>
          <a:lstStyle>
            <a:lvl1pPr marL="0" indent="0" algn="l">
              <a:buNone/>
              <a:defRPr sz="1800" b="1">
                <a:solidFill>
                  <a:srgbClr val="005A96"/>
                </a:solidFill>
              </a:defRPr>
            </a:lvl1pPr>
          </a:lstStyle>
          <a:p>
            <a:pPr lvl="0"/>
            <a:r>
              <a:rPr lang="fr-FR"/>
              <a:t>Modifiez les styles du texte du masque</a:t>
            </a:r>
          </a:p>
        </p:txBody>
      </p:sp>
      <p:sp>
        <p:nvSpPr>
          <p:cNvPr id="18" name="Titre 1"/>
          <p:cNvSpPr>
            <a:spLocks noGrp="1"/>
          </p:cNvSpPr>
          <p:nvPr>
            <p:ph type="title" hasCustomPrompt="1"/>
          </p:nvPr>
        </p:nvSpPr>
        <p:spPr>
          <a:xfrm>
            <a:off x="439208" y="227419"/>
            <a:ext cx="9496160" cy="285719"/>
          </a:xfrm>
          <a:prstGeom prst="rect">
            <a:avLst/>
          </a:prstGeom>
        </p:spPr>
        <p:txBody>
          <a:bodyPr anchor="ctr"/>
          <a:lstStyle>
            <a:lvl1pPr>
              <a:defRPr sz="2000" b="1" cap="all" baseline="0">
                <a:solidFill>
                  <a:srgbClr val="005A96"/>
                </a:solidFill>
                <a:latin typeface="Calibri" panose="020F0502020204030204" pitchFamily="34" charset="0"/>
              </a:defRPr>
            </a:lvl1pPr>
          </a:lstStyle>
          <a:p>
            <a:r>
              <a:rPr lang="fr-FR" altLang="en-US">
                <a:latin typeface="Arial" charset="0"/>
                <a:cs typeface="Arial" charset="0"/>
              </a:rPr>
              <a:t>TITLE</a:t>
            </a:r>
          </a:p>
        </p:txBody>
      </p:sp>
      <p:sp>
        <p:nvSpPr>
          <p:cNvPr id="20" name="Espace réservé du texte 18"/>
          <p:cNvSpPr>
            <a:spLocks noGrp="1"/>
          </p:cNvSpPr>
          <p:nvPr>
            <p:ph type="body" sz="quarter" idx="14" hasCustomPrompt="1"/>
          </p:nvPr>
        </p:nvSpPr>
        <p:spPr>
          <a:xfrm>
            <a:off x="439208" y="532145"/>
            <a:ext cx="9496160" cy="252000"/>
          </a:xfrm>
        </p:spPr>
        <p:txBody>
          <a:bodyPr>
            <a:noAutofit/>
          </a:bodyPr>
          <a:lstStyle>
            <a:lvl1pPr marL="0" indent="0">
              <a:buNone/>
              <a:defRPr sz="1400">
                <a:solidFill>
                  <a:srgbClr val="005A96"/>
                </a:solidFill>
              </a:defRPr>
            </a:lvl1pPr>
          </a:lstStyle>
          <a:p>
            <a:pPr lvl="0"/>
            <a:r>
              <a:rPr lang="fr-FR"/>
              <a:t>SUBTITLE</a:t>
            </a:r>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25" name="Connecteur droit 24"/>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9"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24" name="Titre 12">
            <a:extLst>
              <a:ext uri="{FF2B5EF4-FFF2-40B4-BE49-F238E27FC236}">
                <a16:creationId xmlns:a16="http://schemas.microsoft.com/office/drawing/2014/main" id="{C0BE4898-D06A-FF41-BC1D-2C6BE8E2C497}"/>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Tree>
    <p:extLst>
      <p:ext uri="{BB962C8B-B14F-4D97-AF65-F5344CB8AC3E}">
        <p14:creationId xmlns:p14="http://schemas.microsoft.com/office/powerpoint/2010/main" val="3041889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title - Multiple contents">
    <p:spTree>
      <p:nvGrpSpPr>
        <p:cNvPr id="1" name=""/>
        <p:cNvGrpSpPr/>
        <p:nvPr/>
      </p:nvGrpSpPr>
      <p:grpSpPr>
        <a:xfrm>
          <a:off x="0" y="0"/>
          <a:ext cx="0" cy="0"/>
          <a:chOff x="0" y="0"/>
          <a:chExt cx="0" cy="0"/>
        </a:xfrm>
      </p:grpSpPr>
      <p:sp>
        <p:nvSpPr>
          <p:cNvPr id="13" name="Espace réservé pour une image  2"/>
          <p:cNvSpPr>
            <a:spLocks noGrp="1"/>
          </p:cNvSpPr>
          <p:nvPr>
            <p:ph type="pic" sz="quarter" idx="18"/>
          </p:nvPr>
        </p:nvSpPr>
        <p:spPr>
          <a:xfrm>
            <a:off x="4038600" y="1354138"/>
            <a:ext cx="6953251" cy="4824412"/>
          </a:xfrm>
        </p:spPr>
        <p:txBody>
          <a:bodyPr/>
          <a:lstStyle>
            <a:lvl1pPr>
              <a:defRPr>
                <a:solidFill>
                  <a:srgbClr val="005A96"/>
                </a:solidFill>
              </a:defRPr>
            </a:lvl1pPr>
          </a:lstStyle>
          <a:p>
            <a:endParaRPr lang="en-GB"/>
          </a:p>
        </p:txBody>
      </p:sp>
      <p:sp>
        <p:nvSpPr>
          <p:cNvPr id="17" name="Espace réservé du contenu 15"/>
          <p:cNvSpPr>
            <a:spLocks noGrp="1"/>
          </p:cNvSpPr>
          <p:nvPr>
            <p:ph sz="quarter" idx="16"/>
          </p:nvPr>
        </p:nvSpPr>
        <p:spPr>
          <a:xfrm>
            <a:off x="432000" y="2276873"/>
            <a:ext cx="3455755" cy="3902085"/>
          </a:xfrm>
        </p:spPr>
        <p:txBody>
          <a:bodyPr>
            <a:normAutofit/>
          </a:bodyPr>
          <a:lstStyle>
            <a:lvl1pPr marL="0" indent="0" algn="l" rtl="0" eaLnBrk="0" fontAlgn="base" hangingPunct="0">
              <a:lnSpc>
                <a:spcPct val="90000"/>
              </a:lnSpc>
              <a:spcAft>
                <a:spcPct val="0"/>
              </a:spcAft>
              <a:buNone/>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355600" indent="-184150"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2pPr>
            <a:lvl3pPr marL="623888" indent="-268288" algn="l" rtl="0" eaLnBrk="0" fontAlgn="base" hangingPunct="0">
              <a:lnSpc>
                <a:spcPct val="90000"/>
              </a:lnSpc>
              <a:spcAft>
                <a:spcPct val="0"/>
              </a:spcAft>
              <a:buChar char="•"/>
              <a:defRPr lang="fr-FR" sz="1200" kern="1200" dirty="0" smtClean="0">
                <a:solidFill>
                  <a:srgbClr val="005A96"/>
                </a:solidFill>
                <a:latin typeface="Calibri" panose="020F0502020204030204" pitchFamily="34" charset="0"/>
                <a:ea typeface="+mn-ea"/>
                <a:cs typeface="Arial" panose="020B0604020202020204" pitchFamily="34" charset="0"/>
              </a:defRPr>
            </a:lvl3pPr>
            <a:lvl4pPr marL="989013" indent="-182563" algn="l" rtl="0" eaLnBrk="0" fontAlgn="base" hangingPunct="0">
              <a:lnSpc>
                <a:spcPct val="90000"/>
              </a:lnSpc>
              <a:spcAft>
                <a:spcPct val="0"/>
              </a:spcAft>
              <a:buChar char="•"/>
              <a:defRPr lang="fr-FR" sz="1100" kern="1200" dirty="0" smtClean="0">
                <a:solidFill>
                  <a:srgbClr val="005A96"/>
                </a:solidFill>
                <a:latin typeface="Calibri" panose="020F0502020204030204" pitchFamily="34" charset="0"/>
                <a:ea typeface="+mn-ea"/>
                <a:cs typeface="Arial" panose="020B0604020202020204" pitchFamily="34" charset="0"/>
              </a:defRPr>
            </a:lvl4pPr>
            <a:lvl5pPr marL="2055813" indent="-979488" algn="l" rtl="0" eaLnBrk="0" fontAlgn="base" hangingPunct="0">
              <a:lnSpc>
                <a:spcPct val="90000"/>
              </a:lnSpc>
              <a:spcAft>
                <a:spcPct val="0"/>
              </a:spcAft>
              <a:buChar char="•"/>
              <a:defRPr lang="en-GB" sz="1400" kern="1200" dirty="0">
                <a:solidFill>
                  <a:srgbClr val="165788"/>
                </a:solidFill>
                <a:latin typeface="Arial" panose="020B060402020202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p:txBody>
      </p:sp>
      <p:sp>
        <p:nvSpPr>
          <p:cNvPr id="18" name="Espace réservé du texte 2"/>
          <p:cNvSpPr>
            <a:spLocks noGrp="1"/>
          </p:cNvSpPr>
          <p:nvPr>
            <p:ph type="body" sz="quarter" idx="19"/>
          </p:nvPr>
        </p:nvSpPr>
        <p:spPr>
          <a:xfrm>
            <a:off x="432000" y="1354138"/>
            <a:ext cx="3455755" cy="898359"/>
          </a:xfrm>
        </p:spPr>
        <p:txBody>
          <a:bodyPr/>
          <a:lstStyle>
            <a:lvl1pPr marL="0" indent="0" algn="l">
              <a:buNone/>
              <a:defRPr sz="1600" b="1">
                <a:solidFill>
                  <a:srgbClr val="005A96"/>
                </a:solidFill>
              </a:defRPr>
            </a:lvl1pPr>
          </a:lstStyle>
          <a:p>
            <a:pPr lvl="0"/>
            <a:r>
              <a:rPr lang="fr-FR"/>
              <a:t>Modifiez les styles du texte du masque</a:t>
            </a:r>
          </a:p>
        </p:txBody>
      </p:sp>
      <p:sp>
        <p:nvSpPr>
          <p:cNvPr id="14" name="Titre 1"/>
          <p:cNvSpPr>
            <a:spLocks noGrp="1"/>
          </p:cNvSpPr>
          <p:nvPr>
            <p:ph type="title" hasCustomPrompt="1"/>
          </p:nvPr>
        </p:nvSpPr>
        <p:spPr>
          <a:xfrm>
            <a:off x="439208" y="227419"/>
            <a:ext cx="9496160" cy="285719"/>
          </a:xfrm>
          <a:prstGeom prst="rect">
            <a:avLst/>
          </a:prstGeom>
        </p:spPr>
        <p:txBody>
          <a:bodyPr anchor="ctr"/>
          <a:lstStyle>
            <a:lvl1pPr>
              <a:defRPr sz="2000" b="1" cap="all" baseline="0">
                <a:solidFill>
                  <a:srgbClr val="005A96"/>
                </a:solidFill>
                <a:latin typeface="Calibri" panose="020F0502020204030204" pitchFamily="34" charset="0"/>
              </a:defRPr>
            </a:lvl1pPr>
          </a:lstStyle>
          <a:p>
            <a:r>
              <a:rPr lang="fr-FR" altLang="en-US">
                <a:latin typeface="Arial" charset="0"/>
                <a:cs typeface="Arial" charset="0"/>
              </a:rPr>
              <a:t>TITLE</a:t>
            </a:r>
          </a:p>
        </p:txBody>
      </p:sp>
      <p:sp>
        <p:nvSpPr>
          <p:cNvPr id="15" name="Espace réservé du texte 18"/>
          <p:cNvSpPr>
            <a:spLocks noGrp="1"/>
          </p:cNvSpPr>
          <p:nvPr>
            <p:ph type="body" sz="quarter" idx="14" hasCustomPrompt="1"/>
          </p:nvPr>
        </p:nvSpPr>
        <p:spPr>
          <a:xfrm>
            <a:off x="439208" y="532145"/>
            <a:ext cx="9496160" cy="252000"/>
          </a:xfrm>
        </p:spPr>
        <p:txBody>
          <a:bodyPr>
            <a:noAutofit/>
          </a:bodyPr>
          <a:lstStyle>
            <a:lvl1pPr marL="0" indent="0">
              <a:buNone/>
              <a:defRPr sz="1400">
                <a:solidFill>
                  <a:srgbClr val="005A96"/>
                </a:solidFill>
              </a:defRPr>
            </a:lvl1pPr>
          </a:lstStyle>
          <a:p>
            <a:pPr lvl="0"/>
            <a:r>
              <a:rPr lang="fr-FR"/>
              <a:t>SUBTITLE</a:t>
            </a:r>
          </a:p>
        </p:txBody>
      </p:sp>
      <p:pic>
        <p:nvPicPr>
          <p:cNvPr id="22" name="Imag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24" name="Connecteur droit 23"/>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20"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1"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23" name="Titre 12">
            <a:extLst>
              <a:ext uri="{FF2B5EF4-FFF2-40B4-BE49-F238E27FC236}">
                <a16:creationId xmlns:a16="http://schemas.microsoft.com/office/drawing/2014/main" id="{BBDA516D-B238-2546-953F-FBB6EE560B85}"/>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Tree>
    <p:extLst>
      <p:ext uri="{BB962C8B-B14F-4D97-AF65-F5344CB8AC3E}">
        <p14:creationId xmlns:p14="http://schemas.microsoft.com/office/powerpoint/2010/main" val="9271683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page">
    <p:bg>
      <p:bgPr>
        <a:solidFill>
          <a:schemeClr val="bg1"/>
        </a:solidFill>
        <a:effectLst/>
      </p:bgPr>
    </p:bg>
    <p:spTree>
      <p:nvGrpSpPr>
        <p:cNvPr id="1" name=""/>
        <p:cNvGrpSpPr/>
        <p:nvPr/>
      </p:nvGrpSpPr>
      <p:grpSpPr>
        <a:xfrm>
          <a:off x="0" y="0"/>
          <a:ext cx="0" cy="0"/>
          <a:chOff x="0" y="0"/>
          <a:chExt cx="0" cy="0"/>
        </a:xfrm>
      </p:grpSpPr>
      <p:pic>
        <p:nvPicPr>
          <p:cNvPr id="26" name="Imag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sp>
        <p:nvSpPr>
          <p:cNvPr id="6" name="Titre 12"/>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
        <p:nvSpPr>
          <p:cNvPr id="13"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4"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5"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Tree>
    <p:extLst>
      <p:ext uri="{BB962C8B-B14F-4D97-AF65-F5344CB8AC3E}">
        <p14:creationId xmlns:p14="http://schemas.microsoft.com/office/powerpoint/2010/main" val="444563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vec légende">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rtlCol="0" anchor="b"/>
          <a:lstStyle>
            <a:lvl1pPr>
              <a:defRPr lang="fr-FR" sz="4800"/>
            </a:lvl1pPr>
          </a:lstStyle>
          <a:p>
            <a:pPr rtl="0"/>
            <a:r>
              <a:rPr lang="fr-FR"/>
              <a:t>cliquez pour modifier le style du titre principal</a:t>
            </a:r>
          </a:p>
        </p:txBody>
      </p:sp>
      <p:sp>
        <p:nvSpPr>
          <p:cNvPr id="4" name="Espace réservé du texte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fr-FR" sz="18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pic>
        <p:nvPicPr>
          <p:cNvPr id="9" name="Image 8" descr="Forme, cercle&#10;&#10;Description générée automatiquement">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orme libre : Form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1" name="Espace réservé d’image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
        <p:nvSpPr>
          <p:cNvPr id="5" name="Espace réservé de la date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39204893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nding page">
    <p:spTree>
      <p:nvGrpSpPr>
        <p:cNvPr id="1" name=""/>
        <p:cNvGrpSpPr/>
        <p:nvPr/>
      </p:nvGrpSpPr>
      <p:grpSpPr>
        <a:xfrm>
          <a:off x="0" y="0"/>
          <a:ext cx="0" cy="0"/>
          <a:chOff x="0" y="0"/>
          <a:chExt cx="0" cy="0"/>
        </a:xfrm>
      </p:grpSpPr>
      <p:sp>
        <p:nvSpPr>
          <p:cNvPr id="11" name="Rectangle 10"/>
          <p:cNvSpPr/>
          <p:nvPr userDrawn="1"/>
        </p:nvSpPr>
        <p:spPr>
          <a:xfrm>
            <a:off x="0" y="1514"/>
            <a:ext cx="12192000" cy="6858000"/>
          </a:xfrm>
          <a:prstGeom prst="rect">
            <a:avLst/>
          </a:prstGeom>
          <a:solidFill>
            <a:srgbClr val="5EB5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70948" y="2351908"/>
            <a:ext cx="3650104" cy="2157212"/>
          </a:xfrm>
          <a:prstGeom prst="rect">
            <a:avLst/>
          </a:prstGeom>
        </p:spPr>
      </p:pic>
    </p:spTree>
    <p:extLst>
      <p:ext uri="{BB962C8B-B14F-4D97-AF65-F5344CB8AC3E}">
        <p14:creationId xmlns:p14="http://schemas.microsoft.com/office/powerpoint/2010/main" val="1229616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accent6"/>
        </a:solidFill>
        <a:effectLst/>
      </p:bgPr>
    </p:bg>
    <p:spTree>
      <p:nvGrpSpPr>
        <p:cNvPr id="1" name=""/>
        <p:cNvGrpSpPr/>
        <p:nvPr/>
      </p:nvGrpSpPr>
      <p:grpSpPr>
        <a:xfrm>
          <a:off x="0" y="0"/>
          <a:ext cx="0" cy="0"/>
          <a:chOff x="0" y="0"/>
          <a:chExt cx="0" cy="0"/>
        </a:xfrm>
      </p:grpSpPr>
      <p:sp>
        <p:nvSpPr>
          <p:cNvPr id="25" name="Forme libre : Form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rtlCol="0" anchor="b"/>
          <a:lstStyle>
            <a:lvl1pPr>
              <a:defRPr lang="fr-FR" sz="6000">
                <a:solidFill>
                  <a:schemeClr val="accent1"/>
                </a:solidFill>
              </a:defRPr>
            </a:lvl1pPr>
          </a:lstStyle>
          <a:p>
            <a:pPr rtl="0"/>
            <a:r>
              <a:rPr lang="fr-FR"/>
              <a:t>cliquez pour modifier le style du titre principal</a:t>
            </a:r>
          </a:p>
        </p:txBody>
      </p:sp>
      <p:sp>
        <p:nvSpPr>
          <p:cNvPr id="3" name="Espace réservé du texte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rtlCol="0"/>
          <a:lstStyle>
            <a:lvl1pPr marL="0" indent="0">
              <a:buNone/>
              <a:defRPr lang="fr-FR" sz="2400">
                <a:solidFill>
                  <a:schemeClr val="accent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sp>
        <p:nvSpPr>
          <p:cNvPr id="19" name="Forme libre : Form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3" name="Forme libre : Form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8" name="Forme libre : Form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0" name="Forme libre : Form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7" name="Forme libre : Form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3" name="Forme libre : Form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3" name="Espace réservé du contenu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alternatif">
    <p:spTree>
      <p:nvGrpSpPr>
        <p:cNvPr id="1" name=""/>
        <p:cNvGrpSpPr/>
        <p:nvPr/>
      </p:nvGrpSpPr>
      <p:grpSpPr>
        <a:xfrm>
          <a:off x="0" y="0"/>
          <a:ext cx="0" cy="0"/>
          <a:chOff x="0" y="0"/>
          <a:chExt cx="0" cy="0"/>
        </a:xfrm>
      </p:grpSpPr>
      <p:sp>
        <p:nvSpPr>
          <p:cNvPr id="20" name="Titr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1" name="Espace réservé du contenu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13" name="Forme libre : Form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9" name="Forme libre : Form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alternatif2">
    <p:spTree>
      <p:nvGrpSpPr>
        <p:cNvPr id="1" name=""/>
        <p:cNvGrpSpPr/>
        <p:nvPr/>
      </p:nvGrpSpPr>
      <p:grpSpPr>
        <a:xfrm>
          <a:off x="0" y="0"/>
          <a:ext cx="0" cy="0"/>
          <a:chOff x="0" y="0"/>
          <a:chExt cx="0" cy="0"/>
        </a:xfrm>
      </p:grpSpPr>
      <p:sp>
        <p:nvSpPr>
          <p:cNvPr id="11" name="Forme libre : Form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3" name="Forme libre : Form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0" name="Forme libre : Form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20" name="Titr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1" name="Espace réservé du contenu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vis">
    <p:bg>
      <p:bgPr>
        <a:solidFill>
          <a:schemeClr val="accent6"/>
        </a:solidFill>
        <a:effectLst/>
      </p:bgPr>
    </p:bg>
    <p:spTree>
      <p:nvGrpSpPr>
        <p:cNvPr id="1" name=""/>
        <p:cNvGrpSpPr/>
        <p:nvPr/>
      </p:nvGrpSpPr>
      <p:grpSpPr>
        <a:xfrm>
          <a:off x="0" y="0"/>
          <a:ext cx="0" cy="0"/>
          <a:chOff x="0" y="0"/>
          <a:chExt cx="0" cy="0"/>
        </a:xfrm>
      </p:grpSpPr>
      <p:sp>
        <p:nvSpPr>
          <p:cNvPr id="52" name="Forme libre : Form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37" name="Forme libre : Form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pic>
        <p:nvPicPr>
          <p:cNvPr id="26" name="Graphisme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Espace réservé du texte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fr-FR" sz="2400"/>
            </a:lvl1pPr>
          </a:lstStyle>
          <a:p>
            <a:pPr lvl="0" rtl="0"/>
            <a:r>
              <a:rPr lang="fr-FR"/>
              <a:t>Cliquez pour modifier les styles du texte du masque</a:t>
            </a:r>
          </a:p>
        </p:txBody>
      </p:sp>
      <p:sp>
        <p:nvSpPr>
          <p:cNvPr id="2" name="Titr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rtlCol="0"/>
          <a:lstStyle>
            <a:lvl1pPr algn="ctr">
              <a:defRPr lang="fr-FR" sz="2400" cap="all" baseline="0">
                <a:latin typeface="Gill Sans Nova" panose="020B0602020104020203" pitchFamily="34" charset="0"/>
              </a:defRPr>
            </a:lvl1pPr>
          </a:lstStyle>
          <a:p>
            <a:pPr rtl="0"/>
            <a:r>
              <a:rPr lang="fr-FR"/>
              <a:t>Modifiez le style du titre</a:t>
            </a:r>
          </a:p>
        </p:txBody>
      </p:sp>
      <p:sp>
        <p:nvSpPr>
          <p:cNvPr id="22" name="Forme libre : Form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 Form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Équipe x4">
    <p:spTree>
      <p:nvGrpSpPr>
        <p:cNvPr id="1" name=""/>
        <p:cNvGrpSpPr/>
        <p:nvPr/>
      </p:nvGrpSpPr>
      <p:grpSpPr>
        <a:xfrm>
          <a:off x="0" y="0"/>
          <a:ext cx="0" cy="0"/>
          <a:chOff x="0" y="0"/>
          <a:chExt cx="0" cy="0"/>
        </a:xfrm>
      </p:grpSpPr>
      <p:sp>
        <p:nvSpPr>
          <p:cNvPr id="45" name="Titr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8" name="Forme libre : Form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9" name="Espace réservé d’image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0" name="Espace réservé d’image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1" name="Espace réservé d’image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7" name="Espace réservé du texte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48" name="Espace réservé du texte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49" name="Espace réservé du texte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50" name="Espace réservé du texte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52" name="Espace réservé du texte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3" name="Espace réservé du texte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4" name="Espace réservé du texte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5" name="Espace réservé du texte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18" name="Forme libre : Form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fr-FR"/>
            </a:defPPr>
          </a:lstStyle>
          <a:p>
            <a:pPr rtl="0"/>
            <a:r>
              <a:rPr lang="fr-FR"/>
              <a:t>cliquez pour modifier le style du titre principal</a:t>
            </a:r>
          </a:p>
        </p:txBody>
      </p:sp>
      <p:sp>
        <p:nvSpPr>
          <p:cNvPr id="3" name="Espace réservé du texte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fr-FR" sz="1400">
                <a:solidFill>
                  <a:schemeClr val="tx1"/>
                </a:solidFill>
              </a:defRPr>
            </a:lvl1pPr>
          </a:lstStyle>
          <a:p>
            <a:pPr rtl="0"/>
            <a:endParaRPr lang="fr-FR"/>
          </a:p>
        </p:txBody>
      </p:sp>
      <p:sp>
        <p:nvSpPr>
          <p:cNvPr id="5" name="Espace réservé du pied de page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fr-FR" sz="1400">
                <a:solidFill>
                  <a:schemeClr val="tx1"/>
                </a:solidFill>
              </a:defRPr>
            </a:lvl1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lang="fr-FR" sz="1400">
                <a:solidFill>
                  <a:schemeClr val="tx1"/>
                </a:solidFill>
              </a:defRPr>
            </a:lvl1pPr>
          </a:lstStyle>
          <a:p>
            <a:pPr rtl="0"/>
            <a:fld id="{58FB4751-880F-D840-AAA9-3A15815CC996}" type="slidenum">
              <a:rPr lang="fr-FR" smtClean="0"/>
              <a:pPr/>
              <a:t>‹N°›</a:t>
            </a:fld>
            <a:endParaRPr lang="fr-FR" dirty="0"/>
          </a:p>
        </p:txBody>
      </p:sp>
      <p:cxnSp>
        <p:nvCxnSpPr>
          <p:cNvPr id="8" name="Connecteur droit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7" name="MSIPCMContentMarking" descr="{&quot;HashCode&quot;:-534168291,&quot;Placement&quot;:&quot;Header&quot;,&quot;Top&quot;:0.0,&quot;Left&quot;:450.4322,&quot;SlideWidth&quot;:960,&quot;SlideHeight&quot;:540}">
            <a:extLst>
              <a:ext uri="{FF2B5EF4-FFF2-40B4-BE49-F238E27FC236}">
                <a16:creationId xmlns:a16="http://schemas.microsoft.com/office/drawing/2014/main" id="{D564222E-669D-4F09-BA1F-BAF9F377E6F1}"/>
              </a:ext>
            </a:extLst>
          </p:cNvPr>
          <p:cNvSpPr txBox="1"/>
          <p:nvPr userDrawn="1"/>
        </p:nvSpPr>
        <p:spPr>
          <a:xfrm>
            <a:off x="5720489" y="0"/>
            <a:ext cx="751021" cy="296525"/>
          </a:xfrm>
          <a:prstGeom prst="rect">
            <a:avLst/>
          </a:prstGeom>
          <a:noFill/>
        </p:spPr>
        <p:txBody>
          <a:bodyPr vert="horz" wrap="square" lIns="0" tIns="0" rIns="0" bIns="0" rtlCol="0" anchor="ctr" anchorCtr="1">
            <a:spAutoFit/>
          </a:bodyPr>
          <a:lstStyle/>
          <a:p>
            <a:pPr algn="ctr">
              <a:spcBef>
                <a:spcPts val="0"/>
              </a:spcBef>
              <a:spcAft>
                <a:spcPts val="0"/>
              </a:spcAft>
            </a:pPr>
            <a:r>
              <a:rPr lang="fr-FR" sz="1200">
                <a:solidFill>
                  <a:srgbClr val="004F9F"/>
                </a:solidFill>
                <a:latin typeface="Calibri" panose="020F0502020204030204" pitchFamily="34" charset="0"/>
              </a:rPr>
              <a:t>PUBLIC</a:t>
            </a:r>
          </a:p>
        </p:txBody>
      </p: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sldNum="0" hdr="0" dt="0"/>
  <p:txStyles>
    <p:titleStyle>
      <a:lvl1pPr algn="l" defTabSz="914400" rtl="0" eaLnBrk="1" latinLnBrk="0" hangingPunct="1">
        <a:lnSpc>
          <a:spcPct val="90000"/>
        </a:lnSpc>
        <a:spcBef>
          <a:spcPct val="0"/>
        </a:spcBef>
        <a:buNone/>
        <a:defRPr lang="fr-F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1"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B87"/>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4" name="MSIPCMContentMarking" descr="{&quot;HashCode&quot;:-534168291,&quot;Placement&quot;:&quot;Header&quot;,&quot;Top&quot;:0.0,&quot;Left&quot;:450.4322,&quot;SlideWidth&quot;:960,&quot;SlideHeight&quot;:540}">
            <a:extLst>
              <a:ext uri="{FF2B5EF4-FFF2-40B4-BE49-F238E27FC236}">
                <a16:creationId xmlns:a16="http://schemas.microsoft.com/office/drawing/2014/main" id="{024EA2DB-E977-4B45-8976-E9937F910EB7}"/>
              </a:ext>
            </a:extLst>
          </p:cNvPr>
          <p:cNvSpPr txBox="1"/>
          <p:nvPr userDrawn="1"/>
        </p:nvSpPr>
        <p:spPr>
          <a:xfrm>
            <a:off x="5720489" y="0"/>
            <a:ext cx="751021" cy="296525"/>
          </a:xfrm>
          <a:prstGeom prst="rect">
            <a:avLst/>
          </a:prstGeom>
          <a:noFill/>
        </p:spPr>
        <p:txBody>
          <a:bodyPr vert="horz" wrap="square" lIns="0" tIns="0" rIns="0" bIns="0" rtlCol="0" anchor="ctr" anchorCtr="1">
            <a:spAutoFit/>
          </a:bodyPr>
          <a:lstStyle/>
          <a:p>
            <a:pPr algn="ctr">
              <a:spcBef>
                <a:spcPct val="0"/>
              </a:spcBef>
              <a:spcAft>
                <a:spcPct val="0"/>
              </a:spcAft>
            </a:pPr>
            <a:r>
              <a:rPr lang="fr-FR" sz="1200">
                <a:solidFill>
                  <a:srgbClr val="004F9F"/>
                </a:solidFill>
                <a:latin typeface="Calibri" panose="020F0502020204030204" pitchFamily="34" charset="0"/>
              </a:rPr>
              <a:t>PUBLIC</a:t>
            </a:r>
          </a:p>
        </p:txBody>
      </p:sp>
    </p:spTree>
    <p:extLst>
      <p:ext uri="{BB962C8B-B14F-4D97-AF65-F5344CB8AC3E}">
        <p14:creationId xmlns:p14="http://schemas.microsoft.com/office/powerpoint/2010/main" val="136601312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youtu.be/6nGM37ThEsU" TargetMode="Externa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PEpef0XNhXM"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hemeOverride" Target="../theme/themeOverr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B8BB83-CA62-C813-5584-9F9C32557A2B}"/>
              </a:ext>
            </a:extLst>
          </p:cNvPr>
          <p:cNvSpPr>
            <a:spLocks noGrp="1"/>
          </p:cNvSpPr>
          <p:nvPr>
            <p:ph type="ctrTitle"/>
          </p:nvPr>
        </p:nvSpPr>
        <p:spPr/>
        <p:txBody>
          <a:bodyPr rtlCol="0"/>
          <a:lstStyle>
            <a:defPPr>
              <a:defRPr lang="fr-FR"/>
            </a:defPPr>
          </a:lstStyle>
          <a:p>
            <a:pPr rtl="0"/>
            <a:r>
              <a:rPr lang="fr-FR" dirty="0"/>
              <a:t>People Analytics</a:t>
            </a:r>
          </a:p>
        </p:txBody>
      </p:sp>
      <p:sp>
        <p:nvSpPr>
          <p:cNvPr id="3" name="Sous-titre 2">
            <a:extLst>
              <a:ext uri="{FF2B5EF4-FFF2-40B4-BE49-F238E27FC236}">
                <a16:creationId xmlns:a16="http://schemas.microsoft.com/office/drawing/2014/main" id="{CA0D2251-7AFE-1B36-778C-D116EDBB7FDE}"/>
              </a:ext>
            </a:extLst>
          </p:cNvPr>
          <p:cNvSpPr>
            <a:spLocks noGrp="1"/>
          </p:cNvSpPr>
          <p:nvPr>
            <p:ph type="subTitle" idx="1"/>
          </p:nvPr>
        </p:nvSpPr>
        <p:spPr/>
        <p:txBody>
          <a:bodyPr rtlCol="0"/>
          <a:lstStyle>
            <a:defPPr>
              <a:defRPr lang="fr-FR"/>
            </a:defPPr>
          </a:lstStyle>
          <a:p>
            <a:pPr rtl="0"/>
            <a:r>
              <a:rPr lang="fr-FR" dirty="0"/>
              <a:t>Day 3 – 07/02/2022</a:t>
            </a:r>
          </a:p>
        </p:txBody>
      </p:sp>
    </p:spTree>
    <p:extLst>
      <p:ext uri="{BB962C8B-B14F-4D97-AF65-F5344CB8AC3E}">
        <p14:creationId xmlns:p14="http://schemas.microsoft.com/office/powerpoint/2010/main" val="403695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046C5CA2-C9EA-425D-8B6C-CCE4B621C974}"/>
              </a:ext>
            </a:extLst>
          </p:cNvPr>
          <p:cNvSpPr>
            <a:spLocks noGrp="1"/>
          </p:cNvSpPr>
          <p:nvPr>
            <p:ph type="ftr" sz="quarter" idx="11"/>
          </p:nvPr>
        </p:nvSpPr>
        <p:spPr/>
        <p:txBody>
          <a:bodyPr/>
          <a:lstStyle/>
          <a:p>
            <a:pPr rtl="0"/>
            <a:r>
              <a:rPr lang="fr-FR"/>
              <a:t>People Analytics - Université Catholique de Lille</a:t>
            </a:r>
          </a:p>
        </p:txBody>
      </p:sp>
      <p:sp>
        <p:nvSpPr>
          <p:cNvPr id="5" name="Titre 4">
            <a:extLst>
              <a:ext uri="{FF2B5EF4-FFF2-40B4-BE49-F238E27FC236}">
                <a16:creationId xmlns:a16="http://schemas.microsoft.com/office/drawing/2014/main" id="{EA68D438-2F38-4F28-BF65-D72DB7E0AB88}"/>
              </a:ext>
            </a:extLst>
          </p:cNvPr>
          <p:cNvSpPr>
            <a:spLocks noGrp="1"/>
          </p:cNvSpPr>
          <p:nvPr>
            <p:ph type="title"/>
          </p:nvPr>
        </p:nvSpPr>
        <p:spPr>
          <a:xfrm>
            <a:off x="576071" y="704088"/>
            <a:ext cx="11198240" cy="676656"/>
          </a:xfrm>
        </p:spPr>
        <p:txBody>
          <a:bodyPr/>
          <a:lstStyle/>
          <a:p>
            <a:r>
              <a:rPr lang="en-US" dirty="0"/>
              <a:t>Screen and shortlist candidates</a:t>
            </a:r>
            <a:endParaRPr lang="fr-FR" dirty="0"/>
          </a:p>
        </p:txBody>
      </p:sp>
      <p:sp>
        <p:nvSpPr>
          <p:cNvPr id="2" name="ZoneTexte 1">
            <a:extLst>
              <a:ext uri="{FF2B5EF4-FFF2-40B4-BE49-F238E27FC236}">
                <a16:creationId xmlns:a16="http://schemas.microsoft.com/office/drawing/2014/main" id="{7064BCC3-D95E-4BE8-B5DE-1B49278EB837}"/>
              </a:ext>
            </a:extLst>
          </p:cNvPr>
          <p:cNvSpPr txBox="1"/>
          <p:nvPr/>
        </p:nvSpPr>
        <p:spPr>
          <a:xfrm>
            <a:off x="598311" y="1475952"/>
            <a:ext cx="10995378" cy="4955203"/>
          </a:xfrm>
          <a:prstGeom prst="rect">
            <a:avLst/>
          </a:prstGeom>
          <a:noFill/>
        </p:spPr>
        <p:txBody>
          <a:bodyPr wrap="square" rtlCol="0">
            <a:spAutoFit/>
          </a:bodyPr>
          <a:lstStyle/>
          <a:p>
            <a:r>
              <a:rPr lang="en-US" b="1" u="sng" dirty="0"/>
              <a:t>Sourcing:</a:t>
            </a:r>
          </a:p>
          <a:p>
            <a:r>
              <a:rPr lang="en-US" dirty="0"/>
              <a:t>Boost sourcing speed with AI and automation</a:t>
            </a:r>
          </a:p>
          <a:p>
            <a:r>
              <a:rPr lang="en-US" dirty="0"/>
              <a:t>Get new qualified candidates with a click</a:t>
            </a:r>
          </a:p>
          <a:p>
            <a:r>
              <a:rPr lang="en-US" dirty="0"/>
              <a:t>Create intelligent, personalized nurture campaigns</a:t>
            </a:r>
          </a:p>
          <a:p>
            <a:r>
              <a:rPr lang="en-US" dirty="0"/>
              <a:t>Build talent pools with AI-matching and calibration</a:t>
            </a:r>
          </a:p>
          <a:p>
            <a:r>
              <a:rPr lang="en-US" dirty="0"/>
              <a:t>Greatly reduce sourcing spend on job boards and professional networks</a:t>
            </a:r>
          </a:p>
          <a:p>
            <a:endParaRPr lang="en-US" dirty="0"/>
          </a:p>
          <a:p>
            <a:r>
              <a:rPr lang="en-US" b="1" u="sng" dirty="0"/>
              <a:t>Screening:</a:t>
            </a:r>
          </a:p>
          <a:p>
            <a:r>
              <a:rPr lang="en-US" dirty="0"/>
              <a:t>Screen the entire Talent Network instantly</a:t>
            </a:r>
          </a:p>
          <a:p>
            <a:r>
              <a:rPr lang="en-US" dirty="0"/>
              <a:t>Consider all qualifications including skills and skill learnability</a:t>
            </a:r>
          </a:p>
          <a:p>
            <a:r>
              <a:rPr lang="en-US" dirty="0"/>
              <a:t>Screen without bias and without missing quality candidates</a:t>
            </a:r>
          </a:p>
          <a:p>
            <a:r>
              <a:rPr lang="fr-FR" dirty="0"/>
              <a:t>AI </a:t>
            </a:r>
            <a:r>
              <a:rPr lang="fr-FR" dirty="0" err="1"/>
              <a:t>could</a:t>
            </a:r>
            <a:r>
              <a:rPr lang="fr-FR" dirty="0"/>
              <a:t> </a:t>
            </a:r>
            <a:r>
              <a:rPr lang="fr-FR" dirty="0" err="1"/>
              <a:t>potentially</a:t>
            </a:r>
            <a:r>
              <a:rPr lang="fr-FR" dirty="0"/>
              <a:t> </a:t>
            </a:r>
            <a:r>
              <a:rPr lang="fr-FR" dirty="0" err="1"/>
              <a:t>be</a:t>
            </a:r>
            <a:r>
              <a:rPr lang="fr-FR" dirty="0"/>
              <a:t> </a:t>
            </a:r>
            <a:r>
              <a:rPr lang="fr-FR" dirty="0" err="1"/>
              <a:t>used</a:t>
            </a:r>
            <a:r>
              <a:rPr lang="fr-FR" dirty="0"/>
              <a:t> to </a:t>
            </a:r>
            <a:r>
              <a:rPr lang="fr-FR" dirty="0" err="1"/>
              <a:t>schedule</a:t>
            </a:r>
            <a:r>
              <a:rPr lang="fr-FR" dirty="0"/>
              <a:t> and </a:t>
            </a:r>
            <a:r>
              <a:rPr lang="fr-FR" dirty="0" err="1"/>
              <a:t>coordinate</a:t>
            </a:r>
            <a:r>
              <a:rPr lang="fr-FR" dirty="0"/>
              <a:t> interviews with candidates</a:t>
            </a:r>
          </a:p>
          <a:p>
            <a:endParaRPr lang="fr-FR" dirty="0"/>
          </a:p>
          <a:p>
            <a:r>
              <a:rPr lang="en-US" sz="2000" dirty="0">
                <a:hlinkClick r:id="rId2"/>
              </a:rPr>
              <a:t>"How AI is Deciding Who Gets Hired“</a:t>
            </a:r>
            <a:endParaRPr lang="en-US" sz="2000" dirty="0"/>
          </a:p>
          <a:p>
            <a:endParaRPr lang="en-US" sz="2000" dirty="0"/>
          </a:p>
          <a:p>
            <a:r>
              <a:rPr lang="fr-FR" sz="2400" b="1" dirty="0"/>
              <a:t>Open discussion : comments?</a:t>
            </a:r>
          </a:p>
          <a:p>
            <a:endParaRPr lang="fr-FR" dirty="0"/>
          </a:p>
        </p:txBody>
      </p:sp>
    </p:spTree>
    <p:extLst>
      <p:ext uri="{BB962C8B-B14F-4D97-AF65-F5344CB8AC3E}">
        <p14:creationId xmlns:p14="http://schemas.microsoft.com/office/powerpoint/2010/main" val="147473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005D4D31-1628-4A90-940B-8882F6FB1C89}"/>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6BB288A1-6511-449D-AD60-2ED3F41E16AC}"/>
              </a:ext>
            </a:extLst>
          </p:cNvPr>
          <p:cNvSpPr>
            <a:spLocks noGrp="1"/>
          </p:cNvSpPr>
          <p:nvPr>
            <p:ph type="title"/>
          </p:nvPr>
        </p:nvSpPr>
        <p:spPr/>
        <p:txBody>
          <a:bodyPr/>
          <a:lstStyle/>
          <a:p>
            <a:r>
              <a:rPr lang="fr-FR" dirty="0"/>
              <a:t>Recruitment </a:t>
            </a:r>
            <a:r>
              <a:rPr lang="fr-FR" dirty="0" err="1"/>
              <a:t>steps</a:t>
            </a:r>
            <a:endParaRPr lang="fr-FR" dirty="0"/>
          </a:p>
        </p:txBody>
      </p:sp>
      <p:sp>
        <p:nvSpPr>
          <p:cNvPr id="5" name="ZoneTexte 4">
            <a:extLst>
              <a:ext uri="{FF2B5EF4-FFF2-40B4-BE49-F238E27FC236}">
                <a16:creationId xmlns:a16="http://schemas.microsoft.com/office/drawing/2014/main" id="{D3005ADF-A391-4BB2-84FC-31753DBAF12E}"/>
              </a:ext>
            </a:extLst>
          </p:cNvPr>
          <p:cNvSpPr txBox="1"/>
          <p:nvPr/>
        </p:nvSpPr>
        <p:spPr>
          <a:xfrm>
            <a:off x="576071" y="1826104"/>
            <a:ext cx="6101644" cy="3046988"/>
          </a:xfrm>
          <a:prstGeom prst="rect">
            <a:avLst/>
          </a:prstGeom>
          <a:noFill/>
        </p:spPr>
        <p:txBody>
          <a:bodyPr wrap="square">
            <a:spAutoFit/>
          </a:bodyPr>
          <a:lstStyle/>
          <a:p>
            <a:r>
              <a:rPr lang="en-US" sz="2400" b="1" dirty="0"/>
              <a:t>The main steps are:</a:t>
            </a:r>
          </a:p>
          <a:p>
            <a:pPr marL="342900" indent="-342900">
              <a:buFont typeface="Arial" panose="020B0604020202020204" pitchFamily="34" charset="0"/>
              <a:buChar char="•"/>
            </a:pPr>
            <a:r>
              <a:rPr lang="en-US" sz="2400" dirty="0"/>
              <a:t>Identify the hiring needs</a:t>
            </a:r>
            <a:r>
              <a:rPr lang="en-US" sz="2400" dirty="0">
                <a:solidFill>
                  <a:schemeClr val="accent1">
                    <a:lumMod val="75000"/>
                  </a:schemeClr>
                </a:solidFill>
              </a:rPr>
              <a:t>.</a:t>
            </a:r>
          </a:p>
          <a:p>
            <a:pPr marL="342900" indent="-342900">
              <a:buFont typeface="Arial" panose="020B0604020202020204" pitchFamily="34" charset="0"/>
              <a:buChar char="•"/>
            </a:pPr>
            <a:r>
              <a:rPr lang="en-US" sz="2400" dirty="0"/>
              <a:t>Prepare job descriptions.</a:t>
            </a:r>
          </a:p>
          <a:p>
            <a:pPr marL="342900" indent="-342900">
              <a:buFont typeface="Arial" panose="020B0604020202020204" pitchFamily="34" charset="0"/>
              <a:buChar char="•"/>
            </a:pPr>
            <a:r>
              <a:rPr lang="en-US" sz="2400" dirty="0"/>
              <a:t>Devise recruitment strategy</a:t>
            </a:r>
            <a:r>
              <a:rPr lang="en-US" sz="2400" dirty="0">
                <a:solidFill>
                  <a:schemeClr val="accent1">
                    <a:lumMod val="75000"/>
                  </a:schemeClr>
                </a:solidFill>
              </a:rPr>
              <a:t>.</a:t>
            </a:r>
          </a:p>
          <a:p>
            <a:pPr marL="342900" indent="-342900">
              <a:buFont typeface="Arial" panose="020B0604020202020204" pitchFamily="34" charset="0"/>
              <a:buChar char="•"/>
            </a:pPr>
            <a:r>
              <a:rPr lang="en-US" sz="2400" dirty="0"/>
              <a:t>Screen and shortlist candidates.</a:t>
            </a:r>
          </a:p>
          <a:p>
            <a:pPr marL="342900" indent="-342900">
              <a:buFont typeface="Arial" panose="020B0604020202020204" pitchFamily="34" charset="0"/>
              <a:buChar char="•"/>
            </a:pPr>
            <a:r>
              <a:rPr lang="en-US" sz="2400" dirty="0">
                <a:solidFill>
                  <a:schemeClr val="accent1">
                    <a:lumMod val="75000"/>
                  </a:schemeClr>
                </a:solidFill>
              </a:rPr>
              <a:t>Conduct interviews.</a:t>
            </a:r>
          </a:p>
          <a:p>
            <a:pPr marL="342900" indent="-342900">
              <a:buFont typeface="Arial" panose="020B0604020202020204" pitchFamily="34" charset="0"/>
              <a:buChar char="•"/>
            </a:pPr>
            <a:r>
              <a:rPr lang="en-US" sz="2400" dirty="0"/>
              <a:t>Evaluate and make the offer.</a:t>
            </a:r>
          </a:p>
          <a:p>
            <a:pPr marL="342900" indent="-342900">
              <a:buFont typeface="Arial" panose="020B0604020202020204" pitchFamily="34" charset="0"/>
              <a:buChar char="•"/>
            </a:pPr>
            <a:r>
              <a:rPr lang="en-US" sz="2400" dirty="0"/>
              <a:t>Onboard the new employee.</a:t>
            </a:r>
            <a:endParaRPr lang="fr-FR" sz="2400" dirty="0"/>
          </a:p>
        </p:txBody>
      </p:sp>
    </p:spTree>
    <p:extLst>
      <p:ext uri="{BB962C8B-B14F-4D97-AF65-F5344CB8AC3E}">
        <p14:creationId xmlns:p14="http://schemas.microsoft.com/office/powerpoint/2010/main" val="6307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046C5CA2-C9EA-425D-8B6C-CCE4B621C974}"/>
              </a:ext>
            </a:extLst>
          </p:cNvPr>
          <p:cNvSpPr>
            <a:spLocks noGrp="1"/>
          </p:cNvSpPr>
          <p:nvPr>
            <p:ph type="ftr" sz="quarter" idx="11"/>
          </p:nvPr>
        </p:nvSpPr>
        <p:spPr/>
        <p:txBody>
          <a:bodyPr/>
          <a:lstStyle/>
          <a:p>
            <a:pPr rtl="0"/>
            <a:r>
              <a:rPr lang="fr-FR"/>
              <a:t>People Analytics - Université Catholique de Lille</a:t>
            </a:r>
          </a:p>
        </p:txBody>
      </p:sp>
      <p:sp>
        <p:nvSpPr>
          <p:cNvPr id="5" name="Titre 4">
            <a:extLst>
              <a:ext uri="{FF2B5EF4-FFF2-40B4-BE49-F238E27FC236}">
                <a16:creationId xmlns:a16="http://schemas.microsoft.com/office/drawing/2014/main" id="{EA68D438-2F38-4F28-BF65-D72DB7E0AB88}"/>
              </a:ext>
            </a:extLst>
          </p:cNvPr>
          <p:cNvSpPr>
            <a:spLocks noGrp="1"/>
          </p:cNvSpPr>
          <p:nvPr>
            <p:ph type="title"/>
          </p:nvPr>
        </p:nvSpPr>
        <p:spPr/>
        <p:txBody>
          <a:bodyPr/>
          <a:lstStyle/>
          <a:p>
            <a:r>
              <a:rPr lang="fr-FR" dirty="0" err="1"/>
              <a:t>Recruit</a:t>
            </a:r>
            <a:endParaRPr lang="fr-FR" dirty="0"/>
          </a:p>
        </p:txBody>
      </p:sp>
      <p:sp>
        <p:nvSpPr>
          <p:cNvPr id="6" name="ZoneTexte 5">
            <a:extLst>
              <a:ext uri="{FF2B5EF4-FFF2-40B4-BE49-F238E27FC236}">
                <a16:creationId xmlns:a16="http://schemas.microsoft.com/office/drawing/2014/main" id="{69E851A8-644F-46FF-BB78-3406C2CF5AB1}"/>
              </a:ext>
            </a:extLst>
          </p:cNvPr>
          <p:cNvSpPr txBox="1"/>
          <p:nvPr/>
        </p:nvSpPr>
        <p:spPr>
          <a:xfrm>
            <a:off x="576071" y="1819112"/>
            <a:ext cx="6101644" cy="1169551"/>
          </a:xfrm>
          <a:prstGeom prst="rect">
            <a:avLst/>
          </a:prstGeom>
          <a:noFill/>
        </p:spPr>
        <p:txBody>
          <a:bodyPr wrap="square">
            <a:spAutoFit/>
          </a:bodyPr>
          <a:lstStyle/>
          <a:p>
            <a:r>
              <a:rPr lang="fr-FR" sz="2400" dirty="0">
                <a:hlinkClick r:id="rId2"/>
              </a:rPr>
              <a:t>Entretien d’embauche </a:t>
            </a:r>
            <a:r>
              <a:rPr lang="fr-FR" sz="2400" dirty="0" err="1">
                <a:hlinkClick r:id="rId2"/>
              </a:rPr>
              <a:t>video</a:t>
            </a:r>
            <a:r>
              <a:rPr lang="fr-FR" sz="2400" dirty="0">
                <a:hlinkClick r:id="rId2"/>
              </a:rPr>
              <a:t> et IA</a:t>
            </a:r>
            <a:endParaRPr lang="fr-FR" sz="2400" dirty="0"/>
          </a:p>
          <a:p>
            <a:endParaRPr lang="fr-FR" dirty="0"/>
          </a:p>
          <a:p>
            <a:r>
              <a:rPr lang="fr-FR" sz="2800" b="1" dirty="0"/>
              <a:t>Open discussion : comments?</a:t>
            </a:r>
          </a:p>
        </p:txBody>
      </p:sp>
    </p:spTree>
    <p:extLst>
      <p:ext uri="{BB962C8B-B14F-4D97-AF65-F5344CB8AC3E}">
        <p14:creationId xmlns:p14="http://schemas.microsoft.com/office/powerpoint/2010/main" val="313494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005D4D31-1628-4A90-940B-8882F6FB1C89}"/>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6BB288A1-6511-449D-AD60-2ED3F41E16AC}"/>
              </a:ext>
            </a:extLst>
          </p:cNvPr>
          <p:cNvSpPr>
            <a:spLocks noGrp="1"/>
          </p:cNvSpPr>
          <p:nvPr>
            <p:ph type="title"/>
          </p:nvPr>
        </p:nvSpPr>
        <p:spPr/>
        <p:txBody>
          <a:bodyPr/>
          <a:lstStyle/>
          <a:p>
            <a:r>
              <a:rPr lang="fr-FR" dirty="0"/>
              <a:t>Recruitment </a:t>
            </a:r>
            <a:r>
              <a:rPr lang="fr-FR" dirty="0" err="1"/>
              <a:t>steps</a:t>
            </a:r>
            <a:endParaRPr lang="fr-FR" dirty="0"/>
          </a:p>
        </p:txBody>
      </p:sp>
      <p:sp>
        <p:nvSpPr>
          <p:cNvPr id="5" name="ZoneTexte 4">
            <a:extLst>
              <a:ext uri="{FF2B5EF4-FFF2-40B4-BE49-F238E27FC236}">
                <a16:creationId xmlns:a16="http://schemas.microsoft.com/office/drawing/2014/main" id="{D3005ADF-A391-4BB2-84FC-31753DBAF12E}"/>
              </a:ext>
            </a:extLst>
          </p:cNvPr>
          <p:cNvSpPr txBox="1"/>
          <p:nvPr/>
        </p:nvSpPr>
        <p:spPr>
          <a:xfrm>
            <a:off x="576071" y="1826104"/>
            <a:ext cx="6101644" cy="3046988"/>
          </a:xfrm>
          <a:prstGeom prst="rect">
            <a:avLst/>
          </a:prstGeom>
          <a:noFill/>
        </p:spPr>
        <p:txBody>
          <a:bodyPr wrap="square">
            <a:spAutoFit/>
          </a:bodyPr>
          <a:lstStyle/>
          <a:p>
            <a:r>
              <a:rPr lang="en-US" sz="2400" b="1" dirty="0"/>
              <a:t>The main steps are:</a:t>
            </a:r>
          </a:p>
          <a:p>
            <a:pPr marL="342900" indent="-342900">
              <a:buFont typeface="Arial" panose="020B0604020202020204" pitchFamily="34" charset="0"/>
              <a:buChar char="•"/>
            </a:pPr>
            <a:r>
              <a:rPr lang="en-US" sz="2400" dirty="0"/>
              <a:t>Identify the hiring needs</a:t>
            </a:r>
            <a:r>
              <a:rPr lang="en-US" sz="2400" dirty="0">
                <a:solidFill>
                  <a:schemeClr val="accent1">
                    <a:lumMod val="75000"/>
                  </a:schemeClr>
                </a:solidFill>
              </a:rPr>
              <a:t>.</a:t>
            </a:r>
          </a:p>
          <a:p>
            <a:pPr marL="342900" indent="-342900">
              <a:buFont typeface="Arial" panose="020B0604020202020204" pitchFamily="34" charset="0"/>
              <a:buChar char="•"/>
            </a:pPr>
            <a:r>
              <a:rPr lang="en-US" sz="2400" dirty="0"/>
              <a:t>Prepare job descriptions.</a:t>
            </a:r>
          </a:p>
          <a:p>
            <a:pPr marL="342900" indent="-342900">
              <a:buFont typeface="Arial" panose="020B0604020202020204" pitchFamily="34" charset="0"/>
              <a:buChar char="•"/>
            </a:pPr>
            <a:r>
              <a:rPr lang="en-US" sz="2400" dirty="0"/>
              <a:t>Devise recruitment strategy</a:t>
            </a:r>
            <a:r>
              <a:rPr lang="en-US" sz="2400" dirty="0">
                <a:solidFill>
                  <a:schemeClr val="accent1">
                    <a:lumMod val="75000"/>
                  </a:schemeClr>
                </a:solidFill>
              </a:rPr>
              <a:t>.</a:t>
            </a:r>
          </a:p>
          <a:p>
            <a:pPr marL="342900" indent="-342900">
              <a:buFont typeface="Arial" panose="020B0604020202020204" pitchFamily="34" charset="0"/>
              <a:buChar char="•"/>
            </a:pPr>
            <a:r>
              <a:rPr lang="en-US" sz="2400" dirty="0"/>
              <a:t>Screen and shortlist candidates.</a:t>
            </a:r>
          </a:p>
          <a:p>
            <a:pPr marL="342900" indent="-342900">
              <a:buFont typeface="Arial" panose="020B0604020202020204" pitchFamily="34" charset="0"/>
              <a:buChar char="•"/>
            </a:pPr>
            <a:r>
              <a:rPr lang="en-US" sz="2400" dirty="0"/>
              <a:t>Conduct interviews.</a:t>
            </a:r>
          </a:p>
          <a:p>
            <a:pPr marL="342900" indent="-342900">
              <a:buFont typeface="Arial" panose="020B0604020202020204" pitchFamily="34" charset="0"/>
              <a:buChar char="•"/>
            </a:pPr>
            <a:r>
              <a:rPr lang="en-US" sz="2400" dirty="0">
                <a:solidFill>
                  <a:schemeClr val="accent1">
                    <a:lumMod val="75000"/>
                  </a:schemeClr>
                </a:solidFill>
              </a:rPr>
              <a:t>Evaluate and make the offer.</a:t>
            </a:r>
          </a:p>
          <a:p>
            <a:pPr marL="342900" indent="-342900">
              <a:buFont typeface="Arial" panose="020B0604020202020204" pitchFamily="34" charset="0"/>
              <a:buChar char="•"/>
            </a:pPr>
            <a:r>
              <a:rPr lang="en-US" sz="2400" dirty="0"/>
              <a:t>Onboard the new employee.</a:t>
            </a:r>
            <a:endParaRPr lang="fr-FR" sz="2400" dirty="0"/>
          </a:p>
        </p:txBody>
      </p:sp>
    </p:spTree>
    <p:extLst>
      <p:ext uri="{BB962C8B-B14F-4D97-AF65-F5344CB8AC3E}">
        <p14:creationId xmlns:p14="http://schemas.microsoft.com/office/powerpoint/2010/main" val="355956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046C5CA2-C9EA-425D-8B6C-CCE4B621C974}"/>
              </a:ext>
            </a:extLst>
          </p:cNvPr>
          <p:cNvSpPr>
            <a:spLocks noGrp="1"/>
          </p:cNvSpPr>
          <p:nvPr>
            <p:ph type="ftr" sz="quarter" idx="11"/>
          </p:nvPr>
        </p:nvSpPr>
        <p:spPr/>
        <p:txBody>
          <a:bodyPr/>
          <a:lstStyle/>
          <a:p>
            <a:pPr rtl="0"/>
            <a:r>
              <a:rPr lang="fr-FR"/>
              <a:t>People Analytics - Université Catholique de Lille</a:t>
            </a:r>
          </a:p>
        </p:txBody>
      </p:sp>
      <p:sp>
        <p:nvSpPr>
          <p:cNvPr id="5" name="Titre 4">
            <a:extLst>
              <a:ext uri="{FF2B5EF4-FFF2-40B4-BE49-F238E27FC236}">
                <a16:creationId xmlns:a16="http://schemas.microsoft.com/office/drawing/2014/main" id="{EA68D438-2F38-4F28-BF65-D72DB7E0AB88}"/>
              </a:ext>
            </a:extLst>
          </p:cNvPr>
          <p:cNvSpPr>
            <a:spLocks noGrp="1"/>
          </p:cNvSpPr>
          <p:nvPr>
            <p:ph type="title"/>
          </p:nvPr>
        </p:nvSpPr>
        <p:spPr/>
        <p:txBody>
          <a:bodyPr/>
          <a:lstStyle/>
          <a:p>
            <a:r>
              <a:rPr lang="en-US" dirty="0"/>
              <a:t>Evaluate and make the offer</a:t>
            </a:r>
          </a:p>
        </p:txBody>
      </p:sp>
      <p:sp>
        <p:nvSpPr>
          <p:cNvPr id="6" name="ZoneTexte 5">
            <a:extLst>
              <a:ext uri="{FF2B5EF4-FFF2-40B4-BE49-F238E27FC236}">
                <a16:creationId xmlns:a16="http://schemas.microsoft.com/office/drawing/2014/main" id="{E87449EA-0AA9-49F4-8368-049916EFF4A6}"/>
              </a:ext>
            </a:extLst>
          </p:cNvPr>
          <p:cNvSpPr txBox="1"/>
          <p:nvPr/>
        </p:nvSpPr>
        <p:spPr>
          <a:xfrm>
            <a:off x="576071" y="1722735"/>
            <a:ext cx="11277262" cy="3416320"/>
          </a:xfrm>
          <a:prstGeom prst="rect">
            <a:avLst/>
          </a:prstGeom>
          <a:noFill/>
        </p:spPr>
        <p:txBody>
          <a:bodyPr wrap="square">
            <a:spAutoFit/>
          </a:bodyPr>
          <a:lstStyle/>
          <a:p>
            <a:r>
              <a:rPr lang="en-US" b="1" u="sng" dirty="0"/>
              <a:t>Skills assessments: </a:t>
            </a:r>
            <a:r>
              <a:rPr lang="en-US" dirty="0"/>
              <a:t>AI could potentially be used to assess candidates' skills and abilities in a more objective and standardized manner, potentially using tests or assessments that are designed to measure specific skills or aptitudes. </a:t>
            </a:r>
          </a:p>
          <a:p>
            <a:endParaRPr lang="en-US" dirty="0"/>
          </a:p>
          <a:p>
            <a:endParaRPr lang="en-US" dirty="0"/>
          </a:p>
          <a:p>
            <a:r>
              <a:rPr lang="en-US" b="1" u="sng" dirty="0"/>
              <a:t>Reference &amp; Background checks: </a:t>
            </a:r>
            <a:r>
              <a:rPr lang="en-US" dirty="0"/>
              <a:t>AI could potentially be used to automate the background check process, potentially using natural language processing to analyze candidates' resumes, social media profiles, or other sources of information to identify potential red flags or discrepancies. </a:t>
            </a:r>
          </a:p>
          <a:p>
            <a:endParaRPr lang="en-US" dirty="0"/>
          </a:p>
          <a:p>
            <a:endParaRPr lang="en-US" dirty="0"/>
          </a:p>
          <a:p>
            <a:r>
              <a:rPr lang="en-US" b="1" u="sng" dirty="0"/>
              <a:t>Compensation offer: </a:t>
            </a:r>
            <a:r>
              <a:rPr lang="en-US" dirty="0"/>
              <a:t>Based on market data, candidate experience and crossed with expectations</a:t>
            </a:r>
          </a:p>
          <a:p>
            <a:endParaRPr lang="en-US" dirty="0"/>
          </a:p>
          <a:p>
            <a:endParaRPr lang="fr-FR" dirty="0"/>
          </a:p>
        </p:txBody>
      </p:sp>
    </p:spTree>
    <p:extLst>
      <p:ext uri="{BB962C8B-B14F-4D97-AF65-F5344CB8AC3E}">
        <p14:creationId xmlns:p14="http://schemas.microsoft.com/office/powerpoint/2010/main" val="518693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005D4D31-1628-4A90-940B-8882F6FB1C89}"/>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6BB288A1-6511-449D-AD60-2ED3F41E16AC}"/>
              </a:ext>
            </a:extLst>
          </p:cNvPr>
          <p:cNvSpPr>
            <a:spLocks noGrp="1"/>
          </p:cNvSpPr>
          <p:nvPr>
            <p:ph type="title"/>
          </p:nvPr>
        </p:nvSpPr>
        <p:spPr/>
        <p:txBody>
          <a:bodyPr/>
          <a:lstStyle/>
          <a:p>
            <a:r>
              <a:rPr lang="fr-FR" dirty="0"/>
              <a:t>Recruitment </a:t>
            </a:r>
            <a:r>
              <a:rPr lang="fr-FR" dirty="0" err="1"/>
              <a:t>steps</a:t>
            </a:r>
            <a:endParaRPr lang="fr-FR" dirty="0"/>
          </a:p>
        </p:txBody>
      </p:sp>
      <p:sp>
        <p:nvSpPr>
          <p:cNvPr id="5" name="ZoneTexte 4">
            <a:extLst>
              <a:ext uri="{FF2B5EF4-FFF2-40B4-BE49-F238E27FC236}">
                <a16:creationId xmlns:a16="http://schemas.microsoft.com/office/drawing/2014/main" id="{D3005ADF-A391-4BB2-84FC-31753DBAF12E}"/>
              </a:ext>
            </a:extLst>
          </p:cNvPr>
          <p:cNvSpPr txBox="1"/>
          <p:nvPr/>
        </p:nvSpPr>
        <p:spPr>
          <a:xfrm>
            <a:off x="576071" y="1826104"/>
            <a:ext cx="6101644" cy="3046988"/>
          </a:xfrm>
          <a:prstGeom prst="rect">
            <a:avLst/>
          </a:prstGeom>
          <a:noFill/>
        </p:spPr>
        <p:txBody>
          <a:bodyPr wrap="square">
            <a:spAutoFit/>
          </a:bodyPr>
          <a:lstStyle/>
          <a:p>
            <a:r>
              <a:rPr lang="en-US" sz="2400" b="1" dirty="0"/>
              <a:t>The main steps are:</a:t>
            </a:r>
          </a:p>
          <a:p>
            <a:pPr marL="342900" indent="-342900">
              <a:buFont typeface="Arial" panose="020B0604020202020204" pitchFamily="34" charset="0"/>
              <a:buChar char="•"/>
            </a:pPr>
            <a:r>
              <a:rPr lang="en-US" sz="2400" dirty="0"/>
              <a:t>Identify the hiring needs</a:t>
            </a:r>
            <a:r>
              <a:rPr lang="en-US" sz="2400" dirty="0">
                <a:solidFill>
                  <a:schemeClr val="accent1">
                    <a:lumMod val="75000"/>
                  </a:schemeClr>
                </a:solidFill>
              </a:rPr>
              <a:t>.</a:t>
            </a:r>
          </a:p>
          <a:p>
            <a:pPr marL="342900" indent="-342900">
              <a:buFont typeface="Arial" panose="020B0604020202020204" pitchFamily="34" charset="0"/>
              <a:buChar char="•"/>
            </a:pPr>
            <a:r>
              <a:rPr lang="en-US" sz="2400" dirty="0"/>
              <a:t>Prepare job descriptions.</a:t>
            </a:r>
          </a:p>
          <a:p>
            <a:pPr marL="342900" indent="-342900">
              <a:buFont typeface="Arial" panose="020B0604020202020204" pitchFamily="34" charset="0"/>
              <a:buChar char="•"/>
            </a:pPr>
            <a:r>
              <a:rPr lang="en-US" sz="2400" dirty="0"/>
              <a:t>Devise recruitment strategy</a:t>
            </a:r>
            <a:r>
              <a:rPr lang="en-US" sz="2400" dirty="0">
                <a:solidFill>
                  <a:schemeClr val="accent1">
                    <a:lumMod val="75000"/>
                  </a:schemeClr>
                </a:solidFill>
              </a:rPr>
              <a:t>.</a:t>
            </a:r>
          </a:p>
          <a:p>
            <a:pPr marL="342900" indent="-342900">
              <a:buFont typeface="Arial" panose="020B0604020202020204" pitchFamily="34" charset="0"/>
              <a:buChar char="•"/>
            </a:pPr>
            <a:r>
              <a:rPr lang="en-US" sz="2400" dirty="0"/>
              <a:t>Screen and shortlist candidates.</a:t>
            </a:r>
          </a:p>
          <a:p>
            <a:pPr marL="342900" indent="-342900">
              <a:buFont typeface="Arial" panose="020B0604020202020204" pitchFamily="34" charset="0"/>
              <a:buChar char="•"/>
            </a:pPr>
            <a:r>
              <a:rPr lang="en-US" sz="2400" dirty="0"/>
              <a:t>Conduct interviews.</a:t>
            </a:r>
          </a:p>
          <a:p>
            <a:pPr marL="342900" indent="-342900">
              <a:buFont typeface="Arial" panose="020B0604020202020204" pitchFamily="34" charset="0"/>
              <a:buChar char="•"/>
            </a:pPr>
            <a:r>
              <a:rPr lang="en-US" sz="2400" dirty="0"/>
              <a:t>Evaluate and make the offer.</a:t>
            </a:r>
          </a:p>
          <a:p>
            <a:pPr marL="342900" indent="-342900">
              <a:buFont typeface="Arial" panose="020B0604020202020204" pitchFamily="34" charset="0"/>
              <a:buChar char="•"/>
            </a:pPr>
            <a:r>
              <a:rPr lang="en-US" sz="2400" dirty="0">
                <a:solidFill>
                  <a:schemeClr val="accent1">
                    <a:lumMod val="75000"/>
                  </a:schemeClr>
                </a:solidFill>
              </a:rPr>
              <a:t>Onboard the new employee</a:t>
            </a:r>
            <a:r>
              <a:rPr lang="en-US" sz="2400" dirty="0"/>
              <a:t>.</a:t>
            </a:r>
            <a:endParaRPr lang="fr-FR" sz="2400" dirty="0"/>
          </a:p>
        </p:txBody>
      </p:sp>
    </p:spTree>
    <p:extLst>
      <p:ext uri="{BB962C8B-B14F-4D97-AF65-F5344CB8AC3E}">
        <p14:creationId xmlns:p14="http://schemas.microsoft.com/office/powerpoint/2010/main" val="2865712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68B0B-70F8-42E2-92AE-5754C0EBC092}"/>
              </a:ext>
            </a:extLst>
          </p:cNvPr>
          <p:cNvSpPr>
            <a:spLocks noGrp="1"/>
          </p:cNvSpPr>
          <p:nvPr>
            <p:ph type="title"/>
          </p:nvPr>
        </p:nvSpPr>
        <p:spPr>
          <a:xfrm>
            <a:off x="1056622" y="1883516"/>
            <a:ext cx="7848036" cy="3090968"/>
          </a:xfrm>
        </p:spPr>
        <p:txBody>
          <a:bodyPr/>
          <a:lstStyle/>
          <a:p>
            <a:r>
              <a:rPr lang="fr-FR" dirty="0"/>
              <a:t>Onboarding</a:t>
            </a:r>
          </a:p>
        </p:txBody>
      </p:sp>
      <p:sp>
        <p:nvSpPr>
          <p:cNvPr id="3" name="Espace réservé du texte 2">
            <a:extLst>
              <a:ext uri="{FF2B5EF4-FFF2-40B4-BE49-F238E27FC236}">
                <a16:creationId xmlns:a16="http://schemas.microsoft.com/office/drawing/2014/main" id="{91580A0E-1630-43D2-BD84-BFF5264E74B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763335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6561600E-2DAC-4335-9A80-0DEA1058D7EB}"/>
              </a:ext>
            </a:extLst>
          </p:cNvPr>
          <p:cNvSpPr>
            <a:spLocks noGrp="1"/>
          </p:cNvSpPr>
          <p:nvPr>
            <p:ph type="ftr" sz="quarter" idx="11"/>
          </p:nvPr>
        </p:nvSpPr>
        <p:spPr/>
        <p:txBody>
          <a:bodyPr/>
          <a:lstStyle/>
          <a:p>
            <a:pPr rtl="0"/>
            <a:r>
              <a:rPr lang="fr-FR"/>
              <a:t>People Analytics - Université Catholique de Lille</a:t>
            </a:r>
          </a:p>
        </p:txBody>
      </p:sp>
      <p:sp>
        <p:nvSpPr>
          <p:cNvPr id="5" name="Titre 4">
            <a:extLst>
              <a:ext uri="{FF2B5EF4-FFF2-40B4-BE49-F238E27FC236}">
                <a16:creationId xmlns:a16="http://schemas.microsoft.com/office/drawing/2014/main" id="{AC8F0043-3A98-4FDF-8816-EE0FB5DD0EC4}"/>
              </a:ext>
            </a:extLst>
          </p:cNvPr>
          <p:cNvSpPr>
            <a:spLocks noGrp="1"/>
          </p:cNvSpPr>
          <p:nvPr>
            <p:ph type="title"/>
          </p:nvPr>
        </p:nvSpPr>
        <p:spPr/>
        <p:txBody>
          <a:bodyPr/>
          <a:lstStyle/>
          <a:p>
            <a:r>
              <a:rPr lang="fr-FR" dirty="0" err="1"/>
              <a:t>Onboard</a:t>
            </a:r>
            <a:endParaRPr lang="fr-FR" dirty="0"/>
          </a:p>
        </p:txBody>
      </p:sp>
      <p:sp>
        <p:nvSpPr>
          <p:cNvPr id="6" name="Espace réservé du contenu 5">
            <a:extLst>
              <a:ext uri="{FF2B5EF4-FFF2-40B4-BE49-F238E27FC236}">
                <a16:creationId xmlns:a16="http://schemas.microsoft.com/office/drawing/2014/main" id="{7741CECE-4C11-4161-926A-410C4BC8F976}"/>
              </a:ext>
            </a:extLst>
          </p:cNvPr>
          <p:cNvSpPr>
            <a:spLocks noGrp="1"/>
          </p:cNvSpPr>
          <p:nvPr>
            <p:ph idx="1"/>
          </p:nvPr>
        </p:nvSpPr>
        <p:spPr/>
        <p:txBody>
          <a:bodyPr>
            <a:normAutofit/>
          </a:bodyPr>
          <a:lstStyle/>
          <a:p>
            <a:r>
              <a:rPr lang="fr-FR" dirty="0" err="1"/>
              <a:t>Remember</a:t>
            </a:r>
            <a:r>
              <a:rPr lang="fr-FR" dirty="0"/>
              <a:t> &amp; rate your </a:t>
            </a:r>
            <a:r>
              <a:rPr lang="fr-FR" dirty="0" err="1"/>
              <a:t>own</a:t>
            </a:r>
            <a:r>
              <a:rPr lang="fr-FR" dirty="0"/>
              <a:t> onboarding experience…</a:t>
            </a:r>
            <a:endParaRPr lang="fr-FR" dirty="0">
              <a:cs typeface="Calibri"/>
            </a:endParaRPr>
          </a:p>
          <a:p>
            <a:pPr lvl="1"/>
            <a:endParaRPr lang="fr-FR" dirty="0">
              <a:cs typeface="Calibri"/>
            </a:endParaRPr>
          </a:p>
          <a:p>
            <a:pPr marL="0" indent="0">
              <a:buNone/>
            </a:pPr>
            <a:endParaRPr lang="fr-FR" dirty="0"/>
          </a:p>
        </p:txBody>
      </p:sp>
      <p:sp>
        <p:nvSpPr>
          <p:cNvPr id="12" name="Star: 5 Points 6">
            <a:extLst>
              <a:ext uri="{FF2B5EF4-FFF2-40B4-BE49-F238E27FC236}">
                <a16:creationId xmlns:a16="http://schemas.microsoft.com/office/drawing/2014/main" id="{0A6B80C5-4E98-46FF-9202-DF2AC093A7AE}"/>
              </a:ext>
            </a:extLst>
          </p:cNvPr>
          <p:cNvSpPr/>
          <p:nvPr/>
        </p:nvSpPr>
        <p:spPr>
          <a:xfrm>
            <a:off x="3484111" y="3212345"/>
            <a:ext cx="700216" cy="628135"/>
          </a:xfrm>
          <a:prstGeom prst="star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8">
            <a:extLst>
              <a:ext uri="{FF2B5EF4-FFF2-40B4-BE49-F238E27FC236}">
                <a16:creationId xmlns:a16="http://schemas.microsoft.com/office/drawing/2014/main" id="{B4611CD6-0D90-4AEF-ADAA-1678F494BFA0}"/>
              </a:ext>
            </a:extLst>
          </p:cNvPr>
          <p:cNvSpPr/>
          <p:nvPr/>
        </p:nvSpPr>
        <p:spPr>
          <a:xfrm>
            <a:off x="4379976" y="3212345"/>
            <a:ext cx="700216" cy="628135"/>
          </a:xfrm>
          <a:prstGeom prst="star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9">
            <a:extLst>
              <a:ext uri="{FF2B5EF4-FFF2-40B4-BE49-F238E27FC236}">
                <a16:creationId xmlns:a16="http://schemas.microsoft.com/office/drawing/2014/main" id="{E153F59C-64C6-4D33-86A9-8AAE0A603018}"/>
              </a:ext>
            </a:extLst>
          </p:cNvPr>
          <p:cNvSpPr/>
          <p:nvPr/>
        </p:nvSpPr>
        <p:spPr>
          <a:xfrm>
            <a:off x="5286138" y="3212345"/>
            <a:ext cx="700216" cy="628135"/>
          </a:xfrm>
          <a:prstGeom prst="star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tar: 5 Points 10">
            <a:extLst>
              <a:ext uri="{FF2B5EF4-FFF2-40B4-BE49-F238E27FC236}">
                <a16:creationId xmlns:a16="http://schemas.microsoft.com/office/drawing/2014/main" id="{586510BB-3BFF-42EE-AA26-06D9798B4F66}"/>
              </a:ext>
            </a:extLst>
          </p:cNvPr>
          <p:cNvSpPr/>
          <p:nvPr/>
        </p:nvSpPr>
        <p:spPr>
          <a:xfrm>
            <a:off x="6120219" y="3212345"/>
            <a:ext cx="700216" cy="628135"/>
          </a:xfrm>
          <a:prstGeom prst="star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1">
            <a:extLst>
              <a:ext uri="{FF2B5EF4-FFF2-40B4-BE49-F238E27FC236}">
                <a16:creationId xmlns:a16="http://schemas.microsoft.com/office/drawing/2014/main" id="{52325C0A-420D-4AD9-83A6-9640C8E72B30}"/>
              </a:ext>
            </a:extLst>
          </p:cNvPr>
          <p:cNvSpPr/>
          <p:nvPr/>
        </p:nvSpPr>
        <p:spPr>
          <a:xfrm>
            <a:off x="6964597" y="3212345"/>
            <a:ext cx="700216" cy="628135"/>
          </a:xfrm>
          <a:prstGeom prst="star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10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6561600E-2DAC-4335-9A80-0DEA1058D7EB}"/>
              </a:ext>
            </a:extLst>
          </p:cNvPr>
          <p:cNvSpPr>
            <a:spLocks noGrp="1"/>
          </p:cNvSpPr>
          <p:nvPr>
            <p:ph type="ftr" sz="quarter" idx="11"/>
          </p:nvPr>
        </p:nvSpPr>
        <p:spPr/>
        <p:txBody>
          <a:bodyPr/>
          <a:lstStyle/>
          <a:p>
            <a:pPr rtl="0"/>
            <a:r>
              <a:rPr lang="fr-FR"/>
              <a:t>People Analytics - Université Catholique de Lille</a:t>
            </a:r>
          </a:p>
        </p:txBody>
      </p:sp>
      <p:sp>
        <p:nvSpPr>
          <p:cNvPr id="5" name="Titre 4">
            <a:extLst>
              <a:ext uri="{FF2B5EF4-FFF2-40B4-BE49-F238E27FC236}">
                <a16:creationId xmlns:a16="http://schemas.microsoft.com/office/drawing/2014/main" id="{AC8F0043-3A98-4FDF-8816-EE0FB5DD0EC4}"/>
              </a:ext>
            </a:extLst>
          </p:cNvPr>
          <p:cNvSpPr>
            <a:spLocks noGrp="1"/>
          </p:cNvSpPr>
          <p:nvPr>
            <p:ph type="title"/>
          </p:nvPr>
        </p:nvSpPr>
        <p:spPr/>
        <p:txBody>
          <a:bodyPr/>
          <a:lstStyle/>
          <a:p>
            <a:r>
              <a:rPr lang="fr-FR"/>
              <a:t>Onboard</a:t>
            </a:r>
            <a:endParaRPr lang="fr-FR" dirty="0"/>
          </a:p>
        </p:txBody>
      </p:sp>
      <p:sp>
        <p:nvSpPr>
          <p:cNvPr id="6" name="Espace réservé du contenu 5">
            <a:extLst>
              <a:ext uri="{FF2B5EF4-FFF2-40B4-BE49-F238E27FC236}">
                <a16:creationId xmlns:a16="http://schemas.microsoft.com/office/drawing/2014/main" id="{7741CECE-4C11-4161-926A-410C4BC8F976}"/>
              </a:ext>
            </a:extLst>
          </p:cNvPr>
          <p:cNvSpPr>
            <a:spLocks noGrp="1"/>
          </p:cNvSpPr>
          <p:nvPr>
            <p:ph idx="1"/>
          </p:nvPr>
        </p:nvSpPr>
        <p:spPr/>
        <p:txBody>
          <a:bodyPr>
            <a:normAutofit/>
          </a:bodyPr>
          <a:lstStyle/>
          <a:p>
            <a:pPr marL="0" indent="0">
              <a:buNone/>
            </a:pPr>
            <a:r>
              <a:rPr lang="en-US" sz="2400" b="1" i="1" dirty="0">
                <a:solidFill>
                  <a:schemeClr val="tx1"/>
                </a:solidFill>
              </a:rPr>
              <a:t>Few “Shocking” Employee Onboarding Statistics</a:t>
            </a:r>
            <a:endParaRPr lang="fr-FR" sz="2400" b="1" i="1" dirty="0">
              <a:solidFill>
                <a:schemeClr val="tx1"/>
              </a:solidFill>
            </a:endParaRPr>
          </a:p>
          <a:p>
            <a:pPr>
              <a:buFont typeface="Wingdings" panose="05000000000000000000" pitchFamily="2" charset="2"/>
              <a:buChar char="ü"/>
            </a:pPr>
            <a:r>
              <a:rPr lang="en-US" sz="1900" dirty="0"/>
              <a:t>Strong onboarding improves new hire retention by 82%</a:t>
            </a:r>
          </a:p>
          <a:p>
            <a:pPr>
              <a:buFont typeface="Wingdings" panose="05000000000000000000" pitchFamily="2" charset="2"/>
              <a:buChar char="ü"/>
            </a:pPr>
            <a:r>
              <a:rPr lang="en-US" sz="1900" dirty="0"/>
              <a:t>6 out of 10 managers have had an employee leave during probation due to poor onboarding</a:t>
            </a:r>
          </a:p>
          <a:p>
            <a:pPr>
              <a:buFont typeface="Wingdings" panose="05000000000000000000" pitchFamily="2" charset="2"/>
              <a:buChar char="ü"/>
            </a:pPr>
            <a:r>
              <a:rPr lang="en-US" sz="1900" dirty="0"/>
              <a:t>Turnover costs up to 300% of the replaced employee salary</a:t>
            </a:r>
          </a:p>
          <a:p>
            <a:pPr>
              <a:buFont typeface="Wingdings" panose="05000000000000000000" pitchFamily="2" charset="2"/>
              <a:buChar char="ü"/>
            </a:pPr>
            <a:r>
              <a:rPr lang="en-US" sz="1900" dirty="0"/>
              <a:t>Onboarding increases performance up to 11%</a:t>
            </a:r>
            <a:endParaRPr lang="fr-FR" sz="1900" dirty="0"/>
          </a:p>
          <a:p>
            <a:pPr marL="0" indent="0">
              <a:buNone/>
            </a:pPr>
            <a:r>
              <a:rPr lang="fr-FR" sz="1800" b="1" dirty="0">
                <a:solidFill>
                  <a:schemeClr val="accent2"/>
                </a:solidFill>
              </a:rPr>
              <a:t>         #Retention  #Companybranding  #Performance</a:t>
            </a:r>
          </a:p>
          <a:p>
            <a:pPr marL="0" indent="0">
              <a:buNone/>
            </a:pPr>
            <a:endParaRPr lang="fr-FR" dirty="0"/>
          </a:p>
          <a:p>
            <a:pPr marL="0" indent="0">
              <a:buNone/>
            </a:pPr>
            <a:endParaRPr lang="fr-FR" dirty="0"/>
          </a:p>
        </p:txBody>
      </p:sp>
      <p:pic>
        <p:nvPicPr>
          <p:cNvPr id="7" name="Image 6">
            <a:extLst>
              <a:ext uri="{FF2B5EF4-FFF2-40B4-BE49-F238E27FC236}">
                <a16:creationId xmlns:a16="http://schemas.microsoft.com/office/drawing/2014/main" id="{8FB211F1-0C76-4B89-9083-3E8040147B32}"/>
              </a:ext>
            </a:extLst>
          </p:cNvPr>
          <p:cNvPicPr>
            <a:picLocks noChangeAspect="1"/>
          </p:cNvPicPr>
          <p:nvPr/>
        </p:nvPicPr>
        <p:blipFill>
          <a:blip r:embed="rId2">
            <a:alphaModFix amt="50000"/>
          </a:blip>
          <a:stretch>
            <a:fillRect/>
          </a:stretch>
        </p:blipFill>
        <p:spPr>
          <a:xfrm>
            <a:off x="8625389" y="0"/>
            <a:ext cx="3566611" cy="2445920"/>
          </a:xfrm>
          <a:prstGeom prst="rect">
            <a:avLst/>
          </a:prstGeom>
        </p:spPr>
      </p:pic>
    </p:spTree>
    <p:extLst>
      <p:ext uri="{BB962C8B-B14F-4D97-AF65-F5344CB8AC3E}">
        <p14:creationId xmlns:p14="http://schemas.microsoft.com/office/powerpoint/2010/main" val="589656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6561600E-2DAC-4335-9A80-0DEA1058D7EB}"/>
              </a:ext>
            </a:extLst>
          </p:cNvPr>
          <p:cNvSpPr>
            <a:spLocks noGrp="1"/>
          </p:cNvSpPr>
          <p:nvPr>
            <p:ph type="ftr" sz="quarter" idx="11"/>
          </p:nvPr>
        </p:nvSpPr>
        <p:spPr/>
        <p:txBody>
          <a:bodyPr/>
          <a:lstStyle/>
          <a:p>
            <a:pPr rtl="0"/>
            <a:r>
              <a:rPr lang="fr-FR"/>
              <a:t>People Analytics - Université Catholique de Lille</a:t>
            </a:r>
          </a:p>
        </p:txBody>
      </p:sp>
      <p:sp>
        <p:nvSpPr>
          <p:cNvPr id="5" name="Titre 4">
            <a:extLst>
              <a:ext uri="{FF2B5EF4-FFF2-40B4-BE49-F238E27FC236}">
                <a16:creationId xmlns:a16="http://schemas.microsoft.com/office/drawing/2014/main" id="{AC8F0043-3A98-4FDF-8816-EE0FB5DD0EC4}"/>
              </a:ext>
            </a:extLst>
          </p:cNvPr>
          <p:cNvSpPr>
            <a:spLocks noGrp="1"/>
          </p:cNvSpPr>
          <p:nvPr>
            <p:ph type="title"/>
          </p:nvPr>
        </p:nvSpPr>
        <p:spPr>
          <a:xfrm>
            <a:off x="593828" y="446794"/>
            <a:ext cx="10515600" cy="676656"/>
          </a:xfrm>
        </p:spPr>
        <p:txBody>
          <a:bodyPr/>
          <a:lstStyle/>
          <a:p>
            <a:r>
              <a:rPr lang="fr-FR" dirty="0" err="1"/>
              <a:t>Onboard</a:t>
            </a:r>
            <a:endParaRPr lang="fr-FR" dirty="0"/>
          </a:p>
        </p:txBody>
      </p:sp>
      <p:sp>
        <p:nvSpPr>
          <p:cNvPr id="7" name="TextBox 7">
            <a:extLst>
              <a:ext uri="{FF2B5EF4-FFF2-40B4-BE49-F238E27FC236}">
                <a16:creationId xmlns:a16="http://schemas.microsoft.com/office/drawing/2014/main" id="{B77047FB-542A-4664-81B5-7AA428C7930D}"/>
              </a:ext>
            </a:extLst>
          </p:cNvPr>
          <p:cNvSpPr txBox="1"/>
          <p:nvPr/>
        </p:nvSpPr>
        <p:spPr>
          <a:xfrm>
            <a:off x="7473245" y="4664737"/>
            <a:ext cx="2594386" cy="5847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ctr">
              <a:defRPr b="1">
                <a:solidFill>
                  <a:srgbClr val="EFEE33"/>
                </a:solidFill>
                <a:latin typeface="Arial" panose="020B0604020202020204" pitchFamily="34" charset="0"/>
                <a:cs typeface="Arial" panose="020B0604020202020204" pitchFamily="34" charset="0"/>
              </a:defRPr>
            </a:lvl1pPr>
          </a:lstStyle>
          <a:p>
            <a:pPr algn="r"/>
            <a:r>
              <a:rPr lang="en-GB" sz="1600" b="0" dirty="0">
                <a:solidFill>
                  <a:schemeClr val="accent6">
                    <a:lumMod val="50000"/>
                  </a:schemeClr>
                </a:solidFill>
              </a:rPr>
              <a:t>Develop </a:t>
            </a:r>
            <a:r>
              <a:rPr lang="en-GB" sz="1600" dirty="0">
                <a:solidFill>
                  <a:schemeClr val="accent6">
                    <a:lumMod val="50000"/>
                  </a:schemeClr>
                </a:solidFill>
              </a:rPr>
              <a:t>network </a:t>
            </a:r>
          </a:p>
          <a:p>
            <a:pPr algn="r"/>
            <a:r>
              <a:rPr lang="en-GB" sz="1600" dirty="0">
                <a:solidFill>
                  <a:schemeClr val="accent6">
                    <a:lumMod val="50000"/>
                  </a:schemeClr>
                </a:solidFill>
              </a:rPr>
              <a:t>(in and out the function) </a:t>
            </a:r>
          </a:p>
        </p:txBody>
      </p:sp>
      <p:sp>
        <p:nvSpPr>
          <p:cNvPr id="8" name="TextBox 8">
            <a:extLst>
              <a:ext uri="{FF2B5EF4-FFF2-40B4-BE49-F238E27FC236}">
                <a16:creationId xmlns:a16="http://schemas.microsoft.com/office/drawing/2014/main" id="{E22889C7-9F61-4CA3-A5FA-D2BA7DFE00C9}"/>
              </a:ext>
            </a:extLst>
          </p:cNvPr>
          <p:cNvSpPr txBox="1"/>
          <p:nvPr/>
        </p:nvSpPr>
        <p:spPr>
          <a:xfrm>
            <a:off x="7565244" y="2435341"/>
            <a:ext cx="2505494" cy="5847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ctr">
              <a:defRPr b="1">
                <a:solidFill>
                  <a:srgbClr val="EFEE33"/>
                </a:solidFill>
                <a:latin typeface="Arial" panose="020B0604020202020204" pitchFamily="34" charset="0"/>
                <a:cs typeface="Arial" panose="020B0604020202020204" pitchFamily="34" charset="0"/>
              </a:defRPr>
            </a:lvl1pPr>
          </a:lstStyle>
          <a:p>
            <a:pPr algn="r"/>
            <a:r>
              <a:rPr lang="en-GB" sz="1600" b="0" dirty="0">
                <a:solidFill>
                  <a:schemeClr val="accent6">
                    <a:lumMod val="50000"/>
                  </a:schemeClr>
                </a:solidFill>
              </a:rPr>
              <a:t>Accelerate the </a:t>
            </a:r>
            <a:r>
              <a:rPr lang="en-GB" sz="1600" dirty="0">
                <a:solidFill>
                  <a:schemeClr val="accent6">
                    <a:lumMod val="50000"/>
                  </a:schemeClr>
                </a:solidFill>
              </a:rPr>
              <a:t>feeling of belonging </a:t>
            </a:r>
            <a:r>
              <a:rPr lang="en-GB" sz="1600" b="0" dirty="0">
                <a:solidFill>
                  <a:schemeClr val="accent6">
                    <a:lumMod val="50000"/>
                  </a:schemeClr>
                </a:solidFill>
              </a:rPr>
              <a:t>to the team</a:t>
            </a:r>
          </a:p>
        </p:txBody>
      </p:sp>
      <p:sp>
        <p:nvSpPr>
          <p:cNvPr id="9" name="TextBox 9">
            <a:extLst>
              <a:ext uri="{FF2B5EF4-FFF2-40B4-BE49-F238E27FC236}">
                <a16:creationId xmlns:a16="http://schemas.microsoft.com/office/drawing/2014/main" id="{03DF755C-09D1-4DA7-AA67-40D119ECD73D}"/>
              </a:ext>
            </a:extLst>
          </p:cNvPr>
          <p:cNvSpPr txBox="1"/>
          <p:nvPr/>
        </p:nvSpPr>
        <p:spPr>
          <a:xfrm>
            <a:off x="3314233" y="4625895"/>
            <a:ext cx="2520280" cy="5847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ctr">
              <a:defRPr b="1">
                <a:solidFill>
                  <a:srgbClr val="EFEE33"/>
                </a:solidFill>
                <a:latin typeface="Arial" panose="020B0604020202020204" pitchFamily="34" charset="0"/>
                <a:cs typeface="Arial" panose="020B0604020202020204" pitchFamily="34" charset="0"/>
              </a:defRPr>
            </a:lvl1pPr>
          </a:lstStyle>
          <a:p>
            <a:pPr algn="l"/>
            <a:r>
              <a:rPr lang="en-GB" sz="1600" b="0" dirty="0">
                <a:solidFill>
                  <a:schemeClr val="accent6">
                    <a:lumMod val="50000"/>
                  </a:schemeClr>
                </a:solidFill>
              </a:rPr>
              <a:t>Have access to </a:t>
            </a:r>
            <a:r>
              <a:rPr lang="en-GB" sz="1600" dirty="0">
                <a:solidFill>
                  <a:schemeClr val="accent6">
                    <a:lumMod val="50000"/>
                  </a:schemeClr>
                </a:solidFill>
              </a:rPr>
              <a:t>Processes</a:t>
            </a:r>
          </a:p>
        </p:txBody>
      </p:sp>
      <p:sp>
        <p:nvSpPr>
          <p:cNvPr id="10" name="TextBox 10">
            <a:extLst>
              <a:ext uri="{FF2B5EF4-FFF2-40B4-BE49-F238E27FC236}">
                <a16:creationId xmlns:a16="http://schemas.microsoft.com/office/drawing/2014/main" id="{16AB2C5D-5B37-4FB3-A807-5A489A1FC9C3}"/>
              </a:ext>
            </a:extLst>
          </p:cNvPr>
          <p:cNvSpPr txBox="1"/>
          <p:nvPr/>
        </p:nvSpPr>
        <p:spPr>
          <a:xfrm>
            <a:off x="3314233" y="2596525"/>
            <a:ext cx="2206896" cy="5847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a:solidFill>
                  <a:srgbClr val="EFEE33"/>
                </a:solidFill>
                <a:latin typeface="Arial" panose="020B0604020202020204" pitchFamily="34" charset="0"/>
                <a:cs typeface="Arial" panose="020B0604020202020204" pitchFamily="34" charset="0"/>
              </a:defRPr>
            </a:lvl1pPr>
          </a:lstStyle>
          <a:p>
            <a:r>
              <a:rPr lang="en-GB" sz="1600" dirty="0">
                <a:solidFill>
                  <a:schemeClr val="accent6">
                    <a:lumMod val="50000"/>
                  </a:schemeClr>
                </a:solidFill>
              </a:rPr>
              <a:t>Take ownership of </a:t>
            </a:r>
            <a:r>
              <a:rPr lang="en-GB" sz="1600" b="1" dirty="0">
                <a:solidFill>
                  <a:schemeClr val="accent6">
                    <a:lumMod val="50000"/>
                  </a:schemeClr>
                </a:solidFill>
              </a:rPr>
              <a:t>digital</a:t>
            </a:r>
            <a:r>
              <a:rPr lang="en-GB" sz="1600" dirty="0">
                <a:solidFill>
                  <a:schemeClr val="accent6">
                    <a:lumMod val="50000"/>
                  </a:schemeClr>
                </a:solidFill>
              </a:rPr>
              <a:t> </a:t>
            </a:r>
            <a:r>
              <a:rPr lang="en-GB" sz="1600" b="1" dirty="0">
                <a:solidFill>
                  <a:schemeClr val="accent6">
                    <a:lumMod val="50000"/>
                  </a:schemeClr>
                </a:solidFill>
              </a:rPr>
              <a:t>tools</a:t>
            </a:r>
            <a:r>
              <a:rPr lang="en-GB" sz="1600" dirty="0">
                <a:solidFill>
                  <a:schemeClr val="accent6">
                    <a:lumMod val="50000"/>
                  </a:schemeClr>
                </a:solidFill>
              </a:rPr>
              <a:t> </a:t>
            </a:r>
          </a:p>
        </p:txBody>
      </p:sp>
      <p:sp>
        <p:nvSpPr>
          <p:cNvPr id="11" name="TextBox 11">
            <a:extLst>
              <a:ext uri="{FF2B5EF4-FFF2-40B4-BE49-F238E27FC236}">
                <a16:creationId xmlns:a16="http://schemas.microsoft.com/office/drawing/2014/main" id="{70537980-6321-485D-9D8C-DFD6207ED100}"/>
              </a:ext>
            </a:extLst>
          </p:cNvPr>
          <p:cNvSpPr txBox="1"/>
          <p:nvPr/>
        </p:nvSpPr>
        <p:spPr>
          <a:xfrm>
            <a:off x="3314233" y="1581840"/>
            <a:ext cx="3681440" cy="5847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1600" dirty="0">
                <a:solidFill>
                  <a:schemeClr val="accent6">
                    <a:lumMod val="50000"/>
                  </a:schemeClr>
                </a:solidFill>
                <a:latin typeface="Arial" panose="020B0604020202020204" pitchFamily="34" charset="0"/>
                <a:cs typeface="Arial" panose="020B0604020202020204" pitchFamily="34" charset="0"/>
              </a:rPr>
              <a:t>Understand</a:t>
            </a:r>
            <a:r>
              <a:rPr lang="en-GB" sz="1600" dirty="0">
                <a:solidFill>
                  <a:schemeClr val="accent6">
                    <a:lumMod val="50000"/>
                  </a:schemeClr>
                </a:solidFill>
              </a:rPr>
              <a:t> </a:t>
            </a:r>
            <a:r>
              <a:rPr lang="en-GB" sz="1600" b="1" dirty="0">
                <a:solidFill>
                  <a:schemeClr val="accent6">
                    <a:lumMod val="50000"/>
                  </a:schemeClr>
                </a:solidFill>
                <a:latin typeface="Arial" panose="020B0604020202020204" pitchFamily="34" charset="0"/>
                <a:cs typeface="Arial" panose="020B0604020202020204" pitchFamily="34" charset="0"/>
              </a:rPr>
              <a:t>Company Strategy, market, products …</a:t>
            </a:r>
            <a:r>
              <a:rPr lang="en-GB" sz="1600" dirty="0">
                <a:solidFill>
                  <a:schemeClr val="accent6">
                    <a:lumMod val="50000"/>
                  </a:schemeClr>
                </a:solidFill>
                <a:latin typeface="Arial" panose="020B0604020202020204" pitchFamily="34" charset="0"/>
                <a:cs typeface="Arial" panose="020B0604020202020204" pitchFamily="34" charset="0"/>
              </a:rPr>
              <a:t> </a:t>
            </a:r>
          </a:p>
        </p:txBody>
      </p:sp>
      <p:sp>
        <p:nvSpPr>
          <p:cNvPr id="12" name="TextBox 12">
            <a:extLst>
              <a:ext uri="{FF2B5EF4-FFF2-40B4-BE49-F238E27FC236}">
                <a16:creationId xmlns:a16="http://schemas.microsoft.com/office/drawing/2014/main" id="{8D707366-FCBF-41EA-B629-8EA54444AC6C}"/>
              </a:ext>
            </a:extLst>
          </p:cNvPr>
          <p:cNvSpPr txBox="1"/>
          <p:nvPr/>
        </p:nvSpPr>
        <p:spPr>
          <a:xfrm>
            <a:off x="6966374" y="3426928"/>
            <a:ext cx="3101257" cy="83099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defPPr>
              <a:defRPr lang="en-US"/>
            </a:defPPr>
            <a:lvl1pPr algn="ctr">
              <a:defRPr b="1">
                <a:solidFill>
                  <a:srgbClr val="EFEE33"/>
                </a:solidFill>
                <a:latin typeface="Arial" panose="020B0604020202020204" pitchFamily="34" charset="0"/>
                <a:cs typeface="Arial" panose="020B0604020202020204" pitchFamily="34" charset="0"/>
              </a:defRPr>
            </a:lvl1pPr>
          </a:lstStyle>
          <a:p>
            <a:pPr algn="r"/>
            <a:r>
              <a:rPr lang="en-GB" sz="1600" b="0" dirty="0">
                <a:solidFill>
                  <a:schemeClr val="accent6">
                    <a:lumMod val="50000"/>
                  </a:schemeClr>
                </a:solidFill>
                <a:latin typeface="Arial"/>
                <a:cs typeface="Arial"/>
              </a:rPr>
              <a:t>Clarify new comers’ </a:t>
            </a:r>
            <a:r>
              <a:rPr lang="en-GB" sz="1600" dirty="0">
                <a:solidFill>
                  <a:schemeClr val="accent6">
                    <a:lumMod val="50000"/>
                  </a:schemeClr>
                </a:solidFill>
                <a:latin typeface="Arial"/>
                <a:cs typeface="Arial"/>
              </a:rPr>
              <a:t>role &amp; expectations </a:t>
            </a:r>
            <a:r>
              <a:rPr lang="en-GB" sz="1600" b="0" dirty="0">
                <a:solidFill>
                  <a:schemeClr val="accent6">
                    <a:lumMod val="50000"/>
                  </a:schemeClr>
                </a:solidFill>
                <a:latin typeface="Arial"/>
                <a:cs typeface="Arial"/>
              </a:rPr>
              <a:t>(including objectives setting)  </a:t>
            </a:r>
            <a:endParaRPr lang="en-GB" sz="1600" b="0" dirty="0">
              <a:solidFill>
                <a:schemeClr val="accent6">
                  <a:lumMod val="50000"/>
                </a:schemeClr>
              </a:solidFill>
            </a:endParaRPr>
          </a:p>
        </p:txBody>
      </p:sp>
      <p:sp>
        <p:nvSpPr>
          <p:cNvPr id="13" name="TextBox 13">
            <a:extLst>
              <a:ext uri="{FF2B5EF4-FFF2-40B4-BE49-F238E27FC236}">
                <a16:creationId xmlns:a16="http://schemas.microsoft.com/office/drawing/2014/main" id="{E3BAE27C-5448-478B-A6F9-3988738D434B}"/>
              </a:ext>
            </a:extLst>
          </p:cNvPr>
          <p:cNvSpPr txBox="1"/>
          <p:nvPr/>
        </p:nvSpPr>
        <p:spPr>
          <a:xfrm>
            <a:off x="3314233" y="3611210"/>
            <a:ext cx="3067399" cy="5847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ctr">
              <a:defRPr b="1">
                <a:solidFill>
                  <a:srgbClr val="EFEE33"/>
                </a:solidFill>
                <a:latin typeface="Arial" panose="020B0604020202020204" pitchFamily="34" charset="0"/>
                <a:cs typeface="Arial" panose="020B0604020202020204" pitchFamily="34" charset="0"/>
              </a:defRPr>
            </a:lvl1pPr>
          </a:lstStyle>
          <a:p>
            <a:pPr algn="l"/>
            <a:r>
              <a:rPr lang="en-GB" sz="1600" b="0" dirty="0">
                <a:solidFill>
                  <a:schemeClr val="accent6">
                    <a:lumMod val="50000"/>
                  </a:schemeClr>
                </a:solidFill>
              </a:rPr>
              <a:t>Discover company, </a:t>
            </a:r>
            <a:r>
              <a:rPr lang="en-GB" sz="1600" dirty="0">
                <a:solidFill>
                  <a:schemeClr val="accent6">
                    <a:lumMod val="50000"/>
                  </a:schemeClr>
                </a:solidFill>
              </a:rPr>
              <a:t>directives and rules </a:t>
            </a:r>
            <a:r>
              <a:rPr lang="en-GB" sz="1600" b="0" dirty="0">
                <a:solidFill>
                  <a:schemeClr val="accent6">
                    <a:lumMod val="50000"/>
                  </a:schemeClr>
                </a:solidFill>
              </a:rPr>
              <a:t>(quality, safety…)</a:t>
            </a:r>
          </a:p>
        </p:txBody>
      </p:sp>
      <p:sp>
        <p:nvSpPr>
          <p:cNvPr id="14" name="Rectangle 13">
            <a:extLst>
              <a:ext uri="{FF2B5EF4-FFF2-40B4-BE49-F238E27FC236}">
                <a16:creationId xmlns:a16="http://schemas.microsoft.com/office/drawing/2014/main" id="{283E14F3-5AD2-47CB-8495-7575DD821E53}"/>
              </a:ext>
            </a:extLst>
          </p:cNvPr>
          <p:cNvSpPr/>
          <p:nvPr/>
        </p:nvSpPr>
        <p:spPr>
          <a:xfrm>
            <a:off x="6769955" y="1581840"/>
            <a:ext cx="4094506" cy="5847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600" dirty="0">
                <a:solidFill>
                  <a:schemeClr val="accent6">
                    <a:lumMod val="50000"/>
                  </a:schemeClr>
                </a:solidFill>
                <a:latin typeface="Arial" panose="020B0604020202020204" pitchFamily="34" charset="0"/>
                <a:cs typeface="Arial" panose="020B0604020202020204" pitchFamily="34" charset="0"/>
              </a:rPr>
              <a:t>Promote the culture and the</a:t>
            </a:r>
          </a:p>
          <a:p>
            <a:pPr algn="ctr"/>
            <a:r>
              <a:rPr lang="en-GB" sz="1600" b="1" dirty="0">
                <a:solidFill>
                  <a:schemeClr val="accent6">
                    <a:lumMod val="50000"/>
                  </a:schemeClr>
                </a:solidFill>
                <a:latin typeface="Arial" panose="020B0604020202020204" pitchFamily="34" charset="0"/>
                <a:cs typeface="Arial" panose="020B0604020202020204" pitchFamily="34" charset="0"/>
              </a:rPr>
              <a:t>Values</a:t>
            </a:r>
          </a:p>
        </p:txBody>
      </p:sp>
      <p:sp>
        <p:nvSpPr>
          <p:cNvPr id="16" name="TextBox 14">
            <a:extLst>
              <a:ext uri="{FF2B5EF4-FFF2-40B4-BE49-F238E27FC236}">
                <a16:creationId xmlns:a16="http://schemas.microsoft.com/office/drawing/2014/main" id="{1B691E47-1D15-48FD-9AC2-45E963DC023C}"/>
              </a:ext>
            </a:extLst>
          </p:cNvPr>
          <p:cNvSpPr txBox="1"/>
          <p:nvPr/>
        </p:nvSpPr>
        <p:spPr>
          <a:xfrm>
            <a:off x="3314233" y="5478177"/>
            <a:ext cx="2206896" cy="584775"/>
          </a:xfrm>
          <a:prstGeom prst="rect">
            <a:avLst/>
          </a:prstGeom>
          <a:noFill/>
        </p:spPr>
        <p:txBody>
          <a:bodyPr wrap="square" rtlCol="0">
            <a:spAutoFit/>
          </a:bodyPr>
          <a:lstStyle/>
          <a:p>
            <a:r>
              <a:rPr lang="en-GB" sz="1600" dirty="0">
                <a:solidFill>
                  <a:schemeClr val="accent6">
                    <a:lumMod val="50000"/>
                  </a:schemeClr>
                </a:solidFill>
                <a:latin typeface="Arial" panose="020B0604020202020204" pitchFamily="34" charset="0"/>
                <a:cs typeface="Arial" panose="020B0604020202020204" pitchFamily="34" charset="0"/>
              </a:rPr>
              <a:t>Be included in </a:t>
            </a:r>
            <a:r>
              <a:rPr lang="en-GB" sz="1600" b="1" dirty="0">
                <a:solidFill>
                  <a:schemeClr val="accent6">
                    <a:lumMod val="50000"/>
                  </a:schemeClr>
                </a:solidFill>
                <a:latin typeface="Arial" panose="020B0604020202020204" pitchFamily="34" charset="0"/>
                <a:cs typeface="Arial" panose="020B0604020202020204" pitchFamily="34" charset="0"/>
              </a:rPr>
              <a:t>team rituals</a:t>
            </a:r>
          </a:p>
        </p:txBody>
      </p:sp>
      <p:sp>
        <p:nvSpPr>
          <p:cNvPr id="18" name="ZoneTexte 17">
            <a:extLst>
              <a:ext uri="{FF2B5EF4-FFF2-40B4-BE49-F238E27FC236}">
                <a16:creationId xmlns:a16="http://schemas.microsoft.com/office/drawing/2014/main" id="{8C87B633-6844-42C9-A261-0540D8B0FD30}"/>
              </a:ext>
            </a:extLst>
          </p:cNvPr>
          <p:cNvSpPr txBox="1"/>
          <p:nvPr/>
        </p:nvSpPr>
        <p:spPr>
          <a:xfrm>
            <a:off x="205559" y="1581840"/>
            <a:ext cx="2867387" cy="646331"/>
          </a:xfrm>
          <a:prstGeom prst="rect">
            <a:avLst/>
          </a:prstGeom>
          <a:noFill/>
        </p:spPr>
        <p:txBody>
          <a:bodyPr wrap="square">
            <a:spAutoFit/>
          </a:bodyPr>
          <a:lstStyle/>
          <a:p>
            <a:pPr algn="ctr"/>
            <a:r>
              <a:rPr kumimoji="0" lang="fr-FR" sz="1800" b="0" i="0" u="none" strike="noStrike" kern="1200" cap="none" spc="0" normalizeH="0" baseline="0" noProof="0" dirty="0">
                <a:ln>
                  <a:noFill/>
                </a:ln>
                <a:solidFill>
                  <a:srgbClr val="AD5C4D"/>
                </a:solidFill>
                <a:effectLst/>
                <a:uLnTx/>
                <a:uFillTx/>
                <a:latin typeface="Calibri" panose="020F0502020204030204"/>
                <a:ea typeface="+mn-ea"/>
                <a:cs typeface="+mn-cs"/>
              </a:rPr>
              <a:t>Why </a:t>
            </a:r>
            <a:r>
              <a:rPr kumimoji="0" lang="fr-FR" sz="1800" b="0" i="0" u="none" strike="noStrike" kern="1200" cap="none" spc="0" normalizeH="0" baseline="0" noProof="0" dirty="0" err="1">
                <a:ln>
                  <a:noFill/>
                </a:ln>
                <a:solidFill>
                  <a:srgbClr val="AD5C4D"/>
                </a:solidFill>
                <a:effectLst/>
                <a:uLnTx/>
                <a:uFillTx/>
                <a:latin typeface="Calibri" panose="020F0502020204030204"/>
                <a:ea typeface="+mn-ea"/>
                <a:cs typeface="+mn-cs"/>
              </a:rPr>
              <a:t>is</a:t>
            </a:r>
            <a:r>
              <a:rPr kumimoji="0" lang="fr-FR" sz="1800" b="0" i="0" u="none" strike="noStrike" kern="1200" cap="none" spc="0" normalizeH="0" baseline="0" noProof="0" dirty="0">
                <a:ln>
                  <a:noFill/>
                </a:ln>
                <a:solidFill>
                  <a:srgbClr val="AD5C4D"/>
                </a:solidFill>
                <a:effectLst/>
                <a:uLnTx/>
                <a:uFillTx/>
                <a:latin typeface="Calibri" panose="020F0502020204030204"/>
                <a:ea typeface="+mn-ea"/>
                <a:cs typeface="+mn-cs"/>
              </a:rPr>
              <a:t> onboarding a key process ?</a:t>
            </a:r>
            <a:endParaRPr lang="fr-FR" dirty="0">
              <a:solidFill>
                <a:srgbClr val="AD5C4D"/>
              </a:solidFill>
            </a:endParaRPr>
          </a:p>
        </p:txBody>
      </p:sp>
      <p:pic>
        <p:nvPicPr>
          <p:cNvPr id="2" name="Image 1">
            <a:extLst>
              <a:ext uri="{FF2B5EF4-FFF2-40B4-BE49-F238E27FC236}">
                <a16:creationId xmlns:a16="http://schemas.microsoft.com/office/drawing/2014/main" id="{051D8FBC-7E06-41D4-84E3-51AA640091B6}"/>
              </a:ext>
            </a:extLst>
          </p:cNvPr>
          <p:cNvPicPr>
            <a:picLocks noChangeAspect="1"/>
          </p:cNvPicPr>
          <p:nvPr/>
        </p:nvPicPr>
        <p:blipFill>
          <a:blip r:embed="rId2">
            <a:alphaModFix amt="46000"/>
          </a:blip>
          <a:stretch>
            <a:fillRect/>
          </a:stretch>
        </p:blipFill>
        <p:spPr>
          <a:xfrm>
            <a:off x="11825" y="4808760"/>
            <a:ext cx="3061121" cy="1515255"/>
          </a:xfrm>
          <a:prstGeom prst="rect">
            <a:avLst/>
          </a:prstGeom>
        </p:spPr>
      </p:pic>
    </p:spTree>
    <p:extLst>
      <p:ext uri="{BB962C8B-B14F-4D97-AF65-F5344CB8AC3E}">
        <p14:creationId xmlns:p14="http://schemas.microsoft.com/office/powerpoint/2010/main" val="8698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2000"/>
                                        <p:tgtEl>
                                          <p:spTgt spid="14"/>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000"/>
                                        <p:tgtEl>
                                          <p:spTgt spid="9"/>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000"/>
                                        <p:tgtEl>
                                          <p:spTgt spid="13"/>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2000"/>
                                        <p:tgtEl>
                                          <p:spTgt spid="10"/>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animBg="1"/>
      <p:bldP spid="12" grpId="0"/>
      <p:bldP spid="13" grpId="0"/>
      <p:bldP spid="14"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A7CA61FC-CDEF-48CF-BCC1-1AA061F65D61}"/>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16EBD597-D49F-4D15-B72A-DB1FD62C7FD7}"/>
              </a:ext>
            </a:extLst>
          </p:cNvPr>
          <p:cNvSpPr>
            <a:spLocks noGrp="1"/>
          </p:cNvSpPr>
          <p:nvPr>
            <p:ph type="title"/>
          </p:nvPr>
        </p:nvSpPr>
        <p:spPr/>
        <p:txBody>
          <a:bodyPr/>
          <a:lstStyle/>
          <a:p>
            <a:r>
              <a:rPr lang="fr-FR" sz="3600" dirty="0"/>
              <a:t>Key Take </a:t>
            </a:r>
            <a:r>
              <a:rPr lang="fr-FR" sz="3600" dirty="0" err="1"/>
              <a:t>aways</a:t>
            </a:r>
            <a:r>
              <a:rPr lang="fr-FR" sz="3600" dirty="0"/>
              <a:t> of the </a:t>
            </a:r>
            <a:r>
              <a:rPr lang="fr-FR" sz="3600" dirty="0" err="1"/>
              <a:t>previous</a:t>
            </a:r>
            <a:r>
              <a:rPr lang="fr-FR" sz="3600" dirty="0"/>
              <a:t> </a:t>
            </a:r>
            <a:r>
              <a:rPr lang="fr-FR" sz="3600" dirty="0" err="1"/>
              <a:t>lesson</a:t>
            </a:r>
            <a:endParaRPr lang="fr-FR" sz="3600" dirty="0"/>
          </a:p>
        </p:txBody>
      </p:sp>
      <p:sp>
        <p:nvSpPr>
          <p:cNvPr id="4" name="ZoneTexte 3">
            <a:extLst>
              <a:ext uri="{FF2B5EF4-FFF2-40B4-BE49-F238E27FC236}">
                <a16:creationId xmlns:a16="http://schemas.microsoft.com/office/drawing/2014/main" id="{D6EE8047-978C-4D37-A383-E1F5BAE18227}"/>
              </a:ext>
            </a:extLst>
          </p:cNvPr>
          <p:cNvSpPr txBox="1"/>
          <p:nvPr/>
        </p:nvSpPr>
        <p:spPr>
          <a:xfrm>
            <a:off x="1512711" y="2828835"/>
            <a:ext cx="8850827" cy="1200329"/>
          </a:xfrm>
          <a:prstGeom prst="rect">
            <a:avLst/>
          </a:prstGeom>
          <a:noFill/>
        </p:spPr>
        <p:txBody>
          <a:bodyPr wrap="square" rtlCol="0">
            <a:spAutoFit/>
          </a:bodyPr>
          <a:lstStyle/>
          <a:p>
            <a:pPr algn="ctr"/>
            <a:r>
              <a:rPr lang="fr-FR" sz="3600" b="1" i="1" dirty="0"/>
              <a:t>Per group : few </a:t>
            </a:r>
            <a:r>
              <a:rPr lang="fr-FR" sz="3600" b="1" i="1" dirty="0" err="1"/>
              <a:t>words</a:t>
            </a:r>
            <a:r>
              <a:rPr lang="fr-FR" sz="3600" b="1" i="1" dirty="0"/>
              <a:t> / sentences to </a:t>
            </a:r>
            <a:r>
              <a:rPr lang="fr-FR" sz="3600" b="1" i="1" dirty="0" err="1"/>
              <a:t>summarize</a:t>
            </a:r>
            <a:r>
              <a:rPr lang="fr-FR" sz="3600" b="1" i="1" dirty="0"/>
              <a:t> the </a:t>
            </a:r>
            <a:r>
              <a:rPr lang="fr-FR" sz="3600" b="1" i="1" dirty="0" err="1"/>
              <a:t>previous</a:t>
            </a:r>
            <a:r>
              <a:rPr lang="fr-FR" sz="3600" b="1" i="1" dirty="0"/>
              <a:t> </a:t>
            </a:r>
            <a:r>
              <a:rPr lang="fr-FR" sz="3600" b="1" i="1" dirty="0" err="1"/>
              <a:t>lesson</a:t>
            </a:r>
            <a:endParaRPr lang="fr-FR" sz="3600" b="1" i="1" dirty="0"/>
          </a:p>
        </p:txBody>
      </p:sp>
    </p:spTree>
    <p:extLst>
      <p:ext uri="{BB962C8B-B14F-4D97-AF65-F5344CB8AC3E}">
        <p14:creationId xmlns:p14="http://schemas.microsoft.com/office/powerpoint/2010/main" val="1722990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68B0B-70F8-42E2-92AE-5754C0EBC092}"/>
              </a:ext>
            </a:extLst>
          </p:cNvPr>
          <p:cNvSpPr>
            <a:spLocks noGrp="1"/>
          </p:cNvSpPr>
          <p:nvPr>
            <p:ph type="title"/>
          </p:nvPr>
        </p:nvSpPr>
        <p:spPr>
          <a:xfrm>
            <a:off x="1056622" y="1883516"/>
            <a:ext cx="7848036" cy="3090968"/>
          </a:xfrm>
        </p:spPr>
        <p:txBody>
          <a:bodyPr/>
          <a:lstStyle/>
          <a:p>
            <a:r>
              <a:rPr lang="fr-FR" dirty="0" err="1"/>
              <a:t>Measure</a:t>
            </a:r>
            <a:r>
              <a:rPr lang="fr-FR" dirty="0"/>
              <a:t> the performance of the </a:t>
            </a:r>
            <a:r>
              <a:rPr lang="fr-FR" dirty="0" err="1"/>
              <a:t>recruitment</a:t>
            </a:r>
            <a:endParaRPr lang="fr-FR" dirty="0"/>
          </a:p>
        </p:txBody>
      </p:sp>
      <p:sp>
        <p:nvSpPr>
          <p:cNvPr id="3" name="Espace réservé du texte 2">
            <a:extLst>
              <a:ext uri="{FF2B5EF4-FFF2-40B4-BE49-F238E27FC236}">
                <a16:creationId xmlns:a16="http://schemas.microsoft.com/office/drawing/2014/main" id="{91580A0E-1630-43D2-BD84-BFF5264E74B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500511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046C5CA2-C9EA-425D-8B6C-CCE4B621C974}"/>
              </a:ext>
            </a:extLst>
          </p:cNvPr>
          <p:cNvSpPr>
            <a:spLocks noGrp="1"/>
          </p:cNvSpPr>
          <p:nvPr>
            <p:ph type="ftr" sz="quarter" idx="11"/>
          </p:nvPr>
        </p:nvSpPr>
        <p:spPr/>
        <p:txBody>
          <a:bodyPr/>
          <a:lstStyle/>
          <a:p>
            <a:pPr rtl="0"/>
            <a:r>
              <a:rPr lang="fr-FR"/>
              <a:t>People Analytics - Université Catholique de Lille</a:t>
            </a:r>
          </a:p>
        </p:txBody>
      </p:sp>
      <p:sp>
        <p:nvSpPr>
          <p:cNvPr id="5" name="Titre 4">
            <a:extLst>
              <a:ext uri="{FF2B5EF4-FFF2-40B4-BE49-F238E27FC236}">
                <a16:creationId xmlns:a16="http://schemas.microsoft.com/office/drawing/2014/main" id="{EA68D438-2F38-4F28-BF65-D72DB7E0AB88}"/>
              </a:ext>
            </a:extLst>
          </p:cNvPr>
          <p:cNvSpPr>
            <a:spLocks noGrp="1"/>
          </p:cNvSpPr>
          <p:nvPr>
            <p:ph type="title"/>
          </p:nvPr>
        </p:nvSpPr>
        <p:spPr/>
        <p:txBody>
          <a:bodyPr/>
          <a:lstStyle/>
          <a:p>
            <a:r>
              <a:rPr lang="fr-FR" dirty="0" err="1"/>
              <a:t>Recruit</a:t>
            </a:r>
            <a:endParaRPr lang="fr-FR" dirty="0"/>
          </a:p>
        </p:txBody>
      </p:sp>
      <p:sp>
        <p:nvSpPr>
          <p:cNvPr id="6" name="Espace réservé du contenu 5">
            <a:extLst>
              <a:ext uri="{FF2B5EF4-FFF2-40B4-BE49-F238E27FC236}">
                <a16:creationId xmlns:a16="http://schemas.microsoft.com/office/drawing/2014/main" id="{65A8F461-7B74-4DA0-9257-EDAA3FDA439A}"/>
              </a:ext>
            </a:extLst>
          </p:cNvPr>
          <p:cNvSpPr txBox="1">
            <a:spLocks/>
          </p:cNvSpPr>
          <p:nvPr/>
        </p:nvSpPr>
        <p:spPr>
          <a:xfrm>
            <a:off x="576071" y="1490472"/>
            <a:ext cx="10515600" cy="387705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2000" dirty="0"/>
              <a:t>The recruiting process should add value to the business, and you should be able to show the return on your investment for recruiting activities.</a:t>
            </a:r>
          </a:p>
          <a:p>
            <a:r>
              <a:rPr lang="en-US" sz="2000" dirty="0"/>
              <a:t>You can use the data and insights gleaned from recruitment KPIs to align your recruiting funnel with business outcomes.</a:t>
            </a:r>
          </a:p>
          <a:p>
            <a:r>
              <a:rPr lang="en-US" sz="2000" dirty="0"/>
              <a:t>Gathering and monitoring recruitment analytics like KPIs can be overwhelming if you don’t have the right technology, leadership and strategy in place.</a:t>
            </a:r>
          </a:p>
          <a:p>
            <a:r>
              <a:rPr lang="en-US" sz="2000" dirty="0"/>
              <a:t>Recruitment KPIs are only as useful as the data-visualization and communication tools you use to analyze and distribute them.</a:t>
            </a:r>
          </a:p>
          <a:p>
            <a:endParaRPr lang="en-US" sz="2000" dirty="0"/>
          </a:p>
          <a:p>
            <a:pPr marL="0" indent="0">
              <a:buNone/>
            </a:pPr>
            <a:endParaRPr lang="en-US" sz="2400" b="1" i="1" dirty="0"/>
          </a:p>
          <a:p>
            <a:pPr marL="0" indent="0" algn="ctr">
              <a:buNone/>
            </a:pPr>
            <a:r>
              <a:rPr lang="en-US" sz="2400" b="1" i="1" dirty="0"/>
              <a:t>A successful recruitment process aims to fill the open positions with high quality candidates, as quickly as possible, with the minimal costs</a:t>
            </a:r>
          </a:p>
          <a:p>
            <a:pPr marL="0" indent="0">
              <a:buNone/>
            </a:pPr>
            <a:endParaRPr lang="en-US" sz="2000" dirty="0"/>
          </a:p>
          <a:p>
            <a:pPr marL="0" indent="0">
              <a:buNone/>
            </a:pPr>
            <a:endParaRPr lang="en-US" sz="2000" dirty="0">
              <a:cs typeface="Calibri"/>
            </a:endParaRP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589713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033EB5B-76F6-4198-8838-206430CE3537}"/>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F54E8D83-FCAB-46DC-B4BB-63FE1EFC818C}"/>
              </a:ext>
            </a:extLst>
          </p:cNvPr>
          <p:cNvSpPr>
            <a:spLocks noGrp="1"/>
          </p:cNvSpPr>
          <p:nvPr>
            <p:ph type="title"/>
          </p:nvPr>
        </p:nvSpPr>
        <p:spPr>
          <a:xfrm>
            <a:off x="522283" y="354464"/>
            <a:ext cx="9144000" cy="676656"/>
          </a:xfrm>
        </p:spPr>
        <p:txBody>
          <a:bodyPr/>
          <a:lstStyle/>
          <a:p>
            <a:r>
              <a:rPr lang="fr-FR" dirty="0"/>
              <a:t>Recruitment </a:t>
            </a:r>
            <a:r>
              <a:rPr lang="fr-FR" dirty="0" err="1"/>
              <a:t>KPI’s</a:t>
            </a:r>
            <a:endParaRPr lang="fr-FR" dirty="0"/>
          </a:p>
        </p:txBody>
      </p:sp>
      <p:sp>
        <p:nvSpPr>
          <p:cNvPr id="4" name="ZoneTexte 3">
            <a:extLst>
              <a:ext uri="{FF2B5EF4-FFF2-40B4-BE49-F238E27FC236}">
                <a16:creationId xmlns:a16="http://schemas.microsoft.com/office/drawing/2014/main" id="{ED830E04-EDDD-49F4-89D8-A0CB55F277FA}"/>
              </a:ext>
            </a:extLst>
          </p:cNvPr>
          <p:cNvSpPr txBox="1"/>
          <p:nvPr/>
        </p:nvSpPr>
        <p:spPr>
          <a:xfrm>
            <a:off x="255495" y="1958968"/>
            <a:ext cx="11833412" cy="3570208"/>
          </a:xfrm>
          <a:prstGeom prst="rect">
            <a:avLst/>
          </a:prstGeom>
          <a:noFill/>
        </p:spPr>
        <p:txBody>
          <a:bodyPr wrap="square" rtlCol="0">
            <a:spAutoFit/>
          </a:bodyPr>
          <a:lstStyle/>
          <a:p>
            <a:r>
              <a:rPr lang="en-US" sz="2800" b="1" u="sng" dirty="0"/>
              <a:t>Exercise:</a:t>
            </a:r>
          </a:p>
          <a:p>
            <a:endParaRPr lang="en-US" dirty="0"/>
          </a:p>
          <a:p>
            <a:r>
              <a:rPr lang="en-US" dirty="0"/>
              <a:t>The CEO is furious about the recruitment process, the Head of finance left the company 8 months ago and the replacement is not finished. And he </a:t>
            </a:r>
            <a:r>
              <a:rPr lang="en-US" dirty="0" err="1"/>
              <a:t>heards</a:t>
            </a:r>
            <a:r>
              <a:rPr lang="en-US" dirty="0"/>
              <a:t> a lots of complaints from the managers. So, he planned a meeting with The Head of HR. He meet him in 2h, he’s asking your help:</a:t>
            </a:r>
            <a:br>
              <a:rPr lang="en-US" dirty="0"/>
            </a:br>
            <a:endParaRPr lang="en-US" dirty="0"/>
          </a:p>
          <a:p>
            <a:br>
              <a:rPr lang="en-US" dirty="0"/>
            </a:br>
            <a:r>
              <a:rPr lang="en-US" dirty="0"/>
              <a:t>1. He wants a visualization Dashboard to show the recruitment figure With a pre-analysis</a:t>
            </a:r>
            <a:br>
              <a:rPr lang="en-US" dirty="0"/>
            </a:br>
            <a:r>
              <a:rPr lang="en-US" dirty="0"/>
              <a:t>2. He will give you a budget to improve the recruitment process with the IA. But this is a limited budget so you have to propose few solutions and prioritize</a:t>
            </a:r>
            <a:br>
              <a:rPr lang="en-US" dirty="0"/>
            </a:br>
            <a:br>
              <a:rPr lang="en-US" dirty="0"/>
            </a:br>
            <a:endParaRPr lang="fr-FR" dirty="0"/>
          </a:p>
        </p:txBody>
      </p:sp>
    </p:spTree>
    <p:extLst>
      <p:ext uri="{BB962C8B-B14F-4D97-AF65-F5344CB8AC3E}">
        <p14:creationId xmlns:p14="http://schemas.microsoft.com/office/powerpoint/2010/main" val="328424073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E34DF07F-D256-4793-BE52-334E9391C525}"/>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33DD7981-0365-45F9-AEEE-5A7EECB7E060}"/>
              </a:ext>
            </a:extLst>
          </p:cNvPr>
          <p:cNvSpPr>
            <a:spLocks noGrp="1"/>
          </p:cNvSpPr>
          <p:nvPr>
            <p:ph type="title"/>
          </p:nvPr>
        </p:nvSpPr>
        <p:spPr>
          <a:xfrm>
            <a:off x="549176" y="332107"/>
            <a:ext cx="9144000" cy="676656"/>
          </a:xfrm>
        </p:spPr>
        <p:txBody>
          <a:bodyPr/>
          <a:lstStyle/>
          <a:p>
            <a:r>
              <a:rPr lang="fr-FR" dirty="0"/>
              <a:t>Recruitment </a:t>
            </a:r>
            <a:r>
              <a:rPr lang="fr-FR" dirty="0" err="1"/>
              <a:t>KPI’s</a:t>
            </a:r>
            <a:endParaRPr lang="fr-FR" dirty="0"/>
          </a:p>
        </p:txBody>
      </p:sp>
      <p:sp>
        <p:nvSpPr>
          <p:cNvPr id="5" name="ZoneTexte 4">
            <a:extLst>
              <a:ext uri="{FF2B5EF4-FFF2-40B4-BE49-F238E27FC236}">
                <a16:creationId xmlns:a16="http://schemas.microsoft.com/office/drawing/2014/main" id="{E2CD2ED4-CA7A-4587-A4C8-5EF49A09B64C}"/>
              </a:ext>
            </a:extLst>
          </p:cNvPr>
          <p:cNvSpPr txBox="1"/>
          <p:nvPr/>
        </p:nvSpPr>
        <p:spPr>
          <a:xfrm>
            <a:off x="107576" y="1380744"/>
            <a:ext cx="12192000" cy="5016758"/>
          </a:xfrm>
          <a:prstGeom prst="rect">
            <a:avLst/>
          </a:prstGeom>
          <a:noFill/>
        </p:spPr>
        <p:txBody>
          <a:bodyPr wrap="square">
            <a:spAutoFit/>
          </a:bodyPr>
          <a:lstStyle/>
          <a:p>
            <a:r>
              <a:rPr lang="en-US" sz="1600" b="1" u="sng" dirty="0"/>
              <a:t>Figures sent by the HR Team:</a:t>
            </a:r>
            <a:br>
              <a:rPr lang="en-US" sz="1600" dirty="0"/>
            </a:br>
            <a:r>
              <a:rPr lang="en-US" sz="1600" dirty="0"/>
              <a:t>2000 employees in the company</a:t>
            </a:r>
            <a:br>
              <a:rPr lang="en-US" sz="1600" dirty="0"/>
            </a:br>
            <a:r>
              <a:rPr lang="en-US" sz="1600" dirty="0"/>
              <a:t>150 recruitments in 2022 / 120 positions still opened</a:t>
            </a:r>
            <a:br>
              <a:rPr lang="en-US" sz="1600" dirty="0"/>
            </a:br>
            <a:r>
              <a:rPr lang="en-US" sz="1600" dirty="0"/>
              <a:t>4 recruiters in the team (no budget for agency)</a:t>
            </a:r>
            <a:br>
              <a:rPr lang="en-US" sz="1600" dirty="0"/>
            </a:br>
            <a:br>
              <a:rPr lang="en-US" sz="1600" dirty="0"/>
            </a:br>
            <a:r>
              <a:rPr lang="en-US" sz="1600" dirty="0"/>
              <a:t>50 filled between 1 and 2months</a:t>
            </a:r>
            <a:br>
              <a:rPr lang="en-US" sz="1600" dirty="0"/>
            </a:br>
            <a:r>
              <a:rPr lang="en-US" sz="1600" dirty="0"/>
              <a:t>20 between 2 and 3 months</a:t>
            </a:r>
            <a:br>
              <a:rPr lang="en-US" sz="1600" dirty="0"/>
            </a:br>
            <a:r>
              <a:rPr lang="en-US" sz="1600" dirty="0"/>
              <a:t>40 between 3 and 6 months</a:t>
            </a:r>
            <a:br>
              <a:rPr lang="en-US" sz="1600" dirty="0"/>
            </a:br>
            <a:r>
              <a:rPr lang="en-US" sz="1600" dirty="0"/>
              <a:t>40 more than 6 months</a:t>
            </a:r>
            <a:br>
              <a:rPr lang="en-US" sz="1600" dirty="0"/>
            </a:br>
            <a:br>
              <a:rPr lang="en-US" sz="1600" dirty="0"/>
            </a:br>
            <a:br>
              <a:rPr lang="en-US" sz="1600" dirty="0"/>
            </a:br>
            <a:r>
              <a:rPr lang="en-US" sz="1600" dirty="0"/>
              <a:t>30 with Internal mobility / 120 with external candidates</a:t>
            </a:r>
            <a:br>
              <a:rPr lang="en-US" sz="1600" dirty="0"/>
            </a:br>
            <a:br>
              <a:rPr lang="en-US" sz="1600" dirty="0"/>
            </a:br>
            <a:r>
              <a:rPr lang="en-US" sz="1600" dirty="0"/>
              <a:t>20 candidates in average per job</a:t>
            </a:r>
            <a:br>
              <a:rPr lang="en-US" sz="1600" dirty="0"/>
            </a:br>
            <a:r>
              <a:rPr lang="en-US" sz="1600" dirty="0"/>
              <a:t>8 screening in average</a:t>
            </a:r>
            <a:br>
              <a:rPr lang="en-US" sz="1600" dirty="0"/>
            </a:br>
            <a:r>
              <a:rPr lang="en-US" sz="1600" dirty="0"/>
              <a:t>3 interviews</a:t>
            </a:r>
            <a:br>
              <a:rPr lang="en-US" sz="1600" dirty="0"/>
            </a:br>
            <a:br>
              <a:rPr lang="en-US" sz="1600" dirty="0"/>
            </a:br>
            <a:r>
              <a:rPr lang="en-US" sz="1600" dirty="0"/>
              <a:t>10% of candidates don’t go further after offer, screening or interview. Reason : recruitment process too long, another offer</a:t>
            </a:r>
            <a:br>
              <a:rPr lang="en-US" sz="1600" dirty="0"/>
            </a:br>
            <a:br>
              <a:rPr lang="en-US" sz="1600" dirty="0"/>
            </a:br>
            <a:r>
              <a:rPr lang="en-US" sz="1600" dirty="0"/>
              <a:t>1/10 didn’t validate the probation period : always company decision</a:t>
            </a:r>
            <a:endParaRPr lang="fr-FR" sz="1600" dirty="0"/>
          </a:p>
        </p:txBody>
      </p:sp>
    </p:spTree>
    <p:extLst>
      <p:ext uri="{BB962C8B-B14F-4D97-AF65-F5344CB8AC3E}">
        <p14:creationId xmlns:p14="http://schemas.microsoft.com/office/powerpoint/2010/main" val="208762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B8DC70CD-88C7-4CD3-9F82-168095560EFB}"/>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045AFEEE-0402-4948-B93F-96E9FF97030A}"/>
              </a:ext>
            </a:extLst>
          </p:cNvPr>
          <p:cNvSpPr>
            <a:spLocks noGrp="1"/>
          </p:cNvSpPr>
          <p:nvPr>
            <p:ph type="title"/>
          </p:nvPr>
        </p:nvSpPr>
        <p:spPr>
          <a:xfrm>
            <a:off x="576070" y="365760"/>
            <a:ext cx="10904729" cy="676656"/>
          </a:xfrm>
        </p:spPr>
        <p:txBody>
          <a:bodyPr/>
          <a:lstStyle/>
          <a:p>
            <a:r>
              <a:rPr lang="fr-FR" sz="3600" dirty="0"/>
              <a:t>Exemple of action plan </a:t>
            </a:r>
            <a:r>
              <a:rPr lang="fr-FR" sz="3600" dirty="0" err="1"/>
              <a:t>Workforce</a:t>
            </a:r>
            <a:r>
              <a:rPr lang="fr-FR" sz="3600" dirty="0"/>
              <a:t> planning</a:t>
            </a:r>
          </a:p>
        </p:txBody>
      </p:sp>
      <p:pic>
        <p:nvPicPr>
          <p:cNvPr id="5" name="Image 4">
            <a:extLst>
              <a:ext uri="{FF2B5EF4-FFF2-40B4-BE49-F238E27FC236}">
                <a16:creationId xmlns:a16="http://schemas.microsoft.com/office/drawing/2014/main" id="{BB49F59E-C1EB-4650-9452-AB3F871850EE}"/>
              </a:ext>
            </a:extLst>
          </p:cNvPr>
          <p:cNvPicPr>
            <a:picLocks noChangeAspect="1"/>
          </p:cNvPicPr>
          <p:nvPr/>
        </p:nvPicPr>
        <p:blipFill>
          <a:blip r:embed="rId2"/>
          <a:stretch>
            <a:fillRect/>
          </a:stretch>
        </p:blipFill>
        <p:spPr>
          <a:xfrm>
            <a:off x="576070" y="1458087"/>
            <a:ext cx="10801350" cy="4695825"/>
          </a:xfrm>
          <a:prstGeom prst="rect">
            <a:avLst/>
          </a:prstGeom>
        </p:spPr>
      </p:pic>
    </p:spTree>
    <p:extLst>
      <p:ext uri="{BB962C8B-B14F-4D97-AF65-F5344CB8AC3E}">
        <p14:creationId xmlns:p14="http://schemas.microsoft.com/office/powerpoint/2010/main" val="192145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005D4D31-1628-4A90-940B-8882F6FB1C89}"/>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6BB288A1-6511-449D-AD60-2ED3F41E16AC}"/>
              </a:ext>
            </a:extLst>
          </p:cNvPr>
          <p:cNvSpPr>
            <a:spLocks noGrp="1"/>
          </p:cNvSpPr>
          <p:nvPr>
            <p:ph type="title"/>
          </p:nvPr>
        </p:nvSpPr>
        <p:spPr/>
        <p:txBody>
          <a:bodyPr/>
          <a:lstStyle/>
          <a:p>
            <a:r>
              <a:rPr lang="fr-FR" dirty="0"/>
              <a:t>Recruitment </a:t>
            </a:r>
            <a:r>
              <a:rPr lang="fr-FR" dirty="0" err="1"/>
              <a:t>steps</a:t>
            </a:r>
            <a:endParaRPr lang="fr-FR" dirty="0"/>
          </a:p>
        </p:txBody>
      </p:sp>
      <p:sp>
        <p:nvSpPr>
          <p:cNvPr id="5" name="ZoneTexte 4">
            <a:extLst>
              <a:ext uri="{FF2B5EF4-FFF2-40B4-BE49-F238E27FC236}">
                <a16:creationId xmlns:a16="http://schemas.microsoft.com/office/drawing/2014/main" id="{D3005ADF-A391-4BB2-84FC-31753DBAF12E}"/>
              </a:ext>
            </a:extLst>
          </p:cNvPr>
          <p:cNvSpPr txBox="1"/>
          <p:nvPr/>
        </p:nvSpPr>
        <p:spPr>
          <a:xfrm>
            <a:off x="576071" y="1826104"/>
            <a:ext cx="6101644" cy="3046988"/>
          </a:xfrm>
          <a:prstGeom prst="rect">
            <a:avLst/>
          </a:prstGeom>
          <a:noFill/>
        </p:spPr>
        <p:txBody>
          <a:bodyPr wrap="square">
            <a:spAutoFit/>
          </a:bodyPr>
          <a:lstStyle/>
          <a:p>
            <a:r>
              <a:rPr lang="en-US" sz="2400" b="1" dirty="0"/>
              <a:t>The main steps are:</a:t>
            </a:r>
          </a:p>
          <a:p>
            <a:pPr marL="342900" indent="-342900">
              <a:buFont typeface="Arial" panose="020B0604020202020204" pitchFamily="34" charset="0"/>
              <a:buChar char="•"/>
            </a:pPr>
            <a:r>
              <a:rPr lang="en-US" sz="2400" dirty="0"/>
              <a:t>Identify the hiring needs</a:t>
            </a:r>
            <a:r>
              <a:rPr lang="en-US" sz="2400" dirty="0">
                <a:solidFill>
                  <a:schemeClr val="accent1">
                    <a:lumMod val="75000"/>
                  </a:schemeClr>
                </a:solidFill>
              </a:rPr>
              <a:t>.</a:t>
            </a:r>
          </a:p>
          <a:p>
            <a:pPr marL="342900" indent="-342900">
              <a:buFont typeface="Arial" panose="020B0604020202020204" pitchFamily="34" charset="0"/>
              <a:buChar char="•"/>
            </a:pPr>
            <a:r>
              <a:rPr lang="en-US" sz="2400" dirty="0">
                <a:solidFill>
                  <a:schemeClr val="accent1">
                    <a:lumMod val="75000"/>
                  </a:schemeClr>
                </a:solidFill>
              </a:rPr>
              <a:t>Prepare job descriptions.</a:t>
            </a:r>
          </a:p>
          <a:p>
            <a:pPr marL="342900" indent="-342900">
              <a:buFont typeface="Arial" panose="020B0604020202020204" pitchFamily="34" charset="0"/>
              <a:buChar char="•"/>
            </a:pPr>
            <a:r>
              <a:rPr lang="en-US" sz="2400" dirty="0"/>
              <a:t>Devise recruitment strategy</a:t>
            </a:r>
            <a:r>
              <a:rPr lang="en-US" sz="2400" dirty="0">
                <a:solidFill>
                  <a:schemeClr val="accent1">
                    <a:lumMod val="75000"/>
                  </a:schemeClr>
                </a:solidFill>
              </a:rPr>
              <a:t>.</a:t>
            </a:r>
          </a:p>
          <a:p>
            <a:pPr marL="342900" indent="-342900">
              <a:buFont typeface="Arial" panose="020B0604020202020204" pitchFamily="34" charset="0"/>
              <a:buChar char="•"/>
            </a:pPr>
            <a:r>
              <a:rPr lang="en-US" sz="2400" dirty="0"/>
              <a:t>Screen and shortlist candidates</a:t>
            </a:r>
            <a:r>
              <a:rPr lang="en-US" sz="2400" dirty="0">
                <a:solidFill>
                  <a:schemeClr val="accent1">
                    <a:lumMod val="75000"/>
                  </a:schemeClr>
                </a:solidFill>
              </a:rPr>
              <a:t>.</a:t>
            </a:r>
          </a:p>
          <a:p>
            <a:pPr marL="342900" indent="-342900">
              <a:buFont typeface="Arial" panose="020B0604020202020204" pitchFamily="34" charset="0"/>
              <a:buChar char="•"/>
            </a:pPr>
            <a:r>
              <a:rPr lang="en-US" sz="2400" dirty="0"/>
              <a:t>Conduct interviews.</a:t>
            </a:r>
          </a:p>
          <a:p>
            <a:pPr marL="342900" indent="-342900">
              <a:buFont typeface="Arial" panose="020B0604020202020204" pitchFamily="34" charset="0"/>
              <a:buChar char="•"/>
            </a:pPr>
            <a:r>
              <a:rPr lang="en-US" sz="2400" dirty="0"/>
              <a:t>Evaluate and make the offer.</a:t>
            </a:r>
          </a:p>
          <a:p>
            <a:pPr marL="342900" indent="-342900">
              <a:buFont typeface="Arial" panose="020B0604020202020204" pitchFamily="34" charset="0"/>
              <a:buChar char="•"/>
            </a:pPr>
            <a:r>
              <a:rPr lang="en-US" sz="2400" dirty="0"/>
              <a:t>Onboard the new employee.</a:t>
            </a:r>
            <a:endParaRPr lang="fr-FR" sz="2400" dirty="0"/>
          </a:p>
        </p:txBody>
      </p:sp>
    </p:spTree>
    <p:extLst>
      <p:ext uri="{BB962C8B-B14F-4D97-AF65-F5344CB8AC3E}">
        <p14:creationId xmlns:p14="http://schemas.microsoft.com/office/powerpoint/2010/main" val="123431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451C7F3E-A09E-4FA2-AEB7-AF7F8DC7B66F}"/>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F74D25D4-F402-4708-B2BB-3F15BC59CB80}"/>
              </a:ext>
            </a:extLst>
          </p:cNvPr>
          <p:cNvSpPr>
            <a:spLocks noGrp="1"/>
          </p:cNvSpPr>
          <p:nvPr>
            <p:ph type="title"/>
          </p:nvPr>
        </p:nvSpPr>
        <p:spPr>
          <a:xfrm>
            <a:off x="434791" y="421866"/>
            <a:ext cx="11322418" cy="676656"/>
          </a:xfrm>
        </p:spPr>
        <p:txBody>
          <a:bodyPr/>
          <a:lstStyle/>
          <a:p>
            <a:r>
              <a:rPr lang="fr-FR" sz="3600" dirty="0" err="1"/>
              <a:t>Prepare</a:t>
            </a:r>
            <a:r>
              <a:rPr lang="fr-FR" sz="3600" dirty="0"/>
              <a:t> job descriptions / Candidate experience</a:t>
            </a:r>
          </a:p>
        </p:txBody>
      </p:sp>
      <p:sp>
        <p:nvSpPr>
          <p:cNvPr id="5" name="ZoneTexte 4">
            <a:extLst>
              <a:ext uri="{FF2B5EF4-FFF2-40B4-BE49-F238E27FC236}">
                <a16:creationId xmlns:a16="http://schemas.microsoft.com/office/drawing/2014/main" id="{40CB134C-179F-49CE-B096-E1024084552D}"/>
              </a:ext>
            </a:extLst>
          </p:cNvPr>
          <p:cNvSpPr txBox="1"/>
          <p:nvPr/>
        </p:nvSpPr>
        <p:spPr>
          <a:xfrm>
            <a:off x="208844" y="1305341"/>
            <a:ext cx="11774311" cy="4524315"/>
          </a:xfrm>
          <a:prstGeom prst="rect">
            <a:avLst/>
          </a:prstGeom>
          <a:noFill/>
        </p:spPr>
        <p:txBody>
          <a:bodyPr wrap="square">
            <a:spAutoFit/>
          </a:bodyPr>
          <a:lstStyle/>
          <a:p>
            <a:r>
              <a:rPr lang="en-US" b="1" u="sng" dirty="0"/>
              <a:t>Career Site:</a:t>
            </a:r>
          </a:p>
          <a:p>
            <a:endParaRPr lang="en-US" dirty="0"/>
          </a:p>
          <a:p>
            <a:r>
              <a:rPr lang="en-US" dirty="0"/>
              <a:t>Career Sites Are Difficult to Use. </a:t>
            </a:r>
            <a:r>
              <a:rPr lang="en-US" b="1" dirty="0"/>
              <a:t>A Personalized Candidate Experience Attracts More Qualified Talent</a:t>
            </a:r>
          </a:p>
          <a:p>
            <a:r>
              <a:rPr lang="en-US" dirty="0"/>
              <a:t>Most career sites seem designed to turn away talent. They force the candidate to read job descriptions and struggle to find the right job. They may take hundreds of clicks to complete an application. This can make candidates feel unwanted and undervalued. Not the first impression you want to create.</a:t>
            </a:r>
          </a:p>
          <a:p>
            <a:endParaRPr lang="en-US" dirty="0"/>
          </a:p>
          <a:p>
            <a:r>
              <a:rPr lang="en-US" dirty="0"/>
              <a:t>AI experience instantly shows each candidate </a:t>
            </a:r>
            <a:r>
              <a:rPr lang="en-US" b="1" dirty="0"/>
              <a:t>the right jobs for them </a:t>
            </a:r>
            <a:r>
              <a:rPr lang="en-US" dirty="0"/>
              <a:t>and explains why their skills and background are a fit. Automation reduces the number of clicks to make applying fast, easy, and encouraging. It’s a true boost to your employer brand.</a:t>
            </a:r>
            <a:endParaRPr lang="fr-FR" dirty="0"/>
          </a:p>
          <a:p>
            <a:endParaRPr lang="en-US" dirty="0"/>
          </a:p>
          <a:p>
            <a:r>
              <a:rPr lang="en-US" dirty="0"/>
              <a:t>Application rates increase by four times or more, and candidates who apply are highly qualified</a:t>
            </a:r>
          </a:p>
          <a:p>
            <a:endParaRPr lang="en-US" dirty="0"/>
          </a:p>
          <a:p>
            <a:endParaRPr lang="en-US" dirty="0"/>
          </a:p>
          <a:p>
            <a:endParaRPr lang="en-US" dirty="0"/>
          </a:p>
          <a:p>
            <a:endParaRPr lang="en-US" dirty="0"/>
          </a:p>
          <a:p>
            <a:endParaRPr lang="fr-FR" dirty="0"/>
          </a:p>
        </p:txBody>
      </p:sp>
    </p:spTree>
    <p:extLst>
      <p:ext uri="{BB962C8B-B14F-4D97-AF65-F5344CB8AC3E}">
        <p14:creationId xmlns:p14="http://schemas.microsoft.com/office/powerpoint/2010/main" val="210208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E5D8BF47-2398-412D-8CFD-59C869CCF5BD}"/>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803AFB87-3F81-4D74-A4A3-3C7EFE91EDD5}"/>
              </a:ext>
            </a:extLst>
          </p:cNvPr>
          <p:cNvSpPr>
            <a:spLocks noGrp="1"/>
          </p:cNvSpPr>
          <p:nvPr>
            <p:ph type="title"/>
          </p:nvPr>
        </p:nvSpPr>
        <p:spPr>
          <a:xfrm>
            <a:off x="576070" y="704088"/>
            <a:ext cx="11435307" cy="676656"/>
          </a:xfrm>
        </p:spPr>
        <p:txBody>
          <a:bodyPr/>
          <a:lstStyle/>
          <a:p>
            <a:r>
              <a:rPr lang="fr-FR" sz="3600" dirty="0" err="1"/>
              <a:t>Prepare</a:t>
            </a:r>
            <a:r>
              <a:rPr lang="fr-FR" sz="3600" dirty="0"/>
              <a:t> job descriptions / Candidate experience</a:t>
            </a:r>
          </a:p>
        </p:txBody>
      </p:sp>
      <p:pic>
        <p:nvPicPr>
          <p:cNvPr id="5" name="Image 4">
            <a:extLst>
              <a:ext uri="{FF2B5EF4-FFF2-40B4-BE49-F238E27FC236}">
                <a16:creationId xmlns:a16="http://schemas.microsoft.com/office/drawing/2014/main" id="{F5B3F715-A115-4ED0-99FD-D3938F8A2526}"/>
              </a:ext>
            </a:extLst>
          </p:cNvPr>
          <p:cNvPicPr>
            <a:picLocks noChangeAspect="1"/>
          </p:cNvPicPr>
          <p:nvPr/>
        </p:nvPicPr>
        <p:blipFill>
          <a:blip r:embed="rId3">
            <a:alphaModFix amt="67000"/>
          </a:blip>
          <a:stretch>
            <a:fillRect/>
          </a:stretch>
        </p:blipFill>
        <p:spPr>
          <a:xfrm>
            <a:off x="6153603" y="2822399"/>
            <a:ext cx="5216777" cy="2822045"/>
          </a:xfrm>
          <a:prstGeom prst="rect">
            <a:avLst/>
          </a:prstGeom>
        </p:spPr>
      </p:pic>
      <p:sp>
        <p:nvSpPr>
          <p:cNvPr id="7" name="ZoneTexte 6">
            <a:extLst>
              <a:ext uri="{FF2B5EF4-FFF2-40B4-BE49-F238E27FC236}">
                <a16:creationId xmlns:a16="http://schemas.microsoft.com/office/drawing/2014/main" id="{2574B0A4-3343-4EB6-8B35-0B6877C828AC}"/>
              </a:ext>
            </a:extLst>
          </p:cNvPr>
          <p:cNvSpPr txBox="1"/>
          <p:nvPr/>
        </p:nvSpPr>
        <p:spPr>
          <a:xfrm>
            <a:off x="454377" y="1674674"/>
            <a:ext cx="11297356" cy="1200329"/>
          </a:xfrm>
          <a:prstGeom prst="rect">
            <a:avLst/>
          </a:prstGeom>
          <a:noFill/>
        </p:spPr>
        <p:txBody>
          <a:bodyPr wrap="square">
            <a:spAutoFit/>
          </a:bodyPr>
          <a:lstStyle/>
          <a:p>
            <a:r>
              <a:rPr lang="en-US" b="1" u="sng" dirty="0"/>
              <a:t>Job descriptions:</a:t>
            </a:r>
          </a:p>
          <a:p>
            <a:r>
              <a:rPr lang="en-US" dirty="0"/>
              <a:t>Your job postings are often the first impression a candidate will have of your business. A vague description that leaves a job seeker with more questions than answers will not do anything to help you attract qualified candidates. You can use AI to have standard job descriptions &amp; win time</a:t>
            </a:r>
          </a:p>
        </p:txBody>
      </p:sp>
      <p:pic>
        <p:nvPicPr>
          <p:cNvPr id="8" name="Image 7">
            <a:extLst>
              <a:ext uri="{FF2B5EF4-FFF2-40B4-BE49-F238E27FC236}">
                <a16:creationId xmlns:a16="http://schemas.microsoft.com/office/drawing/2014/main" id="{FEFDE0F4-D215-4888-8140-AA930747237B}"/>
              </a:ext>
            </a:extLst>
          </p:cNvPr>
          <p:cNvPicPr>
            <a:picLocks noChangeAspect="1"/>
          </p:cNvPicPr>
          <p:nvPr/>
        </p:nvPicPr>
        <p:blipFill>
          <a:blip r:embed="rId4">
            <a:alphaModFix amt="59000"/>
          </a:blip>
          <a:stretch>
            <a:fillRect/>
          </a:stretch>
        </p:blipFill>
        <p:spPr>
          <a:xfrm>
            <a:off x="454377" y="3383137"/>
            <a:ext cx="2869847" cy="733127"/>
          </a:xfrm>
          <a:prstGeom prst="rect">
            <a:avLst/>
          </a:prstGeom>
        </p:spPr>
      </p:pic>
      <p:pic>
        <p:nvPicPr>
          <p:cNvPr id="9" name="Image 8">
            <a:extLst>
              <a:ext uri="{FF2B5EF4-FFF2-40B4-BE49-F238E27FC236}">
                <a16:creationId xmlns:a16="http://schemas.microsoft.com/office/drawing/2014/main" id="{78243377-03DC-4B8E-8D53-CDCD7195C06D}"/>
              </a:ext>
            </a:extLst>
          </p:cNvPr>
          <p:cNvPicPr>
            <a:picLocks noChangeAspect="1"/>
          </p:cNvPicPr>
          <p:nvPr/>
        </p:nvPicPr>
        <p:blipFill>
          <a:blip r:embed="rId5">
            <a:alphaModFix amt="59000"/>
          </a:blip>
          <a:stretch>
            <a:fillRect/>
          </a:stretch>
        </p:blipFill>
        <p:spPr>
          <a:xfrm>
            <a:off x="454377" y="4624398"/>
            <a:ext cx="3438144" cy="723457"/>
          </a:xfrm>
          <a:prstGeom prst="rect">
            <a:avLst/>
          </a:prstGeom>
        </p:spPr>
      </p:pic>
    </p:spTree>
    <p:extLst>
      <p:ext uri="{BB962C8B-B14F-4D97-AF65-F5344CB8AC3E}">
        <p14:creationId xmlns:p14="http://schemas.microsoft.com/office/powerpoint/2010/main" val="30990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005D4D31-1628-4A90-940B-8882F6FB1C89}"/>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6BB288A1-6511-449D-AD60-2ED3F41E16AC}"/>
              </a:ext>
            </a:extLst>
          </p:cNvPr>
          <p:cNvSpPr>
            <a:spLocks noGrp="1"/>
          </p:cNvSpPr>
          <p:nvPr>
            <p:ph type="title"/>
          </p:nvPr>
        </p:nvSpPr>
        <p:spPr/>
        <p:txBody>
          <a:bodyPr/>
          <a:lstStyle/>
          <a:p>
            <a:r>
              <a:rPr lang="fr-FR" dirty="0"/>
              <a:t>Recruitment </a:t>
            </a:r>
            <a:r>
              <a:rPr lang="fr-FR" dirty="0" err="1"/>
              <a:t>steps</a:t>
            </a:r>
            <a:endParaRPr lang="fr-FR" dirty="0"/>
          </a:p>
        </p:txBody>
      </p:sp>
      <p:sp>
        <p:nvSpPr>
          <p:cNvPr id="5" name="ZoneTexte 4">
            <a:extLst>
              <a:ext uri="{FF2B5EF4-FFF2-40B4-BE49-F238E27FC236}">
                <a16:creationId xmlns:a16="http://schemas.microsoft.com/office/drawing/2014/main" id="{D3005ADF-A391-4BB2-84FC-31753DBAF12E}"/>
              </a:ext>
            </a:extLst>
          </p:cNvPr>
          <p:cNvSpPr txBox="1"/>
          <p:nvPr/>
        </p:nvSpPr>
        <p:spPr>
          <a:xfrm>
            <a:off x="576071" y="1826104"/>
            <a:ext cx="6101644" cy="3046988"/>
          </a:xfrm>
          <a:prstGeom prst="rect">
            <a:avLst/>
          </a:prstGeom>
          <a:noFill/>
        </p:spPr>
        <p:txBody>
          <a:bodyPr wrap="square">
            <a:spAutoFit/>
          </a:bodyPr>
          <a:lstStyle/>
          <a:p>
            <a:r>
              <a:rPr lang="en-US" sz="2400" b="1" dirty="0"/>
              <a:t>The main steps are:</a:t>
            </a:r>
          </a:p>
          <a:p>
            <a:pPr marL="342900" indent="-342900">
              <a:buFont typeface="Arial" panose="020B0604020202020204" pitchFamily="34" charset="0"/>
              <a:buChar char="•"/>
            </a:pPr>
            <a:r>
              <a:rPr lang="en-US" sz="2400" dirty="0"/>
              <a:t>Identify the hiring needs</a:t>
            </a:r>
            <a:r>
              <a:rPr lang="en-US" sz="2400" dirty="0">
                <a:solidFill>
                  <a:schemeClr val="accent1">
                    <a:lumMod val="75000"/>
                  </a:schemeClr>
                </a:solidFill>
              </a:rPr>
              <a:t>.</a:t>
            </a:r>
          </a:p>
          <a:p>
            <a:pPr marL="342900" indent="-342900">
              <a:buFont typeface="Arial" panose="020B0604020202020204" pitchFamily="34" charset="0"/>
              <a:buChar char="•"/>
            </a:pPr>
            <a:r>
              <a:rPr lang="en-US" sz="2400" dirty="0"/>
              <a:t>Prepare job descriptions.</a:t>
            </a:r>
          </a:p>
          <a:p>
            <a:pPr marL="342900" indent="-342900">
              <a:buFont typeface="Arial" panose="020B0604020202020204" pitchFamily="34" charset="0"/>
              <a:buChar char="•"/>
            </a:pPr>
            <a:r>
              <a:rPr lang="en-US" sz="2400" dirty="0">
                <a:solidFill>
                  <a:schemeClr val="accent1">
                    <a:lumMod val="75000"/>
                  </a:schemeClr>
                </a:solidFill>
              </a:rPr>
              <a:t>Devise recruitment strategy.</a:t>
            </a:r>
          </a:p>
          <a:p>
            <a:pPr marL="342900" indent="-342900">
              <a:buFont typeface="Arial" panose="020B0604020202020204" pitchFamily="34" charset="0"/>
              <a:buChar char="•"/>
            </a:pPr>
            <a:r>
              <a:rPr lang="en-US" sz="2400" dirty="0"/>
              <a:t>Screen and shortlist candidates</a:t>
            </a:r>
            <a:r>
              <a:rPr lang="en-US" sz="2400" dirty="0">
                <a:solidFill>
                  <a:schemeClr val="accent1">
                    <a:lumMod val="75000"/>
                  </a:schemeClr>
                </a:solidFill>
              </a:rPr>
              <a:t>.</a:t>
            </a:r>
          </a:p>
          <a:p>
            <a:pPr marL="342900" indent="-342900">
              <a:buFont typeface="Arial" panose="020B0604020202020204" pitchFamily="34" charset="0"/>
              <a:buChar char="•"/>
            </a:pPr>
            <a:r>
              <a:rPr lang="en-US" sz="2400" dirty="0"/>
              <a:t>Conduct interviews.</a:t>
            </a:r>
          </a:p>
          <a:p>
            <a:pPr marL="342900" indent="-342900">
              <a:buFont typeface="Arial" panose="020B0604020202020204" pitchFamily="34" charset="0"/>
              <a:buChar char="•"/>
            </a:pPr>
            <a:r>
              <a:rPr lang="en-US" sz="2400" dirty="0"/>
              <a:t>Evaluate and make the offer.</a:t>
            </a:r>
          </a:p>
          <a:p>
            <a:pPr marL="342900" indent="-342900">
              <a:buFont typeface="Arial" panose="020B0604020202020204" pitchFamily="34" charset="0"/>
              <a:buChar char="•"/>
            </a:pPr>
            <a:r>
              <a:rPr lang="en-US" sz="2400" dirty="0"/>
              <a:t>Onboard the new employee.</a:t>
            </a:r>
            <a:endParaRPr lang="fr-FR" sz="2400" dirty="0"/>
          </a:p>
        </p:txBody>
      </p:sp>
    </p:spTree>
    <p:extLst>
      <p:ext uri="{BB962C8B-B14F-4D97-AF65-F5344CB8AC3E}">
        <p14:creationId xmlns:p14="http://schemas.microsoft.com/office/powerpoint/2010/main" val="1195740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451C7F3E-A09E-4FA2-AEB7-AF7F8DC7B66F}"/>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F74D25D4-F402-4708-B2BB-3F15BC59CB80}"/>
              </a:ext>
            </a:extLst>
          </p:cNvPr>
          <p:cNvSpPr>
            <a:spLocks noGrp="1"/>
          </p:cNvSpPr>
          <p:nvPr>
            <p:ph type="title"/>
          </p:nvPr>
        </p:nvSpPr>
        <p:spPr/>
        <p:txBody>
          <a:bodyPr/>
          <a:lstStyle/>
          <a:p>
            <a:r>
              <a:rPr lang="fr-FR" dirty="0"/>
              <a:t>Devise </a:t>
            </a:r>
            <a:r>
              <a:rPr lang="fr-FR" dirty="0" err="1"/>
              <a:t>recruitment</a:t>
            </a:r>
            <a:r>
              <a:rPr lang="fr-FR" dirty="0"/>
              <a:t> </a:t>
            </a:r>
            <a:r>
              <a:rPr lang="fr-FR" dirty="0" err="1"/>
              <a:t>strategy</a:t>
            </a:r>
            <a:endParaRPr lang="fr-FR" dirty="0"/>
          </a:p>
        </p:txBody>
      </p:sp>
      <p:sp>
        <p:nvSpPr>
          <p:cNvPr id="5" name="ZoneTexte 4">
            <a:extLst>
              <a:ext uri="{FF2B5EF4-FFF2-40B4-BE49-F238E27FC236}">
                <a16:creationId xmlns:a16="http://schemas.microsoft.com/office/drawing/2014/main" id="{3D11DC4C-C22E-4873-B3C4-11AC321C19D4}"/>
              </a:ext>
            </a:extLst>
          </p:cNvPr>
          <p:cNvSpPr txBox="1"/>
          <p:nvPr/>
        </p:nvSpPr>
        <p:spPr>
          <a:xfrm>
            <a:off x="457534" y="1997839"/>
            <a:ext cx="12237154" cy="2862322"/>
          </a:xfrm>
          <a:prstGeom prst="rect">
            <a:avLst/>
          </a:prstGeom>
          <a:noFill/>
        </p:spPr>
        <p:txBody>
          <a:bodyPr wrap="square">
            <a:spAutoFit/>
          </a:bodyPr>
          <a:lstStyle/>
          <a:p>
            <a:r>
              <a:rPr lang="en-US" b="1" u="sng" dirty="0"/>
              <a:t>Make or Buy:</a:t>
            </a:r>
          </a:p>
          <a:p>
            <a:endParaRPr lang="en-US" b="1" u="sng" dirty="0"/>
          </a:p>
          <a:p>
            <a:r>
              <a:rPr lang="en-US" dirty="0"/>
              <a:t>Make : recruit internally by a recruitment team</a:t>
            </a:r>
          </a:p>
          <a:p>
            <a:pPr marL="285750" indent="-285750">
              <a:buFontTx/>
              <a:buChar char="-"/>
            </a:pPr>
            <a:r>
              <a:rPr lang="en-US" dirty="0"/>
              <a:t>A permanent position</a:t>
            </a:r>
          </a:p>
          <a:p>
            <a:pPr marL="285750" indent="-285750">
              <a:buFontTx/>
              <a:buChar char="-"/>
            </a:pPr>
            <a:r>
              <a:rPr lang="en-US" dirty="0"/>
              <a:t>A fixed Term position (increase of work, replacement, project)</a:t>
            </a:r>
          </a:p>
          <a:p>
            <a:pPr marL="285750" indent="-285750">
              <a:buFontTx/>
              <a:buChar char="-"/>
            </a:pPr>
            <a:r>
              <a:rPr lang="en-US" dirty="0"/>
              <a:t>An apprentice / intern : for a dedicated project</a:t>
            </a:r>
          </a:p>
          <a:p>
            <a:endParaRPr lang="en-US" dirty="0"/>
          </a:p>
          <a:p>
            <a:r>
              <a:rPr lang="en-US" dirty="0"/>
              <a:t>Buy : Buy a service (consultant, external provider, temporary staff) for a temporary period</a:t>
            </a:r>
          </a:p>
          <a:p>
            <a:endParaRPr lang="en-US" dirty="0"/>
          </a:p>
          <a:p>
            <a:endParaRPr lang="en-US" dirty="0"/>
          </a:p>
        </p:txBody>
      </p:sp>
    </p:spTree>
    <p:extLst>
      <p:ext uri="{BB962C8B-B14F-4D97-AF65-F5344CB8AC3E}">
        <p14:creationId xmlns:p14="http://schemas.microsoft.com/office/powerpoint/2010/main" val="146567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005D4D31-1628-4A90-940B-8882F6FB1C89}"/>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6BB288A1-6511-449D-AD60-2ED3F41E16AC}"/>
              </a:ext>
            </a:extLst>
          </p:cNvPr>
          <p:cNvSpPr>
            <a:spLocks noGrp="1"/>
          </p:cNvSpPr>
          <p:nvPr>
            <p:ph type="title"/>
          </p:nvPr>
        </p:nvSpPr>
        <p:spPr/>
        <p:txBody>
          <a:bodyPr/>
          <a:lstStyle/>
          <a:p>
            <a:r>
              <a:rPr lang="fr-FR" dirty="0"/>
              <a:t>Recruitment </a:t>
            </a:r>
            <a:r>
              <a:rPr lang="fr-FR" dirty="0" err="1"/>
              <a:t>steps</a:t>
            </a:r>
            <a:endParaRPr lang="fr-FR" dirty="0"/>
          </a:p>
        </p:txBody>
      </p:sp>
      <p:sp>
        <p:nvSpPr>
          <p:cNvPr id="5" name="ZoneTexte 4">
            <a:extLst>
              <a:ext uri="{FF2B5EF4-FFF2-40B4-BE49-F238E27FC236}">
                <a16:creationId xmlns:a16="http://schemas.microsoft.com/office/drawing/2014/main" id="{D3005ADF-A391-4BB2-84FC-31753DBAF12E}"/>
              </a:ext>
            </a:extLst>
          </p:cNvPr>
          <p:cNvSpPr txBox="1"/>
          <p:nvPr/>
        </p:nvSpPr>
        <p:spPr>
          <a:xfrm>
            <a:off x="576071" y="1826104"/>
            <a:ext cx="6101644" cy="3046988"/>
          </a:xfrm>
          <a:prstGeom prst="rect">
            <a:avLst/>
          </a:prstGeom>
          <a:noFill/>
        </p:spPr>
        <p:txBody>
          <a:bodyPr wrap="square">
            <a:spAutoFit/>
          </a:bodyPr>
          <a:lstStyle/>
          <a:p>
            <a:r>
              <a:rPr lang="en-US" sz="2400" b="1" dirty="0"/>
              <a:t>The main steps are:</a:t>
            </a:r>
          </a:p>
          <a:p>
            <a:pPr marL="342900" indent="-342900">
              <a:buFont typeface="Arial" panose="020B0604020202020204" pitchFamily="34" charset="0"/>
              <a:buChar char="•"/>
            </a:pPr>
            <a:r>
              <a:rPr lang="en-US" sz="2400" dirty="0"/>
              <a:t>Identify the hiring needs</a:t>
            </a:r>
            <a:r>
              <a:rPr lang="en-US" sz="2400" dirty="0">
                <a:solidFill>
                  <a:schemeClr val="accent1">
                    <a:lumMod val="75000"/>
                  </a:schemeClr>
                </a:solidFill>
              </a:rPr>
              <a:t>.</a:t>
            </a:r>
          </a:p>
          <a:p>
            <a:pPr marL="342900" indent="-342900">
              <a:buFont typeface="Arial" panose="020B0604020202020204" pitchFamily="34" charset="0"/>
              <a:buChar char="•"/>
            </a:pPr>
            <a:r>
              <a:rPr lang="en-US" sz="2400" dirty="0"/>
              <a:t>Prepare job descriptions.</a:t>
            </a:r>
          </a:p>
          <a:p>
            <a:pPr marL="342900" indent="-342900">
              <a:buFont typeface="Arial" panose="020B0604020202020204" pitchFamily="34" charset="0"/>
              <a:buChar char="•"/>
            </a:pPr>
            <a:r>
              <a:rPr lang="en-US" sz="2400" dirty="0"/>
              <a:t>Devise recruitment strategy</a:t>
            </a:r>
            <a:r>
              <a:rPr lang="en-US" sz="2400" dirty="0">
                <a:solidFill>
                  <a:schemeClr val="accent1">
                    <a:lumMod val="75000"/>
                  </a:schemeClr>
                </a:solidFill>
              </a:rPr>
              <a:t>.</a:t>
            </a:r>
          </a:p>
          <a:p>
            <a:pPr marL="342900" indent="-342900">
              <a:buFont typeface="Arial" panose="020B0604020202020204" pitchFamily="34" charset="0"/>
              <a:buChar char="•"/>
            </a:pPr>
            <a:r>
              <a:rPr lang="en-US" sz="2400" dirty="0">
                <a:solidFill>
                  <a:schemeClr val="accent1">
                    <a:lumMod val="75000"/>
                  </a:schemeClr>
                </a:solidFill>
              </a:rPr>
              <a:t>Screen and shortlist candidates.</a:t>
            </a:r>
          </a:p>
          <a:p>
            <a:pPr marL="342900" indent="-342900">
              <a:buFont typeface="Arial" panose="020B0604020202020204" pitchFamily="34" charset="0"/>
              <a:buChar char="•"/>
            </a:pPr>
            <a:r>
              <a:rPr lang="en-US" sz="2400" dirty="0"/>
              <a:t>Conduct interviews.</a:t>
            </a:r>
          </a:p>
          <a:p>
            <a:pPr marL="342900" indent="-342900">
              <a:buFont typeface="Arial" panose="020B0604020202020204" pitchFamily="34" charset="0"/>
              <a:buChar char="•"/>
            </a:pPr>
            <a:r>
              <a:rPr lang="en-US" sz="2400" dirty="0"/>
              <a:t>Evaluate and make the offer.</a:t>
            </a:r>
          </a:p>
          <a:p>
            <a:pPr marL="342900" indent="-342900">
              <a:buFont typeface="Arial" panose="020B0604020202020204" pitchFamily="34" charset="0"/>
              <a:buChar char="•"/>
            </a:pPr>
            <a:r>
              <a:rPr lang="en-US" sz="2400" dirty="0"/>
              <a:t>Onboard the new employee.</a:t>
            </a:r>
            <a:endParaRPr lang="fr-FR" sz="2400" dirty="0"/>
          </a:p>
        </p:txBody>
      </p:sp>
    </p:spTree>
    <p:extLst>
      <p:ext uri="{BB962C8B-B14F-4D97-AF65-F5344CB8AC3E}">
        <p14:creationId xmlns:p14="http://schemas.microsoft.com/office/powerpoint/2010/main" val="3744066355"/>
      </p:ext>
    </p:extLst>
  </p:cSld>
  <p:clrMapOvr>
    <a:masterClrMapping/>
  </p:clrMapOvr>
</p:sld>
</file>

<file path=ppt/theme/theme1.xml><?xml version="1.0" encoding="utf-8"?>
<a:theme xmlns:a="http://schemas.openxmlformats.org/drawingml/2006/main" name="Thème Offic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736_TF11964407_Win32" id="{98529A0D-CA21-4EE8-8D43-4A3D3E6B7ADF}" vid="{31C5BC09-4A0F-4E47-BA3D-07178D74B5A9}"/>
    </a:ext>
  </a:extLst>
</a:theme>
</file>

<file path=ppt/theme/theme2.xml><?xml version="1.0" encoding="utf-8"?>
<a:theme xmlns:a="http://schemas.openxmlformats.org/drawingml/2006/main" name="Food &amp; Nutrition">
  <a:themeElements>
    <a:clrScheme name="Official Roquette colors">
      <a:dk1>
        <a:srgbClr val="005A96"/>
      </a:dk1>
      <a:lt1>
        <a:srgbClr val="FFFFFF"/>
      </a:lt1>
      <a:dk2>
        <a:srgbClr val="000000"/>
      </a:dk2>
      <a:lt2>
        <a:srgbClr val="FFD400"/>
      </a:lt2>
      <a:accent1>
        <a:srgbClr val="597485"/>
      </a:accent1>
      <a:accent2>
        <a:srgbClr val="5DBCB9"/>
      </a:accent2>
      <a:accent3>
        <a:srgbClr val="E5C3AC"/>
      </a:accent3>
      <a:accent4>
        <a:srgbClr val="98B1B1"/>
      </a:accent4>
      <a:accent5>
        <a:srgbClr val="3A5B2B"/>
      </a:accent5>
      <a:accent6>
        <a:srgbClr val="6B3F22"/>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themeOverrid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{D707AB3D-B200-4A3D-987A-43B51A7E09BD}tf11964407_win32</Template>
  <TotalTime>0</TotalTime>
  <Words>1644</Words>
  <Application>Microsoft Office PowerPoint</Application>
  <PresentationFormat>Grand écran</PresentationFormat>
  <Paragraphs>194</Paragraphs>
  <Slides>23</Slides>
  <Notes>7</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23</vt:i4>
      </vt:variant>
    </vt:vector>
  </HeadingPairs>
  <TitlesOfParts>
    <vt:vector size="34" baseType="lpstr">
      <vt:lpstr>Arial</vt:lpstr>
      <vt:lpstr>Calibri</vt:lpstr>
      <vt:lpstr>Calibri Light</vt:lpstr>
      <vt:lpstr>Courier New</vt:lpstr>
      <vt:lpstr>Gill Sans Nova</vt:lpstr>
      <vt:lpstr>Gill Sans Nova Light</vt:lpstr>
      <vt:lpstr>Roboto</vt:lpstr>
      <vt:lpstr>Sagona Book</vt:lpstr>
      <vt:lpstr>Wingdings</vt:lpstr>
      <vt:lpstr>Thème Office</vt:lpstr>
      <vt:lpstr>Food &amp; Nutrition</vt:lpstr>
      <vt:lpstr>People Analytics</vt:lpstr>
      <vt:lpstr>Key Take aways of the previous lesson</vt:lpstr>
      <vt:lpstr>Exemple of action plan Workforce planning</vt:lpstr>
      <vt:lpstr>Recruitment steps</vt:lpstr>
      <vt:lpstr>Prepare job descriptions / Candidate experience</vt:lpstr>
      <vt:lpstr>Prepare job descriptions / Candidate experience</vt:lpstr>
      <vt:lpstr>Recruitment steps</vt:lpstr>
      <vt:lpstr>Devise recruitment strategy</vt:lpstr>
      <vt:lpstr>Recruitment steps</vt:lpstr>
      <vt:lpstr>Screen and shortlist candidates</vt:lpstr>
      <vt:lpstr>Recruitment steps</vt:lpstr>
      <vt:lpstr>Recruit</vt:lpstr>
      <vt:lpstr>Recruitment steps</vt:lpstr>
      <vt:lpstr>Evaluate and make the offer</vt:lpstr>
      <vt:lpstr>Recruitment steps</vt:lpstr>
      <vt:lpstr>Onboarding</vt:lpstr>
      <vt:lpstr>Onboard</vt:lpstr>
      <vt:lpstr>Onboard</vt:lpstr>
      <vt:lpstr>Onboard</vt:lpstr>
      <vt:lpstr>Measure the performance of the recruitment</vt:lpstr>
      <vt:lpstr>Recruit</vt:lpstr>
      <vt:lpstr>Recruitment KPI’s</vt:lpstr>
      <vt:lpstr>Recruitment KPI’s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SCIESZYK Pauline</dc:creator>
  <cp:lastModifiedBy>SCIESZYK Pauline</cp:lastModifiedBy>
  <cp:revision>6</cp:revision>
  <dcterms:created xsi:type="dcterms:W3CDTF">2023-01-11T19:47:23Z</dcterms:created>
  <dcterms:modified xsi:type="dcterms:W3CDTF">2023-02-13T13:19:09Z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de74c15-3b86-499d-ae68-711cf7510e43_Enabled">
    <vt:lpwstr>true</vt:lpwstr>
  </property>
  <property fmtid="{D5CDD505-2E9C-101B-9397-08002B2CF9AE}" pid="3" name="MSIP_Label_cde74c15-3b86-499d-ae68-711cf7510e43_SetDate">
    <vt:lpwstr>2023-02-07T13:04:08Z</vt:lpwstr>
  </property>
  <property fmtid="{D5CDD505-2E9C-101B-9397-08002B2CF9AE}" pid="4" name="MSIP_Label_cde74c15-3b86-499d-ae68-711cf7510e43_Method">
    <vt:lpwstr>Privileged</vt:lpwstr>
  </property>
  <property fmtid="{D5CDD505-2E9C-101B-9397-08002B2CF9AE}" pid="5" name="MSIP_Label_cde74c15-3b86-499d-ae68-711cf7510e43_Name">
    <vt:lpwstr>cde74c15-3b86-499d-ae68-711cf7510e43</vt:lpwstr>
  </property>
  <property fmtid="{D5CDD505-2E9C-101B-9397-08002B2CF9AE}" pid="6" name="MSIP_Label_cde74c15-3b86-499d-ae68-711cf7510e43_SiteId">
    <vt:lpwstr>1c81ebf9-6e52-4cf8-b2c4-a3b65e90edf9</vt:lpwstr>
  </property>
  <property fmtid="{D5CDD505-2E9C-101B-9397-08002B2CF9AE}" pid="7" name="MSIP_Label_cde74c15-3b86-499d-ae68-711cf7510e43_ActionId">
    <vt:lpwstr>a96f3ee1-2683-4669-bf5c-5123130f9638</vt:lpwstr>
  </property>
  <property fmtid="{D5CDD505-2E9C-101B-9397-08002B2CF9AE}" pid="8" name="MSIP_Label_cde74c15-3b86-499d-ae68-711cf7510e43_ContentBits">
    <vt:lpwstr>1</vt:lpwstr>
  </property>
</Properties>
</file>