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9" r:id="rId2"/>
  </p:sldMasterIdLst>
  <p:notesMasterIdLst>
    <p:notesMasterId r:id="rId15"/>
  </p:notesMasterIdLst>
  <p:handoutMasterIdLst>
    <p:handoutMasterId r:id="rId16"/>
  </p:handoutMasterIdLst>
  <p:sldIdLst>
    <p:sldId id="2142533498" r:id="rId3"/>
    <p:sldId id="2142533533" r:id="rId4"/>
    <p:sldId id="2142533508" r:id="rId5"/>
    <p:sldId id="651" r:id="rId6"/>
    <p:sldId id="2142533519" r:id="rId7"/>
    <p:sldId id="2142533521" r:id="rId8"/>
    <p:sldId id="2142533522" r:id="rId9"/>
    <p:sldId id="2142533525" r:id="rId10"/>
    <p:sldId id="2142533527" r:id="rId11"/>
    <p:sldId id="2142533523" r:id="rId12"/>
    <p:sldId id="2142533535" r:id="rId13"/>
    <p:sldId id="2142533530" r:id="rId14"/>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CIESZYK Pauline" initials="SP" lastIdx="1" clrIdx="0">
    <p:extLst>
      <p:ext uri="{19B8F6BF-5375-455C-9EA6-DF929625EA0E}">
        <p15:presenceInfo xmlns:p15="http://schemas.microsoft.com/office/powerpoint/2012/main" userId="S::PAULINE.SCIESZYK@roquette.com::bd0136ec-1f2d-4145-9e6c-a7d2eb0c78f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5C4D"/>
    <a:srgbClr val="000000"/>
    <a:srgbClr val="D1D8B7"/>
    <a:srgbClr val="A09D79"/>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181" autoAdjust="0"/>
  </p:normalViewPr>
  <p:slideViewPr>
    <p:cSldViewPr snapToGrid="0">
      <p:cViewPr varScale="1">
        <p:scale>
          <a:sx n="86" d="100"/>
          <a:sy n="86" d="100"/>
        </p:scale>
        <p:origin x="562" y="48"/>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82" d="100"/>
          <a:sy n="82" d="100"/>
        </p:scale>
        <p:origin x="394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11981A8F-F8CB-4A60-B371-E3ABCE093EB5}" type="datetime1">
              <a:rPr lang="fr-FR" smtClean="0"/>
              <a:t>19/03/2023</a:t>
            </a:fld>
            <a:endParaRPr lang="fr-FR" dirty="0"/>
          </a:p>
        </p:txBody>
      </p:sp>
      <p:sp>
        <p:nvSpPr>
          <p:cNvPr id="4" name="Espace réservé du pied de page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49E357A0-8177-46BC-BFCE-19D99E3453CC}" type="slidenum">
              <a:rPr lang="fr-FR" smtClean="0"/>
              <a:t>‹N°›</a:t>
            </a:fld>
            <a:endParaRPr lang="fr-FR"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4635417C-10DF-49C2-ABEB-E29599246657}" type="datetime1">
              <a:rPr lang="fr-FR" smtClean="0"/>
              <a:pPr/>
              <a:t>19/03/2023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7C366290-4595-5745-A50F-D5EC13BAC604}" type="slidenum">
              <a:rPr lang="fr-FR" noProof="0" smtClean="0"/>
              <a:t>‹N°›</a:t>
            </a:fld>
            <a:endParaRPr lang="fr-FR"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a:t>
            </a:fld>
            <a:endParaRPr lang="fr-FR" noProof="0" dirty="0"/>
          </a:p>
        </p:txBody>
      </p:sp>
    </p:spTree>
    <p:extLst>
      <p:ext uri="{BB962C8B-B14F-4D97-AF65-F5344CB8AC3E}">
        <p14:creationId xmlns:p14="http://schemas.microsoft.com/office/powerpoint/2010/main" val="3764552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10</a:t>
            </a:fld>
            <a:endParaRPr lang="fr-FR" noProof="0" dirty="0"/>
          </a:p>
        </p:txBody>
      </p:sp>
    </p:spTree>
    <p:extLst>
      <p:ext uri="{BB962C8B-B14F-4D97-AF65-F5344CB8AC3E}">
        <p14:creationId xmlns:p14="http://schemas.microsoft.com/office/powerpoint/2010/main" val="75173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11</a:t>
            </a:fld>
            <a:endParaRPr lang="fr-FR" noProof="0" dirty="0"/>
          </a:p>
        </p:txBody>
      </p:sp>
    </p:spTree>
    <p:extLst>
      <p:ext uri="{BB962C8B-B14F-4D97-AF65-F5344CB8AC3E}">
        <p14:creationId xmlns:p14="http://schemas.microsoft.com/office/powerpoint/2010/main" val="4229548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12</a:t>
            </a:fld>
            <a:endParaRPr lang="fr-FR" noProof="0" dirty="0"/>
          </a:p>
        </p:txBody>
      </p:sp>
    </p:spTree>
    <p:extLst>
      <p:ext uri="{BB962C8B-B14F-4D97-AF65-F5344CB8AC3E}">
        <p14:creationId xmlns:p14="http://schemas.microsoft.com/office/powerpoint/2010/main" val="2534489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2</a:t>
            </a:fld>
            <a:endParaRPr lang="fr-FR" noProof="0" dirty="0"/>
          </a:p>
        </p:txBody>
      </p:sp>
    </p:spTree>
    <p:extLst>
      <p:ext uri="{BB962C8B-B14F-4D97-AF65-F5344CB8AC3E}">
        <p14:creationId xmlns:p14="http://schemas.microsoft.com/office/powerpoint/2010/main" val="1764663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3</a:t>
            </a:fld>
            <a:endParaRPr lang="fr-FR" noProof="0" dirty="0"/>
          </a:p>
        </p:txBody>
      </p:sp>
    </p:spTree>
    <p:extLst>
      <p:ext uri="{BB962C8B-B14F-4D97-AF65-F5344CB8AC3E}">
        <p14:creationId xmlns:p14="http://schemas.microsoft.com/office/powerpoint/2010/main" val="2148012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4</a:t>
            </a:fld>
            <a:endParaRPr lang="fr-FR" noProof="0" dirty="0"/>
          </a:p>
        </p:txBody>
      </p:sp>
    </p:spTree>
    <p:extLst>
      <p:ext uri="{BB962C8B-B14F-4D97-AF65-F5344CB8AC3E}">
        <p14:creationId xmlns:p14="http://schemas.microsoft.com/office/powerpoint/2010/main" val="3429530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5</a:t>
            </a:fld>
            <a:endParaRPr lang="fr-FR" noProof="0" dirty="0"/>
          </a:p>
        </p:txBody>
      </p:sp>
    </p:spTree>
    <p:extLst>
      <p:ext uri="{BB962C8B-B14F-4D97-AF65-F5344CB8AC3E}">
        <p14:creationId xmlns:p14="http://schemas.microsoft.com/office/powerpoint/2010/main" val="2979105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6</a:t>
            </a:fld>
            <a:endParaRPr lang="fr-FR" noProof="0" dirty="0"/>
          </a:p>
        </p:txBody>
      </p:sp>
    </p:spTree>
    <p:extLst>
      <p:ext uri="{BB962C8B-B14F-4D97-AF65-F5344CB8AC3E}">
        <p14:creationId xmlns:p14="http://schemas.microsoft.com/office/powerpoint/2010/main" val="2049141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7</a:t>
            </a:fld>
            <a:endParaRPr lang="fr-FR" noProof="0" dirty="0"/>
          </a:p>
        </p:txBody>
      </p:sp>
    </p:spTree>
    <p:extLst>
      <p:ext uri="{BB962C8B-B14F-4D97-AF65-F5344CB8AC3E}">
        <p14:creationId xmlns:p14="http://schemas.microsoft.com/office/powerpoint/2010/main" val="2313518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8</a:t>
            </a:fld>
            <a:endParaRPr lang="fr-FR" noProof="0" dirty="0"/>
          </a:p>
        </p:txBody>
      </p:sp>
    </p:spTree>
    <p:extLst>
      <p:ext uri="{BB962C8B-B14F-4D97-AF65-F5344CB8AC3E}">
        <p14:creationId xmlns:p14="http://schemas.microsoft.com/office/powerpoint/2010/main" val="4034879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9</a:t>
            </a:fld>
            <a:endParaRPr lang="fr-FR" noProof="0" dirty="0"/>
          </a:p>
        </p:txBody>
      </p:sp>
    </p:spTree>
    <p:extLst>
      <p:ext uri="{BB962C8B-B14F-4D97-AF65-F5344CB8AC3E}">
        <p14:creationId xmlns:p14="http://schemas.microsoft.com/office/powerpoint/2010/main" val="3581369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9" name="Forme libre : Form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7" name="Forme libre : Form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4" name="Forme libre : Form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rtlCol="0" anchor="b"/>
          <a:lstStyle>
            <a:lvl1pPr algn="ctr">
              <a:defRPr lang="fr-FR" sz="6000"/>
            </a:lvl1pPr>
          </a:lstStyle>
          <a:p>
            <a:pPr rtl="0"/>
            <a:r>
              <a:rPr lang="fr-FR"/>
              <a:t>cliquez pour modifier le style du titre principal</a:t>
            </a:r>
          </a:p>
        </p:txBody>
      </p:sp>
      <p:sp>
        <p:nvSpPr>
          <p:cNvPr id="3" name="Sous-titr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fr-FR" sz="2400">
                <a:solidFill>
                  <a:schemeClr val="tx2"/>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
        <p:nvSpPr>
          <p:cNvPr id="23" name="Forme libre : Form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Équipe x8">
    <p:spTree>
      <p:nvGrpSpPr>
        <p:cNvPr id="1" name=""/>
        <p:cNvGrpSpPr/>
        <p:nvPr/>
      </p:nvGrpSpPr>
      <p:grpSpPr>
        <a:xfrm>
          <a:off x="0" y="0"/>
          <a:ext cx="0" cy="0"/>
          <a:chOff x="0" y="0"/>
          <a:chExt cx="0" cy="0"/>
        </a:xfrm>
      </p:grpSpPr>
      <p:sp>
        <p:nvSpPr>
          <p:cNvPr id="24" name="Forme libre : Form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5" name="Titr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39" name="Espace réservé d’image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0" name="Espace réservé d’image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1" name="Espace réservé d’image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7" name="Espace réservé du texte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48" name="Espace réservé du texte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49" name="Espace réservé du texte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50" name="Espace réservé du texte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52" name="Espace réservé du texte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3" name="Espace réservé du texte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4" name="Espace réservé du texte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5" name="Espace réservé du texte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2" name="Espace réservé d’image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3" name="Espace réservé d’image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7" name="Espace réservé d’image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8" name="Espace réservé d’image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9" name="Espace réservé du texte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0" name="Espace réservé du texte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1" name="Espace réservé du texte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2" name="Espace réservé du texte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3" name="Espace réservé du texte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4" name="Espace réservé du texte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5" name="Espace réservé du texte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6" name="Espace réservé du texte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hronologie">
    <p:spTree>
      <p:nvGrpSpPr>
        <p:cNvPr id="1" name=""/>
        <p:cNvGrpSpPr/>
        <p:nvPr/>
      </p:nvGrpSpPr>
      <p:grpSpPr>
        <a:xfrm>
          <a:off x="0" y="0"/>
          <a:ext cx="0" cy="0"/>
          <a:chOff x="0" y="0"/>
          <a:chExt cx="0" cy="0"/>
        </a:xfrm>
      </p:grpSpPr>
      <p:sp>
        <p:nvSpPr>
          <p:cNvPr id="49" name="Forme libre : Form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5" name="Forme libre : Form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5" name="Forme libre : Form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1" name="Forme libre : Form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1" name="Espace réservé du texte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29" name="Espace réservé du texte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0" name="Espace réservé du texte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2" name="Espace réservé du texte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3" name="Espace réservé du texte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52" name="Titr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bg>
      <p:bgPr>
        <a:solidFill>
          <a:schemeClr val="accent6"/>
        </a:solidFill>
        <a:effectLst/>
      </p:bgPr>
    </p:bg>
    <p:spTree>
      <p:nvGrpSpPr>
        <p:cNvPr id="1" name=""/>
        <p:cNvGrpSpPr/>
        <p:nvPr/>
      </p:nvGrpSpPr>
      <p:grpSpPr>
        <a:xfrm>
          <a:off x="0" y="0"/>
          <a:ext cx="0" cy="0"/>
          <a:chOff x="0" y="0"/>
          <a:chExt cx="0" cy="0"/>
        </a:xfrm>
      </p:grpSpPr>
      <p:sp>
        <p:nvSpPr>
          <p:cNvPr id="23" name="Forme libre : Form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 Form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contenu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7" name="Espace réservé de la date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fr-FR">
                <a:solidFill>
                  <a:schemeClr val="accent1"/>
                </a:solidFill>
              </a:defRPr>
            </a:lvl1pPr>
          </a:lstStyle>
          <a:p>
            <a:pPr rtl="0"/>
            <a:endParaRPr lang="fr-FR"/>
          </a:p>
        </p:txBody>
      </p:sp>
      <p:sp>
        <p:nvSpPr>
          <p:cNvPr id="8" name="Espace réservé du pied de page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fr-FR">
                <a:solidFill>
                  <a:schemeClr val="accent1"/>
                </a:solidFill>
              </a:defRPr>
            </a:lvl1pPr>
          </a:lstStyle>
          <a:p>
            <a:pPr rtl="0"/>
            <a:r>
              <a:rPr lang="fr-FR"/>
              <a:t>People Analytics - Université Catholique de Lille</a:t>
            </a:r>
          </a:p>
        </p:txBody>
      </p:sp>
      <p:sp>
        <p:nvSpPr>
          <p:cNvPr id="9" name="Espace réservé du numéro de diapositive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fr-FR">
                <a:solidFill>
                  <a:schemeClr val="accent1"/>
                </a:solidFill>
              </a:defRPr>
            </a:lvl1pPr>
          </a:lstStyle>
          <a:p>
            <a:pPr rtl="0"/>
            <a:fld id="{58FB4751-880F-D840-AAA9-3A15815CC996}" type="slidenum">
              <a:rPr lang="fr-FR" smtClean="0"/>
              <a:pPr/>
              <a:t>‹N°›</a:t>
            </a:fld>
            <a:endParaRPr lang="fr-FR" dirty="0"/>
          </a:p>
        </p:txBody>
      </p:sp>
      <p:sp>
        <p:nvSpPr>
          <p:cNvPr id="30" name="Forme libre : Form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 name="Espace réservé du texte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rtlCol="0" anchor="b">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5" name="Espace réservé du texte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rtlCol="0" anchor="b">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6" name="Espace réservé du contenu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31" name="Titr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rtlCol="0"/>
          <a:lstStyle>
            <a:lvl1pPr>
              <a:defRPr lang="fr-FR" sz="4800">
                <a:solidFill>
                  <a:schemeClr val="accent1"/>
                </a:solidFill>
              </a:defRPr>
            </a:lvl1pPr>
          </a:lstStyle>
          <a:p>
            <a:pPr rtl="0"/>
            <a:r>
              <a:rPr lang="fr-FR"/>
              <a:t>cliquez pour modifier le style du titre principal	</a:t>
            </a:r>
          </a:p>
        </p:txBody>
      </p:sp>
      <p:cxnSp>
        <p:nvCxnSpPr>
          <p:cNvPr id="10" name="Connecteur droit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rois colonnes">
    <p:bg>
      <p:bgPr>
        <a:solidFill>
          <a:schemeClr val="bg2"/>
        </a:solidFill>
        <a:effectLst/>
      </p:bgPr>
    </p:bg>
    <p:spTree>
      <p:nvGrpSpPr>
        <p:cNvPr id="1" name=""/>
        <p:cNvGrpSpPr/>
        <p:nvPr/>
      </p:nvGrpSpPr>
      <p:grpSpPr>
        <a:xfrm>
          <a:off x="0" y="0"/>
          <a:ext cx="0" cy="0"/>
          <a:chOff x="0" y="0"/>
          <a:chExt cx="0" cy="0"/>
        </a:xfrm>
      </p:grpSpPr>
      <p:sp>
        <p:nvSpPr>
          <p:cNvPr id="27" name="Forme libre : Form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8" name="Forme libre : Form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 name="Espace réservé du texte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911096"/>
            <a:ext cx="3529584"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e la date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fr-FR">
                <a:solidFill>
                  <a:schemeClr val="accent1"/>
                </a:solidFill>
              </a:defRPr>
            </a:lvl1pPr>
          </a:lstStyle>
          <a:p>
            <a:pPr rtl="0"/>
            <a:endParaRPr lang="fr-FR"/>
          </a:p>
        </p:txBody>
      </p:sp>
      <p:sp>
        <p:nvSpPr>
          <p:cNvPr id="8" name="Espace réservé du pied de page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fr-FR">
                <a:solidFill>
                  <a:schemeClr val="accent1"/>
                </a:solidFill>
              </a:defRPr>
            </a:lvl1pPr>
          </a:lstStyle>
          <a:p>
            <a:pPr rtl="0"/>
            <a:r>
              <a:rPr lang="fr-FR"/>
              <a:t>People Analytics - Université Catholique de Lille</a:t>
            </a:r>
          </a:p>
        </p:txBody>
      </p:sp>
      <p:sp>
        <p:nvSpPr>
          <p:cNvPr id="9" name="Espace réservé du numéro de diapositive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fr-FR">
                <a:solidFill>
                  <a:schemeClr val="accent1"/>
                </a:solidFill>
              </a:defRPr>
            </a:lvl1pPr>
          </a:lstStyle>
          <a:p>
            <a:pPr rtl="0"/>
            <a:fld id="{58FB4751-880F-D840-AAA9-3A15815CC996}" type="slidenum">
              <a:rPr lang="fr-FR" smtClean="0"/>
              <a:pPr/>
              <a:t>‹N°›</a:t>
            </a:fld>
            <a:endParaRPr lang="fr-FR" dirty="0"/>
          </a:p>
        </p:txBody>
      </p:sp>
      <p:sp>
        <p:nvSpPr>
          <p:cNvPr id="29" name="Titr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rtlCol="0"/>
          <a:lstStyle>
            <a:lvl1pPr>
              <a:defRPr lang="fr-FR" sz="4800">
                <a:solidFill>
                  <a:schemeClr val="accent1"/>
                </a:solidFill>
              </a:defRPr>
            </a:lvl1pPr>
          </a:lstStyle>
          <a:p>
            <a:pPr rtl="0"/>
            <a:r>
              <a:rPr lang="fr-FR"/>
              <a:t>cliquez pour modifier le style du titre principal	</a:t>
            </a:r>
          </a:p>
        </p:txBody>
      </p:sp>
      <p:sp>
        <p:nvSpPr>
          <p:cNvPr id="30" name="Espace réservé du texte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911096"/>
            <a:ext cx="2944368"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31" name="Espace réservé du contenu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cxnSp>
        <p:nvCxnSpPr>
          <p:cNvPr id="33" name="Connecteur droit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vec légende alternative">
    <p:bg>
      <p:bgPr>
        <a:solidFill>
          <a:schemeClr val="bg2"/>
        </a:solidFill>
        <a:effectLst/>
      </p:bgPr>
    </p:bg>
    <p:spTree>
      <p:nvGrpSpPr>
        <p:cNvPr id="1" name=""/>
        <p:cNvGrpSpPr/>
        <p:nvPr/>
      </p:nvGrpSpPr>
      <p:grpSpPr>
        <a:xfrm>
          <a:off x="0" y="0"/>
          <a:ext cx="0" cy="0"/>
          <a:chOff x="0" y="0"/>
          <a:chExt cx="0" cy="0"/>
        </a:xfrm>
      </p:grpSpPr>
      <p:sp>
        <p:nvSpPr>
          <p:cNvPr id="24" name="Forme libre : Form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texte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fr-FR" sz="18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sp>
        <p:nvSpPr>
          <p:cNvPr id="5" name="Espace réservé de la date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2" name="Titr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
        <p:nvSpPr>
          <p:cNvPr id="48" name="Forme libre : Form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2" name="Espace réservé d’image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rtlCol="0" anchor="ctr">
            <a:noAutofit/>
          </a:bodyPr>
          <a:lstStyle>
            <a:lvl1pPr marL="0" indent="0" algn="ctr">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endParaRPr lang="fr-FR"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ôture">
    <p:bg>
      <p:bgPr>
        <a:solidFill>
          <a:schemeClr val="accent6"/>
        </a:solidFill>
        <a:effectLst/>
      </p:bgPr>
    </p:bg>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 name="Titr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rtlCol="0" anchor="b"/>
          <a:lstStyle>
            <a:lvl1pPr algn="ctr">
              <a:defRPr lang="fr-FR" sz="6000"/>
            </a:lvl1pPr>
          </a:lstStyle>
          <a:p>
            <a:pPr rtl="0"/>
            <a:r>
              <a:rPr lang="fr-FR"/>
              <a:t>cliquez pour modifier le style du titre principal</a:t>
            </a:r>
          </a:p>
        </p:txBody>
      </p:sp>
      <p:sp>
        <p:nvSpPr>
          <p:cNvPr id="3" name="Sous-titr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fr-FR" sz="2400">
                <a:solidFill>
                  <a:schemeClr val="tx2"/>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
        <p:nvSpPr>
          <p:cNvPr id="16" name="Forme libre : Form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5" name="Forme libre : Form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3" name="Forme libre : Form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contenu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e la date 4">
            <a:extLst>
              <a:ext uri="{FF2B5EF4-FFF2-40B4-BE49-F238E27FC236}">
                <a16:creationId xmlns:a16="http://schemas.microsoft.com/office/drawing/2014/main" id="{C4D6EF47-99AC-6166-B194-13D68424C067}"/>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822996CE-5BB1-CA7E-667B-F066341E3C85}"/>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9" name="Forme libre : Form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1" name="Forme libre : Form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8" name="Titr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Forme libre : Form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7" name="Forme libre : Form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Espace réservé de la date 1">
            <a:extLst>
              <a:ext uri="{FF2B5EF4-FFF2-40B4-BE49-F238E27FC236}">
                <a16:creationId xmlns:a16="http://schemas.microsoft.com/office/drawing/2014/main" id="{C3AF76F4-A668-3D1B-FBCF-3C693E818ADD}"/>
              </a:ext>
            </a:extLst>
          </p:cNvPr>
          <p:cNvSpPr>
            <a:spLocks noGrp="1"/>
          </p:cNvSpPr>
          <p:nvPr>
            <p:ph type="dt" sz="half" idx="10"/>
          </p:nvPr>
        </p:nvSpPr>
        <p:spPr/>
        <p:txBody>
          <a:bodyPr rtlCol="0"/>
          <a:lstStyle>
            <a:defPPr>
              <a:defRPr lang="fr-FR"/>
            </a:defPPr>
          </a:lstStyle>
          <a:p>
            <a:pPr rtl="0"/>
            <a:endParaRPr lang="fr-FR"/>
          </a:p>
        </p:txBody>
      </p:sp>
      <p:sp>
        <p:nvSpPr>
          <p:cNvPr id="3" name="Espace réservé du pied de page 2">
            <a:extLst>
              <a:ext uri="{FF2B5EF4-FFF2-40B4-BE49-F238E27FC236}">
                <a16:creationId xmlns:a16="http://schemas.microsoft.com/office/drawing/2014/main" id="{236B032C-EBAF-7C2C-182B-5A074BD2FFC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4" name="Espace réservé du numéro de diapositive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5" name="Titr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Forme libre : Form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1" name="Forme libre : Form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rtlCol="0" anchor="b"/>
          <a:lstStyle>
            <a:lvl1pPr>
              <a:defRPr lang="fr-FR" sz="3200"/>
            </a:lvl1pPr>
          </a:lstStyle>
          <a:p>
            <a:pPr rtl="0"/>
            <a:r>
              <a:rPr lang="fr-FR"/>
              <a:t>cliquez pour modifier le style du titre principal</a:t>
            </a:r>
          </a:p>
        </p:txBody>
      </p:sp>
      <p:sp>
        <p:nvSpPr>
          <p:cNvPr id="3" name="Espace réservé du contenu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texte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dirty="0"/>
              <a:t>Modifiez les styles du texte du masque</a:t>
            </a:r>
          </a:p>
        </p:txBody>
      </p:sp>
      <p:sp>
        <p:nvSpPr>
          <p:cNvPr id="5" name="Espace réservé de la date 4">
            <a:extLst>
              <a:ext uri="{FF2B5EF4-FFF2-40B4-BE49-F238E27FC236}">
                <a16:creationId xmlns:a16="http://schemas.microsoft.com/office/drawing/2014/main" id="{F8061380-5630-29CD-5357-ECACB77A7FAC}"/>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F77E390A-17CB-4BA8-9C29-A42E9C0A493B}"/>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495225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
    <p:spTree>
      <p:nvGrpSpPr>
        <p:cNvPr id="1" name=""/>
        <p:cNvGrpSpPr/>
        <p:nvPr/>
      </p:nvGrpSpPr>
      <p:grpSpPr>
        <a:xfrm>
          <a:off x="0" y="0"/>
          <a:ext cx="0" cy="0"/>
          <a:chOff x="0" y="0"/>
          <a:chExt cx="0" cy="0"/>
        </a:xfrm>
      </p:grpSpPr>
      <p:sp>
        <p:nvSpPr>
          <p:cNvPr id="11" name="Espace réservé du contenu 7"/>
          <p:cNvSpPr>
            <a:spLocks noGrp="1"/>
          </p:cNvSpPr>
          <p:nvPr>
            <p:ph sz="quarter" idx="15"/>
          </p:nvPr>
        </p:nvSpPr>
        <p:spPr>
          <a:xfrm>
            <a:off x="439208" y="1268761"/>
            <a:ext cx="11040533" cy="4776787"/>
          </a:xfrm>
          <a:prstGeom prst="rect">
            <a:avLst/>
          </a:prstGeom>
        </p:spPr>
        <p:txBody>
          <a:bodyPr/>
          <a:lstStyle>
            <a:lvl1pPr marL="457200" indent="-457200">
              <a:buFont typeface="Arial" panose="020B0604020202020204" pitchFamily="34" charset="0"/>
              <a:buChar char="•"/>
              <a:defRPr>
                <a:solidFill>
                  <a:srgbClr val="005A96"/>
                </a:solidFill>
              </a:defRPr>
            </a:lvl1pPr>
            <a:lvl2pPr>
              <a:defRPr>
                <a:solidFill>
                  <a:srgbClr val="005A96"/>
                </a:solidFill>
              </a:defRPr>
            </a:lvl2pPr>
            <a:lvl3pPr>
              <a:defRPr>
                <a:solidFill>
                  <a:srgbClr val="005A96"/>
                </a:solidFill>
              </a:defRPr>
            </a:lvl3pPr>
            <a:lvl4pPr>
              <a:defRPr>
                <a:solidFill>
                  <a:srgbClr val="005A96"/>
                </a:solidFill>
              </a:defRPr>
            </a:lvl4pPr>
            <a:lvl5pPr>
              <a:defRPr>
                <a:solidFill>
                  <a:srgbClr val="005A96"/>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18" name="Titre 1"/>
          <p:cNvSpPr>
            <a:spLocks noGrp="1"/>
          </p:cNvSpPr>
          <p:nvPr>
            <p:ph type="title" hasCustomPrompt="1"/>
          </p:nvPr>
        </p:nvSpPr>
        <p:spPr>
          <a:xfrm>
            <a:off x="439208" y="227419"/>
            <a:ext cx="9496160" cy="567344"/>
          </a:xfrm>
          <a:prstGeom prst="rect">
            <a:avLst/>
          </a:prstGeom>
        </p:spPr>
        <p:txBody>
          <a:bodyPr anchor="ctr">
            <a:noAutofit/>
          </a:bodyPr>
          <a:lstStyle>
            <a:lvl1pPr>
              <a:defRPr sz="2200" b="1" cap="all" baseline="0">
                <a:solidFill>
                  <a:srgbClr val="005A96"/>
                </a:solidFill>
                <a:latin typeface="Calibri" panose="020F0502020204030204" pitchFamily="34" charset="0"/>
              </a:defRPr>
            </a:lvl1pPr>
          </a:lstStyle>
          <a:p>
            <a:r>
              <a:rPr lang="fr-FR" altLang="en-US">
                <a:latin typeface="Arial" charset="0"/>
                <a:cs typeface="Arial" charset="0"/>
              </a:rPr>
              <a:t>Click to </a:t>
            </a:r>
            <a:r>
              <a:rPr lang="fr-FR" altLang="en-US" err="1">
                <a:latin typeface="Arial" charset="0"/>
                <a:cs typeface="Arial" charset="0"/>
              </a:rPr>
              <a:t>modify</a:t>
            </a:r>
            <a:endParaRPr lang="fr-FR" altLang="en-US">
              <a:latin typeface="Arial" charset="0"/>
              <a:cs typeface="Arial" charset="0"/>
            </a:endParaRPr>
          </a:p>
        </p:txBody>
      </p:sp>
      <p:cxnSp>
        <p:nvCxnSpPr>
          <p:cNvPr id="20" name="Connecteur droit 19"/>
          <p:cNvCxnSpPr/>
          <p:nvPr/>
        </p:nvCxnSpPr>
        <p:spPr>
          <a:xfrm>
            <a:off x="439208" y="794763"/>
            <a:ext cx="10553336" cy="0"/>
          </a:xfrm>
          <a:prstGeom prst="line">
            <a:avLst/>
          </a:prstGeom>
          <a:ln>
            <a:solidFill>
              <a:srgbClr val="3A5B2B"/>
            </a:solidFill>
          </a:ln>
        </p:spPr>
        <p:style>
          <a:lnRef idx="1">
            <a:schemeClr val="accent1"/>
          </a:lnRef>
          <a:fillRef idx="0">
            <a:schemeClr val="accent1"/>
          </a:fillRef>
          <a:effectRef idx="0">
            <a:schemeClr val="accent1"/>
          </a:effectRef>
          <a:fontRef idx="minor">
            <a:schemeClr val="tx1"/>
          </a:fontRef>
        </p:style>
      </p:cxnSp>
      <p:sp>
        <p:nvSpPr>
          <p:cNvPr id="9"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B87"/>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dirty="0"/>
          </a:p>
        </p:txBody>
      </p:sp>
      <p:sp>
        <p:nvSpPr>
          <p:cNvPr id="10"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B87"/>
                </a:solidFill>
                <a:latin typeface="Calibri" panose="020F0502020204030204" pitchFamily="34" charset="0"/>
                <a:cs typeface="Arial" panose="020B0604020202020204" pitchFamily="34" charset="0"/>
              </a:defRPr>
            </a:lvl1pPr>
          </a:lstStyle>
          <a:p>
            <a:pPr>
              <a:defRPr/>
            </a:pPr>
            <a:endParaRPr lang="fr-FR" dirty="0"/>
          </a:p>
        </p:txBody>
      </p:sp>
      <p:sp>
        <p:nvSpPr>
          <p:cNvPr id="12"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B87"/>
                </a:solidFill>
                <a:latin typeface="Calibri" panose="020F0502020204030204" pitchFamily="34" charset="0"/>
                <a:cs typeface="Arial" panose="020B0604020202020204" pitchFamily="34" charset="0"/>
              </a:defRPr>
            </a:lvl1pPr>
          </a:lstStyle>
          <a:p>
            <a:pPr>
              <a:defRPr/>
            </a:pPr>
            <a:r>
              <a:rPr lang="fr-FR"/>
              <a:t>People Analytics - Université Catholique de Lille</a:t>
            </a:r>
            <a:endParaRPr lang="fr-FR" dirty="0"/>
          </a:p>
        </p:txBody>
      </p:sp>
    </p:spTree>
    <p:extLst>
      <p:ext uri="{BB962C8B-B14F-4D97-AF65-F5344CB8AC3E}">
        <p14:creationId xmlns:p14="http://schemas.microsoft.com/office/powerpoint/2010/main" val="2253623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Programme">
    <p:bg>
      <p:bgPr>
        <a:solidFill>
          <a:schemeClr val="bg2"/>
        </a:solidFill>
        <a:effectLst/>
      </p:bgPr>
    </p:bg>
    <p:spTree>
      <p:nvGrpSpPr>
        <p:cNvPr id="1" name=""/>
        <p:cNvGrpSpPr/>
        <p:nvPr/>
      </p:nvGrpSpPr>
      <p:grpSpPr>
        <a:xfrm>
          <a:off x="0" y="0"/>
          <a:ext cx="0" cy="0"/>
          <a:chOff x="0" y="0"/>
          <a:chExt cx="0" cy="0"/>
        </a:xfrm>
      </p:grpSpPr>
      <p:sp>
        <p:nvSpPr>
          <p:cNvPr id="28" name="Forme libre : Form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rtlCol="0"/>
          <a:lstStyle>
            <a:lvl1pPr algn="ctr">
              <a:defRPr lang="fr-FR">
                <a:solidFill>
                  <a:schemeClr val="accent1"/>
                </a:solidFill>
              </a:defRPr>
            </a:lvl1pPr>
          </a:lstStyle>
          <a:p>
            <a:pPr rtl="0"/>
            <a:r>
              <a:rPr lang="fr-FR"/>
              <a:t>cliquez pour modifier le style du titre principal</a:t>
            </a:r>
          </a:p>
        </p:txBody>
      </p:sp>
      <p:sp>
        <p:nvSpPr>
          <p:cNvPr id="3" name="Espace réservé du contenu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rtlCol="0"/>
          <a:lstStyle>
            <a:lvl1pPr marL="0" indent="0" algn="r">
              <a:buNone/>
              <a:defRPr lang="fr-FR" sz="2400" cap="all" baseline="0"/>
            </a:lvl1pPr>
            <a:lvl2pPr marL="457200" indent="0" algn="r">
              <a:buNone/>
              <a:defRPr lang="fr-FR" sz="1800">
                <a:latin typeface="+mj-lt"/>
              </a:defRPr>
            </a:lvl2pPr>
            <a:lvl3pPr marL="914400" indent="0" algn="r">
              <a:buNone/>
              <a:defRPr lang="fr-FR"/>
            </a:lvl3pPr>
            <a:lvl4pPr marL="1371600" indent="0" algn="r">
              <a:buNone/>
              <a:defRPr lang="fr-FR"/>
            </a:lvl4pPr>
            <a:lvl5pPr marL="1828800" indent="0" algn="r">
              <a:buNone/>
              <a:defRPr lang="fr-F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5" name="Forme libre : Form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2" name="Forme libre : Form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6" name="Forme libre : Form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omepag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63" y="-1"/>
            <a:ext cx="1866122" cy="6858000"/>
          </a:xfrm>
          <a:prstGeom prst="rect">
            <a:avLst/>
          </a:prstGeom>
        </p:spPr>
      </p:pic>
      <p:sp>
        <p:nvSpPr>
          <p:cNvPr id="16" name="Espace réservé du texte 15"/>
          <p:cNvSpPr>
            <a:spLocks noGrp="1"/>
          </p:cNvSpPr>
          <p:nvPr>
            <p:ph type="body" sz="quarter" idx="13"/>
          </p:nvPr>
        </p:nvSpPr>
        <p:spPr>
          <a:xfrm>
            <a:off x="2207568" y="2201271"/>
            <a:ext cx="9655968" cy="1368152"/>
          </a:xfrm>
        </p:spPr>
        <p:txBody>
          <a:bodyPr anchor="ctr">
            <a:noAutofit/>
          </a:bodyPr>
          <a:lstStyle>
            <a:lvl1pPr marL="0" indent="0" algn="l">
              <a:buNone/>
              <a:defRPr sz="4000" b="1" cap="all" baseline="0">
                <a:solidFill>
                  <a:schemeClr val="tx1"/>
                </a:solidFill>
              </a:defRPr>
            </a:lvl1pPr>
          </a:lstStyle>
          <a:p>
            <a:pPr lvl="0"/>
            <a:endParaRPr lang="fr-FR"/>
          </a:p>
        </p:txBody>
      </p:sp>
      <p:pic>
        <p:nvPicPr>
          <p:cNvPr id="13"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39" y="2885347"/>
            <a:ext cx="1839771" cy="1087305"/>
          </a:xfrm>
          <a:prstGeom prst="rect">
            <a:avLst/>
          </a:prstGeom>
        </p:spPr>
      </p:pic>
      <p:sp>
        <p:nvSpPr>
          <p:cNvPr id="12" name="Espace réservé du texte 15"/>
          <p:cNvSpPr>
            <a:spLocks noGrp="1"/>
          </p:cNvSpPr>
          <p:nvPr>
            <p:ph type="body" sz="quarter" idx="14"/>
          </p:nvPr>
        </p:nvSpPr>
        <p:spPr>
          <a:xfrm>
            <a:off x="2207568" y="3569457"/>
            <a:ext cx="9655968" cy="1021466"/>
          </a:xfrm>
        </p:spPr>
        <p:txBody>
          <a:bodyPr anchor="ctr">
            <a:noAutofit/>
          </a:bodyPr>
          <a:lstStyle>
            <a:lvl1pPr marL="0" indent="0" algn="l">
              <a:buNone/>
              <a:defRPr sz="2800" b="1" cap="all" baseline="0">
                <a:solidFill>
                  <a:schemeClr val="tx1"/>
                </a:solidFill>
              </a:defRPr>
            </a:lvl1pPr>
          </a:lstStyle>
          <a:p>
            <a:pPr lvl="0"/>
            <a:endParaRPr lang="fr-FR"/>
          </a:p>
        </p:txBody>
      </p:sp>
    </p:spTree>
    <p:extLst>
      <p:ext uri="{BB962C8B-B14F-4D97-AF65-F5344CB8AC3E}">
        <p14:creationId xmlns:p14="http://schemas.microsoft.com/office/powerpoint/2010/main" val="11880911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Espace réservé du texte 15"/>
          <p:cNvSpPr>
            <a:spLocks noGrp="1"/>
          </p:cNvSpPr>
          <p:nvPr>
            <p:ph type="body" sz="quarter" idx="13" hasCustomPrompt="1"/>
          </p:nvPr>
        </p:nvSpPr>
        <p:spPr>
          <a:xfrm>
            <a:off x="2207568" y="548680"/>
            <a:ext cx="9655968" cy="1368152"/>
          </a:xfrm>
        </p:spPr>
        <p:txBody>
          <a:bodyPr anchor="ctr">
            <a:noAutofit/>
          </a:bodyPr>
          <a:lstStyle>
            <a:lvl1pPr marL="0" indent="0" algn="l">
              <a:buNone/>
              <a:defRPr sz="4000" b="1" cap="all" baseline="0">
                <a:solidFill>
                  <a:schemeClr val="tx1"/>
                </a:solidFill>
              </a:defRPr>
            </a:lvl1pPr>
          </a:lstStyle>
          <a:p>
            <a:pPr lvl="0"/>
            <a:r>
              <a:rPr lang="fr-FR"/>
              <a:t>AGENDA</a:t>
            </a:r>
          </a:p>
        </p:txBody>
      </p:sp>
      <p:sp>
        <p:nvSpPr>
          <p:cNvPr id="5" name="Text Placeholder 4"/>
          <p:cNvSpPr>
            <a:spLocks noGrp="1"/>
          </p:cNvSpPr>
          <p:nvPr>
            <p:ph type="body" sz="quarter" idx="14"/>
          </p:nvPr>
        </p:nvSpPr>
        <p:spPr>
          <a:xfrm>
            <a:off x="2208213" y="2885347"/>
            <a:ext cx="9655175" cy="3567841"/>
          </a:xfrm>
        </p:spPr>
        <p:txBody>
          <a:bodyPr>
            <a:normAutofit/>
          </a:bodyPr>
          <a:lstStyle>
            <a:lvl1pPr marL="893763" indent="-514350">
              <a:spcAft>
                <a:spcPts val="1200"/>
              </a:spcAft>
              <a:buSzPct val="125000"/>
              <a:buFont typeface="+mj-lt"/>
              <a:buAutoNum type="arabicPeriod"/>
              <a:defRPr sz="2400" baseline="0"/>
            </a:lvl1pPr>
            <a:lvl2pPr marL="1160463" indent="-457200">
              <a:buSzPct val="125000"/>
              <a:buFont typeface="+mj-lt"/>
              <a:buAutoNum type="arabicPeriod"/>
              <a:defRPr sz="2000"/>
            </a:lvl2pPr>
            <a:lvl3pPr marL="1612900" indent="-457200">
              <a:buSzPct val="125000"/>
              <a:buFont typeface="+mj-lt"/>
              <a:buAutoNum type="arabicPeriod"/>
              <a:defRPr sz="1800"/>
            </a:lvl3pPr>
            <a:lvl4pPr marL="1973263" indent="-457200">
              <a:buSzPct val="125000"/>
              <a:buFont typeface="+mj-lt"/>
              <a:buAutoNum type="arabicPeriod"/>
              <a:defRPr sz="1600"/>
            </a:lvl4pPr>
            <a:lvl5pPr marL="2239963" indent="-457200">
              <a:spcAft>
                <a:spcPts val="1200"/>
              </a:spcAft>
              <a:buSzPct val="125000"/>
              <a:buFont typeface="+mj-lt"/>
              <a:buAutoNum type="arabicPeriod"/>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63" y="-1"/>
            <a:ext cx="1866122" cy="6858000"/>
          </a:xfrm>
          <a:prstGeom prst="rect">
            <a:avLst/>
          </a:prstGeom>
        </p:spPr>
      </p:pic>
      <p:pic>
        <p:nvPicPr>
          <p:cNvPr id="10" name="Imag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939" y="2885347"/>
            <a:ext cx="1839771" cy="1087305"/>
          </a:xfrm>
          <a:prstGeom prst="rect">
            <a:avLst/>
          </a:prstGeom>
        </p:spPr>
      </p:pic>
    </p:spTree>
    <p:extLst>
      <p:ext uri="{BB962C8B-B14F-4D97-AF65-F5344CB8AC3E}">
        <p14:creationId xmlns:p14="http://schemas.microsoft.com/office/powerpoint/2010/main" val="9069979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11" name="Espace réservé du contenu 7"/>
          <p:cNvSpPr>
            <a:spLocks noGrp="1"/>
          </p:cNvSpPr>
          <p:nvPr>
            <p:ph sz="quarter" idx="15"/>
          </p:nvPr>
        </p:nvSpPr>
        <p:spPr>
          <a:xfrm>
            <a:off x="439208" y="1268761"/>
            <a:ext cx="11040533" cy="4776787"/>
          </a:xfrm>
        </p:spPr>
        <p:txBody>
          <a:bodyPr/>
          <a:lstStyle>
            <a:lvl1pPr marL="457200" indent="-457200">
              <a:buFont typeface="Arial" panose="020B0604020202020204" pitchFamily="34" charset="0"/>
              <a:buChar char="•"/>
              <a:defRPr>
                <a:solidFill>
                  <a:srgbClr val="005A96"/>
                </a:solidFill>
              </a:defRPr>
            </a:lvl1pPr>
            <a:lvl2pPr>
              <a:defRPr>
                <a:solidFill>
                  <a:srgbClr val="005A96"/>
                </a:solidFill>
              </a:defRPr>
            </a:lvl2pPr>
            <a:lvl3pPr>
              <a:defRPr>
                <a:solidFill>
                  <a:srgbClr val="005A96"/>
                </a:solidFill>
              </a:defRPr>
            </a:lvl3pPr>
            <a:lvl4pPr>
              <a:defRPr>
                <a:solidFill>
                  <a:srgbClr val="005A96"/>
                </a:solidFill>
              </a:defRPr>
            </a:lvl4pPr>
            <a:lvl5pPr>
              <a:defRPr>
                <a:solidFill>
                  <a:srgbClr val="005A96"/>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pic>
        <p:nvPicPr>
          <p:cNvPr id="16" name="Imag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13" name="Connecteur droit 12"/>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4"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5"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7" name="Titre 12">
            <a:extLst>
              <a:ext uri="{FF2B5EF4-FFF2-40B4-BE49-F238E27FC236}">
                <a16:creationId xmlns:a16="http://schemas.microsoft.com/office/drawing/2014/main" id="{6DD6B72F-AD0A-1544-A3BB-B7C669BD245B}"/>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
        <p:nvSpPr>
          <p:cNvPr id="10" name="Titre 1"/>
          <p:cNvSpPr>
            <a:spLocks noGrp="1"/>
          </p:cNvSpPr>
          <p:nvPr>
            <p:ph type="title" hasCustomPrompt="1"/>
          </p:nvPr>
        </p:nvSpPr>
        <p:spPr>
          <a:xfrm>
            <a:off x="439208" y="227419"/>
            <a:ext cx="9496160" cy="567344"/>
          </a:xfrm>
          <a:prstGeom prst="rect">
            <a:avLst/>
          </a:prstGeom>
        </p:spPr>
        <p:txBody>
          <a:bodyPr anchor="ctr">
            <a:noAutofit/>
          </a:bodyPr>
          <a:lstStyle>
            <a:lvl1pPr>
              <a:defRPr sz="2200" b="1" cap="all" baseline="0">
                <a:solidFill>
                  <a:srgbClr val="005A96"/>
                </a:solidFill>
                <a:latin typeface="Calibri" panose="020F0502020204030204" pitchFamily="34" charset="0"/>
              </a:defRPr>
            </a:lvl1pPr>
          </a:lstStyle>
          <a:p>
            <a:r>
              <a:rPr lang="fr-FR" altLang="en-US">
                <a:latin typeface="Arial" charset="0"/>
                <a:cs typeface="Arial" charset="0"/>
              </a:rPr>
              <a:t>Click to </a:t>
            </a:r>
            <a:r>
              <a:rPr lang="fr-FR" altLang="en-US" err="1">
                <a:latin typeface="Arial" charset="0"/>
                <a:cs typeface="Arial" charset="0"/>
              </a:rPr>
              <a:t>modify</a:t>
            </a:r>
            <a:endParaRPr lang="fr-FR" altLang="en-US">
              <a:latin typeface="Arial" charset="0"/>
              <a:cs typeface="Arial" charset="0"/>
            </a:endParaRPr>
          </a:p>
        </p:txBody>
      </p:sp>
    </p:spTree>
    <p:extLst>
      <p:ext uri="{BB962C8B-B14F-4D97-AF65-F5344CB8AC3E}">
        <p14:creationId xmlns:p14="http://schemas.microsoft.com/office/powerpoint/2010/main" val="5708208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16" name="Espace réservé du contenu 15"/>
          <p:cNvSpPr>
            <a:spLocks noGrp="1"/>
          </p:cNvSpPr>
          <p:nvPr>
            <p:ph sz="quarter" idx="16"/>
          </p:nvPr>
        </p:nvSpPr>
        <p:spPr>
          <a:xfrm>
            <a:off x="432000" y="1354545"/>
            <a:ext cx="5183037" cy="4824413"/>
          </a:xfrm>
        </p:spPr>
        <p:txBody>
          <a:bodyPr>
            <a:normAutofit/>
          </a:bodyPr>
          <a:lstStyle>
            <a:lvl1pPr marL="457200" indent="-457200" algn="l" rtl="0" eaLnBrk="0" fontAlgn="base" hangingPunct="0">
              <a:lnSpc>
                <a:spcPct val="90000"/>
              </a:lnSpc>
              <a:spcAft>
                <a:spcPct val="0"/>
              </a:spcAft>
              <a:buChar char="•"/>
              <a:defRPr lang="fr-FR" sz="20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8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4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7" name="Espace réservé du contenu 15"/>
          <p:cNvSpPr>
            <a:spLocks noGrp="1"/>
          </p:cNvSpPr>
          <p:nvPr>
            <p:ph sz="quarter" idx="17"/>
          </p:nvPr>
        </p:nvSpPr>
        <p:spPr>
          <a:xfrm>
            <a:off x="5807968" y="1354545"/>
            <a:ext cx="5183037" cy="4824413"/>
          </a:xfrm>
        </p:spPr>
        <p:txBody>
          <a:bodyPr>
            <a:normAutofit/>
          </a:bodyPr>
          <a:lstStyle>
            <a:lvl1pPr marL="457200" indent="-457200" algn="l" rtl="0" eaLnBrk="0" fontAlgn="base" hangingPunct="0">
              <a:lnSpc>
                <a:spcPct val="90000"/>
              </a:lnSpc>
              <a:spcAft>
                <a:spcPct val="0"/>
              </a:spcAft>
              <a:buChar char="•"/>
              <a:defRPr lang="fr-FR" sz="20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8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4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pic>
        <p:nvPicPr>
          <p:cNvPr id="18" name="Imag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12" name="Connecteur droit 11"/>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5"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2"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3" name="Titre 12">
            <a:extLst>
              <a:ext uri="{FF2B5EF4-FFF2-40B4-BE49-F238E27FC236}">
                <a16:creationId xmlns:a16="http://schemas.microsoft.com/office/drawing/2014/main" id="{CDB185E9-B597-C249-A587-93FB61FAECB1}"/>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
        <p:nvSpPr>
          <p:cNvPr id="11" name="Titre 1"/>
          <p:cNvSpPr>
            <a:spLocks noGrp="1"/>
          </p:cNvSpPr>
          <p:nvPr>
            <p:ph type="title" hasCustomPrompt="1"/>
          </p:nvPr>
        </p:nvSpPr>
        <p:spPr>
          <a:xfrm>
            <a:off x="439208" y="227419"/>
            <a:ext cx="9496160" cy="567344"/>
          </a:xfrm>
          <a:prstGeom prst="rect">
            <a:avLst/>
          </a:prstGeom>
        </p:spPr>
        <p:txBody>
          <a:bodyPr anchor="ctr">
            <a:noAutofit/>
          </a:bodyPr>
          <a:lstStyle>
            <a:lvl1pPr>
              <a:defRPr sz="2200" b="1" cap="all" baseline="0">
                <a:solidFill>
                  <a:srgbClr val="005A96"/>
                </a:solidFill>
                <a:latin typeface="Calibri" panose="020F0502020204030204" pitchFamily="34" charset="0"/>
              </a:defRPr>
            </a:lvl1pPr>
          </a:lstStyle>
          <a:p>
            <a:r>
              <a:rPr lang="fr-FR" altLang="en-US">
                <a:latin typeface="Arial" charset="0"/>
                <a:cs typeface="Arial" charset="0"/>
              </a:rPr>
              <a:t>Click to </a:t>
            </a:r>
            <a:r>
              <a:rPr lang="fr-FR" altLang="en-US" err="1">
                <a:latin typeface="Arial" charset="0"/>
                <a:cs typeface="Arial" charset="0"/>
              </a:rPr>
              <a:t>modify</a:t>
            </a:r>
            <a:endParaRPr lang="fr-FR" altLang="en-US">
              <a:latin typeface="Arial" charset="0"/>
              <a:cs typeface="Arial" charset="0"/>
            </a:endParaRPr>
          </a:p>
        </p:txBody>
      </p:sp>
    </p:spTree>
    <p:extLst>
      <p:ext uri="{BB962C8B-B14F-4D97-AF65-F5344CB8AC3E}">
        <p14:creationId xmlns:p14="http://schemas.microsoft.com/office/powerpoint/2010/main" val="2485410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ouble content with titles">
    <p:spTree>
      <p:nvGrpSpPr>
        <p:cNvPr id="1" name=""/>
        <p:cNvGrpSpPr/>
        <p:nvPr/>
      </p:nvGrpSpPr>
      <p:grpSpPr>
        <a:xfrm>
          <a:off x="0" y="0"/>
          <a:ext cx="0" cy="0"/>
          <a:chOff x="0" y="0"/>
          <a:chExt cx="0" cy="0"/>
        </a:xfrm>
      </p:grpSpPr>
      <p:sp>
        <p:nvSpPr>
          <p:cNvPr id="16" name="Espace réservé du contenu 15"/>
          <p:cNvSpPr>
            <a:spLocks noGrp="1"/>
          </p:cNvSpPr>
          <p:nvPr>
            <p:ph sz="quarter" idx="16"/>
          </p:nvPr>
        </p:nvSpPr>
        <p:spPr>
          <a:xfrm>
            <a:off x="432000" y="2060849"/>
            <a:ext cx="5183037" cy="4118109"/>
          </a:xfrm>
        </p:spPr>
        <p:txBody>
          <a:bodyPr>
            <a:normAutofit/>
          </a:bodyPr>
          <a:lstStyle>
            <a:lvl1pPr marL="457200" indent="-457200"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6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7" name="Espace réservé du contenu 15"/>
          <p:cNvSpPr>
            <a:spLocks noGrp="1"/>
          </p:cNvSpPr>
          <p:nvPr>
            <p:ph sz="quarter" idx="17"/>
          </p:nvPr>
        </p:nvSpPr>
        <p:spPr>
          <a:xfrm>
            <a:off x="5807968" y="2060849"/>
            <a:ext cx="5183037" cy="4118109"/>
          </a:xfrm>
        </p:spPr>
        <p:txBody>
          <a:bodyPr>
            <a:normAutofit/>
          </a:bodyPr>
          <a:lstStyle>
            <a:lvl1pPr marL="457200" indent="-457200"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6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3" name="Espace réservé du texte 2"/>
          <p:cNvSpPr>
            <a:spLocks noGrp="1"/>
          </p:cNvSpPr>
          <p:nvPr>
            <p:ph type="body" sz="quarter" idx="18"/>
          </p:nvPr>
        </p:nvSpPr>
        <p:spPr>
          <a:xfrm>
            <a:off x="432000" y="1268760"/>
            <a:ext cx="5183037" cy="767713"/>
          </a:xfrm>
        </p:spPr>
        <p:txBody>
          <a:bodyPr>
            <a:normAutofit/>
          </a:bodyPr>
          <a:lstStyle>
            <a:lvl1pPr marL="0" indent="0" algn="l">
              <a:buNone/>
              <a:defRPr sz="1800" b="1">
                <a:solidFill>
                  <a:srgbClr val="005A96"/>
                </a:solidFill>
              </a:defRPr>
            </a:lvl1pPr>
          </a:lstStyle>
          <a:p>
            <a:pPr lvl="0"/>
            <a:r>
              <a:rPr lang="fr-FR"/>
              <a:t>Modifiez les styles du texte du masque</a:t>
            </a:r>
          </a:p>
        </p:txBody>
      </p:sp>
      <p:sp>
        <p:nvSpPr>
          <p:cNvPr id="12" name="Espace réservé du texte 2"/>
          <p:cNvSpPr>
            <a:spLocks noGrp="1"/>
          </p:cNvSpPr>
          <p:nvPr>
            <p:ph type="body" sz="quarter" idx="19"/>
          </p:nvPr>
        </p:nvSpPr>
        <p:spPr>
          <a:xfrm>
            <a:off x="5807968" y="1268759"/>
            <a:ext cx="5183037" cy="767713"/>
          </a:xfrm>
        </p:spPr>
        <p:txBody>
          <a:bodyPr>
            <a:normAutofit/>
          </a:bodyPr>
          <a:lstStyle>
            <a:lvl1pPr marL="0" indent="0" algn="l">
              <a:buNone/>
              <a:defRPr sz="1800" b="1">
                <a:solidFill>
                  <a:srgbClr val="005A96"/>
                </a:solidFill>
              </a:defRPr>
            </a:lvl1pPr>
          </a:lstStyle>
          <a:p>
            <a:pPr lvl="0"/>
            <a:r>
              <a:rPr lang="fr-FR"/>
              <a:t>Modifiez les styles du texte du masque</a:t>
            </a:r>
          </a:p>
        </p:txBody>
      </p:sp>
      <p:pic>
        <p:nvPicPr>
          <p:cNvPr id="26" name="Imag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14" name="Connecteur droit 13"/>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21"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2"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5" name="Titre 12">
            <a:extLst>
              <a:ext uri="{FF2B5EF4-FFF2-40B4-BE49-F238E27FC236}">
                <a16:creationId xmlns:a16="http://schemas.microsoft.com/office/drawing/2014/main" id="{E3E64AD3-B4B0-C245-A6AE-EC747C65409B}"/>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
        <p:nvSpPr>
          <p:cNvPr id="13" name="Titre 1"/>
          <p:cNvSpPr>
            <a:spLocks noGrp="1"/>
          </p:cNvSpPr>
          <p:nvPr>
            <p:ph type="title" hasCustomPrompt="1"/>
          </p:nvPr>
        </p:nvSpPr>
        <p:spPr>
          <a:xfrm>
            <a:off x="439208" y="227419"/>
            <a:ext cx="9496160" cy="567344"/>
          </a:xfrm>
          <a:prstGeom prst="rect">
            <a:avLst/>
          </a:prstGeom>
        </p:spPr>
        <p:txBody>
          <a:bodyPr anchor="ctr">
            <a:noAutofit/>
          </a:bodyPr>
          <a:lstStyle>
            <a:lvl1pPr>
              <a:defRPr sz="2200" b="1" cap="all" baseline="0">
                <a:solidFill>
                  <a:srgbClr val="005A96"/>
                </a:solidFill>
                <a:latin typeface="Calibri" panose="020F0502020204030204" pitchFamily="34" charset="0"/>
              </a:defRPr>
            </a:lvl1pPr>
          </a:lstStyle>
          <a:p>
            <a:r>
              <a:rPr lang="fr-FR" altLang="en-US">
                <a:latin typeface="Arial" charset="0"/>
                <a:cs typeface="Arial" charset="0"/>
              </a:rPr>
              <a:t>Click to </a:t>
            </a:r>
            <a:r>
              <a:rPr lang="fr-FR" altLang="en-US" err="1">
                <a:latin typeface="Arial" charset="0"/>
                <a:cs typeface="Arial" charset="0"/>
              </a:rPr>
              <a:t>modify</a:t>
            </a:r>
            <a:endParaRPr lang="fr-FR" altLang="en-US">
              <a:latin typeface="Arial" charset="0"/>
              <a:cs typeface="Arial" charset="0"/>
            </a:endParaRPr>
          </a:p>
        </p:txBody>
      </p:sp>
    </p:spTree>
    <p:extLst>
      <p:ext uri="{BB962C8B-B14F-4D97-AF65-F5344CB8AC3E}">
        <p14:creationId xmlns:p14="http://schemas.microsoft.com/office/powerpoint/2010/main" val="36287782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ultiple contents">
    <p:spTree>
      <p:nvGrpSpPr>
        <p:cNvPr id="1" name=""/>
        <p:cNvGrpSpPr/>
        <p:nvPr/>
      </p:nvGrpSpPr>
      <p:grpSpPr>
        <a:xfrm>
          <a:off x="0" y="0"/>
          <a:ext cx="0" cy="0"/>
          <a:chOff x="0" y="0"/>
          <a:chExt cx="0" cy="0"/>
        </a:xfrm>
      </p:grpSpPr>
      <p:sp>
        <p:nvSpPr>
          <p:cNvPr id="13" name="Espace réservé pour une image  2"/>
          <p:cNvSpPr>
            <a:spLocks noGrp="1"/>
          </p:cNvSpPr>
          <p:nvPr>
            <p:ph type="pic" sz="quarter" idx="18"/>
          </p:nvPr>
        </p:nvSpPr>
        <p:spPr>
          <a:xfrm>
            <a:off x="4038600" y="1354138"/>
            <a:ext cx="6953251" cy="4824412"/>
          </a:xfrm>
        </p:spPr>
        <p:txBody>
          <a:bodyPr/>
          <a:lstStyle>
            <a:lvl1pPr>
              <a:defRPr>
                <a:solidFill>
                  <a:srgbClr val="005A96"/>
                </a:solidFill>
              </a:defRPr>
            </a:lvl1pPr>
          </a:lstStyle>
          <a:p>
            <a:endParaRPr lang="en-GB"/>
          </a:p>
        </p:txBody>
      </p:sp>
      <p:sp>
        <p:nvSpPr>
          <p:cNvPr id="17" name="Espace réservé du contenu 15"/>
          <p:cNvSpPr>
            <a:spLocks noGrp="1"/>
          </p:cNvSpPr>
          <p:nvPr>
            <p:ph sz="quarter" idx="16"/>
          </p:nvPr>
        </p:nvSpPr>
        <p:spPr>
          <a:xfrm>
            <a:off x="432000" y="2276873"/>
            <a:ext cx="3455755" cy="3902085"/>
          </a:xfrm>
        </p:spPr>
        <p:txBody>
          <a:bodyPr>
            <a:normAutofit/>
          </a:bodyPr>
          <a:lstStyle>
            <a:lvl1pPr marL="0" indent="0" algn="l" rtl="0" eaLnBrk="0" fontAlgn="base" hangingPunct="0">
              <a:lnSpc>
                <a:spcPct val="90000"/>
              </a:lnSpc>
              <a:spcAft>
                <a:spcPct val="0"/>
              </a:spcAft>
              <a:buNone/>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355600" indent="-184150"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2pPr>
            <a:lvl3pPr marL="623888" indent="-268288" algn="l" rtl="0" eaLnBrk="0" fontAlgn="base" hangingPunct="0">
              <a:lnSpc>
                <a:spcPct val="90000"/>
              </a:lnSpc>
              <a:spcAft>
                <a:spcPct val="0"/>
              </a:spcAft>
              <a:buChar char="•"/>
              <a:defRPr lang="fr-FR" sz="1200" kern="1200" dirty="0" smtClean="0">
                <a:solidFill>
                  <a:srgbClr val="005A96"/>
                </a:solidFill>
                <a:latin typeface="Calibri" panose="020F0502020204030204" pitchFamily="34" charset="0"/>
                <a:ea typeface="+mn-ea"/>
                <a:cs typeface="Arial" panose="020B0604020202020204" pitchFamily="34" charset="0"/>
              </a:defRPr>
            </a:lvl3pPr>
            <a:lvl4pPr marL="989013" indent="-182563" algn="l" rtl="0" eaLnBrk="0" fontAlgn="base" hangingPunct="0">
              <a:lnSpc>
                <a:spcPct val="90000"/>
              </a:lnSpc>
              <a:spcAft>
                <a:spcPct val="0"/>
              </a:spcAft>
              <a:buChar char="•"/>
              <a:defRPr lang="fr-FR" sz="1100" kern="1200" dirty="0" smtClean="0">
                <a:solidFill>
                  <a:srgbClr val="005A96"/>
                </a:solidFill>
                <a:latin typeface="Calibri" panose="020F0502020204030204" pitchFamily="34" charset="0"/>
                <a:ea typeface="+mn-ea"/>
                <a:cs typeface="Arial" panose="020B0604020202020204" pitchFamily="34" charset="0"/>
              </a:defRPr>
            </a:lvl4pPr>
            <a:lvl5pPr marL="2055813" indent="-979488" algn="l" rtl="0" eaLnBrk="0" fontAlgn="base" hangingPunct="0">
              <a:lnSpc>
                <a:spcPct val="90000"/>
              </a:lnSpc>
              <a:spcAft>
                <a:spcPct val="0"/>
              </a:spcAft>
              <a:buChar char="•"/>
              <a:defRPr lang="en-GB" sz="1400" kern="1200" dirty="0">
                <a:solidFill>
                  <a:srgbClr val="165788"/>
                </a:solidFill>
                <a:latin typeface="Arial" panose="020B060402020202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p:txBody>
      </p:sp>
      <p:sp>
        <p:nvSpPr>
          <p:cNvPr id="18" name="Espace réservé du texte 2"/>
          <p:cNvSpPr>
            <a:spLocks noGrp="1"/>
          </p:cNvSpPr>
          <p:nvPr>
            <p:ph type="body" sz="quarter" idx="19"/>
          </p:nvPr>
        </p:nvSpPr>
        <p:spPr>
          <a:xfrm>
            <a:off x="432000" y="1354138"/>
            <a:ext cx="3455755" cy="898359"/>
          </a:xfrm>
        </p:spPr>
        <p:txBody>
          <a:bodyPr/>
          <a:lstStyle>
            <a:lvl1pPr marL="0" indent="0" algn="l">
              <a:buNone/>
              <a:defRPr sz="1600" b="1">
                <a:solidFill>
                  <a:srgbClr val="005A96"/>
                </a:solidFill>
              </a:defRPr>
            </a:lvl1pPr>
          </a:lstStyle>
          <a:p>
            <a:pPr lvl="0"/>
            <a:r>
              <a:rPr lang="fr-FR"/>
              <a:t>Modifiez les styles du texte du masque</a:t>
            </a:r>
          </a:p>
        </p:txBody>
      </p:sp>
      <p:pic>
        <p:nvPicPr>
          <p:cNvPr id="22" name="Imag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sp>
        <p:nvSpPr>
          <p:cNvPr id="19"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20"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1"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23" name="Titre 12">
            <a:extLst>
              <a:ext uri="{FF2B5EF4-FFF2-40B4-BE49-F238E27FC236}">
                <a16:creationId xmlns:a16="http://schemas.microsoft.com/office/drawing/2014/main" id="{BBDA516D-B238-2546-953F-FBB6EE560B85}"/>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cxnSp>
        <p:nvCxnSpPr>
          <p:cNvPr id="25" name="Connecteur droit 13"/>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itre 1"/>
          <p:cNvSpPr>
            <a:spLocks noGrp="1"/>
          </p:cNvSpPr>
          <p:nvPr>
            <p:ph type="title" hasCustomPrompt="1"/>
          </p:nvPr>
        </p:nvSpPr>
        <p:spPr>
          <a:xfrm>
            <a:off x="439208" y="227419"/>
            <a:ext cx="9496160" cy="567344"/>
          </a:xfrm>
          <a:prstGeom prst="rect">
            <a:avLst/>
          </a:prstGeom>
        </p:spPr>
        <p:txBody>
          <a:bodyPr anchor="ctr">
            <a:noAutofit/>
          </a:bodyPr>
          <a:lstStyle>
            <a:lvl1pPr>
              <a:defRPr sz="2200" b="1" cap="all" baseline="0">
                <a:solidFill>
                  <a:srgbClr val="005A96"/>
                </a:solidFill>
                <a:latin typeface="Calibri" panose="020F0502020204030204" pitchFamily="34" charset="0"/>
              </a:defRPr>
            </a:lvl1pPr>
          </a:lstStyle>
          <a:p>
            <a:r>
              <a:rPr lang="fr-FR" altLang="en-US">
                <a:latin typeface="Arial" charset="0"/>
                <a:cs typeface="Arial" charset="0"/>
              </a:rPr>
              <a:t>Click to </a:t>
            </a:r>
            <a:r>
              <a:rPr lang="fr-FR" altLang="en-US" err="1">
                <a:latin typeface="Arial" charset="0"/>
                <a:cs typeface="Arial" charset="0"/>
              </a:rPr>
              <a:t>modify</a:t>
            </a:r>
            <a:endParaRPr lang="fr-FR" altLang="en-US">
              <a:latin typeface="Arial" charset="0"/>
              <a:cs typeface="Arial" charset="0"/>
            </a:endParaRPr>
          </a:p>
        </p:txBody>
      </p:sp>
    </p:spTree>
    <p:extLst>
      <p:ext uri="{BB962C8B-B14F-4D97-AF65-F5344CB8AC3E}">
        <p14:creationId xmlns:p14="http://schemas.microsoft.com/office/powerpoint/2010/main" val="38670998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btitle - Content">
    <p:spTree>
      <p:nvGrpSpPr>
        <p:cNvPr id="1" name=""/>
        <p:cNvGrpSpPr/>
        <p:nvPr/>
      </p:nvGrpSpPr>
      <p:grpSpPr>
        <a:xfrm>
          <a:off x="0" y="0"/>
          <a:ext cx="0" cy="0"/>
          <a:chOff x="0" y="0"/>
          <a:chExt cx="0" cy="0"/>
        </a:xfrm>
      </p:grpSpPr>
      <p:sp>
        <p:nvSpPr>
          <p:cNvPr id="10" name="Titre 1"/>
          <p:cNvSpPr>
            <a:spLocks noGrp="1"/>
          </p:cNvSpPr>
          <p:nvPr>
            <p:ph type="title" hasCustomPrompt="1"/>
          </p:nvPr>
        </p:nvSpPr>
        <p:spPr>
          <a:xfrm>
            <a:off x="439208" y="227419"/>
            <a:ext cx="9496160" cy="285719"/>
          </a:xfrm>
          <a:prstGeom prst="rect">
            <a:avLst/>
          </a:prstGeom>
        </p:spPr>
        <p:txBody>
          <a:bodyPr anchor="ctr"/>
          <a:lstStyle>
            <a:lvl1pPr>
              <a:defRPr sz="2000" b="1" cap="all" baseline="0">
                <a:solidFill>
                  <a:srgbClr val="005A96"/>
                </a:solidFill>
                <a:latin typeface="Calibri" panose="020F0502020204030204" pitchFamily="34" charset="0"/>
              </a:defRPr>
            </a:lvl1pPr>
          </a:lstStyle>
          <a:p>
            <a:r>
              <a:rPr lang="fr-FR" altLang="en-US">
                <a:latin typeface="Arial" charset="0"/>
                <a:cs typeface="Arial" charset="0"/>
              </a:rPr>
              <a:t>TITLE</a:t>
            </a:r>
          </a:p>
        </p:txBody>
      </p:sp>
      <p:sp>
        <p:nvSpPr>
          <p:cNvPr id="19" name="Espace réservé du texte 18"/>
          <p:cNvSpPr>
            <a:spLocks noGrp="1"/>
          </p:cNvSpPr>
          <p:nvPr>
            <p:ph type="body" sz="quarter" idx="14" hasCustomPrompt="1"/>
          </p:nvPr>
        </p:nvSpPr>
        <p:spPr>
          <a:xfrm>
            <a:off x="439208" y="532145"/>
            <a:ext cx="9496160" cy="252000"/>
          </a:xfrm>
        </p:spPr>
        <p:txBody>
          <a:bodyPr>
            <a:noAutofit/>
          </a:bodyPr>
          <a:lstStyle>
            <a:lvl1pPr marL="0" indent="0">
              <a:buNone/>
              <a:defRPr sz="1400">
                <a:solidFill>
                  <a:srgbClr val="005A96"/>
                </a:solidFill>
              </a:defRPr>
            </a:lvl1pPr>
          </a:lstStyle>
          <a:p>
            <a:pPr lvl="0"/>
            <a:r>
              <a:rPr lang="fr-FR"/>
              <a:t>SUBTITLE</a:t>
            </a:r>
          </a:p>
        </p:txBody>
      </p:sp>
      <p:sp>
        <p:nvSpPr>
          <p:cNvPr id="8" name="Espace réservé du contenu 7"/>
          <p:cNvSpPr>
            <a:spLocks noGrp="1"/>
          </p:cNvSpPr>
          <p:nvPr>
            <p:ph sz="quarter" idx="15"/>
          </p:nvPr>
        </p:nvSpPr>
        <p:spPr>
          <a:xfrm>
            <a:off x="439208" y="1268761"/>
            <a:ext cx="11040533" cy="4776787"/>
          </a:xfrm>
        </p:spPr>
        <p:txBody>
          <a:bodyPr/>
          <a:lstStyle>
            <a:lvl1pPr marL="457200" indent="-457200">
              <a:buFont typeface="Arial" panose="020B0604020202020204" pitchFamily="34" charset="0"/>
              <a:buChar char="•"/>
              <a:defRPr>
                <a:solidFill>
                  <a:srgbClr val="005A96"/>
                </a:solidFill>
              </a:defRPr>
            </a:lvl1pPr>
            <a:lvl2pPr>
              <a:defRPr>
                <a:solidFill>
                  <a:srgbClr val="005A96"/>
                </a:solidFill>
              </a:defRPr>
            </a:lvl2pPr>
            <a:lvl3pPr>
              <a:defRPr>
                <a:solidFill>
                  <a:srgbClr val="005A96"/>
                </a:solidFill>
              </a:defRPr>
            </a:lvl3pPr>
            <a:lvl4pPr>
              <a:defRPr>
                <a:solidFill>
                  <a:srgbClr val="005A96"/>
                </a:solidFill>
              </a:defRPr>
            </a:lvl4pPr>
            <a:lvl5pPr>
              <a:defRPr>
                <a:solidFill>
                  <a:srgbClr val="005A96"/>
                </a:solidFill>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pic>
        <p:nvPicPr>
          <p:cNvPr id="16" name="Imag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13" name="Connecteur droit 12"/>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4"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5"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7" name="Titre 12">
            <a:extLst>
              <a:ext uri="{FF2B5EF4-FFF2-40B4-BE49-F238E27FC236}">
                <a16:creationId xmlns:a16="http://schemas.microsoft.com/office/drawing/2014/main" id="{1801F2CD-C0C2-E141-B0D4-BD468BCCFEBC}"/>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Tree>
    <p:extLst>
      <p:ext uri="{BB962C8B-B14F-4D97-AF65-F5344CB8AC3E}">
        <p14:creationId xmlns:p14="http://schemas.microsoft.com/office/powerpoint/2010/main" val="29010590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title - Double content">
    <p:spTree>
      <p:nvGrpSpPr>
        <p:cNvPr id="1" name=""/>
        <p:cNvGrpSpPr/>
        <p:nvPr/>
      </p:nvGrpSpPr>
      <p:grpSpPr>
        <a:xfrm>
          <a:off x="0" y="0"/>
          <a:ext cx="0" cy="0"/>
          <a:chOff x="0" y="0"/>
          <a:chExt cx="0" cy="0"/>
        </a:xfrm>
      </p:grpSpPr>
      <p:sp>
        <p:nvSpPr>
          <p:cNvPr id="12" name="Espace réservé du contenu 15"/>
          <p:cNvSpPr>
            <a:spLocks noGrp="1"/>
          </p:cNvSpPr>
          <p:nvPr>
            <p:ph sz="quarter" idx="16"/>
          </p:nvPr>
        </p:nvSpPr>
        <p:spPr>
          <a:xfrm>
            <a:off x="432000" y="1354545"/>
            <a:ext cx="5183037" cy="4824413"/>
          </a:xfrm>
        </p:spPr>
        <p:txBody>
          <a:bodyPr>
            <a:normAutofit/>
          </a:bodyPr>
          <a:lstStyle>
            <a:lvl1pPr marL="457200" indent="-457200" algn="l" rtl="0" eaLnBrk="0" fontAlgn="base" hangingPunct="0">
              <a:lnSpc>
                <a:spcPct val="90000"/>
              </a:lnSpc>
              <a:spcAft>
                <a:spcPct val="0"/>
              </a:spcAft>
              <a:buChar char="•"/>
              <a:defRPr lang="fr-FR" sz="20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8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4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3" name="Espace réservé du contenu 15"/>
          <p:cNvSpPr>
            <a:spLocks noGrp="1"/>
          </p:cNvSpPr>
          <p:nvPr>
            <p:ph sz="quarter" idx="17"/>
          </p:nvPr>
        </p:nvSpPr>
        <p:spPr>
          <a:xfrm>
            <a:off x="5807968" y="1354545"/>
            <a:ext cx="5183037" cy="4824413"/>
          </a:xfrm>
        </p:spPr>
        <p:txBody>
          <a:bodyPr>
            <a:normAutofit/>
          </a:bodyPr>
          <a:lstStyle>
            <a:lvl1pPr marL="457200" indent="-457200" algn="l" rtl="0" eaLnBrk="0" fontAlgn="base" hangingPunct="0">
              <a:lnSpc>
                <a:spcPct val="90000"/>
              </a:lnSpc>
              <a:spcAft>
                <a:spcPct val="0"/>
              </a:spcAft>
              <a:buChar char="•"/>
              <a:defRPr lang="fr-FR" sz="20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8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4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20" name="Titre 1"/>
          <p:cNvSpPr>
            <a:spLocks noGrp="1"/>
          </p:cNvSpPr>
          <p:nvPr>
            <p:ph type="title" hasCustomPrompt="1"/>
          </p:nvPr>
        </p:nvSpPr>
        <p:spPr>
          <a:xfrm>
            <a:off x="439208" y="227419"/>
            <a:ext cx="9496160" cy="285719"/>
          </a:xfrm>
          <a:prstGeom prst="rect">
            <a:avLst/>
          </a:prstGeom>
        </p:spPr>
        <p:txBody>
          <a:bodyPr anchor="ctr"/>
          <a:lstStyle>
            <a:lvl1pPr>
              <a:defRPr sz="2000" b="1" cap="all" baseline="0">
                <a:solidFill>
                  <a:srgbClr val="005A96"/>
                </a:solidFill>
                <a:latin typeface="Calibri" panose="020F0502020204030204" pitchFamily="34" charset="0"/>
              </a:defRPr>
            </a:lvl1pPr>
          </a:lstStyle>
          <a:p>
            <a:r>
              <a:rPr lang="fr-FR" altLang="en-US">
                <a:latin typeface="Arial" charset="0"/>
                <a:cs typeface="Arial" charset="0"/>
              </a:rPr>
              <a:t>TITLE</a:t>
            </a:r>
          </a:p>
        </p:txBody>
      </p:sp>
      <p:sp>
        <p:nvSpPr>
          <p:cNvPr id="21" name="Espace réservé du texte 18"/>
          <p:cNvSpPr>
            <a:spLocks noGrp="1"/>
          </p:cNvSpPr>
          <p:nvPr>
            <p:ph type="body" sz="quarter" idx="14" hasCustomPrompt="1"/>
          </p:nvPr>
        </p:nvSpPr>
        <p:spPr>
          <a:xfrm>
            <a:off x="439208" y="532145"/>
            <a:ext cx="9496160" cy="252000"/>
          </a:xfrm>
        </p:spPr>
        <p:txBody>
          <a:bodyPr/>
          <a:lstStyle>
            <a:lvl1pPr marL="0" indent="0">
              <a:buNone/>
              <a:defRPr sz="1400">
                <a:solidFill>
                  <a:srgbClr val="005A96"/>
                </a:solidFill>
              </a:defRPr>
            </a:lvl1pPr>
          </a:lstStyle>
          <a:p>
            <a:pPr lvl="0"/>
            <a:r>
              <a:rPr lang="fr-FR"/>
              <a:t>SUBTITLE</a:t>
            </a:r>
          </a:p>
        </p:txBody>
      </p:sp>
      <p:pic>
        <p:nvPicPr>
          <p:cNvPr id="17" name="Imag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22" name="Connecteur droit 21"/>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5"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6"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18" name="Titre 12">
            <a:extLst>
              <a:ext uri="{FF2B5EF4-FFF2-40B4-BE49-F238E27FC236}">
                <a16:creationId xmlns:a16="http://schemas.microsoft.com/office/drawing/2014/main" id="{88DFCAD0-17EA-6F48-829A-D4ADCBCDBA11}"/>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Tree>
    <p:extLst>
      <p:ext uri="{BB962C8B-B14F-4D97-AF65-F5344CB8AC3E}">
        <p14:creationId xmlns:p14="http://schemas.microsoft.com/office/powerpoint/2010/main" val="12929431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title - Double content with titles">
    <p:spTree>
      <p:nvGrpSpPr>
        <p:cNvPr id="1" name=""/>
        <p:cNvGrpSpPr/>
        <p:nvPr/>
      </p:nvGrpSpPr>
      <p:grpSpPr>
        <a:xfrm>
          <a:off x="0" y="0"/>
          <a:ext cx="0" cy="0"/>
          <a:chOff x="0" y="0"/>
          <a:chExt cx="0" cy="0"/>
        </a:xfrm>
      </p:grpSpPr>
      <p:sp>
        <p:nvSpPr>
          <p:cNvPr id="11" name="Espace réservé du contenu 15"/>
          <p:cNvSpPr>
            <a:spLocks noGrp="1"/>
          </p:cNvSpPr>
          <p:nvPr>
            <p:ph sz="quarter" idx="16"/>
          </p:nvPr>
        </p:nvSpPr>
        <p:spPr>
          <a:xfrm>
            <a:off x="432000" y="2060849"/>
            <a:ext cx="5183037" cy="4118109"/>
          </a:xfrm>
        </p:spPr>
        <p:txBody>
          <a:bodyPr>
            <a:normAutofit/>
          </a:bodyPr>
          <a:lstStyle>
            <a:lvl1pPr marL="457200" indent="-457200"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2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1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1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4" name="Espace réservé du contenu 15"/>
          <p:cNvSpPr>
            <a:spLocks noGrp="1"/>
          </p:cNvSpPr>
          <p:nvPr>
            <p:ph sz="quarter" idx="17"/>
          </p:nvPr>
        </p:nvSpPr>
        <p:spPr>
          <a:xfrm>
            <a:off x="5807968" y="2060849"/>
            <a:ext cx="5183037" cy="4118109"/>
          </a:xfrm>
        </p:spPr>
        <p:txBody>
          <a:bodyPr>
            <a:normAutofit/>
          </a:bodyPr>
          <a:lstStyle>
            <a:lvl1pPr marL="457200" indent="-457200" algn="l" rtl="0" eaLnBrk="0" fontAlgn="base" hangingPunct="0">
              <a:lnSpc>
                <a:spcPct val="90000"/>
              </a:lnSpc>
              <a:spcAft>
                <a:spcPct val="0"/>
              </a:spcAft>
              <a:buChar char="•"/>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684213" indent="-227013"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2pPr>
            <a:lvl3pPr marL="1141413" indent="-227013" algn="l" rtl="0" eaLnBrk="0" fontAlgn="base" hangingPunct="0">
              <a:lnSpc>
                <a:spcPct val="90000"/>
              </a:lnSpc>
              <a:spcAft>
                <a:spcPct val="0"/>
              </a:spcAft>
              <a:buChar char="•"/>
              <a:defRPr lang="fr-FR" sz="1200" kern="1200" dirty="0" smtClean="0">
                <a:solidFill>
                  <a:srgbClr val="005A96"/>
                </a:solidFill>
                <a:latin typeface="Calibri" panose="020F0502020204030204" pitchFamily="34" charset="0"/>
                <a:ea typeface="+mn-ea"/>
                <a:cs typeface="Arial" panose="020B0604020202020204" pitchFamily="34" charset="0"/>
              </a:defRPr>
            </a:lvl3pPr>
            <a:lvl4pPr marL="1598613" indent="-227013" algn="l" rtl="0" eaLnBrk="0" fontAlgn="base" hangingPunct="0">
              <a:lnSpc>
                <a:spcPct val="90000"/>
              </a:lnSpc>
              <a:spcAft>
                <a:spcPct val="0"/>
              </a:spcAft>
              <a:buChar char="•"/>
              <a:defRPr lang="fr-FR" sz="1100" kern="1200" dirty="0" smtClean="0">
                <a:solidFill>
                  <a:srgbClr val="005A96"/>
                </a:solidFill>
                <a:latin typeface="Calibri" panose="020F0502020204030204" pitchFamily="34" charset="0"/>
                <a:ea typeface="+mn-ea"/>
                <a:cs typeface="Arial" panose="020B0604020202020204" pitchFamily="34" charset="0"/>
              </a:defRPr>
            </a:lvl4pPr>
            <a:lvl5pPr marL="2055813" indent="-227013" algn="l" rtl="0" eaLnBrk="0" fontAlgn="base" hangingPunct="0">
              <a:lnSpc>
                <a:spcPct val="90000"/>
              </a:lnSpc>
              <a:spcAft>
                <a:spcPct val="0"/>
              </a:spcAft>
              <a:buChar char="•"/>
              <a:defRPr lang="en-GB" sz="1100" kern="1200" dirty="0">
                <a:solidFill>
                  <a:srgbClr val="005A96"/>
                </a:solidFill>
                <a:latin typeface="Calibri" panose="020F050202020403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marL="2055813" lvl="4" indent="-227013" algn="l" rtl="0" eaLnBrk="0" fontAlgn="base" hangingPunct="0">
              <a:lnSpc>
                <a:spcPct val="90000"/>
              </a:lnSpc>
              <a:spcBef>
                <a:spcPts val="500"/>
              </a:spcBef>
              <a:spcAft>
                <a:spcPct val="0"/>
              </a:spcAft>
              <a:buFont typeface="Arial" charset="0"/>
              <a:buChar char="•"/>
            </a:pPr>
            <a:r>
              <a:rPr lang="fr-FR"/>
              <a:t>Cinquième niveau</a:t>
            </a:r>
            <a:endParaRPr lang="en-GB"/>
          </a:p>
        </p:txBody>
      </p:sp>
      <p:sp>
        <p:nvSpPr>
          <p:cNvPr id="15" name="Espace réservé du texte 2"/>
          <p:cNvSpPr>
            <a:spLocks noGrp="1"/>
          </p:cNvSpPr>
          <p:nvPr>
            <p:ph type="body" sz="quarter" idx="18"/>
          </p:nvPr>
        </p:nvSpPr>
        <p:spPr>
          <a:xfrm>
            <a:off x="432000" y="1268760"/>
            <a:ext cx="5183037" cy="767713"/>
          </a:xfrm>
        </p:spPr>
        <p:txBody>
          <a:bodyPr>
            <a:normAutofit/>
          </a:bodyPr>
          <a:lstStyle>
            <a:lvl1pPr marL="0" indent="0" algn="l">
              <a:buNone/>
              <a:defRPr sz="1800" b="1">
                <a:solidFill>
                  <a:srgbClr val="005A96"/>
                </a:solidFill>
              </a:defRPr>
            </a:lvl1pPr>
          </a:lstStyle>
          <a:p>
            <a:pPr lvl="0"/>
            <a:r>
              <a:rPr lang="fr-FR"/>
              <a:t>Modifiez les styles du texte du masque</a:t>
            </a:r>
          </a:p>
        </p:txBody>
      </p:sp>
      <p:sp>
        <p:nvSpPr>
          <p:cNvPr id="16" name="Espace réservé du texte 2"/>
          <p:cNvSpPr>
            <a:spLocks noGrp="1"/>
          </p:cNvSpPr>
          <p:nvPr>
            <p:ph type="body" sz="quarter" idx="19"/>
          </p:nvPr>
        </p:nvSpPr>
        <p:spPr>
          <a:xfrm>
            <a:off x="5807968" y="1268759"/>
            <a:ext cx="5183037" cy="767713"/>
          </a:xfrm>
        </p:spPr>
        <p:txBody>
          <a:bodyPr>
            <a:normAutofit/>
          </a:bodyPr>
          <a:lstStyle>
            <a:lvl1pPr marL="0" indent="0" algn="l">
              <a:buNone/>
              <a:defRPr sz="1800" b="1">
                <a:solidFill>
                  <a:srgbClr val="005A96"/>
                </a:solidFill>
              </a:defRPr>
            </a:lvl1pPr>
          </a:lstStyle>
          <a:p>
            <a:pPr lvl="0"/>
            <a:r>
              <a:rPr lang="fr-FR"/>
              <a:t>Modifiez les styles du texte du masque</a:t>
            </a:r>
          </a:p>
        </p:txBody>
      </p:sp>
      <p:sp>
        <p:nvSpPr>
          <p:cNvPr id="18" name="Titre 1"/>
          <p:cNvSpPr>
            <a:spLocks noGrp="1"/>
          </p:cNvSpPr>
          <p:nvPr>
            <p:ph type="title" hasCustomPrompt="1"/>
          </p:nvPr>
        </p:nvSpPr>
        <p:spPr>
          <a:xfrm>
            <a:off x="439208" y="227419"/>
            <a:ext cx="9496160" cy="285719"/>
          </a:xfrm>
          <a:prstGeom prst="rect">
            <a:avLst/>
          </a:prstGeom>
        </p:spPr>
        <p:txBody>
          <a:bodyPr anchor="ctr"/>
          <a:lstStyle>
            <a:lvl1pPr>
              <a:defRPr sz="2000" b="1" cap="all" baseline="0">
                <a:solidFill>
                  <a:srgbClr val="005A96"/>
                </a:solidFill>
                <a:latin typeface="Calibri" panose="020F0502020204030204" pitchFamily="34" charset="0"/>
              </a:defRPr>
            </a:lvl1pPr>
          </a:lstStyle>
          <a:p>
            <a:r>
              <a:rPr lang="fr-FR" altLang="en-US">
                <a:latin typeface="Arial" charset="0"/>
                <a:cs typeface="Arial" charset="0"/>
              </a:rPr>
              <a:t>TITLE</a:t>
            </a:r>
          </a:p>
        </p:txBody>
      </p:sp>
      <p:sp>
        <p:nvSpPr>
          <p:cNvPr id="20" name="Espace réservé du texte 18"/>
          <p:cNvSpPr>
            <a:spLocks noGrp="1"/>
          </p:cNvSpPr>
          <p:nvPr>
            <p:ph type="body" sz="quarter" idx="14" hasCustomPrompt="1"/>
          </p:nvPr>
        </p:nvSpPr>
        <p:spPr>
          <a:xfrm>
            <a:off x="439208" y="532145"/>
            <a:ext cx="9496160" cy="252000"/>
          </a:xfrm>
        </p:spPr>
        <p:txBody>
          <a:bodyPr>
            <a:noAutofit/>
          </a:bodyPr>
          <a:lstStyle>
            <a:lvl1pPr marL="0" indent="0">
              <a:buNone/>
              <a:defRPr sz="1400">
                <a:solidFill>
                  <a:srgbClr val="005A96"/>
                </a:solidFill>
              </a:defRPr>
            </a:lvl1pPr>
          </a:lstStyle>
          <a:p>
            <a:pPr lvl="0"/>
            <a:r>
              <a:rPr lang="fr-FR"/>
              <a:t>SUBTITLE</a:t>
            </a:r>
          </a:p>
        </p:txBody>
      </p:sp>
      <p:pic>
        <p:nvPicPr>
          <p:cNvPr id="23" name="Imag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25" name="Connecteur droit 24"/>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9"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2"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24" name="Titre 12">
            <a:extLst>
              <a:ext uri="{FF2B5EF4-FFF2-40B4-BE49-F238E27FC236}">
                <a16:creationId xmlns:a16="http://schemas.microsoft.com/office/drawing/2014/main" id="{C0BE4898-D06A-FF41-BC1D-2C6BE8E2C497}"/>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Tree>
    <p:extLst>
      <p:ext uri="{BB962C8B-B14F-4D97-AF65-F5344CB8AC3E}">
        <p14:creationId xmlns:p14="http://schemas.microsoft.com/office/powerpoint/2010/main" val="30418897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ubtitle - Multiple contents">
    <p:spTree>
      <p:nvGrpSpPr>
        <p:cNvPr id="1" name=""/>
        <p:cNvGrpSpPr/>
        <p:nvPr/>
      </p:nvGrpSpPr>
      <p:grpSpPr>
        <a:xfrm>
          <a:off x="0" y="0"/>
          <a:ext cx="0" cy="0"/>
          <a:chOff x="0" y="0"/>
          <a:chExt cx="0" cy="0"/>
        </a:xfrm>
      </p:grpSpPr>
      <p:sp>
        <p:nvSpPr>
          <p:cNvPr id="13" name="Espace réservé pour une image  2"/>
          <p:cNvSpPr>
            <a:spLocks noGrp="1"/>
          </p:cNvSpPr>
          <p:nvPr>
            <p:ph type="pic" sz="quarter" idx="18"/>
          </p:nvPr>
        </p:nvSpPr>
        <p:spPr>
          <a:xfrm>
            <a:off x="4038600" y="1354138"/>
            <a:ext cx="6953251" cy="4824412"/>
          </a:xfrm>
        </p:spPr>
        <p:txBody>
          <a:bodyPr/>
          <a:lstStyle>
            <a:lvl1pPr>
              <a:defRPr>
                <a:solidFill>
                  <a:srgbClr val="005A96"/>
                </a:solidFill>
              </a:defRPr>
            </a:lvl1pPr>
          </a:lstStyle>
          <a:p>
            <a:endParaRPr lang="en-GB"/>
          </a:p>
        </p:txBody>
      </p:sp>
      <p:sp>
        <p:nvSpPr>
          <p:cNvPr id="17" name="Espace réservé du contenu 15"/>
          <p:cNvSpPr>
            <a:spLocks noGrp="1"/>
          </p:cNvSpPr>
          <p:nvPr>
            <p:ph sz="quarter" idx="16"/>
          </p:nvPr>
        </p:nvSpPr>
        <p:spPr>
          <a:xfrm>
            <a:off x="432000" y="2276873"/>
            <a:ext cx="3455755" cy="3902085"/>
          </a:xfrm>
        </p:spPr>
        <p:txBody>
          <a:bodyPr>
            <a:normAutofit/>
          </a:bodyPr>
          <a:lstStyle>
            <a:lvl1pPr marL="0" indent="0" algn="l" rtl="0" eaLnBrk="0" fontAlgn="base" hangingPunct="0">
              <a:lnSpc>
                <a:spcPct val="90000"/>
              </a:lnSpc>
              <a:spcAft>
                <a:spcPct val="0"/>
              </a:spcAft>
              <a:buNone/>
              <a:defRPr lang="fr-FR" sz="1600" kern="1200" dirty="0" smtClean="0">
                <a:solidFill>
                  <a:srgbClr val="005A96"/>
                </a:solidFill>
                <a:latin typeface="Calibri" panose="020F0502020204030204" pitchFamily="34" charset="0"/>
                <a:ea typeface="+mn-ea"/>
                <a:cs typeface="Arial" panose="020B0604020202020204" pitchFamily="34" charset="0"/>
              </a:defRPr>
            </a:lvl1pPr>
            <a:lvl2pPr marL="355600" indent="-184150" algn="l" rtl="0" eaLnBrk="0" fontAlgn="base" hangingPunct="0">
              <a:lnSpc>
                <a:spcPct val="90000"/>
              </a:lnSpc>
              <a:spcAft>
                <a:spcPct val="0"/>
              </a:spcAft>
              <a:buChar char="•"/>
              <a:defRPr lang="fr-FR" sz="1400" kern="1200" dirty="0" smtClean="0">
                <a:solidFill>
                  <a:srgbClr val="005A96"/>
                </a:solidFill>
                <a:latin typeface="Calibri" panose="020F0502020204030204" pitchFamily="34" charset="0"/>
                <a:ea typeface="+mn-ea"/>
                <a:cs typeface="Arial" panose="020B0604020202020204" pitchFamily="34" charset="0"/>
              </a:defRPr>
            </a:lvl2pPr>
            <a:lvl3pPr marL="623888" indent="-268288" algn="l" rtl="0" eaLnBrk="0" fontAlgn="base" hangingPunct="0">
              <a:lnSpc>
                <a:spcPct val="90000"/>
              </a:lnSpc>
              <a:spcAft>
                <a:spcPct val="0"/>
              </a:spcAft>
              <a:buChar char="•"/>
              <a:defRPr lang="fr-FR" sz="1200" kern="1200" dirty="0" smtClean="0">
                <a:solidFill>
                  <a:srgbClr val="005A96"/>
                </a:solidFill>
                <a:latin typeface="Calibri" panose="020F0502020204030204" pitchFamily="34" charset="0"/>
                <a:ea typeface="+mn-ea"/>
                <a:cs typeface="Arial" panose="020B0604020202020204" pitchFamily="34" charset="0"/>
              </a:defRPr>
            </a:lvl3pPr>
            <a:lvl4pPr marL="989013" indent="-182563" algn="l" rtl="0" eaLnBrk="0" fontAlgn="base" hangingPunct="0">
              <a:lnSpc>
                <a:spcPct val="90000"/>
              </a:lnSpc>
              <a:spcAft>
                <a:spcPct val="0"/>
              </a:spcAft>
              <a:buChar char="•"/>
              <a:defRPr lang="fr-FR" sz="1100" kern="1200" dirty="0" smtClean="0">
                <a:solidFill>
                  <a:srgbClr val="005A96"/>
                </a:solidFill>
                <a:latin typeface="Calibri" panose="020F0502020204030204" pitchFamily="34" charset="0"/>
                <a:ea typeface="+mn-ea"/>
                <a:cs typeface="Arial" panose="020B0604020202020204" pitchFamily="34" charset="0"/>
              </a:defRPr>
            </a:lvl4pPr>
            <a:lvl5pPr marL="2055813" indent="-979488" algn="l" rtl="0" eaLnBrk="0" fontAlgn="base" hangingPunct="0">
              <a:lnSpc>
                <a:spcPct val="90000"/>
              </a:lnSpc>
              <a:spcAft>
                <a:spcPct val="0"/>
              </a:spcAft>
              <a:buChar char="•"/>
              <a:defRPr lang="en-GB" sz="1400" kern="1200" dirty="0">
                <a:solidFill>
                  <a:srgbClr val="165788"/>
                </a:solidFill>
                <a:latin typeface="Arial" panose="020B0604020202020204" pitchFamily="34" charset="0"/>
                <a:ea typeface="+mn-ea"/>
                <a:cs typeface="Arial" panose="020B0604020202020204"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p:txBody>
      </p:sp>
      <p:sp>
        <p:nvSpPr>
          <p:cNvPr id="18" name="Espace réservé du texte 2"/>
          <p:cNvSpPr>
            <a:spLocks noGrp="1"/>
          </p:cNvSpPr>
          <p:nvPr>
            <p:ph type="body" sz="quarter" idx="19"/>
          </p:nvPr>
        </p:nvSpPr>
        <p:spPr>
          <a:xfrm>
            <a:off x="432000" y="1354138"/>
            <a:ext cx="3455755" cy="898359"/>
          </a:xfrm>
        </p:spPr>
        <p:txBody>
          <a:bodyPr/>
          <a:lstStyle>
            <a:lvl1pPr marL="0" indent="0" algn="l">
              <a:buNone/>
              <a:defRPr sz="1600" b="1">
                <a:solidFill>
                  <a:srgbClr val="005A96"/>
                </a:solidFill>
              </a:defRPr>
            </a:lvl1pPr>
          </a:lstStyle>
          <a:p>
            <a:pPr lvl="0"/>
            <a:r>
              <a:rPr lang="fr-FR"/>
              <a:t>Modifiez les styles du texte du masque</a:t>
            </a:r>
          </a:p>
        </p:txBody>
      </p:sp>
      <p:sp>
        <p:nvSpPr>
          <p:cNvPr id="14" name="Titre 1"/>
          <p:cNvSpPr>
            <a:spLocks noGrp="1"/>
          </p:cNvSpPr>
          <p:nvPr>
            <p:ph type="title" hasCustomPrompt="1"/>
          </p:nvPr>
        </p:nvSpPr>
        <p:spPr>
          <a:xfrm>
            <a:off x="439208" y="227419"/>
            <a:ext cx="9496160" cy="285719"/>
          </a:xfrm>
          <a:prstGeom prst="rect">
            <a:avLst/>
          </a:prstGeom>
        </p:spPr>
        <p:txBody>
          <a:bodyPr anchor="ctr"/>
          <a:lstStyle>
            <a:lvl1pPr>
              <a:defRPr sz="2000" b="1" cap="all" baseline="0">
                <a:solidFill>
                  <a:srgbClr val="005A96"/>
                </a:solidFill>
                <a:latin typeface="Calibri" panose="020F0502020204030204" pitchFamily="34" charset="0"/>
              </a:defRPr>
            </a:lvl1pPr>
          </a:lstStyle>
          <a:p>
            <a:r>
              <a:rPr lang="fr-FR" altLang="en-US">
                <a:latin typeface="Arial" charset="0"/>
                <a:cs typeface="Arial" charset="0"/>
              </a:rPr>
              <a:t>TITLE</a:t>
            </a:r>
          </a:p>
        </p:txBody>
      </p:sp>
      <p:sp>
        <p:nvSpPr>
          <p:cNvPr id="15" name="Espace réservé du texte 18"/>
          <p:cNvSpPr>
            <a:spLocks noGrp="1"/>
          </p:cNvSpPr>
          <p:nvPr>
            <p:ph type="body" sz="quarter" idx="14" hasCustomPrompt="1"/>
          </p:nvPr>
        </p:nvSpPr>
        <p:spPr>
          <a:xfrm>
            <a:off x="439208" y="532145"/>
            <a:ext cx="9496160" cy="252000"/>
          </a:xfrm>
        </p:spPr>
        <p:txBody>
          <a:bodyPr>
            <a:noAutofit/>
          </a:bodyPr>
          <a:lstStyle>
            <a:lvl1pPr marL="0" indent="0">
              <a:buNone/>
              <a:defRPr sz="1400">
                <a:solidFill>
                  <a:srgbClr val="005A96"/>
                </a:solidFill>
              </a:defRPr>
            </a:lvl1pPr>
          </a:lstStyle>
          <a:p>
            <a:pPr lvl="0"/>
            <a:r>
              <a:rPr lang="fr-FR"/>
              <a:t>SUBTITLE</a:t>
            </a:r>
          </a:p>
        </p:txBody>
      </p:sp>
      <p:pic>
        <p:nvPicPr>
          <p:cNvPr id="22" name="Imag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cxnSp>
        <p:nvCxnSpPr>
          <p:cNvPr id="24" name="Connecteur droit 23"/>
          <p:cNvCxnSpPr/>
          <p:nvPr userDrawn="1"/>
        </p:nvCxnSpPr>
        <p:spPr>
          <a:xfrm>
            <a:off x="439208" y="794763"/>
            <a:ext cx="1055333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20"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21"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23" name="Titre 12">
            <a:extLst>
              <a:ext uri="{FF2B5EF4-FFF2-40B4-BE49-F238E27FC236}">
                <a16:creationId xmlns:a16="http://schemas.microsoft.com/office/drawing/2014/main" id="{BBDA516D-B238-2546-953F-FBB6EE560B85}"/>
              </a:ext>
            </a:extLst>
          </p:cNvPr>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Tree>
    <p:extLst>
      <p:ext uri="{BB962C8B-B14F-4D97-AF65-F5344CB8AC3E}">
        <p14:creationId xmlns:p14="http://schemas.microsoft.com/office/powerpoint/2010/main" val="92716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vec légende">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rtlCol="0" anchor="b"/>
          <a:lstStyle>
            <a:lvl1pPr>
              <a:defRPr lang="fr-FR" sz="4800"/>
            </a:lvl1pPr>
          </a:lstStyle>
          <a:p>
            <a:pPr rtl="0"/>
            <a:r>
              <a:rPr lang="fr-FR"/>
              <a:t>cliquez pour modifier le style du titre principal</a:t>
            </a:r>
          </a:p>
        </p:txBody>
      </p:sp>
      <p:sp>
        <p:nvSpPr>
          <p:cNvPr id="4" name="Espace réservé du texte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fr-FR" sz="18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pic>
        <p:nvPicPr>
          <p:cNvPr id="9" name="Image 8" descr="Forme, cercle&#10;&#10;Description générée automatiquement">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orme libre : Form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1" name="Espace réservé d’image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ctr">
            <a:noAutofit/>
          </a:bodyPr>
          <a:lstStyle>
            <a:lvl1pPr marL="0" indent="0" algn="ctr">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endParaRPr lang="fr-FR" dirty="0"/>
          </a:p>
        </p:txBody>
      </p:sp>
      <p:sp>
        <p:nvSpPr>
          <p:cNvPr id="5" name="Espace réservé de la date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fr-FR"/>
            </a:defPPr>
          </a:lstStyle>
          <a:p>
            <a:pPr rtl="0"/>
            <a:endParaRPr lang="fr-FR"/>
          </a:p>
        </p:txBody>
      </p:sp>
      <p:sp>
        <p:nvSpPr>
          <p:cNvPr id="6" name="Espace réservé du pied de page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7" name="Espace réservé du numéro de diapositive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39204893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page">
    <p:bg>
      <p:bgPr>
        <a:solidFill>
          <a:schemeClr val="bg1"/>
        </a:solidFill>
        <a:effectLst/>
      </p:bgPr>
    </p:bg>
    <p:spTree>
      <p:nvGrpSpPr>
        <p:cNvPr id="1" name=""/>
        <p:cNvGrpSpPr/>
        <p:nvPr/>
      </p:nvGrpSpPr>
      <p:grpSpPr>
        <a:xfrm>
          <a:off x="0" y="0"/>
          <a:ext cx="0" cy="0"/>
          <a:chOff x="0" y="0"/>
          <a:chExt cx="0" cy="0"/>
        </a:xfrm>
      </p:grpSpPr>
      <p:pic>
        <p:nvPicPr>
          <p:cNvPr id="26" name="Imag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36560" y="6342996"/>
            <a:ext cx="792088" cy="431010"/>
          </a:xfrm>
          <a:prstGeom prst="rect">
            <a:avLst/>
          </a:prstGeom>
        </p:spPr>
      </p:pic>
      <p:sp>
        <p:nvSpPr>
          <p:cNvPr id="6" name="Titre 12"/>
          <p:cNvSpPr txBox="1">
            <a:spLocks/>
          </p:cNvSpPr>
          <p:nvPr userDrawn="1"/>
        </p:nvSpPr>
        <p:spPr bwMode="gray">
          <a:xfrm>
            <a:off x="12072664" y="6165304"/>
            <a:ext cx="119336" cy="708028"/>
          </a:xfrm>
          <a:prstGeom prst="rect">
            <a:avLst/>
          </a:prstGeom>
          <a:solidFill>
            <a:srgbClr val="68BBB6"/>
          </a:solidFill>
          <a:ln>
            <a:solidFill>
              <a:srgbClr val="5EB5AC"/>
            </a:solidFill>
          </a:ln>
        </p:spPr>
        <p:txBody>
          <a:bodyPr lIns="180000" tIns="0" rIns="0" bIns="0" anchor="ctr"/>
          <a:lstStyle>
            <a:lvl1pPr algn="l" defTabSz="914400" rtl="0" eaLnBrk="1" latinLnBrk="0" hangingPunct="1">
              <a:lnSpc>
                <a:spcPct val="90000"/>
              </a:lnSpc>
              <a:spcBef>
                <a:spcPct val="0"/>
              </a:spcBef>
              <a:buNone/>
              <a:defRPr sz="2000" b="1" kern="1200" cap="all" baseline="0">
                <a:solidFill>
                  <a:schemeClr val="tx1"/>
                </a:solidFill>
                <a:latin typeface="+mj-lt"/>
                <a:ea typeface="+mj-ea"/>
                <a:cs typeface="+mj-cs"/>
              </a:defRPr>
            </a:lvl1pPr>
          </a:lstStyle>
          <a:p>
            <a:pPr fontAlgn="auto">
              <a:spcAft>
                <a:spcPts val="0"/>
              </a:spcAft>
              <a:defRPr/>
            </a:pPr>
            <a:endParaRPr lang="fr-FR" sz="2000">
              <a:solidFill>
                <a:schemeClr val="bg1"/>
              </a:solidFill>
              <a:latin typeface="Calibri" panose="020F0502020204030204" pitchFamily="34" charset="0"/>
              <a:ea typeface="+mn-ea"/>
              <a:cs typeface="+mn-cs"/>
            </a:endParaRPr>
          </a:p>
        </p:txBody>
      </p:sp>
      <p:sp>
        <p:nvSpPr>
          <p:cNvPr id="13"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4"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5"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Tree>
    <p:extLst>
      <p:ext uri="{BB962C8B-B14F-4D97-AF65-F5344CB8AC3E}">
        <p14:creationId xmlns:p14="http://schemas.microsoft.com/office/powerpoint/2010/main" val="444563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ing page">
    <p:spTree>
      <p:nvGrpSpPr>
        <p:cNvPr id="1" name=""/>
        <p:cNvGrpSpPr/>
        <p:nvPr/>
      </p:nvGrpSpPr>
      <p:grpSpPr>
        <a:xfrm>
          <a:off x="0" y="0"/>
          <a:ext cx="0" cy="0"/>
          <a:chOff x="0" y="0"/>
          <a:chExt cx="0" cy="0"/>
        </a:xfrm>
      </p:grpSpPr>
      <p:sp>
        <p:nvSpPr>
          <p:cNvPr id="11" name="Rectangle 10"/>
          <p:cNvSpPr/>
          <p:nvPr userDrawn="1"/>
        </p:nvSpPr>
        <p:spPr>
          <a:xfrm>
            <a:off x="0" y="1514"/>
            <a:ext cx="12192000" cy="6858000"/>
          </a:xfrm>
          <a:prstGeom prst="rect">
            <a:avLst/>
          </a:prstGeom>
          <a:solidFill>
            <a:srgbClr val="5EB5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70948" y="2351908"/>
            <a:ext cx="3650104" cy="2157212"/>
          </a:xfrm>
          <a:prstGeom prst="rect">
            <a:avLst/>
          </a:prstGeom>
        </p:spPr>
      </p:pic>
    </p:spTree>
    <p:extLst>
      <p:ext uri="{BB962C8B-B14F-4D97-AF65-F5344CB8AC3E}">
        <p14:creationId xmlns:p14="http://schemas.microsoft.com/office/powerpoint/2010/main" val="1229616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accent6"/>
        </a:solidFill>
        <a:effectLst/>
      </p:bgPr>
    </p:bg>
    <p:spTree>
      <p:nvGrpSpPr>
        <p:cNvPr id="1" name=""/>
        <p:cNvGrpSpPr/>
        <p:nvPr/>
      </p:nvGrpSpPr>
      <p:grpSpPr>
        <a:xfrm>
          <a:off x="0" y="0"/>
          <a:ext cx="0" cy="0"/>
          <a:chOff x="0" y="0"/>
          <a:chExt cx="0" cy="0"/>
        </a:xfrm>
      </p:grpSpPr>
      <p:sp>
        <p:nvSpPr>
          <p:cNvPr id="25" name="Forme libre : Form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rtlCol="0" anchor="b"/>
          <a:lstStyle>
            <a:lvl1pPr>
              <a:defRPr lang="fr-FR" sz="6000">
                <a:solidFill>
                  <a:schemeClr val="accent1"/>
                </a:solidFill>
              </a:defRPr>
            </a:lvl1pPr>
          </a:lstStyle>
          <a:p>
            <a:pPr rtl="0"/>
            <a:r>
              <a:rPr lang="fr-FR"/>
              <a:t>cliquez pour modifier le style du titre principal</a:t>
            </a:r>
          </a:p>
        </p:txBody>
      </p:sp>
      <p:sp>
        <p:nvSpPr>
          <p:cNvPr id="3" name="Espace réservé du texte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rtlCol="0"/>
          <a:lstStyle>
            <a:lvl1pPr marL="0" indent="0">
              <a:buNone/>
              <a:defRPr lang="fr-FR" sz="2400">
                <a:solidFill>
                  <a:schemeClr val="accent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p>
        </p:txBody>
      </p:sp>
      <p:sp>
        <p:nvSpPr>
          <p:cNvPr id="19" name="Forme libre : Form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3" name="Forme libre : Form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8" name="Forme libre : Form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0" name="Forme libre : Form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7" name="Forme libre : Form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3" name="Forme libre : Form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3" name="Espace réservé du contenu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alternatif">
    <p:spTree>
      <p:nvGrpSpPr>
        <p:cNvPr id="1" name=""/>
        <p:cNvGrpSpPr/>
        <p:nvPr/>
      </p:nvGrpSpPr>
      <p:grpSpPr>
        <a:xfrm>
          <a:off x="0" y="0"/>
          <a:ext cx="0" cy="0"/>
          <a:chOff x="0" y="0"/>
          <a:chExt cx="0" cy="0"/>
        </a:xfrm>
      </p:grpSpPr>
      <p:sp>
        <p:nvSpPr>
          <p:cNvPr id="20" name="Titr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1" name="Espace réservé du contenu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13" name="Forme libre : Form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9" name="Forme libre : Form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alternatif2">
    <p:spTree>
      <p:nvGrpSpPr>
        <p:cNvPr id="1" name=""/>
        <p:cNvGrpSpPr/>
        <p:nvPr/>
      </p:nvGrpSpPr>
      <p:grpSpPr>
        <a:xfrm>
          <a:off x="0" y="0"/>
          <a:ext cx="0" cy="0"/>
          <a:chOff x="0" y="0"/>
          <a:chExt cx="0" cy="0"/>
        </a:xfrm>
      </p:grpSpPr>
      <p:sp>
        <p:nvSpPr>
          <p:cNvPr id="11" name="Forme libre : Form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3" name="Forme libre : Form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0" name="Forme libre : Form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20" name="Titr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1" name="Espace réservé du contenu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vis">
    <p:bg>
      <p:bgPr>
        <a:solidFill>
          <a:schemeClr val="accent6"/>
        </a:solidFill>
        <a:effectLst/>
      </p:bgPr>
    </p:bg>
    <p:spTree>
      <p:nvGrpSpPr>
        <p:cNvPr id="1" name=""/>
        <p:cNvGrpSpPr/>
        <p:nvPr/>
      </p:nvGrpSpPr>
      <p:grpSpPr>
        <a:xfrm>
          <a:off x="0" y="0"/>
          <a:ext cx="0" cy="0"/>
          <a:chOff x="0" y="0"/>
          <a:chExt cx="0" cy="0"/>
        </a:xfrm>
      </p:grpSpPr>
      <p:sp>
        <p:nvSpPr>
          <p:cNvPr id="52" name="Forme libre : Form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37" name="Forme libre : Form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pic>
        <p:nvPicPr>
          <p:cNvPr id="26" name="Graphisme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Espace réservé du texte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rtlCol="0">
            <a:normAutofit/>
          </a:bodyPr>
          <a:lstStyle>
            <a:lvl1pPr marL="0" indent="0" algn="ctr">
              <a:lnSpc>
                <a:spcPct val="100000"/>
              </a:lnSpc>
              <a:spcBef>
                <a:spcPts val="0"/>
              </a:spcBef>
              <a:buNone/>
              <a:defRPr lang="fr-FR" sz="2400"/>
            </a:lvl1pPr>
          </a:lstStyle>
          <a:p>
            <a:pPr lvl="0" rtl="0"/>
            <a:r>
              <a:rPr lang="fr-FR"/>
              <a:t>Cliquez pour modifier les styles du texte du masque</a:t>
            </a:r>
          </a:p>
        </p:txBody>
      </p:sp>
      <p:sp>
        <p:nvSpPr>
          <p:cNvPr id="2" name="Titr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rtlCol="0"/>
          <a:lstStyle>
            <a:lvl1pPr algn="ctr">
              <a:defRPr lang="fr-FR" sz="2400" cap="all" baseline="0">
                <a:latin typeface="Gill Sans Nova" panose="020B0602020104020203" pitchFamily="34" charset="0"/>
              </a:defRPr>
            </a:lvl1pPr>
          </a:lstStyle>
          <a:p>
            <a:pPr rtl="0"/>
            <a:r>
              <a:rPr lang="fr-FR"/>
              <a:t>Modifiez le style du titre</a:t>
            </a:r>
          </a:p>
        </p:txBody>
      </p:sp>
      <p:sp>
        <p:nvSpPr>
          <p:cNvPr id="22" name="Forme libre : Form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 Form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Équipe x4">
    <p:spTree>
      <p:nvGrpSpPr>
        <p:cNvPr id="1" name=""/>
        <p:cNvGrpSpPr/>
        <p:nvPr/>
      </p:nvGrpSpPr>
      <p:grpSpPr>
        <a:xfrm>
          <a:off x="0" y="0"/>
          <a:ext cx="0" cy="0"/>
          <a:chOff x="0" y="0"/>
          <a:chExt cx="0" cy="0"/>
        </a:xfrm>
      </p:grpSpPr>
      <p:sp>
        <p:nvSpPr>
          <p:cNvPr id="45" name="Titr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8" name="Forme libre : Form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9" name="Espace réservé d’image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0" name="Espace réservé d’image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1" name="Espace réservé d’image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7" name="Espace réservé du texte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48" name="Espace réservé du texte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49" name="Espace réservé du texte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50" name="Espace réservé du texte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52" name="Espace réservé du texte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3" name="Espace réservé du texte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4" name="Espace réservé du texte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5" name="Espace réservé du texte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endParaRPr lang="fr-F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18" name="Forme libre : Form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fr-FR"/>
            </a:defPPr>
          </a:lstStyle>
          <a:p>
            <a:pPr rtl="0"/>
            <a:r>
              <a:rPr lang="fr-FR"/>
              <a:t>cliquez pour modifier le style du titre principal</a:t>
            </a:r>
          </a:p>
        </p:txBody>
      </p:sp>
      <p:sp>
        <p:nvSpPr>
          <p:cNvPr id="3" name="Espace réservé du texte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fr-FR" sz="1400">
                <a:solidFill>
                  <a:schemeClr val="tx1"/>
                </a:solidFill>
              </a:defRPr>
            </a:lvl1pPr>
          </a:lstStyle>
          <a:p>
            <a:pPr rtl="0"/>
            <a:endParaRPr lang="fr-FR"/>
          </a:p>
        </p:txBody>
      </p:sp>
      <p:sp>
        <p:nvSpPr>
          <p:cNvPr id="5" name="Espace réservé du pied de page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fr-FR" sz="1400">
                <a:solidFill>
                  <a:schemeClr val="tx1"/>
                </a:solidFill>
              </a:defRPr>
            </a:lvl1pPr>
          </a:lstStyle>
          <a:p>
            <a:pPr rtl="0"/>
            <a:r>
              <a:rPr lang="fr-FR"/>
              <a:t>People Analytics - Université Catholique de Lille</a:t>
            </a:r>
          </a:p>
        </p:txBody>
      </p:sp>
      <p:sp>
        <p:nvSpPr>
          <p:cNvPr id="6" name="Espace réservé du numéro de diapositive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lang="fr-FR" sz="1400">
                <a:solidFill>
                  <a:schemeClr val="tx1"/>
                </a:solidFill>
              </a:defRPr>
            </a:lvl1pPr>
          </a:lstStyle>
          <a:p>
            <a:pPr rtl="0"/>
            <a:fld id="{58FB4751-880F-D840-AAA9-3A15815CC996}" type="slidenum">
              <a:rPr lang="fr-FR" smtClean="0"/>
              <a:pPr/>
              <a:t>‹N°›</a:t>
            </a:fld>
            <a:endParaRPr lang="fr-FR" dirty="0"/>
          </a:p>
        </p:txBody>
      </p:sp>
      <p:cxnSp>
        <p:nvCxnSpPr>
          <p:cNvPr id="8" name="Connecteur droit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7" name="MSIPCMContentMarking" descr="{&quot;HashCode&quot;:-534168291,&quot;Placement&quot;:&quot;Header&quot;,&quot;Top&quot;:0.0,&quot;Left&quot;:450.4322,&quot;SlideWidth&quot;:960,&quot;SlideHeight&quot;:540}">
            <a:extLst>
              <a:ext uri="{FF2B5EF4-FFF2-40B4-BE49-F238E27FC236}">
                <a16:creationId xmlns:a16="http://schemas.microsoft.com/office/drawing/2014/main" id="{D564222E-669D-4F09-BA1F-BAF9F377E6F1}"/>
              </a:ext>
            </a:extLst>
          </p:cNvPr>
          <p:cNvSpPr txBox="1"/>
          <p:nvPr userDrawn="1"/>
        </p:nvSpPr>
        <p:spPr>
          <a:xfrm>
            <a:off x="5720489" y="0"/>
            <a:ext cx="751021" cy="296525"/>
          </a:xfrm>
          <a:prstGeom prst="rect">
            <a:avLst/>
          </a:prstGeom>
          <a:noFill/>
        </p:spPr>
        <p:txBody>
          <a:bodyPr vert="horz" wrap="square" lIns="0" tIns="0" rIns="0" bIns="0" rtlCol="0" anchor="ctr" anchorCtr="1">
            <a:spAutoFit/>
          </a:bodyPr>
          <a:lstStyle/>
          <a:p>
            <a:pPr algn="ctr">
              <a:spcBef>
                <a:spcPts val="0"/>
              </a:spcBef>
              <a:spcAft>
                <a:spcPts val="0"/>
              </a:spcAft>
            </a:pPr>
            <a:r>
              <a:rPr lang="fr-FR" sz="1200">
                <a:solidFill>
                  <a:srgbClr val="004F9F"/>
                </a:solidFill>
                <a:latin typeface="Calibri" panose="020F0502020204030204" pitchFamily="34" charset="0"/>
              </a:rPr>
              <a:t>PUBLIC</a:t>
            </a:r>
          </a:p>
        </p:txBody>
      </p: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 id="2147483668" r:id="rId19"/>
  </p:sldLayoutIdLst>
  <p:hf sldNum="0" hdr="0" dt="0"/>
  <p:txStyles>
    <p:titleStyle>
      <a:lvl1pPr algn="l" defTabSz="914400" rtl="0" eaLnBrk="1" latinLnBrk="0" hangingPunct="1">
        <a:lnSpc>
          <a:spcPct val="90000"/>
        </a:lnSpc>
        <a:spcBef>
          <a:spcPct val="0"/>
        </a:spcBef>
        <a:buNone/>
        <a:defRPr lang="fr-F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Espace réservé du numéro de diapositive 5"/>
          <p:cNvSpPr>
            <a:spLocks noGrp="1"/>
          </p:cNvSpPr>
          <p:nvPr>
            <p:ph type="sldNum" sz="quarter" idx="4"/>
          </p:nvPr>
        </p:nvSpPr>
        <p:spPr>
          <a:xfrm>
            <a:off x="149301" y="6426201"/>
            <a:ext cx="57606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005A96"/>
                </a:solidFill>
                <a:latin typeface="Calibri" panose="020F0502020204030204" pitchFamily="34" charset="0"/>
                <a:cs typeface="Arial" charset="0"/>
              </a:defRPr>
            </a:lvl1pPr>
          </a:lstStyle>
          <a:p>
            <a:fld id="{5BB30D57-1E4F-4452-A432-CD0D08E729CA}" type="slidenum">
              <a:rPr lang="fr-FR" altLang="fr-FR" smtClean="0"/>
              <a:pPr/>
              <a:t>‹N°›</a:t>
            </a:fld>
            <a:endParaRPr lang="fr-FR" altLang="fr-FR"/>
          </a:p>
        </p:txBody>
      </p:sp>
      <p:sp>
        <p:nvSpPr>
          <p:cNvPr id="11" name="Espace réservé de la date 3"/>
          <p:cNvSpPr>
            <a:spLocks noGrp="1"/>
          </p:cNvSpPr>
          <p:nvPr>
            <p:ph type="dt" sz="half" idx="2"/>
          </p:nvPr>
        </p:nvSpPr>
        <p:spPr>
          <a:xfrm>
            <a:off x="980749" y="642620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A96"/>
                </a:solidFill>
                <a:latin typeface="Calibri" panose="020F0502020204030204" pitchFamily="34" charset="0"/>
                <a:cs typeface="Arial" panose="020B0604020202020204" pitchFamily="34" charset="0"/>
              </a:defRPr>
            </a:lvl1pPr>
          </a:lstStyle>
          <a:p>
            <a:pPr>
              <a:defRPr/>
            </a:pPr>
            <a:endParaRPr lang="fr-FR"/>
          </a:p>
        </p:txBody>
      </p:sp>
      <p:sp>
        <p:nvSpPr>
          <p:cNvPr id="12" name="Espace réservé du pied de page 8"/>
          <p:cNvSpPr>
            <a:spLocks noGrp="1"/>
          </p:cNvSpPr>
          <p:nvPr>
            <p:ph type="ftr" sz="quarter" idx="3"/>
          </p:nvPr>
        </p:nvSpPr>
        <p:spPr>
          <a:xfrm>
            <a:off x="2135560" y="6426201"/>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005B87"/>
                </a:solidFill>
                <a:latin typeface="Calibri" panose="020F0502020204030204" pitchFamily="34" charset="0"/>
                <a:cs typeface="Arial" panose="020B0604020202020204" pitchFamily="34" charset="0"/>
              </a:defRPr>
            </a:lvl1pPr>
          </a:lstStyle>
          <a:p>
            <a:pPr>
              <a:defRPr/>
            </a:pPr>
            <a:r>
              <a:rPr lang="en-US"/>
              <a:t>Roquette Restricted - Internal use only</a:t>
            </a:r>
            <a:endParaRPr lang="fr-FR"/>
          </a:p>
        </p:txBody>
      </p:sp>
      <p:sp>
        <p:nvSpPr>
          <p:cNvPr id="4" name="MSIPCMContentMarking" descr="{&quot;HashCode&quot;:-534168291,&quot;Placement&quot;:&quot;Header&quot;,&quot;Top&quot;:0.0,&quot;Left&quot;:450.4322,&quot;SlideWidth&quot;:960,&quot;SlideHeight&quot;:540}">
            <a:extLst>
              <a:ext uri="{FF2B5EF4-FFF2-40B4-BE49-F238E27FC236}">
                <a16:creationId xmlns:a16="http://schemas.microsoft.com/office/drawing/2014/main" id="{024EA2DB-E977-4B45-8976-E9937F910EB7}"/>
              </a:ext>
            </a:extLst>
          </p:cNvPr>
          <p:cNvSpPr txBox="1"/>
          <p:nvPr userDrawn="1"/>
        </p:nvSpPr>
        <p:spPr>
          <a:xfrm>
            <a:off x="5720489" y="0"/>
            <a:ext cx="751021" cy="296525"/>
          </a:xfrm>
          <a:prstGeom prst="rect">
            <a:avLst/>
          </a:prstGeom>
          <a:noFill/>
        </p:spPr>
        <p:txBody>
          <a:bodyPr vert="horz" wrap="square" lIns="0" tIns="0" rIns="0" bIns="0" rtlCol="0" anchor="ctr" anchorCtr="1">
            <a:spAutoFit/>
          </a:bodyPr>
          <a:lstStyle/>
          <a:p>
            <a:pPr algn="ctr">
              <a:spcBef>
                <a:spcPct val="0"/>
              </a:spcBef>
              <a:spcAft>
                <a:spcPct val="0"/>
              </a:spcAft>
            </a:pPr>
            <a:r>
              <a:rPr lang="fr-FR" sz="1200">
                <a:solidFill>
                  <a:srgbClr val="004F9F"/>
                </a:solidFill>
                <a:latin typeface="Calibri" panose="020F0502020204030204" pitchFamily="34" charset="0"/>
              </a:rPr>
              <a:t>PUBLIC</a:t>
            </a:r>
          </a:p>
        </p:txBody>
      </p:sp>
    </p:spTree>
    <p:extLst>
      <p:ext uri="{BB962C8B-B14F-4D97-AF65-F5344CB8AC3E}">
        <p14:creationId xmlns:p14="http://schemas.microsoft.com/office/powerpoint/2010/main" val="136601312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hyperlink" Target="https://www.phenom.com/blog/AI-skills-management-career-path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WjvHPdlKoEA"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hyperlink" Target="https://www.youtube.com/watch?v=2Ww4KEnUhe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B8BB83-CA62-C813-5584-9F9C32557A2B}"/>
              </a:ext>
            </a:extLst>
          </p:cNvPr>
          <p:cNvSpPr>
            <a:spLocks noGrp="1"/>
          </p:cNvSpPr>
          <p:nvPr>
            <p:ph type="ctrTitle"/>
          </p:nvPr>
        </p:nvSpPr>
        <p:spPr/>
        <p:txBody>
          <a:bodyPr rtlCol="0"/>
          <a:lstStyle>
            <a:defPPr>
              <a:defRPr lang="fr-FR"/>
            </a:defPPr>
          </a:lstStyle>
          <a:p>
            <a:pPr rtl="0"/>
            <a:r>
              <a:rPr lang="fr-FR" dirty="0"/>
              <a:t>People Analytics</a:t>
            </a:r>
          </a:p>
        </p:txBody>
      </p:sp>
      <p:sp>
        <p:nvSpPr>
          <p:cNvPr id="3" name="Sous-titre 2">
            <a:extLst>
              <a:ext uri="{FF2B5EF4-FFF2-40B4-BE49-F238E27FC236}">
                <a16:creationId xmlns:a16="http://schemas.microsoft.com/office/drawing/2014/main" id="{CA0D2251-7AFE-1B36-778C-D116EDBB7FDE}"/>
              </a:ext>
            </a:extLst>
          </p:cNvPr>
          <p:cNvSpPr>
            <a:spLocks noGrp="1"/>
          </p:cNvSpPr>
          <p:nvPr>
            <p:ph type="subTitle" idx="1"/>
          </p:nvPr>
        </p:nvSpPr>
        <p:spPr/>
        <p:txBody>
          <a:bodyPr rtlCol="0"/>
          <a:lstStyle>
            <a:defPPr>
              <a:defRPr lang="fr-FR"/>
            </a:defPPr>
          </a:lstStyle>
          <a:p>
            <a:pPr rtl="0"/>
            <a:r>
              <a:rPr lang="fr-FR" dirty="0"/>
              <a:t>Day 5 – 28/02/2022</a:t>
            </a:r>
          </a:p>
        </p:txBody>
      </p:sp>
    </p:spTree>
    <p:extLst>
      <p:ext uri="{BB962C8B-B14F-4D97-AF65-F5344CB8AC3E}">
        <p14:creationId xmlns:p14="http://schemas.microsoft.com/office/powerpoint/2010/main" val="3272963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55D93700-276A-4EA6-B8B3-32422D8B5098}"/>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772E759E-DD7F-4F9A-A956-77589A31B85F}"/>
              </a:ext>
            </a:extLst>
          </p:cNvPr>
          <p:cNvSpPr>
            <a:spLocks noGrp="1"/>
          </p:cNvSpPr>
          <p:nvPr>
            <p:ph type="title"/>
          </p:nvPr>
        </p:nvSpPr>
        <p:spPr/>
        <p:txBody>
          <a:bodyPr/>
          <a:lstStyle/>
          <a:p>
            <a:r>
              <a:rPr lang="fr-FR" dirty="0"/>
              <a:t>Manage the performance &amp; AI</a:t>
            </a:r>
          </a:p>
        </p:txBody>
      </p:sp>
      <p:sp>
        <p:nvSpPr>
          <p:cNvPr id="6" name="ZoneTexte 5">
            <a:extLst>
              <a:ext uri="{FF2B5EF4-FFF2-40B4-BE49-F238E27FC236}">
                <a16:creationId xmlns:a16="http://schemas.microsoft.com/office/drawing/2014/main" id="{FF63AA9A-C666-4191-8D13-276379FDD727}"/>
              </a:ext>
            </a:extLst>
          </p:cNvPr>
          <p:cNvSpPr txBox="1"/>
          <p:nvPr/>
        </p:nvSpPr>
        <p:spPr>
          <a:xfrm>
            <a:off x="221942" y="1767448"/>
            <a:ext cx="11283518" cy="2308324"/>
          </a:xfrm>
          <a:prstGeom prst="rect">
            <a:avLst/>
          </a:prstGeom>
          <a:noFill/>
        </p:spPr>
        <p:txBody>
          <a:bodyPr wrap="square">
            <a:spAutoFit/>
          </a:bodyPr>
          <a:lstStyle/>
          <a:p>
            <a:r>
              <a:rPr lang="en-US" b="1" dirty="0"/>
              <a:t>Learning and Development</a:t>
            </a:r>
          </a:p>
          <a:p>
            <a:r>
              <a:rPr lang="en-US" dirty="0"/>
              <a:t>AI can easily determine the areas of improvement for various employees. It can inform the manager if an employee is lacking somewhere and how they can improve.</a:t>
            </a:r>
          </a:p>
          <a:p>
            <a:endParaRPr lang="en-US" dirty="0"/>
          </a:p>
          <a:p>
            <a:endParaRPr lang="en-US" dirty="0"/>
          </a:p>
          <a:p>
            <a:r>
              <a:rPr lang="en-US" dirty="0"/>
              <a:t>AI can help employees reinvest their skills much before they become obsolete. Therefore, AI won't take away jobs but help employees stay relevant and improve their skills. This is going to take away the terror of people becoming redundant because they won't. Interpersonal skills and mathematical intelligence are always going to stay relevant.</a:t>
            </a:r>
            <a:endParaRPr lang="fr-FR" dirty="0"/>
          </a:p>
        </p:txBody>
      </p:sp>
    </p:spTree>
    <p:extLst>
      <p:ext uri="{BB962C8B-B14F-4D97-AF65-F5344CB8AC3E}">
        <p14:creationId xmlns:p14="http://schemas.microsoft.com/office/powerpoint/2010/main" val="2259049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A818FEB6-A9E6-4794-8EFC-2416EF601096}"/>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898090DE-DC38-4BFD-98DB-B1A7AC6D4A4A}"/>
              </a:ext>
            </a:extLst>
          </p:cNvPr>
          <p:cNvSpPr>
            <a:spLocks noGrp="1"/>
          </p:cNvSpPr>
          <p:nvPr>
            <p:ph type="title"/>
          </p:nvPr>
        </p:nvSpPr>
        <p:spPr>
          <a:xfrm>
            <a:off x="555050" y="472283"/>
            <a:ext cx="9144000" cy="676656"/>
          </a:xfrm>
        </p:spPr>
        <p:txBody>
          <a:bodyPr/>
          <a:lstStyle/>
          <a:p>
            <a:r>
              <a:rPr lang="fr-FR" dirty="0"/>
              <a:t>Manage the career</a:t>
            </a:r>
          </a:p>
        </p:txBody>
      </p:sp>
      <p:pic>
        <p:nvPicPr>
          <p:cNvPr id="5" name="Image 4">
            <a:extLst>
              <a:ext uri="{FF2B5EF4-FFF2-40B4-BE49-F238E27FC236}">
                <a16:creationId xmlns:a16="http://schemas.microsoft.com/office/drawing/2014/main" id="{9F6CD5BC-7027-41DA-8309-50695E86BDB1}"/>
              </a:ext>
            </a:extLst>
          </p:cNvPr>
          <p:cNvPicPr>
            <a:picLocks noChangeAspect="1"/>
          </p:cNvPicPr>
          <p:nvPr/>
        </p:nvPicPr>
        <p:blipFill>
          <a:blip r:embed="rId3"/>
          <a:stretch>
            <a:fillRect/>
          </a:stretch>
        </p:blipFill>
        <p:spPr>
          <a:xfrm>
            <a:off x="1229711" y="1467380"/>
            <a:ext cx="9325960" cy="4580009"/>
          </a:xfrm>
          <a:prstGeom prst="rect">
            <a:avLst/>
          </a:prstGeom>
        </p:spPr>
      </p:pic>
    </p:spTree>
    <p:extLst>
      <p:ext uri="{BB962C8B-B14F-4D97-AF65-F5344CB8AC3E}">
        <p14:creationId xmlns:p14="http://schemas.microsoft.com/office/powerpoint/2010/main" val="2423942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DA55AF4-7939-4259-893D-925C4D8EFA15}"/>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58457F24-E27B-4570-B16C-DD49FBF8585F}"/>
              </a:ext>
            </a:extLst>
          </p:cNvPr>
          <p:cNvSpPr>
            <a:spLocks noGrp="1"/>
          </p:cNvSpPr>
          <p:nvPr>
            <p:ph type="title"/>
          </p:nvPr>
        </p:nvSpPr>
        <p:spPr/>
        <p:txBody>
          <a:bodyPr/>
          <a:lstStyle/>
          <a:p>
            <a:r>
              <a:rPr lang="fr-FR" dirty="0"/>
              <a:t>Manage the career</a:t>
            </a:r>
          </a:p>
        </p:txBody>
      </p:sp>
      <p:sp>
        <p:nvSpPr>
          <p:cNvPr id="4" name="ZoneTexte 3">
            <a:extLst>
              <a:ext uri="{FF2B5EF4-FFF2-40B4-BE49-F238E27FC236}">
                <a16:creationId xmlns:a16="http://schemas.microsoft.com/office/drawing/2014/main" id="{ED9FD3F0-9290-4EC6-A514-8661782AC398}"/>
              </a:ext>
            </a:extLst>
          </p:cNvPr>
          <p:cNvSpPr txBox="1"/>
          <p:nvPr/>
        </p:nvSpPr>
        <p:spPr>
          <a:xfrm>
            <a:off x="576071" y="2253781"/>
            <a:ext cx="10706776" cy="1477328"/>
          </a:xfrm>
          <a:prstGeom prst="rect">
            <a:avLst/>
          </a:prstGeom>
          <a:noFill/>
        </p:spPr>
        <p:txBody>
          <a:bodyPr wrap="square" rtlCol="0">
            <a:spAutoFit/>
          </a:bodyPr>
          <a:lstStyle/>
          <a:p>
            <a:r>
              <a:rPr lang="fr-FR" dirty="0"/>
              <a:t>Career </a:t>
            </a:r>
            <a:r>
              <a:rPr lang="fr-FR" dirty="0" err="1"/>
              <a:t>path</a:t>
            </a:r>
            <a:r>
              <a:rPr lang="fr-FR" dirty="0"/>
              <a:t> : </a:t>
            </a:r>
            <a:r>
              <a:rPr lang="fr-FR" dirty="0" err="1"/>
              <a:t>based</a:t>
            </a:r>
            <a:r>
              <a:rPr lang="fr-FR" dirty="0"/>
              <a:t> on </a:t>
            </a:r>
            <a:r>
              <a:rPr lang="fr-FR" dirty="0" err="1"/>
              <a:t>previous</a:t>
            </a:r>
            <a:r>
              <a:rPr lang="fr-FR" dirty="0"/>
              <a:t> experience, compétences, </a:t>
            </a:r>
            <a:r>
              <a:rPr lang="fr-FR" dirty="0" err="1"/>
              <a:t>interest</a:t>
            </a:r>
            <a:r>
              <a:rPr lang="fr-FR" dirty="0"/>
              <a:t>, AI propose career </a:t>
            </a:r>
            <a:r>
              <a:rPr lang="fr-FR" dirty="0" err="1"/>
              <a:t>path</a:t>
            </a:r>
            <a:r>
              <a:rPr lang="fr-FR" dirty="0"/>
              <a:t> and push internal positions to </a:t>
            </a:r>
            <a:r>
              <a:rPr lang="fr-FR" dirty="0" err="1"/>
              <a:t>employees</a:t>
            </a:r>
            <a:endParaRPr lang="fr-FR" dirty="0"/>
          </a:p>
          <a:p>
            <a:endParaRPr lang="fr-FR" dirty="0"/>
          </a:p>
          <a:p>
            <a:endParaRPr lang="fr-FR" dirty="0"/>
          </a:p>
          <a:p>
            <a:r>
              <a:rPr lang="fr-FR" dirty="0"/>
              <a:t>Career interview : </a:t>
            </a:r>
            <a:r>
              <a:rPr lang="fr-FR" dirty="0" err="1"/>
              <a:t>same</a:t>
            </a:r>
            <a:r>
              <a:rPr lang="fr-FR" dirty="0"/>
              <a:t> </a:t>
            </a:r>
            <a:r>
              <a:rPr lang="fr-FR" dirty="0" err="1"/>
              <a:t>way</a:t>
            </a:r>
            <a:r>
              <a:rPr lang="fr-FR" dirty="0"/>
              <a:t> </a:t>
            </a:r>
            <a:r>
              <a:rPr lang="fr-FR" dirty="0" err="1"/>
              <a:t>than</a:t>
            </a:r>
            <a:r>
              <a:rPr lang="fr-FR" dirty="0"/>
              <a:t> performance management, 1 / </a:t>
            </a:r>
            <a:r>
              <a:rPr lang="fr-FR" dirty="0" err="1"/>
              <a:t>year</a:t>
            </a:r>
            <a:endParaRPr lang="fr-FR" dirty="0"/>
          </a:p>
        </p:txBody>
      </p:sp>
      <p:pic>
        <p:nvPicPr>
          <p:cNvPr id="5" name="Image 4">
            <a:extLst>
              <a:ext uri="{FF2B5EF4-FFF2-40B4-BE49-F238E27FC236}">
                <a16:creationId xmlns:a16="http://schemas.microsoft.com/office/drawing/2014/main" id="{5AA83FC9-0D35-46D7-8816-8881FD1B994E}"/>
              </a:ext>
            </a:extLst>
          </p:cNvPr>
          <p:cNvPicPr>
            <a:picLocks noChangeAspect="1"/>
          </p:cNvPicPr>
          <p:nvPr/>
        </p:nvPicPr>
        <p:blipFill>
          <a:blip r:embed="rId3"/>
          <a:stretch>
            <a:fillRect/>
          </a:stretch>
        </p:blipFill>
        <p:spPr>
          <a:xfrm>
            <a:off x="9139463" y="0"/>
            <a:ext cx="3052538" cy="2031325"/>
          </a:xfrm>
          <a:prstGeom prst="rect">
            <a:avLst/>
          </a:prstGeom>
        </p:spPr>
      </p:pic>
      <p:sp>
        <p:nvSpPr>
          <p:cNvPr id="6" name="ZoneTexte 5">
            <a:extLst>
              <a:ext uri="{FF2B5EF4-FFF2-40B4-BE49-F238E27FC236}">
                <a16:creationId xmlns:a16="http://schemas.microsoft.com/office/drawing/2014/main" id="{39AF6E70-650F-44BA-AB66-E66C84D732B5}"/>
              </a:ext>
            </a:extLst>
          </p:cNvPr>
          <p:cNvSpPr txBox="1"/>
          <p:nvPr/>
        </p:nvSpPr>
        <p:spPr>
          <a:xfrm>
            <a:off x="664779" y="4696478"/>
            <a:ext cx="7722476" cy="646331"/>
          </a:xfrm>
          <a:prstGeom prst="rect">
            <a:avLst/>
          </a:prstGeom>
          <a:noFill/>
        </p:spPr>
        <p:txBody>
          <a:bodyPr wrap="square">
            <a:spAutoFit/>
          </a:bodyPr>
          <a:lstStyle/>
          <a:p>
            <a:r>
              <a:rPr lang="fr-FR" dirty="0">
                <a:hlinkClick r:id="rId4"/>
              </a:rPr>
              <a:t>https://www.phenom.com/blog/AI-skills-management-career-pathing</a:t>
            </a:r>
            <a:endParaRPr lang="fr-FR" dirty="0"/>
          </a:p>
          <a:p>
            <a:endParaRPr lang="fr-FR" dirty="0"/>
          </a:p>
        </p:txBody>
      </p:sp>
    </p:spTree>
    <p:extLst>
      <p:ext uri="{BB962C8B-B14F-4D97-AF65-F5344CB8AC3E}">
        <p14:creationId xmlns:p14="http://schemas.microsoft.com/office/powerpoint/2010/main" val="2072513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E98114E8-296B-4C9D-8B01-B14F17AD595E}"/>
              </a:ext>
            </a:extLst>
          </p:cNvPr>
          <p:cNvPicPr>
            <a:picLocks noGrp="1" noChangeAspect="1"/>
          </p:cNvPicPr>
          <p:nvPr>
            <p:ph sz="quarter" idx="15"/>
          </p:nvPr>
        </p:nvPicPr>
        <p:blipFill>
          <a:blip r:embed="rId3">
            <a:alphaModFix amt="50000"/>
          </a:blip>
          <a:stretch>
            <a:fillRect/>
          </a:stretch>
        </p:blipFill>
        <p:spPr>
          <a:xfrm>
            <a:off x="1034510" y="1202167"/>
            <a:ext cx="9583287" cy="4625089"/>
          </a:xfrm>
          <a:prstGeom prst="rect">
            <a:avLst/>
          </a:prstGeom>
        </p:spPr>
      </p:pic>
      <p:sp>
        <p:nvSpPr>
          <p:cNvPr id="3" name="Titre 2">
            <a:extLst>
              <a:ext uri="{FF2B5EF4-FFF2-40B4-BE49-F238E27FC236}">
                <a16:creationId xmlns:a16="http://schemas.microsoft.com/office/drawing/2014/main" id="{1CDC3E0B-EC1D-4F39-8E97-D8B9E948D66E}"/>
              </a:ext>
            </a:extLst>
          </p:cNvPr>
          <p:cNvSpPr>
            <a:spLocks noGrp="1"/>
          </p:cNvSpPr>
          <p:nvPr>
            <p:ph type="title"/>
          </p:nvPr>
        </p:nvSpPr>
        <p:spPr/>
        <p:txBody>
          <a:bodyPr/>
          <a:lstStyle/>
          <a:p>
            <a:r>
              <a:rPr kumimoji="0" lang="fr-FR" sz="4300" b="0" i="0" u="none" strike="noStrike" kern="1200" cap="none" spc="0" normalizeH="0" baseline="0" noProof="0" dirty="0">
                <a:ln>
                  <a:noFill/>
                </a:ln>
                <a:solidFill>
                  <a:srgbClr val="543E34"/>
                </a:solidFill>
                <a:effectLst/>
                <a:uLnTx/>
                <a:uFillTx/>
                <a:latin typeface="Sagona Book"/>
                <a:ea typeface="+mj-ea"/>
                <a:cs typeface="+mj-cs"/>
              </a:rPr>
              <a:t>Learning</a:t>
            </a:r>
            <a:endParaRPr lang="fr-FR" sz="4100" dirty="0">
              <a:solidFill>
                <a:schemeClr val="tx1"/>
              </a:solidFill>
              <a:latin typeface="+mj-lt"/>
            </a:endParaRPr>
          </a:p>
        </p:txBody>
      </p:sp>
      <p:sp>
        <p:nvSpPr>
          <p:cNvPr id="4" name="Espace réservé du pied de page 3">
            <a:extLst>
              <a:ext uri="{FF2B5EF4-FFF2-40B4-BE49-F238E27FC236}">
                <a16:creationId xmlns:a16="http://schemas.microsoft.com/office/drawing/2014/main" id="{847B3FBB-7039-45EF-9BAC-505D444AC24C}"/>
              </a:ext>
            </a:extLst>
          </p:cNvPr>
          <p:cNvSpPr>
            <a:spLocks noGrp="1"/>
          </p:cNvSpPr>
          <p:nvPr>
            <p:ph type="ftr" sz="quarter" idx="3"/>
          </p:nvPr>
        </p:nvSpPr>
        <p:spPr/>
        <p:txBody>
          <a:bodyPr/>
          <a:lstStyle/>
          <a:p>
            <a:pPr>
              <a:defRPr/>
            </a:pPr>
            <a:r>
              <a:rPr lang="fr-FR"/>
              <a:t>People Analytics - Université Catholique de Lille</a:t>
            </a:r>
            <a:endParaRPr lang="fr-FR" dirty="0"/>
          </a:p>
        </p:txBody>
      </p:sp>
    </p:spTree>
    <p:extLst>
      <p:ext uri="{BB962C8B-B14F-4D97-AF65-F5344CB8AC3E}">
        <p14:creationId xmlns:p14="http://schemas.microsoft.com/office/powerpoint/2010/main" val="3373124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BFFC30A-7253-4361-8B03-B47407379318}"/>
              </a:ext>
            </a:extLst>
          </p:cNvPr>
          <p:cNvSpPr txBox="1"/>
          <p:nvPr/>
        </p:nvSpPr>
        <p:spPr>
          <a:xfrm>
            <a:off x="127055" y="1151068"/>
            <a:ext cx="5475852" cy="4690333"/>
          </a:xfrm>
          <a:prstGeom prst="rect">
            <a:avLst/>
          </a:prstGeom>
        </p:spPr>
        <p:txBody>
          <a:bodyPr vert="horz" lIns="91440" tIns="45720" rIns="91440" bIns="45720" rtlCol="0">
            <a:normAutofit/>
          </a:bodyPr>
          <a:lstStyle/>
          <a:p>
            <a:pPr>
              <a:lnSpc>
                <a:spcPct val="90000"/>
              </a:lnSpc>
              <a:spcAft>
                <a:spcPts val="600"/>
              </a:spcAft>
            </a:pPr>
            <a:r>
              <a:rPr lang="fr-FR" dirty="0"/>
              <a:t>The AI </a:t>
            </a:r>
            <a:r>
              <a:rPr lang="fr-FR" dirty="0" err="1"/>
              <a:t>approach</a:t>
            </a:r>
            <a:r>
              <a:rPr lang="fr-FR" dirty="0"/>
              <a:t> to training </a:t>
            </a:r>
            <a:r>
              <a:rPr lang="fr-FR" dirty="0" err="1"/>
              <a:t>involves</a:t>
            </a:r>
            <a:r>
              <a:rPr lang="fr-FR" dirty="0"/>
              <a:t> a shift </a:t>
            </a:r>
            <a:r>
              <a:rPr lang="fr-FR" dirty="0" err="1"/>
              <a:t>from</a:t>
            </a:r>
            <a:r>
              <a:rPr lang="fr-FR" dirty="0"/>
              <a:t> </a:t>
            </a:r>
            <a:r>
              <a:rPr lang="fr-FR" dirty="0" err="1"/>
              <a:t>acquiring</a:t>
            </a:r>
            <a:r>
              <a:rPr lang="fr-FR" dirty="0"/>
              <a:t> business </a:t>
            </a:r>
            <a:r>
              <a:rPr lang="fr-FR" dirty="0" err="1"/>
              <a:t>skills</a:t>
            </a:r>
            <a:r>
              <a:rPr lang="fr-FR" dirty="0"/>
              <a:t> to </a:t>
            </a:r>
            <a:r>
              <a:rPr lang="fr-FR" dirty="0" err="1"/>
              <a:t>customizing</a:t>
            </a:r>
            <a:r>
              <a:rPr lang="fr-FR" dirty="0"/>
              <a:t> career </a:t>
            </a:r>
            <a:r>
              <a:rPr lang="fr-FR" dirty="0" err="1"/>
              <a:t>paths</a:t>
            </a:r>
            <a:r>
              <a:rPr lang="fr-FR" dirty="0"/>
              <a:t>. With the </a:t>
            </a:r>
            <a:r>
              <a:rPr lang="fr-FR" dirty="0" err="1"/>
              <a:t>advent</a:t>
            </a:r>
            <a:r>
              <a:rPr lang="fr-FR" dirty="0"/>
              <a:t> of </a:t>
            </a:r>
            <a:r>
              <a:rPr lang="fr-FR" dirty="0" err="1"/>
              <a:t>learning</a:t>
            </a:r>
            <a:r>
              <a:rPr lang="fr-FR" dirty="0"/>
              <a:t> </a:t>
            </a:r>
            <a:r>
              <a:rPr lang="fr-FR" dirty="0" err="1"/>
              <a:t>analytics</a:t>
            </a:r>
            <a:r>
              <a:rPr lang="fr-FR" dirty="0"/>
              <a:t>, training techniques are </a:t>
            </a:r>
            <a:r>
              <a:rPr lang="fr-FR" dirty="0" err="1"/>
              <a:t>evolving</a:t>
            </a:r>
            <a:r>
              <a:rPr lang="fr-FR" dirty="0"/>
              <a:t>. Data for </a:t>
            </a:r>
            <a:r>
              <a:rPr lang="fr-FR" dirty="0" err="1"/>
              <a:t>tracking</a:t>
            </a:r>
            <a:r>
              <a:rPr lang="fr-FR" dirty="0"/>
              <a:t> </a:t>
            </a:r>
            <a:r>
              <a:rPr lang="fr-FR" dirty="0" err="1"/>
              <a:t>learning</a:t>
            </a:r>
            <a:r>
              <a:rPr lang="fr-FR" dirty="0"/>
              <a:t> modes (the time </a:t>
            </a:r>
            <a:r>
              <a:rPr lang="fr-FR" dirty="0" err="1"/>
              <a:t>needed</a:t>
            </a:r>
            <a:r>
              <a:rPr lang="fr-FR" dirty="0"/>
              <a:t> to </a:t>
            </a:r>
            <a:r>
              <a:rPr lang="fr-FR" dirty="0" err="1"/>
              <a:t>acquire</a:t>
            </a:r>
            <a:r>
              <a:rPr lang="fr-FR" dirty="0"/>
              <a:t> </a:t>
            </a:r>
            <a:r>
              <a:rPr lang="fr-FR" dirty="0" err="1"/>
              <a:t>knowledge</a:t>
            </a:r>
            <a:r>
              <a:rPr lang="fr-FR" dirty="0"/>
              <a:t> and the </a:t>
            </a:r>
            <a:r>
              <a:rPr lang="fr-FR" dirty="0" err="1"/>
              <a:t>level</a:t>
            </a:r>
            <a:r>
              <a:rPr lang="fr-FR" dirty="0"/>
              <a:t> of </a:t>
            </a:r>
            <a:r>
              <a:rPr lang="fr-FR" dirty="0" err="1"/>
              <a:t>understanding</a:t>
            </a:r>
            <a:r>
              <a:rPr lang="fr-FR" dirty="0"/>
              <a:t>) can </a:t>
            </a:r>
            <a:r>
              <a:rPr lang="fr-FR" dirty="0" err="1"/>
              <a:t>be</a:t>
            </a:r>
            <a:r>
              <a:rPr lang="fr-FR" dirty="0"/>
              <a:t> </a:t>
            </a:r>
            <a:r>
              <a:rPr lang="fr-FR" dirty="0" err="1"/>
              <a:t>used</a:t>
            </a:r>
            <a:r>
              <a:rPr lang="fr-FR" dirty="0"/>
              <a:t> to </a:t>
            </a:r>
            <a:r>
              <a:rPr lang="fr-FR" dirty="0" err="1"/>
              <a:t>represent</a:t>
            </a:r>
            <a:r>
              <a:rPr lang="fr-FR" dirty="0"/>
              <a:t> the </a:t>
            </a:r>
            <a:r>
              <a:rPr lang="fr-FR" dirty="0" err="1"/>
              <a:t>way</a:t>
            </a:r>
            <a:r>
              <a:rPr lang="fr-FR" dirty="0"/>
              <a:t> people </a:t>
            </a:r>
            <a:r>
              <a:rPr lang="fr-FR" dirty="0" err="1"/>
              <a:t>learn</a:t>
            </a:r>
            <a:r>
              <a:rPr lang="fr-FR" dirty="0"/>
              <a:t> and </a:t>
            </a:r>
            <a:r>
              <a:rPr lang="fr-FR" dirty="0" err="1"/>
              <a:t>individualize</a:t>
            </a:r>
            <a:r>
              <a:rPr lang="fr-FR" dirty="0"/>
              <a:t> suggestions for </a:t>
            </a:r>
            <a:r>
              <a:rPr lang="fr-FR" dirty="0" err="1"/>
              <a:t>skills</a:t>
            </a:r>
            <a:r>
              <a:rPr lang="fr-FR" dirty="0"/>
              <a:t> </a:t>
            </a:r>
            <a:r>
              <a:rPr lang="fr-FR" dirty="0" err="1"/>
              <a:t>development</a:t>
            </a:r>
            <a:r>
              <a:rPr lang="fr-FR" dirty="0"/>
              <a:t>.</a:t>
            </a:r>
          </a:p>
          <a:p>
            <a:pPr>
              <a:lnSpc>
                <a:spcPct val="90000"/>
              </a:lnSpc>
              <a:spcAft>
                <a:spcPts val="600"/>
              </a:spcAft>
            </a:pPr>
            <a:br>
              <a:rPr lang="fr-FR" dirty="0"/>
            </a:br>
            <a:r>
              <a:rPr lang="fr-FR" dirty="0"/>
              <a:t>In addition, AI </a:t>
            </a:r>
            <a:r>
              <a:rPr lang="fr-FR" dirty="0" err="1"/>
              <a:t>is</a:t>
            </a:r>
            <a:r>
              <a:rPr lang="fr-FR" dirty="0"/>
              <a:t> </a:t>
            </a:r>
            <a:r>
              <a:rPr lang="fr-FR" dirty="0" err="1"/>
              <a:t>used</a:t>
            </a:r>
            <a:r>
              <a:rPr lang="fr-FR" dirty="0"/>
              <a:t> to </a:t>
            </a:r>
            <a:r>
              <a:rPr lang="fr-FR" dirty="0" err="1"/>
              <a:t>offer</a:t>
            </a:r>
            <a:r>
              <a:rPr lang="fr-FR" dirty="0"/>
              <a:t> </a:t>
            </a:r>
            <a:r>
              <a:rPr lang="fr-FR" dirty="0" err="1"/>
              <a:t>employees</a:t>
            </a:r>
            <a:r>
              <a:rPr lang="fr-FR" dirty="0"/>
              <a:t> </a:t>
            </a:r>
            <a:r>
              <a:rPr lang="fr-FR" dirty="0" err="1"/>
              <a:t>opportunities</a:t>
            </a:r>
            <a:r>
              <a:rPr lang="fr-FR" dirty="0"/>
              <a:t> for internal </a:t>
            </a:r>
            <a:r>
              <a:rPr lang="fr-FR" dirty="0" err="1"/>
              <a:t>mobility</a:t>
            </a:r>
            <a:r>
              <a:rPr lang="fr-FR" dirty="0"/>
              <a:t> </a:t>
            </a:r>
            <a:r>
              <a:rPr lang="fr-FR" dirty="0" err="1"/>
              <a:t>based</a:t>
            </a:r>
            <a:r>
              <a:rPr lang="fr-FR" dirty="0"/>
              <a:t> on </a:t>
            </a:r>
            <a:r>
              <a:rPr lang="fr-FR" dirty="0" err="1"/>
              <a:t>their</a:t>
            </a:r>
            <a:r>
              <a:rPr lang="fr-FR" dirty="0"/>
              <a:t> </a:t>
            </a:r>
            <a:r>
              <a:rPr lang="fr-FR" dirty="0" err="1"/>
              <a:t>wishes</a:t>
            </a:r>
            <a:r>
              <a:rPr lang="fr-FR" dirty="0"/>
              <a:t>, </a:t>
            </a:r>
            <a:r>
              <a:rPr lang="fr-FR" dirty="0" err="1"/>
              <a:t>skills</a:t>
            </a:r>
            <a:r>
              <a:rPr lang="fr-FR" dirty="0"/>
              <a:t> and the options </a:t>
            </a:r>
            <a:r>
              <a:rPr lang="fr-FR" dirty="0" err="1"/>
              <a:t>available</a:t>
            </a:r>
            <a:r>
              <a:rPr lang="fr-FR" dirty="0"/>
              <a:t> </a:t>
            </a:r>
            <a:r>
              <a:rPr lang="fr-FR" dirty="0" err="1"/>
              <a:t>inside</a:t>
            </a:r>
            <a:r>
              <a:rPr lang="fr-FR" dirty="0"/>
              <a:t> the </a:t>
            </a:r>
            <a:r>
              <a:rPr lang="fr-FR" dirty="0" err="1"/>
              <a:t>company</a:t>
            </a:r>
            <a:r>
              <a:rPr lang="fr-FR" dirty="0"/>
              <a:t>. AI start-ups put </a:t>
            </a:r>
            <a:r>
              <a:rPr lang="fr-FR" dirty="0" err="1"/>
              <a:t>forward</a:t>
            </a:r>
            <a:r>
              <a:rPr lang="fr-FR" dirty="0"/>
              <a:t> solutions for </a:t>
            </a:r>
            <a:r>
              <a:rPr lang="fr-FR" dirty="0" err="1"/>
              <a:t>streamlining</a:t>
            </a:r>
            <a:r>
              <a:rPr lang="fr-FR" dirty="0"/>
              <a:t> </a:t>
            </a:r>
            <a:r>
              <a:rPr lang="fr-FR" dirty="0" err="1"/>
              <a:t>mobility</a:t>
            </a:r>
            <a:r>
              <a:rPr lang="fr-FR" dirty="0"/>
              <a:t> management </a:t>
            </a:r>
            <a:r>
              <a:rPr lang="fr-FR" dirty="0" err="1"/>
              <a:t>that</a:t>
            </a:r>
            <a:r>
              <a:rPr lang="fr-FR" dirty="0"/>
              <a:t> combine </a:t>
            </a:r>
            <a:r>
              <a:rPr lang="fr-FR" dirty="0" err="1"/>
              <a:t>assessment</a:t>
            </a:r>
            <a:r>
              <a:rPr lang="fr-FR" dirty="0"/>
              <a:t>, training and suggestions about </a:t>
            </a:r>
            <a:r>
              <a:rPr lang="fr-FR" dirty="0" err="1"/>
              <a:t>pathways</a:t>
            </a:r>
            <a:r>
              <a:rPr lang="fr-FR" dirty="0"/>
              <a:t>, positions and programs for </a:t>
            </a:r>
            <a:r>
              <a:rPr lang="fr-FR" dirty="0" err="1"/>
              <a:t>developing</a:t>
            </a:r>
            <a:r>
              <a:rPr lang="fr-FR" dirty="0"/>
              <a:t> </a:t>
            </a:r>
            <a:r>
              <a:rPr lang="fr-FR" dirty="0" err="1"/>
              <a:t>skills</a:t>
            </a:r>
            <a:r>
              <a:rPr lang="fr-FR" dirty="0"/>
              <a:t>. </a:t>
            </a:r>
            <a:r>
              <a:rPr lang="fr-FR" dirty="0" err="1"/>
              <a:t>These</a:t>
            </a:r>
            <a:r>
              <a:rPr lang="fr-FR" dirty="0"/>
              <a:t> are </a:t>
            </a:r>
            <a:r>
              <a:rPr lang="fr-FR" dirty="0" err="1"/>
              <a:t>limited</a:t>
            </a:r>
            <a:r>
              <a:rPr lang="fr-FR" dirty="0"/>
              <a:t> in France, </a:t>
            </a:r>
            <a:r>
              <a:rPr lang="fr-FR" dirty="0" err="1"/>
              <a:t>however</a:t>
            </a:r>
            <a:r>
              <a:rPr lang="fr-FR" dirty="0"/>
              <a:t>, with the RGPD (General Data Protection </a:t>
            </a:r>
            <a:r>
              <a:rPr lang="fr-FR" dirty="0" err="1"/>
              <a:t>Regulation</a:t>
            </a:r>
            <a:r>
              <a:rPr lang="fr-FR" dirty="0"/>
              <a:t>), </a:t>
            </a:r>
            <a:r>
              <a:rPr lang="fr-FR" dirty="0" err="1"/>
              <a:t>although</a:t>
            </a:r>
            <a:r>
              <a:rPr lang="fr-FR" dirty="0"/>
              <a:t> </a:t>
            </a:r>
            <a:r>
              <a:rPr lang="fr-FR" dirty="0" err="1"/>
              <a:t>they</a:t>
            </a:r>
            <a:r>
              <a:rPr lang="fr-FR" dirty="0"/>
              <a:t> can </a:t>
            </a:r>
            <a:r>
              <a:rPr lang="fr-FR" dirty="0" err="1"/>
              <a:t>be</a:t>
            </a:r>
            <a:r>
              <a:rPr lang="fr-FR" dirty="0"/>
              <a:t> </a:t>
            </a:r>
            <a:r>
              <a:rPr lang="fr-FR" dirty="0" err="1"/>
              <a:t>individualized</a:t>
            </a:r>
            <a:r>
              <a:rPr lang="fr-FR" dirty="0"/>
              <a:t> in </a:t>
            </a:r>
            <a:r>
              <a:rPr lang="fr-FR" dirty="0" err="1"/>
              <a:t>other</a:t>
            </a:r>
            <a:r>
              <a:rPr lang="fr-FR" dirty="0"/>
              <a:t> countries.</a:t>
            </a:r>
          </a:p>
        </p:txBody>
      </p:sp>
      <p:pic>
        <p:nvPicPr>
          <p:cNvPr id="7" name="Image 6">
            <a:extLst>
              <a:ext uri="{FF2B5EF4-FFF2-40B4-BE49-F238E27FC236}">
                <a16:creationId xmlns:a16="http://schemas.microsoft.com/office/drawing/2014/main" id="{1A1D0AF4-88B5-46A3-A75E-96E34CC5A836}"/>
              </a:ext>
            </a:extLst>
          </p:cNvPr>
          <p:cNvPicPr>
            <a:picLocks noChangeAspect="1"/>
          </p:cNvPicPr>
          <p:nvPr/>
        </p:nvPicPr>
        <p:blipFill>
          <a:blip r:embed="rId3"/>
          <a:stretch>
            <a:fillRect/>
          </a:stretch>
        </p:blipFill>
        <p:spPr>
          <a:xfrm>
            <a:off x="5602907" y="1151068"/>
            <a:ext cx="6589093" cy="4272149"/>
          </a:xfrm>
          <a:prstGeom prst="rect">
            <a:avLst/>
          </a:prstGeom>
          <a:noFill/>
        </p:spPr>
      </p:pic>
      <p:sp>
        <p:nvSpPr>
          <p:cNvPr id="2" name="Espace réservé du pied de page 1">
            <a:extLst>
              <a:ext uri="{FF2B5EF4-FFF2-40B4-BE49-F238E27FC236}">
                <a16:creationId xmlns:a16="http://schemas.microsoft.com/office/drawing/2014/main" id="{616F634C-0A25-48BA-94C9-94CE7DDFD000}"/>
              </a:ext>
            </a:extLst>
          </p:cNvPr>
          <p:cNvSpPr>
            <a:spLocks noGrp="1"/>
          </p:cNvSpPr>
          <p:nvPr>
            <p:ph type="ftr" sz="quarter" idx="11"/>
          </p:nvPr>
        </p:nvSpPr>
        <p:spPr>
          <a:xfrm>
            <a:off x="4379976" y="6464808"/>
            <a:ext cx="3438144" cy="310896"/>
          </a:xfrm>
        </p:spPr>
        <p:txBody>
          <a:bodyPr vert="horz" lIns="91440" tIns="45720" rIns="91440" bIns="45720" rtlCol="0" anchor="ctr">
            <a:normAutofit/>
          </a:bodyPr>
          <a:lstStyle/>
          <a:p>
            <a:pPr>
              <a:spcAft>
                <a:spcPts val="600"/>
              </a:spcAft>
            </a:pPr>
            <a:r>
              <a:rPr lang="fr-FR" sz="1300" kern="1200">
                <a:latin typeface="+mn-lt"/>
                <a:ea typeface="+mn-ea"/>
                <a:cs typeface="+mn-cs"/>
              </a:rPr>
              <a:t>People Analytics - Université Catholique de Lille</a:t>
            </a:r>
          </a:p>
        </p:txBody>
      </p:sp>
      <p:sp>
        <p:nvSpPr>
          <p:cNvPr id="3" name="Titre 2">
            <a:extLst>
              <a:ext uri="{FF2B5EF4-FFF2-40B4-BE49-F238E27FC236}">
                <a16:creationId xmlns:a16="http://schemas.microsoft.com/office/drawing/2014/main" id="{37FAE3DB-36E0-4A7A-B989-086C0E6AECDE}"/>
              </a:ext>
            </a:extLst>
          </p:cNvPr>
          <p:cNvSpPr>
            <a:spLocks noGrp="1"/>
          </p:cNvSpPr>
          <p:nvPr>
            <p:ph type="title"/>
          </p:nvPr>
        </p:nvSpPr>
        <p:spPr>
          <a:xfrm>
            <a:off x="565314" y="306056"/>
            <a:ext cx="9144000" cy="676656"/>
          </a:xfrm>
        </p:spPr>
        <p:txBody>
          <a:bodyPr vert="horz" lIns="91440" tIns="45720" rIns="91440" bIns="45720" rtlCol="0" anchor="b">
            <a:normAutofit fontScale="90000"/>
          </a:bodyPr>
          <a:lstStyle/>
          <a:p>
            <a:r>
              <a:rPr lang="fr-FR" dirty="0"/>
              <a:t>Learning</a:t>
            </a:r>
          </a:p>
        </p:txBody>
      </p:sp>
    </p:spTree>
    <p:extLst>
      <p:ext uri="{BB962C8B-B14F-4D97-AF65-F5344CB8AC3E}">
        <p14:creationId xmlns:p14="http://schemas.microsoft.com/office/powerpoint/2010/main" val="217144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a:extLst>
              <a:ext uri="{FF2B5EF4-FFF2-40B4-BE49-F238E27FC236}">
                <a16:creationId xmlns:a16="http://schemas.microsoft.com/office/drawing/2014/main" id="{0E154BEE-FF91-4A09-BB87-A6DE6A58E01D}"/>
              </a:ext>
            </a:extLst>
          </p:cNvPr>
          <p:cNvSpPr>
            <a:spLocks noGrp="1"/>
          </p:cNvSpPr>
          <p:nvPr>
            <p:ph type="ftr" sz="quarter" idx="11"/>
          </p:nvPr>
        </p:nvSpPr>
        <p:spPr/>
        <p:txBody>
          <a:bodyPr/>
          <a:lstStyle/>
          <a:p>
            <a:pPr rtl="0"/>
            <a:r>
              <a:rPr lang="fr-FR"/>
              <a:t>People Analytics - Université Catholique de Lille</a:t>
            </a:r>
          </a:p>
        </p:txBody>
      </p:sp>
      <p:sp>
        <p:nvSpPr>
          <p:cNvPr id="5" name="Titre 4">
            <a:extLst>
              <a:ext uri="{FF2B5EF4-FFF2-40B4-BE49-F238E27FC236}">
                <a16:creationId xmlns:a16="http://schemas.microsoft.com/office/drawing/2014/main" id="{B0136466-92FB-45C7-ADCC-3653987417BE}"/>
              </a:ext>
            </a:extLst>
          </p:cNvPr>
          <p:cNvSpPr>
            <a:spLocks noGrp="1"/>
          </p:cNvSpPr>
          <p:nvPr>
            <p:ph type="title"/>
          </p:nvPr>
        </p:nvSpPr>
        <p:spPr/>
        <p:txBody>
          <a:bodyPr/>
          <a:lstStyle/>
          <a:p>
            <a:r>
              <a:rPr lang="fr-FR" dirty="0"/>
              <a:t>Manage the performance</a:t>
            </a:r>
          </a:p>
        </p:txBody>
      </p:sp>
      <p:sp>
        <p:nvSpPr>
          <p:cNvPr id="6" name="ZoneTexte 5">
            <a:extLst>
              <a:ext uri="{FF2B5EF4-FFF2-40B4-BE49-F238E27FC236}">
                <a16:creationId xmlns:a16="http://schemas.microsoft.com/office/drawing/2014/main" id="{244BF7B0-216A-4ECE-BB0C-950713545FFC}"/>
              </a:ext>
            </a:extLst>
          </p:cNvPr>
          <p:cNvSpPr txBox="1"/>
          <p:nvPr/>
        </p:nvSpPr>
        <p:spPr>
          <a:xfrm>
            <a:off x="576070" y="1328383"/>
            <a:ext cx="8761568" cy="1477328"/>
          </a:xfrm>
          <a:prstGeom prst="rect">
            <a:avLst/>
          </a:prstGeom>
          <a:noFill/>
        </p:spPr>
        <p:txBody>
          <a:bodyPr wrap="square">
            <a:spAutoFit/>
          </a:bodyPr>
          <a:lstStyle/>
          <a:p>
            <a:r>
              <a:rPr lang="fr-FR" dirty="0">
                <a:hlinkClick r:id="rId3"/>
              </a:rPr>
              <a:t>https://youtu.be/WjvHPdlKoEA</a:t>
            </a:r>
            <a:endParaRPr lang="fr-FR" dirty="0"/>
          </a:p>
          <a:p>
            <a:endParaRPr lang="fr-FR" dirty="0"/>
          </a:p>
          <a:p>
            <a:r>
              <a:rPr lang="en-US" dirty="0">
                <a:hlinkClick r:id="rId4"/>
              </a:rPr>
              <a:t>5 Key Success Factors of a Performance Appraisal | AIHR Learning Bite – YouTube</a:t>
            </a:r>
            <a:endParaRPr lang="fr-FR" dirty="0"/>
          </a:p>
          <a:p>
            <a:endParaRPr lang="fr-FR" dirty="0"/>
          </a:p>
          <a:p>
            <a:endParaRPr lang="fr-FR" dirty="0"/>
          </a:p>
        </p:txBody>
      </p:sp>
      <p:pic>
        <p:nvPicPr>
          <p:cNvPr id="9" name="Image 8">
            <a:extLst>
              <a:ext uri="{FF2B5EF4-FFF2-40B4-BE49-F238E27FC236}">
                <a16:creationId xmlns:a16="http://schemas.microsoft.com/office/drawing/2014/main" id="{A1F25009-FABF-4C92-A73D-27300B674F36}"/>
              </a:ext>
            </a:extLst>
          </p:cNvPr>
          <p:cNvPicPr>
            <a:picLocks noChangeAspect="1"/>
          </p:cNvPicPr>
          <p:nvPr/>
        </p:nvPicPr>
        <p:blipFill>
          <a:blip r:embed="rId5"/>
          <a:stretch>
            <a:fillRect/>
          </a:stretch>
        </p:blipFill>
        <p:spPr>
          <a:xfrm>
            <a:off x="2807746" y="4040057"/>
            <a:ext cx="6671120" cy="2113855"/>
          </a:xfrm>
          <a:prstGeom prst="rect">
            <a:avLst/>
          </a:prstGeom>
        </p:spPr>
      </p:pic>
      <p:sp>
        <p:nvSpPr>
          <p:cNvPr id="11" name="ZoneTexte 10">
            <a:extLst>
              <a:ext uri="{FF2B5EF4-FFF2-40B4-BE49-F238E27FC236}">
                <a16:creationId xmlns:a16="http://schemas.microsoft.com/office/drawing/2014/main" id="{C5F18F5F-6FB1-4220-B4C2-F540A548BC77}"/>
              </a:ext>
            </a:extLst>
          </p:cNvPr>
          <p:cNvSpPr txBox="1"/>
          <p:nvPr/>
        </p:nvSpPr>
        <p:spPr>
          <a:xfrm>
            <a:off x="576070" y="2551837"/>
            <a:ext cx="11300465" cy="1754326"/>
          </a:xfrm>
          <a:prstGeom prst="rect">
            <a:avLst/>
          </a:prstGeom>
          <a:noFill/>
        </p:spPr>
        <p:txBody>
          <a:bodyPr wrap="square">
            <a:spAutoFit/>
          </a:bodyPr>
          <a:lstStyle/>
          <a:p>
            <a:r>
              <a:rPr lang="en-US" dirty="0"/>
              <a:t>“By having a really strong continuous feedback loop through performance management, we’ve had more opportunities to recognize performance... that keeps employees feeling fulfilled and engaged.”</a:t>
            </a:r>
          </a:p>
          <a:p>
            <a:endParaRPr lang="en-US" dirty="0"/>
          </a:p>
          <a:p>
            <a:pPr marL="285750" indent="-285750">
              <a:buFont typeface="Wingdings" panose="05000000000000000000" pitchFamily="2" charset="2"/>
              <a:buChar char="Ø"/>
            </a:pPr>
            <a:r>
              <a:rPr lang="en-US" dirty="0"/>
              <a:t>Deliver better performance management experiences with continuous feedback, goal tracking, and flexible performance reviews.</a:t>
            </a:r>
            <a:endParaRPr lang="fr-FR" dirty="0"/>
          </a:p>
          <a:p>
            <a:endParaRPr lang="fr-FR" dirty="0"/>
          </a:p>
        </p:txBody>
      </p:sp>
    </p:spTree>
    <p:extLst>
      <p:ext uri="{BB962C8B-B14F-4D97-AF65-F5344CB8AC3E}">
        <p14:creationId xmlns:p14="http://schemas.microsoft.com/office/powerpoint/2010/main" val="342389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F0A97990-5880-4285-918F-429D3B3A60A3}"/>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4D0D492D-0F2C-445B-89DE-56A9FE72D7B2}"/>
              </a:ext>
            </a:extLst>
          </p:cNvPr>
          <p:cNvSpPr>
            <a:spLocks noGrp="1"/>
          </p:cNvSpPr>
          <p:nvPr>
            <p:ph type="title"/>
          </p:nvPr>
        </p:nvSpPr>
        <p:spPr/>
        <p:txBody>
          <a:bodyPr/>
          <a:lstStyle/>
          <a:p>
            <a:r>
              <a:rPr lang="fr-FR" dirty="0"/>
              <a:t>Manage the performance</a:t>
            </a:r>
          </a:p>
        </p:txBody>
      </p:sp>
      <p:pic>
        <p:nvPicPr>
          <p:cNvPr id="5" name="Image 4">
            <a:extLst>
              <a:ext uri="{FF2B5EF4-FFF2-40B4-BE49-F238E27FC236}">
                <a16:creationId xmlns:a16="http://schemas.microsoft.com/office/drawing/2014/main" id="{63685DC2-7AE1-4200-97BB-A19CBCE22626}"/>
              </a:ext>
            </a:extLst>
          </p:cNvPr>
          <p:cNvPicPr>
            <a:picLocks noChangeAspect="1"/>
          </p:cNvPicPr>
          <p:nvPr/>
        </p:nvPicPr>
        <p:blipFill>
          <a:blip r:embed="rId3"/>
          <a:stretch>
            <a:fillRect/>
          </a:stretch>
        </p:blipFill>
        <p:spPr>
          <a:xfrm>
            <a:off x="324266" y="3147785"/>
            <a:ext cx="4283245" cy="2881839"/>
          </a:xfrm>
          <a:prstGeom prst="rect">
            <a:avLst/>
          </a:prstGeom>
        </p:spPr>
      </p:pic>
      <p:sp>
        <p:nvSpPr>
          <p:cNvPr id="7" name="ZoneTexte 6">
            <a:extLst>
              <a:ext uri="{FF2B5EF4-FFF2-40B4-BE49-F238E27FC236}">
                <a16:creationId xmlns:a16="http://schemas.microsoft.com/office/drawing/2014/main" id="{7B9AC811-78A7-4C7D-81CF-33C24F063E7F}"/>
              </a:ext>
            </a:extLst>
          </p:cNvPr>
          <p:cNvSpPr txBox="1"/>
          <p:nvPr/>
        </p:nvSpPr>
        <p:spPr>
          <a:xfrm>
            <a:off x="324266" y="1525600"/>
            <a:ext cx="6100762" cy="1477328"/>
          </a:xfrm>
          <a:prstGeom prst="rect">
            <a:avLst/>
          </a:prstGeom>
          <a:noFill/>
        </p:spPr>
        <p:txBody>
          <a:bodyPr wrap="square">
            <a:spAutoFit/>
          </a:bodyPr>
          <a:lstStyle/>
          <a:p>
            <a:r>
              <a:rPr lang="en-US" dirty="0"/>
              <a:t>Build a fair and useful performance review process across your organization</a:t>
            </a:r>
          </a:p>
          <a:p>
            <a:r>
              <a:rPr lang="en-US" dirty="0"/>
              <a:t>Calibrations are the key to equitable performance reviews. Easily track employee performance across the company and identify opportunities for alignment.</a:t>
            </a:r>
            <a:endParaRPr lang="fr-FR" dirty="0"/>
          </a:p>
        </p:txBody>
      </p:sp>
      <p:pic>
        <p:nvPicPr>
          <p:cNvPr id="4" name="Image 3">
            <a:extLst>
              <a:ext uri="{FF2B5EF4-FFF2-40B4-BE49-F238E27FC236}">
                <a16:creationId xmlns:a16="http://schemas.microsoft.com/office/drawing/2014/main" id="{D8E35C0A-76AB-4B93-980D-46091218174E}"/>
              </a:ext>
            </a:extLst>
          </p:cNvPr>
          <p:cNvPicPr>
            <a:picLocks noChangeAspect="1"/>
          </p:cNvPicPr>
          <p:nvPr/>
        </p:nvPicPr>
        <p:blipFill rotWithShape="1">
          <a:blip r:embed="rId4"/>
          <a:srcRect l="10306" b="-1151"/>
          <a:stretch/>
        </p:blipFill>
        <p:spPr>
          <a:xfrm>
            <a:off x="6583680" y="3147785"/>
            <a:ext cx="5120639" cy="2303761"/>
          </a:xfrm>
          <a:prstGeom prst="rect">
            <a:avLst/>
          </a:prstGeom>
        </p:spPr>
      </p:pic>
      <p:sp>
        <p:nvSpPr>
          <p:cNvPr id="6" name="Accolade fermante 5">
            <a:extLst>
              <a:ext uri="{FF2B5EF4-FFF2-40B4-BE49-F238E27FC236}">
                <a16:creationId xmlns:a16="http://schemas.microsoft.com/office/drawing/2014/main" id="{47E9205C-BB4D-4356-BAF7-B5EC04410CB6}"/>
              </a:ext>
            </a:extLst>
          </p:cNvPr>
          <p:cNvSpPr/>
          <p:nvPr/>
        </p:nvSpPr>
        <p:spPr>
          <a:xfrm>
            <a:off x="5235388" y="3263410"/>
            <a:ext cx="860612" cy="2650588"/>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8" name="ZoneTexte 7">
            <a:extLst>
              <a:ext uri="{FF2B5EF4-FFF2-40B4-BE49-F238E27FC236}">
                <a16:creationId xmlns:a16="http://schemas.microsoft.com/office/drawing/2014/main" id="{01B81D76-9A0E-48F2-B785-406973C88B51}"/>
              </a:ext>
            </a:extLst>
          </p:cNvPr>
          <p:cNvSpPr txBox="1"/>
          <p:nvPr/>
        </p:nvSpPr>
        <p:spPr>
          <a:xfrm>
            <a:off x="6583680" y="5531033"/>
            <a:ext cx="3192308" cy="369332"/>
          </a:xfrm>
          <a:prstGeom prst="rect">
            <a:avLst/>
          </a:prstGeom>
          <a:noFill/>
        </p:spPr>
        <p:txBody>
          <a:bodyPr wrap="square">
            <a:spAutoFit/>
          </a:bodyPr>
          <a:lstStyle/>
          <a:p>
            <a:r>
              <a:rPr lang="en-US" dirty="0"/>
              <a:t>“</a:t>
            </a:r>
            <a:r>
              <a:rPr lang="en-US" dirty="0" err="1"/>
              <a:t>Courbe</a:t>
            </a:r>
            <a:r>
              <a:rPr lang="en-US" dirty="0"/>
              <a:t> de Gauss”</a:t>
            </a:r>
            <a:endParaRPr lang="fr-FR" dirty="0"/>
          </a:p>
        </p:txBody>
      </p:sp>
    </p:spTree>
    <p:extLst>
      <p:ext uri="{BB962C8B-B14F-4D97-AF65-F5344CB8AC3E}">
        <p14:creationId xmlns:p14="http://schemas.microsoft.com/office/powerpoint/2010/main" val="159135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3D52305D-C21B-493B-AF55-D8872BFF88EB}"/>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B5401E4C-C781-48C0-AD26-A04BAD48BEA3}"/>
              </a:ext>
            </a:extLst>
          </p:cNvPr>
          <p:cNvSpPr>
            <a:spLocks noGrp="1"/>
          </p:cNvSpPr>
          <p:nvPr>
            <p:ph type="title"/>
          </p:nvPr>
        </p:nvSpPr>
        <p:spPr/>
        <p:txBody>
          <a:bodyPr/>
          <a:lstStyle/>
          <a:p>
            <a:r>
              <a:rPr lang="fr-FR" dirty="0"/>
              <a:t>Manage the performance</a:t>
            </a:r>
          </a:p>
        </p:txBody>
      </p:sp>
      <p:sp>
        <p:nvSpPr>
          <p:cNvPr id="5" name="ZoneTexte 4">
            <a:extLst>
              <a:ext uri="{FF2B5EF4-FFF2-40B4-BE49-F238E27FC236}">
                <a16:creationId xmlns:a16="http://schemas.microsoft.com/office/drawing/2014/main" id="{5FFC1BEB-E354-4C66-93E1-DB4E542227F8}"/>
              </a:ext>
            </a:extLst>
          </p:cNvPr>
          <p:cNvSpPr txBox="1"/>
          <p:nvPr/>
        </p:nvSpPr>
        <p:spPr>
          <a:xfrm>
            <a:off x="576071" y="1580199"/>
            <a:ext cx="6103398" cy="923330"/>
          </a:xfrm>
          <a:prstGeom prst="rect">
            <a:avLst/>
          </a:prstGeom>
          <a:noFill/>
        </p:spPr>
        <p:txBody>
          <a:bodyPr wrap="square">
            <a:spAutoFit/>
          </a:bodyPr>
          <a:lstStyle/>
          <a:p>
            <a:r>
              <a:rPr lang="en-US" dirty="0"/>
              <a:t>Empower teams to do their best work</a:t>
            </a:r>
          </a:p>
          <a:p>
            <a:r>
              <a:rPr lang="en-US" dirty="0"/>
              <a:t>Encourage collaboration and connection between managers and employees with an intuitive, science-backed 1‑on‑1 template.</a:t>
            </a:r>
            <a:endParaRPr lang="fr-FR" dirty="0"/>
          </a:p>
        </p:txBody>
      </p:sp>
      <p:pic>
        <p:nvPicPr>
          <p:cNvPr id="7" name="Image 6">
            <a:extLst>
              <a:ext uri="{FF2B5EF4-FFF2-40B4-BE49-F238E27FC236}">
                <a16:creationId xmlns:a16="http://schemas.microsoft.com/office/drawing/2014/main" id="{6712C2A7-10C6-4828-89F3-CB9EF4A765B9}"/>
              </a:ext>
            </a:extLst>
          </p:cNvPr>
          <p:cNvPicPr>
            <a:picLocks noChangeAspect="1"/>
          </p:cNvPicPr>
          <p:nvPr/>
        </p:nvPicPr>
        <p:blipFill>
          <a:blip r:embed="rId3"/>
          <a:stretch>
            <a:fillRect/>
          </a:stretch>
        </p:blipFill>
        <p:spPr>
          <a:xfrm>
            <a:off x="643771" y="2702984"/>
            <a:ext cx="5258494" cy="3438496"/>
          </a:xfrm>
          <a:prstGeom prst="rect">
            <a:avLst/>
          </a:prstGeom>
        </p:spPr>
      </p:pic>
    </p:spTree>
    <p:extLst>
      <p:ext uri="{BB962C8B-B14F-4D97-AF65-F5344CB8AC3E}">
        <p14:creationId xmlns:p14="http://schemas.microsoft.com/office/powerpoint/2010/main" val="347489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55D93700-276A-4EA6-B8B3-32422D8B5098}"/>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772E759E-DD7F-4F9A-A956-77589A31B85F}"/>
              </a:ext>
            </a:extLst>
          </p:cNvPr>
          <p:cNvSpPr>
            <a:spLocks noGrp="1"/>
          </p:cNvSpPr>
          <p:nvPr>
            <p:ph type="title"/>
          </p:nvPr>
        </p:nvSpPr>
        <p:spPr/>
        <p:txBody>
          <a:bodyPr/>
          <a:lstStyle/>
          <a:p>
            <a:r>
              <a:rPr lang="fr-FR" dirty="0"/>
              <a:t>Manage the performance &amp; AI</a:t>
            </a:r>
          </a:p>
        </p:txBody>
      </p:sp>
      <p:sp>
        <p:nvSpPr>
          <p:cNvPr id="5" name="ZoneTexte 4">
            <a:extLst>
              <a:ext uri="{FF2B5EF4-FFF2-40B4-BE49-F238E27FC236}">
                <a16:creationId xmlns:a16="http://schemas.microsoft.com/office/drawing/2014/main" id="{3B5CD479-B089-4BF2-88D1-D1FE4F0E44FE}"/>
              </a:ext>
            </a:extLst>
          </p:cNvPr>
          <p:cNvSpPr txBox="1"/>
          <p:nvPr/>
        </p:nvSpPr>
        <p:spPr>
          <a:xfrm>
            <a:off x="312198" y="1453965"/>
            <a:ext cx="11567603" cy="4801314"/>
          </a:xfrm>
          <a:prstGeom prst="rect">
            <a:avLst/>
          </a:prstGeom>
          <a:noFill/>
        </p:spPr>
        <p:txBody>
          <a:bodyPr wrap="square">
            <a:spAutoFit/>
          </a:bodyPr>
          <a:lstStyle/>
          <a:p>
            <a:r>
              <a:rPr lang="en-US" b="1" dirty="0"/>
              <a:t>Automated performance reviews</a:t>
            </a:r>
          </a:p>
          <a:p>
            <a:r>
              <a:rPr lang="en-US" dirty="0"/>
              <a:t>Business leaders love Ai-driven performance management. It helps them as well as team leaders to focus on factual information and carry out employee performance reviews. There is a need for employees to collaborate and make decisions. We are now better off to measure results from such collaborations using AI software in performance management.</a:t>
            </a:r>
          </a:p>
          <a:p>
            <a:endParaRPr lang="en-US" dirty="0"/>
          </a:p>
          <a:p>
            <a:endParaRPr lang="en-US" dirty="0"/>
          </a:p>
          <a:p>
            <a:r>
              <a:rPr lang="en-US" dirty="0"/>
              <a:t>The ROI of performance management system is pretty much connected to the presence of artificial intelligence in performance management system. We can see 3 major benefits with this:</a:t>
            </a:r>
          </a:p>
          <a:p>
            <a:endParaRPr lang="en-US" dirty="0"/>
          </a:p>
          <a:p>
            <a:endParaRPr lang="en-US" dirty="0"/>
          </a:p>
          <a:p>
            <a:r>
              <a:rPr lang="en-US" dirty="0"/>
              <a:t>a. Seamless collection of information</a:t>
            </a:r>
          </a:p>
          <a:p>
            <a:r>
              <a:rPr lang="en-US" dirty="0"/>
              <a:t>Otherwise, employees have to run around on different office floors and look for the information they need. It is alright if there is ample time for taking certain decisions but what about the ones that need immediate action or approval? Therefore, AI in performance management system is going to ensure that all the information is stored in one single place. This information or employee data can help leaders and stakeholders evaluate employee performance and share it with other team members as well.</a:t>
            </a:r>
          </a:p>
          <a:p>
            <a:endParaRPr lang="en-US" dirty="0"/>
          </a:p>
        </p:txBody>
      </p:sp>
    </p:spTree>
    <p:extLst>
      <p:ext uri="{BB962C8B-B14F-4D97-AF65-F5344CB8AC3E}">
        <p14:creationId xmlns:p14="http://schemas.microsoft.com/office/powerpoint/2010/main" val="143109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55D93700-276A-4EA6-B8B3-32422D8B5098}"/>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772E759E-DD7F-4F9A-A956-77589A31B85F}"/>
              </a:ext>
            </a:extLst>
          </p:cNvPr>
          <p:cNvSpPr>
            <a:spLocks noGrp="1"/>
          </p:cNvSpPr>
          <p:nvPr>
            <p:ph type="title"/>
          </p:nvPr>
        </p:nvSpPr>
        <p:spPr/>
        <p:txBody>
          <a:bodyPr/>
          <a:lstStyle/>
          <a:p>
            <a:r>
              <a:rPr lang="fr-FR" dirty="0"/>
              <a:t>Manage the performance &amp; AI</a:t>
            </a:r>
          </a:p>
        </p:txBody>
      </p:sp>
      <p:sp>
        <p:nvSpPr>
          <p:cNvPr id="6" name="ZoneTexte 5">
            <a:extLst>
              <a:ext uri="{FF2B5EF4-FFF2-40B4-BE49-F238E27FC236}">
                <a16:creationId xmlns:a16="http://schemas.microsoft.com/office/drawing/2014/main" id="{2FF429A6-E15B-4FA4-ACEF-5AA0EB87B669}"/>
              </a:ext>
            </a:extLst>
          </p:cNvPr>
          <p:cNvSpPr txBox="1"/>
          <p:nvPr/>
        </p:nvSpPr>
        <p:spPr>
          <a:xfrm>
            <a:off x="0" y="1629597"/>
            <a:ext cx="11922711" cy="4801314"/>
          </a:xfrm>
          <a:prstGeom prst="rect">
            <a:avLst/>
          </a:prstGeom>
          <a:noFill/>
        </p:spPr>
        <p:txBody>
          <a:bodyPr wrap="square">
            <a:spAutoFit/>
          </a:bodyPr>
          <a:lstStyle/>
          <a:p>
            <a:r>
              <a:rPr lang="en-US" dirty="0"/>
              <a:t>b. The manager can easily extract insights from real-time analysis</a:t>
            </a:r>
          </a:p>
          <a:p>
            <a:r>
              <a:rPr lang="en-US" dirty="0"/>
              <a:t>This is because the real-time analysis is important to keep a regular check on performance. Nobody needs outdated data or information. Nobody would benefit from that either. Therefore, correct data comes with real-time analysis and it helps improve overall employee performance.</a:t>
            </a:r>
          </a:p>
          <a:p>
            <a:endParaRPr lang="en-US" dirty="0"/>
          </a:p>
          <a:p>
            <a:endParaRPr lang="en-US" dirty="0"/>
          </a:p>
          <a:p>
            <a:r>
              <a:rPr lang="en-US" dirty="0"/>
              <a:t>c. It eliminates any form of psychological bias</a:t>
            </a:r>
          </a:p>
          <a:p>
            <a:r>
              <a:rPr lang="en-US" dirty="0"/>
              <a:t>In fact, it is one of the most crucial reasons why AI in performance management system is going to takeover performance evaluation and employee assessment.</a:t>
            </a:r>
          </a:p>
          <a:p>
            <a:endParaRPr lang="en-US" dirty="0"/>
          </a:p>
          <a:p>
            <a:endParaRPr lang="en-US" b="1" dirty="0"/>
          </a:p>
          <a:p>
            <a:r>
              <a:rPr lang="en-US" b="1" dirty="0"/>
              <a:t>Continuous real-time assessments</a:t>
            </a:r>
          </a:p>
          <a:p>
            <a:r>
              <a:rPr lang="en-US" dirty="0"/>
              <a:t>Modern and agile performance management guides are helpful in conducting regular feedback sessions. AI in performance management systems can reduce the necessity and burden of rigid performance evaluation cycles. Therefore, it brings more flexibility and relevant insights with the help of performance ai.</a:t>
            </a:r>
          </a:p>
          <a:p>
            <a:r>
              <a:rPr lang="en-US" dirty="0"/>
              <a:t>It will accelerate and ensure timely feedback. This is important because irregular feedback may impact the overall employee performance. So, timely feedback can immediately highlight areas of improvement and boost business productivity.</a:t>
            </a:r>
            <a:endParaRPr lang="fr-FR" dirty="0"/>
          </a:p>
        </p:txBody>
      </p:sp>
    </p:spTree>
    <p:extLst>
      <p:ext uri="{BB962C8B-B14F-4D97-AF65-F5344CB8AC3E}">
        <p14:creationId xmlns:p14="http://schemas.microsoft.com/office/powerpoint/2010/main" val="941701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04FA6C9B-9813-4353-8438-61F4C9AE93E4}"/>
              </a:ext>
            </a:extLst>
          </p:cNvPr>
          <p:cNvSpPr>
            <a:spLocks noGrp="1"/>
          </p:cNvSpPr>
          <p:nvPr>
            <p:ph type="ftr" sz="quarter" idx="11"/>
          </p:nvPr>
        </p:nvSpPr>
        <p:spPr/>
        <p:txBody>
          <a:bodyPr/>
          <a:lstStyle/>
          <a:p>
            <a:pPr rtl="0"/>
            <a:r>
              <a:rPr lang="fr-FR"/>
              <a:t>People Analytics - Université Catholique de Lille</a:t>
            </a:r>
          </a:p>
        </p:txBody>
      </p:sp>
      <p:sp>
        <p:nvSpPr>
          <p:cNvPr id="3" name="Titre 2">
            <a:extLst>
              <a:ext uri="{FF2B5EF4-FFF2-40B4-BE49-F238E27FC236}">
                <a16:creationId xmlns:a16="http://schemas.microsoft.com/office/drawing/2014/main" id="{CDE1194A-321F-4057-AA9C-9A14527A05F4}"/>
              </a:ext>
            </a:extLst>
          </p:cNvPr>
          <p:cNvSpPr>
            <a:spLocks noGrp="1"/>
          </p:cNvSpPr>
          <p:nvPr>
            <p:ph type="title"/>
          </p:nvPr>
        </p:nvSpPr>
        <p:spPr/>
        <p:txBody>
          <a:bodyPr/>
          <a:lstStyle/>
          <a:p>
            <a:r>
              <a:rPr lang="fr-FR"/>
              <a:t>Manage the performance &amp; AI</a:t>
            </a:r>
            <a:endParaRPr lang="fr-FR" dirty="0"/>
          </a:p>
        </p:txBody>
      </p:sp>
      <p:sp>
        <p:nvSpPr>
          <p:cNvPr id="5" name="ZoneTexte 4">
            <a:extLst>
              <a:ext uri="{FF2B5EF4-FFF2-40B4-BE49-F238E27FC236}">
                <a16:creationId xmlns:a16="http://schemas.microsoft.com/office/drawing/2014/main" id="{D75B738A-09DB-4803-9EB5-274129649630}"/>
              </a:ext>
            </a:extLst>
          </p:cNvPr>
          <p:cNvSpPr txBox="1"/>
          <p:nvPr/>
        </p:nvSpPr>
        <p:spPr>
          <a:xfrm>
            <a:off x="1" y="1937617"/>
            <a:ext cx="7270090" cy="4801314"/>
          </a:xfrm>
          <a:prstGeom prst="rect">
            <a:avLst/>
          </a:prstGeom>
          <a:noFill/>
        </p:spPr>
        <p:txBody>
          <a:bodyPr wrap="square">
            <a:spAutoFit/>
          </a:bodyPr>
          <a:lstStyle/>
          <a:p>
            <a:r>
              <a:rPr lang="en-US" b="1" dirty="0"/>
              <a:t>Quick, agile and continuous performance feedback</a:t>
            </a:r>
          </a:p>
          <a:p>
            <a:r>
              <a:rPr lang="en-US" dirty="0"/>
              <a:t>Traditional or annual performance reviews are outdated and they do not add much value to a business or employee performance improvement. We now need more proactive feedback solutions so that we can tap into employee potential and offer them a platform to improve.</a:t>
            </a:r>
          </a:p>
          <a:p>
            <a:endParaRPr lang="en-US" dirty="0"/>
          </a:p>
          <a:p>
            <a:endParaRPr lang="en-US" dirty="0"/>
          </a:p>
          <a:p>
            <a:r>
              <a:rPr lang="en-US" dirty="0"/>
              <a:t>The process is fair, removes any form of bias and creates a new form of </a:t>
            </a:r>
            <a:r>
              <a:rPr lang="en-US" dirty="0" err="1"/>
              <a:t>personalised</a:t>
            </a:r>
            <a:r>
              <a:rPr lang="en-US" dirty="0"/>
              <a:t> experience for employees. It promotes authentic peer performance review as well.</a:t>
            </a:r>
          </a:p>
          <a:p>
            <a:endParaRPr lang="en-US" dirty="0"/>
          </a:p>
          <a:p>
            <a:endParaRPr lang="en-US" dirty="0"/>
          </a:p>
          <a:p>
            <a:r>
              <a:rPr lang="en-US" dirty="0"/>
              <a:t>Evaluation software such as </a:t>
            </a:r>
            <a:r>
              <a:rPr lang="en-US" dirty="0" err="1"/>
              <a:t>peopleHum</a:t>
            </a:r>
            <a:r>
              <a:rPr lang="en-US" dirty="0"/>
              <a:t> also enables business leaders to conduct 360-degree feedback questions. This way, leaders, as well as peers, can provide relevant feedback to employees to ensure holistic improvement.</a:t>
            </a:r>
          </a:p>
          <a:p>
            <a:endParaRPr lang="en-US" dirty="0"/>
          </a:p>
          <a:p>
            <a:endParaRPr lang="fr-FR" dirty="0"/>
          </a:p>
        </p:txBody>
      </p:sp>
      <p:pic>
        <p:nvPicPr>
          <p:cNvPr id="6" name="Image 5">
            <a:extLst>
              <a:ext uri="{FF2B5EF4-FFF2-40B4-BE49-F238E27FC236}">
                <a16:creationId xmlns:a16="http://schemas.microsoft.com/office/drawing/2014/main" id="{C013109F-5977-4204-A3C4-CEE74CD40074}"/>
              </a:ext>
            </a:extLst>
          </p:cNvPr>
          <p:cNvPicPr>
            <a:picLocks noChangeAspect="1"/>
          </p:cNvPicPr>
          <p:nvPr/>
        </p:nvPicPr>
        <p:blipFill>
          <a:blip r:embed="rId3">
            <a:alphaModFix amt="60000"/>
          </a:blip>
          <a:stretch>
            <a:fillRect/>
          </a:stretch>
        </p:blipFill>
        <p:spPr>
          <a:xfrm>
            <a:off x="7393760" y="2439290"/>
            <a:ext cx="4652621" cy="2966971"/>
          </a:xfrm>
          <a:prstGeom prst="rect">
            <a:avLst/>
          </a:prstGeom>
        </p:spPr>
      </p:pic>
    </p:spTree>
    <p:extLst>
      <p:ext uri="{BB962C8B-B14F-4D97-AF65-F5344CB8AC3E}">
        <p14:creationId xmlns:p14="http://schemas.microsoft.com/office/powerpoint/2010/main" val="2046015145"/>
      </p:ext>
    </p:extLst>
  </p:cSld>
  <p:clrMapOvr>
    <a:masterClrMapping/>
  </p:clrMapOvr>
</p:sld>
</file>

<file path=ppt/theme/theme1.xml><?xml version="1.0" encoding="utf-8"?>
<a:theme xmlns:a="http://schemas.openxmlformats.org/drawingml/2006/main" name="Thème Offic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736_TF11964407_Win32" id="{98529A0D-CA21-4EE8-8D43-4A3D3E6B7ADF}" vid="{31C5BC09-4A0F-4E47-BA3D-07178D74B5A9}"/>
    </a:ext>
  </a:extLst>
</a:theme>
</file>

<file path=ppt/theme/theme2.xml><?xml version="1.0" encoding="utf-8"?>
<a:theme xmlns:a="http://schemas.openxmlformats.org/drawingml/2006/main" name="Food &amp; Nutrition">
  <a:themeElements>
    <a:clrScheme name="Official Roquette colors">
      <a:dk1>
        <a:srgbClr val="005A96"/>
      </a:dk1>
      <a:lt1>
        <a:srgbClr val="FFFFFF"/>
      </a:lt1>
      <a:dk2>
        <a:srgbClr val="000000"/>
      </a:dk2>
      <a:lt2>
        <a:srgbClr val="FFD400"/>
      </a:lt2>
      <a:accent1>
        <a:srgbClr val="597485"/>
      </a:accent1>
      <a:accent2>
        <a:srgbClr val="5DBCB9"/>
      </a:accent2>
      <a:accent3>
        <a:srgbClr val="E5C3AC"/>
      </a:accent3>
      <a:accent4>
        <a:srgbClr val="98B1B1"/>
      </a:accent4>
      <a:accent5>
        <a:srgbClr val="3A5B2B"/>
      </a:accent5>
      <a:accent6>
        <a:srgbClr val="6B3F22"/>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{D707AB3D-B200-4A3D-987A-43B51A7E09BD}tf11964407_win32</Template>
  <TotalTime>0</TotalTime>
  <Words>1023</Words>
  <Application>Microsoft Office PowerPoint</Application>
  <PresentationFormat>Grand écran</PresentationFormat>
  <Paragraphs>87</Paragraphs>
  <Slides>12</Slides>
  <Notes>12</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12</vt:i4>
      </vt:variant>
    </vt:vector>
  </HeadingPairs>
  <TitlesOfParts>
    <vt:vector size="22" baseType="lpstr">
      <vt:lpstr>Arial</vt:lpstr>
      <vt:lpstr>Calibri</vt:lpstr>
      <vt:lpstr>Calibri Light</vt:lpstr>
      <vt:lpstr>Courier New</vt:lpstr>
      <vt:lpstr>Gill Sans Nova</vt:lpstr>
      <vt:lpstr>Gill Sans Nova Light</vt:lpstr>
      <vt:lpstr>Sagona Book</vt:lpstr>
      <vt:lpstr>Wingdings</vt:lpstr>
      <vt:lpstr>Thème Office</vt:lpstr>
      <vt:lpstr>Food &amp; Nutrition</vt:lpstr>
      <vt:lpstr>People Analytics</vt:lpstr>
      <vt:lpstr>Learning</vt:lpstr>
      <vt:lpstr>Learning</vt:lpstr>
      <vt:lpstr>Manage the performance</vt:lpstr>
      <vt:lpstr>Manage the performance</vt:lpstr>
      <vt:lpstr>Manage the performance</vt:lpstr>
      <vt:lpstr>Manage the performance &amp; AI</vt:lpstr>
      <vt:lpstr>Manage the performance &amp; AI</vt:lpstr>
      <vt:lpstr>Manage the performance &amp; AI</vt:lpstr>
      <vt:lpstr>Manage the performance &amp; AI</vt:lpstr>
      <vt:lpstr>Manage the career</vt:lpstr>
      <vt:lpstr>Manage the career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creator>SCIESZYK Pauline</dc:creator>
  <cp:lastModifiedBy>SCIESZYK Pauline</cp:lastModifiedBy>
  <cp:revision>8</cp:revision>
  <dcterms:created xsi:type="dcterms:W3CDTF">2023-01-11T19:47:23Z</dcterms:created>
  <dcterms:modified xsi:type="dcterms:W3CDTF">2023-03-20T07:36:06Z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de74c15-3b86-499d-ae68-711cf7510e43_Enabled">
    <vt:lpwstr>true</vt:lpwstr>
  </property>
  <property fmtid="{D5CDD505-2E9C-101B-9397-08002B2CF9AE}" pid="3" name="MSIP_Label_cde74c15-3b86-499d-ae68-711cf7510e43_SetDate">
    <vt:lpwstr>2023-02-07T13:04:08Z</vt:lpwstr>
  </property>
  <property fmtid="{D5CDD505-2E9C-101B-9397-08002B2CF9AE}" pid="4" name="MSIP_Label_cde74c15-3b86-499d-ae68-711cf7510e43_Method">
    <vt:lpwstr>Privileged</vt:lpwstr>
  </property>
  <property fmtid="{D5CDD505-2E9C-101B-9397-08002B2CF9AE}" pid="5" name="MSIP_Label_cde74c15-3b86-499d-ae68-711cf7510e43_Name">
    <vt:lpwstr>cde74c15-3b86-499d-ae68-711cf7510e43</vt:lpwstr>
  </property>
  <property fmtid="{D5CDD505-2E9C-101B-9397-08002B2CF9AE}" pid="6" name="MSIP_Label_cde74c15-3b86-499d-ae68-711cf7510e43_SiteId">
    <vt:lpwstr>1c81ebf9-6e52-4cf8-b2c4-a3b65e90edf9</vt:lpwstr>
  </property>
  <property fmtid="{D5CDD505-2E9C-101B-9397-08002B2CF9AE}" pid="7" name="MSIP_Label_cde74c15-3b86-499d-ae68-711cf7510e43_ActionId">
    <vt:lpwstr>a96f3ee1-2683-4669-bf5c-5123130f9638</vt:lpwstr>
  </property>
  <property fmtid="{D5CDD505-2E9C-101B-9397-08002B2CF9AE}" pid="8" name="MSIP_Label_cde74c15-3b86-499d-ae68-711cf7510e43_ContentBits">
    <vt:lpwstr>1</vt:lpwstr>
  </property>
</Properties>
</file>