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7442-A46B-18F7-DAE4-DE952BD65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5E024-2EB4-11B3-DCC7-06F126BA5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0372-A2D7-0609-90EA-4C5669B0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627-9CE8-4F32-B199-526A1969E0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C6D6E-C18E-8BFC-ED7F-3C284D73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D431-C494-07FA-CFD9-384E4D19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8951-A71F-4FFD-B819-8247AEE5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5F3-5907-22B6-AB8A-CE65067E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CF2F3-458D-B24D-7C19-84350AB9C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1E7D-25A6-DFB6-2812-19703A38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627-9CE8-4F32-B199-526A1969E0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5C64-A3CE-9466-C3F8-3B66B54F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D0722-050B-4999-1FF3-FAD62F47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8951-A71F-4FFD-B819-8247AEE5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63A2D-F41A-6934-85F6-7C718B0BD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EFE6F-F870-2A94-6C3E-5A1C9510E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D3594-CEBF-D093-6B9C-32929BFF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627-9CE8-4F32-B199-526A1969E0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EC4A7-8ED3-40EF-7D47-302FE9C5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AF72-AF4B-F88F-98FD-92BCB7CC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8951-A71F-4FFD-B819-8247AEE5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DA24-FF9D-EBBA-4890-2EFA819D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FAB5-5BC0-457D-85B8-5964B014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CDFE-3CD7-8010-A07A-1CC99802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627-9CE8-4F32-B199-526A1969E0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FCB63-6EA7-B3BD-3B8C-A1C056E4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AD13-5BC5-C8E2-58D1-55FE6420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8951-A71F-4FFD-B819-8247AEE5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1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61C5-2CAF-C06D-286F-650983E1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9FB07-6558-7F5E-13DE-0BECE41D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69BE-1F4C-B5A3-4737-EA12E3DC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627-9CE8-4F32-B199-526A1969E0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DC980-82D8-C590-9869-925458FA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7D00A-28AC-B84C-4832-E95DB606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8951-A71F-4FFD-B819-8247AEE5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F7C6-2955-48D5-D01E-DA9CC156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C335E-C5FC-762D-E52E-72F8CCA8B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B5091-A9FC-E4F5-77F7-FABE2DF60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0F894-9EF1-3FBD-921E-74E8D219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627-9CE8-4F32-B199-526A1969E0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79DF2-493E-D417-6602-E9366901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AAADB-DA99-D3AF-1D1A-306E3539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8951-A71F-4FFD-B819-8247AEE5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5DFA-1C0D-DB64-0A0B-C6B56822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C59B5-A0F4-434A-2E85-77BA66BA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355D6-A0D9-426B-001F-4D0EE9F3C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576D9-BF3E-3097-206A-1B02FC61E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C2C91-9E2F-1AAF-1076-96BA47A00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CC12D-67B1-62E8-102C-ADB095ED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627-9CE8-4F32-B199-526A1969E0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BD24E-E687-A609-3846-F26E46FB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B842A-BB4F-F0DE-6803-58C8DED4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8951-A71F-4FFD-B819-8247AEE5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6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B47B-8D9C-7B2A-B7FF-51649B50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5AD3C-E3F1-2D4F-51DC-B1605ACC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627-9CE8-4F32-B199-526A1969E0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92185-47E5-11AF-81FD-92DA04FD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2A976-1364-837F-2F1B-99114BDF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8951-A71F-4FFD-B819-8247AEE5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C592C-430F-3DF3-F7BD-5A9F1980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627-9CE8-4F32-B199-526A1969E0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124B0-DCC7-38BC-0060-47C94073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1E0B-831B-E634-8024-662E5BAA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8951-A71F-4FFD-B819-8247AEE5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A797-33DB-0047-5779-EAF49E74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523F-DBBA-6F9E-9FA6-7C770D890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362DD-C5F4-2057-C1F3-AE30E94E2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FDD85-32F5-0F8D-951E-50BE1D4D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627-9CE8-4F32-B199-526A1969E0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BC20C-BDDC-CAAE-83F5-5D6FAF87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B3132-A412-118D-4F44-E724FD70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8951-A71F-4FFD-B819-8247AEE5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41F9-2CF8-9D73-A716-5C75A155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93D8A-2358-3F22-14F2-411799F39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E1567-EBAF-105B-E065-0DE8E059D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4904A-A9FC-AC02-199A-C0ABE1C7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627-9CE8-4F32-B199-526A1969E0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18DAF-0166-EEAC-F912-B5440242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CEAE5-FB22-C39C-C600-6266E70E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8951-A71F-4FFD-B819-8247AEE5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6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1843E-A392-1EB8-0B96-DCE601B4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809F1-3866-163D-8A7D-EA82191B3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89FF-4634-B227-C326-D23A96646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6627-9CE8-4F32-B199-526A1969E0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ADE8-F8FD-74CC-1FF4-85FAAA7CE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994F-4D15-0145-A40D-092FCEB3E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48951-A71F-4FFD-B819-8247AEE5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0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BF86D7B-FBE0-1D6D-020E-36A943DD3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3" y="698863"/>
            <a:ext cx="11842187" cy="5460274"/>
          </a:xfrm>
          <a:prstGeom prst="rect">
            <a:avLst/>
          </a:prstGeom>
        </p:spPr>
      </p:pic>
      <p:pic>
        <p:nvPicPr>
          <p:cNvPr id="7" name="Picture 6" descr="A black camera with a handle&#10;&#10;Description automatically generated">
            <a:extLst>
              <a:ext uri="{FF2B5EF4-FFF2-40B4-BE49-F238E27FC236}">
                <a16:creationId xmlns:a16="http://schemas.microsoft.com/office/drawing/2014/main" id="{32E5E304-B1F6-FFEA-4D74-2B0083D58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2" y="4290212"/>
            <a:ext cx="1885718" cy="1049443"/>
          </a:xfrm>
          <a:prstGeom prst="rect">
            <a:avLst/>
          </a:prstGeom>
        </p:spPr>
      </p:pic>
      <p:pic>
        <p:nvPicPr>
          <p:cNvPr id="9" name="Picture 8" descr="A black circle with a white symbol&#10;&#10;Description automatically generated">
            <a:extLst>
              <a:ext uri="{FF2B5EF4-FFF2-40B4-BE49-F238E27FC236}">
                <a16:creationId xmlns:a16="http://schemas.microsoft.com/office/drawing/2014/main" id="{81640BAE-AE36-EB71-0920-788A696C5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27" y="1287999"/>
            <a:ext cx="1334648" cy="1334648"/>
          </a:xfrm>
          <a:prstGeom prst="rect">
            <a:avLst/>
          </a:prstGeom>
        </p:spPr>
      </p:pic>
      <p:pic>
        <p:nvPicPr>
          <p:cNvPr id="11" name="Picture 10" descr="A blue whale with boxes on it&#10;&#10;Description automatically generated">
            <a:extLst>
              <a:ext uri="{FF2B5EF4-FFF2-40B4-BE49-F238E27FC236}">
                <a16:creationId xmlns:a16="http://schemas.microsoft.com/office/drawing/2014/main" id="{B1ECAE68-FBE6-0F83-AE67-3AE003DF5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76" y="1441765"/>
            <a:ext cx="1962017" cy="1027116"/>
          </a:xfrm>
          <a:prstGeom prst="rect">
            <a:avLst/>
          </a:prstGeom>
        </p:spPr>
      </p:pic>
      <p:pic>
        <p:nvPicPr>
          <p:cNvPr id="13" name="Picture 12" descr="A white circle with people in it&#10;&#10;Description automatically generated">
            <a:extLst>
              <a:ext uri="{FF2B5EF4-FFF2-40B4-BE49-F238E27FC236}">
                <a16:creationId xmlns:a16="http://schemas.microsoft.com/office/drawing/2014/main" id="{21D4132B-7F74-A2F8-4F6F-B1EABC110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44" y="3814354"/>
            <a:ext cx="927463" cy="927463"/>
          </a:xfrm>
          <a:prstGeom prst="rect">
            <a:avLst/>
          </a:prstGeom>
        </p:spPr>
      </p:pic>
      <p:pic>
        <p:nvPicPr>
          <p:cNvPr id="15" name="Picture 14" descr="A green and white logo&#10;&#10;Description automatically generated">
            <a:extLst>
              <a:ext uri="{FF2B5EF4-FFF2-40B4-BE49-F238E27FC236}">
                <a16:creationId xmlns:a16="http://schemas.microsoft.com/office/drawing/2014/main" id="{DBC37BF2-8638-330E-3023-D82D7882A3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69" y="4814934"/>
            <a:ext cx="1395413" cy="819150"/>
          </a:xfrm>
          <a:prstGeom prst="rect">
            <a:avLst/>
          </a:prstGeom>
        </p:spPr>
      </p:pic>
      <p:pic>
        <p:nvPicPr>
          <p:cNvPr id="17" name="Picture 16" descr="A orange and white cone&#10;&#10;Description automatically generated">
            <a:extLst>
              <a:ext uri="{FF2B5EF4-FFF2-40B4-BE49-F238E27FC236}">
                <a16:creationId xmlns:a16="http://schemas.microsoft.com/office/drawing/2014/main" id="{68F18A5A-688A-4A9D-FDCC-B38E3B1685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139" y="1696123"/>
            <a:ext cx="1853048" cy="18530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0951C4-118F-034D-F40F-4EB6B0F8B8AE}"/>
              </a:ext>
            </a:extLst>
          </p:cNvPr>
          <p:cNvSpPr txBox="1"/>
          <p:nvPr/>
        </p:nvSpPr>
        <p:spPr>
          <a:xfrm>
            <a:off x="1361912" y="5264752"/>
            <a:ext cx="90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Camera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919E07-C6FC-5D26-E7DA-DDF333E3B0E9}"/>
              </a:ext>
            </a:extLst>
          </p:cNvPr>
          <p:cNvSpPr txBox="1"/>
          <p:nvPr/>
        </p:nvSpPr>
        <p:spPr>
          <a:xfrm>
            <a:off x="2011179" y="2663056"/>
            <a:ext cx="149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Host stream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462C84-DD2F-1526-CDB0-B64D69718412}"/>
              </a:ext>
            </a:extLst>
          </p:cNvPr>
          <p:cNvSpPr txBox="1"/>
          <p:nvPr/>
        </p:nvSpPr>
        <p:spPr>
          <a:xfrm>
            <a:off x="10006847" y="3814354"/>
            <a:ext cx="191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Client view stream</a:t>
            </a:r>
          </a:p>
        </p:txBody>
      </p:sp>
    </p:spTree>
    <p:extLst>
      <p:ext uri="{BB962C8B-B14F-4D97-AF65-F5344CB8AC3E}">
        <p14:creationId xmlns:p14="http://schemas.microsoft.com/office/powerpoint/2010/main" val="294889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1E658D2990774CA6446C1325DD45CC" ma:contentTypeVersion="10" ma:contentTypeDescription="Create a new document." ma:contentTypeScope="" ma:versionID="c8ab0603b6c4da18b416bce0d6fd3692">
  <xsd:schema xmlns:xsd="http://www.w3.org/2001/XMLSchema" xmlns:xs="http://www.w3.org/2001/XMLSchema" xmlns:p="http://schemas.microsoft.com/office/2006/metadata/properties" xmlns:ns3="8d95fbc0-233d-426c-8a9f-82f52fca4ca6" xmlns:ns4="2f611425-ccc1-4ba5-9335-aac561eee8dc" targetNamespace="http://schemas.microsoft.com/office/2006/metadata/properties" ma:root="true" ma:fieldsID="0ecf77521b6ab7607052f5ab4e5a5ed8" ns3:_="" ns4:_="">
    <xsd:import namespace="8d95fbc0-233d-426c-8a9f-82f52fca4ca6"/>
    <xsd:import namespace="2f611425-ccc1-4ba5-9335-aac561eee8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95fbc0-233d-426c-8a9f-82f52fca4c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11425-ccc1-4ba5-9335-aac561eee8d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d95fbc0-233d-426c-8a9f-82f52fca4ca6" xsi:nil="true"/>
  </documentManagement>
</p:properties>
</file>

<file path=customXml/itemProps1.xml><?xml version="1.0" encoding="utf-8"?>
<ds:datastoreItem xmlns:ds="http://schemas.openxmlformats.org/officeDocument/2006/customXml" ds:itemID="{A75252C9-E41E-48D6-957E-47B6BB8A9D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95fbc0-233d-426c-8a9f-82f52fca4ca6"/>
    <ds:schemaRef ds:uri="2f611425-ccc1-4ba5-9335-aac561eee8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7E129F-F326-42C8-A2EF-5A1A468A55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E1A8C2-408F-43B4-96B2-0EE36A130927}">
  <ds:schemaRefs>
    <ds:schemaRef ds:uri="http://purl.org/dc/terms/"/>
    <ds:schemaRef ds:uri="8d95fbc0-233d-426c-8a9f-82f52fca4ca6"/>
    <ds:schemaRef ds:uri="http://purl.org/dc/dcmitype/"/>
    <ds:schemaRef ds:uri="http://purl.org/dc/elements/1.1/"/>
    <ds:schemaRef ds:uri="http://schemas.microsoft.com/office/2006/documentManagement/types"/>
    <ds:schemaRef ds:uri="2f611425-ccc1-4ba5-9335-aac561eee8d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HAZIQ BIN ABDUL RAUF</dc:creator>
  <cp:lastModifiedBy>MUHAMMAD HAZIQ BIN ABDUL RAUF</cp:lastModifiedBy>
  <cp:revision>1</cp:revision>
  <dcterms:created xsi:type="dcterms:W3CDTF">2023-08-12T11:03:27Z</dcterms:created>
  <dcterms:modified xsi:type="dcterms:W3CDTF">2023-08-12T11:11:16Z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0x0101008A1E658D2990774CA6446C1325DD45CC</vt:lpwstr>
  </property>
</Properties>
</file>