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1pPr>
    <a:lvl2pPr marL="261241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2pPr>
    <a:lvl3pPr marL="522482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3pPr>
    <a:lvl4pPr marL="7837245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4pPr>
    <a:lvl5pPr marL="10449659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5pPr>
    <a:lvl6pPr marL="13062073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6pPr>
    <a:lvl7pPr marL="15674487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7pPr>
    <a:lvl8pPr marL="18286904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8pPr>
    <a:lvl9pPr marL="20899318" algn="l" defTabSz="5224828" rtl="0" eaLnBrk="1" latinLnBrk="0" hangingPunct="1">
      <a:defRPr sz="10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322" autoAdjust="0"/>
  </p:normalViewPr>
  <p:slideViewPr>
    <p:cSldViewPr>
      <p:cViewPr>
        <p:scale>
          <a:sx n="50" d="100"/>
          <a:sy n="50" d="100"/>
        </p:scale>
        <p:origin x="-72" y="1086"/>
      </p:cViewPr>
      <p:guideLst>
        <p:guide orient="horz" pos="14400"/>
        <p:guide pos="1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202837"/>
            <a:ext cx="38862000" cy="9800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25908000"/>
            <a:ext cx="32004000" cy="1168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830923"/>
            <a:ext cx="10287000" cy="390101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830923"/>
            <a:ext cx="30099000" cy="390101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7" y="29379337"/>
            <a:ext cx="38862000" cy="9080500"/>
          </a:xfrm>
        </p:spPr>
        <p:txBody>
          <a:bodyPr anchor="t"/>
          <a:lstStyle>
            <a:lvl1pPr algn="l">
              <a:defRPr sz="2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7" y="19378090"/>
            <a:ext cx="38862000" cy="10001247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612414" indent="0">
              <a:buNone/>
              <a:defRPr sz="10300">
                <a:solidFill>
                  <a:schemeClr val="tx1">
                    <a:tint val="75000"/>
                  </a:schemeClr>
                </a:solidFill>
              </a:defRPr>
            </a:lvl2pPr>
            <a:lvl3pPr marL="5224828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837245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10449659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3062073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5674487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8286904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20899318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10668003"/>
            <a:ext cx="20193000" cy="30173087"/>
          </a:xfrm>
        </p:spPr>
        <p:txBody>
          <a:bodyPr/>
          <a:lstStyle>
            <a:lvl1pPr>
              <a:defRPr sz="16000"/>
            </a:lvl1pPr>
            <a:lvl2pPr>
              <a:defRPr sz="13700"/>
            </a:lvl2pPr>
            <a:lvl3pPr>
              <a:defRPr sz="11300"/>
            </a:lvl3pPr>
            <a:lvl4pPr>
              <a:defRPr sz="10300"/>
            </a:lvl4pPr>
            <a:lvl5pPr>
              <a:defRPr sz="10300"/>
            </a:lvl5pPr>
            <a:lvl6pPr>
              <a:defRPr sz="10300"/>
            </a:lvl6pPr>
            <a:lvl7pPr>
              <a:defRPr sz="10300"/>
            </a:lvl7pPr>
            <a:lvl8pPr>
              <a:defRPr sz="10300"/>
            </a:lvl8pPr>
            <a:lvl9pPr>
              <a:defRPr sz="10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7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234087"/>
            <a:ext cx="20200940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4499167"/>
            <a:ext cx="20200940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10234087"/>
            <a:ext cx="20208877" cy="4265080"/>
          </a:xfrm>
        </p:spPr>
        <p:txBody>
          <a:bodyPr anchor="b"/>
          <a:lstStyle>
            <a:lvl1pPr marL="0" indent="0">
              <a:buNone/>
              <a:defRPr sz="13700" b="1"/>
            </a:lvl1pPr>
            <a:lvl2pPr marL="2612414" indent="0">
              <a:buNone/>
              <a:defRPr sz="11300" b="1"/>
            </a:lvl2pPr>
            <a:lvl3pPr marL="5224828" indent="0">
              <a:buNone/>
              <a:defRPr sz="10300" b="1"/>
            </a:lvl3pPr>
            <a:lvl4pPr marL="7837245" indent="0">
              <a:buNone/>
              <a:defRPr sz="9000" b="1"/>
            </a:lvl4pPr>
            <a:lvl5pPr marL="10449659" indent="0">
              <a:buNone/>
              <a:defRPr sz="9000" b="1"/>
            </a:lvl5pPr>
            <a:lvl6pPr marL="13062073" indent="0">
              <a:buNone/>
              <a:defRPr sz="9000" b="1"/>
            </a:lvl6pPr>
            <a:lvl7pPr marL="15674487" indent="0">
              <a:buNone/>
              <a:defRPr sz="9000" b="1"/>
            </a:lvl7pPr>
            <a:lvl8pPr marL="18286904" indent="0">
              <a:buNone/>
              <a:defRPr sz="9000" b="1"/>
            </a:lvl8pPr>
            <a:lvl9pPr marL="20899318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4499167"/>
            <a:ext cx="20208877" cy="26341920"/>
          </a:xfrm>
        </p:spPr>
        <p:txBody>
          <a:bodyPr/>
          <a:lstStyle>
            <a:lvl1pPr>
              <a:defRPr sz="13700"/>
            </a:lvl1pPr>
            <a:lvl2pPr>
              <a:defRPr sz="11300"/>
            </a:lvl2pPr>
            <a:lvl3pPr>
              <a:defRPr sz="103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820333"/>
            <a:ext cx="15041567" cy="7747000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2" y="1820337"/>
            <a:ext cx="25558750" cy="39020753"/>
          </a:xfrm>
        </p:spPr>
        <p:txBody>
          <a:bodyPr/>
          <a:lstStyle>
            <a:lvl1pPr>
              <a:defRPr sz="18300"/>
            </a:lvl1pPr>
            <a:lvl2pPr>
              <a:defRPr sz="16000"/>
            </a:lvl2pPr>
            <a:lvl3pPr>
              <a:defRPr sz="137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9567337"/>
            <a:ext cx="15041567" cy="31273753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5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32004000"/>
            <a:ext cx="27432000" cy="3778253"/>
          </a:xfrm>
        </p:spPr>
        <p:txBody>
          <a:bodyPr anchor="b"/>
          <a:lstStyle>
            <a:lvl1pPr algn="l">
              <a:defRPr sz="11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4085167"/>
            <a:ext cx="27432000" cy="27432000"/>
          </a:xfrm>
        </p:spPr>
        <p:txBody>
          <a:bodyPr/>
          <a:lstStyle>
            <a:lvl1pPr marL="0" indent="0">
              <a:buNone/>
              <a:defRPr sz="18300"/>
            </a:lvl1pPr>
            <a:lvl2pPr marL="2612414" indent="0">
              <a:buNone/>
              <a:defRPr sz="16000"/>
            </a:lvl2pPr>
            <a:lvl3pPr marL="5224828" indent="0">
              <a:buNone/>
              <a:defRPr sz="13700"/>
            </a:lvl3pPr>
            <a:lvl4pPr marL="7837245" indent="0">
              <a:buNone/>
              <a:defRPr sz="11300"/>
            </a:lvl4pPr>
            <a:lvl5pPr marL="10449659" indent="0">
              <a:buNone/>
              <a:defRPr sz="11300"/>
            </a:lvl5pPr>
            <a:lvl6pPr marL="13062073" indent="0">
              <a:buNone/>
              <a:defRPr sz="11300"/>
            </a:lvl6pPr>
            <a:lvl7pPr marL="15674487" indent="0">
              <a:buNone/>
              <a:defRPr sz="11300"/>
            </a:lvl7pPr>
            <a:lvl8pPr marL="18286904" indent="0">
              <a:buNone/>
              <a:defRPr sz="11300"/>
            </a:lvl8pPr>
            <a:lvl9pPr marL="20899318" indent="0">
              <a:buNone/>
              <a:defRPr sz="1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35782253"/>
            <a:ext cx="27432000" cy="5365747"/>
          </a:xfrm>
        </p:spPr>
        <p:txBody>
          <a:bodyPr/>
          <a:lstStyle>
            <a:lvl1pPr marL="0" indent="0">
              <a:buNone/>
              <a:defRPr sz="8000"/>
            </a:lvl1pPr>
            <a:lvl2pPr marL="2612414" indent="0">
              <a:buNone/>
              <a:defRPr sz="7000"/>
            </a:lvl2pPr>
            <a:lvl3pPr marL="5224828" indent="0">
              <a:buNone/>
              <a:defRPr sz="5700"/>
            </a:lvl3pPr>
            <a:lvl4pPr marL="7837245" indent="0">
              <a:buNone/>
              <a:defRPr sz="5000"/>
            </a:lvl4pPr>
            <a:lvl5pPr marL="10449659" indent="0">
              <a:buNone/>
              <a:defRPr sz="5000"/>
            </a:lvl5pPr>
            <a:lvl6pPr marL="13062073" indent="0">
              <a:buNone/>
              <a:defRPr sz="5000"/>
            </a:lvl6pPr>
            <a:lvl7pPr marL="15674487" indent="0">
              <a:buNone/>
              <a:defRPr sz="5000"/>
            </a:lvl7pPr>
            <a:lvl8pPr marL="18286904" indent="0">
              <a:buNone/>
              <a:defRPr sz="5000"/>
            </a:lvl8pPr>
            <a:lvl9pPr marL="20899318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3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830920"/>
            <a:ext cx="41148000" cy="7620000"/>
          </a:xfrm>
          <a:prstGeom prst="rect">
            <a:avLst/>
          </a:prstGeom>
        </p:spPr>
        <p:txBody>
          <a:bodyPr vert="horz" lIns="522481" tIns="261241" rIns="522481" bIns="2612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0668003"/>
            <a:ext cx="41148000" cy="30173087"/>
          </a:xfrm>
          <a:prstGeom prst="rect">
            <a:avLst/>
          </a:prstGeom>
        </p:spPr>
        <p:txBody>
          <a:bodyPr vert="horz" lIns="522481" tIns="261241" rIns="522481" bIns="2612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l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8ABDB-E0C7-44EC-BFE0-0B8630F39C28}" type="datetimeFigureOut">
              <a:rPr lang="en-US" smtClean="0"/>
              <a:t>10/15/2012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42375670"/>
            <a:ext cx="1447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ct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42375670"/>
            <a:ext cx="10668000" cy="2434167"/>
          </a:xfrm>
          <a:prstGeom prst="rect">
            <a:avLst/>
          </a:prstGeom>
        </p:spPr>
        <p:txBody>
          <a:bodyPr vert="horz" lIns="522481" tIns="261241" rIns="522481" bIns="261241" rtlCol="0" anchor="ctr"/>
          <a:lstStyle>
            <a:lvl1pPr algn="r">
              <a:defRPr sz="7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954D-C379-4F67-85AB-0839E7BE4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24828" rtl="0" eaLnBrk="1" latinLnBrk="0" hangingPunct="1">
        <a:spcBef>
          <a:spcPct val="0"/>
        </a:spcBef>
        <a:buNone/>
        <a:defRPr sz="2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10" indent="-1959310" algn="l" defTabSz="5224828" rtl="0" eaLnBrk="1" latinLnBrk="0" hangingPunct="1">
        <a:spcBef>
          <a:spcPct val="20000"/>
        </a:spcBef>
        <a:buFont typeface="Arial" pitchFamily="34" charset="0"/>
        <a:buChar char="•"/>
        <a:defRPr sz="183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174" indent="-1632760" algn="l" defTabSz="5224828" rtl="0" eaLnBrk="1" latinLnBrk="0" hangingPunct="1">
        <a:spcBef>
          <a:spcPct val="20000"/>
        </a:spcBef>
        <a:buFont typeface="Arial" pitchFamily="34" charset="0"/>
        <a:buChar char="–"/>
        <a:defRPr sz="160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038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3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452" indent="-1306207" algn="l" defTabSz="5224828" rtl="0" eaLnBrk="1" latinLnBrk="0" hangingPunct="1">
        <a:spcBef>
          <a:spcPct val="20000"/>
        </a:spcBef>
        <a:buFont typeface="Arial" pitchFamily="34" charset="0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866" indent="-1306207" algn="l" defTabSz="5224828" rtl="0" eaLnBrk="1" latinLnBrk="0" hangingPunct="1">
        <a:spcBef>
          <a:spcPct val="20000"/>
        </a:spcBef>
        <a:buFont typeface="Arial" pitchFamily="34" charset="0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280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697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111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525" indent="-1306207" algn="l" defTabSz="5224828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1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2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245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659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073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487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904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318" algn="l" defTabSz="5224828" rtl="0" eaLnBrk="1" latinLnBrk="0" hangingPunct="1">
        <a:defRPr sz="10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42000" y="6652380"/>
            <a:ext cx="1968500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UI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439400" y="6740070"/>
            <a:ext cx="2599674" cy="5866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SettingsUI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5529795" y="9868416"/>
            <a:ext cx="2977067" cy="919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800" b="1" dirty="0" smtClean="0"/>
              <a:t>Logic</a:t>
            </a:r>
            <a:endParaRPr lang="en-US" sz="2800" b="1" dirty="0"/>
          </a:p>
        </p:txBody>
      </p:sp>
      <p:cxnSp>
        <p:nvCxnSpPr>
          <p:cNvPr id="38" name="Straight Arrow Connector 37"/>
          <p:cNvCxnSpPr>
            <a:endCxn id="10" idx="0"/>
          </p:cNvCxnSpPr>
          <p:nvPr/>
        </p:nvCxnSpPr>
        <p:spPr>
          <a:xfrm>
            <a:off x="7018329" y="7414380"/>
            <a:ext cx="0" cy="2454036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15495205" y="7571601"/>
            <a:ext cx="16268698" cy="6664634"/>
            <a:chOff x="266702" y="21529366"/>
            <a:chExt cx="16268698" cy="6664634"/>
          </a:xfrm>
        </p:grpSpPr>
        <p:grpSp>
          <p:nvGrpSpPr>
            <p:cNvPr id="94" name="Group 93"/>
            <p:cNvGrpSpPr/>
            <p:nvPr/>
          </p:nvGrpSpPr>
          <p:grpSpPr>
            <a:xfrm>
              <a:off x="508001" y="21529366"/>
              <a:ext cx="16027399" cy="2806254"/>
              <a:chOff x="508001" y="21529366"/>
              <a:chExt cx="16027399" cy="280625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969378" y="21529366"/>
                <a:ext cx="2262320" cy="96976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3200" dirty="0" smtClean="0"/>
                  <a:t>Token</a:t>
                </a:r>
                <a:endParaRPr lang="en-US" sz="36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08001" y="2352794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TokenDate</a:t>
                </a:r>
                <a:endParaRPr lang="en-US" sz="2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31976" y="23527948"/>
                <a:ext cx="2725893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TokenTime</a:t>
                </a:r>
                <a:endParaRPr lang="en-US" sz="20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5959787" y="2352794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TokenDay</a:t>
                </a:r>
                <a:endParaRPr lang="en-US" sz="2000" dirty="0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382803" y="23527948"/>
                <a:ext cx="273550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TokenContext</a:t>
                </a:r>
                <a:endParaRPr lang="en-US" sz="2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112826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TokenIndex</a:t>
                </a:r>
                <a:endParaRPr lang="en-US" sz="2000" dirty="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4025848" y="2352794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/>
                  <a:t>TokenLiteral</a:t>
                </a:r>
                <a:endParaRPr lang="en-US" sz="2000" dirty="0"/>
              </a:p>
            </p:txBody>
          </p:sp>
          <p:cxnSp>
            <p:nvCxnSpPr>
              <p:cNvPr id="45" name="Elbow Connector 44"/>
              <p:cNvCxnSpPr>
                <a:stCxn id="21" idx="0"/>
                <a:endCxn id="20" idx="1"/>
              </p:cNvCxnSpPr>
              <p:nvPr/>
            </p:nvCxnSpPr>
            <p:spPr>
              <a:xfrm rot="5400000" flipH="1" flipV="1">
                <a:off x="3562354" y="20120924"/>
                <a:ext cx="1513701" cy="5300348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22" idx="0"/>
              </p:cNvCxnSpPr>
              <p:nvPr/>
            </p:nvCxnSpPr>
            <p:spPr>
              <a:xfrm flipH="1" flipV="1">
                <a:off x="4394922" y="21893374"/>
                <a:ext cx="1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6324600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/>
              <p:cNvCxnSpPr>
                <a:stCxn id="26" idx="0"/>
                <a:endCxn id="20" idx="3"/>
              </p:cNvCxnSpPr>
              <p:nvPr/>
            </p:nvCxnSpPr>
            <p:spPr>
              <a:xfrm rot="16200000" flipV="1">
                <a:off x="11499311" y="19746635"/>
                <a:ext cx="1513701" cy="6048926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25" idx="0"/>
              </p:cNvCxnSpPr>
              <p:nvPr/>
            </p:nvCxnSpPr>
            <p:spPr>
              <a:xfrm flipV="1">
                <a:off x="12537424" y="2189337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10439400" y="2186940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Isosceles Triangle 55"/>
              <p:cNvSpPr/>
              <p:nvPr/>
            </p:nvSpPr>
            <p:spPr>
              <a:xfrm rot="5400000">
                <a:off x="6591300" y="2166477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 rot="16200000" flipH="1">
                <a:off x="9715500" y="2167890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66702" y="25146000"/>
              <a:ext cx="16268698" cy="3048000"/>
              <a:chOff x="266702" y="25146000"/>
              <a:chExt cx="16268698" cy="3048000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6969377" y="25146000"/>
                <a:ext cx="2725893" cy="121150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800" dirty="0" smtClean="0"/>
                  <a:t>Operation</a:t>
                </a:r>
                <a:endParaRPr lang="en-US" sz="2800" dirty="0"/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266702" y="27386328"/>
                <a:ext cx="2322057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OperationModify</a:t>
                </a:r>
                <a:endParaRPr lang="en-US" sz="2000" dirty="0"/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2781302" y="27386328"/>
                <a:ext cx="2927811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OperationUndo</a:t>
                </a:r>
                <a:endParaRPr lang="en-US" sz="2000" dirty="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5959787" y="27386328"/>
                <a:ext cx="2221098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OperationAdd</a:t>
                </a:r>
                <a:endParaRPr lang="en-US" sz="2000" dirty="0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8267702" y="27386328"/>
                <a:ext cx="2899845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OperationDelete</a:t>
                </a:r>
                <a:endParaRPr lang="en-US" sz="2000" dirty="0"/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112826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OperationDisplay</a:t>
                </a:r>
                <a:endParaRPr lang="en-US" sz="2000" dirty="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4025848" y="27386328"/>
                <a:ext cx="2509552" cy="80767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522481" tIns="261241" rIns="522481" bIns="261241" spcCol="0" rtlCol="0" anchor="ctr"/>
              <a:lstStyle/>
              <a:p>
                <a:pPr algn="ctr"/>
                <a:r>
                  <a:rPr lang="en-US" sz="2000" dirty="0" err="1" smtClean="0"/>
                  <a:t>OperationSearch</a:t>
                </a:r>
                <a:endParaRPr lang="en-US" sz="2000" dirty="0"/>
              </a:p>
            </p:txBody>
          </p:sp>
          <p:cxnSp>
            <p:nvCxnSpPr>
              <p:cNvPr id="67" name="Elbow Connector 66"/>
              <p:cNvCxnSpPr>
                <a:stCxn id="61" idx="0"/>
                <a:endCxn id="60" idx="1"/>
              </p:cNvCxnSpPr>
              <p:nvPr/>
            </p:nvCxnSpPr>
            <p:spPr>
              <a:xfrm rot="5400000" flipH="1" flipV="1">
                <a:off x="3381267" y="23798218"/>
                <a:ext cx="1634574" cy="5541646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4245208" y="25755600"/>
                <a:ext cx="0" cy="15926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6324600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/>
              <p:cNvCxnSpPr>
                <a:stCxn id="66" idx="0"/>
                <a:endCxn id="60" idx="3"/>
              </p:cNvCxnSpPr>
              <p:nvPr/>
            </p:nvCxnSpPr>
            <p:spPr>
              <a:xfrm rot="16200000" flipV="1">
                <a:off x="11670660" y="23776364"/>
                <a:ext cx="1634574" cy="5585354"/>
              </a:xfrm>
              <a:prstGeom prst="bentConnector2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5" idx="0"/>
              </p:cNvCxnSpPr>
              <p:nvPr/>
            </p:nvCxnSpPr>
            <p:spPr>
              <a:xfrm flipV="1">
                <a:off x="12537424" y="25751754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0439400" y="25727780"/>
                <a:ext cx="0" cy="16345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Isosceles Triangle 72"/>
              <p:cNvSpPr/>
              <p:nvPr/>
            </p:nvSpPr>
            <p:spPr>
              <a:xfrm rot="5400000">
                <a:off x="6591300" y="25523154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 rot="16200000" flipH="1">
                <a:off x="9715500" y="25537280"/>
                <a:ext cx="381000" cy="4572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9" name="Straight Arrow Connector 78"/>
          <p:cNvCxnSpPr>
            <a:stCxn id="4" idx="3"/>
            <a:endCxn id="3" idx="1"/>
          </p:cNvCxnSpPr>
          <p:nvPr/>
        </p:nvCxnSpPr>
        <p:spPr>
          <a:xfrm>
            <a:off x="7810500" y="7033380"/>
            <a:ext cx="2628900" cy="0"/>
          </a:xfrm>
          <a:prstGeom prst="straightConnector1">
            <a:avLst/>
          </a:prstGeom>
          <a:ln w="38100" cap="rnd">
            <a:prstDash val="solid"/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8534400" y="6547247"/>
            <a:ext cx="1295400" cy="369332"/>
            <a:chOff x="8534400" y="6547247"/>
            <a:chExt cx="1295400" cy="369332"/>
          </a:xfrm>
        </p:grpSpPr>
        <p:sp>
          <p:nvSpPr>
            <p:cNvPr id="84" name="Isosceles Triangle 83"/>
            <p:cNvSpPr/>
            <p:nvPr/>
          </p:nvSpPr>
          <p:spPr>
            <a:xfrm rot="5400000">
              <a:off x="9371424" y="662579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34400" y="6547247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opens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8" name="Isosceles Triangle 87"/>
          <p:cNvSpPr/>
          <p:nvPr/>
        </p:nvSpPr>
        <p:spPr>
          <a:xfrm rot="10800000">
            <a:off x="7238092" y="7935752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613524" y="7571601"/>
            <a:ext cx="148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runs</a:t>
            </a:r>
            <a:endParaRPr lang="en-US" sz="1800" dirty="0" smtClean="0">
              <a:solidFill>
                <a:srgbClr val="C00000"/>
              </a:solidFill>
            </a:endParaRPr>
          </a:p>
          <a:p>
            <a:pPr algn="ctr"/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96" name="Straight Arrow Connector 95"/>
          <p:cNvCxnSpPr>
            <a:stCxn id="4" idx="0"/>
            <a:endCxn id="97" idx="2"/>
          </p:cNvCxnSpPr>
          <p:nvPr/>
        </p:nvCxnSpPr>
        <p:spPr>
          <a:xfrm flipH="1" flipV="1">
            <a:off x="6819900" y="4403877"/>
            <a:ext cx="6350" cy="2248503"/>
          </a:xfrm>
          <a:prstGeom prst="straightConnector1">
            <a:avLst/>
          </a:prstGeom>
          <a:ln w="38100">
            <a:prstDash val="solid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791200" y="3886200"/>
            <a:ext cx="2057400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Settings</a:t>
            </a:r>
            <a:endParaRPr lang="en-US" sz="2000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6842125" y="5821574"/>
            <a:ext cx="1028701" cy="563773"/>
            <a:chOff x="6972299" y="8489219"/>
            <a:chExt cx="1028701" cy="563773"/>
          </a:xfrm>
        </p:grpSpPr>
        <p:sp>
          <p:nvSpPr>
            <p:cNvPr id="102" name="Isosceles Triangle 101"/>
            <p:cNvSpPr/>
            <p:nvPr/>
          </p:nvSpPr>
          <p:spPr>
            <a:xfrm rot="10800000" flipV="1">
              <a:off x="7344230" y="8807536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972299" y="8489219"/>
              <a:ext cx="1028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contains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09" name="Elbow Connector 108"/>
          <p:cNvCxnSpPr>
            <a:stCxn id="3" idx="0"/>
            <a:endCxn id="97" idx="3"/>
          </p:cNvCxnSpPr>
          <p:nvPr/>
        </p:nvCxnSpPr>
        <p:spPr>
          <a:xfrm rot="16200000" flipV="1">
            <a:off x="8496404" y="3497236"/>
            <a:ext cx="2595031" cy="3890637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9809570" y="3745468"/>
            <a:ext cx="1325869" cy="369332"/>
            <a:chOff x="16276331" y="8505829"/>
            <a:chExt cx="1325869" cy="369332"/>
          </a:xfrm>
        </p:grpSpPr>
        <p:sp>
          <p:nvSpPr>
            <p:cNvPr id="115" name="Isosceles Triangle 114"/>
            <p:cNvSpPr/>
            <p:nvPr/>
          </p:nvSpPr>
          <p:spPr>
            <a:xfrm rot="16200000" flipH="1">
              <a:off x="16305624" y="8567768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6479771" y="8505829"/>
              <a:ext cx="1122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modifies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20" name="Rounded Rectangle 119"/>
          <p:cNvSpPr/>
          <p:nvPr/>
        </p:nvSpPr>
        <p:spPr>
          <a:xfrm>
            <a:off x="11344658" y="9350739"/>
            <a:ext cx="2491425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u="sng" dirty="0" err="1" smtClean="0"/>
              <a:t>StringParser</a:t>
            </a:r>
            <a:endParaRPr lang="en-US" sz="2000" u="sng" dirty="0"/>
          </a:p>
        </p:txBody>
      </p:sp>
      <p:sp>
        <p:nvSpPr>
          <p:cNvPr id="129" name="TextBox 128"/>
          <p:cNvSpPr txBox="1"/>
          <p:nvPr/>
        </p:nvSpPr>
        <p:spPr>
          <a:xfrm>
            <a:off x="12159344" y="3200400"/>
            <a:ext cx="178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Depends on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3125206" y="144190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uses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38" name="Isosceles Triangle 137"/>
          <p:cNvSpPr/>
          <p:nvPr/>
        </p:nvSpPr>
        <p:spPr>
          <a:xfrm rot="10800000" flipV="1">
            <a:off x="6399723" y="8630168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759724" y="8884000"/>
            <a:ext cx="102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Returns string output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3510010" y="14086082"/>
            <a:ext cx="300214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OperationHandler</a:t>
            </a:r>
            <a:endParaRPr lang="en-US" sz="2000" dirty="0"/>
          </a:p>
        </p:txBody>
      </p:sp>
      <p:sp>
        <p:nvSpPr>
          <p:cNvPr id="166" name="Rounded Rectangle 165"/>
          <p:cNvSpPr/>
          <p:nvPr/>
        </p:nvSpPr>
        <p:spPr>
          <a:xfrm>
            <a:off x="3620154" y="16443494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Storage</a:t>
            </a:r>
            <a:endParaRPr lang="en-US" sz="2000" dirty="0"/>
          </a:p>
        </p:txBody>
      </p:sp>
      <p:sp>
        <p:nvSpPr>
          <p:cNvPr id="182" name="Rounded Rectangle 181"/>
          <p:cNvSpPr/>
          <p:nvPr/>
        </p:nvSpPr>
        <p:spPr>
          <a:xfrm>
            <a:off x="10320944" y="14171562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err="1" smtClean="0"/>
              <a:t>CommandParser</a:t>
            </a:r>
            <a:endParaRPr lang="en-US" sz="2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195810" y="16973571"/>
            <a:ext cx="2203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XML Parser here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0324450" y="16073236"/>
            <a:ext cx="2861656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Operation</a:t>
            </a:r>
            <a:endParaRPr lang="en-US" sz="2000" dirty="0"/>
          </a:p>
        </p:txBody>
      </p:sp>
      <p:cxnSp>
        <p:nvCxnSpPr>
          <p:cNvPr id="186" name="Straight Arrow Connector 185"/>
          <p:cNvCxnSpPr>
            <a:stCxn id="141" idx="2"/>
            <a:endCxn id="166" idx="0"/>
          </p:cNvCxnSpPr>
          <p:nvPr/>
        </p:nvCxnSpPr>
        <p:spPr>
          <a:xfrm>
            <a:off x="5011083" y="14603759"/>
            <a:ext cx="39899" cy="1839735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9" name="Group 218"/>
          <p:cNvGrpSpPr/>
          <p:nvPr/>
        </p:nvGrpSpPr>
        <p:grpSpPr>
          <a:xfrm>
            <a:off x="7315200" y="11675049"/>
            <a:ext cx="1469728" cy="923330"/>
            <a:chOff x="8843389" y="10124937"/>
            <a:chExt cx="1469728" cy="1027640"/>
          </a:xfrm>
        </p:grpSpPr>
        <p:sp>
          <p:nvSpPr>
            <p:cNvPr id="193" name="TextBox 192"/>
            <p:cNvSpPr txBox="1"/>
            <p:nvPr/>
          </p:nvSpPr>
          <p:spPr>
            <a:xfrm>
              <a:off x="8843389" y="10124937"/>
              <a:ext cx="1295400" cy="102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Use to process command</a:t>
              </a:r>
            </a:p>
          </p:txBody>
        </p:sp>
        <p:sp>
          <p:nvSpPr>
            <p:cNvPr id="197" name="Isosceles Triangle 196"/>
            <p:cNvSpPr/>
            <p:nvPr/>
          </p:nvSpPr>
          <p:spPr>
            <a:xfrm rot="5400000">
              <a:off x="10096954" y="10663740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ounded Rectangle 200"/>
          <p:cNvSpPr/>
          <p:nvPr/>
        </p:nvSpPr>
        <p:spPr>
          <a:xfrm>
            <a:off x="8542906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&lt;&lt;</a:t>
            </a:r>
            <a:r>
              <a:rPr lang="en-US" sz="2000" dirty="0" err="1" smtClean="0"/>
              <a:t>CommandType</a:t>
            </a:r>
            <a:r>
              <a:rPr lang="en-US" sz="2000" dirty="0" smtClean="0"/>
              <a:t>&gt;&gt;</a:t>
            </a:r>
            <a:endParaRPr lang="en-US" sz="2000" dirty="0"/>
          </a:p>
        </p:txBody>
      </p:sp>
      <p:sp>
        <p:nvSpPr>
          <p:cNvPr id="202" name="Rounded Rectangle 201"/>
          <p:cNvSpPr/>
          <p:nvPr/>
        </p:nvSpPr>
        <p:spPr>
          <a:xfrm>
            <a:off x="11897439" y="18005147"/>
            <a:ext cx="3190161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Task</a:t>
            </a:r>
            <a:endParaRPr lang="en-US" sz="2000" dirty="0"/>
          </a:p>
        </p:txBody>
      </p:sp>
      <p:cxnSp>
        <p:nvCxnSpPr>
          <p:cNvPr id="203" name="Elbow Connector 202"/>
          <p:cNvCxnSpPr>
            <a:stCxn id="184" idx="2"/>
            <a:endCxn id="201" idx="0"/>
          </p:cNvCxnSpPr>
          <p:nvPr/>
        </p:nvCxnSpPr>
        <p:spPr>
          <a:xfrm rot="5400000">
            <a:off x="10239516" y="16489385"/>
            <a:ext cx="1414234" cy="1617291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Elbow Connector 205"/>
          <p:cNvCxnSpPr>
            <a:stCxn id="184" idx="2"/>
            <a:endCxn id="202" idx="0"/>
          </p:cNvCxnSpPr>
          <p:nvPr/>
        </p:nvCxnSpPr>
        <p:spPr>
          <a:xfrm rot="16200000" flipH="1">
            <a:off x="11916782" y="16429409"/>
            <a:ext cx="1414234" cy="1737242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/>
          <p:cNvGrpSpPr/>
          <p:nvPr/>
        </p:nvGrpSpPr>
        <p:grpSpPr>
          <a:xfrm>
            <a:off x="9282652" y="12655161"/>
            <a:ext cx="2313495" cy="369332"/>
            <a:chOff x="8191501" y="14308455"/>
            <a:chExt cx="2313495" cy="369332"/>
          </a:xfrm>
        </p:grpSpPr>
        <p:sp>
          <p:nvSpPr>
            <p:cNvPr id="212" name="Isosceles Triangle 211"/>
            <p:cNvSpPr/>
            <p:nvPr/>
          </p:nvSpPr>
          <p:spPr>
            <a:xfrm rot="16200000" flipH="1">
              <a:off x="8220794" y="14352203"/>
              <a:ext cx="186870" cy="245456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8458200" y="14308455"/>
              <a:ext cx="2046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r</a:t>
              </a:r>
              <a:r>
                <a:rPr lang="en-US" sz="1800" dirty="0" smtClean="0">
                  <a:solidFill>
                    <a:srgbClr val="C00000"/>
                  </a:solidFill>
                </a:rPr>
                <a:t>eturns </a:t>
              </a:r>
              <a:r>
                <a:rPr lang="en-US" sz="1800" dirty="0" smtClean="0">
                  <a:solidFill>
                    <a:srgbClr val="C00000"/>
                  </a:solidFill>
                </a:rPr>
                <a:t>Operation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14" name="Elbow Connector 213"/>
          <p:cNvCxnSpPr/>
          <p:nvPr/>
        </p:nvCxnSpPr>
        <p:spPr>
          <a:xfrm rot="5400000">
            <a:off x="3711850" y="11623341"/>
            <a:ext cx="3325035" cy="1600450"/>
          </a:xfrm>
          <a:prstGeom prst="bentConnector3">
            <a:avLst>
              <a:gd name="adj1" fmla="val 50000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Isosceles Triangle 216"/>
          <p:cNvSpPr/>
          <p:nvPr/>
        </p:nvSpPr>
        <p:spPr>
          <a:xfrm rot="10800000">
            <a:off x="5782132" y="11652829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4705931" y="10870658"/>
            <a:ext cx="1485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executes</a:t>
            </a:r>
          </a:p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Operation</a:t>
            </a:r>
          </a:p>
          <a:p>
            <a:pPr algn="ctr"/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0" name="Elbow Connector 219"/>
          <p:cNvCxnSpPr>
            <a:stCxn id="10" idx="2"/>
            <a:endCxn id="182" idx="0"/>
          </p:cNvCxnSpPr>
          <p:nvPr/>
        </p:nvCxnSpPr>
        <p:spPr>
          <a:xfrm rot="16200000" flipH="1">
            <a:off x="7693014" y="10112803"/>
            <a:ext cx="3384073" cy="4733443"/>
          </a:xfrm>
          <a:prstGeom prst="bentConnector3">
            <a:avLst>
              <a:gd name="adj1" fmla="val 55629"/>
            </a:avLst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182" idx="2"/>
            <a:endCxn id="184" idx="0"/>
          </p:cNvCxnSpPr>
          <p:nvPr/>
        </p:nvCxnSpPr>
        <p:spPr>
          <a:xfrm>
            <a:off x="11751772" y="14689239"/>
            <a:ext cx="3506" cy="1383997"/>
          </a:xfrm>
          <a:prstGeom prst="line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ounded Rectangle 233"/>
          <p:cNvSpPr/>
          <p:nvPr/>
        </p:nvSpPr>
        <p:spPr>
          <a:xfrm>
            <a:off x="11486349" y="11925256"/>
            <a:ext cx="2208044" cy="517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22481" tIns="261241" rIns="522481" bIns="261241" spcCol="0" rtlCol="0" anchor="ctr"/>
          <a:lstStyle/>
          <a:p>
            <a:pPr algn="ctr"/>
            <a:r>
              <a:rPr lang="en-US" sz="2000" dirty="0" smtClean="0"/>
              <a:t>Token</a:t>
            </a:r>
            <a:endParaRPr lang="en-US" sz="2000" dirty="0"/>
          </a:p>
        </p:txBody>
      </p:sp>
      <p:sp>
        <p:nvSpPr>
          <p:cNvPr id="107" name="Isosceles Triangle 106"/>
          <p:cNvSpPr/>
          <p:nvPr/>
        </p:nvSpPr>
        <p:spPr>
          <a:xfrm rot="10800000" flipH="1">
            <a:off x="5969003" y="4880278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66844" y="4510946"/>
            <a:ext cx="112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modifies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5" name="Elbow Connector 4"/>
          <p:cNvCxnSpPr>
            <a:stCxn id="120" idx="3"/>
            <a:endCxn id="97" idx="0"/>
          </p:cNvCxnSpPr>
          <p:nvPr/>
        </p:nvCxnSpPr>
        <p:spPr>
          <a:xfrm flipH="1" flipV="1">
            <a:off x="6819900" y="3886200"/>
            <a:ext cx="7016183" cy="5723378"/>
          </a:xfrm>
          <a:prstGeom prst="bentConnector4">
            <a:avLst>
              <a:gd name="adj1" fmla="val -3258"/>
              <a:gd name="adj2" fmla="val 103994"/>
            </a:avLst>
          </a:prstGeom>
          <a:ln>
            <a:prstDash val="sysDot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Isosceles Triangle 99"/>
          <p:cNvSpPr/>
          <p:nvPr/>
        </p:nvSpPr>
        <p:spPr>
          <a:xfrm rot="10800000" flipV="1">
            <a:off x="4195810" y="1304185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510010" y="13287312"/>
            <a:ext cx="102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Returns </a:t>
            </a:r>
            <a:r>
              <a:rPr lang="en-US" sz="1800" dirty="0" smtClean="0">
                <a:solidFill>
                  <a:srgbClr val="C00000"/>
                </a:solidFill>
              </a:rPr>
              <a:t>feedback</a:t>
            </a:r>
          </a:p>
        </p:txBody>
      </p:sp>
      <p:sp>
        <p:nvSpPr>
          <p:cNvPr id="105" name="Isosceles Triangle 104"/>
          <p:cNvSpPr/>
          <p:nvPr/>
        </p:nvSpPr>
        <p:spPr>
          <a:xfrm rot="10800000">
            <a:off x="5232222" y="15258509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16774" y="14865816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Store data in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11" name="Isosceles Triangle 110"/>
          <p:cNvSpPr/>
          <p:nvPr/>
        </p:nvSpPr>
        <p:spPr>
          <a:xfrm rot="16200000" flipH="1">
            <a:off x="12093848" y="3251554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20" idx="2"/>
            <a:endCxn id="234" idx="0"/>
          </p:cNvCxnSpPr>
          <p:nvPr/>
        </p:nvCxnSpPr>
        <p:spPr>
          <a:xfrm>
            <a:off x="12590371" y="9868416"/>
            <a:ext cx="0" cy="20568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Isosceles Triangle 141"/>
          <p:cNvSpPr/>
          <p:nvPr/>
        </p:nvSpPr>
        <p:spPr>
          <a:xfrm rot="10800000">
            <a:off x="12268201" y="10270143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11256734" y="9906000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generates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12568796" y="12399743"/>
            <a:ext cx="0" cy="17718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Isosceles Triangle 144"/>
          <p:cNvSpPr/>
          <p:nvPr/>
        </p:nvSpPr>
        <p:spPr>
          <a:xfrm rot="10800000">
            <a:off x="13947521" y="17534066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13334290" y="17212939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contains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47" name="Elbow Connector 146"/>
          <p:cNvCxnSpPr>
            <a:stCxn id="182" idx="3"/>
          </p:cNvCxnSpPr>
          <p:nvPr/>
        </p:nvCxnSpPr>
        <p:spPr>
          <a:xfrm flipV="1">
            <a:off x="13182600" y="9868416"/>
            <a:ext cx="590306" cy="4561985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2344400" y="13700501"/>
            <a:ext cx="148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C00000"/>
                </a:solidFill>
              </a:rPr>
              <a:t>processes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57" name="Isosceles Triangle 156"/>
          <p:cNvSpPr/>
          <p:nvPr/>
        </p:nvSpPr>
        <p:spPr>
          <a:xfrm rot="5400000">
            <a:off x="13814342" y="14481031"/>
            <a:ext cx="167902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Elbow Connector 162"/>
          <p:cNvCxnSpPr>
            <a:endCxn id="184" idx="1"/>
          </p:cNvCxnSpPr>
          <p:nvPr/>
        </p:nvCxnSpPr>
        <p:spPr>
          <a:xfrm rot="16200000" flipH="1">
            <a:off x="5721350" y="11728974"/>
            <a:ext cx="5571025" cy="3635175"/>
          </a:xfrm>
          <a:prstGeom prst="bentConnector2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/>
          <p:cNvSpPr/>
          <p:nvPr/>
        </p:nvSpPr>
        <p:spPr>
          <a:xfrm rot="10800000" flipV="1">
            <a:off x="12649201" y="13470543"/>
            <a:ext cx="186870" cy="24545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58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</dc:creator>
  <cp:lastModifiedBy>RavenXce</cp:lastModifiedBy>
  <cp:revision>24</cp:revision>
  <dcterms:created xsi:type="dcterms:W3CDTF">2012-10-15T09:13:01Z</dcterms:created>
  <dcterms:modified xsi:type="dcterms:W3CDTF">2012-10-15T16:12:20Z</dcterms:modified>
</cp:coreProperties>
</file>