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41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482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245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49659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073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4487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690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89931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322" autoAdjust="0"/>
  </p:normalViewPr>
  <p:slideViewPr>
    <p:cSldViewPr>
      <p:cViewPr>
        <p:scale>
          <a:sx n="50" d="100"/>
          <a:sy n="50" d="100"/>
        </p:scale>
        <p:origin x="-72" y="2916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7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830923"/>
            <a:ext cx="10287000" cy="39010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23"/>
            <a:ext cx="30099000" cy="39010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7" y="29379337"/>
            <a:ext cx="38862000" cy="9080500"/>
          </a:xfrm>
        </p:spPr>
        <p:txBody>
          <a:bodyPr anchor="t"/>
          <a:lstStyle>
            <a:lvl1pPr algn="l">
              <a:defRPr sz="2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7" y="19378090"/>
            <a:ext cx="38862000" cy="10001247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612414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 marL="5224828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83724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234087"/>
            <a:ext cx="20200940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4499167"/>
            <a:ext cx="20200940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10234087"/>
            <a:ext cx="20208877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4499167"/>
            <a:ext cx="20208877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820333"/>
            <a:ext cx="15041567" cy="7747000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2" y="1820337"/>
            <a:ext cx="25558750" cy="39020753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9567337"/>
            <a:ext cx="15041567" cy="31273753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0"/>
            <a:ext cx="27432000" cy="3778253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8300"/>
            </a:lvl1pPr>
            <a:lvl2pPr marL="2612414" indent="0">
              <a:buNone/>
              <a:defRPr sz="16000"/>
            </a:lvl2pPr>
            <a:lvl3pPr marL="5224828" indent="0">
              <a:buNone/>
              <a:defRPr sz="13700"/>
            </a:lvl3pPr>
            <a:lvl4pPr marL="7837245" indent="0">
              <a:buNone/>
              <a:defRPr sz="11300"/>
            </a:lvl4pPr>
            <a:lvl5pPr marL="10449659" indent="0">
              <a:buNone/>
              <a:defRPr sz="11300"/>
            </a:lvl5pPr>
            <a:lvl6pPr marL="13062073" indent="0">
              <a:buNone/>
              <a:defRPr sz="11300"/>
            </a:lvl6pPr>
            <a:lvl7pPr marL="15674487" indent="0">
              <a:buNone/>
              <a:defRPr sz="11300"/>
            </a:lvl7pPr>
            <a:lvl8pPr marL="18286904" indent="0">
              <a:buNone/>
              <a:defRPr sz="11300"/>
            </a:lvl8pPr>
            <a:lvl9pPr marL="20899318" indent="0">
              <a:buNone/>
              <a:defRPr sz="1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3"/>
            <a:ext cx="27432000" cy="5365747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522481" tIns="261241" rIns="522481" bIns="2612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3"/>
            <a:ext cx="41148000" cy="30173087"/>
          </a:xfrm>
          <a:prstGeom prst="rect">
            <a:avLst/>
          </a:prstGeom>
        </p:spPr>
        <p:txBody>
          <a:bodyPr vert="horz" lIns="522481" tIns="261241" rIns="522481" bIns="2612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0"/>
            <a:ext cx="1447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28" rtl="0" eaLnBrk="1" latinLnBrk="0" hangingPunct="1">
        <a:spcBef>
          <a:spcPct val="0"/>
        </a:spcBef>
        <a:buNone/>
        <a:defRPr sz="2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10" indent="-1959310" algn="l" defTabSz="5224828" rtl="0" eaLnBrk="1" latinLnBrk="0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74" indent="-1632760" algn="l" defTabSz="5224828" rtl="0" eaLnBrk="1" latinLnBrk="0" hangingPunct="1">
        <a:spcBef>
          <a:spcPct val="20000"/>
        </a:spcBef>
        <a:buFont typeface="Arial" pitchFamily="34" charset="0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38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52" indent="-1306207" algn="l" defTabSz="522482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66" indent="-1306207" algn="l" defTabSz="5224828" rtl="0" eaLnBrk="1" latinLnBrk="0" hangingPunct="1">
        <a:spcBef>
          <a:spcPct val="20000"/>
        </a:spcBef>
        <a:buFont typeface="Arial" pitchFamily="34" charset="0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80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97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111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525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1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2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45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59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73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87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90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31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42000" y="6652380"/>
            <a:ext cx="19685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UI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439400" y="6740070"/>
            <a:ext cx="2599674" cy="5866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SettingsUI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905500" y="10226523"/>
            <a:ext cx="1905000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Logic</a:t>
            </a:r>
            <a:endParaRPr lang="en-US" sz="2800" b="1" dirty="0"/>
          </a:p>
        </p:txBody>
      </p:sp>
      <p:cxnSp>
        <p:nvCxnSpPr>
          <p:cNvPr id="38" name="Straight Arrow Connector 37"/>
          <p:cNvCxnSpPr>
            <a:stCxn id="4" idx="2"/>
            <a:endCxn id="10" idx="0"/>
          </p:cNvCxnSpPr>
          <p:nvPr/>
        </p:nvCxnSpPr>
        <p:spPr>
          <a:xfrm>
            <a:off x="6826250" y="7414380"/>
            <a:ext cx="31750" cy="2812143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15495205" y="7329855"/>
            <a:ext cx="16268698" cy="6906380"/>
            <a:chOff x="266702" y="21287620"/>
            <a:chExt cx="16268698" cy="6906380"/>
          </a:xfrm>
        </p:grpSpPr>
        <p:grpSp>
          <p:nvGrpSpPr>
            <p:cNvPr id="94" name="Group 93"/>
            <p:cNvGrpSpPr/>
            <p:nvPr/>
          </p:nvGrpSpPr>
          <p:grpSpPr>
            <a:xfrm>
              <a:off x="508001" y="21287620"/>
              <a:ext cx="16027399" cy="3048000"/>
              <a:chOff x="508001" y="21287620"/>
              <a:chExt cx="16027399" cy="30480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969377" y="21287620"/>
                <a:ext cx="2725893" cy="1211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3600" dirty="0" smtClean="0"/>
                  <a:t>Token</a:t>
                </a:r>
                <a:endParaRPr lang="en-US" sz="36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8001" y="2352794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TokenDate</a:t>
                </a:r>
                <a:endParaRPr lang="en-US" sz="2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31976" y="23527948"/>
                <a:ext cx="2725893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TokenTime</a:t>
                </a:r>
                <a:endParaRPr lang="en-US" sz="20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959787" y="2352794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TokenDay</a:t>
                </a:r>
                <a:endParaRPr lang="en-US" sz="20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382803" y="23527948"/>
                <a:ext cx="273550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TokenContext</a:t>
                </a:r>
                <a:endParaRPr lang="en-US" sz="2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2826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TokenIndex</a:t>
                </a:r>
                <a:endParaRPr lang="en-US" sz="20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40258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TokenLiteral</a:t>
                </a:r>
                <a:endParaRPr lang="en-US" sz="2000" dirty="0"/>
              </a:p>
            </p:txBody>
          </p:sp>
          <p:cxnSp>
            <p:nvCxnSpPr>
              <p:cNvPr id="45" name="Elbow Connector 44"/>
              <p:cNvCxnSpPr>
                <a:stCxn id="21" idx="0"/>
                <a:endCxn id="20" idx="1"/>
              </p:cNvCxnSpPr>
              <p:nvPr/>
            </p:nvCxnSpPr>
            <p:spPr>
              <a:xfrm rot="5400000" flipH="1" flipV="1">
                <a:off x="3501916" y="20060488"/>
                <a:ext cx="1634574" cy="5300347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2" idx="0"/>
              </p:cNvCxnSpPr>
              <p:nvPr/>
            </p:nvCxnSpPr>
            <p:spPr>
              <a:xfrm flipH="1" flipV="1">
                <a:off x="4394922" y="21893374"/>
                <a:ext cx="1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324600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>
                <a:stCxn id="26" idx="0"/>
                <a:endCxn id="20" idx="3"/>
              </p:cNvCxnSpPr>
              <p:nvPr/>
            </p:nvCxnSpPr>
            <p:spPr>
              <a:xfrm rot="16200000" flipV="1">
                <a:off x="11670660" y="19917984"/>
                <a:ext cx="1634574" cy="558535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25" idx="0"/>
              </p:cNvCxnSpPr>
              <p:nvPr/>
            </p:nvCxnSpPr>
            <p:spPr>
              <a:xfrm flipV="1">
                <a:off x="12537424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10439400" y="2186940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/>
              <p:cNvSpPr/>
              <p:nvPr/>
            </p:nvSpPr>
            <p:spPr>
              <a:xfrm rot="5400000">
                <a:off x="6591300" y="2166477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16200000" flipH="1">
                <a:off x="9715500" y="2167890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6702" y="25146000"/>
              <a:ext cx="16268698" cy="3048000"/>
              <a:chOff x="266702" y="25146000"/>
              <a:chExt cx="16268698" cy="3048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969377" y="25146000"/>
                <a:ext cx="2725893" cy="1211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800" dirty="0" smtClean="0"/>
                  <a:t>Operation</a:t>
                </a:r>
                <a:endParaRPr lang="en-US" sz="28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66702" y="2738632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OperationModify</a:t>
                </a:r>
                <a:endParaRPr lang="en-US" sz="20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781302" y="27386328"/>
                <a:ext cx="2927811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OperationUndo</a:t>
                </a:r>
                <a:endParaRPr lang="en-US" sz="20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59787" y="2738632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OperationAdd</a:t>
                </a:r>
                <a:endParaRPr lang="en-US" sz="2000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267702" y="27386328"/>
                <a:ext cx="2899845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OperationDelete</a:t>
                </a:r>
                <a:endParaRPr lang="en-US" sz="20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12826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OperationDisplay</a:t>
                </a:r>
                <a:endParaRPr lang="en-US" sz="2000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40258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OperationSearch</a:t>
                </a:r>
                <a:endParaRPr lang="en-US" sz="2000" dirty="0"/>
              </a:p>
            </p:txBody>
          </p:sp>
          <p:cxnSp>
            <p:nvCxnSpPr>
              <p:cNvPr id="67" name="Elbow Connector 66"/>
              <p:cNvCxnSpPr>
                <a:stCxn id="61" idx="0"/>
                <a:endCxn id="60" idx="1"/>
              </p:cNvCxnSpPr>
              <p:nvPr/>
            </p:nvCxnSpPr>
            <p:spPr>
              <a:xfrm rot="5400000" flipH="1" flipV="1">
                <a:off x="3381267" y="23798218"/>
                <a:ext cx="1634574" cy="5541646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245208" y="25755600"/>
                <a:ext cx="0" cy="15926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6324600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6" idx="0"/>
                <a:endCxn id="60" idx="3"/>
              </p:cNvCxnSpPr>
              <p:nvPr/>
            </p:nvCxnSpPr>
            <p:spPr>
              <a:xfrm rot="16200000" flipV="1">
                <a:off x="11670660" y="23776364"/>
                <a:ext cx="1634574" cy="558535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5" idx="0"/>
              </p:cNvCxnSpPr>
              <p:nvPr/>
            </p:nvCxnSpPr>
            <p:spPr>
              <a:xfrm flipV="1">
                <a:off x="12537424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0439400" y="2572778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Isosceles Triangle 72"/>
              <p:cNvSpPr/>
              <p:nvPr/>
            </p:nvSpPr>
            <p:spPr>
              <a:xfrm rot="5400000">
                <a:off x="6591300" y="2552315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16200000" flipH="1">
                <a:off x="9715500" y="2553728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9" name="Straight Arrow Connector 78"/>
          <p:cNvCxnSpPr>
            <a:stCxn id="4" idx="3"/>
            <a:endCxn id="3" idx="1"/>
          </p:cNvCxnSpPr>
          <p:nvPr/>
        </p:nvCxnSpPr>
        <p:spPr>
          <a:xfrm>
            <a:off x="7810500" y="7033380"/>
            <a:ext cx="2628900" cy="0"/>
          </a:xfrm>
          <a:prstGeom prst="straightConnector1">
            <a:avLst/>
          </a:prstGeom>
          <a:ln w="38100" cap="rnd">
            <a:prstDash val="solid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8534400" y="6547247"/>
            <a:ext cx="1295400" cy="369332"/>
            <a:chOff x="8534400" y="6547247"/>
            <a:chExt cx="1295400" cy="369332"/>
          </a:xfrm>
        </p:grpSpPr>
        <p:sp>
          <p:nvSpPr>
            <p:cNvPr id="84" name="Isosceles Triangle 83"/>
            <p:cNvSpPr/>
            <p:nvPr/>
          </p:nvSpPr>
          <p:spPr>
            <a:xfrm rot="5400000">
              <a:off x="9371424" y="662579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34400" y="654724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opens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8" name="Isosceles Triangle 87"/>
          <p:cNvSpPr/>
          <p:nvPr/>
        </p:nvSpPr>
        <p:spPr>
          <a:xfrm rot="10800000">
            <a:off x="7344230" y="880753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705600" y="7915870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Passes command 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to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96" name="Straight Arrow Connector 95"/>
          <p:cNvCxnSpPr>
            <a:stCxn id="4" idx="0"/>
            <a:endCxn id="97" idx="2"/>
          </p:cNvCxnSpPr>
          <p:nvPr/>
        </p:nvCxnSpPr>
        <p:spPr>
          <a:xfrm flipH="1" flipV="1">
            <a:off x="6819900" y="4403877"/>
            <a:ext cx="6350" cy="2248503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791200" y="3886200"/>
            <a:ext cx="2057400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Settings</a:t>
            </a:r>
            <a:endParaRPr lang="en-US" sz="20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923313" y="5257800"/>
            <a:ext cx="1028701" cy="563773"/>
            <a:chOff x="6972299" y="8489219"/>
            <a:chExt cx="1028701" cy="563773"/>
          </a:xfrm>
        </p:grpSpPr>
        <p:sp>
          <p:nvSpPr>
            <p:cNvPr id="102" name="Isosceles Triangle 101"/>
            <p:cNvSpPr/>
            <p:nvPr/>
          </p:nvSpPr>
          <p:spPr>
            <a:xfrm rot="10800000" flipV="1">
              <a:off x="7344230" y="880753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72299" y="8489219"/>
              <a:ext cx="102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contains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Elbow Connector 108"/>
          <p:cNvCxnSpPr>
            <a:stCxn id="3" idx="0"/>
            <a:endCxn id="97" idx="3"/>
          </p:cNvCxnSpPr>
          <p:nvPr/>
        </p:nvCxnSpPr>
        <p:spPr>
          <a:xfrm rot="16200000" flipV="1">
            <a:off x="8496404" y="3497236"/>
            <a:ext cx="2595031" cy="3890637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9809570" y="3745468"/>
            <a:ext cx="1325869" cy="369332"/>
            <a:chOff x="16276331" y="8505829"/>
            <a:chExt cx="1325869" cy="369332"/>
          </a:xfrm>
        </p:grpSpPr>
        <p:sp>
          <p:nvSpPr>
            <p:cNvPr id="115" name="Isosceles Triangle 114"/>
            <p:cNvSpPr/>
            <p:nvPr/>
          </p:nvSpPr>
          <p:spPr>
            <a:xfrm rot="16200000" flipH="1">
              <a:off x="16305624" y="8567768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6479771" y="8505829"/>
              <a:ext cx="11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modifies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10515600" y="10226523"/>
            <a:ext cx="2491425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u="sng" dirty="0" err="1" smtClean="0"/>
              <a:t>StringParser</a:t>
            </a:r>
            <a:endParaRPr lang="en-US" sz="2000" u="sng" dirty="0"/>
          </a:p>
        </p:txBody>
      </p:sp>
      <p:cxnSp>
        <p:nvCxnSpPr>
          <p:cNvPr id="121" name="Straight Arrow Connector 120"/>
          <p:cNvCxnSpPr>
            <a:stCxn id="3" idx="2"/>
            <a:endCxn id="120" idx="0"/>
          </p:cNvCxnSpPr>
          <p:nvPr/>
        </p:nvCxnSpPr>
        <p:spPr>
          <a:xfrm>
            <a:off x="11739237" y="7326690"/>
            <a:ext cx="22076" cy="289983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3"/>
            <a:endCxn id="120" idx="1"/>
          </p:cNvCxnSpPr>
          <p:nvPr/>
        </p:nvCxnSpPr>
        <p:spPr>
          <a:xfrm>
            <a:off x="7810500" y="10485362"/>
            <a:ext cx="27051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1734800" y="8296870"/>
            <a:ext cx="1788176" cy="1151929"/>
            <a:chOff x="11734800" y="8296870"/>
            <a:chExt cx="1788176" cy="1151929"/>
          </a:xfrm>
        </p:grpSpPr>
        <p:sp>
          <p:nvSpPr>
            <p:cNvPr id="128" name="Isosceles Triangle 127"/>
            <p:cNvSpPr/>
            <p:nvPr/>
          </p:nvSpPr>
          <p:spPr>
            <a:xfrm rot="10800000">
              <a:off x="12538530" y="9203343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734800" y="8296870"/>
              <a:ext cx="1788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C00000"/>
                  </a:solidFill>
                </a:rPr>
                <a:t>Adds </a:t>
              </a:r>
              <a:r>
                <a:rPr lang="en-US" sz="1800" dirty="0" err="1" smtClean="0">
                  <a:solidFill>
                    <a:srgbClr val="C00000"/>
                  </a:solidFill>
                </a:rPr>
                <a:t>FlexiCommands</a:t>
              </a:r>
              <a:r>
                <a:rPr lang="en-US" sz="1800" dirty="0" smtClean="0">
                  <a:solidFill>
                    <a:srgbClr val="C00000"/>
                  </a:solidFill>
                </a:rPr>
                <a:t>  to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5" name="Isosceles Triangle 134"/>
          <p:cNvSpPr/>
          <p:nvPr/>
        </p:nvSpPr>
        <p:spPr>
          <a:xfrm rot="5400000">
            <a:off x="9447624" y="10148617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63000" y="10070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uses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 rot="10800000" flipV="1">
            <a:off x="6169480" y="881303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797549" y="9058870"/>
            <a:ext cx="102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Returns output to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752600" y="12641338"/>
            <a:ext cx="2462597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List:TaskList</a:t>
            </a:r>
            <a:endParaRPr lang="en-US" sz="2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4724400" y="14171562"/>
            <a:ext cx="300214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OperationHandler</a:t>
            </a:r>
            <a:endParaRPr lang="en-US" sz="2000" dirty="0"/>
          </a:p>
        </p:txBody>
      </p:sp>
      <p:cxnSp>
        <p:nvCxnSpPr>
          <p:cNvPr id="155" name="Elbow Connector 154"/>
          <p:cNvCxnSpPr>
            <a:stCxn id="10" idx="1"/>
            <a:endCxn id="140" idx="0"/>
          </p:cNvCxnSpPr>
          <p:nvPr/>
        </p:nvCxnSpPr>
        <p:spPr>
          <a:xfrm rot="10800000" flipV="1">
            <a:off x="2983900" y="10485362"/>
            <a:ext cx="2921601" cy="2155976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048000" y="12049780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057400" y="13106400"/>
            <a:ext cx="220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</a:t>
            </a:r>
            <a:r>
              <a:rPr lang="en-US" sz="1600" dirty="0" smtClean="0">
                <a:solidFill>
                  <a:srgbClr val="00B050"/>
                </a:solidFill>
              </a:rPr>
              <a:t>ain data structure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834544" y="16528974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Storage</a:t>
            </a:r>
            <a:endParaRPr lang="en-US" sz="2000" dirty="0"/>
          </a:p>
        </p:txBody>
      </p:sp>
      <p:sp>
        <p:nvSpPr>
          <p:cNvPr id="182" name="Rounded Rectangle 181"/>
          <p:cNvSpPr/>
          <p:nvPr/>
        </p:nvSpPr>
        <p:spPr>
          <a:xfrm>
            <a:off x="10320944" y="14171562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CommandParser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410200" y="17059051"/>
            <a:ext cx="220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XML Parser here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0324450" y="16073236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Operation</a:t>
            </a:r>
            <a:endParaRPr lang="en-US" sz="2000" dirty="0"/>
          </a:p>
        </p:txBody>
      </p:sp>
      <p:cxnSp>
        <p:nvCxnSpPr>
          <p:cNvPr id="186" name="Straight Arrow Connector 185"/>
          <p:cNvCxnSpPr>
            <a:stCxn id="141" idx="2"/>
            <a:endCxn id="166" idx="0"/>
          </p:cNvCxnSpPr>
          <p:nvPr/>
        </p:nvCxnSpPr>
        <p:spPr>
          <a:xfrm>
            <a:off x="6225473" y="14689239"/>
            <a:ext cx="39899" cy="1839735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3837535" y="10053082"/>
            <a:ext cx="1371600" cy="369332"/>
            <a:chOff x="16276331" y="8505829"/>
            <a:chExt cx="1371600" cy="369332"/>
          </a:xfrm>
        </p:grpSpPr>
        <p:sp>
          <p:nvSpPr>
            <p:cNvPr id="195" name="Isosceles Triangle 194"/>
            <p:cNvSpPr/>
            <p:nvPr/>
          </p:nvSpPr>
          <p:spPr>
            <a:xfrm rot="16200000" flipH="1">
              <a:off x="16305624" y="8567768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525502" y="8505829"/>
              <a:ext cx="11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updates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8763000" y="13346668"/>
            <a:ext cx="1295400" cy="369332"/>
            <a:chOff x="9258300" y="12456672"/>
            <a:chExt cx="1295400" cy="369332"/>
          </a:xfrm>
        </p:grpSpPr>
        <p:sp>
          <p:nvSpPr>
            <p:cNvPr id="193" name="TextBox 192"/>
            <p:cNvSpPr txBox="1"/>
            <p:nvPr/>
          </p:nvSpPr>
          <p:spPr>
            <a:xfrm>
              <a:off x="9258300" y="1245667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c</a:t>
              </a:r>
              <a:r>
                <a:rPr lang="en-US" sz="1800" dirty="0" smtClean="0">
                  <a:solidFill>
                    <a:srgbClr val="C00000"/>
                  </a:solidFill>
                </a:rPr>
                <a:t>alls on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197" name="Isosceles Triangle 196"/>
            <p:cNvSpPr/>
            <p:nvPr/>
          </p:nvSpPr>
          <p:spPr>
            <a:xfrm rot="5400000">
              <a:off x="10223237" y="12505607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8542906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&lt;&lt;</a:t>
            </a:r>
            <a:r>
              <a:rPr lang="en-US" sz="2000" dirty="0" err="1" smtClean="0"/>
              <a:t>CommandType</a:t>
            </a:r>
            <a:r>
              <a:rPr lang="en-US" sz="2000" dirty="0" smtClean="0"/>
              <a:t>&gt;&gt;</a:t>
            </a:r>
            <a:endParaRPr lang="en-US" sz="2000" dirty="0"/>
          </a:p>
        </p:txBody>
      </p:sp>
      <p:sp>
        <p:nvSpPr>
          <p:cNvPr id="202" name="Rounded Rectangle 201"/>
          <p:cNvSpPr/>
          <p:nvPr/>
        </p:nvSpPr>
        <p:spPr>
          <a:xfrm>
            <a:off x="11897439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Task</a:t>
            </a:r>
            <a:endParaRPr lang="en-US" sz="2000" dirty="0"/>
          </a:p>
        </p:txBody>
      </p:sp>
      <p:cxnSp>
        <p:nvCxnSpPr>
          <p:cNvPr id="203" name="Elbow Connector 202"/>
          <p:cNvCxnSpPr>
            <a:stCxn id="184" idx="2"/>
            <a:endCxn id="201" idx="0"/>
          </p:cNvCxnSpPr>
          <p:nvPr/>
        </p:nvCxnSpPr>
        <p:spPr>
          <a:xfrm rot="5400000">
            <a:off x="10239516" y="16489385"/>
            <a:ext cx="1414234" cy="1617291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4" idx="2"/>
            <a:endCxn id="202" idx="0"/>
          </p:cNvCxnSpPr>
          <p:nvPr/>
        </p:nvCxnSpPr>
        <p:spPr>
          <a:xfrm rot="16200000" flipH="1">
            <a:off x="11916782" y="16429409"/>
            <a:ext cx="1414234" cy="1737242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8125905" y="14061068"/>
            <a:ext cx="2313495" cy="369332"/>
            <a:chOff x="8191501" y="14565124"/>
            <a:chExt cx="2313495" cy="369332"/>
          </a:xfrm>
        </p:grpSpPr>
        <p:sp>
          <p:nvSpPr>
            <p:cNvPr id="212" name="Isosceles Triangle 211"/>
            <p:cNvSpPr/>
            <p:nvPr/>
          </p:nvSpPr>
          <p:spPr>
            <a:xfrm rot="16200000" flipH="1">
              <a:off x="8220794" y="14642837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458200" y="14565124"/>
              <a:ext cx="20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r</a:t>
              </a:r>
              <a:r>
                <a:rPr lang="en-US" sz="1800" dirty="0" smtClean="0">
                  <a:solidFill>
                    <a:srgbClr val="C00000"/>
                  </a:solidFill>
                </a:rPr>
                <a:t>eturns operation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14" name="Elbow Connector 213"/>
          <p:cNvCxnSpPr>
            <a:stCxn id="10" idx="2"/>
            <a:endCxn id="141" idx="0"/>
          </p:cNvCxnSpPr>
          <p:nvPr/>
        </p:nvCxnSpPr>
        <p:spPr>
          <a:xfrm rot="5400000">
            <a:off x="4828056" y="12141618"/>
            <a:ext cx="3427362" cy="632527"/>
          </a:xfrm>
          <a:prstGeom prst="bentConnector3">
            <a:avLst>
              <a:gd name="adj1" fmla="val 86684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Isosceles Triangle 216"/>
          <p:cNvSpPr/>
          <p:nvPr/>
        </p:nvSpPr>
        <p:spPr>
          <a:xfrm rot="10800000">
            <a:off x="6671130" y="15474824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6057899" y="14865224"/>
            <a:ext cx="14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executes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command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20" name="Elbow Connector 219"/>
          <p:cNvCxnSpPr>
            <a:stCxn id="10" idx="2"/>
            <a:endCxn id="182" idx="0"/>
          </p:cNvCxnSpPr>
          <p:nvPr/>
        </p:nvCxnSpPr>
        <p:spPr>
          <a:xfrm rot="16200000" flipH="1">
            <a:off x="7591205" y="10010995"/>
            <a:ext cx="3427362" cy="4893772"/>
          </a:xfrm>
          <a:prstGeom prst="bentConnector3">
            <a:avLst>
              <a:gd name="adj1" fmla="val 86684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82" idx="1"/>
            <a:endCxn id="141" idx="3"/>
          </p:cNvCxnSpPr>
          <p:nvPr/>
        </p:nvCxnSpPr>
        <p:spPr>
          <a:xfrm flipH="1">
            <a:off x="7726546" y="14430401"/>
            <a:ext cx="2594398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2" idx="2"/>
            <a:endCxn id="184" idx="0"/>
          </p:cNvCxnSpPr>
          <p:nvPr/>
        </p:nvCxnSpPr>
        <p:spPr>
          <a:xfrm>
            <a:off x="11751772" y="14689239"/>
            <a:ext cx="3506" cy="1383997"/>
          </a:xfrm>
          <a:prstGeom prst="line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unded Rectangle 233"/>
          <p:cNvSpPr/>
          <p:nvPr/>
        </p:nvSpPr>
        <p:spPr>
          <a:xfrm>
            <a:off x="10667145" y="11941576"/>
            <a:ext cx="2208044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Token</a:t>
            </a:r>
            <a:endParaRPr lang="en-US" sz="2000" dirty="0"/>
          </a:p>
        </p:txBody>
      </p:sp>
      <p:cxnSp>
        <p:nvCxnSpPr>
          <p:cNvPr id="237" name="Straight Connector 236"/>
          <p:cNvCxnSpPr>
            <a:stCxn id="120" idx="2"/>
            <a:endCxn id="234" idx="0"/>
          </p:cNvCxnSpPr>
          <p:nvPr/>
        </p:nvCxnSpPr>
        <p:spPr>
          <a:xfrm>
            <a:off x="11761313" y="10744200"/>
            <a:ext cx="9854" cy="11973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4" idx="2"/>
            <a:endCxn id="182" idx="0"/>
          </p:cNvCxnSpPr>
          <p:nvPr/>
        </p:nvCxnSpPr>
        <p:spPr>
          <a:xfrm flipH="1">
            <a:off x="11751772" y="12459253"/>
            <a:ext cx="19395" cy="17123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 rot="10800000" flipH="1">
            <a:off x="6137730" y="5562600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735571" y="5193268"/>
            <a:ext cx="11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modifies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Raaj</dc:creator>
  <cp:lastModifiedBy>Raaj</cp:lastModifiedBy>
  <cp:revision>17</cp:revision>
  <dcterms:created xsi:type="dcterms:W3CDTF">2012-10-15T09:13:01Z</dcterms:created>
  <dcterms:modified xsi:type="dcterms:W3CDTF">2012-10-15T15:02:24Z</dcterms:modified>
</cp:coreProperties>
</file>