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92" y="4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626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0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377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99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709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53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13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611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60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00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905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7FF7-34E3-463C-A6D2-FC8EEC76B53F}" type="datetimeFigureOut">
              <a:rPr lang="es-AR" smtClean="0"/>
              <a:t>25/4/2022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50E7-B7CA-476D-A517-4A416706CAD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04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50" y="738188"/>
            <a:ext cx="4953000" cy="766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924272" y="738188"/>
            <a:ext cx="4953000" cy="449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924272" y="1187624"/>
            <a:ext cx="4953000" cy="2033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924272" y="3203848"/>
            <a:ext cx="4953000" cy="2033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924272" y="5220072"/>
            <a:ext cx="495300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908720" y="6804248"/>
            <a:ext cx="495300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908720" y="7956376"/>
            <a:ext cx="4953000" cy="449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924272" y="5220072"/>
            <a:ext cx="2498978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6014392" y="778240"/>
            <a:ext cx="51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nav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877272" y="176368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header</a:t>
            </a:r>
            <a:endParaRPr lang="es-A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964592" y="363589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article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916501" y="536408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Aside</a:t>
            </a:r>
            <a:r>
              <a:rPr lang="es-AR" dirty="0" smtClean="0"/>
              <a:t> I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964592" y="61561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Aside</a:t>
            </a:r>
            <a:r>
              <a:rPr lang="es-AR" dirty="0" smtClean="0"/>
              <a:t> D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916501" y="701918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Article</a:t>
            </a:r>
            <a:r>
              <a:rPr lang="es-AR" dirty="0" smtClean="0"/>
              <a:t> b</a:t>
            </a:r>
            <a:endParaRPr lang="es-A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918950" y="7884368"/>
            <a:ext cx="76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footer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5192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soporte</dc:creator>
  <cp:lastModifiedBy>soporte</cp:lastModifiedBy>
  <cp:revision>2</cp:revision>
  <dcterms:created xsi:type="dcterms:W3CDTF">2022-04-26T02:10:39Z</dcterms:created>
  <dcterms:modified xsi:type="dcterms:W3CDTF">2022-04-26T04:05:25Z</dcterms:modified>
</cp:coreProperties>
</file>