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spring-int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9144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>
              <a:defRPr b="1" sz="4800">
                <a:solidFill>
                  <a:srgbClr val="3F662F"/>
                </a:solidFill>
              </a:defRPr>
            </a:pPr>
            <a:r>
              <a:t>Culinary Delights of Italy: A Food Lover's Journey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pring-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914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>
                <a:solidFill>
                  <a:srgbClr val="3F662F"/>
                </a:solidFill>
                <a:latin typeface="Knewave"/>
              </a:defRPr>
            </a:pPr>
            <a:r>
              <a:t>Italy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143000"/>
            <a:ext cx="4114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400"/>
              </a:spcBef>
              <a:defRPr sz="2000"/>
            </a:pPr>
            <a:r>
              <a:t>1. Bologna: Known as the foodie nirvana of Emilia-Romagna, Bologna is a must-visit for anyone who loves food</a:t>
            </a:r>
          </a:p>
          <a:p>
            <a:pPr>
              <a:spcBef>
                <a:spcPts val="1400"/>
              </a:spcBef>
              <a:defRPr sz="2000"/>
            </a:pPr>
            <a:r>
              <a:t>2. Tuscany: Birthplace of the Renaissance, Tuscany is home to the beautiful city of Florence and the charming town of Siena</a:t>
            </a:r>
          </a:p>
          <a:p>
            <a:pPr>
              <a:spcBef>
                <a:spcPts val="1400"/>
              </a:spcBef>
              <a:defRPr sz="2000"/>
            </a:pPr>
            <a:r>
              <a:t>3. Rome: A visit to Europe isn't complete without visiting Rome</a:t>
            </a:r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2860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pring-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914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>
                <a:solidFill>
                  <a:srgbClr val="3F662F"/>
                </a:solidFill>
                <a:latin typeface="Knewave"/>
              </a:defRPr>
            </a:pPr>
            <a:r>
              <a:t>Japan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143000"/>
            <a:ext cx="4114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400"/>
              </a:spcBef>
              <a:defRPr sz="2000"/>
            </a:pPr>
            <a:r>
              <a:t>1. Tokyo: Japan's bustling capital city is home to some of the best food in the country</a:t>
            </a:r>
          </a:p>
          <a:p>
            <a:pPr>
              <a:spcBef>
                <a:spcPts val="1400"/>
              </a:spcBef>
              <a:defRPr sz="2000"/>
            </a:pPr>
            <a:r>
              <a:t>2. Kyoto: Known for its beautiful temples and gardens, Kyoto is a must-visit for anyone interested in Japanese culture</a:t>
            </a:r>
          </a:p>
          <a:p>
            <a:pPr>
              <a:spcBef>
                <a:spcPts val="1400"/>
              </a:spcBef>
              <a:defRPr sz="2000"/>
            </a:pPr>
            <a:r>
              <a:t>3. Osaka: Osaka is famous for its delicious street food, including takoyaki (octopus balls) and okonomiyaki (savory pancakes)</a:t>
            </a:r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2860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pring-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914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>
                <a:solidFill>
                  <a:srgbClr val="3F662F"/>
                </a:solidFill>
                <a:latin typeface="Knewave"/>
              </a:defRPr>
            </a:pPr>
            <a:r>
              <a:t>Mexico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143000"/>
            <a:ext cx="4114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400"/>
              </a:spcBef>
              <a:defRPr sz="2000"/>
            </a:pPr>
            <a:r>
              <a:t>1. Mexico City: Mexico's vibrant capital city is home to some of the best food in the country</a:t>
            </a:r>
          </a:p>
          <a:p>
            <a:pPr>
              <a:spcBef>
                <a:spcPts val="1400"/>
              </a:spcBef>
              <a:defRPr sz="2000"/>
            </a:pPr>
            <a:r>
              <a:t>2. Oaxaca: Known for its rich culinary traditions, Oaxaca is a must-visit for anyone interested in Mexican food</a:t>
            </a:r>
          </a:p>
          <a:p>
            <a:pPr>
              <a:spcBef>
                <a:spcPts val="1400"/>
              </a:spcBef>
              <a:defRPr sz="2000"/>
            </a:pPr>
            <a:r>
              <a:t>3. Yucatan Peninsula: The Yucatan Peninsula is home to some of Mexico's most famous dishes, including cochinita pibil (slow-cooked pork) and ceviche (raw fish marinated in citrus juice)</a:t>
            </a:r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2860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spring-concl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3F662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