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59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F650B-2009-F746-828B-29A4399531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F650B-2009-F746-828B-29A4399531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F650B-2009-F746-828B-29A4399531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F650B-2009-F746-828B-29A4399531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6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3.emf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image" Target="../media/image2.png"/><Relationship Id="rId5" Type="http://schemas.openxmlformats.org/officeDocument/2006/relationships/tags" Target="../tags/tag83.xml"/><Relationship Id="rId4" Type="http://schemas.openxmlformats.org/officeDocument/2006/relationships/image" Target="../media/image6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../media/image6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2.png"/><Relationship Id="rId5" Type="http://schemas.openxmlformats.org/officeDocument/2006/relationships/tags" Target="../tags/tag99.xml"/><Relationship Id="rId4" Type="http://schemas.openxmlformats.org/officeDocument/2006/relationships/image" Target="../media/image6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image" Target="../media/image2.png"/><Relationship Id="rId5" Type="http://schemas.openxmlformats.org/officeDocument/2006/relationships/tags" Target="../tags/tag108.xml"/><Relationship Id="rId4" Type="http://schemas.openxmlformats.org/officeDocument/2006/relationships/image" Target="../media/image6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image" Target="../media/image6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6.png"/><Relationship Id="rId2" Type="http://schemas.openxmlformats.org/officeDocument/2006/relationships/tags" Target="../tags/tag12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20.xml"/><Relationship Id="rId7" Type="http://schemas.openxmlformats.org/officeDocument/2006/relationships/image" Target="../media/image4.png"/><Relationship Id="rId6" Type="http://schemas.openxmlformats.org/officeDocument/2006/relationships/tags" Target="../tags/tag19.xml"/><Relationship Id="rId5" Type="http://schemas.openxmlformats.org/officeDocument/2006/relationships/image" Target="../media/image3.emf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image" Target="../media/image2.png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6.png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image" Target="../media/image6.png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39850" y="282413"/>
            <a:ext cx="6112299" cy="6102674"/>
          </a:xfrm>
          <a:prstGeom prst="rect">
            <a:avLst/>
          </a:prstGeom>
        </p:spPr>
      </p:pic>
      <p:sp>
        <p:nvSpPr>
          <p:cNvPr id="8" name="任意形状 46"/>
          <p:cNvSpPr/>
          <p:nvPr>
            <p:custDataLst>
              <p:tags r:id="rId4"/>
            </p:custDataLst>
          </p:nvPr>
        </p:nvSpPr>
        <p:spPr>
          <a:xfrm>
            <a:off x="2508244" y="2173763"/>
            <a:ext cx="7175507" cy="1170541"/>
          </a:xfrm>
          <a:custGeom>
            <a:avLst/>
            <a:gdLst>
              <a:gd name="connsiteX0" fmla="*/ 2 w 7175507"/>
              <a:gd name="connsiteY0" fmla="*/ 0 h 1170541"/>
              <a:gd name="connsiteX1" fmla="*/ 7175507 w 7175507"/>
              <a:gd name="connsiteY1" fmla="*/ 0 h 1170541"/>
              <a:gd name="connsiteX2" fmla="*/ 6588804 w 7175507"/>
              <a:gd name="connsiteY2" fmla="*/ 586704 h 1170541"/>
              <a:gd name="connsiteX3" fmla="*/ 7172641 w 7175507"/>
              <a:gd name="connsiteY3" fmla="*/ 1170541 h 1170541"/>
              <a:gd name="connsiteX4" fmla="*/ 0 w 7175507"/>
              <a:gd name="connsiteY4" fmla="*/ 1170541 h 1170541"/>
              <a:gd name="connsiteX5" fmla="*/ 585271 w 7175507"/>
              <a:gd name="connsiteY5" fmla="*/ 585270 h 117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5507" h="1170541">
                <a:moveTo>
                  <a:pt x="2" y="0"/>
                </a:moveTo>
                <a:lnTo>
                  <a:pt x="7175507" y="0"/>
                </a:lnTo>
                <a:lnTo>
                  <a:pt x="6588804" y="586704"/>
                </a:lnTo>
                <a:lnTo>
                  <a:pt x="7172641" y="1170541"/>
                </a:lnTo>
                <a:lnTo>
                  <a:pt x="0" y="1170541"/>
                </a:lnTo>
                <a:lnTo>
                  <a:pt x="585271" y="58527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latin typeface="微软雅黑" panose="020B050302020402020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5376000" y="4581982"/>
            <a:ext cx="1440000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5376000" y="4174201"/>
            <a:ext cx="1440000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3032273" y="2165905"/>
            <a:ext cx="6136371" cy="120032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800" b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3023355" y="3407412"/>
            <a:ext cx="6145289" cy="719008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-237590" y="-276760"/>
            <a:ext cx="12648131" cy="7328529"/>
            <a:chOff x="-237590" y="-276760"/>
            <a:chExt cx="12648131" cy="732852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>
              <a:off x="209550" y="191367"/>
              <a:ext cx="11753850" cy="6475266"/>
            </a:xfrm>
            <a:custGeom>
              <a:avLst/>
              <a:gdLst>
                <a:gd name="connsiteX0" fmla="*/ 152400 w 11753850"/>
                <a:gd name="connsiteY0" fmla="*/ 180108 h 6475266"/>
                <a:gd name="connsiteX1" fmla="*/ 152400 w 11753850"/>
                <a:gd name="connsiteY1" fmla="*/ 6295158 h 6475266"/>
                <a:gd name="connsiteX2" fmla="*/ 11601450 w 11753850"/>
                <a:gd name="connsiteY2" fmla="*/ 6295158 h 6475266"/>
                <a:gd name="connsiteX3" fmla="*/ 11601450 w 11753850"/>
                <a:gd name="connsiteY3" fmla="*/ 180108 h 6475266"/>
                <a:gd name="connsiteX4" fmla="*/ 0 w 11753850"/>
                <a:gd name="connsiteY4" fmla="*/ 0 h 6475266"/>
                <a:gd name="connsiteX5" fmla="*/ 11753850 w 11753850"/>
                <a:gd name="connsiteY5" fmla="*/ 0 h 6475266"/>
                <a:gd name="connsiteX6" fmla="*/ 11753850 w 11753850"/>
                <a:gd name="connsiteY6" fmla="*/ 6475266 h 6475266"/>
                <a:gd name="connsiteX7" fmla="*/ 0 w 11753850"/>
                <a:gd name="connsiteY7" fmla="*/ 6475266 h 647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3850" h="6475266">
                  <a:moveTo>
                    <a:pt x="152400" y="180108"/>
                  </a:moveTo>
                  <a:lnTo>
                    <a:pt x="152400" y="6295158"/>
                  </a:lnTo>
                  <a:lnTo>
                    <a:pt x="11601450" y="6295158"/>
                  </a:lnTo>
                  <a:lnTo>
                    <a:pt x="11601450" y="180108"/>
                  </a:lnTo>
                  <a:close/>
                  <a:moveTo>
                    <a:pt x="0" y="0"/>
                  </a:moveTo>
                  <a:lnTo>
                    <a:pt x="11753850" y="0"/>
                  </a:lnTo>
                  <a:lnTo>
                    <a:pt x="11753850" y="6475266"/>
                  </a:lnTo>
                  <a:lnTo>
                    <a:pt x="0" y="64752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rot="16200000">
              <a:off x="-323850" y="-190500"/>
              <a:ext cx="1976100" cy="180358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rot="5400000">
              <a:off x="10520701" y="5161929"/>
              <a:ext cx="1976100" cy="180358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491996" y="1792934"/>
            <a:ext cx="3208001" cy="31959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92880" y="2843971"/>
            <a:ext cx="5006240" cy="1170058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6541200"/>
            <a:ext cx="12192000" cy="31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10520701" y="5161929"/>
            <a:ext cx="1976100" cy="1803580"/>
          </a:xfrm>
          <a:prstGeom prst="rect">
            <a:avLst/>
          </a:prstGeom>
        </p:spPr>
      </p:pic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-61328" y="-154305"/>
            <a:ext cx="1882140" cy="1828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237590" y="-276760"/>
            <a:ext cx="12648131" cy="7328529"/>
            <a:chOff x="-237590" y="-276760"/>
            <a:chExt cx="12648131" cy="7328529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rot="16200000">
              <a:off x="-323850" y="-190500"/>
              <a:ext cx="1976100" cy="180358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rot="5400000">
              <a:off x="10520701" y="5161929"/>
              <a:ext cx="1976100" cy="18035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6200000">
            <a:off x="-108308" y="50410"/>
            <a:ext cx="1976100" cy="1803580"/>
          </a:xfrm>
          <a:prstGeom prst="rect">
            <a:avLst/>
          </a:prstGeom>
        </p:spPr>
      </p:pic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rot="10800000">
            <a:off x="10093960" y="4820285"/>
            <a:ext cx="2098040" cy="2037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6200000">
            <a:off x="-108308" y="50410"/>
            <a:ext cx="1976100" cy="1803580"/>
          </a:xfrm>
          <a:prstGeom prst="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rot="10800000">
            <a:off x="10093960" y="4820285"/>
            <a:ext cx="2098040" cy="2037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10309850" y="5051961"/>
            <a:ext cx="1976100" cy="1803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6200000">
            <a:off x="-108308" y="50410"/>
            <a:ext cx="1976100" cy="18035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0520701" y="5161929"/>
            <a:ext cx="1976100" cy="180358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7955193">
            <a:off x="10846096" y="2827945"/>
            <a:ext cx="1239416" cy="1203779"/>
          </a:xfrm>
          <a:prstGeom prst="rect">
            <a:avLst/>
          </a:prstGeom>
        </p:spPr>
      </p:pic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18671560">
            <a:off x="128604" y="2827111"/>
            <a:ext cx="1239416" cy="1203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5575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0668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-61328" y="-154305"/>
            <a:ext cx="1882140" cy="1828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794796" y="4189921"/>
            <a:ext cx="4602408" cy="624845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3200" b="1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794796" y="4874204"/>
            <a:ext cx="4602408" cy="10779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35476" y="1377079"/>
            <a:ext cx="2521048" cy="25115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5400000">
            <a:off x="3635101" y="4284326"/>
            <a:ext cx="570555" cy="4360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76000" y="4101459"/>
            <a:ext cx="494577" cy="7502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6228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7155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7155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-61328" y="-154305"/>
            <a:ext cx="1882140" cy="1828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-61328" y="-154305"/>
            <a:ext cx="1882140" cy="1828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43840" y="256032"/>
            <a:ext cx="11704320" cy="6345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>
            <p:custDataLst>
              <p:tags r:id="rId5"/>
            </p:custDataLst>
          </p:nvPr>
        </p:nvGrpSpPr>
        <p:grpSpPr>
          <a:xfrm>
            <a:off x="-237590" y="-276760"/>
            <a:ext cx="12648131" cy="7328529"/>
            <a:chOff x="-237590" y="-276760"/>
            <a:chExt cx="12648131" cy="7328529"/>
          </a:xfrm>
        </p:grpSpPr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>
              <a:off x="209550" y="191367"/>
              <a:ext cx="11753850" cy="6475266"/>
            </a:xfrm>
            <a:custGeom>
              <a:avLst/>
              <a:gdLst>
                <a:gd name="connsiteX0" fmla="*/ 152400 w 11753850"/>
                <a:gd name="connsiteY0" fmla="*/ 180108 h 6475266"/>
                <a:gd name="connsiteX1" fmla="*/ 152400 w 11753850"/>
                <a:gd name="connsiteY1" fmla="*/ 6295158 h 6475266"/>
                <a:gd name="connsiteX2" fmla="*/ 11601450 w 11753850"/>
                <a:gd name="connsiteY2" fmla="*/ 6295158 h 6475266"/>
                <a:gd name="connsiteX3" fmla="*/ 11601450 w 11753850"/>
                <a:gd name="connsiteY3" fmla="*/ 180108 h 6475266"/>
                <a:gd name="connsiteX4" fmla="*/ 0 w 11753850"/>
                <a:gd name="connsiteY4" fmla="*/ 0 h 6475266"/>
                <a:gd name="connsiteX5" fmla="*/ 11753850 w 11753850"/>
                <a:gd name="connsiteY5" fmla="*/ 0 h 6475266"/>
                <a:gd name="connsiteX6" fmla="*/ 11753850 w 11753850"/>
                <a:gd name="connsiteY6" fmla="*/ 6475266 h 6475266"/>
                <a:gd name="connsiteX7" fmla="*/ 0 w 11753850"/>
                <a:gd name="connsiteY7" fmla="*/ 6475266 h 647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3850" h="6475266">
                  <a:moveTo>
                    <a:pt x="152400" y="180108"/>
                  </a:moveTo>
                  <a:lnTo>
                    <a:pt x="152400" y="6295158"/>
                  </a:lnTo>
                  <a:lnTo>
                    <a:pt x="11601450" y="6295158"/>
                  </a:lnTo>
                  <a:lnTo>
                    <a:pt x="11601450" y="180108"/>
                  </a:lnTo>
                  <a:close/>
                  <a:moveTo>
                    <a:pt x="0" y="0"/>
                  </a:moveTo>
                  <a:lnTo>
                    <a:pt x="11753850" y="0"/>
                  </a:lnTo>
                  <a:lnTo>
                    <a:pt x="11753850" y="6475266"/>
                  </a:lnTo>
                  <a:lnTo>
                    <a:pt x="0" y="64752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8"/>
            <a:srcRect/>
            <a:stretch>
              <a:fillRect/>
            </a:stretch>
          </p:blipFill>
          <p:spPr>
            <a:xfrm rot="16200000">
              <a:off x="-323850" y="-190500"/>
              <a:ext cx="1976100" cy="180358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8"/>
            <a:srcRect/>
            <a:stretch>
              <a:fillRect/>
            </a:stretch>
          </p:blipFill>
          <p:spPr>
            <a:xfrm rot="5400000">
              <a:off x="10520701" y="5161929"/>
              <a:ext cx="1976100" cy="180358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10800000">
            <a:off x="10208895" y="4887595"/>
            <a:ext cx="2098040" cy="20377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237590" y="-276760"/>
            <a:ext cx="12648131" cy="7328529"/>
            <a:chOff x="-237590" y="-276760"/>
            <a:chExt cx="12648131" cy="7328529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rot="16200000">
              <a:off x="-323850" y="-190500"/>
              <a:ext cx="1976100" cy="180358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rot="5400000">
              <a:off x="10520701" y="5161929"/>
              <a:ext cx="1976100" cy="180358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image" Target="../media/image9.png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image" Target="../media/image8.png"/><Relationship Id="rId36" Type="http://schemas.openxmlformats.org/officeDocument/2006/relationships/notesSlide" Target="../notesSlides/notesSlide2.xml"/><Relationship Id="rId35" Type="http://schemas.openxmlformats.org/officeDocument/2006/relationships/slideLayout" Target="../slideLayouts/slideLayout6.xml"/><Relationship Id="rId34" Type="http://schemas.openxmlformats.org/officeDocument/2006/relationships/themeOverride" Target="../theme/themeOverride2.xml"/><Relationship Id="rId33" Type="http://schemas.openxmlformats.org/officeDocument/2006/relationships/tags" Target="../tags/tag181.xml"/><Relationship Id="rId32" Type="http://schemas.openxmlformats.org/officeDocument/2006/relationships/tags" Target="../tags/tag180.xml"/><Relationship Id="rId31" Type="http://schemas.openxmlformats.org/officeDocument/2006/relationships/tags" Target="../tags/tag179.xml"/><Relationship Id="rId30" Type="http://schemas.openxmlformats.org/officeDocument/2006/relationships/tags" Target="../tags/tag178.xml"/><Relationship Id="rId3" Type="http://schemas.openxmlformats.org/officeDocument/2006/relationships/tags" Target="../tags/tag154.xml"/><Relationship Id="rId29" Type="http://schemas.openxmlformats.org/officeDocument/2006/relationships/tags" Target="../tags/tag177.xml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image" Target="../media/image7.png"/><Relationship Id="rId19" Type="http://schemas.openxmlformats.org/officeDocument/2006/relationships/tags" Target="../tags/tag167.xml"/><Relationship Id="rId18" Type="http://schemas.openxmlformats.org/officeDocument/2006/relationships/image" Target="../media/image10.png"/><Relationship Id="rId17" Type="http://schemas.openxmlformats.org/officeDocument/2006/relationships/tags" Target="../tags/tag166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2019-07-16</a:t>
            </a:r>
            <a:endParaRPr lang="en-US" altLang="zh-CN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王晓瑞</a:t>
            </a: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垃圾回收机制</a:t>
            </a:r>
            <a:endParaRPr lang="zh-CN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单击添加副标题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8725264">
            <a:off x="1856714" y="2341683"/>
            <a:ext cx="1231992" cy="941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2271862">
            <a:off x="3789949" y="3221342"/>
            <a:ext cx="756193" cy="1147034"/>
          </a:xfrm>
          <a:prstGeom prst="rect">
            <a:avLst/>
          </a:prstGeom>
        </p:spPr>
      </p:pic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5734137" y="1425273"/>
            <a:ext cx="698500" cy="69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9000000">
            <a:off x="5868241" y="1690449"/>
            <a:ext cx="698468" cy="533788"/>
          </a:xfrm>
          <a:prstGeom prst="rect">
            <a:avLst/>
          </a:prstGeom>
        </p:spPr>
      </p:pic>
      <p:sp>
        <p:nvSpPr>
          <p:cNvPr id="15" name="任意形状 14"/>
          <p:cNvSpPr/>
          <p:nvPr>
            <p:custDataLst>
              <p:tags r:id="rId8"/>
            </p:custDataLst>
          </p:nvPr>
        </p:nvSpPr>
        <p:spPr>
          <a:xfrm rot="13500000">
            <a:off x="6473606" y="1697916"/>
            <a:ext cx="214363" cy="216858"/>
          </a:xfrm>
          <a:custGeom>
            <a:avLst/>
            <a:gdLst>
              <a:gd name="connsiteX0" fmla="*/ 1 w 431800"/>
              <a:gd name="connsiteY0" fmla="*/ 0 h 436825"/>
              <a:gd name="connsiteX1" fmla="*/ 45720 w 431800"/>
              <a:gd name="connsiteY1" fmla="*/ 0 h 436825"/>
              <a:gd name="connsiteX2" fmla="*/ 45720 w 431800"/>
              <a:gd name="connsiteY2" fmla="*/ 391106 h 436825"/>
              <a:gd name="connsiteX3" fmla="*/ 431800 w 431800"/>
              <a:gd name="connsiteY3" fmla="*/ 391106 h 436825"/>
              <a:gd name="connsiteX4" fmla="*/ 431800 w 431800"/>
              <a:gd name="connsiteY4" fmla="*/ 436825 h 436825"/>
              <a:gd name="connsiteX5" fmla="*/ 0 w 431800"/>
              <a:gd name="connsiteY5" fmla="*/ 436825 h 436825"/>
              <a:gd name="connsiteX6" fmla="*/ 0 w 431800"/>
              <a:gd name="connsiteY6" fmla="*/ 391106 h 436825"/>
              <a:gd name="connsiteX7" fmla="*/ 1 w 431800"/>
              <a:gd name="connsiteY7" fmla="*/ 391106 h 43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436825">
                <a:moveTo>
                  <a:pt x="1" y="0"/>
                </a:moveTo>
                <a:lnTo>
                  <a:pt x="45720" y="0"/>
                </a:lnTo>
                <a:lnTo>
                  <a:pt x="45720" y="391106"/>
                </a:lnTo>
                <a:lnTo>
                  <a:pt x="431800" y="391106"/>
                </a:lnTo>
                <a:lnTo>
                  <a:pt x="431800" y="436825"/>
                </a:lnTo>
                <a:lnTo>
                  <a:pt x="0" y="436825"/>
                </a:lnTo>
                <a:lnTo>
                  <a:pt x="0" y="391106"/>
                </a:lnTo>
                <a:lnTo>
                  <a:pt x="1" y="391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任意形状 22"/>
          <p:cNvSpPr/>
          <p:nvPr>
            <p:custDataLst>
              <p:tags r:id="rId9"/>
            </p:custDataLst>
          </p:nvPr>
        </p:nvSpPr>
        <p:spPr>
          <a:xfrm>
            <a:off x="6653368" y="1532317"/>
            <a:ext cx="3081865" cy="572184"/>
          </a:xfrm>
          <a:custGeom>
            <a:avLst/>
            <a:gdLst>
              <a:gd name="connsiteX0" fmla="*/ 1 w 3081865"/>
              <a:gd name="connsiteY0" fmla="*/ 0 h 572184"/>
              <a:gd name="connsiteX1" fmla="*/ 2855464 w 3081865"/>
              <a:gd name="connsiteY1" fmla="*/ 0 h 572184"/>
              <a:gd name="connsiteX2" fmla="*/ 3081865 w 3081865"/>
              <a:gd name="connsiteY2" fmla="*/ 270981 h 572184"/>
              <a:gd name="connsiteX3" fmla="*/ 3081865 w 3081865"/>
              <a:gd name="connsiteY3" fmla="*/ 288084 h 572184"/>
              <a:gd name="connsiteX4" fmla="*/ 2844504 w 3081865"/>
              <a:gd name="connsiteY4" fmla="*/ 572184 h 572184"/>
              <a:gd name="connsiteX5" fmla="*/ 0 w 3081865"/>
              <a:gd name="connsiteY5" fmla="*/ 572184 h 572184"/>
              <a:gd name="connsiteX6" fmla="*/ 286092 w 3081865"/>
              <a:gd name="connsiteY6" fmla="*/ 286092 h 5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1865" h="572184">
                <a:moveTo>
                  <a:pt x="1" y="0"/>
                </a:moveTo>
                <a:lnTo>
                  <a:pt x="2855464" y="0"/>
                </a:lnTo>
                <a:lnTo>
                  <a:pt x="3081865" y="270981"/>
                </a:lnTo>
                <a:lnTo>
                  <a:pt x="3081865" y="288084"/>
                </a:lnTo>
                <a:lnTo>
                  <a:pt x="2844504" y="572184"/>
                </a:lnTo>
                <a:lnTo>
                  <a:pt x="0" y="572184"/>
                </a:lnTo>
                <a:lnTo>
                  <a:pt x="286092" y="2860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"/>
          <p:cNvSpPr txBox="1"/>
          <p:nvPr>
            <p:custDataLst>
              <p:tags r:id="rId10"/>
            </p:custDataLst>
          </p:nvPr>
        </p:nvSpPr>
        <p:spPr>
          <a:xfrm>
            <a:off x="7033780" y="1611744"/>
            <a:ext cx="2377007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由来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4" name="TextBox 2"/>
          <p:cNvSpPr txBox="1"/>
          <p:nvPr>
            <p:custDataLst>
              <p:tags r:id="rId11"/>
            </p:custDataLst>
          </p:nvPr>
        </p:nvSpPr>
        <p:spPr>
          <a:xfrm>
            <a:off x="5794197" y="1573623"/>
            <a:ext cx="61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normalizeH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01</a:t>
            </a:r>
            <a:endParaRPr kumimoji="0" lang="en-US" altLang="zh-CN" sz="2000" kern="1200" cap="none" normalizeH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5" name="椭圆 34"/>
          <p:cNvSpPr/>
          <p:nvPr>
            <p:custDataLst>
              <p:tags r:id="rId12"/>
            </p:custDataLst>
          </p:nvPr>
        </p:nvSpPr>
        <p:spPr>
          <a:xfrm>
            <a:off x="5734137" y="2507928"/>
            <a:ext cx="698500" cy="69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任意形状 36"/>
          <p:cNvSpPr/>
          <p:nvPr>
            <p:custDataLst>
              <p:tags r:id="rId13"/>
            </p:custDataLst>
          </p:nvPr>
        </p:nvSpPr>
        <p:spPr>
          <a:xfrm rot="13500000">
            <a:off x="6473606" y="2780571"/>
            <a:ext cx="214363" cy="216858"/>
          </a:xfrm>
          <a:custGeom>
            <a:avLst/>
            <a:gdLst>
              <a:gd name="connsiteX0" fmla="*/ 1 w 431800"/>
              <a:gd name="connsiteY0" fmla="*/ 0 h 436825"/>
              <a:gd name="connsiteX1" fmla="*/ 45720 w 431800"/>
              <a:gd name="connsiteY1" fmla="*/ 0 h 436825"/>
              <a:gd name="connsiteX2" fmla="*/ 45720 w 431800"/>
              <a:gd name="connsiteY2" fmla="*/ 391106 h 436825"/>
              <a:gd name="connsiteX3" fmla="*/ 431800 w 431800"/>
              <a:gd name="connsiteY3" fmla="*/ 391106 h 436825"/>
              <a:gd name="connsiteX4" fmla="*/ 431800 w 431800"/>
              <a:gd name="connsiteY4" fmla="*/ 436825 h 436825"/>
              <a:gd name="connsiteX5" fmla="*/ 0 w 431800"/>
              <a:gd name="connsiteY5" fmla="*/ 436825 h 436825"/>
              <a:gd name="connsiteX6" fmla="*/ 0 w 431800"/>
              <a:gd name="connsiteY6" fmla="*/ 391106 h 436825"/>
              <a:gd name="connsiteX7" fmla="*/ 1 w 431800"/>
              <a:gd name="connsiteY7" fmla="*/ 391106 h 43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436825">
                <a:moveTo>
                  <a:pt x="1" y="0"/>
                </a:moveTo>
                <a:lnTo>
                  <a:pt x="45720" y="0"/>
                </a:lnTo>
                <a:lnTo>
                  <a:pt x="45720" y="391106"/>
                </a:lnTo>
                <a:lnTo>
                  <a:pt x="431800" y="391106"/>
                </a:lnTo>
                <a:lnTo>
                  <a:pt x="431800" y="436825"/>
                </a:lnTo>
                <a:lnTo>
                  <a:pt x="0" y="436825"/>
                </a:lnTo>
                <a:lnTo>
                  <a:pt x="0" y="391106"/>
                </a:lnTo>
                <a:lnTo>
                  <a:pt x="1" y="3911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任意形状 37"/>
          <p:cNvSpPr/>
          <p:nvPr>
            <p:custDataLst>
              <p:tags r:id="rId14"/>
            </p:custDataLst>
          </p:nvPr>
        </p:nvSpPr>
        <p:spPr>
          <a:xfrm>
            <a:off x="6653368" y="2614972"/>
            <a:ext cx="3081865" cy="572184"/>
          </a:xfrm>
          <a:custGeom>
            <a:avLst/>
            <a:gdLst>
              <a:gd name="connsiteX0" fmla="*/ 1 w 3081865"/>
              <a:gd name="connsiteY0" fmla="*/ 0 h 572184"/>
              <a:gd name="connsiteX1" fmla="*/ 2855464 w 3081865"/>
              <a:gd name="connsiteY1" fmla="*/ 0 h 572184"/>
              <a:gd name="connsiteX2" fmla="*/ 3081865 w 3081865"/>
              <a:gd name="connsiteY2" fmla="*/ 270981 h 572184"/>
              <a:gd name="connsiteX3" fmla="*/ 3081865 w 3081865"/>
              <a:gd name="connsiteY3" fmla="*/ 288084 h 572184"/>
              <a:gd name="connsiteX4" fmla="*/ 2844504 w 3081865"/>
              <a:gd name="connsiteY4" fmla="*/ 572184 h 572184"/>
              <a:gd name="connsiteX5" fmla="*/ 0 w 3081865"/>
              <a:gd name="connsiteY5" fmla="*/ 572184 h 572184"/>
              <a:gd name="connsiteX6" fmla="*/ 286092 w 3081865"/>
              <a:gd name="connsiteY6" fmla="*/ 286092 h 5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1865" h="572184">
                <a:moveTo>
                  <a:pt x="1" y="0"/>
                </a:moveTo>
                <a:lnTo>
                  <a:pt x="2855464" y="0"/>
                </a:lnTo>
                <a:lnTo>
                  <a:pt x="3081865" y="270981"/>
                </a:lnTo>
                <a:lnTo>
                  <a:pt x="3081865" y="288084"/>
                </a:lnTo>
                <a:lnTo>
                  <a:pt x="2844504" y="572184"/>
                </a:lnTo>
                <a:lnTo>
                  <a:pt x="0" y="572184"/>
                </a:lnTo>
                <a:lnTo>
                  <a:pt x="286092" y="2860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2"/>
          <p:cNvSpPr txBox="1"/>
          <p:nvPr>
            <p:custDataLst>
              <p:tags r:id="rId15"/>
            </p:custDataLst>
          </p:nvPr>
        </p:nvSpPr>
        <p:spPr>
          <a:xfrm>
            <a:off x="7033780" y="2694399"/>
            <a:ext cx="2377007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经历历程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40" name="TextBox 2"/>
          <p:cNvSpPr txBox="1"/>
          <p:nvPr>
            <p:custDataLst>
              <p:tags r:id="rId16"/>
            </p:custDataLst>
          </p:nvPr>
        </p:nvSpPr>
        <p:spPr>
          <a:xfrm>
            <a:off x="5794197" y="2656278"/>
            <a:ext cx="61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normalizeH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02</a:t>
            </a:r>
            <a:endParaRPr kumimoji="0" lang="en-US" altLang="zh-CN" sz="2000" kern="1200" cap="none" normalizeH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 rot="13319944">
            <a:off x="6093189" y="2689328"/>
            <a:ext cx="394123" cy="597827"/>
          </a:xfrm>
          <a:prstGeom prst="rect">
            <a:avLst/>
          </a:prstGeom>
        </p:spPr>
      </p:pic>
      <p:sp>
        <p:nvSpPr>
          <p:cNvPr id="48" name="椭圆 47"/>
          <p:cNvSpPr/>
          <p:nvPr>
            <p:custDataLst>
              <p:tags r:id="rId19"/>
            </p:custDataLst>
          </p:nvPr>
        </p:nvSpPr>
        <p:spPr>
          <a:xfrm>
            <a:off x="5734137" y="3570846"/>
            <a:ext cx="698500" cy="69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7"/>
          <a:stretch>
            <a:fillRect/>
          </a:stretch>
        </p:blipFill>
        <p:spPr>
          <a:xfrm rot="9000000">
            <a:off x="5868241" y="3836022"/>
            <a:ext cx="698468" cy="533788"/>
          </a:xfrm>
          <a:prstGeom prst="rect">
            <a:avLst/>
          </a:prstGeom>
        </p:spPr>
      </p:pic>
      <p:sp>
        <p:nvSpPr>
          <p:cNvPr id="50" name="任意形状 49"/>
          <p:cNvSpPr/>
          <p:nvPr>
            <p:custDataLst>
              <p:tags r:id="rId21"/>
            </p:custDataLst>
          </p:nvPr>
        </p:nvSpPr>
        <p:spPr>
          <a:xfrm rot="13500000">
            <a:off x="6473606" y="3843489"/>
            <a:ext cx="214363" cy="216858"/>
          </a:xfrm>
          <a:custGeom>
            <a:avLst/>
            <a:gdLst>
              <a:gd name="connsiteX0" fmla="*/ 1 w 431800"/>
              <a:gd name="connsiteY0" fmla="*/ 0 h 436825"/>
              <a:gd name="connsiteX1" fmla="*/ 45720 w 431800"/>
              <a:gd name="connsiteY1" fmla="*/ 0 h 436825"/>
              <a:gd name="connsiteX2" fmla="*/ 45720 w 431800"/>
              <a:gd name="connsiteY2" fmla="*/ 391106 h 436825"/>
              <a:gd name="connsiteX3" fmla="*/ 431800 w 431800"/>
              <a:gd name="connsiteY3" fmla="*/ 391106 h 436825"/>
              <a:gd name="connsiteX4" fmla="*/ 431800 w 431800"/>
              <a:gd name="connsiteY4" fmla="*/ 436825 h 436825"/>
              <a:gd name="connsiteX5" fmla="*/ 0 w 431800"/>
              <a:gd name="connsiteY5" fmla="*/ 436825 h 436825"/>
              <a:gd name="connsiteX6" fmla="*/ 0 w 431800"/>
              <a:gd name="connsiteY6" fmla="*/ 391106 h 436825"/>
              <a:gd name="connsiteX7" fmla="*/ 1 w 431800"/>
              <a:gd name="connsiteY7" fmla="*/ 391106 h 43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436825">
                <a:moveTo>
                  <a:pt x="1" y="0"/>
                </a:moveTo>
                <a:lnTo>
                  <a:pt x="45720" y="0"/>
                </a:lnTo>
                <a:lnTo>
                  <a:pt x="45720" y="391106"/>
                </a:lnTo>
                <a:lnTo>
                  <a:pt x="431800" y="391106"/>
                </a:lnTo>
                <a:lnTo>
                  <a:pt x="431800" y="436825"/>
                </a:lnTo>
                <a:lnTo>
                  <a:pt x="0" y="436825"/>
                </a:lnTo>
                <a:lnTo>
                  <a:pt x="0" y="391106"/>
                </a:lnTo>
                <a:lnTo>
                  <a:pt x="1" y="391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任意形状 50"/>
          <p:cNvSpPr/>
          <p:nvPr>
            <p:custDataLst>
              <p:tags r:id="rId22"/>
            </p:custDataLst>
          </p:nvPr>
        </p:nvSpPr>
        <p:spPr>
          <a:xfrm>
            <a:off x="6653368" y="3677890"/>
            <a:ext cx="3081865" cy="572184"/>
          </a:xfrm>
          <a:custGeom>
            <a:avLst/>
            <a:gdLst>
              <a:gd name="connsiteX0" fmla="*/ 1 w 3081865"/>
              <a:gd name="connsiteY0" fmla="*/ 0 h 572184"/>
              <a:gd name="connsiteX1" fmla="*/ 2855464 w 3081865"/>
              <a:gd name="connsiteY1" fmla="*/ 0 h 572184"/>
              <a:gd name="connsiteX2" fmla="*/ 3081865 w 3081865"/>
              <a:gd name="connsiteY2" fmla="*/ 270981 h 572184"/>
              <a:gd name="connsiteX3" fmla="*/ 3081865 w 3081865"/>
              <a:gd name="connsiteY3" fmla="*/ 288084 h 572184"/>
              <a:gd name="connsiteX4" fmla="*/ 2844504 w 3081865"/>
              <a:gd name="connsiteY4" fmla="*/ 572184 h 572184"/>
              <a:gd name="connsiteX5" fmla="*/ 0 w 3081865"/>
              <a:gd name="connsiteY5" fmla="*/ 572184 h 572184"/>
              <a:gd name="connsiteX6" fmla="*/ 286092 w 3081865"/>
              <a:gd name="connsiteY6" fmla="*/ 286092 h 5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1865" h="572184">
                <a:moveTo>
                  <a:pt x="1" y="0"/>
                </a:moveTo>
                <a:lnTo>
                  <a:pt x="2855464" y="0"/>
                </a:lnTo>
                <a:lnTo>
                  <a:pt x="3081865" y="270981"/>
                </a:lnTo>
                <a:lnTo>
                  <a:pt x="3081865" y="288084"/>
                </a:lnTo>
                <a:lnTo>
                  <a:pt x="2844504" y="572184"/>
                </a:lnTo>
                <a:lnTo>
                  <a:pt x="0" y="572184"/>
                </a:lnTo>
                <a:lnTo>
                  <a:pt x="286092" y="2860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2"/>
          <p:cNvSpPr txBox="1"/>
          <p:nvPr>
            <p:custDataLst>
              <p:tags r:id="rId23"/>
            </p:custDataLst>
          </p:nvPr>
        </p:nvSpPr>
        <p:spPr>
          <a:xfrm>
            <a:off x="7033780" y="3757317"/>
            <a:ext cx="2377007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解决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3" name="TextBox 2"/>
          <p:cNvSpPr txBox="1"/>
          <p:nvPr>
            <p:custDataLst>
              <p:tags r:id="rId24"/>
            </p:custDataLst>
          </p:nvPr>
        </p:nvSpPr>
        <p:spPr>
          <a:xfrm>
            <a:off x="5794197" y="3719196"/>
            <a:ext cx="61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normalizeH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03</a:t>
            </a:r>
            <a:endParaRPr kumimoji="0" lang="en-US" altLang="zh-CN" sz="2000" kern="1200" cap="none" normalizeH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4" name="椭圆 53"/>
          <p:cNvSpPr/>
          <p:nvPr>
            <p:custDataLst>
              <p:tags r:id="rId25"/>
            </p:custDataLst>
          </p:nvPr>
        </p:nvSpPr>
        <p:spPr>
          <a:xfrm>
            <a:off x="5734137" y="4653501"/>
            <a:ext cx="698500" cy="69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形状 54"/>
          <p:cNvSpPr/>
          <p:nvPr>
            <p:custDataLst>
              <p:tags r:id="rId26"/>
            </p:custDataLst>
          </p:nvPr>
        </p:nvSpPr>
        <p:spPr>
          <a:xfrm rot="13500000">
            <a:off x="6473606" y="4926144"/>
            <a:ext cx="214363" cy="216858"/>
          </a:xfrm>
          <a:custGeom>
            <a:avLst/>
            <a:gdLst>
              <a:gd name="connsiteX0" fmla="*/ 1 w 431800"/>
              <a:gd name="connsiteY0" fmla="*/ 0 h 436825"/>
              <a:gd name="connsiteX1" fmla="*/ 45720 w 431800"/>
              <a:gd name="connsiteY1" fmla="*/ 0 h 436825"/>
              <a:gd name="connsiteX2" fmla="*/ 45720 w 431800"/>
              <a:gd name="connsiteY2" fmla="*/ 391106 h 436825"/>
              <a:gd name="connsiteX3" fmla="*/ 431800 w 431800"/>
              <a:gd name="connsiteY3" fmla="*/ 391106 h 436825"/>
              <a:gd name="connsiteX4" fmla="*/ 431800 w 431800"/>
              <a:gd name="connsiteY4" fmla="*/ 436825 h 436825"/>
              <a:gd name="connsiteX5" fmla="*/ 0 w 431800"/>
              <a:gd name="connsiteY5" fmla="*/ 436825 h 436825"/>
              <a:gd name="connsiteX6" fmla="*/ 0 w 431800"/>
              <a:gd name="connsiteY6" fmla="*/ 391106 h 436825"/>
              <a:gd name="connsiteX7" fmla="*/ 1 w 431800"/>
              <a:gd name="connsiteY7" fmla="*/ 391106 h 43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436825">
                <a:moveTo>
                  <a:pt x="1" y="0"/>
                </a:moveTo>
                <a:lnTo>
                  <a:pt x="45720" y="0"/>
                </a:lnTo>
                <a:lnTo>
                  <a:pt x="45720" y="391106"/>
                </a:lnTo>
                <a:lnTo>
                  <a:pt x="431800" y="391106"/>
                </a:lnTo>
                <a:lnTo>
                  <a:pt x="431800" y="436825"/>
                </a:lnTo>
                <a:lnTo>
                  <a:pt x="0" y="436825"/>
                </a:lnTo>
                <a:lnTo>
                  <a:pt x="0" y="391106"/>
                </a:lnTo>
                <a:lnTo>
                  <a:pt x="1" y="3911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任意形状 55"/>
          <p:cNvSpPr/>
          <p:nvPr>
            <p:custDataLst>
              <p:tags r:id="rId27"/>
            </p:custDataLst>
          </p:nvPr>
        </p:nvSpPr>
        <p:spPr>
          <a:xfrm>
            <a:off x="6653368" y="4760545"/>
            <a:ext cx="3081865" cy="572184"/>
          </a:xfrm>
          <a:custGeom>
            <a:avLst/>
            <a:gdLst>
              <a:gd name="connsiteX0" fmla="*/ 1 w 3081865"/>
              <a:gd name="connsiteY0" fmla="*/ 0 h 572184"/>
              <a:gd name="connsiteX1" fmla="*/ 2855464 w 3081865"/>
              <a:gd name="connsiteY1" fmla="*/ 0 h 572184"/>
              <a:gd name="connsiteX2" fmla="*/ 3081865 w 3081865"/>
              <a:gd name="connsiteY2" fmla="*/ 270981 h 572184"/>
              <a:gd name="connsiteX3" fmla="*/ 3081865 w 3081865"/>
              <a:gd name="connsiteY3" fmla="*/ 288084 h 572184"/>
              <a:gd name="connsiteX4" fmla="*/ 2844504 w 3081865"/>
              <a:gd name="connsiteY4" fmla="*/ 572184 h 572184"/>
              <a:gd name="connsiteX5" fmla="*/ 0 w 3081865"/>
              <a:gd name="connsiteY5" fmla="*/ 572184 h 572184"/>
              <a:gd name="connsiteX6" fmla="*/ 286092 w 3081865"/>
              <a:gd name="connsiteY6" fmla="*/ 286092 h 5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1865" h="572184">
                <a:moveTo>
                  <a:pt x="1" y="0"/>
                </a:moveTo>
                <a:lnTo>
                  <a:pt x="2855464" y="0"/>
                </a:lnTo>
                <a:lnTo>
                  <a:pt x="3081865" y="270981"/>
                </a:lnTo>
                <a:lnTo>
                  <a:pt x="3081865" y="288084"/>
                </a:lnTo>
                <a:lnTo>
                  <a:pt x="2844504" y="572184"/>
                </a:lnTo>
                <a:lnTo>
                  <a:pt x="0" y="572184"/>
                </a:lnTo>
                <a:lnTo>
                  <a:pt x="286092" y="2860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"/>
          <p:cNvSpPr txBox="1"/>
          <p:nvPr>
            <p:custDataLst>
              <p:tags r:id="rId28"/>
            </p:custDataLst>
          </p:nvPr>
        </p:nvSpPr>
        <p:spPr>
          <a:xfrm>
            <a:off x="7033780" y="4839972"/>
            <a:ext cx="2377007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GC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8" name="TextBox 2"/>
          <p:cNvSpPr txBox="1"/>
          <p:nvPr>
            <p:custDataLst>
              <p:tags r:id="rId29"/>
            </p:custDataLst>
          </p:nvPr>
        </p:nvSpPr>
        <p:spPr>
          <a:xfrm>
            <a:off x="5794197" y="4801851"/>
            <a:ext cx="61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normalizeH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04</a:t>
            </a:r>
            <a:endParaRPr kumimoji="0" lang="en-US" altLang="zh-CN" sz="2000" kern="1200" cap="none" normalizeH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59" name="图片 5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18"/>
          <a:stretch>
            <a:fillRect/>
          </a:stretch>
        </p:blipFill>
        <p:spPr>
          <a:xfrm rot="13319944">
            <a:off x="6093189" y="4834901"/>
            <a:ext cx="394123" cy="597827"/>
          </a:xfrm>
          <a:prstGeom prst="rect">
            <a:avLst/>
          </a:prstGeom>
        </p:spPr>
      </p:pic>
      <p:sp>
        <p:nvSpPr>
          <p:cNvPr id="30" name="TextBox 2"/>
          <p:cNvSpPr txBox="1"/>
          <p:nvPr>
            <p:custDataLst>
              <p:tags r:id="rId31"/>
            </p:custDataLst>
          </p:nvPr>
        </p:nvSpPr>
        <p:spPr>
          <a:xfrm>
            <a:off x="2292550" y="3552581"/>
            <a:ext cx="1875497" cy="338554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CONTENTS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3" name="TextBox 2"/>
          <p:cNvSpPr txBox="1"/>
          <p:nvPr>
            <p:custDataLst>
              <p:tags r:id="rId32"/>
            </p:custDataLst>
          </p:nvPr>
        </p:nvSpPr>
        <p:spPr>
          <a:xfrm>
            <a:off x="2292550" y="2740619"/>
            <a:ext cx="1875497" cy="9233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anose="00020600040101010101" pitchFamily="18" charset="-122"/>
                <a:cs typeface="Gen Jyuu GothicL Medium" panose="020B0302020203020207" pitchFamily="34" charset="-128"/>
                <a:sym typeface="+mn-lt"/>
              </a:rPr>
              <a:t>目录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汉仪旗黑-85S" panose="00020600040101010101" pitchFamily="18" charset="-122"/>
              <a:cs typeface="Gen Jyuu GothicL Medium" panose="020B0302020203020207" pitchFamily="34" charset="-128"/>
              <a:sym typeface="+mn-lt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>
            <p:custDataLst>
              <p:tags r:id="rId1"/>
            </p:custDataLst>
          </p:nvPr>
        </p:nvSpPr>
        <p:spPr>
          <a:xfrm>
            <a:off x="5276193" y="1860330"/>
            <a:ext cx="1686468" cy="156866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8000" kern="1200" cap="none" normalizeH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01</a:t>
            </a:r>
            <a:endParaRPr kumimoji="0" lang="en-US" altLang="zh-CN" sz="8000" kern="1200" cap="none" normalizeH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点击此处添加小标题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点击此处添加正文，文字是您思想的提炼，请尽量言简意赅的阐述观点。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5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5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51"/>
  <p:tag name="KSO_WM_UNIT_SHOW_EDIT_AREA_INDICATION" val="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1*b*3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0"/>
  <p:tag name="KSO_WM_UNIT_PRESET_TEXT" val="2019/01/01"/>
  <p:tag name="KSO_WM_UNIT_NOCLEAR" val="0"/>
  <p:tag name="KSO_WM_UNIT_VALUE" val="7"/>
  <p:tag name="KSO_WM_UNIT_TYPE" val="b"/>
  <p:tag name="KSO_WM_UNIT_INDEX" val="3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1*b*2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0"/>
  <p:tag name="KSO_WM_UNIT_PRESET_TEXT" val="汇报人：小明"/>
  <p:tag name="KSO_WM_UNIT_NOCLEAR" val="0"/>
  <p:tag name="KSO_WM_UNIT_VALUE" val="8"/>
  <p:tag name="KSO_WM_UNIT_TYPE" val="b"/>
  <p:tag name="KSO_WM_UNIT_INDEX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1*a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0"/>
  <p:tag name="KSO_WM_UNIT_PRESET_TEXT" val="品牌推广方案"/>
  <p:tag name="KSO_WM_UNIT_NOCLEAR" val="0"/>
  <p:tag name="KSO_WM_UNIT_VALUE" val="8"/>
  <p:tag name="KSO_WM_UNIT_TYPE" val="a"/>
  <p:tag name="KSO_WM_UNIT_INDEX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1*b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0"/>
  <p:tag name="KSO_WM_UNIT_PRESET_TEXT" val="单击添加副标题"/>
  <p:tag name="KSO_WM_UNIT_NOCLEAR" val="0"/>
  <p:tag name="KSO_WM_UNIT_VALUE" val="52"/>
  <p:tag name="KSO_WM_UNIT_TYPE" val="b"/>
  <p:tag name="KSO_WM_UNIT_INDEX" val="1"/>
</p:tagLst>
</file>

<file path=ppt/tags/tag152.xml><?xml version="1.0" encoding="utf-8"?>
<p:tagLst xmlns:p="http://schemas.openxmlformats.org/presentationml/2006/main">
  <p:tag name="KSO_WM_TEMPLATE_THUMBS_INDEX" val="1、4、5、7、8"/>
  <p:tag name="KSO_WM_SLIDE_ID" val="custom20200251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51"/>
  <p:tag name="KSO_WM_SLIDE_LAYOUT" val="a_b"/>
  <p:tag name="KSO_WM_SLIDE_LAYOUT_CNT" val="1_3"/>
  <p:tag name="KSO_WM_SLIDE_COVER_HASPICTURE" val="2"/>
  <p:tag name="KSO_WM_SLIDE_MODEL_TYPE" val="cover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i*2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i*3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2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3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4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f*1_1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UNIT_PRESET_TEXT" val="点击添加小标题"/>
  <p:tag name="KSO_WM_UNIT_NOCLEAR" val="0"/>
  <p:tag name="KSO_WM_UNIT_VALUE" val="8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5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5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2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3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f*1_2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UNIT_PRESET_TEXT" val="点击添加小标题"/>
  <p:tag name="KSO_WM_UNIT_NOCLEAR" val="0"/>
  <p:tag name="KSO_WM_UNIT_VALUE" val="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4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4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5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5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3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2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4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f*1_3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UNIT_PRESET_TEXT" val="点击添加小标题"/>
  <p:tag name="KSO_WM_UNIT_NOCLEAR" val="0"/>
  <p:tag name="KSO_WM_UNIT_VALUE" val="8"/>
  <p:tag name="KSO_WM_DIAGRAM_GROUP_CODE" val="l1-1"/>
  <p:tag name="KSO_WM_UNIT_TYPE" val="l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5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5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4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4_2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4_3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f*1_4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UNIT_PRESET_TEXT" val="点击添加小标题"/>
  <p:tag name="KSO_WM_UNIT_NOCLEAR" val="0"/>
  <p:tag name="KSO_WM_UNIT_VALUE" val="8"/>
  <p:tag name="KSO_WM_DIAGRAM_GROUP_CODE" val="l1-1"/>
  <p:tag name="KSO_WM_UNIT_TYPE" val="l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4_4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4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4_5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5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b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a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SLIDE_ID" val="custom20200251_4"/>
  <p:tag name="KSO_WM_TEMPLATE_SUBCATEGORY" val="0"/>
  <p:tag name="KSO_WM_SLIDE_TYPE" val="contents"/>
  <p:tag name="KSO_WM_SLIDE_SUBTYPE" val="diag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0251"/>
  <p:tag name="KSO_WM_DIAGRAM_GROUP_CODE" val="l1-1"/>
  <p:tag name="KSO_WM_SLIDE_DIAGTYPE" val="l"/>
  <p:tag name="KSO_WM_SLIDE_LAYOUT" val="a_b_l"/>
  <p:tag name="KSO_WM_SLIDE_LAYOUT_CNT" val="1_1_1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5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7*e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7*a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0"/>
  <p:tag name="KSO_WM_UNIT_PRESET_TEXT" val="点击此处添加小标题"/>
  <p:tag name="KSO_WM_UNIT_NOCLEAR" val="0"/>
  <p:tag name="KSO_WM_UNIT_VALUE" val="12"/>
  <p:tag name="KSO_WM_UNIT_TYPE" val="a"/>
  <p:tag name="KSO_WM_UNIT_INDEX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7*b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PRESET_TEXT" val="点击此处添加正文，文字是您思想的提炼，请尽量言简意赅的阐述观点。"/>
  <p:tag name="KSO_WM_UNIT_NOCLEAR" val="0"/>
  <p:tag name="KSO_WM_UNIT_VALUE" val="96"/>
  <p:tag name="KSO_WM_UNIT_TYPE" val="b"/>
  <p:tag name="KSO_WM_UNIT_INDEX" val="1"/>
  <p:tag name="KSO_WM_UNIT_ISCONTENTSTITLE" val="0"/>
</p:tagLst>
</file>

<file path=ppt/tags/tag186.xml><?xml version="1.0" encoding="utf-8"?>
<p:tagLst xmlns:p="http://schemas.openxmlformats.org/presentationml/2006/main">
  <p:tag name="KSO_WM_SLIDE_ID" val="custom20200251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251"/>
  <p:tag name="KSO_WM_SLIDE_LAYOUT" val="a_b_e"/>
  <p:tag name="KSO_WM_SLIDE_LAYOUT_CNT" val="1_1_1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51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5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8*a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0"/>
  <p:tag name="KSO_WM_UNIT_PRESET_TEXT" val="THANKS"/>
  <p:tag name="KSO_WM_UNIT_NOCLEAR" val="0"/>
  <p:tag name="KSO_WM_UNIT_VALUE" val="7"/>
  <p:tag name="KSO_WM_UNIT_TYPE" val="a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0251_8"/>
  <p:tag name="KSO_WM_TEMPLATE_SUBCATEGORY" val="0"/>
  <p:tag name="KSO_WM_SLIDE_TYPE" val="endPage"/>
  <p:tag name="KSO_WM_SLIDE_SUBTYPE" val="pureTxt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0251"/>
  <p:tag name="KSO_WM_SLIDE_LAYOUT" val="a"/>
  <p:tag name="KSO_WM_SLIDE_LAYOUT_CNT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90">
      <a:dk1>
        <a:srgbClr val="000000"/>
      </a:dk1>
      <a:lt1>
        <a:srgbClr val="FFFFFF"/>
      </a:lt1>
      <a:dk2>
        <a:srgbClr val="DBEEEC"/>
      </a:dk2>
      <a:lt2>
        <a:srgbClr val="E6F1F0"/>
      </a:lt2>
      <a:accent1>
        <a:srgbClr val="ABD3CF"/>
      </a:accent1>
      <a:accent2>
        <a:srgbClr val="AFCEBD"/>
      </a:accent2>
      <a:accent3>
        <a:srgbClr val="BBCBB2"/>
      </a:accent3>
      <a:accent4>
        <a:srgbClr val="C6C3AA"/>
      </a:accent4>
      <a:accent5>
        <a:srgbClr val="D2BDA7"/>
      </a:accent5>
      <a:accent6>
        <a:srgbClr val="DAB6AB"/>
      </a:accent6>
      <a:hlink>
        <a:srgbClr val="84A3DF"/>
      </a:hlink>
      <a:folHlink>
        <a:srgbClr val="A86CAB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DBEEEC"/>
    </a:dk2>
    <a:lt2>
      <a:srgbClr val="E6F1F0"/>
    </a:lt2>
    <a:accent1>
      <a:srgbClr val="ABD3CF"/>
    </a:accent1>
    <a:accent2>
      <a:srgbClr val="AFCEBD"/>
    </a:accent2>
    <a:accent3>
      <a:srgbClr val="BBCBB2"/>
    </a:accent3>
    <a:accent4>
      <a:srgbClr val="C6C3AA"/>
    </a:accent4>
    <a:accent5>
      <a:srgbClr val="D2BDA7"/>
    </a:accent5>
    <a:accent6>
      <a:srgbClr val="DAB6AB"/>
    </a:accent6>
    <a:hlink>
      <a:srgbClr val="84A3DF"/>
    </a:hlink>
    <a:folHlink>
      <a:srgbClr val="A86CAB"/>
    </a:folHlink>
  </a:clrScheme>
</a:themeOverride>
</file>

<file path=ppt/theme/themeOverride2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DBEEEC"/>
    </a:dk2>
    <a:lt2>
      <a:srgbClr val="E6F1F0"/>
    </a:lt2>
    <a:accent1>
      <a:srgbClr val="ABD3CF"/>
    </a:accent1>
    <a:accent2>
      <a:srgbClr val="AFCEBD"/>
    </a:accent2>
    <a:accent3>
      <a:srgbClr val="BBCBB2"/>
    </a:accent3>
    <a:accent4>
      <a:srgbClr val="C6C3AA"/>
    </a:accent4>
    <a:accent5>
      <a:srgbClr val="D2BDA7"/>
    </a:accent5>
    <a:accent6>
      <a:srgbClr val="DAB6AB"/>
    </a:accent6>
    <a:hlink>
      <a:srgbClr val="84A3DF"/>
    </a:hlink>
    <a:folHlink>
      <a:srgbClr val="A86CAB"/>
    </a:folHlink>
  </a:clrScheme>
</a:themeOverride>
</file>

<file path=ppt/theme/themeOverride3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DBEEEC"/>
    </a:dk2>
    <a:lt2>
      <a:srgbClr val="E6F1F0"/>
    </a:lt2>
    <a:accent1>
      <a:srgbClr val="ABD3CF"/>
    </a:accent1>
    <a:accent2>
      <a:srgbClr val="AFCEBD"/>
    </a:accent2>
    <a:accent3>
      <a:srgbClr val="BBCBB2"/>
    </a:accent3>
    <a:accent4>
      <a:srgbClr val="C6C3AA"/>
    </a:accent4>
    <a:accent5>
      <a:srgbClr val="D2BDA7"/>
    </a:accent5>
    <a:accent6>
      <a:srgbClr val="DAB6AB"/>
    </a:accent6>
    <a:hlink>
      <a:srgbClr val="84A3DF"/>
    </a:hlink>
    <a:folHlink>
      <a:srgbClr val="A86CAB"/>
    </a:folHlink>
  </a:clrScheme>
</a:themeOverride>
</file>

<file path=ppt/theme/themeOverride4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DBEEEC"/>
    </a:dk2>
    <a:lt2>
      <a:srgbClr val="E6F1F0"/>
    </a:lt2>
    <a:accent1>
      <a:srgbClr val="ABD3CF"/>
    </a:accent1>
    <a:accent2>
      <a:srgbClr val="AFCEBD"/>
    </a:accent2>
    <a:accent3>
      <a:srgbClr val="BBCBB2"/>
    </a:accent3>
    <a:accent4>
      <a:srgbClr val="C6C3AA"/>
    </a:accent4>
    <a:accent5>
      <a:srgbClr val="D2BDA7"/>
    </a:accent5>
    <a:accent6>
      <a:srgbClr val="DAB6AB"/>
    </a:accent6>
    <a:hlink>
      <a:srgbClr val="84A3DF"/>
    </a:hlink>
    <a:folHlink>
      <a:srgbClr val="A86C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Gen Jyuu GothicL Medium</vt:lpstr>
      <vt:lpstr>Yu Gothic UI Light</vt:lpstr>
      <vt:lpstr>1_Office 主题​​</vt:lpstr>
      <vt:lpstr>品牌推广方案</vt:lpstr>
      <vt:lpstr>PowerPoint 演示文稿</vt:lpstr>
      <vt:lpstr>PowerPoint 演示文稿</vt:lpstr>
      <vt:lpstr>点击此处添加小标题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wxr</dc:creator>
  <cp:lastModifiedBy>莫小鱼</cp:lastModifiedBy>
  <cp:revision>5</cp:revision>
  <dcterms:created xsi:type="dcterms:W3CDTF">2019-07-16T02:46:00Z</dcterms:created>
  <dcterms:modified xsi:type="dcterms:W3CDTF">2019-07-16T02:53:09Z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