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Proxima Nova"/>
      <p:regular r:id="rId38"/>
      <p:bold r:id="rId39"/>
      <p:italic r:id="rId40"/>
      <p:boldItalic r:id="rId41"/>
    </p:embeddedFont>
    <p:embeddedFont>
      <p:font typeface="Proza Libre"/>
      <p:regular r:id="rId42"/>
      <p:bold r:id="rId43"/>
      <p:italic r:id="rId44"/>
      <p:boldItalic r:id="rId45"/>
    </p:embeddedFont>
    <p:embeddedFont>
      <p:font typeface="Yeseva One"/>
      <p:regular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28C041-6754-4FE7-84ED-23434AF5CABC}">
  <a:tblStyle styleId="{4128C041-6754-4FE7-84ED-23434AF5CA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908B27-1E6E-46D1-ADFB-DA426936200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ProzaLibre-regular.fntdata"/><Relationship Id="rId41" Type="http://schemas.openxmlformats.org/officeDocument/2006/relationships/font" Target="fonts/ProximaNova-boldItalic.fntdata"/><Relationship Id="rId44" Type="http://schemas.openxmlformats.org/officeDocument/2006/relationships/font" Target="fonts/ProzaLibre-italic.fntdata"/><Relationship Id="rId43" Type="http://schemas.openxmlformats.org/officeDocument/2006/relationships/font" Target="fonts/ProzaLibre-bold.fntdata"/><Relationship Id="rId46" Type="http://schemas.openxmlformats.org/officeDocument/2006/relationships/font" Target="fonts/YesevaOne-regular.fntdata"/><Relationship Id="rId45" Type="http://schemas.openxmlformats.org/officeDocument/2006/relationships/font" Target="fonts/ProzaLibr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SourceSansPr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c53863e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c53863e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c53863e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c53863e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c53863e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c53863e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c53863e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c53863e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c53863e0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c53863e0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c53863e0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c53863e0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c53863e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c53863e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c53863e0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c53863e0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c53863e0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c53863e0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c53863e0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c53863e0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d0e2e5ac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d0e2e5ac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c53863e0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c53863e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c53863e0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c53863e0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c53863e0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c53863e0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c53863e0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c53863e0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c53863e0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c53863e0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c53863e0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c53863e0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c53863e0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c53863e0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c53863e0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c53863e0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d0e2e5ac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d0e2e5ac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d0e2e5ac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d0e2e5ac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d0e2e5ac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d0e2e5ac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d0e2e5ac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d0e2e5ac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d0e2e5ac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d0e2e5ac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c53863e0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c53863e0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c53863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c53863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rgbClr val="1A2E42"/>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2"/>
          <p:cNvSpPr txBox="1"/>
          <p:nvPr>
            <p:ph type="ctrTitle"/>
          </p:nvPr>
        </p:nvSpPr>
        <p:spPr>
          <a:xfrm>
            <a:off x="311700" y="317027"/>
            <a:ext cx="5583000" cy="2202600"/>
          </a:xfrm>
          <a:prstGeom prst="rect">
            <a:avLst/>
          </a:prstGeom>
          <a:noFill/>
          <a:ln>
            <a:noFill/>
          </a:ln>
        </p:spPr>
        <p:txBody>
          <a:bodyPr anchorCtr="0" anchor="b" bIns="68575" lIns="68575" spcFirstLastPara="1" rIns="68575" wrap="square" tIns="68575">
            <a:noAutofit/>
          </a:bodyPr>
          <a:lstStyle>
            <a:lvl1pPr lvl="0" algn="l">
              <a:lnSpc>
                <a:spcPct val="100000"/>
              </a:lnSpc>
              <a:spcBef>
                <a:spcPts val="0"/>
              </a:spcBef>
              <a:spcAft>
                <a:spcPts val="0"/>
              </a:spcAft>
              <a:buClr>
                <a:srgbClr val="FFFFFF"/>
              </a:buClr>
              <a:buSzPts val="3600"/>
              <a:buFont typeface="Yeseva One"/>
              <a:buNone/>
              <a:defRPr sz="4800">
                <a:solidFill>
                  <a:srgbClr val="FFFFFF"/>
                </a:solidFill>
                <a:latin typeface="Yeseva One"/>
                <a:ea typeface="Yeseva One"/>
                <a:cs typeface="Yeseva One"/>
                <a:sym typeface="Yeseva One"/>
              </a:defRPr>
            </a:lvl1pPr>
            <a:lvl2pPr lvl="1"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2pPr>
            <a:lvl3pPr lvl="2"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3pPr>
            <a:lvl4pPr lvl="3"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4pPr>
            <a:lvl5pPr lvl="4"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5pPr>
            <a:lvl6pPr lvl="5"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6pPr>
            <a:lvl7pPr lvl="6"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7pPr>
            <a:lvl8pPr lvl="7"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8pPr>
            <a:lvl9pPr lvl="8" algn="ctr">
              <a:lnSpc>
                <a:spcPct val="100000"/>
              </a:lnSpc>
              <a:spcBef>
                <a:spcPts val="0"/>
              </a:spcBef>
              <a:spcAft>
                <a:spcPts val="0"/>
              </a:spcAft>
              <a:buSzPts val="3900"/>
              <a:buFont typeface="Source Sans Pro"/>
              <a:buNone/>
              <a:defRPr sz="5200">
                <a:latin typeface="Source Sans Pro"/>
                <a:ea typeface="Source Sans Pro"/>
                <a:cs typeface="Source Sans Pro"/>
                <a:sym typeface="Source Sans Pro"/>
              </a:defRPr>
            </a:lvl9pPr>
          </a:lstStyle>
          <a:p/>
        </p:txBody>
      </p:sp>
      <p:sp>
        <p:nvSpPr>
          <p:cNvPr id="12" name="Google Shape;12;p2"/>
          <p:cNvSpPr txBox="1"/>
          <p:nvPr>
            <p:ph idx="1" type="subTitle"/>
          </p:nvPr>
        </p:nvSpPr>
        <p:spPr>
          <a:xfrm>
            <a:off x="311700" y="2582627"/>
            <a:ext cx="5018100" cy="13764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rgbClr val="3DBB95"/>
              </a:buClr>
              <a:buSzPts val="2100"/>
              <a:buFont typeface="Source Sans Pro"/>
              <a:buNone/>
              <a:defRPr sz="2800">
                <a:solidFill>
                  <a:srgbClr val="3DBB95"/>
                </a:solidFill>
                <a:latin typeface="Source Sans Pro"/>
                <a:ea typeface="Source Sans Pro"/>
                <a:cs typeface="Source Sans Pro"/>
                <a:sym typeface="Source Sans Pro"/>
              </a:defRPr>
            </a:lvl1pPr>
            <a:lvl2pPr lvl="1"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2pPr>
            <a:lvl3pPr lvl="2"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3pPr>
            <a:lvl4pPr lvl="3"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4pPr>
            <a:lvl5pPr lvl="4"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5pPr>
            <a:lvl6pPr lvl="5"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6pPr>
            <a:lvl7pPr lvl="6"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7pPr>
            <a:lvl8pPr lvl="7"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8pPr>
            <a:lvl9pPr lvl="8"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1pPr>
            <a:lvl2pPr indent="0" lvl="1"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2pPr>
            <a:lvl3pPr indent="0" lvl="2"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3pPr>
            <a:lvl4pPr indent="0" lvl="3"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4pPr>
            <a:lvl5pPr indent="0" lvl="4"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5pPr>
            <a:lvl6pPr indent="0" lvl="5"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6pPr>
            <a:lvl7pPr indent="0" lvl="6"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7pPr>
            <a:lvl8pPr indent="0" lvl="7"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8pPr>
            <a:lvl9pPr indent="0" lvl="8"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3">
            <a:alphaModFix/>
          </a:blip>
          <a:srcRect b="0" l="0" r="0" t="0"/>
          <a:stretch/>
        </p:blipFill>
        <p:spPr>
          <a:xfrm>
            <a:off x="445800" y="4422750"/>
            <a:ext cx="1010498" cy="3255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75" name="Shape 75"/>
        <p:cNvGrpSpPr/>
        <p:nvPr/>
      </p:nvGrpSpPr>
      <p:grpSpPr>
        <a:xfrm>
          <a:off x="0" y="0"/>
          <a:ext cx="0" cy="0"/>
          <a:chOff x="0" y="0"/>
          <a:chExt cx="0" cy="0"/>
        </a:xfrm>
      </p:grpSpPr>
      <p:sp>
        <p:nvSpPr>
          <p:cNvPr id="76" name="Google Shape;76;p11"/>
          <p:cNvSpPr txBox="1"/>
          <p:nvPr>
            <p:ph type="title"/>
          </p:nvPr>
        </p:nvSpPr>
        <p:spPr>
          <a:xfrm>
            <a:off x="311700" y="277541"/>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atin typeface="Source Sans Pro"/>
                <a:ea typeface="Source Sans Pro"/>
                <a:cs typeface="Source Sans Pro"/>
                <a:sym typeface="Source Sans Pro"/>
              </a:defRPr>
            </a:lvl2pPr>
            <a:lvl3pPr lvl="2" algn="l">
              <a:lnSpc>
                <a:spcPct val="100000"/>
              </a:lnSpc>
              <a:spcBef>
                <a:spcPts val="0"/>
              </a:spcBef>
              <a:spcAft>
                <a:spcPts val="0"/>
              </a:spcAft>
              <a:buSzPts val="2100"/>
              <a:buNone/>
              <a:defRPr>
                <a:latin typeface="Source Sans Pro"/>
                <a:ea typeface="Source Sans Pro"/>
                <a:cs typeface="Source Sans Pro"/>
                <a:sym typeface="Source Sans Pro"/>
              </a:defRPr>
            </a:lvl3pPr>
            <a:lvl4pPr lvl="3" algn="l">
              <a:lnSpc>
                <a:spcPct val="100000"/>
              </a:lnSpc>
              <a:spcBef>
                <a:spcPts val="0"/>
              </a:spcBef>
              <a:spcAft>
                <a:spcPts val="0"/>
              </a:spcAft>
              <a:buSzPts val="2100"/>
              <a:buNone/>
              <a:defRPr>
                <a:latin typeface="Source Sans Pro"/>
                <a:ea typeface="Source Sans Pro"/>
                <a:cs typeface="Source Sans Pro"/>
                <a:sym typeface="Source Sans Pro"/>
              </a:defRPr>
            </a:lvl4pPr>
            <a:lvl5pPr lvl="4" algn="l">
              <a:lnSpc>
                <a:spcPct val="100000"/>
              </a:lnSpc>
              <a:spcBef>
                <a:spcPts val="0"/>
              </a:spcBef>
              <a:spcAft>
                <a:spcPts val="0"/>
              </a:spcAft>
              <a:buSzPts val="2100"/>
              <a:buNone/>
              <a:defRPr>
                <a:latin typeface="Source Sans Pro"/>
                <a:ea typeface="Source Sans Pro"/>
                <a:cs typeface="Source Sans Pro"/>
                <a:sym typeface="Source Sans Pro"/>
              </a:defRPr>
            </a:lvl5pPr>
            <a:lvl6pPr lvl="5" algn="l">
              <a:lnSpc>
                <a:spcPct val="100000"/>
              </a:lnSpc>
              <a:spcBef>
                <a:spcPts val="0"/>
              </a:spcBef>
              <a:spcAft>
                <a:spcPts val="0"/>
              </a:spcAft>
              <a:buSzPts val="2100"/>
              <a:buNone/>
              <a:defRPr>
                <a:latin typeface="Source Sans Pro"/>
                <a:ea typeface="Source Sans Pro"/>
                <a:cs typeface="Source Sans Pro"/>
                <a:sym typeface="Source Sans Pro"/>
              </a:defRPr>
            </a:lvl6pPr>
            <a:lvl7pPr lvl="6" algn="l">
              <a:lnSpc>
                <a:spcPct val="100000"/>
              </a:lnSpc>
              <a:spcBef>
                <a:spcPts val="0"/>
              </a:spcBef>
              <a:spcAft>
                <a:spcPts val="0"/>
              </a:spcAft>
              <a:buSzPts val="2100"/>
              <a:buNone/>
              <a:defRPr>
                <a:latin typeface="Source Sans Pro"/>
                <a:ea typeface="Source Sans Pro"/>
                <a:cs typeface="Source Sans Pro"/>
                <a:sym typeface="Source Sans Pro"/>
              </a:defRPr>
            </a:lvl7pPr>
            <a:lvl8pPr lvl="7" algn="l">
              <a:lnSpc>
                <a:spcPct val="100000"/>
              </a:lnSpc>
              <a:spcBef>
                <a:spcPts val="0"/>
              </a:spcBef>
              <a:spcAft>
                <a:spcPts val="0"/>
              </a:spcAft>
              <a:buSzPts val="2100"/>
              <a:buNone/>
              <a:defRPr>
                <a:latin typeface="Source Sans Pro"/>
                <a:ea typeface="Source Sans Pro"/>
                <a:cs typeface="Source Sans Pro"/>
                <a:sym typeface="Source Sans Pro"/>
              </a:defRPr>
            </a:lvl8pPr>
            <a:lvl9pPr lvl="8" algn="l">
              <a:lnSpc>
                <a:spcPct val="100000"/>
              </a:lnSpc>
              <a:spcBef>
                <a:spcPts val="0"/>
              </a:spcBef>
              <a:spcAft>
                <a:spcPts val="0"/>
              </a:spcAft>
              <a:buSzPts val="2100"/>
              <a:buNone/>
              <a:defRPr>
                <a:latin typeface="Source Sans Pro"/>
                <a:ea typeface="Source Sans Pro"/>
                <a:cs typeface="Source Sans Pro"/>
                <a:sym typeface="Source Sans Pro"/>
              </a:defRPr>
            </a:lvl9pPr>
          </a:lstStyle>
          <a:p/>
        </p:txBody>
      </p:sp>
      <p:sp>
        <p:nvSpPr>
          <p:cNvPr id="77" name="Google Shape;77;p11"/>
          <p:cNvSpPr/>
          <p:nvPr/>
        </p:nvSpPr>
        <p:spPr>
          <a:xfrm>
            <a:off x="1828800" y="2823925"/>
            <a:ext cx="1828800" cy="2319600"/>
          </a:xfrm>
          <a:prstGeom prst="rect">
            <a:avLst/>
          </a:prstGeom>
          <a:solidFill>
            <a:srgbClr val="3DBB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11"/>
          <p:cNvSpPr txBox="1"/>
          <p:nvPr/>
        </p:nvSpPr>
        <p:spPr>
          <a:xfrm>
            <a:off x="2034450" y="3050050"/>
            <a:ext cx="1417500" cy="7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Sans Pro"/>
                <a:ea typeface="Source Sans Pro"/>
                <a:cs typeface="Source Sans Pro"/>
                <a:sym typeface="Source Sans Pro"/>
              </a:rPr>
              <a:t>Timeline Headline</a:t>
            </a:r>
            <a:endParaRPr b="1" i="0" sz="1200" u="none" cap="none" strike="noStrike">
              <a:solidFill>
                <a:schemeClr val="lt1"/>
              </a:solidFill>
              <a:latin typeface="Roboto"/>
              <a:ea typeface="Roboto"/>
              <a:cs typeface="Roboto"/>
              <a:sym typeface="Roboto"/>
            </a:endParaRPr>
          </a:p>
        </p:txBody>
      </p:sp>
      <p:sp>
        <p:nvSpPr>
          <p:cNvPr id="79" name="Google Shape;79;p11"/>
          <p:cNvSpPr txBox="1"/>
          <p:nvPr/>
        </p:nvSpPr>
        <p:spPr>
          <a:xfrm>
            <a:off x="2034450" y="3595325"/>
            <a:ext cx="14175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FFFFFF"/>
                </a:solidFill>
                <a:latin typeface="Source Sans Pro"/>
                <a:ea typeface="Source Sans Pro"/>
                <a:cs typeface="Source Sans Pro"/>
                <a:sym typeface="Source Sans Pro"/>
              </a:rPr>
              <a:t>Lorem ipsum dolor sit amet, consectetur adipiscing elit, sed do eiusmod tempor. </a:t>
            </a:r>
            <a:endParaRPr b="0" i="0" sz="1100" u="none" cap="none" strike="noStrike">
              <a:solidFill>
                <a:srgbClr val="FFFFFF"/>
              </a:solidFill>
              <a:latin typeface="Source Sans Pro"/>
              <a:ea typeface="Source Sans Pro"/>
              <a:cs typeface="Source Sans Pro"/>
              <a:sym typeface="Source Sans Pro"/>
            </a:endParaRPr>
          </a:p>
        </p:txBody>
      </p:sp>
      <p:sp>
        <p:nvSpPr>
          <p:cNvPr id="80" name="Google Shape;80;p11"/>
          <p:cNvSpPr txBox="1"/>
          <p:nvPr/>
        </p:nvSpPr>
        <p:spPr>
          <a:xfrm>
            <a:off x="2034450" y="2404700"/>
            <a:ext cx="14175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E23839"/>
                </a:solidFill>
                <a:latin typeface="Proza Libre"/>
                <a:ea typeface="Proza Libre"/>
                <a:cs typeface="Proza Libre"/>
                <a:sym typeface="Proza Libre"/>
              </a:rPr>
              <a:t>DATE AND TIME</a:t>
            </a:r>
            <a:endParaRPr b="1" i="0" sz="1000" u="none" cap="none" strike="noStrike">
              <a:solidFill>
                <a:srgbClr val="E23839"/>
              </a:solidFill>
              <a:latin typeface="Proza Libre"/>
              <a:ea typeface="Proza Libre"/>
              <a:cs typeface="Proza Libre"/>
              <a:sym typeface="Proza Libre"/>
            </a:endParaRPr>
          </a:p>
          <a:p>
            <a:pPr indent="0" lvl="0" marL="0" marR="0" rtl="0" algn="l">
              <a:lnSpc>
                <a:spcPct val="115000"/>
              </a:lnSpc>
              <a:spcBef>
                <a:spcPts val="1600"/>
              </a:spcBef>
              <a:spcAft>
                <a:spcPts val="0"/>
              </a:spcAft>
              <a:buClr>
                <a:schemeClr val="dk1"/>
              </a:buClr>
              <a:buSzPts val="800"/>
              <a:buFont typeface="Arial"/>
              <a:buNone/>
            </a:pPr>
            <a:r>
              <a:t/>
            </a:r>
            <a:endParaRPr b="0" i="0" sz="10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000"/>
              <a:buFont typeface="Arial"/>
              <a:buNone/>
            </a:pPr>
            <a:r>
              <a:t/>
            </a:r>
            <a:endParaRPr b="0" i="0" sz="1000" u="none" cap="none" strike="noStrike">
              <a:solidFill>
                <a:srgbClr val="3D3D3D"/>
              </a:solidFill>
              <a:latin typeface="Roboto"/>
              <a:ea typeface="Roboto"/>
              <a:cs typeface="Roboto"/>
              <a:sym typeface="Roboto"/>
            </a:endParaRPr>
          </a:p>
        </p:txBody>
      </p:sp>
      <p:cxnSp>
        <p:nvCxnSpPr>
          <p:cNvPr id="81" name="Google Shape;81;p11"/>
          <p:cNvCxnSpPr/>
          <p:nvPr/>
        </p:nvCxnSpPr>
        <p:spPr>
          <a:xfrm>
            <a:off x="3657600" y="2295575"/>
            <a:ext cx="0" cy="2837400"/>
          </a:xfrm>
          <a:prstGeom prst="straightConnector1">
            <a:avLst/>
          </a:prstGeom>
          <a:noFill/>
          <a:ln cap="flat" cmpd="sng" w="9525">
            <a:solidFill>
              <a:srgbClr val="AAAAAA"/>
            </a:solidFill>
            <a:prstDash val="dot"/>
            <a:round/>
            <a:headEnd len="sm" w="sm" type="none"/>
            <a:tailEnd len="sm" w="sm" type="none"/>
          </a:ln>
        </p:spPr>
      </p:cxnSp>
      <p:sp>
        <p:nvSpPr>
          <p:cNvPr id="82" name="Google Shape;82;p11"/>
          <p:cNvSpPr/>
          <p:nvPr/>
        </p:nvSpPr>
        <p:spPr>
          <a:xfrm>
            <a:off x="0" y="2823925"/>
            <a:ext cx="1828800" cy="2319600"/>
          </a:xfrm>
          <a:prstGeom prst="rect">
            <a:avLst/>
          </a:prstGeom>
          <a:solidFill>
            <a:srgbClr val="3DBB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p11"/>
          <p:cNvSpPr/>
          <p:nvPr/>
        </p:nvSpPr>
        <p:spPr>
          <a:xfrm flipH="1" rot="10800000">
            <a:off x="0" y="2278475"/>
            <a:ext cx="1828800" cy="17100"/>
          </a:xfrm>
          <a:prstGeom prst="rect">
            <a:avLst/>
          </a:prstGeom>
          <a:solidFill>
            <a:srgbClr val="1A2E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p11"/>
          <p:cNvSpPr txBox="1"/>
          <p:nvPr/>
        </p:nvSpPr>
        <p:spPr>
          <a:xfrm>
            <a:off x="205650" y="3050050"/>
            <a:ext cx="1417500" cy="7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Source Sans Pro"/>
                <a:ea typeface="Source Sans Pro"/>
                <a:cs typeface="Source Sans Pro"/>
                <a:sym typeface="Source Sans Pro"/>
              </a:rPr>
              <a:t>Timeline Headline</a:t>
            </a:r>
            <a:endParaRPr b="1" i="0" sz="1800" u="none" cap="none" strike="noStrike">
              <a:solidFill>
                <a:srgbClr val="FFFFFF"/>
              </a:solidFill>
              <a:latin typeface="Source Sans Pro"/>
              <a:ea typeface="Source Sans Pro"/>
              <a:cs typeface="Source Sans Pro"/>
              <a:sym typeface="Source Sans Pro"/>
            </a:endParaRPr>
          </a:p>
        </p:txBody>
      </p:sp>
      <p:sp>
        <p:nvSpPr>
          <p:cNvPr id="85" name="Google Shape;85;p11"/>
          <p:cNvSpPr txBox="1"/>
          <p:nvPr/>
        </p:nvSpPr>
        <p:spPr>
          <a:xfrm>
            <a:off x="205650" y="3595325"/>
            <a:ext cx="14175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FFFFFF"/>
                </a:solidFill>
                <a:latin typeface="Source Sans Pro"/>
                <a:ea typeface="Source Sans Pro"/>
                <a:cs typeface="Source Sans Pro"/>
                <a:sym typeface="Source Sans Pro"/>
              </a:rPr>
              <a:t>Lorem ipsum dolor sit amet, consectetur adipiscing elit, sed do eiusmod tempor. </a:t>
            </a:r>
            <a:endParaRPr b="0" i="0" sz="1100" u="none" cap="none" strike="noStrike">
              <a:solidFill>
                <a:srgbClr val="FFFFFF"/>
              </a:solidFill>
              <a:latin typeface="Source Sans Pro"/>
              <a:ea typeface="Source Sans Pro"/>
              <a:cs typeface="Source Sans Pro"/>
              <a:sym typeface="Source Sans Pro"/>
            </a:endParaRPr>
          </a:p>
        </p:txBody>
      </p:sp>
      <p:sp>
        <p:nvSpPr>
          <p:cNvPr id="86" name="Google Shape;86;p11"/>
          <p:cNvSpPr txBox="1"/>
          <p:nvPr/>
        </p:nvSpPr>
        <p:spPr>
          <a:xfrm>
            <a:off x="205650" y="2404700"/>
            <a:ext cx="14175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000"/>
              <a:buFont typeface="Arial"/>
              <a:buNone/>
            </a:pPr>
            <a:r>
              <a:rPr b="1" i="0" lang="en" sz="1000" u="none" cap="none" strike="noStrike">
                <a:solidFill>
                  <a:srgbClr val="E23839"/>
                </a:solidFill>
                <a:latin typeface="Proza Libre"/>
                <a:ea typeface="Proza Libre"/>
                <a:cs typeface="Proza Libre"/>
                <a:sym typeface="Proza Libre"/>
              </a:rPr>
              <a:t>DATE AND TIME</a:t>
            </a:r>
            <a:endParaRPr b="1" i="0" sz="1000" u="none" cap="none" strike="noStrike">
              <a:solidFill>
                <a:srgbClr val="E23839"/>
              </a:solidFill>
              <a:latin typeface="Proza Libre"/>
              <a:ea typeface="Proza Libre"/>
              <a:cs typeface="Proza Libre"/>
              <a:sym typeface="Proza Libre"/>
            </a:endParaRPr>
          </a:p>
        </p:txBody>
      </p:sp>
      <p:cxnSp>
        <p:nvCxnSpPr>
          <p:cNvPr id="87" name="Google Shape;87;p11"/>
          <p:cNvCxnSpPr/>
          <p:nvPr/>
        </p:nvCxnSpPr>
        <p:spPr>
          <a:xfrm>
            <a:off x="1828800" y="2295575"/>
            <a:ext cx="0" cy="2837400"/>
          </a:xfrm>
          <a:prstGeom prst="straightConnector1">
            <a:avLst/>
          </a:prstGeom>
          <a:noFill/>
          <a:ln cap="flat" cmpd="sng" w="9525">
            <a:solidFill>
              <a:srgbClr val="AAAAAA"/>
            </a:solidFill>
            <a:prstDash val="dot"/>
            <a:round/>
            <a:headEnd len="sm" w="sm" type="none"/>
            <a:tailEnd len="sm" w="sm" type="none"/>
          </a:ln>
        </p:spPr>
      </p:cxnSp>
      <p:sp>
        <p:nvSpPr>
          <p:cNvPr id="88" name="Google Shape;88;p11"/>
          <p:cNvSpPr/>
          <p:nvPr/>
        </p:nvSpPr>
        <p:spPr>
          <a:xfrm>
            <a:off x="5486400" y="2823925"/>
            <a:ext cx="1828800" cy="2319600"/>
          </a:xfrm>
          <a:prstGeom prst="rect">
            <a:avLst/>
          </a:prstGeom>
          <a:solidFill>
            <a:srgbClr val="3DBB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11"/>
          <p:cNvSpPr txBox="1"/>
          <p:nvPr/>
        </p:nvSpPr>
        <p:spPr>
          <a:xfrm>
            <a:off x="5692050" y="3050050"/>
            <a:ext cx="1417500" cy="7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Sans Pro"/>
                <a:ea typeface="Source Sans Pro"/>
                <a:cs typeface="Source Sans Pro"/>
                <a:sym typeface="Source Sans Pro"/>
              </a:rPr>
              <a:t>Timeline Headline</a:t>
            </a:r>
            <a:endParaRPr b="1" i="0" sz="1200" u="none" cap="none" strike="noStrike">
              <a:solidFill>
                <a:schemeClr val="lt1"/>
              </a:solidFill>
              <a:latin typeface="Roboto"/>
              <a:ea typeface="Roboto"/>
              <a:cs typeface="Roboto"/>
              <a:sym typeface="Roboto"/>
            </a:endParaRPr>
          </a:p>
        </p:txBody>
      </p:sp>
      <p:sp>
        <p:nvSpPr>
          <p:cNvPr id="90" name="Google Shape;90;p11"/>
          <p:cNvSpPr txBox="1"/>
          <p:nvPr/>
        </p:nvSpPr>
        <p:spPr>
          <a:xfrm>
            <a:off x="5692050" y="3595325"/>
            <a:ext cx="14175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FFFFFF"/>
                </a:solidFill>
                <a:latin typeface="Source Sans Pro"/>
                <a:ea typeface="Source Sans Pro"/>
                <a:cs typeface="Source Sans Pro"/>
                <a:sym typeface="Source Sans Pro"/>
              </a:rPr>
              <a:t>Lorem ipsum dolor sit amet, consectetur adipiscing elit, sed do eiusmod tempor. </a:t>
            </a:r>
            <a:endParaRPr b="0" i="0" sz="1100" u="none" cap="none" strike="noStrike">
              <a:solidFill>
                <a:srgbClr val="FFFFFF"/>
              </a:solidFill>
              <a:latin typeface="Source Sans Pro"/>
              <a:ea typeface="Source Sans Pro"/>
              <a:cs typeface="Source Sans Pro"/>
              <a:sym typeface="Source Sans Pro"/>
            </a:endParaRPr>
          </a:p>
        </p:txBody>
      </p:sp>
      <p:sp>
        <p:nvSpPr>
          <p:cNvPr id="91" name="Google Shape;91;p11"/>
          <p:cNvSpPr txBox="1"/>
          <p:nvPr/>
        </p:nvSpPr>
        <p:spPr>
          <a:xfrm>
            <a:off x="5692050" y="2404700"/>
            <a:ext cx="14175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E23839"/>
                </a:solidFill>
                <a:latin typeface="Proza Libre"/>
                <a:ea typeface="Proza Libre"/>
                <a:cs typeface="Proza Libre"/>
                <a:sym typeface="Proza Libre"/>
              </a:rPr>
              <a:t>[DATE AND TIME]</a:t>
            </a:r>
            <a:endParaRPr b="1" i="0" sz="1000" u="none" cap="none" strike="noStrike">
              <a:solidFill>
                <a:srgbClr val="E23839"/>
              </a:solidFill>
              <a:latin typeface="Proza Libre"/>
              <a:ea typeface="Proza Libre"/>
              <a:cs typeface="Proza Libre"/>
              <a:sym typeface="Proza Libre"/>
            </a:endParaRPr>
          </a:p>
          <a:p>
            <a:pPr indent="0" lvl="0" marL="0" marR="0" rtl="0" algn="l">
              <a:lnSpc>
                <a:spcPct val="115000"/>
              </a:lnSpc>
              <a:spcBef>
                <a:spcPts val="1600"/>
              </a:spcBef>
              <a:spcAft>
                <a:spcPts val="0"/>
              </a:spcAft>
              <a:buClr>
                <a:srgbClr val="000000"/>
              </a:buClr>
              <a:buSzPts val="1000"/>
              <a:buFont typeface="Arial"/>
              <a:buNone/>
            </a:pPr>
            <a:r>
              <a:t/>
            </a:r>
            <a:endParaRPr b="0" i="0" sz="10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000"/>
              <a:buFont typeface="Arial"/>
              <a:buNone/>
            </a:pPr>
            <a:r>
              <a:t/>
            </a:r>
            <a:endParaRPr b="0" i="0" sz="1000" u="none" cap="none" strike="noStrike">
              <a:solidFill>
                <a:srgbClr val="3D3D3D"/>
              </a:solidFill>
              <a:latin typeface="Roboto"/>
              <a:ea typeface="Roboto"/>
              <a:cs typeface="Roboto"/>
              <a:sym typeface="Roboto"/>
            </a:endParaRPr>
          </a:p>
        </p:txBody>
      </p:sp>
      <p:cxnSp>
        <p:nvCxnSpPr>
          <p:cNvPr id="92" name="Google Shape;92;p11"/>
          <p:cNvCxnSpPr/>
          <p:nvPr/>
        </p:nvCxnSpPr>
        <p:spPr>
          <a:xfrm>
            <a:off x="7315200" y="2295575"/>
            <a:ext cx="0" cy="2837400"/>
          </a:xfrm>
          <a:prstGeom prst="straightConnector1">
            <a:avLst/>
          </a:prstGeom>
          <a:noFill/>
          <a:ln cap="flat" cmpd="sng" w="9525">
            <a:solidFill>
              <a:srgbClr val="AAAAAA"/>
            </a:solidFill>
            <a:prstDash val="dot"/>
            <a:round/>
            <a:headEnd len="sm" w="sm" type="none"/>
            <a:tailEnd len="sm" w="sm" type="none"/>
          </a:ln>
        </p:spPr>
      </p:cxnSp>
      <p:sp>
        <p:nvSpPr>
          <p:cNvPr id="93" name="Google Shape;93;p11"/>
          <p:cNvSpPr/>
          <p:nvPr/>
        </p:nvSpPr>
        <p:spPr>
          <a:xfrm>
            <a:off x="7315200" y="2823925"/>
            <a:ext cx="1828800" cy="2319600"/>
          </a:xfrm>
          <a:prstGeom prst="rect">
            <a:avLst/>
          </a:prstGeom>
          <a:solidFill>
            <a:srgbClr val="3DBB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11"/>
          <p:cNvSpPr txBox="1"/>
          <p:nvPr/>
        </p:nvSpPr>
        <p:spPr>
          <a:xfrm>
            <a:off x="7520850" y="3050050"/>
            <a:ext cx="1417500" cy="7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Sans Pro"/>
                <a:ea typeface="Source Sans Pro"/>
                <a:cs typeface="Source Sans Pro"/>
                <a:sym typeface="Source Sans Pro"/>
              </a:rPr>
              <a:t>Timeline Headline</a:t>
            </a:r>
            <a:endParaRPr b="1" i="0" sz="1800" u="none" cap="none" strike="noStrike">
              <a:solidFill>
                <a:schemeClr val="lt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p:txBody>
      </p:sp>
      <p:sp>
        <p:nvSpPr>
          <p:cNvPr id="95" name="Google Shape;95;p11"/>
          <p:cNvSpPr txBox="1"/>
          <p:nvPr/>
        </p:nvSpPr>
        <p:spPr>
          <a:xfrm>
            <a:off x="7520850" y="3595325"/>
            <a:ext cx="14175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FFFFFF"/>
                </a:solidFill>
                <a:latin typeface="Source Sans Pro"/>
                <a:ea typeface="Source Sans Pro"/>
                <a:cs typeface="Source Sans Pro"/>
                <a:sym typeface="Source Sans Pro"/>
              </a:rPr>
              <a:t>Lorem ipsum dolor sit amet, consectetur adipiscing elit, sed do eiusmod tempor. </a:t>
            </a:r>
            <a:endParaRPr b="0" i="0" sz="1100" u="none" cap="none" strike="noStrike">
              <a:solidFill>
                <a:srgbClr val="FFFFFF"/>
              </a:solidFill>
              <a:latin typeface="Source Sans Pro"/>
              <a:ea typeface="Source Sans Pro"/>
              <a:cs typeface="Source Sans Pro"/>
              <a:sym typeface="Source Sans Pro"/>
            </a:endParaRPr>
          </a:p>
        </p:txBody>
      </p:sp>
      <p:sp>
        <p:nvSpPr>
          <p:cNvPr id="96" name="Google Shape;96;p11"/>
          <p:cNvSpPr txBox="1"/>
          <p:nvPr/>
        </p:nvSpPr>
        <p:spPr>
          <a:xfrm>
            <a:off x="7520850" y="2404700"/>
            <a:ext cx="14175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E23839"/>
                </a:solidFill>
                <a:latin typeface="Proza Libre"/>
                <a:ea typeface="Proza Libre"/>
                <a:cs typeface="Proza Libre"/>
                <a:sym typeface="Proza Libre"/>
              </a:rPr>
              <a:t>[DATE AND TIME]</a:t>
            </a:r>
            <a:endParaRPr b="1" i="0" sz="1000" u="none" cap="none" strike="noStrike">
              <a:solidFill>
                <a:srgbClr val="E23839"/>
              </a:solidFill>
              <a:latin typeface="Proza Libre"/>
              <a:ea typeface="Proza Libre"/>
              <a:cs typeface="Proza Libre"/>
              <a:sym typeface="Proza Libre"/>
            </a:endParaRPr>
          </a:p>
          <a:p>
            <a:pPr indent="0" lvl="0" marL="0" marR="0" rtl="0" algn="l">
              <a:lnSpc>
                <a:spcPct val="115000"/>
              </a:lnSpc>
              <a:spcBef>
                <a:spcPts val="1600"/>
              </a:spcBef>
              <a:spcAft>
                <a:spcPts val="0"/>
              </a:spcAft>
              <a:buClr>
                <a:srgbClr val="000000"/>
              </a:buClr>
              <a:buSzPts val="1000"/>
              <a:buFont typeface="Arial"/>
              <a:buNone/>
            </a:pPr>
            <a:r>
              <a:t/>
            </a:r>
            <a:endParaRPr b="0" i="0" sz="1000" u="none" cap="none" strike="noStrike">
              <a:solidFill>
                <a:srgbClr val="3D3D3D"/>
              </a:solidFill>
              <a:latin typeface="Roboto"/>
              <a:ea typeface="Roboto"/>
              <a:cs typeface="Roboto"/>
              <a:sym typeface="Roboto"/>
            </a:endParaRPr>
          </a:p>
          <a:p>
            <a:pPr indent="0" lvl="0" marL="0" marR="0" rtl="0" algn="l">
              <a:lnSpc>
                <a:spcPct val="115000"/>
              </a:lnSpc>
              <a:spcBef>
                <a:spcPts val="1600"/>
              </a:spcBef>
              <a:spcAft>
                <a:spcPts val="1600"/>
              </a:spcAft>
              <a:buClr>
                <a:srgbClr val="000000"/>
              </a:buClr>
              <a:buSzPts val="1000"/>
              <a:buFont typeface="Arial"/>
              <a:buNone/>
            </a:pPr>
            <a:r>
              <a:t/>
            </a:r>
            <a:endParaRPr b="0" i="0" sz="1000" u="none" cap="none" strike="noStrike">
              <a:solidFill>
                <a:srgbClr val="3D3D3D"/>
              </a:solidFill>
              <a:latin typeface="Roboto"/>
              <a:ea typeface="Roboto"/>
              <a:cs typeface="Roboto"/>
              <a:sym typeface="Roboto"/>
            </a:endParaRPr>
          </a:p>
        </p:txBody>
      </p:sp>
      <p:cxnSp>
        <p:nvCxnSpPr>
          <p:cNvPr id="97" name="Google Shape;97;p11"/>
          <p:cNvCxnSpPr/>
          <p:nvPr/>
        </p:nvCxnSpPr>
        <p:spPr>
          <a:xfrm>
            <a:off x="9144000" y="2295575"/>
            <a:ext cx="0" cy="2837400"/>
          </a:xfrm>
          <a:prstGeom prst="straightConnector1">
            <a:avLst/>
          </a:prstGeom>
          <a:noFill/>
          <a:ln cap="flat" cmpd="sng" w="9525">
            <a:solidFill>
              <a:srgbClr val="AAAAAA"/>
            </a:solidFill>
            <a:prstDash val="dot"/>
            <a:round/>
            <a:headEnd len="sm" w="sm" type="none"/>
            <a:tailEnd len="sm" w="sm" type="none"/>
          </a:ln>
        </p:spPr>
      </p:cxnSp>
      <p:sp>
        <p:nvSpPr>
          <p:cNvPr id="98" name="Google Shape;98;p11"/>
          <p:cNvSpPr/>
          <p:nvPr/>
        </p:nvSpPr>
        <p:spPr>
          <a:xfrm>
            <a:off x="3657600" y="2823925"/>
            <a:ext cx="1828800" cy="2319600"/>
          </a:xfrm>
          <a:prstGeom prst="rect">
            <a:avLst/>
          </a:prstGeom>
          <a:solidFill>
            <a:srgbClr val="3DBB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11"/>
          <p:cNvSpPr txBox="1"/>
          <p:nvPr/>
        </p:nvSpPr>
        <p:spPr>
          <a:xfrm>
            <a:off x="3863250" y="3050050"/>
            <a:ext cx="1417500" cy="79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Sans Pro"/>
                <a:ea typeface="Source Sans Pro"/>
                <a:cs typeface="Source Sans Pro"/>
                <a:sym typeface="Source Sans Pro"/>
              </a:rPr>
              <a:t>Timeline Headline</a:t>
            </a:r>
            <a:endParaRPr b="1" i="0" sz="1200" u="none" cap="none" strike="noStrike">
              <a:solidFill>
                <a:srgbClr val="FFFFFF"/>
              </a:solidFill>
              <a:latin typeface="Roboto"/>
              <a:ea typeface="Roboto"/>
              <a:cs typeface="Roboto"/>
              <a:sym typeface="Roboto"/>
            </a:endParaRPr>
          </a:p>
        </p:txBody>
      </p:sp>
      <p:sp>
        <p:nvSpPr>
          <p:cNvPr id="100" name="Google Shape;100;p11"/>
          <p:cNvSpPr txBox="1"/>
          <p:nvPr/>
        </p:nvSpPr>
        <p:spPr>
          <a:xfrm>
            <a:off x="3863250" y="3595325"/>
            <a:ext cx="14175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FFFFFF"/>
                </a:solidFill>
                <a:latin typeface="Source Sans Pro"/>
                <a:ea typeface="Source Sans Pro"/>
                <a:cs typeface="Source Sans Pro"/>
                <a:sym typeface="Source Sans Pro"/>
              </a:rPr>
              <a:t>Lorem ipsum dolor sit amet, consectetur adipiscing elit, sed do eiusmod tempor. </a:t>
            </a:r>
            <a:endParaRPr b="0" i="0" sz="1100" u="none" cap="none" strike="noStrike">
              <a:solidFill>
                <a:srgbClr val="FFFFFF"/>
              </a:solidFill>
              <a:latin typeface="Source Sans Pro"/>
              <a:ea typeface="Source Sans Pro"/>
              <a:cs typeface="Source Sans Pro"/>
              <a:sym typeface="Source Sans Pro"/>
            </a:endParaRPr>
          </a:p>
        </p:txBody>
      </p:sp>
      <p:sp>
        <p:nvSpPr>
          <p:cNvPr id="101" name="Google Shape;101;p11"/>
          <p:cNvSpPr txBox="1"/>
          <p:nvPr/>
        </p:nvSpPr>
        <p:spPr>
          <a:xfrm>
            <a:off x="3863250" y="2404700"/>
            <a:ext cx="14175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1" i="0" lang="en" sz="1000" u="none" cap="none" strike="noStrike">
                <a:solidFill>
                  <a:srgbClr val="E23839"/>
                </a:solidFill>
                <a:latin typeface="Proza Libre"/>
                <a:ea typeface="Proza Libre"/>
                <a:cs typeface="Proza Libre"/>
                <a:sym typeface="Proza Libre"/>
              </a:rPr>
              <a:t>DATE AND TIME</a:t>
            </a:r>
            <a:endParaRPr b="1" i="0" sz="1000" u="none" cap="none" strike="noStrike">
              <a:solidFill>
                <a:srgbClr val="E23839"/>
              </a:solidFill>
              <a:latin typeface="Proza Libre"/>
              <a:ea typeface="Proza Libre"/>
              <a:cs typeface="Proza Libre"/>
              <a:sym typeface="Proza Libre"/>
            </a:endParaRPr>
          </a:p>
          <a:p>
            <a:pPr indent="0" lvl="0" marL="0" marR="0" rtl="0" algn="l">
              <a:lnSpc>
                <a:spcPct val="115000"/>
              </a:lnSpc>
              <a:spcBef>
                <a:spcPts val="1600"/>
              </a:spcBef>
              <a:spcAft>
                <a:spcPts val="1600"/>
              </a:spcAft>
              <a:buClr>
                <a:srgbClr val="000000"/>
              </a:buClr>
              <a:buSzPts val="1000"/>
              <a:buFont typeface="Arial"/>
              <a:buNone/>
            </a:pPr>
            <a:r>
              <a:t/>
            </a:r>
            <a:endParaRPr b="0" i="0" sz="1000" u="none" cap="none" strike="noStrike">
              <a:solidFill>
                <a:srgbClr val="3D3D3D"/>
              </a:solidFill>
              <a:latin typeface="Roboto"/>
              <a:ea typeface="Roboto"/>
              <a:cs typeface="Roboto"/>
              <a:sym typeface="Roboto"/>
            </a:endParaRPr>
          </a:p>
        </p:txBody>
      </p:sp>
      <p:cxnSp>
        <p:nvCxnSpPr>
          <p:cNvPr id="102" name="Google Shape;102;p11"/>
          <p:cNvCxnSpPr/>
          <p:nvPr/>
        </p:nvCxnSpPr>
        <p:spPr>
          <a:xfrm>
            <a:off x="5486400" y="2295575"/>
            <a:ext cx="0" cy="2837400"/>
          </a:xfrm>
          <a:prstGeom prst="straightConnector1">
            <a:avLst/>
          </a:prstGeom>
          <a:noFill/>
          <a:ln cap="flat" cmpd="sng" w="9525">
            <a:solidFill>
              <a:srgbClr val="AAAAAA"/>
            </a:solidFill>
            <a:prstDash val="dot"/>
            <a:round/>
            <a:headEnd len="sm" w="sm" type="none"/>
            <a:tailEnd len="sm" w="sm" type="none"/>
          </a:ln>
        </p:spPr>
      </p:cxnSp>
      <p:sp>
        <p:nvSpPr>
          <p:cNvPr id="103" name="Google Shape;103;p11"/>
          <p:cNvSpPr/>
          <p:nvPr/>
        </p:nvSpPr>
        <p:spPr>
          <a:xfrm flipH="1" rot="10800000">
            <a:off x="1828800" y="2278475"/>
            <a:ext cx="1828800" cy="17100"/>
          </a:xfrm>
          <a:prstGeom prst="rect">
            <a:avLst/>
          </a:prstGeom>
          <a:solidFill>
            <a:srgbClr val="1A2E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11"/>
          <p:cNvSpPr/>
          <p:nvPr/>
        </p:nvSpPr>
        <p:spPr>
          <a:xfrm flipH="1" rot="10800000">
            <a:off x="3657600" y="2278475"/>
            <a:ext cx="1828800" cy="17100"/>
          </a:xfrm>
          <a:prstGeom prst="rect">
            <a:avLst/>
          </a:prstGeom>
          <a:solidFill>
            <a:srgbClr val="1A2E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11"/>
          <p:cNvSpPr/>
          <p:nvPr/>
        </p:nvSpPr>
        <p:spPr>
          <a:xfrm flipH="1" rot="10800000">
            <a:off x="5486400" y="2278475"/>
            <a:ext cx="1828800" cy="17100"/>
          </a:xfrm>
          <a:prstGeom prst="rect">
            <a:avLst/>
          </a:prstGeom>
          <a:solidFill>
            <a:srgbClr val="1A2E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11"/>
          <p:cNvSpPr/>
          <p:nvPr/>
        </p:nvSpPr>
        <p:spPr>
          <a:xfrm flipH="1" rot="10800000">
            <a:off x="7315200" y="2281275"/>
            <a:ext cx="1828800" cy="17100"/>
          </a:xfrm>
          <a:prstGeom prst="rect">
            <a:avLst/>
          </a:prstGeom>
          <a:solidFill>
            <a:srgbClr val="1A2E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11"/>
          <p:cNvSpPr txBox="1"/>
          <p:nvPr>
            <p:ph idx="1" type="subTitle"/>
          </p:nvPr>
        </p:nvSpPr>
        <p:spPr>
          <a:xfrm>
            <a:off x="337900" y="893403"/>
            <a:ext cx="8380200" cy="10170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rgbClr val="3E4859"/>
              </a:buClr>
              <a:buSzPts val="1200"/>
              <a:buNone/>
              <a:defRPr sz="1600">
                <a:solidFill>
                  <a:srgbClr val="3E4859"/>
                </a:solidFill>
              </a:defRPr>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g chart">
  <p:cSld name="Org chart">
    <p:spTree>
      <p:nvGrpSpPr>
        <p:cNvPr id="108" name="Shape 108"/>
        <p:cNvGrpSpPr/>
        <p:nvPr/>
      </p:nvGrpSpPr>
      <p:grpSpPr>
        <a:xfrm>
          <a:off x="0" y="0"/>
          <a:ext cx="0" cy="0"/>
          <a:chOff x="0" y="0"/>
          <a:chExt cx="0" cy="0"/>
        </a:xfrm>
      </p:grpSpPr>
      <p:sp>
        <p:nvSpPr>
          <p:cNvPr id="109" name="Google Shape;109;p12"/>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ctr">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10" name="Google Shape;110;p12"/>
          <p:cNvSpPr/>
          <p:nvPr/>
        </p:nvSpPr>
        <p:spPr>
          <a:xfrm>
            <a:off x="3802943" y="1450850"/>
            <a:ext cx="1538100" cy="442500"/>
          </a:xfrm>
          <a:prstGeom prst="roundRect">
            <a:avLst>
              <a:gd fmla="val 50000" name="adj"/>
            </a:avLst>
          </a:prstGeom>
          <a:solidFill>
            <a:srgbClr val="4D85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Lorem Ipsum</a:t>
            </a:r>
            <a:endParaRPr b="0" i="0" sz="1800" u="none" cap="none" strike="noStrike">
              <a:solidFill>
                <a:srgbClr val="FFFFFF"/>
              </a:solidFill>
              <a:latin typeface="Arial"/>
              <a:ea typeface="Arial"/>
              <a:cs typeface="Arial"/>
              <a:sym typeface="Arial"/>
            </a:endParaRPr>
          </a:p>
        </p:txBody>
      </p:sp>
      <p:sp>
        <p:nvSpPr>
          <p:cNvPr id="111" name="Google Shape;111;p12"/>
          <p:cNvSpPr/>
          <p:nvPr/>
        </p:nvSpPr>
        <p:spPr>
          <a:xfrm>
            <a:off x="5573240" y="2350551"/>
            <a:ext cx="1538100" cy="442500"/>
          </a:xfrm>
          <a:prstGeom prst="roundRect">
            <a:avLst>
              <a:gd fmla="val 50000" name="adj"/>
            </a:avLst>
          </a:prstGeom>
          <a:solidFill>
            <a:srgbClr val="4D85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Lorem Ipsum</a:t>
            </a:r>
            <a:endParaRPr b="0" i="0" sz="1800" u="none" cap="none" strike="noStrike">
              <a:solidFill>
                <a:srgbClr val="FFFFFF"/>
              </a:solidFill>
              <a:latin typeface="Arial"/>
              <a:ea typeface="Arial"/>
              <a:cs typeface="Arial"/>
              <a:sym typeface="Arial"/>
            </a:endParaRPr>
          </a:p>
        </p:txBody>
      </p:sp>
      <p:sp>
        <p:nvSpPr>
          <p:cNvPr id="112" name="Google Shape;112;p12"/>
          <p:cNvSpPr/>
          <p:nvPr/>
        </p:nvSpPr>
        <p:spPr>
          <a:xfrm>
            <a:off x="2032647" y="2350551"/>
            <a:ext cx="1538100" cy="442500"/>
          </a:xfrm>
          <a:prstGeom prst="roundRect">
            <a:avLst>
              <a:gd fmla="val 50000" name="adj"/>
            </a:avLst>
          </a:prstGeom>
          <a:solidFill>
            <a:srgbClr val="4D85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Lorem Ipsum</a:t>
            </a:r>
            <a:endParaRPr b="0" i="0" sz="1800" u="none" cap="none" strike="noStrike">
              <a:solidFill>
                <a:srgbClr val="FFFFFF"/>
              </a:solidFill>
              <a:latin typeface="Arial"/>
              <a:ea typeface="Arial"/>
              <a:cs typeface="Arial"/>
              <a:sym typeface="Arial"/>
            </a:endParaRPr>
          </a:p>
        </p:txBody>
      </p:sp>
      <p:sp>
        <p:nvSpPr>
          <p:cNvPr id="113" name="Google Shape;113;p12"/>
          <p:cNvSpPr/>
          <p:nvPr/>
        </p:nvSpPr>
        <p:spPr>
          <a:xfrm>
            <a:off x="1187400" y="3250253"/>
            <a:ext cx="1538100" cy="442500"/>
          </a:xfrm>
          <a:prstGeom prst="roundRect">
            <a:avLst>
              <a:gd fmla="val 50000" name="adj"/>
            </a:avLst>
          </a:prstGeom>
          <a:solidFill>
            <a:srgbClr val="4D85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Lorem Ipsum</a:t>
            </a:r>
            <a:endParaRPr b="0" i="0" sz="1800" u="none" cap="none" strike="noStrike">
              <a:solidFill>
                <a:srgbClr val="FFFFFF"/>
              </a:solidFill>
              <a:latin typeface="Arial"/>
              <a:ea typeface="Arial"/>
              <a:cs typeface="Arial"/>
              <a:sym typeface="Arial"/>
            </a:endParaRPr>
          </a:p>
        </p:txBody>
      </p:sp>
      <p:sp>
        <p:nvSpPr>
          <p:cNvPr id="114" name="Google Shape;114;p12"/>
          <p:cNvSpPr/>
          <p:nvPr/>
        </p:nvSpPr>
        <p:spPr>
          <a:xfrm>
            <a:off x="2877893" y="3250253"/>
            <a:ext cx="1538100" cy="442500"/>
          </a:xfrm>
          <a:prstGeom prst="roundRect">
            <a:avLst>
              <a:gd fmla="val 50000" name="adj"/>
            </a:avLst>
          </a:prstGeom>
          <a:solidFill>
            <a:srgbClr val="4D85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Lorem Ipsum</a:t>
            </a:r>
            <a:endParaRPr b="0" i="0" sz="1800" u="none" cap="none" strike="noStrike">
              <a:solidFill>
                <a:srgbClr val="FFFFFF"/>
              </a:solidFill>
              <a:latin typeface="Arial"/>
              <a:ea typeface="Arial"/>
              <a:cs typeface="Arial"/>
              <a:sym typeface="Arial"/>
            </a:endParaRPr>
          </a:p>
        </p:txBody>
      </p:sp>
      <p:sp>
        <p:nvSpPr>
          <p:cNvPr id="115" name="Google Shape;115;p12"/>
          <p:cNvSpPr/>
          <p:nvPr/>
        </p:nvSpPr>
        <p:spPr>
          <a:xfrm>
            <a:off x="4728000" y="3250253"/>
            <a:ext cx="1538100" cy="442500"/>
          </a:xfrm>
          <a:prstGeom prst="roundRect">
            <a:avLst>
              <a:gd fmla="val 50000" name="adj"/>
            </a:avLst>
          </a:prstGeom>
          <a:solidFill>
            <a:srgbClr val="4D85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Lorem Ipsum</a:t>
            </a:r>
            <a:endParaRPr b="0" i="0" sz="1800" u="none" cap="none" strike="noStrike">
              <a:solidFill>
                <a:srgbClr val="FFFFFF"/>
              </a:solidFill>
              <a:latin typeface="Arial"/>
              <a:ea typeface="Arial"/>
              <a:cs typeface="Arial"/>
              <a:sym typeface="Arial"/>
            </a:endParaRPr>
          </a:p>
        </p:txBody>
      </p:sp>
      <p:sp>
        <p:nvSpPr>
          <p:cNvPr id="116" name="Google Shape;116;p12"/>
          <p:cNvSpPr/>
          <p:nvPr/>
        </p:nvSpPr>
        <p:spPr>
          <a:xfrm>
            <a:off x="6418493" y="3250253"/>
            <a:ext cx="1538100" cy="442500"/>
          </a:xfrm>
          <a:prstGeom prst="roundRect">
            <a:avLst>
              <a:gd fmla="val 50000" name="adj"/>
            </a:avLst>
          </a:prstGeom>
          <a:solidFill>
            <a:srgbClr val="4D85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Lorem Ipsum</a:t>
            </a:r>
            <a:endParaRPr b="0" i="0" sz="1800" u="none" cap="none" strike="noStrike">
              <a:solidFill>
                <a:srgbClr val="FFFFFF"/>
              </a:solidFill>
              <a:latin typeface="Arial"/>
              <a:ea typeface="Arial"/>
              <a:cs typeface="Arial"/>
              <a:sym typeface="Arial"/>
            </a:endParaRPr>
          </a:p>
        </p:txBody>
      </p:sp>
      <p:cxnSp>
        <p:nvCxnSpPr>
          <p:cNvPr id="117" name="Google Shape;117;p12"/>
          <p:cNvCxnSpPr>
            <a:stCxn id="110" idx="2"/>
            <a:endCxn id="111" idx="0"/>
          </p:cNvCxnSpPr>
          <p:nvPr/>
        </p:nvCxnSpPr>
        <p:spPr>
          <a:xfrm flipH="1" rot="-5400000">
            <a:off x="5228543" y="12368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18" name="Google Shape;118;p12"/>
          <p:cNvCxnSpPr>
            <a:stCxn id="112" idx="0"/>
            <a:endCxn id="110" idx="2"/>
          </p:cNvCxnSpPr>
          <p:nvPr/>
        </p:nvCxnSpPr>
        <p:spPr>
          <a:xfrm rot="-5400000">
            <a:off x="3458247" y="12368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19" name="Google Shape;119;p12"/>
          <p:cNvCxnSpPr>
            <a:stCxn id="112" idx="2"/>
            <a:endCxn id="114" idx="0"/>
          </p:cNvCxnSpPr>
          <p:nvPr/>
        </p:nvCxnSpPr>
        <p:spPr>
          <a:xfrm flipH="1" rot="-5400000">
            <a:off x="2995647" y="25991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0" name="Google Shape;120;p12"/>
          <p:cNvCxnSpPr>
            <a:stCxn id="113" idx="0"/>
            <a:endCxn id="112" idx="2"/>
          </p:cNvCxnSpPr>
          <p:nvPr/>
        </p:nvCxnSpPr>
        <p:spPr>
          <a:xfrm rot="-5400000">
            <a:off x="2150400" y="25991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1" name="Google Shape;121;p12"/>
          <p:cNvCxnSpPr>
            <a:stCxn id="111" idx="2"/>
            <a:endCxn id="116" idx="0"/>
          </p:cNvCxnSpPr>
          <p:nvPr/>
        </p:nvCxnSpPr>
        <p:spPr>
          <a:xfrm flipH="1" rot="-5400000">
            <a:off x="6536390" y="2598951"/>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2" name="Google Shape;122;p12"/>
          <p:cNvCxnSpPr>
            <a:stCxn id="115" idx="0"/>
            <a:endCxn id="111" idx="2"/>
          </p:cNvCxnSpPr>
          <p:nvPr/>
        </p:nvCxnSpPr>
        <p:spPr>
          <a:xfrm rot="-5400000">
            <a:off x="5691000" y="25991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pic>
        <p:nvPicPr>
          <p:cNvPr id="123" name="Google Shape;123;p12"/>
          <p:cNvPicPr preferRelativeResize="0"/>
          <p:nvPr/>
        </p:nvPicPr>
        <p:blipFill rotWithShape="1">
          <a:blip r:embed="rId2">
            <a:alphaModFix/>
          </a:blip>
          <a:srcRect b="0" l="-5071" r="-9671" t="0"/>
          <a:stretch/>
        </p:blipFill>
        <p:spPr>
          <a:xfrm>
            <a:off x="356650" y="4422750"/>
            <a:ext cx="1238350" cy="325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 1">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SzPts val="2100"/>
              <a:buNone/>
              <a:defRPr>
                <a:latin typeface="Source Sans Pro"/>
                <a:ea typeface="Source Sans Pro"/>
                <a:cs typeface="Source Sans Pro"/>
                <a:sym typeface="Source Sans Pro"/>
              </a:defRPr>
            </a:lvl1pPr>
            <a:lvl2pPr lvl="1" algn="l">
              <a:lnSpc>
                <a:spcPct val="100000"/>
              </a:lnSpc>
              <a:spcBef>
                <a:spcPts val="0"/>
              </a:spcBef>
              <a:spcAft>
                <a:spcPts val="0"/>
              </a:spcAft>
              <a:buSzPts val="2100"/>
              <a:buNone/>
              <a:defRPr>
                <a:latin typeface="Source Sans Pro"/>
                <a:ea typeface="Source Sans Pro"/>
                <a:cs typeface="Source Sans Pro"/>
                <a:sym typeface="Source Sans Pro"/>
              </a:defRPr>
            </a:lvl2pPr>
            <a:lvl3pPr lvl="2" algn="l">
              <a:lnSpc>
                <a:spcPct val="100000"/>
              </a:lnSpc>
              <a:spcBef>
                <a:spcPts val="0"/>
              </a:spcBef>
              <a:spcAft>
                <a:spcPts val="0"/>
              </a:spcAft>
              <a:buSzPts val="2100"/>
              <a:buNone/>
              <a:defRPr>
                <a:latin typeface="Source Sans Pro"/>
                <a:ea typeface="Source Sans Pro"/>
                <a:cs typeface="Source Sans Pro"/>
                <a:sym typeface="Source Sans Pro"/>
              </a:defRPr>
            </a:lvl3pPr>
            <a:lvl4pPr lvl="3" algn="l">
              <a:lnSpc>
                <a:spcPct val="100000"/>
              </a:lnSpc>
              <a:spcBef>
                <a:spcPts val="0"/>
              </a:spcBef>
              <a:spcAft>
                <a:spcPts val="0"/>
              </a:spcAft>
              <a:buSzPts val="2100"/>
              <a:buNone/>
              <a:defRPr>
                <a:latin typeface="Source Sans Pro"/>
                <a:ea typeface="Source Sans Pro"/>
                <a:cs typeface="Source Sans Pro"/>
                <a:sym typeface="Source Sans Pro"/>
              </a:defRPr>
            </a:lvl4pPr>
            <a:lvl5pPr lvl="4" algn="l">
              <a:lnSpc>
                <a:spcPct val="100000"/>
              </a:lnSpc>
              <a:spcBef>
                <a:spcPts val="0"/>
              </a:spcBef>
              <a:spcAft>
                <a:spcPts val="0"/>
              </a:spcAft>
              <a:buSzPts val="2100"/>
              <a:buNone/>
              <a:defRPr>
                <a:latin typeface="Source Sans Pro"/>
                <a:ea typeface="Source Sans Pro"/>
                <a:cs typeface="Source Sans Pro"/>
                <a:sym typeface="Source Sans Pro"/>
              </a:defRPr>
            </a:lvl5pPr>
            <a:lvl6pPr lvl="5" algn="l">
              <a:lnSpc>
                <a:spcPct val="100000"/>
              </a:lnSpc>
              <a:spcBef>
                <a:spcPts val="0"/>
              </a:spcBef>
              <a:spcAft>
                <a:spcPts val="0"/>
              </a:spcAft>
              <a:buSzPts val="2100"/>
              <a:buNone/>
              <a:defRPr>
                <a:latin typeface="Source Sans Pro"/>
                <a:ea typeface="Source Sans Pro"/>
                <a:cs typeface="Source Sans Pro"/>
                <a:sym typeface="Source Sans Pro"/>
              </a:defRPr>
            </a:lvl6pPr>
            <a:lvl7pPr lvl="6" algn="l">
              <a:lnSpc>
                <a:spcPct val="100000"/>
              </a:lnSpc>
              <a:spcBef>
                <a:spcPts val="0"/>
              </a:spcBef>
              <a:spcAft>
                <a:spcPts val="0"/>
              </a:spcAft>
              <a:buSzPts val="2100"/>
              <a:buNone/>
              <a:defRPr>
                <a:latin typeface="Source Sans Pro"/>
                <a:ea typeface="Source Sans Pro"/>
                <a:cs typeface="Source Sans Pro"/>
                <a:sym typeface="Source Sans Pro"/>
              </a:defRPr>
            </a:lvl7pPr>
            <a:lvl8pPr lvl="7" algn="l">
              <a:lnSpc>
                <a:spcPct val="100000"/>
              </a:lnSpc>
              <a:spcBef>
                <a:spcPts val="0"/>
              </a:spcBef>
              <a:spcAft>
                <a:spcPts val="0"/>
              </a:spcAft>
              <a:buSzPts val="2100"/>
              <a:buNone/>
              <a:defRPr>
                <a:latin typeface="Source Sans Pro"/>
                <a:ea typeface="Source Sans Pro"/>
                <a:cs typeface="Source Sans Pro"/>
                <a:sym typeface="Source Sans Pro"/>
              </a:defRPr>
            </a:lvl8pPr>
            <a:lvl9pPr lvl="8" algn="l">
              <a:lnSpc>
                <a:spcPct val="100000"/>
              </a:lnSpc>
              <a:spcBef>
                <a:spcPts val="0"/>
              </a:spcBef>
              <a:spcAft>
                <a:spcPts val="0"/>
              </a:spcAft>
              <a:buSzPts val="2100"/>
              <a:buNone/>
              <a:defRPr>
                <a:latin typeface="Source Sans Pro"/>
                <a:ea typeface="Source Sans Pro"/>
                <a:cs typeface="Source Sans Pro"/>
                <a:sym typeface="Source Sans Pr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14"/>
          <p:cNvSpPr txBox="1"/>
          <p:nvPr/>
        </p:nvSpPr>
        <p:spPr>
          <a:xfrm>
            <a:off x="355050" y="487550"/>
            <a:ext cx="4984800" cy="217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1" lang="en" sz="2100" u="none" cap="none" strike="noStrike">
                <a:solidFill>
                  <a:srgbClr val="4D85A8"/>
                </a:solidFill>
                <a:highlight>
                  <a:srgbClr val="FFFFFF"/>
                </a:highlight>
                <a:latin typeface="Proza Libre"/>
                <a:ea typeface="Proza Libre"/>
                <a:cs typeface="Proza Libre"/>
                <a:sym typeface="Proza Libre"/>
              </a:rPr>
              <a:t>“Lorem ipsum dolor sit amet, consectetur adipiscing elit. Nunc ut pellentesque nulla, vel rutrum massa. Nulla pharetra, quam vel vestibulum faucibus, nulla mi consectetur justo.”</a:t>
            </a:r>
            <a:endParaRPr b="0" i="1" sz="2100" u="none" cap="none" strike="noStrike">
              <a:solidFill>
                <a:srgbClr val="4D85A8"/>
              </a:solidFill>
              <a:latin typeface="Proza Libre"/>
              <a:ea typeface="Proza Libre"/>
              <a:cs typeface="Proza Libre"/>
              <a:sym typeface="Proza Libre"/>
            </a:endParaRPr>
          </a:p>
        </p:txBody>
      </p:sp>
      <p:sp>
        <p:nvSpPr>
          <p:cNvPr id="128" name="Google Shape;128;p14"/>
          <p:cNvSpPr txBox="1"/>
          <p:nvPr/>
        </p:nvSpPr>
        <p:spPr>
          <a:xfrm>
            <a:off x="351650" y="2768725"/>
            <a:ext cx="4092900" cy="9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A2E42"/>
                </a:solidFill>
                <a:highlight>
                  <a:srgbClr val="FFFFFF"/>
                </a:highlight>
                <a:latin typeface="Proza Libre"/>
                <a:ea typeface="Proza Libre"/>
                <a:cs typeface="Proza Libre"/>
                <a:sym typeface="Proza Libre"/>
              </a:rPr>
              <a:t>ATTRIBUTION NAME</a:t>
            </a:r>
            <a:endParaRPr b="1" i="0" sz="1800" u="none" cap="none" strike="noStrike">
              <a:solidFill>
                <a:srgbClr val="1A2E42"/>
              </a:solidFill>
              <a:latin typeface="Proza Libre"/>
              <a:ea typeface="Proza Libre"/>
              <a:cs typeface="Proza Libre"/>
              <a:sym typeface="Proza Libre"/>
            </a:endParaRPr>
          </a:p>
        </p:txBody>
      </p:sp>
      <p:cxnSp>
        <p:nvCxnSpPr>
          <p:cNvPr id="129" name="Google Shape;129;p14"/>
          <p:cNvCxnSpPr/>
          <p:nvPr/>
        </p:nvCxnSpPr>
        <p:spPr>
          <a:xfrm>
            <a:off x="452700" y="2520725"/>
            <a:ext cx="3482400" cy="0"/>
          </a:xfrm>
          <a:prstGeom prst="straightConnector1">
            <a:avLst/>
          </a:prstGeom>
          <a:noFill/>
          <a:ln cap="flat" cmpd="sng" w="9525">
            <a:solidFill>
              <a:srgbClr val="4D85A8"/>
            </a:solidFill>
            <a:prstDash val="solid"/>
            <a:round/>
            <a:headEnd len="sm" w="sm" type="none"/>
            <a:tailEnd len="sm" w="sm" type="none"/>
          </a:ln>
        </p:spPr>
      </p:cxnSp>
      <p:pic>
        <p:nvPicPr>
          <p:cNvPr id="130" name="Google Shape;130;p14"/>
          <p:cNvPicPr preferRelativeResize="0"/>
          <p:nvPr/>
        </p:nvPicPr>
        <p:blipFill rotWithShape="1">
          <a:blip r:embed="rId3">
            <a:alphaModFix/>
          </a:blip>
          <a:srcRect b="0" l="-5071" r="-9671" t="0"/>
          <a:stretch/>
        </p:blipFill>
        <p:spPr>
          <a:xfrm>
            <a:off x="356650" y="4422750"/>
            <a:ext cx="1238350" cy="325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ench Blue BG">
  <p:cSld name="French Blue BG">
    <p:bg>
      <p:bgPr>
        <a:solidFill>
          <a:srgbClr val="4D85A8"/>
        </a:solidFill>
      </p:bgPr>
    </p:bg>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0" l="0" r="0" t="0"/>
          <a:stretch/>
        </p:blipFill>
        <p:spPr>
          <a:xfrm>
            <a:off x="4066750" y="4422750"/>
            <a:ext cx="1010498" cy="3255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 Layout 2">
    <p:bg>
      <p:bgPr>
        <a:solidFill>
          <a:srgbClr val="71CDE0"/>
        </a:solidFill>
      </p:bgPr>
    </p:bg>
    <p:spTree>
      <p:nvGrpSpPr>
        <p:cNvPr id="133" name="Shape 133"/>
        <p:cNvGrpSpPr/>
        <p:nvPr/>
      </p:nvGrpSpPr>
      <p:grpSpPr>
        <a:xfrm>
          <a:off x="0" y="0"/>
          <a:ext cx="0" cy="0"/>
          <a:chOff x="0" y="0"/>
          <a:chExt cx="0" cy="0"/>
        </a:xfrm>
      </p:grpSpPr>
      <p:pic>
        <p:nvPicPr>
          <p:cNvPr id="134" name="Google Shape;134;p16"/>
          <p:cNvPicPr preferRelativeResize="0"/>
          <p:nvPr/>
        </p:nvPicPr>
        <p:blipFill rotWithShape="1">
          <a:blip r:embed="rId2">
            <a:alphaModFix/>
          </a:blip>
          <a:srcRect b="0" l="0" r="0" t="0"/>
          <a:stretch/>
        </p:blipFill>
        <p:spPr>
          <a:xfrm>
            <a:off x="4066750" y="4422750"/>
            <a:ext cx="1010498" cy="3255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spTree>
      <p:nvGrpSpPr>
        <p:cNvPr id="135" name="Shape 135"/>
        <p:cNvGrpSpPr/>
        <p:nvPr/>
      </p:nvGrpSpPr>
      <p:grpSpPr>
        <a:xfrm>
          <a:off x="0" y="0"/>
          <a:ext cx="0" cy="0"/>
          <a:chOff x="0" y="0"/>
          <a:chExt cx="0" cy="0"/>
        </a:xfrm>
      </p:grpSpPr>
      <p:sp>
        <p:nvSpPr>
          <p:cNvPr id="136" name="Google Shape;136;p17"/>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400" u="none" cap="none" strike="noStrike">
              <a:solidFill>
                <a:schemeClr val="lt1"/>
              </a:solidFill>
              <a:latin typeface="Calibri"/>
              <a:ea typeface="Calibri"/>
              <a:cs typeface="Calibri"/>
              <a:sym typeface="Calibri"/>
            </a:endParaRPr>
          </a:p>
        </p:txBody>
      </p:sp>
      <p:sp>
        <p:nvSpPr>
          <p:cNvPr id="137" name="Google Shape;137;p17"/>
          <p:cNvSpPr txBox="1"/>
          <p:nvPr>
            <p:ph type="title"/>
          </p:nvPr>
        </p:nvSpPr>
        <p:spPr>
          <a:xfrm>
            <a:off x="623888" y="136922"/>
            <a:ext cx="7886700" cy="705300"/>
          </a:xfrm>
          <a:prstGeom prst="rect">
            <a:avLst/>
          </a:prstGeom>
          <a:noFill/>
          <a:ln>
            <a:noFill/>
          </a:ln>
        </p:spPr>
        <p:txBody>
          <a:bodyPr anchorCtr="0" anchor="b" bIns="25700" lIns="51425" spcFirstLastPara="1" rIns="51425" wrap="square" tIns="25700">
            <a:noAutofit/>
          </a:bodyPr>
          <a:lstStyle>
            <a:lvl1pPr lvl="0" algn="ctr">
              <a:lnSpc>
                <a:spcPct val="90000"/>
              </a:lnSpc>
              <a:spcBef>
                <a:spcPts val="0"/>
              </a:spcBef>
              <a:spcAft>
                <a:spcPts val="0"/>
              </a:spcAft>
              <a:buClr>
                <a:schemeClr val="lt1"/>
              </a:buClr>
              <a:buSzPts val="2300"/>
              <a:buFont typeface="Corbel"/>
              <a:buNone/>
              <a:defRPr b="1" sz="3000" cap="none">
                <a:solidFill>
                  <a:schemeClr val="lt1"/>
                </a:solidFill>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id="138" name="Google Shape;138;p17"/>
          <p:cNvPicPr preferRelativeResize="0"/>
          <p:nvPr/>
        </p:nvPicPr>
        <p:blipFill rotWithShape="1">
          <a:blip r:embed="rId2">
            <a:alphaModFix/>
          </a:blip>
          <a:srcRect b="0" l="0" r="0" t="0"/>
          <a:stretch/>
        </p:blipFill>
        <p:spPr>
          <a:xfrm>
            <a:off x="352228" y="4695381"/>
            <a:ext cx="806571" cy="311197"/>
          </a:xfrm>
          <a:prstGeom prst="rect">
            <a:avLst/>
          </a:prstGeom>
          <a:noFill/>
          <a:ln>
            <a:noFill/>
          </a:ln>
        </p:spPr>
      </p:pic>
      <p:sp>
        <p:nvSpPr>
          <p:cNvPr id="139" name="Google Shape;139;p17"/>
          <p:cNvSpPr/>
          <p:nvPr/>
        </p:nvSpPr>
        <p:spPr>
          <a:xfrm>
            <a:off x="8528752" y="4807048"/>
            <a:ext cx="210300" cy="2103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400" u="none" cap="none" strike="noStrike">
              <a:solidFill>
                <a:schemeClr val="lt1"/>
              </a:solidFill>
              <a:latin typeface="Calibri"/>
              <a:ea typeface="Calibri"/>
              <a:cs typeface="Calibri"/>
              <a:sym typeface="Calibri"/>
            </a:endParaRPr>
          </a:p>
        </p:txBody>
      </p:sp>
      <p:sp>
        <p:nvSpPr>
          <p:cNvPr id="140" name="Google Shape;140;p17"/>
          <p:cNvSpPr txBox="1"/>
          <p:nvPr>
            <p:ph idx="12" type="sldNum"/>
          </p:nvPr>
        </p:nvSpPr>
        <p:spPr>
          <a:xfrm>
            <a:off x="8522772" y="4841804"/>
            <a:ext cx="220800" cy="1407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500"/>
              <a:buFont typeface="Arial"/>
              <a:buNone/>
              <a:defRPr b="0" i="0" sz="700" u="none" cap="none" strike="noStrike">
                <a:solidFill>
                  <a:srgbClr val="2C567A"/>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grpSp>
        <p:nvGrpSpPr>
          <p:cNvPr id="141" name="Google Shape;141;p17"/>
          <p:cNvGrpSpPr/>
          <p:nvPr/>
        </p:nvGrpSpPr>
        <p:grpSpPr>
          <a:xfrm rot="-5400000">
            <a:off x="1228059" y="1104457"/>
            <a:ext cx="6687979" cy="8077360"/>
            <a:chOff x="-1727859" y="-2049477"/>
            <a:chExt cx="8917305" cy="10769813"/>
          </a:xfrm>
        </p:grpSpPr>
        <p:sp>
          <p:nvSpPr>
            <p:cNvPr id="142" name="Google Shape;142;p17"/>
            <p:cNvSpPr/>
            <p:nvPr/>
          </p:nvSpPr>
          <p:spPr>
            <a:xfrm>
              <a:off x="754010" y="708293"/>
              <a:ext cx="5334000" cy="5334000"/>
            </a:xfrm>
            <a:prstGeom prst="ellipse">
              <a:avLst/>
            </a:prstGeom>
            <a:solidFill>
              <a:schemeClr val="lt1">
                <a:alpha val="14901"/>
              </a:schemeClr>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43" name="Google Shape;143;p17"/>
            <p:cNvGrpSpPr/>
            <p:nvPr/>
          </p:nvGrpSpPr>
          <p:grpSpPr>
            <a:xfrm>
              <a:off x="-1727859" y="-2049477"/>
              <a:ext cx="8917305" cy="10769813"/>
              <a:chOff x="11114088" y="2241550"/>
              <a:chExt cx="1905000" cy="2354263"/>
            </a:xfrm>
          </p:grpSpPr>
          <p:sp>
            <p:nvSpPr>
              <p:cNvPr id="144" name="Google Shape;144;p17"/>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4901"/>
                </a:schemeClr>
              </a:solidFill>
              <a:ln>
                <a:noFill/>
              </a:ln>
            </p:spPr>
            <p:txBody>
              <a:bodyPr anchorCtr="0" anchor="t" bIns="25700" lIns="51425" spcFirstLastPara="1" rIns="51425" wrap="square" tIns="2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1"/>
                  </a:solidFill>
                  <a:latin typeface="Calibri"/>
                  <a:ea typeface="Calibri"/>
                  <a:cs typeface="Calibri"/>
                  <a:sym typeface="Calibri"/>
                </a:endParaRPr>
              </a:p>
            </p:txBody>
          </p:sp>
          <p:sp>
            <p:nvSpPr>
              <p:cNvPr id="145" name="Google Shape;145;p17"/>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4901"/>
                </a:schemeClr>
              </a:solidFill>
              <a:ln>
                <a:noFill/>
              </a:ln>
            </p:spPr>
            <p:txBody>
              <a:bodyPr anchorCtr="0" anchor="t" bIns="25700" lIns="51425" spcFirstLastPara="1" rIns="51425" wrap="square" tIns="2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1"/>
                  </a:solidFill>
                  <a:latin typeface="Calibri"/>
                  <a:ea typeface="Calibri"/>
                  <a:cs typeface="Calibri"/>
                  <a:sym typeface="Calibri"/>
                </a:endParaRPr>
              </a:p>
            </p:txBody>
          </p:sp>
        </p:grpSp>
      </p:grpSp>
      <p:sp>
        <p:nvSpPr>
          <p:cNvPr id="146" name="Google Shape;146;p17"/>
          <p:cNvSpPr txBox="1"/>
          <p:nvPr>
            <p:ph idx="1" type="body"/>
          </p:nvPr>
        </p:nvSpPr>
        <p:spPr>
          <a:xfrm>
            <a:off x="623888" y="865011"/>
            <a:ext cx="7886700" cy="486600"/>
          </a:xfrm>
          <a:prstGeom prst="rect">
            <a:avLst/>
          </a:prstGeom>
          <a:noFill/>
          <a:ln>
            <a:noFill/>
          </a:ln>
        </p:spPr>
        <p:txBody>
          <a:bodyPr anchorCtr="0" anchor="t" bIns="25700" lIns="51425" spcFirstLastPara="1" rIns="51425" wrap="square" tIns="25700">
            <a:noAutofit/>
          </a:bodyPr>
          <a:lstStyle>
            <a:lvl1pPr indent="-228600" lvl="0" marL="457200" algn="ctr">
              <a:lnSpc>
                <a:spcPct val="90000"/>
              </a:lnSpc>
              <a:spcBef>
                <a:spcPts val="800"/>
              </a:spcBef>
              <a:spcAft>
                <a:spcPts val="0"/>
              </a:spcAft>
              <a:buClr>
                <a:schemeClr val="lt1"/>
              </a:buClr>
              <a:buSzPts val="1100"/>
              <a:buNone/>
              <a:defRPr sz="1400">
                <a:solidFill>
                  <a:schemeClr val="lt1"/>
                </a:solidFill>
              </a:defRPr>
            </a:lvl1pPr>
            <a:lvl2pPr indent="-228600" lvl="1" marL="914400" algn="l">
              <a:lnSpc>
                <a:spcPct val="90000"/>
              </a:lnSpc>
              <a:spcBef>
                <a:spcPts val="400"/>
              </a:spcBef>
              <a:spcAft>
                <a:spcPts val="0"/>
              </a:spcAft>
              <a:buClr>
                <a:srgbClr val="888888"/>
              </a:buClr>
              <a:buSzPts val="1100"/>
              <a:buNone/>
              <a:defRPr sz="1500">
                <a:solidFill>
                  <a:srgbClr val="888888"/>
                </a:solidFill>
              </a:defRPr>
            </a:lvl2pPr>
            <a:lvl3pPr indent="-228600" lvl="2" marL="1371600" algn="l">
              <a:lnSpc>
                <a:spcPct val="90000"/>
              </a:lnSpc>
              <a:spcBef>
                <a:spcPts val="400"/>
              </a:spcBef>
              <a:spcAft>
                <a:spcPts val="0"/>
              </a:spcAft>
              <a:buClr>
                <a:srgbClr val="888888"/>
              </a:buClr>
              <a:buSzPts val="1100"/>
              <a:buNone/>
              <a:defRPr sz="1400">
                <a:solidFill>
                  <a:srgbClr val="888888"/>
                </a:solidFill>
              </a:defRPr>
            </a:lvl3pPr>
            <a:lvl4pPr indent="-228600" lvl="3" marL="1828800" algn="l">
              <a:lnSpc>
                <a:spcPct val="90000"/>
              </a:lnSpc>
              <a:spcBef>
                <a:spcPts val="400"/>
              </a:spcBef>
              <a:spcAft>
                <a:spcPts val="0"/>
              </a:spcAft>
              <a:buClr>
                <a:srgbClr val="888888"/>
              </a:buClr>
              <a:buSzPts val="900"/>
              <a:buNone/>
              <a:defRPr sz="1200">
                <a:solidFill>
                  <a:srgbClr val="888888"/>
                </a:solidFill>
              </a:defRPr>
            </a:lvl4pPr>
            <a:lvl5pPr indent="-228600" lvl="4" marL="2286000" algn="l">
              <a:lnSpc>
                <a:spcPct val="90000"/>
              </a:lnSpc>
              <a:spcBef>
                <a:spcPts val="400"/>
              </a:spcBef>
              <a:spcAft>
                <a:spcPts val="0"/>
              </a:spcAft>
              <a:buClr>
                <a:srgbClr val="888888"/>
              </a:buClr>
              <a:buSzPts val="900"/>
              <a:buNone/>
              <a:defRPr sz="1200">
                <a:solidFill>
                  <a:srgbClr val="888888"/>
                </a:solidFill>
              </a:defRPr>
            </a:lvl5pPr>
            <a:lvl6pPr indent="-228600" lvl="5" marL="2743200" algn="l">
              <a:lnSpc>
                <a:spcPct val="90000"/>
              </a:lnSpc>
              <a:spcBef>
                <a:spcPts val="400"/>
              </a:spcBef>
              <a:spcAft>
                <a:spcPts val="0"/>
              </a:spcAft>
              <a:buClr>
                <a:srgbClr val="888888"/>
              </a:buClr>
              <a:buSzPts val="900"/>
              <a:buNone/>
              <a:defRPr sz="1200">
                <a:solidFill>
                  <a:srgbClr val="888888"/>
                </a:solidFill>
              </a:defRPr>
            </a:lvl6pPr>
            <a:lvl7pPr indent="-228600" lvl="6" marL="3200400" algn="l">
              <a:lnSpc>
                <a:spcPct val="90000"/>
              </a:lnSpc>
              <a:spcBef>
                <a:spcPts val="400"/>
              </a:spcBef>
              <a:spcAft>
                <a:spcPts val="0"/>
              </a:spcAft>
              <a:buClr>
                <a:srgbClr val="888888"/>
              </a:buClr>
              <a:buSzPts val="900"/>
              <a:buNone/>
              <a:defRPr sz="1200">
                <a:solidFill>
                  <a:srgbClr val="888888"/>
                </a:solidFill>
              </a:defRPr>
            </a:lvl7pPr>
            <a:lvl8pPr indent="-228600" lvl="7" marL="3657600" algn="l">
              <a:lnSpc>
                <a:spcPct val="90000"/>
              </a:lnSpc>
              <a:spcBef>
                <a:spcPts val="400"/>
              </a:spcBef>
              <a:spcAft>
                <a:spcPts val="0"/>
              </a:spcAft>
              <a:buClr>
                <a:srgbClr val="888888"/>
              </a:buClr>
              <a:buSzPts val="900"/>
              <a:buNone/>
              <a:defRPr sz="1200">
                <a:solidFill>
                  <a:srgbClr val="888888"/>
                </a:solidFill>
              </a:defRPr>
            </a:lvl8pPr>
            <a:lvl9pPr indent="-228600" lvl="8" marL="4114800" algn="l">
              <a:lnSpc>
                <a:spcPct val="90000"/>
              </a:lnSpc>
              <a:spcBef>
                <a:spcPts val="400"/>
              </a:spcBef>
              <a:spcAft>
                <a:spcPts val="0"/>
              </a:spcAft>
              <a:buClr>
                <a:srgbClr val="888888"/>
              </a:buClr>
              <a:buSzPts val="900"/>
              <a:buNone/>
              <a:defRPr sz="1200">
                <a:solidFill>
                  <a:srgbClr val="888888"/>
                </a:solidFill>
              </a:defRPr>
            </a:lvl9pPr>
          </a:lstStyle>
          <a:p/>
        </p:txBody>
      </p:sp>
    </p:spTree>
  </p:cSld>
  <p:clrMapOvr>
    <a:masterClrMapping/>
  </p:clrMapOvr>
  <p:extLst>
    <p:ext uri="{DCECCB84-F9BA-43D5-87BE-67443E8EF086}">
      <p15:sldGuideLst>
        <p15:guide id="1" orient="horz" pos="1215">
          <p15:clr>
            <a:srgbClr val="FBAE40"/>
          </p15:clr>
        </p15:guide>
        <p15:guide id="2"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7" name="Shape 147"/>
        <p:cNvGrpSpPr/>
        <p:nvPr/>
      </p:nvGrpSpPr>
      <p:grpSpPr>
        <a:xfrm>
          <a:off x="0" y="0"/>
          <a:ext cx="0" cy="0"/>
          <a:chOff x="0" y="0"/>
          <a:chExt cx="0" cy="0"/>
        </a:xfrm>
      </p:grpSpPr>
      <p:sp>
        <p:nvSpPr>
          <p:cNvPr id="148" name="Google Shape;148;p18"/>
          <p:cNvSpPr txBox="1"/>
          <p:nvPr>
            <p:ph idx="12" type="sldNum"/>
          </p:nvPr>
        </p:nvSpPr>
        <p:spPr>
          <a:xfrm>
            <a:off x="8472456" y="4717428"/>
            <a:ext cx="294900" cy="285300"/>
          </a:xfrm>
          <a:prstGeom prst="rect">
            <a:avLst/>
          </a:prstGeom>
          <a:noFill/>
          <a:ln>
            <a:noFill/>
          </a:ln>
        </p:spPr>
        <p:txBody>
          <a:bodyPr anchorCtr="0" anchor="ctr" bIns="68550" lIns="68550" spcFirstLastPara="1" rIns="68550" wrap="square" tIns="68550">
            <a:noAutofit/>
          </a:bodyPr>
          <a:lstStyle>
            <a:lvl1pPr indent="0" lvl="0"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1" i="0" sz="11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149" name="Shape 149"/>
        <p:cNvGrpSpPr/>
        <p:nvPr/>
      </p:nvGrpSpPr>
      <p:grpSpPr>
        <a:xfrm>
          <a:off x="0" y="0"/>
          <a:ext cx="0" cy="0"/>
          <a:chOff x="0" y="0"/>
          <a:chExt cx="0" cy="0"/>
        </a:xfrm>
      </p:grpSpPr>
      <p:sp>
        <p:nvSpPr>
          <p:cNvPr id="150" name="Google Shape;150;p19"/>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1pPr>
            <a:lvl2pPr indent="0" lvl="1"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2pPr>
            <a:lvl3pPr indent="0" lvl="2"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3pPr>
            <a:lvl4pPr indent="0" lvl="3"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4pPr>
            <a:lvl5pPr indent="0" lvl="4"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5pPr>
            <a:lvl6pPr indent="0" lvl="5"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6pPr>
            <a:lvl7pPr indent="0" lvl="6"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7pPr>
            <a:lvl8pPr indent="0" lvl="7"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8pPr>
            <a:lvl9pPr indent="0" lvl="8"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vy BG">
  <p:cSld name="Navy BG">
    <p:bg>
      <p:bgPr>
        <a:solidFill>
          <a:srgbClr val="1A2E4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SzPts val="2100"/>
              <a:buNone/>
              <a:defRPr>
                <a:latin typeface="Source Sans Pro"/>
                <a:ea typeface="Source Sans Pro"/>
                <a:cs typeface="Source Sans Pro"/>
                <a:sym typeface="Source Sans Pro"/>
              </a:defRPr>
            </a:lvl1pPr>
            <a:lvl2pPr lvl="1" algn="l">
              <a:lnSpc>
                <a:spcPct val="100000"/>
              </a:lnSpc>
              <a:spcBef>
                <a:spcPts val="0"/>
              </a:spcBef>
              <a:spcAft>
                <a:spcPts val="0"/>
              </a:spcAft>
              <a:buSzPts val="2100"/>
              <a:buNone/>
              <a:defRPr>
                <a:latin typeface="Source Sans Pro"/>
                <a:ea typeface="Source Sans Pro"/>
                <a:cs typeface="Source Sans Pro"/>
                <a:sym typeface="Source Sans Pro"/>
              </a:defRPr>
            </a:lvl2pPr>
            <a:lvl3pPr lvl="2" algn="l">
              <a:lnSpc>
                <a:spcPct val="100000"/>
              </a:lnSpc>
              <a:spcBef>
                <a:spcPts val="0"/>
              </a:spcBef>
              <a:spcAft>
                <a:spcPts val="0"/>
              </a:spcAft>
              <a:buSzPts val="2100"/>
              <a:buNone/>
              <a:defRPr>
                <a:latin typeface="Source Sans Pro"/>
                <a:ea typeface="Source Sans Pro"/>
                <a:cs typeface="Source Sans Pro"/>
                <a:sym typeface="Source Sans Pro"/>
              </a:defRPr>
            </a:lvl3pPr>
            <a:lvl4pPr lvl="3" algn="l">
              <a:lnSpc>
                <a:spcPct val="100000"/>
              </a:lnSpc>
              <a:spcBef>
                <a:spcPts val="0"/>
              </a:spcBef>
              <a:spcAft>
                <a:spcPts val="0"/>
              </a:spcAft>
              <a:buSzPts val="2100"/>
              <a:buNone/>
              <a:defRPr>
                <a:latin typeface="Source Sans Pro"/>
                <a:ea typeface="Source Sans Pro"/>
                <a:cs typeface="Source Sans Pro"/>
                <a:sym typeface="Source Sans Pro"/>
              </a:defRPr>
            </a:lvl4pPr>
            <a:lvl5pPr lvl="4" algn="l">
              <a:lnSpc>
                <a:spcPct val="100000"/>
              </a:lnSpc>
              <a:spcBef>
                <a:spcPts val="0"/>
              </a:spcBef>
              <a:spcAft>
                <a:spcPts val="0"/>
              </a:spcAft>
              <a:buSzPts val="2100"/>
              <a:buNone/>
              <a:defRPr>
                <a:latin typeface="Source Sans Pro"/>
                <a:ea typeface="Source Sans Pro"/>
                <a:cs typeface="Source Sans Pro"/>
                <a:sym typeface="Source Sans Pro"/>
              </a:defRPr>
            </a:lvl5pPr>
            <a:lvl6pPr lvl="5" algn="l">
              <a:lnSpc>
                <a:spcPct val="100000"/>
              </a:lnSpc>
              <a:spcBef>
                <a:spcPts val="0"/>
              </a:spcBef>
              <a:spcAft>
                <a:spcPts val="0"/>
              </a:spcAft>
              <a:buSzPts val="2100"/>
              <a:buNone/>
              <a:defRPr>
                <a:latin typeface="Source Sans Pro"/>
                <a:ea typeface="Source Sans Pro"/>
                <a:cs typeface="Source Sans Pro"/>
                <a:sym typeface="Source Sans Pro"/>
              </a:defRPr>
            </a:lvl6pPr>
            <a:lvl7pPr lvl="6" algn="l">
              <a:lnSpc>
                <a:spcPct val="100000"/>
              </a:lnSpc>
              <a:spcBef>
                <a:spcPts val="0"/>
              </a:spcBef>
              <a:spcAft>
                <a:spcPts val="0"/>
              </a:spcAft>
              <a:buSzPts val="2100"/>
              <a:buNone/>
              <a:defRPr>
                <a:latin typeface="Source Sans Pro"/>
                <a:ea typeface="Source Sans Pro"/>
                <a:cs typeface="Source Sans Pro"/>
                <a:sym typeface="Source Sans Pro"/>
              </a:defRPr>
            </a:lvl7pPr>
            <a:lvl8pPr lvl="7" algn="l">
              <a:lnSpc>
                <a:spcPct val="100000"/>
              </a:lnSpc>
              <a:spcBef>
                <a:spcPts val="0"/>
              </a:spcBef>
              <a:spcAft>
                <a:spcPts val="0"/>
              </a:spcAft>
              <a:buSzPts val="2100"/>
              <a:buNone/>
              <a:defRPr>
                <a:latin typeface="Source Sans Pro"/>
                <a:ea typeface="Source Sans Pro"/>
                <a:cs typeface="Source Sans Pro"/>
                <a:sym typeface="Source Sans Pro"/>
              </a:defRPr>
            </a:lvl8pPr>
            <a:lvl9pPr lvl="8" algn="l">
              <a:lnSpc>
                <a:spcPct val="100000"/>
              </a:lnSpc>
              <a:spcBef>
                <a:spcPts val="0"/>
              </a:spcBef>
              <a:spcAft>
                <a:spcPts val="0"/>
              </a:spcAft>
              <a:buSzPts val="2100"/>
              <a:buNone/>
              <a:defRPr>
                <a:latin typeface="Source Sans Pro"/>
                <a:ea typeface="Source Sans Pro"/>
                <a:cs typeface="Source Sans Pro"/>
                <a:sym typeface="Source Sans Pro"/>
              </a:defRPr>
            </a:lvl9pPr>
          </a:lstStyle>
          <a:p/>
        </p:txBody>
      </p:sp>
      <p:pic>
        <p:nvPicPr>
          <p:cNvPr id="17" name="Google Shape;17;p3"/>
          <p:cNvPicPr preferRelativeResize="0"/>
          <p:nvPr/>
        </p:nvPicPr>
        <p:blipFill rotWithShape="1">
          <a:blip r:embed="rId2">
            <a:alphaModFix/>
          </a:blip>
          <a:srcRect b="0" l="0" r="0" t="0"/>
          <a:stretch/>
        </p:blipFill>
        <p:spPr>
          <a:xfrm>
            <a:off x="4066750" y="4422750"/>
            <a:ext cx="1010498" cy="3255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17025" y="1852575"/>
            <a:ext cx="8490000" cy="726300"/>
          </a:xfrm>
          <a:prstGeom prst="rect">
            <a:avLst/>
          </a:prstGeom>
          <a:noFill/>
          <a:ln>
            <a:noFill/>
          </a:ln>
        </p:spPr>
        <p:txBody>
          <a:bodyPr anchorCtr="0" anchor="b" bIns="68575" lIns="68575" spcFirstLastPara="1" rIns="68575" wrap="square" tIns="68575">
            <a:noAutofit/>
          </a:bodyPr>
          <a:lstStyle>
            <a:lvl1pPr lvl="0" algn="l">
              <a:lnSpc>
                <a:spcPct val="100000"/>
              </a:lnSpc>
              <a:spcBef>
                <a:spcPts val="0"/>
              </a:spcBef>
              <a:spcAft>
                <a:spcPts val="0"/>
              </a:spcAft>
              <a:buSzPts val="2700"/>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1pPr>
            <a:lvl2pPr indent="0" lvl="1"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2pPr>
            <a:lvl3pPr indent="0" lvl="2"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3pPr>
            <a:lvl4pPr indent="0" lvl="3"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4pPr>
            <a:lvl5pPr indent="0" lvl="4"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5pPr>
            <a:lvl6pPr indent="0" lvl="5"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6pPr>
            <a:lvl7pPr indent="0" lvl="6"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7pPr>
            <a:lvl8pPr indent="0" lvl="7"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8pPr>
            <a:lvl9pPr indent="0" lvl="8"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nvSpPr>
        <p:spPr>
          <a:xfrm>
            <a:off x="396273" y="1103770"/>
            <a:ext cx="2060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E23839"/>
                </a:solidFill>
                <a:latin typeface="Proza Libre"/>
                <a:ea typeface="Proza Libre"/>
                <a:cs typeface="Proza Libre"/>
                <a:sym typeface="Proza Libre"/>
              </a:rPr>
              <a:t>SECTION NUMBER</a:t>
            </a:r>
            <a:endParaRPr b="1" i="0" sz="1800" u="none" cap="none" strike="noStrike">
              <a:solidFill>
                <a:srgbClr val="E23839"/>
              </a:solidFill>
              <a:latin typeface="Proza Libre"/>
              <a:ea typeface="Proza Libre"/>
              <a:cs typeface="Proza Libre"/>
              <a:sym typeface="Proza Libre"/>
            </a:endParaRPr>
          </a:p>
        </p:txBody>
      </p:sp>
      <p:sp>
        <p:nvSpPr>
          <p:cNvPr id="22" name="Google Shape;22;p4"/>
          <p:cNvSpPr txBox="1"/>
          <p:nvPr>
            <p:ph idx="1" type="subTitle"/>
          </p:nvPr>
        </p:nvSpPr>
        <p:spPr>
          <a:xfrm>
            <a:off x="336850" y="2613075"/>
            <a:ext cx="5290200" cy="13794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rgbClr val="4D85A8"/>
              </a:buClr>
              <a:buSzPts val="1400"/>
              <a:buFont typeface="Source Sans Pro"/>
              <a:buNone/>
              <a:defRPr>
                <a:solidFill>
                  <a:srgbClr val="4D85A8"/>
                </a:solidFill>
                <a:latin typeface="Source Sans Pro"/>
                <a:ea typeface="Source Sans Pro"/>
                <a:cs typeface="Source Sans Pro"/>
                <a:sym typeface="Source Sans Pro"/>
              </a:defRPr>
            </a:lvl1pPr>
            <a:lvl2pPr lvl="1"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2pPr>
            <a:lvl3pPr lvl="2"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3pPr>
            <a:lvl4pPr lvl="3"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4pPr>
            <a:lvl5pPr lvl="4"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5pPr>
            <a:lvl6pPr lvl="5"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6pPr>
            <a:lvl7pPr lvl="6"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7pPr>
            <a:lvl8pPr lvl="7"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8pPr>
            <a:lvl9pPr lvl="8" algn="ctr">
              <a:lnSpc>
                <a:spcPct val="100000"/>
              </a:lnSpc>
              <a:spcBef>
                <a:spcPts val="0"/>
              </a:spcBef>
              <a:spcAft>
                <a:spcPts val="0"/>
              </a:spcAft>
              <a:buClr>
                <a:srgbClr val="4D85A8"/>
              </a:buClr>
              <a:buSzPts val="2100"/>
              <a:buFont typeface="Source Sans Pro"/>
              <a:buNone/>
              <a:defRPr sz="2800">
                <a:solidFill>
                  <a:srgbClr val="4D85A8"/>
                </a:solidFill>
                <a:latin typeface="Source Sans Pro"/>
                <a:ea typeface="Source Sans Pro"/>
                <a:cs typeface="Source Sans Pro"/>
                <a:sym typeface="Source Sans Pro"/>
              </a:defRPr>
            </a:lvl9pPr>
          </a:lstStyle>
          <a:p/>
        </p:txBody>
      </p:sp>
      <p:pic>
        <p:nvPicPr>
          <p:cNvPr id="23" name="Google Shape;23;p4"/>
          <p:cNvPicPr preferRelativeResize="0"/>
          <p:nvPr/>
        </p:nvPicPr>
        <p:blipFill rotWithShape="1">
          <a:blip r:embed="rId3">
            <a:alphaModFix/>
          </a:blip>
          <a:srcRect b="0" l="-5071" r="-9671" t="0"/>
          <a:stretch/>
        </p:blipFill>
        <p:spPr>
          <a:xfrm>
            <a:off x="356650" y="4422750"/>
            <a:ext cx="1238350" cy="325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s"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1pPr>
            <a:lvl2pPr indent="0" lvl="1"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2pPr>
            <a:lvl3pPr indent="0" lvl="2"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3pPr>
            <a:lvl4pPr indent="0" lvl="3"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4pPr>
            <a:lvl5pPr indent="0" lvl="4"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5pPr>
            <a:lvl6pPr indent="0" lvl="5"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6pPr>
            <a:lvl7pPr indent="0" lvl="6"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7pPr>
            <a:lvl8pPr indent="0" lvl="7"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8pPr>
            <a:lvl9pPr indent="0" lvl="8"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5"/>
          <p:cNvSpPr txBox="1"/>
          <p:nvPr>
            <p:ph idx="1" type="subTitle"/>
          </p:nvPr>
        </p:nvSpPr>
        <p:spPr>
          <a:xfrm>
            <a:off x="337893" y="1198191"/>
            <a:ext cx="8380200" cy="29133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rgbClr val="3E4859"/>
              </a:buClr>
              <a:buSzPts val="1200"/>
              <a:buNone/>
              <a:defRPr sz="1600">
                <a:solidFill>
                  <a:srgbClr val="3E4859"/>
                </a:solidFill>
              </a:defRPr>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p:txBody>
      </p:sp>
      <p:pic>
        <p:nvPicPr>
          <p:cNvPr id="28" name="Google Shape;28;p5"/>
          <p:cNvPicPr preferRelativeResize="0"/>
          <p:nvPr/>
        </p:nvPicPr>
        <p:blipFill rotWithShape="1">
          <a:blip r:embed="rId2">
            <a:alphaModFix/>
          </a:blip>
          <a:srcRect b="0" l="-5071" r="-9671" t="0"/>
          <a:stretch/>
        </p:blipFill>
        <p:spPr>
          <a:xfrm>
            <a:off x="3952825" y="4422750"/>
            <a:ext cx="1238350" cy="325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31" name="Google Shape;31;p6"/>
          <p:cNvSpPr txBox="1"/>
          <p:nvPr>
            <p:ph idx="1" type="body"/>
          </p:nvPr>
        </p:nvSpPr>
        <p:spPr>
          <a:xfrm>
            <a:off x="311700" y="1152475"/>
            <a:ext cx="8520600" cy="3028200"/>
          </a:xfrm>
          <a:prstGeom prst="rect">
            <a:avLst/>
          </a:prstGeom>
          <a:noFill/>
          <a:ln>
            <a:noFill/>
          </a:ln>
        </p:spPr>
        <p:txBody>
          <a:bodyPr anchorCtr="0" anchor="t" bIns="68575" lIns="68575" spcFirstLastPara="1" rIns="68575" wrap="square" tIns="68575">
            <a:noAutofit/>
          </a:bodyPr>
          <a:lstStyle>
            <a:lvl1pPr indent="-317500" lvl="0" marL="457200" algn="l">
              <a:lnSpc>
                <a:spcPct val="115000"/>
              </a:lnSpc>
              <a:spcBef>
                <a:spcPts val="0"/>
              </a:spcBef>
              <a:spcAft>
                <a:spcPts val="0"/>
              </a:spcAft>
              <a:buSzPts val="14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1pPr>
            <a:lvl2pPr indent="0" lvl="1"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2pPr>
            <a:lvl3pPr indent="0" lvl="2"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3pPr>
            <a:lvl4pPr indent="0" lvl="3"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4pPr>
            <a:lvl5pPr indent="0" lvl="4"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5pPr>
            <a:lvl6pPr indent="0" lvl="5"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6pPr>
            <a:lvl7pPr indent="0" lvl="6"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7pPr>
            <a:lvl8pPr indent="0" lvl="7"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8pPr>
            <a:lvl9pPr indent="0" lvl="8"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6"/>
          <p:cNvPicPr preferRelativeResize="0"/>
          <p:nvPr/>
        </p:nvPicPr>
        <p:blipFill rotWithShape="1">
          <a:blip r:embed="rId2">
            <a:alphaModFix/>
          </a:blip>
          <a:srcRect b="0" l="-5071" r="-9671" t="0"/>
          <a:stretch/>
        </p:blipFill>
        <p:spPr>
          <a:xfrm>
            <a:off x="356650" y="4422750"/>
            <a:ext cx="1238350" cy="325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4" name="Shape 34"/>
        <p:cNvGrpSpPr/>
        <p:nvPr/>
      </p:nvGrpSpPr>
      <p:grpSpPr>
        <a:xfrm>
          <a:off x="0" y="0"/>
          <a:ext cx="0" cy="0"/>
          <a:chOff x="0" y="0"/>
          <a:chExt cx="0" cy="0"/>
        </a:xfrm>
      </p:grpSpPr>
      <p:sp>
        <p:nvSpPr>
          <p:cNvPr id="35" name="Google Shape;35;p7"/>
          <p:cNvSpPr txBox="1"/>
          <p:nvPr>
            <p:ph type="title"/>
          </p:nvPr>
        </p:nvSpPr>
        <p:spPr>
          <a:xfrm>
            <a:off x="265500" y="376475"/>
            <a:ext cx="4045200" cy="1061100"/>
          </a:xfrm>
          <a:prstGeom prst="rect">
            <a:avLst/>
          </a:prstGeom>
          <a:noFill/>
          <a:ln>
            <a:noFill/>
          </a:ln>
        </p:spPr>
        <p:txBody>
          <a:bodyPr anchorCtr="0" anchor="b" bIns="68575" lIns="68575" spcFirstLastPara="1" rIns="68575" wrap="square" tIns="68575">
            <a:noAutofit/>
          </a:bodyPr>
          <a:lstStyle>
            <a:lvl1pPr lvl="0" algn="l">
              <a:lnSpc>
                <a:spcPct val="100000"/>
              </a:lnSpc>
              <a:spcBef>
                <a:spcPts val="0"/>
              </a:spcBef>
              <a:spcAft>
                <a:spcPts val="0"/>
              </a:spcAft>
              <a:buSzPts val="2300"/>
              <a:buNone/>
              <a:defRPr sz="3000"/>
            </a:lvl1pPr>
            <a:lvl2pPr lvl="1" algn="ctr">
              <a:lnSpc>
                <a:spcPct val="100000"/>
              </a:lnSpc>
              <a:spcBef>
                <a:spcPts val="0"/>
              </a:spcBef>
              <a:spcAft>
                <a:spcPts val="0"/>
              </a:spcAft>
              <a:buSzPts val="2300"/>
              <a:buNone/>
              <a:defRPr sz="3000"/>
            </a:lvl2pPr>
            <a:lvl3pPr lvl="2" algn="ctr">
              <a:lnSpc>
                <a:spcPct val="100000"/>
              </a:lnSpc>
              <a:spcBef>
                <a:spcPts val="0"/>
              </a:spcBef>
              <a:spcAft>
                <a:spcPts val="0"/>
              </a:spcAft>
              <a:buSzPts val="2300"/>
              <a:buNone/>
              <a:defRPr sz="3000"/>
            </a:lvl3pPr>
            <a:lvl4pPr lvl="3" algn="ctr">
              <a:lnSpc>
                <a:spcPct val="100000"/>
              </a:lnSpc>
              <a:spcBef>
                <a:spcPts val="0"/>
              </a:spcBef>
              <a:spcAft>
                <a:spcPts val="0"/>
              </a:spcAft>
              <a:buSzPts val="2300"/>
              <a:buNone/>
              <a:defRPr sz="3000"/>
            </a:lvl4pPr>
            <a:lvl5pPr lvl="4" algn="ctr">
              <a:lnSpc>
                <a:spcPct val="100000"/>
              </a:lnSpc>
              <a:spcBef>
                <a:spcPts val="0"/>
              </a:spcBef>
              <a:spcAft>
                <a:spcPts val="0"/>
              </a:spcAft>
              <a:buSzPts val="2300"/>
              <a:buNone/>
              <a:defRPr sz="3000"/>
            </a:lvl5pPr>
            <a:lvl6pPr lvl="5" algn="ctr">
              <a:lnSpc>
                <a:spcPct val="100000"/>
              </a:lnSpc>
              <a:spcBef>
                <a:spcPts val="0"/>
              </a:spcBef>
              <a:spcAft>
                <a:spcPts val="0"/>
              </a:spcAft>
              <a:buSzPts val="2300"/>
              <a:buNone/>
              <a:defRPr sz="3000"/>
            </a:lvl6pPr>
            <a:lvl7pPr lvl="6" algn="ctr">
              <a:lnSpc>
                <a:spcPct val="100000"/>
              </a:lnSpc>
              <a:spcBef>
                <a:spcPts val="0"/>
              </a:spcBef>
              <a:spcAft>
                <a:spcPts val="0"/>
              </a:spcAft>
              <a:buSzPts val="2300"/>
              <a:buNone/>
              <a:defRPr sz="3000"/>
            </a:lvl7pPr>
            <a:lvl8pPr lvl="7" algn="ctr">
              <a:lnSpc>
                <a:spcPct val="100000"/>
              </a:lnSpc>
              <a:spcBef>
                <a:spcPts val="0"/>
              </a:spcBef>
              <a:spcAft>
                <a:spcPts val="0"/>
              </a:spcAft>
              <a:buSzPts val="2300"/>
              <a:buNone/>
              <a:defRPr sz="3000"/>
            </a:lvl8pPr>
            <a:lvl9pPr lvl="8" algn="ctr">
              <a:lnSpc>
                <a:spcPct val="100000"/>
              </a:lnSpc>
              <a:spcBef>
                <a:spcPts val="0"/>
              </a:spcBef>
              <a:spcAft>
                <a:spcPts val="0"/>
              </a:spcAft>
              <a:buSzPts val="2300"/>
              <a:buNone/>
              <a:defRPr sz="3000"/>
            </a:lvl9pPr>
          </a:lstStyle>
          <a:p/>
        </p:txBody>
      </p:sp>
      <p:sp>
        <p:nvSpPr>
          <p:cNvPr id="36" name="Google Shape;36;p7"/>
          <p:cNvSpPr txBox="1"/>
          <p:nvPr>
            <p:ph idx="1" type="subTitle"/>
          </p:nvPr>
        </p:nvSpPr>
        <p:spPr>
          <a:xfrm>
            <a:off x="265500" y="1525100"/>
            <a:ext cx="4045200" cy="12351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rgbClr val="3E4859"/>
              </a:buClr>
              <a:buSzPts val="1200"/>
              <a:buNone/>
              <a:defRPr sz="1600">
                <a:solidFill>
                  <a:srgbClr val="3E4859"/>
                </a:solidFill>
              </a:defRPr>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1pPr>
            <a:lvl2pPr indent="0" lvl="1"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2pPr>
            <a:lvl3pPr indent="0" lvl="2"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3pPr>
            <a:lvl4pPr indent="0" lvl="3"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4pPr>
            <a:lvl5pPr indent="0" lvl="4"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5pPr>
            <a:lvl6pPr indent="0" lvl="5"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6pPr>
            <a:lvl7pPr indent="0" lvl="6"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7pPr>
            <a:lvl8pPr indent="0" lvl="7"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8pPr>
            <a:lvl9pPr indent="0" lvl="8"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7"/>
          <p:cNvPicPr preferRelativeResize="0"/>
          <p:nvPr/>
        </p:nvPicPr>
        <p:blipFill rotWithShape="1">
          <a:blip r:embed="rId2">
            <a:alphaModFix/>
          </a:blip>
          <a:srcRect b="0" l="18428" r="22275" t="0"/>
          <a:stretch/>
        </p:blipFill>
        <p:spPr>
          <a:xfrm>
            <a:off x="4572001" y="0"/>
            <a:ext cx="4571999" cy="5143500"/>
          </a:xfrm>
          <a:prstGeom prst="rect">
            <a:avLst/>
          </a:prstGeom>
          <a:noFill/>
          <a:ln>
            <a:noFill/>
          </a:ln>
        </p:spPr>
      </p:pic>
      <p:pic>
        <p:nvPicPr>
          <p:cNvPr id="39" name="Google Shape;39;p7"/>
          <p:cNvPicPr preferRelativeResize="0"/>
          <p:nvPr/>
        </p:nvPicPr>
        <p:blipFill rotWithShape="1">
          <a:blip r:embed="rId3">
            <a:alphaModFix/>
          </a:blip>
          <a:srcRect b="0" l="-5071" r="-9671" t="0"/>
          <a:stretch/>
        </p:blipFill>
        <p:spPr>
          <a:xfrm>
            <a:off x="356650" y="4422750"/>
            <a:ext cx="1238350" cy="32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rgbClr val="3DBB95"/>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40500" y="1056600"/>
            <a:ext cx="3651000" cy="1963500"/>
          </a:xfrm>
          <a:prstGeom prst="rect">
            <a:avLst/>
          </a:prstGeom>
          <a:noFill/>
          <a:ln>
            <a:noFill/>
          </a:ln>
        </p:spPr>
        <p:txBody>
          <a:bodyPr anchorCtr="0" anchor="b" bIns="68575" lIns="68575" spcFirstLastPara="1" rIns="68575" wrap="square" tIns="68575">
            <a:noAutofit/>
          </a:bodyPr>
          <a:lstStyle>
            <a:lvl1pPr lvl="0" algn="l">
              <a:lnSpc>
                <a:spcPct val="100000"/>
              </a:lnSpc>
              <a:spcBef>
                <a:spcPts val="0"/>
              </a:spcBef>
              <a:spcAft>
                <a:spcPts val="0"/>
              </a:spcAft>
              <a:buClr>
                <a:schemeClr val="lt1"/>
              </a:buClr>
              <a:buSzPts val="9000"/>
              <a:buNone/>
              <a:defRPr sz="12000">
                <a:solidFill>
                  <a:schemeClr val="lt1"/>
                </a:solidFill>
              </a:defRPr>
            </a:lvl1pPr>
            <a:lvl2pPr lvl="1" algn="l">
              <a:lnSpc>
                <a:spcPct val="100000"/>
              </a:lnSpc>
              <a:spcBef>
                <a:spcPts val="0"/>
              </a:spcBef>
              <a:spcAft>
                <a:spcPts val="0"/>
              </a:spcAft>
              <a:buSzPts val="9000"/>
              <a:buNone/>
              <a:defRPr sz="12000"/>
            </a:lvl2pPr>
            <a:lvl3pPr lvl="2" algn="l">
              <a:lnSpc>
                <a:spcPct val="100000"/>
              </a:lnSpc>
              <a:spcBef>
                <a:spcPts val="0"/>
              </a:spcBef>
              <a:spcAft>
                <a:spcPts val="0"/>
              </a:spcAft>
              <a:buSzPts val="9000"/>
              <a:buNone/>
              <a:defRPr sz="12000"/>
            </a:lvl3pPr>
            <a:lvl4pPr lvl="3" algn="l">
              <a:lnSpc>
                <a:spcPct val="100000"/>
              </a:lnSpc>
              <a:spcBef>
                <a:spcPts val="0"/>
              </a:spcBef>
              <a:spcAft>
                <a:spcPts val="0"/>
              </a:spcAft>
              <a:buSzPts val="9000"/>
              <a:buNone/>
              <a:defRPr sz="12000"/>
            </a:lvl4pPr>
            <a:lvl5pPr lvl="4" algn="l">
              <a:lnSpc>
                <a:spcPct val="100000"/>
              </a:lnSpc>
              <a:spcBef>
                <a:spcPts val="0"/>
              </a:spcBef>
              <a:spcAft>
                <a:spcPts val="0"/>
              </a:spcAft>
              <a:buSzPts val="9000"/>
              <a:buNone/>
              <a:defRPr sz="12000"/>
            </a:lvl5pPr>
            <a:lvl6pPr lvl="5" algn="l">
              <a:lnSpc>
                <a:spcPct val="100000"/>
              </a:lnSpc>
              <a:spcBef>
                <a:spcPts val="0"/>
              </a:spcBef>
              <a:spcAft>
                <a:spcPts val="0"/>
              </a:spcAft>
              <a:buSzPts val="9000"/>
              <a:buNone/>
              <a:defRPr sz="12000"/>
            </a:lvl6pPr>
            <a:lvl7pPr lvl="6" algn="l">
              <a:lnSpc>
                <a:spcPct val="100000"/>
              </a:lnSpc>
              <a:spcBef>
                <a:spcPts val="0"/>
              </a:spcBef>
              <a:spcAft>
                <a:spcPts val="0"/>
              </a:spcAft>
              <a:buSzPts val="9000"/>
              <a:buNone/>
              <a:defRPr sz="12000"/>
            </a:lvl7pPr>
            <a:lvl8pPr lvl="7" algn="l">
              <a:lnSpc>
                <a:spcPct val="100000"/>
              </a:lnSpc>
              <a:spcBef>
                <a:spcPts val="0"/>
              </a:spcBef>
              <a:spcAft>
                <a:spcPts val="0"/>
              </a:spcAft>
              <a:buSzPts val="9000"/>
              <a:buNone/>
              <a:defRPr sz="12000"/>
            </a:lvl8pPr>
            <a:lvl9pPr lvl="8" algn="l">
              <a:lnSpc>
                <a:spcPct val="100000"/>
              </a:lnSpc>
              <a:spcBef>
                <a:spcPts val="0"/>
              </a:spcBef>
              <a:spcAft>
                <a:spcPts val="0"/>
              </a:spcAft>
              <a:buSzPts val="9000"/>
              <a:buNone/>
              <a:defRPr sz="120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1pPr>
            <a:lvl2pPr indent="0" lvl="1"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2pPr>
            <a:lvl3pPr indent="0" lvl="2"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3pPr>
            <a:lvl4pPr indent="0" lvl="3"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4pPr>
            <a:lvl5pPr indent="0" lvl="4"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5pPr>
            <a:lvl6pPr indent="0" lvl="5"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6pPr>
            <a:lvl7pPr indent="0" lvl="6"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7pPr>
            <a:lvl8pPr indent="0" lvl="7"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8pPr>
            <a:lvl9pPr indent="0" lvl="8" marL="0" algn="r">
              <a:lnSpc>
                <a:spcPct val="100000"/>
              </a:lnSpc>
              <a:spcBef>
                <a:spcPts val="0"/>
              </a:spcBef>
              <a:spcAft>
                <a:spcPts val="0"/>
              </a:spcAft>
              <a:buSzPts val="1000"/>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grpSp>
        <p:nvGrpSpPr>
          <p:cNvPr id="43" name="Google Shape;43;p8"/>
          <p:cNvGrpSpPr/>
          <p:nvPr/>
        </p:nvGrpSpPr>
        <p:grpSpPr>
          <a:xfrm>
            <a:off x="366550" y="4329275"/>
            <a:ext cx="1228500" cy="525000"/>
            <a:chOff x="366550" y="4329275"/>
            <a:chExt cx="1228500" cy="525000"/>
          </a:xfrm>
        </p:grpSpPr>
        <p:sp>
          <p:nvSpPr>
            <p:cNvPr id="44" name="Google Shape;44;p8"/>
            <p:cNvSpPr/>
            <p:nvPr/>
          </p:nvSpPr>
          <p:spPr>
            <a:xfrm>
              <a:off x="366550" y="4329275"/>
              <a:ext cx="1228500" cy="525000"/>
            </a:xfrm>
            <a:prstGeom prst="rect">
              <a:avLst/>
            </a:prstGeom>
            <a:solidFill>
              <a:srgbClr val="3DBB95"/>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5" name="Google Shape;45;p8"/>
            <p:cNvPicPr preferRelativeResize="0"/>
            <p:nvPr/>
          </p:nvPicPr>
          <p:blipFill rotWithShape="1">
            <a:blip r:embed="rId2">
              <a:alphaModFix/>
            </a:blip>
            <a:srcRect b="0" l="0" r="0" t="0"/>
            <a:stretch/>
          </p:blipFill>
          <p:spPr>
            <a:xfrm>
              <a:off x="445800" y="4422750"/>
              <a:ext cx="1010498" cy="325600"/>
            </a:xfrm>
            <a:prstGeom prst="rect">
              <a:avLst/>
            </a:prstGeom>
            <a:noFill/>
            <a:ln>
              <a:noFill/>
            </a:ln>
          </p:spPr>
        </p:pic>
      </p:grpSp>
      <p:sp>
        <p:nvSpPr>
          <p:cNvPr id="46" name="Google Shape;46;p8"/>
          <p:cNvSpPr txBox="1"/>
          <p:nvPr>
            <p:ph idx="1" type="subTitle"/>
          </p:nvPr>
        </p:nvSpPr>
        <p:spPr>
          <a:xfrm>
            <a:off x="3667375" y="1430650"/>
            <a:ext cx="4806900" cy="1235100"/>
          </a:xfrm>
          <a:prstGeom prst="rect">
            <a:avLst/>
          </a:prstGeom>
          <a:noFill/>
          <a:ln>
            <a:noFill/>
          </a:ln>
        </p:spPr>
        <p:txBody>
          <a:bodyPr anchorCtr="0" anchor="ctr" bIns="68575" lIns="68575" spcFirstLastPara="1" rIns="68575" wrap="square" tIns="68575">
            <a:noAutofit/>
          </a:bodyPr>
          <a:lstStyle>
            <a:lvl1pPr lvl="0" algn="l">
              <a:lnSpc>
                <a:spcPct val="100000"/>
              </a:lnSpc>
              <a:spcBef>
                <a:spcPts val="0"/>
              </a:spcBef>
              <a:spcAft>
                <a:spcPts val="0"/>
              </a:spcAft>
              <a:buClr>
                <a:schemeClr val="lt1"/>
              </a:buClr>
              <a:buSzPts val="2100"/>
              <a:buNone/>
              <a:defRPr sz="2800">
                <a:solidFill>
                  <a:schemeClr val="lt1"/>
                </a:solidFill>
              </a:defRPr>
            </a:lvl1pPr>
            <a:lvl2pPr lvl="1" algn="ctr">
              <a:lnSpc>
                <a:spcPct val="100000"/>
              </a:lnSpc>
              <a:spcBef>
                <a:spcPts val="0"/>
              </a:spcBef>
              <a:spcAft>
                <a:spcPts val="0"/>
              </a:spcAft>
              <a:buSzPts val="1400"/>
              <a:buNone/>
              <a:defRPr sz="1800"/>
            </a:lvl2pPr>
            <a:lvl3pPr lvl="2" algn="ctr">
              <a:lnSpc>
                <a:spcPct val="100000"/>
              </a:lnSpc>
              <a:spcBef>
                <a:spcPts val="0"/>
              </a:spcBef>
              <a:spcAft>
                <a:spcPts val="0"/>
              </a:spcAft>
              <a:buSzPts val="1400"/>
              <a:buNone/>
              <a:defRPr sz="1800"/>
            </a:lvl3pPr>
            <a:lvl4pPr lvl="3" algn="ctr">
              <a:lnSpc>
                <a:spcPct val="100000"/>
              </a:lnSpc>
              <a:spcBef>
                <a:spcPts val="0"/>
              </a:spcBef>
              <a:spcAft>
                <a:spcPts val="0"/>
              </a:spcAft>
              <a:buSzPts val="1400"/>
              <a:buNone/>
              <a:defRPr sz="1800"/>
            </a:lvl4pPr>
            <a:lvl5pPr lvl="4" algn="ctr">
              <a:lnSpc>
                <a:spcPct val="100000"/>
              </a:lnSpc>
              <a:spcBef>
                <a:spcPts val="0"/>
              </a:spcBef>
              <a:spcAft>
                <a:spcPts val="0"/>
              </a:spcAft>
              <a:buSzPts val="1400"/>
              <a:buNone/>
              <a:defRPr sz="1800"/>
            </a:lvl5pPr>
            <a:lvl6pPr lvl="5" algn="ctr">
              <a:lnSpc>
                <a:spcPct val="100000"/>
              </a:lnSpc>
              <a:spcBef>
                <a:spcPts val="0"/>
              </a:spcBef>
              <a:spcAft>
                <a:spcPts val="0"/>
              </a:spcAft>
              <a:buSzPts val="1400"/>
              <a:buNone/>
              <a:defRPr sz="1800"/>
            </a:lvl6pPr>
            <a:lvl7pPr lvl="6" algn="ctr">
              <a:lnSpc>
                <a:spcPct val="100000"/>
              </a:lnSpc>
              <a:spcBef>
                <a:spcPts val="0"/>
              </a:spcBef>
              <a:spcAft>
                <a:spcPts val="0"/>
              </a:spcAft>
              <a:buSzPts val="1400"/>
              <a:buNone/>
              <a:defRPr sz="1800"/>
            </a:lvl7pPr>
            <a:lvl8pPr lvl="7" algn="ctr">
              <a:lnSpc>
                <a:spcPct val="100000"/>
              </a:lnSpc>
              <a:spcBef>
                <a:spcPts val="0"/>
              </a:spcBef>
              <a:spcAft>
                <a:spcPts val="0"/>
              </a:spcAft>
              <a:buSzPts val="1400"/>
              <a:buNone/>
              <a:defRPr sz="1800"/>
            </a:lvl8pPr>
            <a:lvl9pPr lvl="8" algn="ctr">
              <a:lnSpc>
                <a:spcPct val="100000"/>
              </a:lnSpc>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47" name="Shape 47"/>
        <p:cNvGrpSpPr/>
        <p:nvPr/>
      </p:nvGrpSpPr>
      <p:grpSpPr>
        <a:xfrm>
          <a:off x="0" y="0"/>
          <a:ext cx="0" cy="0"/>
          <a:chOff x="0" y="0"/>
          <a:chExt cx="0" cy="0"/>
        </a:xfrm>
      </p:grpSpPr>
      <p:sp>
        <p:nvSpPr>
          <p:cNvPr id="48" name="Google Shape;48;p9"/>
          <p:cNvSpPr txBox="1"/>
          <p:nvPr>
            <p:ph type="title"/>
          </p:nvPr>
        </p:nvSpPr>
        <p:spPr>
          <a:xfrm>
            <a:off x="311700" y="279100"/>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atin typeface="Source Sans Pro"/>
                <a:ea typeface="Source Sans Pro"/>
                <a:cs typeface="Source Sans Pro"/>
                <a:sym typeface="Source Sans Pro"/>
              </a:defRPr>
            </a:lvl2pPr>
            <a:lvl3pPr lvl="2" algn="l">
              <a:lnSpc>
                <a:spcPct val="100000"/>
              </a:lnSpc>
              <a:spcBef>
                <a:spcPts val="0"/>
              </a:spcBef>
              <a:spcAft>
                <a:spcPts val="0"/>
              </a:spcAft>
              <a:buSzPts val="2100"/>
              <a:buNone/>
              <a:defRPr>
                <a:latin typeface="Source Sans Pro"/>
                <a:ea typeface="Source Sans Pro"/>
                <a:cs typeface="Source Sans Pro"/>
                <a:sym typeface="Source Sans Pro"/>
              </a:defRPr>
            </a:lvl3pPr>
            <a:lvl4pPr lvl="3" algn="l">
              <a:lnSpc>
                <a:spcPct val="100000"/>
              </a:lnSpc>
              <a:spcBef>
                <a:spcPts val="0"/>
              </a:spcBef>
              <a:spcAft>
                <a:spcPts val="0"/>
              </a:spcAft>
              <a:buSzPts val="2100"/>
              <a:buNone/>
              <a:defRPr>
                <a:latin typeface="Source Sans Pro"/>
                <a:ea typeface="Source Sans Pro"/>
                <a:cs typeface="Source Sans Pro"/>
                <a:sym typeface="Source Sans Pro"/>
              </a:defRPr>
            </a:lvl4pPr>
            <a:lvl5pPr lvl="4" algn="l">
              <a:lnSpc>
                <a:spcPct val="100000"/>
              </a:lnSpc>
              <a:spcBef>
                <a:spcPts val="0"/>
              </a:spcBef>
              <a:spcAft>
                <a:spcPts val="0"/>
              </a:spcAft>
              <a:buSzPts val="2100"/>
              <a:buNone/>
              <a:defRPr>
                <a:latin typeface="Source Sans Pro"/>
                <a:ea typeface="Source Sans Pro"/>
                <a:cs typeface="Source Sans Pro"/>
                <a:sym typeface="Source Sans Pro"/>
              </a:defRPr>
            </a:lvl5pPr>
            <a:lvl6pPr lvl="5" algn="l">
              <a:lnSpc>
                <a:spcPct val="100000"/>
              </a:lnSpc>
              <a:spcBef>
                <a:spcPts val="0"/>
              </a:spcBef>
              <a:spcAft>
                <a:spcPts val="0"/>
              </a:spcAft>
              <a:buSzPts val="2100"/>
              <a:buNone/>
              <a:defRPr>
                <a:latin typeface="Source Sans Pro"/>
                <a:ea typeface="Source Sans Pro"/>
                <a:cs typeface="Source Sans Pro"/>
                <a:sym typeface="Source Sans Pro"/>
              </a:defRPr>
            </a:lvl6pPr>
            <a:lvl7pPr lvl="6" algn="l">
              <a:lnSpc>
                <a:spcPct val="100000"/>
              </a:lnSpc>
              <a:spcBef>
                <a:spcPts val="0"/>
              </a:spcBef>
              <a:spcAft>
                <a:spcPts val="0"/>
              </a:spcAft>
              <a:buSzPts val="2100"/>
              <a:buNone/>
              <a:defRPr>
                <a:latin typeface="Source Sans Pro"/>
                <a:ea typeface="Source Sans Pro"/>
                <a:cs typeface="Source Sans Pro"/>
                <a:sym typeface="Source Sans Pro"/>
              </a:defRPr>
            </a:lvl7pPr>
            <a:lvl8pPr lvl="7" algn="l">
              <a:lnSpc>
                <a:spcPct val="100000"/>
              </a:lnSpc>
              <a:spcBef>
                <a:spcPts val="0"/>
              </a:spcBef>
              <a:spcAft>
                <a:spcPts val="0"/>
              </a:spcAft>
              <a:buSzPts val="2100"/>
              <a:buNone/>
              <a:defRPr>
                <a:latin typeface="Source Sans Pro"/>
                <a:ea typeface="Source Sans Pro"/>
                <a:cs typeface="Source Sans Pro"/>
                <a:sym typeface="Source Sans Pro"/>
              </a:defRPr>
            </a:lvl8pPr>
            <a:lvl9pPr lvl="8" algn="l">
              <a:lnSpc>
                <a:spcPct val="100000"/>
              </a:lnSpc>
              <a:spcBef>
                <a:spcPts val="0"/>
              </a:spcBef>
              <a:spcAft>
                <a:spcPts val="0"/>
              </a:spcAft>
              <a:buSzPts val="2100"/>
              <a:buNone/>
              <a:defRPr>
                <a:latin typeface="Source Sans Pro"/>
                <a:ea typeface="Source Sans Pro"/>
                <a:cs typeface="Source Sans Pro"/>
                <a:sym typeface="Source Sans Pro"/>
              </a:defRPr>
            </a:lvl9pPr>
          </a:lstStyle>
          <a:p/>
        </p:txBody>
      </p:sp>
      <p:graphicFrame>
        <p:nvGraphicFramePr>
          <p:cNvPr id="49" name="Google Shape;49;p9"/>
          <p:cNvGraphicFramePr/>
          <p:nvPr/>
        </p:nvGraphicFramePr>
        <p:xfrm>
          <a:off x="462275" y="1059275"/>
          <a:ext cx="3000000" cy="3000000"/>
        </p:xfrm>
        <a:graphic>
          <a:graphicData uri="http://schemas.openxmlformats.org/drawingml/2006/table">
            <a:tbl>
              <a:tblPr>
                <a:noFill/>
                <a:tableStyleId>{4128C041-6754-4FE7-84ED-23434AF5CABC}</a:tableStyleId>
              </a:tblPr>
              <a:tblGrid>
                <a:gridCol w="1652175"/>
                <a:gridCol w="1652175"/>
                <a:gridCol w="1652175"/>
                <a:gridCol w="1652175"/>
                <a:gridCol w="1652175"/>
              </a:tblGrid>
              <a:tr h="426700">
                <a:tc gridSpan="5">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chemeClr val="lt1"/>
                          </a:solidFill>
                          <a:latin typeface="Source Sans Pro"/>
                          <a:ea typeface="Source Sans Pro"/>
                          <a:cs typeface="Source Sans Pro"/>
                          <a:sym typeface="Source Sans Pro"/>
                        </a:rPr>
                        <a:t>Fig. 1 - Table Title</a:t>
                      </a:r>
                      <a:endParaRPr b="1" sz="1600" u="none" cap="none" strike="noStrike">
                        <a:solidFill>
                          <a:schemeClr val="lt1"/>
                        </a:solidFill>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D9D9D9"/>
                      </a:solidFill>
                      <a:prstDash val="solid"/>
                      <a:round/>
                      <a:headEnd len="sm" w="sm" type="none"/>
                      <a:tailEnd len="sm" w="sm" type="none"/>
                    </a:lnB>
                    <a:solidFill>
                      <a:srgbClr val="4D85A8"/>
                    </a:solidFill>
                  </a:tcPr>
                </a:tc>
                <a:tc hMerge="1"/>
                <a:tc hMerge="1"/>
                <a:tc hMerge="1"/>
                <a:tc hMerge="1"/>
              </a:tr>
              <a:tr h="320000">
                <a:tc>
                  <a:txBody>
                    <a:bodyPr/>
                    <a:lstStyle/>
                    <a:p>
                      <a:pPr indent="0" lvl="0" marL="0" marR="0" rtl="0" algn="l">
                        <a:lnSpc>
                          <a:spcPct val="100000"/>
                        </a:lnSpc>
                        <a:spcBef>
                          <a:spcPts val="0"/>
                        </a:spcBef>
                        <a:spcAft>
                          <a:spcPts val="0"/>
                        </a:spcAft>
                        <a:buClr>
                          <a:srgbClr val="000000"/>
                        </a:buClr>
                        <a:buSzPts val="900"/>
                        <a:buFont typeface="Arial"/>
                        <a:buNone/>
                      </a:pPr>
                      <a:r>
                        <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COLUMN HEADER</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COLUMN HEADER</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COLUMN HEADER</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COLUMN HEADER</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r>
              <a:tr h="4998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Row Title</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E4859"/>
                          </a:solidFill>
                          <a:latin typeface="Source Sans Pro"/>
                          <a:ea typeface="Source Sans Pro"/>
                          <a:cs typeface="Source Sans Pro"/>
                          <a:sym typeface="Source Sans Pro"/>
                        </a:rPr>
                        <a:t>Text</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E4859"/>
                          </a:solidFill>
                          <a:latin typeface="Source Sans Pro"/>
                          <a:ea typeface="Source Sans Pro"/>
                          <a:cs typeface="Source Sans Pro"/>
                          <a:sym typeface="Source Sans Pro"/>
                        </a:rPr>
                        <a:t>Text</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E4859"/>
                          </a:solidFill>
                          <a:latin typeface="Source Sans Pro"/>
                          <a:ea typeface="Source Sans Pro"/>
                          <a:cs typeface="Source Sans Pro"/>
                          <a:sym typeface="Source Sans Pro"/>
                        </a:rPr>
                        <a:t>Text</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rgbClr val="3E4859"/>
                          </a:solidFill>
                          <a:latin typeface="Source Sans Pro"/>
                          <a:ea typeface="Source Sans Pro"/>
                          <a:cs typeface="Source Sans Pro"/>
                          <a:sym typeface="Source Sans Pro"/>
                        </a:rPr>
                        <a:t>Text</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77200">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Row Title</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962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Row Title</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962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Row Title</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9625">
                <a:tc>
                  <a:txBody>
                    <a:bodyPr/>
                    <a:lstStyle/>
                    <a:p>
                      <a:pPr indent="0" lvl="0" marL="0" marR="0" rtl="0" algn="l">
                        <a:lnSpc>
                          <a:spcPct val="100000"/>
                        </a:lnSpc>
                        <a:spcBef>
                          <a:spcPts val="0"/>
                        </a:spcBef>
                        <a:spcAft>
                          <a:spcPts val="0"/>
                        </a:spcAft>
                        <a:buClr>
                          <a:srgbClr val="000000"/>
                        </a:buClr>
                        <a:buSzPts val="900"/>
                        <a:buFont typeface="Arial"/>
                        <a:buNone/>
                      </a:pPr>
                      <a:r>
                        <a:rPr b="1" lang="en" sz="900" u="none" cap="none" strike="noStrike">
                          <a:solidFill>
                            <a:srgbClr val="1A2E42"/>
                          </a:solidFill>
                          <a:latin typeface="Source Sans Pro"/>
                          <a:ea typeface="Source Sans Pro"/>
                          <a:cs typeface="Source Sans Pro"/>
                          <a:sym typeface="Source Sans Pro"/>
                        </a:rPr>
                        <a:t>Row Title</a:t>
                      </a:r>
                      <a:endParaRPr b="1" sz="900" u="none" cap="none" strike="noStrike">
                        <a:solidFill>
                          <a:srgbClr val="1A2E42"/>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859"/>
                        </a:solidFill>
                        <a:latin typeface="Source Sans Pro"/>
                        <a:ea typeface="Source Sans Pro"/>
                        <a:cs typeface="Source Sans Pro"/>
                        <a:sym typeface="Source Sans Pro"/>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pic>
        <p:nvPicPr>
          <p:cNvPr id="50" name="Google Shape;50;p9"/>
          <p:cNvPicPr preferRelativeResize="0"/>
          <p:nvPr/>
        </p:nvPicPr>
        <p:blipFill rotWithShape="1">
          <a:blip r:embed="rId2">
            <a:alphaModFix/>
          </a:blip>
          <a:srcRect b="0" l="-5071" r="-9671" t="0"/>
          <a:stretch/>
        </p:blipFill>
        <p:spPr>
          <a:xfrm>
            <a:off x="356650" y="4422750"/>
            <a:ext cx="1238350" cy="325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graphic">
  <p:cSld name="Infographic">
    <p:spTree>
      <p:nvGrpSpPr>
        <p:cNvPr id="51" name="Shape 51"/>
        <p:cNvGrpSpPr/>
        <p:nvPr/>
      </p:nvGrpSpPr>
      <p:grpSpPr>
        <a:xfrm>
          <a:off x="0" y="0"/>
          <a:ext cx="0" cy="0"/>
          <a:chOff x="0" y="0"/>
          <a:chExt cx="0" cy="0"/>
        </a:xfrm>
      </p:grpSpPr>
      <p:sp>
        <p:nvSpPr>
          <p:cNvPr id="52" name="Google Shape;52;p10"/>
          <p:cNvSpPr txBox="1"/>
          <p:nvPr>
            <p:ph type="title"/>
          </p:nvPr>
        </p:nvSpPr>
        <p:spPr>
          <a:xfrm>
            <a:off x="311700" y="277541"/>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a:latin typeface="Source Sans Pro"/>
                <a:ea typeface="Source Sans Pro"/>
                <a:cs typeface="Source Sans Pro"/>
                <a:sym typeface="Source Sans Pro"/>
              </a:defRPr>
            </a:lvl2pPr>
            <a:lvl3pPr lvl="2" algn="l">
              <a:lnSpc>
                <a:spcPct val="100000"/>
              </a:lnSpc>
              <a:spcBef>
                <a:spcPts val="0"/>
              </a:spcBef>
              <a:spcAft>
                <a:spcPts val="0"/>
              </a:spcAft>
              <a:buSzPts val="2100"/>
              <a:buNone/>
              <a:defRPr>
                <a:latin typeface="Source Sans Pro"/>
                <a:ea typeface="Source Sans Pro"/>
                <a:cs typeface="Source Sans Pro"/>
                <a:sym typeface="Source Sans Pro"/>
              </a:defRPr>
            </a:lvl3pPr>
            <a:lvl4pPr lvl="3" algn="l">
              <a:lnSpc>
                <a:spcPct val="100000"/>
              </a:lnSpc>
              <a:spcBef>
                <a:spcPts val="0"/>
              </a:spcBef>
              <a:spcAft>
                <a:spcPts val="0"/>
              </a:spcAft>
              <a:buSzPts val="2100"/>
              <a:buNone/>
              <a:defRPr>
                <a:latin typeface="Source Sans Pro"/>
                <a:ea typeface="Source Sans Pro"/>
                <a:cs typeface="Source Sans Pro"/>
                <a:sym typeface="Source Sans Pro"/>
              </a:defRPr>
            </a:lvl4pPr>
            <a:lvl5pPr lvl="4" algn="l">
              <a:lnSpc>
                <a:spcPct val="100000"/>
              </a:lnSpc>
              <a:spcBef>
                <a:spcPts val="0"/>
              </a:spcBef>
              <a:spcAft>
                <a:spcPts val="0"/>
              </a:spcAft>
              <a:buSzPts val="2100"/>
              <a:buNone/>
              <a:defRPr>
                <a:latin typeface="Source Sans Pro"/>
                <a:ea typeface="Source Sans Pro"/>
                <a:cs typeface="Source Sans Pro"/>
                <a:sym typeface="Source Sans Pro"/>
              </a:defRPr>
            </a:lvl5pPr>
            <a:lvl6pPr lvl="5" algn="l">
              <a:lnSpc>
                <a:spcPct val="100000"/>
              </a:lnSpc>
              <a:spcBef>
                <a:spcPts val="0"/>
              </a:spcBef>
              <a:spcAft>
                <a:spcPts val="0"/>
              </a:spcAft>
              <a:buSzPts val="2100"/>
              <a:buNone/>
              <a:defRPr>
                <a:latin typeface="Source Sans Pro"/>
                <a:ea typeface="Source Sans Pro"/>
                <a:cs typeface="Source Sans Pro"/>
                <a:sym typeface="Source Sans Pro"/>
              </a:defRPr>
            </a:lvl6pPr>
            <a:lvl7pPr lvl="6" algn="l">
              <a:lnSpc>
                <a:spcPct val="100000"/>
              </a:lnSpc>
              <a:spcBef>
                <a:spcPts val="0"/>
              </a:spcBef>
              <a:spcAft>
                <a:spcPts val="0"/>
              </a:spcAft>
              <a:buSzPts val="2100"/>
              <a:buNone/>
              <a:defRPr>
                <a:latin typeface="Source Sans Pro"/>
                <a:ea typeface="Source Sans Pro"/>
                <a:cs typeface="Source Sans Pro"/>
                <a:sym typeface="Source Sans Pro"/>
              </a:defRPr>
            </a:lvl7pPr>
            <a:lvl8pPr lvl="7" algn="l">
              <a:lnSpc>
                <a:spcPct val="100000"/>
              </a:lnSpc>
              <a:spcBef>
                <a:spcPts val="0"/>
              </a:spcBef>
              <a:spcAft>
                <a:spcPts val="0"/>
              </a:spcAft>
              <a:buSzPts val="2100"/>
              <a:buNone/>
              <a:defRPr>
                <a:latin typeface="Source Sans Pro"/>
                <a:ea typeface="Source Sans Pro"/>
                <a:cs typeface="Source Sans Pro"/>
                <a:sym typeface="Source Sans Pro"/>
              </a:defRPr>
            </a:lvl8pPr>
            <a:lvl9pPr lvl="8" algn="l">
              <a:lnSpc>
                <a:spcPct val="100000"/>
              </a:lnSpc>
              <a:spcBef>
                <a:spcPts val="0"/>
              </a:spcBef>
              <a:spcAft>
                <a:spcPts val="0"/>
              </a:spcAft>
              <a:buSzPts val="2100"/>
              <a:buNone/>
              <a:defRPr>
                <a:latin typeface="Source Sans Pro"/>
                <a:ea typeface="Source Sans Pro"/>
                <a:cs typeface="Source Sans Pro"/>
                <a:sym typeface="Source Sans Pro"/>
              </a:defRPr>
            </a:lvl9pPr>
          </a:lstStyle>
          <a:p/>
        </p:txBody>
      </p:sp>
      <p:grpSp>
        <p:nvGrpSpPr>
          <p:cNvPr id="53" name="Google Shape;53;p10"/>
          <p:cNvGrpSpPr/>
          <p:nvPr/>
        </p:nvGrpSpPr>
        <p:grpSpPr>
          <a:xfrm>
            <a:off x="442823" y="3031315"/>
            <a:ext cx="8164017" cy="890439"/>
            <a:chOff x="1431325" y="2473842"/>
            <a:chExt cx="6147603" cy="670511"/>
          </a:xfrm>
        </p:grpSpPr>
        <p:sp>
          <p:nvSpPr>
            <p:cNvPr id="54" name="Google Shape;54;p10"/>
            <p:cNvSpPr/>
            <p:nvPr/>
          </p:nvSpPr>
          <p:spPr>
            <a:xfrm rot="-5400000">
              <a:off x="4434928" y="353"/>
              <a:ext cx="670500" cy="5617500"/>
            </a:xfrm>
            <a:prstGeom prst="roundRect">
              <a:avLst>
                <a:gd fmla="val 50000" name="adj"/>
              </a:avLst>
            </a:prstGeom>
            <a:solidFill>
              <a:srgbClr val="1A2E4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0"/>
            <p:cNvSpPr txBox="1"/>
            <p:nvPr/>
          </p:nvSpPr>
          <p:spPr>
            <a:xfrm>
              <a:off x="2744681" y="2473842"/>
              <a:ext cx="2337900" cy="657000"/>
            </a:xfrm>
            <a:prstGeom prst="rect">
              <a:avLst/>
            </a:prstGeom>
            <a:noFill/>
            <a:ln>
              <a:noFill/>
            </a:ln>
          </p:spPr>
          <p:txBody>
            <a:bodyPr anchorCtr="0" anchor="ctr" bIns="68575" lIns="68575" spcFirstLastPara="1" rIns="68575" wrap="square" tIns="68575">
              <a:noAutofit/>
            </a:bodyPr>
            <a:lstStyle/>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Donec risus dolor porta venenatis </a:t>
              </a:r>
              <a:endParaRPr b="0" i="0" sz="1000" u="none" cap="none" strike="noStrike">
                <a:solidFill>
                  <a:srgbClr val="FFFFFF"/>
                </a:solidFill>
                <a:latin typeface="Source Sans Pro"/>
                <a:ea typeface="Source Sans Pro"/>
                <a:cs typeface="Source Sans Pro"/>
                <a:sym typeface="Source Sans Pro"/>
              </a:endParaRPr>
            </a:p>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Pharetra luctus felis</a:t>
              </a:r>
              <a:endParaRPr b="0" i="0" sz="1000" u="none" cap="none" strike="noStrike">
                <a:solidFill>
                  <a:srgbClr val="FFFFFF"/>
                </a:solidFill>
                <a:latin typeface="Source Sans Pro"/>
                <a:ea typeface="Source Sans Pro"/>
                <a:cs typeface="Source Sans Pro"/>
                <a:sym typeface="Source Sans Pro"/>
              </a:endParaRPr>
            </a:p>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Proin vel tellus in felis volutpat </a:t>
              </a:r>
              <a:endParaRPr b="0" i="0" sz="1000" u="none" cap="none" strike="noStrike">
                <a:solidFill>
                  <a:srgbClr val="FFFFFF"/>
                </a:solidFill>
                <a:latin typeface="Source Sans Pro"/>
                <a:ea typeface="Source Sans Pro"/>
                <a:cs typeface="Source Sans Pro"/>
                <a:sym typeface="Source Sans Pro"/>
              </a:endParaRPr>
            </a:p>
          </p:txBody>
        </p:sp>
        <p:sp>
          <p:nvSpPr>
            <p:cNvPr id="56" name="Google Shape;56;p10"/>
            <p:cNvSpPr/>
            <p:nvPr/>
          </p:nvSpPr>
          <p:spPr>
            <a:xfrm rot="-5400000">
              <a:off x="1751875" y="2153292"/>
              <a:ext cx="670500" cy="1311600"/>
            </a:xfrm>
            <a:prstGeom prst="roundRect">
              <a:avLst>
                <a:gd fmla="val 50000" name="adj"/>
              </a:avLst>
            </a:prstGeom>
            <a:solidFill>
              <a:srgbClr val="4D85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0"/>
            <p:cNvSpPr/>
            <p:nvPr/>
          </p:nvSpPr>
          <p:spPr>
            <a:xfrm>
              <a:off x="1499580" y="2547844"/>
              <a:ext cx="522300" cy="522300"/>
            </a:xfrm>
            <a:prstGeom prst="ellipse">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0"/>
            <p:cNvSpPr/>
            <p:nvPr/>
          </p:nvSpPr>
          <p:spPr>
            <a:xfrm>
              <a:off x="1545080" y="2593344"/>
              <a:ext cx="431400" cy="431400"/>
            </a:xfrm>
            <a:prstGeom prst="pie">
              <a:avLst>
                <a:gd fmla="val 16226349" name="adj1"/>
                <a:gd fmla="val 13451823" name="adj2"/>
              </a:avLst>
            </a:prstGeom>
            <a:solidFill>
              <a:srgbClr val="4D85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0"/>
            <p:cNvSpPr/>
            <p:nvPr/>
          </p:nvSpPr>
          <p:spPr>
            <a:xfrm>
              <a:off x="2025174" y="2616792"/>
              <a:ext cx="608400" cy="395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Source Sans Pro"/>
                  <a:ea typeface="Source Sans Pro"/>
                  <a:cs typeface="Source Sans Pro"/>
                  <a:sym typeface="Source Sans Pro"/>
                </a:rPr>
                <a:t>80%</a:t>
              </a:r>
              <a:endParaRPr b="1" i="0" sz="1800" u="none" cap="none" strike="noStrike">
                <a:solidFill>
                  <a:srgbClr val="FFFFFF"/>
                </a:solidFill>
                <a:latin typeface="Source Sans Pro"/>
                <a:ea typeface="Source Sans Pro"/>
                <a:cs typeface="Source Sans Pro"/>
                <a:sym typeface="Source Sans Pro"/>
              </a:endParaRPr>
            </a:p>
          </p:txBody>
        </p:sp>
      </p:grpSp>
      <p:grpSp>
        <p:nvGrpSpPr>
          <p:cNvPr id="60" name="Google Shape;60;p10"/>
          <p:cNvGrpSpPr/>
          <p:nvPr/>
        </p:nvGrpSpPr>
        <p:grpSpPr>
          <a:xfrm>
            <a:off x="442823" y="2126525"/>
            <a:ext cx="8154057" cy="890433"/>
            <a:chOff x="1431325" y="2473835"/>
            <a:chExt cx="6140103" cy="670507"/>
          </a:xfrm>
        </p:grpSpPr>
        <p:sp>
          <p:nvSpPr>
            <p:cNvPr id="61" name="Google Shape;61;p10"/>
            <p:cNvSpPr/>
            <p:nvPr/>
          </p:nvSpPr>
          <p:spPr>
            <a:xfrm rot="-5400000">
              <a:off x="4431178" y="4085"/>
              <a:ext cx="670500" cy="5610000"/>
            </a:xfrm>
            <a:prstGeom prst="roundRect">
              <a:avLst>
                <a:gd fmla="val 50000" name="adj"/>
              </a:avLst>
            </a:prstGeom>
            <a:solidFill>
              <a:srgbClr val="1A2E4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10"/>
            <p:cNvSpPr txBox="1"/>
            <p:nvPr/>
          </p:nvSpPr>
          <p:spPr>
            <a:xfrm>
              <a:off x="2744681" y="2473842"/>
              <a:ext cx="2337900" cy="657000"/>
            </a:xfrm>
            <a:prstGeom prst="rect">
              <a:avLst/>
            </a:prstGeom>
            <a:noFill/>
            <a:ln>
              <a:noFill/>
            </a:ln>
          </p:spPr>
          <p:txBody>
            <a:bodyPr anchorCtr="0" anchor="ctr" bIns="68575" lIns="68575" spcFirstLastPara="1" rIns="68575" wrap="square" tIns="68575">
              <a:noAutofit/>
            </a:bodyPr>
            <a:lstStyle/>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Donec risus dolor porta venenatis </a:t>
              </a:r>
              <a:endParaRPr b="0" i="0" sz="1000" u="none" cap="none" strike="noStrike">
                <a:solidFill>
                  <a:srgbClr val="FFFFFF"/>
                </a:solidFill>
                <a:latin typeface="Source Sans Pro"/>
                <a:ea typeface="Source Sans Pro"/>
                <a:cs typeface="Source Sans Pro"/>
                <a:sym typeface="Source Sans Pro"/>
              </a:endParaRPr>
            </a:p>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Pharetra luctus felis</a:t>
              </a:r>
              <a:endParaRPr b="0" i="0" sz="1000" u="none" cap="none" strike="noStrike">
                <a:solidFill>
                  <a:srgbClr val="FFFFFF"/>
                </a:solidFill>
                <a:latin typeface="Source Sans Pro"/>
                <a:ea typeface="Source Sans Pro"/>
                <a:cs typeface="Source Sans Pro"/>
                <a:sym typeface="Source Sans Pro"/>
              </a:endParaRPr>
            </a:p>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Proin vel tellus in felis volutpat </a:t>
              </a:r>
              <a:endParaRPr b="0" i="0" sz="1000" u="none" cap="none" strike="noStrike">
                <a:solidFill>
                  <a:srgbClr val="FFFFFF"/>
                </a:solidFill>
                <a:latin typeface="Source Sans Pro"/>
                <a:ea typeface="Source Sans Pro"/>
                <a:cs typeface="Source Sans Pro"/>
                <a:sym typeface="Source Sans Pro"/>
              </a:endParaRPr>
            </a:p>
          </p:txBody>
        </p:sp>
        <p:sp>
          <p:nvSpPr>
            <p:cNvPr id="63" name="Google Shape;63;p10"/>
            <p:cNvSpPr/>
            <p:nvPr/>
          </p:nvSpPr>
          <p:spPr>
            <a:xfrm rot="-5400000">
              <a:off x="1751875" y="2153292"/>
              <a:ext cx="670500" cy="1311600"/>
            </a:xfrm>
            <a:prstGeom prst="roundRect">
              <a:avLst>
                <a:gd fmla="val 50000" name="adj"/>
              </a:avLst>
            </a:prstGeom>
            <a:solidFill>
              <a:srgbClr val="4D85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 name="Google Shape;64;p10"/>
            <p:cNvSpPr/>
            <p:nvPr/>
          </p:nvSpPr>
          <p:spPr>
            <a:xfrm>
              <a:off x="1499580" y="2547844"/>
              <a:ext cx="522300" cy="522300"/>
            </a:xfrm>
            <a:prstGeom prst="ellipse">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 name="Google Shape;65;p10"/>
            <p:cNvSpPr/>
            <p:nvPr/>
          </p:nvSpPr>
          <p:spPr>
            <a:xfrm>
              <a:off x="1545080" y="2593344"/>
              <a:ext cx="431400" cy="431400"/>
            </a:xfrm>
            <a:prstGeom prst="pie">
              <a:avLst>
                <a:gd fmla="val 16226349" name="adj1"/>
                <a:gd fmla="val 10795968" name="adj2"/>
              </a:avLst>
            </a:prstGeom>
            <a:solidFill>
              <a:srgbClr val="4D85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 name="Google Shape;66;p10"/>
            <p:cNvSpPr/>
            <p:nvPr/>
          </p:nvSpPr>
          <p:spPr>
            <a:xfrm>
              <a:off x="2025174" y="2616792"/>
              <a:ext cx="608400" cy="395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Source Sans Pro"/>
                  <a:ea typeface="Source Sans Pro"/>
                  <a:cs typeface="Source Sans Pro"/>
                  <a:sym typeface="Source Sans Pro"/>
                </a:rPr>
                <a:t>75%</a:t>
              </a:r>
              <a:endParaRPr b="1" i="0" sz="1800" u="none" cap="none" strike="noStrike">
                <a:solidFill>
                  <a:srgbClr val="FFFFFF"/>
                </a:solidFill>
                <a:latin typeface="Source Sans Pro"/>
                <a:ea typeface="Source Sans Pro"/>
                <a:cs typeface="Source Sans Pro"/>
                <a:sym typeface="Source Sans Pro"/>
              </a:endParaRPr>
            </a:p>
          </p:txBody>
        </p:sp>
      </p:grpSp>
      <p:grpSp>
        <p:nvGrpSpPr>
          <p:cNvPr id="67" name="Google Shape;67;p10"/>
          <p:cNvGrpSpPr/>
          <p:nvPr/>
        </p:nvGrpSpPr>
        <p:grpSpPr>
          <a:xfrm>
            <a:off x="442823" y="1221759"/>
            <a:ext cx="8153805" cy="897417"/>
            <a:chOff x="1431325" y="2473842"/>
            <a:chExt cx="6139913" cy="675766"/>
          </a:xfrm>
        </p:grpSpPr>
        <p:sp>
          <p:nvSpPr>
            <p:cNvPr id="68" name="Google Shape;68;p10"/>
            <p:cNvSpPr/>
            <p:nvPr/>
          </p:nvSpPr>
          <p:spPr>
            <a:xfrm rot="-5400000">
              <a:off x="4496388" y="74758"/>
              <a:ext cx="670500" cy="5479200"/>
            </a:xfrm>
            <a:prstGeom prst="roundRect">
              <a:avLst>
                <a:gd fmla="val 50000" name="adj"/>
              </a:avLst>
            </a:prstGeom>
            <a:solidFill>
              <a:srgbClr val="1A2E4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10"/>
            <p:cNvSpPr txBox="1"/>
            <p:nvPr/>
          </p:nvSpPr>
          <p:spPr>
            <a:xfrm>
              <a:off x="2744681" y="2473842"/>
              <a:ext cx="2337900" cy="657000"/>
            </a:xfrm>
            <a:prstGeom prst="rect">
              <a:avLst/>
            </a:prstGeom>
            <a:noFill/>
            <a:ln>
              <a:noFill/>
            </a:ln>
          </p:spPr>
          <p:txBody>
            <a:bodyPr anchorCtr="0" anchor="ctr" bIns="68575" lIns="68575" spcFirstLastPara="1" rIns="68575" wrap="square" tIns="68575">
              <a:noAutofit/>
            </a:bodyPr>
            <a:lstStyle/>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Donec risus dolor porta venenatis </a:t>
              </a:r>
              <a:endParaRPr b="0" i="0" sz="1000" u="none" cap="none" strike="noStrike">
                <a:solidFill>
                  <a:srgbClr val="FFFFFF"/>
                </a:solidFill>
                <a:latin typeface="Source Sans Pro"/>
                <a:ea typeface="Source Sans Pro"/>
                <a:cs typeface="Source Sans Pro"/>
                <a:sym typeface="Source Sans Pro"/>
              </a:endParaRPr>
            </a:p>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Pharetra luctus felis</a:t>
              </a:r>
              <a:endParaRPr b="0" i="0" sz="1000" u="none" cap="none" strike="noStrike">
                <a:solidFill>
                  <a:srgbClr val="FFFFFF"/>
                </a:solidFill>
                <a:latin typeface="Source Sans Pro"/>
                <a:ea typeface="Source Sans Pro"/>
                <a:cs typeface="Source Sans Pro"/>
                <a:sym typeface="Source Sans Pro"/>
              </a:endParaRPr>
            </a:p>
            <a:p>
              <a:pPr indent="-292100" lvl="0" marL="457200" marR="0" rtl="0" algn="l">
                <a:lnSpc>
                  <a:spcPct val="115000"/>
                </a:lnSpc>
                <a:spcBef>
                  <a:spcPts val="0"/>
                </a:spcBef>
                <a:spcAft>
                  <a:spcPts val="0"/>
                </a:spcAft>
                <a:buClr>
                  <a:srgbClr val="FFFFFF"/>
                </a:buClr>
                <a:buSzPts val="800"/>
                <a:buFont typeface="Source Sans Pro"/>
                <a:buChar char="●"/>
              </a:pPr>
              <a:r>
                <a:rPr b="0" i="0" lang="en" sz="1000" u="none" cap="none" strike="noStrike">
                  <a:solidFill>
                    <a:srgbClr val="FFFFFF"/>
                  </a:solidFill>
                  <a:latin typeface="Source Sans Pro"/>
                  <a:ea typeface="Source Sans Pro"/>
                  <a:cs typeface="Source Sans Pro"/>
                  <a:sym typeface="Source Sans Pro"/>
                </a:rPr>
                <a:t>Proin vel tellus in felis volutpat </a:t>
              </a:r>
              <a:endParaRPr b="0" i="0" sz="1000" u="none" cap="none" strike="noStrike">
                <a:solidFill>
                  <a:srgbClr val="FFFFFF"/>
                </a:solidFill>
                <a:latin typeface="Source Sans Pro"/>
                <a:ea typeface="Source Sans Pro"/>
                <a:cs typeface="Source Sans Pro"/>
                <a:sym typeface="Source Sans Pro"/>
              </a:endParaRPr>
            </a:p>
          </p:txBody>
        </p:sp>
        <p:sp>
          <p:nvSpPr>
            <p:cNvPr id="70" name="Google Shape;70;p10"/>
            <p:cNvSpPr/>
            <p:nvPr/>
          </p:nvSpPr>
          <p:spPr>
            <a:xfrm rot="-5400000">
              <a:off x="1751875" y="2153292"/>
              <a:ext cx="670500" cy="1311600"/>
            </a:xfrm>
            <a:prstGeom prst="roundRect">
              <a:avLst>
                <a:gd fmla="val 50000" name="adj"/>
              </a:avLst>
            </a:prstGeom>
            <a:solidFill>
              <a:srgbClr val="4D85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0"/>
            <p:cNvSpPr/>
            <p:nvPr/>
          </p:nvSpPr>
          <p:spPr>
            <a:xfrm>
              <a:off x="1499580" y="2547844"/>
              <a:ext cx="522300" cy="522300"/>
            </a:xfrm>
            <a:prstGeom prst="ellipse">
              <a:avLst/>
            </a:prstGeom>
            <a:solidFill>
              <a:srgbClr val="FFFFFF"/>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0"/>
            <p:cNvSpPr/>
            <p:nvPr/>
          </p:nvSpPr>
          <p:spPr>
            <a:xfrm>
              <a:off x="1545080" y="2593344"/>
              <a:ext cx="431400" cy="431400"/>
            </a:xfrm>
            <a:prstGeom prst="pie">
              <a:avLst>
                <a:gd fmla="val 16226349" name="adj1"/>
                <a:gd fmla="val 7888337" name="adj2"/>
              </a:avLst>
            </a:prstGeom>
            <a:solidFill>
              <a:srgbClr val="4D85A8"/>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0"/>
            <p:cNvSpPr/>
            <p:nvPr/>
          </p:nvSpPr>
          <p:spPr>
            <a:xfrm>
              <a:off x="2025174" y="2616792"/>
              <a:ext cx="608400" cy="395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Source Sans Pro"/>
                  <a:ea typeface="Source Sans Pro"/>
                  <a:cs typeface="Source Sans Pro"/>
                  <a:sym typeface="Source Sans Pro"/>
                </a:rPr>
                <a:t>60%</a:t>
              </a:r>
              <a:endParaRPr b="1" i="0" sz="1800" u="none" cap="none" strike="noStrike">
                <a:solidFill>
                  <a:srgbClr val="FFFFFF"/>
                </a:solidFill>
                <a:latin typeface="Source Sans Pro"/>
                <a:ea typeface="Source Sans Pro"/>
                <a:cs typeface="Source Sans Pro"/>
                <a:sym typeface="Source Sans Pro"/>
              </a:endParaRPr>
            </a:p>
          </p:txBody>
        </p:sp>
      </p:grpSp>
      <p:pic>
        <p:nvPicPr>
          <p:cNvPr id="74" name="Google Shape;74;p10"/>
          <p:cNvPicPr preferRelativeResize="0"/>
          <p:nvPr/>
        </p:nvPicPr>
        <p:blipFill rotWithShape="1">
          <a:blip r:embed="rId2">
            <a:alphaModFix/>
          </a:blip>
          <a:srcRect b="0" l="-5071" r="-9671" t="0"/>
          <a:stretch/>
        </p:blipFill>
        <p:spPr>
          <a:xfrm>
            <a:off x="356650" y="4422750"/>
            <a:ext cx="1238350" cy="325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1A2E42"/>
              </a:buClr>
              <a:buSzPts val="2100"/>
              <a:buFont typeface="Yeseva One"/>
              <a:buNone/>
              <a:defRPr b="0" i="0" sz="2100" u="none" cap="none" strike="noStrike">
                <a:solidFill>
                  <a:srgbClr val="1A2E42"/>
                </a:solidFill>
                <a:latin typeface="Yeseva One"/>
                <a:ea typeface="Yeseva One"/>
                <a:cs typeface="Yeseva One"/>
                <a:sym typeface="Yeseva One"/>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marR="0" rtl="0" algn="l">
              <a:lnSpc>
                <a:spcPct val="115000"/>
              </a:lnSpc>
              <a:spcBef>
                <a:spcPts val="0"/>
              </a:spcBef>
              <a:spcAft>
                <a:spcPts val="0"/>
              </a:spcAft>
              <a:buClr>
                <a:srgbClr val="1A2E42"/>
              </a:buClr>
              <a:buSzPts val="1400"/>
              <a:buFont typeface="Source Sans Pro"/>
              <a:buChar char="●"/>
              <a:defRPr b="0" i="0" sz="1400" u="none" cap="none" strike="noStrike">
                <a:solidFill>
                  <a:srgbClr val="1A2E42"/>
                </a:solidFill>
                <a:latin typeface="Source Sans Pro"/>
                <a:ea typeface="Source Sans Pro"/>
                <a:cs typeface="Source Sans Pro"/>
                <a:sym typeface="Source Sans Pro"/>
              </a:defRPr>
            </a:lvl1pPr>
            <a:lvl2pPr indent="-298450" lvl="1" marL="914400" marR="0" rtl="0" algn="l">
              <a:lnSpc>
                <a:spcPct val="115000"/>
              </a:lnSpc>
              <a:spcBef>
                <a:spcPts val="1200"/>
              </a:spcBef>
              <a:spcAft>
                <a:spcPts val="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2pPr>
            <a:lvl3pPr indent="-298450" lvl="2" marL="1371600" marR="0" rtl="0" algn="l">
              <a:lnSpc>
                <a:spcPct val="115000"/>
              </a:lnSpc>
              <a:spcBef>
                <a:spcPts val="1200"/>
              </a:spcBef>
              <a:spcAft>
                <a:spcPts val="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3pPr>
            <a:lvl4pPr indent="-298450" lvl="3" marL="1828800" marR="0" rtl="0" algn="l">
              <a:lnSpc>
                <a:spcPct val="115000"/>
              </a:lnSpc>
              <a:spcBef>
                <a:spcPts val="1200"/>
              </a:spcBef>
              <a:spcAft>
                <a:spcPts val="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4pPr>
            <a:lvl5pPr indent="-298450" lvl="4" marL="2286000" marR="0" rtl="0" algn="l">
              <a:lnSpc>
                <a:spcPct val="115000"/>
              </a:lnSpc>
              <a:spcBef>
                <a:spcPts val="1200"/>
              </a:spcBef>
              <a:spcAft>
                <a:spcPts val="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5pPr>
            <a:lvl6pPr indent="-298450" lvl="5" marL="2743200" marR="0" rtl="0" algn="l">
              <a:lnSpc>
                <a:spcPct val="115000"/>
              </a:lnSpc>
              <a:spcBef>
                <a:spcPts val="1200"/>
              </a:spcBef>
              <a:spcAft>
                <a:spcPts val="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6pPr>
            <a:lvl7pPr indent="-298450" lvl="6" marL="3200400" marR="0" rtl="0" algn="l">
              <a:lnSpc>
                <a:spcPct val="115000"/>
              </a:lnSpc>
              <a:spcBef>
                <a:spcPts val="1200"/>
              </a:spcBef>
              <a:spcAft>
                <a:spcPts val="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7pPr>
            <a:lvl8pPr indent="-298450" lvl="7" marL="3657600" marR="0" rtl="0" algn="l">
              <a:lnSpc>
                <a:spcPct val="115000"/>
              </a:lnSpc>
              <a:spcBef>
                <a:spcPts val="1200"/>
              </a:spcBef>
              <a:spcAft>
                <a:spcPts val="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8pPr>
            <a:lvl9pPr indent="-298450" lvl="8" marL="4114800" marR="0" rtl="0" algn="l">
              <a:lnSpc>
                <a:spcPct val="115000"/>
              </a:lnSpc>
              <a:spcBef>
                <a:spcPts val="1200"/>
              </a:spcBef>
              <a:spcAft>
                <a:spcPts val="1200"/>
              </a:spcAft>
              <a:buClr>
                <a:srgbClr val="1A2E42"/>
              </a:buClr>
              <a:buSzPts val="1100"/>
              <a:buFont typeface="Source Sans Pro"/>
              <a:buChar char="■"/>
              <a:defRPr b="0" i="0" sz="1400" u="none" cap="none" strike="noStrike">
                <a:solidFill>
                  <a:srgbClr val="1A2E4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1" i="0" sz="1000" u="none" cap="none" strike="noStrike">
                <a:solidFill>
                  <a:schemeClr val="dk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hyperlink" Target="mailto:john@meritamerica.org" TargetMode="External"/><Relationship Id="rId4" Type="http://schemas.openxmlformats.org/officeDocument/2006/relationships/hyperlink" Target="mailto:abcd@xyz.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hyperlink" Target="https://sketchboard.i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ctrTitle"/>
          </p:nvPr>
        </p:nvSpPr>
        <p:spPr>
          <a:xfrm>
            <a:off x="311700" y="317027"/>
            <a:ext cx="5583000" cy="22026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Final Capstone</a:t>
            </a:r>
            <a:endParaRPr/>
          </a:p>
        </p:txBody>
      </p:sp>
      <p:sp>
        <p:nvSpPr>
          <p:cNvPr id="156" name="Google Shape;156;p20"/>
          <p:cNvSpPr txBox="1"/>
          <p:nvPr>
            <p:ph idx="1" type="subTitle"/>
          </p:nvPr>
        </p:nvSpPr>
        <p:spPr>
          <a:xfrm>
            <a:off x="311700" y="2582627"/>
            <a:ext cx="5018100" cy="1376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Full Stack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Managing Work with Trello</a:t>
            </a:r>
            <a:endParaRPr/>
          </a:p>
        </p:txBody>
      </p:sp>
      <p:sp>
        <p:nvSpPr>
          <p:cNvPr id="210" name="Google Shape;210;p29"/>
          <p:cNvSpPr txBox="1"/>
          <p:nvPr>
            <p:ph idx="4294967295" type="subTitle"/>
          </p:nvPr>
        </p:nvSpPr>
        <p:spPr>
          <a:xfrm>
            <a:off x="337893" y="9695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It is the responsibility of the Development Team to manage status and work in progress (WIP). On an actual project, the Scrum Master and Product Owner might be non-technical. Therefore they may not be interested in technical updates (e.g., “I still need to create the controllers”). These team members will rely on project management tools to view the high-level status of your project. One such tool is Trello.</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p>
        </p:txBody>
      </p:sp>
      <p:pic>
        <p:nvPicPr>
          <p:cNvPr id="211" name="Google Shape;211;p29"/>
          <p:cNvPicPr preferRelativeResize="0"/>
          <p:nvPr/>
        </p:nvPicPr>
        <p:blipFill>
          <a:blip r:embed="rId3">
            <a:alphaModFix/>
          </a:blip>
          <a:stretch>
            <a:fillRect/>
          </a:stretch>
        </p:blipFill>
        <p:spPr>
          <a:xfrm>
            <a:off x="2195700" y="1922675"/>
            <a:ext cx="6457950" cy="3076575"/>
          </a:xfrm>
          <a:prstGeom prst="rect">
            <a:avLst/>
          </a:prstGeom>
          <a:noFill/>
          <a:ln>
            <a:noFill/>
          </a:ln>
        </p:spPr>
      </p:pic>
      <p:sp>
        <p:nvSpPr>
          <p:cNvPr id="212" name="Google Shape;212;p29"/>
          <p:cNvSpPr txBox="1"/>
          <p:nvPr/>
        </p:nvSpPr>
        <p:spPr>
          <a:xfrm>
            <a:off x="311700" y="2298700"/>
            <a:ext cx="16557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Each team will receive access to Trello. The Scrum Master will expect the team to update its status daily.</a:t>
            </a:r>
            <a:endParaRPr>
              <a:latin typeface="Source Sans Pro"/>
              <a:ea typeface="Source Sans Pro"/>
              <a:cs typeface="Source Sans Pro"/>
              <a:sym typeface="Source Sans Pro"/>
            </a:endParaRPr>
          </a:p>
        </p:txBody>
      </p:sp>
      <p:sp>
        <p:nvSpPr>
          <p:cNvPr id="213" name="Google Shape;213;p29"/>
          <p:cNvSpPr txBox="1"/>
          <p:nvPr/>
        </p:nvSpPr>
        <p:spPr>
          <a:xfrm rot="810196">
            <a:off x="7627121" y="290727"/>
            <a:ext cx="1329759" cy="61580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latin typeface="Source Sans Pro"/>
                <a:ea typeface="Source Sans Pro"/>
                <a:cs typeface="Source Sans Pro"/>
                <a:sym typeface="Source Sans Pro"/>
              </a:rPr>
              <a:t>We will demo this shortly</a:t>
            </a:r>
            <a:endParaRPr>
              <a:solidFill>
                <a:schemeClr val="accent5"/>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a:t>Managing Work with Trello</a:t>
            </a:r>
            <a:endParaRPr/>
          </a:p>
          <a:p>
            <a:pPr indent="0" lvl="0" marL="0" rtl="0" algn="l">
              <a:spcBef>
                <a:spcPts val="0"/>
              </a:spcBef>
              <a:spcAft>
                <a:spcPts val="0"/>
              </a:spcAft>
              <a:buNone/>
            </a:pPr>
            <a:r>
              <a:t/>
            </a:r>
            <a:endParaRPr/>
          </a:p>
        </p:txBody>
      </p:sp>
      <p:sp>
        <p:nvSpPr>
          <p:cNvPr id="219" name="Google Shape;219;p30"/>
          <p:cNvSpPr txBox="1"/>
          <p:nvPr>
            <p:ph idx="4294967295" type="subTitle"/>
          </p:nvPr>
        </p:nvSpPr>
        <p:spPr>
          <a:xfrm>
            <a:off x="337893" y="8933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Your Trello board will come pre-configured with a few lists. These lists will include cards (the user stories for your project) that can be collaborated upon and moved from list to list.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Product Backlog</a:t>
            </a:r>
            <a:r>
              <a:rPr lang="en" sz="1200">
                <a:solidFill>
                  <a:schemeClr val="dk1"/>
                </a:solidFill>
                <a:latin typeface="Proxima Nova"/>
                <a:ea typeface="Proxima Nova"/>
                <a:cs typeface="Proxima Nova"/>
                <a:sym typeface="Proxima Nova"/>
              </a:rPr>
              <a:t>. The Product Backlog contains a prioritized list of cards representing the desired scope for the project.</a:t>
            </a:r>
            <a:endParaRPr b="1" sz="1200" u="sng">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Sprint Backlog</a:t>
            </a:r>
            <a:r>
              <a:rPr lang="en" sz="1200">
                <a:solidFill>
                  <a:schemeClr val="dk1"/>
                </a:solidFill>
                <a:latin typeface="Proxima Nova"/>
                <a:ea typeface="Proxima Nova"/>
                <a:cs typeface="Proxima Nova"/>
                <a:sym typeface="Proxima Nova"/>
              </a:rPr>
              <a:t>. The Sprint Backlog represents committed work for the current Sprint. All work in the Sprint Backlog includes a “definition of done” that the team has seen. </a:t>
            </a:r>
            <a:r>
              <a:rPr lang="en" sz="1200" u="sng">
                <a:solidFill>
                  <a:schemeClr val="dk1"/>
                </a:solidFill>
                <a:latin typeface="Proxima Nova"/>
                <a:ea typeface="Proxima Nova"/>
                <a:cs typeface="Proxima Nova"/>
                <a:sym typeface="Proxima Nova"/>
              </a:rPr>
              <a:t>Do not accept any work into the Sprint Backlog that lacks a definition of done.</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In Progress</a:t>
            </a:r>
            <a:r>
              <a:rPr lang="en" sz="1200">
                <a:solidFill>
                  <a:schemeClr val="dk1"/>
                </a:solidFill>
                <a:latin typeface="Proxima Nova"/>
                <a:ea typeface="Proxima Nova"/>
                <a:cs typeface="Proxima Nova"/>
                <a:sym typeface="Proxima Nova"/>
              </a:rPr>
              <a:t>. Any feature currently being worked on should be in the In Progress list. The team should strive to limit the number of features in progress. </a:t>
            </a:r>
            <a:r>
              <a:rPr lang="en" sz="1200" u="sng">
                <a:solidFill>
                  <a:schemeClr val="dk1"/>
                </a:solidFill>
                <a:latin typeface="Proxima Nova"/>
                <a:ea typeface="Proxima Nova"/>
                <a:cs typeface="Proxima Nova"/>
                <a:sym typeface="Proxima Nova"/>
              </a:rPr>
              <a:t>Before taking new tasks from the Sprint Backlog, look to see if you can help a team member complete their work in progress.</a:t>
            </a:r>
            <a:endParaRPr sz="1200" u="sng">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Ready for Review. </a:t>
            </a:r>
            <a:r>
              <a:rPr lang="en" sz="1200">
                <a:solidFill>
                  <a:schemeClr val="dk1"/>
                </a:solidFill>
                <a:latin typeface="Proxima Nova"/>
                <a:ea typeface="Proxima Nova"/>
                <a:cs typeface="Proxima Nova"/>
                <a:sym typeface="Proxima Nova"/>
              </a:rPr>
              <a:t>Ready for Review signifies that development work on the feature appears complete and requires a final review from the Product Owner. In some cases, the Product Owner may determine the user story does not meet the “definition of done” and place the user story back to In Progress.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100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Done</a:t>
            </a:r>
            <a:r>
              <a:rPr lang="en" sz="1200">
                <a:solidFill>
                  <a:schemeClr val="dk1"/>
                </a:solidFill>
                <a:latin typeface="Proxima Nova"/>
                <a:ea typeface="Proxima Nova"/>
                <a:cs typeface="Proxima Nova"/>
                <a:sym typeface="Proxima Nova"/>
              </a:rPr>
              <a:t>. Done represents features that are 100% complete and have met the “definition of done.” Done includes testing, styling and can be demonstrated. If there are any loose ends or “finishing touches,” then it is not done. </a:t>
            </a:r>
            <a:r>
              <a:rPr lang="en" sz="1200" u="sng">
                <a:solidFill>
                  <a:schemeClr val="dk1"/>
                </a:solidFill>
                <a:latin typeface="Proxima Nova"/>
                <a:ea typeface="Proxima Nova"/>
                <a:cs typeface="Proxima Nova"/>
                <a:sym typeface="Proxima Nova"/>
              </a:rPr>
              <a:t>Only the Product Owner can determine if a user story is done.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Managing Work with Trello</a:t>
            </a:r>
            <a:endParaRPr/>
          </a:p>
        </p:txBody>
      </p:sp>
      <p:sp>
        <p:nvSpPr>
          <p:cNvPr id="225" name="Google Shape;225;p31"/>
          <p:cNvSpPr txBox="1"/>
          <p:nvPr>
            <p:ph idx="4294967295" type="subTitle"/>
          </p:nvPr>
        </p:nvSpPr>
        <p:spPr>
          <a:xfrm>
            <a:off x="337893" y="10457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When working on a feature, you will likely need to track tasks that pertain to a user story. With Trello, you can </a:t>
            </a:r>
            <a:r>
              <a:rPr b="1" lang="en" sz="1200" u="sng">
                <a:solidFill>
                  <a:schemeClr val="dk1"/>
                </a:solidFill>
                <a:latin typeface="Proxima Nova"/>
                <a:ea typeface="Proxima Nova"/>
                <a:cs typeface="Proxima Nova"/>
                <a:sym typeface="Proxima Nova"/>
              </a:rPr>
              <a:t>create subtasks</a:t>
            </a:r>
            <a:r>
              <a:rPr lang="en" sz="1200">
                <a:solidFill>
                  <a:schemeClr val="dk1"/>
                </a:solidFill>
                <a:latin typeface="Proxima Nova"/>
                <a:ea typeface="Proxima Nova"/>
                <a:cs typeface="Proxima Nova"/>
                <a:sym typeface="Proxima Nova"/>
              </a:rPr>
              <a:t> associated with a card. Use these to follow some of the detail-level work items necessary to complete the feature.</a:t>
            </a:r>
            <a:endParaRPr sz="12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1000"/>
              </a:spcBef>
              <a:spcAft>
                <a:spcPts val="0"/>
              </a:spcAft>
              <a:buClr>
                <a:schemeClr val="dk1"/>
              </a:buClr>
              <a:buSzPts val="1100"/>
              <a:buFont typeface="Arial"/>
              <a:buNone/>
            </a:pPr>
            <a:br>
              <a:rPr lang="en" sz="1200">
                <a:solidFill>
                  <a:schemeClr val="dk1"/>
                </a:solidFill>
                <a:latin typeface="Proxima Nova"/>
                <a:ea typeface="Proxima Nova"/>
                <a:cs typeface="Proxima Nova"/>
                <a:sym typeface="Proxima Nova"/>
              </a:rPr>
            </a:br>
            <a:endParaRPr sz="12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1000"/>
              </a:spcBef>
              <a:spcAft>
                <a:spcPts val="1000"/>
              </a:spcAft>
              <a:buClr>
                <a:schemeClr val="dk1"/>
              </a:buClr>
              <a:buSzPts val="1100"/>
              <a:buFont typeface="Arial"/>
              <a:buNone/>
            </a:pPr>
            <a:r>
              <a:rPr b="1" lang="en" sz="1200">
                <a:solidFill>
                  <a:schemeClr val="dk1"/>
                </a:solidFill>
                <a:latin typeface="Proxima Nova"/>
                <a:ea typeface="Proxima Nova"/>
                <a:cs typeface="Proxima Nova"/>
                <a:sym typeface="Proxima Nova"/>
              </a:rPr>
              <a:t>After each day, review the work completed and make sure that your Trello board reflects your team’s status.</a:t>
            </a:r>
            <a:endParaRPr sz="1200">
              <a:solidFill>
                <a:srgbClr val="000000"/>
              </a:solidFill>
              <a:latin typeface="Proxima Nova"/>
              <a:ea typeface="Proxima Nova"/>
              <a:cs typeface="Proxima Nova"/>
              <a:sym typeface="Proxima Nova"/>
            </a:endParaRPr>
          </a:p>
        </p:txBody>
      </p:sp>
      <p:pic>
        <p:nvPicPr>
          <p:cNvPr id="226" name="Google Shape;226;p31"/>
          <p:cNvPicPr preferRelativeResize="0"/>
          <p:nvPr/>
        </p:nvPicPr>
        <p:blipFill>
          <a:blip r:embed="rId3">
            <a:alphaModFix/>
          </a:blip>
          <a:stretch>
            <a:fillRect/>
          </a:stretch>
        </p:blipFill>
        <p:spPr>
          <a:xfrm>
            <a:off x="2565600" y="1801650"/>
            <a:ext cx="3448050" cy="257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Sprint and Final Demo Tips</a:t>
            </a:r>
            <a:endParaRPr/>
          </a:p>
        </p:txBody>
      </p:sp>
      <p:sp>
        <p:nvSpPr>
          <p:cNvPr id="232" name="Google Shape;232;p32"/>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During each demo, the team will meet with the Product Owner to show the completed work from the sprint. With the approval of the Product Owner, they will ceremoniously move the user story into the Done column. When preparing for your Sprint Review and Final Demonstration, here are some essential things to keep in mind.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AutoNum type="arabicPeriod"/>
            </a:pPr>
            <a:r>
              <a:rPr b="1" lang="en" sz="1200">
                <a:solidFill>
                  <a:schemeClr val="dk1"/>
                </a:solidFill>
                <a:latin typeface="Proxima Nova"/>
                <a:ea typeface="Proxima Nova"/>
                <a:cs typeface="Proxima Nova"/>
                <a:sym typeface="Proxima Nova"/>
              </a:rPr>
              <a:t>Script your demo. </a:t>
            </a:r>
            <a:r>
              <a:rPr lang="en" sz="1200">
                <a:solidFill>
                  <a:schemeClr val="dk1"/>
                </a:solidFill>
                <a:latin typeface="Proxima Nova"/>
                <a:ea typeface="Proxima Nova"/>
                <a:cs typeface="Proxima Nova"/>
                <a:sym typeface="Proxima Nova"/>
              </a:rPr>
              <a:t>Create a believable walkthrough of your application. </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AutoNum type="arabicPeriod"/>
            </a:pPr>
            <a:r>
              <a:rPr b="1" lang="en" sz="1200">
                <a:solidFill>
                  <a:schemeClr val="dk1"/>
                </a:solidFill>
                <a:latin typeface="Proxima Nova"/>
                <a:ea typeface="Proxima Nova"/>
                <a:cs typeface="Proxima Nova"/>
                <a:sym typeface="Proxima Nova"/>
              </a:rPr>
              <a:t>Practice your demo.</a:t>
            </a:r>
            <a:r>
              <a:rPr lang="en" sz="1200">
                <a:solidFill>
                  <a:schemeClr val="dk1"/>
                </a:solidFill>
                <a:latin typeface="Proxima Nova"/>
                <a:ea typeface="Proxima Nova"/>
                <a:cs typeface="Proxima Nova"/>
                <a:sym typeface="Proxima Nova"/>
              </a:rPr>
              <a:t> Practice giving your demo. Make sure everything works.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AutoNum type="arabicPeriod"/>
            </a:pPr>
            <a:r>
              <a:rPr b="1" lang="en" sz="1200">
                <a:solidFill>
                  <a:schemeClr val="dk1"/>
                </a:solidFill>
                <a:latin typeface="Proxima Nova"/>
                <a:ea typeface="Proxima Nova"/>
                <a:cs typeface="Proxima Nova"/>
                <a:sym typeface="Proxima Nova"/>
              </a:rPr>
              <a:t>Get everyone involved.</a:t>
            </a:r>
            <a:r>
              <a:rPr lang="en" sz="1200">
                <a:solidFill>
                  <a:schemeClr val="dk1"/>
                </a:solidFill>
                <a:latin typeface="Proxima Nova"/>
                <a:ea typeface="Proxima Nova"/>
                <a:cs typeface="Proxima Nova"/>
                <a:sym typeface="Proxima Nova"/>
              </a:rPr>
              <a:t> Software demos are something you’ll likely need to do. It can be uncomfortable. Practice now.</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AutoNum type="arabicPeriod"/>
            </a:pPr>
            <a:r>
              <a:rPr b="1" lang="en" sz="1200">
                <a:solidFill>
                  <a:schemeClr val="dk1"/>
                </a:solidFill>
                <a:latin typeface="Proxima Nova"/>
                <a:ea typeface="Proxima Nova"/>
                <a:cs typeface="Proxima Nova"/>
                <a:sym typeface="Proxima Nova"/>
              </a:rPr>
              <a:t>Explain features, not code.</a:t>
            </a:r>
            <a:r>
              <a:rPr lang="en" sz="1200">
                <a:solidFill>
                  <a:schemeClr val="dk1"/>
                </a:solidFill>
                <a:latin typeface="Proxima Nova"/>
                <a:ea typeface="Proxima Nova"/>
                <a:cs typeface="Proxima Nova"/>
                <a:sym typeface="Proxima Nova"/>
              </a:rPr>
              <a:t> Your Product Owner doesn’t understand DAOs or CSS. They understand features. Practice explaining your project to non-technical family or friends.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AutoNum type="arabicPeriod"/>
            </a:pPr>
            <a:r>
              <a:rPr b="1" lang="en" sz="1200">
                <a:solidFill>
                  <a:schemeClr val="dk1"/>
                </a:solidFill>
                <a:latin typeface="Proxima Nova"/>
                <a:ea typeface="Proxima Nova"/>
                <a:cs typeface="Proxima Nova"/>
                <a:sym typeface="Proxima Nova"/>
              </a:rPr>
              <a:t>Use believable data.</a:t>
            </a:r>
            <a:r>
              <a:rPr lang="en" sz="1200">
                <a:solidFill>
                  <a:schemeClr val="dk1"/>
                </a:solidFill>
                <a:latin typeface="Proxima Nova"/>
                <a:ea typeface="Proxima Nova"/>
                <a:cs typeface="Proxima Nova"/>
                <a:sym typeface="Proxima Nova"/>
              </a:rPr>
              <a:t> </a:t>
            </a:r>
            <a:r>
              <a:rPr lang="en" sz="1200" u="sng">
                <a:solidFill>
                  <a:schemeClr val="hlink"/>
                </a:solidFill>
                <a:latin typeface="Proxima Nova"/>
                <a:ea typeface="Proxima Nova"/>
                <a:cs typeface="Proxima Nova"/>
                <a:sym typeface="Proxima Nova"/>
                <a:hlinkClick r:id="rId3"/>
              </a:rPr>
              <a:t>john@meritamerica.org</a:t>
            </a:r>
            <a:r>
              <a:rPr lang="en" sz="1200">
                <a:solidFill>
                  <a:schemeClr val="dk1"/>
                </a:solidFill>
                <a:latin typeface="Proxima Nova"/>
                <a:ea typeface="Proxima Nova"/>
                <a:cs typeface="Proxima Nova"/>
                <a:sym typeface="Proxima Nova"/>
              </a:rPr>
              <a:t> is much more credible than </a:t>
            </a:r>
            <a:r>
              <a:rPr lang="en" sz="1200" u="sng">
                <a:solidFill>
                  <a:srgbClr val="1155CC"/>
                </a:solidFill>
                <a:latin typeface="Proxima Nova"/>
                <a:ea typeface="Proxima Nova"/>
                <a:cs typeface="Proxima Nova"/>
                <a:sym typeface="Proxima Nova"/>
                <a:hlinkClick r:id="rId4">
                  <a:extLst>
                    <a:ext uri="{A12FA001-AC4F-418D-AE19-62706E023703}">
                      <ahyp:hlinkClr val="tx"/>
                    </a:ext>
                  </a:extLst>
                </a:hlinkClick>
              </a:rPr>
              <a:t>abcdadsfasdf@xyz.com</a:t>
            </a:r>
            <a:r>
              <a:rPr lang="en"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1000"/>
              </a:spcAft>
              <a:buClr>
                <a:schemeClr val="dk1"/>
              </a:buClr>
              <a:buSzPts val="1200"/>
              <a:buFont typeface="Arial"/>
              <a:buAutoNum type="arabicPeriod"/>
            </a:pPr>
            <a:r>
              <a:rPr lang="en" sz="1200">
                <a:solidFill>
                  <a:schemeClr val="dk1"/>
                </a:solidFill>
                <a:latin typeface="Proxima Nova"/>
                <a:ea typeface="Proxima Nova"/>
                <a:cs typeface="Proxima Nova"/>
                <a:sym typeface="Proxima Nova"/>
              </a:rPr>
              <a:t>Clear your autofill history.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Demo Tips</a:t>
            </a:r>
            <a:endParaRPr/>
          </a:p>
        </p:txBody>
      </p:sp>
      <p:sp>
        <p:nvSpPr>
          <p:cNvPr id="238" name="Google Shape;238;p33"/>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304800" lvl="0" marL="457200" rtl="0" algn="l">
              <a:spcBef>
                <a:spcPts val="0"/>
              </a:spcBef>
              <a:spcAft>
                <a:spcPts val="0"/>
              </a:spcAft>
              <a:buClr>
                <a:schemeClr val="dk1"/>
              </a:buClr>
              <a:buSzPts val="1200"/>
              <a:buFont typeface="Proxima Nova"/>
              <a:buAutoNum type="arabicPeriod" startAt="7"/>
            </a:pPr>
            <a:r>
              <a:rPr b="1" lang="en" sz="1200">
                <a:solidFill>
                  <a:schemeClr val="dk1"/>
                </a:solidFill>
                <a:latin typeface="Proxima Nova"/>
                <a:ea typeface="Proxima Nova"/>
                <a:cs typeface="Proxima Nova"/>
                <a:sym typeface="Proxima Nova"/>
              </a:rPr>
              <a:t>Don’t talk and type.</a:t>
            </a:r>
            <a:r>
              <a:rPr lang="en" sz="1200">
                <a:solidFill>
                  <a:schemeClr val="dk1"/>
                </a:solidFill>
                <a:latin typeface="Proxima Nova"/>
                <a:ea typeface="Proxima Nova"/>
                <a:cs typeface="Proxima Nova"/>
                <a:sym typeface="Proxima Nova"/>
              </a:rPr>
              <a:t> Have one team member explain the feature while another demonstrates how it works.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AutoNum type="arabicPeriod" startAt="7"/>
            </a:pPr>
            <a:r>
              <a:rPr b="1" lang="en" sz="1200">
                <a:solidFill>
                  <a:schemeClr val="dk1"/>
                </a:solidFill>
                <a:latin typeface="Proxima Nova"/>
                <a:ea typeface="Proxima Nova"/>
                <a:cs typeface="Proxima Nova"/>
                <a:sym typeface="Proxima Nova"/>
              </a:rPr>
              <a:t>Capture feedback.</a:t>
            </a:r>
            <a:r>
              <a:rPr lang="en" sz="1200">
                <a:solidFill>
                  <a:schemeClr val="dk1"/>
                </a:solidFill>
                <a:latin typeface="Proxima Nova"/>
                <a:ea typeface="Proxima Nova"/>
                <a:cs typeface="Proxima Nova"/>
                <a:sym typeface="Proxima Nova"/>
              </a:rPr>
              <a:t> If your Product Owner mentions, “it would be nice if...”, capture it and associate it with a card. Then ask if it is required or  “nice to have” to help determine how to prioritize the work.</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AutoNum type="arabicPeriod" startAt="7"/>
            </a:pPr>
            <a:r>
              <a:rPr b="1" lang="en" sz="1200">
                <a:solidFill>
                  <a:schemeClr val="dk1"/>
                </a:solidFill>
                <a:latin typeface="Proxima Nova"/>
                <a:ea typeface="Proxima Nova"/>
                <a:cs typeface="Proxima Nova"/>
                <a:sym typeface="Proxima Nova"/>
              </a:rPr>
              <a:t>Don’t pull master right before the demo.</a:t>
            </a:r>
            <a:r>
              <a:rPr lang="en" sz="1200">
                <a:solidFill>
                  <a:schemeClr val="dk1"/>
                </a:solidFill>
                <a:latin typeface="Proxima Nova"/>
                <a:ea typeface="Proxima Nova"/>
                <a:cs typeface="Proxima Nova"/>
                <a:sym typeface="Proxima Nova"/>
              </a:rPr>
              <a:t> Have a team member who has a stable build on their machine be prepared an hour or two before the demo.</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AutoNum type="arabicPeriod" startAt="7"/>
            </a:pPr>
            <a:r>
              <a:rPr b="1" lang="en" sz="1200">
                <a:solidFill>
                  <a:schemeClr val="dk1"/>
                </a:solidFill>
                <a:latin typeface="Proxima Nova"/>
                <a:ea typeface="Proxima Nova"/>
                <a:cs typeface="Proxima Nova"/>
                <a:sym typeface="Proxima Nova"/>
              </a:rPr>
              <a:t>Ask early for feedback.</a:t>
            </a:r>
            <a:r>
              <a:rPr lang="en" sz="1200">
                <a:solidFill>
                  <a:schemeClr val="dk1"/>
                </a:solidFill>
                <a:latin typeface="Proxima Nova"/>
                <a:ea typeface="Proxima Nova"/>
                <a:cs typeface="Proxima Nova"/>
                <a:sym typeface="Proxima Nova"/>
              </a:rPr>
              <a:t> If you want to know right away if you are on the right path, reach out to your Product Owner and offer a short demo or a screenshot.</a:t>
            </a:r>
            <a:endParaRPr sz="1200">
              <a:solidFill>
                <a:schemeClr val="dk1"/>
              </a:solidFill>
              <a:latin typeface="Proxima Nova"/>
              <a:ea typeface="Proxima Nova"/>
              <a:cs typeface="Proxima Nova"/>
              <a:sym typeface="Proxima Nova"/>
            </a:endParaRPr>
          </a:p>
          <a:p>
            <a:pPr indent="0" lvl="0" marL="0" rtl="0" algn="ctr">
              <a:spcBef>
                <a:spcPts val="1000"/>
              </a:spcBef>
              <a:spcAft>
                <a:spcPts val="0"/>
              </a:spcAft>
              <a:buNone/>
            </a:pPr>
            <a:br>
              <a:rPr b="1" lang="en" sz="1200">
                <a:solidFill>
                  <a:schemeClr val="dk1"/>
                </a:solidFill>
                <a:latin typeface="Proxima Nova"/>
                <a:ea typeface="Proxima Nova"/>
                <a:cs typeface="Proxima Nova"/>
                <a:sym typeface="Proxima Nova"/>
              </a:rPr>
            </a:br>
            <a:r>
              <a:rPr b="1" lang="en" sz="1200">
                <a:solidFill>
                  <a:schemeClr val="dk1"/>
                </a:solidFill>
                <a:latin typeface="Proxima Nova"/>
                <a:ea typeface="Proxima Nova"/>
                <a:cs typeface="Proxima Nova"/>
                <a:sym typeface="Proxima Nova"/>
              </a:rPr>
              <a:t>Never make “one last change.” Sooner or later, it backfires.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Communication</a:t>
            </a:r>
            <a:endParaRPr/>
          </a:p>
        </p:txBody>
      </p:sp>
      <p:sp>
        <p:nvSpPr>
          <p:cNvPr id="244" name="Google Shape;244;p34"/>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Communication between all team members is essential. Each team will have access to these tools to aid in communication:</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Chat</a:t>
            </a:r>
            <a:r>
              <a:rPr lang="en" sz="1200">
                <a:solidFill>
                  <a:schemeClr val="dk1"/>
                </a:solidFill>
                <a:latin typeface="Proxima Nova"/>
                <a:ea typeface="Proxima Nova"/>
                <a:cs typeface="Proxima Nova"/>
                <a:sym typeface="Proxima Nova"/>
              </a:rPr>
              <a:t>. Use Slack group chat to communicate within your teams. You can also reach out to your instructors for guidance in between live sessions.</a:t>
            </a:r>
            <a:endParaRPr sz="1200" u="sng">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Video Conferencing. </a:t>
            </a:r>
            <a:r>
              <a:rPr lang="en" sz="1200">
                <a:solidFill>
                  <a:schemeClr val="dk1"/>
                </a:solidFill>
                <a:latin typeface="Proxima Nova"/>
                <a:ea typeface="Proxima Nova"/>
                <a:cs typeface="Proxima Nova"/>
                <a:sym typeface="Proxima Nova"/>
              </a:rPr>
              <a:t>Team Lead will send invites for all Stand-Ups, Sprint Reviews, and Planning sessions as well as working sessions.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Pair Programming/Screen Sharing. </a:t>
            </a:r>
            <a:r>
              <a:rPr lang="en" sz="1200">
                <a:solidFill>
                  <a:schemeClr val="dk1"/>
                </a:solidFill>
                <a:latin typeface="Proxima Nova"/>
                <a:ea typeface="Proxima Nova"/>
                <a:cs typeface="Proxima Nova"/>
                <a:sym typeface="Proxima Nova"/>
              </a:rPr>
              <a:t>We suggest using Zoom for screen sharing. With a Basic (free) account, you can have unlimited-length meetings between two participants. If you have two or more participants, your meeting will be limited to 40 minutes.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Whiteboarding. </a:t>
            </a:r>
            <a:r>
              <a:rPr lang="en" sz="1200" u="sng">
                <a:solidFill>
                  <a:schemeClr val="hlink"/>
                </a:solidFill>
                <a:latin typeface="Proxima Nova"/>
                <a:ea typeface="Proxima Nova"/>
                <a:cs typeface="Proxima Nova"/>
                <a:sym typeface="Proxima Nova"/>
                <a:hlinkClick r:id="rId3"/>
              </a:rPr>
              <a:t>Sketchboard</a:t>
            </a:r>
            <a:r>
              <a:rPr lang="en" sz="1200">
                <a:solidFill>
                  <a:schemeClr val="dk1"/>
                </a:solidFill>
                <a:latin typeface="Proxima Nova"/>
                <a:ea typeface="Proxima Nova"/>
                <a:cs typeface="Proxima Nova"/>
                <a:sym typeface="Proxima Nova"/>
              </a:rPr>
              <a:t> offers a decent collaborative application for whiteboarding together.</a:t>
            </a:r>
            <a:endParaRPr b="1"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Project Status. </a:t>
            </a:r>
            <a:r>
              <a:rPr lang="en" sz="1200">
                <a:solidFill>
                  <a:schemeClr val="dk1"/>
                </a:solidFill>
                <a:latin typeface="Proxima Nova"/>
                <a:ea typeface="Proxima Nova"/>
                <a:cs typeface="Proxima Nova"/>
                <a:sym typeface="Proxima Nova"/>
              </a:rPr>
              <a:t>As indicated, use Trello to track the team’s work in progress.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100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Live Sessions.</a:t>
            </a:r>
            <a:r>
              <a:rPr lang="en" sz="1200">
                <a:solidFill>
                  <a:schemeClr val="dk1"/>
                </a:solidFill>
                <a:latin typeface="Proxima Nova"/>
                <a:ea typeface="Proxima Nova"/>
                <a:cs typeface="Proxima Nova"/>
                <a:sym typeface="Proxima Nova"/>
              </a:rPr>
              <a:t> Come prepared to your Tech Squads and Technical Small Group Sessions prepared with questions about project requirements and technical issues to resolve as well as ready to demo your sprint/feature for feedback.</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Communication</a:t>
            </a:r>
            <a:endParaRPr/>
          </a:p>
        </p:txBody>
      </p:sp>
      <p:sp>
        <p:nvSpPr>
          <p:cNvPr id="250" name="Google Shape;250;p35"/>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Agree upon daily Working Hours for your team (e.g. 9 AM to 5 PM).</a:t>
            </a:r>
            <a:r>
              <a:rPr lang="en" sz="1200">
                <a:solidFill>
                  <a:schemeClr val="dk1"/>
                </a:solidFill>
                <a:latin typeface="Proxima Nova"/>
                <a:ea typeface="Proxima Nova"/>
                <a:cs typeface="Proxima Nova"/>
                <a:sym typeface="Proxima Nova"/>
              </a:rPr>
              <a:t> Hold each other accountable to show up. If this doesn’t work for you due to personal commitments, address it with your Team Lead and develop a solution for you to make up the work.</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Be responsive. </a:t>
            </a:r>
            <a:r>
              <a:rPr lang="en" sz="1200">
                <a:solidFill>
                  <a:schemeClr val="dk1"/>
                </a:solidFill>
                <a:latin typeface="Proxima Nova"/>
                <a:ea typeface="Proxima Nova"/>
                <a:cs typeface="Proxima Nova"/>
                <a:sym typeface="Proxima Nova"/>
              </a:rPr>
              <a:t>You should be online during the working hours for your team to be available to support the sprint. In general, you should be monitoring Slack and showing up to meetings to respond to messages to keep making progress.</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Escalate problems early. </a:t>
            </a:r>
            <a:r>
              <a:rPr lang="en" sz="1200">
                <a:solidFill>
                  <a:schemeClr val="dk1"/>
                </a:solidFill>
                <a:latin typeface="Proxima Nova"/>
                <a:ea typeface="Proxima Nova"/>
                <a:cs typeface="Proxima Nova"/>
                <a:sym typeface="Proxima Nova"/>
              </a:rPr>
              <a:t>Fifteen days is a small window of time to develop a working product. If you know that there will be an issue, the sooner it is identified as a risk, the sooner the Scrum Master can help mitigate that risk.</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Above all, communicate. Agile favors individuals and interactions over processes and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Professionalism</a:t>
            </a:r>
            <a:endParaRPr/>
          </a:p>
        </p:txBody>
      </p:sp>
      <p:sp>
        <p:nvSpPr>
          <p:cNvPr id="256" name="Google Shape;256;p36"/>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Treat this capstone project as your first day on the job. Your peers are your team, and the Product Owner is your customer.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200">
                <a:solidFill>
                  <a:srgbClr val="8CC63F"/>
                </a:solidFill>
                <a:latin typeface="Proxima Nova"/>
                <a:ea typeface="Proxima Nova"/>
                <a:cs typeface="Proxima Nova"/>
                <a:sym typeface="Proxima Nova"/>
              </a:rPr>
              <a:t>OUR EXPECTATIONS</a:t>
            </a:r>
            <a:endParaRPr b="1" sz="1200">
              <a:solidFill>
                <a:srgbClr val="8CC63F"/>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b="1"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expect you to participate in meetings and contribute to the delivery of your project.</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expect you to be accessible to your team and Merit America during working hours.</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expect you to communicate changes that may affect your ability to deliver the project.</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expect you to look and act professionally while on camera during all Scrum meetings.</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expect you to work for the good of the group by leaving your ego at the door.</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expect you to remain open to new ideas and learn what it is like to work on a software development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Final Advice</a:t>
            </a:r>
            <a:endParaRPr/>
          </a:p>
        </p:txBody>
      </p:sp>
      <p:sp>
        <p:nvSpPr>
          <p:cNvPr id="262" name="Google Shape;262;p37"/>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Finally, here are some general pieces of advice to keep in mind throughout the project:</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Make a plan. </a:t>
            </a:r>
            <a:r>
              <a:rPr lang="en" sz="1200">
                <a:solidFill>
                  <a:schemeClr val="dk1"/>
                </a:solidFill>
                <a:latin typeface="Proxima Nova"/>
                <a:ea typeface="Proxima Nova"/>
                <a:cs typeface="Proxima Nova"/>
                <a:sym typeface="Proxima Nova"/>
              </a:rPr>
              <a:t>Identify the main screens, the database schema, the user flow and review it with your Product Owner. Make sure it is clear how the work you are doing fits into the plan.</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Agree upon your architecture. </a:t>
            </a:r>
            <a:r>
              <a:rPr lang="en" sz="1200">
                <a:solidFill>
                  <a:schemeClr val="dk1"/>
                </a:solidFill>
                <a:latin typeface="Proxima Nova"/>
                <a:ea typeface="Proxima Nova"/>
                <a:cs typeface="Proxima Nova"/>
                <a:sym typeface="Proxima Nova"/>
              </a:rPr>
              <a:t>As a team, determine how you want to build your application. Do you want to use an MVC framework (i.e., Spring MVC) or RESTful architecture with a JavaScript front-end? Consider if you will need to host your application somewhere.</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Commit early; commit often</a:t>
            </a:r>
            <a:r>
              <a:rPr lang="en" sz="1200">
                <a:solidFill>
                  <a:schemeClr val="dk1"/>
                </a:solidFill>
                <a:latin typeface="Proxima Nova"/>
                <a:ea typeface="Proxima Nova"/>
                <a:cs typeface="Proxima Nova"/>
                <a:sym typeface="Proxima Nova"/>
              </a:rPr>
              <a:t>. Commit at least before lunch and the end of the day.</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Pull early; pull often</a:t>
            </a:r>
            <a:r>
              <a:rPr lang="en" sz="1200">
                <a:solidFill>
                  <a:schemeClr val="dk1"/>
                </a:solidFill>
                <a:latin typeface="Proxima Nova"/>
                <a:ea typeface="Proxima Nova"/>
                <a:cs typeface="Proxima Nova"/>
                <a:sym typeface="Proxima Nova"/>
              </a:rPr>
              <a:t>. Avoid working with out-of-date code by checking for updates.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Mob early on</a:t>
            </a:r>
            <a:r>
              <a:rPr lang="en" sz="1200">
                <a:solidFill>
                  <a:schemeClr val="dk1"/>
                </a:solidFill>
                <a:latin typeface="Proxima Nova"/>
                <a:ea typeface="Proxima Nova"/>
                <a:cs typeface="Proxima Nova"/>
                <a:sym typeface="Proxima Nova"/>
              </a:rPr>
              <a:t>. Bring the whole team together early on to develop familiarity with the codebase at the same time.</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100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Communicate frequently to avoid merge conflicts</a:t>
            </a:r>
            <a:r>
              <a:rPr lang="en" sz="1200">
                <a:solidFill>
                  <a:schemeClr val="dk1"/>
                </a:solidFill>
                <a:latin typeface="Proxima Nova"/>
                <a:ea typeface="Proxima Nova"/>
                <a:cs typeface="Proxima Nova"/>
                <a:sym typeface="Proxima Nova"/>
              </a:rPr>
              <a:t>. Avoid duplicating work or erasing your teammate’s work by communicating what you are working 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Final Advice</a:t>
            </a:r>
            <a:endParaRPr/>
          </a:p>
        </p:txBody>
      </p:sp>
      <p:sp>
        <p:nvSpPr>
          <p:cNvPr id="268" name="Google Shape;268;p38"/>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304800" lvl="0" marL="457200" rtl="0" algn="l">
              <a:spcBef>
                <a:spcPts val="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Review each other’s code</a:t>
            </a:r>
            <a:r>
              <a:rPr lang="en" sz="1200">
                <a:solidFill>
                  <a:schemeClr val="dk1"/>
                </a:solidFill>
                <a:latin typeface="Proxima Nova"/>
                <a:ea typeface="Proxima Nova"/>
                <a:cs typeface="Proxima Nova"/>
                <a:sym typeface="Proxima Nova"/>
              </a:rPr>
              <a:t>. Become familiar with other parts of the system. You may need to jump in and troubleshoot or help your team fix bugs later.</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Avoid spinning your wheels.</a:t>
            </a:r>
            <a:r>
              <a:rPr lang="en" sz="1200">
                <a:solidFill>
                  <a:schemeClr val="dk1"/>
                </a:solidFill>
                <a:latin typeface="Proxima Nova"/>
                <a:ea typeface="Proxima Nova"/>
                <a:cs typeface="Proxima Nova"/>
                <a:sym typeface="Proxima Nova"/>
              </a:rPr>
              <a:t> The final capstone goes by fast. Ask someone on your team to pair with you when you get stuck. Reach out to an instructor to talk through problems.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Use the frameworks and languages we teach at Merit America</a:t>
            </a:r>
            <a:r>
              <a:rPr lang="en" sz="1200">
                <a:solidFill>
                  <a:schemeClr val="dk1"/>
                </a:solidFill>
                <a:latin typeface="Proxima Nova"/>
                <a:ea typeface="Proxima Nova"/>
                <a:cs typeface="Proxima Nova"/>
                <a:sym typeface="Proxima Nova"/>
              </a:rPr>
              <a:t>. You may use libraries and APIs that we didn’t cover, but please do not take on a new framework (i.e., Angular, Swift). Two weeks does not provide enough time for the team to learn a new framework or language. Furthermore, the academic staff likely won’t support you when you are stuck.</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Limit your work in progress (WIP)</a:t>
            </a:r>
            <a:r>
              <a:rPr lang="en" sz="1200">
                <a:solidFill>
                  <a:schemeClr val="dk1"/>
                </a:solidFill>
                <a:latin typeface="Proxima Nova"/>
                <a:ea typeface="Proxima Nova"/>
                <a:cs typeface="Proxima Nova"/>
                <a:sym typeface="Proxima Nova"/>
              </a:rPr>
              <a:t>. The entire team should be working towards completing in-progress user stories. Fewer completed features make for a better product than a lot of partially completed features.</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Script your database</a:t>
            </a:r>
            <a:r>
              <a:rPr lang="en" sz="1200">
                <a:solidFill>
                  <a:schemeClr val="dk1"/>
                </a:solidFill>
                <a:latin typeface="Proxima Nova"/>
                <a:ea typeface="Proxima Nova"/>
                <a:cs typeface="Proxima Nova"/>
                <a:sym typeface="Proxima Nova"/>
              </a:rPr>
              <a:t>. Script all of the DROP and CREATE statements for your database. You will continuously rebuild your database throughout the project.</a:t>
            </a:r>
            <a:endParaRPr sz="12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b="1" lang="en" sz="1200">
                <a:solidFill>
                  <a:schemeClr val="dk1"/>
                </a:solidFill>
                <a:latin typeface="Proxima Nova"/>
                <a:ea typeface="Proxima Nova"/>
                <a:cs typeface="Proxima Nova"/>
                <a:sym typeface="Proxima Nova"/>
              </a:rPr>
              <a:t>You’ve worked hard to get to this point. Building software is the fun part.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Final Capstone</a:t>
            </a:r>
            <a:endParaRPr/>
          </a:p>
        </p:txBody>
      </p:sp>
      <p:sp>
        <p:nvSpPr>
          <p:cNvPr id="162" name="Google Shape;162;p21"/>
          <p:cNvSpPr txBox="1"/>
          <p:nvPr>
            <p:ph idx="1"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Here you will learn what it is like to build software as part of a team.</a:t>
            </a:r>
            <a:r>
              <a:rPr lang="en" sz="1200">
                <a:solidFill>
                  <a:schemeClr val="dk1"/>
                </a:solidFill>
                <a:latin typeface="Proxima Nova"/>
                <a:ea typeface="Proxima Nova"/>
                <a:cs typeface="Proxima Nova"/>
                <a:sym typeface="Proxima Nova"/>
              </a:rPr>
              <a:t> You may even learn something new that we didn’t cover in class! You will produce a working application from the ground up that puts what you have learned into perspective.</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If there is anything to keep in mind during the final capstone, this is not about one’s technical prowess. This experience is about learning what it is like to work on a software development project. Throughout this experience, you will:</a:t>
            </a:r>
            <a:br>
              <a:rPr lang="en" sz="1200">
                <a:solidFill>
                  <a:schemeClr val="dk1"/>
                </a:solidFill>
                <a:latin typeface="Proxima Nova"/>
                <a:ea typeface="Proxima Nova"/>
                <a:cs typeface="Proxima Nova"/>
                <a:sym typeface="Proxima Nova"/>
              </a:rPr>
            </a:b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Learn how work is prioritized and worked on by the team</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Participate in daily meetings to share your status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Collaborate closely with each other and a Product Owner to develop functional software</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Above all, the teams that work the best during the final capstone communicate frequently and look for opportunities to share the workload.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17025" y="1852575"/>
            <a:ext cx="8490000" cy="7263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Project Choices</a:t>
            </a:r>
            <a:endParaRPr/>
          </a:p>
        </p:txBody>
      </p:sp>
      <p:sp>
        <p:nvSpPr>
          <p:cNvPr id="274" name="Google Shape;274;p39"/>
          <p:cNvSpPr txBox="1"/>
          <p:nvPr>
            <p:ph idx="1" type="subTitle"/>
          </p:nvPr>
        </p:nvSpPr>
        <p:spPr>
          <a:xfrm>
            <a:off x="336850" y="2613075"/>
            <a:ext cx="5290200" cy="1379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a:p>
        </p:txBody>
      </p:sp>
      <p:sp>
        <p:nvSpPr>
          <p:cNvPr id="275" name="Google Shape;275;p39"/>
          <p:cNvSpPr/>
          <p:nvPr/>
        </p:nvSpPr>
        <p:spPr>
          <a:xfrm>
            <a:off x="352300" y="1153775"/>
            <a:ext cx="1488600" cy="69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General Project Details</a:t>
            </a:r>
            <a:endParaRPr/>
          </a:p>
        </p:txBody>
      </p:sp>
      <p:sp>
        <p:nvSpPr>
          <p:cNvPr id="281" name="Google Shape;281;p40"/>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All projects have:</a:t>
            </a:r>
            <a:endParaRPr/>
          </a:p>
          <a:p>
            <a:pPr indent="-317500" lvl="0" marL="457200" rtl="0" algn="l">
              <a:spcBef>
                <a:spcPts val="0"/>
              </a:spcBef>
              <a:spcAft>
                <a:spcPts val="0"/>
              </a:spcAft>
              <a:buSzPts val="1400"/>
              <a:buChar char="-"/>
            </a:pPr>
            <a:r>
              <a:rPr lang="en"/>
              <a:t>Required features (user stories)</a:t>
            </a:r>
            <a:endParaRPr/>
          </a:p>
          <a:p>
            <a:pPr indent="-317500" lvl="0" marL="457200" rtl="0" algn="l">
              <a:spcBef>
                <a:spcPts val="0"/>
              </a:spcBef>
              <a:spcAft>
                <a:spcPts val="0"/>
              </a:spcAft>
              <a:buSzPts val="1400"/>
              <a:buChar char="-"/>
            </a:pPr>
            <a:r>
              <a:rPr lang="en"/>
              <a:t>Optional features (user stories)</a:t>
            </a:r>
            <a:endParaRPr/>
          </a:p>
          <a:p>
            <a:pPr indent="-317500" lvl="0" marL="457200" rtl="0" algn="l">
              <a:spcBef>
                <a:spcPts val="0"/>
              </a:spcBef>
              <a:spcAft>
                <a:spcPts val="0"/>
              </a:spcAft>
              <a:buSzPts val="1400"/>
              <a:buChar char="-"/>
            </a:pPr>
            <a:r>
              <a:rPr lang="en"/>
              <a:t>Authentication (register new users and login existing users)</a:t>
            </a:r>
            <a:endParaRPr/>
          </a:p>
          <a:p>
            <a:pPr indent="-317500" lvl="0" marL="457200" rtl="0" algn="l">
              <a:spcBef>
                <a:spcPts val="0"/>
              </a:spcBef>
              <a:spcAft>
                <a:spcPts val="0"/>
              </a:spcAft>
              <a:buSzPts val="1400"/>
              <a:buChar char="-"/>
            </a:pPr>
            <a:r>
              <a:rPr lang="en"/>
              <a:t>Full Stack: Front-end (React) and Back-end (Spring+PostgreSQL)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 Stories may have varying levels of detail. As a team, you have the flexibility to interpret the requirements as you envision your application. You also have the opportunity to reach out to your technical coaches for guidance (or to break a tie) in the event your team cannot decide on an interpretation.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Restaurant Tinder</a:t>
            </a:r>
            <a:endParaRPr/>
          </a:p>
        </p:txBody>
      </p:sp>
      <p:sp>
        <p:nvSpPr>
          <p:cNvPr id="287" name="Google Shape;287;p41"/>
          <p:cNvSpPr txBox="1"/>
          <p:nvPr>
            <p:ph idx="4294967295" type="subTitle"/>
          </p:nvPr>
        </p:nvSpPr>
        <p:spPr>
          <a:xfrm>
            <a:off x="337897" y="1198200"/>
            <a:ext cx="52989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This application helps people make a decision which restaurant they should visit based upon their preference.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a:t>
            </a:r>
            <a:endParaRPr/>
          </a:p>
          <a:p>
            <a:pPr indent="-317500" lvl="0" marL="457200" rtl="0" algn="l">
              <a:spcBef>
                <a:spcPts val="0"/>
              </a:spcBef>
              <a:spcAft>
                <a:spcPts val="0"/>
              </a:spcAft>
              <a:buSzPts val="1400"/>
              <a:buChar char="-"/>
            </a:pPr>
            <a:r>
              <a:rPr lang="en"/>
              <a:t>Register/Login</a:t>
            </a:r>
            <a:endParaRPr/>
          </a:p>
          <a:p>
            <a:pPr indent="-317500" lvl="0" marL="457200" rtl="0" algn="l">
              <a:spcBef>
                <a:spcPts val="0"/>
              </a:spcBef>
              <a:spcAft>
                <a:spcPts val="0"/>
              </a:spcAft>
              <a:buSzPts val="1400"/>
              <a:buChar char="-"/>
            </a:pPr>
            <a:r>
              <a:rPr lang="en"/>
              <a:t>Invite friends out to eat at specific restaurants</a:t>
            </a:r>
            <a:endParaRPr/>
          </a:p>
          <a:p>
            <a:pPr indent="-317500" lvl="0" marL="457200" rtl="0" algn="l">
              <a:spcBef>
                <a:spcPts val="0"/>
              </a:spcBef>
              <a:spcAft>
                <a:spcPts val="0"/>
              </a:spcAft>
              <a:buSzPts val="1400"/>
              <a:buChar char="-"/>
            </a:pPr>
            <a:r>
              <a:rPr lang="en"/>
              <a:t>Guests can vote with thumbs up/down</a:t>
            </a:r>
            <a:endParaRPr/>
          </a:p>
          <a:p>
            <a:pPr indent="-317500" lvl="0" marL="457200" rtl="0" algn="l">
              <a:spcBef>
                <a:spcPts val="0"/>
              </a:spcBef>
              <a:spcAft>
                <a:spcPts val="0"/>
              </a:spcAft>
              <a:buSzPts val="1400"/>
              <a:buChar char="-"/>
            </a:pPr>
            <a:r>
              <a:rPr lang="en"/>
              <a:t>View restaurant finalists</a:t>
            </a:r>
            <a:endParaRPr/>
          </a:p>
        </p:txBody>
      </p:sp>
      <p:pic>
        <p:nvPicPr>
          <p:cNvPr id="288" name="Google Shape;288;p41"/>
          <p:cNvPicPr preferRelativeResize="0"/>
          <p:nvPr/>
        </p:nvPicPr>
        <p:blipFill>
          <a:blip r:embed="rId3">
            <a:alphaModFix/>
          </a:blip>
          <a:stretch>
            <a:fillRect/>
          </a:stretch>
        </p:blipFill>
        <p:spPr>
          <a:xfrm>
            <a:off x="5715000" y="0"/>
            <a:ext cx="3429005" cy="51435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Meal Planner</a:t>
            </a:r>
            <a:endParaRPr/>
          </a:p>
        </p:txBody>
      </p:sp>
      <p:sp>
        <p:nvSpPr>
          <p:cNvPr id="294" name="Google Shape;294;p42"/>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Meal planning is hard. You have to come up with what to make based on what is in your pantry, make it to the store, and then keep track of all of the different ways to prepare the food. The meal planner application allows users to create their own library of recipes and plan meals for the week using existing recipes (and ingredients).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a:t>
            </a:r>
            <a:endParaRPr/>
          </a:p>
          <a:p>
            <a:pPr indent="-317500" lvl="0" marL="457200" rtl="0" algn="l">
              <a:spcBef>
                <a:spcPts val="0"/>
              </a:spcBef>
              <a:spcAft>
                <a:spcPts val="0"/>
              </a:spcAft>
              <a:buSzPts val="1400"/>
              <a:buChar char="-"/>
            </a:pPr>
            <a:r>
              <a:rPr lang="en"/>
              <a:t>Create recipes</a:t>
            </a:r>
            <a:endParaRPr/>
          </a:p>
          <a:p>
            <a:pPr indent="-317500" lvl="0" marL="457200" rtl="0" algn="l">
              <a:spcBef>
                <a:spcPts val="0"/>
              </a:spcBef>
              <a:spcAft>
                <a:spcPts val="0"/>
              </a:spcAft>
              <a:buSzPts val="1400"/>
              <a:buChar char="-"/>
            </a:pPr>
            <a:r>
              <a:rPr lang="en"/>
              <a:t>Add ingredients to recipes</a:t>
            </a:r>
            <a:endParaRPr/>
          </a:p>
          <a:p>
            <a:pPr indent="-317500" lvl="0" marL="457200" rtl="0" algn="l">
              <a:spcBef>
                <a:spcPts val="0"/>
              </a:spcBef>
              <a:spcAft>
                <a:spcPts val="0"/>
              </a:spcAft>
              <a:buSzPts val="1400"/>
              <a:buChar char="-"/>
            </a:pPr>
            <a:r>
              <a:rPr lang="en"/>
              <a:t>Create a meal plan made up of recipes</a:t>
            </a:r>
            <a:endParaRPr/>
          </a:p>
          <a:p>
            <a:pPr indent="-317500" lvl="0" marL="457200" rtl="0" algn="l">
              <a:spcBef>
                <a:spcPts val="0"/>
              </a:spcBef>
              <a:spcAft>
                <a:spcPts val="0"/>
              </a:spcAft>
              <a:buSzPts val="1400"/>
              <a:buChar char="-"/>
            </a:pPr>
            <a:r>
              <a:rPr lang="en"/>
              <a:t>Generate a grocery list</a:t>
            </a:r>
            <a:endParaRPr/>
          </a:p>
        </p:txBody>
      </p:sp>
      <p:pic>
        <p:nvPicPr>
          <p:cNvPr id="295" name="Google Shape;295;p42"/>
          <p:cNvPicPr preferRelativeResize="0"/>
          <p:nvPr/>
        </p:nvPicPr>
        <p:blipFill>
          <a:blip r:embed="rId3">
            <a:alphaModFix/>
          </a:blip>
          <a:stretch>
            <a:fillRect/>
          </a:stretch>
        </p:blipFill>
        <p:spPr>
          <a:xfrm>
            <a:off x="5259600" y="2230200"/>
            <a:ext cx="3884401" cy="2913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City Tours</a:t>
            </a:r>
            <a:endParaRPr/>
          </a:p>
        </p:txBody>
      </p:sp>
      <p:sp>
        <p:nvSpPr>
          <p:cNvPr id="301" name="Google Shape;301;p43"/>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Visitors will use an application to map out a tour of the city based on the best route from their hotel/starting point. If they wish, they can plan multiple routes on different days from the same location. The app will offer the most efficient route to see as many local landmarks as possible; ideal for the visitor who is just “stopping in” and does not have a feel for the lay of the land but wants to see some of the city in a short amount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a:t>
            </a:r>
            <a:endParaRPr/>
          </a:p>
          <a:p>
            <a:pPr indent="-317500" lvl="0" marL="457200" rtl="0" algn="l">
              <a:spcBef>
                <a:spcPts val="0"/>
              </a:spcBef>
              <a:spcAft>
                <a:spcPts val="0"/>
              </a:spcAft>
              <a:buSzPts val="1400"/>
              <a:buChar char="-"/>
            </a:pPr>
            <a:r>
              <a:rPr lang="en"/>
              <a:t>Create itinerary</a:t>
            </a:r>
            <a:endParaRPr/>
          </a:p>
          <a:p>
            <a:pPr indent="-317500" lvl="0" marL="457200" rtl="0" algn="l">
              <a:spcBef>
                <a:spcPts val="0"/>
              </a:spcBef>
              <a:spcAft>
                <a:spcPts val="0"/>
              </a:spcAft>
              <a:buSzPts val="1400"/>
              <a:buChar char="-"/>
            </a:pPr>
            <a:r>
              <a:rPr lang="en"/>
              <a:t>Add landmarks to itinerary</a:t>
            </a:r>
            <a:endParaRPr/>
          </a:p>
          <a:p>
            <a:pPr indent="-317500" lvl="0" marL="457200" rtl="0" algn="l">
              <a:spcBef>
                <a:spcPts val="0"/>
              </a:spcBef>
              <a:spcAft>
                <a:spcPts val="0"/>
              </a:spcAft>
              <a:buSzPts val="1400"/>
              <a:buChar char="-"/>
            </a:pPr>
            <a:r>
              <a:rPr lang="en"/>
              <a:t>Generate travel route</a:t>
            </a:r>
            <a:endParaRPr/>
          </a:p>
          <a:p>
            <a:pPr indent="-317500" lvl="0" marL="457200" rtl="0" algn="l">
              <a:spcBef>
                <a:spcPts val="0"/>
              </a:spcBef>
              <a:spcAft>
                <a:spcPts val="0"/>
              </a:spcAft>
              <a:buSzPts val="1400"/>
              <a:buChar char="-"/>
            </a:pPr>
            <a:r>
              <a:rPr lang="en"/>
              <a:t>Rate landmarks (thumbs up/down)</a:t>
            </a:r>
            <a:endParaRPr/>
          </a:p>
        </p:txBody>
      </p:sp>
      <p:pic>
        <p:nvPicPr>
          <p:cNvPr id="302" name="Google Shape;302;p43"/>
          <p:cNvPicPr preferRelativeResize="0"/>
          <p:nvPr/>
        </p:nvPicPr>
        <p:blipFill>
          <a:blip r:embed="rId3">
            <a:alphaModFix/>
          </a:blip>
          <a:stretch>
            <a:fillRect/>
          </a:stretch>
        </p:blipFill>
        <p:spPr>
          <a:xfrm>
            <a:off x="4714875" y="2571750"/>
            <a:ext cx="4429125" cy="25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Brewery Finder</a:t>
            </a:r>
            <a:endParaRPr/>
          </a:p>
        </p:txBody>
      </p:sp>
      <p:sp>
        <p:nvSpPr>
          <p:cNvPr id="308" name="Google Shape;308;p44"/>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This application shows information about breweries and beers. Beer lovers can view information about breweries and beers, while brewers can update the information about their products. Administrators can add breweries to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a:t>
            </a:r>
            <a:endParaRPr/>
          </a:p>
          <a:p>
            <a:pPr indent="-317500" lvl="0" marL="457200" rtl="0" algn="l">
              <a:spcBef>
                <a:spcPts val="0"/>
              </a:spcBef>
              <a:spcAft>
                <a:spcPts val="0"/>
              </a:spcAft>
              <a:buSzPts val="1400"/>
              <a:buChar char="-"/>
            </a:pPr>
            <a:r>
              <a:rPr lang="en"/>
              <a:t>Brewers</a:t>
            </a:r>
            <a:endParaRPr/>
          </a:p>
          <a:p>
            <a:pPr indent="-298450" lvl="1" marL="914400" rtl="0" algn="l">
              <a:spcBef>
                <a:spcPts val="0"/>
              </a:spcBef>
              <a:spcAft>
                <a:spcPts val="0"/>
              </a:spcAft>
              <a:buSzPts val="1100"/>
              <a:buChar char="-"/>
            </a:pPr>
            <a:r>
              <a:rPr lang="en"/>
              <a:t>Create Brewery</a:t>
            </a:r>
            <a:endParaRPr/>
          </a:p>
          <a:p>
            <a:pPr indent="-298450" lvl="1" marL="914400" rtl="0" algn="l">
              <a:spcBef>
                <a:spcPts val="0"/>
              </a:spcBef>
              <a:spcAft>
                <a:spcPts val="0"/>
              </a:spcAft>
              <a:buSzPts val="1100"/>
              <a:buChar char="-"/>
            </a:pPr>
            <a:r>
              <a:rPr lang="en"/>
              <a:t>Add Beer to Brewery</a:t>
            </a:r>
            <a:endParaRPr/>
          </a:p>
          <a:p>
            <a:pPr indent="-298450" lvl="1" marL="914400" rtl="0" algn="l">
              <a:spcBef>
                <a:spcPts val="0"/>
              </a:spcBef>
              <a:spcAft>
                <a:spcPts val="0"/>
              </a:spcAft>
              <a:buSzPts val="1100"/>
              <a:buChar char="-"/>
            </a:pPr>
            <a:r>
              <a:rPr lang="en"/>
              <a:t>Manage Brewery News and Events</a:t>
            </a:r>
            <a:endParaRPr/>
          </a:p>
          <a:p>
            <a:pPr indent="-317500" lvl="0" marL="457200" rtl="0" algn="l">
              <a:spcBef>
                <a:spcPts val="0"/>
              </a:spcBef>
              <a:spcAft>
                <a:spcPts val="0"/>
              </a:spcAft>
              <a:buSzPts val="1400"/>
              <a:buChar char="-"/>
            </a:pPr>
            <a:r>
              <a:rPr lang="en"/>
              <a:t>Consumers</a:t>
            </a:r>
            <a:endParaRPr/>
          </a:p>
          <a:p>
            <a:pPr indent="-298450" lvl="1" marL="914400" rtl="0" algn="l">
              <a:spcBef>
                <a:spcPts val="0"/>
              </a:spcBef>
              <a:spcAft>
                <a:spcPts val="0"/>
              </a:spcAft>
              <a:buSzPts val="1100"/>
              <a:buChar char="-"/>
            </a:pPr>
            <a:r>
              <a:rPr lang="en"/>
              <a:t>View Brewery’s Beer List</a:t>
            </a:r>
            <a:endParaRPr/>
          </a:p>
          <a:p>
            <a:pPr indent="-298450" lvl="1" marL="914400" rtl="0" algn="l">
              <a:spcBef>
                <a:spcPts val="0"/>
              </a:spcBef>
              <a:spcAft>
                <a:spcPts val="0"/>
              </a:spcAft>
              <a:buSzPts val="1100"/>
              <a:buChar char="-"/>
            </a:pPr>
            <a:r>
              <a:rPr lang="en"/>
              <a:t>View Beer information</a:t>
            </a:r>
            <a:endParaRPr/>
          </a:p>
          <a:p>
            <a:pPr indent="-298450" lvl="1" marL="914400" rtl="0" algn="l">
              <a:spcBef>
                <a:spcPts val="0"/>
              </a:spcBef>
              <a:spcAft>
                <a:spcPts val="0"/>
              </a:spcAft>
              <a:buSzPts val="1100"/>
              <a:buChar char="-"/>
            </a:pPr>
            <a:r>
              <a:rPr lang="en"/>
              <a:t>Review Beer</a:t>
            </a:r>
            <a:endParaRPr/>
          </a:p>
          <a:p>
            <a:pPr indent="-298450" lvl="1" marL="914400" rtl="0" algn="l">
              <a:spcBef>
                <a:spcPts val="0"/>
              </a:spcBef>
              <a:spcAft>
                <a:spcPts val="0"/>
              </a:spcAft>
              <a:buSzPts val="1100"/>
              <a:buChar char="-"/>
            </a:pPr>
            <a:r>
              <a:rPr lang="en"/>
              <a:t>Like a Brewery / List of Favorite Breweries</a:t>
            </a:r>
            <a:endParaRPr/>
          </a:p>
        </p:txBody>
      </p:sp>
      <p:pic>
        <p:nvPicPr>
          <p:cNvPr id="309" name="Google Shape;309;p44"/>
          <p:cNvPicPr preferRelativeResize="0"/>
          <p:nvPr/>
        </p:nvPicPr>
        <p:blipFill>
          <a:blip r:embed="rId3">
            <a:alphaModFix/>
          </a:blip>
          <a:stretch>
            <a:fillRect/>
          </a:stretch>
        </p:blipFill>
        <p:spPr>
          <a:xfrm>
            <a:off x="4572000" y="2732465"/>
            <a:ext cx="4572000" cy="2411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317025" y="1852575"/>
            <a:ext cx="8490000" cy="7263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
              <a:t>Trello Demo</a:t>
            </a:r>
            <a:endParaRPr/>
          </a:p>
        </p:txBody>
      </p:sp>
      <p:sp>
        <p:nvSpPr>
          <p:cNvPr id="315" name="Google Shape;315;p45"/>
          <p:cNvSpPr txBox="1"/>
          <p:nvPr>
            <p:ph idx="1" type="subTitle"/>
          </p:nvPr>
        </p:nvSpPr>
        <p:spPr>
          <a:xfrm>
            <a:off x="336850" y="2613075"/>
            <a:ext cx="5290200" cy="1379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a:p>
        </p:txBody>
      </p:sp>
      <p:sp>
        <p:nvSpPr>
          <p:cNvPr id="316" name="Google Shape;316;p45"/>
          <p:cNvSpPr/>
          <p:nvPr/>
        </p:nvSpPr>
        <p:spPr>
          <a:xfrm>
            <a:off x="352300" y="1153775"/>
            <a:ext cx="1488600" cy="69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a:p>
        </p:txBody>
      </p:sp>
      <p:sp>
        <p:nvSpPr>
          <p:cNvPr id="322" name="Google Shape;322;p46"/>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Agile Methodology</a:t>
            </a:r>
            <a:endParaRPr/>
          </a:p>
        </p:txBody>
      </p:sp>
      <p:sp>
        <p:nvSpPr>
          <p:cNvPr id="168" name="Google Shape;168;p22"/>
          <p:cNvSpPr txBox="1"/>
          <p:nvPr>
            <p:ph idx="1"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During the capstone, you will implement a software development methodology known as Agile. Agile is an iterative approach to managing software projects.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Clr>
                <a:schemeClr val="dk1"/>
              </a:buClr>
              <a:buSzPts val="1100"/>
              <a:buFont typeface="Arial"/>
              <a:buNone/>
            </a:pPr>
            <a:r>
              <a:rPr i="1" lang="en" sz="1400">
                <a:solidFill>
                  <a:schemeClr val="dk1"/>
                </a:solidFill>
                <a:latin typeface="Proxima Nova"/>
                <a:ea typeface="Proxima Nova"/>
                <a:cs typeface="Proxima Nova"/>
                <a:sym typeface="Proxima Nova"/>
              </a:rPr>
              <a:t>Agile values individuals and interactions, working software, customer collaboration, and the ability to respond to change.</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Agile &amp; Scrum</a:t>
            </a:r>
            <a:endParaRPr/>
          </a:p>
        </p:txBody>
      </p:sp>
      <p:sp>
        <p:nvSpPr>
          <p:cNvPr id="174" name="Google Shape;174;p23"/>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Your capstone teams will utilize a framework of agile known as Scrum. Within Scrum, there will be a series of events to adhere to. These are:</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A Sprint</a:t>
            </a:r>
            <a:r>
              <a:rPr lang="en" sz="1200">
                <a:solidFill>
                  <a:schemeClr val="dk1"/>
                </a:solidFill>
                <a:latin typeface="Proxima Nova"/>
                <a:ea typeface="Proxima Nova"/>
                <a:cs typeface="Proxima Nova"/>
                <a:sym typeface="Proxima Nova"/>
              </a:rPr>
              <a:t>. A sprint is a limited time in which the team’s focus is to develop some portion of functionality within the product scope that can be released. </a:t>
            </a:r>
            <a:r>
              <a:rPr i="1" lang="en" sz="1200" u="sng">
                <a:solidFill>
                  <a:schemeClr val="dk1"/>
                </a:solidFill>
                <a:latin typeface="Proxima Nova"/>
                <a:ea typeface="Proxima Nova"/>
                <a:cs typeface="Proxima Nova"/>
                <a:sym typeface="Proxima Nova"/>
              </a:rPr>
              <a:t>Anticipate 3 day sprints.</a:t>
            </a:r>
            <a:endParaRPr i="1" sz="1200" u="sng">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Sprint Planning</a:t>
            </a:r>
            <a:r>
              <a:rPr lang="en" sz="1200">
                <a:solidFill>
                  <a:schemeClr val="dk1"/>
                </a:solidFill>
                <a:latin typeface="Proxima Nova"/>
                <a:ea typeface="Proxima Nova"/>
                <a:cs typeface="Proxima Nova"/>
                <a:sym typeface="Proxima Nova"/>
              </a:rPr>
              <a:t>. A highly collaborative event at the beginning of a sprint in which work for the upcoming sprint is discussed and broken down into manageable tasks. </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Daily Stand-Up/Scrum</a:t>
            </a:r>
            <a:r>
              <a:rPr lang="en" sz="1200">
                <a:solidFill>
                  <a:schemeClr val="dk1"/>
                </a:solidFill>
                <a:latin typeface="Proxima Nova"/>
                <a:ea typeface="Proxima Nova"/>
                <a:cs typeface="Proxima Nova"/>
                <a:sym typeface="Proxima Nova"/>
              </a:rPr>
              <a:t>. A 15-minute meeting at the start of the day for the team to convene and discuss work completed, upcoming work, and any roadblocks. The team identifies all roadblocks as early as possible so that the Scrum Master can help resolve them.</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Sprint Review/Demo</a:t>
            </a:r>
            <a:r>
              <a:rPr lang="en" sz="1200">
                <a:solidFill>
                  <a:schemeClr val="dk1"/>
                </a:solidFill>
                <a:latin typeface="Proxima Nova"/>
                <a:ea typeface="Proxima Nova"/>
                <a:cs typeface="Proxima Nova"/>
                <a:sym typeface="Proxima Nova"/>
              </a:rPr>
              <a:t>. A ceremony after each sprint. The team will demonstrate any developed functionality to the Product Owner, who deems the features as “Done.”</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100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Sprint Retrospective</a:t>
            </a:r>
            <a:r>
              <a:rPr lang="en" sz="1200">
                <a:solidFill>
                  <a:schemeClr val="dk1"/>
                </a:solidFill>
                <a:latin typeface="Proxima Nova"/>
                <a:ea typeface="Proxima Nova"/>
                <a:cs typeface="Proxima Nova"/>
                <a:sym typeface="Proxima Nova"/>
              </a:rPr>
              <a:t>. An opportunity after the Sprint Review for the team to inspect itself and identify a plan for improvements during the next sprint.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Team</a:t>
            </a:r>
            <a:endParaRPr/>
          </a:p>
        </p:txBody>
      </p:sp>
      <p:sp>
        <p:nvSpPr>
          <p:cNvPr id="180" name="Google Shape;180;p24"/>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Three primary roles make up each team:</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Product Owner</a:t>
            </a:r>
            <a:r>
              <a:rPr lang="en" sz="1200">
                <a:solidFill>
                  <a:schemeClr val="dk1"/>
                </a:solidFill>
                <a:latin typeface="Proxima Nova"/>
                <a:ea typeface="Proxima Nova"/>
                <a:cs typeface="Proxima Nova"/>
                <a:sym typeface="Proxima Nova"/>
              </a:rPr>
              <a:t>. The Product Owner is responsible for defining the scope and the prioritization of features on the project. </a:t>
            </a:r>
            <a:r>
              <a:rPr b="1" i="1" lang="en" sz="1200">
                <a:solidFill>
                  <a:schemeClr val="dk1"/>
                </a:solidFill>
                <a:latin typeface="Proxima Nova"/>
                <a:ea typeface="Proxima Nova"/>
                <a:cs typeface="Proxima Nova"/>
                <a:sym typeface="Proxima Nova"/>
              </a:rPr>
              <a:t>This will be a combination of your Tech Squad Instructor and Technical Coaches</a:t>
            </a:r>
            <a:r>
              <a:rPr i="1" lang="en" sz="1200">
                <a:solidFill>
                  <a:schemeClr val="dk1"/>
                </a:solidFill>
                <a:latin typeface="Proxima Nova"/>
                <a:ea typeface="Proxima Nova"/>
                <a:cs typeface="Proxima Nova"/>
                <a:sym typeface="Proxima Nova"/>
              </a:rPr>
              <a:t>.</a:t>
            </a:r>
            <a:endParaRPr i="1"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Development Team</a:t>
            </a:r>
            <a:r>
              <a:rPr lang="en" sz="1200">
                <a:solidFill>
                  <a:schemeClr val="dk1"/>
                </a:solidFill>
                <a:latin typeface="Proxima Nova"/>
                <a:ea typeface="Proxima Nova"/>
                <a:cs typeface="Proxima Nova"/>
                <a:sym typeface="Proxima Nova"/>
              </a:rPr>
              <a:t>. The development team (you) will consist of cross-functional professionals (e.g., BA, QA, Developer, etc.) capable of performing the work necessary to release a working version of the product. The development team collectively works together towards completing tasks within a given sprint.</a:t>
            </a:r>
            <a:endParaRPr sz="1200">
              <a:solidFill>
                <a:schemeClr val="dk1"/>
              </a:solidFill>
              <a:latin typeface="Proxima Nova"/>
              <a:ea typeface="Proxima Nova"/>
              <a:cs typeface="Proxima Nova"/>
              <a:sym typeface="Proxima Nova"/>
            </a:endParaRPr>
          </a:p>
          <a:p>
            <a:pPr indent="-304800" lvl="0" marL="457200" rtl="0" algn="l">
              <a:spcBef>
                <a:spcPts val="1000"/>
              </a:spcBef>
              <a:spcAft>
                <a:spcPts val="0"/>
              </a:spcAft>
              <a:buClr>
                <a:schemeClr val="dk1"/>
              </a:buClr>
              <a:buSzPts val="1200"/>
              <a:buFont typeface="Proxima Nova"/>
              <a:buChar char="●"/>
            </a:pPr>
            <a:r>
              <a:rPr b="1" lang="en" sz="1200">
                <a:solidFill>
                  <a:schemeClr val="dk1"/>
                </a:solidFill>
                <a:latin typeface="Proxima Nova"/>
                <a:ea typeface="Proxima Nova"/>
                <a:cs typeface="Proxima Nova"/>
                <a:sym typeface="Proxima Nova"/>
              </a:rPr>
              <a:t>Scrum Master</a:t>
            </a:r>
            <a:r>
              <a:rPr lang="en" sz="1200">
                <a:solidFill>
                  <a:schemeClr val="dk1"/>
                </a:solidFill>
                <a:latin typeface="Proxima Nova"/>
                <a:ea typeface="Proxima Nova"/>
                <a:cs typeface="Proxima Nova"/>
                <a:sym typeface="Proxima Nova"/>
              </a:rPr>
              <a:t>. The Scrum Master is responsible for ensuring that the team adheres to the theory behind Scrum. The Scrum Master helps the team eliminate roadblocks and minimizes the work in progress. </a:t>
            </a:r>
            <a:r>
              <a:rPr b="1" i="1" lang="en" sz="1200">
                <a:solidFill>
                  <a:schemeClr val="dk1"/>
                </a:solidFill>
                <a:latin typeface="Proxima Nova"/>
                <a:ea typeface="Proxima Nova"/>
                <a:cs typeface="Proxima Nova"/>
                <a:sym typeface="Proxima Nova"/>
              </a:rPr>
              <a:t>One team member will be chosen as the Scrum Master (aka Team Lead).</a:t>
            </a:r>
            <a:endParaRPr b="1" i="1" sz="1200">
              <a:solidFill>
                <a:schemeClr val="dk1"/>
              </a:solidFill>
              <a:latin typeface="Proxima Nova"/>
              <a:ea typeface="Proxima Nova"/>
              <a:cs typeface="Proxima Nova"/>
              <a:sym typeface="Proxima Nova"/>
            </a:endParaRPr>
          </a:p>
          <a:p>
            <a:pPr indent="0" lvl="0" marL="0" rtl="0" algn="l">
              <a:spcBef>
                <a:spcPts val="100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Within the Development Team, there is no concept of a title. All team members are responsible for understanding the requirements, developing features, and providing adequate testing.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1200">
                <a:solidFill>
                  <a:schemeClr val="dk1"/>
                </a:solidFill>
                <a:latin typeface="Proxima Nova"/>
                <a:ea typeface="Proxima Nova"/>
                <a:cs typeface="Proxima Nova"/>
                <a:sym typeface="Proxima Nova"/>
              </a:rPr>
              <a:t>There may be specialty skills and focus areas, but accountability ultimately belongs to the Development Team as a whole.</a:t>
            </a:r>
            <a:endParaRPr sz="1600">
              <a:solidFill>
                <a:srgbClr val="3E4859"/>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4294967295" type="title"/>
          </p:nvPr>
        </p:nvSpPr>
        <p:spPr>
          <a:xfrm>
            <a:off x="311700" y="47877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Schedule</a:t>
            </a:r>
            <a:endParaRPr/>
          </a:p>
        </p:txBody>
      </p:sp>
      <p:graphicFrame>
        <p:nvGraphicFramePr>
          <p:cNvPr id="186" name="Google Shape;186;p25"/>
          <p:cNvGraphicFramePr/>
          <p:nvPr/>
        </p:nvGraphicFramePr>
        <p:xfrm>
          <a:off x="419650" y="866360"/>
          <a:ext cx="3000000" cy="3000000"/>
        </p:xfrm>
        <a:graphic>
          <a:graphicData uri="http://schemas.openxmlformats.org/drawingml/2006/table">
            <a:tbl>
              <a:tblPr>
                <a:noFill/>
                <a:tableStyleId>{75908B27-1E6E-46D1-ADFB-DA426936200F}</a:tableStyleId>
              </a:tblPr>
              <a:tblGrid>
                <a:gridCol w="2768225"/>
                <a:gridCol w="2768225"/>
                <a:gridCol w="2768225"/>
              </a:tblGrid>
              <a:tr h="467175">
                <a:tc>
                  <a:txBody>
                    <a:bodyPr/>
                    <a:lstStyle/>
                    <a:p>
                      <a:pPr indent="0" lvl="0" marL="0" rtl="0" algn="l">
                        <a:spcBef>
                          <a:spcPts val="0"/>
                        </a:spcBef>
                        <a:spcAft>
                          <a:spcPts val="0"/>
                        </a:spcAft>
                        <a:buNone/>
                      </a:pPr>
                      <a:r>
                        <a:rPr b="1" lang="en" sz="1300"/>
                        <a:t>Week 1</a:t>
                      </a:r>
                      <a:endParaRPr b="1" sz="1300"/>
                    </a:p>
                  </a:txBody>
                  <a:tcPr marT="91425" marB="91425" marR="91425" marL="91425"/>
                </a:tc>
                <a:tc>
                  <a:txBody>
                    <a:bodyPr/>
                    <a:lstStyle/>
                    <a:p>
                      <a:pPr indent="0" lvl="0" marL="0" rtl="0" algn="l">
                        <a:spcBef>
                          <a:spcPts val="0"/>
                        </a:spcBef>
                        <a:spcAft>
                          <a:spcPts val="0"/>
                        </a:spcAft>
                        <a:buNone/>
                      </a:pPr>
                      <a:r>
                        <a:rPr b="1" lang="en" sz="1300"/>
                        <a:t>Week 2</a:t>
                      </a:r>
                      <a:endParaRPr b="1" sz="1300"/>
                    </a:p>
                  </a:txBody>
                  <a:tcPr marT="91425" marB="91425" marR="91425" marL="91425"/>
                </a:tc>
                <a:tc>
                  <a:txBody>
                    <a:bodyPr/>
                    <a:lstStyle/>
                    <a:p>
                      <a:pPr indent="0" lvl="0" marL="0" rtl="0" algn="l">
                        <a:spcBef>
                          <a:spcPts val="0"/>
                        </a:spcBef>
                        <a:spcAft>
                          <a:spcPts val="0"/>
                        </a:spcAft>
                        <a:buNone/>
                      </a:pPr>
                      <a:r>
                        <a:rPr b="1" lang="en" sz="1300"/>
                        <a:t>Week 3</a:t>
                      </a:r>
                      <a:endParaRPr b="1" sz="1300"/>
                    </a:p>
                  </a:txBody>
                  <a:tcPr marT="91425" marB="91425" marR="91425" marL="91425"/>
                </a:tc>
              </a:tr>
              <a:tr h="2982875">
                <a:tc>
                  <a:txBody>
                    <a:bodyPr/>
                    <a:lstStyle/>
                    <a:p>
                      <a:pPr indent="0" lvl="0" marL="0" rtl="0" algn="l">
                        <a:spcBef>
                          <a:spcPts val="0"/>
                        </a:spcBef>
                        <a:spcAft>
                          <a:spcPts val="0"/>
                        </a:spcAft>
                        <a:buNone/>
                      </a:pPr>
                      <a:r>
                        <a:rPr b="1" lang="en" sz="1300"/>
                        <a:t>Sprint 1 (Design)</a:t>
                      </a:r>
                      <a:endParaRPr b="1" sz="1300"/>
                    </a:p>
                    <a:p>
                      <a:pPr indent="-311150" lvl="0" marL="457200" rtl="0" algn="l">
                        <a:spcBef>
                          <a:spcPts val="0"/>
                        </a:spcBef>
                        <a:spcAft>
                          <a:spcPts val="0"/>
                        </a:spcAft>
                        <a:buSzPts val="1300"/>
                        <a:buChar char="-"/>
                      </a:pPr>
                      <a:r>
                        <a:rPr lang="en" sz="1300"/>
                        <a:t>Choose project</a:t>
                      </a:r>
                      <a:endParaRPr sz="1300"/>
                    </a:p>
                    <a:p>
                      <a:pPr indent="-311150" lvl="0" marL="457200" rtl="0" algn="l">
                        <a:spcBef>
                          <a:spcPts val="0"/>
                        </a:spcBef>
                        <a:spcAft>
                          <a:spcPts val="0"/>
                        </a:spcAft>
                        <a:buSzPts val="1300"/>
                        <a:buChar char="-"/>
                      </a:pPr>
                      <a:r>
                        <a:rPr lang="en" sz="1300">
                          <a:solidFill>
                            <a:schemeClr val="dk1"/>
                          </a:solidFill>
                        </a:rPr>
                        <a:t>Create w</a:t>
                      </a:r>
                      <a:r>
                        <a:rPr lang="en" sz="1300">
                          <a:solidFill>
                            <a:schemeClr val="dk1"/>
                          </a:solidFill>
                        </a:rPr>
                        <a:t>ireframe</a:t>
                      </a:r>
                      <a:endParaRPr sz="1300"/>
                    </a:p>
                    <a:p>
                      <a:pPr indent="-311150" lvl="0" marL="457200" rtl="0" algn="l">
                        <a:spcBef>
                          <a:spcPts val="0"/>
                        </a:spcBef>
                        <a:spcAft>
                          <a:spcPts val="0"/>
                        </a:spcAft>
                        <a:buSzPts val="1300"/>
                        <a:buChar char="-"/>
                      </a:pPr>
                      <a:r>
                        <a:rPr lang="en" sz="1300"/>
                        <a:t>Agree on UI Framework (Reactstrap, Ant Design, Styled Components, etc…)</a:t>
                      </a:r>
                      <a:endParaRPr sz="1300"/>
                    </a:p>
                    <a:p>
                      <a:pPr indent="-311150" lvl="0" marL="457200" rtl="0" algn="l">
                        <a:spcBef>
                          <a:spcPts val="0"/>
                        </a:spcBef>
                        <a:spcAft>
                          <a:spcPts val="0"/>
                        </a:spcAft>
                        <a:buSzPts val="1300"/>
                        <a:buChar char="-"/>
                      </a:pPr>
                      <a:r>
                        <a:rPr lang="en" sz="1300"/>
                        <a:t>Demo to Technical Coaches for feedback/support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Sprint 2 (Baseline)</a:t>
                      </a:r>
                      <a:endParaRPr b="1" sz="1300"/>
                    </a:p>
                    <a:p>
                      <a:pPr indent="-311150" lvl="0" marL="457200" rtl="0" algn="l">
                        <a:spcBef>
                          <a:spcPts val="0"/>
                        </a:spcBef>
                        <a:spcAft>
                          <a:spcPts val="0"/>
                        </a:spcAft>
                        <a:buSzPts val="1300"/>
                        <a:buChar char="-"/>
                      </a:pPr>
                      <a:r>
                        <a:rPr lang="en" sz="1300"/>
                        <a:t>Create Backend repository</a:t>
                      </a:r>
                      <a:endParaRPr sz="1300"/>
                    </a:p>
                    <a:p>
                      <a:pPr indent="-311150" lvl="0" marL="457200" rtl="0" algn="l">
                        <a:spcBef>
                          <a:spcPts val="0"/>
                        </a:spcBef>
                        <a:spcAft>
                          <a:spcPts val="0"/>
                        </a:spcAft>
                        <a:buSzPts val="1300"/>
                        <a:buChar char="-"/>
                      </a:pPr>
                      <a:r>
                        <a:rPr lang="en" sz="1300"/>
                        <a:t>Create Frontend repository</a:t>
                      </a:r>
                      <a:endParaRPr sz="1300"/>
                    </a:p>
                    <a:p>
                      <a:pPr indent="-311150" lvl="0" marL="457200" rtl="0" algn="l">
                        <a:spcBef>
                          <a:spcPts val="0"/>
                        </a:spcBef>
                        <a:spcAft>
                          <a:spcPts val="0"/>
                        </a:spcAft>
                        <a:buSzPts val="1300"/>
                        <a:buChar char="-"/>
                      </a:pPr>
                      <a:r>
                        <a:rPr lang="en" sz="1300"/>
                        <a:t>End-to-end functionality for authentication, storing token in Redux</a:t>
                      </a:r>
                      <a:endParaRPr sz="1300"/>
                    </a:p>
                    <a:p>
                      <a:pPr indent="-311150" lvl="0" marL="457200" rtl="0" algn="l">
                        <a:spcBef>
                          <a:spcPts val="0"/>
                        </a:spcBef>
                        <a:spcAft>
                          <a:spcPts val="0"/>
                        </a:spcAft>
                        <a:buSzPts val="1300"/>
                        <a:buChar char="-"/>
                      </a:pPr>
                      <a:r>
                        <a:rPr lang="en" sz="1300">
                          <a:solidFill>
                            <a:schemeClr val="dk1"/>
                          </a:solidFill>
                        </a:rPr>
                        <a:t>Demo to Technical Coaches for feedback/support</a:t>
                      </a:r>
                      <a:endParaRPr sz="1300"/>
                    </a:p>
                  </a:txBody>
                  <a:tcPr marT="91425" marB="91425" marR="91425" marL="91425"/>
                </a:tc>
                <a:tc>
                  <a:txBody>
                    <a:bodyPr/>
                    <a:lstStyle/>
                    <a:p>
                      <a:pPr indent="0" lvl="0" marL="0" rtl="0" algn="l">
                        <a:spcBef>
                          <a:spcPts val="0"/>
                        </a:spcBef>
                        <a:spcAft>
                          <a:spcPts val="0"/>
                        </a:spcAft>
                        <a:buNone/>
                      </a:pPr>
                      <a:r>
                        <a:rPr b="1" lang="en" sz="1300"/>
                        <a:t>Sprint 3 (Functional)</a:t>
                      </a:r>
                      <a:endParaRPr b="1" sz="1300"/>
                    </a:p>
                    <a:p>
                      <a:pPr indent="-311150" lvl="0" marL="457200" rtl="0" algn="l">
                        <a:spcBef>
                          <a:spcPts val="0"/>
                        </a:spcBef>
                        <a:spcAft>
                          <a:spcPts val="0"/>
                        </a:spcAft>
                        <a:buSzPts val="1300"/>
                        <a:buChar char="-"/>
                      </a:pPr>
                      <a:r>
                        <a:rPr lang="en" sz="1300"/>
                        <a:t>Distribute 1-3 user stories to each team member</a:t>
                      </a:r>
                      <a:endParaRPr sz="1300"/>
                    </a:p>
                    <a:p>
                      <a:pPr indent="-311150" lvl="0" marL="457200" rtl="0" algn="l">
                        <a:spcBef>
                          <a:spcPts val="0"/>
                        </a:spcBef>
                        <a:spcAft>
                          <a:spcPts val="0"/>
                        </a:spcAft>
                        <a:buSzPts val="1300"/>
                        <a:buChar char="-"/>
                      </a:pPr>
                      <a:r>
                        <a:rPr lang="en" sz="1300">
                          <a:solidFill>
                            <a:schemeClr val="dk1"/>
                          </a:solidFill>
                        </a:rPr>
                        <a:t>Demo to Technical Coaches for feedback/support</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b="1" lang="en" sz="1300">
                          <a:solidFill>
                            <a:schemeClr val="dk1"/>
                          </a:solidFill>
                        </a:rPr>
                        <a:t>Sprint 4 (Functional)</a:t>
                      </a:r>
                      <a:endParaRPr b="1"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Distribute 1-3 user stories to each team member</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Demo to Technical Coaches for feedback/support</a:t>
                      </a:r>
                      <a:endParaRPr sz="13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300">
                          <a:solidFill>
                            <a:schemeClr val="dk1"/>
                          </a:solidFill>
                        </a:rPr>
                        <a:t>Sprint 5 (Bug Fixing / Polishing)</a:t>
                      </a:r>
                      <a:endParaRPr b="1"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Test, Test, Test - like you’re going to demo</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Demo to Technical Coaches for feedback/support</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Sprint 6 (Presentation)</a:t>
                      </a:r>
                      <a:endParaRPr b="1"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Develop slides for a presentation with a demo</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Practice, practice, practice both individually and as a group</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Presentation</a:t>
                      </a:r>
                      <a:endParaRPr b="1" sz="1300">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Starter Code</a:t>
            </a:r>
            <a:endParaRPr/>
          </a:p>
        </p:txBody>
      </p:sp>
      <p:sp>
        <p:nvSpPr>
          <p:cNvPr id="192" name="Google Shape;192;p26"/>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solidFill>
                  <a:schemeClr val="dk1"/>
                </a:solidFill>
                <a:latin typeface="Proxima Nova"/>
                <a:ea typeface="Proxima Nova"/>
                <a:cs typeface="Proxima Nova"/>
                <a:sym typeface="Proxima Nova"/>
              </a:rPr>
              <a:t>As with previous Capstones, you will be provided some starter code for both the React front end as well as the Spring Boot backend which includes authentication.</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You will be responsible for forking these, similar to the Pair Programming assignments.</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User Stories</a:t>
            </a:r>
            <a:endParaRPr/>
          </a:p>
        </p:txBody>
      </p:sp>
      <p:sp>
        <p:nvSpPr>
          <p:cNvPr id="198" name="Google Shape;198;p27"/>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sz="1200">
                <a:solidFill>
                  <a:schemeClr val="dk1"/>
                </a:solidFill>
                <a:latin typeface="Proxima Nova"/>
                <a:ea typeface="Proxima Nova"/>
                <a:cs typeface="Proxima Nova"/>
                <a:sym typeface="Proxima Nova"/>
              </a:rPr>
              <a:t>Requirements for the project will come in the form of </a:t>
            </a:r>
            <a:r>
              <a:rPr b="1" lang="en" sz="1200" u="sng">
                <a:solidFill>
                  <a:schemeClr val="dk1"/>
                </a:solidFill>
                <a:latin typeface="Proxima Nova"/>
                <a:ea typeface="Proxima Nova"/>
                <a:cs typeface="Proxima Nova"/>
                <a:sym typeface="Proxima Nova"/>
              </a:rPr>
              <a:t>user stories</a:t>
            </a:r>
            <a:r>
              <a:rPr lang="en" sz="1200">
                <a:solidFill>
                  <a:schemeClr val="dk1"/>
                </a:solidFill>
                <a:latin typeface="Proxima Nova"/>
                <a:ea typeface="Proxima Nova"/>
                <a:cs typeface="Proxima Nova"/>
                <a:sym typeface="Proxima Nova"/>
              </a:rPr>
              <a:t>.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
                <a:solidFill>
                  <a:schemeClr val="dk1"/>
                </a:solidFill>
                <a:latin typeface="Proxima Nova"/>
                <a:ea typeface="Proxima Nova"/>
                <a:cs typeface="Proxima Nova"/>
                <a:sym typeface="Proxima Nova"/>
              </a:rPr>
              <a:t>A user story is a short, simple description of a feature told from the person who desires the new capability, usually a customer of the system.</a:t>
            </a:r>
            <a:endParaRPr i="1">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dk1"/>
                </a:solidFill>
                <a:latin typeface="Proxima Nova"/>
                <a:ea typeface="Proxima Nova"/>
                <a:cs typeface="Proxima Nova"/>
                <a:sym typeface="Proxima Nova"/>
              </a:rPr>
              <a:t>User stories are vague so that the team can openly discuss the functionality and expectations of each feature before deciding on a “definition of done.”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idx="4294967295" type="title"/>
          </p:nvPr>
        </p:nvSpPr>
        <p:spPr>
          <a:xfrm>
            <a:off x="311700" y="445025"/>
            <a:ext cx="8520600" cy="5727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
              <a:t>User Stories</a:t>
            </a:r>
            <a:endParaRPr/>
          </a:p>
        </p:txBody>
      </p:sp>
      <p:sp>
        <p:nvSpPr>
          <p:cNvPr id="204" name="Google Shape;204;p28"/>
          <p:cNvSpPr txBox="1"/>
          <p:nvPr>
            <p:ph idx="4294967295" type="subTitle"/>
          </p:nvPr>
        </p:nvSpPr>
        <p:spPr>
          <a:xfrm>
            <a:off x="337893" y="1198191"/>
            <a:ext cx="8380200" cy="29133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Consider the following user story example:</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lnSpc>
                <a:spcPct val="100000"/>
              </a:lnSpc>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As a cookout host, I can add attendees to the cookout so that they will see it on their upcoming event schedule.</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A potential “definition of done” may include:</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Hosts can add attendees to a new event.</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Hosts can view all attendees for an event.</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Hosts have the option to update an event by adding new attendees.</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Attendees can see events on their schedules.</a:t>
            </a:r>
            <a:endParaRPr sz="1200">
              <a:solidFill>
                <a:schemeClr val="dk1"/>
              </a:solidFill>
              <a:latin typeface="Proxima Nova"/>
              <a:ea typeface="Proxima Nova"/>
              <a:cs typeface="Proxima Nova"/>
              <a:sym typeface="Proxima Nova"/>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While you determine your “definition of done” during Sprint Planning sessions, you may find that you need to break down a user story into smaller tasks. Breaking stories down is acceptable, and your Scrum Master will assist you with this.</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br>
              <a:rPr b="1" lang="en" sz="1200">
                <a:solidFill>
                  <a:schemeClr val="dk1"/>
                </a:solidFill>
                <a:latin typeface="Proxima Nova"/>
                <a:ea typeface="Proxima Nova"/>
                <a:cs typeface="Proxima Nova"/>
                <a:sym typeface="Proxima Nova"/>
              </a:rPr>
            </a:br>
            <a:r>
              <a:rPr b="1" lang="en" sz="1200">
                <a:solidFill>
                  <a:schemeClr val="dk1"/>
                </a:solidFill>
                <a:latin typeface="Proxima Nova"/>
                <a:ea typeface="Proxima Nova"/>
                <a:cs typeface="Proxima Nova"/>
                <a:sym typeface="Proxima Nova"/>
              </a:rPr>
              <a:t>The development team should only complete work that is associated with a user 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ritAmerica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6B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