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9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90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28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50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6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8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1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9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57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6451-BBA6-47FD-9167-15DF202D03EB}" type="datetimeFigureOut">
              <a:rPr lang="zh-TW" altLang="en-US" smtClean="0"/>
              <a:t>2018/8/13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4A315-F81C-43C2-A1E8-8964B92286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4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24317" y="4382036"/>
            <a:ext cx="1767728" cy="434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322631" y="4414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0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378778" y="3213099"/>
            <a:ext cx="1643903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077092" y="31653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137" y="3503333"/>
            <a:ext cx="4924425" cy="16002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648324" y="4691063"/>
            <a:ext cx="847726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346638" y="4642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333375"/>
            <a:ext cx="10153650" cy="61912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376768" y="2242678"/>
            <a:ext cx="6288952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75082" y="21803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74988" y="2549730"/>
            <a:ext cx="584826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2073302" y="24998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74988" y="2893662"/>
            <a:ext cx="5848262" cy="2696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510118" y="3231244"/>
            <a:ext cx="3658782" cy="496206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510118" y="3804889"/>
            <a:ext cx="6490882" cy="26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208432" y="37550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04951" y="6076512"/>
            <a:ext cx="1093100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8403265" y="6039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972" y="4285179"/>
            <a:ext cx="5124450" cy="2028825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4461503" y="5504473"/>
            <a:ext cx="3158436" cy="295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159817" y="54676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87891" y="5865814"/>
            <a:ext cx="1093100" cy="2925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5486205" y="58295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4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3631" y="3681412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50342" y="386080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462104"/>
            <a:ext cx="5819775" cy="31718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132840" y="4000369"/>
            <a:ext cx="1407321" cy="254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62950" y="5250657"/>
            <a:ext cx="859632" cy="271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081945" y="3640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157663" y="3847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831154" y="39431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61264" y="52017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13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89736" y="3595148"/>
            <a:ext cx="288000" cy="28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139645" y="4849080"/>
            <a:ext cx="1407321" cy="342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488050" y="3554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837959" y="483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64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531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Cover</a:t>
            </a:r>
            <a:endParaRPr lang="zh-TW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462676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6155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Chinese Abstract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>
          <a:xfrm>
            <a:off x="8612029" y="260604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462676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8612029" y="4792980"/>
            <a:ext cx="775335" cy="432000"/>
          </a:xfrm>
          <a:prstGeom prst="rect">
            <a:avLst/>
          </a:prstGeom>
          <a:solidFill>
            <a:schemeClr val="accent2">
              <a:lumMod val="60000"/>
              <a:lumOff val="40000"/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(Blank)</a:t>
            </a:r>
            <a:endParaRPr lang="zh-TW" altLang="en-US" sz="1200" dirty="0"/>
          </a:p>
        </p:txBody>
      </p:sp>
      <p:sp>
        <p:nvSpPr>
          <p:cNvPr id="12" name="矩形 11"/>
          <p:cNvSpPr/>
          <p:nvPr/>
        </p:nvSpPr>
        <p:spPr>
          <a:xfrm>
            <a:off x="6615589" y="260604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Approval</a:t>
            </a:r>
            <a:endParaRPr lang="zh-TW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2653189" y="4792980"/>
            <a:ext cx="775335" cy="432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Ack.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0631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742950"/>
            <a:ext cx="9191625" cy="53721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04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974864" y="2548609"/>
            <a:ext cx="401445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141165" y="2875602"/>
            <a:ext cx="1526210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974864" y="3858582"/>
            <a:ext cx="240663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8617792" y="1702505"/>
            <a:ext cx="1080000" cy="108000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74864" y="2179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9479" y="2831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381500" y="38186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31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352550"/>
            <a:ext cx="7143750" cy="41529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22481" y="2366513"/>
            <a:ext cx="909050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370180" y="4185788"/>
            <a:ext cx="1725819" cy="28381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20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50" y="747712"/>
            <a:ext cx="9182100" cy="53625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91968" y="2215056"/>
            <a:ext cx="863988" cy="24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8720542" y="2619375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8939617" y="2940844"/>
            <a:ext cx="103067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90282" y="21527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8419260" y="2571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637931" y="2893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558" y="2614763"/>
            <a:ext cx="4924425" cy="20097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214683" y="4210885"/>
            <a:ext cx="844597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6486138" y="3841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4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276225"/>
            <a:ext cx="8724900" cy="63055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52005" y="1271910"/>
            <a:ext cx="2905746" cy="5330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43354" y="4462066"/>
            <a:ext cx="1289506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52004" y="5377178"/>
            <a:ext cx="4067796" cy="6578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4857751" y="1353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825582" y="44221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835241" y="500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15817" y="6159899"/>
            <a:ext cx="854227" cy="289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6814131" y="6119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694267" y="1849498"/>
            <a:ext cx="894527" cy="278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5588794" y="1804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964825" y="5670783"/>
            <a:ext cx="842115" cy="2651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53</Words>
  <Application>Microsoft Office PowerPoint</Application>
  <PresentationFormat>寬螢幕</PresentationFormat>
  <Paragraphs>43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Po-Chen Wu</dc:creator>
  <cp:lastModifiedBy>Po-Chen Wu</cp:lastModifiedBy>
  <cp:revision>21</cp:revision>
  <dcterms:created xsi:type="dcterms:W3CDTF">2018-06-04T07:05:03Z</dcterms:created>
  <dcterms:modified xsi:type="dcterms:W3CDTF">2018-08-13T12:28:50Z</dcterms:modified>
</cp:coreProperties>
</file>