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122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5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6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1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9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4317" y="4382036"/>
            <a:ext cx="1767728" cy="434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322631" y="4414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0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83631" y="3681412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50342" y="386080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2462104"/>
            <a:ext cx="5819775" cy="31718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32840" y="4000369"/>
            <a:ext cx="1407321" cy="254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62950" y="5250657"/>
            <a:ext cx="859632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81945" y="3640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157663" y="3847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31154" y="3943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61264" y="5201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89736" y="3595148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39645" y="484908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88050" y="3554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37959" y="4835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4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531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Cover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62676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6155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Chinese Abstract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861202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62676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61202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6155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Approval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26531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631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25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Po-Chen Wu</dc:creator>
  <cp:lastModifiedBy>Po-Chen Wu</cp:lastModifiedBy>
  <cp:revision>7</cp:revision>
  <dcterms:created xsi:type="dcterms:W3CDTF">2018-06-04T07:05:03Z</dcterms:created>
  <dcterms:modified xsi:type="dcterms:W3CDTF">2018-06-04T13:30:14Z</dcterms:modified>
</cp:coreProperties>
</file>