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9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0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2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9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5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6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8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1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9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8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7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6451-BBA6-47FD-9167-15DF202D03EB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3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4317" y="4382036"/>
            <a:ext cx="1767728" cy="434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322631" y="4414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0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83631" y="3681412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50342" y="386080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2462104"/>
            <a:ext cx="5819775" cy="31718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32840" y="4000369"/>
            <a:ext cx="1407321" cy="254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62950" y="5250657"/>
            <a:ext cx="859632" cy="27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81945" y="3640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157663" y="3847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31154" y="3943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61264" y="5201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3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89736" y="3595148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39645" y="484908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88050" y="3554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37959" y="4835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4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531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Cover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62676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6155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Chinese Abstract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861202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62676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61202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6155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Approval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26531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Ack.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631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39617" y="2940844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637931" y="289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4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76225"/>
            <a:ext cx="8724900" cy="63055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123288" y="714059"/>
            <a:ext cx="1193904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74864" y="2548609"/>
            <a:ext cx="401445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141165" y="2875602"/>
            <a:ext cx="1526210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74864" y="3858582"/>
            <a:ext cx="240663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43354" y="4462066"/>
            <a:ext cx="12895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52004" y="5377178"/>
            <a:ext cx="4067796" cy="657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92" y="3280097"/>
            <a:ext cx="3286125" cy="18573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849913" y="3987368"/>
            <a:ext cx="18891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509519" y="4692258"/>
            <a:ext cx="1095375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821602" y="65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17792" y="1702505"/>
            <a:ext cx="1080000" cy="1080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548227" y="3947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207833" y="4652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974864" y="2179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39479" y="283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81500" y="3818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25582" y="442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835241" y="500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15817" y="6159899"/>
            <a:ext cx="854227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814131" y="6119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1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352550"/>
            <a:ext cx="7143750" cy="4152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22481" y="2366513"/>
            <a:ext cx="909050" cy="2838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70180" y="4185788"/>
            <a:ext cx="1725819" cy="2838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20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39617" y="2940844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37931" y="289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58" y="2614763"/>
            <a:ext cx="4924425" cy="20097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214683" y="4210885"/>
            <a:ext cx="84459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486138" y="3841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4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76225"/>
            <a:ext cx="8724900" cy="630555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92" y="3280097"/>
            <a:ext cx="3286125" cy="18573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49913" y="3987368"/>
            <a:ext cx="18891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509519" y="4692258"/>
            <a:ext cx="1095375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548227" y="3947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207833" y="4652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23288" y="714059"/>
            <a:ext cx="1193904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21602" y="651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52005" y="1271910"/>
            <a:ext cx="2905746" cy="533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543354" y="4462066"/>
            <a:ext cx="12895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952004" y="5377178"/>
            <a:ext cx="4067796" cy="657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857751" y="1353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25582" y="442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35241" y="500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15817" y="6159899"/>
            <a:ext cx="854227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814131" y="6119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94267" y="1849498"/>
            <a:ext cx="894527" cy="278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588794" y="1804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64825" y="5670783"/>
            <a:ext cx="842115" cy="2651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49</Words>
  <Application>Microsoft Office PowerPoint</Application>
  <PresentationFormat>寬螢幕</PresentationFormat>
  <Paragraphs>39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Po-Chen Wu</dc:creator>
  <cp:lastModifiedBy>Po-Chen Wu</cp:lastModifiedBy>
  <cp:revision>13</cp:revision>
  <dcterms:created xsi:type="dcterms:W3CDTF">2018-06-04T07:05:03Z</dcterms:created>
  <dcterms:modified xsi:type="dcterms:W3CDTF">2018-06-05T08:02:13Z</dcterms:modified>
</cp:coreProperties>
</file>