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47712"/>
            <a:ext cx="9182100" cy="5362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78778" y="3213099"/>
            <a:ext cx="1643903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7092" y="316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3503333"/>
            <a:ext cx="4924425" cy="1600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8324" y="4691063"/>
            <a:ext cx="847726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46638" y="464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3375"/>
            <a:ext cx="10153650" cy="619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6768" y="2242678"/>
            <a:ext cx="6288952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75082" y="218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88" y="2549730"/>
            <a:ext cx="584826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73302" y="249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88" y="2893662"/>
            <a:ext cx="5848262" cy="269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10118" y="3231244"/>
            <a:ext cx="3658782" cy="4962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10118" y="3804889"/>
            <a:ext cx="649088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08432" y="3755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4951" y="6076512"/>
            <a:ext cx="1093100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3265" y="603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2" y="4285179"/>
            <a:ext cx="5124450" cy="20288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461503" y="5504473"/>
            <a:ext cx="3158436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9817" y="5467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87891" y="5865814"/>
            <a:ext cx="1093100" cy="29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86205" y="582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3631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0342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462104"/>
            <a:ext cx="5819775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81945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57663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89736" y="359514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39645" y="484908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88050" y="355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37959" y="483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52550"/>
            <a:ext cx="7143750" cy="415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481" y="2366513"/>
            <a:ext cx="909050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180" y="4185788"/>
            <a:ext cx="1725819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47712"/>
            <a:ext cx="9182100" cy="5362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8" y="2614763"/>
            <a:ext cx="4924425" cy="20097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14683" y="4210885"/>
            <a:ext cx="84459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86138" y="3841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2005" y="1271910"/>
            <a:ext cx="2905746" cy="53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7751" y="13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267" y="1849498"/>
            <a:ext cx="894527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588794" y="180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64825" y="5670783"/>
            <a:ext cx="842115" cy="265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53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22</cp:revision>
  <dcterms:created xsi:type="dcterms:W3CDTF">2018-06-04T07:05:03Z</dcterms:created>
  <dcterms:modified xsi:type="dcterms:W3CDTF">2018-08-13T12:43:02Z</dcterms:modified>
</cp:coreProperties>
</file>