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315" r:id="rId3"/>
    <p:sldId id="316" r:id="rId4"/>
    <p:sldId id="261" r:id="rId5"/>
    <p:sldId id="317" r:id="rId6"/>
    <p:sldId id="263" r:id="rId7"/>
    <p:sldId id="313" r:id="rId8"/>
    <p:sldId id="274" r:id="rId9"/>
    <p:sldId id="291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ACA8C8-B039-4F3A-90E3-26841BB7721F}">
  <a:tblStyle styleId="{89ACA8C8-B039-4F3A-90E3-26841BB77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49886441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49886441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572542e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5572542e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>
          <a:extLst>
            <a:ext uri="{FF2B5EF4-FFF2-40B4-BE49-F238E27FC236}">
              <a16:creationId xmlns:a16="http://schemas.microsoft.com/office/drawing/2014/main" id="{D77340D8-7521-F76A-B757-A397E6AD1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d49886441b_0_21:notes">
            <a:extLst>
              <a:ext uri="{FF2B5EF4-FFF2-40B4-BE49-F238E27FC236}">
                <a16:creationId xmlns:a16="http://schemas.microsoft.com/office/drawing/2014/main" id="{1EF1B058-7F97-300B-BB27-627461E771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d49886441b_0_21:notes">
            <a:extLst>
              <a:ext uri="{FF2B5EF4-FFF2-40B4-BE49-F238E27FC236}">
                <a16:creationId xmlns:a16="http://schemas.microsoft.com/office/drawing/2014/main" id="{79F20131-02B4-5163-43DB-CAA05D9A4D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18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e5572542e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e5572542e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e5572542e7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e5572542e7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25725" y="1445275"/>
            <a:ext cx="5407800" cy="155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4725" y="3146450"/>
            <a:ext cx="3952500" cy="4095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264675" y="2548725"/>
            <a:ext cx="25470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368675" y="1113850"/>
            <a:ext cx="1248300" cy="12483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264675" y="3205774"/>
            <a:ext cx="23247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" name="Google Shape;15;p3"/>
          <p:cNvCxnSpPr>
            <a:stCxn id="16" idx="2"/>
            <a:endCxn id="17" idx="3"/>
          </p:cNvCxnSpPr>
          <p:nvPr/>
        </p:nvCxnSpPr>
        <p:spPr>
          <a:xfrm rot="-5400000" flipH="1">
            <a:off x="38975" y="1767060"/>
            <a:ext cx="4533900" cy="161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211225" y="-11640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5400000" flipH="1">
            <a:off x="2911625" y="4854990"/>
            <a:ext cx="398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" name="Google Shape;18;p3"/>
          <p:cNvCxnSpPr>
            <a:stCxn id="19" idx="2"/>
            <a:endCxn id="20" idx="2"/>
          </p:cNvCxnSpPr>
          <p:nvPr/>
        </p:nvCxnSpPr>
        <p:spPr>
          <a:xfrm rot="10800000" flipH="1">
            <a:off x="426869" y="305024"/>
            <a:ext cx="3784500" cy="701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rot="-5400000">
            <a:off x="16769" y="878174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4050111" y="-33253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53450" y="521225"/>
            <a:ext cx="74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2"/>
          </p:nvPr>
        </p:nvSpPr>
        <p:spPr>
          <a:xfrm>
            <a:off x="1158313" y="2568000"/>
            <a:ext cx="28218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158328" y="2914825"/>
            <a:ext cx="2821800" cy="9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5163863" y="2568000"/>
            <a:ext cx="28218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63878" y="2914825"/>
            <a:ext cx="2821800" cy="90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4" name="Google Shape;34;p5"/>
          <p:cNvCxnSpPr>
            <a:stCxn id="35" idx="2"/>
            <a:endCxn id="36" idx="2"/>
          </p:cNvCxnSpPr>
          <p:nvPr/>
        </p:nvCxnSpPr>
        <p:spPr>
          <a:xfrm rot="-5400000" flipH="1">
            <a:off x="6725278" y="-1047509"/>
            <a:ext cx="595800" cy="3311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5"/>
          <p:cNvSpPr/>
          <p:nvPr/>
        </p:nvSpPr>
        <p:spPr>
          <a:xfrm>
            <a:off x="5077978" y="-6659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5400000" flipH="1">
            <a:off x="8653370" y="732100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809500" y="1666500"/>
            <a:ext cx="250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1"/>
          </p:nvPr>
        </p:nvSpPr>
        <p:spPr>
          <a:xfrm>
            <a:off x="4809500" y="2360700"/>
            <a:ext cx="2334000" cy="11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16"/>
          <p:cNvCxnSpPr>
            <a:stCxn id="141" idx="2"/>
            <a:endCxn id="142" idx="2"/>
          </p:cNvCxnSpPr>
          <p:nvPr/>
        </p:nvCxnSpPr>
        <p:spPr>
          <a:xfrm rot="10800000">
            <a:off x="429250" y="650235"/>
            <a:ext cx="5100" cy="3620100"/>
          </a:xfrm>
          <a:prstGeom prst="bentConnector3">
            <a:avLst>
              <a:gd name="adj1" fmla="val -1146078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6"/>
          <p:cNvSpPr/>
          <p:nvPr/>
        </p:nvSpPr>
        <p:spPr>
          <a:xfrm rot="-5400000">
            <a:off x="24250" y="4142085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-5400000" flipH="1">
            <a:off x="98788" y="480982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16"/>
          <p:cNvCxnSpPr>
            <a:stCxn id="144" idx="2"/>
            <a:endCxn id="145" idx="2"/>
          </p:cNvCxnSpPr>
          <p:nvPr/>
        </p:nvCxnSpPr>
        <p:spPr>
          <a:xfrm flipH="1">
            <a:off x="8466559" y="770782"/>
            <a:ext cx="15300" cy="3620100"/>
          </a:xfrm>
          <a:prstGeom prst="bentConnector3">
            <a:avLst>
              <a:gd name="adj1" fmla="val 165681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/>
          <p:nvPr/>
        </p:nvSpPr>
        <p:spPr>
          <a:xfrm rot="5400000">
            <a:off x="8328259" y="642532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rot="5400000" flipH="1">
            <a:off x="8474442" y="4221735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16"/>
          <p:cNvCxnSpPr>
            <a:stCxn id="147" idx="2"/>
            <a:endCxn id="148" idx="2"/>
          </p:cNvCxnSpPr>
          <p:nvPr/>
        </p:nvCxnSpPr>
        <p:spPr>
          <a:xfrm rot="10800000">
            <a:off x="6655857" y="338312"/>
            <a:ext cx="1826100" cy="284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6"/>
          <p:cNvSpPr/>
          <p:nvPr/>
        </p:nvSpPr>
        <p:spPr>
          <a:xfrm rot="5400000">
            <a:off x="8328357" y="494462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 flipH="1">
            <a:off x="6494491" y="-2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16"/>
          <p:cNvCxnSpPr>
            <a:stCxn id="150" idx="2"/>
            <a:endCxn id="151" idx="2"/>
          </p:cNvCxnSpPr>
          <p:nvPr/>
        </p:nvCxnSpPr>
        <p:spPr>
          <a:xfrm>
            <a:off x="434356" y="4573242"/>
            <a:ext cx="4333800" cy="247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6"/>
          <p:cNvSpPr/>
          <p:nvPr/>
        </p:nvSpPr>
        <p:spPr>
          <a:xfrm rot="-5400000">
            <a:off x="24256" y="4444992"/>
            <a:ext cx="5637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 rot="10800000" flipH="1">
            <a:off x="4606798" y="4820471"/>
            <a:ext cx="3225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ctrTitle"/>
          </p:nvPr>
        </p:nvSpPr>
        <p:spPr>
          <a:xfrm>
            <a:off x="953450" y="669825"/>
            <a:ext cx="3000000" cy="997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953450" y="2168303"/>
            <a:ext cx="2866500" cy="7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1"/>
          <p:cNvSpPr txBox="1">
            <a:spLocks noGrp="1"/>
          </p:cNvSpPr>
          <p:nvPr>
            <p:ph type="title" idx="2"/>
          </p:nvPr>
        </p:nvSpPr>
        <p:spPr>
          <a:xfrm>
            <a:off x="953450" y="1844926"/>
            <a:ext cx="28665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1"/>
          <p:cNvSpPr txBox="1"/>
          <p:nvPr/>
        </p:nvSpPr>
        <p:spPr>
          <a:xfrm>
            <a:off x="953450" y="3571750"/>
            <a:ext cx="38649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4" name="Google Shape;344;p31"/>
          <p:cNvCxnSpPr>
            <a:stCxn id="345" idx="2"/>
            <a:endCxn id="346" idx="2"/>
          </p:cNvCxnSpPr>
          <p:nvPr/>
        </p:nvCxnSpPr>
        <p:spPr>
          <a:xfrm rot="5400000" flipH="1">
            <a:off x="4607828" y="1292540"/>
            <a:ext cx="4507200" cy="25509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" name="Google Shape;345;p31"/>
          <p:cNvSpPr/>
          <p:nvPr/>
        </p:nvSpPr>
        <p:spPr>
          <a:xfrm rot="10800000">
            <a:off x="7847228" y="4821590"/>
            <a:ext cx="5793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/>
          <p:nvPr/>
        </p:nvSpPr>
        <p:spPr>
          <a:xfrm flipH="1">
            <a:off x="5386926" y="-33225"/>
            <a:ext cx="3984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2" r:id="rId5"/>
    <p:sldLayoutId id="2147483677" r:id="rId6"/>
    <p:sldLayoutId id="2147483678" r:id="rId7"/>
    <p:sldLayoutId id="2147483679" r:id="rId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>
            <a:spLocks noGrp="1"/>
          </p:cNvSpPr>
          <p:nvPr>
            <p:ph type="ctrTitle"/>
          </p:nvPr>
        </p:nvSpPr>
        <p:spPr>
          <a:xfrm>
            <a:off x="1348220" y="1293752"/>
            <a:ext cx="6931714" cy="15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800" b="0" i="0" dirty="0">
                <a:solidFill>
                  <a:srgbClr val="F5F1ED"/>
                </a:solidFill>
                <a:effectLst/>
              </a:rPr>
              <a:t>Eco-trace:</a:t>
            </a:r>
            <a:br>
              <a:rPr lang="en-IN" sz="5400" b="0" i="0" dirty="0">
                <a:solidFill>
                  <a:srgbClr val="F5F1ED"/>
                </a:solidFill>
                <a:effectLst/>
              </a:rPr>
            </a:br>
            <a:r>
              <a:rPr lang="en-IN" sz="5400" b="0" i="0" dirty="0">
                <a:solidFill>
                  <a:srgbClr val="F5F1ED"/>
                </a:solidFill>
                <a:effectLst/>
              </a:rPr>
              <a:t>your carbon footprint story</a:t>
            </a:r>
            <a:endParaRPr sz="2800" dirty="0"/>
          </a:p>
        </p:txBody>
      </p:sp>
      <p:sp>
        <p:nvSpPr>
          <p:cNvPr id="358" name="Google Shape;358;p36"/>
          <p:cNvSpPr txBox="1">
            <a:spLocks noGrp="1"/>
          </p:cNvSpPr>
          <p:nvPr>
            <p:ph type="subTitle" idx="1"/>
          </p:nvPr>
        </p:nvSpPr>
        <p:spPr>
          <a:xfrm>
            <a:off x="1348220" y="3180005"/>
            <a:ext cx="3952500" cy="114032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TEAM: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Chaitanya reddy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F5F1ED"/>
                </a:solidFill>
                <a:effectLst/>
              </a:rPr>
              <a:t>P. </a:t>
            </a:r>
            <a:r>
              <a:rPr lang="en-IN" b="0" i="0" dirty="0" err="1">
                <a:solidFill>
                  <a:srgbClr val="F5F1ED"/>
                </a:solidFill>
                <a:effectLst/>
              </a:rPr>
              <a:t>Sharanya</a:t>
            </a:r>
            <a:endParaRPr lang="en" b="0" i="0" dirty="0">
              <a:solidFill>
                <a:srgbClr val="F5F1ED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F5F1ED"/>
                </a:solidFill>
                <a:effectLst/>
              </a:rPr>
              <a:t>B. </a:t>
            </a:r>
            <a:r>
              <a:rPr lang="en-IN" b="0" i="0" dirty="0" err="1">
                <a:solidFill>
                  <a:srgbClr val="F5F1ED"/>
                </a:solidFill>
                <a:effectLst/>
              </a:rPr>
              <a:t>Advaitha</a:t>
            </a:r>
            <a:r>
              <a:rPr lang="en-IN" b="0" i="0" dirty="0">
                <a:solidFill>
                  <a:srgbClr val="F5F1ED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F5F1ED"/>
                </a:solidFill>
                <a:effectLst/>
              </a:rPr>
              <a:t>Lahari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81DE4-EF90-677D-0B07-7BF69A0E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74" y="983604"/>
            <a:ext cx="8163252" cy="31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375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4;p40">
            <a:extLst>
              <a:ext uri="{FF2B5EF4-FFF2-40B4-BE49-F238E27FC236}">
                <a16:creationId xmlns:a16="http://schemas.microsoft.com/office/drawing/2014/main" id="{3ABF820E-51DC-86B5-96A4-11629641D2B2}"/>
              </a:ext>
            </a:extLst>
          </p:cNvPr>
          <p:cNvSpPr txBox="1">
            <a:spLocks/>
          </p:cNvSpPr>
          <p:nvPr/>
        </p:nvSpPr>
        <p:spPr>
          <a:xfrm>
            <a:off x="953450" y="2090425"/>
            <a:ext cx="46341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hlink"/>
              </a:buClr>
              <a:buSzPts val="1100"/>
            </a:pPr>
            <a:r>
              <a:rPr lang="en-US" sz="2000" dirty="0"/>
              <a:t>Eco Trace is a platform designed to help individuals and businesses track their carbon footprints, reduce waste, encourage recycling, and adopt sustainable production practices.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F97CE0-CDE4-8299-787E-CF836C2E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91" r="26646"/>
          <a:stretch/>
        </p:blipFill>
        <p:spPr>
          <a:xfrm>
            <a:off x="5587550" y="1367763"/>
            <a:ext cx="2874493" cy="26878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F9956B-5956-61FF-5733-90787E44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70" y="614419"/>
            <a:ext cx="760950" cy="760950"/>
          </a:xfrm>
          <a:prstGeom prst="rect">
            <a:avLst/>
          </a:prstGeom>
        </p:spPr>
      </p:pic>
      <p:sp>
        <p:nvSpPr>
          <p:cNvPr id="12" name="Google Shape;393;p40">
            <a:extLst>
              <a:ext uri="{FF2B5EF4-FFF2-40B4-BE49-F238E27FC236}">
                <a16:creationId xmlns:a16="http://schemas.microsoft.com/office/drawing/2014/main" id="{44BFF640-CE83-3D62-DC3B-505D065823BF}"/>
              </a:ext>
            </a:extLst>
          </p:cNvPr>
          <p:cNvSpPr txBox="1">
            <a:spLocks/>
          </p:cNvSpPr>
          <p:nvPr/>
        </p:nvSpPr>
        <p:spPr>
          <a:xfrm>
            <a:off x="953450" y="1611922"/>
            <a:ext cx="463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/>
              <a:t>Solution - Eco Trace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1088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/>
          <p:cNvSpPr txBox="1">
            <a:spLocks noGrp="1"/>
          </p:cNvSpPr>
          <p:nvPr>
            <p:ph type="title"/>
          </p:nvPr>
        </p:nvSpPr>
        <p:spPr>
          <a:xfrm>
            <a:off x="5264675" y="2548725"/>
            <a:ext cx="2822312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</a:t>
            </a:r>
            <a:r>
              <a:rPr lang="en" dirty="0"/>
              <a:t>esign overview</a:t>
            </a:r>
            <a:endParaRPr dirty="0"/>
          </a:p>
        </p:txBody>
      </p:sp>
      <p:sp>
        <p:nvSpPr>
          <p:cNvPr id="401" name="Google Shape;401;p41"/>
          <p:cNvSpPr txBox="1">
            <a:spLocks noGrp="1"/>
          </p:cNvSpPr>
          <p:nvPr>
            <p:ph type="title" idx="2"/>
          </p:nvPr>
        </p:nvSpPr>
        <p:spPr>
          <a:xfrm>
            <a:off x="5368675" y="1113850"/>
            <a:ext cx="12483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2" name="Google Shape;402;p41"/>
          <p:cNvSpPr txBox="1">
            <a:spLocks noGrp="1"/>
          </p:cNvSpPr>
          <p:nvPr>
            <p:ph type="subTitle" idx="1"/>
          </p:nvPr>
        </p:nvSpPr>
        <p:spPr>
          <a:xfrm>
            <a:off x="5264675" y="3205774"/>
            <a:ext cx="23247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he flow of the website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20210-3478-E9FF-8B3B-648C6C409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2" y="565426"/>
            <a:ext cx="7133596" cy="40126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240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1054118" y="868076"/>
            <a:ext cx="74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</a:t>
            </a:r>
            <a:r>
              <a:rPr lang="en" dirty="0"/>
              <a:t>ech stack used: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40ED3-1C33-2A70-DDC6-F4BA39080ADE}"/>
              </a:ext>
            </a:extLst>
          </p:cNvPr>
          <p:cNvSpPr txBox="1"/>
          <p:nvPr/>
        </p:nvSpPr>
        <p:spPr>
          <a:xfrm>
            <a:off x="2286000" y="241314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613948-69F5-A78D-1623-B233A8383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6" y="1052328"/>
            <a:ext cx="4160939" cy="232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CB7B8DB-CAD3-8277-418F-F7CF9BE80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903" y="1381909"/>
            <a:ext cx="1609462" cy="160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408;p42">
            <a:extLst>
              <a:ext uri="{FF2B5EF4-FFF2-40B4-BE49-F238E27FC236}">
                <a16:creationId xmlns:a16="http://schemas.microsoft.com/office/drawing/2014/main" id="{143D0D8E-9BE2-6CB4-1439-F87BA0CFCF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4118" y="3079228"/>
            <a:ext cx="6907034" cy="15399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Frontend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React.js</a:t>
            </a:r>
            <a:r>
              <a:rPr lang="en-US" dirty="0"/>
              <a:t>: Used for building the user interface with interactive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HTML/CSS</a:t>
            </a:r>
            <a:r>
              <a:rPr lang="en-US" dirty="0"/>
              <a:t>: For structure and styling.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Javascript</a:t>
            </a:r>
            <a:r>
              <a:rPr lang="en-US" b="1" dirty="0"/>
              <a:t>: </a:t>
            </a:r>
            <a:r>
              <a:rPr lang="en-US" dirty="0"/>
              <a:t>used to enhance the user interface and create an interactive experience for the end-users.</a:t>
            </a:r>
            <a:endParaRPr lang="en-US" b="1" dirty="0"/>
          </a:p>
          <a:p>
            <a:r>
              <a:rPr lang="en-US" b="1" dirty="0"/>
              <a:t>Deployment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Netlify</a:t>
            </a:r>
            <a:r>
              <a:rPr lang="en-US" dirty="0"/>
              <a:t>: For hosting the frontend.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>
          <a:extLst>
            <a:ext uri="{FF2B5EF4-FFF2-40B4-BE49-F238E27FC236}">
              <a16:creationId xmlns:a16="http://schemas.microsoft.com/office/drawing/2014/main" id="{27921BAA-2DCC-EE38-0E8E-C5D12073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">
            <a:extLst>
              <a:ext uri="{FF2B5EF4-FFF2-40B4-BE49-F238E27FC236}">
                <a16:creationId xmlns:a16="http://schemas.microsoft.com/office/drawing/2014/main" id="{38073E6E-9E19-1316-6701-7CA56A3718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64675" y="2548725"/>
            <a:ext cx="2822312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</a:t>
            </a:r>
            <a:r>
              <a:rPr lang="en" dirty="0"/>
              <a:t>esign process</a:t>
            </a:r>
            <a:endParaRPr dirty="0"/>
          </a:p>
        </p:txBody>
      </p:sp>
      <p:sp>
        <p:nvSpPr>
          <p:cNvPr id="401" name="Google Shape;401;p41">
            <a:extLst>
              <a:ext uri="{FF2B5EF4-FFF2-40B4-BE49-F238E27FC236}">
                <a16:creationId xmlns:a16="http://schemas.microsoft.com/office/drawing/2014/main" id="{3900F696-83EC-020A-5529-214E060C1D2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68675" y="1113850"/>
            <a:ext cx="12483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2" name="Google Shape;402;p41">
            <a:extLst>
              <a:ext uri="{FF2B5EF4-FFF2-40B4-BE49-F238E27FC236}">
                <a16:creationId xmlns:a16="http://schemas.microsoft.com/office/drawing/2014/main" id="{7E3E0A69-675E-7B5E-63E0-2C1413768F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64675" y="3205774"/>
            <a:ext cx="23247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Process of building this website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617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4"/>
          <p:cNvSpPr txBox="1">
            <a:spLocks noGrp="1"/>
          </p:cNvSpPr>
          <p:nvPr>
            <p:ph type="title"/>
          </p:nvPr>
        </p:nvSpPr>
        <p:spPr>
          <a:xfrm>
            <a:off x="4809500" y="1666500"/>
            <a:ext cx="250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/>
              <a:t>W</a:t>
            </a:r>
            <a:r>
              <a:rPr lang="en" sz="4800" dirty="0"/>
              <a:t>eb demo</a:t>
            </a:r>
            <a:endParaRPr sz="4800" dirty="0"/>
          </a:p>
        </p:txBody>
      </p:sp>
      <p:sp>
        <p:nvSpPr>
          <p:cNvPr id="704" name="Google Shape;704;p54"/>
          <p:cNvSpPr txBox="1">
            <a:spLocks noGrp="1"/>
          </p:cNvSpPr>
          <p:nvPr>
            <p:ph type="subTitle" idx="1"/>
          </p:nvPr>
        </p:nvSpPr>
        <p:spPr>
          <a:xfrm>
            <a:off x="4809500" y="2239200"/>
            <a:ext cx="2987154" cy="11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L</a:t>
            </a:r>
            <a:r>
              <a:rPr lang="en" sz="2000" dirty="0"/>
              <a:t>ets take a look at the interactive web demo!</a:t>
            </a:r>
            <a:endParaRPr sz="2000" dirty="0"/>
          </a:p>
        </p:txBody>
      </p:sp>
      <p:grpSp>
        <p:nvGrpSpPr>
          <p:cNvPr id="705" name="Google Shape;705;p54"/>
          <p:cNvGrpSpPr/>
          <p:nvPr/>
        </p:nvGrpSpPr>
        <p:grpSpPr>
          <a:xfrm>
            <a:off x="1238289" y="1431223"/>
            <a:ext cx="3165905" cy="2448197"/>
            <a:chOff x="2072995" y="1915648"/>
            <a:chExt cx="3165905" cy="2448197"/>
          </a:xfrm>
        </p:grpSpPr>
        <p:sp>
          <p:nvSpPr>
            <p:cNvPr id="706" name="Google Shape;706;p54"/>
            <p:cNvSpPr/>
            <p:nvPr/>
          </p:nvSpPr>
          <p:spPr>
            <a:xfrm>
              <a:off x="3260349" y="4095619"/>
              <a:ext cx="784838" cy="214359"/>
            </a:xfrm>
            <a:custGeom>
              <a:avLst/>
              <a:gdLst/>
              <a:ahLst/>
              <a:cxnLst/>
              <a:rect l="l" t="t" r="r" b="b"/>
              <a:pathLst>
                <a:path w="20326" h="9884" extrusionOk="0">
                  <a:moveTo>
                    <a:pt x="2967" y="0"/>
                  </a:moveTo>
                  <a:lnTo>
                    <a:pt x="0" y="9884"/>
                  </a:lnTo>
                  <a:lnTo>
                    <a:pt x="20325" y="9884"/>
                  </a:lnTo>
                  <a:lnTo>
                    <a:pt x="1735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3201455" y="4310091"/>
              <a:ext cx="902567" cy="53754"/>
            </a:xfrm>
            <a:custGeom>
              <a:avLst/>
              <a:gdLst/>
              <a:ahLst/>
              <a:cxnLst/>
              <a:rect l="l" t="t" r="r" b="b"/>
              <a:pathLst>
                <a:path w="23375" h="1541" extrusionOk="0">
                  <a:moveTo>
                    <a:pt x="492" y="0"/>
                  </a:moveTo>
                  <a:cubicBezTo>
                    <a:pt x="214" y="0"/>
                    <a:pt x="1" y="230"/>
                    <a:pt x="1" y="492"/>
                  </a:cubicBezTo>
                  <a:lnTo>
                    <a:pt x="1" y="1541"/>
                  </a:lnTo>
                  <a:lnTo>
                    <a:pt x="23375" y="1541"/>
                  </a:lnTo>
                  <a:lnTo>
                    <a:pt x="23375" y="492"/>
                  </a:lnTo>
                  <a:cubicBezTo>
                    <a:pt x="23375" y="213"/>
                    <a:pt x="23145" y="0"/>
                    <a:pt x="2288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2072995" y="1915648"/>
              <a:ext cx="3159506" cy="2180260"/>
            </a:xfrm>
            <a:custGeom>
              <a:avLst/>
              <a:gdLst/>
              <a:ahLst/>
              <a:cxnLst/>
              <a:rect l="l" t="t" r="r" b="b"/>
              <a:pathLst>
                <a:path w="81826" h="58452" extrusionOk="0">
                  <a:moveTo>
                    <a:pt x="1574" y="1"/>
                  </a:moveTo>
                  <a:cubicBezTo>
                    <a:pt x="705" y="1"/>
                    <a:pt x="0" y="689"/>
                    <a:pt x="0" y="1558"/>
                  </a:cubicBezTo>
                  <a:lnTo>
                    <a:pt x="0" y="56895"/>
                  </a:lnTo>
                  <a:cubicBezTo>
                    <a:pt x="0" y="57764"/>
                    <a:pt x="705" y="58452"/>
                    <a:pt x="1574" y="58452"/>
                  </a:cubicBezTo>
                  <a:lnTo>
                    <a:pt x="80252" y="58452"/>
                  </a:lnTo>
                  <a:cubicBezTo>
                    <a:pt x="81121" y="58452"/>
                    <a:pt x="81826" y="57764"/>
                    <a:pt x="81826" y="56895"/>
                  </a:cubicBezTo>
                  <a:lnTo>
                    <a:pt x="81826" y="1558"/>
                  </a:lnTo>
                  <a:cubicBezTo>
                    <a:pt x="81826" y="689"/>
                    <a:pt x="81121" y="1"/>
                    <a:pt x="8025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3627428" y="1960217"/>
              <a:ext cx="44327" cy="34778"/>
            </a:xfrm>
            <a:custGeom>
              <a:avLst/>
              <a:gdLst/>
              <a:ahLst/>
              <a:cxnLst/>
              <a:rect l="l" t="t" r="r" b="b"/>
              <a:pathLst>
                <a:path w="1148" h="997" extrusionOk="0">
                  <a:moveTo>
                    <a:pt x="656" y="1"/>
                  </a:moveTo>
                  <a:cubicBezTo>
                    <a:pt x="213" y="1"/>
                    <a:pt x="0" y="541"/>
                    <a:pt x="312" y="853"/>
                  </a:cubicBezTo>
                  <a:cubicBezTo>
                    <a:pt x="411" y="952"/>
                    <a:pt x="532" y="996"/>
                    <a:pt x="650" y="996"/>
                  </a:cubicBezTo>
                  <a:cubicBezTo>
                    <a:pt x="904" y="996"/>
                    <a:pt x="1147" y="794"/>
                    <a:pt x="1147" y="492"/>
                  </a:cubicBezTo>
                  <a:cubicBezTo>
                    <a:pt x="1147" y="230"/>
                    <a:pt x="934" y="1"/>
                    <a:pt x="65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0" name="Google Shape;710;p54"/>
            <p:cNvCxnSpPr/>
            <p:nvPr/>
          </p:nvCxnSpPr>
          <p:spPr>
            <a:xfrm>
              <a:off x="2078100" y="3861600"/>
              <a:ext cx="316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7AC9373-C880-72A6-A991-88B125F6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61" t="15749" r="10056" b="21700"/>
          <a:stretch/>
        </p:blipFill>
        <p:spPr>
          <a:xfrm>
            <a:off x="1347346" y="1555139"/>
            <a:ext cx="2914261" cy="1741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71"/>
          <p:cNvSpPr txBox="1">
            <a:spLocks noGrp="1"/>
          </p:cNvSpPr>
          <p:nvPr>
            <p:ph type="ctrTitle"/>
          </p:nvPr>
        </p:nvSpPr>
        <p:spPr>
          <a:xfrm>
            <a:off x="953450" y="669825"/>
            <a:ext cx="3000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203" name="Google Shape;1203;p71"/>
          <p:cNvSpPr txBox="1"/>
          <p:nvPr/>
        </p:nvSpPr>
        <p:spPr>
          <a:xfrm>
            <a:off x="953450" y="4247409"/>
            <a:ext cx="30000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Please keep this slide for attribution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inimalist Book Slideshow for Business by Slidesgo">
  <a:themeElements>
    <a:clrScheme name="Simple Light">
      <a:dk1>
        <a:srgbClr val="08388D"/>
      </a:dk1>
      <a:lt1>
        <a:srgbClr val="F5F1ED"/>
      </a:lt1>
      <a:dk2>
        <a:srgbClr val="FFC2BD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838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148</Words>
  <Application>Microsoft Office PowerPoint</Application>
  <PresentationFormat>On-screen Show (16:9)</PresentationFormat>
  <Paragraphs>24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Open Sans</vt:lpstr>
      <vt:lpstr>Bebas Neue</vt:lpstr>
      <vt:lpstr>Arial</vt:lpstr>
      <vt:lpstr>Minimalist Book Slideshow for Business by Slidesgo</vt:lpstr>
      <vt:lpstr>Eco-trace: your carbon footprint story</vt:lpstr>
      <vt:lpstr>PowerPoint Presentation</vt:lpstr>
      <vt:lpstr>PowerPoint Presentation</vt:lpstr>
      <vt:lpstr>Design overview</vt:lpstr>
      <vt:lpstr>PowerPoint Presentation</vt:lpstr>
      <vt:lpstr>Tech stack used:</vt:lpstr>
      <vt:lpstr>Design process</vt:lpstr>
      <vt:lpstr>Web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PRK Reddy</dc:creator>
  <cp:lastModifiedBy>P.BHARGHAVA SIDHARTHA</cp:lastModifiedBy>
  <cp:revision>3</cp:revision>
  <dcterms:modified xsi:type="dcterms:W3CDTF">2024-12-01T13:02:06Z</dcterms:modified>
</cp:coreProperties>
</file>