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  <p:sldId id="262" r:id="rId3"/>
    <p:sldId id="257" r:id="rId4"/>
    <p:sldId id="259" r:id="rId5"/>
    <p:sldId id="261" r:id="rId6"/>
    <p:sldId id="260" r:id="rId7"/>
    <p:sldId id="263" r:id="rId8"/>
    <p:sldId id="265" r:id="rId9"/>
    <p:sldId id="264" r:id="rId10"/>
    <p:sldId id="267" r:id="rId11"/>
    <p:sldId id="256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wan Chinta" initials="MC" lastIdx="1" clrIdx="0">
    <p:extLst>
      <p:ext uri="{19B8F6BF-5375-455C-9EA6-DF929625EA0E}">
        <p15:presenceInfo xmlns:p15="http://schemas.microsoft.com/office/powerpoint/2012/main" userId="S-1-5-21-1929346206-854414880-475923621-524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5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23T07:39:11.210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A67-8A61-4367-8753-D4276D63F43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7265-EC8E-49DD-9843-D142A7E1B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A67-8A61-4367-8753-D4276D63F43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7265-EC8E-49DD-9843-D142A7E1B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4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A67-8A61-4367-8753-D4276D63F43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7265-EC8E-49DD-9843-D142A7E1B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8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A67-8A61-4367-8753-D4276D63F43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7265-EC8E-49DD-9843-D142A7E1B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1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A67-8A61-4367-8753-D4276D63F43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7265-EC8E-49DD-9843-D142A7E1B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A67-8A61-4367-8753-D4276D63F43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7265-EC8E-49DD-9843-D142A7E1B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0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A67-8A61-4367-8753-D4276D63F43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7265-EC8E-49DD-9843-D142A7E1B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A67-8A61-4367-8753-D4276D63F43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7265-EC8E-49DD-9843-D142A7E1B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1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A67-8A61-4367-8753-D4276D63F43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7265-EC8E-49DD-9843-D142A7E1B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3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A67-8A61-4367-8753-D4276D63F43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7265-EC8E-49DD-9843-D142A7E1B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A67-8A61-4367-8753-D4276D63F43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7265-EC8E-49DD-9843-D142A7E1B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1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34A67-8A61-4367-8753-D4276D63F43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A7265-EC8E-49DD-9843-D142A7E1B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9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galiu/DocumentDBStudio/archive/master.zip" TargetMode="External"/><Relationship Id="rId2" Type="http://schemas.openxmlformats.org/officeDocument/2006/relationships/hyperlink" Target="https://github.com/CheyPenmetsa/AzureAustinDemo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ngaliu/DocumentDBStudio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hyperlink" Target="https://www.linkedin.com/in/merwanchinta" TargetMode="External"/><Relationship Id="rId4" Type="http://schemas.openxmlformats.org/officeDocument/2006/relationships/hyperlink" Target="https://www.linkedin.com/in/chaitanyapenmets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zure.microsoft.com/en-us/documentation/articles/documentdb-limit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2" y="1852454"/>
            <a:ext cx="7991475" cy="3657600"/>
          </a:xfrm>
        </p:spPr>
      </p:pic>
    </p:spTree>
    <p:extLst>
      <p:ext uri="{BB962C8B-B14F-4D97-AF65-F5344CB8AC3E}">
        <p14:creationId xmlns:p14="http://schemas.microsoft.com/office/powerpoint/2010/main" val="107304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with C# .NET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/>
              <a:t>Clone URL: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github.com/CheyPenmetsa/AzureAustinDemo.git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Download as </a:t>
            </a:r>
            <a:r>
              <a:rPr lang="en-US" dirty="0"/>
              <a:t>ZIP: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github.com/mingaliu/DocumentDBStudio/archive/master.zip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DocumentDBStudio: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github.com/mingaliu/DocumentDBStudio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" y="5608319"/>
            <a:ext cx="8442960" cy="949643"/>
          </a:xfrm>
        </p:spPr>
        <p:txBody>
          <a:bodyPr/>
          <a:lstStyle/>
          <a:p>
            <a:r>
              <a:rPr lang="en-US" dirty="0" smtClean="0"/>
              <a:t>DocumentDB in Action!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4600" y="127318"/>
            <a:ext cx="5684520" cy="467042"/>
          </a:xfrm>
        </p:spPr>
        <p:txBody>
          <a:bodyPr/>
          <a:lstStyle/>
          <a:p>
            <a:r>
              <a:rPr lang="en-US" dirty="0" smtClean="0"/>
              <a:t>By Merwan Chinta and Chaitanya Penmetsa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Next?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46" y="2067730"/>
            <a:ext cx="5181507" cy="3113259"/>
          </a:xfrm>
        </p:spPr>
      </p:pic>
    </p:spTree>
    <p:extLst>
      <p:ext uri="{BB962C8B-B14F-4D97-AF65-F5344CB8AC3E}">
        <p14:creationId xmlns:p14="http://schemas.microsoft.com/office/powerpoint/2010/main" val="274380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21080" y="3166428"/>
            <a:ext cx="8183563" cy="34623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" y="448627"/>
            <a:ext cx="8183563" cy="2919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1400" y="23707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https://www.linkedin.com/in/chaitanyapenmetsa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91400" y="3368040"/>
            <a:ext cx="434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/>
              </a:rPr>
              <a:t>https://www.linkedin.com/in/merwanchinta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8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304799"/>
            <a:ext cx="7970520" cy="96488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Why NoSQL?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70560" y="1665922"/>
            <a:ext cx="9951720" cy="3957638"/>
          </a:xfrm>
        </p:spPr>
        <p:txBody>
          <a:bodyPr/>
          <a:lstStyle/>
          <a:p>
            <a:pPr marL="342900" indent="-342900" algn="l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Data Velocity</a:t>
            </a:r>
          </a:p>
          <a:p>
            <a:pPr marL="342900" indent="-342900" algn="l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Data Variety</a:t>
            </a:r>
          </a:p>
          <a:p>
            <a:pPr marL="342900" indent="-342900" algn="l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Data Volume</a:t>
            </a:r>
          </a:p>
          <a:p>
            <a:pPr marL="342900" indent="-342900" algn="l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Data Complexity</a:t>
            </a:r>
          </a:p>
        </p:txBody>
      </p:sp>
    </p:spTree>
    <p:extLst>
      <p:ext uri="{BB962C8B-B14F-4D97-AF65-F5344CB8AC3E}">
        <p14:creationId xmlns:p14="http://schemas.microsoft.com/office/powerpoint/2010/main" val="27281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Non-relational and scheme-less data model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Low latency and high throughput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Horizontal scalable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3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Brewer's</a:t>
            </a:r>
            <a:r>
              <a:rPr lang="en-US" b="1" dirty="0"/>
              <a:t> </a:t>
            </a:r>
            <a:r>
              <a:rPr lang="en-US" dirty="0" smtClean="0"/>
              <a:t>Theorem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579" y="1890939"/>
            <a:ext cx="4478221" cy="435133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696" y="2537845"/>
            <a:ext cx="51625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7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when evaluating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Model</a:t>
            </a:r>
          </a:p>
          <a:p>
            <a:pPr lvl="1"/>
            <a:r>
              <a:rPr lang="en-US" dirty="0" smtClean="0"/>
              <a:t>Document model. </a:t>
            </a:r>
            <a:r>
              <a:rPr lang="en-US" sz="1700" dirty="0" smtClean="0"/>
              <a:t>(</a:t>
            </a:r>
            <a:r>
              <a:rPr lang="en-US" sz="1700" dirty="0" err="1" smtClean="0"/>
              <a:t>DocumentDb</a:t>
            </a:r>
            <a:r>
              <a:rPr lang="en-US" sz="1700" dirty="0" smtClean="0"/>
              <a:t>, </a:t>
            </a:r>
            <a:r>
              <a:rPr lang="en-US" sz="1700" dirty="0" err="1" smtClean="0"/>
              <a:t>MongoDb</a:t>
            </a:r>
            <a:r>
              <a:rPr lang="en-US" sz="1700" dirty="0" smtClean="0"/>
              <a:t>)</a:t>
            </a:r>
          </a:p>
          <a:p>
            <a:pPr lvl="1"/>
            <a:r>
              <a:rPr lang="en-US" dirty="0" smtClean="0"/>
              <a:t>Graph model. </a:t>
            </a:r>
            <a:r>
              <a:rPr lang="en-US" sz="1500" dirty="0" smtClean="0"/>
              <a:t>(Neo4j, </a:t>
            </a:r>
            <a:r>
              <a:rPr lang="en-US" sz="1500" dirty="0" err="1" smtClean="0"/>
              <a:t>OrientDB</a:t>
            </a:r>
            <a:r>
              <a:rPr lang="en-US" sz="1500" dirty="0" smtClean="0"/>
              <a:t>)</a:t>
            </a:r>
          </a:p>
          <a:p>
            <a:pPr lvl="1"/>
            <a:r>
              <a:rPr lang="en-US" dirty="0" smtClean="0"/>
              <a:t>Key value model. </a:t>
            </a:r>
            <a:r>
              <a:rPr lang="en-US" sz="1500" dirty="0" smtClean="0"/>
              <a:t>(</a:t>
            </a:r>
            <a:r>
              <a:rPr lang="en-US" sz="1500" dirty="0" err="1" smtClean="0"/>
              <a:t>Riak</a:t>
            </a:r>
            <a:r>
              <a:rPr lang="en-US" sz="1500" dirty="0" smtClean="0"/>
              <a:t> and </a:t>
            </a:r>
            <a:r>
              <a:rPr lang="en-US" sz="1500" dirty="0" err="1" smtClean="0"/>
              <a:t>Redis</a:t>
            </a:r>
            <a:r>
              <a:rPr lang="en-US" sz="1500" dirty="0" smtClean="0"/>
              <a:t>)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ide column model. </a:t>
            </a:r>
            <a:r>
              <a:rPr lang="en-US" sz="1500" dirty="0" smtClean="0"/>
              <a:t>(</a:t>
            </a:r>
            <a:r>
              <a:rPr lang="en-US" sz="1500" dirty="0" err="1" smtClean="0"/>
              <a:t>HBase</a:t>
            </a:r>
            <a:r>
              <a:rPr lang="en-US" sz="1500" dirty="0" smtClean="0"/>
              <a:t> </a:t>
            </a:r>
            <a:r>
              <a:rPr lang="en-US" sz="1500" dirty="0"/>
              <a:t>and </a:t>
            </a:r>
            <a:r>
              <a:rPr lang="en-US" sz="1500" dirty="0" smtClean="0"/>
              <a:t>Cassandra)</a:t>
            </a:r>
          </a:p>
          <a:p>
            <a:r>
              <a:rPr lang="en-US" dirty="0" smtClean="0"/>
              <a:t>Query Model</a:t>
            </a:r>
          </a:p>
          <a:p>
            <a:pPr lvl="1"/>
            <a:r>
              <a:rPr lang="en-US" dirty="0" smtClean="0"/>
              <a:t>Document database</a:t>
            </a:r>
          </a:p>
          <a:p>
            <a:pPr lvl="1"/>
            <a:r>
              <a:rPr lang="en-US" dirty="0" smtClean="0"/>
              <a:t>Wide column database</a:t>
            </a:r>
          </a:p>
          <a:p>
            <a:r>
              <a:rPr lang="en-US" dirty="0" smtClean="0"/>
              <a:t>Consistency Model</a:t>
            </a:r>
          </a:p>
          <a:p>
            <a:r>
              <a:rPr lang="en-US" dirty="0" smtClean="0"/>
              <a:t>APIs</a:t>
            </a:r>
          </a:p>
          <a:p>
            <a:r>
              <a:rPr lang="en-US" dirty="0" smtClean="0"/>
              <a:t>Community Support and Strength</a:t>
            </a:r>
          </a:p>
        </p:txBody>
      </p:sp>
    </p:spTree>
    <p:extLst>
      <p:ext uri="{BB962C8B-B14F-4D97-AF65-F5344CB8AC3E}">
        <p14:creationId xmlns:p14="http://schemas.microsoft.com/office/powerpoint/2010/main" val="247648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DocumentDB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NoSQL document database for big data solutions handling JSON data that required easy scaling and high availability.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SQL like syntax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JavaScript execution within the database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Tunable consistency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Fully managed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Elastically scalable throughput with low latency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Open by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123" y="4001294"/>
            <a:ext cx="26193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Pricing    </a:t>
            </a:r>
            <a:r>
              <a:rPr lang="en-US" sz="2000" dirty="0" smtClean="0">
                <a:hlinkClick r:id="rId2"/>
              </a:rPr>
              <a:t>Quotas and limits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224" y="2131397"/>
            <a:ext cx="5978078" cy="3708719"/>
          </a:xfrm>
        </p:spPr>
      </p:pic>
    </p:spTree>
    <p:extLst>
      <p:ext uri="{BB962C8B-B14F-4D97-AF65-F5344CB8AC3E}">
        <p14:creationId xmlns:p14="http://schemas.microsoft.com/office/powerpoint/2010/main" val="17054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with Azure DocumentDB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167" y="1690688"/>
            <a:ext cx="8963025" cy="160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0167" y="3764280"/>
            <a:ext cx="896302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.NET SDK                                 </a:t>
            </a:r>
            <a:r>
              <a:rPr lang="en-US" dirty="0" err="1" smtClean="0"/>
              <a:t>NuGet</a:t>
            </a:r>
            <a:r>
              <a:rPr lang="en-US" dirty="0" smtClean="0"/>
              <a:t>: </a:t>
            </a:r>
            <a:r>
              <a:rPr lang="en-US" dirty="0" err="1" smtClean="0"/>
              <a:t>Microsoft.Azure.DocumentDB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Node.js SDK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Java SDK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JavaScript SDK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Python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5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188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Why NoSQL?</vt:lpstr>
      <vt:lpstr>NoSQL</vt:lpstr>
      <vt:lpstr>Brewer's Theorem</vt:lpstr>
      <vt:lpstr>Considerations when evaluating NoSQL</vt:lpstr>
      <vt:lpstr>Azure DocumentDB</vt:lpstr>
      <vt:lpstr>Pricing    Quotas and limits </vt:lpstr>
      <vt:lpstr>Developing with Azure DocumentDB</vt:lpstr>
      <vt:lpstr>Source Code with C# .NET </vt:lpstr>
      <vt:lpstr>DocumentDB in Action!</vt:lpstr>
      <vt:lpstr>What's Next?</vt:lpstr>
    </vt:vector>
  </TitlesOfParts>
  <Company>American Campus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DocumentDB in Action!</dc:title>
  <dc:creator>Merwan Chinta</dc:creator>
  <cp:lastModifiedBy>Merwan Chinta</cp:lastModifiedBy>
  <cp:revision>52</cp:revision>
  <dcterms:created xsi:type="dcterms:W3CDTF">2016-01-23T12:50:08Z</dcterms:created>
  <dcterms:modified xsi:type="dcterms:W3CDTF">2016-01-28T23:28:11Z</dcterms:modified>
</cp:coreProperties>
</file>