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2408EED-4CD4-4903-B0EF-AAD39A778B03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561E49-C1C4-4163-99A3-29CF55A210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to:</a:t>
            </a:r>
            <a:br>
              <a:rPr lang="en-US" dirty="0" smtClean="0"/>
            </a:br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Repeating a sequence of steps while not at the end of the conditional</a:t>
            </a:r>
          </a:p>
          <a:p>
            <a:endParaRPr lang="en-US" dirty="0" smtClean="0"/>
          </a:p>
          <a:p>
            <a:r>
              <a:rPr lang="en-US" dirty="0" smtClean="0"/>
              <a:t>Remember, a conditional is a statement that must be true before executing an action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Sah\AppData\Local\Microsoft\Windows\Temporary Internet Files\Content.IE5\1V1DSIYP\MC90030151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9800" y="2514600"/>
            <a:ext cx="4791484" cy="409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Imagine you have a birthday </a:t>
            </a:r>
            <a:r>
              <a:rPr lang="en-US" dirty="0" smtClean="0"/>
              <a:t>cake…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08333" cy="3450696"/>
          </a:xfrm>
        </p:spPr>
        <p:txBody>
          <a:bodyPr/>
          <a:lstStyle/>
          <a:p>
            <a:r>
              <a:rPr lang="en-US" dirty="0" smtClean="0"/>
              <a:t>Your cake is already pre-sliced into 24 pieces. </a:t>
            </a:r>
            <a:endParaRPr lang="en-US" dirty="0"/>
          </a:p>
          <a:p>
            <a:r>
              <a:rPr lang="en-US" dirty="0" smtClean="0"/>
              <a:t>So, </a:t>
            </a:r>
            <a:r>
              <a:rPr lang="en-US" b="1" dirty="0" smtClean="0">
                <a:solidFill>
                  <a:srgbClr val="00B050"/>
                </a:solidFill>
              </a:rPr>
              <a:t>for</a:t>
            </a:r>
            <a:r>
              <a:rPr lang="en-US" dirty="0" smtClean="0">
                <a:solidFill>
                  <a:srgbClr val="00B050"/>
                </a:solidFill>
              </a:rPr>
              <a:t> each slice of cake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a person at your party gets a </a:t>
            </a:r>
            <a:r>
              <a:rPr lang="en-US" dirty="0" smtClean="0">
                <a:solidFill>
                  <a:srgbClr val="FFC000"/>
                </a:solidFill>
              </a:rPr>
              <a:t>slice.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Until there are no slices </a:t>
            </a:r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Sah\AppData\Local\Microsoft\Windows\Temporary Internet Files\Content.IE5\X34YZD1H\MC900436393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038600"/>
            <a:ext cx="1981200" cy="252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71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for</a:t>
            </a:r>
            <a:r>
              <a:rPr lang="en-US" dirty="0" smtClean="0">
                <a:solidFill>
                  <a:srgbClr val="00B050"/>
                </a:solidFill>
              </a:rPr>
              <a:t> each slice of cake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a person at your party gets a </a:t>
            </a:r>
            <a:r>
              <a:rPr lang="en-US" dirty="0" smtClean="0">
                <a:solidFill>
                  <a:srgbClr val="FFC000"/>
                </a:solidFill>
              </a:rPr>
              <a:t>slice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Cake = </a:t>
            </a:r>
            <a:r>
              <a:rPr lang="en-US" dirty="0" smtClean="0"/>
              <a:t>24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for slice in Cake: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dirty="0" smtClean="0">
                <a:solidFill>
                  <a:srgbClr val="FFC000"/>
                </a:solidFill>
              </a:rPr>
              <a:t>ake = Cake – 1  </a:t>
            </a:r>
            <a:r>
              <a:rPr lang="en-US" dirty="0" smtClean="0">
                <a:solidFill>
                  <a:srgbClr val="FF0000"/>
                </a:solidFill>
              </a:rPr>
              <a:t># give someone a </a:t>
            </a:r>
            <a:r>
              <a:rPr lang="en-US" dirty="0" err="1" smtClean="0">
                <a:solidFill>
                  <a:srgbClr val="FF0000"/>
                </a:solidFill>
              </a:rPr>
              <a:t>slice,this</a:t>
            </a:r>
            <a:r>
              <a:rPr lang="en-US" dirty="0" smtClean="0">
                <a:solidFill>
                  <a:srgbClr val="FF0000"/>
                </a:solidFill>
              </a:rPr>
              <a:t> 				  repeats 24 times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would the code look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90800"/>
            <a:ext cx="7408333" cy="3450696"/>
          </a:xfrm>
        </p:spPr>
        <p:txBody>
          <a:bodyPr/>
          <a:lstStyle/>
          <a:p>
            <a:r>
              <a:rPr lang="en-US" dirty="0" smtClean="0"/>
              <a:t>Let’s act out a for-loop! </a:t>
            </a:r>
          </a:p>
          <a:p>
            <a:r>
              <a:rPr lang="en-US" dirty="0" smtClean="0"/>
              <a:t>We’ll be using candy instead of cake in this activity. The container of candy has 10 pieces. Each person will take 1 piece and then say aloud how many pieces are left.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Activity</a:t>
            </a:r>
            <a:endParaRPr lang="en-US" dirty="0"/>
          </a:p>
        </p:txBody>
      </p:sp>
      <p:pic>
        <p:nvPicPr>
          <p:cNvPr id="1026" name="Picture 2" descr="C:\Users\Sah\AppData\Local\Microsoft\Windows\Temporary Internet Files\Content.IE5\0V9978VU\MC900439767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6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200"/>
            <a:ext cx="7408333" cy="3450696"/>
          </a:xfrm>
        </p:spPr>
        <p:txBody>
          <a:bodyPr/>
          <a:lstStyle/>
          <a:p>
            <a:r>
              <a:rPr lang="en-US" dirty="0" smtClean="0"/>
              <a:t>For repeating a statement or group of statements a certain number of times</a:t>
            </a:r>
            <a:r>
              <a:rPr lang="en-US" dirty="0"/>
              <a:t>:</a:t>
            </a:r>
            <a:endParaRPr lang="en-US" dirty="0" smtClean="0"/>
          </a:p>
          <a:p>
            <a:pPr marL="301943" lvl="1" indent="0">
              <a:buNone/>
            </a:pPr>
            <a:r>
              <a:rPr lang="en-US" b="1" dirty="0" smtClean="0"/>
              <a:t>for</a:t>
            </a:r>
            <a:r>
              <a:rPr lang="en-US" dirty="0" smtClean="0"/>
              <a:t> x </a:t>
            </a:r>
            <a:r>
              <a:rPr lang="en-US" b="1" dirty="0" smtClean="0"/>
              <a:t>in </a:t>
            </a:r>
            <a:r>
              <a:rPr lang="en-US" dirty="0" smtClean="0"/>
              <a:t>range(0,3):     </a:t>
            </a:r>
          </a:p>
          <a:p>
            <a:pPr marL="627063" lvl="2" indent="0">
              <a:buNone/>
            </a:pPr>
            <a:r>
              <a:rPr lang="en-US" dirty="0" smtClean="0"/>
              <a:t>y = x + 1	# these 2 statements are repeated 3 times</a:t>
            </a:r>
          </a:p>
          <a:p>
            <a:pPr marL="627063" lvl="2" indent="0">
              <a:buNone/>
            </a:pPr>
            <a:r>
              <a:rPr lang="en-US" dirty="0" smtClean="0"/>
              <a:t>print(y)</a:t>
            </a:r>
            <a:endParaRPr lang="en-US" dirty="0" smtClean="0"/>
          </a:p>
          <a:p>
            <a:pPr lvl="1"/>
            <a:r>
              <a:rPr lang="en-US" dirty="0" smtClean="0"/>
              <a:t>What would this print?</a:t>
            </a:r>
            <a:endParaRPr lang="en-US" dirty="0" smtClean="0"/>
          </a:p>
          <a:p>
            <a:r>
              <a:rPr lang="en-US" dirty="0" smtClean="0"/>
              <a:t>Iterating through a collection of items in a list. This is the same idea as we saw with the cake example.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</a:t>
            </a:r>
            <a:r>
              <a:rPr lang="en-US" dirty="0" smtClean="0"/>
              <a:t>are For </a:t>
            </a:r>
            <a:r>
              <a:rPr lang="en-US" dirty="0" smtClean="0"/>
              <a:t>Loops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6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173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Introduction to: For Loops</vt:lpstr>
      <vt:lpstr>Definition</vt:lpstr>
      <vt:lpstr>Imagine you have a birthday cake… </vt:lpstr>
      <vt:lpstr>PowerPoint Presentation</vt:lpstr>
      <vt:lpstr>What would the code look like?</vt:lpstr>
      <vt:lpstr>Interactive Activity</vt:lpstr>
      <vt:lpstr>When are For Loops useful?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to: For Loops</dc:title>
  <dc:creator>Sah</dc:creator>
  <cp:lastModifiedBy>Sah</cp:lastModifiedBy>
  <cp:revision>51</cp:revision>
  <dcterms:created xsi:type="dcterms:W3CDTF">2014-02-17T19:06:29Z</dcterms:created>
  <dcterms:modified xsi:type="dcterms:W3CDTF">2014-02-24T07:07:20Z</dcterms:modified>
</cp:coreProperties>
</file>