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to:</a:t>
            </a:r>
            <a:br>
              <a:rPr lang="en-US" dirty="0" smtClean="0"/>
            </a:br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Repeating statements a </a:t>
            </a:r>
            <a:r>
              <a:rPr lang="en-US" dirty="0" smtClean="0"/>
              <a:t>certain number of times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Remember, a conditional is a statement that must be true before executing an action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Sah\AppData\Local\Microsoft\Windows\Temporary Internet Files\Content.IE5\1V1DSIYP\MC900301512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2514600"/>
            <a:ext cx="4791484" cy="409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Imagine you have a birthday cake…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408333" cy="3450696"/>
          </a:xfrm>
        </p:spPr>
        <p:txBody>
          <a:bodyPr/>
          <a:lstStyle/>
          <a:p>
            <a:r>
              <a:rPr lang="en-US" dirty="0" smtClean="0"/>
              <a:t>Your cake is already pre-sliced into 24 pieces. </a:t>
            </a:r>
            <a:endParaRPr lang="en-US" dirty="0"/>
          </a:p>
          <a:p>
            <a:r>
              <a:rPr lang="en-US" dirty="0" smtClean="0"/>
              <a:t>So, for each slice of cake, a person at your party gets a slice.</a:t>
            </a:r>
          </a:p>
          <a:p>
            <a:r>
              <a:rPr lang="en-US" dirty="0" smtClean="0"/>
              <a:t>Until there are no slices left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ah\AppData\Local\Microsoft\Windows\Temporary Internet Files\Content.IE5\X34YZD1H\MC90043639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038600"/>
            <a:ext cx="1981200" cy="252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7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for each slice of cake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a person at your party gets a slice</a:t>
            </a:r>
          </a:p>
          <a:p>
            <a:r>
              <a:rPr lang="en-US" dirty="0" smtClean="0"/>
              <a:t>Python Code Example: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Cake = 24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for slice in Cake: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en-US" dirty="0" smtClean="0">
                <a:solidFill>
                  <a:srgbClr val="FFC000"/>
                </a:solidFill>
              </a:rPr>
              <a:t>ake = Cake – 1  </a:t>
            </a:r>
            <a:r>
              <a:rPr lang="en-US" dirty="0" smtClean="0">
                <a:solidFill>
                  <a:srgbClr val="FF0000"/>
                </a:solidFill>
              </a:rPr>
              <a:t># give someone a </a:t>
            </a:r>
            <a:r>
              <a:rPr lang="en-US" dirty="0" err="1" smtClean="0">
                <a:solidFill>
                  <a:srgbClr val="FF0000"/>
                </a:solidFill>
              </a:rPr>
              <a:t>slice,this</a:t>
            </a:r>
            <a:r>
              <a:rPr lang="en-US" dirty="0" smtClean="0">
                <a:solidFill>
                  <a:srgbClr val="FF0000"/>
                </a:solidFill>
              </a:rPr>
              <a:t> 				  repeats 24 times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would the code look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7408333" cy="3450696"/>
          </a:xfrm>
        </p:spPr>
        <p:txBody>
          <a:bodyPr/>
          <a:lstStyle/>
          <a:p>
            <a:r>
              <a:rPr lang="en-US" dirty="0" smtClean="0"/>
              <a:t>For repeating a statement or group of statements a certain number of times</a:t>
            </a:r>
            <a:r>
              <a:rPr lang="en-US" dirty="0"/>
              <a:t>:</a:t>
            </a:r>
            <a:endParaRPr lang="en-US" dirty="0" smtClean="0"/>
          </a:p>
          <a:p>
            <a:pPr marL="301943" lvl="1" indent="0">
              <a:buNone/>
            </a:pPr>
            <a:r>
              <a:rPr lang="en-US" b="1" dirty="0" smtClean="0"/>
              <a:t>for</a:t>
            </a:r>
            <a:r>
              <a:rPr lang="en-US" dirty="0" smtClean="0"/>
              <a:t> x </a:t>
            </a:r>
            <a:r>
              <a:rPr lang="en-US" b="1" dirty="0" smtClean="0"/>
              <a:t>in </a:t>
            </a:r>
            <a:r>
              <a:rPr lang="en-US" dirty="0" smtClean="0"/>
              <a:t>range(0,3):     </a:t>
            </a:r>
          </a:p>
          <a:p>
            <a:pPr marL="627063" lvl="2" indent="0">
              <a:buNone/>
            </a:pPr>
            <a:r>
              <a:rPr lang="en-US" dirty="0" smtClean="0"/>
              <a:t>y = x + 1	# these 2 statements are repeated 3 times</a:t>
            </a:r>
          </a:p>
          <a:p>
            <a:pPr marL="627063" lvl="2" indent="0">
              <a:buNone/>
            </a:pPr>
            <a:r>
              <a:rPr lang="en-US" dirty="0" smtClean="0"/>
              <a:t>print(y)</a:t>
            </a:r>
          </a:p>
          <a:p>
            <a:pPr lvl="1"/>
            <a:r>
              <a:rPr lang="en-US" dirty="0" smtClean="0"/>
              <a:t>What would this print?</a:t>
            </a:r>
          </a:p>
          <a:p>
            <a:r>
              <a:rPr lang="en-US" dirty="0" smtClean="0"/>
              <a:t>Iterating through a collection of items in a list. This is the same idea as we saw with the cake example.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are </a:t>
            </a:r>
            <a:r>
              <a:rPr lang="en-US" dirty="0" smtClean="0"/>
              <a:t>For-Loops </a:t>
            </a:r>
            <a:r>
              <a:rPr lang="en-US" dirty="0" smtClean="0"/>
              <a:t>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0800"/>
            <a:ext cx="7408333" cy="3450696"/>
          </a:xfrm>
        </p:spPr>
        <p:txBody>
          <a:bodyPr/>
          <a:lstStyle/>
          <a:p>
            <a:r>
              <a:rPr lang="en-US" dirty="0" smtClean="0"/>
              <a:t>Let’s act out a for-loop! </a:t>
            </a:r>
          </a:p>
          <a:p>
            <a:r>
              <a:rPr lang="en-US" dirty="0" smtClean="0"/>
              <a:t>We’ll be using candy instead of cake in this activity. The container of candy has 10 pieces. Each person will take 1 piece and then say aloud how many pieces are left.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Activity</a:t>
            </a:r>
            <a:endParaRPr lang="en-US" dirty="0"/>
          </a:p>
        </p:txBody>
      </p:sp>
      <p:pic>
        <p:nvPicPr>
          <p:cNvPr id="1026" name="Picture 2" descr="C:\Users\Sah\AppData\Local\Microsoft\Windows\Temporary Internet Files\Content.IE5\0V9978VU\MC90043976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19456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8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107</TotalTime>
  <Words>170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Introduction to: For Loops</vt:lpstr>
      <vt:lpstr>Definition</vt:lpstr>
      <vt:lpstr>Imagine you have a birthday cake… </vt:lpstr>
      <vt:lpstr>PowerPoint Presentation</vt:lpstr>
      <vt:lpstr>What would the code look like?</vt:lpstr>
      <vt:lpstr>When are For-Loops useful?</vt:lpstr>
      <vt:lpstr>Interactive Activity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to: For Loops</dc:title>
  <dc:creator>Sah</dc:creator>
  <cp:lastModifiedBy>Sah</cp:lastModifiedBy>
  <cp:revision>59</cp:revision>
  <dcterms:created xsi:type="dcterms:W3CDTF">2014-02-17T19:06:29Z</dcterms:created>
  <dcterms:modified xsi:type="dcterms:W3CDTF">2014-02-24T18:56:36Z</dcterms:modified>
</cp:coreProperties>
</file>