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E65D-AF83-4ADB-BC29-1051F9C0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F2256-7A66-4F1B-AA9C-EAF7D3FE0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9C93-4BE6-4D9F-A8FE-A30434D5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E63B-4208-46B0-870C-6C48C690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BBD3-8DC5-4FE8-A3CB-37B50036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10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DA76-C61F-4D3E-8374-6410189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18AC5-C2EF-4062-B2FE-263FD2A08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F59C-9B86-4485-9E9B-12947C2D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C04DF-1E02-44FA-AFED-C15F0B73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4537-EDFB-452D-9194-34B4852C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230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27D2B-CABF-4B51-9055-09EE5EE6C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E1AF2-F4AB-429B-925C-C6B14E10F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576F-D334-4686-B8C6-24C3E02F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5AB7-2FEE-4735-9347-E637F023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6F49-B60A-41F3-A451-7BB6B3BF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339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ACA-B628-47CE-B1C8-D73B7B21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4580-2BAF-433E-B501-1C264FB5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84A5-6653-4E19-AF7D-F64F1C59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2AF9-E58E-4D49-8583-ABBB1410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DB74-C17B-486C-AEEB-860AFD4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45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BE3C-E870-4E0B-AAFF-B83B88A2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76CA9-ADAD-4041-8AB7-738B3C47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A05FA-4929-4AEF-864E-E9E128AE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9403-B681-4980-B3A8-6FA8578D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9689-1678-48BD-8BCA-D0FCAB72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384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92B1-62CD-4569-8F4A-90D90932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E740-A7DF-4747-9BDE-3534735D5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D87D-46A0-450D-8B5F-61BDCB2F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151D6-B4EA-4B52-A422-4087EA6F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0F54F-5306-4118-9085-F31885D1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9E8CF-AC37-4DB7-B289-537CB7AD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41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94BE-64AA-4EF0-AA80-1739ED52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3EE0D-DB51-4928-BDE0-2A6428D4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B850C-8F60-4153-8A90-E0545C04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D2E75-FF26-46F0-8BE5-55CB1F82B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1CA19-5AF7-4BD1-87C3-DC4A2418A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7B49-D848-492A-9690-3723FB00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DE959-1B4E-461C-B418-FE2D39D2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97A01-3A1E-4EEA-9D0A-F73B3E13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76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6EAA-EFE1-4E0B-8C4F-FC8BD7F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99074-AE3C-4831-84F1-FCE33F90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7F762-FF04-46FA-924A-922C7C69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C705A-258A-4149-8FCF-BBC8081C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314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FADA2-1A75-4AAC-8892-7BBC200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969CE-77E5-4206-B7A9-D61DB707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B0A3F-DB38-4516-BD0B-989A2C9A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708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44D4-DD50-4892-8777-1B2BFD64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3E8C-7D29-437F-92D4-2CE52B689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B154E-8CDF-4082-8D4B-2CD1F437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108D-4187-4F4C-A374-F3491A81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2AAB0-C415-4F70-8E52-B345030C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50BD-3A42-47E7-84D5-9C2190AF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30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AD9-4AB2-4CAE-A01D-F83FBB5B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5E7B2-78F1-42AC-8F8E-F980ED5C5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3B653-1258-4022-9659-068103B88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B5CC-81A1-4A01-8B0C-4BAF6628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58DEA-FD85-4E83-9858-E86422A6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C319D-7C1E-4C0B-8EC2-203FFE20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461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E38AC-4C9C-47D1-A36F-48310E95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6A38C-6DBF-46A9-844B-E2AF9E1D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4B7C-673F-4B0B-98A9-03DAA868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3BA9-740B-4A3A-BB70-85E835D72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CB8CA-5218-4E1C-850E-72FBF903C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728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DFE43-6886-443C-B8FB-76CB16614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Vulnerability management vs. patching</a:t>
            </a:r>
            <a:endParaRPr lang="en-NL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0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5D7D7-5DEF-4C64-B49D-CB249C9F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965" y="70977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Common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E67C-2F4F-4DE1-986E-114EF3B2E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“We do not need a vulnerability management program because we have a good patching strategy”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D31D7793-5C50-45E2-AC80-0E4A8F9D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784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276A-6A3B-498E-8703-8BA6EC02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Patching – affects well defined category of assets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Vulnerability management answers few different questions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Did we address ALL the assets?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Did we test categories of assets we don’t really consider as IT? (smart TV/refrigerators…)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Did we test the unfortunate wrong usage of a well patched asset?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…</a:t>
            </a:r>
          </a:p>
          <a:p>
            <a:pPr marL="0" indent="0">
              <a:buNone/>
            </a:pPr>
            <a:endParaRPr lang="en-NL" sz="2400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2A0144-144D-4AD5-A803-D80639141E1A}"/>
              </a:ext>
            </a:extLst>
          </p:cNvPr>
          <p:cNvSpPr txBox="1">
            <a:spLocks/>
          </p:cNvSpPr>
          <p:nvPr/>
        </p:nvSpPr>
        <p:spPr>
          <a:xfrm>
            <a:off x="188817" y="6094229"/>
            <a:ext cx="6129316" cy="657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3F3F3F"/>
                </a:solidFill>
              </a:rPr>
              <a:t>https://www.youtube.com/watch?v=rsRjQDrDnY8</a:t>
            </a:r>
            <a:endParaRPr lang="en-NL" sz="2400" b="1" dirty="0">
              <a:solidFill>
                <a:srgbClr val="3F3F3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584BD-4C05-4BD9-BAE1-0C569961844E}"/>
              </a:ext>
            </a:extLst>
          </p:cNvPr>
          <p:cNvSpPr txBox="1">
            <a:spLocks/>
          </p:cNvSpPr>
          <p:nvPr/>
        </p:nvSpPr>
        <p:spPr>
          <a:xfrm>
            <a:off x="861592" y="795670"/>
            <a:ext cx="3855720" cy="1504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F3F3F"/>
                </a:solidFill>
              </a:rPr>
              <a:t>One of these things is not like the other</a:t>
            </a:r>
            <a:endParaRPr lang="en-NL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5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6C481-8DE3-4334-A5AB-4690D673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190307"/>
            <a:ext cx="10684151" cy="23957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assume we know all our assets and we have tooling to patch every one of them</a:t>
            </a:r>
            <a:b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 all 40567 of them 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8637E3-799A-4FA3-B874-E2BEFB508F23}"/>
              </a:ext>
            </a:extLst>
          </p:cNvPr>
          <p:cNvSpPr txBox="1">
            <a:spLocks/>
          </p:cNvSpPr>
          <p:nvPr/>
        </p:nvSpPr>
        <p:spPr>
          <a:xfrm>
            <a:off x="3019550" y="79963"/>
            <a:ext cx="6371661" cy="83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dirty="0"/>
              <a:t>UTOPIA assumption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ACA35F-E60E-4642-AEB2-42A3F80D2ADE}"/>
              </a:ext>
            </a:extLst>
          </p:cNvPr>
          <p:cNvSpPr txBox="1">
            <a:spLocks/>
          </p:cNvSpPr>
          <p:nvPr/>
        </p:nvSpPr>
        <p:spPr>
          <a:xfrm>
            <a:off x="3721396" y="6033977"/>
            <a:ext cx="7385202" cy="5843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dirty="0"/>
              <a:t>*Let the rat race begin </a:t>
            </a:r>
          </a:p>
        </p:txBody>
      </p:sp>
      <p:pic>
        <p:nvPicPr>
          <p:cNvPr id="6" name="Graphic 5" descr="Rat">
            <a:extLst>
              <a:ext uri="{FF2B5EF4-FFF2-40B4-BE49-F238E27FC236}">
                <a16:creationId xmlns:a16="http://schemas.microsoft.com/office/drawing/2014/main" id="{F3664D58-DD03-4F0C-8845-6177921C7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6389" y="5594909"/>
            <a:ext cx="914400" cy="914400"/>
          </a:xfrm>
          <a:prstGeom prst="rect">
            <a:avLst/>
          </a:prstGeom>
        </p:spPr>
      </p:pic>
      <p:pic>
        <p:nvPicPr>
          <p:cNvPr id="12" name="Graphic 11" descr="Rat">
            <a:extLst>
              <a:ext uri="{FF2B5EF4-FFF2-40B4-BE49-F238E27FC236}">
                <a16:creationId xmlns:a16="http://schemas.microsoft.com/office/drawing/2014/main" id="{26E960C8-A212-43CF-BF13-65D2D006F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0158" y="6025520"/>
            <a:ext cx="914400" cy="914400"/>
          </a:xfrm>
          <a:prstGeom prst="rect">
            <a:avLst/>
          </a:prstGeom>
        </p:spPr>
      </p:pic>
      <p:pic>
        <p:nvPicPr>
          <p:cNvPr id="16" name="Graphic 15" descr="Rat">
            <a:extLst>
              <a:ext uri="{FF2B5EF4-FFF2-40B4-BE49-F238E27FC236}">
                <a16:creationId xmlns:a16="http://schemas.microsoft.com/office/drawing/2014/main" id="{EF8B4808-7626-4406-BEAE-5F4DCC04A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8550" y="5774744"/>
            <a:ext cx="914400" cy="914400"/>
          </a:xfrm>
          <a:prstGeom prst="rect">
            <a:avLst/>
          </a:prstGeom>
        </p:spPr>
      </p:pic>
      <p:pic>
        <p:nvPicPr>
          <p:cNvPr id="18" name="Graphic 17" descr="Rat">
            <a:extLst>
              <a:ext uri="{FF2B5EF4-FFF2-40B4-BE49-F238E27FC236}">
                <a16:creationId xmlns:a16="http://schemas.microsoft.com/office/drawing/2014/main" id="{863E3100-D36E-4E5A-968E-C8ED5833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2940" y="5595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8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36F41E-685A-41F3-9D40-0E60698F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3752077" y="2019878"/>
            <a:ext cx="6858000" cy="2818244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B9EEB8-10D9-43AD-8876-D0E0F63E9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1294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B6318-D2B2-4B2C-9CF9-E538C779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59" y="1891265"/>
            <a:ext cx="6196391" cy="2264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Vulnerability management </a:t>
            </a:r>
            <a:r>
              <a:rPr lang="en-US" sz="32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= Policy + Awareness + Prioritization + Patch Management + Testing + Tweaking + Mitigations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4C2B2-3EB6-499B-8FFC-DBBD2B3B019A}"/>
              </a:ext>
            </a:extLst>
          </p:cNvPr>
          <p:cNvSpPr txBox="1">
            <a:spLocks/>
          </p:cNvSpPr>
          <p:nvPr/>
        </p:nvSpPr>
        <p:spPr>
          <a:xfrm>
            <a:off x="321595" y="800157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0000"/>
                </a:solidFill>
              </a:rPr>
              <a:t>The formula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0D6C0E-7FCE-4EB8-BCE5-2CF10DD7321A}"/>
              </a:ext>
            </a:extLst>
          </p:cNvPr>
          <p:cNvSpPr txBox="1">
            <a:spLocks/>
          </p:cNvSpPr>
          <p:nvPr/>
        </p:nvSpPr>
        <p:spPr>
          <a:xfrm>
            <a:off x="8389417" y="950949"/>
            <a:ext cx="3262835" cy="4956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So while </a:t>
            </a:r>
            <a:r>
              <a:rPr lang="en-US" sz="3200" b="1" dirty="0"/>
              <a:t>patching</a:t>
            </a:r>
            <a:r>
              <a:rPr lang="en-US" sz="3200" b="1" dirty="0">
                <a:solidFill>
                  <a:schemeClr val="bg1"/>
                </a:solidFill>
              </a:rPr>
              <a:t> is an essential part of the vulnerability management program, it covers just a part of this program and leaves many other open ends which give a sense of fake security.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8A0EA3-0AA4-4B7E-8802-DD4B1A230B81}"/>
              </a:ext>
            </a:extLst>
          </p:cNvPr>
          <p:cNvSpPr txBox="1">
            <a:spLocks/>
          </p:cNvSpPr>
          <p:nvPr/>
        </p:nvSpPr>
        <p:spPr>
          <a:xfrm>
            <a:off x="8176437" y="4195873"/>
            <a:ext cx="3791909" cy="2390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6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Vulnerability management vs. patching</vt:lpstr>
      <vt:lpstr>Common assumption</vt:lpstr>
      <vt:lpstr>PowerPoint Presentation</vt:lpstr>
      <vt:lpstr>Let’s assume we know all our assets and we have tooling to patch every one of them … all 40567 of them …</vt:lpstr>
      <vt:lpstr>Vulnerability management = Policy + Awareness + Prioritization + Patch Management + Testing + Tweaking + Mitigations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management vs. patching</dc:title>
  <dc:creator>Daniela Zamfiroiu | One Zero IT</dc:creator>
  <cp:lastModifiedBy>Daniela Zamfiroiu | One Zero IT</cp:lastModifiedBy>
  <cp:revision>2</cp:revision>
  <dcterms:created xsi:type="dcterms:W3CDTF">2020-10-29T20:00:16Z</dcterms:created>
  <dcterms:modified xsi:type="dcterms:W3CDTF">2020-10-29T20:20:32Z</dcterms:modified>
</cp:coreProperties>
</file>