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31" autoAdjust="0"/>
  </p:normalViewPr>
  <p:slideViewPr>
    <p:cSldViewPr snapToGrid="0">
      <p:cViewPr varScale="1">
        <p:scale>
          <a:sx n="60" d="100"/>
          <a:sy n="60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658A8-562E-4B99-86FB-BC8EA0C3524B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28994-EAD7-40E7-BA4D-4EA37E0B3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8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有一些本来不属于自监督的方法也被归为了自监督，比如图像生成、超分辨、视频生成、光流预测等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11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0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1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8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1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Ego-motion: </a:t>
            </a:r>
            <a:r>
              <a:rPr lang="zh-CN" altLang="en-US" dirty="0" smtClean="0"/>
              <a:t>画面与相机的运动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20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Ego-motion: </a:t>
            </a:r>
            <a:r>
              <a:rPr lang="zh-CN" altLang="en-US" smtClean="0"/>
              <a:t>画面与相机的运动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1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59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因为视频特征多了一个时间维度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77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2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Discriminator</a:t>
            </a:r>
            <a:r>
              <a:rPr lang="zh-CN" altLang="en-US" baseline="0" dirty="0" smtClean="0"/>
              <a:t>是否通过捕捉语义特征来进行判别这一点存疑，有可能是通过图片的纹理差异；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只有一篇做</a:t>
            </a:r>
            <a:r>
              <a:rPr lang="en-US" altLang="zh-CN" baseline="0" dirty="0" err="1" smtClean="0"/>
              <a:t>inpainting</a:t>
            </a:r>
            <a:r>
              <a:rPr lang="zh-CN" altLang="en-US" baseline="0" dirty="0" smtClean="0"/>
              <a:t>的文章研究了</a:t>
            </a:r>
            <a:r>
              <a:rPr lang="en-US" altLang="zh-CN" baseline="0" dirty="0" smtClean="0"/>
              <a:t>generator</a:t>
            </a:r>
            <a:r>
              <a:rPr lang="zh-CN" altLang="en-US" baseline="0" dirty="0" smtClean="0"/>
              <a:t>参数的迁移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7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Colorization</a:t>
            </a:r>
            <a:r>
              <a:rPr lang="zh-CN" altLang="en-US" baseline="0" dirty="0" smtClean="0"/>
              <a:t>是正统的</a:t>
            </a:r>
            <a:r>
              <a:rPr lang="en-US" altLang="zh-CN" baseline="0" dirty="0" smtClean="0"/>
              <a:t>self-supervised</a:t>
            </a:r>
            <a:r>
              <a:rPr lang="zh-CN" altLang="en-US" baseline="0" dirty="0" smtClean="0"/>
              <a:t>方法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可能学到一些物体形状有关的信息</a:t>
            </a:r>
            <a:endParaRPr lang="en-US" altLang="zh-CN" baseline="0" dirty="0" smtClean="0"/>
          </a:p>
          <a:p>
            <a:r>
              <a:rPr lang="zh-CN" altLang="en-US" baseline="0" dirty="0" smtClean="0"/>
              <a:t>有点类似</a:t>
            </a:r>
            <a:r>
              <a:rPr lang="en-US" altLang="zh-CN" baseline="0" dirty="0" smtClean="0"/>
              <a:t>semantic segmentation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6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4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1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4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0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28994-EAD7-40E7-BA4D-4EA37E0B30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8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9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4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1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2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2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6176-AB13-4003-992A-A2B0C9071AFE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4751-3B8A-407F-8273-14BA92AB6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6266" y="2326104"/>
            <a:ext cx="889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 Overview of Self-supervised Methods</a:t>
            </a:r>
            <a:endParaRPr lang="zh-CN" altLang="en-US" sz="3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20253" y="3208421"/>
            <a:ext cx="9063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02732" y="3572746"/>
            <a:ext cx="869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Qinwei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Xu		2019/05/07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546" y="6019167"/>
            <a:ext cx="1188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Reference: </a:t>
            </a:r>
          </a:p>
          <a:p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Self-supervised Visual Feature Learning with Deep Neural Networks: A Survey	</a:t>
            </a:r>
            <a:r>
              <a:rPr lang="en-US" altLang="zh-CN" sz="20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arixiv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2019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6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Free Semantic Label-based </a:t>
            </a:r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582" y="862707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with Labels Generated by Game Engines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4427" y="1367446"/>
            <a:ext cx="1088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Given models of various objects and layouts of environments, game engines can render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realistic images with accurate pixel-level labels</a:t>
            </a:r>
            <a:endParaRPr lang="en-US" altLang="zh-CN" sz="24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319" y="2684655"/>
            <a:ext cx="6757236" cy="194585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14427" y="5040428"/>
            <a:ext cx="1088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domain gap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between synthetic images and real-world images needs to be addressed when applied to real-world images 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5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Free Semantic Label-based </a:t>
            </a:r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582" y="862707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with Labels Generated by Game Engines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4427" y="1351404"/>
            <a:ext cx="1088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utilizing synthetic and real-world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images for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self-supervised feature learning 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295" y="619598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[4]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Z. Ren and Y. J. Lee, “Cross-domain self-supervised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multi-task feature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using synthetic imagery,” in CVPR, 2018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599" y="1866166"/>
            <a:ext cx="65341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Free Semantic Label-based </a:t>
            </a:r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46" y="862707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with Labels Generated by Hard-code programs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4427" y="2005084"/>
            <a:ext cx="1088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Employing hard-code programs on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images to obtain labels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4427" y="3147461"/>
            <a:ext cx="1088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Distill knowledge from hard-code detectors, such as foreground object detection, edge detection, relative depth prediction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4427" y="4659171"/>
            <a:ext cx="10692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Drawback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the semantic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labels generated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by hard-code detector usually are very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noisy which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need to specifically cope with 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1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80211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Video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37" y="619473"/>
            <a:ext cx="9906000" cy="61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Free Semantic Label-based </a:t>
            </a:r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246" y="862707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from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video generation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4427" y="1599251"/>
            <a:ext cx="1088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Parameters of discriminator can be transferred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4427" y="3072339"/>
            <a:ext cx="1088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color coherence between consecutive frames  within a short time is a strong supervision signal 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246" y="2335795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from video colorization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4427" y="4178215"/>
            <a:ext cx="1088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Given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reference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RGB frame and a gray-scale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image, colorize the gray-scale image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4427" y="5284089"/>
            <a:ext cx="1088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Another perspective is directly transform a grayscale video clip to a colorful video clip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7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Free Semantic Label-based </a:t>
            </a:r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68" y="718329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from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video prediction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8385" y="1134033"/>
            <a:ext cx="1088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Predicting future frame sequences based on a limited number of frames 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12" y="1614344"/>
            <a:ext cx="4881061" cy="35091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98385" y="5142128"/>
            <a:ext cx="1097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work has been done to study the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generalization ability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of features learned by video prediction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295" y="619598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[5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 R. Villegas, J. Yang, S. Hong, X. Lin, and H. Lee, “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Decomposing motion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content for natural video sequence prediction,”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ICLR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2017.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2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Temporal Context-based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68" y="718329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Temporal order verification: correct or incorrect temporal order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295" y="619598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[6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 I.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Misra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C. L.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Zitnick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and M. Hebert, “Shuffle and learn: unsupervised learning using temporal order verification,” in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ECCV, pp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527–544, Springer, 2016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68" y="1315988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Temporal order recognition: recognize the temporal order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582" y="4958849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Frames are sampled according to the magnitude of optical flow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728" y="1955469"/>
            <a:ext cx="5430251" cy="285339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6582" y="5474922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Drawback: computation of optical flow is expensive and slow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3979" y="3263170"/>
            <a:ext cx="36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Shuffle and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 [6]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9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Cross Modal-based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68" y="718329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Learning from RGB-Flow Correspondence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868" y="6436374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[7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 R.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Arandjelovic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 A. Zisserman, “Look, listen and learn,”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ICCV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pp. 609–617, IEEE, 2017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98" y="1244325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Optical flow estimation (e.g., </a:t>
            </a: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FlowNets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0421" y="2231834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from Visual-Audio Correspondence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421" y="5725230"/>
            <a:ext cx="1149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Ego-motion:  the correspondence between visual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signal and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motor signal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1698" y="1704027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RGB and optical flow correspondence verification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64" y="2835052"/>
            <a:ext cx="6749320" cy="28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Comparison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264696" y="1038340"/>
            <a:ext cx="1227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Linear classification on ImageNet and Places datasets using activations from the convolutional layers of an </a:t>
            </a:r>
            <a:r>
              <a:rPr lang="en-US" altLang="zh-CN" sz="24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AlexNet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as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features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0421" y="5121056"/>
            <a:ext cx="1227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onv3 &amp; conv4 features preform better 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Shallow layers (conv1 &amp; conv2) capture general low-level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Deep layers (conv5) capture pretext task-related features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4308"/>
            <a:ext cx="12192000" cy="28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Comparison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17047" y="763851"/>
            <a:ext cx="1227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Self-supervised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feature learning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82" y="1351239"/>
            <a:ext cx="8991350" cy="39746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3347" y="5663882"/>
            <a:ext cx="1167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Comparable to supervised pre-training, especially for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 detection and semantic segmentation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8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1212"/>
            <a:ext cx="573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What is self-supervised learning?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054" y="1063424"/>
            <a:ext cx="11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ifference between pure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unsupervised learning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self-supervised learning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5483" y="1709500"/>
            <a:ext cx="11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Pure unsupervised learning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does not need any supervision signals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5483" y="2385427"/>
            <a:ext cx="10283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Self-supervised learning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needs supervision signals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(using automatically generated pseudo labels)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054" y="3421995"/>
            <a:ext cx="11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Generalized definition  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5483" y="4056219"/>
            <a:ext cx="1092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 long as the supervision signals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 not generated by human annotations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the learning paradigm is self-supervised 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1054" y="5062229"/>
            <a:ext cx="11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Significance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5483" y="5546448"/>
            <a:ext cx="1092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 tasks can greatly benefit from self-supervised pre-training when training data (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especially labelled training data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are scarce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9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Comparison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-17047" y="763851"/>
            <a:ext cx="1227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Self-supervised video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feature learning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233" y="5487419"/>
            <a:ext cx="1167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Much lower than supervised pre-training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probably due to easy overfitting of 3DConvNets and the complexity of video feature learning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988" y="1304378"/>
            <a:ext cx="7678651" cy="38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Future directions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421" y="1180946"/>
            <a:ext cx="1227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from synthetic data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bridge the domain gap by GAN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420" y="2155014"/>
            <a:ext cx="1227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web data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handle the noise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web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 and their associated metadata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419" y="3129082"/>
            <a:ext cx="1227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</a:t>
            </a:r>
            <a:r>
              <a:rPr lang="en-US" altLang="zh-CN" sz="2400" b="1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spatialtemporal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features from videos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more effective pretext tasks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419" y="4103150"/>
            <a:ext cx="1227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with data from different sensors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correspondence of data captured by different devices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0419" y="5446550"/>
            <a:ext cx="1227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with multiple pretext tasks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using different supervision signals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21212"/>
            <a:ext cx="573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What is self-supervised learning?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0844" y="1271971"/>
            <a:ext cx="11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General pipeline of self-supervised learning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66" y="0"/>
            <a:ext cx="4847976" cy="678164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1792" y="2016403"/>
            <a:ext cx="626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purpose is to transfer features trained from self-supervised pretext tasks to supervised downstream / target tasks;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792" y="3432886"/>
            <a:ext cx="626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features from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only the first several layers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are transferred as high-level features contains task-specific signals;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1792" y="4849369"/>
            <a:ext cx="626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Performance of the target task is used to evaluate the quality of self-supervised learning</a:t>
            </a:r>
            <a:endParaRPr lang="zh-CN" alt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24960"/>
            <a:ext cx="573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Self-supervised pretext tasks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57" y="648180"/>
            <a:ext cx="9227370" cy="61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79" y="44750"/>
            <a:ext cx="573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feature learning methods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567970"/>
            <a:ext cx="10261934" cy="62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Generation-based 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3795" y="886960"/>
            <a:ext cx="1062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Pretext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generation with GAN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generation with </a:t>
            </a: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inpainting</a:t>
            </a:r>
            <a:endParaRPr lang="en-US" altLang="zh-CN" sz="24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generation with super resolution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94" y="2643897"/>
            <a:ext cx="1099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Parameters of the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discriminator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can be transferred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1098" y="3105562"/>
            <a:ext cx="1099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needs to capture semantic features to distinguish real or fake images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793" y="4028892"/>
            <a:ext cx="10997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These tasks are not designed for self-supervised pre-training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main purpose is image generation / </a:t>
            </a: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inpainting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 super resolution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793" y="5318067"/>
            <a:ext cx="1099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Only a few works have been done to transfer the features of these tasks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Generation-based 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3795" y="838834"/>
            <a:ext cx="10628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Pretext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 generation with colorization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86" y="1808982"/>
            <a:ext cx="7994986" cy="22496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5458" y="4875233"/>
            <a:ext cx="1088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Networks need to recognize objects and to group pixels of the same part together to correctly colorize each pixel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3761" y="4058653"/>
            <a:ext cx="36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FCN structure for colorization [1]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0420" y="6363306"/>
            <a:ext cx="116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1] R. Zhang, P. Isola, and A. A.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Efros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“Colorful image colorization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,” in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ECCV, pp. 649–666, Springer, 2016.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1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Context-based 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582" y="862707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with context similarity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0047" y="4305489"/>
            <a:ext cx="10885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Iteratively cluster the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luster assignments are used as pseudo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Initial features are generated by hand-designed features (HOG, SIFT or Fisher Vector)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3761" y="3818023"/>
            <a:ext cx="36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Architecture of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DeepClustering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[2]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295" y="619598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[2] M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Caron, P. Bojanowski, A.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Joulin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and M.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Douze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“Deep clustering for unsupervised learning of visual features,” in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ECCV, 2018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86" y="1487397"/>
            <a:ext cx="7167562" cy="2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421" y="176463"/>
            <a:ext cx="109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Context-based image feature learning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582" y="862707"/>
            <a:ext cx="1062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Learning with spatial context structure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4427" y="1351404"/>
            <a:ext cx="10885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Predict the relative positions of two patches from same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Predict the correct order of a Jigsaw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Recognize the rotating angles of the whole images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3712" y="5436187"/>
            <a:ext cx="36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Jigsaw puzzle [3]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295" y="619598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[3]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M.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Noroozi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 P.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Favaro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“Unsupervised learning of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visual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representions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by solving jigsaw puzzles,” in ECCV, 2016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17" y="2671286"/>
            <a:ext cx="8056155" cy="27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1168</Words>
  <Application>Microsoft Office PowerPoint</Application>
  <PresentationFormat>宽屏</PresentationFormat>
  <Paragraphs>133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 Unicode MS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徐勤伟</dc:creator>
  <cp:lastModifiedBy>徐勤伟</cp:lastModifiedBy>
  <cp:revision>34</cp:revision>
  <dcterms:created xsi:type="dcterms:W3CDTF">2019-05-06T13:03:46Z</dcterms:created>
  <dcterms:modified xsi:type="dcterms:W3CDTF">2019-05-07T09:13:45Z</dcterms:modified>
</cp:coreProperties>
</file>