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1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DD5A6-4607-4BEF-864D-5ECF46264E3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52BEB-CAB1-4D46-8767-54A81C83F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301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ell MT" panose="02020503060305020303" pitchFamily="18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ell MT" panose="020205030603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smtClean="0"/>
              <a:t>Sub-title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603F-573E-490A-BFCD-B093CDCA319C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D14D-CE1E-4DB3-B3E3-6601F93B1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47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603F-573E-490A-BFCD-B093CDCA319C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D14D-CE1E-4DB3-B3E3-6601F93B1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57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603F-573E-490A-BFCD-B093CDCA319C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D14D-CE1E-4DB3-B3E3-6601F93B1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49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017000" cy="365125"/>
          </a:xfrm>
        </p:spPr>
        <p:txBody>
          <a:bodyPr/>
          <a:lstStyle>
            <a:lvl1pPr marL="0" indent="0">
              <a:buNone/>
              <a:defRPr>
                <a:latin typeface="Bell MT" panose="02020503060305020303" pitchFamily="18" charset="0"/>
              </a:defRPr>
            </a:lvl1pPr>
          </a:lstStyle>
          <a:p>
            <a:pPr lvl="0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623384"/>
            <a:ext cx="12192000" cy="234616"/>
          </a:xfrm>
        </p:spPr>
        <p:txBody>
          <a:bodyPr>
            <a:normAutofit/>
          </a:bodyPr>
          <a:lstStyle>
            <a:lvl1pPr marL="0" indent="0" algn="r">
              <a:buNone/>
              <a:defRPr sz="800"/>
            </a:lvl1pPr>
          </a:lstStyle>
          <a:p>
            <a:pPr lvl="0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8925" y="715963"/>
            <a:ext cx="11598275" cy="5697537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latin typeface="Bell MT" panose="02020503060305020303" pitchFamily="18" charset="0"/>
              </a:defRPr>
            </a:lvl1pPr>
          </a:lstStyle>
          <a:p>
            <a:pPr lvl="0"/>
            <a:r>
              <a:rPr lang="en-US" altLang="ko-KR" dirty="0" smtClean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400166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603F-573E-490A-BFCD-B093CDCA319C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D14D-CE1E-4DB3-B3E3-6601F93B1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9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603F-573E-490A-BFCD-B093CDCA319C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D14D-CE1E-4DB3-B3E3-6601F93B1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29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603F-573E-490A-BFCD-B093CDCA319C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D14D-CE1E-4DB3-B3E3-6601F93B1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55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603F-573E-490A-BFCD-B093CDCA319C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D14D-CE1E-4DB3-B3E3-6601F93B1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73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603F-573E-490A-BFCD-B093CDCA319C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D14D-CE1E-4DB3-B3E3-6601F93B1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98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603F-573E-490A-BFCD-B093CDCA319C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D14D-CE1E-4DB3-B3E3-6601F93B1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85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603F-573E-490A-BFCD-B093CDCA319C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D14D-CE1E-4DB3-B3E3-6601F93B1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73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0603F-573E-490A-BFCD-B093CDCA319C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9D14D-CE1E-4DB3-B3E3-6601F93B12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415089"/>
            <a:ext cx="90477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0" y="6631405"/>
            <a:ext cx="1219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21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77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092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70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Office PowerPoint</Application>
  <PresentationFormat>와이드스크린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Bell MT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dongmyeong</dc:creator>
  <cp:lastModifiedBy>lee dongmyeong</cp:lastModifiedBy>
  <cp:revision>14</cp:revision>
  <dcterms:created xsi:type="dcterms:W3CDTF">2020-03-12T06:49:44Z</dcterms:created>
  <dcterms:modified xsi:type="dcterms:W3CDTF">2020-05-14T23:12:25Z</dcterms:modified>
</cp:coreProperties>
</file>