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D5A6-4607-4BEF-864D-5ECF46264E3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52BEB-CAB1-4D46-8767-54A81C83F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01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7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7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017000" cy="365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623384"/>
            <a:ext cx="12192000" cy="234616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288925" y="715963"/>
            <a:ext cx="11598275" cy="56975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166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9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5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8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85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415089"/>
            <a:ext cx="90477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6631405"/>
            <a:ext cx="1219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1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77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dongmyeong</dc:creator>
  <cp:lastModifiedBy>lee dongmyeong</cp:lastModifiedBy>
  <cp:revision>5</cp:revision>
  <dcterms:created xsi:type="dcterms:W3CDTF">2020-03-12T06:49:44Z</dcterms:created>
  <dcterms:modified xsi:type="dcterms:W3CDTF">2020-03-12T06:55:55Z</dcterms:modified>
</cp:coreProperties>
</file>