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9AC86-6328-48C1-A05A-B83E587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2F120-BE1A-4142-9452-4D4D41D9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3DDF5-C144-48EE-8A65-1F17AC00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EE128E-AD9B-4B02-836A-7AA1AB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D9AE1-AA68-4A2C-894E-A5654C81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Веб-разработка с помощью</a:t>
            </a:r>
            <a:br>
              <a:rPr lang="ru-RU" dirty="0"/>
            </a:b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369F9-1CD3-4EDB-8010-E0930024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09" y="4650662"/>
            <a:ext cx="8791575" cy="1655762"/>
          </a:xfrm>
        </p:spPr>
        <p:txBody>
          <a:bodyPr/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Панюшкин П.А.</a:t>
            </a:r>
          </a:p>
          <a:p>
            <a:pPr algn="r"/>
            <a:r>
              <a:rPr lang="ru-RU" dirty="0"/>
              <a:t>Преподователь</a:t>
            </a:r>
            <a:r>
              <a:rPr lang="en-US" dirty="0"/>
              <a:t>: </a:t>
            </a:r>
            <a:r>
              <a:rPr lang="ru-RU" dirty="0"/>
              <a:t>жирнова ю.в.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9FBB-0A78-44B9-8332-D8B382D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54CFC-9A6E-4F6D-A897-0E566326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Преимущества </a:t>
            </a:r>
            <a:r>
              <a:rPr lang="en-US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нужно для начала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Основы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8087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3FF0-15E4-4794-AAC8-28558E3E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42" y="0"/>
            <a:ext cx="9905998" cy="147857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A1BD-EF70-4716-8654-F09C6A65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47" y="121221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ru-RU" dirty="0"/>
              <a:t>скриптовый язык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языков, применяющихся для создания динамических веб-сайтов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Подавляющие большинство сайтов и веб-сервисов в интернете написано с помощью PHP. По некоторым оценкам PHP применяется более чем на 80% сайтов, среди которых такие сервисы, как facebook.com, vk.com, baidu.com и другие. И такая популярность неудивительна. Простота языка позволяет быстро и легко создавать сайты и порталы различной сложности.</a:t>
            </a:r>
          </a:p>
        </p:txBody>
      </p:sp>
      <p:pic>
        <p:nvPicPr>
          <p:cNvPr id="3074" name="Picture 2" descr="https://avatars.mds.yandex.net/get-zen_doc/1567436/pub_5de0e4653a5b3a5707fa787a_5de0e46bc7e50c00b24b89eb/scale_1200">
            <a:extLst>
              <a:ext uri="{FF2B5EF4-FFF2-40B4-BE49-F238E27FC236}">
                <a16:creationId xmlns:a16="http://schemas.microsoft.com/office/drawing/2014/main" id="{4762C4E6-DFFF-404F-A9E4-36449A9F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40" y="4573569"/>
            <a:ext cx="2863400" cy="19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1B45A-3571-4339-895A-BB48B8E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768" y="-411771"/>
            <a:ext cx="9905998" cy="1478570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1192D-C9C2-47D9-825B-B79502B3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13" y="756245"/>
            <a:ext cx="9905999" cy="5938169"/>
          </a:xfrm>
        </p:spPr>
        <p:txBody>
          <a:bodyPr>
            <a:noAutofit/>
          </a:bodyPr>
          <a:lstStyle/>
          <a:p>
            <a:r>
              <a:rPr lang="ru-RU" sz="1600" dirty="0"/>
              <a:t>Для всех наиболее распространенных операционных системам (Windows, MacOS, Linux) есть свои версии пакетов разработки на PHP, а это значит, что вы можете создавать веб-сайты на любой из этих операционных систем.</a:t>
            </a:r>
          </a:p>
          <a:p>
            <a:r>
              <a:rPr lang="ru-RU" sz="1600" dirty="0"/>
              <a:t>PHP может работать в связке с различными веб-серверами: Apache, Nginx, IIS</a:t>
            </a:r>
          </a:p>
          <a:p>
            <a:r>
              <a:rPr lang="ru-RU" sz="1600" dirty="0"/>
              <a:t>Простота и легкость освоения. Как правило, уже имея небольшой опыт в программировании на PHP, можно создавать простенькие веб-сайты</a:t>
            </a:r>
          </a:p>
          <a:p>
            <a:r>
              <a:rPr lang="ru-RU" sz="1600" dirty="0"/>
              <a:t>PHP похож на язык Си, поэтому, зная Си или один из языков с сиподобным синтаксисом, будет проще овладеть PHP</a:t>
            </a:r>
          </a:p>
          <a:p>
            <a:r>
              <a:rPr lang="ru-RU" sz="1600" dirty="0"/>
              <a:t>PHP поддерживает работу с множеством систем баз данных (MySQL, MSSQL, Oracle, Postgre, MongoDB и другие)</a:t>
            </a:r>
          </a:p>
          <a:p>
            <a:r>
              <a:rPr lang="ru-RU" sz="1600" dirty="0"/>
              <a:t>Распространенность хостинговых услуг и их дешевизна. Так как, как правило, хостинговые компании размещают веб-сайты на PHP на веб-серверах Apache или Nginx, которые работают на одной из операционных систем семейства Linux. И веб-серверы, и операционные системы на базе Linux бесплатны, что снижает общую стоимость использования хостинга</a:t>
            </a:r>
          </a:p>
          <a:p>
            <a:r>
              <a:rPr lang="ru-RU" sz="1600" dirty="0"/>
              <a:t>Постоянное развитие. PHP продолжает развиваться, выходят все новые версии, которые несут новые функции, адаптируя язык программирования к новым вызовам. И, как правило, перейти на новую версию не составляет труда.</a:t>
            </a:r>
          </a:p>
        </p:txBody>
      </p:sp>
    </p:spTree>
    <p:extLst>
      <p:ext uri="{BB962C8B-B14F-4D97-AF65-F5344CB8AC3E}">
        <p14:creationId xmlns:p14="http://schemas.microsoft.com/office/powerpoint/2010/main" val="12067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3121-5828-452E-B0ED-259A5E2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52" y="-172362"/>
            <a:ext cx="9905998" cy="1478570"/>
          </a:xfrm>
        </p:spPr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B37A5-0094-48F7-AF67-01B19E2F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10" y="1216022"/>
            <a:ext cx="4541648" cy="5641977"/>
          </a:xfrm>
        </p:spPr>
        <p:txBody>
          <a:bodyPr/>
          <a:lstStyle/>
          <a:p>
            <a:r>
              <a:rPr lang="ru-RU" dirty="0"/>
              <a:t>В отличии от </a:t>
            </a:r>
            <a:r>
              <a:rPr lang="en-US" dirty="0"/>
              <a:t>html </a:t>
            </a:r>
            <a:r>
              <a:rPr lang="ru-RU" dirty="0"/>
              <a:t>файлов, которые хранятся на веб-сервере и при запросе браузера отдаются в том же виде, в котором и хранятся, при запросе </a:t>
            </a:r>
            <a:r>
              <a:rPr lang="en-US" dirty="0"/>
              <a:t>php </a:t>
            </a:r>
            <a:r>
              <a:rPr lang="ru-RU" dirty="0"/>
              <a:t>файла сервер сначала отдаёт этот файл интерпретатору </a:t>
            </a:r>
            <a:r>
              <a:rPr lang="en-US" dirty="0"/>
              <a:t>php, </a:t>
            </a:r>
            <a:r>
              <a:rPr lang="ru-RU" dirty="0"/>
              <a:t>который выполняет весь код и возвращает серверу готовый </a:t>
            </a:r>
            <a:r>
              <a:rPr lang="en-US" dirty="0"/>
              <a:t>html </a:t>
            </a:r>
            <a:r>
              <a:rPr lang="ru-RU" dirty="0"/>
              <a:t>файл</a:t>
            </a:r>
            <a:r>
              <a:rPr lang="en-US" dirty="0"/>
              <a:t>, </a:t>
            </a:r>
            <a:r>
              <a:rPr lang="ru-RU" dirty="0"/>
              <a:t>который передаётся браузеру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17871-2FDB-4455-BDAC-A77A5F9A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8" y="1306207"/>
            <a:ext cx="6482436" cy="4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893-0447-4C9B-A8F5-7B5FC03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26" y="0"/>
            <a:ext cx="9905998" cy="1310185"/>
          </a:xfrm>
        </p:spPr>
        <p:txBody>
          <a:bodyPr/>
          <a:lstStyle/>
          <a:p>
            <a:r>
              <a:rPr lang="ru-RU" dirty="0"/>
              <a:t>Что нужно для начала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F83CC-2D20-45BF-BBD2-14ACD382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2" y="1133153"/>
            <a:ext cx="6039564" cy="4873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</a:t>
            </a:r>
            <a:r>
              <a:rPr lang="en-US" dirty="0"/>
              <a:t>php </a:t>
            </a:r>
            <a:r>
              <a:rPr lang="ru-RU" dirty="0"/>
              <a:t>необходим веб-сервер(</a:t>
            </a:r>
            <a:r>
              <a:rPr lang="en-US" dirty="0"/>
              <a:t>nginx </a:t>
            </a:r>
            <a:r>
              <a:rPr lang="ru-RU" dirty="0"/>
              <a:t>или </a:t>
            </a:r>
            <a:r>
              <a:rPr lang="en-US" dirty="0"/>
              <a:t>apache</a:t>
            </a:r>
            <a:r>
              <a:rPr lang="ru-RU" dirty="0"/>
              <a:t>) и интерпретатор </a:t>
            </a:r>
            <a:r>
              <a:rPr lang="en-US" dirty="0"/>
              <a:t>php. </a:t>
            </a:r>
          </a:p>
          <a:p>
            <a:pPr marL="0" indent="0">
              <a:buNone/>
            </a:pPr>
            <a:r>
              <a:rPr lang="en-US" dirty="0"/>
              <a:t>Open Server Panel —</a:t>
            </a:r>
            <a:r>
              <a:rPr lang="ru-RU" dirty="0"/>
              <a:t> это портативная программная среда, включающая в себя всё необходимое для локальной веб-разработки, впоследствии проект можно будет перенести уже на удалённый сервер или хостинг</a:t>
            </a:r>
          </a:p>
        </p:txBody>
      </p:sp>
      <p:pic>
        <p:nvPicPr>
          <p:cNvPr id="4098" name="Picture 2" descr="https://for-net.ru/src/soft/open-serv.png">
            <a:extLst>
              <a:ext uri="{FF2B5EF4-FFF2-40B4-BE49-F238E27FC236}">
                <a16:creationId xmlns:a16="http://schemas.microsoft.com/office/drawing/2014/main" id="{0AEC8105-9626-4D0E-840E-D24B6CB3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27" y="1928812"/>
            <a:ext cx="55340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97C0-EF9E-4D85-A6A6-9042D35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8" y="0"/>
            <a:ext cx="9905998" cy="1478570"/>
          </a:xfrm>
        </p:spPr>
        <p:txBody>
          <a:bodyPr/>
          <a:lstStyle/>
          <a:p>
            <a:r>
              <a:rPr lang="ru-RU" dirty="0"/>
              <a:t>Основы синтаксиса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74828-E05A-425D-BB21-CEE5FE13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6972"/>
            <a:ext cx="9905999" cy="354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Синтаксис PHP подобен синтаксису языка Си. Некоторые элементы, такие как ассоциативные массивы и цикл foreach, заимствованы из Perl.</a:t>
            </a:r>
          </a:p>
          <a:p>
            <a:pPr marL="0" indent="0">
              <a:buNone/>
            </a:pPr>
            <a:r>
              <a:rPr lang="ru-RU" dirty="0"/>
              <a:t>Для написания простейшего скрипта не требуется описывать какие-либо переменные, используемые модули и т. п. Любой скрипт может начинаться непосредственно с оператора &lt;?php.</a:t>
            </a:r>
          </a:p>
          <a:p>
            <a:pPr marL="0" indent="0">
              <a:buNone/>
            </a:pPr>
            <a:r>
              <a:rPr lang="ru-RU" dirty="0"/>
              <a:t>Простейшая программа Hello world на PHP выглядит следующим образом: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404FFA-12C2-44CE-A372-EE830B078F73}"/>
              </a:ext>
            </a:extLst>
          </p:cNvPr>
          <p:cNvSpPr txBox="1">
            <a:spLocks/>
          </p:cNvSpPr>
          <p:nvPr/>
        </p:nvSpPr>
        <p:spPr>
          <a:xfrm>
            <a:off x="268448" y="5310610"/>
            <a:ext cx="9781562" cy="1814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ru-RU" sz="2400" dirty="0"/>
              <a:t>Также возможен более короткий вариант вывода строки:</a:t>
            </a:r>
          </a:p>
          <a:p>
            <a:pPr marL="914400" lvl="2" indent="0">
              <a:buNone/>
            </a:pP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A725B2-C389-4042-A6D4-02C14B3D89FA}"/>
              </a:ext>
            </a:extLst>
          </p:cNvPr>
          <p:cNvSpPr/>
          <p:nvPr/>
        </p:nvSpPr>
        <p:spPr>
          <a:xfrm>
            <a:off x="1244367" y="466427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5DE966E-076A-44B4-B062-1BEF5F5E9C5D}"/>
              </a:ext>
            </a:extLst>
          </p:cNvPr>
          <p:cNvSpPr/>
          <p:nvPr/>
        </p:nvSpPr>
        <p:spPr>
          <a:xfrm>
            <a:off x="1234002" y="5956941"/>
            <a:ext cx="7440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5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F0EB-83C4-4B23-BEF7-D47334FC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0" y="2780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Открывающий тег вида &lt;?= используется для сокращённой записи конструкций, используемых для вывода строки.</a:t>
            </a:r>
          </a:p>
          <a:p>
            <a:pPr marL="0" indent="0">
              <a:buNone/>
            </a:pPr>
            <a:r>
              <a:rPr lang="ru-RU" dirty="0"/>
              <a:t>PHP исполняет код, находящийся внутри ограничителей, таких как &lt;?php ?&gt;. Всё, что находится вне ограничителей, выводится без изменений. В основном это используется для вставки PHP-кода в HTML-документ, например, так: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63136-79CF-4C04-B791-CC84D8C712B9}"/>
              </a:ext>
            </a:extLst>
          </p:cNvPr>
          <p:cNvSpPr/>
          <p:nvPr/>
        </p:nvSpPr>
        <p:spPr>
          <a:xfrm>
            <a:off x="1395369" y="3281354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ru-RU" dirty="0"/>
              <a:t>&lt;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  &lt;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      Тестируем PHP</a:t>
            </a:r>
          </a:p>
          <a:p>
            <a:r>
              <a:rPr lang="ru-RU" dirty="0"/>
              <a:t>      &lt;/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      </a:t>
            </a:r>
            <a:r>
              <a:rPr lang="ru-RU" dirty="0">
                <a:solidFill>
                  <a:srgbClr val="0070C0"/>
                </a:solidFill>
              </a:rPr>
              <a:t>&lt;?php </a:t>
            </a:r>
            <a:r>
              <a:rPr lang="ru-RU" dirty="0"/>
              <a:t>echo 'Привет мир!'; </a:t>
            </a:r>
            <a:r>
              <a:rPr lang="ru-RU" dirty="0">
                <a:solidFill>
                  <a:srgbClr val="0070C0"/>
                </a:solidFill>
              </a:rPr>
              <a:t>?&gt;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7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0E97-49FC-4488-B6B5-AE349897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93" y="-104379"/>
            <a:ext cx="9905998" cy="1111058"/>
          </a:xfrm>
        </p:spPr>
        <p:txBody>
          <a:bodyPr/>
          <a:lstStyle/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1B6F0-F300-4BF8-BE77-5213CD8C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92" y="771786"/>
            <a:ext cx="10732315" cy="3254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в PHP представлены знаком доллара с последующим именем переменной. Имя переменной чувствительно к регистру.</a:t>
            </a:r>
          </a:p>
          <a:p>
            <a:pPr marL="0" indent="0">
              <a:buNone/>
            </a:pPr>
            <a:r>
              <a:rPr lang="ru-RU" dirty="0"/>
              <a:t>Имена переменных соответствуют тем же правилам, что и остальные наименования в PHP. Правильное имя переменной должно начинаться с буквы или символа подчёркивания и состоять из букв, цифр и символов подчёркивания в любом количестве. Это можно отобразить регулярным выражением: ^[a-zA-Z_\x80-\xff][a-zA-Z0-9_\x80-\xff]*$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5401C-D52D-4CDD-90AF-9987267EEC41}"/>
              </a:ext>
            </a:extLst>
          </p:cNvPr>
          <p:cNvSpPr/>
          <p:nvPr/>
        </p:nvSpPr>
        <p:spPr>
          <a:xfrm>
            <a:off x="1324062" y="4104898"/>
            <a:ext cx="942642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Боб'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Джо'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выведет "Боб, Джо"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site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неверно; начинается с цифры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$_4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верно; начинается с символа подчёркивания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täyte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'mansikka'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верно; '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ä'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это (Расширенный)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ASCII 228.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103</TotalTime>
  <Words>784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Tw Cen MT</vt:lpstr>
      <vt:lpstr>Контур</vt:lpstr>
      <vt:lpstr>Веб-разработка с помощью PHP</vt:lpstr>
      <vt:lpstr>план</vt:lpstr>
      <vt:lpstr>Что такое php</vt:lpstr>
      <vt:lpstr>Преимущества php</vt:lpstr>
      <vt:lpstr>Как работает php</vt:lpstr>
      <vt:lpstr>Что нужно для начала работы</vt:lpstr>
      <vt:lpstr>Основы синтаксиса php</vt:lpstr>
      <vt:lpstr>Презентация PowerPoint</vt:lpstr>
      <vt:lpstr>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Веб-разработка с помощью PHP</dc:title>
  <dc:creator>Администратор</dc:creator>
  <cp:lastModifiedBy>Администратор</cp:lastModifiedBy>
  <cp:revision>10</cp:revision>
  <dcterms:created xsi:type="dcterms:W3CDTF">2021-10-14T07:01:59Z</dcterms:created>
  <dcterms:modified xsi:type="dcterms:W3CDTF">2021-10-14T08:45:46Z</dcterms:modified>
</cp:coreProperties>
</file>