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3" r:id="rId2"/>
    <p:sldId id="334" r:id="rId3"/>
    <p:sldId id="338" r:id="rId4"/>
    <p:sldId id="335" r:id="rId5"/>
    <p:sldId id="336" r:id="rId6"/>
    <p:sldId id="3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9"/>
          <p:cNvSpPr txBox="1">
            <a:spLocks noGrp="1"/>
          </p:cNvSpPr>
          <p:nvPr>
            <p:ph type="ctrTitle"/>
          </p:nvPr>
        </p:nvSpPr>
        <p:spPr>
          <a:xfrm>
            <a:off x="952400" y="1542251"/>
            <a:ext cx="4765200" cy="2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49"/>
          <p:cNvSpPr txBox="1">
            <a:spLocks noGrp="1"/>
          </p:cNvSpPr>
          <p:nvPr>
            <p:ph type="subTitle" idx="1"/>
          </p:nvPr>
        </p:nvSpPr>
        <p:spPr>
          <a:xfrm>
            <a:off x="-127000" y="4324700"/>
            <a:ext cx="7186800" cy="8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11" name="Google Shape;11;p49"/>
          <p:cNvCxnSpPr/>
          <p:nvPr/>
        </p:nvCxnSpPr>
        <p:spPr>
          <a:xfrm>
            <a:off x="317400" y="6553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49"/>
          <p:cNvCxnSpPr/>
          <p:nvPr/>
        </p:nvCxnSpPr>
        <p:spPr>
          <a:xfrm>
            <a:off x="317400" y="326667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6405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8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8"/>
          <p:cNvSpPr txBox="1">
            <a:spLocks noGrp="1"/>
          </p:cNvSpPr>
          <p:nvPr>
            <p:ph type="subTitle" idx="1"/>
          </p:nvPr>
        </p:nvSpPr>
        <p:spPr>
          <a:xfrm>
            <a:off x="2461984" y="4768633"/>
            <a:ext cx="31668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8"/>
          <p:cNvSpPr txBox="1">
            <a:spLocks noGrp="1"/>
          </p:cNvSpPr>
          <p:nvPr>
            <p:ph type="title" idx="2"/>
          </p:nvPr>
        </p:nvSpPr>
        <p:spPr>
          <a:xfrm>
            <a:off x="2461984" y="4273967"/>
            <a:ext cx="31668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6" name="Google Shape;86;p58"/>
          <p:cNvSpPr txBox="1">
            <a:spLocks noGrp="1"/>
          </p:cNvSpPr>
          <p:nvPr>
            <p:ph type="subTitle" idx="3"/>
          </p:nvPr>
        </p:nvSpPr>
        <p:spPr>
          <a:xfrm>
            <a:off x="8072785" y="2580433"/>
            <a:ext cx="31668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8"/>
          <p:cNvSpPr txBox="1">
            <a:spLocks noGrp="1"/>
          </p:cNvSpPr>
          <p:nvPr>
            <p:ph type="title" idx="4"/>
          </p:nvPr>
        </p:nvSpPr>
        <p:spPr>
          <a:xfrm>
            <a:off x="8072785" y="2085767"/>
            <a:ext cx="31668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8" name="Google Shape;88;p58"/>
          <p:cNvSpPr txBox="1">
            <a:spLocks noGrp="1"/>
          </p:cNvSpPr>
          <p:nvPr>
            <p:ph type="subTitle" idx="5"/>
          </p:nvPr>
        </p:nvSpPr>
        <p:spPr>
          <a:xfrm>
            <a:off x="2462001" y="2580433"/>
            <a:ext cx="31668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8"/>
          <p:cNvSpPr txBox="1">
            <a:spLocks noGrp="1"/>
          </p:cNvSpPr>
          <p:nvPr>
            <p:ph type="title" idx="6"/>
          </p:nvPr>
        </p:nvSpPr>
        <p:spPr>
          <a:xfrm>
            <a:off x="2462001" y="2085767"/>
            <a:ext cx="31668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0" name="Google Shape;90;p58"/>
          <p:cNvSpPr txBox="1">
            <a:spLocks noGrp="1"/>
          </p:cNvSpPr>
          <p:nvPr>
            <p:ph type="subTitle" idx="7"/>
          </p:nvPr>
        </p:nvSpPr>
        <p:spPr>
          <a:xfrm>
            <a:off x="8072785" y="4768633"/>
            <a:ext cx="31668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8"/>
          <p:cNvSpPr txBox="1">
            <a:spLocks noGrp="1"/>
          </p:cNvSpPr>
          <p:nvPr>
            <p:ph type="title" idx="8"/>
          </p:nvPr>
        </p:nvSpPr>
        <p:spPr>
          <a:xfrm>
            <a:off x="8072785" y="4273967"/>
            <a:ext cx="31668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92" name="Google Shape;92;p58"/>
          <p:cNvGrpSpPr/>
          <p:nvPr/>
        </p:nvGrpSpPr>
        <p:grpSpPr>
          <a:xfrm rot="-5400000" flipH="1">
            <a:off x="8032069" y="-2644527"/>
            <a:ext cx="4615323" cy="5333043"/>
            <a:chOff x="342710" y="477161"/>
            <a:chExt cx="3934855" cy="4546757"/>
          </a:xfrm>
        </p:grpSpPr>
        <p:sp>
          <p:nvSpPr>
            <p:cNvPr id="93" name="Google Shape;93;p58"/>
            <p:cNvSpPr/>
            <p:nvPr/>
          </p:nvSpPr>
          <p:spPr>
            <a:xfrm>
              <a:off x="342710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8"/>
            <p:cNvSpPr/>
            <p:nvPr/>
          </p:nvSpPr>
          <p:spPr>
            <a:xfrm>
              <a:off x="1863851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8"/>
            <p:cNvSpPr/>
            <p:nvPr/>
          </p:nvSpPr>
          <p:spPr>
            <a:xfrm>
              <a:off x="558092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" name="Google Shape;96;p58"/>
          <p:cNvCxnSpPr/>
          <p:nvPr/>
        </p:nvCxnSpPr>
        <p:spPr>
          <a:xfrm rot="10800000">
            <a:off x="304800" y="44436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0727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9"/>
          <p:cNvSpPr txBox="1">
            <a:spLocks noGrp="1"/>
          </p:cNvSpPr>
          <p:nvPr>
            <p:ph type="title" hasCustomPrompt="1"/>
          </p:nvPr>
        </p:nvSpPr>
        <p:spPr>
          <a:xfrm>
            <a:off x="3344100" y="1734891"/>
            <a:ext cx="7867600" cy="15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99" name="Google Shape;99;p59"/>
          <p:cNvSpPr txBox="1">
            <a:spLocks noGrp="1"/>
          </p:cNvSpPr>
          <p:nvPr>
            <p:ph type="subTitle" idx="1"/>
          </p:nvPr>
        </p:nvSpPr>
        <p:spPr>
          <a:xfrm>
            <a:off x="3344100" y="3816591"/>
            <a:ext cx="8946800" cy="8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100" name="Google Shape;100;p59"/>
          <p:cNvCxnSpPr/>
          <p:nvPr/>
        </p:nvCxnSpPr>
        <p:spPr>
          <a:xfrm>
            <a:off x="7839200" y="326667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1" name="Google Shape;101;p59"/>
          <p:cNvGrpSpPr/>
          <p:nvPr/>
        </p:nvGrpSpPr>
        <p:grpSpPr>
          <a:xfrm>
            <a:off x="-1987019" y="-576869"/>
            <a:ext cx="4817040" cy="6061780"/>
            <a:chOff x="6084961" y="352067"/>
            <a:chExt cx="3612780" cy="4546335"/>
          </a:xfrm>
        </p:grpSpPr>
        <p:sp>
          <p:nvSpPr>
            <p:cNvPr id="102" name="Google Shape;102;p59"/>
            <p:cNvSpPr/>
            <p:nvPr/>
          </p:nvSpPr>
          <p:spPr>
            <a:xfrm rot="10800000" flipH="1">
              <a:off x="6084961" y="3651549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9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9"/>
            <p:cNvSpPr/>
            <p:nvPr/>
          </p:nvSpPr>
          <p:spPr>
            <a:xfrm rot="10800000" flipH="1">
              <a:off x="6419828" y="1880811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" name="Google Shape;105;p59"/>
          <p:cNvCxnSpPr/>
          <p:nvPr/>
        </p:nvCxnSpPr>
        <p:spPr>
          <a:xfrm>
            <a:off x="7839200" y="6553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5545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0"/>
          <p:cNvSpPr txBox="1">
            <a:spLocks noGrp="1"/>
          </p:cNvSpPr>
          <p:nvPr>
            <p:ph type="subTitle" idx="1"/>
          </p:nvPr>
        </p:nvSpPr>
        <p:spPr>
          <a:xfrm>
            <a:off x="952400" y="1138052"/>
            <a:ext cx="5177200" cy="21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0"/>
          <p:cNvSpPr txBox="1">
            <a:spLocks noGrp="1"/>
          </p:cNvSpPr>
          <p:nvPr>
            <p:ph type="title"/>
          </p:nvPr>
        </p:nvSpPr>
        <p:spPr>
          <a:xfrm>
            <a:off x="-113800" y="4267733"/>
            <a:ext cx="5889200" cy="935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cxnSp>
        <p:nvCxnSpPr>
          <p:cNvPr id="109" name="Google Shape;109;p60"/>
          <p:cNvCxnSpPr/>
          <p:nvPr/>
        </p:nvCxnSpPr>
        <p:spPr>
          <a:xfrm rot="10800000">
            <a:off x="304800" y="3232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2835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1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1"/>
          <p:cNvSpPr txBox="1">
            <a:spLocks noGrp="1"/>
          </p:cNvSpPr>
          <p:nvPr>
            <p:ph type="subTitle" idx="1"/>
          </p:nvPr>
        </p:nvSpPr>
        <p:spPr>
          <a:xfrm>
            <a:off x="952400" y="2962333"/>
            <a:ext cx="2870800" cy="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1"/>
          <p:cNvSpPr txBox="1">
            <a:spLocks noGrp="1"/>
          </p:cNvSpPr>
          <p:nvPr>
            <p:ph type="title" idx="2"/>
          </p:nvPr>
        </p:nvSpPr>
        <p:spPr>
          <a:xfrm>
            <a:off x="952384" y="2496135"/>
            <a:ext cx="28708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4" name="Google Shape;114;p61"/>
          <p:cNvSpPr txBox="1">
            <a:spLocks noGrp="1"/>
          </p:cNvSpPr>
          <p:nvPr>
            <p:ph type="subTitle" idx="3"/>
          </p:nvPr>
        </p:nvSpPr>
        <p:spPr>
          <a:xfrm>
            <a:off x="8368800" y="2962333"/>
            <a:ext cx="2870800" cy="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1"/>
          <p:cNvSpPr txBox="1">
            <a:spLocks noGrp="1"/>
          </p:cNvSpPr>
          <p:nvPr>
            <p:ph type="title" idx="4"/>
          </p:nvPr>
        </p:nvSpPr>
        <p:spPr>
          <a:xfrm>
            <a:off x="8368793" y="2496135"/>
            <a:ext cx="28708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6" name="Google Shape;116;p61"/>
          <p:cNvSpPr txBox="1">
            <a:spLocks noGrp="1"/>
          </p:cNvSpPr>
          <p:nvPr>
            <p:ph type="subTitle" idx="5"/>
          </p:nvPr>
        </p:nvSpPr>
        <p:spPr>
          <a:xfrm>
            <a:off x="4660617" y="2962333"/>
            <a:ext cx="2870800" cy="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1"/>
          <p:cNvSpPr txBox="1">
            <a:spLocks noGrp="1"/>
          </p:cNvSpPr>
          <p:nvPr>
            <p:ph type="title" idx="6"/>
          </p:nvPr>
        </p:nvSpPr>
        <p:spPr>
          <a:xfrm>
            <a:off x="4660605" y="2496135"/>
            <a:ext cx="28708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8" name="Google Shape;118;p61"/>
          <p:cNvSpPr txBox="1">
            <a:spLocks noGrp="1"/>
          </p:cNvSpPr>
          <p:nvPr>
            <p:ph type="subTitle" idx="7"/>
          </p:nvPr>
        </p:nvSpPr>
        <p:spPr>
          <a:xfrm>
            <a:off x="952400" y="5396067"/>
            <a:ext cx="2870800" cy="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1"/>
          <p:cNvSpPr txBox="1">
            <a:spLocks noGrp="1"/>
          </p:cNvSpPr>
          <p:nvPr>
            <p:ph type="title" idx="8"/>
          </p:nvPr>
        </p:nvSpPr>
        <p:spPr>
          <a:xfrm>
            <a:off x="952384" y="4929885"/>
            <a:ext cx="28708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0" name="Google Shape;120;p61"/>
          <p:cNvSpPr txBox="1">
            <a:spLocks noGrp="1"/>
          </p:cNvSpPr>
          <p:nvPr>
            <p:ph type="subTitle" idx="9"/>
          </p:nvPr>
        </p:nvSpPr>
        <p:spPr>
          <a:xfrm>
            <a:off x="8368800" y="5396067"/>
            <a:ext cx="2870800" cy="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1"/>
          <p:cNvSpPr txBox="1">
            <a:spLocks noGrp="1"/>
          </p:cNvSpPr>
          <p:nvPr>
            <p:ph type="title" idx="13"/>
          </p:nvPr>
        </p:nvSpPr>
        <p:spPr>
          <a:xfrm>
            <a:off x="8368793" y="4929885"/>
            <a:ext cx="28708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2" name="Google Shape;122;p61"/>
          <p:cNvSpPr txBox="1">
            <a:spLocks noGrp="1"/>
          </p:cNvSpPr>
          <p:nvPr>
            <p:ph type="subTitle" idx="14"/>
          </p:nvPr>
        </p:nvSpPr>
        <p:spPr>
          <a:xfrm>
            <a:off x="4660617" y="5396067"/>
            <a:ext cx="2870800" cy="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1"/>
          <p:cNvSpPr txBox="1">
            <a:spLocks noGrp="1"/>
          </p:cNvSpPr>
          <p:nvPr>
            <p:ph type="title" idx="15"/>
          </p:nvPr>
        </p:nvSpPr>
        <p:spPr>
          <a:xfrm>
            <a:off x="4660605" y="4929885"/>
            <a:ext cx="28708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cxnSp>
        <p:nvCxnSpPr>
          <p:cNvPr id="124" name="Google Shape;124;p61"/>
          <p:cNvCxnSpPr/>
          <p:nvPr/>
        </p:nvCxnSpPr>
        <p:spPr>
          <a:xfrm rot="10800000">
            <a:off x="304800" y="44484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61"/>
          <p:cNvCxnSpPr/>
          <p:nvPr/>
        </p:nvCxnSpPr>
        <p:spPr>
          <a:xfrm rot="-5400000">
            <a:off x="9852200" y="23398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4038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2"/>
          <p:cNvSpPr txBox="1">
            <a:spLocks noGrp="1"/>
          </p:cNvSpPr>
          <p:nvPr>
            <p:ph type="title"/>
          </p:nvPr>
        </p:nvSpPr>
        <p:spPr>
          <a:xfrm>
            <a:off x="980400" y="788208"/>
            <a:ext cx="5115600" cy="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128" name="Google Shape;128;p62"/>
          <p:cNvSpPr txBox="1">
            <a:spLocks noGrp="1"/>
          </p:cNvSpPr>
          <p:nvPr>
            <p:ph type="subTitle" idx="1"/>
          </p:nvPr>
        </p:nvSpPr>
        <p:spPr>
          <a:xfrm>
            <a:off x="980387" y="1571167"/>
            <a:ext cx="4679600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2"/>
          <p:cNvSpPr txBox="1">
            <a:spLocks noGrp="1"/>
          </p:cNvSpPr>
          <p:nvPr>
            <p:ph type="title" idx="2"/>
          </p:nvPr>
        </p:nvSpPr>
        <p:spPr>
          <a:xfrm>
            <a:off x="980400" y="2732341"/>
            <a:ext cx="5143600" cy="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130" name="Google Shape;130;p62"/>
          <p:cNvSpPr txBox="1">
            <a:spLocks noGrp="1"/>
          </p:cNvSpPr>
          <p:nvPr>
            <p:ph type="subTitle" idx="3"/>
          </p:nvPr>
        </p:nvSpPr>
        <p:spPr>
          <a:xfrm>
            <a:off x="980400" y="3532367"/>
            <a:ext cx="4679600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2"/>
          <p:cNvSpPr txBox="1">
            <a:spLocks noGrp="1"/>
          </p:cNvSpPr>
          <p:nvPr>
            <p:ph type="title" idx="4"/>
          </p:nvPr>
        </p:nvSpPr>
        <p:spPr>
          <a:xfrm>
            <a:off x="980400" y="4676475"/>
            <a:ext cx="5115600" cy="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132" name="Google Shape;132;p62"/>
          <p:cNvSpPr txBox="1">
            <a:spLocks noGrp="1"/>
          </p:cNvSpPr>
          <p:nvPr>
            <p:ph type="subTitle" idx="5"/>
          </p:nvPr>
        </p:nvSpPr>
        <p:spPr>
          <a:xfrm>
            <a:off x="980213" y="5487700"/>
            <a:ext cx="4680000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62"/>
          <p:cNvGrpSpPr/>
          <p:nvPr/>
        </p:nvGrpSpPr>
        <p:grpSpPr>
          <a:xfrm rot="10800000" flipH="1">
            <a:off x="8113282" y="398107"/>
            <a:ext cx="4902407" cy="6061780"/>
            <a:chOff x="6084961" y="352067"/>
            <a:chExt cx="3676805" cy="4546335"/>
          </a:xfrm>
        </p:grpSpPr>
        <p:sp>
          <p:nvSpPr>
            <p:cNvPr id="134" name="Google Shape;134;p62"/>
            <p:cNvSpPr/>
            <p:nvPr/>
          </p:nvSpPr>
          <p:spPr>
            <a:xfrm rot="10800000" flipH="1">
              <a:off x="6084961" y="3651549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2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2"/>
            <p:cNvSpPr/>
            <p:nvPr/>
          </p:nvSpPr>
          <p:spPr>
            <a:xfrm rot="10800000" flipH="1">
              <a:off x="6483853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419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4"/>
          <p:cNvSpPr txBox="1">
            <a:spLocks noGrp="1"/>
          </p:cNvSpPr>
          <p:nvPr>
            <p:ph type="title"/>
          </p:nvPr>
        </p:nvSpPr>
        <p:spPr>
          <a:xfrm>
            <a:off x="5168900" y="1498600"/>
            <a:ext cx="6070800" cy="3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4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46" name="Google Shape;146;p64"/>
          <p:cNvGrpSpPr/>
          <p:nvPr/>
        </p:nvGrpSpPr>
        <p:grpSpPr>
          <a:xfrm rot="10800000" flipH="1">
            <a:off x="-1987019" y="1570731"/>
            <a:ext cx="4817040" cy="6061780"/>
            <a:chOff x="6084961" y="352067"/>
            <a:chExt cx="3612780" cy="4546335"/>
          </a:xfrm>
        </p:grpSpPr>
        <p:sp>
          <p:nvSpPr>
            <p:cNvPr id="147" name="Google Shape;147;p64"/>
            <p:cNvSpPr/>
            <p:nvPr/>
          </p:nvSpPr>
          <p:spPr>
            <a:xfrm rot="10800000" flipH="1">
              <a:off x="6084961" y="3651549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4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4"/>
            <p:cNvSpPr/>
            <p:nvPr/>
          </p:nvSpPr>
          <p:spPr>
            <a:xfrm rot="10800000" flipH="1">
              <a:off x="6419828" y="1880811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0" name="Google Shape;150;p64"/>
          <p:cNvCxnSpPr/>
          <p:nvPr/>
        </p:nvCxnSpPr>
        <p:spPr>
          <a:xfrm>
            <a:off x="7839200" y="6553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64"/>
          <p:cNvCxnSpPr/>
          <p:nvPr/>
        </p:nvCxnSpPr>
        <p:spPr>
          <a:xfrm>
            <a:off x="1368200" y="-7146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3834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5"/>
          <p:cNvSpPr txBox="1">
            <a:spLocks noGrp="1"/>
          </p:cNvSpPr>
          <p:nvPr>
            <p:ph type="title"/>
          </p:nvPr>
        </p:nvSpPr>
        <p:spPr>
          <a:xfrm>
            <a:off x="952400" y="1322133"/>
            <a:ext cx="47044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5"/>
          <p:cNvSpPr txBox="1">
            <a:spLocks noGrp="1"/>
          </p:cNvSpPr>
          <p:nvPr>
            <p:ph type="subTitle" idx="1"/>
          </p:nvPr>
        </p:nvSpPr>
        <p:spPr>
          <a:xfrm>
            <a:off x="952400" y="2373500"/>
            <a:ext cx="4704400" cy="31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55" name="Google Shape;155;p65"/>
          <p:cNvCxnSpPr/>
          <p:nvPr/>
        </p:nvCxnSpPr>
        <p:spPr>
          <a:xfrm rot="10800000">
            <a:off x="304800" y="3232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6553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6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6"/>
          <p:cNvSpPr txBox="1">
            <a:spLocks noGrp="1"/>
          </p:cNvSpPr>
          <p:nvPr>
            <p:ph type="subTitle" idx="1"/>
          </p:nvPr>
        </p:nvSpPr>
        <p:spPr>
          <a:xfrm>
            <a:off x="2380000" y="4951600"/>
            <a:ext cx="3154400" cy="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6"/>
          <p:cNvSpPr txBox="1">
            <a:spLocks noGrp="1"/>
          </p:cNvSpPr>
          <p:nvPr>
            <p:ph type="title" idx="2"/>
          </p:nvPr>
        </p:nvSpPr>
        <p:spPr>
          <a:xfrm>
            <a:off x="2380000" y="4405369"/>
            <a:ext cx="31544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60" name="Google Shape;160;p66"/>
          <p:cNvSpPr txBox="1">
            <a:spLocks noGrp="1"/>
          </p:cNvSpPr>
          <p:nvPr>
            <p:ph type="subTitle" idx="3"/>
          </p:nvPr>
        </p:nvSpPr>
        <p:spPr>
          <a:xfrm>
            <a:off x="6695700" y="4951600"/>
            <a:ext cx="3154400" cy="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6"/>
          <p:cNvSpPr txBox="1">
            <a:spLocks noGrp="1"/>
          </p:cNvSpPr>
          <p:nvPr>
            <p:ph type="title" idx="4"/>
          </p:nvPr>
        </p:nvSpPr>
        <p:spPr>
          <a:xfrm>
            <a:off x="6695697" y="4405369"/>
            <a:ext cx="31544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162" name="Google Shape;162;p66"/>
          <p:cNvGrpSpPr/>
          <p:nvPr/>
        </p:nvGrpSpPr>
        <p:grpSpPr>
          <a:xfrm rot="5400000">
            <a:off x="8288070" y="-2703396"/>
            <a:ext cx="4103324" cy="5333043"/>
            <a:chOff x="337535" y="477161"/>
            <a:chExt cx="3498343" cy="4546757"/>
          </a:xfrm>
        </p:grpSpPr>
        <p:sp>
          <p:nvSpPr>
            <p:cNvPr id="163" name="Google Shape;163;p66"/>
            <p:cNvSpPr/>
            <p:nvPr/>
          </p:nvSpPr>
          <p:spPr>
            <a:xfrm>
              <a:off x="413331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6"/>
            <p:cNvSpPr/>
            <p:nvPr/>
          </p:nvSpPr>
          <p:spPr>
            <a:xfrm>
              <a:off x="337535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6"/>
            <p:cNvSpPr/>
            <p:nvPr/>
          </p:nvSpPr>
          <p:spPr>
            <a:xfrm>
              <a:off x="558092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p66"/>
          <p:cNvCxnSpPr/>
          <p:nvPr/>
        </p:nvCxnSpPr>
        <p:spPr>
          <a:xfrm rot="-5400000">
            <a:off x="-1686200" y="4518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8758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7"/>
          <p:cNvSpPr txBox="1">
            <a:spLocks noGrp="1"/>
          </p:cNvSpPr>
          <p:nvPr>
            <p:ph type="subTitle" idx="1"/>
          </p:nvPr>
        </p:nvSpPr>
        <p:spPr>
          <a:xfrm>
            <a:off x="952400" y="1911464"/>
            <a:ext cx="6099200" cy="3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67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6099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67"/>
          <p:cNvCxnSpPr/>
          <p:nvPr/>
        </p:nvCxnSpPr>
        <p:spPr>
          <a:xfrm>
            <a:off x="1368200" y="-7146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67"/>
          <p:cNvCxnSpPr/>
          <p:nvPr/>
        </p:nvCxnSpPr>
        <p:spPr>
          <a:xfrm>
            <a:off x="326800" y="6531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2" name="Google Shape;172;p67"/>
          <p:cNvGrpSpPr/>
          <p:nvPr/>
        </p:nvGrpSpPr>
        <p:grpSpPr>
          <a:xfrm>
            <a:off x="8089772" y="398107"/>
            <a:ext cx="5028529" cy="6061780"/>
            <a:chOff x="6067328" y="352067"/>
            <a:chExt cx="3771397" cy="4546335"/>
          </a:xfrm>
        </p:grpSpPr>
        <p:sp>
          <p:nvSpPr>
            <p:cNvPr id="173" name="Google Shape;173;p67"/>
            <p:cNvSpPr/>
            <p:nvPr/>
          </p:nvSpPr>
          <p:spPr>
            <a:xfrm rot="10800000" flipH="1">
              <a:off x="6917986" y="3651549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7"/>
            <p:cNvSpPr/>
            <p:nvPr/>
          </p:nvSpPr>
          <p:spPr>
            <a:xfrm rot="10800000" flipH="1">
              <a:off x="6619297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7"/>
            <p:cNvSpPr/>
            <p:nvPr/>
          </p:nvSpPr>
          <p:spPr>
            <a:xfrm rot="10800000" flipH="1">
              <a:off x="6067328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017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9"/>
          <p:cNvSpPr txBox="1">
            <a:spLocks noGrp="1"/>
          </p:cNvSpPr>
          <p:nvPr>
            <p:ph type="subTitle" idx="1"/>
          </p:nvPr>
        </p:nvSpPr>
        <p:spPr>
          <a:xfrm>
            <a:off x="952400" y="1981200"/>
            <a:ext cx="5143600" cy="1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69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4696400" cy="10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sz="6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8" name="Google Shape;188;p69"/>
          <p:cNvSpPr txBox="1"/>
          <p:nvPr/>
        </p:nvSpPr>
        <p:spPr>
          <a:xfrm>
            <a:off x="952400" y="4725267"/>
            <a:ext cx="4251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" sz="1600" b="0" i="0" u="none" strike="noStrike" cap="non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lang="en" sz="1600" b="0" i="0" u="none" strike="noStrike" cap="non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" sz="1600" b="0" i="0" u="none" strike="noStrike" cap="non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89" name="Google Shape;189;p69"/>
          <p:cNvCxnSpPr/>
          <p:nvPr/>
        </p:nvCxnSpPr>
        <p:spPr>
          <a:xfrm>
            <a:off x="317400" y="6553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69"/>
          <p:cNvCxnSpPr/>
          <p:nvPr/>
        </p:nvCxnSpPr>
        <p:spPr>
          <a:xfrm>
            <a:off x="317400" y="326667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9772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 txBox="1">
            <a:spLocks noGrp="1"/>
          </p:cNvSpPr>
          <p:nvPr>
            <p:ph type="subTitle" idx="1"/>
          </p:nvPr>
        </p:nvSpPr>
        <p:spPr>
          <a:xfrm>
            <a:off x="952400" y="1371600"/>
            <a:ext cx="10287200" cy="4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AutoNum type="arabicPeriod"/>
              <a:defRPr sz="1733"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>
                <a:latin typeface="Cabin"/>
                <a:ea typeface="Cabin"/>
                <a:cs typeface="Cabin"/>
                <a:sym typeface="Cab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>
                <a:latin typeface="Cabin"/>
                <a:ea typeface="Cabin"/>
                <a:cs typeface="Cabin"/>
                <a:sym typeface="Cab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>
                <a:latin typeface="Cabin"/>
                <a:ea typeface="Cabin"/>
                <a:cs typeface="Cabin"/>
                <a:sym typeface="Cab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>
                <a:latin typeface="Cabin"/>
                <a:ea typeface="Cabin"/>
                <a:cs typeface="Cabin"/>
                <a:sym typeface="Cab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>
                <a:latin typeface="Cabin"/>
                <a:ea typeface="Cabin"/>
                <a:cs typeface="Cabin"/>
                <a:sym typeface="Cab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>
                <a:latin typeface="Cabin"/>
                <a:ea typeface="Cabin"/>
                <a:cs typeface="Cabin"/>
                <a:sym typeface="Cab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>
                <a:latin typeface="Cabin"/>
                <a:ea typeface="Cabin"/>
                <a:cs typeface="Cabin"/>
                <a:sym typeface="Cab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5" name="Google Shape;15;p50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50"/>
          <p:cNvCxnSpPr/>
          <p:nvPr/>
        </p:nvCxnSpPr>
        <p:spPr>
          <a:xfrm rot="10800000">
            <a:off x="304800" y="3268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50"/>
          <p:cNvCxnSpPr/>
          <p:nvPr/>
        </p:nvCxnSpPr>
        <p:spPr>
          <a:xfrm rot="-5400000">
            <a:off x="9852200" y="4518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78005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18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530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75"/>
          <p:cNvGrpSpPr/>
          <p:nvPr/>
        </p:nvGrpSpPr>
        <p:grpSpPr>
          <a:xfrm rot="10800000" flipH="1">
            <a:off x="-1722903" y="398100"/>
            <a:ext cx="5136025" cy="6061787"/>
            <a:chOff x="6338372" y="352067"/>
            <a:chExt cx="3852019" cy="4546340"/>
          </a:xfrm>
        </p:grpSpPr>
        <p:sp>
          <p:nvSpPr>
            <p:cNvPr id="204" name="Google Shape;204;p75"/>
            <p:cNvSpPr/>
            <p:nvPr/>
          </p:nvSpPr>
          <p:spPr>
            <a:xfrm rot="10800000" flipH="1">
              <a:off x="6677300" y="3651554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5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5"/>
            <p:cNvSpPr/>
            <p:nvPr/>
          </p:nvSpPr>
          <p:spPr>
            <a:xfrm rot="10800000" flipH="1">
              <a:off x="6912478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75"/>
          <p:cNvCxnSpPr/>
          <p:nvPr/>
        </p:nvCxnSpPr>
        <p:spPr>
          <a:xfrm rot="-5400000">
            <a:off x="9852200" y="23398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75341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6"/>
          <p:cNvGrpSpPr/>
          <p:nvPr/>
        </p:nvGrpSpPr>
        <p:grpSpPr>
          <a:xfrm rot="5400000">
            <a:off x="-56997" y="-2286663"/>
            <a:ext cx="4184256" cy="5333043"/>
            <a:chOff x="658327" y="477161"/>
            <a:chExt cx="3567343" cy="4546757"/>
          </a:xfrm>
        </p:grpSpPr>
        <p:sp>
          <p:nvSpPr>
            <p:cNvPr id="210" name="Google Shape;210;p76"/>
            <p:cNvSpPr/>
            <p:nvPr/>
          </p:nvSpPr>
          <p:spPr>
            <a:xfrm>
              <a:off x="831982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6"/>
            <p:cNvSpPr/>
            <p:nvPr/>
          </p:nvSpPr>
          <p:spPr>
            <a:xfrm>
              <a:off x="658327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6"/>
            <p:cNvSpPr/>
            <p:nvPr/>
          </p:nvSpPr>
          <p:spPr>
            <a:xfrm>
              <a:off x="947884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3" name="Google Shape;213;p76"/>
          <p:cNvCxnSpPr/>
          <p:nvPr/>
        </p:nvCxnSpPr>
        <p:spPr>
          <a:xfrm>
            <a:off x="7839200" y="6553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76"/>
          <p:cNvCxnSpPr/>
          <p:nvPr/>
        </p:nvCxnSpPr>
        <p:spPr>
          <a:xfrm>
            <a:off x="10811267" y="-7146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7260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1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ubTitle" idx="1"/>
          </p:nvPr>
        </p:nvSpPr>
        <p:spPr>
          <a:xfrm>
            <a:off x="952400" y="2966284"/>
            <a:ext cx="3268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title" idx="2"/>
          </p:nvPr>
        </p:nvSpPr>
        <p:spPr>
          <a:xfrm>
            <a:off x="952400" y="2471617"/>
            <a:ext cx="3268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title" idx="3"/>
          </p:nvPr>
        </p:nvSpPr>
        <p:spPr>
          <a:xfrm>
            <a:off x="1865400" y="1643209"/>
            <a:ext cx="1442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ubTitle" idx="4"/>
          </p:nvPr>
        </p:nvSpPr>
        <p:spPr>
          <a:xfrm>
            <a:off x="7970785" y="2966284"/>
            <a:ext cx="3268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title" idx="5"/>
          </p:nvPr>
        </p:nvSpPr>
        <p:spPr>
          <a:xfrm>
            <a:off x="7970785" y="2471617"/>
            <a:ext cx="3268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title" idx="6"/>
          </p:nvPr>
        </p:nvSpPr>
        <p:spPr>
          <a:xfrm>
            <a:off x="8883797" y="1643209"/>
            <a:ext cx="1442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ubTitle" idx="7"/>
          </p:nvPr>
        </p:nvSpPr>
        <p:spPr>
          <a:xfrm>
            <a:off x="4461593" y="2966284"/>
            <a:ext cx="3268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title" idx="8"/>
          </p:nvPr>
        </p:nvSpPr>
        <p:spPr>
          <a:xfrm>
            <a:off x="4461593" y="2471617"/>
            <a:ext cx="3268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8" name="Google Shape;28;p51"/>
          <p:cNvSpPr txBox="1">
            <a:spLocks noGrp="1"/>
          </p:cNvSpPr>
          <p:nvPr>
            <p:ph type="title" idx="9"/>
          </p:nvPr>
        </p:nvSpPr>
        <p:spPr>
          <a:xfrm>
            <a:off x="5374599" y="1643209"/>
            <a:ext cx="1442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subTitle" idx="13"/>
          </p:nvPr>
        </p:nvSpPr>
        <p:spPr>
          <a:xfrm>
            <a:off x="952400" y="5331267"/>
            <a:ext cx="3268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title" idx="14"/>
          </p:nvPr>
        </p:nvSpPr>
        <p:spPr>
          <a:xfrm>
            <a:off x="952400" y="4836600"/>
            <a:ext cx="3268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title" idx="15"/>
          </p:nvPr>
        </p:nvSpPr>
        <p:spPr>
          <a:xfrm>
            <a:off x="1865400" y="4013001"/>
            <a:ext cx="1442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subTitle" idx="16"/>
          </p:nvPr>
        </p:nvSpPr>
        <p:spPr>
          <a:xfrm>
            <a:off x="7970785" y="5331267"/>
            <a:ext cx="3268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title" idx="17"/>
          </p:nvPr>
        </p:nvSpPr>
        <p:spPr>
          <a:xfrm>
            <a:off x="7970785" y="4836600"/>
            <a:ext cx="3268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title" idx="18"/>
          </p:nvPr>
        </p:nvSpPr>
        <p:spPr>
          <a:xfrm>
            <a:off x="8883797" y="4013001"/>
            <a:ext cx="1442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subTitle" idx="19"/>
          </p:nvPr>
        </p:nvSpPr>
        <p:spPr>
          <a:xfrm>
            <a:off x="4461593" y="5331267"/>
            <a:ext cx="3268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title" idx="20"/>
          </p:nvPr>
        </p:nvSpPr>
        <p:spPr>
          <a:xfrm>
            <a:off x="4461593" y="4836600"/>
            <a:ext cx="3268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title" idx="21"/>
          </p:nvPr>
        </p:nvSpPr>
        <p:spPr>
          <a:xfrm>
            <a:off x="5374599" y="4013001"/>
            <a:ext cx="1442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38" name="Google Shape;38;p51"/>
          <p:cNvCxnSpPr/>
          <p:nvPr/>
        </p:nvCxnSpPr>
        <p:spPr>
          <a:xfrm>
            <a:off x="1368200" y="54898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51"/>
          <p:cNvCxnSpPr/>
          <p:nvPr/>
        </p:nvCxnSpPr>
        <p:spPr>
          <a:xfrm>
            <a:off x="7832000" y="326667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9239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>
            <a:spLocks noGrp="1"/>
          </p:cNvSpPr>
          <p:nvPr>
            <p:ph type="title"/>
          </p:nvPr>
        </p:nvSpPr>
        <p:spPr>
          <a:xfrm>
            <a:off x="5156400" y="2397317"/>
            <a:ext cx="6083200" cy="2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title" idx="2"/>
          </p:nvPr>
        </p:nvSpPr>
        <p:spPr>
          <a:xfrm>
            <a:off x="9313567" y="885213"/>
            <a:ext cx="20492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subTitle" idx="1"/>
          </p:nvPr>
        </p:nvSpPr>
        <p:spPr>
          <a:xfrm>
            <a:off x="5156400" y="5110200"/>
            <a:ext cx="7186400" cy="8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44" name="Google Shape;44;p52"/>
          <p:cNvCxnSpPr/>
          <p:nvPr/>
        </p:nvCxnSpPr>
        <p:spPr>
          <a:xfrm>
            <a:off x="7839200" y="326667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52"/>
          <p:cNvCxnSpPr/>
          <p:nvPr/>
        </p:nvCxnSpPr>
        <p:spPr>
          <a:xfrm>
            <a:off x="7839200" y="6553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957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3"/>
          <p:cNvSpPr txBox="1">
            <a:spLocks noGrp="1"/>
          </p:cNvSpPr>
          <p:nvPr>
            <p:ph type="title"/>
          </p:nvPr>
        </p:nvSpPr>
        <p:spPr>
          <a:xfrm>
            <a:off x="952400" y="2028567"/>
            <a:ext cx="57532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8" name="Google Shape;48;p53"/>
          <p:cNvSpPr txBox="1">
            <a:spLocks noGrp="1"/>
          </p:cNvSpPr>
          <p:nvPr>
            <p:ph type="subTitle" idx="1"/>
          </p:nvPr>
        </p:nvSpPr>
        <p:spPr>
          <a:xfrm>
            <a:off x="952400" y="3236933"/>
            <a:ext cx="5753200" cy="1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53"/>
          <p:cNvCxnSpPr/>
          <p:nvPr/>
        </p:nvCxnSpPr>
        <p:spPr>
          <a:xfrm>
            <a:off x="326800" y="3268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53"/>
          <p:cNvCxnSpPr/>
          <p:nvPr/>
        </p:nvCxnSpPr>
        <p:spPr>
          <a:xfrm>
            <a:off x="326800" y="6531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932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4"/>
          <p:cNvSpPr txBox="1">
            <a:spLocks noGrp="1"/>
          </p:cNvSpPr>
          <p:nvPr>
            <p:ph type="title"/>
          </p:nvPr>
        </p:nvSpPr>
        <p:spPr>
          <a:xfrm>
            <a:off x="4899600" y="4859667"/>
            <a:ext cx="63400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4"/>
          <p:cNvSpPr/>
          <p:nvPr/>
        </p:nvSpPr>
        <p:spPr>
          <a:xfrm>
            <a:off x="4546600" y="4648200"/>
            <a:ext cx="7645600" cy="19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54"/>
          <p:cNvCxnSpPr/>
          <p:nvPr/>
        </p:nvCxnSpPr>
        <p:spPr>
          <a:xfrm rot="-5400000">
            <a:off x="-1686200" y="23398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54"/>
          <p:cNvSpPr/>
          <p:nvPr/>
        </p:nvSpPr>
        <p:spPr>
          <a:xfrm>
            <a:off x="4323000" y="4437267"/>
            <a:ext cx="8123200" cy="1905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14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5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subTitle" idx="1"/>
          </p:nvPr>
        </p:nvSpPr>
        <p:spPr>
          <a:xfrm>
            <a:off x="952400" y="4443600"/>
            <a:ext cx="31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title" idx="2"/>
          </p:nvPr>
        </p:nvSpPr>
        <p:spPr>
          <a:xfrm>
            <a:off x="952400" y="3897369"/>
            <a:ext cx="31544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subTitle" idx="3"/>
          </p:nvPr>
        </p:nvSpPr>
        <p:spPr>
          <a:xfrm>
            <a:off x="8085197" y="4443600"/>
            <a:ext cx="31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title" idx="4"/>
          </p:nvPr>
        </p:nvSpPr>
        <p:spPr>
          <a:xfrm>
            <a:off x="8085193" y="3897369"/>
            <a:ext cx="31544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subTitle" idx="5"/>
          </p:nvPr>
        </p:nvSpPr>
        <p:spPr>
          <a:xfrm>
            <a:off x="4518799" y="4443600"/>
            <a:ext cx="31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title" idx="6"/>
          </p:nvPr>
        </p:nvSpPr>
        <p:spPr>
          <a:xfrm>
            <a:off x="4518797" y="3897369"/>
            <a:ext cx="31544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64" name="Google Shape;64;p55"/>
          <p:cNvGrpSpPr/>
          <p:nvPr/>
        </p:nvGrpSpPr>
        <p:grpSpPr>
          <a:xfrm rot="5400000">
            <a:off x="8288070" y="-2703396"/>
            <a:ext cx="4103324" cy="5333043"/>
            <a:chOff x="337535" y="477161"/>
            <a:chExt cx="3498343" cy="4546757"/>
          </a:xfrm>
        </p:grpSpPr>
        <p:sp>
          <p:nvSpPr>
            <p:cNvPr id="65" name="Google Shape;65;p55"/>
            <p:cNvSpPr/>
            <p:nvPr/>
          </p:nvSpPr>
          <p:spPr>
            <a:xfrm>
              <a:off x="748985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5"/>
            <p:cNvSpPr/>
            <p:nvPr/>
          </p:nvSpPr>
          <p:spPr>
            <a:xfrm>
              <a:off x="337535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5"/>
            <p:cNvSpPr/>
            <p:nvPr/>
          </p:nvSpPr>
          <p:spPr>
            <a:xfrm>
              <a:off x="558092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68;p55"/>
          <p:cNvCxnSpPr/>
          <p:nvPr/>
        </p:nvCxnSpPr>
        <p:spPr>
          <a:xfrm rot="10800000">
            <a:off x="304800" y="44436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50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6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56"/>
          <p:cNvCxnSpPr/>
          <p:nvPr/>
        </p:nvCxnSpPr>
        <p:spPr>
          <a:xfrm>
            <a:off x="326800" y="3268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56"/>
          <p:cNvCxnSpPr/>
          <p:nvPr/>
        </p:nvCxnSpPr>
        <p:spPr>
          <a:xfrm>
            <a:off x="10811267" y="5489800"/>
            <a:ext cx="0" cy="20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7648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7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subTitle" idx="1"/>
          </p:nvPr>
        </p:nvSpPr>
        <p:spPr>
          <a:xfrm>
            <a:off x="7340767" y="2049085"/>
            <a:ext cx="3898800" cy="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title" idx="2"/>
          </p:nvPr>
        </p:nvSpPr>
        <p:spPr>
          <a:xfrm>
            <a:off x="7340781" y="1590944"/>
            <a:ext cx="3898800" cy="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subTitle" idx="3"/>
          </p:nvPr>
        </p:nvSpPr>
        <p:spPr>
          <a:xfrm>
            <a:off x="7340767" y="5262881"/>
            <a:ext cx="3898800" cy="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7"/>
          <p:cNvSpPr txBox="1">
            <a:spLocks noGrp="1"/>
          </p:cNvSpPr>
          <p:nvPr>
            <p:ph type="title" idx="4"/>
          </p:nvPr>
        </p:nvSpPr>
        <p:spPr>
          <a:xfrm>
            <a:off x="7340776" y="4804740"/>
            <a:ext cx="3898800" cy="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79" name="Google Shape;79;p57"/>
          <p:cNvSpPr txBox="1">
            <a:spLocks noGrp="1"/>
          </p:cNvSpPr>
          <p:nvPr>
            <p:ph type="subTitle" idx="5"/>
          </p:nvPr>
        </p:nvSpPr>
        <p:spPr>
          <a:xfrm>
            <a:off x="7340800" y="3655961"/>
            <a:ext cx="3898800" cy="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title" idx="6"/>
          </p:nvPr>
        </p:nvSpPr>
        <p:spPr>
          <a:xfrm>
            <a:off x="7340803" y="3197820"/>
            <a:ext cx="3898800" cy="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2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cxnSp>
        <p:nvCxnSpPr>
          <p:cNvPr id="81" name="Google Shape;81;p57"/>
          <p:cNvCxnSpPr/>
          <p:nvPr/>
        </p:nvCxnSpPr>
        <p:spPr>
          <a:xfrm rot="-5400000">
            <a:off x="-1686200" y="4518200"/>
            <a:ext cx="402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253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952400" y="1536633"/>
            <a:ext cx="1028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330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BD36-02C0-4AC4-8E73-8EF1BDF6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37" y="1820856"/>
            <a:ext cx="10779525" cy="624000"/>
          </a:xfrm>
        </p:spPr>
        <p:txBody>
          <a:bodyPr/>
          <a:lstStyle/>
          <a:p>
            <a:pPr algn="ctr"/>
            <a:r>
              <a:rPr lang="en-US" sz="10666" dirty="0"/>
              <a:t>DASHBOARD</a:t>
            </a:r>
            <a:br>
              <a:rPr lang="en-US" sz="10666" dirty="0"/>
            </a:br>
            <a:r>
              <a:rPr lang="en-US" sz="10666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320844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B1F1276-0056-46A1-A740-93304D4C4CE1}"/>
              </a:ext>
            </a:extLst>
          </p:cNvPr>
          <p:cNvSpPr txBox="1"/>
          <p:nvPr/>
        </p:nvSpPr>
        <p:spPr>
          <a:xfrm>
            <a:off x="952400" y="1378932"/>
            <a:ext cx="3154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F167D69-96C0-4718-9909-0F1EA8F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Stroke Dataset Stats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06D79E-0386-4B4F-A045-C835C2502304}"/>
              </a:ext>
            </a:extLst>
          </p:cNvPr>
          <p:cNvSpPr txBox="1"/>
          <p:nvPr/>
        </p:nvSpPr>
        <p:spPr>
          <a:xfrm>
            <a:off x="4518799" y="1355099"/>
            <a:ext cx="3154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A467A-8BB7-4E9F-8C9A-15EA3EE00B11}"/>
              </a:ext>
            </a:extLst>
          </p:cNvPr>
          <p:cNvSpPr txBox="1"/>
          <p:nvPr/>
        </p:nvSpPr>
        <p:spPr>
          <a:xfrm>
            <a:off x="8085194" y="1355099"/>
            <a:ext cx="3154399" cy="369332"/>
          </a:xfrm>
          <a:prstGeom prst="rect">
            <a:avLst/>
          </a:prstGeom>
          <a:solidFill>
            <a:schemeClr val="accent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935BB-B00A-4A7C-818F-1B45AC54934F}"/>
              </a:ext>
            </a:extLst>
          </p:cNvPr>
          <p:cNvSpPr txBox="1"/>
          <p:nvPr/>
        </p:nvSpPr>
        <p:spPr>
          <a:xfrm>
            <a:off x="7148146" y="3945035"/>
            <a:ext cx="409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0BB31A-F9A8-4B80-96CC-EDDF1376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00" y="3945035"/>
            <a:ext cx="5769508" cy="2794515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D150121-DD7A-44A8-9E8D-0C55D9CA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278" y="-143270"/>
            <a:ext cx="1726316" cy="17263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5B0077-38D9-43D6-9F32-91AC63540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00" y="2139120"/>
            <a:ext cx="3154398" cy="12543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694E9C-DA5F-4065-A548-C22493953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448" y="1773497"/>
            <a:ext cx="2067095" cy="19855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43ADD7-1117-4E57-9C25-B06B68F53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503" y="1981907"/>
            <a:ext cx="3163089" cy="1236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857C08-54A4-46B2-B857-8B9A42639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9542" y="4566753"/>
            <a:ext cx="4236003" cy="17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B1F1276-0056-46A1-A740-93304D4C4CE1}"/>
              </a:ext>
            </a:extLst>
          </p:cNvPr>
          <p:cNvSpPr txBox="1"/>
          <p:nvPr/>
        </p:nvSpPr>
        <p:spPr>
          <a:xfrm>
            <a:off x="952400" y="1378932"/>
            <a:ext cx="3154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 Married?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F167D69-96C0-4718-9909-0F1EA8F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Criteria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06D79E-0386-4B4F-A045-C835C2502304}"/>
              </a:ext>
            </a:extLst>
          </p:cNvPr>
          <p:cNvSpPr txBox="1"/>
          <p:nvPr/>
        </p:nvSpPr>
        <p:spPr>
          <a:xfrm>
            <a:off x="4518799" y="1355099"/>
            <a:ext cx="3154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 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A467A-8BB7-4E9F-8C9A-15EA3EE00B11}"/>
              </a:ext>
            </a:extLst>
          </p:cNvPr>
          <p:cNvSpPr txBox="1"/>
          <p:nvPr/>
        </p:nvSpPr>
        <p:spPr>
          <a:xfrm>
            <a:off x="8085194" y="1355099"/>
            <a:ext cx="3154399" cy="369332"/>
          </a:xfrm>
          <a:prstGeom prst="rect">
            <a:avLst/>
          </a:prstGeom>
          <a:solidFill>
            <a:schemeClr val="accent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Residence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935BB-B00A-4A7C-818F-1B45AC54934F}"/>
              </a:ext>
            </a:extLst>
          </p:cNvPr>
          <p:cNvSpPr txBox="1"/>
          <p:nvPr/>
        </p:nvSpPr>
        <p:spPr>
          <a:xfrm>
            <a:off x="7148146" y="3945035"/>
            <a:ext cx="409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D150121-DD7A-44A8-9E8D-0C55D9CA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78" y="-143270"/>
            <a:ext cx="1726316" cy="1726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3D346F-9479-416B-A355-1990EAB61432}"/>
              </a:ext>
            </a:extLst>
          </p:cNvPr>
          <p:cNvSpPr txBox="1"/>
          <p:nvPr/>
        </p:nvSpPr>
        <p:spPr>
          <a:xfrm>
            <a:off x="952400" y="3945035"/>
            <a:ext cx="409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8B8CC-A058-47DA-8724-528E851D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98" y="2079164"/>
            <a:ext cx="3154399" cy="1502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DA049-C3B1-4E22-B10A-D3362BC0C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795" y="2062957"/>
            <a:ext cx="3132664" cy="1188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B33DD-6795-45F3-87EE-B66DB39F8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194" y="2051839"/>
            <a:ext cx="3134898" cy="1361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E928B-F456-4658-9C7E-1EEEC5E00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98" y="4608025"/>
            <a:ext cx="4086702" cy="1679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70FC9E-DC5E-4E2D-81DF-0BBBBCEDE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603" y="4368703"/>
            <a:ext cx="2415880" cy="2166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82AB4C-922C-4D8E-85ED-2290BF22AA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6130" y="4368703"/>
            <a:ext cx="1738127" cy="21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B1F1276-0056-46A1-A740-93304D4C4CE1}"/>
              </a:ext>
            </a:extLst>
          </p:cNvPr>
          <p:cNvSpPr txBox="1"/>
          <p:nvPr/>
        </p:nvSpPr>
        <p:spPr>
          <a:xfrm>
            <a:off x="952400" y="1378932"/>
            <a:ext cx="3154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Hypertension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F167D69-96C0-4718-9909-0F1EA8F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Criteria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06D79E-0386-4B4F-A045-C835C2502304}"/>
              </a:ext>
            </a:extLst>
          </p:cNvPr>
          <p:cNvSpPr txBox="1"/>
          <p:nvPr/>
        </p:nvSpPr>
        <p:spPr>
          <a:xfrm>
            <a:off x="4518799" y="1355099"/>
            <a:ext cx="3154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Heart Disease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A467A-8BB7-4E9F-8C9A-15EA3EE00B11}"/>
              </a:ext>
            </a:extLst>
          </p:cNvPr>
          <p:cNvSpPr txBox="1"/>
          <p:nvPr/>
        </p:nvSpPr>
        <p:spPr>
          <a:xfrm>
            <a:off x="8085194" y="1355099"/>
            <a:ext cx="3154399" cy="369332"/>
          </a:xfrm>
          <a:prstGeom prst="rect">
            <a:avLst/>
          </a:prstGeom>
          <a:solidFill>
            <a:schemeClr val="accent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Glucose Levels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935BB-B00A-4A7C-818F-1B45AC54934F}"/>
              </a:ext>
            </a:extLst>
          </p:cNvPr>
          <p:cNvSpPr txBox="1"/>
          <p:nvPr/>
        </p:nvSpPr>
        <p:spPr>
          <a:xfrm>
            <a:off x="7148146" y="3945035"/>
            <a:ext cx="409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D150121-DD7A-44A8-9E8D-0C55D9CA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78" y="-143270"/>
            <a:ext cx="1726316" cy="172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38D421-83BA-4630-B23E-788D12431AD9}"/>
              </a:ext>
            </a:extLst>
          </p:cNvPr>
          <p:cNvSpPr txBox="1"/>
          <p:nvPr/>
        </p:nvSpPr>
        <p:spPr>
          <a:xfrm>
            <a:off x="952400" y="3945035"/>
            <a:ext cx="409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3C40D2-3E93-4A45-8721-1F8F2A2D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603" y="4368703"/>
            <a:ext cx="2415880" cy="2166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7FDC42-8554-438B-8737-E5F627D5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30" y="4368703"/>
            <a:ext cx="1738127" cy="2166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526BBF-48F1-48A7-8E2F-266A7475C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00" y="1942666"/>
            <a:ext cx="3141005" cy="1501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73C2E-0E1F-402F-AFAF-304C66520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799" y="1871425"/>
            <a:ext cx="3141005" cy="164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D91B7-2F7E-45AC-AB0E-5DB0B3296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194" y="1879604"/>
            <a:ext cx="3154399" cy="162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65D20-2591-4DC1-AB5D-023537A1FC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400" y="4441053"/>
            <a:ext cx="4119563" cy="20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7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B1F1276-0056-46A1-A740-93304D4C4CE1}"/>
              </a:ext>
            </a:extLst>
          </p:cNvPr>
          <p:cNvSpPr txBox="1"/>
          <p:nvPr/>
        </p:nvSpPr>
        <p:spPr>
          <a:xfrm>
            <a:off x="952400" y="1378932"/>
            <a:ext cx="5562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Stats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F167D69-96C0-4718-9909-0F1EA8F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Results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A467A-8BB7-4E9F-8C9A-15EA3EE00B11}"/>
              </a:ext>
            </a:extLst>
          </p:cNvPr>
          <p:cNvSpPr txBox="1"/>
          <p:nvPr/>
        </p:nvSpPr>
        <p:spPr>
          <a:xfrm>
            <a:off x="7146266" y="1378932"/>
            <a:ext cx="4345280" cy="369332"/>
          </a:xfrm>
          <a:prstGeom prst="rect">
            <a:avLst/>
          </a:prstGeom>
          <a:solidFill>
            <a:schemeClr val="accent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Diagram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D150121-DD7A-44A8-9E8D-0C55D9CA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78" y="-143270"/>
            <a:ext cx="1726316" cy="172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4E21F-31D4-46E4-B1EA-146E7C5DC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5"/>
          <a:stretch/>
        </p:blipFill>
        <p:spPr>
          <a:xfrm>
            <a:off x="952400" y="1841726"/>
            <a:ext cx="5553168" cy="2967666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AFAD02C7-AFA2-4F75-B730-AAD44534A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3708" y="2986454"/>
            <a:ext cx="3628292" cy="36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A5F3D32-D84B-412F-AAA0-7DF849D42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66" y="1841725"/>
            <a:ext cx="4345280" cy="30231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1010D8-D902-45F4-A163-DDFEF16ED62E}"/>
              </a:ext>
            </a:extLst>
          </p:cNvPr>
          <p:cNvSpPr txBox="1"/>
          <p:nvPr/>
        </p:nvSpPr>
        <p:spPr>
          <a:xfrm>
            <a:off x="761900" y="5004293"/>
            <a:ext cx="10729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DFCBAF-B3A8-4AE7-AC12-4A6B3F0B10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700"/>
          <a:stretch/>
        </p:blipFill>
        <p:spPr>
          <a:xfrm>
            <a:off x="761900" y="5479069"/>
            <a:ext cx="10729646" cy="11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B1F1276-0056-46A1-A740-93304D4C4CE1}"/>
              </a:ext>
            </a:extLst>
          </p:cNvPr>
          <p:cNvSpPr txBox="1"/>
          <p:nvPr/>
        </p:nvSpPr>
        <p:spPr>
          <a:xfrm>
            <a:off x="952400" y="1378932"/>
            <a:ext cx="3154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F167D69-96C0-4718-9909-0F1EA8F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06D79E-0386-4B4F-A045-C835C2502304}"/>
              </a:ext>
            </a:extLst>
          </p:cNvPr>
          <p:cNvSpPr txBox="1"/>
          <p:nvPr/>
        </p:nvSpPr>
        <p:spPr>
          <a:xfrm>
            <a:off x="4518799" y="1355099"/>
            <a:ext cx="3154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A467A-8BB7-4E9F-8C9A-15EA3EE00B11}"/>
              </a:ext>
            </a:extLst>
          </p:cNvPr>
          <p:cNvSpPr txBox="1"/>
          <p:nvPr/>
        </p:nvSpPr>
        <p:spPr>
          <a:xfrm>
            <a:off x="8085194" y="1355099"/>
            <a:ext cx="3154399" cy="369332"/>
          </a:xfrm>
          <a:prstGeom prst="rect">
            <a:avLst/>
          </a:prstGeom>
          <a:solidFill>
            <a:schemeClr val="accent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935BB-B00A-4A7C-818F-1B45AC54934F}"/>
              </a:ext>
            </a:extLst>
          </p:cNvPr>
          <p:cNvSpPr txBox="1"/>
          <p:nvPr/>
        </p:nvSpPr>
        <p:spPr>
          <a:xfrm>
            <a:off x="7148146" y="3945035"/>
            <a:ext cx="409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D150121-DD7A-44A8-9E8D-0C55D9CA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78" y="-143270"/>
            <a:ext cx="1726316" cy="1726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30DAA1-EF94-4DA4-A977-DA4C9B38E6DF}"/>
              </a:ext>
            </a:extLst>
          </p:cNvPr>
          <p:cNvSpPr txBox="1"/>
          <p:nvPr/>
        </p:nvSpPr>
        <p:spPr>
          <a:xfrm>
            <a:off x="952400" y="3945035"/>
            <a:ext cx="409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8818888"/>
      </p:ext>
    </p:extLst>
  </p:cSld>
  <p:clrMapOvr>
    <a:masterClrMapping/>
  </p:clrMapOvr>
</p:sld>
</file>

<file path=ppt/theme/theme1.xml><?xml version="1.0" encoding="utf-8"?>
<a:theme xmlns:a="http://schemas.openxmlformats.org/drawingml/2006/main" name=" Brain Cancer by Slidesgo">
  <a:themeElements>
    <a:clrScheme name="Simple Light">
      <a:dk1>
        <a:srgbClr val="434343"/>
      </a:dk1>
      <a:lt1>
        <a:srgbClr val="F3F3F3"/>
      </a:lt1>
      <a:dk2>
        <a:srgbClr val="FF5B5B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Cabin</vt:lpstr>
      <vt:lpstr>Roboto Condensed Light</vt:lpstr>
      <vt:lpstr>Spartan</vt:lpstr>
      <vt:lpstr> Brain Cancer by Slidesgo</vt:lpstr>
      <vt:lpstr>DASHBOARD STORYBOARD</vt:lpstr>
      <vt:lpstr>Initial Stroke Dataset Stats</vt:lpstr>
      <vt:lpstr>Personal Criteria Dashboard</vt:lpstr>
      <vt:lpstr>Medical Criteria Dashboard</vt:lpstr>
      <vt:lpstr>Machine Learning Model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STORYBOARD</dc:title>
  <dc:creator>Bowen Wilder</dc:creator>
  <cp:lastModifiedBy>Bowen Wilder</cp:lastModifiedBy>
  <cp:revision>3</cp:revision>
  <dcterms:created xsi:type="dcterms:W3CDTF">2022-03-23T00:11:35Z</dcterms:created>
  <dcterms:modified xsi:type="dcterms:W3CDTF">2022-03-23T15:07:49Z</dcterms:modified>
</cp:coreProperties>
</file>