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90"/>
  </p:normalViewPr>
  <p:slideViewPr>
    <p:cSldViewPr>
      <p:cViewPr varScale="1">
        <p:scale>
          <a:sx n="107" d="100"/>
          <a:sy n="107" d="100"/>
        </p:scale>
        <p:origin x="792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4216" y="6330695"/>
            <a:ext cx="554735" cy="5273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14243" y="6356348"/>
            <a:ext cx="478155" cy="501650"/>
          </a:xfrm>
          <a:custGeom>
            <a:avLst/>
            <a:gdLst/>
            <a:ahLst/>
            <a:cxnLst/>
            <a:rect l="l" t="t" r="r" b="b"/>
            <a:pathLst>
              <a:path w="478154" h="501650">
                <a:moveTo>
                  <a:pt x="477756" y="0"/>
                </a:moveTo>
                <a:lnTo>
                  <a:pt x="278653" y="0"/>
                </a:lnTo>
                <a:lnTo>
                  <a:pt x="233454" y="3647"/>
                </a:lnTo>
                <a:lnTo>
                  <a:pt x="190577" y="14205"/>
                </a:lnTo>
                <a:lnTo>
                  <a:pt x="150595" y="31102"/>
                </a:lnTo>
                <a:lnTo>
                  <a:pt x="114084" y="53763"/>
                </a:lnTo>
                <a:lnTo>
                  <a:pt x="81615" y="81615"/>
                </a:lnTo>
                <a:lnTo>
                  <a:pt x="53763" y="114084"/>
                </a:lnTo>
                <a:lnTo>
                  <a:pt x="31102" y="150596"/>
                </a:lnTo>
                <a:lnTo>
                  <a:pt x="14205" y="190577"/>
                </a:lnTo>
                <a:lnTo>
                  <a:pt x="3647" y="233454"/>
                </a:lnTo>
                <a:lnTo>
                  <a:pt x="0" y="278653"/>
                </a:lnTo>
                <a:lnTo>
                  <a:pt x="3647" y="323852"/>
                </a:lnTo>
                <a:lnTo>
                  <a:pt x="14205" y="366729"/>
                </a:lnTo>
                <a:lnTo>
                  <a:pt x="31102" y="406710"/>
                </a:lnTo>
                <a:lnTo>
                  <a:pt x="53763" y="443222"/>
                </a:lnTo>
                <a:lnTo>
                  <a:pt x="81615" y="475691"/>
                </a:lnTo>
                <a:lnTo>
                  <a:pt x="111878" y="501651"/>
                </a:lnTo>
                <a:lnTo>
                  <a:pt x="477756" y="501651"/>
                </a:lnTo>
                <a:lnTo>
                  <a:pt x="47775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5374780"/>
            <a:ext cx="697895" cy="4797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4807194"/>
            <a:ext cx="697895" cy="4797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098" y="394993"/>
            <a:ext cx="7445901" cy="64630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69392"/>
            <a:ext cx="1255776" cy="128930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494675"/>
            <a:ext cx="1229360" cy="1184275"/>
          </a:xfrm>
          <a:custGeom>
            <a:avLst/>
            <a:gdLst/>
            <a:ahLst/>
            <a:cxnLst/>
            <a:rect l="l" t="t" r="r" b="b"/>
            <a:pathLst>
              <a:path w="1229360" h="1184275">
                <a:moveTo>
                  <a:pt x="614596" y="0"/>
                </a:moveTo>
                <a:lnTo>
                  <a:pt x="0" y="0"/>
                </a:lnTo>
                <a:lnTo>
                  <a:pt x="0" y="1184222"/>
                </a:lnTo>
                <a:lnTo>
                  <a:pt x="614596" y="1184222"/>
                </a:lnTo>
                <a:lnTo>
                  <a:pt x="662626" y="1182441"/>
                </a:lnTo>
                <a:lnTo>
                  <a:pt x="709646" y="1177184"/>
                </a:lnTo>
                <a:lnTo>
                  <a:pt x="755517" y="1168584"/>
                </a:lnTo>
                <a:lnTo>
                  <a:pt x="800105" y="1156772"/>
                </a:lnTo>
                <a:lnTo>
                  <a:pt x="843271" y="1141880"/>
                </a:lnTo>
                <a:lnTo>
                  <a:pt x="884880" y="1124040"/>
                </a:lnTo>
                <a:lnTo>
                  <a:pt x="924795" y="1103382"/>
                </a:lnTo>
                <a:lnTo>
                  <a:pt x="962878" y="1080039"/>
                </a:lnTo>
                <a:lnTo>
                  <a:pt x="998995" y="1054142"/>
                </a:lnTo>
                <a:lnTo>
                  <a:pt x="1033007" y="1025823"/>
                </a:lnTo>
                <a:lnTo>
                  <a:pt x="1064778" y="995214"/>
                </a:lnTo>
                <a:lnTo>
                  <a:pt x="1094172" y="962446"/>
                </a:lnTo>
                <a:lnTo>
                  <a:pt x="1121053" y="927651"/>
                </a:lnTo>
                <a:lnTo>
                  <a:pt x="1145282" y="890961"/>
                </a:lnTo>
                <a:lnTo>
                  <a:pt x="1166724" y="852506"/>
                </a:lnTo>
                <a:lnTo>
                  <a:pt x="1185242" y="812420"/>
                </a:lnTo>
                <a:lnTo>
                  <a:pt x="1200700" y="770833"/>
                </a:lnTo>
                <a:lnTo>
                  <a:pt x="1212960" y="727876"/>
                </a:lnTo>
                <a:lnTo>
                  <a:pt x="1221887" y="683683"/>
                </a:lnTo>
                <a:lnTo>
                  <a:pt x="1227343" y="638384"/>
                </a:lnTo>
                <a:lnTo>
                  <a:pt x="1229192" y="592110"/>
                </a:lnTo>
                <a:lnTo>
                  <a:pt x="1227343" y="545837"/>
                </a:lnTo>
                <a:lnTo>
                  <a:pt x="1221887" y="500538"/>
                </a:lnTo>
                <a:lnTo>
                  <a:pt x="1212960" y="456345"/>
                </a:lnTo>
                <a:lnTo>
                  <a:pt x="1200700" y="413389"/>
                </a:lnTo>
                <a:lnTo>
                  <a:pt x="1185242" y="371802"/>
                </a:lnTo>
                <a:lnTo>
                  <a:pt x="1166724" y="331715"/>
                </a:lnTo>
                <a:lnTo>
                  <a:pt x="1145282" y="293261"/>
                </a:lnTo>
                <a:lnTo>
                  <a:pt x="1121053" y="256570"/>
                </a:lnTo>
                <a:lnTo>
                  <a:pt x="1094172" y="221775"/>
                </a:lnTo>
                <a:lnTo>
                  <a:pt x="1064778" y="189007"/>
                </a:lnTo>
                <a:lnTo>
                  <a:pt x="1033007" y="158398"/>
                </a:lnTo>
                <a:lnTo>
                  <a:pt x="998995" y="130080"/>
                </a:lnTo>
                <a:lnTo>
                  <a:pt x="962878" y="104183"/>
                </a:lnTo>
                <a:lnTo>
                  <a:pt x="924795" y="80840"/>
                </a:lnTo>
                <a:lnTo>
                  <a:pt x="884880" y="60182"/>
                </a:lnTo>
                <a:lnTo>
                  <a:pt x="843271" y="42342"/>
                </a:lnTo>
                <a:lnTo>
                  <a:pt x="800105" y="27450"/>
                </a:lnTo>
                <a:lnTo>
                  <a:pt x="755517" y="15638"/>
                </a:lnTo>
                <a:lnTo>
                  <a:pt x="709646" y="7038"/>
                </a:lnTo>
                <a:lnTo>
                  <a:pt x="662626" y="1781"/>
                </a:lnTo>
                <a:lnTo>
                  <a:pt x="61459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840" y="649223"/>
            <a:ext cx="5541264" cy="9144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03167" y="688262"/>
            <a:ext cx="5424170" cy="796925"/>
          </a:xfrm>
          <a:custGeom>
            <a:avLst/>
            <a:gdLst/>
            <a:ahLst/>
            <a:cxnLst/>
            <a:rect l="l" t="t" r="r" b="b"/>
            <a:pathLst>
              <a:path w="5424170" h="796925">
                <a:moveTo>
                  <a:pt x="5291278" y="0"/>
                </a:moveTo>
                <a:lnTo>
                  <a:pt x="132808" y="0"/>
                </a:lnTo>
                <a:lnTo>
                  <a:pt x="90830" y="6770"/>
                </a:lnTo>
                <a:lnTo>
                  <a:pt x="54373" y="25624"/>
                </a:lnTo>
                <a:lnTo>
                  <a:pt x="25624" y="54373"/>
                </a:lnTo>
                <a:lnTo>
                  <a:pt x="6770" y="90830"/>
                </a:lnTo>
                <a:lnTo>
                  <a:pt x="0" y="132808"/>
                </a:lnTo>
                <a:lnTo>
                  <a:pt x="0" y="664025"/>
                </a:lnTo>
                <a:lnTo>
                  <a:pt x="6770" y="706003"/>
                </a:lnTo>
                <a:lnTo>
                  <a:pt x="25624" y="742461"/>
                </a:lnTo>
                <a:lnTo>
                  <a:pt x="54373" y="771210"/>
                </a:lnTo>
                <a:lnTo>
                  <a:pt x="90830" y="790064"/>
                </a:lnTo>
                <a:lnTo>
                  <a:pt x="132808" y="796834"/>
                </a:lnTo>
                <a:lnTo>
                  <a:pt x="5291278" y="796834"/>
                </a:lnTo>
                <a:lnTo>
                  <a:pt x="5333255" y="790064"/>
                </a:lnTo>
                <a:lnTo>
                  <a:pt x="5369712" y="771210"/>
                </a:lnTo>
                <a:lnTo>
                  <a:pt x="5398461" y="742461"/>
                </a:lnTo>
                <a:lnTo>
                  <a:pt x="5417315" y="706003"/>
                </a:lnTo>
                <a:lnTo>
                  <a:pt x="5424085" y="664025"/>
                </a:lnTo>
                <a:lnTo>
                  <a:pt x="5424085" y="132808"/>
                </a:lnTo>
                <a:lnTo>
                  <a:pt x="5417315" y="90830"/>
                </a:lnTo>
                <a:lnTo>
                  <a:pt x="5398461" y="54373"/>
                </a:lnTo>
                <a:lnTo>
                  <a:pt x="5369712" y="25624"/>
                </a:lnTo>
                <a:lnTo>
                  <a:pt x="5333255" y="6770"/>
                </a:lnTo>
                <a:lnTo>
                  <a:pt x="5291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808" y="728472"/>
            <a:ext cx="1950720" cy="880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6899" y="826007"/>
            <a:ext cx="10878201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4216" y="6330695"/>
            <a:ext cx="554735" cy="5273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14243" y="6356348"/>
            <a:ext cx="478155" cy="501650"/>
          </a:xfrm>
          <a:custGeom>
            <a:avLst/>
            <a:gdLst/>
            <a:ahLst/>
            <a:cxnLst/>
            <a:rect l="l" t="t" r="r" b="b"/>
            <a:pathLst>
              <a:path w="478154" h="501650">
                <a:moveTo>
                  <a:pt x="477756" y="0"/>
                </a:moveTo>
                <a:lnTo>
                  <a:pt x="278653" y="0"/>
                </a:lnTo>
                <a:lnTo>
                  <a:pt x="233454" y="3647"/>
                </a:lnTo>
                <a:lnTo>
                  <a:pt x="190577" y="14205"/>
                </a:lnTo>
                <a:lnTo>
                  <a:pt x="150595" y="31102"/>
                </a:lnTo>
                <a:lnTo>
                  <a:pt x="114084" y="53763"/>
                </a:lnTo>
                <a:lnTo>
                  <a:pt x="81615" y="81615"/>
                </a:lnTo>
                <a:lnTo>
                  <a:pt x="53763" y="114084"/>
                </a:lnTo>
                <a:lnTo>
                  <a:pt x="31102" y="150596"/>
                </a:lnTo>
                <a:lnTo>
                  <a:pt x="14205" y="190577"/>
                </a:lnTo>
                <a:lnTo>
                  <a:pt x="3647" y="233454"/>
                </a:lnTo>
                <a:lnTo>
                  <a:pt x="0" y="278653"/>
                </a:lnTo>
                <a:lnTo>
                  <a:pt x="3647" y="323852"/>
                </a:lnTo>
                <a:lnTo>
                  <a:pt x="14205" y="366729"/>
                </a:lnTo>
                <a:lnTo>
                  <a:pt x="31102" y="406710"/>
                </a:lnTo>
                <a:lnTo>
                  <a:pt x="53763" y="443222"/>
                </a:lnTo>
                <a:lnTo>
                  <a:pt x="81615" y="475691"/>
                </a:lnTo>
                <a:lnTo>
                  <a:pt x="111878" y="501651"/>
                </a:lnTo>
                <a:lnTo>
                  <a:pt x="477756" y="501651"/>
                </a:lnTo>
                <a:lnTo>
                  <a:pt x="47775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5374780"/>
            <a:ext cx="697895" cy="4797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4807194"/>
            <a:ext cx="697895" cy="4797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098" y="394993"/>
            <a:ext cx="7445901" cy="64630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69392"/>
            <a:ext cx="1255776" cy="128930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494675"/>
            <a:ext cx="1229360" cy="1184275"/>
          </a:xfrm>
          <a:custGeom>
            <a:avLst/>
            <a:gdLst/>
            <a:ahLst/>
            <a:cxnLst/>
            <a:rect l="l" t="t" r="r" b="b"/>
            <a:pathLst>
              <a:path w="1229360" h="1184275">
                <a:moveTo>
                  <a:pt x="614596" y="0"/>
                </a:moveTo>
                <a:lnTo>
                  <a:pt x="0" y="0"/>
                </a:lnTo>
                <a:lnTo>
                  <a:pt x="0" y="1184222"/>
                </a:lnTo>
                <a:lnTo>
                  <a:pt x="614596" y="1184222"/>
                </a:lnTo>
                <a:lnTo>
                  <a:pt x="662626" y="1182441"/>
                </a:lnTo>
                <a:lnTo>
                  <a:pt x="709646" y="1177184"/>
                </a:lnTo>
                <a:lnTo>
                  <a:pt x="755517" y="1168584"/>
                </a:lnTo>
                <a:lnTo>
                  <a:pt x="800105" y="1156772"/>
                </a:lnTo>
                <a:lnTo>
                  <a:pt x="843271" y="1141880"/>
                </a:lnTo>
                <a:lnTo>
                  <a:pt x="884880" y="1124040"/>
                </a:lnTo>
                <a:lnTo>
                  <a:pt x="924795" y="1103382"/>
                </a:lnTo>
                <a:lnTo>
                  <a:pt x="962878" y="1080039"/>
                </a:lnTo>
                <a:lnTo>
                  <a:pt x="998995" y="1054142"/>
                </a:lnTo>
                <a:lnTo>
                  <a:pt x="1033007" y="1025823"/>
                </a:lnTo>
                <a:lnTo>
                  <a:pt x="1064778" y="995214"/>
                </a:lnTo>
                <a:lnTo>
                  <a:pt x="1094172" y="962446"/>
                </a:lnTo>
                <a:lnTo>
                  <a:pt x="1121053" y="927651"/>
                </a:lnTo>
                <a:lnTo>
                  <a:pt x="1145282" y="890961"/>
                </a:lnTo>
                <a:lnTo>
                  <a:pt x="1166724" y="852506"/>
                </a:lnTo>
                <a:lnTo>
                  <a:pt x="1185242" y="812420"/>
                </a:lnTo>
                <a:lnTo>
                  <a:pt x="1200700" y="770833"/>
                </a:lnTo>
                <a:lnTo>
                  <a:pt x="1212960" y="727876"/>
                </a:lnTo>
                <a:lnTo>
                  <a:pt x="1221887" y="683683"/>
                </a:lnTo>
                <a:lnTo>
                  <a:pt x="1227343" y="638384"/>
                </a:lnTo>
                <a:lnTo>
                  <a:pt x="1229192" y="592110"/>
                </a:lnTo>
                <a:lnTo>
                  <a:pt x="1227343" y="545837"/>
                </a:lnTo>
                <a:lnTo>
                  <a:pt x="1221887" y="500538"/>
                </a:lnTo>
                <a:lnTo>
                  <a:pt x="1212960" y="456345"/>
                </a:lnTo>
                <a:lnTo>
                  <a:pt x="1200700" y="413389"/>
                </a:lnTo>
                <a:lnTo>
                  <a:pt x="1185242" y="371802"/>
                </a:lnTo>
                <a:lnTo>
                  <a:pt x="1166724" y="331715"/>
                </a:lnTo>
                <a:lnTo>
                  <a:pt x="1145282" y="293261"/>
                </a:lnTo>
                <a:lnTo>
                  <a:pt x="1121053" y="256570"/>
                </a:lnTo>
                <a:lnTo>
                  <a:pt x="1094172" y="221775"/>
                </a:lnTo>
                <a:lnTo>
                  <a:pt x="1064778" y="189007"/>
                </a:lnTo>
                <a:lnTo>
                  <a:pt x="1033007" y="158398"/>
                </a:lnTo>
                <a:lnTo>
                  <a:pt x="998995" y="130080"/>
                </a:lnTo>
                <a:lnTo>
                  <a:pt x="962878" y="104183"/>
                </a:lnTo>
                <a:lnTo>
                  <a:pt x="924795" y="80840"/>
                </a:lnTo>
                <a:lnTo>
                  <a:pt x="884880" y="60182"/>
                </a:lnTo>
                <a:lnTo>
                  <a:pt x="843271" y="42342"/>
                </a:lnTo>
                <a:lnTo>
                  <a:pt x="800105" y="27450"/>
                </a:lnTo>
                <a:lnTo>
                  <a:pt x="755517" y="15638"/>
                </a:lnTo>
                <a:lnTo>
                  <a:pt x="709646" y="7038"/>
                </a:lnTo>
                <a:lnTo>
                  <a:pt x="662626" y="1781"/>
                </a:lnTo>
                <a:lnTo>
                  <a:pt x="61459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840" y="649223"/>
            <a:ext cx="5541264" cy="9144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03167" y="688262"/>
            <a:ext cx="5424170" cy="796925"/>
          </a:xfrm>
          <a:custGeom>
            <a:avLst/>
            <a:gdLst/>
            <a:ahLst/>
            <a:cxnLst/>
            <a:rect l="l" t="t" r="r" b="b"/>
            <a:pathLst>
              <a:path w="5424170" h="796925">
                <a:moveTo>
                  <a:pt x="5291278" y="0"/>
                </a:moveTo>
                <a:lnTo>
                  <a:pt x="132808" y="0"/>
                </a:lnTo>
                <a:lnTo>
                  <a:pt x="90830" y="6770"/>
                </a:lnTo>
                <a:lnTo>
                  <a:pt x="54373" y="25624"/>
                </a:lnTo>
                <a:lnTo>
                  <a:pt x="25624" y="54373"/>
                </a:lnTo>
                <a:lnTo>
                  <a:pt x="6770" y="90830"/>
                </a:lnTo>
                <a:lnTo>
                  <a:pt x="0" y="132808"/>
                </a:lnTo>
                <a:lnTo>
                  <a:pt x="0" y="664025"/>
                </a:lnTo>
                <a:lnTo>
                  <a:pt x="6770" y="706003"/>
                </a:lnTo>
                <a:lnTo>
                  <a:pt x="25624" y="742461"/>
                </a:lnTo>
                <a:lnTo>
                  <a:pt x="54373" y="771210"/>
                </a:lnTo>
                <a:lnTo>
                  <a:pt x="90830" y="790064"/>
                </a:lnTo>
                <a:lnTo>
                  <a:pt x="132808" y="796834"/>
                </a:lnTo>
                <a:lnTo>
                  <a:pt x="5291278" y="796834"/>
                </a:lnTo>
                <a:lnTo>
                  <a:pt x="5333255" y="790064"/>
                </a:lnTo>
                <a:lnTo>
                  <a:pt x="5369712" y="771210"/>
                </a:lnTo>
                <a:lnTo>
                  <a:pt x="5398461" y="742461"/>
                </a:lnTo>
                <a:lnTo>
                  <a:pt x="5417315" y="706003"/>
                </a:lnTo>
                <a:lnTo>
                  <a:pt x="5424085" y="664025"/>
                </a:lnTo>
                <a:lnTo>
                  <a:pt x="5424085" y="132808"/>
                </a:lnTo>
                <a:lnTo>
                  <a:pt x="5417315" y="90830"/>
                </a:lnTo>
                <a:lnTo>
                  <a:pt x="5398461" y="54373"/>
                </a:lnTo>
                <a:lnTo>
                  <a:pt x="5369712" y="25624"/>
                </a:lnTo>
                <a:lnTo>
                  <a:pt x="5333255" y="6770"/>
                </a:lnTo>
                <a:lnTo>
                  <a:pt x="5291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4216" y="6330695"/>
            <a:ext cx="554735" cy="5273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14243" y="6356348"/>
            <a:ext cx="478155" cy="501650"/>
          </a:xfrm>
          <a:custGeom>
            <a:avLst/>
            <a:gdLst/>
            <a:ahLst/>
            <a:cxnLst/>
            <a:rect l="l" t="t" r="r" b="b"/>
            <a:pathLst>
              <a:path w="478154" h="501650">
                <a:moveTo>
                  <a:pt x="477756" y="0"/>
                </a:moveTo>
                <a:lnTo>
                  <a:pt x="278653" y="0"/>
                </a:lnTo>
                <a:lnTo>
                  <a:pt x="233454" y="3647"/>
                </a:lnTo>
                <a:lnTo>
                  <a:pt x="190577" y="14205"/>
                </a:lnTo>
                <a:lnTo>
                  <a:pt x="150595" y="31102"/>
                </a:lnTo>
                <a:lnTo>
                  <a:pt x="114084" y="53763"/>
                </a:lnTo>
                <a:lnTo>
                  <a:pt x="81615" y="81615"/>
                </a:lnTo>
                <a:lnTo>
                  <a:pt x="53763" y="114084"/>
                </a:lnTo>
                <a:lnTo>
                  <a:pt x="31102" y="150596"/>
                </a:lnTo>
                <a:lnTo>
                  <a:pt x="14205" y="190577"/>
                </a:lnTo>
                <a:lnTo>
                  <a:pt x="3647" y="233454"/>
                </a:lnTo>
                <a:lnTo>
                  <a:pt x="0" y="278653"/>
                </a:lnTo>
                <a:lnTo>
                  <a:pt x="3647" y="323852"/>
                </a:lnTo>
                <a:lnTo>
                  <a:pt x="14205" y="366729"/>
                </a:lnTo>
                <a:lnTo>
                  <a:pt x="31102" y="406710"/>
                </a:lnTo>
                <a:lnTo>
                  <a:pt x="53763" y="443222"/>
                </a:lnTo>
                <a:lnTo>
                  <a:pt x="81615" y="475691"/>
                </a:lnTo>
                <a:lnTo>
                  <a:pt x="111878" y="501651"/>
                </a:lnTo>
                <a:lnTo>
                  <a:pt x="477756" y="501651"/>
                </a:lnTo>
                <a:lnTo>
                  <a:pt x="47775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5374780"/>
            <a:ext cx="697895" cy="4797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4807194"/>
            <a:ext cx="697895" cy="4797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7697722" cy="685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69391"/>
            <a:ext cx="1255776" cy="128930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494675"/>
            <a:ext cx="1229360" cy="1184275"/>
          </a:xfrm>
          <a:custGeom>
            <a:avLst/>
            <a:gdLst/>
            <a:ahLst/>
            <a:cxnLst/>
            <a:rect l="l" t="t" r="r" b="b"/>
            <a:pathLst>
              <a:path w="1229360" h="1184275">
                <a:moveTo>
                  <a:pt x="614596" y="0"/>
                </a:moveTo>
                <a:lnTo>
                  <a:pt x="0" y="0"/>
                </a:lnTo>
                <a:lnTo>
                  <a:pt x="0" y="1184222"/>
                </a:lnTo>
                <a:lnTo>
                  <a:pt x="614596" y="1184222"/>
                </a:lnTo>
                <a:lnTo>
                  <a:pt x="662626" y="1182441"/>
                </a:lnTo>
                <a:lnTo>
                  <a:pt x="709646" y="1177184"/>
                </a:lnTo>
                <a:lnTo>
                  <a:pt x="755517" y="1168584"/>
                </a:lnTo>
                <a:lnTo>
                  <a:pt x="800105" y="1156772"/>
                </a:lnTo>
                <a:lnTo>
                  <a:pt x="843271" y="1141880"/>
                </a:lnTo>
                <a:lnTo>
                  <a:pt x="884880" y="1124040"/>
                </a:lnTo>
                <a:lnTo>
                  <a:pt x="924795" y="1103382"/>
                </a:lnTo>
                <a:lnTo>
                  <a:pt x="962878" y="1080039"/>
                </a:lnTo>
                <a:lnTo>
                  <a:pt x="998995" y="1054142"/>
                </a:lnTo>
                <a:lnTo>
                  <a:pt x="1033007" y="1025823"/>
                </a:lnTo>
                <a:lnTo>
                  <a:pt x="1064778" y="995214"/>
                </a:lnTo>
                <a:lnTo>
                  <a:pt x="1094172" y="962446"/>
                </a:lnTo>
                <a:lnTo>
                  <a:pt x="1121053" y="927651"/>
                </a:lnTo>
                <a:lnTo>
                  <a:pt x="1145282" y="890961"/>
                </a:lnTo>
                <a:lnTo>
                  <a:pt x="1166724" y="852506"/>
                </a:lnTo>
                <a:lnTo>
                  <a:pt x="1185242" y="812420"/>
                </a:lnTo>
                <a:lnTo>
                  <a:pt x="1200700" y="770833"/>
                </a:lnTo>
                <a:lnTo>
                  <a:pt x="1212960" y="727876"/>
                </a:lnTo>
                <a:lnTo>
                  <a:pt x="1221887" y="683683"/>
                </a:lnTo>
                <a:lnTo>
                  <a:pt x="1227343" y="638384"/>
                </a:lnTo>
                <a:lnTo>
                  <a:pt x="1229192" y="592110"/>
                </a:lnTo>
                <a:lnTo>
                  <a:pt x="1227343" y="545837"/>
                </a:lnTo>
                <a:lnTo>
                  <a:pt x="1221887" y="500538"/>
                </a:lnTo>
                <a:lnTo>
                  <a:pt x="1212960" y="456345"/>
                </a:lnTo>
                <a:lnTo>
                  <a:pt x="1200700" y="413389"/>
                </a:lnTo>
                <a:lnTo>
                  <a:pt x="1185242" y="371802"/>
                </a:lnTo>
                <a:lnTo>
                  <a:pt x="1166724" y="331715"/>
                </a:lnTo>
                <a:lnTo>
                  <a:pt x="1145282" y="293261"/>
                </a:lnTo>
                <a:lnTo>
                  <a:pt x="1121053" y="256570"/>
                </a:lnTo>
                <a:lnTo>
                  <a:pt x="1094172" y="221775"/>
                </a:lnTo>
                <a:lnTo>
                  <a:pt x="1064778" y="189007"/>
                </a:lnTo>
                <a:lnTo>
                  <a:pt x="1033007" y="158398"/>
                </a:lnTo>
                <a:lnTo>
                  <a:pt x="998995" y="130080"/>
                </a:lnTo>
                <a:lnTo>
                  <a:pt x="962878" y="104183"/>
                </a:lnTo>
                <a:lnTo>
                  <a:pt x="924795" y="80840"/>
                </a:lnTo>
                <a:lnTo>
                  <a:pt x="884880" y="60182"/>
                </a:lnTo>
                <a:lnTo>
                  <a:pt x="843271" y="42342"/>
                </a:lnTo>
                <a:lnTo>
                  <a:pt x="800105" y="27450"/>
                </a:lnTo>
                <a:lnTo>
                  <a:pt x="755517" y="15638"/>
                </a:lnTo>
                <a:lnTo>
                  <a:pt x="709646" y="7038"/>
                </a:lnTo>
                <a:lnTo>
                  <a:pt x="662626" y="1781"/>
                </a:lnTo>
                <a:lnTo>
                  <a:pt x="61459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84222" y="1565848"/>
            <a:ext cx="4032885" cy="76200"/>
          </a:xfrm>
          <a:custGeom>
            <a:avLst/>
            <a:gdLst/>
            <a:ahLst/>
            <a:cxnLst/>
            <a:rect l="l" t="t" r="r" b="b"/>
            <a:pathLst>
              <a:path w="4032885" h="76200">
                <a:moveTo>
                  <a:pt x="3956154" y="41274"/>
                </a:moveTo>
                <a:lnTo>
                  <a:pt x="3956154" y="76200"/>
                </a:lnTo>
                <a:lnTo>
                  <a:pt x="4026004" y="41275"/>
                </a:lnTo>
                <a:lnTo>
                  <a:pt x="3956154" y="41274"/>
                </a:lnTo>
                <a:close/>
              </a:path>
              <a:path w="4032885" h="76200">
                <a:moveTo>
                  <a:pt x="3956154" y="34924"/>
                </a:moveTo>
                <a:lnTo>
                  <a:pt x="3956154" y="41274"/>
                </a:lnTo>
                <a:lnTo>
                  <a:pt x="3968856" y="41275"/>
                </a:lnTo>
                <a:lnTo>
                  <a:pt x="3968856" y="34925"/>
                </a:lnTo>
                <a:lnTo>
                  <a:pt x="3956154" y="34924"/>
                </a:lnTo>
                <a:close/>
              </a:path>
              <a:path w="4032885" h="76200">
                <a:moveTo>
                  <a:pt x="3956154" y="0"/>
                </a:moveTo>
                <a:lnTo>
                  <a:pt x="3956154" y="34924"/>
                </a:lnTo>
                <a:lnTo>
                  <a:pt x="3968856" y="34925"/>
                </a:lnTo>
                <a:lnTo>
                  <a:pt x="3968856" y="41275"/>
                </a:lnTo>
                <a:lnTo>
                  <a:pt x="4026006" y="41273"/>
                </a:lnTo>
                <a:lnTo>
                  <a:pt x="4032354" y="38100"/>
                </a:lnTo>
                <a:lnTo>
                  <a:pt x="3956154" y="0"/>
                </a:lnTo>
                <a:close/>
              </a:path>
              <a:path w="4032885" h="76200">
                <a:moveTo>
                  <a:pt x="0" y="34923"/>
                </a:moveTo>
                <a:lnTo>
                  <a:pt x="0" y="41273"/>
                </a:lnTo>
                <a:lnTo>
                  <a:pt x="3956154" y="41274"/>
                </a:lnTo>
                <a:lnTo>
                  <a:pt x="395615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31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0968" y="3285744"/>
            <a:ext cx="7306056" cy="12070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0322" y="3295693"/>
            <a:ext cx="7151354" cy="10493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34216" y="6330695"/>
            <a:ext cx="554735" cy="5273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14243" y="6356348"/>
            <a:ext cx="478155" cy="501650"/>
          </a:xfrm>
          <a:custGeom>
            <a:avLst/>
            <a:gdLst/>
            <a:ahLst/>
            <a:cxnLst/>
            <a:rect l="l" t="t" r="r" b="b"/>
            <a:pathLst>
              <a:path w="478154" h="501650">
                <a:moveTo>
                  <a:pt x="477756" y="0"/>
                </a:moveTo>
                <a:lnTo>
                  <a:pt x="278653" y="0"/>
                </a:lnTo>
                <a:lnTo>
                  <a:pt x="233454" y="3647"/>
                </a:lnTo>
                <a:lnTo>
                  <a:pt x="190577" y="14205"/>
                </a:lnTo>
                <a:lnTo>
                  <a:pt x="150595" y="31102"/>
                </a:lnTo>
                <a:lnTo>
                  <a:pt x="114084" y="53763"/>
                </a:lnTo>
                <a:lnTo>
                  <a:pt x="81615" y="81615"/>
                </a:lnTo>
                <a:lnTo>
                  <a:pt x="53763" y="114084"/>
                </a:lnTo>
                <a:lnTo>
                  <a:pt x="31102" y="150596"/>
                </a:lnTo>
                <a:lnTo>
                  <a:pt x="14205" y="190577"/>
                </a:lnTo>
                <a:lnTo>
                  <a:pt x="3647" y="233454"/>
                </a:lnTo>
                <a:lnTo>
                  <a:pt x="0" y="278653"/>
                </a:lnTo>
                <a:lnTo>
                  <a:pt x="3647" y="323852"/>
                </a:lnTo>
                <a:lnTo>
                  <a:pt x="14205" y="366729"/>
                </a:lnTo>
                <a:lnTo>
                  <a:pt x="31102" y="406710"/>
                </a:lnTo>
                <a:lnTo>
                  <a:pt x="53763" y="443222"/>
                </a:lnTo>
                <a:lnTo>
                  <a:pt x="81615" y="475691"/>
                </a:lnTo>
                <a:lnTo>
                  <a:pt x="111878" y="501651"/>
                </a:lnTo>
                <a:lnTo>
                  <a:pt x="477756" y="501651"/>
                </a:lnTo>
                <a:lnTo>
                  <a:pt x="477756" y="0"/>
                </a:lnTo>
                <a:close/>
              </a:path>
            </a:pathLst>
          </a:custGeom>
          <a:solidFill>
            <a:srgbClr val="4C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5378" y="5374780"/>
            <a:ext cx="697895" cy="4797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5378" y="4807194"/>
            <a:ext cx="697895" cy="4797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629" y="2803651"/>
            <a:ext cx="9818740" cy="212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4872" y="2815844"/>
            <a:ext cx="900225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5019" y="6459998"/>
            <a:ext cx="3079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4.png"/><Relationship Id="rId7" Type="http://schemas.openxmlformats.org/officeDocument/2006/relationships/image" Target="../media/image4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24.png"/><Relationship Id="rId10" Type="http://schemas.openxmlformats.org/officeDocument/2006/relationships/image" Target="../media/image43.jpg"/><Relationship Id="rId4" Type="http://schemas.openxmlformats.org/officeDocument/2006/relationships/image" Target="../media/image8.png"/><Relationship Id="rId9" Type="http://schemas.openxmlformats.org/officeDocument/2006/relationships/image" Target="../media/image4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10" Type="http://schemas.openxmlformats.org/officeDocument/2006/relationships/image" Target="../media/image63.png"/><Relationship Id="rId4" Type="http://schemas.openxmlformats.org/officeDocument/2006/relationships/image" Target="../media/image5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5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0.png"/><Relationship Id="rId7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28.png"/><Relationship Id="rId10" Type="http://schemas.openxmlformats.org/officeDocument/2006/relationships/image" Target="../media/image74.png"/><Relationship Id="rId4" Type="http://schemas.openxmlformats.org/officeDocument/2006/relationships/image" Target="../media/image71.jp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1808460" cy="6858000"/>
            <a:chOff x="0" y="0"/>
            <a:chExt cx="1180846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754624" cy="6857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" y="0"/>
              <a:ext cx="5361602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2911" y="3422903"/>
              <a:ext cx="6035040" cy="832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1413" y="3431821"/>
              <a:ext cx="5880439" cy="6754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1019" y="2770357"/>
            <a:ext cx="468122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532890" marR="5080" indent="-1520825">
              <a:lnSpc>
                <a:spcPts val="4700"/>
              </a:lnSpc>
              <a:spcBef>
                <a:spcPts val="740"/>
              </a:spcBef>
            </a:pP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Ciencia de </a:t>
            </a:r>
            <a:r>
              <a:rPr sz="4400" b="0" spc="-2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4400" b="0" spc="-15" dirty="0">
                <a:solidFill>
                  <a:srgbClr val="000000"/>
                </a:solidFill>
                <a:latin typeface="Calibri"/>
                <a:cs typeface="Calibri"/>
              </a:rPr>
              <a:t>con </a:t>
            </a:r>
            <a:r>
              <a:rPr sz="4400" b="0" spc="-9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5" dirty="0">
                <a:latin typeface="Calibri"/>
                <a:cs typeface="Calibri"/>
              </a:rPr>
              <a:t>Python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7526" y="4444026"/>
            <a:ext cx="3253235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35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70C0"/>
                </a:solidFill>
                <a:latin typeface="Calibri"/>
                <a:cs typeface="Calibri"/>
              </a:rPr>
              <a:t>Instructor: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ts val="3015"/>
              </a:lnSpc>
            </a:pPr>
            <a:endParaRPr lang="es-ES" sz="27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927100">
              <a:lnSpc>
                <a:spcPts val="3015"/>
              </a:lnSpc>
            </a:pPr>
            <a:r>
              <a:rPr sz="2700" b="1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7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s-ES" sz="2700" b="1" spc="-15" dirty="0">
                <a:solidFill>
                  <a:srgbClr val="0070C0"/>
                </a:solidFill>
                <a:latin typeface="Calibri"/>
                <a:cs typeface="Calibri"/>
              </a:rPr>
              <a:t>Dany Churapa</a:t>
            </a:r>
            <a:r>
              <a:rPr sz="27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7526" y="5948172"/>
            <a:ext cx="127007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15" dirty="0">
                <a:solidFill>
                  <a:srgbClr val="0070C0"/>
                </a:solidFill>
                <a:latin typeface="Calibri"/>
                <a:cs typeface="Calibri"/>
              </a:rPr>
              <a:t>Setiembre</a:t>
            </a:r>
            <a:r>
              <a:rPr sz="1400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2024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77536" y="417915"/>
            <a:ext cx="4905375" cy="6209030"/>
            <a:chOff x="7077536" y="417915"/>
            <a:chExt cx="4905375" cy="620903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88600" y="3987002"/>
              <a:ext cx="593848" cy="593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6199176"/>
              <a:ext cx="697895" cy="427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5631589"/>
              <a:ext cx="697895" cy="427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7536" y="417915"/>
              <a:ext cx="3488187" cy="1928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5957" y="587024"/>
            <a:ext cx="2415821" cy="20245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2854" y="801510"/>
            <a:ext cx="2044701" cy="17808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1653" y="767642"/>
            <a:ext cx="2693810" cy="179587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70968" y="333755"/>
            <a:ext cx="1750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REDES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SOCIALES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519110" y="284988"/>
            <a:ext cx="793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</a:rPr>
              <a:t>MA</a:t>
            </a:r>
            <a:r>
              <a:rPr sz="2000" spc="-140" dirty="0">
                <a:solidFill>
                  <a:srgbClr val="404040"/>
                </a:solidFill>
              </a:rPr>
              <a:t>P</a:t>
            </a:r>
            <a:r>
              <a:rPr sz="2000" dirty="0">
                <a:solidFill>
                  <a:srgbClr val="404040"/>
                </a:solidFill>
              </a:rPr>
              <a:t>AS</a:t>
            </a:r>
            <a:endParaRPr sz="2000"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8400" y="3747911"/>
            <a:ext cx="2932852" cy="244404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839236" y="331470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9242" y="3768409"/>
            <a:ext cx="3945467" cy="256888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875425" y="3308603"/>
            <a:ext cx="2359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ELECTRODOMÉSTICOS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31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4271" y="4177502"/>
            <a:ext cx="593848" cy="593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6199176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5631589"/>
            <a:ext cx="697895" cy="427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33176" y="2008430"/>
            <a:ext cx="3655060" cy="3190240"/>
            <a:chOff x="4333176" y="2008430"/>
            <a:chExt cx="3655060" cy="3190240"/>
          </a:xfrm>
        </p:grpSpPr>
        <p:sp>
          <p:nvSpPr>
            <p:cNvPr id="9" name="object 9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1821050" y="0"/>
                  </a:moveTo>
                  <a:lnTo>
                    <a:pt x="1769202" y="631"/>
                  </a:lnTo>
                  <a:lnTo>
                    <a:pt x="1717713" y="2514"/>
                  </a:lnTo>
                  <a:lnTo>
                    <a:pt x="1666602" y="5633"/>
                  </a:lnTo>
                  <a:lnTo>
                    <a:pt x="1615888" y="9969"/>
                  </a:lnTo>
                  <a:lnTo>
                    <a:pt x="1565591" y="15507"/>
                  </a:lnTo>
                  <a:lnTo>
                    <a:pt x="1515730" y="22230"/>
                  </a:lnTo>
                  <a:lnTo>
                    <a:pt x="1466323" y="30120"/>
                  </a:lnTo>
                  <a:lnTo>
                    <a:pt x="1417391" y="39162"/>
                  </a:lnTo>
                  <a:lnTo>
                    <a:pt x="1368952" y="49339"/>
                  </a:lnTo>
                  <a:lnTo>
                    <a:pt x="1321025" y="60633"/>
                  </a:lnTo>
                  <a:lnTo>
                    <a:pt x="1273631" y="73028"/>
                  </a:lnTo>
                  <a:lnTo>
                    <a:pt x="1226787" y="86507"/>
                  </a:lnTo>
                  <a:lnTo>
                    <a:pt x="1180514" y="101053"/>
                  </a:lnTo>
                  <a:lnTo>
                    <a:pt x="1134830" y="116650"/>
                  </a:lnTo>
                  <a:lnTo>
                    <a:pt x="1089755" y="133281"/>
                  </a:lnTo>
                  <a:lnTo>
                    <a:pt x="1045307" y="150929"/>
                  </a:lnTo>
                  <a:lnTo>
                    <a:pt x="1001507" y="169578"/>
                  </a:lnTo>
                  <a:lnTo>
                    <a:pt x="958373" y="189210"/>
                  </a:lnTo>
                  <a:lnTo>
                    <a:pt x="915925" y="209808"/>
                  </a:lnTo>
                  <a:lnTo>
                    <a:pt x="874181" y="231357"/>
                  </a:lnTo>
                  <a:lnTo>
                    <a:pt x="833161" y="253839"/>
                  </a:lnTo>
                  <a:lnTo>
                    <a:pt x="792885" y="277238"/>
                  </a:lnTo>
                  <a:lnTo>
                    <a:pt x="753371" y="301536"/>
                  </a:lnTo>
                  <a:lnTo>
                    <a:pt x="714638" y="326718"/>
                  </a:lnTo>
                  <a:lnTo>
                    <a:pt x="676707" y="352765"/>
                  </a:lnTo>
                  <a:lnTo>
                    <a:pt x="639595" y="379662"/>
                  </a:lnTo>
                  <a:lnTo>
                    <a:pt x="603323" y="407392"/>
                  </a:lnTo>
                  <a:lnTo>
                    <a:pt x="567909" y="435938"/>
                  </a:lnTo>
                  <a:lnTo>
                    <a:pt x="533373" y="465282"/>
                  </a:lnTo>
                  <a:lnTo>
                    <a:pt x="499734" y="495410"/>
                  </a:lnTo>
                  <a:lnTo>
                    <a:pt x="467010" y="526303"/>
                  </a:lnTo>
                  <a:lnTo>
                    <a:pt x="435223" y="557944"/>
                  </a:lnTo>
                  <a:lnTo>
                    <a:pt x="404390" y="590318"/>
                  </a:lnTo>
                  <a:lnTo>
                    <a:pt x="374530" y="623408"/>
                  </a:lnTo>
                  <a:lnTo>
                    <a:pt x="345664" y="657196"/>
                  </a:lnTo>
                  <a:lnTo>
                    <a:pt x="317809" y="691665"/>
                  </a:lnTo>
                  <a:lnTo>
                    <a:pt x="290987" y="726800"/>
                  </a:lnTo>
                  <a:lnTo>
                    <a:pt x="265215" y="762583"/>
                  </a:lnTo>
                  <a:lnTo>
                    <a:pt x="240512" y="798998"/>
                  </a:lnTo>
                  <a:lnTo>
                    <a:pt x="216899" y="836027"/>
                  </a:lnTo>
                  <a:lnTo>
                    <a:pt x="194394" y="873655"/>
                  </a:lnTo>
                  <a:lnTo>
                    <a:pt x="173017" y="911863"/>
                  </a:lnTo>
                  <a:lnTo>
                    <a:pt x="152786" y="950637"/>
                  </a:lnTo>
                  <a:lnTo>
                    <a:pt x="133721" y="989958"/>
                  </a:lnTo>
                  <a:lnTo>
                    <a:pt x="115842" y="1029809"/>
                  </a:lnTo>
                  <a:lnTo>
                    <a:pt x="99166" y="1070176"/>
                  </a:lnTo>
                  <a:lnTo>
                    <a:pt x="83715" y="1111039"/>
                  </a:lnTo>
                  <a:lnTo>
                    <a:pt x="69506" y="1152383"/>
                  </a:lnTo>
                  <a:lnTo>
                    <a:pt x="56559" y="1194192"/>
                  </a:lnTo>
                  <a:lnTo>
                    <a:pt x="44894" y="1236447"/>
                  </a:lnTo>
                  <a:lnTo>
                    <a:pt x="34528" y="1279133"/>
                  </a:lnTo>
                  <a:lnTo>
                    <a:pt x="25483" y="1322232"/>
                  </a:lnTo>
                  <a:lnTo>
                    <a:pt x="17776" y="1365728"/>
                  </a:lnTo>
                  <a:lnTo>
                    <a:pt x="11428" y="1409604"/>
                  </a:lnTo>
                  <a:lnTo>
                    <a:pt x="6457" y="1453844"/>
                  </a:lnTo>
                  <a:lnTo>
                    <a:pt x="2882" y="1498430"/>
                  </a:lnTo>
                  <a:lnTo>
                    <a:pt x="723" y="1543346"/>
                  </a:lnTo>
                  <a:lnTo>
                    <a:pt x="0" y="1588575"/>
                  </a:lnTo>
                  <a:lnTo>
                    <a:pt x="723" y="1633804"/>
                  </a:lnTo>
                  <a:lnTo>
                    <a:pt x="2882" y="1678720"/>
                  </a:lnTo>
                  <a:lnTo>
                    <a:pt x="6457" y="1723306"/>
                  </a:lnTo>
                  <a:lnTo>
                    <a:pt x="11428" y="1767546"/>
                  </a:lnTo>
                  <a:lnTo>
                    <a:pt x="17776" y="1811422"/>
                  </a:lnTo>
                  <a:lnTo>
                    <a:pt x="25483" y="1854919"/>
                  </a:lnTo>
                  <a:lnTo>
                    <a:pt x="34528" y="1898018"/>
                  </a:lnTo>
                  <a:lnTo>
                    <a:pt x="44894" y="1940704"/>
                  </a:lnTo>
                  <a:lnTo>
                    <a:pt x="56559" y="1982959"/>
                  </a:lnTo>
                  <a:lnTo>
                    <a:pt x="69506" y="2024767"/>
                  </a:lnTo>
                  <a:lnTo>
                    <a:pt x="83715" y="2066111"/>
                  </a:lnTo>
                  <a:lnTo>
                    <a:pt x="99166" y="2106975"/>
                  </a:lnTo>
                  <a:lnTo>
                    <a:pt x="115842" y="2147341"/>
                  </a:lnTo>
                  <a:lnTo>
                    <a:pt x="133721" y="2187193"/>
                  </a:lnTo>
                  <a:lnTo>
                    <a:pt x="152786" y="2226514"/>
                  </a:lnTo>
                  <a:lnTo>
                    <a:pt x="173017" y="2265287"/>
                  </a:lnTo>
                  <a:lnTo>
                    <a:pt x="194394" y="2303496"/>
                  </a:lnTo>
                  <a:lnTo>
                    <a:pt x="216899" y="2341123"/>
                  </a:lnTo>
                  <a:lnTo>
                    <a:pt x="240512" y="2378153"/>
                  </a:lnTo>
                  <a:lnTo>
                    <a:pt x="265215" y="2414567"/>
                  </a:lnTo>
                  <a:lnTo>
                    <a:pt x="290987" y="2450350"/>
                  </a:lnTo>
                  <a:lnTo>
                    <a:pt x="317809" y="2485485"/>
                  </a:lnTo>
                  <a:lnTo>
                    <a:pt x="345664" y="2519955"/>
                  </a:lnTo>
                  <a:lnTo>
                    <a:pt x="374530" y="2553743"/>
                  </a:lnTo>
                  <a:lnTo>
                    <a:pt x="404390" y="2586832"/>
                  </a:lnTo>
                  <a:lnTo>
                    <a:pt x="435223" y="2619206"/>
                  </a:lnTo>
                  <a:lnTo>
                    <a:pt x="467010" y="2650848"/>
                  </a:lnTo>
                  <a:lnTo>
                    <a:pt x="499734" y="2681741"/>
                  </a:lnTo>
                  <a:lnTo>
                    <a:pt x="533373" y="2711868"/>
                  </a:lnTo>
                  <a:lnTo>
                    <a:pt x="567909" y="2741213"/>
                  </a:lnTo>
                  <a:lnTo>
                    <a:pt x="603323" y="2769758"/>
                  </a:lnTo>
                  <a:lnTo>
                    <a:pt x="639595" y="2797488"/>
                  </a:lnTo>
                  <a:lnTo>
                    <a:pt x="676707" y="2824385"/>
                  </a:lnTo>
                  <a:lnTo>
                    <a:pt x="714638" y="2850433"/>
                  </a:lnTo>
                  <a:lnTo>
                    <a:pt x="753371" y="2875614"/>
                  </a:lnTo>
                  <a:lnTo>
                    <a:pt x="792885" y="2899913"/>
                  </a:lnTo>
                  <a:lnTo>
                    <a:pt x="833161" y="2923311"/>
                  </a:lnTo>
                  <a:lnTo>
                    <a:pt x="874181" y="2945793"/>
                  </a:lnTo>
                  <a:lnTo>
                    <a:pt x="915925" y="2967342"/>
                  </a:lnTo>
                  <a:lnTo>
                    <a:pt x="958373" y="2987941"/>
                  </a:lnTo>
                  <a:lnTo>
                    <a:pt x="1001507" y="3007573"/>
                  </a:lnTo>
                  <a:lnTo>
                    <a:pt x="1045307" y="3026221"/>
                  </a:lnTo>
                  <a:lnTo>
                    <a:pt x="1089755" y="3043869"/>
                  </a:lnTo>
                  <a:lnTo>
                    <a:pt x="1134830" y="3060500"/>
                  </a:lnTo>
                  <a:lnTo>
                    <a:pt x="1180514" y="3076097"/>
                  </a:lnTo>
                  <a:lnTo>
                    <a:pt x="1226787" y="3090644"/>
                  </a:lnTo>
                  <a:lnTo>
                    <a:pt x="1273631" y="3104123"/>
                  </a:lnTo>
                  <a:lnTo>
                    <a:pt x="1321025" y="3116518"/>
                  </a:lnTo>
                  <a:lnTo>
                    <a:pt x="1368952" y="3127812"/>
                  </a:lnTo>
                  <a:lnTo>
                    <a:pt x="1417391" y="3137988"/>
                  </a:lnTo>
                  <a:lnTo>
                    <a:pt x="1466323" y="3147030"/>
                  </a:lnTo>
                  <a:lnTo>
                    <a:pt x="1515730" y="3154921"/>
                  </a:lnTo>
                  <a:lnTo>
                    <a:pt x="1565591" y="3161643"/>
                  </a:lnTo>
                  <a:lnTo>
                    <a:pt x="1615888" y="3167181"/>
                  </a:lnTo>
                  <a:lnTo>
                    <a:pt x="1666602" y="3171518"/>
                  </a:lnTo>
                  <a:lnTo>
                    <a:pt x="1717713" y="3174636"/>
                  </a:lnTo>
                  <a:lnTo>
                    <a:pt x="1769202" y="3176519"/>
                  </a:lnTo>
                  <a:lnTo>
                    <a:pt x="1821050" y="3177151"/>
                  </a:lnTo>
                  <a:lnTo>
                    <a:pt x="1872898" y="3176519"/>
                  </a:lnTo>
                  <a:lnTo>
                    <a:pt x="1924387" y="3174636"/>
                  </a:lnTo>
                  <a:lnTo>
                    <a:pt x="1975498" y="3171518"/>
                  </a:lnTo>
                  <a:lnTo>
                    <a:pt x="2026211" y="3167181"/>
                  </a:lnTo>
                  <a:lnTo>
                    <a:pt x="2076509" y="3161643"/>
                  </a:lnTo>
                  <a:lnTo>
                    <a:pt x="2126370" y="3154921"/>
                  </a:lnTo>
                  <a:lnTo>
                    <a:pt x="2175776" y="3147030"/>
                  </a:lnTo>
                  <a:lnTo>
                    <a:pt x="2224709" y="3137988"/>
                  </a:lnTo>
                  <a:lnTo>
                    <a:pt x="2273148" y="3127812"/>
                  </a:lnTo>
                  <a:lnTo>
                    <a:pt x="2321074" y="3116518"/>
                  </a:lnTo>
                  <a:lnTo>
                    <a:pt x="2368469" y="3104123"/>
                  </a:lnTo>
                  <a:lnTo>
                    <a:pt x="2415312" y="3090644"/>
                  </a:lnTo>
                  <a:lnTo>
                    <a:pt x="2461586" y="3076097"/>
                  </a:lnTo>
                  <a:lnTo>
                    <a:pt x="2507270" y="3060500"/>
                  </a:lnTo>
                  <a:lnTo>
                    <a:pt x="2552345" y="3043869"/>
                  </a:lnTo>
                  <a:lnTo>
                    <a:pt x="2596792" y="3026221"/>
                  </a:lnTo>
                  <a:lnTo>
                    <a:pt x="2640592" y="3007573"/>
                  </a:lnTo>
                  <a:lnTo>
                    <a:pt x="2683726" y="2987941"/>
                  </a:lnTo>
                  <a:lnTo>
                    <a:pt x="2726175" y="2967342"/>
                  </a:lnTo>
                  <a:lnTo>
                    <a:pt x="2767918" y="2945793"/>
                  </a:lnTo>
                  <a:lnTo>
                    <a:pt x="2808938" y="2923311"/>
                  </a:lnTo>
                  <a:lnTo>
                    <a:pt x="2849214" y="2899913"/>
                  </a:lnTo>
                  <a:lnTo>
                    <a:pt x="2888729" y="2875614"/>
                  </a:lnTo>
                  <a:lnTo>
                    <a:pt x="2927461" y="2850433"/>
                  </a:lnTo>
                  <a:lnTo>
                    <a:pt x="2965393" y="2824385"/>
                  </a:lnTo>
                  <a:lnTo>
                    <a:pt x="3002504" y="2797488"/>
                  </a:lnTo>
                  <a:lnTo>
                    <a:pt x="3038777" y="2769758"/>
                  </a:lnTo>
                  <a:lnTo>
                    <a:pt x="3074190" y="2741213"/>
                  </a:lnTo>
                  <a:lnTo>
                    <a:pt x="3108727" y="2711868"/>
                  </a:lnTo>
                  <a:lnTo>
                    <a:pt x="3142366" y="2681741"/>
                  </a:lnTo>
                  <a:lnTo>
                    <a:pt x="3175089" y="2650848"/>
                  </a:lnTo>
                  <a:lnTo>
                    <a:pt x="3206877" y="2619206"/>
                  </a:lnTo>
                  <a:lnTo>
                    <a:pt x="3237710" y="2586832"/>
                  </a:lnTo>
                  <a:lnTo>
                    <a:pt x="3267569" y="2553743"/>
                  </a:lnTo>
                  <a:lnTo>
                    <a:pt x="3296436" y="2519955"/>
                  </a:lnTo>
                  <a:lnTo>
                    <a:pt x="3324290" y="2485485"/>
                  </a:lnTo>
                  <a:lnTo>
                    <a:pt x="3351113" y="2450350"/>
                  </a:lnTo>
                  <a:lnTo>
                    <a:pt x="3376885" y="2414567"/>
                  </a:lnTo>
                  <a:lnTo>
                    <a:pt x="3401587" y="2378153"/>
                  </a:lnTo>
                  <a:lnTo>
                    <a:pt x="3425201" y="2341123"/>
                  </a:lnTo>
                  <a:lnTo>
                    <a:pt x="3447706" y="2303496"/>
                  </a:lnTo>
                  <a:lnTo>
                    <a:pt x="3469083" y="2265287"/>
                  </a:lnTo>
                  <a:lnTo>
                    <a:pt x="3489314" y="2226514"/>
                  </a:lnTo>
                  <a:lnTo>
                    <a:pt x="3508379" y="2187193"/>
                  </a:lnTo>
                  <a:lnTo>
                    <a:pt x="3526258" y="2147341"/>
                  </a:lnTo>
                  <a:lnTo>
                    <a:pt x="3542933" y="2106975"/>
                  </a:lnTo>
                  <a:lnTo>
                    <a:pt x="3558385" y="2066111"/>
                  </a:lnTo>
                  <a:lnTo>
                    <a:pt x="3572594" y="2024767"/>
                  </a:lnTo>
                  <a:lnTo>
                    <a:pt x="3585541" y="1982959"/>
                  </a:lnTo>
                  <a:lnTo>
                    <a:pt x="3597206" y="1940704"/>
                  </a:lnTo>
                  <a:lnTo>
                    <a:pt x="3607571" y="1898018"/>
                  </a:lnTo>
                  <a:lnTo>
                    <a:pt x="3616617" y="1854919"/>
                  </a:lnTo>
                  <a:lnTo>
                    <a:pt x="3624323" y="1811422"/>
                  </a:lnTo>
                  <a:lnTo>
                    <a:pt x="3630672" y="1767546"/>
                  </a:lnTo>
                  <a:lnTo>
                    <a:pt x="3635643" y="1723306"/>
                  </a:lnTo>
                  <a:lnTo>
                    <a:pt x="3639218" y="1678720"/>
                  </a:lnTo>
                  <a:lnTo>
                    <a:pt x="3641377" y="1633804"/>
                  </a:lnTo>
                  <a:lnTo>
                    <a:pt x="3642100" y="1588575"/>
                  </a:lnTo>
                  <a:lnTo>
                    <a:pt x="3641377" y="1543346"/>
                  </a:lnTo>
                  <a:lnTo>
                    <a:pt x="3639218" y="1498430"/>
                  </a:lnTo>
                  <a:lnTo>
                    <a:pt x="3635643" y="1453844"/>
                  </a:lnTo>
                  <a:lnTo>
                    <a:pt x="3630672" y="1409604"/>
                  </a:lnTo>
                  <a:lnTo>
                    <a:pt x="3624323" y="1365728"/>
                  </a:lnTo>
                  <a:lnTo>
                    <a:pt x="3616617" y="1322232"/>
                  </a:lnTo>
                  <a:lnTo>
                    <a:pt x="3607571" y="1279133"/>
                  </a:lnTo>
                  <a:lnTo>
                    <a:pt x="3597206" y="1236447"/>
                  </a:lnTo>
                  <a:lnTo>
                    <a:pt x="3585541" y="1194192"/>
                  </a:lnTo>
                  <a:lnTo>
                    <a:pt x="3572594" y="1152383"/>
                  </a:lnTo>
                  <a:lnTo>
                    <a:pt x="3558385" y="1111039"/>
                  </a:lnTo>
                  <a:lnTo>
                    <a:pt x="3542933" y="1070176"/>
                  </a:lnTo>
                  <a:lnTo>
                    <a:pt x="3526258" y="1029809"/>
                  </a:lnTo>
                  <a:lnTo>
                    <a:pt x="3508379" y="989958"/>
                  </a:lnTo>
                  <a:lnTo>
                    <a:pt x="3489314" y="950637"/>
                  </a:lnTo>
                  <a:lnTo>
                    <a:pt x="3469083" y="911863"/>
                  </a:lnTo>
                  <a:lnTo>
                    <a:pt x="3447706" y="873655"/>
                  </a:lnTo>
                  <a:lnTo>
                    <a:pt x="3425201" y="836027"/>
                  </a:lnTo>
                  <a:lnTo>
                    <a:pt x="3401587" y="798998"/>
                  </a:lnTo>
                  <a:lnTo>
                    <a:pt x="3376885" y="762583"/>
                  </a:lnTo>
                  <a:lnTo>
                    <a:pt x="3351113" y="726800"/>
                  </a:lnTo>
                  <a:lnTo>
                    <a:pt x="3324290" y="691665"/>
                  </a:lnTo>
                  <a:lnTo>
                    <a:pt x="3296436" y="657196"/>
                  </a:lnTo>
                  <a:lnTo>
                    <a:pt x="3267569" y="623408"/>
                  </a:lnTo>
                  <a:lnTo>
                    <a:pt x="3237710" y="590318"/>
                  </a:lnTo>
                  <a:lnTo>
                    <a:pt x="3206877" y="557944"/>
                  </a:lnTo>
                  <a:lnTo>
                    <a:pt x="3175089" y="526303"/>
                  </a:lnTo>
                  <a:lnTo>
                    <a:pt x="3142366" y="495410"/>
                  </a:lnTo>
                  <a:lnTo>
                    <a:pt x="3108727" y="465282"/>
                  </a:lnTo>
                  <a:lnTo>
                    <a:pt x="3074190" y="435938"/>
                  </a:lnTo>
                  <a:lnTo>
                    <a:pt x="3038777" y="407392"/>
                  </a:lnTo>
                  <a:lnTo>
                    <a:pt x="3002504" y="379662"/>
                  </a:lnTo>
                  <a:lnTo>
                    <a:pt x="2965393" y="352765"/>
                  </a:lnTo>
                  <a:lnTo>
                    <a:pt x="2927461" y="326718"/>
                  </a:lnTo>
                  <a:lnTo>
                    <a:pt x="2888729" y="301536"/>
                  </a:lnTo>
                  <a:lnTo>
                    <a:pt x="2849214" y="277238"/>
                  </a:lnTo>
                  <a:lnTo>
                    <a:pt x="2808938" y="253839"/>
                  </a:lnTo>
                  <a:lnTo>
                    <a:pt x="2767918" y="231357"/>
                  </a:lnTo>
                  <a:lnTo>
                    <a:pt x="2726175" y="209808"/>
                  </a:lnTo>
                  <a:lnTo>
                    <a:pt x="2683726" y="189210"/>
                  </a:lnTo>
                  <a:lnTo>
                    <a:pt x="2640592" y="169578"/>
                  </a:lnTo>
                  <a:lnTo>
                    <a:pt x="2596792" y="150929"/>
                  </a:lnTo>
                  <a:lnTo>
                    <a:pt x="2552345" y="133281"/>
                  </a:lnTo>
                  <a:lnTo>
                    <a:pt x="2507270" y="116650"/>
                  </a:lnTo>
                  <a:lnTo>
                    <a:pt x="2461586" y="101053"/>
                  </a:lnTo>
                  <a:lnTo>
                    <a:pt x="2415312" y="86507"/>
                  </a:lnTo>
                  <a:lnTo>
                    <a:pt x="2368469" y="73028"/>
                  </a:lnTo>
                  <a:lnTo>
                    <a:pt x="2321074" y="60633"/>
                  </a:lnTo>
                  <a:lnTo>
                    <a:pt x="2273148" y="49339"/>
                  </a:lnTo>
                  <a:lnTo>
                    <a:pt x="2224709" y="39162"/>
                  </a:lnTo>
                  <a:lnTo>
                    <a:pt x="2175776" y="30120"/>
                  </a:lnTo>
                  <a:lnTo>
                    <a:pt x="2126370" y="22230"/>
                  </a:lnTo>
                  <a:lnTo>
                    <a:pt x="2076509" y="15507"/>
                  </a:lnTo>
                  <a:lnTo>
                    <a:pt x="2026211" y="9969"/>
                  </a:lnTo>
                  <a:lnTo>
                    <a:pt x="1975498" y="5633"/>
                  </a:lnTo>
                  <a:lnTo>
                    <a:pt x="1924387" y="2514"/>
                  </a:lnTo>
                  <a:lnTo>
                    <a:pt x="1872898" y="631"/>
                  </a:lnTo>
                  <a:lnTo>
                    <a:pt x="182105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0" y="1588576"/>
                  </a:moveTo>
                  <a:lnTo>
                    <a:pt x="723" y="1543346"/>
                  </a:lnTo>
                  <a:lnTo>
                    <a:pt x="2882" y="1498430"/>
                  </a:lnTo>
                  <a:lnTo>
                    <a:pt x="6457" y="1453844"/>
                  </a:lnTo>
                  <a:lnTo>
                    <a:pt x="11428" y="1409605"/>
                  </a:lnTo>
                  <a:lnTo>
                    <a:pt x="17776" y="1365728"/>
                  </a:lnTo>
                  <a:lnTo>
                    <a:pt x="25483" y="1322232"/>
                  </a:lnTo>
                  <a:lnTo>
                    <a:pt x="34528" y="1279133"/>
                  </a:lnTo>
                  <a:lnTo>
                    <a:pt x="44894" y="1236447"/>
                  </a:lnTo>
                  <a:lnTo>
                    <a:pt x="56559" y="1194192"/>
                  </a:lnTo>
                  <a:lnTo>
                    <a:pt x="69506" y="1152384"/>
                  </a:lnTo>
                  <a:lnTo>
                    <a:pt x="83715" y="1111040"/>
                  </a:lnTo>
                  <a:lnTo>
                    <a:pt x="99166" y="1070176"/>
                  </a:lnTo>
                  <a:lnTo>
                    <a:pt x="115842" y="1029810"/>
                  </a:lnTo>
                  <a:lnTo>
                    <a:pt x="133721" y="989958"/>
                  </a:lnTo>
                  <a:lnTo>
                    <a:pt x="152786" y="950637"/>
                  </a:lnTo>
                  <a:lnTo>
                    <a:pt x="173017" y="911864"/>
                  </a:lnTo>
                  <a:lnTo>
                    <a:pt x="194394" y="873655"/>
                  </a:lnTo>
                  <a:lnTo>
                    <a:pt x="216899" y="836028"/>
                  </a:lnTo>
                  <a:lnTo>
                    <a:pt x="240512" y="798998"/>
                  </a:lnTo>
                  <a:lnTo>
                    <a:pt x="265215" y="762583"/>
                  </a:lnTo>
                  <a:lnTo>
                    <a:pt x="290987" y="726800"/>
                  </a:lnTo>
                  <a:lnTo>
                    <a:pt x="317810" y="691666"/>
                  </a:lnTo>
                  <a:lnTo>
                    <a:pt x="345664" y="657196"/>
                  </a:lnTo>
                  <a:lnTo>
                    <a:pt x="374530" y="623408"/>
                  </a:lnTo>
                  <a:lnTo>
                    <a:pt x="404390" y="590319"/>
                  </a:lnTo>
                  <a:lnTo>
                    <a:pt x="435223" y="557945"/>
                  </a:lnTo>
                  <a:lnTo>
                    <a:pt x="467011" y="526303"/>
                  </a:lnTo>
                  <a:lnTo>
                    <a:pt x="499734" y="495410"/>
                  </a:lnTo>
                  <a:lnTo>
                    <a:pt x="533373" y="465283"/>
                  </a:lnTo>
                  <a:lnTo>
                    <a:pt x="567909" y="435938"/>
                  </a:lnTo>
                  <a:lnTo>
                    <a:pt x="603323" y="407392"/>
                  </a:lnTo>
                  <a:lnTo>
                    <a:pt x="639595" y="379662"/>
                  </a:lnTo>
                  <a:lnTo>
                    <a:pt x="676707" y="352765"/>
                  </a:lnTo>
                  <a:lnTo>
                    <a:pt x="714639" y="326718"/>
                  </a:lnTo>
                  <a:lnTo>
                    <a:pt x="753371" y="301536"/>
                  </a:lnTo>
                  <a:lnTo>
                    <a:pt x="792885" y="277238"/>
                  </a:lnTo>
                  <a:lnTo>
                    <a:pt x="833162" y="253839"/>
                  </a:lnTo>
                  <a:lnTo>
                    <a:pt x="874181" y="231357"/>
                  </a:lnTo>
                  <a:lnTo>
                    <a:pt x="915925" y="209808"/>
                  </a:lnTo>
                  <a:lnTo>
                    <a:pt x="958373" y="189210"/>
                  </a:lnTo>
                  <a:lnTo>
                    <a:pt x="1001507" y="169578"/>
                  </a:lnTo>
                  <a:lnTo>
                    <a:pt x="1045308" y="150929"/>
                  </a:lnTo>
                  <a:lnTo>
                    <a:pt x="1089755" y="133281"/>
                  </a:lnTo>
                  <a:lnTo>
                    <a:pt x="1134830" y="116650"/>
                  </a:lnTo>
                  <a:lnTo>
                    <a:pt x="1180514" y="101053"/>
                  </a:lnTo>
                  <a:lnTo>
                    <a:pt x="1226787" y="86507"/>
                  </a:lnTo>
                  <a:lnTo>
                    <a:pt x="1273631" y="73028"/>
                  </a:lnTo>
                  <a:lnTo>
                    <a:pt x="1321026" y="60633"/>
                  </a:lnTo>
                  <a:lnTo>
                    <a:pt x="1368952" y="49339"/>
                  </a:lnTo>
                  <a:lnTo>
                    <a:pt x="1417391" y="39162"/>
                  </a:lnTo>
                  <a:lnTo>
                    <a:pt x="1466323" y="30121"/>
                  </a:lnTo>
                  <a:lnTo>
                    <a:pt x="1515730" y="22230"/>
                  </a:lnTo>
                  <a:lnTo>
                    <a:pt x="1565592" y="15507"/>
                  </a:lnTo>
                  <a:lnTo>
                    <a:pt x="1615889" y="9969"/>
                  </a:lnTo>
                  <a:lnTo>
                    <a:pt x="1666602" y="5633"/>
                  </a:lnTo>
                  <a:lnTo>
                    <a:pt x="1717713" y="2514"/>
                  </a:lnTo>
                  <a:lnTo>
                    <a:pt x="1769203" y="631"/>
                  </a:lnTo>
                  <a:lnTo>
                    <a:pt x="1821051" y="0"/>
                  </a:lnTo>
                  <a:lnTo>
                    <a:pt x="1872898" y="631"/>
                  </a:lnTo>
                  <a:lnTo>
                    <a:pt x="1924387" y="2514"/>
                  </a:lnTo>
                  <a:lnTo>
                    <a:pt x="1975498" y="5633"/>
                  </a:lnTo>
                  <a:lnTo>
                    <a:pt x="2026212" y="9969"/>
                  </a:lnTo>
                  <a:lnTo>
                    <a:pt x="2076509" y="15507"/>
                  </a:lnTo>
                  <a:lnTo>
                    <a:pt x="2126371" y="22230"/>
                  </a:lnTo>
                  <a:lnTo>
                    <a:pt x="2175777" y="30121"/>
                  </a:lnTo>
                  <a:lnTo>
                    <a:pt x="2224710" y="39162"/>
                  </a:lnTo>
                  <a:lnTo>
                    <a:pt x="2273149" y="49339"/>
                  </a:lnTo>
                  <a:lnTo>
                    <a:pt x="2321075" y="60633"/>
                  </a:lnTo>
                  <a:lnTo>
                    <a:pt x="2368470" y="73028"/>
                  </a:lnTo>
                  <a:lnTo>
                    <a:pt x="2415313" y="86507"/>
                  </a:lnTo>
                  <a:lnTo>
                    <a:pt x="2461587" y="101053"/>
                  </a:lnTo>
                  <a:lnTo>
                    <a:pt x="2507270" y="116650"/>
                  </a:lnTo>
                  <a:lnTo>
                    <a:pt x="2552346" y="133281"/>
                  </a:lnTo>
                  <a:lnTo>
                    <a:pt x="2596793" y="150929"/>
                  </a:lnTo>
                  <a:lnTo>
                    <a:pt x="2640593" y="169578"/>
                  </a:lnTo>
                  <a:lnTo>
                    <a:pt x="2683727" y="189210"/>
                  </a:lnTo>
                  <a:lnTo>
                    <a:pt x="2726175" y="209808"/>
                  </a:lnTo>
                  <a:lnTo>
                    <a:pt x="2767919" y="231357"/>
                  </a:lnTo>
                  <a:lnTo>
                    <a:pt x="2808939" y="253839"/>
                  </a:lnTo>
                  <a:lnTo>
                    <a:pt x="2849215" y="277238"/>
                  </a:lnTo>
                  <a:lnTo>
                    <a:pt x="2888729" y="301536"/>
                  </a:lnTo>
                  <a:lnTo>
                    <a:pt x="2927462" y="326718"/>
                  </a:lnTo>
                  <a:lnTo>
                    <a:pt x="2965393" y="352765"/>
                  </a:lnTo>
                  <a:lnTo>
                    <a:pt x="3002505" y="379662"/>
                  </a:lnTo>
                  <a:lnTo>
                    <a:pt x="3038777" y="407392"/>
                  </a:lnTo>
                  <a:lnTo>
                    <a:pt x="3074191" y="435938"/>
                  </a:lnTo>
                  <a:lnTo>
                    <a:pt x="3108727" y="465283"/>
                  </a:lnTo>
                  <a:lnTo>
                    <a:pt x="3142367" y="495410"/>
                  </a:lnTo>
                  <a:lnTo>
                    <a:pt x="3175090" y="526303"/>
                  </a:lnTo>
                  <a:lnTo>
                    <a:pt x="3206877" y="557945"/>
                  </a:lnTo>
                  <a:lnTo>
                    <a:pt x="3237711" y="590319"/>
                  </a:lnTo>
                  <a:lnTo>
                    <a:pt x="3267570" y="623408"/>
                  </a:lnTo>
                  <a:lnTo>
                    <a:pt x="3296436" y="657196"/>
                  </a:lnTo>
                  <a:lnTo>
                    <a:pt x="3324291" y="691666"/>
                  </a:lnTo>
                  <a:lnTo>
                    <a:pt x="3351113" y="726800"/>
                  </a:lnTo>
                  <a:lnTo>
                    <a:pt x="3376886" y="762583"/>
                  </a:lnTo>
                  <a:lnTo>
                    <a:pt x="3401588" y="798998"/>
                  </a:lnTo>
                  <a:lnTo>
                    <a:pt x="3425201" y="836028"/>
                  </a:lnTo>
                  <a:lnTo>
                    <a:pt x="3447706" y="873655"/>
                  </a:lnTo>
                  <a:lnTo>
                    <a:pt x="3469083" y="911864"/>
                  </a:lnTo>
                  <a:lnTo>
                    <a:pt x="3489314" y="950637"/>
                  </a:lnTo>
                  <a:lnTo>
                    <a:pt x="3508379" y="989958"/>
                  </a:lnTo>
                  <a:lnTo>
                    <a:pt x="3526258" y="1029810"/>
                  </a:lnTo>
                  <a:lnTo>
                    <a:pt x="3542934" y="1070176"/>
                  </a:lnTo>
                  <a:lnTo>
                    <a:pt x="3558385" y="1111040"/>
                  </a:lnTo>
                  <a:lnTo>
                    <a:pt x="3572594" y="1152384"/>
                  </a:lnTo>
                  <a:lnTo>
                    <a:pt x="3585541" y="1194192"/>
                  </a:lnTo>
                  <a:lnTo>
                    <a:pt x="3597206" y="1236447"/>
                  </a:lnTo>
                  <a:lnTo>
                    <a:pt x="3607572" y="1279133"/>
                  </a:lnTo>
                  <a:lnTo>
                    <a:pt x="3616617" y="1322232"/>
                  </a:lnTo>
                  <a:lnTo>
                    <a:pt x="3624324" y="1365728"/>
                  </a:lnTo>
                  <a:lnTo>
                    <a:pt x="3630672" y="1409605"/>
                  </a:lnTo>
                  <a:lnTo>
                    <a:pt x="3635643" y="1453844"/>
                  </a:lnTo>
                  <a:lnTo>
                    <a:pt x="3639218" y="1498430"/>
                  </a:lnTo>
                  <a:lnTo>
                    <a:pt x="3641377" y="1543346"/>
                  </a:lnTo>
                  <a:lnTo>
                    <a:pt x="3642101" y="1588576"/>
                  </a:lnTo>
                  <a:lnTo>
                    <a:pt x="3641377" y="1633805"/>
                  </a:lnTo>
                  <a:lnTo>
                    <a:pt x="3639218" y="1678721"/>
                  </a:lnTo>
                  <a:lnTo>
                    <a:pt x="3635643" y="1723307"/>
                  </a:lnTo>
                  <a:lnTo>
                    <a:pt x="3630672" y="1767546"/>
                  </a:lnTo>
                  <a:lnTo>
                    <a:pt x="3624324" y="1811423"/>
                  </a:lnTo>
                  <a:lnTo>
                    <a:pt x="3616617" y="1854919"/>
                  </a:lnTo>
                  <a:lnTo>
                    <a:pt x="3607572" y="1898018"/>
                  </a:lnTo>
                  <a:lnTo>
                    <a:pt x="3597206" y="1940704"/>
                  </a:lnTo>
                  <a:lnTo>
                    <a:pt x="3585541" y="1982959"/>
                  </a:lnTo>
                  <a:lnTo>
                    <a:pt x="3572594" y="2024767"/>
                  </a:lnTo>
                  <a:lnTo>
                    <a:pt x="3558385" y="2066111"/>
                  </a:lnTo>
                  <a:lnTo>
                    <a:pt x="3542934" y="2106975"/>
                  </a:lnTo>
                  <a:lnTo>
                    <a:pt x="3526258" y="2147341"/>
                  </a:lnTo>
                  <a:lnTo>
                    <a:pt x="3508379" y="2187193"/>
                  </a:lnTo>
                  <a:lnTo>
                    <a:pt x="3489314" y="2226514"/>
                  </a:lnTo>
                  <a:lnTo>
                    <a:pt x="3469083" y="2265287"/>
                  </a:lnTo>
                  <a:lnTo>
                    <a:pt x="3447706" y="2303496"/>
                  </a:lnTo>
                  <a:lnTo>
                    <a:pt x="3425201" y="2341123"/>
                  </a:lnTo>
                  <a:lnTo>
                    <a:pt x="3401588" y="2378153"/>
                  </a:lnTo>
                  <a:lnTo>
                    <a:pt x="3376886" y="2414567"/>
                  </a:lnTo>
                  <a:lnTo>
                    <a:pt x="3351113" y="2450351"/>
                  </a:lnTo>
                  <a:lnTo>
                    <a:pt x="3324291" y="2485485"/>
                  </a:lnTo>
                  <a:lnTo>
                    <a:pt x="3296436" y="2519955"/>
                  </a:lnTo>
                  <a:lnTo>
                    <a:pt x="3267570" y="2553743"/>
                  </a:lnTo>
                  <a:lnTo>
                    <a:pt x="3237711" y="2586832"/>
                  </a:lnTo>
                  <a:lnTo>
                    <a:pt x="3206877" y="2619206"/>
                  </a:lnTo>
                  <a:lnTo>
                    <a:pt x="3175090" y="2650848"/>
                  </a:lnTo>
                  <a:lnTo>
                    <a:pt x="3142367" y="2681741"/>
                  </a:lnTo>
                  <a:lnTo>
                    <a:pt x="3108727" y="2711868"/>
                  </a:lnTo>
                  <a:lnTo>
                    <a:pt x="3074191" y="2741213"/>
                  </a:lnTo>
                  <a:lnTo>
                    <a:pt x="3038777" y="2769759"/>
                  </a:lnTo>
                  <a:lnTo>
                    <a:pt x="3002505" y="2797489"/>
                  </a:lnTo>
                  <a:lnTo>
                    <a:pt x="2965393" y="2824386"/>
                  </a:lnTo>
                  <a:lnTo>
                    <a:pt x="2927462" y="2850433"/>
                  </a:lnTo>
                  <a:lnTo>
                    <a:pt x="2888729" y="2875615"/>
                  </a:lnTo>
                  <a:lnTo>
                    <a:pt x="2849215" y="2899913"/>
                  </a:lnTo>
                  <a:lnTo>
                    <a:pt x="2808939" y="2923312"/>
                  </a:lnTo>
                  <a:lnTo>
                    <a:pt x="2767919" y="2945794"/>
                  </a:lnTo>
                  <a:lnTo>
                    <a:pt x="2726175" y="2967342"/>
                  </a:lnTo>
                  <a:lnTo>
                    <a:pt x="2683727" y="2987941"/>
                  </a:lnTo>
                  <a:lnTo>
                    <a:pt x="2640593" y="3007573"/>
                  </a:lnTo>
                  <a:lnTo>
                    <a:pt x="2596793" y="3026222"/>
                  </a:lnTo>
                  <a:lnTo>
                    <a:pt x="2552346" y="3043870"/>
                  </a:lnTo>
                  <a:lnTo>
                    <a:pt x="2507270" y="3060501"/>
                  </a:lnTo>
                  <a:lnTo>
                    <a:pt x="2461587" y="3076098"/>
                  </a:lnTo>
                  <a:lnTo>
                    <a:pt x="2415313" y="3090644"/>
                  </a:lnTo>
                  <a:lnTo>
                    <a:pt x="2368470" y="3104123"/>
                  </a:lnTo>
                  <a:lnTo>
                    <a:pt x="2321075" y="3116518"/>
                  </a:lnTo>
                  <a:lnTo>
                    <a:pt x="2273149" y="3127812"/>
                  </a:lnTo>
                  <a:lnTo>
                    <a:pt x="2224710" y="3137989"/>
                  </a:lnTo>
                  <a:lnTo>
                    <a:pt x="2175777" y="3147031"/>
                  </a:lnTo>
                  <a:lnTo>
                    <a:pt x="2126371" y="3154921"/>
                  </a:lnTo>
                  <a:lnTo>
                    <a:pt x="2076509" y="3161644"/>
                  </a:lnTo>
                  <a:lnTo>
                    <a:pt x="2026212" y="3167182"/>
                  </a:lnTo>
                  <a:lnTo>
                    <a:pt x="1975498" y="3171519"/>
                  </a:lnTo>
                  <a:lnTo>
                    <a:pt x="1924387" y="3174637"/>
                  </a:lnTo>
                  <a:lnTo>
                    <a:pt x="1872898" y="3176520"/>
                  </a:lnTo>
                  <a:lnTo>
                    <a:pt x="1821051" y="3177152"/>
                  </a:lnTo>
                  <a:lnTo>
                    <a:pt x="1769203" y="3176520"/>
                  </a:lnTo>
                  <a:lnTo>
                    <a:pt x="1717713" y="3174637"/>
                  </a:lnTo>
                  <a:lnTo>
                    <a:pt x="1666602" y="3171519"/>
                  </a:lnTo>
                  <a:lnTo>
                    <a:pt x="1615889" y="3167182"/>
                  </a:lnTo>
                  <a:lnTo>
                    <a:pt x="1565592" y="3161644"/>
                  </a:lnTo>
                  <a:lnTo>
                    <a:pt x="1515730" y="3154921"/>
                  </a:lnTo>
                  <a:lnTo>
                    <a:pt x="1466323" y="3147031"/>
                  </a:lnTo>
                  <a:lnTo>
                    <a:pt x="1417391" y="3137989"/>
                  </a:lnTo>
                  <a:lnTo>
                    <a:pt x="1368952" y="3127812"/>
                  </a:lnTo>
                  <a:lnTo>
                    <a:pt x="1321026" y="3116518"/>
                  </a:lnTo>
                  <a:lnTo>
                    <a:pt x="1273631" y="3104123"/>
                  </a:lnTo>
                  <a:lnTo>
                    <a:pt x="1226787" y="3090644"/>
                  </a:lnTo>
                  <a:lnTo>
                    <a:pt x="1180514" y="3076098"/>
                  </a:lnTo>
                  <a:lnTo>
                    <a:pt x="1134830" y="3060501"/>
                  </a:lnTo>
                  <a:lnTo>
                    <a:pt x="1089755" y="3043870"/>
                  </a:lnTo>
                  <a:lnTo>
                    <a:pt x="1045308" y="3026222"/>
                  </a:lnTo>
                  <a:lnTo>
                    <a:pt x="1001507" y="3007573"/>
                  </a:lnTo>
                  <a:lnTo>
                    <a:pt x="958373" y="2987941"/>
                  </a:lnTo>
                  <a:lnTo>
                    <a:pt x="915925" y="2967342"/>
                  </a:lnTo>
                  <a:lnTo>
                    <a:pt x="874181" y="2945794"/>
                  </a:lnTo>
                  <a:lnTo>
                    <a:pt x="833162" y="2923312"/>
                  </a:lnTo>
                  <a:lnTo>
                    <a:pt x="792885" y="2899913"/>
                  </a:lnTo>
                  <a:lnTo>
                    <a:pt x="753371" y="2875615"/>
                  </a:lnTo>
                  <a:lnTo>
                    <a:pt x="714639" y="2850433"/>
                  </a:lnTo>
                  <a:lnTo>
                    <a:pt x="676707" y="2824386"/>
                  </a:lnTo>
                  <a:lnTo>
                    <a:pt x="639595" y="2797489"/>
                  </a:lnTo>
                  <a:lnTo>
                    <a:pt x="603323" y="2769759"/>
                  </a:lnTo>
                  <a:lnTo>
                    <a:pt x="567909" y="2741213"/>
                  </a:lnTo>
                  <a:lnTo>
                    <a:pt x="533373" y="2711868"/>
                  </a:lnTo>
                  <a:lnTo>
                    <a:pt x="499734" y="2681741"/>
                  </a:lnTo>
                  <a:lnTo>
                    <a:pt x="467011" y="2650848"/>
                  </a:lnTo>
                  <a:lnTo>
                    <a:pt x="435223" y="2619206"/>
                  </a:lnTo>
                  <a:lnTo>
                    <a:pt x="404390" y="2586832"/>
                  </a:lnTo>
                  <a:lnTo>
                    <a:pt x="374530" y="2553743"/>
                  </a:lnTo>
                  <a:lnTo>
                    <a:pt x="345664" y="2519955"/>
                  </a:lnTo>
                  <a:lnTo>
                    <a:pt x="317810" y="2485485"/>
                  </a:lnTo>
                  <a:lnTo>
                    <a:pt x="290987" y="2450351"/>
                  </a:lnTo>
                  <a:lnTo>
                    <a:pt x="265215" y="2414567"/>
                  </a:lnTo>
                  <a:lnTo>
                    <a:pt x="240512" y="2378153"/>
                  </a:lnTo>
                  <a:lnTo>
                    <a:pt x="216899" y="2341123"/>
                  </a:lnTo>
                  <a:lnTo>
                    <a:pt x="194394" y="2303496"/>
                  </a:lnTo>
                  <a:lnTo>
                    <a:pt x="173017" y="2265287"/>
                  </a:lnTo>
                  <a:lnTo>
                    <a:pt x="152786" y="2226514"/>
                  </a:lnTo>
                  <a:lnTo>
                    <a:pt x="133721" y="2187193"/>
                  </a:lnTo>
                  <a:lnTo>
                    <a:pt x="115842" y="2147341"/>
                  </a:lnTo>
                  <a:lnTo>
                    <a:pt x="99166" y="2106975"/>
                  </a:lnTo>
                  <a:lnTo>
                    <a:pt x="83715" y="2066111"/>
                  </a:lnTo>
                  <a:lnTo>
                    <a:pt x="69506" y="2024767"/>
                  </a:lnTo>
                  <a:lnTo>
                    <a:pt x="56559" y="1982959"/>
                  </a:lnTo>
                  <a:lnTo>
                    <a:pt x="44894" y="1940704"/>
                  </a:lnTo>
                  <a:lnTo>
                    <a:pt x="34528" y="1898018"/>
                  </a:lnTo>
                  <a:lnTo>
                    <a:pt x="25483" y="1854919"/>
                  </a:lnTo>
                  <a:lnTo>
                    <a:pt x="17776" y="1811423"/>
                  </a:lnTo>
                  <a:lnTo>
                    <a:pt x="11428" y="1767546"/>
                  </a:lnTo>
                  <a:lnTo>
                    <a:pt x="6457" y="1723307"/>
                  </a:lnTo>
                  <a:lnTo>
                    <a:pt x="2882" y="1678721"/>
                  </a:lnTo>
                  <a:lnTo>
                    <a:pt x="723" y="1633805"/>
                  </a:lnTo>
                  <a:lnTo>
                    <a:pt x="0" y="158857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5853" y="3199891"/>
            <a:ext cx="24091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1605" marR="5080" indent="-129539">
              <a:lnSpc>
                <a:spcPct val="100800"/>
              </a:lnSpc>
              <a:spcBef>
                <a:spcPts val="7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1082" y="800154"/>
            <a:ext cx="2223135" cy="2098675"/>
            <a:chOff x="1451082" y="800154"/>
            <a:chExt cx="2223135" cy="209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258" y="803329"/>
              <a:ext cx="2216256" cy="20922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4257" y="80332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59695" y="1367028"/>
            <a:ext cx="1405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¿QUÉS </a:t>
            </a:r>
            <a:r>
              <a:rPr sz="2000" b="0" spc="-15" dirty="0">
                <a:solidFill>
                  <a:srgbClr val="000000"/>
                </a:solidFill>
                <a:latin typeface="Calibri"/>
                <a:cs typeface="Calibri"/>
              </a:rPr>
              <a:t>ES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 P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C 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IÓN?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8682" y="704580"/>
            <a:ext cx="2223135" cy="2098675"/>
            <a:chOff x="8918682" y="704580"/>
            <a:chExt cx="2223135" cy="20986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858" y="707755"/>
              <a:ext cx="2216256" cy="2092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21857" y="707755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86509" y="1590547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ALGORITMOS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0418" y="4204614"/>
            <a:ext cx="2223135" cy="2098675"/>
            <a:chOff x="1430418" y="4204614"/>
            <a:chExt cx="2223135" cy="20986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593" y="4207789"/>
              <a:ext cx="2216256" cy="20922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3593" y="420778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82179" y="4771644"/>
            <a:ext cx="1319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TIPOS 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67023" y="4202032"/>
            <a:ext cx="2223135" cy="2098675"/>
            <a:chOff x="8867023" y="4202032"/>
            <a:chExt cx="2223135" cy="20986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0198" y="4205207"/>
              <a:ext cx="2216256" cy="20922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70198" y="4205207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96000" y="4920996"/>
            <a:ext cx="1164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2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BUENAS </a:t>
            </a:r>
            <a:r>
              <a:rPr sz="2000" dirty="0">
                <a:latin typeface="Calibri"/>
                <a:cs typeface="Calibri"/>
              </a:rPr>
              <a:t> PR</a:t>
            </a:r>
            <a:r>
              <a:rPr sz="2000" spc="-10" dirty="0">
                <a:latin typeface="Calibri"/>
                <a:cs typeface="Calibri"/>
              </a:rPr>
              <a:t>Á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7342" y="1156614"/>
            <a:ext cx="5340350" cy="4999990"/>
            <a:chOff x="3667342" y="1156614"/>
            <a:chExt cx="5340350" cy="49999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0517" y="1161726"/>
              <a:ext cx="5333997" cy="4991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0517" y="1159789"/>
              <a:ext cx="5334000" cy="4993640"/>
            </a:xfrm>
            <a:custGeom>
              <a:avLst/>
              <a:gdLst/>
              <a:ahLst/>
              <a:cxnLst/>
              <a:rect l="l" t="t" r="r" b="b"/>
              <a:pathLst>
                <a:path w="5334000" h="4993640">
                  <a:moveTo>
                    <a:pt x="0" y="2496518"/>
                  </a:moveTo>
                  <a:lnTo>
                    <a:pt x="461" y="2449616"/>
                  </a:lnTo>
                  <a:lnTo>
                    <a:pt x="1839" y="2402924"/>
                  </a:lnTo>
                  <a:lnTo>
                    <a:pt x="4126" y="2356449"/>
                  </a:lnTo>
                  <a:lnTo>
                    <a:pt x="7315" y="2310199"/>
                  </a:lnTo>
                  <a:lnTo>
                    <a:pt x="11396" y="2264182"/>
                  </a:lnTo>
                  <a:lnTo>
                    <a:pt x="16362" y="2218405"/>
                  </a:lnTo>
                  <a:lnTo>
                    <a:pt x="22205" y="2172875"/>
                  </a:lnTo>
                  <a:lnTo>
                    <a:pt x="28917" y="2127600"/>
                  </a:lnTo>
                  <a:lnTo>
                    <a:pt x="36489" y="2082588"/>
                  </a:lnTo>
                  <a:lnTo>
                    <a:pt x="44914" y="2037846"/>
                  </a:lnTo>
                  <a:lnTo>
                    <a:pt x="54183" y="1993382"/>
                  </a:lnTo>
                  <a:lnTo>
                    <a:pt x="64289" y="1949203"/>
                  </a:lnTo>
                  <a:lnTo>
                    <a:pt x="75224" y="1905317"/>
                  </a:lnTo>
                  <a:lnTo>
                    <a:pt x="86979" y="1861731"/>
                  </a:lnTo>
                  <a:lnTo>
                    <a:pt x="99546" y="1818453"/>
                  </a:lnTo>
                  <a:lnTo>
                    <a:pt x="112918" y="1775490"/>
                  </a:lnTo>
                  <a:lnTo>
                    <a:pt x="127085" y="1732850"/>
                  </a:lnTo>
                  <a:lnTo>
                    <a:pt x="142041" y="1690541"/>
                  </a:lnTo>
                  <a:lnTo>
                    <a:pt x="157777" y="1648570"/>
                  </a:lnTo>
                  <a:lnTo>
                    <a:pt x="174285" y="1606944"/>
                  </a:lnTo>
                  <a:lnTo>
                    <a:pt x="191557" y="1565672"/>
                  </a:lnTo>
                  <a:lnTo>
                    <a:pt x="209585" y="1524760"/>
                  </a:lnTo>
                  <a:lnTo>
                    <a:pt x="228361" y="1484216"/>
                  </a:lnTo>
                  <a:lnTo>
                    <a:pt x="247877" y="1444048"/>
                  </a:lnTo>
                  <a:lnTo>
                    <a:pt x="268125" y="1404264"/>
                  </a:lnTo>
                  <a:lnTo>
                    <a:pt x="289096" y="1364870"/>
                  </a:lnTo>
                  <a:lnTo>
                    <a:pt x="310783" y="1325875"/>
                  </a:lnTo>
                  <a:lnTo>
                    <a:pt x="333177" y="1287285"/>
                  </a:lnTo>
                  <a:lnTo>
                    <a:pt x="356271" y="1249109"/>
                  </a:lnTo>
                  <a:lnTo>
                    <a:pt x="380056" y="1211354"/>
                  </a:lnTo>
                  <a:lnTo>
                    <a:pt x="404525" y="1174028"/>
                  </a:lnTo>
                  <a:lnTo>
                    <a:pt x="429669" y="1137137"/>
                  </a:lnTo>
                  <a:lnTo>
                    <a:pt x="455481" y="1100690"/>
                  </a:lnTo>
                  <a:lnTo>
                    <a:pt x="481952" y="1064695"/>
                  </a:lnTo>
                  <a:lnTo>
                    <a:pt x="509074" y="1029158"/>
                  </a:lnTo>
                  <a:lnTo>
                    <a:pt x="536839" y="994087"/>
                  </a:lnTo>
                  <a:lnTo>
                    <a:pt x="565239" y="959491"/>
                  </a:lnTo>
                  <a:lnTo>
                    <a:pt x="594266" y="925375"/>
                  </a:lnTo>
                  <a:lnTo>
                    <a:pt x="623912" y="891748"/>
                  </a:lnTo>
                  <a:lnTo>
                    <a:pt x="654169" y="858618"/>
                  </a:lnTo>
                  <a:lnTo>
                    <a:pt x="685029" y="825992"/>
                  </a:lnTo>
                  <a:lnTo>
                    <a:pt x="716484" y="793877"/>
                  </a:lnTo>
                  <a:lnTo>
                    <a:pt x="748525" y="762282"/>
                  </a:lnTo>
                  <a:lnTo>
                    <a:pt x="781145" y="731213"/>
                  </a:lnTo>
                  <a:lnTo>
                    <a:pt x="814336" y="700678"/>
                  </a:lnTo>
                  <a:lnTo>
                    <a:pt x="848089" y="670684"/>
                  </a:lnTo>
                  <a:lnTo>
                    <a:pt x="882397" y="641240"/>
                  </a:lnTo>
                  <a:lnTo>
                    <a:pt x="917251" y="612353"/>
                  </a:lnTo>
                  <a:lnTo>
                    <a:pt x="952644" y="584030"/>
                  </a:lnTo>
                  <a:lnTo>
                    <a:pt x="988567" y="556279"/>
                  </a:lnTo>
                  <a:lnTo>
                    <a:pt x="1025012" y="529108"/>
                  </a:lnTo>
                  <a:lnTo>
                    <a:pt x="1061971" y="502523"/>
                  </a:lnTo>
                  <a:lnTo>
                    <a:pt x="1099437" y="476532"/>
                  </a:lnTo>
                  <a:lnTo>
                    <a:pt x="1137400" y="451144"/>
                  </a:lnTo>
                  <a:lnTo>
                    <a:pt x="1175854" y="426366"/>
                  </a:lnTo>
                  <a:lnTo>
                    <a:pt x="1214790" y="402204"/>
                  </a:lnTo>
                  <a:lnTo>
                    <a:pt x="1254199" y="378667"/>
                  </a:lnTo>
                  <a:lnTo>
                    <a:pt x="1294075" y="355762"/>
                  </a:lnTo>
                  <a:lnTo>
                    <a:pt x="1334408" y="333497"/>
                  </a:lnTo>
                  <a:lnTo>
                    <a:pt x="1375191" y="311879"/>
                  </a:lnTo>
                  <a:lnTo>
                    <a:pt x="1416415" y="290917"/>
                  </a:lnTo>
                  <a:lnTo>
                    <a:pt x="1458074" y="270616"/>
                  </a:lnTo>
                  <a:lnTo>
                    <a:pt x="1500158" y="250985"/>
                  </a:lnTo>
                  <a:lnTo>
                    <a:pt x="1542659" y="232032"/>
                  </a:lnTo>
                  <a:lnTo>
                    <a:pt x="1585570" y="213764"/>
                  </a:lnTo>
                  <a:lnTo>
                    <a:pt x="1628882" y="196188"/>
                  </a:lnTo>
                  <a:lnTo>
                    <a:pt x="1672588" y="179313"/>
                  </a:lnTo>
                  <a:lnTo>
                    <a:pt x="1716679" y="163145"/>
                  </a:lnTo>
                  <a:lnTo>
                    <a:pt x="1761147" y="147692"/>
                  </a:lnTo>
                  <a:lnTo>
                    <a:pt x="1805984" y="132962"/>
                  </a:lnTo>
                  <a:lnTo>
                    <a:pt x="1851182" y="118962"/>
                  </a:lnTo>
                  <a:lnTo>
                    <a:pt x="1896734" y="105700"/>
                  </a:lnTo>
                  <a:lnTo>
                    <a:pt x="1942630" y="93183"/>
                  </a:lnTo>
                  <a:lnTo>
                    <a:pt x="1988864" y="81419"/>
                  </a:lnTo>
                  <a:lnTo>
                    <a:pt x="2035426" y="70415"/>
                  </a:lnTo>
                  <a:lnTo>
                    <a:pt x="2082309" y="60180"/>
                  </a:lnTo>
                  <a:lnTo>
                    <a:pt x="2129505" y="50720"/>
                  </a:lnTo>
                  <a:lnTo>
                    <a:pt x="2177006" y="42043"/>
                  </a:lnTo>
                  <a:lnTo>
                    <a:pt x="2224803" y="34156"/>
                  </a:lnTo>
                  <a:lnTo>
                    <a:pt x="2272889" y="27068"/>
                  </a:lnTo>
                  <a:lnTo>
                    <a:pt x="2321255" y="20786"/>
                  </a:lnTo>
                  <a:lnTo>
                    <a:pt x="2369894" y="15316"/>
                  </a:lnTo>
                  <a:lnTo>
                    <a:pt x="2418798" y="10667"/>
                  </a:lnTo>
                  <a:lnTo>
                    <a:pt x="2467957" y="6847"/>
                  </a:lnTo>
                  <a:lnTo>
                    <a:pt x="2517365" y="3863"/>
                  </a:lnTo>
                  <a:lnTo>
                    <a:pt x="2567014" y="1721"/>
                  </a:lnTo>
                  <a:lnTo>
                    <a:pt x="2616894" y="431"/>
                  </a:lnTo>
                  <a:lnTo>
                    <a:pt x="2666999" y="0"/>
                  </a:lnTo>
                  <a:lnTo>
                    <a:pt x="2717103" y="431"/>
                  </a:lnTo>
                  <a:lnTo>
                    <a:pt x="2766984" y="1721"/>
                  </a:lnTo>
                  <a:lnTo>
                    <a:pt x="2816632" y="3863"/>
                  </a:lnTo>
                  <a:lnTo>
                    <a:pt x="2866040" y="6847"/>
                  </a:lnTo>
                  <a:lnTo>
                    <a:pt x="2915200" y="10667"/>
                  </a:lnTo>
                  <a:lnTo>
                    <a:pt x="2964103" y="15316"/>
                  </a:lnTo>
                  <a:lnTo>
                    <a:pt x="3012742" y="20786"/>
                  </a:lnTo>
                  <a:lnTo>
                    <a:pt x="3061108" y="27068"/>
                  </a:lnTo>
                  <a:lnTo>
                    <a:pt x="3109194" y="34156"/>
                  </a:lnTo>
                  <a:lnTo>
                    <a:pt x="3156991" y="42043"/>
                  </a:lnTo>
                  <a:lnTo>
                    <a:pt x="3204492" y="50720"/>
                  </a:lnTo>
                  <a:lnTo>
                    <a:pt x="3251688" y="60180"/>
                  </a:lnTo>
                  <a:lnTo>
                    <a:pt x="3298571" y="70415"/>
                  </a:lnTo>
                  <a:lnTo>
                    <a:pt x="3345133" y="81419"/>
                  </a:lnTo>
                  <a:lnTo>
                    <a:pt x="3391367" y="93183"/>
                  </a:lnTo>
                  <a:lnTo>
                    <a:pt x="3437263" y="105700"/>
                  </a:lnTo>
                  <a:lnTo>
                    <a:pt x="3482815" y="118962"/>
                  </a:lnTo>
                  <a:lnTo>
                    <a:pt x="3528013" y="132962"/>
                  </a:lnTo>
                  <a:lnTo>
                    <a:pt x="3572850" y="147692"/>
                  </a:lnTo>
                  <a:lnTo>
                    <a:pt x="3617318" y="163145"/>
                  </a:lnTo>
                  <a:lnTo>
                    <a:pt x="3661409" y="179313"/>
                  </a:lnTo>
                  <a:lnTo>
                    <a:pt x="3705115" y="196188"/>
                  </a:lnTo>
                  <a:lnTo>
                    <a:pt x="3748427" y="213764"/>
                  </a:lnTo>
                  <a:lnTo>
                    <a:pt x="3791338" y="232032"/>
                  </a:lnTo>
                  <a:lnTo>
                    <a:pt x="3833839" y="250985"/>
                  </a:lnTo>
                  <a:lnTo>
                    <a:pt x="3875923" y="270616"/>
                  </a:lnTo>
                  <a:lnTo>
                    <a:pt x="3917582" y="290917"/>
                  </a:lnTo>
                  <a:lnTo>
                    <a:pt x="3958806" y="311879"/>
                  </a:lnTo>
                  <a:lnTo>
                    <a:pt x="3999589" y="333497"/>
                  </a:lnTo>
                  <a:lnTo>
                    <a:pt x="4039923" y="355762"/>
                  </a:lnTo>
                  <a:lnTo>
                    <a:pt x="4079798" y="378667"/>
                  </a:lnTo>
                  <a:lnTo>
                    <a:pt x="4119207" y="402204"/>
                  </a:lnTo>
                  <a:lnTo>
                    <a:pt x="4158143" y="426366"/>
                  </a:lnTo>
                  <a:lnTo>
                    <a:pt x="4196597" y="451144"/>
                  </a:lnTo>
                  <a:lnTo>
                    <a:pt x="4234560" y="476532"/>
                  </a:lnTo>
                  <a:lnTo>
                    <a:pt x="4272026" y="502523"/>
                  </a:lnTo>
                  <a:lnTo>
                    <a:pt x="4308985" y="529108"/>
                  </a:lnTo>
                  <a:lnTo>
                    <a:pt x="4345430" y="556279"/>
                  </a:lnTo>
                  <a:lnTo>
                    <a:pt x="4381353" y="584030"/>
                  </a:lnTo>
                  <a:lnTo>
                    <a:pt x="4416746" y="612353"/>
                  </a:lnTo>
                  <a:lnTo>
                    <a:pt x="4451600" y="641240"/>
                  </a:lnTo>
                  <a:lnTo>
                    <a:pt x="4485908" y="670684"/>
                  </a:lnTo>
                  <a:lnTo>
                    <a:pt x="4519661" y="700678"/>
                  </a:lnTo>
                  <a:lnTo>
                    <a:pt x="4552852" y="731213"/>
                  </a:lnTo>
                  <a:lnTo>
                    <a:pt x="4585472" y="762282"/>
                  </a:lnTo>
                  <a:lnTo>
                    <a:pt x="4617513" y="793877"/>
                  </a:lnTo>
                  <a:lnTo>
                    <a:pt x="4648968" y="825992"/>
                  </a:lnTo>
                  <a:lnTo>
                    <a:pt x="4679828" y="858618"/>
                  </a:lnTo>
                  <a:lnTo>
                    <a:pt x="4710085" y="891748"/>
                  </a:lnTo>
                  <a:lnTo>
                    <a:pt x="4739731" y="925375"/>
                  </a:lnTo>
                  <a:lnTo>
                    <a:pt x="4768758" y="959491"/>
                  </a:lnTo>
                  <a:lnTo>
                    <a:pt x="4797158" y="994087"/>
                  </a:lnTo>
                  <a:lnTo>
                    <a:pt x="4824923" y="1029158"/>
                  </a:lnTo>
                  <a:lnTo>
                    <a:pt x="4852045" y="1064695"/>
                  </a:lnTo>
                  <a:lnTo>
                    <a:pt x="4878516" y="1100690"/>
                  </a:lnTo>
                  <a:lnTo>
                    <a:pt x="4904328" y="1137137"/>
                  </a:lnTo>
                  <a:lnTo>
                    <a:pt x="4929472" y="1174028"/>
                  </a:lnTo>
                  <a:lnTo>
                    <a:pt x="4953941" y="1211354"/>
                  </a:lnTo>
                  <a:lnTo>
                    <a:pt x="4977726" y="1249109"/>
                  </a:lnTo>
                  <a:lnTo>
                    <a:pt x="5000820" y="1287285"/>
                  </a:lnTo>
                  <a:lnTo>
                    <a:pt x="5023214" y="1325875"/>
                  </a:lnTo>
                  <a:lnTo>
                    <a:pt x="5044901" y="1364870"/>
                  </a:lnTo>
                  <a:lnTo>
                    <a:pt x="5065873" y="1404264"/>
                  </a:lnTo>
                  <a:lnTo>
                    <a:pt x="5086120" y="1444048"/>
                  </a:lnTo>
                  <a:lnTo>
                    <a:pt x="5105636" y="1484216"/>
                  </a:lnTo>
                  <a:lnTo>
                    <a:pt x="5124412" y="1524760"/>
                  </a:lnTo>
                  <a:lnTo>
                    <a:pt x="5142440" y="1565672"/>
                  </a:lnTo>
                  <a:lnTo>
                    <a:pt x="5159712" y="1606944"/>
                  </a:lnTo>
                  <a:lnTo>
                    <a:pt x="5176220" y="1648570"/>
                  </a:lnTo>
                  <a:lnTo>
                    <a:pt x="5191956" y="1690541"/>
                  </a:lnTo>
                  <a:lnTo>
                    <a:pt x="5206912" y="1732850"/>
                  </a:lnTo>
                  <a:lnTo>
                    <a:pt x="5221079" y="1775490"/>
                  </a:lnTo>
                  <a:lnTo>
                    <a:pt x="5234451" y="1818453"/>
                  </a:lnTo>
                  <a:lnTo>
                    <a:pt x="5247018" y="1861731"/>
                  </a:lnTo>
                  <a:lnTo>
                    <a:pt x="5258773" y="1905317"/>
                  </a:lnTo>
                  <a:lnTo>
                    <a:pt x="5269708" y="1949203"/>
                  </a:lnTo>
                  <a:lnTo>
                    <a:pt x="5279814" y="1993382"/>
                  </a:lnTo>
                  <a:lnTo>
                    <a:pt x="5289083" y="2037846"/>
                  </a:lnTo>
                  <a:lnTo>
                    <a:pt x="5297508" y="2082588"/>
                  </a:lnTo>
                  <a:lnTo>
                    <a:pt x="5305080" y="2127600"/>
                  </a:lnTo>
                  <a:lnTo>
                    <a:pt x="5311792" y="2172875"/>
                  </a:lnTo>
                  <a:lnTo>
                    <a:pt x="5317635" y="2218405"/>
                  </a:lnTo>
                  <a:lnTo>
                    <a:pt x="5322601" y="2264182"/>
                  </a:lnTo>
                  <a:lnTo>
                    <a:pt x="5326682" y="2310199"/>
                  </a:lnTo>
                  <a:lnTo>
                    <a:pt x="5329871" y="2356449"/>
                  </a:lnTo>
                  <a:lnTo>
                    <a:pt x="5332158" y="2402924"/>
                  </a:lnTo>
                  <a:lnTo>
                    <a:pt x="5333536" y="2449616"/>
                  </a:lnTo>
                  <a:lnTo>
                    <a:pt x="5333998" y="2496518"/>
                  </a:lnTo>
                  <a:lnTo>
                    <a:pt x="5333536" y="2543419"/>
                  </a:lnTo>
                  <a:lnTo>
                    <a:pt x="5332158" y="2590111"/>
                  </a:lnTo>
                  <a:lnTo>
                    <a:pt x="5329871" y="2636586"/>
                  </a:lnTo>
                  <a:lnTo>
                    <a:pt x="5326682" y="2682836"/>
                  </a:lnTo>
                  <a:lnTo>
                    <a:pt x="5322601" y="2728853"/>
                  </a:lnTo>
                  <a:lnTo>
                    <a:pt x="5317635" y="2774630"/>
                  </a:lnTo>
                  <a:lnTo>
                    <a:pt x="5311792" y="2820160"/>
                  </a:lnTo>
                  <a:lnTo>
                    <a:pt x="5305080" y="2865435"/>
                  </a:lnTo>
                  <a:lnTo>
                    <a:pt x="5297508" y="2910447"/>
                  </a:lnTo>
                  <a:lnTo>
                    <a:pt x="5289083" y="2955189"/>
                  </a:lnTo>
                  <a:lnTo>
                    <a:pt x="5279814" y="2999653"/>
                  </a:lnTo>
                  <a:lnTo>
                    <a:pt x="5269708" y="3043832"/>
                  </a:lnTo>
                  <a:lnTo>
                    <a:pt x="5258773" y="3087718"/>
                  </a:lnTo>
                  <a:lnTo>
                    <a:pt x="5247018" y="3131304"/>
                  </a:lnTo>
                  <a:lnTo>
                    <a:pt x="5234451" y="3174582"/>
                  </a:lnTo>
                  <a:lnTo>
                    <a:pt x="5221079" y="3217545"/>
                  </a:lnTo>
                  <a:lnTo>
                    <a:pt x="5206912" y="3260185"/>
                  </a:lnTo>
                  <a:lnTo>
                    <a:pt x="5191956" y="3302494"/>
                  </a:lnTo>
                  <a:lnTo>
                    <a:pt x="5176220" y="3344465"/>
                  </a:lnTo>
                  <a:lnTo>
                    <a:pt x="5159712" y="3386091"/>
                  </a:lnTo>
                  <a:lnTo>
                    <a:pt x="5142440" y="3427363"/>
                  </a:lnTo>
                  <a:lnTo>
                    <a:pt x="5124412" y="3468275"/>
                  </a:lnTo>
                  <a:lnTo>
                    <a:pt x="5105636" y="3508819"/>
                  </a:lnTo>
                  <a:lnTo>
                    <a:pt x="5086120" y="3548987"/>
                  </a:lnTo>
                  <a:lnTo>
                    <a:pt x="5065873" y="3588771"/>
                  </a:lnTo>
                  <a:lnTo>
                    <a:pt x="5044901" y="3628165"/>
                  </a:lnTo>
                  <a:lnTo>
                    <a:pt x="5023214" y="3667161"/>
                  </a:lnTo>
                  <a:lnTo>
                    <a:pt x="5000820" y="3705750"/>
                  </a:lnTo>
                  <a:lnTo>
                    <a:pt x="4977726" y="3743926"/>
                  </a:lnTo>
                  <a:lnTo>
                    <a:pt x="4953941" y="3781681"/>
                  </a:lnTo>
                  <a:lnTo>
                    <a:pt x="4929472" y="3819008"/>
                  </a:lnTo>
                  <a:lnTo>
                    <a:pt x="4904328" y="3855898"/>
                  </a:lnTo>
                  <a:lnTo>
                    <a:pt x="4878516" y="3892345"/>
                  </a:lnTo>
                  <a:lnTo>
                    <a:pt x="4852045" y="3928341"/>
                  </a:lnTo>
                  <a:lnTo>
                    <a:pt x="4824923" y="3963877"/>
                  </a:lnTo>
                  <a:lnTo>
                    <a:pt x="4797158" y="3998948"/>
                  </a:lnTo>
                  <a:lnTo>
                    <a:pt x="4768758" y="4033545"/>
                  </a:lnTo>
                  <a:lnTo>
                    <a:pt x="4739731" y="4067660"/>
                  </a:lnTo>
                  <a:lnTo>
                    <a:pt x="4710085" y="4101287"/>
                  </a:lnTo>
                  <a:lnTo>
                    <a:pt x="4679828" y="4134417"/>
                  </a:lnTo>
                  <a:lnTo>
                    <a:pt x="4648968" y="4167043"/>
                  </a:lnTo>
                  <a:lnTo>
                    <a:pt x="4617513" y="4199158"/>
                  </a:lnTo>
                  <a:lnTo>
                    <a:pt x="4585472" y="4230754"/>
                  </a:lnTo>
                  <a:lnTo>
                    <a:pt x="4552852" y="4261823"/>
                  </a:lnTo>
                  <a:lnTo>
                    <a:pt x="4519661" y="4292358"/>
                  </a:lnTo>
                  <a:lnTo>
                    <a:pt x="4485908" y="4322351"/>
                  </a:lnTo>
                  <a:lnTo>
                    <a:pt x="4451600" y="4351795"/>
                  </a:lnTo>
                  <a:lnTo>
                    <a:pt x="4416746" y="4380682"/>
                  </a:lnTo>
                  <a:lnTo>
                    <a:pt x="4381353" y="4409005"/>
                  </a:lnTo>
                  <a:lnTo>
                    <a:pt x="4345430" y="4436756"/>
                  </a:lnTo>
                  <a:lnTo>
                    <a:pt x="4308985" y="4463928"/>
                  </a:lnTo>
                  <a:lnTo>
                    <a:pt x="4272026" y="4490513"/>
                  </a:lnTo>
                  <a:lnTo>
                    <a:pt x="4234560" y="4516503"/>
                  </a:lnTo>
                  <a:lnTo>
                    <a:pt x="4196597" y="4541892"/>
                  </a:lnTo>
                  <a:lnTo>
                    <a:pt x="4158143" y="4566670"/>
                  </a:lnTo>
                  <a:lnTo>
                    <a:pt x="4119207" y="4590832"/>
                  </a:lnTo>
                  <a:lnTo>
                    <a:pt x="4079798" y="4614369"/>
                  </a:lnTo>
                  <a:lnTo>
                    <a:pt x="4039923" y="4637274"/>
                  </a:lnTo>
                  <a:lnTo>
                    <a:pt x="3999589" y="4659539"/>
                  </a:lnTo>
                  <a:lnTo>
                    <a:pt x="3958806" y="4681156"/>
                  </a:lnTo>
                  <a:lnTo>
                    <a:pt x="3917582" y="4702119"/>
                  </a:lnTo>
                  <a:lnTo>
                    <a:pt x="3875923" y="4722420"/>
                  </a:lnTo>
                  <a:lnTo>
                    <a:pt x="3833839" y="4742051"/>
                  </a:lnTo>
                  <a:lnTo>
                    <a:pt x="3791338" y="4761004"/>
                  </a:lnTo>
                  <a:lnTo>
                    <a:pt x="3748427" y="4779272"/>
                  </a:lnTo>
                  <a:lnTo>
                    <a:pt x="3705115" y="4796848"/>
                  </a:lnTo>
                  <a:lnTo>
                    <a:pt x="3661409" y="4813723"/>
                  </a:lnTo>
                  <a:lnTo>
                    <a:pt x="3617318" y="4829891"/>
                  </a:lnTo>
                  <a:lnTo>
                    <a:pt x="3572850" y="4845344"/>
                  </a:lnTo>
                  <a:lnTo>
                    <a:pt x="3528013" y="4860074"/>
                  </a:lnTo>
                  <a:lnTo>
                    <a:pt x="3482815" y="4874074"/>
                  </a:lnTo>
                  <a:lnTo>
                    <a:pt x="3437263" y="4887336"/>
                  </a:lnTo>
                  <a:lnTo>
                    <a:pt x="3391367" y="4899853"/>
                  </a:lnTo>
                  <a:lnTo>
                    <a:pt x="3345133" y="4911617"/>
                  </a:lnTo>
                  <a:lnTo>
                    <a:pt x="3298571" y="4922621"/>
                  </a:lnTo>
                  <a:lnTo>
                    <a:pt x="3251688" y="4932856"/>
                  </a:lnTo>
                  <a:lnTo>
                    <a:pt x="3204492" y="4942316"/>
                  </a:lnTo>
                  <a:lnTo>
                    <a:pt x="3156991" y="4950993"/>
                  </a:lnTo>
                  <a:lnTo>
                    <a:pt x="3109194" y="4958880"/>
                  </a:lnTo>
                  <a:lnTo>
                    <a:pt x="3061108" y="4965968"/>
                  </a:lnTo>
                  <a:lnTo>
                    <a:pt x="3012742" y="4972251"/>
                  </a:lnTo>
                  <a:lnTo>
                    <a:pt x="2964103" y="4977720"/>
                  </a:lnTo>
                  <a:lnTo>
                    <a:pt x="2915200" y="4982369"/>
                  </a:lnTo>
                  <a:lnTo>
                    <a:pt x="2866040" y="4986189"/>
                  </a:lnTo>
                  <a:lnTo>
                    <a:pt x="2816632" y="4989173"/>
                  </a:lnTo>
                  <a:lnTo>
                    <a:pt x="2766984" y="4991315"/>
                  </a:lnTo>
                  <a:lnTo>
                    <a:pt x="2717103" y="4992605"/>
                  </a:lnTo>
                  <a:lnTo>
                    <a:pt x="2666999" y="4993037"/>
                  </a:lnTo>
                  <a:lnTo>
                    <a:pt x="2616894" y="4992605"/>
                  </a:lnTo>
                  <a:lnTo>
                    <a:pt x="2567014" y="4991315"/>
                  </a:lnTo>
                  <a:lnTo>
                    <a:pt x="2517365" y="4989173"/>
                  </a:lnTo>
                  <a:lnTo>
                    <a:pt x="2467957" y="4986189"/>
                  </a:lnTo>
                  <a:lnTo>
                    <a:pt x="2418798" y="4982369"/>
                  </a:lnTo>
                  <a:lnTo>
                    <a:pt x="2369894" y="4977720"/>
                  </a:lnTo>
                  <a:lnTo>
                    <a:pt x="2321255" y="4972251"/>
                  </a:lnTo>
                  <a:lnTo>
                    <a:pt x="2272889" y="4965968"/>
                  </a:lnTo>
                  <a:lnTo>
                    <a:pt x="2224803" y="4958880"/>
                  </a:lnTo>
                  <a:lnTo>
                    <a:pt x="2177006" y="4950993"/>
                  </a:lnTo>
                  <a:lnTo>
                    <a:pt x="2129505" y="4942316"/>
                  </a:lnTo>
                  <a:lnTo>
                    <a:pt x="2082309" y="4932856"/>
                  </a:lnTo>
                  <a:lnTo>
                    <a:pt x="2035426" y="4922621"/>
                  </a:lnTo>
                  <a:lnTo>
                    <a:pt x="1988864" y="4911617"/>
                  </a:lnTo>
                  <a:lnTo>
                    <a:pt x="1942630" y="4899853"/>
                  </a:lnTo>
                  <a:lnTo>
                    <a:pt x="1896734" y="4887336"/>
                  </a:lnTo>
                  <a:lnTo>
                    <a:pt x="1851182" y="4874074"/>
                  </a:lnTo>
                  <a:lnTo>
                    <a:pt x="1805984" y="4860074"/>
                  </a:lnTo>
                  <a:lnTo>
                    <a:pt x="1761147" y="4845344"/>
                  </a:lnTo>
                  <a:lnTo>
                    <a:pt x="1716679" y="4829891"/>
                  </a:lnTo>
                  <a:lnTo>
                    <a:pt x="1672588" y="4813723"/>
                  </a:lnTo>
                  <a:lnTo>
                    <a:pt x="1628882" y="4796848"/>
                  </a:lnTo>
                  <a:lnTo>
                    <a:pt x="1585570" y="4779272"/>
                  </a:lnTo>
                  <a:lnTo>
                    <a:pt x="1542659" y="4761004"/>
                  </a:lnTo>
                  <a:lnTo>
                    <a:pt x="1500158" y="4742051"/>
                  </a:lnTo>
                  <a:lnTo>
                    <a:pt x="1458074" y="4722420"/>
                  </a:lnTo>
                  <a:lnTo>
                    <a:pt x="1416415" y="4702119"/>
                  </a:lnTo>
                  <a:lnTo>
                    <a:pt x="1375191" y="4681156"/>
                  </a:lnTo>
                  <a:lnTo>
                    <a:pt x="1334408" y="4659539"/>
                  </a:lnTo>
                  <a:lnTo>
                    <a:pt x="1294075" y="4637274"/>
                  </a:lnTo>
                  <a:lnTo>
                    <a:pt x="1254199" y="4614369"/>
                  </a:lnTo>
                  <a:lnTo>
                    <a:pt x="1214790" y="4590832"/>
                  </a:lnTo>
                  <a:lnTo>
                    <a:pt x="1175854" y="4566670"/>
                  </a:lnTo>
                  <a:lnTo>
                    <a:pt x="1137400" y="4541892"/>
                  </a:lnTo>
                  <a:lnTo>
                    <a:pt x="1099437" y="4516503"/>
                  </a:lnTo>
                  <a:lnTo>
                    <a:pt x="1061971" y="4490513"/>
                  </a:lnTo>
                  <a:lnTo>
                    <a:pt x="1025012" y="4463928"/>
                  </a:lnTo>
                  <a:lnTo>
                    <a:pt x="988567" y="4436756"/>
                  </a:lnTo>
                  <a:lnTo>
                    <a:pt x="952644" y="4409005"/>
                  </a:lnTo>
                  <a:lnTo>
                    <a:pt x="917251" y="4380682"/>
                  </a:lnTo>
                  <a:lnTo>
                    <a:pt x="882397" y="4351795"/>
                  </a:lnTo>
                  <a:lnTo>
                    <a:pt x="848089" y="4322351"/>
                  </a:lnTo>
                  <a:lnTo>
                    <a:pt x="814336" y="4292358"/>
                  </a:lnTo>
                  <a:lnTo>
                    <a:pt x="781145" y="4261823"/>
                  </a:lnTo>
                  <a:lnTo>
                    <a:pt x="748525" y="4230754"/>
                  </a:lnTo>
                  <a:lnTo>
                    <a:pt x="716484" y="4199158"/>
                  </a:lnTo>
                  <a:lnTo>
                    <a:pt x="685029" y="4167043"/>
                  </a:lnTo>
                  <a:lnTo>
                    <a:pt x="654169" y="4134417"/>
                  </a:lnTo>
                  <a:lnTo>
                    <a:pt x="623912" y="4101287"/>
                  </a:lnTo>
                  <a:lnTo>
                    <a:pt x="594266" y="4067660"/>
                  </a:lnTo>
                  <a:lnTo>
                    <a:pt x="565239" y="4033545"/>
                  </a:lnTo>
                  <a:lnTo>
                    <a:pt x="536839" y="3998948"/>
                  </a:lnTo>
                  <a:lnTo>
                    <a:pt x="509074" y="3963877"/>
                  </a:lnTo>
                  <a:lnTo>
                    <a:pt x="481952" y="3928341"/>
                  </a:lnTo>
                  <a:lnTo>
                    <a:pt x="455481" y="3892345"/>
                  </a:lnTo>
                  <a:lnTo>
                    <a:pt x="429669" y="3855898"/>
                  </a:lnTo>
                  <a:lnTo>
                    <a:pt x="404525" y="3819008"/>
                  </a:lnTo>
                  <a:lnTo>
                    <a:pt x="380056" y="3781681"/>
                  </a:lnTo>
                  <a:lnTo>
                    <a:pt x="356271" y="3743926"/>
                  </a:lnTo>
                  <a:lnTo>
                    <a:pt x="333177" y="3705750"/>
                  </a:lnTo>
                  <a:lnTo>
                    <a:pt x="310783" y="3667161"/>
                  </a:lnTo>
                  <a:lnTo>
                    <a:pt x="289096" y="3628165"/>
                  </a:lnTo>
                  <a:lnTo>
                    <a:pt x="268125" y="3588771"/>
                  </a:lnTo>
                  <a:lnTo>
                    <a:pt x="247877" y="3548987"/>
                  </a:lnTo>
                  <a:lnTo>
                    <a:pt x="228361" y="3508819"/>
                  </a:lnTo>
                  <a:lnTo>
                    <a:pt x="209585" y="3468275"/>
                  </a:lnTo>
                  <a:lnTo>
                    <a:pt x="191557" y="3427363"/>
                  </a:lnTo>
                  <a:lnTo>
                    <a:pt x="174285" y="3386091"/>
                  </a:lnTo>
                  <a:lnTo>
                    <a:pt x="157777" y="3344465"/>
                  </a:lnTo>
                  <a:lnTo>
                    <a:pt x="142041" y="3302494"/>
                  </a:lnTo>
                  <a:lnTo>
                    <a:pt x="127085" y="3260185"/>
                  </a:lnTo>
                  <a:lnTo>
                    <a:pt x="112918" y="3217545"/>
                  </a:lnTo>
                  <a:lnTo>
                    <a:pt x="99546" y="3174582"/>
                  </a:lnTo>
                  <a:lnTo>
                    <a:pt x="86979" y="3131304"/>
                  </a:lnTo>
                  <a:lnTo>
                    <a:pt x="75224" y="3087718"/>
                  </a:lnTo>
                  <a:lnTo>
                    <a:pt x="64289" y="3043832"/>
                  </a:lnTo>
                  <a:lnTo>
                    <a:pt x="54183" y="2999653"/>
                  </a:lnTo>
                  <a:lnTo>
                    <a:pt x="44914" y="2955189"/>
                  </a:lnTo>
                  <a:lnTo>
                    <a:pt x="36489" y="2910447"/>
                  </a:lnTo>
                  <a:lnTo>
                    <a:pt x="28917" y="2865435"/>
                  </a:lnTo>
                  <a:lnTo>
                    <a:pt x="22205" y="2820160"/>
                  </a:lnTo>
                  <a:lnTo>
                    <a:pt x="16362" y="2774630"/>
                  </a:lnTo>
                  <a:lnTo>
                    <a:pt x="11396" y="2728853"/>
                  </a:lnTo>
                  <a:lnTo>
                    <a:pt x="7315" y="2682836"/>
                  </a:lnTo>
                  <a:lnTo>
                    <a:pt x="4126" y="2636586"/>
                  </a:lnTo>
                  <a:lnTo>
                    <a:pt x="1839" y="2590111"/>
                  </a:lnTo>
                  <a:lnTo>
                    <a:pt x="461" y="2543419"/>
                  </a:lnTo>
                  <a:lnTo>
                    <a:pt x="0" y="2496518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01756" y="2483611"/>
            <a:ext cx="3272154" cy="2226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32155" marR="5080" indent="-720090">
              <a:lnSpc>
                <a:spcPct val="100600"/>
              </a:lnSpc>
              <a:spcBef>
                <a:spcPts val="45"/>
              </a:spcBef>
            </a:pPr>
            <a:r>
              <a:rPr sz="72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7200" b="0" spc="-16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7200" b="0" spc="-10" dirty="0">
                <a:solidFill>
                  <a:srgbClr val="000000"/>
                </a:solidFill>
                <a:latin typeface="Calibri"/>
                <a:cs typeface="Calibri"/>
              </a:rPr>
              <a:t>GO</a:t>
            </a:r>
            <a:r>
              <a:rPr sz="7200" b="0" dirty="0">
                <a:solidFill>
                  <a:srgbClr val="000000"/>
                </a:solidFill>
                <a:latin typeface="Calibri"/>
                <a:cs typeface="Calibri"/>
              </a:rPr>
              <a:t>RIT  </a:t>
            </a:r>
            <a:r>
              <a:rPr sz="7200" b="0" spc="-10" dirty="0">
                <a:solidFill>
                  <a:srgbClr val="000000"/>
                </a:solidFill>
                <a:latin typeface="Calibri"/>
                <a:cs typeface="Calibri"/>
              </a:rPr>
              <a:t>MOS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9391"/>
            <a:ext cx="4395470" cy="1289685"/>
            <a:chOff x="0" y="469391"/>
            <a:chExt cx="4395470" cy="1289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649223"/>
              <a:ext cx="4151376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3167" y="688262"/>
              <a:ext cx="4032885" cy="796925"/>
            </a:xfrm>
            <a:custGeom>
              <a:avLst/>
              <a:gdLst/>
              <a:ahLst/>
              <a:cxnLst/>
              <a:rect l="l" t="t" r="r" b="b"/>
              <a:pathLst>
                <a:path w="4032885" h="796925">
                  <a:moveTo>
                    <a:pt x="3899547" y="0"/>
                  </a:moveTo>
                  <a:lnTo>
                    <a:pt x="132806" y="0"/>
                  </a:lnTo>
                  <a:lnTo>
                    <a:pt x="90829" y="6770"/>
                  </a:lnTo>
                  <a:lnTo>
                    <a:pt x="54372" y="25623"/>
                  </a:lnTo>
                  <a:lnTo>
                    <a:pt x="25623" y="54372"/>
                  </a:lnTo>
                  <a:lnTo>
                    <a:pt x="6770" y="90829"/>
                  </a:lnTo>
                  <a:lnTo>
                    <a:pt x="0" y="132806"/>
                  </a:lnTo>
                  <a:lnTo>
                    <a:pt x="0" y="664028"/>
                  </a:lnTo>
                  <a:lnTo>
                    <a:pt x="6770" y="706005"/>
                  </a:lnTo>
                  <a:lnTo>
                    <a:pt x="25623" y="742462"/>
                  </a:lnTo>
                  <a:lnTo>
                    <a:pt x="54372" y="771211"/>
                  </a:lnTo>
                  <a:lnTo>
                    <a:pt x="90829" y="790064"/>
                  </a:lnTo>
                  <a:lnTo>
                    <a:pt x="132806" y="796834"/>
                  </a:lnTo>
                  <a:lnTo>
                    <a:pt x="3899547" y="796834"/>
                  </a:lnTo>
                  <a:lnTo>
                    <a:pt x="3941524" y="790064"/>
                  </a:lnTo>
                  <a:lnTo>
                    <a:pt x="3977980" y="771211"/>
                  </a:lnTo>
                  <a:lnTo>
                    <a:pt x="4006729" y="742462"/>
                  </a:lnTo>
                  <a:lnTo>
                    <a:pt x="4025583" y="706005"/>
                  </a:lnTo>
                  <a:lnTo>
                    <a:pt x="4032353" y="664028"/>
                  </a:lnTo>
                  <a:lnTo>
                    <a:pt x="4032353" y="132806"/>
                  </a:lnTo>
                  <a:lnTo>
                    <a:pt x="4025583" y="90829"/>
                  </a:lnTo>
                  <a:lnTo>
                    <a:pt x="4006729" y="54372"/>
                  </a:lnTo>
                  <a:lnTo>
                    <a:pt x="3977980" y="25623"/>
                  </a:lnTo>
                  <a:lnTo>
                    <a:pt x="3941524" y="6770"/>
                  </a:lnTo>
                  <a:lnTo>
                    <a:pt x="38995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728471"/>
              <a:ext cx="3992879" cy="8808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6899" y="826007"/>
            <a:ext cx="34677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0D0D0D"/>
                </a:solidFill>
                <a:latin typeface="Calibri"/>
                <a:cs typeface="Calibri"/>
              </a:rPr>
              <a:t>¿Qué</a:t>
            </a:r>
            <a:r>
              <a:rPr sz="29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0D0D0D"/>
                </a:solidFill>
                <a:latin typeface="Calibri"/>
                <a:cs typeface="Calibri"/>
              </a:rPr>
              <a:t>es</a:t>
            </a:r>
            <a:r>
              <a:rPr sz="29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900" b="1" spc="-5" dirty="0">
                <a:solidFill>
                  <a:srgbClr val="0D0D0D"/>
                </a:solidFill>
                <a:latin typeface="Calibri"/>
                <a:cs typeface="Calibri"/>
              </a:rPr>
              <a:t>un</a:t>
            </a:r>
            <a:r>
              <a:rPr sz="2900" b="1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900" b="1" spc="-5" dirty="0">
                <a:solidFill>
                  <a:srgbClr val="0D0D0D"/>
                </a:solidFill>
                <a:latin typeface="Calibri"/>
                <a:cs typeface="Calibri"/>
              </a:rPr>
              <a:t>algoritmo?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4222" y="1565848"/>
            <a:ext cx="4032885" cy="76200"/>
          </a:xfrm>
          <a:custGeom>
            <a:avLst/>
            <a:gdLst/>
            <a:ahLst/>
            <a:cxnLst/>
            <a:rect l="l" t="t" r="r" b="b"/>
            <a:pathLst>
              <a:path w="4032885" h="76200">
                <a:moveTo>
                  <a:pt x="3956154" y="41274"/>
                </a:moveTo>
                <a:lnTo>
                  <a:pt x="3956154" y="76200"/>
                </a:lnTo>
                <a:lnTo>
                  <a:pt x="4026004" y="41275"/>
                </a:lnTo>
                <a:lnTo>
                  <a:pt x="3956154" y="41274"/>
                </a:lnTo>
                <a:close/>
              </a:path>
              <a:path w="4032885" h="76200">
                <a:moveTo>
                  <a:pt x="3956154" y="34924"/>
                </a:moveTo>
                <a:lnTo>
                  <a:pt x="3956154" y="41274"/>
                </a:lnTo>
                <a:lnTo>
                  <a:pt x="3968856" y="41275"/>
                </a:lnTo>
                <a:lnTo>
                  <a:pt x="3968856" y="34925"/>
                </a:lnTo>
                <a:lnTo>
                  <a:pt x="3956154" y="34924"/>
                </a:lnTo>
                <a:close/>
              </a:path>
              <a:path w="4032885" h="76200">
                <a:moveTo>
                  <a:pt x="3956154" y="0"/>
                </a:moveTo>
                <a:lnTo>
                  <a:pt x="3956154" y="34924"/>
                </a:lnTo>
                <a:lnTo>
                  <a:pt x="3968856" y="34925"/>
                </a:lnTo>
                <a:lnTo>
                  <a:pt x="3968856" y="41275"/>
                </a:lnTo>
                <a:lnTo>
                  <a:pt x="4026006" y="41273"/>
                </a:lnTo>
                <a:lnTo>
                  <a:pt x="4032354" y="38100"/>
                </a:lnTo>
                <a:lnTo>
                  <a:pt x="3956154" y="0"/>
                </a:lnTo>
                <a:close/>
              </a:path>
              <a:path w="4032885" h="76200">
                <a:moveTo>
                  <a:pt x="0" y="34923"/>
                </a:moveTo>
                <a:lnTo>
                  <a:pt x="0" y="41273"/>
                </a:lnTo>
                <a:lnTo>
                  <a:pt x="3956154" y="41274"/>
                </a:lnTo>
                <a:lnTo>
                  <a:pt x="395615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5408" y="2142235"/>
            <a:ext cx="301053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Secuencia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pasos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spc="-40" dirty="0">
                <a:solidFill>
                  <a:srgbClr val="203E49"/>
                </a:solidFill>
                <a:latin typeface="Calibri"/>
                <a:cs typeface="Calibri"/>
              </a:rPr>
              <a:t>RESUELVE</a:t>
            </a:r>
            <a:r>
              <a:rPr sz="3000" b="1" spc="-2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03E49"/>
                </a:solidFill>
                <a:latin typeface="Calibri"/>
                <a:cs typeface="Calibri"/>
              </a:rPr>
              <a:t>UN</a:t>
            </a:r>
            <a:endParaRPr sz="3000">
              <a:latin typeface="Calibri"/>
              <a:cs typeface="Calibri"/>
            </a:endParaRPr>
          </a:p>
          <a:p>
            <a:pPr marL="88900" marR="80010" algn="ctr">
              <a:lnSpc>
                <a:spcPct val="100000"/>
              </a:lnSpc>
            </a:pPr>
            <a:r>
              <a:rPr sz="3000" b="1" spc="-10" dirty="0">
                <a:solidFill>
                  <a:srgbClr val="203E49"/>
                </a:solidFill>
                <a:latin typeface="Calibri"/>
                <a:cs typeface="Calibri"/>
              </a:rPr>
              <a:t>PROBLEMA</a:t>
            </a:r>
            <a:r>
              <a:rPr sz="3000" b="1" spc="-3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base de la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programación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57405" y="557276"/>
            <a:ext cx="230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C</a:t>
            </a:r>
            <a:r>
              <a:rPr sz="3000" spc="-10" dirty="0">
                <a:solidFill>
                  <a:srgbClr val="000000"/>
                </a:solidFill>
              </a:rPr>
              <a:t>a</a:t>
            </a:r>
            <a:r>
              <a:rPr sz="3000" spc="-70" dirty="0">
                <a:solidFill>
                  <a:srgbClr val="000000"/>
                </a:solidFill>
              </a:rPr>
              <a:t>r</a:t>
            </a:r>
            <a:r>
              <a:rPr sz="3000" spc="-10" dirty="0">
                <a:solidFill>
                  <a:srgbClr val="000000"/>
                </a:solidFill>
              </a:rPr>
              <a:t>ac</a:t>
            </a:r>
            <a:r>
              <a:rPr sz="3000" spc="-4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e</a:t>
            </a:r>
            <a:r>
              <a:rPr sz="3000" spc="-5" dirty="0">
                <a:solidFill>
                  <a:srgbClr val="000000"/>
                </a:solidFill>
              </a:rPr>
              <a:t>r</a:t>
            </a:r>
            <a:r>
              <a:rPr sz="3000" dirty="0">
                <a:solidFill>
                  <a:srgbClr val="000000"/>
                </a:solidFill>
              </a:rPr>
              <a:t>í</a:t>
            </a:r>
            <a:r>
              <a:rPr sz="3000" spc="-30" dirty="0">
                <a:solidFill>
                  <a:srgbClr val="000000"/>
                </a:solidFill>
              </a:rPr>
              <a:t>s</a:t>
            </a:r>
            <a:r>
              <a:rPr sz="3000" spc="-5" dirty="0">
                <a:solidFill>
                  <a:srgbClr val="000000"/>
                </a:solidFill>
              </a:rPr>
              <a:t>t</a:t>
            </a:r>
            <a:r>
              <a:rPr sz="3000" dirty="0">
                <a:solidFill>
                  <a:srgbClr val="000000"/>
                </a:solidFill>
              </a:rPr>
              <a:t>i</a:t>
            </a:r>
            <a:r>
              <a:rPr sz="3000" spc="-20" dirty="0">
                <a:solidFill>
                  <a:srgbClr val="000000"/>
                </a:solidFill>
              </a:rPr>
              <a:t>c</a:t>
            </a:r>
            <a:r>
              <a:rPr sz="3000" spc="-10" dirty="0">
                <a:solidFill>
                  <a:srgbClr val="000000"/>
                </a:solidFill>
              </a:rPr>
              <a:t>a</a:t>
            </a:r>
            <a:r>
              <a:rPr sz="3000" dirty="0">
                <a:solidFill>
                  <a:srgbClr val="000000"/>
                </a:solidFill>
              </a:rPr>
              <a:t>s</a:t>
            </a:r>
            <a:endParaRPr sz="3000"/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1844" y="1458200"/>
            <a:ext cx="946267" cy="94626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670820" y="1648459"/>
            <a:ext cx="1137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203E49"/>
                </a:solidFill>
                <a:latin typeface="Calibri"/>
                <a:cs typeface="Calibri"/>
              </a:rPr>
              <a:t>r</a:t>
            </a:r>
            <a:r>
              <a:rPr sz="3000" spc="-10" dirty="0">
                <a:solidFill>
                  <a:srgbClr val="203E49"/>
                </a:solidFill>
                <a:latin typeface="Calibri"/>
                <a:cs typeface="Calibri"/>
              </a:rPr>
              <a:t>ec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iso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3838" y="4534155"/>
            <a:ext cx="1341186" cy="13411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71844" y="2817416"/>
            <a:ext cx="865492" cy="86549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648022" y="3059684"/>
            <a:ext cx="133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203E49"/>
                </a:solidFill>
                <a:latin typeface="Calibri"/>
                <a:cs typeface="Calibri"/>
              </a:rPr>
              <a:t>Definido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71844" y="4070137"/>
            <a:ext cx="946267" cy="100379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691816" y="4379467"/>
            <a:ext cx="899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03E49"/>
                </a:solidFill>
                <a:latin typeface="Calibri"/>
                <a:cs typeface="Calibri"/>
              </a:rPr>
              <a:t>Fini</a:t>
            </a:r>
            <a:r>
              <a:rPr sz="3000" spc="-35" dirty="0">
                <a:solidFill>
                  <a:srgbClr val="203E4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o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71843" y="5503456"/>
            <a:ext cx="942739" cy="94626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681013" y="5620003"/>
            <a:ext cx="1118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L</a:t>
            </a:r>
            <a:r>
              <a:rPr sz="3000" spc="-10" dirty="0">
                <a:solidFill>
                  <a:srgbClr val="203E49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g</a:t>
            </a:r>
            <a:r>
              <a:rPr sz="3000" spc="-5" dirty="0">
                <a:solidFill>
                  <a:srgbClr val="203E49"/>
                </a:solidFill>
                <a:latin typeface="Calibri"/>
                <a:cs typeface="Calibri"/>
              </a:rPr>
              <a:t>ibl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76360" y="1755519"/>
            <a:ext cx="846455" cy="412115"/>
            <a:chOff x="8176360" y="1755519"/>
            <a:chExt cx="846455" cy="412115"/>
          </a:xfrm>
        </p:grpSpPr>
        <p:sp>
          <p:nvSpPr>
            <p:cNvPr id="26" name="object 26"/>
            <p:cNvSpPr/>
            <p:nvPr/>
          </p:nvSpPr>
          <p:spPr>
            <a:xfrm>
              <a:off x="8182710" y="1761869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634041" y="0"/>
                  </a:moveTo>
                  <a:lnTo>
                    <a:pt x="634041" y="99822"/>
                  </a:lnTo>
                  <a:lnTo>
                    <a:pt x="0" y="99822"/>
                  </a:lnTo>
                  <a:lnTo>
                    <a:pt x="0" y="299463"/>
                  </a:lnTo>
                  <a:lnTo>
                    <a:pt x="634041" y="299463"/>
                  </a:lnTo>
                  <a:lnTo>
                    <a:pt x="634041" y="399284"/>
                  </a:lnTo>
                  <a:lnTo>
                    <a:pt x="833682" y="199642"/>
                  </a:lnTo>
                  <a:lnTo>
                    <a:pt x="63404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82710" y="1761869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0" y="99821"/>
                  </a:moveTo>
                  <a:lnTo>
                    <a:pt x="634040" y="99821"/>
                  </a:lnTo>
                  <a:lnTo>
                    <a:pt x="634040" y="0"/>
                  </a:lnTo>
                  <a:lnTo>
                    <a:pt x="833682" y="199642"/>
                  </a:lnTo>
                  <a:lnTo>
                    <a:pt x="634040" y="399284"/>
                  </a:lnTo>
                  <a:lnTo>
                    <a:pt x="634040" y="299462"/>
                  </a:lnTo>
                  <a:lnTo>
                    <a:pt x="0" y="299462"/>
                  </a:lnTo>
                  <a:lnTo>
                    <a:pt x="0" y="9982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176360" y="3101992"/>
            <a:ext cx="846455" cy="412115"/>
            <a:chOff x="8176360" y="3101992"/>
            <a:chExt cx="846455" cy="412115"/>
          </a:xfrm>
        </p:grpSpPr>
        <p:sp>
          <p:nvSpPr>
            <p:cNvPr id="29" name="object 29"/>
            <p:cNvSpPr/>
            <p:nvPr/>
          </p:nvSpPr>
          <p:spPr>
            <a:xfrm>
              <a:off x="8182710" y="3108342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634041" y="0"/>
                  </a:moveTo>
                  <a:lnTo>
                    <a:pt x="634041" y="99820"/>
                  </a:lnTo>
                  <a:lnTo>
                    <a:pt x="0" y="99820"/>
                  </a:lnTo>
                  <a:lnTo>
                    <a:pt x="0" y="299463"/>
                  </a:lnTo>
                  <a:lnTo>
                    <a:pt x="634041" y="299463"/>
                  </a:lnTo>
                  <a:lnTo>
                    <a:pt x="634041" y="399284"/>
                  </a:lnTo>
                  <a:lnTo>
                    <a:pt x="833682" y="199642"/>
                  </a:lnTo>
                  <a:lnTo>
                    <a:pt x="63404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82710" y="3108342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0" y="99821"/>
                  </a:moveTo>
                  <a:lnTo>
                    <a:pt x="634040" y="99821"/>
                  </a:lnTo>
                  <a:lnTo>
                    <a:pt x="634040" y="0"/>
                  </a:lnTo>
                  <a:lnTo>
                    <a:pt x="833682" y="199642"/>
                  </a:lnTo>
                  <a:lnTo>
                    <a:pt x="634040" y="399284"/>
                  </a:lnTo>
                  <a:lnTo>
                    <a:pt x="634040" y="299462"/>
                  </a:lnTo>
                  <a:lnTo>
                    <a:pt x="0" y="299462"/>
                  </a:lnTo>
                  <a:lnTo>
                    <a:pt x="0" y="9982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176360" y="4448465"/>
            <a:ext cx="846455" cy="412115"/>
            <a:chOff x="8176360" y="4448465"/>
            <a:chExt cx="846455" cy="412115"/>
          </a:xfrm>
        </p:grpSpPr>
        <p:sp>
          <p:nvSpPr>
            <p:cNvPr id="32" name="object 32"/>
            <p:cNvSpPr/>
            <p:nvPr/>
          </p:nvSpPr>
          <p:spPr>
            <a:xfrm>
              <a:off x="8182710" y="4454815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634041" y="0"/>
                  </a:moveTo>
                  <a:lnTo>
                    <a:pt x="634041" y="99822"/>
                  </a:lnTo>
                  <a:lnTo>
                    <a:pt x="0" y="99822"/>
                  </a:lnTo>
                  <a:lnTo>
                    <a:pt x="0" y="299463"/>
                  </a:lnTo>
                  <a:lnTo>
                    <a:pt x="634041" y="299463"/>
                  </a:lnTo>
                  <a:lnTo>
                    <a:pt x="634041" y="399284"/>
                  </a:lnTo>
                  <a:lnTo>
                    <a:pt x="833682" y="199642"/>
                  </a:lnTo>
                  <a:lnTo>
                    <a:pt x="63404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82710" y="4454815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0" y="99821"/>
                  </a:moveTo>
                  <a:lnTo>
                    <a:pt x="634040" y="99821"/>
                  </a:lnTo>
                  <a:lnTo>
                    <a:pt x="634040" y="0"/>
                  </a:lnTo>
                  <a:lnTo>
                    <a:pt x="833682" y="199642"/>
                  </a:lnTo>
                  <a:lnTo>
                    <a:pt x="634040" y="399284"/>
                  </a:lnTo>
                  <a:lnTo>
                    <a:pt x="634040" y="299462"/>
                  </a:lnTo>
                  <a:lnTo>
                    <a:pt x="0" y="299462"/>
                  </a:lnTo>
                  <a:lnTo>
                    <a:pt x="0" y="9982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137712" y="5705601"/>
            <a:ext cx="846455" cy="412115"/>
            <a:chOff x="8137712" y="5705601"/>
            <a:chExt cx="846455" cy="412115"/>
          </a:xfrm>
        </p:grpSpPr>
        <p:sp>
          <p:nvSpPr>
            <p:cNvPr id="35" name="object 35"/>
            <p:cNvSpPr/>
            <p:nvPr/>
          </p:nvSpPr>
          <p:spPr>
            <a:xfrm>
              <a:off x="8144062" y="5711951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634041" y="0"/>
                  </a:moveTo>
                  <a:lnTo>
                    <a:pt x="634041" y="99821"/>
                  </a:lnTo>
                  <a:lnTo>
                    <a:pt x="0" y="99821"/>
                  </a:lnTo>
                  <a:lnTo>
                    <a:pt x="0" y="299462"/>
                  </a:lnTo>
                  <a:lnTo>
                    <a:pt x="634041" y="299462"/>
                  </a:lnTo>
                  <a:lnTo>
                    <a:pt x="634041" y="399283"/>
                  </a:lnTo>
                  <a:lnTo>
                    <a:pt x="833682" y="199642"/>
                  </a:lnTo>
                  <a:lnTo>
                    <a:pt x="63404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4062" y="5711951"/>
              <a:ext cx="833755" cy="399415"/>
            </a:xfrm>
            <a:custGeom>
              <a:avLst/>
              <a:gdLst/>
              <a:ahLst/>
              <a:cxnLst/>
              <a:rect l="l" t="t" r="r" b="b"/>
              <a:pathLst>
                <a:path w="833754" h="399414">
                  <a:moveTo>
                    <a:pt x="0" y="99821"/>
                  </a:moveTo>
                  <a:lnTo>
                    <a:pt x="634040" y="99821"/>
                  </a:lnTo>
                  <a:lnTo>
                    <a:pt x="634040" y="0"/>
                  </a:lnTo>
                  <a:lnTo>
                    <a:pt x="833682" y="199642"/>
                  </a:lnTo>
                  <a:lnTo>
                    <a:pt x="634040" y="399284"/>
                  </a:lnTo>
                  <a:lnTo>
                    <a:pt x="634040" y="299462"/>
                  </a:lnTo>
                  <a:lnTo>
                    <a:pt x="0" y="299462"/>
                  </a:lnTo>
                  <a:lnTo>
                    <a:pt x="0" y="99821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456697" y="1648459"/>
            <a:ext cx="201548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54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Tiene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que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resolver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el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problema</a:t>
            </a:r>
            <a:r>
              <a:rPr sz="1800" spc="-4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sin</a:t>
            </a:r>
            <a:r>
              <a:rPr sz="1800" spc="-3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errores.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9376374" y="2922523"/>
            <a:ext cx="24511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Si ejecutas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algoritmo,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el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resultado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3E49"/>
                </a:solidFill>
                <a:latin typeface="Calibri"/>
                <a:cs typeface="Calibri"/>
              </a:rPr>
              <a:t>será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 el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 mismo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 en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cada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repetición.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20983" y="4318507"/>
            <a:ext cx="236093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77900" marR="5080" indent="-96583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Debe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tener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un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inicio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y un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20311" y="5604764"/>
            <a:ext cx="21615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03250" marR="5080" indent="-59118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Debe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ser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comprensible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por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todos.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9391"/>
            <a:ext cx="4395470" cy="1289685"/>
            <a:chOff x="0" y="469391"/>
            <a:chExt cx="4395470" cy="1289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649223"/>
              <a:ext cx="4151376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3167" y="688262"/>
              <a:ext cx="4032885" cy="796925"/>
            </a:xfrm>
            <a:custGeom>
              <a:avLst/>
              <a:gdLst/>
              <a:ahLst/>
              <a:cxnLst/>
              <a:rect l="l" t="t" r="r" b="b"/>
              <a:pathLst>
                <a:path w="4032885" h="796925">
                  <a:moveTo>
                    <a:pt x="3899547" y="0"/>
                  </a:moveTo>
                  <a:lnTo>
                    <a:pt x="132806" y="0"/>
                  </a:lnTo>
                  <a:lnTo>
                    <a:pt x="90829" y="6770"/>
                  </a:lnTo>
                  <a:lnTo>
                    <a:pt x="54372" y="25623"/>
                  </a:lnTo>
                  <a:lnTo>
                    <a:pt x="25623" y="54372"/>
                  </a:lnTo>
                  <a:lnTo>
                    <a:pt x="6770" y="90829"/>
                  </a:lnTo>
                  <a:lnTo>
                    <a:pt x="0" y="132806"/>
                  </a:lnTo>
                  <a:lnTo>
                    <a:pt x="0" y="664028"/>
                  </a:lnTo>
                  <a:lnTo>
                    <a:pt x="6770" y="706005"/>
                  </a:lnTo>
                  <a:lnTo>
                    <a:pt x="25623" y="742462"/>
                  </a:lnTo>
                  <a:lnTo>
                    <a:pt x="54372" y="771211"/>
                  </a:lnTo>
                  <a:lnTo>
                    <a:pt x="90829" y="790064"/>
                  </a:lnTo>
                  <a:lnTo>
                    <a:pt x="132806" y="796834"/>
                  </a:lnTo>
                  <a:lnTo>
                    <a:pt x="3899547" y="796834"/>
                  </a:lnTo>
                  <a:lnTo>
                    <a:pt x="3941524" y="790064"/>
                  </a:lnTo>
                  <a:lnTo>
                    <a:pt x="3977980" y="771211"/>
                  </a:lnTo>
                  <a:lnTo>
                    <a:pt x="4006729" y="742462"/>
                  </a:lnTo>
                  <a:lnTo>
                    <a:pt x="4025583" y="706005"/>
                  </a:lnTo>
                  <a:lnTo>
                    <a:pt x="4032353" y="664028"/>
                  </a:lnTo>
                  <a:lnTo>
                    <a:pt x="4032353" y="132806"/>
                  </a:lnTo>
                  <a:lnTo>
                    <a:pt x="4025583" y="90829"/>
                  </a:lnTo>
                  <a:lnTo>
                    <a:pt x="4006729" y="54372"/>
                  </a:lnTo>
                  <a:lnTo>
                    <a:pt x="3977980" y="25623"/>
                  </a:lnTo>
                  <a:lnTo>
                    <a:pt x="3941524" y="6770"/>
                  </a:lnTo>
                  <a:lnTo>
                    <a:pt x="38995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728471"/>
              <a:ext cx="4017264" cy="8808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349440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solidFill>
                  <a:srgbClr val="0D0D0D"/>
                </a:solidFill>
              </a:rPr>
              <a:t>Partes</a:t>
            </a:r>
            <a:r>
              <a:rPr sz="2900" spc="-40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de</a:t>
            </a:r>
            <a:r>
              <a:rPr sz="2900" spc="-35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un</a:t>
            </a:r>
            <a:r>
              <a:rPr sz="2900" spc="-45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algoritmo</a:t>
            </a:r>
            <a:endParaRPr sz="29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4222" y="1565848"/>
            <a:ext cx="4032885" cy="76200"/>
          </a:xfrm>
          <a:custGeom>
            <a:avLst/>
            <a:gdLst/>
            <a:ahLst/>
            <a:cxnLst/>
            <a:rect l="l" t="t" r="r" b="b"/>
            <a:pathLst>
              <a:path w="4032885" h="76200">
                <a:moveTo>
                  <a:pt x="3956154" y="41274"/>
                </a:moveTo>
                <a:lnTo>
                  <a:pt x="3956154" y="76200"/>
                </a:lnTo>
                <a:lnTo>
                  <a:pt x="4026004" y="41275"/>
                </a:lnTo>
                <a:lnTo>
                  <a:pt x="3956154" y="41274"/>
                </a:lnTo>
                <a:close/>
              </a:path>
              <a:path w="4032885" h="76200">
                <a:moveTo>
                  <a:pt x="3956154" y="34924"/>
                </a:moveTo>
                <a:lnTo>
                  <a:pt x="3956154" y="41274"/>
                </a:lnTo>
                <a:lnTo>
                  <a:pt x="3968856" y="41275"/>
                </a:lnTo>
                <a:lnTo>
                  <a:pt x="3968856" y="34925"/>
                </a:lnTo>
                <a:lnTo>
                  <a:pt x="3956154" y="34924"/>
                </a:lnTo>
                <a:close/>
              </a:path>
              <a:path w="4032885" h="76200">
                <a:moveTo>
                  <a:pt x="3956154" y="0"/>
                </a:moveTo>
                <a:lnTo>
                  <a:pt x="3956154" y="34924"/>
                </a:lnTo>
                <a:lnTo>
                  <a:pt x="3968856" y="34925"/>
                </a:lnTo>
                <a:lnTo>
                  <a:pt x="3968856" y="41275"/>
                </a:lnTo>
                <a:lnTo>
                  <a:pt x="4026006" y="41273"/>
                </a:lnTo>
                <a:lnTo>
                  <a:pt x="4032354" y="38100"/>
                </a:lnTo>
                <a:lnTo>
                  <a:pt x="3956154" y="0"/>
                </a:lnTo>
                <a:close/>
              </a:path>
              <a:path w="4032885" h="76200">
                <a:moveTo>
                  <a:pt x="0" y="34923"/>
                </a:moveTo>
                <a:lnTo>
                  <a:pt x="0" y="41273"/>
                </a:lnTo>
                <a:lnTo>
                  <a:pt x="3956154" y="41274"/>
                </a:lnTo>
                <a:lnTo>
                  <a:pt x="395615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8545" y="2477515"/>
            <a:ext cx="122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03E49"/>
                </a:solidFill>
                <a:latin typeface="Calibri"/>
                <a:cs typeface="Calibri"/>
              </a:rPr>
              <a:t>Entrada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21829" y="2154740"/>
            <a:ext cx="9414510" cy="3487420"/>
            <a:chOff x="1121829" y="2154740"/>
            <a:chExt cx="9414510" cy="34874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3702" y="2154740"/>
              <a:ext cx="3300249" cy="15250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829" y="3024112"/>
              <a:ext cx="2257107" cy="13630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5981" y="4532953"/>
              <a:ext cx="3080099" cy="110861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060794" y="4080764"/>
            <a:ext cx="939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03E49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203E49"/>
                </a:solidFill>
                <a:latin typeface="Calibri"/>
                <a:cs typeface="Calibri"/>
              </a:rPr>
              <a:t>lida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8352" y="1739900"/>
            <a:ext cx="125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P</a:t>
            </a:r>
            <a:r>
              <a:rPr sz="3000" spc="-45" dirty="0">
                <a:solidFill>
                  <a:srgbClr val="203E49"/>
                </a:solidFill>
                <a:latin typeface="Calibri"/>
                <a:cs typeface="Calibri"/>
              </a:rPr>
              <a:t>r</a:t>
            </a:r>
            <a:r>
              <a:rPr sz="3000" spc="5" dirty="0">
                <a:solidFill>
                  <a:srgbClr val="203E49"/>
                </a:solidFill>
                <a:latin typeface="Calibri"/>
                <a:cs typeface="Calibri"/>
              </a:rPr>
              <a:t>o</a:t>
            </a:r>
            <a:r>
              <a:rPr sz="3000" spc="-10" dirty="0">
                <a:solidFill>
                  <a:srgbClr val="203E49"/>
                </a:solidFill>
                <a:latin typeface="Calibri"/>
                <a:cs typeface="Calibri"/>
              </a:rPr>
              <a:t>ce</a:t>
            </a:r>
            <a:r>
              <a:rPr sz="3000" dirty="0">
                <a:solidFill>
                  <a:srgbClr val="203E49"/>
                </a:solidFill>
                <a:latin typeface="Calibri"/>
                <a:cs typeface="Calibri"/>
              </a:rPr>
              <a:t>so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61528" y="1484414"/>
            <a:ext cx="5589905" cy="3602990"/>
            <a:chOff x="2861528" y="1484414"/>
            <a:chExt cx="5589905" cy="3602990"/>
          </a:xfrm>
        </p:grpSpPr>
        <p:sp>
          <p:nvSpPr>
            <p:cNvPr id="22" name="object 22"/>
            <p:cNvSpPr/>
            <p:nvPr/>
          </p:nvSpPr>
          <p:spPr>
            <a:xfrm>
              <a:off x="2861528" y="2866420"/>
              <a:ext cx="2042795" cy="1539875"/>
            </a:xfrm>
            <a:custGeom>
              <a:avLst/>
              <a:gdLst/>
              <a:ahLst/>
              <a:cxnLst/>
              <a:rect l="l" t="t" r="r" b="b"/>
              <a:pathLst>
                <a:path w="2042795" h="1539875">
                  <a:moveTo>
                    <a:pt x="47426" y="1500662"/>
                  </a:moveTo>
                  <a:lnTo>
                    <a:pt x="0" y="1501719"/>
                  </a:lnTo>
                  <a:lnTo>
                    <a:pt x="848" y="1539808"/>
                  </a:lnTo>
                  <a:lnTo>
                    <a:pt x="49102" y="1538734"/>
                  </a:lnTo>
                  <a:lnTo>
                    <a:pt x="97664" y="1535529"/>
                  </a:lnTo>
                  <a:lnTo>
                    <a:pt x="146013" y="1530273"/>
                  </a:lnTo>
                  <a:lnTo>
                    <a:pt x="155167" y="1528894"/>
                  </a:lnTo>
                  <a:lnTo>
                    <a:pt x="150918" y="1500690"/>
                  </a:lnTo>
                  <a:lnTo>
                    <a:pt x="47007" y="1500690"/>
                  </a:lnTo>
                  <a:lnTo>
                    <a:pt x="47426" y="1500662"/>
                  </a:lnTo>
                  <a:close/>
                </a:path>
                <a:path w="2042795" h="1539875">
                  <a:moveTo>
                    <a:pt x="150912" y="1500653"/>
                  </a:moveTo>
                  <a:lnTo>
                    <a:pt x="47838" y="1500653"/>
                  </a:lnTo>
                  <a:lnTo>
                    <a:pt x="47007" y="1500690"/>
                  </a:lnTo>
                  <a:lnTo>
                    <a:pt x="150918" y="1500690"/>
                  </a:lnTo>
                  <a:close/>
                </a:path>
                <a:path w="2042795" h="1539875">
                  <a:moveTo>
                    <a:pt x="94370" y="1497563"/>
                  </a:moveTo>
                  <a:lnTo>
                    <a:pt x="47426" y="1500662"/>
                  </a:lnTo>
                  <a:lnTo>
                    <a:pt x="47838" y="1500653"/>
                  </a:lnTo>
                  <a:lnTo>
                    <a:pt x="150912" y="1500653"/>
                  </a:lnTo>
                  <a:lnTo>
                    <a:pt x="150454" y="1497609"/>
                  </a:lnTo>
                  <a:lnTo>
                    <a:pt x="93948" y="1497609"/>
                  </a:lnTo>
                  <a:lnTo>
                    <a:pt x="94370" y="1497563"/>
                  </a:lnTo>
                  <a:close/>
                </a:path>
                <a:path w="2042795" h="1539875">
                  <a:moveTo>
                    <a:pt x="150443" y="1497538"/>
                  </a:moveTo>
                  <a:lnTo>
                    <a:pt x="94752" y="1497538"/>
                  </a:lnTo>
                  <a:lnTo>
                    <a:pt x="93948" y="1497609"/>
                  </a:lnTo>
                  <a:lnTo>
                    <a:pt x="150454" y="1497609"/>
                  </a:lnTo>
                  <a:close/>
                </a:path>
                <a:path w="2042795" h="1539875">
                  <a:moveTo>
                    <a:pt x="141102" y="1492483"/>
                  </a:moveTo>
                  <a:lnTo>
                    <a:pt x="94370" y="1497563"/>
                  </a:lnTo>
                  <a:lnTo>
                    <a:pt x="94752" y="1497538"/>
                  </a:lnTo>
                  <a:lnTo>
                    <a:pt x="150443" y="1497538"/>
                  </a:lnTo>
                  <a:lnTo>
                    <a:pt x="149690" y="1492539"/>
                  </a:lnTo>
                  <a:lnTo>
                    <a:pt x="140727" y="1492539"/>
                  </a:lnTo>
                  <a:lnTo>
                    <a:pt x="141102" y="1492483"/>
                  </a:lnTo>
                  <a:close/>
                </a:path>
                <a:path w="2042795" h="1539875">
                  <a:moveTo>
                    <a:pt x="149675" y="1492439"/>
                  </a:moveTo>
                  <a:lnTo>
                    <a:pt x="141505" y="1492439"/>
                  </a:lnTo>
                  <a:lnTo>
                    <a:pt x="140727" y="1492539"/>
                  </a:lnTo>
                  <a:lnTo>
                    <a:pt x="149690" y="1492539"/>
                  </a:lnTo>
                  <a:close/>
                </a:path>
                <a:path w="2042795" h="1539875">
                  <a:moveTo>
                    <a:pt x="149491" y="1491220"/>
                  </a:moveTo>
                  <a:lnTo>
                    <a:pt x="141102" y="1492483"/>
                  </a:lnTo>
                  <a:lnTo>
                    <a:pt x="141505" y="1492439"/>
                  </a:lnTo>
                  <a:lnTo>
                    <a:pt x="149675" y="1492439"/>
                  </a:lnTo>
                  <a:lnTo>
                    <a:pt x="149491" y="1491220"/>
                  </a:lnTo>
                  <a:close/>
                </a:path>
                <a:path w="2042795" h="1539875">
                  <a:moveTo>
                    <a:pt x="408778" y="1465875"/>
                  </a:moveTo>
                  <a:lnTo>
                    <a:pt x="279857" y="1465875"/>
                  </a:lnTo>
                  <a:lnTo>
                    <a:pt x="279145" y="1466056"/>
                  </a:lnTo>
                  <a:lnTo>
                    <a:pt x="260294" y="1470435"/>
                  </a:lnTo>
                  <a:lnTo>
                    <a:pt x="268941" y="1507540"/>
                  </a:lnTo>
                  <a:lnTo>
                    <a:pt x="288861" y="1502897"/>
                  </a:lnTo>
                  <a:lnTo>
                    <a:pt x="335438" y="1490134"/>
                  </a:lnTo>
                  <a:lnTo>
                    <a:pt x="381344" y="1475665"/>
                  </a:lnTo>
                  <a:lnTo>
                    <a:pt x="408778" y="1465875"/>
                  </a:lnTo>
                  <a:close/>
                </a:path>
                <a:path w="2042795" h="1539875">
                  <a:moveTo>
                    <a:pt x="279501" y="1465958"/>
                  </a:moveTo>
                  <a:lnTo>
                    <a:pt x="279083" y="1466056"/>
                  </a:lnTo>
                  <a:lnTo>
                    <a:pt x="279501" y="1465958"/>
                  </a:lnTo>
                  <a:close/>
                </a:path>
                <a:path w="2042795" h="1539875">
                  <a:moveTo>
                    <a:pt x="413445" y="1453484"/>
                  </a:moveTo>
                  <a:lnTo>
                    <a:pt x="325020" y="1453484"/>
                  </a:lnTo>
                  <a:lnTo>
                    <a:pt x="324328" y="1453687"/>
                  </a:lnTo>
                  <a:lnTo>
                    <a:pt x="279501" y="1465958"/>
                  </a:lnTo>
                  <a:lnTo>
                    <a:pt x="279857" y="1465875"/>
                  </a:lnTo>
                  <a:lnTo>
                    <a:pt x="408778" y="1465875"/>
                  </a:lnTo>
                  <a:lnTo>
                    <a:pt x="416840" y="1462999"/>
                  </a:lnTo>
                  <a:lnTo>
                    <a:pt x="413445" y="1453484"/>
                  </a:lnTo>
                  <a:close/>
                </a:path>
                <a:path w="2042795" h="1539875">
                  <a:moveTo>
                    <a:pt x="324657" y="1453584"/>
                  </a:moveTo>
                  <a:lnTo>
                    <a:pt x="324279" y="1453687"/>
                  </a:lnTo>
                  <a:lnTo>
                    <a:pt x="324657" y="1453584"/>
                  </a:lnTo>
                  <a:close/>
                </a:path>
                <a:path w="2042795" h="1539875">
                  <a:moveTo>
                    <a:pt x="408432" y="1439434"/>
                  </a:moveTo>
                  <a:lnTo>
                    <a:pt x="369549" y="1439434"/>
                  </a:lnTo>
                  <a:lnTo>
                    <a:pt x="368875" y="1439660"/>
                  </a:lnTo>
                  <a:lnTo>
                    <a:pt x="324657" y="1453584"/>
                  </a:lnTo>
                  <a:lnTo>
                    <a:pt x="325020" y="1453484"/>
                  </a:lnTo>
                  <a:lnTo>
                    <a:pt x="413445" y="1453484"/>
                  </a:lnTo>
                  <a:lnTo>
                    <a:pt x="408432" y="1439434"/>
                  </a:lnTo>
                  <a:close/>
                </a:path>
                <a:path w="2042795" h="1539875">
                  <a:moveTo>
                    <a:pt x="369199" y="1439544"/>
                  </a:moveTo>
                  <a:lnTo>
                    <a:pt x="368832" y="1439660"/>
                  </a:lnTo>
                  <a:lnTo>
                    <a:pt x="369199" y="1439544"/>
                  </a:lnTo>
                  <a:close/>
                </a:path>
                <a:path w="2042795" h="1539875">
                  <a:moveTo>
                    <a:pt x="404036" y="1427114"/>
                  </a:moveTo>
                  <a:lnTo>
                    <a:pt x="369199" y="1439544"/>
                  </a:lnTo>
                  <a:lnTo>
                    <a:pt x="369549" y="1439434"/>
                  </a:lnTo>
                  <a:lnTo>
                    <a:pt x="408432" y="1439434"/>
                  </a:lnTo>
                  <a:lnTo>
                    <a:pt x="404036" y="1427114"/>
                  </a:lnTo>
                  <a:close/>
                </a:path>
                <a:path w="2042795" h="1539875">
                  <a:moveTo>
                    <a:pt x="618344" y="1367986"/>
                  </a:moveTo>
                  <a:lnTo>
                    <a:pt x="539402" y="1367986"/>
                  </a:lnTo>
                  <a:lnTo>
                    <a:pt x="538774" y="1368306"/>
                  </a:lnTo>
                  <a:lnTo>
                    <a:pt x="507387" y="1383591"/>
                  </a:lnTo>
                  <a:lnTo>
                    <a:pt x="524080" y="1417839"/>
                  </a:lnTo>
                  <a:lnTo>
                    <a:pt x="556412" y="1402081"/>
                  </a:lnTo>
                  <a:lnTo>
                    <a:pt x="597584" y="1380091"/>
                  </a:lnTo>
                  <a:lnTo>
                    <a:pt x="618344" y="1367986"/>
                  </a:lnTo>
                  <a:close/>
                </a:path>
                <a:path w="2042795" h="1539875">
                  <a:moveTo>
                    <a:pt x="539079" y="1368143"/>
                  </a:moveTo>
                  <a:lnTo>
                    <a:pt x="538745" y="1368306"/>
                  </a:lnTo>
                  <a:lnTo>
                    <a:pt x="539079" y="1368143"/>
                  </a:lnTo>
                  <a:close/>
                </a:path>
                <a:path w="2042795" h="1539875">
                  <a:moveTo>
                    <a:pt x="653512" y="1346652"/>
                  </a:moveTo>
                  <a:lnTo>
                    <a:pt x="579321" y="1346652"/>
                  </a:lnTo>
                  <a:lnTo>
                    <a:pt x="578700" y="1346998"/>
                  </a:lnTo>
                  <a:lnTo>
                    <a:pt x="539079" y="1368143"/>
                  </a:lnTo>
                  <a:lnTo>
                    <a:pt x="539402" y="1367986"/>
                  </a:lnTo>
                  <a:lnTo>
                    <a:pt x="618344" y="1367986"/>
                  </a:lnTo>
                  <a:lnTo>
                    <a:pt x="637536" y="1356796"/>
                  </a:lnTo>
                  <a:lnTo>
                    <a:pt x="653512" y="1346652"/>
                  </a:lnTo>
                  <a:close/>
                </a:path>
                <a:path w="2042795" h="1539875">
                  <a:moveTo>
                    <a:pt x="579007" y="1346819"/>
                  </a:moveTo>
                  <a:lnTo>
                    <a:pt x="578672" y="1346998"/>
                  </a:lnTo>
                  <a:lnTo>
                    <a:pt x="579007" y="1346819"/>
                  </a:lnTo>
                  <a:close/>
                </a:path>
                <a:path w="2042795" h="1539875">
                  <a:moveTo>
                    <a:pt x="647133" y="1324065"/>
                  </a:moveTo>
                  <a:lnTo>
                    <a:pt x="618034" y="1324065"/>
                  </a:lnTo>
                  <a:lnTo>
                    <a:pt x="617418" y="1324439"/>
                  </a:lnTo>
                  <a:lnTo>
                    <a:pt x="579007" y="1346819"/>
                  </a:lnTo>
                  <a:lnTo>
                    <a:pt x="579321" y="1346652"/>
                  </a:lnTo>
                  <a:lnTo>
                    <a:pt x="653512" y="1346652"/>
                  </a:lnTo>
                  <a:lnTo>
                    <a:pt x="659188" y="1343047"/>
                  </a:lnTo>
                  <a:lnTo>
                    <a:pt x="647133" y="1324065"/>
                  </a:lnTo>
                  <a:close/>
                </a:path>
                <a:path w="2042795" h="1539875">
                  <a:moveTo>
                    <a:pt x="617716" y="1324250"/>
                  </a:moveTo>
                  <a:lnTo>
                    <a:pt x="617391" y="1324439"/>
                  </a:lnTo>
                  <a:lnTo>
                    <a:pt x="617716" y="1324250"/>
                  </a:lnTo>
                  <a:close/>
                </a:path>
                <a:path w="2042795" h="1539875">
                  <a:moveTo>
                    <a:pt x="638764" y="1310885"/>
                  </a:moveTo>
                  <a:lnTo>
                    <a:pt x="617716" y="1324250"/>
                  </a:lnTo>
                  <a:lnTo>
                    <a:pt x="618034" y="1324065"/>
                  </a:lnTo>
                  <a:lnTo>
                    <a:pt x="647133" y="1324065"/>
                  </a:lnTo>
                  <a:lnTo>
                    <a:pt x="638764" y="1310885"/>
                  </a:lnTo>
                  <a:close/>
                </a:path>
                <a:path w="2042795" h="1539875">
                  <a:moveTo>
                    <a:pt x="816177" y="1222588"/>
                  </a:moveTo>
                  <a:lnTo>
                    <a:pt x="758894" y="1222588"/>
                  </a:lnTo>
                  <a:lnTo>
                    <a:pt x="758283" y="1223107"/>
                  </a:lnTo>
                  <a:lnTo>
                    <a:pt x="730096" y="1246094"/>
                  </a:lnTo>
                  <a:lnTo>
                    <a:pt x="754188" y="1275610"/>
                  </a:lnTo>
                  <a:lnTo>
                    <a:pt x="783297" y="1251850"/>
                  </a:lnTo>
                  <a:lnTo>
                    <a:pt x="815764" y="1222989"/>
                  </a:lnTo>
                  <a:lnTo>
                    <a:pt x="816177" y="1222588"/>
                  </a:lnTo>
                  <a:close/>
                </a:path>
                <a:path w="2042795" h="1539875">
                  <a:moveTo>
                    <a:pt x="758570" y="1222853"/>
                  </a:moveTo>
                  <a:lnTo>
                    <a:pt x="758258" y="1223107"/>
                  </a:lnTo>
                  <a:lnTo>
                    <a:pt x="758570" y="1222853"/>
                  </a:lnTo>
                  <a:close/>
                </a:path>
                <a:path w="2042795" h="1539875">
                  <a:moveTo>
                    <a:pt x="844821" y="1194790"/>
                  </a:moveTo>
                  <a:lnTo>
                    <a:pt x="790140" y="1194790"/>
                  </a:lnTo>
                  <a:lnTo>
                    <a:pt x="789529" y="1195358"/>
                  </a:lnTo>
                  <a:lnTo>
                    <a:pt x="758570" y="1222853"/>
                  </a:lnTo>
                  <a:lnTo>
                    <a:pt x="758894" y="1222588"/>
                  </a:lnTo>
                  <a:lnTo>
                    <a:pt x="816177" y="1222588"/>
                  </a:lnTo>
                  <a:lnTo>
                    <a:pt x="844821" y="1194790"/>
                  </a:lnTo>
                  <a:close/>
                </a:path>
                <a:path w="2042795" h="1539875">
                  <a:moveTo>
                    <a:pt x="789832" y="1195064"/>
                  </a:moveTo>
                  <a:lnTo>
                    <a:pt x="789502" y="1195358"/>
                  </a:lnTo>
                  <a:lnTo>
                    <a:pt x="789832" y="1195064"/>
                  </a:lnTo>
                  <a:close/>
                </a:path>
                <a:path w="2042795" h="1539875">
                  <a:moveTo>
                    <a:pt x="863133" y="1166166"/>
                  </a:moveTo>
                  <a:lnTo>
                    <a:pt x="819609" y="1166166"/>
                  </a:lnTo>
                  <a:lnTo>
                    <a:pt x="818998" y="1166787"/>
                  </a:lnTo>
                  <a:lnTo>
                    <a:pt x="789832" y="1195064"/>
                  </a:lnTo>
                  <a:lnTo>
                    <a:pt x="790140" y="1194790"/>
                  </a:lnTo>
                  <a:lnTo>
                    <a:pt x="844821" y="1194790"/>
                  </a:lnTo>
                  <a:lnTo>
                    <a:pt x="846456" y="1193204"/>
                  </a:lnTo>
                  <a:lnTo>
                    <a:pt x="867777" y="1170532"/>
                  </a:lnTo>
                  <a:lnTo>
                    <a:pt x="863133" y="1166166"/>
                  </a:lnTo>
                  <a:close/>
                </a:path>
                <a:path w="2042795" h="1539875">
                  <a:moveTo>
                    <a:pt x="819302" y="1166464"/>
                  </a:moveTo>
                  <a:lnTo>
                    <a:pt x="818969" y="1166787"/>
                  </a:lnTo>
                  <a:lnTo>
                    <a:pt x="819302" y="1166464"/>
                  </a:lnTo>
                  <a:close/>
                </a:path>
                <a:path w="2042795" h="1539875">
                  <a:moveTo>
                    <a:pt x="840021" y="1144431"/>
                  </a:moveTo>
                  <a:lnTo>
                    <a:pt x="819302" y="1166464"/>
                  </a:lnTo>
                  <a:lnTo>
                    <a:pt x="819609" y="1166166"/>
                  </a:lnTo>
                  <a:lnTo>
                    <a:pt x="863133" y="1166166"/>
                  </a:lnTo>
                  <a:lnTo>
                    <a:pt x="840021" y="1144431"/>
                  </a:lnTo>
                  <a:close/>
                </a:path>
                <a:path w="2042795" h="1539875">
                  <a:moveTo>
                    <a:pt x="962433" y="1044865"/>
                  </a:moveTo>
                  <a:lnTo>
                    <a:pt x="917877" y="1044865"/>
                  </a:lnTo>
                  <a:lnTo>
                    <a:pt x="917291" y="1045770"/>
                  </a:lnTo>
                  <a:lnTo>
                    <a:pt x="909295" y="1057330"/>
                  </a:lnTo>
                  <a:lnTo>
                    <a:pt x="940677" y="1078934"/>
                  </a:lnTo>
                  <a:lnTo>
                    <a:pt x="949565" y="1066026"/>
                  </a:lnTo>
                  <a:lnTo>
                    <a:pt x="962433" y="1044865"/>
                  </a:lnTo>
                  <a:close/>
                </a:path>
                <a:path w="2042795" h="1539875">
                  <a:moveTo>
                    <a:pt x="917572" y="1045308"/>
                  </a:moveTo>
                  <a:lnTo>
                    <a:pt x="917254" y="1045770"/>
                  </a:lnTo>
                  <a:lnTo>
                    <a:pt x="917572" y="1045308"/>
                  </a:lnTo>
                  <a:close/>
                </a:path>
                <a:path w="2042795" h="1539875">
                  <a:moveTo>
                    <a:pt x="917877" y="1044865"/>
                  </a:moveTo>
                  <a:lnTo>
                    <a:pt x="917572" y="1045308"/>
                  </a:lnTo>
                  <a:lnTo>
                    <a:pt x="917291" y="1045770"/>
                  </a:lnTo>
                  <a:lnTo>
                    <a:pt x="917877" y="1044865"/>
                  </a:lnTo>
                  <a:close/>
                </a:path>
                <a:path w="2042795" h="1539875">
                  <a:moveTo>
                    <a:pt x="980149" y="1013213"/>
                  </a:moveTo>
                  <a:lnTo>
                    <a:pt x="937089" y="1013213"/>
                  </a:lnTo>
                  <a:lnTo>
                    <a:pt x="936525" y="1014208"/>
                  </a:lnTo>
                  <a:lnTo>
                    <a:pt x="917572" y="1045308"/>
                  </a:lnTo>
                  <a:lnTo>
                    <a:pt x="917877" y="1044865"/>
                  </a:lnTo>
                  <a:lnTo>
                    <a:pt x="962433" y="1044865"/>
                  </a:lnTo>
                  <a:lnTo>
                    <a:pt x="969940" y="1032521"/>
                  </a:lnTo>
                  <a:lnTo>
                    <a:pt x="980149" y="1013213"/>
                  </a:lnTo>
                  <a:close/>
                </a:path>
                <a:path w="2042795" h="1539875">
                  <a:moveTo>
                    <a:pt x="936797" y="1013693"/>
                  </a:moveTo>
                  <a:lnTo>
                    <a:pt x="936485" y="1014208"/>
                  </a:lnTo>
                  <a:lnTo>
                    <a:pt x="936797" y="1013693"/>
                  </a:lnTo>
                  <a:close/>
                </a:path>
                <a:path w="2042795" h="1539875">
                  <a:moveTo>
                    <a:pt x="937089" y="1013213"/>
                  </a:moveTo>
                  <a:lnTo>
                    <a:pt x="936797" y="1013693"/>
                  </a:lnTo>
                  <a:lnTo>
                    <a:pt x="936525" y="1014208"/>
                  </a:lnTo>
                  <a:lnTo>
                    <a:pt x="937089" y="1013213"/>
                  </a:lnTo>
                  <a:close/>
                </a:path>
                <a:path w="2042795" h="1539875">
                  <a:moveTo>
                    <a:pt x="995720" y="981180"/>
                  </a:moveTo>
                  <a:lnTo>
                    <a:pt x="953988" y="981180"/>
                  </a:lnTo>
                  <a:lnTo>
                    <a:pt x="953455" y="982272"/>
                  </a:lnTo>
                  <a:lnTo>
                    <a:pt x="936797" y="1013693"/>
                  </a:lnTo>
                  <a:lnTo>
                    <a:pt x="937089" y="1013213"/>
                  </a:lnTo>
                  <a:lnTo>
                    <a:pt x="980149" y="1013213"/>
                  </a:lnTo>
                  <a:lnTo>
                    <a:pt x="987954" y="998451"/>
                  </a:lnTo>
                  <a:lnTo>
                    <a:pt x="995720" y="981180"/>
                  </a:lnTo>
                  <a:close/>
                </a:path>
                <a:path w="2042795" h="1539875">
                  <a:moveTo>
                    <a:pt x="953705" y="981715"/>
                  </a:moveTo>
                  <a:lnTo>
                    <a:pt x="953410" y="982272"/>
                  </a:lnTo>
                  <a:lnTo>
                    <a:pt x="953705" y="981715"/>
                  </a:lnTo>
                  <a:close/>
                </a:path>
                <a:path w="2042795" h="1539875">
                  <a:moveTo>
                    <a:pt x="953988" y="981180"/>
                  </a:moveTo>
                  <a:lnTo>
                    <a:pt x="953705" y="981715"/>
                  </a:lnTo>
                  <a:lnTo>
                    <a:pt x="953455" y="982272"/>
                  </a:lnTo>
                  <a:lnTo>
                    <a:pt x="953988" y="981180"/>
                  </a:lnTo>
                  <a:close/>
                </a:path>
                <a:path w="2042795" h="1539875">
                  <a:moveTo>
                    <a:pt x="1009070" y="948841"/>
                  </a:moveTo>
                  <a:lnTo>
                    <a:pt x="968486" y="948841"/>
                  </a:lnTo>
                  <a:lnTo>
                    <a:pt x="967997" y="950036"/>
                  </a:lnTo>
                  <a:lnTo>
                    <a:pt x="953705" y="981715"/>
                  </a:lnTo>
                  <a:lnTo>
                    <a:pt x="953988" y="981180"/>
                  </a:lnTo>
                  <a:lnTo>
                    <a:pt x="995720" y="981180"/>
                  </a:lnTo>
                  <a:lnTo>
                    <a:pt x="1003500" y="963876"/>
                  </a:lnTo>
                  <a:lnTo>
                    <a:pt x="1009070" y="948841"/>
                  </a:lnTo>
                  <a:close/>
                </a:path>
                <a:path w="2042795" h="1539875">
                  <a:moveTo>
                    <a:pt x="968224" y="949425"/>
                  </a:moveTo>
                  <a:lnTo>
                    <a:pt x="967949" y="950036"/>
                  </a:lnTo>
                  <a:lnTo>
                    <a:pt x="968224" y="949425"/>
                  </a:lnTo>
                  <a:close/>
                </a:path>
                <a:path w="2042795" h="1539875">
                  <a:moveTo>
                    <a:pt x="968486" y="948841"/>
                  </a:moveTo>
                  <a:lnTo>
                    <a:pt x="968224" y="949425"/>
                  </a:lnTo>
                  <a:lnTo>
                    <a:pt x="967997" y="950036"/>
                  </a:lnTo>
                  <a:lnTo>
                    <a:pt x="968486" y="948841"/>
                  </a:lnTo>
                  <a:close/>
                </a:path>
                <a:path w="2042795" h="1539875">
                  <a:moveTo>
                    <a:pt x="976732" y="926453"/>
                  </a:moveTo>
                  <a:lnTo>
                    <a:pt x="968224" y="949425"/>
                  </a:lnTo>
                  <a:lnTo>
                    <a:pt x="968486" y="948841"/>
                  </a:lnTo>
                  <a:lnTo>
                    <a:pt x="1009070" y="948841"/>
                  </a:lnTo>
                  <a:lnTo>
                    <a:pt x="1012460" y="939688"/>
                  </a:lnTo>
                  <a:lnTo>
                    <a:pt x="976732" y="926453"/>
                  </a:lnTo>
                  <a:close/>
                </a:path>
                <a:path w="2042795" h="1539875">
                  <a:moveTo>
                    <a:pt x="1038990" y="817831"/>
                  </a:moveTo>
                  <a:lnTo>
                    <a:pt x="1000922" y="817831"/>
                  </a:lnTo>
                  <a:lnTo>
                    <a:pt x="1000786" y="819420"/>
                  </a:lnTo>
                  <a:lnTo>
                    <a:pt x="1038509" y="824271"/>
                  </a:lnTo>
                  <a:lnTo>
                    <a:pt x="1038818" y="821853"/>
                  </a:lnTo>
                  <a:lnTo>
                    <a:pt x="1038990" y="817831"/>
                  </a:lnTo>
                  <a:close/>
                </a:path>
                <a:path w="2042795" h="1539875">
                  <a:moveTo>
                    <a:pt x="1000820" y="818634"/>
                  </a:moveTo>
                  <a:lnTo>
                    <a:pt x="1000720" y="819420"/>
                  </a:lnTo>
                  <a:lnTo>
                    <a:pt x="1000820" y="818634"/>
                  </a:lnTo>
                  <a:close/>
                </a:path>
                <a:path w="2042795" h="1539875">
                  <a:moveTo>
                    <a:pt x="1000922" y="817831"/>
                  </a:moveTo>
                  <a:lnTo>
                    <a:pt x="1000820" y="818634"/>
                  </a:lnTo>
                  <a:lnTo>
                    <a:pt x="1000786" y="819420"/>
                  </a:lnTo>
                  <a:lnTo>
                    <a:pt x="1000922" y="817831"/>
                  </a:lnTo>
                  <a:close/>
                </a:path>
                <a:path w="2042795" h="1539875">
                  <a:moveTo>
                    <a:pt x="1019444" y="665731"/>
                  </a:moveTo>
                  <a:lnTo>
                    <a:pt x="1015842" y="678126"/>
                  </a:lnTo>
                  <a:lnTo>
                    <a:pt x="1008355" y="713821"/>
                  </a:lnTo>
                  <a:lnTo>
                    <a:pt x="1003781" y="749743"/>
                  </a:lnTo>
                  <a:lnTo>
                    <a:pt x="1000820" y="818634"/>
                  </a:lnTo>
                  <a:lnTo>
                    <a:pt x="1000922" y="817831"/>
                  </a:lnTo>
                  <a:lnTo>
                    <a:pt x="1038990" y="817831"/>
                  </a:lnTo>
                  <a:lnTo>
                    <a:pt x="1041743" y="753764"/>
                  </a:lnTo>
                  <a:lnTo>
                    <a:pt x="1041811" y="752175"/>
                  </a:lnTo>
                  <a:lnTo>
                    <a:pt x="1045861" y="720895"/>
                  </a:lnTo>
                  <a:lnTo>
                    <a:pt x="1046053" y="719391"/>
                  </a:lnTo>
                  <a:lnTo>
                    <a:pt x="1052687" y="688063"/>
                  </a:lnTo>
                  <a:lnTo>
                    <a:pt x="1052982" y="686657"/>
                  </a:lnTo>
                  <a:lnTo>
                    <a:pt x="1056030" y="676363"/>
                  </a:lnTo>
                  <a:lnTo>
                    <a:pt x="1019444" y="665731"/>
                  </a:lnTo>
                  <a:close/>
                </a:path>
                <a:path w="2042795" h="1539875">
                  <a:moveTo>
                    <a:pt x="1041811" y="752175"/>
                  </a:moveTo>
                  <a:lnTo>
                    <a:pt x="1041676" y="753764"/>
                  </a:lnTo>
                  <a:lnTo>
                    <a:pt x="1041777" y="752977"/>
                  </a:lnTo>
                  <a:lnTo>
                    <a:pt x="1041811" y="752175"/>
                  </a:lnTo>
                  <a:close/>
                </a:path>
                <a:path w="2042795" h="1539875">
                  <a:moveTo>
                    <a:pt x="1041777" y="752977"/>
                  </a:moveTo>
                  <a:lnTo>
                    <a:pt x="1041676" y="753764"/>
                  </a:lnTo>
                  <a:lnTo>
                    <a:pt x="1041777" y="752977"/>
                  </a:lnTo>
                  <a:close/>
                </a:path>
                <a:path w="2042795" h="1539875">
                  <a:moveTo>
                    <a:pt x="1041879" y="752175"/>
                  </a:moveTo>
                  <a:lnTo>
                    <a:pt x="1041777" y="752977"/>
                  </a:lnTo>
                  <a:lnTo>
                    <a:pt x="1041879" y="752175"/>
                  </a:lnTo>
                  <a:close/>
                </a:path>
                <a:path w="2042795" h="1539875">
                  <a:moveTo>
                    <a:pt x="1046053" y="719391"/>
                  </a:moveTo>
                  <a:lnTo>
                    <a:pt x="1045800" y="720895"/>
                  </a:lnTo>
                  <a:lnTo>
                    <a:pt x="1045956" y="720151"/>
                  </a:lnTo>
                  <a:lnTo>
                    <a:pt x="1046053" y="719391"/>
                  </a:lnTo>
                  <a:close/>
                </a:path>
                <a:path w="2042795" h="1539875">
                  <a:moveTo>
                    <a:pt x="1045956" y="720151"/>
                  </a:moveTo>
                  <a:lnTo>
                    <a:pt x="1045800" y="720895"/>
                  </a:lnTo>
                  <a:lnTo>
                    <a:pt x="1045956" y="720151"/>
                  </a:lnTo>
                  <a:close/>
                </a:path>
                <a:path w="2042795" h="1539875">
                  <a:moveTo>
                    <a:pt x="1046115" y="719391"/>
                  </a:moveTo>
                  <a:lnTo>
                    <a:pt x="1045956" y="720151"/>
                  </a:lnTo>
                  <a:lnTo>
                    <a:pt x="1046115" y="719391"/>
                  </a:lnTo>
                  <a:close/>
                </a:path>
                <a:path w="2042795" h="1539875">
                  <a:moveTo>
                    <a:pt x="1052982" y="686657"/>
                  </a:moveTo>
                  <a:lnTo>
                    <a:pt x="1052630" y="688063"/>
                  </a:lnTo>
                  <a:lnTo>
                    <a:pt x="1052835" y="687359"/>
                  </a:lnTo>
                  <a:lnTo>
                    <a:pt x="1052982" y="686657"/>
                  </a:lnTo>
                  <a:close/>
                </a:path>
                <a:path w="2042795" h="1539875">
                  <a:moveTo>
                    <a:pt x="1052835" y="687359"/>
                  </a:moveTo>
                  <a:lnTo>
                    <a:pt x="1052630" y="688063"/>
                  </a:lnTo>
                  <a:lnTo>
                    <a:pt x="1052835" y="687359"/>
                  </a:lnTo>
                  <a:close/>
                </a:path>
                <a:path w="2042795" h="1539875">
                  <a:moveTo>
                    <a:pt x="1053039" y="686657"/>
                  </a:moveTo>
                  <a:lnTo>
                    <a:pt x="1052835" y="687359"/>
                  </a:lnTo>
                  <a:lnTo>
                    <a:pt x="1053039" y="686657"/>
                  </a:lnTo>
                  <a:close/>
                </a:path>
                <a:path w="2042795" h="1539875">
                  <a:moveTo>
                    <a:pt x="1151679" y="427358"/>
                  </a:moveTo>
                  <a:lnTo>
                    <a:pt x="1115669" y="472688"/>
                  </a:lnTo>
                  <a:lnTo>
                    <a:pt x="1093034" y="505569"/>
                  </a:lnTo>
                  <a:lnTo>
                    <a:pt x="1072658" y="539074"/>
                  </a:lnTo>
                  <a:lnTo>
                    <a:pt x="1063515" y="556365"/>
                  </a:lnTo>
                  <a:lnTo>
                    <a:pt x="1097198" y="574173"/>
                  </a:lnTo>
                  <a:lnTo>
                    <a:pt x="1105547" y="558382"/>
                  </a:lnTo>
                  <a:lnTo>
                    <a:pt x="1106073" y="557387"/>
                  </a:lnTo>
                  <a:lnTo>
                    <a:pt x="1124757" y="526729"/>
                  </a:lnTo>
                  <a:lnTo>
                    <a:pt x="1125307" y="525825"/>
                  </a:lnTo>
                  <a:lnTo>
                    <a:pt x="1146198" y="495533"/>
                  </a:lnTo>
                  <a:lnTo>
                    <a:pt x="1146764" y="494711"/>
                  </a:lnTo>
                  <a:lnTo>
                    <a:pt x="1169782" y="464866"/>
                  </a:lnTo>
                  <a:lnTo>
                    <a:pt x="1170357" y="464120"/>
                  </a:lnTo>
                  <a:lnTo>
                    <a:pt x="1180654" y="452099"/>
                  </a:lnTo>
                  <a:lnTo>
                    <a:pt x="1151679" y="427358"/>
                  </a:lnTo>
                  <a:close/>
                </a:path>
                <a:path w="2042795" h="1539875">
                  <a:moveTo>
                    <a:pt x="1106073" y="557387"/>
                  </a:moveTo>
                  <a:lnTo>
                    <a:pt x="1105508" y="558382"/>
                  </a:lnTo>
                  <a:lnTo>
                    <a:pt x="1105809" y="557886"/>
                  </a:lnTo>
                  <a:lnTo>
                    <a:pt x="1106073" y="557387"/>
                  </a:lnTo>
                  <a:close/>
                </a:path>
                <a:path w="2042795" h="1539875">
                  <a:moveTo>
                    <a:pt x="1105809" y="557886"/>
                  </a:moveTo>
                  <a:lnTo>
                    <a:pt x="1105508" y="558382"/>
                  </a:lnTo>
                  <a:lnTo>
                    <a:pt x="1105809" y="557886"/>
                  </a:lnTo>
                  <a:close/>
                </a:path>
                <a:path w="2042795" h="1539875">
                  <a:moveTo>
                    <a:pt x="1106113" y="557387"/>
                  </a:moveTo>
                  <a:lnTo>
                    <a:pt x="1105809" y="557886"/>
                  </a:lnTo>
                  <a:lnTo>
                    <a:pt x="1106113" y="557387"/>
                  </a:lnTo>
                  <a:close/>
                </a:path>
                <a:path w="2042795" h="1539875">
                  <a:moveTo>
                    <a:pt x="1125307" y="525825"/>
                  </a:moveTo>
                  <a:lnTo>
                    <a:pt x="1124722" y="526729"/>
                  </a:lnTo>
                  <a:lnTo>
                    <a:pt x="1125027" y="526287"/>
                  </a:lnTo>
                  <a:lnTo>
                    <a:pt x="1125307" y="525825"/>
                  </a:lnTo>
                  <a:close/>
                </a:path>
                <a:path w="2042795" h="1539875">
                  <a:moveTo>
                    <a:pt x="1125027" y="526287"/>
                  </a:moveTo>
                  <a:lnTo>
                    <a:pt x="1124722" y="526729"/>
                  </a:lnTo>
                  <a:lnTo>
                    <a:pt x="1125027" y="526287"/>
                  </a:lnTo>
                  <a:close/>
                </a:path>
                <a:path w="2042795" h="1539875">
                  <a:moveTo>
                    <a:pt x="1125344" y="525825"/>
                  </a:moveTo>
                  <a:lnTo>
                    <a:pt x="1125027" y="526287"/>
                  </a:lnTo>
                  <a:lnTo>
                    <a:pt x="1125344" y="525825"/>
                  </a:lnTo>
                  <a:close/>
                </a:path>
                <a:path w="2042795" h="1539875">
                  <a:moveTo>
                    <a:pt x="1146764" y="494711"/>
                  </a:moveTo>
                  <a:lnTo>
                    <a:pt x="1146166" y="495533"/>
                  </a:lnTo>
                  <a:lnTo>
                    <a:pt x="1146472" y="495135"/>
                  </a:lnTo>
                  <a:lnTo>
                    <a:pt x="1146764" y="494711"/>
                  </a:lnTo>
                  <a:close/>
                </a:path>
                <a:path w="2042795" h="1539875">
                  <a:moveTo>
                    <a:pt x="1146472" y="495135"/>
                  </a:moveTo>
                  <a:lnTo>
                    <a:pt x="1146166" y="495533"/>
                  </a:lnTo>
                  <a:lnTo>
                    <a:pt x="1146472" y="495135"/>
                  </a:lnTo>
                  <a:close/>
                </a:path>
                <a:path w="2042795" h="1539875">
                  <a:moveTo>
                    <a:pt x="1146798" y="494711"/>
                  </a:moveTo>
                  <a:lnTo>
                    <a:pt x="1146472" y="495135"/>
                  </a:lnTo>
                  <a:lnTo>
                    <a:pt x="1146798" y="494711"/>
                  </a:lnTo>
                  <a:close/>
                </a:path>
                <a:path w="2042795" h="1539875">
                  <a:moveTo>
                    <a:pt x="1170064" y="464500"/>
                  </a:moveTo>
                  <a:lnTo>
                    <a:pt x="1169751" y="464866"/>
                  </a:lnTo>
                  <a:lnTo>
                    <a:pt x="1170064" y="464500"/>
                  </a:lnTo>
                  <a:close/>
                </a:path>
                <a:path w="2042795" h="1539875">
                  <a:moveTo>
                    <a:pt x="1170388" y="464120"/>
                  </a:moveTo>
                  <a:lnTo>
                    <a:pt x="1170064" y="464500"/>
                  </a:lnTo>
                  <a:lnTo>
                    <a:pt x="1170388" y="464120"/>
                  </a:lnTo>
                  <a:close/>
                </a:path>
                <a:path w="2042795" h="1539875">
                  <a:moveTo>
                    <a:pt x="1354297" y="247708"/>
                  </a:moveTo>
                  <a:lnTo>
                    <a:pt x="1329188" y="265046"/>
                  </a:lnTo>
                  <a:lnTo>
                    <a:pt x="1293450" y="291871"/>
                  </a:lnTo>
                  <a:lnTo>
                    <a:pt x="1259301" y="319745"/>
                  </a:lnTo>
                  <a:lnTo>
                    <a:pt x="1232805" y="343297"/>
                  </a:lnTo>
                  <a:lnTo>
                    <a:pt x="1258117" y="371773"/>
                  </a:lnTo>
                  <a:lnTo>
                    <a:pt x="1283729" y="349007"/>
                  </a:lnTo>
                  <a:lnTo>
                    <a:pt x="1284314" y="348488"/>
                  </a:lnTo>
                  <a:lnTo>
                    <a:pt x="1316656" y="322110"/>
                  </a:lnTo>
                  <a:lnTo>
                    <a:pt x="1317241" y="321632"/>
                  </a:lnTo>
                  <a:lnTo>
                    <a:pt x="1351173" y="296184"/>
                  </a:lnTo>
                  <a:lnTo>
                    <a:pt x="1351758" y="295744"/>
                  </a:lnTo>
                  <a:lnTo>
                    <a:pt x="1375947" y="279059"/>
                  </a:lnTo>
                  <a:lnTo>
                    <a:pt x="1354297" y="247708"/>
                  </a:lnTo>
                  <a:close/>
                </a:path>
                <a:path w="2042795" h="1539875">
                  <a:moveTo>
                    <a:pt x="1284013" y="348755"/>
                  </a:moveTo>
                  <a:lnTo>
                    <a:pt x="1283704" y="349007"/>
                  </a:lnTo>
                  <a:lnTo>
                    <a:pt x="1284013" y="348755"/>
                  </a:lnTo>
                  <a:close/>
                </a:path>
                <a:path w="2042795" h="1539875">
                  <a:moveTo>
                    <a:pt x="1284340" y="348488"/>
                  </a:moveTo>
                  <a:lnTo>
                    <a:pt x="1284013" y="348755"/>
                  </a:lnTo>
                  <a:lnTo>
                    <a:pt x="1284340" y="348488"/>
                  </a:lnTo>
                  <a:close/>
                </a:path>
                <a:path w="2042795" h="1539875">
                  <a:moveTo>
                    <a:pt x="1316937" y="321880"/>
                  </a:moveTo>
                  <a:lnTo>
                    <a:pt x="1316631" y="322110"/>
                  </a:lnTo>
                  <a:lnTo>
                    <a:pt x="1316937" y="321880"/>
                  </a:lnTo>
                  <a:close/>
                </a:path>
                <a:path w="2042795" h="1539875">
                  <a:moveTo>
                    <a:pt x="1317268" y="321632"/>
                  </a:moveTo>
                  <a:lnTo>
                    <a:pt x="1316937" y="321880"/>
                  </a:lnTo>
                  <a:lnTo>
                    <a:pt x="1317268" y="321632"/>
                  </a:lnTo>
                  <a:close/>
                </a:path>
                <a:path w="2042795" h="1539875">
                  <a:moveTo>
                    <a:pt x="1351465" y="295964"/>
                  </a:moveTo>
                  <a:lnTo>
                    <a:pt x="1351147" y="296184"/>
                  </a:lnTo>
                  <a:lnTo>
                    <a:pt x="1351465" y="295964"/>
                  </a:lnTo>
                  <a:close/>
                </a:path>
                <a:path w="2042795" h="1539875">
                  <a:moveTo>
                    <a:pt x="1351784" y="295744"/>
                  </a:moveTo>
                  <a:lnTo>
                    <a:pt x="1351465" y="295964"/>
                  </a:lnTo>
                  <a:lnTo>
                    <a:pt x="1351784" y="295744"/>
                  </a:lnTo>
                  <a:close/>
                </a:path>
                <a:path w="2042795" h="1539875">
                  <a:moveTo>
                    <a:pt x="1593277" y="121154"/>
                  </a:moveTo>
                  <a:lnTo>
                    <a:pt x="1571828" y="129716"/>
                  </a:lnTo>
                  <a:lnTo>
                    <a:pt x="1528488" y="148897"/>
                  </a:lnTo>
                  <a:lnTo>
                    <a:pt x="1486187" y="169515"/>
                  </a:lnTo>
                  <a:lnTo>
                    <a:pt x="1453583" y="186927"/>
                  </a:lnTo>
                  <a:lnTo>
                    <a:pt x="1471531" y="220535"/>
                  </a:lnTo>
                  <a:lnTo>
                    <a:pt x="1503224" y="203608"/>
                  </a:lnTo>
                  <a:lnTo>
                    <a:pt x="1503823" y="203288"/>
                  </a:lnTo>
                  <a:lnTo>
                    <a:pt x="1544258" y="183595"/>
                  </a:lnTo>
                  <a:lnTo>
                    <a:pt x="1586311" y="164970"/>
                  </a:lnTo>
                  <a:lnTo>
                    <a:pt x="1607400" y="156540"/>
                  </a:lnTo>
                  <a:lnTo>
                    <a:pt x="1593277" y="121154"/>
                  </a:lnTo>
                  <a:close/>
                </a:path>
                <a:path w="2042795" h="1539875">
                  <a:moveTo>
                    <a:pt x="1503852" y="203288"/>
                  </a:moveTo>
                  <a:lnTo>
                    <a:pt x="1503518" y="203452"/>
                  </a:lnTo>
                  <a:lnTo>
                    <a:pt x="1503852" y="203288"/>
                  </a:lnTo>
                  <a:close/>
                </a:path>
                <a:path w="2042795" h="1539875">
                  <a:moveTo>
                    <a:pt x="1853689" y="47785"/>
                  </a:moveTo>
                  <a:lnTo>
                    <a:pt x="1800894" y="57707"/>
                  </a:lnTo>
                  <a:lnTo>
                    <a:pt x="1753736" y="68698"/>
                  </a:lnTo>
                  <a:lnTo>
                    <a:pt x="1707159" y="81461"/>
                  </a:lnTo>
                  <a:lnTo>
                    <a:pt x="1702457" y="82944"/>
                  </a:lnTo>
                  <a:lnTo>
                    <a:pt x="1713910" y="119282"/>
                  </a:lnTo>
                  <a:lnTo>
                    <a:pt x="1717620" y="118112"/>
                  </a:lnTo>
                  <a:lnTo>
                    <a:pt x="1718269" y="117908"/>
                  </a:lnTo>
                  <a:lnTo>
                    <a:pt x="1762795" y="105721"/>
                  </a:lnTo>
                  <a:lnTo>
                    <a:pt x="1763453" y="105540"/>
                  </a:lnTo>
                  <a:lnTo>
                    <a:pt x="1808508" y="95054"/>
                  </a:lnTo>
                  <a:lnTo>
                    <a:pt x="1809178" y="94898"/>
                  </a:lnTo>
                  <a:lnTo>
                    <a:pt x="1854674" y="86178"/>
                  </a:lnTo>
                  <a:lnTo>
                    <a:pt x="1855349" y="86048"/>
                  </a:lnTo>
                  <a:lnTo>
                    <a:pt x="1859363" y="85459"/>
                  </a:lnTo>
                  <a:lnTo>
                    <a:pt x="1853689" y="47785"/>
                  </a:lnTo>
                  <a:close/>
                </a:path>
                <a:path w="2042795" h="1539875">
                  <a:moveTo>
                    <a:pt x="1718323" y="117908"/>
                  </a:moveTo>
                  <a:lnTo>
                    <a:pt x="1717910" y="118021"/>
                  </a:lnTo>
                  <a:lnTo>
                    <a:pt x="1718323" y="117908"/>
                  </a:lnTo>
                  <a:close/>
                </a:path>
                <a:path w="2042795" h="1539875">
                  <a:moveTo>
                    <a:pt x="1763515" y="105540"/>
                  </a:moveTo>
                  <a:lnTo>
                    <a:pt x="1763097" y="105638"/>
                  </a:lnTo>
                  <a:lnTo>
                    <a:pt x="1763515" y="105540"/>
                  </a:lnTo>
                  <a:close/>
                </a:path>
                <a:path w="2042795" h="1539875">
                  <a:moveTo>
                    <a:pt x="1809259" y="94898"/>
                  </a:moveTo>
                  <a:lnTo>
                    <a:pt x="1808800" y="94986"/>
                  </a:lnTo>
                  <a:lnTo>
                    <a:pt x="1809259" y="94898"/>
                  </a:lnTo>
                  <a:close/>
                </a:path>
                <a:path w="2042795" h="1539875">
                  <a:moveTo>
                    <a:pt x="1855454" y="86048"/>
                  </a:moveTo>
                  <a:lnTo>
                    <a:pt x="1854965" y="86122"/>
                  </a:lnTo>
                  <a:lnTo>
                    <a:pt x="1855454" y="86048"/>
                  </a:lnTo>
                  <a:close/>
                </a:path>
                <a:path w="2042795" h="1539875">
                  <a:moveTo>
                    <a:pt x="1924927" y="0"/>
                  </a:moveTo>
                  <a:lnTo>
                    <a:pt x="1931160" y="114129"/>
                  </a:lnTo>
                  <a:lnTo>
                    <a:pt x="2042173" y="50831"/>
                  </a:lnTo>
                  <a:lnTo>
                    <a:pt x="1924927" y="0"/>
                  </a:lnTo>
                  <a:close/>
                </a:path>
              </a:pathLst>
            </a:custGeom>
            <a:solidFill>
              <a:srgbClr val="B3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4929" y="1484414"/>
              <a:ext cx="1916108" cy="36028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41435" y="4623307"/>
            <a:ext cx="217741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09600" marR="5080" indent="-59753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Los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se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dan al </a:t>
            </a:r>
            <a:r>
              <a:rPr sz="1800" spc="-40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algoritmo.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4838349" y="3696716"/>
            <a:ext cx="18522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1755" marR="5080" indent="-5969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Operaciones</a:t>
            </a:r>
            <a:r>
              <a:rPr sz="1800" spc="-4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que</a:t>
            </a:r>
            <a:r>
              <a:rPr sz="1800" spc="-3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se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hace</a:t>
            </a:r>
            <a:r>
              <a:rPr sz="1800" spc="-1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con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los</a:t>
            </a:r>
            <a:r>
              <a:rPr sz="1800" spc="-1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datos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24119" y="5653532"/>
            <a:ext cx="238061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68605" marR="5080" indent="-25654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Resultado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se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obtiene </a:t>
            </a:r>
            <a:r>
              <a:rPr sz="1800" spc="-395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al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 finalizar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3E49"/>
                </a:solidFill>
                <a:latin typeface="Calibri"/>
                <a:cs typeface="Calibri"/>
              </a:rPr>
              <a:t>los</a:t>
            </a:r>
            <a:r>
              <a:rPr sz="1800" spc="-10" dirty="0">
                <a:solidFill>
                  <a:srgbClr val="203E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3E49"/>
                </a:solidFill>
                <a:latin typeface="Calibri"/>
                <a:cs typeface="Calibri"/>
              </a:rPr>
              <a:t>pasos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31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4271" y="4177502"/>
            <a:ext cx="593848" cy="593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6199176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5631589"/>
            <a:ext cx="697895" cy="427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33176" y="2008430"/>
            <a:ext cx="3655060" cy="3190240"/>
            <a:chOff x="4333176" y="2008430"/>
            <a:chExt cx="3655060" cy="3190240"/>
          </a:xfrm>
        </p:grpSpPr>
        <p:sp>
          <p:nvSpPr>
            <p:cNvPr id="9" name="object 9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1821050" y="0"/>
                  </a:moveTo>
                  <a:lnTo>
                    <a:pt x="1769202" y="631"/>
                  </a:lnTo>
                  <a:lnTo>
                    <a:pt x="1717713" y="2514"/>
                  </a:lnTo>
                  <a:lnTo>
                    <a:pt x="1666602" y="5633"/>
                  </a:lnTo>
                  <a:lnTo>
                    <a:pt x="1615888" y="9969"/>
                  </a:lnTo>
                  <a:lnTo>
                    <a:pt x="1565591" y="15507"/>
                  </a:lnTo>
                  <a:lnTo>
                    <a:pt x="1515730" y="22230"/>
                  </a:lnTo>
                  <a:lnTo>
                    <a:pt x="1466323" y="30120"/>
                  </a:lnTo>
                  <a:lnTo>
                    <a:pt x="1417391" y="39162"/>
                  </a:lnTo>
                  <a:lnTo>
                    <a:pt x="1368952" y="49339"/>
                  </a:lnTo>
                  <a:lnTo>
                    <a:pt x="1321025" y="60633"/>
                  </a:lnTo>
                  <a:lnTo>
                    <a:pt x="1273631" y="73028"/>
                  </a:lnTo>
                  <a:lnTo>
                    <a:pt x="1226787" y="86507"/>
                  </a:lnTo>
                  <a:lnTo>
                    <a:pt x="1180514" y="101053"/>
                  </a:lnTo>
                  <a:lnTo>
                    <a:pt x="1134830" y="116650"/>
                  </a:lnTo>
                  <a:lnTo>
                    <a:pt x="1089755" y="133281"/>
                  </a:lnTo>
                  <a:lnTo>
                    <a:pt x="1045307" y="150929"/>
                  </a:lnTo>
                  <a:lnTo>
                    <a:pt x="1001507" y="169578"/>
                  </a:lnTo>
                  <a:lnTo>
                    <a:pt x="958373" y="189210"/>
                  </a:lnTo>
                  <a:lnTo>
                    <a:pt x="915925" y="209808"/>
                  </a:lnTo>
                  <a:lnTo>
                    <a:pt x="874181" y="231357"/>
                  </a:lnTo>
                  <a:lnTo>
                    <a:pt x="833161" y="253839"/>
                  </a:lnTo>
                  <a:lnTo>
                    <a:pt x="792885" y="277238"/>
                  </a:lnTo>
                  <a:lnTo>
                    <a:pt x="753371" y="301536"/>
                  </a:lnTo>
                  <a:lnTo>
                    <a:pt x="714638" y="326718"/>
                  </a:lnTo>
                  <a:lnTo>
                    <a:pt x="676707" y="352765"/>
                  </a:lnTo>
                  <a:lnTo>
                    <a:pt x="639595" y="379662"/>
                  </a:lnTo>
                  <a:lnTo>
                    <a:pt x="603323" y="407392"/>
                  </a:lnTo>
                  <a:lnTo>
                    <a:pt x="567909" y="435938"/>
                  </a:lnTo>
                  <a:lnTo>
                    <a:pt x="533373" y="465282"/>
                  </a:lnTo>
                  <a:lnTo>
                    <a:pt x="499734" y="495410"/>
                  </a:lnTo>
                  <a:lnTo>
                    <a:pt x="467010" y="526303"/>
                  </a:lnTo>
                  <a:lnTo>
                    <a:pt x="435223" y="557944"/>
                  </a:lnTo>
                  <a:lnTo>
                    <a:pt x="404390" y="590318"/>
                  </a:lnTo>
                  <a:lnTo>
                    <a:pt x="374530" y="623408"/>
                  </a:lnTo>
                  <a:lnTo>
                    <a:pt x="345664" y="657196"/>
                  </a:lnTo>
                  <a:lnTo>
                    <a:pt x="317809" y="691665"/>
                  </a:lnTo>
                  <a:lnTo>
                    <a:pt x="290987" y="726800"/>
                  </a:lnTo>
                  <a:lnTo>
                    <a:pt x="265215" y="762583"/>
                  </a:lnTo>
                  <a:lnTo>
                    <a:pt x="240512" y="798998"/>
                  </a:lnTo>
                  <a:lnTo>
                    <a:pt x="216899" y="836027"/>
                  </a:lnTo>
                  <a:lnTo>
                    <a:pt x="194394" y="873655"/>
                  </a:lnTo>
                  <a:lnTo>
                    <a:pt x="173017" y="911863"/>
                  </a:lnTo>
                  <a:lnTo>
                    <a:pt x="152786" y="950637"/>
                  </a:lnTo>
                  <a:lnTo>
                    <a:pt x="133721" y="989958"/>
                  </a:lnTo>
                  <a:lnTo>
                    <a:pt x="115842" y="1029809"/>
                  </a:lnTo>
                  <a:lnTo>
                    <a:pt x="99166" y="1070176"/>
                  </a:lnTo>
                  <a:lnTo>
                    <a:pt x="83715" y="1111039"/>
                  </a:lnTo>
                  <a:lnTo>
                    <a:pt x="69506" y="1152383"/>
                  </a:lnTo>
                  <a:lnTo>
                    <a:pt x="56559" y="1194192"/>
                  </a:lnTo>
                  <a:lnTo>
                    <a:pt x="44894" y="1236447"/>
                  </a:lnTo>
                  <a:lnTo>
                    <a:pt x="34528" y="1279133"/>
                  </a:lnTo>
                  <a:lnTo>
                    <a:pt x="25483" y="1322232"/>
                  </a:lnTo>
                  <a:lnTo>
                    <a:pt x="17776" y="1365728"/>
                  </a:lnTo>
                  <a:lnTo>
                    <a:pt x="11428" y="1409604"/>
                  </a:lnTo>
                  <a:lnTo>
                    <a:pt x="6457" y="1453844"/>
                  </a:lnTo>
                  <a:lnTo>
                    <a:pt x="2882" y="1498430"/>
                  </a:lnTo>
                  <a:lnTo>
                    <a:pt x="723" y="1543346"/>
                  </a:lnTo>
                  <a:lnTo>
                    <a:pt x="0" y="1588575"/>
                  </a:lnTo>
                  <a:lnTo>
                    <a:pt x="723" y="1633804"/>
                  </a:lnTo>
                  <a:lnTo>
                    <a:pt x="2882" y="1678720"/>
                  </a:lnTo>
                  <a:lnTo>
                    <a:pt x="6457" y="1723306"/>
                  </a:lnTo>
                  <a:lnTo>
                    <a:pt x="11428" y="1767546"/>
                  </a:lnTo>
                  <a:lnTo>
                    <a:pt x="17776" y="1811422"/>
                  </a:lnTo>
                  <a:lnTo>
                    <a:pt x="25483" y="1854919"/>
                  </a:lnTo>
                  <a:lnTo>
                    <a:pt x="34528" y="1898018"/>
                  </a:lnTo>
                  <a:lnTo>
                    <a:pt x="44894" y="1940704"/>
                  </a:lnTo>
                  <a:lnTo>
                    <a:pt x="56559" y="1982959"/>
                  </a:lnTo>
                  <a:lnTo>
                    <a:pt x="69506" y="2024767"/>
                  </a:lnTo>
                  <a:lnTo>
                    <a:pt x="83715" y="2066111"/>
                  </a:lnTo>
                  <a:lnTo>
                    <a:pt x="99166" y="2106975"/>
                  </a:lnTo>
                  <a:lnTo>
                    <a:pt x="115842" y="2147341"/>
                  </a:lnTo>
                  <a:lnTo>
                    <a:pt x="133721" y="2187193"/>
                  </a:lnTo>
                  <a:lnTo>
                    <a:pt x="152786" y="2226514"/>
                  </a:lnTo>
                  <a:lnTo>
                    <a:pt x="173017" y="2265287"/>
                  </a:lnTo>
                  <a:lnTo>
                    <a:pt x="194394" y="2303496"/>
                  </a:lnTo>
                  <a:lnTo>
                    <a:pt x="216899" y="2341123"/>
                  </a:lnTo>
                  <a:lnTo>
                    <a:pt x="240512" y="2378153"/>
                  </a:lnTo>
                  <a:lnTo>
                    <a:pt x="265215" y="2414567"/>
                  </a:lnTo>
                  <a:lnTo>
                    <a:pt x="290987" y="2450350"/>
                  </a:lnTo>
                  <a:lnTo>
                    <a:pt x="317809" y="2485485"/>
                  </a:lnTo>
                  <a:lnTo>
                    <a:pt x="345664" y="2519955"/>
                  </a:lnTo>
                  <a:lnTo>
                    <a:pt x="374530" y="2553743"/>
                  </a:lnTo>
                  <a:lnTo>
                    <a:pt x="404390" y="2586832"/>
                  </a:lnTo>
                  <a:lnTo>
                    <a:pt x="435223" y="2619206"/>
                  </a:lnTo>
                  <a:lnTo>
                    <a:pt x="467010" y="2650848"/>
                  </a:lnTo>
                  <a:lnTo>
                    <a:pt x="499734" y="2681741"/>
                  </a:lnTo>
                  <a:lnTo>
                    <a:pt x="533373" y="2711868"/>
                  </a:lnTo>
                  <a:lnTo>
                    <a:pt x="567909" y="2741213"/>
                  </a:lnTo>
                  <a:lnTo>
                    <a:pt x="603323" y="2769758"/>
                  </a:lnTo>
                  <a:lnTo>
                    <a:pt x="639595" y="2797488"/>
                  </a:lnTo>
                  <a:lnTo>
                    <a:pt x="676707" y="2824385"/>
                  </a:lnTo>
                  <a:lnTo>
                    <a:pt x="714638" y="2850433"/>
                  </a:lnTo>
                  <a:lnTo>
                    <a:pt x="753371" y="2875614"/>
                  </a:lnTo>
                  <a:lnTo>
                    <a:pt x="792885" y="2899913"/>
                  </a:lnTo>
                  <a:lnTo>
                    <a:pt x="833161" y="2923311"/>
                  </a:lnTo>
                  <a:lnTo>
                    <a:pt x="874181" y="2945793"/>
                  </a:lnTo>
                  <a:lnTo>
                    <a:pt x="915925" y="2967342"/>
                  </a:lnTo>
                  <a:lnTo>
                    <a:pt x="958373" y="2987941"/>
                  </a:lnTo>
                  <a:lnTo>
                    <a:pt x="1001507" y="3007573"/>
                  </a:lnTo>
                  <a:lnTo>
                    <a:pt x="1045307" y="3026221"/>
                  </a:lnTo>
                  <a:lnTo>
                    <a:pt x="1089755" y="3043869"/>
                  </a:lnTo>
                  <a:lnTo>
                    <a:pt x="1134830" y="3060500"/>
                  </a:lnTo>
                  <a:lnTo>
                    <a:pt x="1180514" y="3076097"/>
                  </a:lnTo>
                  <a:lnTo>
                    <a:pt x="1226787" y="3090644"/>
                  </a:lnTo>
                  <a:lnTo>
                    <a:pt x="1273631" y="3104123"/>
                  </a:lnTo>
                  <a:lnTo>
                    <a:pt x="1321025" y="3116518"/>
                  </a:lnTo>
                  <a:lnTo>
                    <a:pt x="1368952" y="3127812"/>
                  </a:lnTo>
                  <a:lnTo>
                    <a:pt x="1417391" y="3137988"/>
                  </a:lnTo>
                  <a:lnTo>
                    <a:pt x="1466323" y="3147030"/>
                  </a:lnTo>
                  <a:lnTo>
                    <a:pt x="1515730" y="3154921"/>
                  </a:lnTo>
                  <a:lnTo>
                    <a:pt x="1565591" y="3161643"/>
                  </a:lnTo>
                  <a:lnTo>
                    <a:pt x="1615888" y="3167181"/>
                  </a:lnTo>
                  <a:lnTo>
                    <a:pt x="1666602" y="3171518"/>
                  </a:lnTo>
                  <a:lnTo>
                    <a:pt x="1717713" y="3174636"/>
                  </a:lnTo>
                  <a:lnTo>
                    <a:pt x="1769202" y="3176519"/>
                  </a:lnTo>
                  <a:lnTo>
                    <a:pt x="1821050" y="3177151"/>
                  </a:lnTo>
                  <a:lnTo>
                    <a:pt x="1872898" y="3176519"/>
                  </a:lnTo>
                  <a:lnTo>
                    <a:pt x="1924387" y="3174636"/>
                  </a:lnTo>
                  <a:lnTo>
                    <a:pt x="1975498" y="3171518"/>
                  </a:lnTo>
                  <a:lnTo>
                    <a:pt x="2026211" y="3167181"/>
                  </a:lnTo>
                  <a:lnTo>
                    <a:pt x="2076509" y="3161643"/>
                  </a:lnTo>
                  <a:lnTo>
                    <a:pt x="2126370" y="3154921"/>
                  </a:lnTo>
                  <a:lnTo>
                    <a:pt x="2175776" y="3147030"/>
                  </a:lnTo>
                  <a:lnTo>
                    <a:pt x="2224709" y="3137988"/>
                  </a:lnTo>
                  <a:lnTo>
                    <a:pt x="2273148" y="3127812"/>
                  </a:lnTo>
                  <a:lnTo>
                    <a:pt x="2321074" y="3116518"/>
                  </a:lnTo>
                  <a:lnTo>
                    <a:pt x="2368469" y="3104123"/>
                  </a:lnTo>
                  <a:lnTo>
                    <a:pt x="2415312" y="3090644"/>
                  </a:lnTo>
                  <a:lnTo>
                    <a:pt x="2461586" y="3076097"/>
                  </a:lnTo>
                  <a:lnTo>
                    <a:pt x="2507270" y="3060500"/>
                  </a:lnTo>
                  <a:lnTo>
                    <a:pt x="2552345" y="3043869"/>
                  </a:lnTo>
                  <a:lnTo>
                    <a:pt x="2596792" y="3026221"/>
                  </a:lnTo>
                  <a:lnTo>
                    <a:pt x="2640592" y="3007573"/>
                  </a:lnTo>
                  <a:lnTo>
                    <a:pt x="2683726" y="2987941"/>
                  </a:lnTo>
                  <a:lnTo>
                    <a:pt x="2726175" y="2967342"/>
                  </a:lnTo>
                  <a:lnTo>
                    <a:pt x="2767918" y="2945793"/>
                  </a:lnTo>
                  <a:lnTo>
                    <a:pt x="2808938" y="2923311"/>
                  </a:lnTo>
                  <a:lnTo>
                    <a:pt x="2849214" y="2899913"/>
                  </a:lnTo>
                  <a:lnTo>
                    <a:pt x="2888729" y="2875614"/>
                  </a:lnTo>
                  <a:lnTo>
                    <a:pt x="2927461" y="2850433"/>
                  </a:lnTo>
                  <a:lnTo>
                    <a:pt x="2965393" y="2824385"/>
                  </a:lnTo>
                  <a:lnTo>
                    <a:pt x="3002504" y="2797488"/>
                  </a:lnTo>
                  <a:lnTo>
                    <a:pt x="3038777" y="2769758"/>
                  </a:lnTo>
                  <a:lnTo>
                    <a:pt x="3074190" y="2741213"/>
                  </a:lnTo>
                  <a:lnTo>
                    <a:pt x="3108727" y="2711868"/>
                  </a:lnTo>
                  <a:lnTo>
                    <a:pt x="3142366" y="2681741"/>
                  </a:lnTo>
                  <a:lnTo>
                    <a:pt x="3175089" y="2650848"/>
                  </a:lnTo>
                  <a:lnTo>
                    <a:pt x="3206877" y="2619206"/>
                  </a:lnTo>
                  <a:lnTo>
                    <a:pt x="3237710" y="2586832"/>
                  </a:lnTo>
                  <a:lnTo>
                    <a:pt x="3267569" y="2553743"/>
                  </a:lnTo>
                  <a:lnTo>
                    <a:pt x="3296436" y="2519955"/>
                  </a:lnTo>
                  <a:lnTo>
                    <a:pt x="3324290" y="2485485"/>
                  </a:lnTo>
                  <a:lnTo>
                    <a:pt x="3351113" y="2450350"/>
                  </a:lnTo>
                  <a:lnTo>
                    <a:pt x="3376885" y="2414567"/>
                  </a:lnTo>
                  <a:lnTo>
                    <a:pt x="3401587" y="2378153"/>
                  </a:lnTo>
                  <a:lnTo>
                    <a:pt x="3425201" y="2341123"/>
                  </a:lnTo>
                  <a:lnTo>
                    <a:pt x="3447706" y="2303496"/>
                  </a:lnTo>
                  <a:lnTo>
                    <a:pt x="3469083" y="2265287"/>
                  </a:lnTo>
                  <a:lnTo>
                    <a:pt x="3489314" y="2226514"/>
                  </a:lnTo>
                  <a:lnTo>
                    <a:pt x="3508379" y="2187193"/>
                  </a:lnTo>
                  <a:lnTo>
                    <a:pt x="3526258" y="2147341"/>
                  </a:lnTo>
                  <a:lnTo>
                    <a:pt x="3542933" y="2106975"/>
                  </a:lnTo>
                  <a:lnTo>
                    <a:pt x="3558385" y="2066111"/>
                  </a:lnTo>
                  <a:lnTo>
                    <a:pt x="3572594" y="2024767"/>
                  </a:lnTo>
                  <a:lnTo>
                    <a:pt x="3585541" y="1982959"/>
                  </a:lnTo>
                  <a:lnTo>
                    <a:pt x="3597206" y="1940704"/>
                  </a:lnTo>
                  <a:lnTo>
                    <a:pt x="3607571" y="1898018"/>
                  </a:lnTo>
                  <a:lnTo>
                    <a:pt x="3616617" y="1854919"/>
                  </a:lnTo>
                  <a:lnTo>
                    <a:pt x="3624323" y="1811422"/>
                  </a:lnTo>
                  <a:lnTo>
                    <a:pt x="3630672" y="1767546"/>
                  </a:lnTo>
                  <a:lnTo>
                    <a:pt x="3635643" y="1723306"/>
                  </a:lnTo>
                  <a:lnTo>
                    <a:pt x="3639218" y="1678720"/>
                  </a:lnTo>
                  <a:lnTo>
                    <a:pt x="3641377" y="1633804"/>
                  </a:lnTo>
                  <a:lnTo>
                    <a:pt x="3642100" y="1588575"/>
                  </a:lnTo>
                  <a:lnTo>
                    <a:pt x="3641377" y="1543346"/>
                  </a:lnTo>
                  <a:lnTo>
                    <a:pt x="3639218" y="1498430"/>
                  </a:lnTo>
                  <a:lnTo>
                    <a:pt x="3635643" y="1453844"/>
                  </a:lnTo>
                  <a:lnTo>
                    <a:pt x="3630672" y="1409604"/>
                  </a:lnTo>
                  <a:lnTo>
                    <a:pt x="3624323" y="1365728"/>
                  </a:lnTo>
                  <a:lnTo>
                    <a:pt x="3616617" y="1322232"/>
                  </a:lnTo>
                  <a:lnTo>
                    <a:pt x="3607571" y="1279133"/>
                  </a:lnTo>
                  <a:lnTo>
                    <a:pt x="3597206" y="1236447"/>
                  </a:lnTo>
                  <a:lnTo>
                    <a:pt x="3585541" y="1194192"/>
                  </a:lnTo>
                  <a:lnTo>
                    <a:pt x="3572594" y="1152383"/>
                  </a:lnTo>
                  <a:lnTo>
                    <a:pt x="3558385" y="1111039"/>
                  </a:lnTo>
                  <a:lnTo>
                    <a:pt x="3542933" y="1070176"/>
                  </a:lnTo>
                  <a:lnTo>
                    <a:pt x="3526258" y="1029809"/>
                  </a:lnTo>
                  <a:lnTo>
                    <a:pt x="3508379" y="989958"/>
                  </a:lnTo>
                  <a:lnTo>
                    <a:pt x="3489314" y="950637"/>
                  </a:lnTo>
                  <a:lnTo>
                    <a:pt x="3469083" y="911863"/>
                  </a:lnTo>
                  <a:lnTo>
                    <a:pt x="3447706" y="873655"/>
                  </a:lnTo>
                  <a:lnTo>
                    <a:pt x="3425201" y="836027"/>
                  </a:lnTo>
                  <a:lnTo>
                    <a:pt x="3401587" y="798998"/>
                  </a:lnTo>
                  <a:lnTo>
                    <a:pt x="3376885" y="762583"/>
                  </a:lnTo>
                  <a:lnTo>
                    <a:pt x="3351113" y="726800"/>
                  </a:lnTo>
                  <a:lnTo>
                    <a:pt x="3324290" y="691665"/>
                  </a:lnTo>
                  <a:lnTo>
                    <a:pt x="3296436" y="657196"/>
                  </a:lnTo>
                  <a:lnTo>
                    <a:pt x="3267569" y="623408"/>
                  </a:lnTo>
                  <a:lnTo>
                    <a:pt x="3237710" y="590318"/>
                  </a:lnTo>
                  <a:lnTo>
                    <a:pt x="3206877" y="557944"/>
                  </a:lnTo>
                  <a:lnTo>
                    <a:pt x="3175089" y="526303"/>
                  </a:lnTo>
                  <a:lnTo>
                    <a:pt x="3142366" y="495410"/>
                  </a:lnTo>
                  <a:lnTo>
                    <a:pt x="3108727" y="465282"/>
                  </a:lnTo>
                  <a:lnTo>
                    <a:pt x="3074190" y="435938"/>
                  </a:lnTo>
                  <a:lnTo>
                    <a:pt x="3038777" y="407392"/>
                  </a:lnTo>
                  <a:lnTo>
                    <a:pt x="3002504" y="379662"/>
                  </a:lnTo>
                  <a:lnTo>
                    <a:pt x="2965393" y="352765"/>
                  </a:lnTo>
                  <a:lnTo>
                    <a:pt x="2927461" y="326718"/>
                  </a:lnTo>
                  <a:lnTo>
                    <a:pt x="2888729" y="301536"/>
                  </a:lnTo>
                  <a:lnTo>
                    <a:pt x="2849214" y="277238"/>
                  </a:lnTo>
                  <a:lnTo>
                    <a:pt x="2808938" y="253839"/>
                  </a:lnTo>
                  <a:lnTo>
                    <a:pt x="2767918" y="231357"/>
                  </a:lnTo>
                  <a:lnTo>
                    <a:pt x="2726175" y="209808"/>
                  </a:lnTo>
                  <a:lnTo>
                    <a:pt x="2683726" y="189210"/>
                  </a:lnTo>
                  <a:lnTo>
                    <a:pt x="2640592" y="169578"/>
                  </a:lnTo>
                  <a:lnTo>
                    <a:pt x="2596792" y="150929"/>
                  </a:lnTo>
                  <a:lnTo>
                    <a:pt x="2552345" y="133281"/>
                  </a:lnTo>
                  <a:lnTo>
                    <a:pt x="2507270" y="116650"/>
                  </a:lnTo>
                  <a:lnTo>
                    <a:pt x="2461586" y="101053"/>
                  </a:lnTo>
                  <a:lnTo>
                    <a:pt x="2415312" y="86507"/>
                  </a:lnTo>
                  <a:lnTo>
                    <a:pt x="2368469" y="73028"/>
                  </a:lnTo>
                  <a:lnTo>
                    <a:pt x="2321074" y="60633"/>
                  </a:lnTo>
                  <a:lnTo>
                    <a:pt x="2273148" y="49339"/>
                  </a:lnTo>
                  <a:lnTo>
                    <a:pt x="2224709" y="39162"/>
                  </a:lnTo>
                  <a:lnTo>
                    <a:pt x="2175776" y="30120"/>
                  </a:lnTo>
                  <a:lnTo>
                    <a:pt x="2126370" y="22230"/>
                  </a:lnTo>
                  <a:lnTo>
                    <a:pt x="2076509" y="15507"/>
                  </a:lnTo>
                  <a:lnTo>
                    <a:pt x="2026211" y="9969"/>
                  </a:lnTo>
                  <a:lnTo>
                    <a:pt x="1975498" y="5633"/>
                  </a:lnTo>
                  <a:lnTo>
                    <a:pt x="1924387" y="2514"/>
                  </a:lnTo>
                  <a:lnTo>
                    <a:pt x="1872898" y="631"/>
                  </a:lnTo>
                  <a:lnTo>
                    <a:pt x="182105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0" y="1588576"/>
                  </a:moveTo>
                  <a:lnTo>
                    <a:pt x="723" y="1543346"/>
                  </a:lnTo>
                  <a:lnTo>
                    <a:pt x="2882" y="1498430"/>
                  </a:lnTo>
                  <a:lnTo>
                    <a:pt x="6457" y="1453844"/>
                  </a:lnTo>
                  <a:lnTo>
                    <a:pt x="11428" y="1409605"/>
                  </a:lnTo>
                  <a:lnTo>
                    <a:pt x="17776" y="1365728"/>
                  </a:lnTo>
                  <a:lnTo>
                    <a:pt x="25483" y="1322232"/>
                  </a:lnTo>
                  <a:lnTo>
                    <a:pt x="34528" y="1279133"/>
                  </a:lnTo>
                  <a:lnTo>
                    <a:pt x="44894" y="1236447"/>
                  </a:lnTo>
                  <a:lnTo>
                    <a:pt x="56559" y="1194192"/>
                  </a:lnTo>
                  <a:lnTo>
                    <a:pt x="69506" y="1152384"/>
                  </a:lnTo>
                  <a:lnTo>
                    <a:pt x="83715" y="1111040"/>
                  </a:lnTo>
                  <a:lnTo>
                    <a:pt x="99166" y="1070176"/>
                  </a:lnTo>
                  <a:lnTo>
                    <a:pt x="115842" y="1029810"/>
                  </a:lnTo>
                  <a:lnTo>
                    <a:pt x="133721" y="989958"/>
                  </a:lnTo>
                  <a:lnTo>
                    <a:pt x="152786" y="950637"/>
                  </a:lnTo>
                  <a:lnTo>
                    <a:pt x="173017" y="911864"/>
                  </a:lnTo>
                  <a:lnTo>
                    <a:pt x="194394" y="873655"/>
                  </a:lnTo>
                  <a:lnTo>
                    <a:pt x="216899" y="836028"/>
                  </a:lnTo>
                  <a:lnTo>
                    <a:pt x="240512" y="798998"/>
                  </a:lnTo>
                  <a:lnTo>
                    <a:pt x="265215" y="762583"/>
                  </a:lnTo>
                  <a:lnTo>
                    <a:pt x="290987" y="726800"/>
                  </a:lnTo>
                  <a:lnTo>
                    <a:pt x="317810" y="691666"/>
                  </a:lnTo>
                  <a:lnTo>
                    <a:pt x="345664" y="657196"/>
                  </a:lnTo>
                  <a:lnTo>
                    <a:pt x="374530" y="623408"/>
                  </a:lnTo>
                  <a:lnTo>
                    <a:pt x="404390" y="590319"/>
                  </a:lnTo>
                  <a:lnTo>
                    <a:pt x="435223" y="557945"/>
                  </a:lnTo>
                  <a:lnTo>
                    <a:pt x="467011" y="526303"/>
                  </a:lnTo>
                  <a:lnTo>
                    <a:pt x="499734" y="495410"/>
                  </a:lnTo>
                  <a:lnTo>
                    <a:pt x="533373" y="465283"/>
                  </a:lnTo>
                  <a:lnTo>
                    <a:pt x="567909" y="435938"/>
                  </a:lnTo>
                  <a:lnTo>
                    <a:pt x="603323" y="407392"/>
                  </a:lnTo>
                  <a:lnTo>
                    <a:pt x="639595" y="379662"/>
                  </a:lnTo>
                  <a:lnTo>
                    <a:pt x="676707" y="352765"/>
                  </a:lnTo>
                  <a:lnTo>
                    <a:pt x="714639" y="326718"/>
                  </a:lnTo>
                  <a:lnTo>
                    <a:pt x="753371" y="301536"/>
                  </a:lnTo>
                  <a:lnTo>
                    <a:pt x="792885" y="277238"/>
                  </a:lnTo>
                  <a:lnTo>
                    <a:pt x="833162" y="253839"/>
                  </a:lnTo>
                  <a:lnTo>
                    <a:pt x="874181" y="231357"/>
                  </a:lnTo>
                  <a:lnTo>
                    <a:pt x="915925" y="209808"/>
                  </a:lnTo>
                  <a:lnTo>
                    <a:pt x="958373" y="189210"/>
                  </a:lnTo>
                  <a:lnTo>
                    <a:pt x="1001507" y="169578"/>
                  </a:lnTo>
                  <a:lnTo>
                    <a:pt x="1045308" y="150929"/>
                  </a:lnTo>
                  <a:lnTo>
                    <a:pt x="1089755" y="133281"/>
                  </a:lnTo>
                  <a:lnTo>
                    <a:pt x="1134830" y="116650"/>
                  </a:lnTo>
                  <a:lnTo>
                    <a:pt x="1180514" y="101053"/>
                  </a:lnTo>
                  <a:lnTo>
                    <a:pt x="1226787" y="86507"/>
                  </a:lnTo>
                  <a:lnTo>
                    <a:pt x="1273631" y="73028"/>
                  </a:lnTo>
                  <a:lnTo>
                    <a:pt x="1321026" y="60633"/>
                  </a:lnTo>
                  <a:lnTo>
                    <a:pt x="1368952" y="49339"/>
                  </a:lnTo>
                  <a:lnTo>
                    <a:pt x="1417391" y="39162"/>
                  </a:lnTo>
                  <a:lnTo>
                    <a:pt x="1466323" y="30121"/>
                  </a:lnTo>
                  <a:lnTo>
                    <a:pt x="1515730" y="22230"/>
                  </a:lnTo>
                  <a:lnTo>
                    <a:pt x="1565592" y="15507"/>
                  </a:lnTo>
                  <a:lnTo>
                    <a:pt x="1615889" y="9969"/>
                  </a:lnTo>
                  <a:lnTo>
                    <a:pt x="1666602" y="5633"/>
                  </a:lnTo>
                  <a:lnTo>
                    <a:pt x="1717713" y="2514"/>
                  </a:lnTo>
                  <a:lnTo>
                    <a:pt x="1769203" y="631"/>
                  </a:lnTo>
                  <a:lnTo>
                    <a:pt x="1821051" y="0"/>
                  </a:lnTo>
                  <a:lnTo>
                    <a:pt x="1872898" y="631"/>
                  </a:lnTo>
                  <a:lnTo>
                    <a:pt x="1924387" y="2514"/>
                  </a:lnTo>
                  <a:lnTo>
                    <a:pt x="1975498" y="5633"/>
                  </a:lnTo>
                  <a:lnTo>
                    <a:pt x="2026212" y="9969"/>
                  </a:lnTo>
                  <a:lnTo>
                    <a:pt x="2076509" y="15507"/>
                  </a:lnTo>
                  <a:lnTo>
                    <a:pt x="2126371" y="22230"/>
                  </a:lnTo>
                  <a:lnTo>
                    <a:pt x="2175777" y="30121"/>
                  </a:lnTo>
                  <a:lnTo>
                    <a:pt x="2224710" y="39162"/>
                  </a:lnTo>
                  <a:lnTo>
                    <a:pt x="2273149" y="49339"/>
                  </a:lnTo>
                  <a:lnTo>
                    <a:pt x="2321075" y="60633"/>
                  </a:lnTo>
                  <a:lnTo>
                    <a:pt x="2368470" y="73028"/>
                  </a:lnTo>
                  <a:lnTo>
                    <a:pt x="2415313" y="86507"/>
                  </a:lnTo>
                  <a:lnTo>
                    <a:pt x="2461587" y="101053"/>
                  </a:lnTo>
                  <a:lnTo>
                    <a:pt x="2507270" y="116650"/>
                  </a:lnTo>
                  <a:lnTo>
                    <a:pt x="2552346" y="133281"/>
                  </a:lnTo>
                  <a:lnTo>
                    <a:pt x="2596793" y="150929"/>
                  </a:lnTo>
                  <a:lnTo>
                    <a:pt x="2640593" y="169578"/>
                  </a:lnTo>
                  <a:lnTo>
                    <a:pt x="2683727" y="189210"/>
                  </a:lnTo>
                  <a:lnTo>
                    <a:pt x="2726175" y="209808"/>
                  </a:lnTo>
                  <a:lnTo>
                    <a:pt x="2767919" y="231357"/>
                  </a:lnTo>
                  <a:lnTo>
                    <a:pt x="2808939" y="253839"/>
                  </a:lnTo>
                  <a:lnTo>
                    <a:pt x="2849215" y="277238"/>
                  </a:lnTo>
                  <a:lnTo>
                    <a:pt x="2888729" y="301536"/>
                  </a:lnTo>
                  <a:lnTo>
                    <a:pt x="2927462" y="326718"/>
                  </a:lnTo>
                  <a:lnTo>
                    <a:pt x="2965393" y="352765"/>
                  </a:lnTo>
                  <a:lnTo>
                    <a:pt x="3002505" y="379662"/>
                  </a:lnTo>
                  <a:lnTo>
                    <a:pt x="3038777" y="407392"/>
                  </a:lnTo>
                  <a:lnTo>
                    <a:pt x="3074191" y="435938"/>
                  </a:lnTo>
                  <a:lnTo>
                    <a:pt x="3108727" y="465283"/>
                  </a:lnTo>
                  <a:lnTo>
                    <a:pt x="3142367" y="495410"/>
                  </a:lnTo>
                  <a:lnTo>
                    <a:pt x="3175090" y="526303"/>
                  </a:lnTo>
                  <a:lnTo>
                    <a:pt x="3206877" y="557945"/>
                  </a:lnTo>
                  <a:lnTo>
                    <a:pt x="3237711" y="590319"/>
                  </a:lnTo>
                  <a:lnTo>
                    <a:pt x="3267570" y="623408"/>
                  </a:lnTo>
                  <a:lnTo>
                    <a:pt x="3296436" y="657196"/>
                  </a:lnTo>
                  <a:lnTo>
                    <a:pt x="3324291" y="691666"/>
                  </a:lnTo>
                  <a:lnTo>
                    <a:pt x="3351113" y="726800"/>
                  </a:lnTo>
                  <a:lnTo>
                    <a:pt x="3376886" y="762583"/>
                  </a:lnTo>
                  <a:lnTo>
                    <a:pt x="3401588" y="798998"/>
                  </a:lnTo>
                  <a:lnTo>
                    <a:pt x="3425201" y="836028"/>
                  </a:lnTo>
                  <a:lnTo>
                    <a:pt x="3447706" y="873655"/>
                  </a:lnTo>
                  <a:lnTo>
                    <a:pt x="3469083" y="911864"/>
                  </a:lnTo>
                  <a:lnTo>
                    <a:pt x="3489314" y="950637"/>
                  </a:lnTo>
                  <a:lnTo>
                    <a:pt x="3508379" y="989958"/>
                  </a:lnTo>
                  <a:lnTo>
                    <a:pt x="3526258" y="1029810"/>
                  </a:lnTo>
                  <a:lnTo>
                    <a:pt x="3542934" y="1070176"/>
                  </a:lnTo>
                  <a:lnTo>
                    <a:pt x="3558385" y="1111040"/>
                  </a:lnTo>
                  <a:lnTo>
                    <a:pt x="3572594" y="1152384"/>
                  </a:lnTo>
                  <a:lnTo>
                    <a:pt x="3585541" y="1194192"/>
                  </a:lnTo>
                  <a:lnTo>
                    <a:pt x="3597206" y="1236447"/>
                  </a:lnTo>
                  <a:lnTo>
                    <a:pt x="3607572" y="1279133"/>
                  </a:lnTo>
                  <a:lnTo>
                    <a:pt x="3616617" y="1322232"/>
                  </a:lnTo>
                  <a:lnTo>
                    <a:pt x="3624324" y="1365728"/>
                  </a:lnTo>
                  <a:lnTo>
                    <a:pt x="3630672" y="1409605"/>
                  </a:lnTo>
                  <a:lnTo>
                    <a:pt x="3635643" y="1453844"/>
                  </a:lnTo>
                  <a:lnTo>
                    <a:pt x="3639218" y="1498430"/>
                  </a:lnTo>
                  <a:lnTo>
                    <a:pt x="3641377" y="1543346"/>
                  </a:lnTo>
                  <a:lnTo>
                    <a:pt x="3642101" y="1588576"/>
                  </a:lnTo>
                  <a:lnTo>
                    <a:pt x="3641377" y="1633805"/>
                  </a:lnTo>
                  <a:lnTo>
                    <a:pt x="3639218" y="1678721"/>
                  </a:lnTo>
                  <a:lnTo>
                    <a:pt x="3635643" y="1723307"/>
                  </a:lnTo>
                  <a:lnTo>
                    <a:pt x="3630672" y="1767546"/>
                  </a:lnTo>
                  <a:lnTo>
                    <a:pt x="3624324" y="1811423"/>
                  </a:lnTo>
                  <a:lnTo>
                    <a:pt x="3616617" y="1854919"/>
                  </a:lnTo>
                  <a:lnTo>
                    <a:pt x="3607572" y="1898018"/>
                  </a:lnTo>
                  <a:lnTo>
                    <a:pt x="3597206" y="1940704"/>
                  </a:lnTo>
                  <a:lnTo>
                    <a:pt x="3585541" y="1982959"/>
                  </a:lnTo>
                  <a:lnTo>
                    <a:pt x="3572594" y="2024767"/>
                  </a:lnTo>
                  <a:lnTo>
                    <a:pt x="3558385" y="2066111"/>
                  </a:lnTo>
                  <a:lnTo>
                    <a:pt x="3542934" y="2106975"/>
                  </a:lnTo>
                  <a:lnTo>
                    <a:pt x="3526258" y="2147341"/>
                  </a:lnTo>
                  <a:lnTo>
                    <a:pt x="3508379" y="2187193"/>
                  </a:lnTo>
                  <a:lnTo>
                    <a:pt x="3489314" y="2226514"/>
                  </a:lnTo>
                  <a:lnTo>
                    <a:pt x="3469083" y="2265287"/>
                  </a:lnTo>
                  <a:lnTo>
                    <a:pt x="3447706" y="2303496"/>
                  </a:lnTo>
                  <a:lnTo>
                    <a:pt x="3425201" y="2341123"/>
                  </a:lnTo>
                  <a:lnTo>
                    <a:pt x="3401588" y="2378153"/>
                  </a:lnTo>
                  <a:lnTo>
                    <a:pt x="3376886" y="2414567"/>
                  </a:lnTo>
                  <a:lnTo>
                    <a:pt x="3351113" y="2450351"/>
                  </a:lnTo>
                  <a:lnTo>
                    <a:pt x="3324291" y="2485485"/>
                  </a:lnTo>
                  <a:lnTo>
                    <a:pt x="3296436" y="2519955"/>
                  </a:lnTo>
                  <a:lnTo>
                    <a:pt x="3267570" y="2553743"/>
                  </a:lnTo>
                  <a:lnTo>
                    <a:pt x="3237711" y="2586832"/>
                  </a:lnTo>
                  <a:lnTo>
                    <a:pt x="3206877" y="2619206"/>
                  </a:lnTo>
                  <a:lnTo>
                    <a:pt x="3175090" y="2650848"/>
                  </a:lnTo>
                  <a:lnTo>
                    <a:pt x="3142367" y="2681741"/>
                  </a:lnTo>
                  <a:lnTo>
                    <a:pt x="3108727" y="2711868"/>
                  </a:lnTo>
                  <a:lnTo>
                    <a:pt x="3074191" y="2741213"/>
                  </a:lnTo>
                  <a:lnTo>
                    <a:pt x="3038777" y="2769759"/>
                  </a:lnTo>
                  <a:lnTo>
                    <a:pt x="3002505" y="2797489"/>
                  </a:lnTo>
                  <a:lnTo>
                    <a:pt x="2965393" y="2824386"/>
                  </a:lnTo>
                  <a:lnTo>
                    <a:pt x="2927462" y="2850433"/>
                  </a:lnTo>
                  <a:lnTo>
                    <a:pt x="2888729" y="2875615"/>
                  </a:lnTo>
                  <a:lnTo>
                    <a:pt x="2849215" y="2899913"/>
                  </a:lnTo>
                  <a:lnTo>
                    <a:pt x="2808939" y="2923312"/>
                  </a:lnTo>
                  <a:lnTo>
                    <a:pt x="2767919" y="2945794"/>
                  </a:lnTo>
                  <a:lnTo>
                    <a:pt x="2726175" y="2967342"/>
                  </a:lnTo>
                  <a:lnTo>
                    <a:pt x="2683727" y="2987941"/>
                  </a:lnTo>
                  <a:lnTo>
                    <a:pt x="2640593" y="3007573"/>
                  </a:lnTo>
                  <a:lnTo>
                    <a:pt x="2596793" y="3026222"/>
                  </a:lnTo>
                  <a:lnTo>
                    <a:pt x="2552346" y="3043870"/>
                  </a:lnTo>
                  <a:lnTo>
                    <a:pt x="2507270" y="3060501"/>
                  </a:lnTo>
                  <a:lnTo>
                    <a:pt x="2461587" y="3076098"/>
                  </a:lnTo>
                  <a:lnTo>
                    <a:pt x="2415313" y="3090644"/>
                  </a:lnTo>
                  <a:lnTo>
                    <a:pt x="2368470" y="3104123"/>
                  </a:lnTo>
                  <a:lnTo>
                    <a:pt x="2321075" y="3116518"/>
                  </a:lnTo>
                  <a:lnTo>
                    <a:pt x="2273149" y="3127812"/>
                  </a:lnTo>
                  <a:lnTo>
                    <a:pt x="2224710" y="3137989"/>
                  </a:lnTo>
                  <a:lnTo>
                    <a:pt x="2175777" y="3147031"/>
                  </a:lnTo>
                  <a:lnTo>
                    <a:pt x="2126371" y="3154921"/>
                  </a:lnTo>
                  <a:lnTo>
                    <a:pt x="2076509" y="3161644"/>
                  </a:lnTo>
                  <a:lnTo>
                    <a:pt x="2026212" y="3167182"/>
                  </a:lnTo>
                  <a:lnTo>
                    <a:pt x="1975498" y="3171519"/>
                  </a:lnTo>
                  <a:lnTo>
                    <a:pt x="1924387" y="3174637"/>
                  </a:lnTo>
                  <a:lnTo>
                    <a:pt x="1872898" y="3176520"/>
                  </a:lnTo>
                  <a:lnTo>
                    <a:pt x="1821051" y="3177152"/>
                  </a:lnTo>
                  <a:lnTo>
                    <a:pt x="1769203" y="3176520"/>
                  </a:lnTo>
                  <a:lnTo>
                    <a:pt x="1717713" y="3174637"/>
                  </a:lnTo>
                  <a:lnTo>
                    <a:pt x="1666602" y="3171519"/>
                  </a:lnTo>
                  <a:lnTo>
                    <a:pt x="1615889" y="3167182"/>
                  </a:lnTo>
                  <a:lnTo>
                    <a:pt x="1565592" y="3161644"/>
                  </a:lnTo>
                  <a:lnTo>
                    <a:pt x="1515730" y="3154921"/>
                  </a:lnTo>
                  <a:lnTo>
                    <a:pt x="1466323" y="3147031"/>
                  </a:lnTo>
                  <a:lnTo>
                    <a:pt x="1417391" y="3137989"/>
                  </a:lnTo>
                  <a:lnTo>
                    <a:pt x="1368952" y="3127812"/>
                  </a:lnTo>
                  <a:lnTo>
                    <a:pt x="1321026" y="3116518"/>
                  </a:lnTo>
                  <a:lnTo>
                    <a:pt x="1273631" y="3104123"/>
                  </a:lnTo>
                  <a:lnTo>
                    <a:pt x="1226787" y="3090644"/>
                  </a:lnTo>
                  <a:lnTo>
                    <a:pt x="1180514" y="3076098"/>
                  </a:lnTo>
                  <a:lnTo>
                    <a:pt x="1134830" y="3060501"/>
                  </a:lnTo>
                  <a:lnTo>
                    <a:pt x="1089755" y="3043870"/>
                  </a:lnTo>
                  <a:lnTo>
                    <a:pt x="1045308" y="3026222"/>
                  </a:lnTo>
                  <a:lnTo>
                    <a:pt x="1001507" y="3007573"/>
                  </a:lnTo>
                  <a:lnTo>
                    <a:pt x="958373" y="2987941"/>
                  </a:lnTo>
                  <a:lnTo>
                    <a:pt x="915925" y="2967342"/>
                  </a:lnTo>
                  <a:lnTo>
                    <a:pt x="874181" y="2945794"/>
                  </a:lnTo>
                  <a:lnTo>
                    <a:pt x="833162" y="2923312"/>
                  </a:lnTo>
                  <a:lnTo>
                    <a:pt x="792885" y="2899913"/>
                  </a:lnTo>
                  <a:lnTo>
                    <a:pt x="753371" y="2875615"/>
                  </a:lnTo>
                  <a:lnTo>
                    <a:pt x="714639" y="2850433"/>
                  </a:lnTo>
                  <a:lnTo>
                    <a:pt x="676707" y="2824386"/>
                  </a:lnTo>
                  <a:lnTo>
                    <a:pt x="639595" y="2797489"/>
                  </a:lnTo>
                  <a:lnTo>
                    <a:pt x="603323" y="2769759"/>
                  </a:lnTo>
                  <a:lnTo>
                    <a:pt x="567909" y="2741213"/>
                  </a:lnTo>
                  <a:lnTo>
                    <a:pt x="533373" y="2711868"/>
                  </a:lnTo>
                  <a:lnTo>
                    <a:pt x="499734" y="2681741"/>
                  </a:lnTo>
                  <a:lnTo>
                    <a:pt x="467011" y="2650848"/>
                  </a:lnTo>
                  <a:lnTo>
                    <a:pt x="435223" y="2619206"/>
                  </a:lnTo>
                  <a:lnTo>
                    <a:pt x="404390" y="2586832"/>
                  </a:lnTo>
                  <a:lnTo>
                    <a:pt x="374530" y="2553743"/>
                  </a:lnTo>
                  <a:lnTo>
                    <a:pt x="345664" y="2519955"/>
                  </a:lnTo>
                  <a:lnTo>
                    <a:pt x="317810" y="2485485"/>
                  </a:lnTo>
                  <a:lnTo>
                    <a:pt x="290987" y="2450351"/>
                  </a:lnTo>
                  <a:lnTo>
                    <a:pt x="265215" y="2414567"/>
                  </a:lnTo>
                  <a:lnTo>
                    <a:pt x="240512" y="2378153"/>
                  </a:lnTo>
                  <a:lnTo>
                    <a:pt x="216899" y="2341123"/>
                  </a:lnTo>
                  <a:lnTo>
                    <a:pt x="194394" y="2303496"/>
                  </a:lnTo>
                  <a:lnTo>
                    <a:pt x="173017" y="2265287"/>
                  </a:lnTo>
                  <a:lnTo>
                    <a:pt x="152786" y="2226514"/>
                  </a:lnTo>
                  <a:lnTo>
                    <a:pt x="133721" y="2187193"/>
                  </a:lnTo>
                  <a:lnTo>
                    <a:pt x="115842" y="2147341"/>
                  </a:lnTo>
                  <a:lnTo>
                    <a:pt x="99166" y="2106975"/>
                  </a:lnTo>
                  <a:lnTo>
                    <a:pt x="83715" y="2066111"/>
                  </a:lnTo>
                  <a:lnTo>
                    <a:pt x="69506" y="2024767"/>
                  </a:lnTo>
                  <a:lnTo>
                    <a:pt x="56559" y="1982959"/>
                  </a:lnTo>
                  <a:lnTo>
                    <a:pt x="44894" y="1940704"/>
                  </a:lnTo>
                  <a:lnTo>
                    <a:pt x="34528" y="1898018"/>
                  </a:lnTo>
                  <a:lnTo>
                    <a:pt x="25483" y="1854919"/>
                  </a:lnTo>
                  <a:lnTo>
                    <a:pt x="17776" y="1811423"/>
                  </a:lnTo>
                  <a:lnTo>
                    <a:pt x="11428" y="1767546"/>
                  </a:lnTo>
                  <a:lnTo>
                    <a:pt x="6457" y="1723307"/>
                  </a:lnTo>
                  <a:lnTo>
                    <a:pt x="2882" y="1678721"/>
                  </a:lnTo>
                  <a:lnTo>
                    <a:pt x="723" y="1633805"/>
                  </a:lnTo>
                  <a:lnTo>
                    <a:pt x="0" y="158857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5853" y="3199891"/>
            <a:ext cx="24091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1605" marR="5080" indent="-129539">
              <a:lnSpc>
                <a:spcPct val="100800"/>
              </a:lnSpc>
              <a:spcBef>
                <a:spcPts val="7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1082" y="800154"/>
            <a:ext cx="2223135" cy="2098675"/>
            <a:chOff x="1451082" y="800154"/>
            <a:chExt cx="2223135" cy="209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258" y="803329"/>
              <a:ext cx="2216256" cy="20922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4257" y="80332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59695" y="1367028"/>
            <a:ext cx="1405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¿QUÉS </a:t>
            </a:r>
            <a:r>
              <a:rPr sz="2000" b="0" spc="-15" dirty="0">
                <a:solidFill>
                  <a:srgbClr val="000000"/>
                </a:solidFill>
                <a:latin typeface="Calibri"/>
                <a:cs typeface="Calibri"/>
              </a:rPr>
              <a:t>ES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 P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C 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IÓN?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8682" y="704580"/>
            <a:ext cx="2223135" cy="2098675"/>
            <a:chOff x="8918682" y="704580"/>
            <a:chExt cx="2223135" cy="20986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858" y="707755"/>
              <a:ext cx="2216256" cy="2092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21857" y="707755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86509" y="1590547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ALGORITMOS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0418" y="4204614"/>
            <a:ext cx="2223135" cy="2098675"/>
            <a:chOff x="1430418" y="4204614"/>
            <a:chExt cx="2223135" cy="20986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593" y="4207789"/>
              <a:ext cx="2216256" cy="20922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3593" y="420778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82179" y="4771644"/>
            <a:ext cx="1319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 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67023" y="4202032"/>
            <a:ext cx="2223135" cy="2098675"/>
            <a:chOff x="8867023" y="4202032"/>
            <a:chExt cx="2223135" cy="20986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0198" y="4205207"/>
              <a:ext cx="2216256" cy="20922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70198" y="4205207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96506" y="4920996"/>
            <a:ext cx="1163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16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BUENAS </a:t>
            </a:r>
            <a:r>
              <a:rPr sz="2000" dirty="0">
                <a:latin typeface="Calibri"/>
                <a:cs typeface="Calibri"/>
              </a:rPr>
              <a:t> PR</a:t>
            </a:r>
            <a:r>
              <a:rPr sz="2000" spc="-20" dirty="0">
                <a:latin typeface="Calibri"/>
                <a:cs typeface="Calibri"/>
              </a:rPr>
              <a:t>Á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7342" y="1156614"/>
            <a:ext cx="5340350" cy="4999990"/>
            <a:chOff x="3667342" y="1156614"/>
            <a:chExt cx="5340350" cy="49999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0517" y="1161726"/>
              <a:ext cx="5333997" cy="4991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0517" y="1159789"/>
              <a:ext cx="5334000" cy="4993640"/>
            </a:xfrm>
            <a:custGeom>
              <a:avLst/>
              <a:gdLst/>
              <a:ahLst/>
              <a:cxnLst/>
              <a:rect l="l" t="t" r="r" b="b"/>
              <a:pathLst>
                <a:path w="5334000" h="4993640">
                  <a:moveTo>
                    <a:pt x="0" y="2496518"/>
                  </a:moveTo>
                  <a:lnTo>
                    <a:pt x="461" y="2449616"/>
                  </a:lnTo>
                  <a:lnTo>
                    <a:pt x="1839" y="2402924"/>
                  </a:lnTo>
                  <a:lnTo>
                    <a:pt x="4126" y="2356449"/>
                  </a:lnTo>
                  <a:lnTo>
                    <a:pt x="7315" y="2310199"/>
                  </a:lnTo>
                  <a:lnTo>
                    <a:pt x="11396" y="2264182"/>
                  </a:lnTo>
                  <a:lnTo>
                    <a:pt x="16362" y="2218405"/>
                  </a:lnTo>
                  <a:lnTo>
                    <a:pt x="22205" y="2172875"/>
                  </a:lnTo>
                  <a:lnTo>
                    <a:pt x="28917" y="2127600"/>
                  </a:lnTo>
                  <a:lnTo>
                    <a:pt x="36489" y="2082588"/>
                  </a:lnTo>
                  <a:lnTo>
                    <a:pt x="44914" y="2037846"/>
                  </a:lnTo>
                  <a:lnTo>
                    <a:pt x="54183" y="1993382"/>
                  </a:lnTo>
                  <a:lnTo>
                    <a:pt x="64289" y="1949203"/>
                  </a:lnTo>
                  <a:lnTo>
                    <a:pt x="75224" y="1905317"/>
                  </a:lnTo>
                  <a:lnTo>
                    <a:pt x="86979" y="1861731"/>
                  </a:lnTo>
                  <a:lnTo>
                    <a:pt x="99546" y="1818453"/>
                  </a:lnTo>
                  <a:lnTo>
                    <a:pt x="112918" y="1775490"/>
                  </a:lnTo>
                  <a:lnTo>
                    <a:pt x="127085" y="1732850"/>
                  </a:lnTo>
                  <a:lnTo>
                    <a:pt x="142041" y="1690541"/>
                  </a:lnTo>
                  <a:lnTo>
                    <a:pt x="157777" y="1648570"/>
                  </a:lnTo>
                  <a:lnTo>
                    <a:pt x="174285" y="1606944"/>
                  </a:lnTo>
                  <a:lnTo>
                    <a:pt x="191557" y="1565672"/>
                  </a:lnTo>
                  <a:lnTo>
                    <a:pt x="209585" y="1524760"/>
                  </a:lnTo>
                  <a:lnTo>
                    <a:pt x="228361" y="1484216"/>
                  </a:lnTo>
                  <a:lnTo>
                    <a:pt x="247877" y="1444048"/>
                  </a:lnTo>
                  <a:lnTo>
                    <a:pt x="268125" y="1404264"/>
                  </a:lnTo>
                  <a:lnTo>
                    <a:pt x="289096" y="1364870"/>
                  </a:lnTo>
                  <a:lnTo>
                    <a:pt x="310783" y="1325875"/>
                  </a:lnTo>
                  <a:lnTo>
                    <a:pt x="333177" y="1287285"/>
                  </a:lnTo>
                  <a:lnTo>
                    <a:pt x="356271" y="1249109"/>
                  </a:lnTo>
                  <a:lnTo>
                    <a:pt x="380056" y="1211354"/>
                  </a:lnTo>
                  <a:lnTo>
                    <a:pt x="404525" y="1174028"/>
                  </a:lnTo>
                  <a:lnTo>
                    <a:pt x="429669" y="1137137"/>
                  </a:lnTo>
                  <a:lnTo>
                    <a:pt x="455481" y="1100690"/>
                  </a:lnTo>
                  <a:lnTo>
                    <a:pt x="481952" y="1064695"/>
                  </a:lnTo>
                  <a:lnTo>
                    <a:pt x="509074" y="1029158"/>
                  </a:lnTo>
                  <a:lnTo>
                    <a:pt x="536839" y="994087"/>
                  </a:lnTo>
                  <a:lnTo>
                    <a:pt x="565239" y="959491"/>
                  </a:lnTo>
                  <a:lnTo>
                    <a:pt x="594266" y="925375"/>
                  </a:lnTo>
                  <a:lnTo>
                    <a:pt x="623912" y="891748"/>
                  </a:lnTo>
                  <a:lnTo>
                    <a:pt x="654169" y="858618"/>
                  </a:lnTo>
                  <a:lnTo>
                    <a:pt x="685029" y="825992"/>
                  </a:lnTo>
                  <a:lnTo>
                    <a:pt x="716484" y="793877"/>
                  </a:lnTo>
                  <a:lnTo>
                    <a:pt x="748525" y="762282"/>
                  </a:lnTo>
                  <a:lnTo>
                    <a:pt x="781145" y="731213"/>
                  </a:lnTo>
                  <a:lnTo>
                    <a:pt x="814336" y="700678"/>
                  </a:lnTo>
                  <a:lnTo>
                    <a:pt x="848089" y="670684"/>
                  </a:lnTo>
                  <a:lnTo>
                    <a:pt x="882397" y="641240"/>
                  </a:lnTo>
                  <a:lnTo>
                    <a:pt x="917251" y="612353"/>
                  </a:lnTo>
                  <a:lnTo>
                    <a:pt x="952644" y="584030"/>
                  </a:lnTo>
                  <a:lnTo>
                    <a:pt x="988567" y="556279"/>
                  </a:lnTo>
                  <a:lnTo>
                    <a:pt x="1025012" y="529108"/>
                  </a:lnTo>
                  <a:lnTo>
                    <a:pt x="1061971" y="502523"/>
                  </a:lnTo>
                  <a:lnTo>
                    <a:pt x="1099437" y="476532"/>
                  </a:lnTo>
                  <a:lnTo>
                    <a:pt x="1137400" y="451144"/>
                  </a:lnTo>
                  <a:lnTo>
                    <a:pt x="1175854" y="426366"/>
                  </a:lnTo>
                  <a:lnTo>
                    <a:pt x="1214790" y="402204"/>
                  </a:lnTo>
                  <a:lnTo>
                    <a:pt x="1254199" y="378667"/>
                  </a:lnTo>
                  <a:lnTo>
                    <a:pt x="1294075" y="355762"/>
                  </a:lnTo>
                  <a:lnTo>
                    <a:pt x="1334408" y="333497"/>
                  </a:lnTo>
                  <a:lnTo>
                    <a:pt x="1375191" y="311879"/>
                  </a:lnTo>
                  <a:lnTo>
                    <a:pt x="1416415" y="290917"/>
                  </a:lnTo>
                  <a:lnTo>
                    <a:pt x="1458074" y="270616"/>
                  </a:lnTo>
                  <a:lnTo>
                    <a:pt x="1500158" y="250985"/>
                  </a:lnTo>
                  <a:lnTo>
                    <a:pt x="1542659" y="232032"/>
                  </a:lnTo>
                  <a:lnTo>
                    <a:pt x="1585570" y="213764"/>
                  </a:lnTo>
                  <a:lnTo>
                    <a:pt x="1628882" y="196188"/>
                  </a:lnTo>
                  <a:lnTo>
                    <a:pt x="1672588" y="179313"/>
                  </a:lnTo>
                  <a:lnTo>
                    <a:pt x="1716679" y="163145"/>
                  </a:lnTo>
                  <a:lnTo>
                    <a:pt x="1761147" y="147692"/>
                  </a:lnTo>
                  <a:lnTo>
                    <a:pt x="1805984" y="132962"/>
                  </a:lnTo>
                  <a:lnTo>
                    <a:pt x="1851182" y="118962"/>
                  </a:lnTo>
                  <a:lnTo>
                    <a:pt x="1896734" y="105700"/>
                  </a:lnTo>
                  <a:lnTo>
                    <a:pt x="1942630" y="93183"/>
                  </a:lnTo>
                  <a:lnTo>
                    <a:pt x="1988864" y="81419"/>
                  </a:lnTo>
                  <a:lnTo>
                    <a:pt x="2035426" y="70415"/>
                  </a:lnTo>
                  <a:lnTo>
                    <a:pt x="2082309" y="60180"/>
                  </a:lnTo>
                  <a:lnTo>
                    <a:pt x="2129505" y="50720"/>
                  </a:lnTo>
                  <a:lnTo>
                    <a:pt x="2177006" y="42043"/>
                  </a:lnTo>
                  <a:lnTo>
                    <a:pt x="2224803" y="34156"/>
                  </a:lnTo>
                  <a:lnTo>
                    <a:pt x="2272889" y="27068"/>
                  </a:lnTo>
                  <a:lnTo>
                    <a:pt x="2321255" y="20786"/>
                  </a:lnTo>
                  <a:lnTo>
                    <a:pt x="2369894" y="15316"/>
                  </a:lnTo>
                  <a:lnTo>
                    <a:pt x="2418798" y="10667"/>
                  </a:lnTo>
                  <a:lnTo>
                    <a:pt x="2467957" y="6847"/>
                  </a:lnTo>
                  <a:lnTo>
                    <a:pt x="2517365" y="3863"/>
                  </a:lnTo>
                  <a:lnTo>
                    <a:pt x="2567014" y="1721"/>
                  </a:lnTo>
                  <a:lnTo>
                    <a:pt x="2616894" y="431"/>
                  </a:lnTo>
                  <a:lnTo>
                    <a:pt x="2666999" y="0"/>
                  </a:lnTo>
                  <a:lnTo>
                    <a:pt x="2717103" y="431"/>
                  </a:lnTo>
                  <a:lnTo>
                    <a:pt x="2766984" y="1721"/>
                  </a:lnTo>
                  <a:lnTo>
                    <a:pt x="2816632" y="3863"/>
                  </a:lnTo>
                  <a:lnTo>
                    <a:pt x="2866040" y="6847"/>
                  </a:lnTo>
                  <a:lnTo>
                    <a:pt x="2915200" y="10667"/>
                  </a:lnTo>
                  <a:lnTo>
                    <a:pt x="2964103" y="15316"/>
                  </a:lnTo>
                  <a:lnTo>
                    <a:pt x="3012742" y="20786"/>
                  </a:lnTo>
                  <a:lnTo>
                    <a:pt x="3061108" y="27068"/>
                  </a:lnTo>
                  <a:lnTo>
                    <a:pt x="3109194" y="34156"/>
                  </a:lnTo>
                  <a:lnTo>
                    <a:pt x="3156991" y="42043"/>
                  </a:lnTo>
                  <a:lnTo>
                    <a:pt x="3204492" y="50720"/>
                  </a:lnTo>
                  <a:lnTo>
                    <a:pt x="3251688" y="60180"/>
                  </a:lnTo>
                  <a:lnTo>
                    <a:pt x="3298571" y="70415"/>
                  </a:lnTo>
                  <a:lnTo>
                    <a:pt x="3345133" y="81419"/>
                  </a:lnTo>
                  <a:lnTo>
                    <a:pt x="3391367" y="93183"/>
                  </a:lnTo>
                  <a:lnTo>
                    <a:pt x="3437263" y="105700"/>
                  </a:lnTo>
                  <a:lnTo>
                    <a:pt x="3482815" y="118962"/>
                  </a:lnTo>
                  <a:lnTo>
                    <a:pt x="3528013" y="132962"/>
                  </a:lnTo>
                  <a:lnTo>
                    <a:pt x="3572850" y="147692"/>
                  </a:lnTo>
                  <a:lnTo>
                    <a:pt x="3617318" y="163145"/>
                  </a:lnTo>
                  <a:lnTo>
                    <a:pt x="3661409" y="179313"/>
                  </a:lnTo>
                  <a:lnTo>
                    <a:pt x="3705115" y="196188"/>
                  </a:lnTo>
                  <a:lnTo>
                    <a:pt x="3748427" y="213764"/>
                  </a:lnTo>
                  <a:lnTo>
                    <a:pt x="3791338" y="232032"/>
                  </a:lnTo>
                  <a:lnTo>
                    <a:pt x="3833839" y="250985"/>
                  </a:lnTo>
                  <a:lnTo>
                    <a:pt x="3875923" y="270616"/>
                  </a:lnTo>
                  <a:lnTo>
                    <a:pt x="3917582" y="290917"/>
                  </a:lnTo>
                  <a:lnTo>
                    <a:pt x="3958806" y="311879"/>
                  </a:lnTo>
                  <a:lnTo>
                    <a:pt x="3999589" y="333497"/>
                  </a:lnTo>
                  <a:lnTo>
                    <a:pt x="4039923" y="355762"/>
                  </a:lnTo>
                  <a:lnTo>
                    <a:pt x="4079798" y="378667"/>
                  </a:lnTo>
                  <a:lnTo>
                    <a:pt x="4119207" y="402204"/>
                  </a:lnTo>
                  <a:lnTo>
                    <a:pt x="4158143" y="426366"/>
                  </a:lnTo>
                  <a:lnTo>
                    <a:pt x="4196597" y="451144"/>
                  </a:lnTo>
                  <a:lnTo>
                    <a:pt x="4234560" y="476532"/>
                  </a:lnTo>
                  <a:lnTo>
                    <a:pt x="4272026" y="502523"/>
                  </a:lnTo>
                  <a:lnTo>
                    <a:pt x="4308985" y="529108"/>
                  </a:lnTo>
                  <a:lnTo>
                    <a:pt x="4345430" y="556279"/>
                  </a:lnTo>
                  <a:lnTo>
                    <a:pt x="4381353" y="584030"/>
                  </a:lnTo>
                  <a:lnTo>
                    <a:pt x="4416746" y="612353"/>
                  </a:lnTo>
                  <a:lnTo>
                    <a:pt x="4451600" y="641240"/>
                  </a:lnTo>
                  <a:lnTo>
                    <a:pt x="4485908" y="670684"/>
                  </a:lnTo>
                  <a:lnTo>
                    <a:pt x="4519661" y="700678"/>
                  </a:lnTo>
                  <a:lnTo>
                    <a:pt x="4552852" y="731213"/>
                  </a:lnTo>
                  <a:lnTo>
                    <a:pt x="4585472" y="762282"/>
                  </a:lnTo>
                  <a:lnTo>
                    <a:pt x="4617513" y="793877"/>
                  </a:lnTo>
                  <a:lnTo>
                    <a:pt x="4648968" y="825992"/>
                  </a:lnTo>
                  <a:lnTo>
                    <a:pt x="4679828" y="858618"/>
                  </a:lnTo>
                  <a:lnTo>
                    <a:pt x="4710085" y="891748"/>
                  </a:lnTo>
                  <a:lnTo>
                    <a:pt x="4739731" y="925375"/>
                  </a:lnTo>
                  <a:lnTo>
                    <a:pt x="4768758" y="959491"/>
                  </a:lnTo>
                  <a:lnTo>
                    <a:pt x="4797158" y="994087"/>
                  </a:lnTo>
                  <a:lnTo>
                    <a:pt x="4824923" y="1029158"/>
                  </a:lnTo>
                  <a:lnTo>
                    <a:pt x="4852045" y="1064695"/>
                  </a:lnTo>
                  <a:lnTo>
                    <a:pt x="4878516" y="1100690"/>
                  </a:lnTo>
                  <a:lnTo>
                    <a:pt x="4904328" y="1137137"/>
                  </a:lnTo>
                  <a:lnTo>
                    <a:pt x="4929472" y="1174028"/>
                  </a:lnTo>
                  <a:lnTo>
                    <a:pt x="4953941" y="1211354"/>
                  </a:lnTo>
                  <a:lnTo>
                    <a:pt x="4977726" y="1249109"/>
                  </a:lnTo>
                  <a:lnTo>
                    <a:pt x="5000820" y="1287285"/>
                  </a:lnTo>
                  <a:lnTo>
                    <a:pt x="5023214" y="1325875"/>
                  </a:lnTo>
                  <a:lnTo>
                    <a:pt x="5044901" y="1364870"/>
                  </a:lnTo>
                  <a:lnTo>
                    <a:pt x="5065873" y="1404264"/>
                  </a:lnTo>
                  <a:lnTo>
                    <a:pt x="5086120" y="1444048"/>
                  </a:lnTo>
                  <a:lnTo>
                    <a:pt x="5105636" y="1484216"/>
                  </a:lnTo>
                  <a:lnTo>
                    <a:pt x="5124412" y="1524760"/>
                  </a:lnTo>
                  <a:lnTo>
                    <a:pt x="5142440" y="1565672"/>
                  </a:lnTo>
                  <a:lnTo>
                    <a:pt x="5159712" y="1606944"/>
                  </a:lnTo>
                  <a:lnTo>
                    <a:pt x="5176220" y="1648570"/>
                  </a:lnTo>
                  <a:lnTo>
                    <a:pt x="5191956" y="1690541"/>
                  </a:lnTo>
                  <a:lnTo>
                    <a:pt x="5206912" y="1732850"/>
                  </a:lnTo>
                  <a:lnTo>
                    <a:pt x="5221079" y="1775490"/>
                  </a:lnTo>
                  <a:lnTo>
                    <a:pt x="5234451" y="1818453"/>
                  </a:lnTo>
                  <a:lnTo>
                    <a:pt x="5247018" y="1861731"/>
                  </a:lnTo>
                  <a:lnTo>
                    <a:pt x="5258773" y="1905317"/>
                  </a:lnTo>
                  <a:lnTo>
                    <a:pt x="5269708" y="1949203"/>
                  </a:lnTo>
                  <a:lnTo>
                    <a:pt x="5279814" y="1993382"/>
                  </a:lnTo>
                  <a:lnTo>
                    <a:pt x="5289083" y="2037846"/>
                  </a:lnTo>
                  <a:lnTo>
                    <a:pt x="5297508" y="2082588"/>
                  </a:lnTo>
                  <a:lnTo>
                    <a:pt x="5305080" y="2127600"/>
                  </a:lnTo>
                  <a:lnTo>
                    <a:pt x="5311792" y="2172875"/>
                  </a:lnTo>
                  <a:lnTo>
                    <a:pt x="5317635" y="2218405"/>
                  </a:lnTo>
                  <a:lnTo>
                    <a:pt x="5322601" y="2264182"/>
                  </a:lnTo>
                  <a:lnTo>
                    <a:pt x="5326682" y="2310199"/>
                  </a:lnTo>
                  <a:lnTo>
                    <a:pt x="5329871" y="2356449"/>
                  </a:lnTo>
                  <a:lnTo>
                    <a:pt x="5332158" y="2402924"/>
                  </a:lnTo>
                  <a:lnTo>
                    <a:pt x="5333536" y="2449616"/>
                  </a:lnTo>
                  <a:lnTo>
                    <a:pt x="5333998" y="2496518"/>
                  </a:lnTo>
                  <a:lnTo>
                    <a:pt x="5333536" y="2543419"/>
                  </a:lnTo>
                  <a:lnTo>
                    <a:pt x="5332158" y="2590111"/>
                  </a:lnTo>
                  <a:lnTo>
                    <a:pt x="5329871" y="2636586"/>
                  </a:lnTo>
                  <a:lnTo>
                    <a:pt x="5326682" y="2682836"/>
                  </a:lnTo>
                  <a:lnTo>
                    <a:pt x="5322601" y="2728853"/>
                  </a:lnTo>
                  <a:lnTo>
                    <a:pt x="5317635" y="2774630"/>
                  </a:lnTo>
                  <a:lnTo>
                    <a:pt x="5311792" y="2820160"/>
                  </a:lnTo>
                  <a:lnTo>
                    <a:pt x="5305080" y="2865435"/>
                  </a:lnTo>
                  <a:lnTo>
                    <a:pt x="5297508" y="2910447"/>
                  </a:lnTo>
                  <a:lnTo>
                    <a:pt x="5289083" y="2955189"/>
                  </a:lnTo>
                  <a:lnTo>
                    <a:pt x="5279814" y="2999653"/>
                  </a:lnTo>
                  <a:lnTo>
                    <a:pt x="5269708" y="3043832"/>
                  </a:lnTo>
                  <a:lnTo>
                    <a:pt x="5258773" y="3087718"/>
                  </a:lnTo>
                  <a:lnTo>
                    <a:pt x="5247018" y="3131304"/>
                  </a:lnTo>
                  <a:lnTo>
                    <a:pt x="5234451" y="3174582"/>
                  </a:lnTo>
                  <a:lnTo>
                    <a:pt x="5221079" y="3217545"/>
                  </a:lnTo>
                  <a:lnTo>
                    <a:pt x="5206912" y="3260185"/>
                  </a:lnTo>
                  <a:lnTo>
                    <a:pt x="5191956" y="3302494"/>
                  </a:lnTo>
                  <a:lnTo>
                    <a:pt x="5176220" y="3344465"/>
                  </a:lnTo>
                  <a:lnTo>
                    <a:pt x="5159712" y="3386091"/>
                  </a:lnTo>
                  <a:lnTo>
                    <a:pt x="5142440" y="3427363"/>
                  </a:lnTo>
                  <a:lnTo>
                    <a:pt x="5124412" y="3468275"/>
                  </a:lnTo>
                  <a:lnTo>
                    <a:pt x="5105636" y="3508819"/>
                  </a:lnTo>
                  <a:lnTo>
                    <a:pt x="5086120" y="3548987"/>
                  </a:lnTo>
                  <a:lnTo>
                    <a:pt x="5065873" y="3588771"/>
                  </a:lnTo>
                  <a:lnTo>
                    <a:pt x="5044901" y="3628165"/>
                  </a:lnTo>
                  <a:lnTo>
                    <a:pt x="5023214" y="3667161"/>
                  </a:lnTo>
                  <a:lnTo>
                    <a:pt x="5000820" y="3705750"/>
                  </a:lnTo>
                  <a:lnTo>
                    <a:pt x="4977726" y="3743926"/>
                  </a:lnTo>
                  <a:lnTo>
                    <a:pt x="4953941" y="3781681"/>
                  </a:lnTo>
                  <a:lnTo>
                    <a:pt x="4929472" y="3819008"/>
                  </a:lnTo>
                  <a:lnTo>
                    <a:pt x="4904328" y="3855898"/>
                  </a:lnTo>
                  <a:lnTo>
                    <a:pt x="4878516" y="3892345"/>
                  </a:lnTo>
                  <a:lnTo>
                    <a:pt x="4852045" y="3928341"/>
                  </a:lnTo>
                  <a:lnTo>
                    <a:pt x="4824923" y="3963877"/>
                  </a:lnTo>
                  <a:lnTo>
                    <a:pt x="4797158" y="3998948"/>
                  </a:lnTo>
                  <a:lnTo>
                    <a:pt x="4768758" y="4033545"/>
                  </a:lnTo>
                  <a:lnTo>
                    <a:pt x="4739731" y="4067660"/>
                  </a:lnTo>
                  <a:lnTo>
                    <a:pt x="4710085" y="4101287"/>
                  </a:lnTo>
                  <a:lnTo>
                    <a:pt x="4679828" y="4134417"/>
                  </a:lnTo>
                  <a:lnTo>
                    <a:pt x="4648968" y="4167043"/>
                  </a:lnTo>
                  <a:lnTo>
                    <a:pt x="4617513" y="4199158"/>
                  </a:lnTo>
                  <a:lnTo>
                    <a:pt x="4585472" y="4230754"/>
                  </a:lnTo>
                  <a:lnTo>
                    <a:pt x="4552852" y="4261823"/>
                  </a:lnTo>
                  <a:lnTo>
                    <a:pt x="4519661" y="4292358"/>
                  </a:lnTo>
                  <a:lnTo>
                    <a:pt x="4485908" y="4322351"/>
                  </a:lnTo>
                  <a:lnTo>
                    <a:pt x="4451600" y="4351795"/>
                  </a:lnTo>
                  <a:lnTo>
                    <a:pt x="4416746" y="4380682"/>
                  </a:lnTo>
                  <a:lnTo>
                    <a:pt x="4381353" y="4409005"/>
                  </a:lnTo>
                  <a:lnTo>
                    <a:pt x="4345430" y="4436756"/>
                  </a:lnTo>
                  <a:lnTo>
                    <a:pt x="4308985" y="4463928"/>
                  </a:lnTo>
                  <a:lnTo>
                    <a:pt x="4272026" y="4490513"/>
                  </a:lnTo>
                  <a:lnTo>
                    <a:pt x="4234560" y="4516503"/>
                  </a:lnTo>
                  <a:lnTo>
                    <a:pt x="4196597" y="4541892"/>
                  </a:lnTo>
                  <a:lnTo>
                    <a:pt x="4158143" y="4566670"/>
                  </a:lnTo>
                  <a:lnTo>
                    <a:pt x="4119207" y="4590832"/>
                  </a:lnTo>
                  <a:lnTo>
                    <a:pt x="4079798" y="4614369"/>
                  </a:lnTo>
                  <a:lnTo>
                    <a:pt x="4039923" y="4637274"/>
                  </a:lnTo>
                  <a:lnTo>
                    <a:pt x="3999589" y="4659539"/>
                  </a:lnTo>
                  <a:lnTo>
                    <a:pt x="3958806" y="4681156"/>
                  </a:lnTo>
                  <a:lnTo>
                    <a:pt x="3917582" y="4702119"/>
                  </a:lnTo>
                  <a:lnTo>
                    <a:pt x="3875923" y="4722420"/>
                  </a:lnTo>
                  <a:lnTo>
                    <a:pt x="3833839" y="4742051"/>
                  </a:lnTo>
                  <a:lnTo>
                    <a:pt x="3791338" y="4761004"/>
                  </a:lnTo>
                  <a:lnTo>
                    <a:pt x="3748427" y="4779272"/>
                  </a:lnTo>
                  <a:lnTo>
                    <a:pt x="3705115" y="4796848"/>
                  </a:lnTo>
                  <a:lnTo>
                    <a:pt x="3661409" y="4813723"/>
                  </a:lnTo>
                  <a:lnTo>
                    <a:pt x="3617318" y="4829891"/>
                  </a:lnTo>
                  <a:lnTo>
                    <a:pt x="3572850" y="4845344"/>
                  </a:lnTo>
                  <a:lnTo>
                    <a:pt x="3528013" y="4860074"/>
                  </a:lnTo>
                  <a:lnTo>
                    <a:pt x="3482815" y="4874074"/>
                  </a:lnTo>
                  <a:lnTo>
                    <a:pt x="3437263" y="4887336"/>
                  </a:lnTo>
                  <a:lnTo>
                    <a:pt x="3391367" y="4899853"/>
                  </a:lnTo>
                  <a:lnTo>
                    <a:pt x="3345133" y="4911617"/>
                  </a:lnTo>
                  <a:lnTo>
                    <a:pt x="3298571" y="4922621"/>
                  </a:lnTo>
                  <a:lnTo>
                    <a:pt x="3251688" y="4932856"/>
                  </a:lnTo>
                  <a:lnTo>
                    <a:pt x="3204492" y="4942316"/>
                  </a:lnTo>
                  <a:lnTo>
                    <a:pt x="3156991" y="4950993"/>
                  </a:lnTo>
                  <a:lnTo>
                    <a:pt x="3109194" y="4958880"/>
                  </a:lnTo>
                  <a:lnTo>
                    <a:pt x="3061108" y="4965968"/>
                  </a:lnTo>
                  <a:lnTo>
                    <a:pt x="3012742" y="4972251"/>
                  </a:lnTo>
                  <a:lnTo>
                    <a:pt x="2964103" y="4977720"/>
                  </a:lnTo>
                  <a:lnTo>
                    <a:pt x="2915200" y="4982369"/>
                  </a:lnTo>
                  <a:lnTo>
                    <a:pt x="2866040" y="4986189"/>
                  </a:lnTo>
                  <a:lnTo>
                    <a:pt x="2816632" y="4989173"/>
                  </a:lnTo>
                  <a:lnTo>
                    <a:pt x="2766984" y="4991315"/>
                  </a:lnTo>
                  <a:lnTo>
                    <a:pt x="2717103" y="4992605"/>
                  </a:lnTo>
                  <a:lnTo>
                    <a:pt x="2666999" y="4993037"/>
                  </a:lnTo>
                  <a:lnTo>
                    <a:pt x="2616894" y="4992605"/>
                  </a:lnTo>
                  <a:lnTo>
                    <a:pt x="2567014" y="4991315"/>
                  </a:lnTo>
                  <a:lnTo>
                    <a:pt x="2517365" y="4989173"/>
                  </a:lnTo>
                  <a:lnTo>
                    <a:pt x="2467957" y="4986189"/>
                  </a:lnTo>
                  <a:lnTo>
                    <a:pt x="2418798" y="4982369"/>
                  </a:lnTo>
                  <a:lnTo>
                    <a:pt x="2369894" y="4977720"/>
                  </a:lnTo>
                  <a:lnTo>
                    <a:pt x="2321255" y="4972251"/>
                  </a:lnTo>
                  <a:lnTo>
                    <a:pt x="2272889" y="4965968"/>
                  </a:lnTo>
                  <a:lnTo>
                    <a:pt x="2224803" y="4958880"/>
                  </a:lnTo>
                  <a:lnTo>
                    <a:pt x="2177006" y="4950993"/>
                  </a:lnTo>
                  <a:lnTo>
                    <a:pt x="2129505" y="4942316"/>
                  </a:lnTo>
                  <a:lnTo>
                    <a:pt x="2082309" y="4932856"/>
                  </a:lnTo>
                  <a:lnTo>
                    <a:pt x="2035426" y="4922621"/>
                  </a:lnTo>
                  <a:lnTo>
                    <a:pt x="1988864" y="4911617"/>
                  </a:lnTo>
                  <a:lnTo>
                    <a:pt x="1942630" y="4899853"/>
                  </a:lnTo>
                  <a:lnTo>
                    <a:pt x="1896734" y="4887336"/>
                  </a:lnTo>
                  <a:lnTo>
                    <a:pt x="1851182" y="4874074"/>
                  </a:lnTo>
                  <a:lnTo>
                    <a:pt x="1805984" y="4860074"/>
                  </a:lnTo>
                  <a:lnTo>
                    <a:pt x="1761147" y="4845344"/>
                  </a:lnTo>
                  <a:lnTo>
                    <a:pt x="1716679" y="4829891"/>
                  </a:lnTo>
                  <a:lnTo>
                    <a:pt x="1672588" y="4813723"/>
                  </a:lnTo>
                  <a:lnTo>
                    <a:pt x="1628882" y="4796848"/>
                  </a:lnTo>
                  <a:lnTo>
                    <a:pt x="1585570" y="4779272"/>
                  </a:lnTo>
                  <a:lnTo>
                    <a:pt x="1542659" y="4761004"/>
                  </a:lnTo>
                  <a:lnTo>
                    <a:pt x="1500158" y="4742051"/>
                  </a:lnTo>
                  <a:lnTo>
                    <a:pt x="1458074" y="4722420"/>
                  </a:lnTo>
                  <a:lnTo>
                    <a:pt x="1416415" y="4702119"/>
                  </a:lnTo>
                  <a:lnTo>
                    <a:pt x="1375191" y="4681156"/>
                  </a:lnTo>
                  <a:lnTo>
                    <a:pt x="1334408" y="4659539"/>
                  </a:lnTo>
                  <a:lnTo>
                    <a:pt x="1294075" y="4637274"/>
                  </a:lnTo>
                  <a:lnTo>
                    <a:pt x="1254199" y="4614369"/>
                  </a:lnTo>
                  <a:lnTo>
                    <a:pt x="1214790" y="4590832"/>
                  </a:lnTo>
                  <a:lnTo>
                    <a:pt x="1175854" y="4566670"/>
                  </a:lnTo>
                  <a:lnTo>
                    <a:pt x="1137400" y="4541892"/>
                  </a:lnTo>
                  <a:lnTo>
                    <a:pt x="1099437" y="4516503"/>
                  </a:lnTo>
                  <a:lnTo>
                    <a:pt x="1061971" y="4490513"/>
                  </a:lnTo>
                  <a:lnTo>
                    <a:pt x="1025012" y="4463928"/>
                  </a:lnTo>
                  <a:lnTo>
                    <a:pt x="988567" y="4436756"/>
                  </a:lnTo>
                  <a:lnTo>
                    <a:pt x="952644" y="4409005"/>
                  </a:lnTo>
                  <a:lnTo>
                    <a:pt x="917251" y="4380682"/>
                  </a:lnTo>
                  <a:lnTo>
                    <a:pt x="882397" y="4351795"/>
                  </a:lnTo>
                  <a:lnTo>
                    <a:pt x="848089" y="4322351"/>
                  </a:lnTo>
                  <a:lnTo>
                    <a:pt x="814336" y="4292358"/>
                  </a:lnTo>
                  <a:lnTo>
                    <a:pt x="781145" y="4261823"/>
                  </a:lnTo>
                  <a:lnTo>
                    <a:pt x="748525" y="4230754"/>
                  </a:lnTo>
                  <a:lnTo>
                    <a:pt x="716484" y="4199158"/>
                  </a:lnTo>
                  <a:lnTo>
                    <a:pt x="685029" y="4167043"/>
                  </a:lnTo>
                  <a:lnTo>
                    <a:pt x="654169" y="4134417"/>
                  </a:lnTo>
                  <a:lnTo>
                    <a:pt x="623912" y="4101287"/>
                  </a:lnTo>
                  <a:lnTo>
                    <a:pt x="594266" y="4067660"/>
                  </a:lnTo>
                  <a:lnTo>
                    <a:pt x="565239" y="4033545"/>
                  </a:lnTo>
                  <a:lnTo>
                    <a:pt x="536839" y="3998948"/>
                  </a:lnTo>
                  <a:lnTo>
                    <a:pt x="509074" y="3963877"/>
                  </a:lnTo>
                  <a:lnTo>
                    <a:pt x="481952" y="3928341"/>
                  </a:lnTo>
                  <a:lnTo>
                    <a:pt x="455481" y="3892345"/>
                  </a:lnTo>
                  <a:lnTo>
                    <a:pt x="429669" y="3855898"/>
                  </a:lnTo>
                  <a:lnTo>
                    <a:pt x="404525" y="3819008"/>
                  </a:lnTo>
                  <a:lnTo>
                    <a:pt x="380056" y="3781681"/>
                  </a:lnTo>
                  <a:lnTo>
                    <a:pt x="356271" y="3743926"/>
                  </a:lnTo>
                  <a:lnTo>
                    <a:pt x="333177" y="3705750"/>
                  </a:lnTo>
                  <a:lnTo>
                    <a:pt x="310783" y="3667161"/>
                  </a:lnTo>
                  <a:lnTo>
                    <a:pt x="289096" y="3628165"/>
                  </a:lnTo>
                  <a:lnTo>
                    <a:pt x="268125" y="3588771"/>
                  </a:lnTo>
                  <a:lnTo>
                    <a:pt x="247877" y="3548987"/>
                  </a:lnTo>
                  <a:lnTo>
                    <a:pt x="228361" y="3508819"/>
                  </a:lnTo>
                  <a:lnTo>
                    <a:pt x="209585" y="3468275"/>
                  </a:lnTo>
                  <a:lnTo>
                    <a:pt x="191557" y="3427363"/>
                  </a:lnTo>
                  <a:lnTo>
                    <a:pt x="174285" y="3386091"/>
                  </a:lnTo>
                  <a:lnTo>
                    <a:pt x="157777" y="3344465"/>
                  </a:lnTo>
                  <a:lnTo>
                    <a:pt x="142041" y="3302494"/>
                  </a:lnTo>
                  <a:lnTo>
                    <a:pt x="127085" y="3260185"/>
                  </a:lnTo>
                  <a:lnTo>
                    <a:pt x="112918" y="3217545"/>
                  </a:lnTo>
                  <a:lnTo>
                    <a:pt x="99546" y="3174582"/>
                  </a:lnTo>
                  <a:lnTo>
                    <a:pt x="86979" y="3131304"/>
                  </a:lnTo>
                  <a:lnTo>
                    <a:pt x="75224" y="3087718"/>
                  </a:lnTo>
                  <a:lnTo>
                    <a:pt x="64289" y="3043832"/>
                  </a:lnTo>
                  <a:lnTo>
                    <a:pt x="54183" y="2999653"/>
                  </a:lnTo>
                  <a:lnTo>
                    <a:pt x="44914" y="2955189"/>
                  </a:lnTo>
                  <a:lnTo>
                    <a:pt x="36489" y="2910447"/>
                  </a:lnTo>
                  <a:lnTo>
                    <a:pt x="28917" y="2865435"/>
                  </a:lnTo>
                  <a:lnTo>
                    <a:pt x="22205" y="2820160"/>
                  </a:lnTo>
                  <a:lnTo>
                    <a:pt x="16362" y="2774630"/>
                  </a:lnTo>
                  <a:lnTo>
                    <a:pt x="11396" y="2728853"/>
                  </a:lnTo>
                  <a:lnTo>
                    <a:pt x="7315" y="2682836"/>
                  </a:lnTo>
                  <a:lnTo>
                    <a:pt x="4126" y="2636586"/>
                  </a:lnTo>
                  <a:lnTo>
                    <a:pt x="1839" y="2590111"/>
                  </a:lnTo>
                  <a:lnTo>
                    <a:pt x="461" y="2543419"/>
                  </a:lnTo>
                  <a:lnTo>
                    <a:pt x="0" y="2496518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57306" y="2221484"/>
            <a:ext cx="33585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0" b="0" spc="-29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6000" b="0" spc="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6000" b="0" spc="-6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S  Y </a:t>
            </a: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TIPO DE 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6000" b="0" spc="-150" dirty="0">
                <a:solidFill>
                  <a:srgbClr val="000000"/>
                </a:solidFill>
                <a:latin typeface="Calibri"/>
                <a:cs typeface="Calibri"/>
              </a:rPr>
              <a:t>DATOS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899" y="826007"/>
            <a:ext cx="1427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25" dirty="0">
                <a:solidFill>
                  <a:srgbClr val="0D0D0D"/>
                </a:solidFill>
                <a:latin typeface="Calibri"/>
                <a:cs typeface="Calibri"/>
              </a:rPr>
              <a:t>Variables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6655"/>
            <a:ext cx="10459085" cy="6382385"/>
            <a:chOff x="0" y="336655"/>
            <a:chExt cx="10459085" cy="6382385"/>
          </a:xfrm>
        </p:grpSpPr>
        <p:sp>
          <p:nvSpPr>
            <p:cNvPr id="6" name="object 6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6772" y="1607948"/>
              <a:ext cx="4572000" cy="4572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18485" y="2639059"/>
            <a:ext cx="423989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¿Qué</a:t>
            </a:r>
            <a:r>
              <a:rPr sz="6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6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6600" spc="-1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variable?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728472"/>
            <a:ext cx="1950720" cy="880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1427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solidFill>
                  <a:srgbClr val="0D0D0D"/>
                </a:solidFill>
              </a:rPr>
              <a:t>Variables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7" name="object 7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783" y="2690244"/>
              <a:ext cx="3334719" cy="33347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55512" y="2073147"/>
            <a:ext cx="1966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N</a:t>
            </a:r>
            <a:r>
              <a:rPr sz="4000" b="1" spc="-5" dirty="0">
                <a:latin typeface="Calibri"/>
                <a:cs typeface="Calibri"/>
              </a:rPr>
              <a:t>O</a:t>
            </a:r>
            <a:r>
              <a:rPr sz="4000" b="1" spc="5" dirty="0">
                <a:latin typeface="Calibri"/>
                <a:cs typeface="Calibri"/>
              </a:rPr>
              <a:t>M</a:t>
            </a:r>
            <a:r>
              <a:rPr sz="4000" b="1" spc="-5" dirty="0">
                <a:latin typeface="Calibri"/>
                <a:cs typeface="Calibri"/>
              </a:rPr>
              <a:t>BR</a:t>
            </a:r>
            <a:r>
              <a:rPr sz="4000" b="1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6069" y="1985771"/>
            <a:ext cx="1795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1155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LO </a:t>
            </a:r>
            <a:r>
              <a:rPr sz="2000" b="1" spc="-5" dirty="0">
                <a:latin typeface="Calibri"/>
                <a:cs typeface="Calibri"/>
              </a:rPr>
              <a:t>QUE </a:t>
            </a:r>
            <a:r>
              <a:rPr sz="2000" b="1" spc="-10" dirty="0">
                <a:latin typeface="Calibri"/>
                <a:cs typeface="Calibri"/>
              </a:rPr>
              <a:t>QUIERES </a:t>
            </a:r>
            <a:r>
              <a:rPr sz="2000" b="1" spc="-4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GUARDAR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4344" y="3039363"/>
            <a:ext cx="115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ED7D31"/>
                </a:solidFill>
                <a:latin typeface="Calibri"/>
                <a:cs typeface="Calibri"/>
              </a:rPr>
              <a:t>J</a:t>
            </a:r>
            <a:r>
              <a:rPr sz="4000" b="1" spc="-110" dirty="0">
                <a:solidFill>
                  <a:srgbClr val="ED7D31"/>
                </a:solidFill>
                <a:latin typeface="Calibri"/>
                <a:cs typeface="Calibri"/>
              </a:rPr>
              <a:t>U</a:t>
            </a:r>
            <a:r>
              <a:rPr sz="4000" b="1" dirty="0">
                <a:solidFill>
                  <a:srgbClr val="ED7D31"/>
                </a:solidFill>
                <a:latin typeface="Calibri"/>
                <a:cs typeface="Calibri"/>
              </a:rPr>
              <a:t>AN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6503" y="3370653"/>
            <a:ext cx="2849880" cy="1068070"/>
          </a:xfrm>
          <a:custGeom>
            <a:avLst/>
            <a:gdLst/>
            <a:ahLst/>
            <a:cxnLst/>
            <a:rect l="l" t="t" r="r" b="b"/>
            <a:pathLst>
              <a:path w="2849879" h="1068070">
                <a:moveTo>
                  <a:pt x="169047" y="896576"/>
                </a:moveTo>
                <a:lnTo>
                  <a:pt x="0" y="986950"/>
                </a:lnTo>
                <a:lnTo>
                  <a:pt x="173727" y="1067963"/>
                </a:lnTo>
                <a:lnTo>
                  <a:pt x="172188" y="1011603"/>
                </a:lnTo>
                <a:lnTo>
                  <a:pt x="143935" y="1011603"/>
                </a:lnTo>
                <a:lnTo>
                  <a:pt x="141709" y="954496"/>
                </a:lnTo>
                <a:lnTo>
                  <a:pt x="170597" y="953369"/>
                </a:lnTo>
                <a:lnTo>
                  <a:pt x="169047" y="896576"/>
                </a:lnTo>
                <a:close/>
              </a:path>
              <a:path w="2849879" h="1068070">
                <a:moveTo>
                  <a:pt x="170597" y="953369"/>
                </a:moveTo>
                <a:lnTo>
                  <a:pt x="141709" y="954496"/>
                </a:lnTo>
                <a:lnTo>
                  <a:pt x="143935" y="1011603"/>
                </a:lnTo>
                <a:lnTo>
                  <a:pt x="172158" y="1010502"/>
                </a:lnTo>
                <a:lnTo>
                  <a:pt x="170597" y="953369"/>
                </a:lnTo>
                <a:close/>
              </a:path>
              <a:path w="2849879" h="1068070">
                <a:moveTo>
                  <a:pt x="172158" y="1010502"/>
                </a:moveTo>
                <a:lnTo>
                  <a:pt x="143935" y="1011603"/>
                </a:lnTo>
                <a:lnTo>
                  <a:pt x="172188" y="1011603"/>
                </a:lnTo>
                <a:lnTo>
                  <a:pt x="172158" y="1010502"/>
                </a:lnTo>
                <a:close/>
              </a:path>
              <a:path w="2849879" h="1068070">
                <a:moveTo>
                  <a:pt x="198203" y="952293"/>
                </a:moveTo>
                <a:lnTo>
                  <a:pt x="170597" y="953369"/>
                </a:lnTo>
                <a:lnTo>
                  <a:pt x="172158" y="1010502"/>
                </a:lnTo>
                <a:lnTo>
                  <a:pt x="201301" y="1009365"/>
                </a:lnTo>
                <a:lnTo>
                  <a:pt x="267992" y="1004672"/>
                </a:lnTo>
                <a:lnTo>
                  <a:pt x="333985" y="998752"/>
                </a:lnTo>
                <a:lnTo>
                  <a:pt x="399455" y="991623"/>
                </a:lnTo>
                <a:lnTo>
                  <a:pt x="527376" y="974022"/>
                </a:lnTo>
                <a:lnTo>
                  <a:pt x="590106" y="963564"/>
                </a:lnTo>
                <a:lnTo>
                  <a:pt x="650364" y="952326"/>
                </a:lnTo>
                <a:lnTo>
                  <a:pt x="197735" y="952326"/>
                </a:lnTo>
                <a:lnTo>
                  <a:pt x="198203" y="952293"/>
                </a:lnTo>
                <a:close/>
              </a:path>
              <a:path w="2849879" h="1068070">
                <a:moveTo>
                  <a:pt x="650629" y="952276"/>
                </a:moveTo>
                <a:lnTo>
                  <a:pt x="198627" y="952276"/>
                </a:lnTo>
                <a:lnTo>
                  <a:pt x="197735" y="952326"/>
                </a:lnTo>
                <a:lnTo>
                  <a:pt x="650364" y="952326"/>
                </a:lnTo>
                <a:lnTo>
                  <a:pt x="650629" y="952276"/>
                </a:lnTo>
                <a:close/>
              </a:path>
              <a:path w="2849879" h="1068070">
                <a:moveTo>
                  <a:pt x="672933" y="947682"/>
                </a:moveTo>
                <a:lnTo>
                  <a:pt x="263706" y="947682"/>
                </a:lnTo>
                <a:lnTo>
                  <a:pt x="198203" y="952293"/>
                </a:lnTo>
                <a:lnTo>
                  <a:pt x="198627" y="952276"/>
                </a:lnTo>
                <a:lnTo>
                  <a:pt x="650629" y="952276"/>
                </a:lnTo>
                <a:lnTo>
                  <a:pt x="651535" y="952107"/>
                </a:lnTo>
                <a:lnTo>
                  <a:pt x="672933" y="947682"/>
                </a:lnTo>
                <a:close/>
              </a:path>
              <a:path w="2849879" h="1068070">
                <a:moveTo>
                  <a:pt x="701118" y="941854"/>
                </a:moveTo>
                <a:lnTo>
                  <a:pt x="328609" y="941854"/>
                </a:lnTo>
                <a:lnTo>
                  <a:pt x="263400" y="947704"/>
                </a:lnTo>
                <a:lnTo>
                  <a:pt x="263706" y="947682"/>
                </a:lnTo>
                <a:lnTo>
                  <a:pt x="672933" y="947682"/>
                </a:lnTo>
                <a:lnTo>
                  <a:pt x="701118" y="941854"/>
                </a:lnTo>
                <a:close/>
              </a:path>
              <a:path w="2849879" h="1068070">
                <a:moveTo>
                  <a:pt x="732833" y="934853"/>
                </a:moveTo>
                <a:lnTo>
                  <a:pt x="392866" y="934853"/>
                </a:lnTo>
                <a:lnTo>
                  <a:pt x="328319" y="941880"/>
                </a:lnTo>
                <a:lnTo>
                  <a:pt x="328609" y="941854"/>
                </a:lnTo>
                <a:lnTo>
                  <a:pt x="701118" y="941854"/>
                </a:lnTo>
                <a:lnTo>
                  <a:pt x="711669" y="939673"/>
                </a:lnTo>
                <a:lnTo>
                  <a:pt x="732833" y="934853"/>
                </a:lnTo>
                <a:close/>
              </a:path>
              <a:path w="2849879" h="1068070">
                <a:moveTo>
                  <a:pt x="805809" y="917461"/>
                </a:moveTo>
                <a:lnTo>
                  <a:pt x="519183" y="917461"/>
                </a:lnTo>
                <a:lnTo>
                  <a:pt x="392432" y="934900"/>
                </a:lnTo>
                <a:lnTo>
                  <a:pt x="392866" y="934853"/>
                </a:lnTo>
                <a:lnTo>
                  <a:pt x="732833" y="934853"/>
                </a:lnTo>
                <a:lnTo>
                  <a:pt x="770381" y="926302"/>
                </a:lnTo>
                <a:lnTo>
                  <a:pt x="805809" y="917461"/>
                </a:lnTo>
                <a:close/>
              </a:path>
              <a:path w="2849879" h="1068070">
                <a:moveTo>
                  <a:pt x="845166" y="907237"/>
                </a:moveTo>
                <a:lnTo>
                  <a:pt x="580438" y="907237"/>
                </a:lnTo>
                <a:lnTo>
                  <a:pt x="518760" y="917520"/>
                </a:lnTo>
                <a:lnTo>
                  <a:pt x="519183" y="917461"/>
                </a:lnTo>
                <a:lnTo>
                  <a:pt x="805809" y="917461"/>
                </a:lnTo>
                <a:lnTo>
                  <a:pt x="827545" y="912037"/>
                </a:lnTo>
                <a:lnTo>
                  <a:pt x="845166" y="907237"/>
                </a:lnTo>
                <a:close/>
              </a:path>
              <a:path w="2849879" h="1068070">
                <a:moveTo>
                  <a:pt x="886212" y="895977"/>
                </a:moveTo>
                <a:lnTo>
                  <a:pt x="640783" y="895977"/>
                </a:lnTo>
                <a:lnTo>
                  <a:pt x="580164" y="907282"/>
                </a:lnTo>
                <a:lnTo>
                  <a:pt x="580438" y="907237"/>
                </a:lnTo>
                <a:lnTo>
                  <a:pt x="845166" y="907237"/>
                </a:lnTo>
                <a:lnTo>
                  <a:pt x="883036" y="896919"/>
                </a:lnTo>
                <a:lnTo>
                  <a:pt x="886212" y="895977"/>
                </a:lnTo>
                <a:close/>
              </a:path>
              <a:path w="2849879" h="1068070">
                <a:moveTo>
                  <a:pt x="927374" y="883765"/>
                </a:moveTo>
                <a:lnTo>
                  <a:pt x="699816" y="883765"/>
                </a:lnTo>
                <a:lnTo>
                  <a:pt x="640512" y="896027"/>
                </a:lnTo>
                <a:lnTo>
                  <a:pt x="640783" y="895977"/>
                </a:lnTo>
                <a:lnTo>
                  <a:pt x="886212" y="895977"/>
                </a:lnTo>
                <a:lnTo>
                  <a:pt x="927374" y="883765"/>
                </a:lnTo>
                <a:close/>
              </a:path>
              <a:path w="2849879" h="1068070">
                <a:moveTo>
                  <a:pt x="968794" y="870644"/>
                </a:moveTo>
                <a:lnTo>
                  <a:pt x="757403" y="870644"/>
                </a:lnTo>
                <a:lnTo>
                  <a:pt x="699501" y="883830"/>
                </a:lnTo>
                <a:lnTo>
                  <a:pt x="699816" y="883765"/>
                </a:lnTo>
                <a:lnTo>
                  <a:pt x="927374" y="883765"/>
                </a:lnTo>
                <a:lnTo>
                  <a:pt x="936727" y="880990"/>
                </a:lnTo>
                <a:lnTo>
                  <a:pt x="968794" y="870644"/>
                </a:lnTo>
                <a:close/>
              </a:path>
              <a:path w="2849879" h="1068070">
                <a:moveTo>
                  <a:pt x="1010241" y="856661"/>
                </a:moveTo>
                <a:lnTo>
                  <a:pt x="813412" y="856661"/>
                </a:lnTo>
                <a:lnTo>
                  <a:pt x="757139" y="870704"/>
                </a:lnTo>
                <a:lnTo>
                  <a:pt x="757403" y="870644"/>
                </a:lnTo>
                <a:lnTo>
                  <a:pt x="968794" y="870644"/>
                </a:lnTo>
                <a:lnTo>
                  <a:pt x="988496" y="864288"/>
                </a:lnTo>
                <a:lnTo>
                  <a:pt x="1010241" y="856661"/>
                </a:lnTo>
                <a:close/>
              </a:path>
              <a:path w="2849879" h="1068070">
                <a:moveTo>
                  <a:pt x="1051291" y="841863"/>
                </a:moveTo>
                <a:lnTo>
                  <a:pt x="867705" y="841863"/>
                </a:lnTo>
                <a:lnTo>
                  <a:pt x="813122" y="856734"/>
                </a:lnTo>
                <a:lnTo>
                  <a:pt x="813412" y="856661"/>
                </a:lnTo>
                <a:lnTo>
                  <a:pt x="1010241" y="856661"/>
                </a:lnTo>
                <a:lnTo>
                  <a:pt x="1038217" y="846849"/>
                </a:lnTo>
                <a:lnTo>
                  <a:pt x="1051291" y="841863"/>
                </a:lnTo>
                <a:close/>
              </a:path>
              <a:path w="2849879" h="1068070">
                <a:moveTo>
                  <a:pt x="1091592" y="826297"/>
                </a:moveTo>
                <a:lnTo>
                  <a:pt x="920148" y="826297"/>
                </a:lnTo>
                <a:lnTo>
                  <a:pt x="867381" y="841952"/>
                </a:lnTo>
                <a:lnTo>
                  <a:pt x="867705" y="841863"/>
                </a:lnTo>
                <a:lnTo>
                  <a:pt x="1051291" y="841863"/>
                </a:lnTo>
                <a:lnTo>
                  <a:pt x="1085769" y="828715"/>
                </a:lnTo>
                <a:lnTo>
                  <a:pt x="1091592" y="826297"/>
                </a:lnTo>
                <a:close/>
              </a:path>
              <a:path w="2849879" h="1068070">
                <a:moveTo>
                  <a:pt x="1130808" y="810009"/>
                </a:moveTo>
                <a:lnTo>
                  <a:pt x="970605" y="810009"/>
                </a:lnTo>
                <a:lnTo>
                  <a:pt x="919794" y="826402"/>
                </a:lnTo>
                <a:lnTo>
                  <a:pt x="920148" y="826297"/>
                </a:lnTo>
                <a:lnTo>
                  <a:pt x="1091592" y="826297"/>
                </a:lnTo>
                <a:lnTo>
                  <a:pt x="1130808" y="810009"/>
                </a:lnTo>
                <a:close/>
              </a:path>
              <a:path w="2849879" h="1068070">
                <a:moveTo>
                  <a:pt x="1168231" y="793048"/>
                </a:moveTo>
                <a:lnTo>
                  <a:pt x="1018940" y="793048"/>
                </a:lnTo>
                <a:lnTo>
                  <a:pt x="970228" y="810131"/>
                </a:lnTo>
                <a:lnTo>
                  <a:pt x="970605" y="810009"/>
                </a:lnTo>
                <a:lnTo>
                  <a:pt x="1130808" y="810009"/>
                </a:lnTo>
                <a:lnTo>
                  <a:pt x="1168231" y="793048"/>
                </a:lnTo>
                <a:close/>
              </a:path>
              <a:path w="2849879" h="1068070">
                <a:moveTo>
                  <a:pt x="1204114" y="775465"/>
                </a:moveTo>
                <a:lnTo>
                  <a:pt x="1065013" y="775465"/>
                </a:lnTo>
                <a:lnTo>
                  <a:pt x="1018561" y="793181"/>
                </a:lnTo>
                <a:lnTo>
                  <a:pt x="1018940" y="793048"/>
                </a:lnTo>
                <a:lnTo>
                  <a:pt x="1168231" y="793048"/>
                </a:lnTo>
                <a:lnTo>
                  <a:pt x="1173883" y="790486"/>
                </a:lnTo>
                <a:lnTo>
                  <a:pt x="1204114" y="775465"/>
                </a:lnTo>
                <a:close/>
              </a:path>
              <a:path w="2849879" h="1068070">
                <a:moveTo>
                  <a:pt x="1238216" y="757313"/>
                </a:moveTo>
                <a:lnTo>
                  <a:pt x="1108688" y="757313"/>
                </a:lnTo>
                <a:lnTo>
                  <a:pt x="1107847" y="757678"/>
                </a:lnTo>
                <a:lnTo>
                  <a:pt x="1064632" y="775611"/>
                </a:lnTo>
                <a:lnTo>
                  <a:pt x="1065013" y="775465"/>
                </a:lnTo>
                <a:lnTo>
                  <a:pt x="1204114" y="775465"/>
                </a:lnTo>
                <a:lnTo>
                  <a:pt x="1214208" y="770450"/>
                </a:lnTo>
                <a:lnTo>
                  <a:pt x="1238216" y="757313"/>
                </a:lnTo>
                <a:close/>
              </a:path>
              <a:path w="2849879" h="1068070">
                <a:moveTo>
                  <a:pt x="1108249" y="757496"/>
                </a:moveTo>
                <a:lnTo>
                  <a:pt x="1107810" y="757678"/>
                </a:lnTo>
                <a:lnTo>
                  <a:pt x="1108249" y="757496"/>
                </a:lnTo>
                <a:close/>
              </a:path>
              <a:path w="2849879" h="1068070">
                <a:moveTo>
                  <a:pt x="1270326" y="738645"/>
                </a:moveTo>
                <a:lnTo>
                  <a:pt x="1149821" y="738645"/>
                </a:lnTo>
                <a:lnTo>
                  <a:pt x="1148906" y="739080"/>
                </a:lnTo>
                <a:lnTo>
                  <a:pt x="1108249" y="757496"/>
                </a:lnTo>
                <a:lnTo>
                  <a:pt x="1108688" y="757313"/>
                </a:lnTo>
                <a:lnTo>
                  <a:pt x="1238216" y="757313"/>
                </a:lnTo>
                <a:lnTo>
                  <a:pt x="1251891" y="749830"/>
                </a:lnTo>
                <a:lnTo>
                  <a:pt x="1270326" y="738645"/>
                </a:lnTo>
                <a:close/>
              </a:path>
              <a:path w="2849879" h="1068070">
                <a:moveTo>
                  <a:pt x="1149360" y="738854"/>
                </a:moveTo>
                <a:lnTo>
                  <a:pt x="1148863" y="739080"/>
                </a:lnTo>
                <a:lnTo>
                  <a:pt x="1149360" y="738854"/>
                </a:lnTo>
                <a:close/>
              </a:path>
              <a:path w="2849879" h="1068070">
                <a:moveTo>
                  <a:pt x="1300255" y="719521"/>
                </a:moveTo>
                <a:lnTo>
                  <a:pt x="1188272" y="719521"/>
                </a:lnTo>
                <a:lnTo>
                  <a:pt x="1187270" y="720043"/>
                </a:lnTo>
                <a:lnTo>
                  <a:pt x="1149360" y="738854"/>
                </a:lnTo>
                <a:lnTo>
                  <a:pt x="1149821" y="738645"/>
                </a:lnTo>
                <a:lnTo>
                  <a:pt x="1270326" y="738645"/>
                </a:lnTo>
                <a:lnTo>
                  <a:pt x="1286816" y="728642"/>
                </a:lnTo>
                <a:lnTo>
                  <a:pt x="1300255" y="719521"/>
                </a:lnTo>
                <a:close/>
              </a:path>
              <a:path w="2849879" h="1068070">
                <a:moveTo>
                  <a:pt x="1187750" y="719780"/>
                </a:moveTo>
                <a:lnTo>
                  <a:pt x="1187222" y="720043"/>
                </a:lnTo>
                <a:lnTo>
                  <a:pt x="1187750" y="719780"/>
                </a:lnTo>
                <a:close/>
              </a:path>
              <a:path w="2849879" h="1068070">
                <a:moveTo>
                  <a:pt x="1327830" y="700002"/>
                </a:moveTo>
                <a:lnTo>
                  <a:pt x="1223897" y="700002"/>
                </a:lnTo>
                <a:lnTo>
                  <a:pt x="1222792" y="700638"/>
                </a:lnTo>
                <a:lnTo>
                  <a:pt x="1187750" y="719780"/>
                </a:lnTo>
                <a:lnTo>
                  <a:pt x="1188272" y="719521"/>
                </a:lnTo>
                <a:lnTo>
                  <a:pt x="1300255" y="719521"/>
                </a:lnTo>
                <a:lnTo>
                  <a:pt x="1318872" y="706885"/>
                </a:lnTo>
                <a:lnTo>
                  <a:pt x="1327830" y="700002"/>
                </a:lnTo>
                <a:close/>
              </a:path>
              <a:path w="2849879" h="1068070">
                <a:moveTo>
                  <a:pt x="1223325" y="700315"/>
                </a:moveTo>
                <a:lnTo>
                  <a:pt x="1222734" y="700638"/>
                </a:lnTo>
                <a:lnTo>
                  <a:pt x="1223325" y="700315"/>
                </a:lnTo>
                <a:close/>
              </a:path>
              <a:path w="2849879" h="1068070">
                <a:moveTo>
                  <a:pt x="1223897" y="700002"/>
                </a:moveTo>
                <a:lnTo>
                  <a:pt x="1223325" y="700315"/>
                </a:lnTo>
                <a:lnTo>
                  <a:pt x="1222792" y="700638"/>
                </a:lnTo>
                <a:lnTo>
                  <a:pt x="1223897" y="700002"/>
                </a:lnTo>
                <a:close/>
              </a:path>
              <a:path w="2849879" h="1068070">
                <a:moveTo>
                  <a:pt x="1352912" y="680158"/>
                </a:moveTo>
                <a:lnTo>
                  <a:pt x="1256550" y="680158"/>
                </a:lnTo>
                <a:lnTo>
                  <a:pt x="1255325" y="680944"/>
                </a:lnTo>
                <a:lnTo>
                  <a:pt x="1223325" y="700315"/>
                </a:lnTo>
                <a:lnTo>
                  <a:pt x="1223897" y="700002"/>
                </a:lnTo>
                <a:lnTo>
                  <a:pt x="1327830" y="700002"/>
                </a:lnTo>
                <a:lnTo>
                  <a:pt x="1347943" y="684549"/>
                </a:lnTo>
                <a:lnTo>
                  <a:pt x="1352912" y="680158"/>
                </a:lnTo>
                <a:close/>
              </a:path>
              <a:path w="2849879" h="1068070">
                <a:moveTo>
                  <a:pt x="1255917" y="680543"/>
                </a:moveTo>
                <a:lnTo>
                  <a:pt x="1255254" y="680944"/>
                </a:lnTo>
                <a:lnTo>
                  <a:pt x="1255917" y="680543"/>
                </a:lnTo>
                <a:close/>
              </a:path>
              <a:path w="2849879" h="1068070">
                <a:moveTo>
                  <a:pt x="1256550" y="680158"/>
                </a:moveTo>
                <a:lnTo>
                  <a:pt x="1255917" y="680543"/>
                </a:lnTo>
                <a:lnTo>
                  <a:pt x="1255325" y="680944"/>
                </a:lnTo>
                <a:lnTo>
                  <a:pt x="1256550" y="680158"/>
                </a:lnTo>
                <a:close/>
              </a:path>
              <a:path w="2849879" h="1068070">
                <a:moveTo>
                  <a:pt x="1375386" y="660069"/>
                </a:moveTo>
                <a:lnTo>
                  <a:pt x="1286083" y="660069"/>
                </a:lnTo>
                <a:lnTo>
                  <a:pt x="1284720" y="661054"/>
                </a:lnTo>
                <a:lnTo>
                  <a:pt x="1255917" y="680543"/>
                </a:lnTo>
                <a:lnTo>
                  <a:pt x="1256550" y="680158"/>
                </a:lnTo>
                <a:lnTo>
                  <a:pt x="1352912" y="680158"/>
                </a:lnTo>
                <a:lnTo>
                  <a:pt x="1373912" y="661601"/>
                </a:lnTo>
                <a:lnTo>
                  <a:pt x="1375386" y="660069"/>
                </a:lnTo>
                <a:close/>
              </a:path>
              <a:path w="2849879" h="1068070">
                <a:moveTo>
                  <a:pt x="1285383" y="660544"/>
                </a:moveTo>
                <a:lnTo>
                  <a:pt x="1284633" y="661054"/>
                </a:lnTo>
                <a:lnTo>
                  <a:pt x="1285383" y="660544"/>
                </a:lnTo>
                <a:close/>
              </a:path>
              <a:path w="2849879" h="1068070">
                <a:moveTo>
                  <a:pt x="1286083" y="660069"/>
                </a:moveTo>
                <a:lnTo>
                  <a:pt x="1285383" y="660544"/>
                </a:lnTo>
                <a:lnTo>
                  <a:pt x="1284720" y="661054"/>
                </a:lnTo>
                <a:lnTo>
                  <a:pt x="1286083" y="660069"/>
                </a:lnTo>
                <a:close/>
              </a:path>
              <a:path w="2849879" h="1068070">
                <a:moveTo>
                  <a:pt x="1394865" y="639828"/>
                </a:moveTo>
                <a:lnTo>
                  <a:pt x="1312348" y="639828"/>
                </a:lnTo>
                <a:lnTo>
                  <a:pt x="1310835" y="641075"/>
                </a:lnTo>
                <a:lnTo>
                  <a:pt x="1285383" y="660544"/>
                </a:lnTo>
                <a:lnTo>
                  <a:pt x="1286083" y="660069"/>
                </a:lnTo>
                <a:lnTo>
                  <a:pt x="1375386" y="660069"/>
                </a:lnTo>
                <a:lnTo>
                  <a:pt x="1394865" y="639828"/>
                </a:lnTo>
                <a:close/>
              </a:path>
              <a:path w="2849879" h="1068070">
                <a:moveTo>
                  <a:pt x="1311572" y="640424"/>
                </a:moveTo>
                <a:lnTo>
                  <a:pt x="1310724" y="641075"/>
                </a:lnTo>
                <a:lnTo>
                  <a:pt x="1311572" y="640424"/>
                </a:lnTo>
                <a:close/>
              </a:path>
              <a:path w="2849879" h="1068070">
                <a:moveTo>
                  <a:pt x="1312348" y="639828"/>
                </a:moveTo>
                <a:lnTo>
                  <a:pt x="1311572" y="640424"/>
                </a:lnTo>
                <a:lnTo>
                  <a:pt x="1310835" y="641075"/>
                </a:lnTo>
                <a:lnTo>
                  <a:pt x="1312348" y="639828"/>
                </a:lnTo>
                <a:close/>
              </a:path>
              <a:path w="2849879" h="1068070">
                <a:moveTo>
                  <a:pt x="1334340" y="620302"/>
                </a:moveTo>
                <a:lnTo>
                  <a:pt x="1311572" y="640424"/>
                </a:lnTo>
                <a:lnTo>
                  <a:pt x="1312348" y="639828"/>
                </a:lnTo>
                <a:lnTo>
                  <a:pt x="1394865" y="639828"/>
                </a:lnTo>
                <a:lnTo>
                  <a:pt x="1396640" y="637984"/>
                </a:lnTo>
                <a:lnTo>
                  <a:pt x="1409995" y="621139"/>
                </a:lnTo>
                <a:lnTo>
                  <a:pt x="1333535" y="621139"/>
                </a:lnTo>
                <a:lnTo>
                  <a:pt x="1334340" y="620302"/>
                </a:lnTo>
                <a:close/>
              </a:path>
              <a:path w="2849879" h="1068070">
                <a:moveTo>
                  <a:pt x="1335201" y="619541"/>
                </a:moveTo>
                <a:lnTo>
                  <a:pt x="1334340" y="620302"/>
                </a:lnTo>
                <a:lnTo>
                  <a:pt x="1333535" y="621139"/>
                </a:lnTo>
                <a:lnTo>
                  <a:pt x="1335201" y="619541"/>
                </a:lnTo>
                <a:close/>
              </a:path>
              <a:path w="2849879" h="1068070">
                <a:moveTo>
                  <a:pt x="1411261" y="619541"/>
                </a:moveTo>
                <a:lnTo>
                  <a:pt x="1335201" y="619541"/>
                </a:lnTo>
                <a:lnTo>
                  <a:pt x="1333535" y="621139"/>
                </a:lnTo>
                <a:lnTo>
                  <a:pt x="1409995" y="621139"/>
                </a:lnTo>
                <a:lnTo>
                  <a:pt x="1411261" y="619541"/>
                </a:lnTo>
                <a:close/>
              </a:path>
              <a:path w="2849879" h="1068070">
                <a:moveTo>
                  <a:pt x="1353557" y="600334"/>
                </a:moveTo>
                <a:lnTo>
                  <a:pt x="1334340" y="620302"/>
                </a:lnTo>
                <a:lnTo>
                  <a:pt x="1335201" y="619541"/>
                </a:lnTo>
                <a:lnTo>
                  <a:pt x="1411261" y="619541"/>
                </a:lnTo>
                <a:lnTo>
                  <a:pt x="1415958" y="613617"/>
                </a:lnTo>
                <a:lnTo>
                  <a:pt x="1423554" y="601404"/>
                </a:lnTo>
                <a:lnTo>
                  <a:pt x="1352708" y="601404"/>
                </a:lnTo>
                <a:lnTo>
                  <a:pt x="1353557" y="600334"/>
                </a:lnTo>
                <a:close/>
              </a:path>
              <a:path w="2849879" h="1068070">
                <a:moveTo>
                  <a:pt x="1354510" y="599343"/>
                </a:moveTo>
                <a:lnTo>
                  <a:pt x="1353557" y="600334"/>
                </a:lnTo>
                <a:lnTo>
                  <a:pt x="1352708" y="601404"/>
                </a:lnTo>
                <a:lnTo>
                  <a:pt x="1354510" y="599343"/>
                </a:lnTo>
                <a:close/>
              </a:path>
              <a:path w="2849879" h="1068070">
                <a:moveTo>
                  <a:pt x="1424836" y="599343"/>
                </a:moveTo>
                <a:lnTo>
                  <a:pt x="1354510" y="599343"/>
                </a:lnTo>
                <a:lnTo>
                  <a:pt x="1352708" y="601404"/>
                </a:lnTo>
                <a:lnTo>
                  <a:pt x="1423554" y="601404"/>
                </a:lnTo>
                <a:lnTo>
                  <a:pt x="1424836" y="599343"/>
                </a:lnTo>
                <a:close/>
              </a:path>
              <a:path w="2849879" h="1068070">
                <a:moveTo>
                  <a:pt x="1369156" y="580660"/>
                </a:moveTo>
                <a:lnTo>
                  <a:pt x="1353557" y="600334"/>
                </a:lnTo>
                <a:lnTo>
                  <a:pt x="1354510" y="599343"/>
                </a:lnTo>
                <a:lnTo>
                  <a:pt x="1424836" y="599343"/>
                </a:lnTo>
                <a:lnTo>
                  <a:pt x="1431639" y="588407"/>
                </a:lnTo>
                <a:lnTo>
                  <a:pt x="1434493" y="582049"/>
                </a:lnTo>
                <a:lnTo>
                  <a:pt x="1368291" y="582049"/>
                </a:lnTo>
                <a:lnTo>
                  <a:pt x="1369156" y="580660"/>
                </a:lnTo>
                <a:close/>
              </a:path>
              <a:path w="2849879" h="1068070">
                <a:moveTo>
                  <a:pt x="1370163" y="579389"/>
                </a:moveTo>
                <a:lnTo>
                  <a:pt x="1369156" y="580660"/>
                </a:lnTo>
                <a:lnTo>
                  <a:pt x="1368291" y="582049"/>
                </a:lnTo>
                <a:lnTo>
                  <a:pt x="1370163" y="579389"/>
                </a:lnTo>
                <a:close/>
              </a:path>
              <a:path w="2849879" h="1068070">
                <a:moveTo>
                  <a:pt x="1435687" y="579389"/>
                </a:moveTo>
                <a:lnTo>
                  <a:pt x="1370163" y="579389"/>
                </a:lnTo>
                <a:lnTo>
                  <a:pt x="1368291" y="582049"/>
                </a:lnTo>
                <a:lnTo>
                  <a:pt x="1434493" y="582049"/>
                </a:lnTo>
                <a:lnTo>
                  <a:pt x="1435687" y="579389"/>
                </a:lnTo>
                <a:close/>
              </a:path>
              <a:path w="2849879" h="1068070">
                <a:moveTo>
                  <a:pt x="1381076" y="561493"/>
                </a:moveTo>
                <a:lnTo>
                  <a:pt x="1369156" y="580660"/>
                </a:lnTo>
                <a:lnTo>
                  <a:pt x="1370163" y="579389"/>
                </a:lnTo>
                <a:lnTo>
                  <a:pt x="1435687" y="579389"/>
                </a:lnTo>
                <a:lnTo>
                  <a:pt x="1442933" y="563247"/>
                </a:lnTo>
                <a:lnTo>
                  <a:pt x="1380289" y="563247"/>
                </a:lnTo>
                <a:lnTo>
                  <a:pt x="1381076" y="561493"/>
                </a:lnTo>
                <a:close/>
              </a:path>
              <a:path w="2849879" h="1068070">
                <a:moveTo>
                  <a:pt x="1382094" y="559857"/>
                </a:moveTo>
                <a:lnTo>
                  <a:pt x="1381076" y="561493"/>
                </a:lnTo>
                <a:lnTo>
                  <a:pt x="1380289" y="563247"/>
                </a:lnTo>
                <a:lnTo>
                  <a:pt x="1382094" y="559857"/>
                </a:lnTo>
                <a:close/>
              </a:path>
              <a:path w="2849879" h="1068070">
                <a:moveTo>
                  <a:pt x="1444025" y="559857"/>
                </a:moveTo>
                <a:lnTo>
                  <a:pt x="1382094" y="559857"/>
                </a:lnTo>
                <a:lnTo>
                  <a:pt x="1380289" y="563247"/>
                </a:lnTo>
                <a:lnTo>
                  <a:pt x="1442933" y="563247"/>
                </a:lnTo>
                <a:lnTo>
                  <a:pt x="1443361" y="562293"/>
                </a:lnTo>
                <a:lnTo>
                  <a:pt x="1444025" y="559857"/>
                </a:lnTo>
                <a:close/>
              </a:path>
              <a:path w="2849879" h="1068070">
                <a:moveTo>
                  <a:pt x="1389397" y="542957"/>
                </a:moveTo>
                <a:lnTo>
                  <a:pt x="1381076" y="561493"/>
                </a:lnTo>
                <a:lnTo>
                  <a:pt x="1382094" y="559857"/>
                </a:lnTo>
                <a:lnTo>
                  <a:pt x="1444025" y="559857"/>
                </a:lnTo>
                <a:lnTo>
                  <a:pt x="1448044" y="545113"/>
                </a:lnTo>
                <a:lnTo>
                  <a:pt x="1388809" y="545113"/>
                </a:lnTo>
                <a:lnTo>
                  <a:pt x="1389397" y="542957"/>
                </a:lnTo>
                <a:close/>
              </a:path>
              <a:path w="2849879" h="1068070">
                <a:moveTo>
                  <a:pt x="1390309" y="540924"/>
                </a:moveTo>
                <a:lnTo>
                  <a:pt x="1389397" y="542957"/>
                </a:lnTo>
                <a:lnTo>
                  <a:pt x="1388809" y="545113"/>
                </a:lnTo>
                <a:lnTo>
                  <a:pt x="1390309" y="540924"/>
                </a:lnTo>
                <a:close/>
              </a:path>
              <a:path w="2849879" h="1068070">
                <a:moveTo>
                  <a:pt x="1449185" y="540924"/>
                </a:moveTo>
                <a:lnTo>
                  <a:pt x="1390309" y="540924"/>
                </a:lnTo>
                <a:lnTo>
                  <a:pt x="1388809" y="545113"/>
                </a:lnTo>
                <a:lnTo>
                  <a:pt x="1448044" y="545113"/>
                </a:lnTo>
                <a:lnTo>
                  <a:pt x="1449185" y="540924"/>
                </a:lnTo>
                <a:close/>
              </a:path>
              <a:path w="2849879" h="1068070">
                <a:moveTo>
                  <a:pt x="1394260" y="525111"/>
                </a:moveTo>
                <a:lnTo>
                  <a:pt x="1389397" y="542957"/>
                </a:lnTo>
                <a:lnTo>
                  <a:pt x="1390309" y="540924"/>
                </a:lnTo>
                <a:lnTo>
                  <a:pt x="1449185" y="540924"/>
                </a:lnTo>
                <a:lnTo>
                  <a:pt x="1450713" y="535320"/>
                </a:lnTo>
                <a:lnTo>
                  <a:pt x="1451423" y="527599"/>
                </a:lnTo>
                <a:lnTo>
                  <a:pt x="1394032" y="527599"/>
                </a:lnTo>
                <a:lnTo>
                  <a:pt x="1394260" y="525111"/>
                </a:lnTo>
                <a:close/>
              </a:path>
              <a:path w="2849879" h="1068070">
                <a:moveTo>
                  <a:pt x="1394917" y="522702"/>
                </a:moveTo>
                <a:lnTo>
                  <a:pt x="1394260" y="525111"/>
                </a:lnTo>
                <a:lnTo>
                  <a:pt x="1394032" y="527599"/>
                </a:lnTo>
                <a:lnTo>
                  <a:pt x="1394917" y="522702"/>
                </a:lnTo>
                <a:close/>
              </a:path>
              <a:path w="2849879" h="1068070">
                <a:moveTo>
                  <a:pt x="1451873" y="522702"/>
                </a:moveTo>
                <a:lnTo>
                  <a:pt x="1394917" y="522702"/>
                </a:lnTo>
                <a:lnTo>
                  <a:pt x="1394032" y="527599"/>
                </a:lnTo>
                <a:lnTo>
                  <a:pt x="1451423" y="527599"/>
                </a:lnTo>
                <a:lnTo>
                  <a:pt x="1451873" y="522702"/>
                </a:lnTo>
                <a:close/>
              </a:path>
              <a:path w="2849879" h="1068070">
                <a:moveTo>
                  <a:pt x="2848805" y="0"/>
                </a:moveTo>
                <a:lnTo>
                  <a:pt x="2781759" y="697"/>
                </a:lnTo>
                <a:lnTo>
                  <a:pt x="2714560" y="2769"/>
                </a:lnTo>
                <a:lnTo>
                  <a:pt x="2647635" y="6169"/>
                </a:lnTo>
                <a:lnTo>
                  <a:pt x="2581111" y="10850"/>
                </a:lnTo>
                <a:lnTo>
                  <a:pt x="2515118" y="16771"/>
                </a:lnTo>
                <a:lnTo>
                  <a:pt x="2449648" y="23900"/>
                </a:lnTo>
                <a:lnTo>
                  <a:pt x="2321727" y="41501"/>
                </a:lnTo>
                <a:lnTo>
                  <a:pt x="2258997" y="51958"/>
                </a:lnTo>
                <a:lnTo>
                  <a:pt x="2197568" y="63414"/>
                </a:lnTo>
                <a:lnTo>
                  <a:pt x="2137434" y="75850"/>
                </a:lnTo>
                <a:lnTo>
                  <a:pt x="2078722" y="89221"/>
                </a:lnTo>
                <a:lnTo>
                  <a:pt x="2021558" y="103485"/>
                </a:lnTo>
                <a:lnTo>
                  <a:pt x="1966067" y="118602"/>
                </a:lnTo>
                <a:lnTo>
                  <a:pt x="1912376" y="134532"/>
                </a:lnTo>
                <a:lnTo>
                  <a:pt x="1860607" y="151235"/>
                </a:lnTo>
                <a:lnTo>
                  <a:pt x="1810886" y="168672"/>
                </a:lnTo>
                <a:lnTo>
                  <a:pt x="1763334" y="186808"/>
                </a:lnTo>
                <a:lnTo>
                  <a:pt x="1718072" y="205606"/>
                </a:lnTo>
                <a:lnTo>
                  <a:pt x="1675220" y="225037"/>
                </a:lnTo>
                <a:lnTo>
                  <a:pt x="1634895" y="245073"/>
                </a:lnTo>
                <a:lnTo>
                  <a:pt x="1597212" y="265692"/>
                </a:lnTo>
                <a:lnTo>
                  <a:pt x="1562287" y="286881"/>
                </a:lnTo>
                <a:lnTo>
                  <a:pt x="1530231" y="308637"/>
                </a:lnTo>
                <a:lnTo>
                  <a:pt x="1475191" y="353922"/>
                </a:lnTo>
                <a:lnTo>
                  <a:pt x="1433145" y="401905"/>
                </a:lnTo>
                <a:lnTo>
                  <a:pt x="1405742" y="453229"/>
                </a:lnTo>
                <a:lnTo>
                  <a:pt x="1394260" y="525111"/>
                </a:lnTo>
                <a:lnTo>
                  <a:pt x="1394917" y="522702"/>
                </a:lnTo>
                <a:lnTo>
                  <a:pt x="1451873" y="522702"/>
                </a:lnTo>
                <a:lnTo>
                  <a:pt x="1454621" y="492820"/>
                </a:lnTo>
                <a:lnTo>
                  <a:pt x="1454186" y="492820"/>
                </a:lnTo>
                <a:lnTo>
                  <a:pt x="1455072" y="487923"/>
                </a:lnTo>
                <a:lnTo>
                  <a:pt x="1455521" y="487923"/>
                </a:lnTo>
                <a:lnTo>
                  <a:pt x="1459152" y="474599"/>
                </a:lnTo>
                <a:lnTo>
                  <a:pt x="1458794" y="474599"/>
                </a:lnTo>
                <a:lnTo>
                  <a:pt x="1460294" y="470410"/>
                </a:lnTo>
                <a:lnTo>
                  <a:pt x="1460674" y="470410"/>
                </a:lnTo>
                <a:lnTo>
                  <a:pt x="1467292" y="455665"/>
                </a:lnTo>
                <a:lnTo>
                  <a:pt x="1467010" y="455665"/>
                </a:lnTo>
                <a:lnTo>
                  <a:pt x="1468814" y="452274"/>
                </a:lnTo>
                <a:lnTo>
                  <a:pt x="1469119" y="452274"/>
                </a:lnTo>
                <a:lnTo>
                  <a:pt x="1479158" y="436134"/>
                </a:lnTo>
                <a:lnTo>
                  <a:pt x="1478940" y="436134"/>
                </a:lnTo>
                <a:lnTo>
                  <a:pt x="1480813" y="433473"/>
                </a:lnTo>
                <a:lnTo>
                  <a:pt x="1481049" y="433473"/>
                </a:lnTo>
                <a:lnTo>
                  <a:pt x="1494760" y="416180"/>
                </a:lnTo>
                <a:lnTo>
                  <a:pt x="1494593" y="416180"/>
                </a:lnTo>
                <a:lnTo>
                  <a:pt x="1496395" y="414117"/>
                </a:lnTo>
                <a:lnTo>
                  <a:pt x="1496577" y="414117"/>
                </a:lnTo>
                <a:lnTo>
                  <a:pt x="1514031" y="395980"/>
                </a:lnTo>
                <a:lnTo>
                  <a:pt x="1513902" y="395980"/>
                </a:lnTo>
                <a:lnTo>
                  <a:pt x="1515568" y="394383"/>
                </a:lnTo>
                <a:lnTo>
                  <a:pt x="1515710" y="394383"/>
                </a:lnTo>
                <a:lnTo>
                  <a:pt x="1536857" y="375695"/>
                </a:lnTo>
                <a:lnTo>
                  <a:pt x="1538268" y="374448"/>
                </a:lnTo>
                <a:lnTo>
                  <a:pt x="1563102" y="355453"/>
                </a:lnTo>
                <a:lnTo>
                  <a:pt x="1564383" y="354469"/>
                </a:lnTo>
                <a:lnTo>
                  <a:pt x="1592618" y="335365"/>
                </a:lnTo>
                <a:lnTo>
                  <a:pt x="1593778" y="334577"/>
                </a:lnTo>
                <a:lnTo>
                  <a:pt x="1625260" y="315521"/>
                </a:lnTo>
                <a:lnTo>
                  <a:pt x="1626311" y="314883"/>
                </a:lnTo>
                <a:lnTo>
                  <a:pt x="1660876" y="296002"/>
                </a:lnTo>
                <a:lnTo>
                  <a:pt x="1661833" y="295479"/>
                </a:lnTo>
                <a:lnTo>
                  <a:pt x="1699323" y="276877"/>
                </a:lnTo>
                <a:lnTo>
                  <a:pt x="1700197" y="276443"/>
                </a:lnTo>
                <a:lnTo>
                  <a:pt x="1740449" y="258210"/>
                </a:lnTo>
                <a:lnTo>
                  <a:pt x="1741256" y="257844"/>
                </a:lnTo>
                <a:lnTo>
                  <a:pt x="1784122" y="240056"/>
                </a:lnTo>
                <a:lnTo>
                  <a:pt x="1830194" y="222474"/>
                </a:lnTo>
                <a:lnTo>
                  <a:pt x="1878525" y="205513"/>
                </a:lnTo>
                <a:lnTo>
                  <a:pt x="1928980" y="189226"/>
                </a:lnTo>
                <a:lnTo>
                  <a:pt x="1981420" y="173659"/>
                </a:lnTo>
                <a:lnTo>
                  <a:pt x="2035716" y="158861"/>
                </a:lnTo>
                <a:lnTo>
                  <a:pt x="2091723" y="144879"/>
                </a:lnTo>
                <a:lnTo>
                  <a:pt x="2149310" y="131758"/>
                </a:lnTo>
                <a:lnTo>
                  <a:pt x="2208351" y="119545"/>
                </a:lnTo>
                <a:lnTo>
                  <a:pt x="2268694" y="108285"/>
                </a:lnTo>
                <a:lnTo>
                  <a:pt x="2329994" y="98061"/>
                </a:lnTo>
                <a:lnTo>
                  <a:pt x="2456318" y="80670"/>
                </a:lnTo>
                <a:lnTo>
                  <a:pt x="2520533" y="73668"/>
                </a:lnTo>
                <a:lnTo>
                  <a:pt x="2585449" y="67840"/>
                </a:lnTo>
                <a:lnTo>
                  <a:pt x="2650881" y="63232"/>
                </a:lnTo>
                <a:lnTo>
                  <a:pt x="2716700" y="59884"/>
                </a:lnTo>
                <a:lnTo>
                  <a:pt x="2782859" y="57840"/>
                </a:lnTo>
                <a:lnTo>
                  <a:pt x="2782646" y="57840"/>
                </a:lnTo>
                <a:lnTo>
                  <a:pt x="2849401" y="57146"/>
                </a:lnTo>
                <a:lnTo>
                  <a:pt x="2848805" y="0"/>
                </a:lnTo>
                <a:close/>
              </a:path>
              <a:path w="2849879" h="1068070">
                <a:moveTo>
                  <a:pt x="1455072" y="487923"/>
                </a:moveTo>
                <a:lnTo>
                  <a:pt x="1454186" y="492820"/>
                </a:lnTo>
                <a:lnTo>
                  <a:pt x="1454843" y="490412"/>
                </a:lnTo>
                <a:lnTo>
                  <a:pt x="1455072" y="487923"/>
                </a:lnTo>
                <a:close/>
              </a:path>
              <a:path w="2849879" h="1068070">
                <a:moveTo>
                  <a:pt x="1454843" y="490412"/>
                </a:moveTo>
                <a:lnTo>
                  <a:pt x="1454186" y="492820"/>
                </a:lnTo>
                <a:lnTo>
                  <a:pt x="1454621" y="492820"/>
                </a:lnTo>
                <a:lnTo>
                  <a:pt x="1454843" y="490412"/>
                </a:lnTo>
                <a:close/>
              </a:path>
              <a:path w="2849879" h="1068070">
                <a:moveTo>
                  <a:pt x="1455521" y="487923"/>
                </a:moveTo>
                <a:lnTo>
                  <a:pt x="1455072" y="487923"/>
                </a:lnTo>
                <a:lnTo>
                  <a:pt x="1454843" y="490412"/>
                </a:lnTo>
                <a:lnTo>
                  <a:pt x="1455521" y="487923"/>
                </a:lnTo>
                <a:close/>
              </a:path>
              <a:path w="2849879" h="1068070">
                <a:moveTo>
                  <a:pt x="1460294" y="470410"/>
                </a:moveTo>
                <a:lnTo>
                  <a:pt x="1458794" y="474599"/>
                </a:lnTo>
                <a:lnTo>
                  <a:pt x="1459706" y="472566"/>
                </a:lnTo>
                <a:lnTo>
                  <a:pt x="1460294" y="470410"/>
                </a:lnTo>
                <a:close/>
              </a:path>
              <a:path w="2849879" h="1068070">
                <a:moveTo>
                  <a:pt x="1459706" y="472566"/>
                </a:moveTo>
                <a:lnTo>
                  <a:pt x="1458794" y="474599"/>
                </a:lnTo>
                <a:lnTo>
                  <a:pt x="1459152" y="474599"/>
                </a:lnTo>
                <a:lnTo>
                  <a:pt x="1459706" y="472566"/>
                </a:lnTo>
                <a:close/>
              </a:path>
              <a:path w="2849879" h="1068070">
                <a:moveTo>
                  <a:pt x="1460674" y="470410"/>
                </a:moveTo>
                <a:lnTo>
                  <a:pt x="1460294" y="470410"/>
                </a:lnTo>
                <a:lnTo>
                  <a:pt x="1459706" y="472566"/>
                </a:lnTo>
                <a:lnTo>
                  <a:pt x="1460674" y="470410"/>
                </a:lnTo>
                <a:close/>
              </a:path>
              <a:path w="2849879" h="1068070">
                <a:moveTo>
                  <a:pt x="1468814" y="452274"/>
                </a:moveTo>
                <a:lnTo>
                  <a:pt x="1467010" y="455665"/>
                </a:lnTo>
                <a:lnTo>
                  <a:pt x="1468025" y="454033"/>
                </a:lnTo>
                <a:lnTo>
                  <a:pt x="1468814" y="452274"/>
                </a:lnTo>
                <a:close/>
              </a:path>
              <a:path w="2849879" h="1068070">
                <a:moveTo>
                  <a:pt x="1468025" y="454033"/>
                </a:moveTo>
                <a:lnTo>
                  <a:pt x="1467010" y="455665"/>
                </a:lnTo>
                <a:lnTo>
                  <a:pt x="1467292" y="455665"/>
                </a:lnTo>
                <a:lnTo>
                  <a:pt x="1468025" y="454033"/>
                </a:lnTo>
                <a:close/>
              </a:path>
              <a:path w="2849879" h="1068070">
                <a:moveTo>
                  <a:pt x="1469119" y="452274"/>
                </a:moveTo>
                <a:lnTo>
                  <a:pt x="1468814" y="452274"/>
                </a:lnTo>
                <a:lnTo>
                  <a:pt x="1468025" y="454033"/>
                </a:lnTo>
                <a:lnTo>
                  <a:pt x="1469119" y="452274"/>
                </a:lnTo>
                <a:close/>
              </a:path>
              <a:path w="2849879" h="1068070">
                <a:moveTo>
                  <a:pt x="1480813" y="433473"/>
                </a:moveTo>
                <a:lnTo>
                  <a:pt x="1478940" y="436134"/>
                </a:lnTo>
                <a:lnTo>
                  <a:pt x="1479953" y="434856"/>
                </a:lnTo>
                <a:lnTo>
                  <a:pt x="1480813" y="433473"/>
                </a:lnTo>
                <a:close/>
              </a:path>
              <a:path w="2849879" h="1068070">
                <a:moveTo>
                  <a:pt x="1479953" y="434856"/>
                </a:moveTo>
                <a:lnTo>
                  <a:pt x="1478940" y="436134"/>
                </a:lnTo>
                <a:lnTo>
                  <a:pt x="1479158" y="436134"/>
                </a:lnTo>
                <a:lnTo>
                  <a:pt x="1479953" y="434856"/>
                </a:lnTo>
                <a:close/>
              </a:path>
              <a:path w="2849879" h="1068070">
                <a:moveTo>
                  <a:pt x="1481049" y="433473"/>
                </a:moveTo>
                <a:lnTo>
                  <a:pt x="1480813" y="433473"/>
                </a:lnTo>
                <a:lnTo>
                  <a:pt x="1479953" y="434856"/>
                </a:lnTo>
                <a:lnTo>
                  <a:pt x="1481049" y="433473"/>
                </a:lnTo>
                <a:close/>
              </a:path>
              <a:path w="2849879" h="1068070">
                <a:moveTo>
                  <a:pt x="1496395" y="414117"/>
                </a:moveTo>
                <a:lnTo>
                  <a:pt x="1494593" y="416180"/>
                </a:lnTo>
                <a:lnTo>
                  <a:pt x="1495541" y="415195"/>
                </a:lnTo>
                <a:lnTo>
                  <a:pt x="1496395" y="414117"/>
                </a:lnTo>
                <a:close/>
              </a:path>
              <a:path w="2849879" h="1068070">
                <a:moveTo>
                  <a:pt x="1495541" y="415195"/>
                </a:moveTo>
                <a:lnTo>
                  <a:pt x="1494593" y="416180"/>
                </a:lnTo>
                <a:lnTo>
                  <a:pt x="1494760" y="416180"/>
                </a:lnTo>
                <a:lnTo>
                  <a:pt x="1495541" y="415195"/>
                </a:lnTo>
                <a:close/>
              </a:path>
              <a:path w="2849879" h="1068070">
                <a:moveTo>
                  <a:pt x="1496577" y="414117"/>
                </a:moveTo>
                <a:lnTo>
                  <a:pt x="1496395" y="414117"/>
                </a:lnTo>
                <a:lnTo>
                  <a:pt x="1495541" y="415195"/>
                </a:lnTo>
                <a:lnTo>
                  <a:pt x="1496577" y="414117"/>
                </a:lnTo>
                <a:close/>
              </a:path>
              <a:path w="2849879" h="1068070">
                <a:moveTo>
                  <a:pt x="1515568" y="394383"/>
                </a:moveTo>
                <a:lnTo>
                  <a:pt x="1513902" y="395980"/>
                </a:lnTo>
                <a:lnTo>
                  <a:pt x="1514763" y="395220"/>
                </a:lnTo>
                <a:lnTo>
                  <a:pt x="1515568" y="394383"/>
                </a:lnTo>
                <a:close/>
              </a:path>
              <a:path w="2849879" h="1068070">
                <a:moveTo>
                  <a:pt x="1514763" y="395220"/>
                </a:moveTo>
                <a:lnTo>
                  <a:pt x="1513902" y="395980"/>
                </a:lnTo>
                <a:lnTo>
                  <a:pt x="1514031" y="395980"/>
                </a:lnTo>
                <a:lnTo>
                  <a:pt x="1514763" y="395220"/>
                </a:lnTo>
                <a:close/>
              </a:path>
              <a:path w="2849879" h="1068070">
                <a:moveTo>
                  <a:pt x="1515710" y="394383"/>
                </a:moveTo>
                <a:lnTo>
                  <a:pt x="1515568" y="394383"/>
                </a:lnTo>
                <a:lnTo>
                  <a:pt x="1514763" y="395220"/>
                </a:lnTo>
                <a:lnTo>
                  <a:pt x="1515710" y="394383"/>
                </a:lnTo>
                <a:close/>
              </a:path>
              <a:path w="2849879" h="1068070">
                <a:moveTo>
                  <a:pt x="1538268" y="374448"/>
                </a:moveTo>
                <a:lnTo>
                  <a:pt x="1536755" y="375695"/>
                </a:lnTo>
                <a:lnTo>
                  <a:pt x="1537531" y="375099"/>
                </a:lnTo>
                <a:lnTo>
                  <a:pt x="1538268" y="374448"/>
                </a:lnTo>
                <a:close/>
              </a:path>
              <a:path w="2849879" h="1068070">
                <a:moveTo>
                  <a:pt x="1537531" y="375099"/>
                </a:moveTo>
                <a:lnTo>
                  <a:pt x="1536755" y="375695"/>
                </a:lnTo>
                <a:lnTo>
                  <a:pt x="1537531" y="375099"/>
                </a:lnTo>
                <a:close/>
              </a:path>
              <a:path w="2849879" h="1068070">
                <a:moveTo>
                  <a:pt x="1538379" y="374448"/>
                </a:moveTo>
                <a:lnTo>
                  <a:pt x="1537531" y="375099"/>
                </a:lnTo>
                <a:lnTo>
                  <a:pt x="1538379" y="374448"/>
                </a:lnTo>
                <a:close/>
              </a:path>
              <a:path w="2849879" h="1068070">
                <a:moveTo>
                  <a:pt x="1564383" y="354469"/>
                </a:moveTo>
                <a:lnTo>
                  <a:pt x="1563022" y="355453"/>
                </a:lnTo>
                <a:lnTo>
                  <a:pt x="1563711" y="354986"/>
                </a:lnTo>
                <a:lnTo>
                  <a:pt x="1564383" y="354469"/>
                </a:lnTo>
                <a:close/>
              </a:path>
              <a:path w="2849879" h="1068070">
                <a:moveTo>
                  <a:pt x="1563711" y="354986"/>
                </a:moveTo>
                <a:lnTo>
                  <a:pt x="1563022" y="355453"/>
                </a:lnTo>
                <a:lnTo>
                  <a:pt x="1563711" y="354986"/>
                </a:lnTo>
                <a:close/>
              </a:path>
              <a:path w="2849879" h="1068070">
                <a:moveTo>
                  <a:pt x="1564472" y="354469"/>
                </a:moveTo>
                <a:lnTo>
                  <a:pt x="1563711" y="354986"/>
                </a:lnTo>
                <a:lnTo>
                  <a:pt x="1564472" y="354469"/>
                </a:lnTo>
                <a:close/>
              </a:path>
              <a:path w="2849879" h="1068070">
                <a:moveTo>
                  <a:pt x="1593778" y="334577"/>
                </a:moveTo>
                <a:lnTo>
                  <a:pt x="1592553" y="335365"/>
                </a:lnTo>
                <a:lnTo>
                  <a:pt x="1593170" y="334990"/>
                </a:lnTo>
                <a:lnTo>
                  <a:pt x="1593778" y="334577"/>
                </a:lnTo>
                <a:close/>
              </a:path>
              <a:path w="2849879" h="1068070">
                <a:moveTo>
                  <a:pt x="1593170" y="334990"/>
                </a:moveTo>
                <a:lnTo>
                  <a:pt x="1592553" y="335365"/>
                </a:lnTo>
                <a:lnTo>
                  <a:pt x="1593170" y="334990"/>
                </a:lnTo>
                <a:close/>
              </a:path>
              <a:path w="2849879" h="1068070">
                <a:moveTo>
                  <a:pt x="1593851" y="334577"/>
                </a:moveTo>
                <a:lnTo>
                  <a:pt x="1593170" y="334990"/>
                </a:lnTo>
                <a:lnTo>
                  <a:pt x="1593851" y="334577"/>
                </a:lnTo>
                <a:close/>
              </a:path>
              <a:path w="2849879" h="1068070">
                <a:moveTo>
                  <a:pt x="1626311" y="314883"/>
                </a:moveTo>
                <a:lnTo>
                  <a:pt x="1625206" y="315521"/>
                </a:lnTo>
                <a:lnTo>
                  <a:pt x="1625757" y="315219"/>
                </a:lnTo>
                <a:lnTo>
                  <a:pt x="1626311" y="314883"/>
                </a:lnTo>
                <a:close/>
              </a:path>
              <a:path w="2849879" h="1068070">
                <a:moveTo>
                  <a:pt x="1625757" y="315219"/>
                </a:moveTo>
                <a:lnTo>
                  <a:pt x="1625206" y="315521"/>
                </a:lnTo>
                <a:lnTo>
                  <a:pt x="1625757" y="315219"/>
                </a:lnTo>
                <a:close/>
              </a:path>
              <a:path w="2849879" h="1068070">
                <a:moveTo>
                  <a:pt x="1626371" y="314883"/>
                </a:moveTo>
                <a:lnTo>
                  <a:pt x="1625757" y="315219"/>
                </a:lnTo>
                <a:lnTo>
                  <a:pt x="1626371" y="314883"/>
                </a:lnTo>
                <a:close/>
              </a:path>
              <a:path w="2849879" h="1068070">
                <a:moveTo>
                  <a:pt x="1661328" y="295755"/>
                </a:moveTo>
                <a:lnTo>
                  <a:pt x="1660831" y="296002"/>
                </a:lnTo>
                <a:lnTo>
                  <a:pt x="1661328" y="295755"/>
                </a:lnTo>
                <a:close/>
              </a:path>
              <a:path w="2849879" h="1068070">
                <a:moveTo>
                  <a:pt x="1661884" y="295479"/>
                </a:moveTo>
                <a:lnTo>
                  <a:pt x="1661328" y="295755"/>
                </a:lnTo>
                <a:lnTo>
                  <a:pt x="1661884" y="295479"/>
                </a:lnTo>
                <a:close/>
              </a:path>
              <a:path w="2849879" h="1068070">
                <a:moveTo>
                  <a:pt x="1699743" y="276668"/>
                </a:moveTo>
                <a:lnTo>
                  <a:pt x="1699282" y="276877"/>
                </a:lnTo>
                <a:lnTo>
                  <a:pt x="1699743" y="276668"/>
                </a:lnTo>
                <a:close/>
              </a:path>
              <a:path w="2849879" h="1068070">
                <a:moveTo>
                  <a:pt x="1700240" y="276443"/>
                </a:moveTo>
                <a:lnTo>
                  <a:pt x="1699743" y="276668"/>
                </a:lnTo>
                <a:lnTo>
                  <a:pt x="1700240" y="276443"/>
                </a:lnTo>
                <a:close/>
              </a:path>
              <a:path w="2849879" h="1068070">
                <a:moveTo>
                  <a:pt x="1741297" y="257844"/>
                </a:moveTo>
                <a:lnTo>
                  <a:pt x="1740808" y="258047"/>
                </a:lnTo>
                <a:lnTo>
                  <a:pt x="1741297" y="25784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728472"/>
            <a:ext cx="1950720" cy="880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1427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solidFill>
                  <a:srgbClr val="0D0D0D"/>
                </a:solidFill>
              </a:rPr>
              <a:t>Variables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7" name="object 7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1783" y="2690244"/>
              <a:ext cx="3334719" cy="33347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55512" y="2073147"/>
            <a:ext cx="1966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N</a:t>
            </a:r>
            <a:r>
              <a:rPr sz="4000" b="1" spc="-5" dirty="0">
                <a:latin typeface="Calibri"/>
                <a:cs typeface="Calibri"/>
              </a:rPr>
              <a:t>O</a:t>
            </a:r>
            <a:r>
              <a:rPr sz="4000" b="1" spc="5" dirty="0">
                <a:latin typeface="Calibri"/>
                <a:cs typeface="Calibri"/>
              </a:rPr>
              <a:t>M</a:t>
            </a:r>
            <a:r>
              <a:rPr sz="4000" b="1" spc="-5" dirty="0">
                <a:latin typeface="Calibri"/>
                <a:cs typeface="Calibri"/>
              </a:rPr>
              <a:t>BR</a:t>
            </a:r>
            <a:r>
              <a:rPr sz="4000" b="1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6069" y="1985771"/>
            <a:ext cx="1795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1155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LO </a:t>
            </a:r>
            <a:r>
              <a:rPr sz="2000" b="1" spc="-5" dirty="0">
                <a:latin typeface="Calibri"/>
                <a:cs typeface="Calibri"/>
              </a:rPr>
              <a:t>QUE </a:t>
            </a:r>
            <a:r>
              <a:rPr sz="2000" b="1" spc="-10" dirty="0">
                <a:latin typeface="Calibri"/>
                <a:cs typeface="Calibri"/>
              </a:rPr>
              <a:t>QUIERES </a:t>
            </a:r>
            <a:r>
              <a:rPr sz="2000" b="1" spc="-4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GUARDAR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4344" y="3039363"/>
            <a:ext cx="115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ED7D31"/>
                </a:solidFill>
                <a:latin typeface="Calibri"/>
                <a:cs typeface="Calibri"/>
              </a:rPr>
              <a:t>J</a:t>
            </a:r>
            <a:r>
              <a:rPr sz="4000" b="1" spc="-110" dirty="0">
                <a:solidFill>
                  <a:srgbClr val="ED7D31"/>
                </a:solidFill>
                <a:latin typeface="Calibri"/>
                <a:cs typeface="Calibri"/>
              </a:rPr>
              <a:t>U</a:t>
            </a:r>
            <a:r>
              <a:rPr sz="4000" b="1" dirty="0">
                <a:solidFill>
                  <a:srgbClr val="ED7D31"/>
                </a:solidFill>
                <a:latin typeface="Calibri"/>
                <a:cs typeface="Calibri"/>
              </a:rPr>
              <a:t>AN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6503" y="3370653"/>
            <a:ext cx="2849880" cy="1068070"/>
          </a:xfrm>
          <a:custGeom>
            <a:avLst/>
            <a:gdLst/>
            <a:ahLst/>
            <a:cxnLst/>
            <a:rect l="l" t="t" r="r" b="b"/>
            <a:pathLst>
              <a:path w="2849879" h="1068070">
                <a:moveTo>
                  <a:pt x="169047" y="896576"/>
                </a:moveTo>
                <a:lnTo>
                  <a:pt x="0" y="986950"/>
                </a:lnTo>
                <a:lnTo>
                  <a:pt x="173727" y="1067963"/>
                </a:lnTo>
                <a:lnTo>
                  <a:pt x="172188" y="1011603"/>
                </a:lnTo>
                <a:lnTo>
                  <a:pt x="143935" y="1011603"/>
                </a:lnTo>
                <a:lnTo>
                  <a:pt x="141709" y="954496"/>
                </a:lnTo>
                <a:lnTo>
                  <a:pt x="170597" y="953369"/>
                </a:lnTo>
                <a:lnTo>
                  <a:pt x="169047" y="896576"/>
                </a:lnTo>
                <a:close/>
              </a:path>
              <a:path w="2849879" h="1068070">
                <a:moveTo>
                  <a:pt x="170597" y="953369"/>
                </a:moveTo>
                <a:lnTo>
                  <a:pt x="141709" y="954496"/>
                </a:lnTo>
                <a:lnTo>
                  <a:pt x="143935" y="1011603"/>
                </a:lnTo>
                <a:lnTo>
                  <a:pt x="172158" y="1010502"/>
                </a:lnTo>
                <a:lnTo>
                  <a:pt x="170597" y="953369"/>
                </a:lnTo>
                <a:close/>
              </a:path>
              <a:path w="2849879" h="1068070">
                <a:moveTo>
                  <a:pt x="172158" y="1010502"/>
                </a:moveTo>
                <a:lnTo>
                  <a:pt x="143935" y="1011603"/>
                </a:lnTo>
                <a:lnTo>
                  <a:pt x="172188" y="1011603"/>
                </a:lnTo>
                <a:lnTo>
                  <a:pt x="172158" y="1010502"/>
                </a:lnTo>
                <a:close/>
              </a:path>
              <a:path w="2849879" h="1068070">
                <a:moveTo>
                  <a:pt x="198203" y="952293"/>
                </a:moveTo>
                <a:lnTo>
                  <a:pt x="170597" y="953369"/>
                </a:lnTo>
                <a:lnTo>
                  <a:pt x="172158" y="1010502"/>
                </a:lnTo>
                <a:lnTo>
                  <a:pt x="201301" y="1009365"/>
                </a:lnTo>
                <a:lnTo>
                  <a:pt x="267992" y="1004672"/>
                </a:lnTo>
                <a:lnTo>
                  <a:pt x="333985" y="998752"/>
                </a:lnTo>
                <a:lnTo>
                  <a:pt x="399455" y="991623"/>
                </a:lnTo>
                <a:lnTo>
                  <a:pt x="527376" y="974022"/>
                </a:lnTo>
                <a:lnTo>
                  <a:pt x="590106" y="963564"/>
                </a:lnTo>
                <a:lnTo>
                  <a:pt x="650364" y="952326"/>
                </a:lnTo>
                <a:lnTo>
                  <a:pt x="197735" y="952326"/>
                </a:lnTo>
                <a:lnTo>
                  <a:pt x="198203" y="952293"/>
                </a:lnTo>
                <a:close/>
              </a:path>
              <a:path w="2849879" h="1068070">
                <a:moveTo>
                  <a:pt x="650629" y="952276"/>
                </a:moveTo>
                <a:lnTo>
                  <a:pt x="198627" y="952276"/>
                </a:lnTo>
                <a:lnTo>
                  <a:pt x="197735" y="952326"/>
                </a:lnTo>
                <a:lnTo>
                  <a:pt x="650364" y="952326"/>
                </a:lnTo>
                <a:lnTo>
                  <a:pt x="650629" y="952276"/>
                </a:lnTo>
                <a:close/>
              </a:path>
              <a:path w="2849879" h="1068070">
                <a:moveTo>
                  <a:pt x="672933" y="947682"/>
                </a:moveTo>
                <a:lnTo>
                  <a:pt x="263706" y="947682"/>
                </a:lnTo>
                <a:lnTo>
                  <a:pt x="198203" y="952293"/>
                </a:lnTo>
                <a:lnTo>
                  <a:pt x="198627" y="952276"/>
                </a:lnTo>
                <a:lnTo>
                  <a:pt x="650629" y="952276"/>
                </a:lnTo>
                <a:lnTo>
                  <a:pt x="651535" y="952107"/>
                </a:lnTo>
                <a:lnTo>
                  <a:pt x="672933" y="947682"/>
                </a:lnTo>
                <a:close/>
              </a:path>
              <a:path w="2849879" h="1068070">
                <a:moveTo>
                  <a:pt x="701118" y="941854"/>
                </a:moveTo>
                <a:lnTo>
                  <a:pt x="328609" y="941854"/>
                </a:lnTo>
                <a:lnTo>
                  <a:pt x="263400" y="947704"/>
                </a:lnTo>
                <a:lnTo>
                  <a:pt x="263706" y="947682"/>
                </a:lnTo>
                <a:lnTo>
                  <a:pt x="672933" y="947682"/>
                </a:lnTo>
                <a:lnTo>
                  <a:pt x="701118" y="941854"/>
                </a:lnTo>
                <a:close/>
              </a:path>
              <a:path w="2849879" h="1068070">
                <a:moveTo>
                  <a:pt x="732833" y="934853"/>
                </a:moveTo>
                <a:lnTo>
                  <a:pt x="392866" y="934853"/>
                </a:lnTo>
                <a:lnTo>
                  <a:pt x="328319" y="941880"/>
                </a:lnTo>
                <a:lnTo>
                  <a:pt x="328609" y="941854"/>
                </a:lnTo>
                <a:lnTo>
                  <a:pt x="701118" y="941854"/>
                </a:lnTo>
                <a:lnTo>
                  <a:pt x="711669" y="939673"/>
                </a:lnTo>
                <a:lnTo>
                  <a:pt x="732833" y="934853"/>
                </a:lnTo>
                <a:close/>
              </a:path>
              <a:path w="2849879" h="1068070">
                <a:moveTo>
                  <a:pt x="805809" y="917461"/>
                </a:moveTo>
                <a:lnTo>
                  <a:pt x="519183" y="917461"/>
                </a:lnTo>
                <a:lnTo>
                  <a:pt x="392432" y="934900"/>
                </a:lnTo>
                <a:lnTo>
                  <a:pt x="392866" y="934853"/>
                </a:lnTo>
                <a:lnTo>
                  <a:pt x="732833" y="934853"/>
                </a:lnTo>
                <a:lnTo>
                  <a:pt x="770381" y="926302"/>
                </a:lnTo>
                <a:lnTo>
                  <a:pt x="805809" y="917461"/>
                </a:lnTo>
                <a:close/>
              </a:path>
              <a:path w="2849879" h="1068070">
                <a:moveTo>
                  <a:pt x="845166" y="907237"/>
                </a:moveTo>
                <a:lnTo>
                  <a:pt x="580438" y="907237"/>
                </a:lnTo>
                <a:lnTo>
                  <a:pt x="518760" y="917520"/>
                </a:lnTo>
                <a:lnTo>
                  <a:pt x="519183" y="917461"/>
                </a:lnTo>
                <a:lnTo>
                  <a:pt x="805809" y="917461"/>
                </a:lnTo>
                <a:lnTo>
                  <a:pt x="827545" y="912037"/>
                </a:lnTo>
                <a:lnTo>
                  <a:pt x="845166" y="907237"/>
                </a:lnTo>
                <a:close/>
              </a:path>
              <a:path w="2849879" h="1068070">
                <a:moveTo>
                  <a:pt x="886212" y="895977"/>
                </a:moveTo>
                <a:lnTo>
                  <a:pt x="640783" y="895977"/>
                </a:lnTo>
                <a:lnTo>
                  <a:pt x="580164" y="907282"/>
                </a:lnTo>
                <a:lnTo>
                  <a:pt x="580438" y="907237"/>
                </a:lnTo>
                <a:lnTo>
                  <a:pt x="845166" y="907237"/>
                </a:lnTo>
                <a:lnTo>
                  <a:pt x="883036" y="896919"/>
                </a:lnTo>
                <a:lnTo>
                  <a:pt x="886212" y="895977"/>
                </a:lnTo>
                <a:close/>
              </a:path>
              <a:path w="2849879" h="1068070">
                <a:moveTo>
                  <a:pt x="927374" y="883765"/>
                </a:moveTo>
                <a:lnTo>
                  <a:pt x="699816" y="883765"/>
                </a:lnTo>
                <a:lnTo>
                  <a:pt x="640512" y="896027"/>
                </a:lnTo>
                <a:lnTo>
                  <a:pt x="640783" y="895977"/>
                </a:lnTo>
                <a:lnTo>
                  <a:pt x="886212" y="895977"/>
                </a:lnTo>
                <a:lnTo>
                  <a:pt x="927374" y="883765"/>
                </a:lnTo>
                <a:close/>
              </a:path>
              <a:path w="2849879" h="1068070">
                <a:moveTo>
                  <a:pt x="968794" y="870644"/>
                </a:moveTo>
                <a:lnTo>
                  <a:pt x="757403" y="870644"/>
                </a:lnTo>
                <a:lnTo>
                  <a:pt x="699501" y="883830"/>
                </a:lnTo>
                <a:lnTo>
                  <a:pt x="699816" y="883765"/>
                </a:lnTo>
                <a:lnTo>
                  <a:pt x="927374" y="883765"/>
                </a:lnTo>
                <a:lnTo>
                  <a:pt x="936727" y="880990"/>
                </a:lnTo>
                <a:lnTo>
                  <a:pt x="968794" y="870644"/>
                </a:lnTo>
                <a:close/>
              </a:path>
              <a:path w="2849879" h="1068070">
                <a:moveTo>
                  <a:pt x="1010241" y="856661"/>
                </a:moveTo>
                <a:lnTo>
                  <a:pt x="813412" y="856661"/>
                </a:lnTo>
                <a:lnTo>
                  <a:pt x="757139" y="870704"/>
                </a:lnTo>
                <a:lnTo>
                  <a:pt x="757403" y="870644"/>
                </a:lnTo>
                <a:lnTo>
                  <a:pt x="968794" y="870644"/>
                </a:lnTo>
                <a:lnTo>
                  <a:pt x="988496" y="864288"/>
                </a:lnTo>
                <a:lnTo>
                  <a:pt x="1010241" y="856661"/>
                </a:lnTo>
                <a:close/>
              </a:path>
              <a:path w="2849879" h="1068070">
                <a:moveTo>
                  <a:pt x="1051291" y="841863"/>
                </a:moveTo>
                <a:lnTo>
                  <a:pt x="867705" y="841863"/>
                </a:lnTo>
                <a:lnTo>
                  <a:pt x="813122" y="856734"/>
                </a:lnTo>
                <a:lnTo>
                  <a:pt x="813412" y="856661"/>
                </a:lnTo>
                <a:lnTo>
                  <a:pt x="1010241" y="856661"/>
                </a:lnTo>
                <a:lnTo>
                  <a:pt x="1038217" y="846849"/>
                </a:lnTo>
                <a:lnTo>
                  <a:pt x="1051291" y="841863"/>
                </a:lnTo>
                <a:close/>
              </a:path>
              <a:path w="2849879" h="1068070">
                <a:moveTo>
                  <a:pt x="1091592" y="826297"/>
                </a:moveTo>
                <a:lnTo>
                  <a:pt x="920148" y="826297"/>
                </a:lnTo>
                <a:lnTo>
                  <a:pt x="867381" y="841952"/>
                </a:lnTo>
                <a:lnTo>
                  <a:pt x="867705" y="841863"/>
                </a:lnTo>
                <a:lnTo>
                  <a:pt x="1051291" y="841863"/>
                </a:lnTo>
                <a:lnTo>
                  <a:pt x="1085769" y="828715"/>
                </a:lnTo>
                <a:lnTo>
                  <a:pt x="1091592" y="826297"/>
                </a:lnTo>
                <a:close/>
              </a:path>
              <a:path w="2849879" h="1068070">
                <a:moveTo>
                  <a:pt x="1130808" y="810009"/>
                </a:moveTo>
                <a:lnTo>
                  <a:pt x="970605" y="810009"/>
                </a:lnTo>
                <a:lnTo>
                  <a:pt x="919794" y="826402"/>
                </a:lnTo>
                <a:lnTo>
                  <a:pt x="920148" y="826297"/>
                </a:lnTo>
                <a:lnTo>
                  <a:pt x="1091592" y="826297"/>
                </a:lnTo>
                <a:lnTo>
                  <a:pt x="1130808" y="810009"/>
                </a:lnTo>
                <a:close/>
              </a:path>
              <a:path w="2849879" h="1068070">
                <a:moveTo>
                  <a:pt x="1168231" y="793048"/>
                </a:moveTo>
                <a:lnTo>
                  <a:pt x="1018940" y="793048"/>
                </a:lnTo>
                <a:lnTo>
                  <a:pt x="970228" y="810131"/>
                </a:lnTo>
                <a:lnTo>
                  <a:pt x="970605" y="810009"/>
                </a:lnTo>
                <a:lnTo>
                  <a:pt x="1130808" y="810009"/>
                </a:lnTo>
                <a:lnTo>
                  <a:pt x="1168231" y="793048"/>
                </a:lnTo>
                <a:close/>
              </a:path>
              <a:path w="2849879" h="1068070">
                <a:moveTo>
                  <a:pt x="1204114" y="775465"/>
                </a:moveTo>
                <a:lnTo>
                  <a:pt x="1065013" y="775465"/>
                </a:lnTo>
                <a:lnTo>
                  <a:pt x="1018561" y="793181"/>
                </a:lnTo>
                <a:lnTo>
                  <a:pt x="1018940" y="793048"/>
                </a:lnTo>
                <a:lnTo>
                  <a:pt x="1168231" y="793048"/>
                </a:lnTo>
                <a:lnTo>
                  <a:pt x="1173883" y="790486"/>
                </a:lnTo>
                <a:lnTo>
                  <a:pt x="1204114" y="775465"/>
                </a:lnTo>
                <a:close/>
              </a:path>
              <a:path w="2849879" h="1068070">
                <a:moveTo>
                  <a:pt x="1238216" y="757313"/>
                </a:moveTo>
                <a:lnTo>
                  <a:pt x="1108688" y="757313"/>
                </a:lnTo>
                <a:lnTo>
                  <a:pt x="1107847" y="757678"/>
                </a:lnTo>
                <a:lnTo>
                  <a:pt x="1064632" y="775611"/>
                </a:lnTo>
                <a:lnTo>
                  <a:pt x="1065013" y="775465"/>
                </a:lnTo>
                <a:lnTo>
                  <a:pt x="1204114" y="775465"/>
                </a:lnTo>
                <a:lnTo>
                  <a:pt x="1214208" y="770450"/>
                </a:lnTo>
                <a:lnTo>
                  <a:pt x="1238216" y="757313"/>
                </a:lnTo>
                <a:close/>
              </a:path>
              <a:path w="2849879" h="1068070">
                <a:moveTo>
                  <a:pt x="1108249" y="757496"/>
                </a:moveTo>
                <a:lnTo>
                  <a:pt x="1107810" y="757678"/>
                </a:lnTo>
                <a:lnTo>
                  <a:pt x="1108249" y="757496"/>
                </a:lnTo>
                <a:close/>
              </a:path>
              <a:path w="2849879" h="1068070">
                <a:moveTo>
                  <a:pt x="1270326" y="738645"/>
                </a:moveTo>
                <a:lnTo>
                  <a:pt x="1149821" y="738645"/>
                </a:lnTo>
                <a:lnTo>
                  <a:pt x="1148906" y="739080"/>
                </a:lnTo>
                <a:lnTo>
                  <a:pt x="1108249" y="757496"/>
                </a:lnTo>
                <a:lnTo>
                  <a:pt x="1108688" y="757313"/>
                </a:lnTo>
                <a:lnTo>
                  <a:pt x="1238216" y="757313"/>
                </a:lnTo>
                <a:lnTo>
                  <a:pt x="1251891" y="749830"/>
                </a:lnTo>
                <a:lnTo>
                  <a:pt x="1270326" y="738645"/>
                </a:lnTo>
                <a:close/>
              </a:path>
              <a:path w="2849879" h="1068070">
                <a:moveTo>
                  <a:pt x="1149360" y="738854"/>
                </a:moveTo>
                <a:lnTo>
                  <a:pt x="1148863" y="739080"/>
                </a:lnTo>
                <a:lnTo>
                  <a:pt x="1149360" y="738854"/>
                </a:lnTo>
                <a:close/>
              </a:path>
              <a:path w="2849879" h="1068070">
                <a:moveTo>
                  <a:pt x="1300255" y="719521"/>
                </a:moveTo>
                <a:lnTo>
                  <a:pt x="1188272" y="719521"/>
                </a:lnTo>
                <a:lnTo>
                  <a:pt x="1187270" y="720043"/>
                </a:lnTo>
                <a:lnTo>
                  <a:pt x="1149360" y="738854"/>
                </a:lnTo>
                <a:lnTo>
                  <a:pt x="1149821" y="738645"/>
                </a:lnTo>
                <a:lnTo>
                  <a:pt x="1270326" y="738645"/>
                </a:lnTo>
                <a:lnTo>
                  <a:pt x="1286816" y="728642"/>
                </a:lnTo>
                <a:lnTo>
                  <a:pt x="1300255" y="719521"/>
                </a:lnTo>
                <a:close/>
              </a:path>
              <a:path w="2849879" h="1068070">
                <a:moveTo>
                  <a:pt x="1187750" y="719780"/>
                </a:moveTo>
                <a:lnTo>
                  <a:pt x="1187222" y="720043"/>
                </a:lnTo>
                <a:lnTo>
                  <a:pt x="1187750" y="719780"/>
                </a:lnTo>
                <a:close/>
              </a:path>
              <a:path w="2849879" h="1068070">
                <a:moveTo>
                  <a:pt x="1327830" y="700002"/>
                </a:moveTo>
                <a:lnTo>
                  <a:pt x="1223897" y="700002"/>
                </a:lnTo>
                <a:lnTo>
                  <a:pt x="1222792" y="700638"/>
                </a:lnTo>
                <a:lnTo>
                  <a:pt x="1187750" y="719780"/>
                </a:lnTo>
                <a:lnTo>
                  <a:pt x="1188272" y="719521"/>
                </a:lnTo>
                <a:lnTo>
                  <a:pt x="1300255" y="719521"/>
                </a:lnTo>
                <a:lnTo>
                  <a:pt x="1318872" y="706885"/>
                </a:lnTo>
                <a:lnTo>
                  <a:pt x="1327830" y="700002"/>
                </a:lnTo>
                <a:close/>
              </a:path>
              <a:path w="2849879" h="1068070">
                <a:moveTo>
                  <a:pt x="1223325" y="700315"/>
                </a:moveTo>
                <a:lnTo>
                  <a:pt x="1222734" y="700638"/>
                </a:lnTo>
                <a:lnTo>
                  <a:pt x="1223325" y="700315"/>
                </a:lnTo>
                <a:close/>
              </a:path>
              <a:path w="2849879" h="1068070">
                <a:moveTo>
                  <a:pt x="1223897" y="700002"/>
                </a:moveTo>
                <a:lnTo>
                  <a:pt x="1223325" y="700315"/>
                </a:lnTo>
                <a:lnTo>
                  <a:pt x="1222792" y="700638"/>
                </a:lnTo>
                <a:lnTo>
                  <a:pt x="1223897" y="700002"/>
                </a:lnTo>
                <a:close/>
              </a:path>
              <a:path w="2849879" h="1068070">
                <a:moveTo>
                  <a:pt x="1352912" y="680158"/>
                </a:moveTo>
                <a:lnTo>
                  <a:pt x="1256550" y="680158"/>
                </a:lnTo>
                <a:lnTo>
                  <a:pt x="1255325" y="680944"/>
                </a:lnTo>
                <a:lnTo>
                  <a:pt x="1223325" y="700315"/>
                </a:lnTo>
                <a:lnTo>
                  <a:pt x="1223897" y="700002"/>
                </a:lnTo>
                <a:lnTo>
                  <a:pt x="1327830" y="700002"/>
                </a:lnTo>
                <a:lnTo>
                  <a:pt x="1347943" y="684549"/>
                </a:lnTo>
                <a:lnTo>
                  <a:pt x="1352912" y="680158"/>
                </a:lnTo>
                <a:close/>
              </a:path>
              <a:path w="2849879" h="1068070">
                <a:moveTo>
                  <a:pt x="1255917" y="680543"/>
                </a:moveTo>
                <a:lnTo>
                  <a:pt x="1255254" y="680944"/>
                </a:lnTo>
                <a:lnTo>
                  <a:pt x="1255917" y="680543"/>
                </a:lnTo>
                <a:close/>
              </a:path>
              <a:path w="2849879" h="1068070">
                <a:moveTo>
                  <a:pt x="1256550" y="680158"/>
                </a:moveTo>
                <a:lnTo>
                  <a:pt x="1255917" y="680543"/>
                </a:lnTo>
                <a:lnTo>
                  <a:pt x="1255325" y="680944"/>
                </a:lnTo>
                <a:lnTo>
                  <a:pt x="1256550" y="680158"/>
                </a:lnTo>
                <a:close/>
              </a:path>
              <a:path w="2849879" h="1068070">
                <a:moveTo>
                  <a:pt x="1375386" y="660069"/>
                </a:moveTo>
                <a:lnTo>
                  <a:pt x="1286083" y="660069"/>
                </a:lnTo>
                <a:lnTo>
                  <a:pt x="1284720" y="661054"/>
                </a:lnTo>
                <a:lnTo>
                  <a:pt x="1255917" y="680543"/>
                </a:lnTo>
                <a:lnTo>
                  <a:pt x="1256550" y="680158"/>
                </a:lnTo>
                <a:lnTo>
                  <a:pt x="1352912" y="680158"/>
                </a:lnTo>
                <a:lnTo>
                  <a:pt x="1373912" y="661601"/>
                </a:lnTo>
                <a:lnTo>
                  <a:pt x="1375386" y="660069"/>
                </a:lnTo>
                <a:close/>
              </a:path>
              <a:path w="2849879" h="1068070">
                <a:moveTo>
                  <a:pt x="1285383" y="660544"/>
                </a:moveTo>
                <a:lnTo>
                  <a:pt x="1284633" y="661054"/>
                </a:lnTo>
                <a:lnTo>
                  <a:pt x="1285383" y="660544"/>
                </a:lnTo>
                <a:close/>
              </a:path>
              <a:path w="2849879" h="1068070">
                <a:moveTo>
                  <a:pt x="1286083" y="660069"/>
                </a:moveTo>
                <a:lnTo>
                  <a:pt x="1285383" y="660544"/>
                </a:lnTo>
                <a:lnTo>
                  <a:pt x="1284720" y="661054"/>
                </a:lnTo>
                <a:lnTo>
                  <a:pt x="1286083" y="660069"/>
                </a:lnTo>
                <a:close/>
              </a:path>
              <a:path w="2849879" h="1068070">
                <a:moveTo>
                  <a:pt x="1394865" y="639828"/>
                </a:moveTo>
                <a:lnTo>
                  <a:pt x="1312348" y="639828"/>
                </a:lnTo>
                <a:lnTo>
                  <a:pt x="1310835" y="641075"/>
                </a:lnTo>
                <a:lnTo>
                  <a:pt x="1285383" y="660544"/>
                </a:lnTo>
                <a:lnTo>
                  <a:pt x="1286083" y="660069"/>
                </a:lnTo>
                <a:lnTo>
                  <a:pt x="1375386" y="660069"/>
                </a:lnTo>
                <a:lnTo>
                  <a:pt x="1394865" y="639828"/>
                </a:lnTo>
                <a:close/>
              </a:path>
              <a:path w="2849879" h="1068070">
                <a:moveTo>
                  <a:pt x="1311572" y="640424"/>
                </a:moveTo>
                <a:lnTo>
                  <a:pt x="1310724" y="641075"/>
                </a:lnTo>
                <a:lnTo>
                  <a:pt x="1311572" y="640424"/>
                </a:lnTo>
                <a:close/>
              </a:path>
              <a:path w="2849879" h="1068070">
                <a:moveTo>
                  <a:pt x="1312348" y="639828"/>
                </a:moveTo>
                <a:lnTo>
                  <a:pt x="1311572" y="640424"/>
                </a:lnTo>
                <a:lnTo>
                  <a:pt x="1310835" y="641075"/>
                </a:lnTo>
                <a:lnTo>
                  <a:pt x="1312348" y="639828"/>
                </a:lnTo>
                <a:close/>
              </a:path>
              <a:path w="2849879" h="1068070">
                <a:moveTo>
                  <a:pt x="1334340" y="620302"/>
                </a:moveTo>
                <a:lnTo>
                  <a:pt x="1311572" y="640424"/>
                </a:lnTo>
                <a:lnTo>
                  <a:pt x="1312348" y="639828"/>
                </a:lnTo>
                <a:lnTo>
                  <a:pt x="1394865" y="639828"/>
                </a:lnTo>
                <a:lnTo>
                  <a:pt x="1396640" y="637984"/>
                </a:lnTo>
                <a:lnTo>
                  <a:pt x="1409995" y="621139"/>
                </a:lnTo>
                <a:lnTo>
                  <a:pt x="1333535" y="621139"/>
                </a:lnTo>
                <a:lnTo>
                  <a:pt x="1334340" y="620302"/>
                </a:lnTo>
                <a:close/>
              </a:path>
              <a:path w="2849879" h="1068070">
                <a:moveTo>
                  <a:pt x="1335201" y="619541"/>
                </a:moveTo>
                <a:lnTo>
                  <a:pt x="1334340" y="620302"/>
                </a:lnTo>
                <a:lnTo>
                  <a:pt x="1333535" y="621139"/>
                </a:lnTo>
                <a:lnTo>
                  <a:pt x="1335201" y="619541"/>
                </a:lnTo>
                <a:close/>
              </a:path>
              <a:path w="2849879" h="1068070">
                <a:moveTo>
                  <a:pt x="1411261" y="619541"/>
                </a:moveTo>
                <a:lnTo>
                  <a:pt x="1335201" y="619541"/>
                </a:lnTo>
                <a:lnTo>
                  <a:pt x="1333535" y="621139"/>
                </a:lnTo>
                <a:lnTo>
                  <a:pt x="1409995" y="621139"/>
                </a:lnTo>
                <a:lnTo>
                  <a:pt x="1411261" y="619541"/>
                </a:lnTo>
                <a:close/>
              </a:path>
              <a:path w="2849879" h="1068070">
                <a:moveTo>
                  <a:pt x="1353557" y="600334"/>
                </a:moveTo>
                <a:lnTo>
                  <a:pt x="1334340" y="620302"/>
                </a:lnTo>
                <a:lnTo>
                  <a:pt x="1335201" y="619541"/>
                </a:lnTo>
                <a:lnTo>
                  <a:pt x="1411261" y="619541"/>
                </a:lnTo>
                <a:lnTo>
                  <a:pt x="1415958" y="613617"/>
                </a:lnTo>
                <a:lnTo>
                  <a:pt x="1423554" y="601404"/>
                </a:lnTo>
                <a:lnTo>
                  <a:pt x="1352708" y="601404"/>
                </a:lnTo>
                <a:lnTo>
                  <a:pt x="1353557" y="600334"/>
                </a:lnTo>
                <a:close/>
              </a:path>
              <a:path w="2849879" h="1068070">
                <a:moveTo>
                  <a:pt x="1354510" y="599343"/>
                </a:moveTo>
                <a:lnTo>
                  <a:pt x="1353557" y="600334"/>
                </a:lnTo>
                <a:lnTo>
                  <a:pt x="1352708" y="601404"/>
                </a:lnTo>
                <a:lnTo>
                  <a:pt x="1354510" y="599343"/>
                </a:lnTo>
                <a:close/>
              </a:path>
              <a:path w="2849879" h="1068070">
                <a:moveTo>
                  <a:pt x="1424836" y="599343"/>
                </a:moveTo>
                <a:lnTo>
                  <a:pt x="1354510" y="599343"/>
                </a:lnTo>
                <a:lnTo>
                  <a:pt x="1352708" y="601404"/>
                </a:lnTo>
                <a:lnTo>
                  <a:pt x="1423554" y="601404"/>
                </a:lnTo>
                <a:lnTo>
                  <a:pt x="1424836" y="599343"/>
                </a:lnTo>
                <a:close/>
              </a:path>
              <a:path w="2849879" h="1068070">
                <a:moveTo>
                  <a:pt x="1369156" y="580660"/>
                </a:moveTo>
                <a:lnTo>
                  <a:pt x="1353557" y="600334"/>
                </a:lnTo>
                <a:lnTo>
                  <a:pt x="1354510" y="599343"/>
                </a:lnTo>
                <a:lnTo>
                  <a:pt x="1424836" y="599343"/>
                </a:lnTo>
                <a:lnTo>
                  <a:pt x="1431639" y="588407"/>
                </a:lnTo>
                <a:lnTo>
                  <a:pt x="1434493" y="582049"/>
                </a:lnTo>
                <a:lnTo>
                  <a:pt x="1368291" y="582049"/>
                </a:lnTo>
                <a:lnTo>
                  <a:pt x="1369156" y="580660"/>
                </a:lnTo>
                <a:close/>
              </a:path>
              <a:path w="2849879" h="1068070">
                <a:moveTo>
                  <a:pt x="1370163" y="579389"/>
                </a:moveTo>
                <a:lnTo>
                  <a:pt x="1369156" y="580660"/>
                </a:lnTo>
                <a:lnTo>
                  <a:pt x="1368291" y="582049"/>
                </a:lnTo>
                <a:lnTo>
                  <a:pt x="1370163" y="579389"/>
                </a:lnTo>
                <a:close/>
              </a:path>
              <a:path w="2849879" h="1068070">
                <a:moveTo>
                  <a:pt x="1435687" y="579389"/>
                </a:moveTo>
                <a:lnTo>
                  <a:pt x="1370163" y="579389"/>
                </a:lnTo>
                <a:lnTo>
                  <a:pt x="1368291" y="582049"/>
                </a:lnTo>
                <a:lnTo>
                  <a:pt x="1434493" y="582049"/>
                </a:lnTo>
                <a:lnTo>
                  <a:pt x="1435687" y="579389"/>
                </a:lnTo>
                <a:close/>
              </a:path>
              <a:path w="2849879" h="1068070">
                <a:moveTo>
                  <a:pt x="1381076" y="561493"/>
                </a:moveTo>
                <a:lnTo>
                  <a:pt x="1369156" y="580660"/>
                </a:lnTo>
                <a:lnTo>
                  <a:pt x="1370163" y="579389"/>
                </a:lnTo>
                <a:lnTo>
                  <a:pt x="1435687" y="579389"/>
                </a:lnTo>
                <a:lnTo>
                  <a:pt x="1442933" y="563247"/>
                </a:lnTo>
                <a:lnTo>
                  <a:pt x="1380289" y="563247"/>
                </a:lnTo>
                <a:lnTo>
                  <a:pt x="1381076" y="561493"/>
                </a:lnTo>
                <a:close/>
              </a:path>
              <a:path w="2849879" h="1068070">
                <a:moveTo>
                  <a:pt x="1382094" y="559857"/>
                </a:moveTo>
                <a:lnTo>
                  <a:pt x="1381076" y="561493"/>
                </a:lnTo>
                <a:lnTo>
                  <a:pt x="1380289" y="563247"/>
                </a:lnTo>
                <a:lnTo>
                  <a:pt x="1382094" y="559857"/>
                </a:lnTo>
                <a:close/>
              </a:path>
              <a:path w="2849879" h="1068070">
                <a:moveTo>
                  <a:pt x="1444025" y="559857"/>
                </a:moveTo>
                <a:lnTo>
                  <a:pt x="1382094" y="559857"/>
                </a:lnTo>
                <a:lnTo>
                  <a:pt x="1380289" y="563247"/>
                </a:lnTo>
                <a:lnTo>
                  <a:pt x="1442933" y="563247"/>
                </a:lnTo>
                <a:lnTo>
                  <a:pt x="1443361" y="562293"/>
                </a:lnTo>
                <a:lnTo>
                  <a:pt x="1444025" y="559857"/>
                </a:lnTo>
                <a:close/>
              </a:path>
              <a:path w="2849879" h="1068070">
                <a:moveTo>
                  <a:pt x="1389397" y="542957"/>
                </a:moveTo>
                <a:lnTo>
                  <a:pt x="1381076" y="561493"/>
                </a:lnTo>
                <a:lnTo>
                  <a:pt x="1382094" y="559857"/>
                </a:lnTo>
                <a:lnTo>
                  <a:pt x="1444025" y="559857"/>
                </a:lnTo>
                <a:lnTo>
                  <a:pt x="1448044" y="545113"/>
                </a:lnTo>
                <a:lnTo>
                  <a:pt x="1388809" y="545113"/>
                </a:lnTo>
                <a:lnTo>
                  <a:pt x="1389397" y="542957"/>
                </a:lnTo>
                <a:close/>
              </a:path>
              <a:path w="2849879" h="1068070">
                <a:moveTo>
                  <a:pt x="1390309" y="540924"/>
                </a:moveTo>
                <a:lnTo>
                  <a:pt x="1389397" y="542957"/>
                </a:lnTo>
                <a:lnTo>
                  <a:pt x="1388809" y="545113"/>
                </a:lnTo>
                <a:lnTo>
                  <a:pt x="1390309" y="540924"/>
                </a:lnTo>
                <a:close/>
              </a:path>
              <a:path w="2849879" h="1068070">
                <a:moveTo>
                  <a:pt x="1449185" y="540924"/>
                </a:moveTo>
                <a:lnTo>
                  <a:pt x="1390309" y="540924"/>
                </a:lnTo>
                <a:lnTo>
                  <a:pt x="1388809" y="545113"/>
                </a:lnTo>
                <a:lnTo>
                  <a:pt x="1448044" y="545113"/>
                </a:lnTo>
                <a:lnTo>
                  <a:pt x="1449185" y="540924"/>
                </a:lnTo>
                <a:close/>
              </a:path>
              <a:path w="2849879" h="1068070">
                <a:moveTo>
                  <a:pt x="1394260" y="525111"/>
                </a:moveTo>
                <a:lnTo>
                  <a:pt x="1389397" y="542957"/>
                </a:lnTo>
                <a:lnTo>
                  <a:pt x="1390309" y="540924"/>
                </a:lnTo>
                <a:lnTo>
                  <a:pt x="1449185" y="540924"/>
                </a:lnTo>
                <a:lnTo>
                  <a:pt x="1450713" y="535320"/>
                </a:lnTo>
                <a:lnTo>
                  <a:pt x="1451423" y="527599"/>
                </a:lnTo>
                <a:lnTo>
                  <a:pt x="1394032" y="527599"/>
                </a:lnTo>
                <a:lnTo>
                  <a:pt x="1394260" y="525111"/>
                </a:lnTo>
                <a:close/>
              </a:path>
              <a:path w="2849879" h="1068070">
                <a:moveTo>
                  <a:pt x="1394917" y="522702"/>
                </a:moveTo>
                <a:lnTo>
                  <a:pt x="1394260" y="525111"/>
                </a:lnTo>
                <a:lnTo>
                  <a:pt x="1394032" y="527599"/>
                </a:lnTo>
                <a:lnTo>
                  <a:pt x="1394917" y="522702"/>
                </a:lnTo>
                <a:close/>
              </a:path>
              <a:path w="2849879" h="1068070">
                <a:moveTo>
                  <a:pt x="1451873" y="522702"/>
                </a:moveTo>
                <a:lnTo>
                  <a:pt x="1394917" y="522702"/>
                </a:lnTo>
                <a:lnTo>
                  <a:pt x="1394032" y="527599"/>
                </a:lnTo>
                <a:lnTo>
                  <a:pt x="1451423" y="527599"/>
                </a:lnTo>
                <a:lnTo>
                  <a:pt x="1451873" y="522702"/>
                </a:lnTo>
                <a:close/>
              </a:path>
              <a:path w="2849879" h="1068070">
                <a:moveTo>
                  <a:pt x="2848805" y="0"/>
                </a:moveTo>
                <a:lnTo>
                  <a:pt x="2781759" y="697"/>
                </a:lnTo>
                <a:lnTo>
                  <a:pt x="2714560" y="2769"/>
                </a:lnTo>
                <a:lnTo>
                  <a:pt x="2647635" y="6169"/>
                </a:lnTo>
                <a:lnTo>
                  <a:pt x="2581111" y="10850"/>
                </a:lnTo>
                <a:lnTo>
                  <a:pt x="2515118" y="16771"/>
                </a:lnTo>
                <a:lnTo>
                  <a:pt x="2449648" y="23900"/>
                </a:lnTo>
                <a:lnTo>
                  <a:pt x="2321727" y="41501"/>
                </a:lnTo>
                <a:lnTo>
                  <a:pt x="2258997" y="51958"/>
                </a:lnTo>
                <a:lnTo>
                  <a:pt x="2197568" y="63414"/>
                </a:lnTo>
                <a:lnTo>
                  <a:pt x="2137434" y="75850"/>
                </a:lnTo>
                <a:lnTo>
                  <a:pt x="2078722" y="89221"/>
                </a:lnTo>
                <a:lnTo>
                  <a:pt x="2021558" y="103485"/>
                </a:lnTo>
                <a:lnTo>
                  <a:pt x="1966067" y="118602"/>
                </a:lnTo>
                <a:lnTo>
                  <a:pt x="1912376" y="134532"/>
                </a:lnTo>
                <a:lnTo>
                  <a:pt x="1860607" y="151235"/>
                </a:lnTo>
                <a:lnTo>
                  <a:pt x="1810886" y="168672"/>
                </a:lnTo>
                <a:lnTo>
                  <a:pt x="1763334" y="186808"/>
                </a:lnTo>
                <a:lnTo>
                  <a:pt x="1718072" y="205606"/>
                </a:lnTo>
                <a:lnTo>
                  <a:pt x="1675220" y="225037"/>
                </a:lnTo>
                <a:lnTo>
                  <a:pt x="1634895" y="245073"/>
                </a:lnTo>
                <a:lnTo>
                  <a:pt x="1597212" y="265692"/>
                </a:lnTo>
                <a:lnTo>
                  <a:pt x="1562287" y="286881"/>
                </a:lnTo>
                <a:lnTo>
                  <a:pt x="1530231" y="308637"/>
                </a:lnTo>
                <a:lnTo>
                  <a:pt x="1475191" y="353922"/>
                </a:lnTo>
                <a:lnTo>
                  <a:pt x="1433145" y="401905"/>
                </a:lnTo>
                <a:lnTo>
                  <a:pt x="1405742" y="453229"/>
                </a:lnTo>
                <a:lnTo>
                  <a:pt x="1394260" y="525111"/>
                </a:lnTo>
                <a:lnTo>
                  <a:pt x="1394917" y="522702"/>
                </a:lnTo>
                <a:lnTo>
                  <a:pt x="1451873" y="522702"/>
                </a:lnTo>
                <a:lnTo>
                  <a:pt x="1454621" y="492820"/>
                </a:lnTo>
                <a:lnTo>
                  <a:pt x="1454186" y="492820"/>
                </a:lnTo>
                <a:lnTo>
                  <a:pt x="1455072" y="487923"/>
                </a:lnTo>
                <a:lnTo>
                  <a:pt x="1455521" y="487923"/>
                </a:lnTo>
                <a:lnTo>
                  <a:pt x="1459152" y="474599"/>
                </a:lnTo>
                <a:lnTo>
                  <a:pt x="1458794" y="474599"/>
                </a:lnTo>
                <a:lnTo>
                  <a:pt x="1460294" y="470410"/>
                </a:lnTo>
                <a:lnTo>
                  <a:pt x="1460674" y="470410"/>
                </a:lnTo>
                <a:lnTo>
                  <a:pt x="1467292" y="455665"/>
                </a:lnTo>
                <a:lnTo>
                  <a:pt x="1467010" y="455665"/>
                </a:lnTo>
                <a:lnTo>
                  <a:pt x="1468814" y="452274"/>
                </a:lnTo>
                <a:lnTo>
                  <a:pt x="1469119" y="452274"/>
                </a:lnTo>
                <a:lnTo>
                  <a:pt x="1479158" y="436134"/>
                </a:lnTo>
                <a:lnTo>
                  <a:pt x="1478940" y="436134"/>
                </a:lnTo>
                <a:lnTo>
                  <a:pt x="1480813" y="433473"/>
                </a:lnTo>
                <a:lnTo>
                  <a:pt x="1481049" y="433473"/>
                </a:lnTo>
                <a:lnTo>
                  <a:pt x="1494760" y="416180"/>
                </a:lnTo>
                <a:lnTo>
                  <a:pt x="1494593" y="416180"/>
                </a:lnTo>
                <a:lnTo>
                  <a:pt x="1496395" y="414117"/>
                </a:lnTo>
                <a:lnTo>
                  <a:pt x="1496577" y="414117"/>
                </a:lnTo>
                <a:lnTo>
                  <a:pt x="1514031" y="395980"/>
                </a:lnTo>
                <a:lnTo>
                  <a:pt x="1513902" y="395980"/>
                </a:lnTo>
                <a:lnTo>
                  <a:pt x="1515568" y="394383"/>
                </a:lnTo>
                <a:lnTo>
                  <a:pt x="1515710" y="394383"/>
                </a:lnTo>
                <a:lnTo>
                  <a:pt x="1536857" y="375695"/>
                </a:lnTo>
                <a:lnTo>
                  <a:pt x="1538268" y="374448"/>
                </a:lnTo>
                <a:lnTo>
                  <a:pt x="1563102" y="355453"/>
                </a:lnTo>
                <a:lnTo>
                  <a:pt x="1564383" y="354469"/>
                </a:lnTo>
                <a:lnTo>
                  <a:pt x="1592618" y="335365"/>
                </a:lnTo>
                <a:lnTo>
                  <a:pt x="1593778" y="334577"/>
                </a:lnTo>
                <a:lnTo>
                  <a:pt x="1625260" y="315521"/>
                </a:lnTo>
                <a:lnTo>
                  <a:pt x="1626311" y="314883"/>
                </a:lnTo>
                <a:lnTo>
                  <a:pt x="1660876" y="296002"/>
                </a:lnTo>
                <a:lnTo>
                  <a:pt x="1661833" y="295479"/>
                </a:lnTo>
                <a:lnTo>
                  <a:pt x="1699323" y="276877"/>
                </a:lnTo>
                <a:lnTo>
                  <a:pt x="1700197" y="276443"/>
                </a:lnTo>
                <a:lnTo>
                  <a:pt x="1740449" y="258210"/>
                </a:lnTo>
                <a:lnTo>
                  <a:pt x="1741256" y="257844"/>
                </a:lnTo>
                <a:lnTo>
                  <a:pt x="1784122" y="240056"/>
                </a:lnTo>
                <a:lnTo>
                  <a:pt x="1830194" y="222474"/>
                </a:lnTo>
                <a:lnTo>
                  <a:pt x="1878525" y="205513"/>
                </a:lnTo>
                <a:lnTo>
                  <a:pt x="1928980" y="189226"/>
                </a:lnTo>
                <a:lnTo>
                  <a:pt x="1981420" y="173659"/>
                </a:lnTo>
                <a:lnTo>
                  <a:pt x="2035716" y="158861"/>
                </a:lnTo>
                <a:lnTo>
                  <a:pt x="2091723" y="144879"/>
                </a:lnTo>
                <a:lnTo>
                  <a:pt x="2149310" y="131758"/>
                </a:lnTo>
                <a:lnTo>
                  <a:pt x="2208351" y="119545"/>
                </a:lnTo>
                <a:lnTo>
                  <a:pt x="2268694" y="108285"/>
                </a:lnTo>
                <a:lnTo>
                  <a:pt x="2329994" y="98061"/>
                </a:lnTo>
                <a:lnTo>
                  <a:pt x="2456318" y="80670"/>
                </a:lnTo>
                <a:lnTo>
                  <a:pt x="2520533" y="73668"/>
                </a:lnTo>
                <a:lnTo>
                  <a:pt x="2585449" y="67840"/>
                </a:lnTo>
                <a:lnTo>
                  <a:pt x="2650881" y="63232"/>
                </a:lnTo>
                <a:lnTo>
                  <a:pt x="2716700" y="59884"/>
                </a:lnTo>
                <a:lnTo>
                  <a:pt x="2782859" y="57840"/>
                </a:lnTo>
                <a:lnTo>
                  <a:pt x="2782646" y="57840"/>
                </a:lnTo>
                <a:lnTo>
                  <a:pt x="2849401" y="57146"/>
                </a:lnTo>
                <a:lnTo>
                  <a:pt x="2848805" y="0"/>
                </a:lnTo>
                <a:close/>
              </a:path>
              <a:path w="2849879" h="1068070">
                <a:moveTo>
                  <a:pt x="1455072" y="487923"/>
                </a:moveTo>
                <a:lnTo>
                  <a:pt x="1454186" y="492820"/>
                </a:lnTo>
                <a:lnTo>
                  <a:pt x="1454843" y="490412"/>
                </a:lnTo>
                <a:lnTo>
                  <a:pt x="1455072" y="487923"/>
                </a:lnTo>
                <a:close/>
              </a:path>
              <a:path w="2849879" h="1068070">
                <a:moveTo>
                  <a:pt x="1454843" y="490412"/>
                </a:moveTo>
                <a:lnTo>
                  <a:pt x="1454186" y="492820"/>
                </a:lnTo>
                <a:lnTo>
                  <a:pt x="1454621" y="492820"/>
                </a:lnTo>
                <a:lnTo>
                  <a:pt x="1454843" y="490412"/>
                </a:lnTo>
                <a:close/>
              </a:path>
              <a:path w="2849879" h="1068070">
                <a:moveTo>
                  <a:pt x="1455521" y="487923"/>
                </a:moveTo>
                <a:lnTo>
                  <a:pt x="1455072" y="487923"/>
                </a:lnTo>
                <a:lnTo>
                  <a:pt x="1454843" y="490412"/>
                </a:lnTo>
                <a:lnTo>
                  <a:pt x="1455521" y="487923"/>
                </a:lnTo>
                <a:close/>
              </a:path>
              <a:path w="2849879" h="1068070">
                <a:moveTo>
                  <a:pt x="1460294" y="470410"/>
                </a:moveTo>
                <a:lnTo>
                  <a:pt x="1458794" y="474599"/>
                </a:lnTo>
                <a:lnTo>
                  <a:pt x="1459706" y="472566"/>
                </a:lnTo>
                <a:lnTo>
                  <a:pt x="1460294" y="470410"/>
                </a:lnTo>
                <a:close/>
              </a:path>
              <a:path w="2849879" h="1068070">
                <a:moveTo>
                  <a:pt x="1459706" y="472566"/>
                </a:moveTo>
                <a:lnTo>
                  <a:pt x="1458794" y="474599"/>
                </a:lnTo>
                <a:lnTo>
                  <a:pt x="1459152" y="474599"/>
                </a:lnTo>
                <a:lnTo>
                  <a:pt x="1459706" y="472566"/>
                </a:lnTo>
                <a:close/>
              </a:path>
              <a:path w="2849879" h="1068070">
                <a:moveTo>
                  <a:pt x="1460674" y="470410"/>
                </a:moveTo>
                <a:lnTo>
                  <a:pt x="1460294" y="470410"/>
                </a:lnTo>
                <a:lnTo>
                  <a:pt x="1459706" y="472566"/>
                </a:lnTo>
                <a:lnTo>
                  <a:pt x="1460674" y="470410"/>
                </a:lnTo>
                <a:close/>
              </a:path>
              <a:path w="2849879" h="1068070">
                <a:moveTo>
                  <a:pt x="1468814" y="452274"/>
                </a:moveTo>
                <a:lnTo>
                  <a:pt x="1467010" y="455665"/>
                </a:lnTo>
                <a:lnTo>
                  <a:pt x="1468025" y="454033"/>
                </a:lnTo>
                <a:lnTo>
                  <a:pt x="1468814" y="452274"/>
                </a:lnTo>
                <a:close/>
              </a:path>
              <a:path w="2849879" h="1068070">
                <a:moveTo>
                  <a:pt x="1468025" y="454033"/>
                </a:moveTo>
                <a:lnTo>
                  <a:pt x="1467010" y="455665"/>
                </a:lnTo>
                <a:lnTo>
                  <a:pt x="1467292" y="455665"/>
                </a:lnTo>
                <a:lnTo>
                  <a:pt x="1468025" y="454033"/>
                </a:lnTo>
                <a:close/>
              </a:path>
              <a:path w="2849879" h="1068070">
                <a:moveTo>
                  <a:pt x="1469119" y="452274"/>
                </a:moveTo>
                <a:lnTo>
                  <a:pt x="1468814" y="452274"/>
                </a:lnTo>
                <a:lnTo>
                  <a:pt x="1468025" y="454033"/>
                </a:lnTo>
                <a:lnTo>
                  <a:pt x="1469119" y="452274"/>
                </a:lnTo>
                <a:close/>
              </a:path>
              <a:path w="2849879" h="1068070">
                <a:moveTo>
                  <a:pt x="1480813" y="433473"/>
                </a:moveTo>
                <a:lnTo>
                  <a:pt x="1478940" y="436134"/>
                </a:lnTo>
                <a:lnTo>
                  <a:pt x="1479953" y="434856"/>
                </a:lnTo>
                <a:lnTo>
                  <a:pt x="1480813" y="433473"/>
                </a:lnTo>
                <a:close/>
              </a:path>
              <a:path w="2849879" h="1068070">
                <a:moveTo>
                  <a:pt x="1479953" y="434856"/>
                </a:moveTo>
                <a:lnTo>
                  <a:pt x="1478940" y="436134"/>
                </a:lnTo>
                <a:lnTo>
                  <a:pt x="1479158" y="436134"/>
                </a:lnTo>
                <a:lnTo>
                  <a:pt x="1479953" y="434856"/>
                </a:lnTo>
                <a:close/>
              </a:path>
              <a:path w="2849879" h="1068070">
                <a:moveTo>
                  <a:pt x="1481049" y="433473"/>
                </a:moveTo>
                <a:lnTo>
                  <a:pt x="1480813" y="433473"/>
                </a:lnTo>
                <a:lnTo>
                  <a:pt x="1479953" y="434856"/>
                </a:lnTo>
                <a:lnTo>
                  <a:pt x="1481049" y="433473"/>
                </a:lnTo>
                <a:close/>
              </a:path>
              <a:path w="2849879" h="1068070">
                <a:moveTo>
                  <a:pt x="1496395" y="414117"/>
                </a:moveTo>
                <a:lnTo>
                  <a:pt x="1494593" y="416180"/>
                </a:lnTo>
                <a:lnTo>
                  <a:pt x="1495541" y="415195"/>
                </a:lnTo>
                <a:lnTo>
                  <a:pt x="1496395" y="414117"/>
                </a:lnTo>
                <a:close/>
              </a:path>
              <a:path w="2849879" h="1068070">
                <a:moveTo>
                  <a:pt x="1495541" y="415195"/>
                </a:moveTo>
                <a:lnTo>
                  <a:pt x="1494593" y="416180"/>
                </a:lnTo>
                <a:lnTo>
                  <a:pt x="1494760" y="416180"/>
                </a:lnTo>
                <a:lnTo>
                  <a:pt x="1495541" y="415195"/>
                </a:lnTo>
                <a:close/>
              </a:path>
              <a:path w="2849879" h="1068070">
                <a:moveTo>
                  <a:pt x="1496577" y="414117"/>
                </a:moveTo>
                <a:lnTo>
                  <a:pt x="1496395" y="414117"/>
                </a:lnTo>
                <a:lnTo>
                  <a:pt x="1495541" y="415195"/>
                </a:lnTo>
                <a:lnTo>
                  <a:pt x="1496577" y="414117"/>
                </a:lnTo>
                <a:close/>
              </a:path>
              <a:path w="2849879" h="1068070">
                <a:moveTo>
                  <a:pt x="1515568" y="394383"/>
                </a:moveTo>
                <a:lnTo>
                  <a:pt x="1513902" y="395980"/>
                </a:lnTo>
                <a:lnTo>
                  <a:pt x="1514763" y="395220"/>
                </a:lnTo>
                <a:lnTo>
                  <a:pt x="1515568" y="394383"/>
                </a:lnTo>
                <a:close/>
              </a:path>
              <a:path w="2849879" h="1068070">
                <a:moveTo>
                  <a:pt x="1514763" y="395220"/>
                </a:moveTo>
                <a:lnTo>
                  <a:pt x="1513902" y="395980"/>
                </a:lnTo>
                <a:lnTo>
                  <a:pt x="1514031" y="395980"/>
                </a:lnTo>
                <a:lnTo>
                  <a:pt x="1514763" y="395220"/>
                </a:lnTo>
                <a:close/>
              </a:path>
              <a:path w="2849879" h="1068070">
                <a:moveTo>
                  <a:pt x="1515710" y="394383"/>
                </a:moveTo>
                <a:lnTo>
                  <a:pt x="1515568" y="394383"/>
                </a:lnTo>
                <a:lnTo>
                  <a:pt x="1514763" y="395220"/>
                </a:lnTo>
                <a:lnTo>
                  <a:pt x="1515710" y="394383"/>
                </a:lnTo>
                <a:close/>
              </a:path>
              <a:path w="2849879" h="1068070">
                <a:moveTo>
                  <a:pt x="1538268" y="374448"/>
                </a:moveTo>
                <a:lnTo>
                  <a:pt x="1536755" y="375695"/>
                </a:lnTo>
                <a:lnTo>
                  <a:pt x="1537531" y="375099"/>
                </a:lnTo>
                <a:lnTo>
                  <a:pt x="1538268" y="374448"/>
                </a:lnTo>
                <a:close/>
              </a:path>
              <a:path w="2849879" h="1068070">
                <a:moveTo>
                  <a:pt x="1537531" y="375099"/>
                </a:moveTo>
                <a:lnTo>
                  <a:pt x="1536755" y="375695"/>
                </a:lnTo>
                <a:lnTo>
                  <a:pt x="1537531" y="375099"/>
                </a:lnTo>
                <a:close/>
              </a:path>
              <a:path w="2849879" h="1068070">
                <a:moveTo>
                  <a:pt x="1538379" y="374448"/>
                </a:moveTo>
                <a:lnTo>
                  <a:pt x="1537531" y="375099"/>
                </a:lnTo>
                <a:lnTo>
                  <a:pt x="1538379" y="374448"/>
                </a:lnTo>
                <a:close/>
              </a:path>
              <a:path w="2849879" h="1068070">
                <a:moveTo>
                  <a:pt x="1564383" y="354469"/>
                </a:moveTo>
                <a:lnTo>
                  <a:pt x="1563022" y="355453"/>
                </a:lnTo>
                <a:lnTo>
                  <a:pt x="1563711" y="354986"/>
                </a:lnTo>
                <a:lnTo>
                  <a:pt x="1564383" y="354469"/>
                </a:lnTo>
                <a:close/>
              </a:path>
              <a:path w="2849879" h="1068070">
                <a:moveTo>
                  <a:pt x="1563711" y="354986"/>
                </a:moveTo>
                <a:lnTo>
                  <a:pt x="1563022" y="355453"/>
                </a:lnTo>
                <a:lnTo>
                  <a:pt x="1563711" y="354986"/>
                </a:lnTo>
                <a:close/>
              </a:path>
              <a:path w="2849879" h="1068070">
                <a:moveTo>
                  <a:pt x="1564472" y="354469"/>
                </a:moveTo>
                <a:lnTo>
                  <a:pt x="1563711" y="354986"/>
                </a:lnTo>
                <a:lnTo>
                  <a:pt x="1564472" y="354469"/>
                </a:lnTo>
                <a:close/>
              </a:path>
              <a:path w="2849879" h="1068070">
                <a:moveTo>
                  <a:pt x="1593778" y="334577"/>
                </a:moveTo>
                <a:lnTo>
                  <a:pt x="1592553" y="335365"/>
                </a:lnTo>
                <a:lnTo>
                  <a:pt x="1593170" y="334990"/>
                </a:lnTo>
                <a:lnTo>
                  <a:pt x="1593778" y="334577"/>
                </a:lnTo>
                <a:close/>
              </a:path>
              <a:path w="2849879" h="1068070">
                <a:moveTo>
                  <a:pt x="1593170" y="334990"/>
                </a:moveTo>
                <a:lnTo>
                  <a:pt x="1592553" y="335365"/>
                </a:lnTo>
                <a:lnTo>
                  <a:pt x="1593170" y="334990"/>
                </a:lnTo>
                <a:close/>
              </a:path>
              <a:path w="2849879" h="1068070">
                <a:moveTo>
                  <a:pt x="1593851" y="334577"/>
                </a:moveTo>
                <a:lnTo>
                  <a:pt x="1593170" y="334990"/>
                </a:lnTo>
                <a:lnTo>
                  <a:pt x="1593851" y="334577"/>
                </a:lnTo>
                <a:close/>
              </a:path>
              <a:path w="2849879" h="1068070">
                <a:moveTo>
                  <a:pt x="1626311" y="314883"/>
                </a:moveTo>
                <a:lnTo>
                  <a:pt x="1625206" y="315521"/>
                </a:lnTo>
                <a:lnTo>
                  <a:pt x="1625757" y="315219"/>
                </a:lnTo>
                <a:lnTo>
                  <a:pt x="1626311" y="314883"/>
                </a:lnTo>
                <a:close/>
              </a:path>
              <a:path w="2849879" h="1068070">
                <a:moveTo>
                  <a:pt x="1625757" y="315219"/>
                </a:moveTo>
                <a:lnTo>
                  <a:pt x="1625206" y="315521"/>
                </a:lnTo>
                <a:lnTo>
                  <a:pt x="1625757" y="315219"/>
                </a:lnTo>
                <a:close/>
              </a:path>
              <a:path w="2849879" h="1068070">
                <a:moveTo>
                  <a:pt x="1626371" y="314883"/>
                </a:moveTo>
                <a:lnTo>
                  <a:pt x="1625757" y="315219"/>
                </a:lnTo>
                <a:lnTo>
                  <a:pt x="1626371" y="314883"/>
                </a:lnTo>
                <a:close/>
              </a:path>
              <a:path w="2849879" h="1068070">
                <a:moveTo>
                  <a:pt x="1661328" y="295755"/>
                </a:moveTo>
                <a:lnTo>
                  <a:pt x="1660831" y="296002"/>
                </a:lnTo>
                <a:lnTo>
                  <a:pt x="1661328" y="295755"/>
                </a:lnTo>
                <a:close/>
              </a:path>
              <a:path w="2849879" h="1068070">
                <a:moveTo>
                  <a:pt x="1661884" y="295479"/>
                </a:moveTo>
                <a:lnTo>
                  <a:pt x="1661328" y="295755"/>
                </a:lnTo>
                <a:lnTo>
                  <a:pt x="1661884" y="295479"/>
                </a:lnTo>
                <a:close/>
              </a:path>
              <a:path w="2849879" h="1068070">
                <a:moveTo>
                  <a:pt x="1699743" y="276668"/>
                </a:moveTo>
                <a:lnTo>
                  <a:pt x="1699282" y="276877"/>
                </a:lnTo>
                <a:lnTo>
                  <a:pt x="1699743" y="276668"/>
                </a:lnTo>
                <a:close/>
              </a:path>
              <a:path w="2849879" h="1068070">
                <a:moveTo>
                  <a:pt x="1700240" y="276443"/>
                </a:moveTo>
                <a:lnTo>
                  <a:pt x="1699743" y="276668"/>
                </a:lnTo>
                <a:lnTo>
                  <a:pt x="1700240" y="276443"/>
                </a:lnTo>
                <a:close/>
              </a:path>
              <a:path w="2849879" h="1068070">
                <a:moveTo>
                  <a:pt x="1741297" y="257844"/>
                </a:moveTo>
                <a:lnTo>
                  <a:pt x="1740808" y="258047"/>
                </a:lnTo>
                <a:lnTo>
                  <a:pt x="1741297" y="25784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857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00B0F0"/>
              </a:gs>
              <a:gs pos="36000">
                <a:srgbClr val="0070C0"/>
              </a:gs>
              <a:gs pos="64000">
                <a:srgbClr val="0070C0"/>
              </a:gs>
              <a:gs pos="100000">
                <a:srgbClr val="00206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2721429" y="313508"/>
            <a:ext cx="6749142" cy="7968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7150" dist="50800" dir="5400000" algn="ctr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67832B-7988-4C58-805F-CD7889AF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277" y="369175"/>
            <a:ext cx="6199161" cy="6155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PE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Presentación del Docente</a:t>
            </a:r>
          </a:p>
        </p:txBody>
      </p:sp>
      <p:pic>
        <p:nvPicPr>
          <p:cNvPr id="18" name="Marcador de contenido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5406" y="417208"/>
            <a:ext cx="1025156" cy="70466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673" y="370148"/>
            <a:ext cx="1162080" cy="79878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8" name="Retraso 7"/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384405" y="64284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E149D1-B107-43FB-AF62-0EC23BBC3C67}" type="slidenum">
              <a:rPr lang="es-PE" smtClean="0"/>
              <a:pPr/>
              <a:t>2</a:t>
            </a:fld>
            <a:endParaRPr lang="es-PE" dirty="0"/>
          </a:p>
        </p:txBody>
      </p:sp>
      <p:pic>
        <p:nvPicPr>
          <p:cNvPr id="25" name="Marcador de contenido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8" y="256964"/>
            <a:ext cx="697896" cy="479718"/>
          </a:xfrm>
          <a:prstGeom prst="rect">
            <a:avLst/>
          </a:prstGeom>
        </p:spPr>
      </p:pic>
      <p:pic>
        <p:nvPicPr>
          <p:cNvPr id="26" name="Marcador de contenido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8" y="711926"/>
            <a:ext cx="697896" cy="479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0CBD95-7AA8-4713-975A-DBF8A40B7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3" y="6456660"/>
            <a:ext cx="1701239" cy="2712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14A2CFE-B1DB-58AF-ABDA-5CAF71F27A65}"/>
              </a:ext>
            </a:extLst>
          </p:cNvPr>
          <p:cNvSpPr txBox="1"/>
          <p:nvPr/>
        </p:nvSpPr>
        <p:spPr>
          <a:xfrm>
            <a:off x="1110319" y="1653399"/>
            <a:ext cx="664898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Docente: </a:t>
            </a:r>
          </a:p>
          <a:p>
            <a:endParaRPr lang="es-ES_tradnl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>
                <a:solidFill>
                  <a:schemeClr val="bg1"/>
                </a:solidFill>
              </a:rPr>
              <a:t>Product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onwer</a:t>
            </a:r>
            <a:r>
              <a:rPr lang="es-ES_tradnl" dirty="0">
                <a:solidFill>
                  <a:schemeClr val="bg1"/>
                </a:solidFill>
              </a:rPr>
              <a:t> de canales digitales en Mibanco, grupo Credicorp.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Ingeniero de sistemas con más de 10 años de experiencia en los rubros de banca, minería, </a:t>
            </a:r>
            <a:r>
              <a:rPr lang="es-ES_tradnl" dirty="0" err="1">
                <a:solidFill>
                  <a:schemeClr val="bg1"/>
                </a:solidFill>
              </a:rPr>
              <a:t>retail</a:t>
            </a:r>
            <a:r>
              <a:rPr lang="es-ES_tradnl" dirty="0">
                <a:solidFill>
                  <a:schemeClr val="bg1"/>
                </a:solidFill>
              </a:rPr>
              <a:t> y finanzas.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MBA con enfoque en data y </a:t>
            </a:r>
            <a:r>
              <a:rPr lang="es-ES_tradnl" dirty="0" err="1">
                <a:solidFill>
                  <a:schemeClr val="bg1"/>
                </a:solidFill>
              </a:rPr>
              <a:t>analytics</a:t>
            </a:r>
            <a:r>
              <a:rPr lang="es-ES_tradnl" dirty="0">
                <a:solidFill>
                  <a:schemeClr val="bg1"/>
                </a:solidFill>
              </a:rPr>
              <a:t> por la universidad Pacifico del Perú y la IE BS de Madrid, España.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Instructor y consultor en empresas privadas, públicas y asesor de tesis.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bg1"/>
                </a:solidFill>
              </a:rPr>
              <a:t>Oracle </a:t>
            </a:r>
            <a:r>
              <a:rPr lang="es-ES_tradnl" dirty="0" err="1">
                <a:solidFill>
                  <a:schemeClr val="bg1"/>
                </a:solidFill>
              </a:rPr>
              <a:t>Certified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Associate</a:t>
            </a:r>
            <a:r>
              <a:rPr lang="es-ES_tradnl" dirty="0">
                <a:solidFill>
                  <a:schemeClr val="bg1"/>
                </a:solidFill>
              </a:rPr>
              <a:t> (OCA 2022), Microsoft </a:t>
            </a:r>
            <a:r>
              <a:rPr lang="es-ES_tradnl" dirty="0" err="1">
                <a:solidFill>
                  <a:schemeClr val="bg1"/>
                </a:solidFill>
              </a:rPr>
              <a:t>Certified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Solutions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Associate</a:t>
            </a:r>
            <a:r>
              <a:rPr lang="es-ES_tradnl" dirty="0">
                <a:solidFill>
                  <a:schemeClr val="bg1"/>
                </a:solidFill>
              </a:rPr>
              <a:t> (SQL server 2019), Scrum Master, PMBOK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76EDD24-A0A3-41B0-7E86-B1BF998506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8" t="12045"/>
          <a:stretch/>
        </p:blipFill>
        <p:spPr>
          <a:xfrm>
            <a:off x="8015469" y="1416995"/>
            <a:ext cx="318035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728472"/>
            <a:ext cx="1953768" cy="8808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14293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65" dirty="0">
                <a:solidFill>
                  <a:srgbClr val="0D0D0D"/>
                </a:solidFill>
              </a:rPr>
              <a:t>V</a:t>
            </a:r>
            <a:r>
              <a:rPr sz="2900" dirty="0">
                <a:solidFill>
                  <a:srgbClr val="0D0D0D"/>
                </a:solidFill>
              </a:rPr>
              <a:t>a</a:t>
            </a:r>
            <a:r>
              <a:rPr sz="2900" spc="-10" dirty="0">
                <a:solidFill>
                  <a:srgbClr val="0D0D0D"/>
                </a:solidFill>
              </a:rPr>
              <a:t>r</a:t>
            </a:r>
            <a:r>
              <a:rPr sz="2900" spc="-5" dirty="0">
                <a:solidFill>
                  <a:srgbClr val="0D0D0D"/>
                </a:solidFill>
              </a:rPr>
              <a:t>i</a:t>
            </a:r>
            <a:r>
              <a:rPr sz="2900" spc="5" dirty="0">
                <a:solidFill>
                  <a:srgbClr val="0D0D0D"/>
                </a:solidFill>
              </a:rPr>
              <a:t>ab</a:t>
            </a:r>
            <a:r>
              <a:rPr sz="2900" spc="-5" dirty="0">
                <a:solidFill>
                  <a:srgbClr val="0D0D0D"/>
                </a:solidFill>
              </a:rPr>
              <a:t>l</a:t>
            </a:r>
            <a:r>
              <a:rPr sz="2900" dirty="0">
                <a:solidFill>
                  <a:srgbClr val="0D0D0D"/>
                </a:solidFill>
              </a:rPr>
              <a:t>es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6655"/>
            <a:ext cx="6199505" cy="6382385"/>
            <a:chOff x="0" y="336655"/>
            <a:chExt cx="6199505" cy="6382385"/>
          </a:xfrm>
        </p:grpSpPr>
        <p:sp>
          <p:nvSpPr>
            <p:cNvPr id="7" name="object 7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5431" y="2872353"/>
              <a:ext cx="1753890" cy="17538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45835" y="2590291"/>
            <a:ext cx="3324860" cy="2217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10"/>
              </a:spcBef>
            </a:pPr>
            <a:r>
              <a:rPr sz="4800" spc="-5" dirty="0">
                <a:solidFill>
                  <a:srgbClr val="404040"/>
                </a:solidFill>
                <a:latin typeface="Calibri"/>
                <a:cs typeface="Calibri"/>
              </a:rPr>
              <a:t>¿Qué </a:t>
            </a:r>
            <a:r>
              <a:rPr sz="4800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4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Calibri"/>
                <a:cs typeface="Calibri"/>
              </a:rPr>
              <a:t>contener</a:t>
            </a:r>
            <a:r>
              <a:rPr sz="4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4800" spc="-10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Calibri"/>
                <a:cs typeface="Calibri"/>
              </a:rPr>
              <a:t>variable?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572529" y="2269743"/>
            <a:ext cx="48342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ED7D31"/>
                </a:solidFill>
                <a:latin typeface="Calibri"/>
                <a:cs typeface="Calibri"/>
              </a:rPr>
              <a:t>CAJA</a:t>
            </a:r>
            <a:r>
              <a:rPr sz="2500" b="1" spc="-15" dirty="0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ED7D31"/>
                </a:solidFill>
                <a:latin typeface="Calibri"/>
                <a:cs typeface="Calibri"/>
              </a:rPr>
              <a:t>NOMBRE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2500" spc="-15" dirty="0">
                <a:solidFill>
                  <a:srgbClr val="404040"/>
                </a:solidFill>
                <a:latin typeface="Calibri"/>
                <a:cs typeface="Calibri"/>
              </a:rPr>
              <a:t>contener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 un </a:t>
            </a:r>
            <a:r>
              <a:rPr sz="2500" spc="-5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Calibri"/>
                <a:cs typeface="Calibri"/>
              </a:rPr>
              <a:t>nombre, como</a:t>
            </a:r>
            <a:r>
              <a:rPr sz="2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"Juan".</a:t>
            </a:r>
            <a:r>
              <a:rPr sz="2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404040"/>
                </a:solidFill>
                <a:latin typeface="Calibri"/>
                <a:cs typeface="Calibri"/>
              </a:rPr>
              <a:t>(TEXTO)</a:t>
            </a:r>
            <a:endParaRPr sz="2500">
              <a:latin typeface="Calibri"/>
              <a:cs typeface="Calibri"/>
            </a:endParaRPr>
          </a:p>
          <a:p>
            <a:pPr marL="355600" marR="3270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70AD47"/>
                </a:solidFill>
                <a:latin typeface="Calibri"/>
                <a:cs typeface="Calibri"/>
              </a:rPr>
              <a:t>CAJA </a:t>
            </a:r>
            <a:r>
              <a:rPr sz="2500" b="1" spc="-15" dirty="0">
                <a:solidFill>
                  <a:srgbClr val="70AD47"/>
                </a:solidFill>
                <a:latin typeface="Calibri"/>
                <a:cs typeface="Calibri"/>
              </a:rPr>
              <a:t>EDAD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2500" spc="-15" dirty="0">
                <a:solidFill>
                  <a:srgbClr val="404040"/>
                </a:solidFill>
                <a:latin typeface="Calibri"/>
                <a:cs typeface="Calibri"/>
              </a:rPr>
              <a:t>contener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2500" spc="-5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edad, </a:t>
            </a:r>
            <a:r>
              <a:rPr sz="2500" spc="-10" dirty="0">
                <a:solidFill>
                  <a:srgbClr val="404040"/>
                </a:solidFill>
                <a:latin typeface="Calibri"/>
                <a:cs typeface="Calibri"/>
              </a:rPr>
              <a:t>como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25.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(NÚMERO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ENTEROR)</a:t>
            </a:r>
            <a:endParaRPr sz="2500">
              <a:latin typeface="Calibri"/>
              <a:cs typeface="Calibri"/>
            </a:endParaRPr>
          </a:p>
          <a:p>
            <a:pPr marL="355600" marR="444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5B9BD5"/>
                </a:solidFill>
                <a:latin typeface="Calibri"/>
                <a:cs typeface="Calibri"/>
              </a:rPr>
              <a:t>CAJA</a:t>
            </a:r>
            <a:r>
              <a:rPr sz="2500" b="1" spc="-1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500" b="1" spc="-30" dirty="0">
                <a:solidFill>
                  <a:srgbClr val="5B9BD5"/>
                </a:solidFill>
                <a:latin typeface="Calibri"/>
                <a:cs typeface="Calibri"/>
              </a:rPr>
              <a:t>PUNTAJE</a:t>
            </a:r>
            <a:r>
              <a:rPr sz="2500" b="1" spc="-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2500" spc="-15" dirty="0">
                <a:solidFill>
                  <a:srgbClr val="404040"/>
                </a:solidFill>
                <a:latin typeface="Calibri"/>
                <a:cs typeface="Calibri"/>
              </a:rPr>
              <a:t>contener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500" spc="-5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Calibri"/>
                <a:cs typeface="Calibri"/>
              </a:rPr>
              <a:t>puntaje, como </a:t>
            </a:r>
            <a:r>
              <a:rPr sz="2500" spc="-5" dirty="0">
                <a:solidFill>
                  <a:srgbClr val="404040"/>
                </a:solidFill>
                <a:latin typeface="Calibri"/>
                <a:cs typeface="Calibri"/>
              </a:rPr>
              <a:t>90.5 </a:t>
            </a:r>
            <a:r>
              <a:rPr sz="2500" b="1" spc="-5" dirty="0">
                <a:solidFill>
                  <a:srgbClr val="404040"/>
                </a:solidFill>
                <a:latin typeface="Calibri"/>
                <a:cs typeface="Calibri"/>
              </a:rPr>
              <a:t>(NÚMERO </a:t>
            </a:r>
            <a:r>
              <a:rPr sz="25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Calibri"/>
                <a:cs typeface="Calibri"/>
              </a:rPr>
              <a:t>DECIMAL)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4993"/>
            <a:ext cx="7692390" cy="6463030"/>
            <a:chOff x="0" y="394993"/>
            <a:chExt cx="7692390" cy="6463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098" y="394993"/>
              <a:ext cx="7445901" cy="64630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2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3828288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33026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>
                <a:solidFill>
                  <a:srgbClr val="0D0D0D"/>
                </a:solidFill>
              </a:rPr>
              <a:t>Variables </a:t>
            </a:r>
            <a:r>
              <a:rPr sz="2900" dirty="0">
                <a:solidFill>
                  <a:srgbClr val="0D0D0D"/>
                </a:solidFill>
              </a:rPr>
              <a:t>y</a:t>
            </a:r>
            <a:r>
              <a:rPr sz="2900" spc="-25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memorias</a:t>
            </a:r>
            <a:endParaRPr sz="29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11392535" cy="6382385"/>
            <a:chOff x="0" y="336655"/>
            <a:chExt cx="11392535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61895" y="1485097"/>
              <a:ext cx="5424170" cy="2980055"/>
            </a:xfrm>
            <a:custGeom>
              <a:avLst/>
              <a:gdLst/>
              <a:ahLst/>
              <a:cxnLst/>
              <a:rect l="l" t="t" r="r" b="b"/>
              <a:pathLst>
                <a:path w="5424170" h="2980054">
                  <a:moveTo>
                    <a:pt x="4927406" y="0"/>
                  </a:moveTo>
                  <a:lnTo>
                    <a:pt x="496680" y="0"/>
                  </a:lnTo>
                  <a:lnTo>
                    <a:pt x="448846" y="2273"/>
                  </a:lnTo>
                  <a:lnTo>
                    <a:pt x="402299" y="8955"/>
                  </a:lnTo>
                  <a:lnTo>
                    <a:pt x="357247" y="19838"/>
                  </a:lnTo>
                  <a:lnTo>
                    <a:pt x="313897" y="34713"/>
                  </a:lnTo>
                  <a:lnTo>
                    <a:pt x="272458" y="53372"/>
                  </a:lnTo>
                  <a:lnTo>
                    <a:pt x="233138" y="75607"/>
                  </a:lnTo>
                  <a:lnTo>
                    <a:pt x="196145" y="101210"/>
                  </a:lnTo>
                  <a:lnTo>
                    <a:pt x="161687" y="129973"/>
                  </a:lnTo>
                  <a:lnTo>
                    <a:pt x="129973" y="161687"/>
                  </a:lnTo>
                  <a:lnTo>
                    <a:pt x="101210" y="196145"/>
                  </a:lnTo>
                  <a:lnTo>
                    <a:pt x="75607" y="233138"/>
                  </a:lnTo>
                  <a:lnTo>
                    <a:pt x="53372" y="272458"/>
                  </a:lnTo>
                  <a:lnTo>
                    <a:pt x="34713" y="313897"/>
                  </a:lnTo>
                  <a:lnTo>
                    <a:pt x="19838" y="357247"/>
                  </a:lnTo>
                  <a:lnTo>
                    <a:pt x="8955" y="402299"/>
                  </a:lnTo>
                  <a:lnTo>
                    <a:pt x="2273" y="448846"/>
                  </a:lnTo>
                  <a:lnTo>
                    <a:pt x="0" y="496680"/>
                  </a:lnTo>
                  <a:lnTo>
                    <a:pt x="0" y="2483342"/>
                  </a:lnTo>
                  <a:lnTo>
                    <a:pt x="2273" y="2531176"/>
                  </a:lnTo>
                  <a:lnTo>
                    <a:pt x="8955" y="2577723"/>
                  </a:lnTo>
                  <a:lnTo>
                    <a:pt x="19838" y="2622775"/>
                  </a:lnTo>
                  <a:lnTo>
                    <a:pt x="34713" y="2666125"/>
                  </a:lnTo>
                  <a:lnTo>
                    <a:pt x="53372" y="2707564"/>
                  </a:lnTo>
                  <a:lnTo>
                    <a:pt x="75607" y="2746884"/>
                  </a:lnTo>
                  <a:lnTo>
                    <a:pt x="101210" y="2783877"/>
                  </a:lnTo>
                  <a:lnTo>
                    <a:pt x="129973" y="2818335"/>
                  </a:lnTo>
                  <a:lnTo>
                    <a:pt x="161687" y="2850049"/>
                  </a:lnTo>
                  <a:lnTo>
                    <a:pt x="196145" y="2878811"/>
                  </a:lnTo>
                  <a:lnTo>
                    <a:pt x="233138" y="2904414"/>
                  </a:lnTo>
                  <a:lnTo>
                    <a:pt x="272458" y="2926649"/>
                  </a:lnTo>
                  <a:lnTo>
                    <a:pt x="313897" y="2945308"/>
                  </a:lnTo>
                  <a:lnTo>
                    <a:pt x="357247" y="2960183"/>
                  </a:lnTo>
                  <a:lnTo>
                    <a:pt x="402299" y="2971066"/>
                  </a:lnTo>
                  <a:lnTo>
                    <a:pt x="448846" y="2977748"/>
                  </a:lnTo>
                  <a:lnTo>
                    <a:pt x="496680" y="2980021"/>
                  </a:lnTo>
                  <a:lnTo>
                    <a:pt x="4927406" y="2980021"/>
                  </a:lnTo>
                  <a:lnTo>
                    <a:pt x="4975240" y="2977748"/>
                  </a:lnTo>
                  <a:lnTo>
                    <a:pt x="5021787" y="2971066"/>
                  </a:lnTo>
                  <a:lnTo>
                    <a:pt x="5066840" y="2960183"/>
                  </a:lnTo>
                  <a:lnTo>
                    <a:pt x="5110190" y="2945308"/>
                  </a:lnTo>
                  <a:lnTo>
                    <a:pt x="5151628" y="2926649"/>
                  </a:lnTo>
                  <a:lnTo>
                    <a:pt x="5190948" y="2904414"/>
                  </a:lnTo>
                  <a:lnTo>
                    <a:pt x="5227941" y="2878811"/>
                  </a:lnTo>
                  <a:lnTo>
                    <a:pt x="5262399" y="2850049"/>
                  </a:lnTo>
                  <a:lnTo>
                    <a:pt x="5294113" y="2818335"/>
                  </a:lnTo>
                  <a:lnTo>
                    <a:pt x="5322875" y="2783877"/>
                  </a:lnTo>
                  <a:lnTo>
                    <a:pt x="5348478" y="2746884"/>
                  </a:lnTo>
                  <a:lnTo>
                    <a:pt x="5370713" y="2707564"/>
                  </a:lnTo>
                  <a:lnTo>
                    <a:pt x="5389372" y="2666125"/>
                  </a:lnTo>
                  <a:lnTo>
                    <a:pt x="5404247" y="2622775"/>
                  </a:lnTo>
                  <a:lnTo>
                    <a:pt x="5415130" y="2577723"/>
                  </a:lnTo>
                  <a:lnTo>
                    <a:pt x="5421812" y="2531176"/>
                  </a:lnTo>
                  <a:lnTo>
                    <a:pt x="5424086" y="2483342"/>
                  </a:lnTo>
                  <a:lnTo>
                    <a:pt x="5424086" y="496680"/>
                  </a:lnTo>
                  <a:lnTo>
                    <a:pt x="5421812" y="448846"/>
                  </a:lnTo>
                  <a:lnTo>
                    <a:pt x="5415130" y="402299"/>
                  </a:lnTo>
                  <a:lnTo>
                    <a:pt x="5404247" y="357247"/>
                  </a:lnTo>
                  <a:lnTo>
                    <a:pt x="5389372" y="313897"/>
                  </a:lnTo>
                  <a:lnTo>
                    <a:pt x="5370713" y="272458"/>
                  </a:lnTo>
                  <a:lnTo>
                    <a:pt x="5348478" y="233138"/>
                  </a:lnTo>
                  <a:lnTo>
                    <a:pt x="5322875" y="196145"/>
                  </a:lnTo>
                  <a:lnTo>
                    <a:pt x="5294113" y="161687"/>
                  </a:lnTo>
                  <a:lnTo>
                    <a:pt x="5262399" y="129973"/>
                  </a:lnTo>
                  <a:lnTo>
                    <a:pt x="5227941" y="101210"/>
                  </a:lnTo>
                  <a:lnTo>
                    <a:pt x="5190948" y="75607"/>
                  </a:lnTo>
                  <a:lnTo>
                    <a:pt x="5151628" y="53372"/>
                  </a:lnTo>
                  <a:lnTo>
                    <a:pt x="5110190" y="34713"/>
                  </a:lnTo>
                  <a:lnTo>
                    <a:pt x="5066840" y="19838"/>
                  </a:lnTo>
                  <a:lnTo>
                    <a:pt x="5021787" y="8955"/>
                  </a:lnTo>
                  <a:lnTo>
                    <a:pt x="4975240" y="2273"/>
                  </a:lnTo>
                  <a:lnTo>
                    <a:pt x="4927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61895" y="1485097"/>
              <a:ext cx="5424170" cy="2980055"/>
            </a:xfrm>
            <a:custGeom>
              <a:avLst/>
              <a:gdLst/>
              <a:ahLst/>
              <a:cxnLst/>
              <a:rect l="l" t="t" r="r" b="b"/>
              <a:pathLst>
                <a:path w="5424170" h="2980054">
                  <a:moveTo>
                    <a:pt x="0" y="496680"/>
                  </a:moveTo>
                  <a:lnTo>
                    <a:pt x="2273" y="448846"/>
                  </a:lnTo>
                  <a:lnTo>
                    <a:pt x="8955" y="402299"/>
                  </a:lnTo>
                  <a:lnTo>
                    <a:pt x="19838" y="357246"/>
                  </a:lnTo>
                  <a:lnTo>
                    <a:pt x="34713" y="313896"/>
                  </a:lnTo>
                  <a:lnTo>
                    <a:pt x="53372" y="272457"/>
                  </a:lnTo>
                  <a:lnTo>
                    <a:pt x="75607" y="233137"/>
                  </a:lnTo>
                  <a:lnTo>
                    <a:pt x="101210" y="196144"/>
                  </a:lnTo>
                  <a:lnTo>
                    <a:pt x="129973" y="161687"/>
                  </a:lnTo>
                  <a:lnTo>
                    <a:pt x="161687" y="129973"/>
                  </a:lnTo>
                  <a:lnTo>
                    <a:pt x="196144" y="101210"/>
                  </a:lnTo>
                  <a:lnTo>
                    <a:pt x="233137" y="75607"/>
                  </a:lnTo>
                  <a:lnTo>
                    <a:pt x="272457" y="53372"/>
                  </a:lnTo>
                  <a:lnTo>
                    <a:pt x="313896" y="34713"/>
                  </a:lnTo>
                  <a:lnTo>
                    <a:pt x="357246" y="19838"/>
                  </a:lnTo>
                  <a:lnTo>
                    <a:pt x="402299" y="8955"/>
                  </a:lnTo>
                  <a:lnTo>
                    <a:pt x="448846" y="2273"/>
                  </a:lnTo>
                  <a:lnTo>
                    <a:pt x="496680" y="0"/>
                  </a:lnTo>
                  <a:lnTo>
                    <a:pt x="4927406" y="0"/>
                  </a:lnTo>
                  <a:lnTo>
                    <a:pt x="4975239" y="2273"/>
                  </a:lnTo>
                  <a:lnTo>
                    <a:pt x="5021786" y="8955"/>
                  </a:lnTo>
                  <a:lnTo>
                    <a:pt x="5066839" y="19838"/>
                  </a:lnTo>
                  <a:lnTo>
                    <a:pt x="5110189" y="34713"/>
                  </a:lnTo>
                  <a:lnTo>
                    <a:pt x="5151628" y="53372"/>
                  </a:lnTo>
                  <a:lnTo>
                    <a:pt x="5190948" y="75607"/>
                  </a:lnTo>
                  <a:lnTo>
                    <a:pt x="5227941" y="101210"/>
                  </a:lnTo>
                  <a:lnTo>
                    <a:pt x="5262398" y="129973"/>
                  </a:lnTo>
                  <a:lnTo>
                    <a:pt x="5294113" y="161687"/>
                  </a:lnTo>
                  <a:lnTo>
                    <a:pt x="5322875" y="196144"/>
                  </a:lnTo>
                  <a:lnTo>
                    <a:pt x="5348478" y="233137"/>
                  </a:lnTo>
                  <a:lnTo>
                    <a:pt x="5370713" y="272457"/>
                  </a:lnTo>
                  <a:lnTo>
                    <a:pt x="5389372" y="313896"/>
                  </a:lnTo>
                  <a:lnTo>
                    <a:pt x="5404247" y="357246"/>
                  </a:lnTo>
                  <a:lnTo>
                    <a:pt x="5415130" y="402299"/>
                  </a:lnTo>
                  <a:lnTo>
                    <a:pt x="5421812" y="448846"/>
                  </a:lnTo>
                  <a:lnTo>
                    <a:pt x="5424086" y="496680"/>
                  </a:lnTo>
                  <a:lnTo>
                    <a:pt x="5424086" y="2483342"/>
                  </a:lnTo>
                  <a:lnTo>
                    <a:pt x="5421812" y="2531175"/>
                  </a:lnTo>
                  <a:lnTo>
                    <a:pt x="5415130" y="2577722"/>
                  </a:lnTo>
                  <a:lnTo>
                    <a:pt x="5404247" y="2622775"/>
                  </a:lnTo>
                  <a:lnTo>
                    <a:pt x="5389372" y="2666125"/>
                  </a:lnTo>
                  <a:lnTo>
                    <a:pt x="5370713" y="2707564"/>
                  </a:lnTo>
                  <a:lnTo>
                    <a:pt x="5348478" y="2746884"/>
                  </a:lnTo>
                  <a:lnTo>
                    <a:pt x="5322875" y="2783877"/>
                  </a:lnTo>
                  <a:lnTo>
                    <a:pt x="5294113" y="2818334"/>
                  </a:lnTo>
                  <a:lnTo>
                    <a:pt x="5262398" y="2850049"/>
                  </a:lnTo>
                  <a:lnTo>
                    <a:pt x="5227941" y="2878811"/>
                  </a:lnTo>
                  <a:lnTo>
                    <a:pt x="5190948" y="2904414"/>
                  </a:lnTo>
                  <a:lnTo>
                    <a:pt x="5151628" y="2926649"/>
                  </a:lnTo>
                  <a:lnTo>
                    <a:pt x="5110189" y="2945308"/>
                  </a:lnTo>
                  <a:lnTo>
                    <a:pt x="5066839" y="2960183"/>
                  </a:lnTo>
                  <a:lnTo>
                    <a:pt x="5021786" y="2971066"/>
                  </a:lnTo>
                  <a:lnTo>
                    <a:pt x="4975239" y="2977748"/>
                  </a:lnTo>
                  <a:lnTo>
                    <a:pt x="4927406" y="2980022"/>
                  </a:lnTo>
                  <a:lnTo>
                    <a:pt x="496680" y="2980022"/>
                  </a:lnTo>
                  <a:lnTo>
                    <a:pt x="448846" y="2977748"/>
                  </a:lnTo>
                  <a:lnTo>
                    <a:pt x="402299" y="2971066"/>
                  </a:lnTo>
                  <a:lnTo>
                    <a:pt x="357246" y="2960183"/>
                  </a:lnTo>
                  <a:lnTo>
                    <a:pt x="313896" y="2945308"/>
                  </a:lnTo>
                  <a:lnTo>
                    <a:pt x="272457" y="2926649"/>
                  </a:lnTo>
                  <a:lnTo>
                    <a:pt x="233137" y="2904414"/>
                  </a:lnTo>
                  <a:lnTo>
                    <a:pt x="196144" y="2878811"/>
                  </a:lnTo>
                  <a:lnTo>
                    <a:pt x="161687" y="2850049"/>
                  </a:lnTo>
                  <a:lnTo>
                    <a:pt x="129973" y="2818334"/>
                  </a:lnTo>
                  <a:lnTo>
                    <a:pt x="101210" y="2783877"/>
                  </a:lnTo>
                  <a:lnTo>
                    <a:pt x="75607" y="2746884"/>
                  </a:lnTo>
                  <a:lnTo>
                    <a:pt x="53372" y="2707564"/>
                  </a:lnTo>
                  <a:lnTo>
                    <a:pt x="34713" y="2666125"/>
                  </a:lnTo>
                  <a:lnTo>
                    <a:pt x="19838" y="2622775"/>
                  </a:lnTo>
                  <a:lnTo>
                    <a:pt x="8955" y="2577722"/>
                  </a:lnTo>
                  <a:lnTo>
                    <a:pt x="2273" y="2531175"/>
                  </a:lnTo>
                  <a:lnTo>
                    <a:pt x="0" y="2483342"/>
                  </a:lnTo>
                  <a:lnTo>
                    <a:pt x="0" y="49668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7522" y="2794507"/>
            <a:ext cx="4239895" cy="203453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74040" marR="5080" indent="-561975">
              <a:lnSpc>
                <a:spcPts val="7900"/>
              </a:lnSpc>
              <a:spcBef>
                <a:spcPts val="215"/>
              </a:spcBef>
            </a:pP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¿Qué</a:t>
            </a:r>
            <a:r>
              <a:rPr sz="6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6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6600" spc="-1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variable?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6109" y="1655571"/>
            <a:ext cx="2132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09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8959" y="1655571"/>
            <a:ext cx="2493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379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	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6109" y="2088387"/>
            <a:ext cx="4975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asignado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2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zona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(casilla)</a:t>
            </a:r>
            <a:r>
              <a:rPr sz="28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6109" y="2509011"/>
            <a:ext cx="4975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7550" algn="l"/>
                <a:tab pos="3143885" algn="l"/>
                <a:tab pos="4711065" algn="l"/>
              </a:tabLst>
            </a:pPr>
            <a:r>
              <a:rPr sz="2800" b="1" dirty="0">
                <a:solidFill>
                  <a:srgbClr val="B3C200"/>
                </a:solidFill>
                <a:latin typeface="Calibri"/>
                <a:cs typeface="Calibri"/>
              </a:rPr>
              <a:t>M</a:t>
            </a:r>
            <a:r>
              <a:rPr sz="2800" b="1" spc="-5" dirty="0">
                <a:solidFill>
                  <a:srgbClr val="B3C2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B3C200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B3C200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B3C20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B3C200"/>
                </a:solidFill>
                <a:latin typeface="Calibri"/>
                <a:cs typeface="Calibri"/>
              </a:rPr>
              <a:t>IA	</a:t>
            </a:r>
            <a:r>
              <a:rPr sz="2800" b="1" spc="-5" dirty="0">
                <a:solidFill>
                  <a:srgbClr val="B3C20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B3C200"/>
                </a:solidFill>
                <a:latin typeface="Calibri"/>
                <a:cs typeface="Calibri"/>
              </a:rPr>
              <a:t>AM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6109" y="2938779"/>
            <a:ext cx="4975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5905" algn="l"/>
                <a:tab pos="2020570" algn="l"/>
                <a:tab pos="2526665" algn="l"/>
                <a:tab pos="4057650" algn="l"/>
                <a:tab pos="47110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	de	un	p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on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6109" y="3371595"/>
            <a:ext cx="497586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finalidad</a:t>
            </a:r>
            <a:r>
              <a:rPr sz="28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almacenar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dato</a:t>
            </a:r>
            <a:r>
              <a:rPr sz="28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valor.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9765" y="4379235"/>
            <a:ext cx="5072207" cy="21204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4993"/>
            <a:ext cx="7692390" cy="6463030"/>
            <a:chOff x="0" y="394993"/>
            <a:chExt cx="7692390" cy="6463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098" y="394993"/>
              <a:ext cx="7445901" cy="64630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2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3828288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33045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solidFill>
                  <a:srgbClr val="0D0D0D"/>
                </a:solidFill>
              </a:rPr>
              <a:t>Variables</a:t>
            </a:r>
            <a:r>
              <a:rPr sz="2900" spc="-30" dirty="0">
                <a:solidFill>
                  <a:srgbClr val="0D0D0D"/>
                </a:solidFill>
              </a:rPr>
              <a:t> </a:t>
            </a:r>
            <a:r>
              <a:rPr sz="2900" dirty="0">
                <a:solidFill>
                  <a:srgbClr val="0D0D0D"/>
                </a:solidFill>
              </a:rPr>
              <a:t>y</a:t>
            </a:r>
            <a:r>
              <a:rPr sz="2900" spc="-35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memorias</a:t>
            </a:r>
            <a:endParaRPr sz="2900"/>
          </a:p>
        </p:txBody>
      </p:sp>
      <p:grpSp>
        <p:nvGrpSpPr>
          <p:cNvPr id="10" name="object 10"/>
          <p:cNvGrpSpPr/>
          <p:nvPr/>
        </p:nvGrpSpPr>
        <p:grpSpPr>
          <a:xfrm>
            <a:off x="0" y="235131"/>
            <a:ext cx="11973560" cy="6483985"/>
            <a:chOff x="0" y="235131"/>
            <a:chExt cx="11973560" cy="6483985"/>
          </a:xfrm>
        </p:grpSpPr>
        <p:sp>
          <p:nvSpPr>
            <p:cNvPr id="11" name="object 11"/>
            <p:cNvSpPr/>
            <p:nvPr/>
          </p:nvSpPr>
          <p:spPr>
            <a:xfrm>
              <a:off x="0" y="336663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24" y="6445411"/>
              <a:ext cx="1720063" cy="2731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434" y="3677400"/>
              <a:ext cx="8409335" cy="2120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802717"/>
              <a:ext cx="697895" cy="427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235131"/>
              <a:ext cx="697895" cy="427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31413" y="2123391"/>
            <a:ext cx="2021839" cy="923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5400" dirty="0">
                <a:solidFill>
                  <a:srgbClr val="F597C2"/>
                </a:solidFill>
                <a:latin typeface="Calibri"/>
                <a:cs typeface="Calibri"/>
              </a:rPr>
              <a:t>A</a:t>
            </a:r>
            <a:r>
              <a:rPr sz="5400" spc="-35" dirty="0">
                <a:solidFill>
                  <a:srgbClr val="F597C2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4CA4D8"/>
                </a:solidFill>
                <a:latin typeface="Calibri"/>
                <a:cs typeface="Calibri"/>
              </a:rPr>
              <a:t>=</a:t>
            </a:r>
            <a:r>
              <a:rPr sz="5400" spc="-30" dirty="0">
                <a:solidFill>
                  <a:srgbClr val="4CA4D8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5173" y="2097652"/>
            <a:ext cx="5083175" cy="923925"/>
          </a:xfrm>
          <a:custGeom>
            <a:avLst/>
            <a:gdLst/>
            <a:ahLst/>
            <a:cxnLst/>
            <a:rect l="l" t="t" r="r" b="b"/>
            <a:pathLst>
              <a:path w="5083175" h="923925">
                <a:moveTo>
                  <a:pt x="5082595" y="0"/>
                </a:moveTo>
                <a:lnTo>
                  <a:pt x="0" y="0"/>
                </a:lnTo>
                <a:lnTo>
                  <a:pt x="0" y="923330"/>
                </a:lnTo>
                <a:lnTo>
                  <a:pt x="5082595" y="923330"/>
                </a:lnTo>
                <a:lnTo>
                  <a:pt x="5082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5173" y="2097652"/>
            <a:ext cx="5083175" cy="9239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sz="5400" spc="-15" dirty="0">
                <a:solidFill>
                  <a:srgbClr val="F597C2"/>
                </a:solidFill>
                <a:latin typeface="Calibri"/>
                <a:cs typeface="Calibri"/>
              </a:rPr>
              <a:t>nombre</a:t>
            </a:r>
            <a:r>
              <a:rPr sz="5400" spc="-10" dirty="0">
                <a:solidFill>
                  <a:srgbClr val="F597C2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4CA4D8"/>
                </a:solidFill>
                <a:latin typeface="Calibri"/>
                <a:cs typeface="Calibri"/>
              </a:rPr>
              <a:t>=</a:t>
            </a:r>
            <a:r>
              <a:rPr sz="5400" spc="-20" dirty="0">
                <a:solidFill>
                  <a:srgbClr val="4CA4D8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“Hola”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50364" y="655932"/>
            <a:ext cx="10013950" cy="5322570"/>
            <a:chOff x="1650364" y="655932"/>
            <a:chExt cx="10013950" cy="5322570"/>
          </a:xfrm>
        </p:grpSpPr>
        <p:sp>
          <p:nvSpPr>
            <p:cNvPr id="20" name="object 20"/>
            <p:cNvSpPr/>
            <p:nvPr/>
          </p:nvSpPr>
          <p:spPr>
            <a:xfrm>
              <a:off x="2653258" y="3823855"/>
              <a:ext cx="992505" cy="2125980"/>
            </a:xfrm>
            <a:custGeom>
              <a:avLst/>
              <a:gdLst/>
              <a:ahLst/>
              <a:cxnLst/>
              <a:rect l="l" t="t" r="r" b="b"/>
              <a:pathLst>
                <a:path w="992504" h="2125979">
                  <a:moveTo>
                    <a:pt x="0" y="165414"/>
                  </a:moveTo>
                  <a:lnTo>
                    <a:pt x="5908" y="121440"/>
                  </a:lnTo>
                  <a:lnTo>
                    <a:pt x="22583" y="81926"/>
                  </a:lnTo>
                  <a:lnTo>
                    <a:pt x="48448" y="48448"/>
                  </a:lnTo>
                  <a:lnTo>
                    <a:pt x="81926" y="22583"/>
                  </a:lnTo>
                  <a:lnTo>
                    <a:pt x="121441" y="5908"/>
                  </a:lnTo>
                  <a:lnTo>
                    <a:pt x="165414" y="0"/>
                  </a:lnTo>
                  <a:lnTo>
                    <a:pt x="827051" y="0"/>
                  </a:lnTo>
                  <a:lnTo>
                    <a:pt x="871024" y="5908"/>
                  </a:lnTo>
                  <a:lnTo>
                    <a:pt x="910539" y="22583"/>
                  </a:lnTo>
                  <a:lnTo>
                    <a:pt x="944017" y="48448"/>
                  </a:lnTo>
                  <a:lnTo>
                    <a:pt x="969882" y="81926"/>
                  </a:lnTo>
                  <a:lnTo>
                    <a:pt x="986557" y="121440"/>
                  </a:lnTo>
                  <a:lnTo>
                    <a:pt x="992466" y="165414"/>
                  </a:lnTo>
                  <a:lnTo>
                    <a:pt x="992466" y="1960268"/>
                  </a:lnTo>
                  <a:lnTo>
                    <a:pt x="986557" y="2004241"/>
                  </a:lnTo>
                  <a:lnTo>
                    <a:pt x="969882" y="2043756"/>
                  </a:lnTo>
                  <a:lnTo>
                    <a:pt x="944017" y="2077234"/>
                  </a:lnTo>
                  <a:lnTo>
                    <a:pt x="910539" y="2103098"/>
                  </a:lnTo>
                  <a:lnTo>
                    <a:pt x="871024" y="2119774"/>
                  </a:lnTo>
                  <a:lnTo>
                    <a:pt x="827051" y="2125683"/>
                  </a:lnTo>
                  <a:lnTo>
                    <a:pt x="165414" y="2125683"/>
                  </a:lnTo>
                  <a:lnTo>
                    <a:pt x="121441" y="2119774"/>
                  </a:lnTo>
                  <a:lnTo>
                    <a:pt x="81926" y="2103098"/>
                  </a:lnTo>
                  <a:lnTo>
                    <a:pt x="48448" y="2077234"/>
                  </a:lnTo>
                  <a:lnTo>
                    <a:pt x="22583" y="2043756"/>
                  </a:lnTo>
                  <a:lnTo>
                    <a:pt x="5908" y="2004241"/>
                  </a:lnTo>
                  <a:lnTo>
                    <a:pt x="0" y="1960268"/>
                  </a:lnTo>
                  <a:lnTo>
                    <a:pt x="0" y="165414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7532" y="2540298"/>
              <a:ext cx="2188100" cy="34228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50364" y="3027674"/>
              <a:ext cx="1534795" cy="796290"/>
            </a:xfrm>
            <a:custGeom>
              <a:avLst/>
              <a:gdLst/>
              <a:ahLst/>
              <a:cxnLst/>
              <a:rect l="l" t="t" r="r" b="b"/>
              <a:pathLst>
                <a:path w="1534795" h="796289">
                  <a:moveTo>
                    <a:pt x="1457200" y="687647"/>
                  </a:moveTo>
                  <a:lnTo>
                    <a:pt x="1422363" y="694013"/>
                  </a:lnTo>
                  <a:lnTo>
                    <a:pt x="1499127" y="796179"/>
                  </a:lnTo>
                  <a:lnTo>
                    <a:pt x="1524665" y="708333"/>
                  </a:lnTo>
                  <a:lnTo>
                    <a:pt x="1463878" y="708333"/>
                  </a:lnTo>
                  <a:lnTo>
                    <a:pt x="1457200" y="687647"/>
                  </a:lnTo>
                  <a:close/>
                </a:path>
                <a:path w="1534795" h="796289">
                  <a:moveTo>
                    <a:pt x="1495006" y="680740"/>
                  </a:moveTo>
                  <a:lnTo>
                    <a:pt x="1457200" y="687647"/>
                  </a:lnTo>
                  <a:lnTo>
                    <a:pt x="1463878" y="708333"/>
                  </a:lnTo>
                  <a:lnTo>
                    <a:pt x="1500135" y="696629"/>
                  </a:lnTo>
                  <a:lnTo>
                    <a:pt x="1495006" y="680740"/>
                  </a:lnTo>
                  <a:close/>
                </a:path>
                <a:path w="1534795" h="796289">
                  <a:moveTo>
                    <a:pt x="1534801" y="673469"/>
                  </a:moveTo>
                  <a:lnTo>
                    <a:pt x="1495006" y="680740"/>
                  </a:lnTo>
                  <a:lnTo>
                    <a:pt x="1500135" y="696629"/>
                  </a:lnTo>
                  <a:lnTo>
                    <a:pt x="1463878" y="708333"/>
                  </a:lnTo>
                  <a:lnTo>
                    <a:pt x="1524665" y="708333"/>
                  </a:lnTo>
                  <a:lnTo>
                    <a:pt x="1534801" y="673469"/>
                  </a:lnTo>
                  <a:close/>
                </a:path>
                <a:path w="1534795" h="796289">
                  <a:moveTo>
                    <a:pt x="1447809" y="658556"/>
                  </a:moveTo>
                  <a:lnTo>
                    <a:pt x="1457200" y="687647"/>
                  </a:lnTo>
                  <a:lnTo>
                    <a:pt x="1495006" y="680740"/>
                  </a:lnTo>
                  <a:lnTo>
                    <a:pt x="1488292" y="659940"/>
                  </a:lnTo>
                  <a:lnTo>
                    <a:pt x="1448521" y="659940"/>
                  </a:lnTo>
                  <a:lnTo>
                    <a:pt x="1447809" y="658556"/>
                  </a:lnTo>
                  <a:close/>
                </a:path>
                <a:path w="1534795" h="796289">
                  <a:moveTo>
                    <a:pt x="1447332" y="657078"/>
                  </a:moveTo>
                  <a:lnTo>
                    <a:pt x="1447809" y="658556"/>
                  </a:lnTo>
                  <a:lnTo>
                    <a:pt x="1448521" y="659940"/>
                  </a:lnTo>
                  <a:lnTo>
                    <a:pt x="1447332" y="657078"/>
                  </a:lnTo>
                  <a:close/>
                </a:path>
                <a:path w="1534795" h="796289">
                  <a:moveTo>
                    <a:pt x="1487369" y="657078"/>
                  </a:moveTo>
                  <a:lnTo>
                    <a:pt x="1447332" y="657078"/>
                  </a:lnTo>
                  <a:lnTo>
                    <a:pt x="1448521" y="659940"/>
                  </a:lnTo>
                  <a:lnTo>
                    <a:pt x="1488292" y="659940"/>
                  </a:lnTo>
                  <a:lnTo>
                    <a:pt x="1487369" y="657078"/>
                  </a:lnTo>
                  <a:close/>
                </a:path>
                <a:path w="1534795" h="796289">
                  <a:moveTo>
                    <a:pt x="1473001" y="624235"/>
                  </a:moveTo>
                  <a:lnTo>
                    <a:pt x="1430157" y="624235"/>
                  </a:lnTo>
                  <a:lnTo>
                    <a:pt x="1430938" y="625610"/>
                  </a:lnTo>
                  <a:lnTo>
                    <a:pt x="1447809" y="658556"/>
                  </a:lnTo>
                  <a:lnTo>
                    <a:pt x="1447332" y="657078"/>
                  </a:lnTo>
                  <a:lnTo>
                    <a:pt x="1487369" y="657078"/>
                  </a:lnTo>
                  <a:lnTo>
                    <a:pt x="1483113" y="643895"/>
                  </a:lnTo>
                  <a:lnTo>
                    <a:pt x="1473001" y="624235"/>
                  </a:lnTo>
                  <a:close/>
                </a:path>
                <a:path w="1534795" h="796289">
                  <a:moveTo>
                    <a:pt x="1430520" y="624941"/>
                  </a:moveTo>
                  <a:lnTo>
                    <a:pt x="1430864" y="625610"/>
                  </a:lnTo>
                  <a:lnTo>
                    <a:pt x="1430520" y="624941"/>
                  </a:lnTo>
                  <a:close/>
                </a:path>
                <a:path w="1534795" h="796289">
                  <a:moveTo>
                    <a:pt x="1430157" y="624235"/>
                  </a:moveTo>
                  <a:lnTo>
                    <a:pt x="1430520" y="624941"/>
                  </a:lnTo>
                  <a:lnTo>
                    <a:pt x="1430938" y="625610"/>
                  </a:lnTo>
                  <a:lnTo>
                    <a:pt x="1430157" y="624235"/>
                  </a:lnTo>
                  <a:close/>
                </a:path>
                <a:path w="1534795" h="796289">
                  <a:moveTo>
                    <a:pt x="1453783" y="590261"/>
                  </a:moveTo>
                  <a:lnTo>
                    <a:pt x="1408868" y="590261"/>
                  </a:lnTo>
                  <a:lnTo>
                    <a:pt x="1409670" y="591446"/>
                  </a:lnTo>
                  <a:lnTo>
                    <a:pt x="1430520" y="624941"/>
                  </a:lnTo>
                  <a:lnTo>
                    <a:pt x="1430157" y="624235"/>
                  </a:lnTo>
                  <a:lnTo>
                    <a:pt x="1473001" y="624235"/>
                  </a:lnTo>
                  <a:lnTo>
                    <a:pt x="1463675" y="606104"/>
                  </a:lnTo>
                  <a:lnTo>
                    <a:pt x="1453783" y="590261"/>
                  </a:lnTo>
                  <a:close/>
                </a:path>
                <a:path w="1534795" h="796289">
                  <a:moveTo>
                    <a:pt x="1409250" y="590874"/>
                  </a:moveTo>
                  <a:lnTo>
                    <a:pt x="1409607" y="591446"/>
                  </a:lnTo>
                  <a:lnTo>
                    <a:pt x="1409250" y="590874"/>
                  </a:lnTo>
                  <a:close/>
                </a:path>
                <a:path w="1534795" h="796289">
                  <a:moveTo>
                    <a:pt x="1408868" y="590261"/>
                  </a:moveTo>
                  <a:lnTo>
                    <a:pt x="1409250" y="590874"/>
                  </a:lnTo>
                  <a:lnTo>
                    <a:pt x="1409670" y="591446"/>
                  </a:lnTo>
                  <a:lnTo>
                    <a:pt x="1408868" y="590261"/>
                  </a:lnTo>
                  <a:close/>
                </a:path>
                <a:path w="1534795" h="796289">
                  <a:moveTo>
                    <a:pt x="1431298" y="556524"/>
                  </a:moveTo>
                  <a:lnTo>
                    <a:pt x="1384033" y="556524"/>
                  </a:lnTo>
                  <a:lnTo>
                    <a:pt x="1384834" y="557541"/>
                  </a:lnTo>
                  <a:lnTo>
                    <a:pt x="1409250" y="590874"/>
                  </a:lnTo>
                  <a:lnTo>
                    <a:pt x="1408868" y="590261"/>
                  </a:lnTo>
                  <a:lnTo>
                    <a:pt x="1453783" y="590261"/>
                  </a:lnTo>
                  <a:lnTo>
                    <a:pt x="1440807" y="569476"/>
                  </a:lnTo>
                  <a:lnTo>
                    <a:pt x="1431298" y="556524"/>
                  </a:lnTo>
                  <a:close/>
                </a:path>
                <a:path w="1534795" h="796289">
                  <a:moveTo>
                    <a:pt x="1384416" y="557046"/>
                  </a:moveTo>
                  <a:lnTo>
                    <a:pt x="1384780" y="557541"/>
                  </a:lnTo>
                  <a:lnTo>
                    <a:pt x="1384416" y="557046"/>
                  </a:lnTo>
                  <a:close/>
                </a:path>
                <a:path w="1534795" h="796289">
                  <a:moveTo>
                    <a:pt x="1384033" y="556524"/>
                  </a:moveTo>
                  <a:lnTo>
                    <a:pt x="1384416" y="557046"/>
                  </a:lnTo>
                  <a:lnTo>
                    <a:pt x="1384834" y="557541"/>
                  </a:lnTo>
                  <a:lnTo>
                    <a:pt x="1384033" y="556524"/>
                  </a:lnTo>
                  <a:close/>
                </a:path>
                <a:path w="1534795" h="796289">
                  <a:moveTo>
                    <a:pt x="1405633" y="523116"/>
                  </a:moveTo>
                  <a:lnTo>
                    <a:pt x="1355766" y="523116"/>
                  </a:lnTo>
                  <a:lnTo>
                    <a:pt x="1356551" y="523989"/>
                  </a:lnTo>
                  <a:lnTo>
                    <a:pt x="1384416" y="557046"/>
                  </a:lnTo>
                  <a:lnTo>
                    <a:pt x="1384033" y="556524"/>
                  </a:lnTo>
                  <a:lnTo>
                    <a:pt x="1431298" y="556524"/>
                  </a:lnTo>
                  <a:lnTo>
                    <a:pt x="1414363" y="533454"/>
                  </a:lnTo>
                  <a:lnTo>
                    <a:pt x="1405633" y="523116"/>
                  </a:lnTo>
                  <a:close/>
                </a:path>
                <a:path w="1534795" h="796289">
                  <a:moveTo>
                    <a:pt x="1356139" y="523557"/>
                  </a:moveTo>
                  <a:lnTo>
                    <a:pt x="1356503" y="523989"/>
                  </a:lnTo>
                  <a:lnTo>
                    <a:pt x="1356139" y="523557"/>
                  </a:lnTo>
                  <a:close/>
                </a:path>
                <a:path w="1534795" h="796289">
                  <a:moveTo>
                    <a:pt x="1355766" y="523116"/>
                  </a:moveTo>
                  <a:lnTo>
                    <a:pt x="1356139" y="523557"/>
                  </a:lnTo>
                  <a:lnTo>
                    <a:pt x="1356551" y="523989"/>
                  </a:lnTo>
                  <a:lnTo>
                    <a:pt x="1355766" y="523116"/>
                  </a:lnTo>
                  <a:close/>
                </a:path>
                <a:path w="1534795" h="796289">
                  <a:moveTo>
                    <a:pt x="1376896" y="490134"/>
                  </a:moveTo>
                  <a:lnTo>
                    <a:pt x="1324189" y="490134"/>
                  </a:lnTo>
                  <a:lnTo>
                    <a:pt x="1324949" y="490885"/>
                  </a:lnTo>
                  <a:lnTo>
                    <a:pt x="1356139" y="523557"/>
                  </a:lnTo>
                  <a:lnTo>
                    <a:pt x="1355766" y="523116"/>
                  </a:lnTo>
                  <a:lnTo>
                    <a:pt x="1405633" y="523116"/>
                  </a:lnTo>
                  <a:lnTo>
                    <a:pt x="1384498" y="498087"/>
                  </a:lnTo>
                  <a:lnTo>
                    <a:pt x="1376896" y="490134"/>
                  </a:lnTo>
                  <a:close/>
                </a:path>
                <a:path w="1534795" h="796289">
                  <a:moveTo>
                    <a:pt x="1324553" y="490515"/>
                  </a:moveTo>
                  <a:lnTo>
                    <a:pt x="1324907" y="490885"/>
                  </a:lnTo>
                  <a:lnTo>
                    <a:pt x="1324553" y="490515"/>
                  </a:lnTo>
                  <a:close/>
                </a:path>
                <a:path w="1534795" h="796289">
                  <a:moveTo>
                    <a:pt x="1324189" y="490134"/>
                  </a:moveTo>
                  <a:lnTo>
                    <a:pt x="1324553" y="490515"/>
                  </a:lnTo>
                  <a:lnTo>
                    <a:pt x="1324949" y="490885"/>
                  </a:lnTo>
                  <a:lnTo>
                    <a:pt x="1324189" y="490134"/>
                  </a:lnTo>
                  <a:close/>
                </a:path>
                <a:path w="1534795" h="796289">
                  <a:moveTo>
                    <a:pt x="1345213" y="457671"/>
                  </a:moveTo>
                  <a:lnTo>
                    <a:pt x="1289431" y="457671"/>
                  </a:lnTo>
                  <a:lnTo>
                    <a:pt x="1290161" y="458318"/>
                  </a:lnTo>
                  <a:lnTo>
                    <a:pt x="1324553" y="490515"/>
                  </a:lnTo>
                  <a:lnTo>
                    <a:pt x="1324189" y="490134"/>
                  </a:lnTo>
                  <a:lnTo>
                    <a:pt x="1376896" y="490134"/>
                  </a:lnTo>
                  <a:lnTo>
                    <a:pt x="1351362" y="463421"/>
                  </a:lnTo>
                  <a:lnTo>
                    <a:pt x="1345213" y="457671"/>
                  </a:lnTo>
                  <a:close/>
                </a:path>
                <a:path w="1534795" h="796289">
                  <a:moveTo>
                    <a:pt x="1289777" y="457995"/>
                  </a:moveTo>
                  <a:lnTo>
                    <a:pt x="1290123" y="458318"/>
                  </a:lnTo>
                  <a:lnTo>
                    <a:pt x="1289777" y="457995"/>
                  </a:lnTo>
                  <a:close/>
                </a:path>
                <a:path w="1534795" h="796289">
                  <a:moveTo>
                    <a:pt x="1310718" y="425815"/>
                  </a:moveTo>
                  <a:lnTo>
                    <a:pt x="1251624" y="425815"/>
                  </a:lnTo>
                  <a:lnTo>
                    <a:pt x="1252324" y="426378"/>
                  </a:lnTo>
                  <a:lnTo>
                    <a:pt x="1289777" y="457995"/>
                  </a:lnTo>
                  <a:lnTo>
                    <a:pt x="1289431" y="457671"/>
                  </a:lnTo>
                  <a:lnTo>
                    <a:pt x="1345213" y="457671"/>
                  </a:lnTo>
                  <a:lnTo>
                    <a:pt x="1315098" y="429510"/>
                  </a:lnTo>
                  <a:lnTo>
                    <a:pt x="1310718" y="425815"/>
                  </a:lnTo>
                  <a:close/>
                </a:path>
                <a:path w="1534795" h="796289">
                  <a:moveTo>
                    <a:pt x="1251968" y="426105"/>
                  </a:moveTo>
                  <a:lnTo>
                    <a:pt x="1252291" y="426378"/>
                  </a:lnTo>
                  <a:lnTo>
                    <a:pt x="1251968" y="426105"/>
                  </a:lnTo>
                  <a:close/>
                </a:path>
                <a:path w="1534795" h="796289">
                  <a:moveTo>
                    <a:pt x="1273567" y="394657"/>
                  </a:moveTo>
                  <a:lnTo>
                    <a:pt x="1210905" y="394657"/>
                  </a:lnTo>
                  <a:lnTo>
                    <a:pt x="1211576" y="395147"/>
                  </a:lnTo>
                  <a:lnTo>
                    <a:pt x="1251968" y="426105"/>
                  </a:lnTo>
                  <a:lnTo>
                    <a:pt x="1251624" y="425815"/>
                  </a:lnTo>
                  <a:lnTo>
                    <a:pt x="1310718" y="425815"/>
                  </a:lnTo>
                  <a:lnTo>
                    <a:pt x="1275845" y="396402"/>
                  </a:lnTo>
                  <a:lnTo>
                    <a:pt x="1273567" y="394657"/>
                  </a:lnTo>
                  <a:close/>
                </a:path>
                <a:path w="1534795" h="796289">
                  <a:moveTo>
                    <a:pt x="1211227" y="394904"/>
                  </a:moveTo>
                  <a:lnTo>
                    <a:pt x="1211545" y="395147"/>
                  </a:lnTo>
                  <a:lnTo>
                    <a:pt x="1211227" y="394904"/>
                  </a:lnTo>
                  <a:close/>
                </a:path>
                <a:path w="1534795" h="796289">
                  <a:moveTo>
                    <a:pt x="1233903" y="364280"/>
                  </a:moveTo>
                  <a:lnTo>
                    <a:pt x="1167413" y="364280"/>
                  </a:lnTo>
                  <a:lnTo>
                    <a:pt x="1168055" y="364710"/>
                  </a:lnTo>
                  <a:lnTo>
                    <a:pt x="1211227" y="394904"/>
                  </a:lnTo>
                  <a:lnTo>
                    <a:pt x="1210905" y="394657"/>
                  </a:lnTo>
                  <a:lnTo>
                    <a:pt x="1273567" y="394657"/>
                  </a:lnTo>
                  <a:lnTo>
                    <a:pt x="1233903" y="364280"/>
                  </a:lnTo>
                  <a:close/>
                </a:path>
                <a:path w="1534795" h="796289">
                  <a:moveTo>
                    <a:pt x="1167738" y="364508"/>
                  </a:moveTo>
                  <a:lnTo>
                    <a:pt x="1168029" y="364710"/>
                  </a:lnTo>
                  <a:lnTo>
                    <a:pt x="1167738" y="364508"/>
                  </a:lnTo>
                  <a:close/>
                </a:path>
                <a:path w="1534795" h="796289">
                  <a:moveTo>
                    <a:pt x="1191696" y="334769"/>
                  </a:moveTo>
                  <a:lnTo>
                    <a:pt x="1121285" y="334769"/>
                  </a:lnTo>
                  <a:lnTo>
                    <a:pt x="1121902" y="335147"/>
                  </a:lnTo>
                  <a:lnTo>
                    <a:pt x="1167738" y="364508"/>
                  </a:lnTo>
                  <a:lnTo>
                    <a:pt x="1167413" y="364280"/>
                  </a:lnTo>
                  <a:lnTo>
                    <a:pt x="1233903" y="364280"/>
                  </a:lnTo>
                  <a:lnTo>
                    <a:pt x="1191696" y="334769"/>
                  </a:lnTo>
                  <a:close/>
                </a:path>
                <a:path w="1534795" h="796289">
                  <a:moveTo>
                    <a:pt x="1121584" y="334960"/>
                  </a:moveTo>
                  <a:lnTo>
                    <a:pt x="1121876" y="335147"/>
                  </a:lnTo>
                  <a:lnTo>
                    <a:pt x="1121584" y="334960"/>
                  </a:lnTo>
                  <a:close/>
                </a:path>
                <a:path w="1534795" h="796289">
                  <a:moveTo>
                    <a:pt x="1147327" y="306202"/>
                  </a:moveTo>
                  <a:lnTo>
                    <a:pt x="1072663" y="306202"/>
                  </a:lnTo>
                  <a:lnTo>
                    <a:pt x="1073257" y="306537"/>
                  </a:lnTo>
                  <a:lnTo>
                    <a:pt x="1121584" y="334960"/>
                  </a:lnTo>
                  <a:lnTo>
                    <a:pt x="1121285" y="334769"/>
                  </a:lnTo>
                  <a:lnTo>
                    <a:pt x="1191696" y="334769"/>
                  </a:lnTo>
                  <a:lnTo>
                    <a:pt x="1188923" y="332831"/>
                  </a:lnTo>
                  <a:lnTo>
                    <a:pt x="1147327" y="306202"/>
                  </a:lnTo>
                  <a:close/>
                </a:path>
                <a:path w="1534795" h="796289">
                  <a:moveTo>
                    <a:pt x="1072959" y="306375"/>
                  </a:moveTo>
                  <a:lnTo>
                    <a:pt x="1073233" y="306537"/>
                  </a:lnTo>
                  <a:lnTo>
                    <a:pt x="1072959" y="306375"/>
                  </a:lnTo>
                  <a:close/>
                </a:path>
                <a:path w="1534795" h="796289">
                  <a:moveTo>
                    <a:pt x="1100992" y="278659"/>
                  </a:moveTo>
                  <a:lnTo>
                    <a:pt x="1021685" y="278659"/>
                  </a:lnTo>
                  <a:lnTo>
                    <a:pt x="1022262" y="278958"/>
                  </a:lnTo>
                  <a:lnTo>
                    <a:pt x="1072959" y="306375"/>
                  </a:lnTo>
                  <a:lnTo>
                    <a:pt x="1072663" y="306202"/>
                  </a:lnTo>
                  <a:lnTo>
                    <a:pt x="1147327" y="306202"/>
                  </a:lnTo>
                  <a:lnTo>
                    <a:pt x="1141522" y="302486"/>
                  </a:lnTo>
                  <a:lnTo>
                    <a:pt x="1100992" y="278659"/>
                  </a:lnTo>
                  <a:close/>
                </a:path>
                <a:path w="1534795" h="796289">
                  <a:moveTo>
                    <a:pt x="1021956" y="278805"/>
                  </a:moveTo>
                  <a:lnTo>
                    <a:pt x="1022237" y="278958"/>
                  </a:lnTo>
                  <a:lnTo>
                    <a:pt x="1021956" y="278805"/>
                  </a:lnTo>
                  <a:close/>
                </a:path>
                <a:path w="1534795" h="796289">
                  <a:moveTo>
                    <a:pt x="1052893" y="252218"/>
                  </a:moveTo>
                  <a:lnTo>
                    <a:pt x="968494" y="252218"/>
                  </a:lnTo>
                  <a:lnTo>
                    <a:pt x="969054" y="252484"/>
                  </a:lnTo>
                  <a:lnTo>
                    <a:pt x="1021956" y="278805"/>
                  </a:lnTo>
                  <a:lnTo>
                    <a:pt x="1021685" y="278659"/>
                  </a:lnTo>
                  <a:lnTo>
                    <a:pt x="1100992" y="278659"/>
                  </a:lnTo>
                  <a:lnTo>
                    <a:pt x="1091676" y="273183"/>
                  </a:lnTo>
                  <a:lnTo>
                    <a:pt x="1052893" y="252218"/>
                  </a:lnTo>
                  <a:close/>
                </a:path>
                <a:path w="1534795" h="796289">
                  <a:moveTo>
                    <a:pt x="968758" y="252349"/>
                  </a:moveTo>
                  <a:lnTo>
                    <a:pt x="969030" y="252484"/>
                  </a:lnTo>
                  <a:lnTo>
                    <a:pt x="968758" y="252349"/>
                  </a:lnTo>
                  <a:close/>
                </a:path>
                <a:path w="1534795" h="796289">
                  <a:moveTo>
                    <a:pt x="1003257" y="226955"/>
                  </a:moveTo>
                  <a:lnTo>
                    <a:pt x="913227" y="226955"/>
                  </a:lnTo>
                  <a:lnTo>
                    <a:pt x="913775" y="227194"/>
                  </a:lnTo>
                  <a:lnTo>
                    <a:pt x="968758" y="252349"/>
                  </a:lnTo>
                  <a:lnTo>
                    <a:pt x="968494" y="252218"/>
                  </a:lnTo>
                  <a:lnTo>
                    <a:pt x="1052893" y="252218"/>
                  </a:lnTo>
                  <a:lnTo>
                    <a:pt x="1039519" y="244988"/>
                  </a:lnTo>
                  <a:lnTo>
                    <a:pt x="1003257" y="226955"/>
                  </a:lnTo>
                  <a:close/>
                </a:path>
                <a:path w="1534795" h="796289">
                  <a:moveTo>
                    <a:pt x="913466" y="227064"/>
                  </a:moveTo>
                  <a:lnTo>
                    <a:pt x="913749" y="227194"/>
                  </a:lnTo>
                  <a:lnTo>
                    <a:pt x="913466" y="227064"/>
                  </a:lnTo>
                  <a:close/>
                </a:path>
                <a:path w="1534795" h="796289">
                  <a:moveTo>
                    <a:pt x="952336" y="202944"/>
                  </a:moveTo>
                  <a:lnTo>
                    <a:pt x="856028" y="202944"/>
                  </a:lnTo>
                  <a:lnTo>
                    <a:pt x="856565" y="203160"/>
                  </a:lnTo>
                  <a:lnTo>
                    <a:pt x="913466" y="227064"/>
                  </a:lnTo>
                  <a:lnTo>
                    <a:pt x="913227" y="226955"/>
                  </a:lnTo>
                  <a:lnTo>
                    <a:pt x="1003257" y="226955"/>
                  </a:lnTo>
                  <a:lnTo>
                    <a:pt x="985182" y="217966"/>
                  </a:lnTo>
                  <a:lnTo>
                    <a:pt x="952336" y="202944"/>
                  </a:lnTo>
                  <a:close/>
                </a:path>
                <a:path w="1534795" h="796289">
                  <a:moveTo>
                    <a:pt x="856290" y="203055"/>
                  </a:moveTo>
                  <a:lnTo>
                    <a:pt x="856542" y="203160"/>
                  </a:lnTo>
                  <a:lnTo>
                    <a:pt x="856290" y="203055"/>
                  </a:lnTo>
                  <a:close/>
                </a:path>
                <a:path w="1534795" h="796289">
                  <a:moveTo>
                    <a:pt x="900417" y="180262"/>
                  </a:moveTo>
                  <a:lnTo>
                    <a:pt x="797034" y="180262"/>
                  </a:lnTo>
                  <a:lnTo>
                    <a:pt x="797562" y="180456"/>
                  </a:lnTo>
                  <a:lnTo>
                    <a:pt x="856290" y="203055"/>
                  </a:lnTo>
                  <a:lnTo>
                    <a:pt x="856028" y="202944"/>
                  </a:lnTo>
                  <a:lnTo>
                    <a:pt x="952336" y="202944"/>
                  </a:lnTo>
                  <a:lnTo>
                    <a:pt x="928801" y="192181"/>
                  </a:lnTo>
                  <a:lnTo>
                    <a:pt x="900417" y="180262"/>
                  </a:lnTo>
                  <a:close/>
                </a:path>
                <a:path w="1534795" h="796289">
                  <a:moveTo>
                    <a:pt x="797297" y="180363"/>
                  </a:moveTo>
                  <a:lnTo>
                    <a:pt x="797539" y="180456"/>
                  </a:lnTo>
                  <a:lnTo>
                    <a:pt x="797297" y="180363"/>
                  </a:lnTo>
                  <a:close/>
                </a:path>
                <a:path w="1534795" h="796289">
                  <a:moveTo>
                    <a:pt x="847836" y="158982"/>
                  </a:moveTo>
                  <a:lnTo>
                    <a:pt x="736385" y="158982"/>
                  </a:lnTo>
                  <a:lnTo>
                    <a:pt x="736909" y="159157"/>
                  </a:lnTo>
                  <a:lnTo>
                    <a:pt x="797297" y="180363"/>
                  </a:lnTo>
                  <a:lnTo>
                    <a:pt x="797034" y="180262"/>
                  </a:lnTo>
                  <a:lnTo>
                    <a:pt x="900417" y="180262"/>
                  </a:lnTo>
                  <a:lnTo>
                    <a:pt x="870512" y="167704"/>
                  </a:lnTo>
                  <a:lnTo>
                    <a:pt x="847836" y="158982"/>
                  </a:lnTo>
                  <a:close/>
                </a:path>
                <a:path w="1534795" h="796289">
                  <a:moveTo>
                    <a:pt x="736635" y="159070"/>
                  </a:moveTo>
                  <a:lnTo>
                    <a:pt x="736884" y="159157"/>
                  </a:lnTo>
                  <a:lnTo>
                    <a:pt x="736635" y="159070"/>
                  </a:lnTo>
                  <a:close/>
                </a:path>
                <a:path w="1534795" h="796289">
                  <a:moveTo>
                    <a:pt x="794995" y="139176"/>
                  </a:moveTo>
                  <a:lnTo>
                    <a:pt x="674222" y="139176"/>
                  </a:lnTo>
                  <a:lnTo>
                    <a:pt x="674744" y="139335"/>
                  </a:lnTo>
                  <a:lnTo>
                    <a:pt x="736635" y="159070"/>
                  </a:lnTo>
                  <a:lnTo>
                    <a:pt x="736385" y="158982"/>
                  </a:lnTo>
                  <a:lnTo>
                    <a:pt x="847836" y="158982"/>
                  </a:lnTo>
                  <a:lnTo>
                    <a:pt x="810447" y="144600"/>
                  </a:lnTo>
                  <a:lnTo>
                    <a:pt x="794995" y="139176"/>
                  </a:lnTo>
                  <a:close/>
                </a:path>
                <a:path w="1534795" h="796289">
                  <a:moveTo>
                    <a:pt x="674500" y="139265"/>
                  </a:moveTo>
                  <a:lnTo>
                    <a:pt x="674720" y="139335"/>
                  </a:lnTo>
                  <a:lnTo>
                    <a:pt x="674500" y="139265"/>
                  </a:lnTo>
                  <a:close/>
                </a:path>
                <a:path w="1534795" h="796289">
                  <a:moveTo>
                    <a:pt x="742400" y="120919"/>
                  </a:moveTo>
                  <a:lnTo>
                    <a:pt x="610684" y="120919"/>
                  </a:lnTo>
                  <a:lnTo>
                    <a:pt x="611206" y="121061"/>
                  </a:lnTo>
                  <a:lnTo>
                    <a:pt x="674500" y="139265"/>
                  </a:lnTo>
                  <a:lnTo>
                    <a:pt x="674222" y="139176"/>
                  </a:lnTo>
                  <a:lnTo>
                    <a:pt x="794995" y="139176"/>
                  </a:lnTo>
                  <a:lnTo>
                    <a:pt x="748743" y="122941"/>
                  </a:lnTo>
                  <a:lnTo>
                    <a:pt x="742400" y="120919"/>
                  </a:lnTo>
                  <a:close/>
                </a:path>
                <a:path w="1534795" h="796289">
                  <a:moveTo>
                    <a:pt x="610950" y="120995"/>
                  </a:moveTo>
                  <a:lnTo>
                    <a:pt x="611179" y="121061"/>
                  </a:lnTo>
                  <a:lnTo>
                    <a:pt x="610950" y="120995"/>
                  </a:lnTo>
                  <a:close/>
                </a:path>
                <a:path w="1534795" h="796289">
                  <a:moveTo>
                    <a:pt x="690203" y="104282"/>
                  </a:moveTo>
                  <a:lnTo>
                    <a:pt x="545912" y="104282"/>
                  </a:lnTo>
                  <a:lnTo>
                    <a:pt x="546436" y="104409"/>
                  </a:lnTo>
                  <a:lnTo>
                    <a:pt x="610950" y="120995"/>
                  </a:lnTo>
                  <a:lnTo>
                    <a:pt x="610684" y="120919"/>
                  </a:lnTo>
                  <a:lnTo>
                    <a:pt x="742400" y="120919"/>
                  </a:lnTo>
                  <a:lnTo>
                    <a:pt x="690203" y="104282"/>
                  </a:lnTo>
                  <a:close/>
                </a:path>
                <a:path w="1534795" h="796289">
                  <a:moveTo>
                    <a:pt x="546176" y="104350"/>
                  </a:moveTo>
                  <a:lnTo>
                    <a:pt x="546406" y="104409"/>
                  </a:lnTo>
                  <a:lnTo>
                    <a:pt x="546176" y="104350"/>
                  </a:lnTo>
                  <a:close/>
                </a:path>
                <a:path w="1534795" h="796289">
                  <a:moveTo>
                    <a:pt x="638723" y="89336"/>
                  </a:moveTo>
                  <a:lnTo>
                    <a:pt x="480044" y="89336"/>
                  </a:lnTo>
                  <a:lnTo>
                    <a:pt x="480573" y="89449"/>
                  </a:lnTo>
                  <a:lnTo>
                    <a:pt x="546176" y="104350"/>
                  </a:lnTo>
                  <a:lnTo>
                    <a:pt x="545912" y="104282"/>
                  </a:lnTo>
                  <a:lnTo>
                    <a:pt x="690203" y="104282"/>
                  </a:lnTo>
                  <a:lnTo>
                    <a:pt x="685533" y="102793"/>
                  </a:lnTo>
                  <a:lnTo>
                    <a:pt x="638723" y="89336"/>
                  </a:lnTo>
                  <a:close/>
                </a:path>
                <a:path w="1534795" h="796289">
                  <a:moveTo>
                    <a:pt x="480340" y="89403"/>
                  </a:moveTo>
                  <a:lnTo>
                    <a:pt x="480542" y="89449"/>
                  </a:lnTo>
                  <a:lnTo>
                    <a:pt x="480340" y="89403"/>
                  </a:lnTo>
                  <a:close/>
                </a:path>
                <a:path w="1534795" h="796289">
                  <a:moveTo>
                    <a:pt x="589544" y="76156"/>
                  </a:moveTo>
                  <a:lnTo>
                    <a:pt x="413219" y="76156"/>
                  </a:lnTo>
                  <a:lnTo>
                    <a:pt x="413755" y="76254"/>
                  </a:lnTo>
                  <a:lnTo>
                    <a:pt x="480340" y="89403"/>
                  </a:lnTo>
                  <a:lnTo>
                    <a:pt x="480044" y="89336"/>
                  </a:lnTo>
                  <a:lnTo>
                    <a:pt x="638723" y="89336"/>
                  </a:lnTo>
                  <a:lnTo>
                    <a:pt x="620951" y="84227"/>
                  </a:lnTo>
                  <a:lnTo>
                    <a:pt x="589544" y="76156"/>
                  </a:lnTo>
                  <a:close/>
                </a:path>
                <a:path w="1534795" h="796289">
                  <a:moveTo>
                    <a:pt x="413485" y="76209"/>
                  </a:moveTo>
                  <a:lnTo>
                    <a:pt x="413715" y="76254"/>
                  </a:lnTo>
                  <a:lnTo>
                    <a:pt x="413485" y="76209"/>
                  </a:lnTo>
                  <a:close/>
                </a:path>
                <a:path w="1534795" h="796289">
                  <a:moveTo>
                    <a:pt x="544111" y="64811"/>
                  </a:moveTo>
                  <a:lnTo>
                    <a:pt x="345579" y="64811"/>
                  </a:lnTo>
                  <a:lnTo>
                    <a:pt x="346123" y="64894"/>
                  </a:lnTo>
                  <a:lnTo>
                    <a:pt x="413485" y="76209"/>
                  </a:lnTo>
                  <a:lnTo>
                    <a:pt x="413219" y="76156"/>
                  </a:lnTo>
                  <a:lnTo>
                    <a:pt x="589544" y="76156"/>
                  </a:lnTo>
                  <a:lnTo>
                    <a:pt x="555133" y="67313"/>
                  </a:lnTo>
                  <a:lnTo>
                    <a:pt x="544111" y="64811"/>
                  </a:lnTo>
                  <a:close/>
                </a:path>
                <a:path w="1534795" h="796289">
                  <a:moveTo>
                    <a:pt x="345829" y="64853"/>
                  </a:moveTo>
                  <a:lnTo>
                    <a:pt x="346071" y="64894"/>
                  </a:lnTo>
                  <a:lnTo>
                    <a:pt x="345829" y="64853"/>
                  </a:lnTo>
                  <a:close/>
                </a:path>
                <a:path w="1534795" h="796289">
                  <a:moveTo>
                    <a:pt x="502526" y="55371"/>
                  </a:moveTo>
                  <a:lnTo>
                    <a:pt x="277261" y="55371"/>
                  </a:lnTo>
                  <a:lnTo>
                    <a:pt x="277816" y="55440"/>
                  </a:lnTo>
                  <a:lnTo>
                    <a:pt x="345829" y="64853"/>
                  </a:lnTo>
                  <a:lnTo>
                    <a:pt x="345579" y="64811"/>
                  </a:lnTo>
                  <a:lnTo>
                    <a:pt x="544111" y="64811"/>
                  </a:lnTo>
                  <a:lnTo>
                    <a:pt x="502526" y="55371"/>
                  </a:lnTo>
                  <a:close/>
                </a:path>
                <a:path w="1534795" h="796289">
                  <a:moveTo>
                    <a:pt x="277542" y="55410"/>
                  </a:moveTo>
                  <a:lnTo>
                    <a:pt x="277757" y="55440"/>
                  </a:lnTo>
                  <a:lnTo>
                    <a:pt x="277542" y="55410"/>
                  </a:lnTo>
                  <a:close/>
                </a:path>
                <a:path w="1534795" h="796289">
                  <a:moveTo>
                    <a:pt x="466871" y="47910"/>
                  </a:moveTo>
                  <a:lnTo>
                    <a:pt x="208404" y="47910"/>
                  </a:lnTo>
                  <a:lnTo>
                    <a:pt x="208972" y="47964"/>
                  </a:lnTo>
                  <a:lnTo>
                    <a:pt x="277542" y="55410"/>
                  </a:lnTo>
                  <a:lnTo>
                    <a:pt x="277261" y="55371"/>
                  </a:lnTo>
                  <a:lnTo>
                    <a:pt x="502526" y="55371"/>
                  </a:lnTo>
                  <a:lnTo>
                    <a:pt x="488214" y="52123"/>
                  </a:lnTo>
                  <a:lnTo>
                    <a:pt x="466871" y="47910"/>
                  </a:lnTo>
                  <a:close/>
                </a:path>
                <a:path w="1534795" h="796289">
                  <a:moveTo>
                    <a:pt x="208699" y="47942"/>
                  </a:moveTo>
                  <a:lnTo>
                    <a:pt x="208896" y="47964"/>
                  </a:lnTo>
                  <a:lnTo>
                    <a:pt x="208699" y="47942"/>
                  </a:lnTo>
                  <a:close/>
                </a:path>
                <a:path w="1534795" h="796289">
                  <a:moveTo>
                    <a:pt x="139407" y="42518"/>
                  </a:moveTo>
                  <a:lnTo>
                    <a:pt x="208699" y="47942"/>
                  </a:lnTo>
                  <a:lnTo>
                    <a:pt x="208404" y="47910"/>
                  </a:lnTo>
                  <a:lnTo>
                    <a:pt x="466871" y="47910"/>
                  </a:lnTo>
                  <a:lnTo>
                    <a:pt x="439627" y="42533"/>
                  </a:lnTo>
                  <a:lnTo>
                    <a:pt x="139731" y="42533"/>
                  </a:lnTo>
                  <a:lnTo>
                    <a:pt x="139407" y="42518"/>
                  </a:lnTo>
                  <a:close/>
                </a:path>
                <a:path w="1534795" h="796289">
                  <a:moveTo>
                    <a:pt x="439447" y="42498"/>
                  </a:moveTo>
                  <a:lnTo>
                    <a:pt x="139150" y="42498"/>
                  </a:lnTo>
                  <a:lnTo>
                    <a:pt x="139731" y="42533"/>
                  </a:lnTo>
                  <a:lnTo>
                    <a:pt x="439627" y="42533"/>
                  </a:lnTo>
                  <a:lnTo>
                    <a:pt x="439447" y="42498"/>
                  </a:lnTo>
                  <a:close/>
                </a:path>
                <a:path w="1534795" h="796289">
                  <a:moveTo>
                    <a:pt x="422750" y="39202"/>
                  </a:moveTo>
                  <a:lnTo>
                    <a:pt x="69635" y="39202"/>
                  </a:lnTo>
                  <a:lnTo>
                    <a:pt x="70233" y="39221"/>
                  </a:lnTo>
                  <a:lnTo>
                    <a:pt x="70036" y="39221"/>
                  </a:lnTo>
                  <a:lnTo>
                    <a:pt x="139407" y="42518"/>
                  </a:lnTo>
                  <a:lnTo>
                    <a:pt x="139150" y="42498"/>
                  </a:lnTo>
                  <a:lnTo>
                    <a:pt x="439447" y="42498"/>
                  </a:lnTo>
                  <a:lnTo>
                    <a:pt x="422846" y="39221"/>
                  </a:lnTo>
                  <a:lnTo>
                    <a:pt x="69935" y="39216"/>
                  </a:lnTo>
                  <a:lnTo>
                    <a:pt x="422822" y="39216"/>
                  </a:lnTo>
                  <a:close/>
                </a:path>
                <a:path w="1534795" h="796289">
                  <a:moveTo>
                    <a:pt x="610" y="0"/>
                  </a:moveTo>
                  <a:lnTo>
                    <a:pt x="0" y="38094"/>
                  </a:lnTo>
                  <a:lnTo>
                    <a:pt x="69935" y="39216"/>
                  </a:lnTo>
                  <a:lnTo>
                    <a:pt x="69635" y="39202"/>
                  </a:lnTo>
                  <a:lnTo>
                    <a:pt x="422750" y="39202"/>
                  </a:lnTo>
                  <a:lnTo>
                    <a:pt x="351614" y="27191"/>
                  </a:lnTo>
                  <a:lnTo>
                    <a:pt x="282202" y="17593"/>
                  </a:lnTo>
                  <a:lnTo>
                    <a:pt x="212230" y="10002"/>
                  </a:lnTo>
                  <a:lnTo>
                    <a:pt x="141832" y="4490"/>
                  </a:lnTo>
                  <a:lnTo>
                    <a:pt x="71144" y="113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B3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7721" y="662282"/>
              <a:ext cx="3960495" cy="1016635"/>
            </a:xfrm>
            <a:custGeom>
              <a:avLst/>
              <a:gdLst/>
              <a:ahLst/>
              <a:cxnLst/>
              <a:rect l="l" t="t" r="r" b="b"/>
              <a:pathLst>
                <a:path w="3960495" h="1016635">
                  <a:moveTo>
                    <a:pt x="3790739" y="0"/>
                  </a:moveTo>
                  <a:lnTo>
                    <a:pt x="169438" y="0"/>
                  </a:lnTo>
                  <a:lnTo>
                    <a:pt x="124394" y="6052"/>
                  </a:lnTo>
                  <a:lnTo>
                    <a:pt x="83919" y="23133"/>
                  </a:lnTo>
                  <a:lnTo>
                    <a:pt x="49627" y="49627"/>
                  </a:lnTo>
                  <a:lnTo>
                    <a:pt x="23133" y="83919"/>
                  </a:lnTo>
                  <a:lnTo>
                    <a:pt x="6052" y="124394"/>
                  </a:lnTo>
                  <a:lnTo>
                    <a:pt x="0" y="169438"/>
                  </a:lnTo>
                  <a:lnTo>
                    <a:pt x="0" y="847173"/>
                  </a:lnTo>
                  <a:lnTo>
                    <a:pt x="6052" y="892217"/>
                  </a:lnTo>
                  <a:lnTo>
                    <a:pt x="23133" y="932693"/>
                  </a:lnTo>
                  <a:lnTo>
                    <a:pt x="49627" y="966985"/>
                  </a:lnTo>
                  <a:lnTo>
                    <a:pt x="83919" y="993479"/>
                  </a:lnTo>
                  <a:lnTo>
                    <a:pt x="124394" y="1010560"/>
                  </a:lnTo>
                  <a:lnTo>
                    <a:pt x="169438" y="1016613"/>
                  </a:lnTo>
                  <a:lnTo>
                    <a:pt x="3790739" y="1016613"/>
                  </a:lnTo>
                  <a:lnTo>
                    <a:pt x="3835782" y="1010560"/>
                  </a:lnTo>
                  <a:lnTo>
                    <a:pt x="3876257" y="993479"/>
                  </a:lnTo>
                  <a:lnTo>
                    <a:pt x="3910549" y="966985"/>
                  </a:lnTo>
                  <a:lnTo>
                    <a:pt x="3937044" y="932693"/>
                  </a:lnTo>
                  <a:lnTo>
                    <a:pt x="3954124" y="892217"/>
                  </a:lnTo>
                  <a:lnTo>
                    <a:pt x="3960177" y="847173"/>
                  </a:lnTo>
                  <a:lnTo>
                    <a:pt x="3960177" y="169438"/>
                  </a:lnTo>
                  <a:lnTo>
                    <a:pt x="3954124" y="124394"/>
                  </a:lnTo>
                  <a:lnTo>
                    <a:pt x="3937044" y="83919"/>
                  </a:lnTo>
                  <a:lnTo>
                    <a:pt x="3910549" y="49627"/>
                  </a:lnTo>
                  <a:lnTo>
                    <a:pt x="3876257" y="23133"/>
                  </a:lnTo>
                  <a:lnTo>
                    <a:pt x="3835782" y="6052"/>
                  </a:lnTo>
                  <a:lnTo>
                    <a:pt x="3790739" y="0"/>
                  </a:lnTo>
                  <a:close/>
                </a:path>
              </a:pathLst>
            </a:custGeom>
            <a:solidFill>
              <a:srgbClr val="FEB8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7721" y="662282"/>
              <a:ext cx="3960495" cy="1016635"/>
            </a:xfrm>
            <a:custGeom>
              <a:avLst/>
              <a:gdLst/>
              <a:ahLst/>
              <a:cxnLst/>
              <a:rect l="l" t="t" r="r" b="b"/>
              <a:pathLst>
                <a:path w="3960495" h="1016635">
                  <a:moveTo>
                    <a:pt x="0" y="169438"/>
                  </a:moveTo>
                  <a:lnTo>
                    <a:pt x="6052" y="124394"/>
                  </a:lnTo>
                  <a:lnTo>
                    <a:pt x="23133" y="83919"/>
                  </a:lnTo>
                  <a:lnTo>
                    <a:pt x="49627" y="49627"/>
                  </a:lnTo>
                  <a:lnTo>
                    <a:pt x="83919" y="23133"/>
                  </a:lnTo>
                  <a:lnTo>
                    <a:pt x="124394" y="6052"/>
                  </a:lnTo>
                  <a:lnTo>
                    <a:pt x="169437" y="0"/>
                  </a:lnTo>
                  <a:lnTo>
                    <a:pt x="3790739" y="0"/>
                  </a:lnTo>
                  <a:lnTo>
                    <a:pt x="3835782" y="6052"/>
                  </a:lnTo>
                  <a:lnTo>
                    <a:pt x="3876257" y="23133"/>
                  </a:lnTo>
                  <a:lnTo>
                    <a:pt x="3910549" y="49627"/>
                  </a:lnTo>
                  <a:lnTo>
                    <a:pt x="3937043" y="83919"/>
                  </a:lnTo>
                  <a:lnTo>
                    <a:pt x="3954124" y="124394"/>
                  </a:lnTo>
                  <a:lnTo>
                    <a:pt x="3960177" y="169438"/>
                  </a:lnTo>
                  <a:lnTo>
                    <a:pt x="3960177" y="847174"/>
                  </a:lnTo>
                  <a:lnTo>
                    <a:pt x="3954124" y="892218"/>
                  </a:lnTo>
                  <a:lnTo>
                    <a:pt x="3937043" y="932693"/>
                  </a:lnTo>
                  <a:lnTo>
                    <a:pt x="3910549" y="966985"/>
                  </a:lnTo>
                  <a:lnTo>
                    <a:pt x="3876257" y="993479"/>
                  </a:lnTo>
                  <a:lnTo>
                    <a:pt x="3835782" y="1010560"/>
                  </a:lnTo>
                  <a:lnTo>
                    <a:pt x="3790739" y="1016613"/>
                  </a:lnTo>
                  <a:lnTo>
                    <a:pt x="169437" y="1016613"/>
                  </a:lnTo>
                  <a:lnTo>
                    <a:pt x="124394" y="1010560"/>
                  </a:lnTo>
                  <a:lnTo>
                    <a:pt x="83919" y="993479"/>
                  </a:lnTo>
                  <a:lnTo>
                    <a:pt x="49627" y="966985"/>
                  </a:lnTo>
                  <a:lnTo>
                    <a:pt x="23133" y="932693"/>
                  </a:lnTo>
                  <a:lnTo>
                    <a:pt x="6052" y="892218"/>
                  </a:lnTo>
                  <a:lnTo>
                    <a:pt x="0" y="847174"/>
                  </a:lnTo>
                  <a:lnTo>
                    <a:pt x="0" y="169438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826088" y="839723"/>
            <a:ext cx="3702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reinicas</a:t>
            </a:r>
            <a:r>
              <a:rPr sz="2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computadora</a:t>
            </a:r>
            <a:r>
              <a:rPr sz="2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elimina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variable.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55355" y="565503"/>
            <a:ext cx="1351986" cy="1184220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1965960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14446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0D0D0D"/>
                </a:solidFill>
              </a:rPr>
              <a:t>Ejercicios</a:t>
            </a:r>
            <a:endParaRPr sz="29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048964" y="1816100"/>
            <a:ext cx="7940040" cy="40430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4445" algn="ctr">
              <a:lnSpc>
                <a:spcPct val="99800"/>
              </a:lnSpc>
              <a:spcBef>
                <a:spcPts val="114"/>
              </a:spcBef>
            </a:pP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¿Qué 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usarías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4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6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25" dirty="0">
                <a:solidFill>
                  <a:srgbClr val="404040"/>
                </a:solidFill>
                <a:latin typeface="Calibri"/>
                <a:cs typeface="Calibri"/>
              </a:rPr>
              <a:t>aplicativo 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6600" spc="-1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404040"/>
                </a:solidFill>
                <a:latin typeface="Calibri"/>
                <a:cs typeface="Calibri"/>
              </a:rPr>
              <a:t>requiere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almacenar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404040"/>
                </a:solidFill>
                <a:latin typeface="Calibri"/>
                <a:cs typeface="Calibri"/>
              </a:rPr>
              <a:t>datos</a:t>
            </a:r>
            <a:r>
              <a:rPr sz="6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6600" spc="-15" dirty="0">
                <a:solidFill>
                  <a:srgbClr val="404040"/>
                </a:solidFill>
                <a:latin typeface="Calibri"/>
                <a:cs typeface="Calibri"/>
              </a:rPr>
              <a:t> personas?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31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4271" y="4177502"/>
            <a:ext cx="593848" cy="593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6199176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5631589"/>
            <a:ext cx="697895" cy="427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33176" y="2008430"/>
            <a:ext cx="3655060" cy="3190240"/>
            <a:chOff x="4333176" y="2008430"/>
            <a:chExt cx="3655060" cy="3190240"/>
          </a:xfrm>
        </p:grpSpPr>
        <p:sp>
          <p:nvSpPr>
            <p:cNvPr id="9" name="object 9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1821050" y="0"/>
                  </a:moveTo>
                  <a:lnTo>
                    <a:pt x="1769202" y="631"/>
                  </a:lnTo>
                  <a:lnTo>
                    <a:pt x="1717713" y="2514"/>
                  </a:lnTo>
                  <a:lnTo>
                    <a:pt x="1666602" y="5633"/>
                  </a:lnTo>
                  <a:lnTo>
                    <a:pt x="1615888" y="9969"/>
                  </a:lnTo>
                  <a:lnTo>
                    <a:pt x="1565591" y="15507"/>
                  </a:lnTo>
                  <a:lnTo>
                    <a:pt x="1515730" y="22230"/>
                  </a:lnTo>
                  <a:lnTo>
                    <a:pt x="1466323" y="30120"/>
                  </a:lnTo>
                  <a:lnTo>
                    <a:pt x="1417391" y="39162"/>
                  </a:lnTo>
                  <a:lnTo>
                    <a:pt x="1368952" y="49339"/>
                  </a:lnTo>
                  <a:lnTo>
                    <a:pt x="1321025" y="60633"/>
                  </a:lnTo>
                  <a:lnTo>
                    <a:pt x="1273631" y="73028"/>
                  </a:lnTo>
                  <a:lnTo>
                    <a:pt x="1226787" y="86507"/>
                  </a:lnTo>
                  <a:lnTo>
                    <a:pt x="1180514" y="101053"/>
                  </a:lnTo>
                  <a:lnTo>
                    <a:pt x="1134830" y="116650"/>
                  </a:lnTo>
                  <a:lnTo>
                    <a:pt x="1089755" y="133281"/>
                  </a:lnTo>
                  <a:lnTo>
                    <a:pt x="1045307" y="150929"/>
                  </a:lnTo>
                  <a:lnTo>
                    <a:pt x="1001507" y="169578"/>
                  </a:lnTo>
                  <a:lnTo>
                    <a:pt x="958373" y="189210"/>
                  </a:lnTo>
                  <a:lnTo>
                    <a:pt x="915925" y="209808"/>
                  </a:lnTo>
                  <a:lnTo>
                    <a:pt x="874181" y="231357"/>
                  </a:lnTo>
                  <a:lnTo>
                    <a:pt x="833161" y="253839"/>
                  </a:lnTo>
                  <a:lnTo>
                    <a:pt x="792885" y="277238"/>
                  </a:lnTo>
                  <a:lnTo>
                    <a:pt x="753371" y="301536"/>
                  </a:lnTo>
                  <a:lnTo>
                    <a:pt x="714638" y="326718"/>
                  </a:lnTo>
                  <a:lnTo>
                    <a:pt x="676707" y="352765"/>
                  </a:lnTo>
                  <a:lnTo>
                    <a:pt x="639595" y="379662"/>
                  </a:lnTo>
                  <a:lnTo>
                    <a:pt x="603323" y="407392"/>
                  </a:lnTo>
                  <a:lnTo>
                    <a:pt x="567909" y="435938"/>
                  </a:lnTo>
                  <a:lnTo>
                    <a:pt x="533373" y="465282"/>
                  </a:lnTo>
                  <a:lnTo>
                    <a:pt x="499734" y="495410"/>
                  </a:lnTo>
                  <a:lnTo>
                    <a:pt x="467010" y="526303"/>
                  </a:lnTo>
                  <a:lnTo>
                    <a:pt x="435223" y="557944"/>
                  </a:lnTo>
                  <a:lnTo>
                    <a:pt x="404390" y="590318"/>
                  </a:lnTo>
                  <a:lnTo>
                    <a:pt x="374530" y="623408"/>
                  </a:lnTo>
                  <a:lnTo>
                    <a:pt x="345664" y="657196"/>
                  </a:lnTo>
                  <a:lnTo>
                    <a:pt x="317809" y="691665"/>
                  </a:lnTo>
                  <a:lnTo>
                    <a:pt x="290987" y="726800"/>
                  </a:lnTo>
                  <a:lnTo>
                    <a:pt x="265215" y="762583"/>
                  </a:lnTo>
                  <a:lnTo>
                    <a:pt x="240512" y="798998"/>
                  </a:lnTo>
                  <a:lnTo>
                    <a:pt x="216899" y="836027"/>
                  </a:lnTo>
                  <a:lnTo>
                    <a:pt x="194394" y="873655"/>
                  </a:lnTo>
                  <a:lnTo>
                    <a:pt x="173017" y="911863"/>
                  </a:lnTo>
                  <a:lnTo>
                    <a:pt x="152786" y="950637"/>
                  </a:lnTo>
                  <a:lnTo>
                    <a:pt x="133721" y="989958"/>
                  </a:lnTo>
                  <a:lnTo>
                    <a:pt x="115842" y="1029809"/>
                  </a:lnTo>
                  <a:lnTo>
                    <a:pt x="99166" y="1070176"/>
                  </a:lnTo>
                  <a:lnTo>
                    <a:pt x="83715" y="1111039"/>
                  </a:lnTo>
                  <a:lnTo>
                    <a:pt x="69506" y="1152383"/>
                  </a:lnTo>
                  <a:lnTo>
                    <a:pt x="56559" y="1194192"/>
                  </a:lnTo>
                  <a:lnTo>
                    <a:pt x="44894" y="1236447"/>
                  </a:lnTo>
                  <a:lnTo>
                    <a:pt x="34528" y="1279133"/>
                  </a:lnTo>
                  <a:lnTo>
                    <a:pt x="25483" y="1322232"/>
                  </a:lnTo>
                  <a:lnTo>
                    <a:pt x="17776" y="1365728"/>
                  </a:lnTo>
                  <a:lnTo>
                    <a:pt x="11428" y="1409604"/>
                  </a:lnTo>
                  <a:lnTo>
                    <a:pt x="6457" y="1453844"/>
                  </a:lnTo>
                  <a:lnTo>
                    <a:pt x="2882" y="1498430"/>
                  </a:lnTo>
                  <a:lnTo>
                    <a:pt x="723" y="1543346"/>
                  </a:lnTo>
                  <a:lnTo>
                    <a:pt x="0" y="1588575"/>
                  </a:lnTo>
                  <a:lnTo>
                    <a:pt x="723" y="1633804"/>
                  </a:lnTo>
                  <a:lnTo>
                    <a:pt x="2882" y="1678720"/>
                  </a:lnTo>
                  <a:lnTo>
                    <a:pt x="6457" y="1723306"/>
                  </a:lnTo>
                  <a:lnTo>
                    <a:pt x="11428" y="1767546"/>
                  </a:lnTo>
                  <a:lnTo>
                    <a:pt x="17776" y="1811422"/>
                  </a:lnTo>
                  <a:lnTo>
                    <a:pt x="25483" y="1854919"/>
                  </a:lnTo>
                  <a:lnTo>
                    <a:pt x="34528" y="1898018"/>
                  </a:lnTo>
                  <a:lnTo>
                    <a:pt x="44894" y="1940704"/>
                  </a:lnTo>
                  <a:lnTo>
                    <a:pt x="56559" y="1982959"/>
                  </a:lnTo>
                  <a:lnTo>
                    <a:pt x="69506" y="2024767"/>
                  </a:lnTo>
                  <a:lnTo>
                    <a:pt x="83715" y="2066111"/>
                  </a:lnTo>
                  <a:lnTo>
                    <a:pt x="99166" y="2106975"/>
                  </a:lnTo>
                  <a:lnTo>
                    <a:pt x="115842" y="2147341"/>
                  </a:lnTo>
                  <a:lnTo>
                    <a:pt x="133721" y="2187193"/>
                  </a:lnTo>
                  <a:lnTo>
                    <a:pt x="152786" y="2226514"/>
                  </a:lnTo>
                  <a:lnTo>
                    <a:pt x="173017" y="2265287"/>
                  </a:lnTo>
                  <a:lnTo>
                    <a:pt x="194394" y="2303496"/>
                  </a:lnTo>
                  <a:lnTo>
                    <a:pt x="216899" y="2341123"/>
                  </a:lnTo>
                  <a:lnTo>
                    <a:pt x="240512" y="2378153"/>
                  </a:lnTo>
                  <a:lnTo>
                    <a:pt x="265215" y="2414567"/>
                  </a:lnTo>
                  <a:lnTo>
                    <a:pt x="290987" y="2450350"/>
                  </a:lnTo>
                  <a:lnTo>
                    <a:pt x="317809" y="2485485"/>
                  </a:lnTo>
                  <a:lnTo>
                    <a:pt x="345664" y="2519955"/>
                  </a:lnTo>
                  <a:lnTo>
                    <a:pt x="374530" y="2553743"/>
                  </a:lnTo>
                  <a:lnTo>
                    <a:pt x="404390" y="2586832"/>
                  </a:lnTo>
                  <a:lnTo>
                    <a:pt x="435223" y="2619206"/>
                  </a:lnTo>
                  <a:lnTo>
                    <a:pt x="467010" y="2650848"/>
                  </a:lnTo>
                  <a:lnTo>
                    <a:pt x="499734" y="2681741"/>
                  </a:lnTo>
                  <a:lnTo>
                    <a:pt x="533373" y="2711868"/>
                  </a:lnTo>
                  <a:lnTo>
                    <a:pt x="567909" y="2741213"/>
                  </a:lnTo>
                  <a:lnTo>
                    <a:pt x="603323" y="2769758"/>
                  </a:lnTo>
                  <a:lnTo>
                    <a:pt x="639595" y="2797488"/>
                  </a:lnTo>
                  <a:lnTo>
                    <a:pt x="676707" y="2824385"/>
                  </a:lnTo>
                  <a:lnTo>
                    <a:pt x="714638" y="2850433"/>
                  </a:lnTo>
                  <a:lnTo>
                    <a:pt x="753371" y="2875614"/>
                  </a:lnTo>
                  <a:lnTo>
                    <a:pt x="792885" y="2899913"/>
                  </a:lnTo>
                  <a:lnTo>
                    <a:pt x="833161" y="2923311"/>
                  </a:lnTo>
                  <a:lnTo>
                    <a:pt x="874181" y="2945793"/>
                  </a:lnTo>
                  <a:lnTo>
                    <a:pt x="915925" y="2967342"/>
                  </a:lnTo>
                  <a:lnTo>
                    <a:pt x="958373" y="2987941"/>
                  </a:lnTo>
                  <a:lnTo>
                    <a:pt x="1001507" y="3007573"/>
                  </a:lnTo>
                  <a:lnTo>
                    <a:pt x="1045307" y="3026221"/>
                  </a:lnTo>
                  <a:lnTo>
                    <a:pt x="1089755" y="3043869"/>
                  </a:lnTo>
                  <a:lnTo>
                    <a:pt x="1134830" y="3060500"/>
                  </a:lnTo>
                  <a:lnTo>
                    <a:pt x="1180514" y="3076097"/>
                  </a:lnTo>
                  <a:lnTo>
                    <a:pt x="1226787" y="3090644"/>
                  </a:lnTo>
                  <a:lnTo>
                    <a:pt x="1273631" y="3104123"/>
                  </a:lnTo>
                  <a:lnTo>
                    <a:pt x="1321025" y="3116518"/>
                  </a:lnTo>
                  <a:lnTo>
                    <a:pt x="1368952" y="3127812"/>
                  </a:lnTo>
                  <a:lnTo>
                    <a:pt x="1417391" y="3137988"/>
                  </a:lnTo>
                  <a:lnTo>
                    <a:pt x="1466323" y="3147030"/>
                  </a:lnTo>
                  <a:lnTo>
                    <a:pt x="1515730" y="3154921"/>
                  </a:lnTo>
                  <a:lnTo>
                    <a:pt x="1565591" y="3161643"/>
                  </a:lnTo>
                  <a:lnTo>
                    <a:pt x="1615888" y="3167181"/>
                  </a:lnTo>
                  <a:lnTo>
                    <a:pt x="1666602" y="3171518"/>
                  </a:lnTo>
                  <a:lnTo>
                    <a:pt x="1717713" y="3174636"/>
                  </a:lnTo>
                  <a:lnTo>
                    <a:pt x="1769202" y="3176519"/>
                  </a:lnTo>
                  <a:lnTo>
                    <a:pt x="1821050" y="3177151"/>
                  </a:lnTo>
                  <a:lnTo>
                    <a:pt x="1872898" y="3176519"/>
                  </a:lnTo>
                  <a:lnTo>
                    <a:pt x="1924387" y="3174636"/>
                  </a:lnTo>
                  <a:lnTo>
                    <a:pt x="1975498" y="3171518"/>
                  </a:lnTo>
                  <a:lnTo>
                    <a:pt x="2026211" y="3167181"/>
                  </a:lnTo>
                  <a:lnTo>
                    <a:pt x="2076509" y="3161643"/>
                  </a:lnTo>
                  <a:lnTo>
                    <a:pt x="2126370" y="3154921"/>
                  </a:lnTo>
                  <a:lnTo>
                    <a:pt x="2175776" y="3147030"/>
                  </a:lnTo>
                  <a:lnTo>
                    <a:pt x="2224709" y="3137988"/>
                  </a:lnTo>
                  <a:lnTo>
                    <a:pt x="2273148" y="3127812"/>
                  </a:lnTo>
                  <a:lnTo>
                    <a:pt x="2321074" y="3116518"/>
                  </a:lnTo>
                  <a:lnTo>
                    <a:pt x="2368469" y="3104123"/>
                  </a:lnTo>
                  <a:lnTo>
                    <a:pt x="2415312" y="3090644"/>
                  </a:lnTo>
                  <a:lnTo>
                    <a:pt x="2461586" y="3076097"/>
                  </a:lnTo>
                  <a:lnTo>
                    <a:pt x="2507270" y="3060500"/>
                  </a:lnTo>
                  <a:lnTo>
                    <a:pt x="2552345" y="3043869"/>
                  </a:lnTo>
                  <a:lnTo>
                    <a:pt x="2596792" y="3026221"/>
                  </a:lnTo>
                  <a:lnTo>
                    <a:pt x="2640592" y="3007573"/>
                  </a:lnTo>
                  <a:lnTo>
                    <a:pt x="2683726" y="2987941"/>
                  </a:lnTo>
                  <a:lnTo>
                    <a:pt x="2726175" y="2967342"/>
                  </a:lnTo>
                  <a:lnTo>
                    <a:pt x="2767918" y="2945793"/>
                  </a:lnTo>
                  <a:lnTo>
                    <a:pt x="2808938" y="2923311"/>
                  </a:lnTo>
                  <a:lnTo>
                    <a:pt x="2849214" y="2899913"/>
                  </a:lnTo>
                  <a:lnTo>
                    <a:pt x="2888729" y="2875614"/>
                  </a:lnTo>
                  <a:lnTo>
                    <a:pt x="2927461" y="2850433"/>
                  </a:lnTo>
                  <a:lnTo>
                    <a:pt x="2965393" y="2824385"/>
                  </a:lnTo>
                  <a:lnTo>
                    <a:pt x="3002504" y="2797488"/>
                  </a:lnTo>
                  <a:lnTo>
                    <a:pt x="3038777" y="2769758"/>
                  </a:lnTo>
                  <a:lnTo>
                    <a:pt x="3074190" y="2741213"/>
                  </a:lnTo>
                  <a:lnTo>
                    <a:pt x="3108727" y="2711868"/>
                  </a:lnTo>
                  <a:lnTo>
                    <a:pt x="3142366" y="2681741"/>
                  </a:lnTo>
                  <a:lnTo>
                    <a:pt x="3175089" y="2650848"/>
                  </a:lnTo>
                  <a:lnTo>
                    <a:pt x="3206877" y="2619206"/>
                  </a:lnTo>
                  <a:lnTo>
                    <a:pt x="3237710" y="2586832"/>
                  </a:lnTo>
                  <a:lnTo>
                    <a:pt x="3267569" y="2553743"/>
                  </a:lnTo>
                  <a:lnTo>
                    <a:pt x="3296436" y="2519955"/>
                  </a:lnTo>
                  <a:lnTo>
                    <a:pt x="3324290" y="2485485"/>
                  </a:lnTo>
                  <a:lnTo>
                    <a:pt x="3351113" y="2450350"/>
                  </a:lnTo>
                  <a:lnTo>
                    <a:pt x="3376885" y="2414567"/>
                  </a:lnTo>
                  <a:lnTo>
                    <a:pt x="3401587" y="2378153"/>
                  </a:lnTo>
                  <a:lnTo>
                    <a:pt x="3425201" y="2341123"/>
                  </a:lnTo>
                  <a:lnTo>
                    <a:pt x="3447706" y="2303496"/>
                  </a:lnTo>
                  <a:lnTo>
                    <a:pt x="3469083" y="2265287"/>
                  </a:lnTo>
                  <a:lnTo>
                    <a:pt x="3489314" y="2226514"/>
                  </a:lnTo>
                  <a:lnTo>
                    <a:pt x="3508379" y="2187193"/>
                  </a:lnTo>
                  <a:lnTo>
                    <a:pt x="3526258" y="2147341"/>
                  </a:lnTo>
                  <a:lnTo>
                    <a:pt x="3542933" y="2106975"/>
                  </a:lnTo>
                  <a:lnTo>
                    <a:pt x="3558385" y="2066111"/>
                  </a:lnTo>
                  <a:lnTo>
                    <a:pt x="3572594" y="2024767"/>
                  </a:lnTo>
                  <a:lnTo>
                    <a:pt x="3585541" y="1982959"/>
                  </a:lnTo>
                  <a:lnTo>
                    <a:pt x="3597206" y="1940704"/>
                  </a:lnTo>
                  <a:lnTo>
                    <a:pt x="3607571" y="1898018"/>
                  </a:lnTo>
                  <a:lnTo>
                    <a:pt x="3616617" y="1854919"/>
                  </a:lnTo>
                  <a:lnTo>
                    <a:pt x="3624323" y="1811422"/>
                  </a:lnTo>
                  <a:lnTo>
                    <a:pt x="3630672" y="1767546"/>
                  </a:lnTo>
                  <a:lnTo>
                    <a:pt x="3635643" y="1723306"/>
                  </a:lnTo>
                  <a:lnTo>
                    <a:pt x="3639218" y="1678720"/>
                  </a:lnTo>
                  <a:lnTo>
                    <a:pt x="3641377" y="1633804"/>
                  </a:lnTo>
                  <a:lnTo>
                    <a:pt x="3642100" y="1588575"/>
                  </a:lnTo>
                  <a:lnTo>
                    <a:pt x="3641377" y="1543346"/>
                  </a:lnTo>
                  <a:lnTo>
                    <a:pt x="3639218" y="1498430"/>
                  </a:lnTo>
                  <a:lnTo>
                    <a:pt x="3635643" y="1453844"/>
                  </a:lnTo>
                  <a:lnTo>
                    <a:pt x="3630672" y="1409604"/>
                  </a:lnTo>
                  <a:lnTo>
                    <a:pt x="3624323" y="1365728"/>
                  </a:lnTo>
                  <a:lnTo>
                    <a:pt x="3616617" y="1322232"/>
                  </a:lnTo>
                  <a:lnTo>
                    <a:pt x="3607571" y="1279133"/>
                  </a:lnTo>
                  <a:lnTo>
                    <a:pt x="3597206" y="1236447"/>
                  </a:lnTo>
                  <a:lnTo>
                    <a:pt x="3585541" y="1194192"/>
                  </a:lnTo>
                  <a:lnTo>
                    <a:pt x="3572594" y="1152383"/>
                  </a:lnTo>
                  <a:lnTo>
                    <a:pt x="3558385" y="1111039"/>
                  </a:lnTo>
                  <a:lnTo>
                    <a:pt x="3542933" y="1070176"/>
                  </a:lnTo>
                  <a:lnTo>
                    <a:pt x="3526258" y="1029809"/>
                  </a:lnTo>
                  <a:lnTo>
                    <a:pt x="3508379" y="989958"/>
                  </a:lnTo>
                  <a:lnTo>
                    <a:pt x="3489314" y="950637"/>
                  </a:lnTo>
                  <a:lnTo>
                    <a:pt x="3469083" y="911863"/>
                  </a:lnTo>
                  <a:lnTo>
                    <a:pt x="3447706" y="873655"/>
                  </a:lnTo>
                  <a:lnTo>
                    <a:pt x="3425201" y="836027"/>
                  </a:lnTo>
                  <a:lnTo>
                    <a:pt x="3401587" y="798998"/>
                  </a:lnTo>
                  <a:lnTo>
                    <a:pt x="3376885" y="762583"/>
                  </a:lnTo>
                  <a:lnTo>
                    <a:pt x="3351113" y="726800"/>
                  </a:lnTo>
                  <a:lnTo>
                    <a:pt x="3324290" y="691665"/>
                  </a:lnTo>
                  <a:lnTo>
                    <a:pt x="3296436" y="657196"/>
                  </a:lnTo>
                  <a:lnTo>
                    <a:pt x="3267569" y="623408"/>
                  </a:lnTo>
                  <a:lnTo>
                    <a:pt x="3237710" y="590318"/>
                  </a:lnTo>
                  <a:lnTo>
                    <a:pt x="3206877" y="557944"/>
                  </a:lnTo>
                  <a:lnTo>
                    <a:pt x="3175089" y="526303"/>
                  </a:lnTo>
                  <a:lnTo>
                    <a:pt x="3142366" y="495410"/>
                  </a:lnTo>
                  <a:lnTo>
                    <a:pt x="3108727" y="465282"/>
                  </a:lnTo>
                  <a:lnTo>
                    <a:pt x="3074190" y="435938"/>
                  </a:lnTo>
                  <a:lnTo>
                    <a:pt x="3038777" y="407392"/>
                  </a:lnTo>
                  <a:lnTo>
                    <a:pt x="3002504" y="379662"/>
                  </a:lnTo>
                  <a:lnTo>
                    <a:pt x="2965393" y="352765"/>
                  </a:lnTo>
                  <a:lnTo>
                    <a:pt x="2927461" y="326718"/>
                  </a:lnTo>
                  <a:lnTo>
                    <a:pt x="2888729" y="301536"/>
                  </a:lnTo>
                  <a:lnTo>
                    <a:pt x="2849214" y="277238"/>
                  </a:lnTo>
                  <a:lnTo>
                    <a:pt x="2808938" y="253839"/>
                  </a:lnTo>
                  <a:lnTo>
                    <a:pt x="2767918" y="231357"/>
                  </a:lnTo>
                  <a:lnTo>
                    <a:pt x="2726175" y="209808"/>
                  </a:lnTo>
                  <a:lnTo>
                    <a:pt x="2683726" y="189210"/>
                  </a:lnTo>
                  <a:lnTo>
                    <a:pt x="2640592" y="169578"/>
                  </a:lnTo>
                  <a:lnTo>
                    <a:pt x="2596792" y="150929"/>
                  </a:lnTo>
                  <a:lnTo>
                    <a:pt x="2552345" y="133281"/>
                  </a:lnTo>
                  <a:lnTo>
                    <a:pt x="2507270" y="116650"/>
                  </a:lnTo>
                  <a:lnTo>
                    <a:pt x="2461586" y="101053"/>
                  </a:lnTo>
                  <a:lnTo>
                    <a:pt x="2415312" y="86507"/>
                  </a:lnTo>
                  <a:lnTo>
                    <a:pt x="2368469" y="73028"/>
                  </a:lnTo>
                  <a:lnTo>
                    <a:pt x="2321074" y="60633"/>
                  </a:lnTo>
                  <a:lnTo>
                    <a:pt x="2273148" y="49339"/>
                  </a:lnTo>
                  <a:lnTo>
                    <a:pt x="2224709" y="39162"/>
                  </a:lnTo>
                  <a:lnTo>
                    <a:pt x="2175776" y="30120"/>
                  </a:lnTo>
                  <a:lnTo>
                    <a:pt x="2126370" y="22230"/>
                  </a:lnTo>
                  <a:lnTo>
                    <a:pt x="2076509" y="15507"/>
                  </a:lnTo>
                  <a:lnTo>
                    <a:pt x="2026211" y="9969"/>
                  </a:lnTo>
                  <a:lnTo>
                    <a:pt x="1975498" y="5633"/>
                  </a:lnTo>
                  <a:lnTo>
                    <a:pt x="1924387" y="2514"/>
                  </a:lnTo>
                  <a:lnTo>
                    <a:pt x="1872898" y="631"/>
                  </a:lnTo>
                  <a:lnTo>
                    <a:pt x="182105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0" y="1588576"/>
                  </a:moveTo>
                  <a:lnTo>
                    <a:pt x="723" y="1543346"/>
                  </a:lnTo>
                  <a:lnTo>
                    <a:pt x="2882" y="1498430"/>
                  </a:lnTo>
                  <a:lnTo>
                    <a:pt x="6457" y="1453844"/>
                  </a:lnTo>
                  <a:lnTo>
                    <a:pt x="11428" y="1409605"/>
                  </a:lnTo>
                  <a:lnTo>
                    <a:pt x="17776" y="1365728"/>
                  </a:lnTo>
                  <a:lnTo>
                    <a:pt x="25483" y="1322232"/>
                  </a:lnTo>
                  <a:lnTo>
                    <a:pt x="34528" y="1279133"/>
                  </a:lnTo>
                  <a:lnTo>
                    <a:pt x="44894" y="1236447"/>
                  </a:lnTo>
                  <a:lnTo>
                    <a:pt x="56559" y="1194192"/>
                  </a:lnTo>
                  <a:lnTo>
                    <a:pt x="69506" y="1152384"/>
                  </a:lnTo>
                  <a:lnTo>
                    <a:pt x="83715" y="1111040"/>
                  </a:lnTo>
                  <a:lnTo>
                    <a:pt x="99166" y="1070176"/>
                  </a:lnTo>
                  <a:lnTo>
                    <a:pt x="115842" y="1029810"/>
                  </a:lnTo>
                  <a:lnTo>
                    <a:pt x="133721" y="989958"/>
                  </a:lnTo>
                  <a:lnTo>
                    <a:pt x="152786" y="950637"/>
                  </a:lnTo>
                  <a:lnTo>
                    <a:pt x="173017" y="911864"/>
                  </a:lnTo>
                  <a:lnTo>
                    <a:pt x="194394" y="873655"/>
                  </a:lnTo>
                  <a:lnTo>
                    <a:pt x="216899" y="836028"/>
                  </a:lnTo>
                  <a:lnTo>
                    <a:pt x="240512" y="798998"/>
                  </a:lnTo>
                  <a:lnTo>
                    <a:pt x="265215" y="762583"/>
                  </a:lnTo>
                  <a:lnTo>
                    <a:pt x="290987" y="726800"/>
                  </a:lnTo>
                  <a:lnTo>
                    <a:pt x="317810" y="691666"/>
                  </a:lnTo>
                  <a:lnTo>
                    <a:pt x="345664" y="657196"/>
                  </a:lnTo>
                  <a:lnTo>
                    <a:pt x="374530" y="623408"/>
                  </a:lnTo>
                  <a:lnTo>
                    <a:pt x="404390" y="590319"/>
                  </a:lnTo>
                  <a:lnTo>
                    <a:pt x="435223" y="557945"/>
                  </a:lnTo>
                  <a:lnTo>
                    <a:pt x="467011" y="526303"/>
                  </a:lnTo>
                  <a:lnTo>
                    <a:pt x="499734" y="495410"/>
                  </a:lnTo>
                  <a:lnTo>
                    <a:pt x="533373" y="465283"/>
                  </a:lnTo>
                  <a:lnTo>
                    <a:pt x="567909" y="435938"/>
                  </a:lnTo>
                  <a:lnTo>
                    <a:pt x="603323" y="407392"/>
                  </a:lnTo>
                  <a:lnTo>
                    <a:pt x="639595" y="379662"/>
                  </a:lnTo>
                  <a:lnTo>
                    <a:pt x="676707" y="352765"/>
                  </a:lnTo>
                  <a:lnTo>
                    <a:pt x="714639" y="326718"/>
                  </a:lnTo>
                  <a:lnTo>
                    <a:pt x="753371" y="301536"/>
                  </a:lnTo>
                  <a:lnTo>
                    <a:pt x="792885" y="277238"/>
                  </a:lnTo>
                  <a:lnTo>
                    <a:pt x="833162" y="253839"/>
                  </a:lnTo>
                  <a:lnTo>
                    <a:pt x="874181" y="231357"/>
                  </a:lnTo>
                  <a:lnTo>
                    <a:pt x="915925" y="209808"/>
                  </a:lnTo>
                  <a:lnTo>
                    <a:pt x="958373" y="189210"/>
                  </a:lnTo>
                  <a:lnTo>
                    <a:pt x="1001507" y="169578"/>
                  </a:lnTo>
                  <a:lnTo>
                    <a:pt x="1045308" y="150929"/>
                  </a:lnTo>
                  <a:lnTo>
                    <a:pt x="1089755" y="133281"/>
                  </a:lnTo>
                  <a:lnTo>
                    <a:pt x="1134830" y="116650"/>
                  </a:lnTo>
                  <a:lnTo>
                    <a:pt x="1180514" y="101053"/>
                  </a:lnTo>
                  <a:lnTo>
                    <a:pt x="1226787" y="86507"/>
                  </a:lnTo>
                  <a:lnTo>
                    <a:pt x="1273631" y="73028"/>
                  </a:lnTo>
                  <a:lnTo>
                    <a:pt x="1321026" y="60633"/>
                  </a:lnTo>
                  <a:lnTo>
                    <a:pt x="1368952" y="49339"/>
                  </a:lnTo>
                  <a:lnTo>
                    <a:pt x="1417391" y="39162"/>
                  </a:lnTo>
                  <a:lnTo>
                    <a:pt x="1466323" y="30121"/>
                  </a:lnTo>
                  <a:lnTo>
                    <a:pt x="1515730" y="22230"/>
                  </a:lnTo>
                  <a:lnTo>
                    <a:pt x="1565592" y="15507"/>
                  </a:lnTo>
                  <a:lnTo>
                    <a:pt x="1615889" y="9969"/>
                  </a:lnTo>
                  <a:lnTo>
                    <a:pt x="1666602" y="5633"/>
                  </a:lnTo>
                  <a:lnTo>
                    <a:pt x="1717713" y="2514"/>
                  </a:lnTo>
                  <a:lnTo>
                    <a:pt x="1769203" y="631"/>
                  </a:lnTo>
                  <a:lnTo>
                    <a:pt x="1821051" y="0"/>
                  </a:lnTo>
                  <a:lnTo>
                    <a:pt x="1872898" y="631"/>
                  </a:lnTo>
                  <a:lnTo>
                    <a:pt x="1924387" y="2514"/>
                  </a:lnTo>
                  <a:lnTo>
                    <a:pt x="1975498" y="5633"/>
                  </a:lnTo>
                  <a:lnTo>
                    <a:pt x="2026212" y="9969"/>
                  </a:lnTo>
                  <a:lnTo>
                    <a:pt x="2076509" y="15507"/>
                  </a:lnTo>
                  <a:lnTo>
                    <a:pt x="2126371" y="22230"/>
                  </a:lnTo>
                  <a:lnTo>
                    <a:pt x="2175777" y="30121"/>
                  </a:lnTo>
                  <a:lnTo>
                    <a:pt x="2224710" y="39162"/>
                  </a:lnTo>
                  <a:lnTo>
                    <a:pt x="2273149" y="49339"/>
                  </a:lnTo>
                  <a:lnTo>
                    <a:pt x="2321075" y="60633"/>
                  </a:lnTo>
                  <a:lnTo>
                    <a:pt x="2368470" y="73028"/>
                  </a:lnTo>
                  <a:lnTo>
                    <a:pt x="2415313" y="86507"/>
                  </a:lnTo>
                  <a:lnTo>
                    <a:pt x="2461587" y="101053"/>
                  </a:lnTo>
                  <a:lnTo>
                    <a:pt x="2507270" y="116650"/>
                  </a:lnTo>
                  <a:lnTo>
                    <a:pt x="2552346" y="133281"/>
                  </a:lnTo>
                  <a:lnTo>
                    <a:pt x="2596793" y="150929"/>
                  </a:lnTo>
                  <a:lnTo>
                    <a:pt x="2640593" y="169578"/>
                  </a:lnTo>
                  <a:lnTo>
                    <a:pt x="2683727" y="189210"/>
                  </a:lnTo>
                  <a:lnTo>
                    <a:pt x="2726175" y="209808"/>
                  </a:lnTo>
                  <a:lnTo>
                    <a:pt x="2767919" y="231357"/>
                  </a:lnTo>
                  <a:lnTo>
                    <a:pt x="2808939" y="253839"/>
                  </a:lnTo>
                  <a:lnTo>
                    <a:pt x="2849215" y="277238"/>
                  </a:lnTo>
                  <a:lnTo>
                    <a:pt x="2888729" y="301536"/>
                  </a:lnTo>
                  <a:lnTo>
                    <a:pt x="2927462" y="326718"/>
                  </a:lnTo>
                  <a:lnTo>
                    <a:pt x="2965393" y="352765"/>
                  </a:lnTo>
                  <a:lnTo>
                    <a:pt x="3002505" y="379662"/>
                  </a:lnTo>
                  <a:lnTo>
                    <a:pt x="3038777" y="407392"/>
                  </a:lnTo>
                  <a:lnTo>
                    <a:pt x="3074191" y="435938"/>
                  </a:lnTo>
                  <a:lnTo>
                    <a:pt x="3108727" y="465283"/>
                  </a:lnTo>
                  <a:lnTo>
                    <a:pt x="3142367" y="495410"/>
                  </a:lnTo>
                  <a:lnTo>
                    <a:pt x="3175090" y="526303"/>
                  </a:lnTo>
                  <a:lnTo>
                    <a:pt x="3206877" y="557945"/>
                  </a:lnTo>
                  <a:lnTo>
                    <a:pt x="3237711" y="590319"/>
                  </a:lnTo>
                  <a:lnTo>
                    <a:pt x="3267570" y="623408"/>
                  </a:lnTo>
                  <a:lnTo>
                    <a:pt x="3296436" y="657196"/>
                  </a:lnTo>
                  <a:lnTo>
                    <a:pt x="3324291" y="691666"/>
                  </a:lnTo>
                  <a:lnTo>
                    <a:pt x="3351113" y="726800"/>
                  </a:lnTo>
                  <a:lnTo>
                    <a:pt x="3376886" y="762583"/>
                  </a:lnTo>
                  <a:lnTo>
                    <a:pt x="3401588" y="798998"/>
                  </a:lnTo>
                  <a:lnTo>
                    <a:pt x="3425201" y="836028"/>
                  </a:lnTo>
                  <a:lnTo>
                    <a:pt x="3447706" y="873655"/>
                  </a:lnTo>
                  <a:lnTo>
                    <a:pt x="3469083" y="911864"/>
                  </a:lnTo>
                  <a:lnTo>
                    <a:pt x="3489314" y="950637"/>
                  </a:lnTo>
                  <a:lnTo>
                    <a:pt x="3508379" y="989958"/>
                  </a:lnTo>
                  <a:lnTo>
                    <a:pt x="3526258" y="1029810"/>
                  </a:lnTo>
                  <a:lnTo>
                    <a:pt x="3542934" y="1070176"/>
                  </a:lnTo>
                  <a:lnTo>
                    <a:pt x="3558385" y="1111040"/>
                  </a:lnTo>
                  <a:lnTo>
                    <a:pt x="3572594" y="1152384"/>
                  </a:lnTo>
                  <a:lnTo>
                    <a:pt x="3585541" y="1194192"/>
                  </a:lnTo>
                  <a:lnTo>
                    <a:pt x="3597206" y="1236447"/>
                  </a:lnTo>
                  <a:lnTo>
                    <a:pt x="3607572" y="1279133"/>
                  </a:lnTo>
                  <a:lnTo>
                    <a:pt x="3616617" y="1322232"/>
                  </a:lnTo>
                  <a:lnTo>
                    <a:pt x="3624324" y="1365728"/>
                  </a:lnTo>
                  <a:lnTo>
                    <a:pt x="3630672" y="1409605"/>
                  </a:lnTo>
                  <a:lnTo>
                    <a:pt x="3635643" y="1453844"/>
                  </a:lnTo>
                  <a:lnTo>
                    <a:pt x="3639218" y="1498430"/>
                  </a:lnTo>
                  <a:lnTo>
                    <a:pt x="3641377" y="1543346"/>
                  </a:lnTo>
                  <a:lnTo>
                    <a:pt x="3642101" y="1588576"/>
                  </a:lnTo>
                  <a:lnTo>
                    <a:pt x="3641377" y="1633805"/>
                  </a:lnTo>
                  <a:lnTo>
                    <a:pt x="3639218" y="1678721"/>
                  </a:lnTo>
                  <a:lnTo>
                    <a:pt x="3635643" y="1723307"/>
                  </a:lnTo>
                  <a:lnTo>
                    <a:pt x="3630672" y="1767546"/>
                  </a:lnTo>
                  <a:lnTo>
                    <a:pt x="3624324" y="1811423"/>
                  </a:lnTo>
                  <a:lnTo>
                    <a:pt x="3616617" y="1854919"/>
                  </a:lnTo>
                  <a:lnTo>
                    <a:pt x="3607572" y="1898018"/>
                  </a:lnTo>
                  <a:lnTo>
                    <a:pt x="3597206" y="1940704"/>
                  </a:lnTo>
                  <a:lnTo>
                    <a:pt x="3585541" y="1982959"/>
                  </a:lnTo>
                  <a:lnTo>
                    <a:pt x="3572594" y="2024767"/>
                  </a:lnTo>
                  <a:lnTo>
                    <a:pt x="3558385" y="2066111"/>
                  </a:lnTo>
                  <a:lnTo>
                    <a:pt x="3542934" y="2106975"/>
                  </a:lnTo>
                  <a:lnTo>
                    <a:pt x="3526258" y="2147341"/>
                  </a:lnTo>
                  <a:lnTo>
                    <a:pt x="3508379" y="2187193"/>
                  </a:lnTo>
                  <a:lnTo>
                    <a:pt x="3489314" y="2226514"/>
                  </a:lnTo>
                  <a:lnTo>
                    <a:pt x="3469083" y="2265287"/>
                  </a:lnTo>
                  <a:lnTo>
                    <a:pt x="3447706" y="2303496"/>
                  </a:lnTo>
                  <a:lnTo>
                    <a:pt x="3425201" y="2341123"/>
                  </a:lnTo>
                  <a:lnTo>
                    <a:pt x="3401588" y="2378153"/>
                  </a:lnTo>
                  <a:lnTo>
                    <a:pt x="3376886" y="2414567"/>
                  </a:lnTo>
                  <a:lnTo>
                    <a:pt x="3351113" y="2450351"/>
                  </a:lnTo>
                  <a:lnTo>
                    <a:pt x="3324291" y="2485485"/>
                  </a:lnTo>
                  <a:lnTo>
                    <a:pt x="3296436" y="2519955"/>
                  </a:lnTo>
                  <a:lnTo>
                    <a:pt x="3267570" y="2553743"/>
                  </a:lnTo>
                  <a:lnTo>
                    <a:pt x="3237711" y="2586832"/>
                  </a:lnTo>
                  <a:lnTo>
                    <a:pt x="3206877" y="2619206"/>
                  </a:lnTo>
                  <a:lnTo>
                    <a:pt x="3175090" y="2650848"/>
                  </a:lnTo>
                  <a:lnTo>
                    <a:pt x="3142367" y="2681741"/>
                  </a:lnTo>
                  <a:lnTo>
                    <a:pt x="3108727" y="2711868"/>
                  </a:lnTo>
                  <a:lnTo>
                    <a:pt x="3074191" y="2741213"/>
                  </a:lnTo>
                  <a:lnTo>
                    <a:pt x="3038777" y="2769759"/>
                  </a:lnTo>
                  <a:lnTo>
                    <a:pt x="3002505" y="2797489"/>
                  </a:lnTo>
                  <a:lnTo>
                    <a:pt x="2965393" y="2824386"/>
                  </a:lnTo>
                  <a:lnTo>
                    <a:pt x="2927462" y="2850433"/>
                  </a:lnTo>
                  <a:lnTo>
                    <a:pt x="2888729" y="2875615"/>
                  </a:lnTo>
                  <a:lnTo>
                    <a:pt x="2849215" y="2899913"/>
                  </a:lnTo>
                  <a:lnTo>
                    <a:pt x="2808939" y="2923312"/>
                  </a:lnTo>
                  <a:lnTo>
                    <a:pt x="2767919" y="2945794"/>
                  </a:lnTo>
                  <a:lnTo>
                    <a:pt x="2726175" y="2967342"/>
                  </a:lnTo>
                  <a:lnTo>
                    <a:pt x="2683727" y="2987941"/>
                  </a:lnTo>
                  <a:lnTo>
                    <a:pt x="2640593" y="3007573"/>
                  </a:lnTo>
                  <a:lnTo>
                    <a:pt x="2596793" y="3026222"/>
                  </a:lnTo>
                  <a:lnTo>
                    <a:pt x="2552346" y="3043870"/>
                  </a:lnTo>
                  <a:lnTo>
                    <a:pt x="2507270" y="3060501"/>
                  </a:lnTo>
                  <a:lnTo>
                    <a:pt x="2461587" y="3076098"/>
                  </a:lnTo>
                  <a:lnTo>
                    <a:pt x="2415313" y="3090644"/>
                  </a:lnTo>
                  <a:lnTo>
                    <a:pt x="2368470" y="3104123"/>
                  </a:lnTo>
                  <a:lnTo>
                    <a:pt x="2321075" y="3116518"/>
                  </a:lnTo>
                  <a:lnTo>
                    <a:pt x="2273149" y="3127812"/>
                  </a:lnTo>
                  <a:lnTo>
                    <a:pt x="2224710" y="3137989"/>
                  </a:lnTo>
                  <a:lnTo>
                    <a:pt x="2175777" y="3147031"/>
                  </a:lnTo>
                  <a:lnTo>
                    <a:pt x="2126371" y="3154921"/>
                  </a:lnTo>
                  <a:lnTo>
                    <a:pt x="2076509" y="3161644"/>
                  </a:lnTo>
                  <a:lnTo>
                    <a:pt x="2026212" y="3167182"/>
                  </a:lnTo>
                  <a:lnTo>
                    <a:pt x="1975498" y="3171519"/>
                  </a:lnTo>
                  <a:lnTo>
                    <a:pt x="1924387" y="3174637"/>
                  </a:lnTo>
                  <a:lnTo>
                    <a:pt x="1872898" y="3176520"/>
                  </a:lnTo>
                  <a:lnTo>
                    <a:pt x="1821051" y="3177152"/>
                  </a:lnTo>
                  <a:lnTo>
                    <a:pt x="1769203" y="3176520"/>
                  </a:lnTo>
                  <a:lnTo>
                    <a:pt x="1717713" y="3174637"/>
                  </a:lnTo>
                  <a:lnTo>
                    <a:pt x="1666602" y="3171519"/>
                  </a:lnTo>
                  <a:lnTo>
                    <a:pt x="1615889" y="3167182"/>
                  </a:lnTo>
                  <a:lnTo>
                    <a:pt x="1565592" y="3161644"/>
                  </a:lnTo>
                  <a:lnTo>
                    <a:pt x="1515730" y="3154921"/>
                  </a:lnTo>
                  <a:lnTo>
                    <a:pt x="1466323" y="3147031"/>
                  </a:lnTo>
                  <a:lnTo>
                    <a:pt x="1417391" y="3137989"/>
                  </a:lnTo>
                  <a:lnTo>
                    <a:pt x="1368952" y="3127812"/>
                  </a:lnTo>
                  <a:lnTo>
                    <a:pt x="1321026" y="3116518"/>
                  </a:lnTo>
                  <a:lnTo>
                    <a:pt x="1273631" y="3104123"/>
                  </a:lnTo>
                  <a:lnTo>
                    <a:pt x="1226787" y="3090644"/>
                  </a:lnTo>
                  <a:lnTo>
                    <a:pt x="1180514" y="3076098"/>
                  </a:lnTo>
                  <a:lnTo>
                    <a:pt x="1134830" y="3060501"/>
                  </a:lnTo>
                  <a:lnTo>
                    <a:pt x="1089755" y="3043870"/>
                  </a:lnTo>
                  <a:lnTo>
                    <a:pt x="1045308" y="3026222"/>
                  </a:lnTo>
                  <a:lnTo>
                    <a:pt x="1001507" y="3007573"/>
                  </a:lnTo>
                  <a:lnTo>
                    <a:pt x="958373" y="2987941"/>
                  </a:lnTo>
                  <a:lnTo>
                    <a:pt x="915925" y="2967342"/>
                  </a:lnTo>
                  <a:lnTo>
                    <a:pt x="874181" y="2945794"/>
                  </a:lnTo>
                  <a:lnTo>
                    <a:pt x="833162" y="2923312"/>
                  </a:lnTo>
                  <a:lnTo>
                    <a:pt x="792885" y="2899913"/>
                  </a:lnTo>
                  <a:lnTo>
                    <a:pt x="753371" y="2875615"/>
                  </a:lnTo>
                  <a:lnTo>
                    <a:pt x="714639" y="2850433"/>
                  </a:lnTo>
                  <a:lnTo>
                    <a:pt x="676707" y="2824386"/>
                  </a:lnTo>
                  <a:lnTo>
                    <a:pt x="639595" y="2797489"/>
                  </a:lnTo>
                  <a:lnTo>
                    <a:pt x="603323" y="2769759"/>
                  </a:lnTo>
                  <a:lnTo>
                    <a:pt x="567909" y="2741213"/>
                  </a:lnTo>
                  <a:lnTo>
                    <a:pt x="533373" y="2711868"/>
                  </a:lnTo>
                  <a:lnTo>
                    <a:pt x="499734" y="2681741"/>
                  </a:lnTo>
                  <a:lnTo>
                    <a:pt x="467011" y="2650848"/>
                  </a:lnTo>
                  <a:lnTo>
                    <a:pt x="435223" y="2619206"/>
                  </a:lnTo>
                  <a:lnTo>
                    <a:pt x="404390" y="2586832"/>
                  </a:lnTo>
                  <a:lnTo>
                    <a:pt x="374530" y="2553743"/>
                  </a:lnTo>
                  <a:lnTo>
                    <a:pt x="345664" y="2519955"/>
                  </a:lnTo>
                  <a:lnTo>
                    <a:pt x="317810" y="2485485"/>
                  </a:lnTo>
                  <a:lnTo>
                    <a:pt x="290987" y="2450351"/>
                  </a:lnTo>
                  <a:lnTo>
                    <a:pt x="265215" y="2414567"/>
                  </a:lnTo>
                  <a:lnTo>
                    <a:pt x="240512" y="2378153"/>
                  </a:lnTo>
                  <a:lnTo>
                    <a:pt x="216899" y="2341123"/>
                  </a:lnTo>
                  <a:lnTo>
                    <a:pt x="194394" y="2303496"/>
                  </a:lnTo>
                  <a:lnTo>
                    <a:pt x="173017" y="2265287"/>
                  </a:lnTo>
                  <a:lnTo>
                    <a:pt x="152786" y="2226514"/>
                  </a:lnTo>
                  <a:lnTo>
                    <a:pt x="133721" y="2187193"/>
                  </a:lnTo>
                  <a:lnTo>
                    <a:pt x="115842" y="2147341"/>
                  </a:lnTo>
                  <a:lnTo>
                    <a:pt x="99166" y="2106975"/>
                  </a:lnTo>
                  <a:lnTo>
                    <a:pt x="83715" y="2066111"/>
                  </a:lnTo>
                  <a:lnTo>
                    <a:pt x="69506" y="2024767"/>
                  </a:lnTo>
                  <a:lnTo>
                    <a:pt x="56559" y="1982959"/>
                  </a:lnTo>
                  <a:lnTo>
                    <a:pt x="44894" y="1940704"/>
                  </a:lnTo>
                  <a:lnTo>
                    <a:pt x="34528" y="1898018"/>
                  </a:lnTo>
                  <a:lnTo>
                    <a:pt x="25483" y="1854919"/>
                  </a:lnTo>
                  <a:lnTo>
                    <a:pt x="17776" y="1811423"/>
                  </a:lnTo>
                  <a:lnTo>
                    <a:pt x="11428" y="1767546"/>
                  </a:lnTo>
                  <a:lnTo>
                    <a:pt x="6457" y="1723307"/>
                  </a:lnTo>
                  <a:lnTo>
                    <a:pt x="2882" y="1678721"/>
                  </a:lnTo>
                  <a:lnTo>
                    <a:pt x="723" y="1633805"/>
                  </a:lnTo>
                  <a:lnTo>
                    <a:pt x="0" y="158857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6456" y="3199891"/>
            <a:ext cx="24079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0970" marR="5080" indent="-128905">
              <a:lnSpc>
                <a:spcPct val="100800"/>
              </a:lnSpc>
              <a:spcBef>
                <a:spcPts val="7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1082" y="800154"/>
            <a:ext cx="2223135" cy="2098675"/>
            <a:chOff x="1451082" y="800154"/>
            <a:chExt cx="2223135" cy="209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258" y="803329"/>
              <a:ext cx="2216256" cy="20922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4257" y="80332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59695" y="1367028"/>
            <a:ext cx="1405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¿QUÉS </a:t>
            </a:r>
            <a:r>
              <a:rPr sz="2000" b="0" spc="-15" dirty="0">
                <a:solidFill>
                  <a:srgbClr val="000000"/>
                </a:solidFill>
                <a:latin typeface="Calibri"/>
                <a:cs typeface="Calibri"/>
              </a:rPr>
              <a:t>ES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 P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C 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IÓN?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8682" y="704580"/>
            <a:ext cx="2223135" cy="2098675"/>
            <a:chOff x="8918682" y="704580"/>
            <a:chExt cx="2223135" cy="20986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858" y="707755"/>
              <a:ext cx="2216256" cy="2092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21857" y="707755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86509" y="1590547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ALGORITMOS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0418" y="4204614"/>
            <a:ext cx="2223135" cy="2098675"/>
            <a:chOff x="1430418" y="4204614"/>
            <a:chExt cx="2223135" cy="20986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593" y="4207789"/>
              <a:ext cx="2216256" cy="20922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3593" y="420778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82179" y="4771644"/>
            <a:ext cx="1319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TIPOS 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67023" y="4202032"/>
            <a:ext cx="2223135" cy="2098675"/>
            <a:chOff x="8867023" y="4202032"/>
            <a:chExt cx="2223135" cy="20986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0198" y="4205207"/>
              <a:ext cx="2216256" cy="20922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70198" y="4205207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96000" y="4920996"/>
            <a:ext cx="1164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2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BUENAS </a:t>
            </a:r>
            <a:r>
              <a:rPr sz="2000" dirty="0">
                <a:latin typeface="Calibri"/>
                <a:cs typeface="Calibri"/>
              </a:rPr>
              <a:t> PR</a:t>
            </a:r>
            <a:r>
              <a:rPr sz="2000" spc="-10" dirty="0">
                <a:latin typeface="Calibri"/>
                <a:cs typeface="Calibri"/>
              </a:rPr>
              <a:t>Á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7342" y="1156614"/>
            <a:ext cx="5340350" cy="4999990"/>
            <a:chOff x="3667342" y="1156614"/>
            <a:chExt cx="5340350" cy="49999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0517" y="1161726"/>
              <a:ext cx="5333997" cy="4991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0517" y="1159789"/>
              <a:ext cx="5334000" cy="4993640"/>
            </a:xfrm>
            <a:custGeom>
              <a:avLst/>
              <a:gdLst/>
              <a:ahLst/>
              <a:cxnLst/>
              <a:rect l="l" t="t" r="r" b="b"/>
              <a:pathLst>
                <a:path w="5334000" h="4993640">
                  <a:moveTo>
                    <a:pt x="0" y="2496518"/>
                  </a:moveTo>
                  <a:lnTo>
                    <a:pt x="461" y="2449616"/>
                  </a:lnTo>
                  <a:lnTo>
                    <a:pt x="1839" y="2402924"/>
                  </a:lnTo>
                  <a:lnTo>
                    <a:pt x="4126" y="2356449"/>
                  </a:lnTo>
                  <a:lnTo>
                    <a:pt x="7315" y="2310199"/>
                  </a:lnTo>
                  <a:lnTo>
                    <a:pt x="11396" y="2264182"/>
                  </a:lnTo>
                  <a:lnTo>
                    <a:pt x="16362" y="2218405"/>
                  </a:lnTo>
                  <a:lnTo>
                    <a:pt x="22205" y="2172875"/>
                  </a:lnTo>
                  <a:lnTo>
                    <a:pt x="28917" y="2127600"/>
                  </a:lnTo>
                  <a:lnTo>
                    <a:pt x="36489" y="2082588"/>
                  </a:lnTo>
                  <a:lnTo>
                    <a:pt x="44914" y="2037846"/>
                  </a:lnTo>
                  <a:lnTo>
                    <a:pt x="54183" y="1993382"/>
                  </a:lnTo>
                  <a:lnTo>
                    <a:pt x="64289" y="1949203"/>
                  </a:lnTo>
                  <a:lnTo>
                    <a:pt x="75224" y="1905317"/>
                  </a:lnTo>
                  <a:lnTo>
                    <a:pt x="86979" y="1861731"/>
                  </a:lnTo>
                  <a:lnTo>
                    <a:pt x="99546" y="1818453"/>
                  </a:lnTo>
                  <a:lnTo>
                    <a:pt x="112918" y="1775490"/>
                  </a:lnTo>
                  <a:lnTo>
                    <a:pt x="127085" y="1732850"/>
                  </a:lnTo>
                  <a:lnTo>
                    <a:pt x="142041" y="1690541"/>
                  </a:lnTo>
                  <a:lnTo>
                    <a:pt x="157777" y="1648570"/>
                  </a:lnTo>
                  <a:lnTo>
                    <a:pt x="174285" y="1606944"/>
                  </a:lnTo>
                  <a:lnTo>
                    <a:pt x="191557" y="1565672"/>
                  </a:lnTo>
                  <a:lnTo>
                    <a:pt x="209585" y="1524760"/>
                  </a:lnTo>
                  <a:lnTo>
                    <a:pt x="228361" y="1484216"/>
                  </a:lnTo>
                  <a:lnTo>
                    <a:pt x="247877" y="1444048"/>
                  </a:lnTo>
                  <a:lnTo>
                    <a:pt x="268125" y="1404264"/>
                  </a:lnTo>
                  <a:lnTo>
                    <a:pt x="289096" y="1364870"/>
                  </a:lnTo>
                  <a:lnTo>
                    <a:pt x="310783" y="1325875"/>
                  </a:lnTo>
                  <a:lnTo>
                    <a:pt x="333177" y="1287285"/>
                  </a:lnTo>
                  <a:lnTo>
                    <a:pt x="356271" y="1249109"/>
                  </a:lnTo>
                  <a:lnTo>
                    <a:pt x="380056" y="1211354"/>
                  </a:lnTo>
                  <a:lnTo>
                    <a:pt x="404525" y="1174028"/>
                  </a:lnTo>
                  <a:lnTo>
                    <a:pt x="429669" y="1137137"/>
                  </a:lnTo>
                  <a:lnTo>
                    <a:pt x="455481" y="1100690"/>
                  </a:lnTo>
                  <a:lnTo>
                    <a:pt x="481952" y="1064695"/>
                  </a:lnTo>
                  <a:lnTo>
                    <a:pt x="509074" y="1029158"/>
                  </a:lnTo>
                  <a:lnTo>
                    <a:pt x="536839" y="994087"/>
                  </a:lnTo>
                  <a:lnTo>
                    <a:pt x="565239" y="959491"/>
                  </a:lnTo>
                  <a:lnTo>
                    <a:pt x="594266" y="925375"/>
                  </a:lnTo>
                  <a:lnTo>
                    <a:pt x="623912" y="891748"/>
                  </a:lnTo>
                  <a:lnTo>
                    <a:pt x="654169" y="858618"/>
                  </a:lnTo>
                  <a:lnTo>
                    <a:pt x="685029" y="825992"/>
                  </a:lnTo>
                  <a:lnTo>
                    <a:pt x="716484" y="793877"/>
                  </a:lnTo>
                  <a:lnTo>
                    <a:pt x="748525" y="762282"/>
                  </a:lnTo>
                  <a:lnTo>
                    <a:pt x="781145" y="731213"/>
                  </a:lnTo>
                  <a:lnTo>
                    <a:pt x="814336" y="700678"/>
                  </a:lnTo>
                  <a:lnTo>
                    <a:pt x="848089" y="670684"/>
                  </a:lnTo>
                  <a:lnTo>
                    <a:pt x="882397" y="641240"/>
                  </a:lnTo>
                  <a:lnTo>
                    <a:pt x="917251" y="612353"/>
                  </a:lnTo>
                  <a:lnTo>
                    <a:pt x="952644" y="584030"/>
                  </a:lnTo>
                  <a:lnTo>
                    <a:pt x="988567" y="556279"/>
                  </a:lnTo>
                  <a:lnTo>
                    <a:pt x="1025012" y="529108"/>
                  </a:lnTo>
                  <a:lnTo>
                    <a:pt x="1061971" y="502523"/>
                  </a:lnTo>
                  <a:lnTo>
                    <a:pt x="1099437" y="476532"/>
                  </a:lnTo>
                  <a:lnTo>
                    <a:pt x="1137400" y="451144"/>
                  </a:lnTo>
                  <a:lnTo>
                    <a:pt x="1175854" y="426366"/>
                  </a:lnTo>
                  <a:lnTo>
                    <a:pt x="1214790" y="402204"/>
                  </a:lnTo>
                  <a:lnTo>
                    <a:pt x="1254199" y="378667"/>
                  </a:lnTo>
                  <a:lnTo>
                    <a:pt x="1294075" y="355762"/>
                  </a:lnTo>
                  <a:lnTo>
                    <a:pt x="1334408" y="333497"/>
                  </a:lnTo>
                  <a:lnTo>
                    <a:pt x="1375191" y="311879"/>
                  </a:lnTo>
                  <a:lnTo>
                    <a:pt x="1416415" y="290917"/>
                  </a:lnTo>
                  <a:lnTo>
                    <a:pt x="1458074" y="270616"/>
                  </a:lnTo>
                  <a:lnTo>
                    <a:pt x="1500158" y="250985"/>
                  </a:lnTo>
                  <a:lnTo>
                    <a:pt x="1542659" y="232032"/>
                  </a:lnTo>
                  <a:lnTo>
                    <a:pt x="1585570" y="213764"/>
                  </a:lnTo>
                  <a:lnTo>
                    <a:pt x="1628882" y="196188"/>
                  </a:lnTo>
                  <a:lnTo>
                    <a:pt x="1672588" y="179313"/>
                  </a:lnTo>
                  <a:lnTo>
                    <a:pt x="1716679" y="163145"/>
                  </a:lnTo>
                  <a:lnTo>
                    <a:pt x="1761147" y="147692"/>
                  </a:lnTo>
                  <a:lnTo>
                    <a:pt x="1805984" y="132962"/>
                  </a:lnTo>
                  <a:lnTo>
                    <a:pt x="1851182" y="118962"/>
                  </a:lnTo>
                  <a:lnTo>
                    <a:pt x="1896734" y="105700"/>
                  </a:lnTo>
                  <a:lnTo>
                    <a:pt x="1942630" y="93183"/>
                  </a:lnTo>
                  <a:lnTo>
                    <a:pt x="1988864" y="81419"/>
                  </a:lnTo>
                  <a:lnTo>
                    <a:pt x="2035426" y="70415"/>
                  </a:lnTo>
                  <a:lnTo>
                    <a:pt x="2082309" y="60180"/>
                  </a:lnTo>
                  <a:lnTo>
                    <a:pt x="2129505" y="50720"/>
                  </a:lnTo>
                  <a:lnTo>
                    <a:pt x="2177006" y="42043"/>
                  </a:lnTo>
                  <a:lnTo>
                    <a:pt x="2224803" y="34156"/>
                  </a:lnTo>
                  <a:lnTo>
                    <a:pt x="2272889" y="27068"/>
                  </a:lnTo>
                  <a:lnTo>
                    <a:pt x="2321255" y="20786"/>
                  </a:lnTo>
                  <a:lnTo>
                    <a:pt x="2369894" y="15316"/>
                  </a:lnTo>
                  <a:lnTo>
                    <a:pt x="2418798" y="10667"/>
                  </a:lnTo>
                  <a:lnTo>
                    <a:pt x="2467957" y="6847"/>
                  </a:lnTo>
                  <a:lnTo>
                    <a:pt x="2517365" y="3863"/>
                  </a:lnTo>
                  <a:lnTo>
                    <a:pt x="2567014" y="1721"/>
                  </a:lnTo>
                  <a:lnTo>
                    <a:pt x="2616894" y="431"/>
                  </a:lnTo>
                  <a:lnTo>
                    <a:pt x="2666999" y="0"/>
                  </a:lnTo>
                  <a:lnTo>
                    <a:pt x="2717103" y="431"/>
                  </a:lnTo>
                  <a:lnTo>
                    <a:pt x="2766984" y="1721"/>
                  </a:lnTo>
                  <a:lnTo>
                    <a:pt x="2816632" y="3863"/>
                  </a:lnTo>
                  <a:lnTo>
                    <a:pt x="2866040" y="6847"/>
                  </a:lnTo>
                  <a:lnTo>
                    <a:pt x="2915200" y="10667"/>
                  </a:lnTo>
                  <a:lnTo>
                    <a:pt x="2964103" y="15316"/>
                  </a:lnTo>
                  <a:lnTo>
                    <a:pt x="3012742" y="20786"/>
                  </a:lnTo>
                  <a:lnTo>
                    <a:pt x="3061108" y="27068"/>
                  </a:lnTo>
                  <a:lnTo>
                    <a:pt x="3109194" y="34156"/>
                  </a:lnTo>
                  <a:lnTo>
                    <a:pt x="3156991" y="42043"/>
                  </a:lnTo>
                  <a:lnTo>
                    <a:pt x="3204492" y="50720"/>
                  </a:lnTo>
                  <a:lnTo>
                    <a:pt x="3251688" y="60180"/>
                  </a:lnTo>
                  <a:lnTo>
                    <a:pt x="3298571" y="70415"/>
                  </a:lnTo>
                  <a:lnTo>
                    <a:pt x="3345133" y="81419"/>
                  </a:lnTo>
                  <a:lnTo>
                    <a:pt x="3391367" y="93183"/>
                  </a:lnTo>
                  <a:lnTo>
                    <a:pt x="3437263" y="105700"/>
                  </a:lnTo>
                  <a:lnTo>
                    <a:pt x="3482815" y="118962"/>
                  </a:lnTo>
                  <a:lnTo>
                    <a:pt x="3528013" y="132962"/>
                  </a:lnTo>
                  <a:lnTo>
                    <a:pt x="3572850" y="147692"/>
                  </a:lnTo>
                  <a:lnTo>
                    <a:pt x="3617318" y="163145"/>
                  </a:lnTo>
                  <a:lnTo>
                    <a:pt x="3661409" y="179313"/>
                  </a:lnTo>
                  <a:lnTo>
                    <a:pt x="3705115" y="196188"/>
                  </a:lnTo>
                  <a:lnTo>
                    <a:pt x="3748427" y="213764"/>
                  </a:lnTo>
                  <a:lnTo>
                    <a:pt x="3791338" y="232032"/>
                  </a:lnTo>
                  <a:lnTo>
                    <a:pt x="3833839" y="250985"/>
                  </a:lnTo>
                  <a:lnTo>
                    <a:pt x="3875923" y="270616"/>
                  </a:lnTo>
                  <a:lnTo>
                    <a:pt x="3917582" y="290917"/>
                  </a:lnTo>
                  <a:lnTo>
                    <a:pt x="3958806" y="311879"/>
                  </a:lnTo>
                  <a:lnTo>
                    <a:pt x="3999589" y="333497"/>
                  </a:lnTo>
                  <a:lnTo>
                    <a:pt x="4039923" y="355762"/>
                  </a:lnTo>
                  <a:lnTo>
                    <a:pt x="4079798" y="378667"/>
                  </a:lnTo>
                  <a:lnTo>
                    <a:pt x="4119207" y="402204"/>
                  </a:lnTo>
                  <a:lnTo>
                    <a:pt x="4158143" y="426366"/>
                  </a:lnTo>
                  <a:lnTo>
                    <a:pt x="4196597" y="451144"/>
                  </a:lnTo>
                  <a:lnTo>
                    <a:pt x="4234560" y="476532"/>
                  </a:lnTo>
                  <a:lnTo>
                    <a:pt x="4272026" y="502523"/>
                  </a:lnTo>
                  <a:lnTo>
                    <a:pt x="4308985" y="529108"/>
                  </a:lnTo>
                  <a:lnTo>
                    <a:pt x="4345430" y="556279"/>
                  </a:lnTo>
                  <a:lnTo>
                    <a:pt x="4381353" y="584030"/>
                  </a:lnTo>
                  <a:lnTo>
                    <a:pt x="4416746" y="612353"/>
                  </a:lnTo>
                  <a:lnTo>
                    <a:pt x="4451600" y="641240"/>
                  </a:lnTo>
                  <a:lnTo>
                    <a:pt x="4485908" y="670684"/>
                  </a:lnTo>
                  <a:lnTo>
                    <a:pt x="4519661" y="700678"/>
                  </a:lnTo>
                  <a:lnTo>
                    <a:pt x="4552852" y="731213"/>
                  </a:lnTo>
                  <a:lnTo>
                    <a:pt x="4585472" y="762282"/>
                  </a:lnTo>
                  <a:lnTo>
                    <a:pt x="4617513" y="793877"/>
                  </a:lnTo>
                  <a:lnTo>
                    <a:pt x="4648968" y="825992"/>
                  </a:lnTo>
                  <a:lnTo>
                    <a:pt x="4679828" y="858618"/>
                  </a:lnTo>
                  <a:lnTo>
                    <a:pt x="4710085" y="891748"/>
                  </a:lnTo>
                  <a:lnTo>
                    <a:pt x="4739731" y="925375"/>
                  </a:lnTo>
                  <a:lnTo>
                    <a:pt x="4768758" y="959491"/>
                  </a:lnTo>
                  <a:lnTo>
                    <a:pt x="4797158" y="994087"/>
                  </a:lnTo>
                  <a:lnTo>
                    <a:pt x="4824923" y="1029158"/>
                  </a:lnTo>
                  <a:lnTo>
                    <a:pt x="4852045" y="1064695"/>
                  </a:lnTo>
                  <a:lnTo>
                    <a:pt x="4878516" y="1100690"/>
                  </a:lnTo>
                  <a:lnTo>
                    <a:pt x="4904328" y="1137137"/>
                  </a:lnTo>
                  <a:lnTo>
                    <a:pt x="4929472" y="1174028"/>
                  </a:lnTo>
                  <a:lnTo>
                    <a:pt x="4953941" y="1211354"/>
                  </a:lnTo>
                  <a:lnTo>
                    <a:pt x="4977726" y="1249109"/>
                  </a:lnTo>
                  <a:lnTo>
                    <a:pt x="5000820" y="1287285"/>
                  </a:lnTo>
                  <a:lnTo>
                    <a:pt x="5023214" y="1325875"/>
                  </a:lnTo>
                  <a:lnTo>
                    <a:pt x="5044901" y="1364870"/>
                  </a:lnTo>
                  <a:lnTo>
                    <a:pt x="5065873" y="1404264"/>
                  </a:lnTo>
                  <a:lnTo>
                    <a:pt x="5086120" y="1444048"/>
                  </a:lnTo>
                  <a:lnTo>
                    <a:pt x="5105636" y="1484216"/>
                  </a:lnTo>
                  <a:lnTo>
                    <a:pt x="5124412" y="1524760"/>
                  </a:lnTo>
                  <a:lnTo>
                    <a:pt x="5142440" y="1565672"/>
                  </a:lnTo>
                  <a:lnTo>
                    <a:pt x="5159712" y="1606944"/>
                  </a:lnTo>
                  <a:lnTo>
                    <a:pt x="5176220" y="1648570"/>
                  </a:lnTo>
                  <a:lnTo>
                    <a:pt x="5191956" y="1690541"/>
                  </a:lnTo>
                  <a:lnTo>
                    <a:pt x="5206912" y="1732850"/>
                  </a:lnTo>
                  <a:lnTo>
                    <a:pt x="5221079" y="1775490"/>
                  </a:lnTo>
                  <a:lnTo>
                    <a:pt x="5234451" y="1818453"/>
                  </a:lnTo>
                  <a:lnTo>
                    <a:pt x="5247018" y="1861731"/>
                  </a:lnTo>
                  <a:lnTo>
                    <a:pt x="5258773" y="1905317"/>
                  </a:lnTo>
                  <a:lnTo>
                    <a:pt x="5269708" y="1949203"/>
                  </a:lnTo>
                  <a:lnTo>
                    <a:pt x="5279814" y="1993382"/>
                  </a:lnTo>
                  <a:lnTo>
                    <a:pt x="5289083" y="2037846"/>
                  </a:lnTo>
                  <a:lnTo>
                    <a:pt x="5297508" y="2082588"/>
                  </a:lnTo>
                  <a:lnTo>
                    <a:pt x="5305080" y="2127600"/>
                  </a:lnTo>
                  <a:lnTo>
                    <a:pt x="5311792" y="2172875"/>
                  </a:lnTo>
                  <a:lnTo>
                    <a:pt x="5317635" y="2218405"/>
                  </a:lnTo>
                  <a:lnTo>
                    <a:pt x="5322601" y="2264182"/>
                  </a:lnTo>
                  <a:lnTo>
                    <a:pt x="5326682" y="2310199"/>
                  </a:lnTo>
                  <a:lnTo>
                    <a:pt x="5329871" y="2356449"/>
                  </a:lnTo>
                  <a:lnTo>
                    <a:pt x="5332158" y="2402924"/>
                  </a:lnTo>
                  <a:lnTo>
                    <a:pt x="5333536" y="2449616"/>
                  </a:lnTo>
                  <a:lnTo>
                    <a:pt x="5333998" y="2496518"/>
                  </a:lnTo>
                  <a:lnTo>
                    <a:pt x="5333536" y="2543419"/>
                  </a:lnTo>
                  <a:lnTo>
                    <a:pt x="5332158" y="2590111"/>
                  </a:lnTo>
                  <a:lnTo>
                    <a:pt x="5329871" y="2636586"/>
                  </a:lnTo>
                  <a:lnTo>
                    <a:pt x="5326682" y="2682836"/>
                  </a:lnTo>
                  <a:lnTo>
                    <a:pt x="5322601" y="2728853"/>
                  </a:lnTo>
                  <a:lnTo>
                    <a:pt x="5317635" y="2774630"/>
                  </a:lnTo>
                  <a:lnTo>
                    <a:pt x="5311792" y="2820160"/>
                  </a:lnTo>
                  <a:lnTo>
                    <a:pt x="5305080" y="2865435"/>
                  </a:lnTo>
                  <a:lnTo>
                    <a:pt x="5297508" y="2910447"/>
                  </a:lnTo>
                  <a:lnTo>
                    <a:pt x="5289083" y="2955189"/>
                  </a:lnTo>
                  <a:lnTo>
                    <a:pt x="5279814" y="2999653"/>
                  </a:lnTo>
                  <a:lnTo>
                    <a:pt x="5269708" y="3043832"/>
                  </a:lnTo>
                  <a:lnTo>
                    <a:pt x="5258773" y="3087718"/>
                  </a:lnTo>
                  <a:lnTo>
                    <a:pt x="5247018" y="3131304"/>
                  </a:lnTo>
                  <a:lnTo>
                    <a:pt x="5234451" y="3174582"/>
                  </a:lnTo>
                  <a:lnTo>
                    <a:pt x="5221079" y="3217545"/>
                  </a:lnTo>
                  <a:lnTo>
                    <a:pt x="5206912" y="3260185"/>
                  </a:lnTo>
                  <a:lnTo>
                    <a:pt x="5191956" y="3302494"/>
                  </a:lnTo>
                  <a:lnTo>
                    <a:pt x="5176220" y="3344465"/>
                  </a:lnTo>
                  <a:lnTo>
                    <a:pt x="5159712" y="3386091"/>
                  </a:lnTo>
                  <a:lnTo>
                    <a:pt x="5142440" y="3427363"/>
                  </a:lnTo>
                  <a:lnTo>
                    <a:pt x="5124412" y="3468275"/>
                  </a:lnTo>
                  <a:lnTo>
                    <a:pt x="5105636" y="3508819"/>
                  </a:lnTo>
                  <a:lnTo>
                    <a:pt x="5086120" y="3548987"/>
                  </a:lnTo>
                  <a:lnTo>
                    <a:pt x="5065873" y="3588771"/>
                  </a:lnTo>
                  <a:lnTo>
                    <a:pt x="5044901" y="3628165"/>
                  </a:lnTo>
                  <a:lnTo>
                    <a:pt x="5023214" y="3667161"/>
                  </a:lnTo>
                  <a:lnTo>
                    <a:pt x="5000820" y="3705750"/>
                  </a:lnTo>
                  <a:lnTo>
                    <a:pt x="4977726" y="3743926"/>
                  </a:lnTo>
                  <a:lnTo>
                    <a:pt x="4953941" y="3781681"/>
                  </a:lnTo>
                  <a:lnTo>
                    <a:pt x="4929472" y="3819008"/>
                  </a:lnTo>
                  <a:lnTo>
                    <a:pt x="4904328" y="3855898"/>
                  </a:lnTo>
                  <a:lnTo>
                    <a:pt x="4878516" y="3892345"/>
                  </a:lnTo>
                  <a:lnTo>
                    <a:pt x="4852045" y="3928341"/>
                  </a:lnTo>
                  <a:lnTo>
                    <a:pt x="4824923" y="3963877"/>
                  </a:lnTo>
                  <a:lnTo>
                    <a:pt x="4797158" y="3998948"/>
                  </a:lnTo>
                  <a:lnTo>
                    <a:pt x="4768758" y="4033545"/>
                  </a:lnTo>
                  <a:lnTo>
                    <a:pt x="4739731" y="4067660"/>
                  </a:lnTo>
                  <a:lnTo>
                    <a:pt x="4710085" y="4101287"/>
                  </a:lnTo>
                  <a:lnTo>
                    <a:pt x="4679828" y="4134417"/>
                  </a:lnTo>
                  <a:lnTo>
                    <a:pt x="4648968" y="4167043"/>
                  </a:lnTo>
                  <a:lnTo>
                    <a:pt x="4617513" y="4199158"/>
                  </a:lnTo>
                  <a:lnTo>
                    <a:pt x="4585472" y="4230754"/>
                  </a:lnTo>
                  <a:lnTo>
                    <a:pt x="4552852" y="4261823"/>
                  </a:lnTo>
                  <a:lnTo>
                    <a:pt x="4519661" y="4292358"/>
                  </a:lnTo>
                  <a:lnTo>
                    <a:pt x="4485908" y="4322351"/>
                  </a:lnTo>
                  <a:lnTo>
                    <a:pt x="4451600" y="4351795"/>
                  </a:lnTo>
                  <a:lnTo>
                    <a:pt x="4416746" y="4380682"/>
                  </a:lnTo>
                  <a:lnTo>
                    <a:pt x="4381353" y="4409005"/>
                  </a:lnTo>
                  <a:lnTo>
                    <a:pt x="4345430" y="4436756"/>
                  </a:lnTo>
                  <a:lnTo>
                    <a:pt x="4308985" y="4463928"/>
                  </a:lnTo>
                  <a:lnTo>
                    <a:pt x="4272026" y="4490513"/>
                  </a:lnTo>
                  <a:lnTo>
                    <a:pt x="4234560" y="4516503"/>
                  </a:lnTo>
                  <a:lnTo>
                    <a:pt x="4196597" y="4541892"/>
                  </a:lnTo>
                  <a:lnTo>
                    <a:pt x="4158143" y="4566670"/>
                  </a:lnTo>
                  <a:lnTo>
                    <a:pt x="4119207" y="4590832"/>
                  </a:lnTo>
                  <a:lnTo>
                    <a:pt x="4079798" y="4614369"/>
                  </a:lnTo>
                  <a:lnTo>
                    <a:pt x="4039923" y="4637274"/>
                  </a:lnTo>
                  <a:lnTo>
                    <a:pt x="3999589" y="4659539"/>
                  </a:lnTo>
                  <a:lnTo>
                    <a:pt x="3958806" y="4681156"/>
                  </a:lnTo>
                  <a:lnTo>
                    <a:pt x="3917582" y="4702119"/>
                  </a:lnTo>
                  <a:lnTo>
                    <a:pt x="3875923" y="4722420"/>
                  </a:lnTo>
                  <a:lnTo>
                    <a:pt x="3833839" y="4742051"/>
                  </a:lnTo>
                  <a:lnTo>
                    <a:pt x="3791338" y="4761004"/>
                  </a:lnTo>
                  <a:lnTo>
                    <a:pt x="3748427" y="4779272"/>
                  </a:lnTo>
                  <a:lnTo>
                    <a:pt x="3705115" y="4796848"/>
                  </a:lnTo>
                  <a:lnTo>
                    <a:pt x="3661409" y="4813723"/>
                  </a:lnTo>
                  <a:lnTo>
                    <a:pt x="3617318" y="4829891"/>
                  </a:lnTo>
                  <a:lnTo>
                    <a:pt x="3572850" y="4845344"/>
                  </a:lnTo>
                  <a:lnTo>
                    <a:pt x="3528013" y="4860074"/>
                  </a:lnTo>
                  <a:lnTo>
                    <a:pt x="3482815" y="4874074"/>
                  </a:lnTo>
                  <a:lnTo>
                    <a:pt x="3437263" y="4887336"/>
                  </a:lnTo>
                  <a:lnTo>
                    <a:pt x="3391367" y="4899853"/>
                  </a:lnTo>
                  <a:lnTo>
                    <a:pt x="3345133" y="4911617"/>
                  </a:lnTo>
                  <a:lnTo>
                    <a:pt x="3298571" y="4922621"/>
                  </a:lnTo>
                  <a:lnTo>
                    <a:pt x="3251688" y="4932856"/>
                  </a:lnTo>
                  <a:lnTo>
                    <a:pt x="3204492" y="4942316"/>
                  </a:lnTo>
                  <a:lnTo>
                    <a:pt x="3156991" y="4950993"/>
                  </a:lnTo>
                  <a:lnTo>
                    <a:pt x="3109194" y="4958880"/>
                  </a:lnTo>
                  <a:lnTo>
                    <a:pt x="3061108" y="4965968"/>
                  </a:lnTo>
                  <a:lnTo>
                    <a:pt x="3012742" y="4972251"/>
                  </a:lnTo>
                  <a:lnTo>
                    <a:pt x="2964103" y="4977720"/>
                  </a:lnTo>
                  <a:lnTo>
                    <a:pt x="2915200" y="4982369"/>
                  </a:lnTo>
                  <a:lnTo>
                    <a:pt x="2866040" y="4986189"/>
                  </a:lnTo>
                  <a:lnTo>
                    <a:pt x="2816632" y="4989173"/>
                  </a:lnTo>
                  <a:lnTo>
                    <a:pt x="2766984" y="4991315"/>
                  </a:lnTo>
                  <a:lnTo>
                    <a:pt x="2717103" y="4992605"/>
                  </a:lnTo>
                  <a:lnTo>
                    <a:pt x="2666999" y="4993037"/>
                  </a:lnTo>
                  <a:lnTo>
                    <a:pt x="2616894" y="4992605"/>
                  </a:lnTo>
                  <a:lnTo>
                    <a:pt x="2567014" y="4991315"/>
                  </a:lnTo>
                  <a:lnTo>
                    <a:pt x="2517365" y="4989173"/>
                  </a:lnTo>
                  <a:lnTo>
                    <a:pt x="2467957" y="4986189"/>
                  </a:lnTo>
                  <a:lnTo>
                    <a:pt x="2418798" y="4982369"/>
                  </a:lnTo>
                  <a:lnTo>
                    <a:pt x="2369894" y="4977720"/>
                  </a:lnTo>
                  <a:lnTo>
                    <a:pt x="2321255" y="4972251"/>
                  </a:lnTo>
                  <a:lnTo>
                    <a:pt x="2272889" y="4965968"/>
                  </a:lnTo>
                  <a:lnTo>
                    <a:pt x="2224803" y="4958880"/>
                  </a:lnTo>
                  <a:lnTo>
                    <a:pt x="2177006" y="4950993"/>
                  </a:lnTo>
                  <a:lnTo>
                    <a:pt x="2129505" y="4942316"/>
                  </a:lnTo>
                  <a:lnTo>
                    <a:pt x="2082309" y="4932856"/>
                  </a:lnTo>
                  <a:lnTo>
                    <a:pt x="2035426" y="4922621"/>
                  </a:lnTo>
                  <a:lnTo>
                    <a:pt x="1988864" y="4911617"/>
                  </a:lnTo>
                  <a:lnTo>
                    <a:pt x="1942630" y="4899853"/>
                  </a:lnTo>
                  <a:lnTo>
                    <a:pt x="1896734" y="4887336"/>
                  </a:lnTo>
                  <a:lnTo>
                    <a:pt x="1851182" y="4874074"/>
                  </a:lnTo>
                  <a:lnTo>
                    <a:pt x="1805984" y="4860074"/>
                  </a:lnTo>
                  <a:lnTo>
                    <a:pt x="1761147" y="4845344"/>
                  </a:lnTo>
                  <a:lnTo>
                    <a:pt x="1716679" y="4829891"/>
                  </a:lnTo>
                  <a:lnTo>
                    <a:pt x="1672588" y="4813723"/>
                  </a:lnTo>
                  <a:lnTo>
                    <a:pt x="1628882" y="4796848"/>
                  </a:lnTo>
                  <a:lnTo>
                    <a:pt x="1585570" y="4779272"/>
                  </a:lnTo>
                  <a:lnTo>
                    <a:pt x="1542659" y="4761004"/>
                  </a:lnTo>
                  <a:lnTo>
                    <a:pt x="1500158" y="4742051"/>
                  </a:lnTo>
                  <a:lnTo>
                    <a:pt x="1458074" y="4722420"/>
                  </a:lnTo>
                  <a:lnTo>
                    <a:pt x="1416415" y="4702119"/>
                  </a:lnTo>
                  <a:lnTo>
                    <a:pt x="1375191" y="4681156"/>
                  </a:lnTo>
                  <a:lnTo>
                    <a:pt x="1334408" y="4659539"/>
                  </a:lnTo>
                  <a:lnTo>
                    <a:pt x="1294075" y="4637274"/>
                  </a:lnTo>
                  <a:lnTo>
                    <a:pt x="1254199" y="4614369"/>
                  </a:lnTo>
                  <a:lnTo>
                    <a:pt x="1214790" y="4590832"/>
                  </a:lnTo>
                  <a:lnTo>
                    <a:pt x="1175854" y="4566670"/>
                  </a:lnTo>
                  <a:lnTo>
                    <a:pt x="1137400" y="4541892"/>
                  </a:lnTo>
                  <a:lnTo>
                    <a:pt x="1099437" y="4516503"/>
                  </a:lnTo>
                  <a:lnTo>
                    <a:pt x="1061971" y="4490513"/>
                  </a:lnTo>
                  <a:lnTo>
                    <a:pt x="1025012" y="4463928"/>
                  </a:lnTo>
                  <a:lnTo>
                    <a:pt x="988567" y="4436756"/>
                  </a:lnTo>
                  <a:lnTo>
                    <a:pt x="952644" y="4409005"/>
                  </a:lnTo>
                  <a:lnTo>
                    <a:pt x="917251" y="4380682"/>
                  </a:lnTo>
                  <a:lnTo>
                    <a:pt x="882397" y="4351795"/>
                  </a:lnTo>
                  <a:lnTo>
                    <a:pt x="848089" y="4322351"/>
                  </a:lnTo>
                  <a:lnTo>
                    <a:pt x="814336" y="4292358"/>
                  </a:lnTo>
                  <a:lnTo>
                    <a:pt x="781145" y="4261823"/>
                  </a:lnTo>
                  <a:lnTo>
                    <a:pt x="748525" y="4230754"/>
                  </a:lnTo>
                  <a:lnTo>
                    <a:pt x="716484" y="4199158"/>
                  </a:lnTo>
                  <a:lnTo>
                    <a:pt x="685029" y="4167043"/>
                  </a:lnTo>
                  <a:lnTo>
                    <a:pt x="654169" y="4134417"/>
                  </a:lnTo>
                  <a:lnTo>
                    <a:pt x="623912" y="4101287"/>
                  </a:lnTo>
                  <a:lnTo>
                    <a:pt x="594266" y="4067660"/>
                  </a:lnTo>
                  <a:lnTo>
                    <a:pt x="565239" y="4033545"/>
                  </a:lnTo>
                  <a:lnTo>
                    <a:pt x="536839" y="3998948"/>
                  </a:lnTo>
                  <a:lnTo>
                    <a:pt x="509074" y="3963877"/>
                  </a:lnTo>
                  <a:lnTo>
                    <a:pt x="481952" y="3928341"/>
                  </a:lnTo>
                  <a:lnTo>
                    <a:pt x="455481" y="3892345"/>
                  </a:lnTo>
                  <a:lnTo>
                    <a:pt x="429669" y="3855898"/>
                  </a:lnTo>
                  <a:lnTo>
                    <a:pt x="404525" y="3819008"/>
                  </a:lnTo>
                  <a:lnTo>
                    <a:pt x="380056" y="3781681"/>
                  </a:lnTo>
                  <a:lnTo>
                    <a:pt x="356271" y="3743926"/>
                  </a:lnTo>
                  <a:lnTo>
                    <a:pt x="333177" y="3705750"/>
                  </a:lnTo>
                  <a:lnTo>
                    <a:pt x="310783" y="3667161"/>
                  </a:lnTo>
                  <a:lnTo>
                    <a:pt x="289096" y="3628165"/>
                  </a:lnTo>
                  <a:lnTo>
                    <a:pt x="268125" y="3588771"/>
                  </a:lnTo>
                  <a:lnTo>
                    <a:pt x="247877" y="3548987"/>
                  </a:lnTo>
                  <a:lnTo>
                    <a:pt x="228361" y="3508819"/>
                  </a:lnTo>
                  <a:lnTo>
                    <a:pt x="209585" y="3468275"/>
                  </a:lnTo>
                  <a:lnTo>
                    <a:pt x="191557" y="3427363"/>
                  </a:lnTo>
                  <a:lnTo>
                    <a:pt x="174285" y="3386091"/>
                  </a:lnTo>
                  <a:lnTo>
                    <a:pt x="157777" y="3344465"/>
                  </a:lnTo>
                  <a:lnTo>
                    <a:pt x="142041" y="3302494"/>
                  </a:lnTo>
                  <a:lnTo>
                    <a:pt x="127085" y="3260185"/>
                  </a:lnTo>
                  <a:lnTo>
                    <a:pt x="112918" y="3217545"/>
                  </a:lnTo>
                  <a:lnTo>
                    <a:pt x="99546" y="3174582"/>
                  </a:lnTo>
                  <a:lnTo>
                    <a:pt x="86979" y="3131304"/>
                  </a:lnTo>
                  <a:lnTo>
                    <a:pt x="75224" y="3087718"/>
                  </a:lnTo>
                  <a:lnTo>
                    <a:pt x="64289" y="3043832"/>
                  </a:lnTo>
                  <a:lnTo>
                    <a:pt x="54183" y="2999653"/>
                  </a:lnTo>
                  <a:lnTo>
                    <a:pt x="44914" y="2955189"/>
                  </a:lnTo>
                  <a:lnTo>
                    <a:pt x="36489" y="2910447"/>
                  </a:lnTo>
                  <a:lnTo>
                    <a:pt x="28917" y="2865435"/>
                  </a:lnTo>
                  <a:lnTo>
                    <a:pt x="22205" y="2820160"/>
                  </a:lnTo>
                  <a:lnTo>
                    <a:pt x="16362" y="2774630"/>
                  </a:lnTo>
                  <a:lnTo>
                    <a:pt x="11396" y="2728853"/>
                  </a:lnTo>
                  <a:lnTo>
                    <a:pt x="7315" y="2682836"/>
                  </a:lnTo>
                  <a:lnTo>
                    <a:pt x="4126" y="2636586"/>
                  </a:lnTo>
                  <a:lnTo>
                    <a:pt x="1839" y="2590111"/>
                  </a:lnTo>
                  <a:lnTo>
                    <a:pt x="461" y="2543419"/>
                  </a:lnTo>
                  <a:lnTo>
                    <a:pt x="0" y="2496518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16793" y="2678684"/>
            <a:ext cx="34423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7990">
              <a:lnSpc>
                <a:spcPct val="100000"/>
              </a:lnSpc>
              <a:spcBef>
                <a:spcPts val="100"/>
              </a:spcBef>
            </a:pP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BUENAS 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 P</a:t>
            </a:r>
            <a:r>
              <a:rPr sz="6000" b="0" spc="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6000" b="0" spc="-45" dirty="0">
                <a:solidFill>
                  <a:srgbClr val="000000"/>
                </a:solidFill>
                <a:latin typeface="Calibri"/>
                <a:cs typeface="Calibri"/>
              </a:rPr>
              <a:t>Á</a:t>
            </a:r>
            <a:r>
              <a:rPr sz="6000" b="0" spc="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6000" b="0" spc="-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6000" b="0" spc="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6000" b="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3240024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7" y="826007"/>
            <a:ext cx="27190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D0D0D"/>
                </a:solidFill>
              </a:rPr>
              <a:t>Principios</a:t>
            </a:r>
            <a:r>
              <a:rPr sz="2900" spc="-45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básicos</a:t>
            </a:r>
            <a:endParaRPr sz="29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45007" y="1851498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577696" y="0"/>
                  </a:moveTo>
                  <a:lnTo>
                    <a:pt x="530316" y="1873"/>
                  </a:lnTo>
                  <a:lnTo>
                    <a:pt x="483990" y="7396"/>
                  </a:lnTo>
                  <a:lnTo>
                    <a:pt x="438869" y="16424"/>
                  </a:lnTo>
                  <a:lnTo>
                    <a:pt x="395099" y="28810"/>
                  </a:lnTo>
                  <a:lnTo>
                    <a:pt x="352830" y="44410"/>
                  </a:lnTo>
                  <a:lnTo>
                    <a:pt x="312211" y="63078"/>
                  </a:lnTo>
                  <a:lnTo>
                    <a:pt x="273390" y="84669"/>
                  </a:lnTo>
                  <a:lnTo>
                    <a:pt x="236516" y="109037"/>
                  </a:lnTo>
                  <a:lnTo>
                    <a:pt x="201737" y="136036"/>
                  </a:lnTo>
                  <a:lnTo>
                    <a:pt x="169203" y="165522"/>
                  </a:lnTo>
                  <a:lnTo>
                    <a:pt x="139061" y="197349"/>
                  </a:lnTo>
                  <a:lnTo>
                    <a:pt x="111461" y="231371"/>
                  </a:lnTo>
                  <a:lnTo>
                    <a:pt x="86552" y="267443"/>
                  </a:lnTo>
                  <a:lnTo>
                    <a:pt x="64481" y="305420"/>
                  </a:lnTo>
                  <a:lnTo>
                    <a:pt x="45398" y="345156"/>
                  </a:lnTo>
                  <a:lnTo>
                    <a:pt x="29451" y="386505"/>
                  </a:lnTo>
                  <a:lnTo>
                    <a:pt x="16789" y="429323"/>
                  </a:lnTo>
                  <a:lnTo>
                    <a:pt x="7561" y="473463"/>
                  </a:lnTo>
                  <a:lnTo>
                    <a:pt x="1915" y="518781"/>
                  </a:lnTo>
                  <a:lnTo>
                    <a:pt x="0" y="565130"/>
                  </a:lnTo>
                  <a:lnTo>
                    <a:pt x="1915" y="611480"/>
                  </a:lnTo>
                  <a:lnTo>
                    <a:pt x="7561" y="656797"/>
                  </a:lnTo>
                  <a:lnTo>
                    <a:pt x="16789" y="700938"/>
                  </a:lnTo>
                  <a:lnTo>
                    <a:pt x="29451" y="743755"/>
                  </a:lnTo>
                  <a:lnTo>
                    <a:pt x="45398" y="785104"/>
                  </a:lnTo>
                  <a:lnTo>
                    <a:pt x="64481" y="824840"/>
                  </a:lnTo>
                  <a:lnTo>
                    <a:pt x="86552" y="862817"/>
                  </a:lnTo>
                  <a:lnTo>
                    <a:pt x="111461" y="898889"/>
                  </a:lnTo>
                  <a:lnTo>
                    <a:pt x="139061" y="932911"/>
                  </a:lnTo>
                  <a:lnTo>
                    <a:pt x="169203" y="964738"/>
                  </a:lnTo>
                  <a:lnTo>
                    <a:pt x="201737" y="994223"/>
                  </a:lnTo>
                  <a:lnTo>
                    <a:pt x="236516" y="1021223"/>
                  </a:lnTo>
                  <a:lnTo>
                    <a:pt x="273390" y="1045591"/>
                  </a:lnTo>
                  <a:lnTo>
                    <a:pt x="312211" y="1067181"/>
                  </a:lnTo>
                  <a:lnTo>
                    <a:pt x="352830" y="1085849"/>
                  </a:lnTo>
                  <a:lnTo>
                    <a:pt x="395099" y="1101449"/>
                  </a:lnTo>
                  <a:lnTo>
                    <a:pt x="438869" y="1113836"/>
                  </a:lnTo>
                  <a:lnTo>
                    <a:pt x="483990" y="1122864"/>
                  </a:lnTo>
                  <a:lnTo>
                    <a:pt x="530316" y="1128387"/>
                  </a:lnTo>
                  <a:lnTo>
                    <a:pt x="577696" y="1130260"/>
                  </a:lnTo>
                  <a:lnTo>
                    <a:pt x="625076" y="1128387"/>
                  </a:lnTo>
                  <a:lnTo>
                    <a:pt x="671401" y="1122864"/>
                  </a:lnTo>
                  <a:lnTo>
                    <a:pt x="716523" y="1113836"/>
                  </a:lnTo>
                  <a:lnTo>
                    <a:pt x="760293" y="1101449"/>
                  </a:lnTo>
                  <a:lnTo>
                    <a:pt x="802561" y="1085849"/>
                  </a:lnTo>
                  <a:lnTo>
                    <a:pt x="843181" y="1067181"/>
                  </a:lnTo>
                  <a:lnTo>
                    <a:pt x="882002" y="1045591"/>
                  </a:lnTo>
                  <a:lnTo>
                    <a:pt x="918876" y="1021223"/>
                  </a:lnTo>
                  <a:lnTo>
                    <a:pt x="953655" y="994223"/>
                  </a:lnTo>
                  <a:lnTo>
                    <a:pt x="986189" y="964738"/>
                  </a:lnTo>
                  <a:lnTo>
                    <a:pt x="1016330" y="932911"/>
                  </a:lnTo>
                  <a:lnTo>
                    <a:pt x="1043930" y="898889"/>
                  </a:lnTo>
                  <a:lnTo>
                    <a:pt x="1068840" y="862817"/>
                  </a:lnTo>
                  <a:lnTo>
                    <a:pt x="1090911" y="824840"/>
                  </a:lnTo>
                  <a:lnTo>
                    <a:pt x="1109994" y="785104"/>
                  </a:lnTo>
                  <a:lnTo>
                    <a:pt x="1125941" y="743755"/>
                  </a:lnTo>
                  <a:lnTo>
                    <a:pt x="1138603" y="700938"/>
                  </a:lnTo>
                  <a:lnTo>
                    <a:pt x="1147831" y="656797"/>
                  </a:lnTo>
                  <a:lnTo>
                    <a:pt x="1153477" y="611480"/>
                  </a:lnTo>
                  <a:lnTo>
                    <a:pt x="1155392" y="565130"/>
                  </a:lnTo>
                  <a:lnTo>
                    <a:pt x="1153477" y="518781"/>
                  </a:lnTo>
                  <a:lnTo>
                    <a:pt x="1147831" y="473463"/>
                  </a:lnTo>
                  <a:lnTo>
                    <a:pt x="1138603" y="429323"/>
                  </a:lnTo>
                  <a:lnTo>
                    <a:pt x="1125941" y="386505"/>
                  </a:lnTo>
                  <a:lnTo>
                    <a:pt x="1109994" y="345156"/>
                  </a:lnTo>
                  <a:lnTo>
                    <a:pt x="1090911" y="305420"/>
                  </a:lnTo>
                  <a:lnTo>
                    <a:pt x="1068840" y="267443"/>
                  </a:lnTo>
                  <a:lnTo>
                    <a:pt x="1043930" y="231371"/>
                  </a:lnTo>
                  <a:lnTo>
                    <a:pt x="1016330" y="197349"/>
                  </a:lnTo>
                  <a:lnTo>
                    <a:pt x="986189" y="165522"/>
                  </a:lnTo>
                  <a:lnTo>
                    <a:pt x="953655" y="136036"/>
                  </a:lnTo>
                  <a:lnTo>
                    <a:pt x="918876" y="109037"/>
                  </a:lnTo>
                  <a:lnTo>
                    <a:pt x="882002" y="84669"/>
                  </a:lnTo>
                  <a:lnTo>
                    <a:pt x="843181" y="63078"/>
                  </a:lnTo>
                  <a:lnTo>
                    <a:pt x="802561" y="44410"/>
                  </a:lnTo>
                  <a:lnTo>
                    <a:pt x="760293" y="28810"/>
                  </a:lnTo>
                  <a:lnTo>
                    <a:pt x="716523" y="16424"/>
                  </a:lnTo>
                  <a:lnTo>
                    <a:pt x="671401" y="7396"/>
                  </a:lnTo>
                  <a:lnTo>
                    <a:pt x="625076" y="1873"/>
                  </a:lnTo>
                  <a:lnTo>
                    <a:pt x="57769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5007" y="1851498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0" y="565130"/>
                  </a:moveTo>
                  <a:lnTo>
                    <a:pt x="1915" y="518780"/>
                  </a:lnTo>
                  <a:lnTo>
                    <a:pt x="7561" y="473462"/>
                  </a:lnTo>
                  <a:lnTo>
                    <a:pt x="16789" y="429322"/>
                  </a:lnTo>
                  <a:lnTo>
                    <a:pt x="29451" y="386505"/>
                  </a:lnTo>
                  <a:lnTo>
                    <a:pt x="45398" y="345155"/>
                  </a:lnTo>
                  <a:lnTo>
                    <a:pt x="64481" y="305420"/>
                  </a:lnTo>
                  <a:lnTo>
                    <a:pt x="86552" y="267443"/>
                  </a:lnTo>
                  <a:lnTo>
                    <a:pt x="111461" y="231371"/>
                  </a:lnTo>
                  <a:lnTo>
                    <a:pt x="139061" y="197349"/>
                  </a:lnTo>
                  <a:lnTo>
                    <a:pt x="169203" y="165522"/>
                  </a:lnTo>
                  <a:lnTo>
                    <a:pt x="201737" y="136036"/>
                  </a:lnTo>
                  <a:lnTo>
                    <a:pt x="236516" y="109037"/>
                  </a:lnTo>
                  <a:lnTo>
                    <a:pt x="273390" y="84669"/>
                  </a:lnTo>
                  <a:lnTo>
                    <a:pt x="312211" y="63078"/>
                  </a:lnTo>
                  <a:lnTo>
                    <a:pt x="352830" y="44410"/>
                  </a:lnTo>
                  <a:lnTo>
                    <a:pt x="395099" y="28810"/>
                  </a:lnTo>
                  <a:lnTo>
                    <a:pt x="438869" y="16424"/>
                  </a:lnTo>
                  <a:lnTo>
                    <a:pt x="483991" y="7396"/>
                  </a:lnTo>
                  <a:lnTo>
                    <a:pt x="530316" y="1873"/>
                  </a:lnTo>
                  <a:lnTo>
                    <a:pt x="577696" y="0"/>
                  </a:lnTo>
                  <a:lnTo>
                    <a:pt x="625076" y="1873"/>
                  </a:lnTo>
                  <a:lnTo>
                    <a:pt x="671401" y="7396"/>
                  </a:lnTo>
                  <a:lnTo>
                    <a:pt x="716523" y="16424"/>
                  </a:lnTo>
                  <a:lnTo>
                    <a:pt x="760293" y="28810"/>
                  </a:lnTo>
                  <a:lnTo>
                    <a:pt x="802562" y="44410"/>
                  </a:lnTo>
                  <a:lnTo>
                    <a:pt x="843181" y="63078"/>
                  </a:lnTo>
                  <a:lnTo>
                    <a:pt x="882002" y="84669"/>
                  </a:lnTo>
                  <a:lnTo>
                    <a:pt x="918876" y="109037"/>
                  </a:lnTo>
                  <a:lnTo>
                    <a:pt x="953655" y="136036"/>
                  </a:lnTo>
                  <a:lnTo>
                    <a:pt x="986189" y="165522"/>
                  </a:lnTo>
                  <a:lnTo>
                    <a:pt x="1016331" y="197349"/>
                  </a:lnTo>
                  <a:lnTo>
                    <a:pt x="1043931" y="231371"/>
                  </a:lnTo>
                  <a:lnTo>
                    <a:pt x="1068840" y="267443"/>
                  </a:lnTo>
                  <a:lnTo>
                    <a:pt x="1090911" y="305420"/>
                  </a:lnTo>
                  <a:lnTo>
                    <a:pt x="1109994" y="345155"/>
                  </a:lnTo>
                  <a:lnTo>
                    <a:pt x="1125941" y="386505"/>
                  </a:lnTo>
                  <a:lnTo>
                    <a:pt x="1138603" y="429322"/>
                  </a:lnTo>
                  <a:lnTo>
                    <a:pt x="1147831" y="473462"/>
                  </a:lnTo>
                  <a:lnTo>
                    <a:pt x="1153477" y="518780"/>
                  </a:lnTo>
                  <a:lnTo>
                    <a:pt x="1155393" y="565130"/>
                  </a:lnTo>
                  <a:lnTo>
                    <a:pt x="1153477" y="611479"/>
                  </a:lnTo>
                  <a:lnTo>
                    <a:pt x="1147831" y="656797"/>
                  </a:lnTo>
                  <a:lnTo>
                    <a:pt x="1138603" y="700937"/>
                  </a:lnTo>
                  <a:lnTo>
                    <a:pt x="1125941" y="743754"/>
                  </a:lnTo>
                  <a:lnTo>
                    <a:pt x="1109994" y="785104"/>
                  </a:lnTo>
                  <a:lnTo>
                    <a:pt x="1090911" y="824839"/>
                  </a:lnTo>
                  <a:lnTo>
                    <a:pt x="1068840" y="862816"/>
                  </a:lnTo>
                  <a:lnTo>
                    <a:pt x="1043931" y="898888"/>
                  </a:lnTo>
                  <a:lnTo>
                    <a:pt x="1016331" y="932910"/>
                  </a:lnTo>
                  <a:lnTo>
                    <a:pt x="986189" y="964737"/>
                  </a:lnTo>
                  <a:lnTo>
                    <a:pt x="953655" y="994223"/>
                  </a:lnTo>
                  <a:lnTo>
                    <a:pt x="918876" y="1021222"/>
                  </a:lnTo>
                  <a:lnTo>
                    <a:pt x="882002" y="1045590"/>
                  </a:lnTo>
                  <a:lnTo>
                    <a:pt x="843181" y="1067181"/>
                  </a:lnTo>
                  <a:lnTo>
                    <a:pt x="802562" y="1085849"/>
                  </a:lnTo>
                  <a:lnTo>
                    <a:pt x="760293" y="1101449"/>
                  </a:lnTo>
                  <a:lnTo>
                    <a:pt x="716523" y="1113835"/>
                  </a:lnTo>
                  <a:lnTo>
                    <a:pt x="671401" y="1122863"/>
                  </a:lnTo>
                  <a:lnTo>
                    <a:pt x="625076" y="1128386"/>
                  </a:lnTo>
                  <a:lnTo>
                    <a:pt x="577696" y="1130260"/>
                  </a:lnTo>
                  <a:lnTo>
                    <a:pt x="530316" y="1128386"/>
                  </a:lnTo>
                  <a:lnTo>
                    <a:pt x="483991" y="1122863"/>
                  </a:lnTo>
                  <a:lnTo>
                    <a:pt x="438869" y="1113835"/>
                  </a:lnTo>
                  <a:lnTo>
                    <a:pt x="395099" y="1101449"/>
                  </a:lnTo>
                  <a:lnTo>
                    <a:pt x="352830" y="1085849"/>
                  </a:lnTo>
                  <a:lnTo>
                    <a:pt x="312211" y="1067181"/>
                  </a:lnTo>
                  <a:lnTo>
                    <a:pt x="273390" y="1045590"/>
                  </a:lnTo>
                  <a:lnTo>
                    <a:pt x="236516" y="1021222"/>
                  </a:lnTo>
                  <a:lnTo>
                    <a:pt x="201737" y="994223"/>
                  </a:lnTo>
                  <a:lnTo>
                    <a:pt x="169203" y="964737"/>
                  </a:lnTo>
                  <a:lnTo>
                    <a:pt x="139061" y="932910"/>
                  </a:lnTo>
                  <a:lnTo>
                    <a:pt x="111461" y="898888"/>
                  </a:lnTo>
                  <a:lnTo>
                    <a:pt x="86552" y="862816"/>
                  </a:lnTo>
                  <a:lnTo>
                    <a:pt x="64481" y="824839"/>
                  </a:lnTo>
                  <a:lnTo>
                    <a:pt x="45398" y="785104"/>
                  </a:lnTo>
                  <a:lnTo>
                    <a:pt x="29451" y="743754"/>
                  </a:lnTo>
                  <a:lnTo>
                    <a:pt x="16789" y="700937"/>
                  </a:lnTo>
                  <a:lnTo>
                    <a:pt x="7561" y="656797"/>
                  </a:lnTo>
                  <a:lnTo>
                    <a:pt x="1915" y="611479"/>
                  </a:lnTo>
                  <a:lnTo>
                    <a:pt x="0" y="56513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06816" y="2135124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46893" y="1873637"/>
            <a:ext cx="4397375" cy="981710"/>
            <a:chOff x="3446893" y="1873637"/>
            <a:chExt cx="4397375" cy="981710"/>
          </a:xfrm>
        </p:grpSpPr>
        <p:sp>
          <p:nvSpPr>
            <p:cNvPr id="19" name="object 19"/>
            <p:cNvSpPr/>
            <p:nvPr/>
          </p:nvSpPr>
          <p:spPr>
            <a:xfrm>
              <a:off x="3453243" y="1984664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49" y="0"/>
                  </a:moveTo>
                  <a:lnTo>
                    <a:pt x="143992" y="0"/>
                  </a:lnTo>
                  <a:lnTo>
                    <a:pt x="98479" y="7340"/>
                  </a:lnTo>
                  <a:lnTo>
                    <a:pt x="58952" y="27781"/>
                  </a:lnTo>
                  <a:lnTo>
                    <a:pt x="27782" y="58951"/>
                  </a:lnTo>
                  <a:lnTo>
                    <a:pt x="7340" y="98478"/>
                  </a:lnTo>
                  <a:lnTo>
                    <a:pt x="0" y="143991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2" y="804977"/>
                  </a:lnTo>
                  <a:lnTo>
                    <a:pt x="58952" y="836147"/>
                  </a:lnTo>
                  <a:lnTo>
                    <a:pt x="98479" y="856588"/>
                  </a:lnTo>
                  <a:lnTo>
                    <a:pt x="143992" y="863928"/>
                  </a:lnTo>
                  <a:lnTo>
                    <a:pt x="4173649" y="863928"/>
                  </a:lnTo>
                  <a:lnTo>
                    <a:pt x="4219162" y="856588"/>
                  </a:lnTo>
                  <a:lnTo>
                    <a:pt x="4258689" y="836147"/>
                  </a:lnTo>
                  <a:lnTo>
                    <a:pt x="4289859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1"/>
                  </a:lnTo>
                  <a:lnTo>
                    <a:pt x="4310301" y="98478"/>
                  </a:lnTo>
                  <a:lnTo>
                    <a:pt x="4289859" y="58951"/>
                  </a:lnTo>
                  <a:lnTo>
                    <a:pt x="4258689" y="27781"/>
                  </a:lnTo>
                  <a:lnTo>
                    <a:pt x="4219162" y="7340"/>
                  </a:lnTo>
                  <a:lnTo>
                    <a:pt x="4173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3243" y="1984664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0073" y="1879987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49" y="0"/>
                  </a:moveTo>
                  <a:lnTo>
                    <a:pt x="143992" y="0"/>
                  </a:lnTo>
                  <a:lnTo>
                    <a:pt x="98479" y="7340"/>
                  </a:lnTo>
                  <a:lnTo>
                    <a:pt x="58952" y="27782"/>
                  </a:lnTo>
                  <a:lnTo>
                    <a:pt x="27782" y="58952"/>
                  </a:lnTo>
                  <a:lnTo>
                    <a:pt x="7340" y="98479"/>
                  </a:lnTo>
                  <a:lnTo>
                    <a:pt x="0" y="143991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2" y="804977"/>
                  </a:lnTo>
                  <a:lnTo>
                    <a:pt x="58952" y="836147"/>
                  </a:lnTo>
                  <a:lnTo>
                    <a:pt x="98479" y="856589"/>
                  </a:lnTo>
                  <a:lnTo>
                    <a:pt x="143992" y="863930"/>
                  </a:lnTo>
                  <a:lnTo>
                    <a:pt x="4173649" y="863930"/>
                  </a:lnTo>
                  <a:lnTo>
                    <a:pt x="4219162" y="856589"/>
                  </a:lnTo>
                  <a:lnTo>
                    <a:pt x="4258689" y="836147"/>
                  </a:lnTo>
                  <a:lnTo>
                    <a:pt x="4289859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1"/>
                  </a:lnTo>
                  <a:lnTo>
                    <a:pt x="4310301" y="98479"/>
                  </a:lnTo>
                  <a:lnTo>
                    <a:pt x="4289859" y="58952"/>
                  </a:lnTo>
                  <a:lnTo>
                    <a:pt x="4258689" y="27782"/>
                  </a:lnTo>
                  <a:lnTo>
                    <a:pt x="4219162" y="7340"/>
                  </a:lnTo>
                  <a:lnTo>
                    <a:pt x="417364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0073" y="1879987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17883" y="2090420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69195" y="3285722"/>
            <a:ext cx="1168400" cy="1143000"/>
            <a:chOff x="2869195" y="3285722"/>
            <a:chExt cx="1168400" cy="1143000"/>
          </a:xfrm>
        </p:grpSpPr>
        <p:sp>
          <p:nvSpPr>
            <p:cNvPr id="25" name="object 25"/>
            <p:cNvSpPr/>
            <p:nvPr/>
          </p:nvSpPr>
          <p:spPr>
            <a:xfrm>
              <a:off x="2875545" y="3292072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577696" y="0"/>
                  </a:moveTo>
                  <a:lnTo>
                    <a:pt x="530316" y="1873"/>
                  </a:lnTo>
                  <a:lnTo>
                    <a:pt x="483991" y="7396"/>
                  </a:lnTo>
                  <a:lnTo>
                    <a:pt x="438869" y="16424"/>
                  </a:lnTo>
                  <a:lnTo>
                    <a:pt x="395099" y="28810"/>
                  </a:lnTo>
                  <a:lnTo>
                    <a:pt x="352831" y="44410"/>
                  </a:lnTo>
                  <a:lnTo>
                    <a:pt x="312212" y="63078"/>
                  </a:lnTo>
                  <a:lnTo>
                    <a:pt x="273390" y="84669"/>
                  </a:lnTo>
                  <a:lnTo>
                    <a:pt x="236516" y="109037"/>
                  </a:lnTo>
                  <a:lnTo>
                    <a:pt x="201738" y="136036"/>
                  </a:lnTo>
                  <a:lnTo>
                    <a:pt x="169203" y="165522"/>
                  </a:lnTo>
                  <a:lnTo>
                    <a:pt x="139062" y="197349"/>
                  </a:lnTo>
                  <a:lnTo>
                    <a:pt x="111462" y="231371"/>
                  </a:lnTo>
                  <a:lnTo>
                    <a:pt x="86552" y="267443"/>
                  </a:lnTo>
                  <a:lnTo>
                    <a:pt x="64481" y="305419"/>
                  </a:lnTo>
                  <a:lnTo>
                    <a:pt x="45398" y="345155"/>
                  </a:lnTo>
                  <a:lnTo>
                    <a:pt x="29451" y="386504"/>
                  </a:lnTo>
                  <a:lnTo>
                    <a:pt x="16789" y="429322"/>
                  </a:lnTo>
                  <a:lnTo>
                    <a:pt x="7561" y="473462"/>
                  </a:lnTo>
                  <a:lnTo>
                    <a:pt x="1915" y="518780"/>
                  </a:lnTo>
                  <a:lnTo>
                    <a:pt x="0" y="565129"/>
                  </a:lnTo>
                  <a:lnTo>
                    <a:pt x="1915" y="611479"/>
                  </a:lnTo>
                  <a:lnTo>
                    <a:pt x="7561" y="656796"/>
                  </a:lnTo>
                  <a:lnTo>
                    <a:pt x="16789" y="700936"/>
                  </a:lnTo>
                  <a:lnTo>
                    <a:pt x="29451" y="743754"/>
                  </a:lnTo>
                  <a:lnTo>
                    <a:pt x="45398" y="785103"/>
                  </a:lnTo>
                  <a:lnTo>
                    <a:pt x="64481" y="824839"/>
                  </a:lnTo>
                  <a:lnTo>
                    <a:pt x="86552" y="862815"/>
                  </a:lnTo>
                  <a:lnTo>
                    <a:pt x="111462" y="898887"/>
                  </a:lnTo>
                  <a:lnTo>
                    <a:pt x="139062" y="932910"/>
                  </a:lnTo>
                  <a:lnTo>
                    <a:pt x="169203" y="964736"/>
                  </a:lnTo>
                  <a:lnTo>
                    <a:pt x="201738" y="994222"/>
                  </a:lnTo>
                  <a:lnTo>
                    <a:pt x="236516" y="1021222"/>
                  </a:lnTo>
                  <a:lnTo>
                    <a:pt x="273390" y="1045589"/>
                  </a:lnTo>
                  <a:lnTo>
                    <a:pt x="312212" y="1067180"/>
                  </a:lnTo>
                  <a:lnTo>
                    <a:pt x="352831" y="1085848"/>
                  </a:lnTo>
                  <a:lnTo>
                    <a:pt x="395099" y="1101448"/>
                  </a:lnTo>
                  <a:lnTo>
                    <a:pt x="438869" y="1113835"/>
                  </a:lnTo>
                  <a:lnTo>
                    <a:pt x="483991" y="1122862"/>
                  </a:lnTo>
                  <a:lnTo>
                    <a:pt x="530316" y="1128385"/>
                  </a:lnTo>
                  <a:lnTo>
                    <a:pt x="577696" y="1130259"/>
                  </a:lnTo>
                  <a:lnTo>
                    <a:pt x="625076" y="1128385"/>
                  </a:lnTo>
                  <a:lnTo>
                    <a:pt x="671401" y="1122862"/>
                  </a:lnTo>
                  <a:lnTo>
                    <a:pt x="716523" y="1113835"/>
                  </a:lnTo>
                  <a:lnTo>
                    <a:pt x="760293" y="1101448"/>
                  </a:lnTo>
                  <a:lnTo>
                    <a:pt x="802562" y="1085848"/>
                  </a:lnTo>
                  <a:lnTo>
                    <a:pt x="843181" y="1067180"/>
                  </a:lnTo>
                  <a:lnTo>
                    <a:pt x="882002" y="1045589"/>
                  </a:lnTo>
                  <a:lnTo>
                    <a:pt x="918876" y="1021222"/>
                  </a:lnTo>
                  <a:lnTo>
                    <a:pt x="953655" y="994222"/>
                  </a:lnTo>
                  <a:lnTo>
                    <a:pt x="986190" y="964736"/>
                  </a:lnTo>
                  <a:lnTo>
                    <a:pt x="1016331" y="932910"/>
                  </a:lnTo>
                  <a:lnTo>
                    <a:pt x="1043931" y="898887"/>
                  </a:lnTo>
                  <a:lnTo>
                    <a:pt x="1068841" y="862815"/>
                  </a:lnTo>
                  <a:lnTo>
                    <a:pt x="1090912" y="824839"/>
                  </a:lnTo>
                  <a:lnTo>
                    <a:pt x="1109995" y="785103"/>
                  </a:lnTo>
                  <a:lnTo>
                    <a:pt x="1125942" y="743754"/>
                  </a:lnTo>
                  <a:lnTo>
                    <a:pt x="1138604" y="700936"/>
                  </a:lnTo>
                  <a:lnTo>
                    <a:pt x="1147832" y="656796"/>
                  </a:lnTo>
                  <a:lnTo>
                    <a:pt x="1153478" y="611479"/>
                  </a:lnTo>
                  <a:lnTo>
                    <a:pt x="1155393" y="565129"/>
                  </a:lnTo>
                  <a:lnTo>
                    <a:pt x="1153478" y="518780"/>
                  </a:lnTo>
                  <a:lnTo>
                    <a:pt x="1147832" y="473462"/>
                  </a:lnTo>
                  <a:lnTo>
                    <a:pt x="1138604" y="429322"/>
                  </a:lnTo>
                  <a:lnTo>
                    <a:pt x="1125942" y="386504"/>
                  </a:lnTo>
                  <a:lnTo>
                    <a:pt x="1109995" y="345155"/>
                  </a:lnTo>
                  <a:lnTo>
                    <a:pt x="1090912" y="305419"/>
                  </a:lnTo>
                  <a:lnTo>
                    <a:pt x="1068841" y="267443"/>
                  </a:lnTo>
                  <a:lnTo>
                    <a:pt x="1043931" y="231371"/>
                  </a:lnTo>
                  <a:lnTo>
                    <a:pt x="1016331" y="197349"/>
                  </a:lnTo>
                  <a:lnTo>
                    <a:pt x="986190" y="165522"/>
                  </a:lnTo>
                  <a:lnTo>
                    <a:pt x="953655" y="136036"/>
                  </a:lnTo>
                  <a:lnTo>
                    <a:pt x="918876" y="109037"/>
                  </a:lnTo>
                  <a:lnTo>
                    <a:pt x="882002" y="84669"/>
                  </a:lnTo>
                  <a:lnTo>
                    <a:pt x="843181" y="63078"/>
                  </a:lnTo>
                  <a:lnTo>
                    <a:pt x="802562" y="44410"/>
                  </a:lnTo>
                  <a:lnTo>
                    <a:pt x="760293" y="28810"/>
                  </a:lnTo>
                  <a:lnTo>
                    <a:pt x="716523" y="16424"/>
                  </a:lnTo>
                  <a:lnTo>
                    <a:pt x="671401" y="7396"/>
                  </a:lnTo>
                  <a:lnTo>
                    <a:pt x="625076" y="1873"/>
                  </a:lnTo>
                  <a:lnTo>
                    <a:pt x="577696" y="0"/>
                  </a:lnTo>
                  <a:close/>
                </a:path>
              </a:pathLst>
            </a:custGeom>
            <a:solidFill>
              <a:srgbClr val="203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5545" y="3292072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0" y="565130"/>
                  </a:moveTo>
                  <a:lnTo>
                    <a:pt x="1915" y="518780"/>
                  </a:lnTo>
                  <a:lnTo>
                    <a:pt x="7561" y="473462"/>
                  </a:lnTo>
                  <a:lnTo>
                    <a:pt x="16789" y="429322"/>
                  </a:lnTo>
                  <a:lnTo>
                    <a:pt x="29451" y="386505"/>
                  </a:lnTo>
                  <a:lnTo>
                    <a:pt x="45398" y="345155"/>
                  </a:lnTo>
                  <a:lnTo>
                    <a:pt x="64481" y="305420"/>
                  </a:lnTo>
                  <a:lnTo>
                    <a:pt x="86552" y="267443"/>
                  </a:lnTo>
                  <a:lnTo>
                    <a:pt x="111461" y="231371"/>
                  </a:lnTo>
                  <a:lnTo>
                    <a:pt x="139061" y="197349"/>
                  </a:lnTo>
                  <a:lnTo>
                    <a:pt x="169203" y="165522"/>
                  </a:lnTo>
                  <a:lnTo>
                    <a:pt x="201737" y="136036"/>
                  </a:lnTo>
                  <a:lnTo>
                    <a:pt x="236516" y="109037"/>
                  </a:lnTo>
                  <a:lnTo>
                    <a:pt x="273390" y="84669"/>
                  </a:lnTo>
                  <a:lnTo>
                    <a:pt x="312211" y="63078"/>
                  </a:lnTo>
                  <a:lnTo>
                    <a:pt x="352830" y="44410"/>
                  </a:lnTo>
                  <a:lnTo>
                    <a:pt x="395099" y="28810"/>
                  </a:lnTo>
                  <a:lnTo>
                    <a:pt x="438869" y="16424"/>
                  </a:lnTo>
                  <a:lnTo>
                    <a:pt x="483991" y="7396"/>
                  </a:lnTo>
                  <a:lnTo>
                    <a:pt x="530316" y="1873"/>
                  </a:lnTo>
                  <a:lnTo>
                    <a:pt x="577696" y="0"/>
                  </a:lnTo>
                  <a:lnTo>
                    <a:pt x="625076" y="1873"/>
                  </a:lnTo>
                  <a:lnTo>
                    <a:pt x="671401" y="7396"/>
                  </a:lnTo>
                  <a:lnTo>
                    <a:pt x="716523" y="16424"/>
                  </a:lnTo>
                  <a:lnTo>
                    <a:pt x="760293" y="28810"/>
                  </a:lnTo>
                  <a:lnTo>
                    <a:pt x="802562" y="44410"/>
                  </a:lnTo>
                  <a:lnTo>
                    <a:pt x="843181" y="63078"/>
                  </a:lnTo>
                  <a:lnTo>
                    <a:pt x="882002" y="84669"/>
                  </a:lnTo>
                  <a:lnTo>
                    <a:pt x="918876" y="109037"/>
                  </a:lnTo>
                  <a:lnTo>
                    <a:pt x="953655" y="136036"/>
                  </a:lnTo>
                  <a:lnTo>
                    <a:pt x="986189" y="165522"/>
                  </a:lnTo>
                  <a:lnTo>
                    <a:pt x="1016331" y="197349"/>
                  </a:lnTo>
                  <a:lnTo>
                    <a:pt x="1043931" y="231371"/>
                  </a:lnTo>
                  <a:lnTo>
                    <a:pt x="1068840" y="267443"/>
                  </a:lnTo>
                  <a:lnTo>
                    <a:pt x="1090911" y="305420"/>
                  </a:lnTo>
                  <a:lnTo>
                    <a:pt x="1109994" y="345155"/>
                  </a:lnTo>
                  <a:lnTo>
                    <a:pt x="1125941" y="386505"/>
                  </a:lnTo>
                  <a:lnTo>
                    <a:pt x="1138603" y="429322"/>
                  </a:lnTo>
                  <a:lnTo>
                    <a:pt x="1147831" y="473462"/>
                  </a:lnTo>
                  <a:lnTo>
                    <a:pt x="1153477" y="518780"/>
                  </a:lnTo>
                  <a:lnTo>
                    <a:pt x="1155393" y="565130"/>
                  </a:lnTo>
                  <a:lnTo>
                    <a:pt x="1153477" y="611479"/>
                  </a:lnTo>
                  <a:lnTo>
                    <a:pt x="1147831" y="656797"/>
                  </a:lnTo>
                  <a:lnTo>
                    <a:pt x="1138603" y="700937"/>
                  </a:lnTo>
                  <a:lnTo>
                    <a:pt x="1125941" y="743754"/>
                  </a:lnTo>
                  <a:lnTo>
                    <a:pt x="1109994" y="785104"/>
                  </a:lnTo>
                  <a:lnTo>
                    <a:pt x="1090911" y="824839"/>
                  </a:lnTo>
                  <a:lnTo>
                    <a:pt x="1068840" y="862816"/>
                  </a:lnTo>
                  <a:lnTo>
                    <a:pt x="1043931" y="898888"/>
                  </a:lnTo>
                  <a:lnTo>
                    <a:pt x="1016331" y="932910"/>
                  </a:lnTo>
                  <a:lnTo>
                    <a:pt x="986189" y="964737"/>
                  </a:lnTo>
                  <a:lnTo>
                    <a:pt x="953655" y="994223"/>
                  </a:lnTo>
                  <a:lnTo>
                    <a:pt x="918876" y="1021222"/>
                  </a:lnTo>
                  <a:lnTo>
                    <a:pt x="882002" y="1045590"/>
                  </a:lnTo>
                  <a:lnTo>
                    <a:pt x="843181" y="1067181"/>
                  </a:lnTo>
                  <a:lnTo>
                    <a:pt x="802562" y="1085849"/>
                  </a:lnTo>
                  <a:lnTo>
                    <a:pt x="760293" y="1101449"/>
                  </a:lnTo>
                  <a:lnTo>
                    <a:pt x="716523" y="1113835"/>
                  </a:lnTo>
                  <a:lnTo>
                    <a:pt x="671401" y="1122863"/>
                  </a:lnTo>
                  <a:lnTo>
                    <a:pt x="625076" y="1128386"/>
                  </a:lnTo>
                  <a:lnTo>
                    <a:pt x="577696" y="1130260"/>
                  </a:lnTo>
                  <a:lnTo>
                    <a:pt x="530316" y="1128386"/>
                  </a:lnTo>
                  <a:lnTo>
                    <a:pt x="483991" y="1122863"/>
                  </a:lnTo>
                  <a:lnTo>
                    <a:pt x="438869" y="1113835"/>
                  </a:lnTo>
                  <a:lnTo>
                    <a:pt x="395099" y="1101449"/>
                  </a:lnTo>
                  <a:lnTo>
                    <a:pt x="352830" y="1085849"/>
                  </a:lnTo>
                  <a:lnTo>
                    <a:pt x="312211" y="1067181"/>
                  </a:lnTo>
                  <a:lnTo>
                    <a:pt x="273390" y="1045590"/>
                  </a:lnTo>
                  <a:lnTo>
                    <a:pt x="236516" y="1021222"/>
                  </a:lnTo>
                  <a:lnTo>
                    <a:pt x="201737" y="994223"/>
                  </a:lnTo>
                  <a:lnTo>
                    <a:pt x="169203" y="964737"/>
                  </a:lnTo>
                  <a:lnTo>
                    <a:pt x="139061" y="932910"/>
                  </a:lnTo>
                  <a:lnTo>
                    <a:pt x="111461" y="898888"/>
                  </a:lnTo>
                  <a:lnTo>
                    <a:pt x="86552" y="862816"/>
                  </a:lnTo>
                  <a:lnTo>
                    <a:pt x="64481" y="824839"/>
                  </a:lnTo>
                  <a:lnTo>
                    <a:pt x="45398" y="785104"/>
                  </a:lnTo>
                  <a:lnTo>
                    <a:pt x="29451" y="743754"/>
                  </a:lnTo>
                  <a:lnTo>
                    <a:pt x="16789" y="700937"/>
                  </a:lnTo>
                  <a:lnTo>
                    <a:pt x="7561" y="656797"/>
                  </a:lnTo>
                  <a:lnTo>
                    <a:pt x="1915" y="611479"/>
                  </a:lnTo>
                  <a:lnTo>
                    <a:pt x="0" y="56513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37354" y="3573779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77432" y="3314209"/>
            <a:ext cx="4397375" cy="981710"/>
            <a:chOff x="4277432" y="3314209"/>
            <a:chExt cx="4397375" cy="981710"/>
          </a:xfrm>
        </p:grpSpPr>
        <p:sp>
          <p:nvSpPr>
            <p:cNvPr id="29" name="object 29"/>
            <p:cNvSpPr/>
            <p:nvPr/>
          </p:nvSpPr>
          <p:spPr>
            <a:xfrm>
              <a:off x="4283782" y="3425236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49" y="0"/>
                  </a:moveTo>
                  <a:lnTo>
                    <a:pt x="143991" y="0"/>
                  </a:lnTo>
                  <a:lnTo>
                    <a:pt x="98478" y="7340"/>
                  </a:lnTo>
                  <a:lnTo>
                    <a:pt x="58951" y="27782"/>
                  </a:lnTo>
                  <a:lnTo>
                    <a:pt x="27781" y="58952"/>
                  </a:lnTo>
                  <a:lnTo>
                    <a:pt x="7340" y="98479"/>
                  </a:lnTo>
                  <a:lnTo>
                    <a:pt x="0" y="143992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1" y="804977"/>
                  </a:lnTo>
                  <a:lnTo>
                    <a:pt x="58951" y="836147"/>
                  </a:lnTo>
                  <a:lnTo>
                    <a:pt x="98478" y="856589"/>
                  </a:lnTo>
                  <a:lnTo>
                    <a:pt x="143991" y="863930"/>
                  </a:lnTo>
                  <a:lnTo>
                    <a:pt x="4173649" y="863930"/>
                  </a:lnTo>
                  <a:lnTo>
                    <a:pt x="4219162" y="856589"/>
                  </a:lnTo>
                  <a:lnTo>
                    <a:pt x="4258689" y="836147"/>
                  </a:lnTo>
                  <a:lnTo>
                    <a:pt x="4289859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2"/>
                  </a:lnTo>
                  <a:lnTo>
                    <a:pt x="4310301" y="98479"/>
                  </a:lnTo>
                  <a:lnTo>
                    <a:pt x="4289859" y="58952"/>
                  </a:lnTo>
                  <a:lnTo>
                    <a:pt x="4258689" y="27782"/>
                  </a:lnTo>
                  <a:lnTo>
                    <a:pt x="4219162" y="7340"/>
                  </a:lnTo>
                  <a:lnTo>
                    <a:pt x="4173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3782" y="3425236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0612" y="3320559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49" y="0"/>
                  </a:moveTo>
                  <a:lnTo>
                    <a:pt x="143991" y="0"/>
                  </a:lnTo>
                  <a:lnTo>
                    <a:pt x="98478" y="7340"/>
                  </a:lnTo>
                  <a:lnTo>
                    <a:pt x="58951" y="27782"/>
                  </a:lnTo>
                  <a:lnTo>
                    <a:pt x="27781" y="58952"/>
                  </a:lnTo>
                  <a:lnTo>
                    <a:pt x="7340" y="98479"/>
                  </a:lnTo>
                  <a:lnTo>
                    <a:pt x="0" y="143992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1" y="804977"/>
                  </a:lnTo>
                  <a:lnTo>
                    <a:pt x="58951" y="836147"/>
                  </a:lnTo>
                  <a:lnTo>
                    <a:pt x="98478" y="856589"/>
                  </a:lnTo>
                  <a:lnTo>
                    <a:pt x="143991" y="863930"/>
                  </a:lnTo>
                  <a:lnTo>
                    <a:pt x="4173649" y="863930"/>
                  </a:lnTo>
                  <a:lnTo>
                    <a:pt x="4219162" y="856589"/>
                  </a:lnTo>
                  <a:lnTo>
                    <a:pt x="4258689" y="836147"/>
                  </a:lnTo>
                  <a:lnTo>
                    <a:pt x="4289859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2"/>
                  </a:lnTo>
                  <a:lnTo>
                    <a:pt x="4310301" y="98479"/>
                  </a:lnTo>
                  <a:lnTo>
                    <a:pt x="4289859" y="58952"/>
                  </a:lnTo>
                  <a:lnTo>
                    <a:pt x="4258689" y="27782"/>
                  </a:lnTo>
                  <a:lnTo>
                    <a:pt x="4219162" y="7340"/>
                  </a:lnTo>
                  <a:lnTo>
                    <a:pt x="4173649" y="0"/>
                  </a:lnTo>
                  <a:close/>
                </a:path>
              </a:pathLst>
            </a:custGeom>
            <a:solidFill>
              <a:srgbClr val="203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0612" y="3320559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42029" y="3532123"/>
            <a:ext cx="113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53903" y="4670240"/>
            <a:ext cx="1168400" cy="1143000"/>
            <a:chOff x="4253903" y="4670240"/>
            <a:chExt cx="1168400" cy="1143000"/>
          </a:xfrm>
        </p:grpSpPr>
        <p:sp>
          <p:nvSpPr>
            <p:cNvPr id="35" name="object 35"/>
            <p:cNvSpPr/>
            <p:nvPr/>
          </p:nvSpPr>
          <p:spPr>
            <a:xfrm>
              <a:off x="4260253" y="4676590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577696" y="0"/>
                  </a:moveTo>
                  <a:lnTo>
                    <a:pt x="530316" y="1873"/>
                  </a:lnTo>
                  <a:lnTo>
                    <a:pt x="483990" y="7396"/>
                  </a:lnTo>
                  <a:lnTo>
                    <a:pt x="438869" y="16424"/>
                  </a:lnTo>
                  <a:lnTo>
                    <a:pt x="395099" y="28810"/>
                  </a:lnTo>
                  <a:lnTo>
                    <a:pt x="352830" y="44410"/>
                  </a:lnTo>
                  <a:lnTo>
                    <a:pt x="312211" y="63078"/>
                  </a:lnTo>
                  <a:lnTo>
                    <a:pt x="273390" y="84669"/>
                  </a:lnTo>
                  <a:lnTo>
                    <a:pt x="236516" y="109037"/>
                  </a:lnTo>
                  <a:lnTo>
                    <a:pt x="201737" y="136036"/>
                  </a:lnTo>
                  <a:lnTo>
                    <a:pt x="169203" y="165522"/>
                  </a:lnTo>
                  <a:lnTo>
                    <a:pt x="139061" y="197349"/>
                  </a:lnTo>
                  <a:lnTo>
                    <a:pt x="111461" y="231371"/>
                  </a:lnTo>
                  <a:lnTo>
                    <a:pt x="86552" y="267443"/>
                  </a:lnTo>
                  <a:lnTo>
                    <a:pt x="64481" y="305419"/>
                  </a:lnTo>
                  <a:lnTo>
                    <a:pt x="45398" y="345155"/>
                  </a:lnTo>
                  <a:lnTo>
                    <a:pt x="29451" y="386504"/>
                  </a:lnTo>
                  <a:lnTo>
                    <a:pt x="16789" y="429322"/>
                  </a:lnTo>
                  <a:lnTo>
                    <a:pt x="7561" y="473462"/>
                  </a:lnTo>
                  <a:lnTo>
                    <a:pt x="1915" y="518780"/>
                  </a:lnTo>
                  <a:lnTo>
                    <a:pt x="0" y="565129"/>
                  </a:lnTo>
                  <a:lnTo>
                    <a:pt x="1915" y="611479"/>
                  </a:lnTo>
                  <a:lnTo>
                    <a:pt x="7561" y="656796"/>
                  </a:lnTo>
                  <a:lnTo>
                    <a:pt x="16789" y="700936"/>
                  </a:lnTo>
                  <a:lnTo>
                    <a:pt x="29451" y="743754"/>
                  </a:lnTo>
                  <a:lnTo>
                    <a:pt x="45398" y="785103"/>
                  </a:lnTo>
                  <a:lnTo>
                    <a:pt x="64481" y="824839"/>
                  </a:lnTo>
                  <a:lnTo>
                    <a:pt x="86552" y="862816"/>
                  </a:lnTo>
                  <a:lnTo>
                    <a:pt x="111461" y="898888"/>
                  </a:lnTo>
                  <a:lnTo>
                    <a:pt x="139061" y="932910"/>
                  </a:lnTo>
                  <a:lnTo>
                    <a:pt x="169203" y="964737"/>
                  </a:lnTo>
                  <a:lnTo>
                    <a:pt x="201737" y="994222"/>
                  </a:lnTo>
                  <a:lnTo>
                    <a:pt x="236516" y="1021222"/>
                  </a:lnTo>
                  <a:lnTo>
                    <a:pt x="273390" y="1045590"/>
                  </a:lnTo>
                  <a:lnTo>
                    <a:pt x="312211" y="1067181"/>
                  </a:lnTo>
                  <a:lnTo>
                    <a:pt x="352830" y="1085849"/>
                  </a:lnTo>
                  <a:lnTo>
                    <a:pt x="395099" y="1101449"/>
                  </a:lnTo>
                  <a:lnTo>
                    <a:pt x="438869" y="1113835"/>
                  </a:lnTo>
                  <a:lnTo>
                    <a:pt x="483990" y="1122863"/>
                  </a:lnTo>
                  <a:lnTo>
                    <a:pt x="530316" y="1128386"/>
                  </a:lnTo>
                  <a:lnTo>
                    <a:pt x="577696" y="1130259"/>
                  </a:lnTo>
                  <a:lnTo>
                    <a:pt x="625076" y="1128386"/>
                  </a:lnTo>
                  <a:lnTo>
                    <a:pt x="671401" y="1122863"/>
                  </a:lnTo>
                  <a:lnTo>
                    <a:pt x="716523" y="1113835"/>
                  </a:lnTo>
                  <a:lnTo>
                    <a:pt x="760293" y="1101449"/>
                  </a:lnTo>
                  <a:lnTo>
                    <a:pt x="802561" y="1085849"/>
                  </a:lnTo>
                  <a:lnTo>
                    <a:pt x="843181" y="1067181"/>
                  </a:lnTo>
                  <a:lnTo>
                    <a:pt x="882002" y="1045590"/>
                  </a:lnTo>
                  <a:lnTo>
                    <a:pt x="918876" y="1021222"/>
                  </a:lnTo>
                  <a:lnTo>
                    <a:pt x="953655" y="994222"/>
                  </a:lnTo>
                  <a:lnTo>
                    <a:pt x="986189" y="964737"/>
                  </a:lnTo>
                  <a:lnTo>
                    <a:pt x="1016330" y="932910"/>
                  </a:lnTo>
                  <a:lnTo>
                    <a:pt x="1043930" y="898888"/>
                  </a:lnTo>
                  <a:lnTo>
                    <a:pt x="1068840" y="862816"/>
                  </a:lnTo>
                  <a:lnTo>
                    <a:pt x="1090911" y="824839"/>
                  </a:lnTo>
                  <a:lnTo>
                    <a:pt x="1109994" y="785103"/>
                  </a:lnTo>
                  <a:lnTo>
                    <a:pt x="1125941" y="743754"/>
                  </a:lnTo>
                  <a:lnTo>
                    <a:pt x="1138603" y="700936"/>
                  </a:lnTo>
                  <a:lnTo>
                    <a:pt x="1147831" y="656796"/>
                  </a:lnTo>
                  <a:lnTo>
                    <a:pt x="1153477" y="611479"/>
                  </a:lnTo>
                  <a:lnTo>
                    <a:pt x="1155392" y="565129"/>
                  </a:lnTo>
                  <a:lnTo>
                    <a:pt x="1153477" y="518780"/>
                  </a:lnTo>
                  <a:lnTo>
                    <a:pt x="1147831" y="473462"/>
                  </a:lnTo>
                  <a:lnTo>
                    <a:pt x="1138603" y="429322"/>
                  </a:lnTo>
                  <a:lnTo>
                    <a:pt x="1125941" y="386504"/>
                  </a:lnTo>
                  <a:lnTo>
                    <a:pt x="1109994" y="345155"/>
                  </a:lnTo>
                  <a:lnTo>
                    <a:pt x="1090911" y="305419"/>
                  </a:lnTo>
                  <a:lnTo>
                    <a:pt x="1068840" y="267443"/>
                  </a:lnTo>
                  <a:lnTo>
                    <a:pt x="1043930" y="231371"/>
                  </a:lnTo>
                  <a:lnTo>
                    <a:pt x="1016330" y="197349"/>
                  </a:lnTo>
                  <a:lnTo>
                    <a:pt x="986189" y="165522"/>
                  </a:lnTo>
                  <a:lnTo>
                    <a:pt x="953655" y="136036"/>
                  </a:lnTo>
                  <a:lnTo>
                    <a:pt x="918876" y="109037"/>
                  </a:lnTo>
                  <a:lnTo>
                    <a:pt x="882002" y="84669"/>
                  </a:lnTo>
                  <a:lnTo>
                    <a:pt x="843181" y="63078"/>
                  </a:lnTo>
                  <a:lnTo>
                    <a:pt x="802561" y="44410"/>
                  </a:lnTo>
                  <a:lnTo>
                    <a:pt x="760293" y="28810"/>
                  </a:lnTo>
                  <a:lnTo>
                    <a:pt x="716523" y="16424"/>
                  </a:lnTo>
                  <a:lnTo>
                    <a:pt x="671401" y="7396"/>
                  </a:lnTo>
                  <a:lnTo>
                    <a:pt x="625076" y="1873"/>
                  </a:lnTo>
                  <a:lnTo>
                    <a:pt x="577696" y="0"/>
                  </a:lnTo>
                  <a:close/>
                </a:path>
              </a:pathLst>
            </a:custGeom>
            <a:solidFill>
              <a:srgbClr val="B3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60253" y="4676590"/>
              <a:ext cx="1155700" cy="1130300"/>
            </a:xfrm>
            <a:custGeom>
              <a:avLst/>
              <a:gdLst/>
              <a:ahLst/>
              <a:cxnLst/>
              <a:rect l="l" t="t" r="r" b="b"/>
              <a:pathLst>
                <a:path w="1155700" h="1130300">
                  <a:moveTo>
                    <a:pt x="0" y="565130"/>
                  </a:moveTo>
                  <a:lnTo>
                    <a:pt x="1915" y="518780"/>
                  </a:lnTo>
                  <a:lnTo>
                    <a:pt x="7561" y="473462"/>
                  </a:lnTo>
                  <a:lnTo>
                    <a:pt x="16789" y="429322"/>
                  </a:lnTo>
                  <a:lnTo>
                    <a:pt x="29451" y="386505"/>
                  </a:lnTo>
                  <a:lnTo>
                    <a:pt x="45398" y="345155"/>
                  </a:lnTo>
                  <a:lnTo>
                    <a:pt x="64481" y="305420"/>
                  </a:lnTo>
                  <a:lnTo>
                    <a:pt x="86552" y="267443"/>
                  </a:lnTo>
                  <a:lnTo>
                    <a:pt x="111461" y="231371"/>
                  </a:lnTo>
                  <a:lnTo>
                    <a:pt x="139061" y="197349"/>
                  </a:lnTo>
                  <a:lnTo>
                    <a:pt x="169203" y="165522"/>
                  </a:lnTo>
                  <a:lnTo>
                    <a:pt x="201737" y="136036"/>
                  </a:lnTo>
                  <a:lnTo>
                    <a:pt x="236516" y="109037"/>
                  </a:lnTo>
                  <a:lnTo>
                    <a:pt x="273390" y="84669"/>
                  </a:lnTo>
                  <a:lnTo>
                    <a:pt x="312211" y="63078"/>
                  </a:lnTo>
                  <a:lnTo>
                    <a:pt x="352830" y="44410"/>
                  </a:lnTo>
                  <a:lnTo>
                    <a:pt x="395099" y="28810"/>
                  </a:lnTo>
                  <a:lnTo>
                    <a:pt x="438869" y="16424"/>
                  </a:lnTo>
                  <a:lnTo>
                    <a:pt x="483991" y="7396"/>
                  </a:lnTo>
                  <a:lnTo>
                    <a:pt x="530316" y="1873"/>
                  </a:lnTo>
                  <a:lnTo>
                    <a:pt x="577696" y="0"/>
                  </a:lnTo>
                  <a:lnTo>
                    <a:pt x="625076" y="1873"/>
                  </a:lnTo>
                  <a:lnTo>
                    <a:pt x="671401" y="7396"/>
                  </a:lnTo>
                  <a:lnTo>
                    <a:pt x="716523" y="16424"/>
                  </a:lnTo>
                  <a:lnTo>
                    <a:pt x="760293" y="28810"/>
                  </a:lnTo>
                  <a:lnTo>
                    <a:pt x="802562" y="44410"/>
                  </a:lnTo>
                  <a:lnTo>
                    <a:pt x="843181" y="63078"/>
                  </a:lnTo>
                  <a:lnTo>
                    <a:pt x="882002" y="84669"/>
                  </a:lnTo>
                  <a:lnTo>
                    <a:pt x="918876" y="109037"/>
                  </a:lnTo>
                  <a:lnTo>
                    <a:pt x="953655" y="136036"/>
                  </a:lnTo>
                  <a:lnTo>
                    <a:pt x="986189" y="165522"/>
                  </a:lnTo>
                  <a:lnTo>
                    <a:pt x="1016331" y="197349"/>
                  </a:lnTo>
                  <a:lnTo>
                    <a:pt x="1043931" y="231371"/>
                  </a:lnTo>
                  <a:lnTo>
                    <a:pt x="1068840" y="267443"/>
                  </a:lnTo>
                  <a:lnTo>
                    <a:pt x="1090911" y="305420"/>
                  </a:lnTo>
                  <a:lnTo>
                    <a:pt x="1109994" y="345155"/>
                  </a:lnTo>
                  <a:lnTo>
                    <a:pt x="1125941" y="386505"/>
                  </a:lnTo>
                  <a:lnTo>
                    <a:pt x="1138603" y="429322"/>
                  </a:lnTo>
                  <a:lnTo>
                    <a:pt x="1147831" y="473462"/>
                  </a:lnTo>
                  <a:lnTo>
                    <a:pt x="1153477" y="518780"/>
                  </a:lnTo>
                  <a:lnTo>
                    <a:pt x="1155393" y="565130"/>
                  </a:lnTo>
                  <a:lnTo>
                    <a:pt x="1153477" y="611479"/>
                  </a:lnTo>
                  <a:lnTo>
                    <a:pt x="1147831" y="656797"/>
                  </a:lnTo>
                  <a:lnTo>
                    <a:pt x="1138603" y="700937"/>
                  </a:lnTo>
                  <a:lnTo>
                    <a:pt x="1125941" y="743754"/>
                  </a:lnTo>
                  <a:lnTo>
                    <a:pt x="1109994" y="785104"/>
                  </a:lnTo>
                  <a:lnTo>
                    <a:pt x="1090911" y="824839"/>
                  </a:lnTo>
                  <a:lnTo>
                    <a:pt x="1068840" y="862816"/>
                  </a:lnTo>
                  <a:lnTo>
                    <a:pt x="1043931" y="898888"/>
                  </a:lnTo>
                  <a:lnTo>
                    <a:pt x="1016331" y="932910"/>
                  </a:lnTo>
                  <a:lnTo>
                    <a:pt x="986189" y="964737"/>
                  </a:lnTo>
                  <a:lnTo>
                    <a:pt x="953655" y="994223"/>
                  </a:lnTo>
                  <a:lnTo>
                    <a:pt x="918876" y="1021222"/>
                  </a:lnTo>
                  <a:lnTo>
                    <a:pt x="882002" y="1045590"/>
                  </a:lnTo>
                  <a:lnTo>
                    <a:pt x="843181" y="1067181"/>
                  </a:lnTo>
                  <a:lnTo>
                    <a:pt x="802562" y="1085849"/>
                  </a:lnTo>
                  <a:lnTo>
                    <a:pt x="760293" y="1101449"/>
                  </a:lnTo>
                  <a:lnTo>
                    <a:pt x="716523" y="1113835"/>
                  </a:lnTo>
                  <a:lnTo>
                    <a:pt x="671401" y="1122863"/>
                  </a:lnTo>
                  <a:lnTo>
                    <a:pt x="625076" y="1128386"/>
                  </a:lnTo>
                  <a:lnTo>
                    <a:pt x="577696" y="1130260"/>
                  </a:lnTo>
                  <a:lnTo>
                    <a:pt x="530316" y="1128386"/>
                  </a:lnTo>
                  <a:lnTo>
                    <a:pt x="483991" y="1122863"/>
                  </a:lnTo>
                  <a:lnTo>
                    <a:pt x="438869" y="1113835"/>
                  </a:lnTo>
                  <a:lnTo>
                    <a:pt x="395099" y="1101449"/>
                  </a:lnTo>
                  <a:lnTo>
                    <a:pt x="352830" y="1085849"/>
                  </a:lnTo>
                  <a:lnTo>
                    <a:pt x="312211" y="1067181"/>
                  </a:lnTo>
                  <a:lnTo>
                    <a:pt x="273390" y="1045590"/>
                  </a:lnTo>
                  <a:lnTo>
                    <a:pt x="236516" y="1021222"/>
                  </a:lnTo>
                  <a:lnTo>
                    <a:pt x="201737" y="994223"/>
                  </a:lnTo>
                  <a:lnTo>
                    <a:pt x="169203" y="964737"/>
                  </a:lnTo>
                  <a:lnTo>
                    <a:pt x="139061" y="932910"/>
                  </a:lnTo>
                  <a:lnTo>
                    <a:pt x="111461" y="898888"/>
                  </a:lnTo>
                  <a:lnTo>
                    <a:pt x="86552" y="862816"/>
                  </a:lnTo>
                  <a:lnTo>
                    <a:pt x="64481" y="824839"/>
                  </a:lnTo>
                  <a:lnTo>
                    <a:pt x="45398" y="785104"/>
                  </a:lnTo>
                  <a:lnTo>
                    <a:pt x="29451" y="743754"/>
                  </a:lnTo>
                  <a:lnTo>
                    <a:pt x="16789" y="700937"/>
                  </a:lnTo>
                  <a:lnTo>
                    <a:pt x="7561" y="656797"/>
                  </a:lnTo>
                  <a:lnTo>
                    <a:pt x="1915" y="611479"/>
                  </a:lnTo>
                  <a:lnTo>
                    <a:pt x="0" y="56513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2061" y="4960620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62138" y="4698729"/>
            <a:ext cx="4397375" cy="981710"/>
            <a:chOff x="5662138" y="4698729"/>
            <a:chExt cx="4397375" cy="981710"/>
          </a:xfrm>
        </p:grpSpPr>
        <p:sp>
          <p:nvSpPr>
            <p:cNvPr id="39" name="object 39"/>
            <p:cNvSpPr/>
            <p:nvPr/>
          </p:nvSpPr>
          <p:spPr>
            <a:xfrm>
              <a:off x="5668488" y="4809755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49" y="0"/>
                  </a:moveTo>
                  <a:lnTo>
                    <a:pt x="143992" y="0"/>
                  </a:lnTo>
                  <a:lnTo>
                    <a:pt x="98479" y="7340"/>
                  </a:lnTo>
                  <a:lnTo>
                    <a:pt x="58952" y="27782"/>
                  </a:lnTo>
                  <a:lnTo>
                    <a:pt x="27782" y="58952"/>
                  </a:lnTo>
                  <a:lnTo>
                    <a:pt x="7340" y="98479"/>
                  </a:lnTo>
                  <a:lnTo>
                    <a:pt x="0" y="143992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2" y="804977"/>
                  </a:lnTo>
                  <a:lnTo>
                    <a:pt x="58952" y="836148"/>
                  </a:lnTo>
                  <a:lnTo>
                    <a:pt x="98479" y="856589"/>
                  </a:lnTo>
                  <a:lnTo>
                    <a:pt x="143992" y="863930"/>
                  </a:lnTo>
                  <a:lnTo>
                    <a:pt x="4173649" y="863930"/>
                  </a:lnTo>
                  <a:lnTo>
                    <a:pt x="4219162" y="856589"/>
                  </a:lnTo>
                  <a:lnTo>
                    <a:pt x="4258689" y="836148"/>
                  </a:lnTo>
                  <a:lnTo>
                    <a:pt x="4289859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2"/>
                  </a:lnTo>
                  <a:lnTo>
                    <a:pt x="4310301" y="98479"/>
                  </a:lnTo>
                  <a:lnTo>
                    <a:pt x="4289859" y="58952"/>
                  </a:lnTo>
                  <a:lnTo>
                    <a:pt x="4258689" y="27782"/>
                  </a:lnTo>
                  <a:lnTo>
                    <a:pt x="4219162" y="7340"/>
                  </a:lnTo>
                  <a:lnTo>
                    <a:pt x="4173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68488" y="4809755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35318" y="4705079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4173650" y="0"/>
                  </a:moveTo>
                  <a:lnTo>
                    <a:pt x="143992" y="0"/>
                  </a:lnTo>
                  <a:lnTo>
                    <a:pt x="98479" y="7340"/>
                  </a:lnTo>
                  <a:lnTo>
                    <a:pt x="58952" y="27781"/>
                  </a:lnTo>
                  <a:lnTo>
                    <a:pt x="27782" y="58951"/>
                  </a:lnTo>
                  <a:lnTo>
                    <a:pt x="7340" y="98478"/>
                  </a:lnTo>
                  <a:lnTo>
                    <a:pt x="0" y="143991"/>
                  </a:lnTo>
                  <a:lnTo>
                    <a:pt x="0" y="719937"/>
                  </a:lnTo>
                  <a:lnTo>
                    <a:pt x="7340" y="765450"/>
                  </a:lnTo>
                  <a:lnTo>
                    <a:pt x="27782" y="804977"/>
                  </a:lnTo>
                  <a:lnTo>
                    <a:pt x="58952" y="836147"/>
                  </a:lnTo>
                  <a:lnTo>
                    <a:pt x="98479" y="856588"/>
                  </a:lnTo>
                  <a:lnTo>
                    <a:pt x="143992" y="863928"/>
                  </a:lnTo>
                  <a:lnTo>
                    <a:pt x="4173650" y="863928"/>
                  </a:lnTo>
                  <a:lnTo>
                    <a:pt x="4219163" y="856588"/>
                  </a:lnTo>
                  <a:lnTo>
                    <a:pt x="4258690" y="836147"/>
                  </a:lnTo>
                  <a:lnTo>
                    <a:pt x="4289860" y="804977"/>
                  </a:lnTo>
                  <a:lnTo>
                    <a:pt x="4310301" y="765450"/>
                  </a:lnTo>
                  <a:lnTo>
                    <a:pt x="4317641" y="719937"/>
                  </a:lnTo>
                  <a:lnTo>
                    <a:pt x="4317641" y="143991"/>
                  </a:lnTo>
                  <a:lnTo>
                    <a:pt x="4310301" y="98478"/>
                  </a:lnTo>
                  <a:lnTo>
                    <a:pt x="4289860" y="58951"/>
                  </a:lnTo>
                  <a:lnTo>
                    <a:pt x="4258690" y="27781"/>
                  </a:lnTo>
                  <a:lnTo>
                    <a:pt x="4219163" y="7340"/>
                  </a:lnTo>
                  <a:lnTo>
                    <a:pt x="4173650" y="0"/>
                  </a:lnTo>
                  <a:close/>
                </a:path>
              </a:pathLst>
            </a:custGeom>
            <a:solidFill>
              <a:srgbClr val="B3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35318" y="4705079"/>
              <a:ext cx="4318000" cy="864235"/>
            </a:xfrm>
            <a:custGeom>
              <a:avLst/>
              <a:gdLst/>
              <a:ahLst/>
              <a:cxnLst/>
              <a:rect l="l" t="t" r="r" b="b"/>
              <a:pathLst>
                <a:path w="4318000" h="864235">
                  <a:moveTo>
                    <a:pt x="0" y="143992"/>
                  </a:moveTo>
                  <a:lnTo>
                    <a:pt x="7340" y="98479"/>
                  </a:lnTo>
                  <a:lnTo>
                    <a:pt x="27782" y="58952"/>
                  </a:lnTo>
                  <a:lnTo>
                    <a:pt x="58952" y="27782"/>
                  </a:lnTo>
                  <a:lnTo>
                    <a:pt x="98479" y="7340"/>
                  </a:lnTo>
                  <a:lnTo>
                    <a:pt x="143992" y="0"/>
                  </a:lnTo>
                  <a:lnTo>
                    <a:pt x="4173650" y="0"/>
                  </a:lnTo>
                  <a:lnTo>
                    <a:pt x="4219162" y="7340"/>
                  </a:lnTo>
                  <a:lnTo>
                    <a:pt x="4258690" y="27782"/>
                  </a:lnTo>
                  <a:lnTo>
                    <a:pt x="4289860" y="58952"/>
                  </a:lnTo>
                  <a:lnTo>
                    <a:pt x="4310301" y="98479"/>
                  </a:lnTo>
                  <a:lnTo>
                    <a:pt x="4317642" y="143992"/>
                  </a:lnTo>
                  <a:lnTo>
                    <a:pt x="4317642" y="719937"/>
                  </a:lnTo>
                  <a:lnTo>
                    <a:pt x="4310301" y="765450"/>
                  </a:lnTo>
                  <a:lnTo>
                    <a:pt x="4289860" y="804977"/>
                  </a:lnTo>
                  <a:lnTo>
                    <a:pt x="4258690" y="836147"/>
                  </a:lnTo>
                  <a:lnTo>
                    <a:pt x="4219162" y="856589"/>
                  </a:lnTo>
                  <a:lnTo>
                    <a:pt x="4173650" y="863930"/>
                  </a:lnTo>
                  <a:lnTo>
                    <a:pt x="143992" y="863930"/>
                  </a:lnTo>
                  <a:lnTo>
                    <a:pt x="98479" y="856589"/>
                  </a:lnTo>
                  <a:lnTo>
                    <a:pt x="58952" y="836147"/>
                  </a:lnTo>
                  <a:lnTo>
                    <a:pt x="27782" y="804977"/>
                  </a:lnTo>
                  <a:lnTo>
                    <a:pt x="7340" y="765450"/>
                  </a:lnTo>
                  <a:lnTo>
                    <a:pt x="0" y="719937"/>
                  </a:lnTo>
                  <a:lnTo>
                    <a:pt x="0" y="143992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275808" y="4915916"/>
            <a:ext cx="1236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2154936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2036445" cy="796925"/>
            </a:xfrm>
            <a:custGeom>
              <a:avLst/>
              <a:gdLst/>
              <a:ahLst/>
              <a:cxnLst/>
              <a:rect l="l" t="t" r="r" b="b"/>
              <a:pathLst>
                <a:path w="2036445" h="796925">
                  <a:moveTo>
                    <a:pt x="1903464" y="0"/>
                  </a:moveTo>
                  <a:lnTo>
                    <a:pt x="132807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7"/>
                  </a:lnTo>
                  <a:lnTo>
                    <a:pt x="0" y="664027"/>
                  </a:lnTo>
                  <a:lnTo>
                    <a:pt x="6770" y="706004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7" y="796834"/>
                  </a:lnTo>
                  <a:lnTo>
                    <a:pt x="1903464" y="796834"/>
                  </a:lnTo>
                  <a:lnTo>
                    <a:pt x="1945441" y="790064"/>
                  </a:lnTo>
                  <a:lnTo>
                    <a:pt x="1981898" y="771210"/>
                  </a:lnTo>
                  <a:lnTo>
                    <a:pt x="2010647" y="742461"/>
                  </a:lnTo>
                  <a:lnTo>
                    <a:pt x="2029501" y="706004"/>
                  </a:lnTo>
                  <a:lnTo>
                    <a:pt x="2036272" y="664027"/>
                  </a:lnTo>
                  <a:lnTo>
                    <a:pt x="2036272" y="132807"/>
                  </a:lnTo>
                  <a:lnTo>
                    <a:pt x="2029501" y="90830"/>
                  </a:lnTo>
                  <a:lnTo>
                    <a:pt x="2010647" y="54373"/>
                  </a:lnTo>
                  <a:lnTo>
                    <a:pt x="1981898" y="25624"/>
                  </a:lnTo>
                  <a:lnTo>
                    <a:pt x="1945441" y="6770"/>
                  </a:lnTo>
                  <a:lnTo>
                    <a:pt x="1903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1895856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6897" y="826007"/>
            <a:ext cx="137414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0D0D0D"/>
                </a:solidFill>
                <a:latin typeface="Calibri"/>
                <a:cs typeface="Calibri"/>
              </a:rPr>
              <a:t>Ejemplo: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232620" y="665988"/>
            <a:ext cx="4811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404040"/>
                </a:solidFill>
                <a:latin typeface="Calibri"/>
                <a:cs typeface="Calibri"/>
              </a:rPr>
              <a:t>Lámpara</a:t>
            </a:r>
            <a:r>
              <a:rPr sz="4400" b="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4400" b="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404040"/>
                </a:solidFill>
                <a:latin typeface="Calibri"/>
                <a:cs typeface="Calibri"/>
              </a:rPr>
              <a:t>funciona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Si</a:t>
            </a:r>
            <a:r>
              <a:rPr spc="-20" dirty="0"/>
              <a:t> </a:t>
            </a:r>
            <a:r>
              <a:rPr spc="-5" dirty="0"/>
              <a:t>una</a:t>
            </a:r>
            <a:r>
              <a:rPr spc="-10" dirty="0"/>
              <a:t> </a:t>
            </a:r>
            <a:r>
              <a:rPr spc="-25" dirty="0"/>
              <a:t>lámpara</a:t>
            </a:r>
            <a:r>
              <a:rPr spc="-10" dirty="0"/>
              <a:t> </a:t>
            </a:r>
            <a:r>
              <a:rPr spc="-5" dirty="0"/>
              <a:t>no</a:t>
            </a:r>
            <a:r>
              <a:rPr spc="-15" dirty="0"/>
              <a:t> </a:t>
            </a:r>
            <a:r>
              <a:rPr spc="-5" dirty="0"/>
              <a:t>funciona,</a:t>
            </a:r>
          </a:p>
          <a:p>
            <a:pPr marL="380365" algn="ctr">
              <a:lnSpc>
                <a:spcPct val="100000"/>
              </a:lnSpc>
            </a:pPr>
            <a:r>
              <a:rPr spc="-5" dirty="0"/>
              <a:t>¿Cómo</a:t>
            </a:r>
            <a:r>
              <a:rPr spc="-25" dirty="0"/>
              <a:t> </a:t>
            </a:r>
            <a:r>
              <a:rPr spc="-5" dirty="0"/>
              <a:t>lo</a:t>
            </a:r>
            <a:r>
              <a:rPr spc="-20" dirty="0"/>
              <a:t> </a:t>
            </a:r>
            <a:r>
              <a:rPr spc="-5" dirty="0"/>
              <a:t>solucionarías?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9391"/>
            <a:ext cx="5785485" cy="1289685"/>
            <a:chOff x="0" y="469391"/>
            <a:chExt cx="5785485" cy="12896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20" y="685800"/>
              <a:ext cx="2767584" cy="94792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6897" y="790956"/>
            <a:ext cx="2208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D0D0D"/>
                </a:solidFill>
              </a:rPr>
              <a:t>R</a:t>
            </a:r>
            <a:r>
              <a:rPr sz="3200" spc="-35" dirty="0">
                <a:solidFill>
                  <a:srgbClr val="0D0D0D"/>
                </a:solidFill>
              </a:rPr>
              <a:t>E</a:t>
            </a:r>
            <a:r>
              <a:rPr sz="3200" spc="-5" dirty="0">
                <a:solidFill>
                  <a:srgbClr val="0D0D0D"/>
                </a:solidFill>
              </a:rPr>
              <a:t>SO</a:t>
            </a:r>
            <a:r>
              <a:rPr sz="3200" spc="-85" dirty="0">
                <a:solidFill>
                  <a:srgbClr val="0D0D0D"/>
                </a:solidFill>
              </a:rPr>
              <a:t>L</a:t>
            </a:r>
            <a:r>
              <a:rPr sz="3200" spc="-5" dirty="0">
                <a:solidFill>
                  <a:srgbClr val="0D0D0D"/>
                </a:solidFill>
              </a:rPr>
              <a:t>U</a:t>
            </a:r>
            <a:r>
              <a:rPr sz="3200" spc="5" dirty="0">
                <a:solidFill>
                  <a:srgbClr val="0D0D0D"/>
                </a:solidFill>
              </a:rPr>
              <a:t>C</a:t>
            </a:r>
            <a:r>
              <a:rPr sz="3200" spc="-5" dirty="0">
                <a:solidFill>
                  <a:srgbClr val="0D0D0D"/>
                </a:solidFill>
              </a:rPr>
              <a:t>IÓN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1825623"/>
            <a:ext cx="10515600" cy="4591050"/>
          </a:xfrm>
          <a:custGeom>
            <a:avLst/>
            <a:gdLst/>
            <a:ahLst/>
            <a:cxnLst/>
            <a:rect l="l" t="t" r="r" b="b"/>
            <a:pathLst>
              <a:path w="10515600" h="4591050">
                <a:moveTo>
                  <a:pt x="10515600" y="0"/>
                </a:moveTo>
                <a:lnTo>
                  <a:pt x="0" y="0"/>
                </a:lnTo>
                <a:lnTo>
                  <a:pt x="0" y="4590673"/>
                </a:lnTo>
                <a:lnTo>
                  <a:pt x="10515600" y="4590673"/>
                </a:lnTo>
                <a:lnTo>
                  <a:pt x="10515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939" y="2301747"/>
            <a:ext cx="8781415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0" dirty="0">
                <a:solidFill>
                  <a:srgbClr val="5B9BD5"/>
                </a:solidFill>
                <a:latin typeface="Calibri"/>
                <a:cs typeface="Calibri"/>
              </a:rPr>
              <a:t>PASO</a:t>
            </a:r>
            <a:r>
              <a:rPr sz="2800" b="1" spc="-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B9BD5"/>
                </a:solidFill>
                <a:latin typeface="Calibri"/>
                <a:cs typeface="Calibri"/>
              </a:rPr>
              <a:t>1:</a:t>
            </a:r>
            <a:r>
              <a:rPr sz="2800" b="1" spc="10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VERIFICIO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QUE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EL</a:t>
            </a:r>
            <a:r>
              <a:rPr sz="2800" b="1" spc="10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INTERRUPTOR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70AD47"/>
                </a:solidFill>
                <a:latin typeface="Calibri"/>
                <a:cs typeface="Calibri"/>
              </a:rPr>
              <a:t>ESTÉ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PRENDIDO</a:t>
            </a:r>
            <a:r>
              <a:rPr sz="2800" spc="-5" dirty="0">
                <a:solidFill>
                  <a:srgbClr val="2E75B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B9BD5"/>
              </a:buClr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50" dirty="0">
                <a:solidFill>
                  <a:srgbClr val="5B9BD5"/>
                </a:solidFill>
                <a:latin typeface="Calibri"/>
                <a:cs typeface="Calibri"/>
              </a:rPr>
              <a:t>PASO</a:t>
            </a:r>
            <a:r>
              <a:rPr sz="2800" b="1" spc="-1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B9BD5"/>
                </a:solidFill>
                <a:latin typeface="Calibri"/>
                <a:cs typeface="Calibri"/>
              </a:rPr>
              <a:t>2:</a:t>
            </a:r>
            <a:r>
              <a:rPr sz="2800" b="1" spc="-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VERIFICO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QUE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70AD47"/>
                </a:solidFill>
                <a:latin typeface="Calibri"/>
                <a:cs typeface="Calibri"/>
              </a:rPr>
              <a:t>ESTÉ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70AD47"/>
                </a:solidFill>
                <a:latin typeface="Calibri"/>
                <a:cs typeface="Calibri"/>
              </a:rPr>
              <a:t>ENCHUFADO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B9BD5"/>
              </a:buClr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50" dirty="0">
                <a:solidFill>
                  <a:srgbClr val="5B9BD5"/>
                </a:solidFill>
                <a:latin typeface="Calibri"/>
                <a:cs typeface="Calibri"/>
              </a:rPr>
              <a:t>PASO</a:t>
            </a:r>
            <a:r>
              <a:rPr sz="2800" b="1" spc="-10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B9BD5"/>
                </a:solidFill>
                <a:latin typeface="Calibri"/>
                <a:cs typeface="Calibri"/>
              </a:rPr>
              <a:t>3: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VERIFICO QUE</a:t>
            </a:r>
            <a:r>
              <a:rPr sz="2800" b="1" spc="-10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EL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FOCO</a:t>
            </a:r>
            <a:r>
              <a:rPr sz="2800" b="1" spc="-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NO</a:t>
            </a:r>
            <a:r>
              <a:rPr sz="2800" b="1" spc="-10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70AD47"/>
                </a:solidFill>
                <a:latin typeface="Calibri"/>
                <a:cs typeface="Calibri"/>
              </a:rPr>
              <a:t>ESTÉ</a:t>
            </a:r>
            <a:r>
              <a:rPr sz="2800" b="1" spc="-10" dirty="0">
                <a:solidFill>
                  <a:srgbClr val="70AD47"/>
                </a:solidFill>
                <a:latin typeface="Calibri"/>
                <a:cs typeface="Calibri"/>
              </a:rPr>
              <a:t> QUEMADO.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B9BD5"/>
              </a:buClr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50" dirty="0">
                <a:solidFill>
                  <a:srgbClr val="5B9BD5"/>
                </a:solidFill>
                <a:latin typeface="Calibri"/>
                <a:cs typeface="Calibri"/>
              </a:rPr>
              <a:t>PASO</a:t>
            </a:r>
            <a:r>
              <a:rPr sz="2800" b="1" spc="-15" dirty="0">
                <a:solidFill>
                  <a:srgbClr val="5B9BD5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B9BD5"/>
                </a:solidFill>
                <a:latin typeface="Calibri"/>
                <a:cs typeface="Calibri"/>
              </a:rPr>
              <a:t>4: </a:t>
            </a:r>
            <a:r>
              <a:rPr sz="2800" b="1" spc="-15" dirty="0">
                <a:solidFill>
                  <a:srgbClr val="70AD47"/>
                </a:solidFill>
                <a:latin typeface="Calibri"/>
                <a:cs typeface="Calibri"/>
              </a:rPr>
              <a:t>COMPRO 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UNA </a:t>
            </a:r>
            <a:r>
              <a:rPr sz="2800" b="1" spc="-35" dirty="0">
                <a:solidFill>
                  <a:srgbClr val="70AD47"/>
                </a:solidFill>
                <a:latin typeface="Calibri"/>
                <a:cs typeface="Calibri"/>
              </a:rPr>
              <a:t>NUEVA</a:t>
            </a: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70AD47"/>
                </a:solidFill>
                <a:latin typeface="Calibri"/>
                <a:cs typeface="Calibri"/>
              </a:rPr>
              <a:t>LÁMPARA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70700"/>
            <a:chOff x="-6350" y="0"/>
            <a:chExt cx="1220470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1999" y="0"/>
                  </a:lnTo>
                  <a:lnTo>
                    <a:pt x="121919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138928" cy="6857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746811" cy="6857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6968" y="188503"/>
              <a:ext cx="287294" cy="417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122" y="188506"/>
              <a:ext cx="287295" cy="4179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5378" y="6054050"/>
              <a:ext cx="697895" cy="4797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5378" y="5486463"/>
              <a:ext cx="697895" cy="4797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802717"/>
              <a:ext cx="697895" cy="4271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5378" y="235131"/>
              <a:ext cx="697895" cy="427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23815" y="2383535"/>
              <a:ext cx="7513320" cy="379171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91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</a:t>
            </a:r>
            <a:r>
              <a:rPr spc="-310" dirty="0"/>
              <a:t>r</a:t>
            </a:r>
            <a:r>
              <a:rPr dirty="0"/>
              <a:t>a</a:t>
            </a:r>
            <a:r>
              <a:rPr spc="15" dirty="0"/>
              <a:t>c</a:t>
            </a:r>
            <a:r>
              <a:rPr dirty="0"/>
              <a:t>ias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7625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83925" y="511985"/>
            <a:ext cx="2219946" cy="1227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336655"/>
            <a:ext cx="2653665" cy="76200"/>
          </a:xfrm>
          <a:custGeom>
            <a:avLst/>
            <a:gdLst/>
            <a:ahLst/>
            <a:cxnLst/>
            <a:rect l="l" t="t" r="r" b="b"/>
            <a:pathLst>
              <a:path w="2653665" h="76200">
                <a:moveTo>
                  <a:pt x="2577058" y="41274"/>
                </a:moveTo>
                <a:lnTo>
                  <a:pt x="2577058" y="76200"/>
                </a:lnTo>
                <a:lnTo>
                  <a:pt x="2646908" y="41275"/>
                </a:lnTo>
                <a:lnTo>
                  <a:pt x="2577058" y="41274"/>
                </a:lnTo>
                <a:close/>
              </a:path>
              <a:path w="2653665" h="76200">
                <a:moveTo>
                  <a:pt x="2577058" y="34924"/>
                </a:moveTo>
                <a:lnTo>
                  <a:pt x="2577058" y="41274"/>
                </a:lnTo>
                <a:lnTo>
                  <a:pt x="2589758" y="41275"/>
                </a:lnTo>
                <a:lnTo>
                  <a:pt x="2589758" y="34925"/>
                </a:lnTo>
                <a:lnTo>
                  <a:pt x="2577058" y="34924"/>
                </a:lnTo>
                <a:close/>
              </a:path>
              <a:path w="2653665" h="76200">
                <a:moveTo>
                  <a:pt x="2577058" y="0"/>
                </a:moveTo>
                <a:lnTo>
                  <a:pt x="2577058" y="34924"/>
                </a:lnTo>
                <a:lnTo>
                  <a:pt x="2589758" y="34925"/>
                </a:lnTo>
                <a:lnTo>
                  <a:pt x="2589758" y="41275"/>
                </a:lnTo>
                <a:lnTo>
                  <a:pt x="2646911" y="41273"/>
                </a:lnTo>
                <a:lnTo>
                  <a:pt x="2653258" y="38100"/>
                </a:lnTo>
                <a:lnTo>
                  <a:pt x="2577058" y="0"/>
                </a:lnTo>
                <a:close/>
              </a:path>
              <a:path w="2653665" h="76200">
                <a:moveTo>
                  <a:pt x="0" y="34923"/>
                </a:moveTo>
                <a:lnTo>
                  <a:pt x="0" y="41273"/>
                </a:lnTo>
                <a:lnTo>
                  <a:pt x="2577058" y="41274"/>
                </a:lnTo>
                <a:lnTo>
                  <a:pt x="2577058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4222" y="1565848"/>
            <a:ext cx="4032885" cy="76200"/>
          </a:xfrm>
          <a:custGeom>
            <a:avLst/>
            <a:gdLst/>
            <a:ahLst/>
            <a:cxnLst/>
            <a:rect l="l" t="t" r="r" b="b"/>
            <a:pathLst>
              <a:path w="4032885" h="76200">
                <a:moveTo>
                  <a:pt x="3956154" y="41274"/>
                </a:moveTo>
                <a:lnTo>
                  <a:pt x="3956154" y="76200"/>
                </a:lnTo>
                <a:lnTo>
                  <a:pt x="4026004" y="41275"/>
                </a:lnTo>
                <a:lnTo>
                  <a:pt x="3956154" y="41274"/>
                </a:lnTo>
                <a:close/>
              </a:path>
              <a:path w="4032885" h="76200">
                <a:moveTo>
                  <a:pt x="3956154" y="34924"/>
                </a:moveTo>
                <a:lnTo>
                  <a:pt x="3956154" y="41274"/>
                </a:lnTo>
                <a:lnTo>
                  <a:pt x="3968856" y="41275"/>
                </a:lnTo>
                <a:lnTo>
                  <a:pt x="3968856" y="34925"/>
                </a:lnTo>
                <a:lnTo>
                  <a:pt x="3956154" y="34924"/>
                </a:lnTo>
                <a:close/>
              </a:path>
              <a:path w="4032885" h="76200">
                <a:moveTo>
                  <a:pt x="3956154" y="0"/>
                </a:moveTo>
                <a:lnTo>
                  <a:pt x="3956154" y="34924"/>
                </a:lnTo>
                <a:lnTo>
                  <a:pt x="3968856" y="34925"/>
                </a:lnTo>
                <a:lnTo>
                  <a:pt x="3968856" y="41275"/>
                </a:lnTo>
                <a:lnTo>
                  <a:pt x="4026006" y="41273"/>
                </a:lnTo>
                <a:lnTo>
                  <a:pt x="4032354" y="38100"/>
                </a:lnTo>
                <a:lnTo>
                  <a:pt x="3956154" y="0"/>
                </a:lnTo>
                <a:close/>
              </a:path>
              <a:path w="4032885" h="76200">
                <a:moveTo>
                  <a:pt x="0" y="34923"/>
                </a:moveTo>
                <a:lnTo>
                  <a:pt x="0" y="41273"/>
                </a:lnTo>
                <a:lnTo>
                  <a:pt x="3956154" y="41274"/>
                </a:lnTo>
                <a:lnTo>
                  <a:pt x="3956154" y="34924"/>
                </a:lnTo>
                <a:lnTo>
                  <a:pt x="0" y="34923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21231" y="2486659"/>
            <a:ext cx="817372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3600" spc="-5" dirty="0">
                <a:latin typeface="Calibri"/>
                <a:cs typeface="Calibri"/>
              </a:rPr>
              <a:t>¿Cómo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te </a:t>
            </a:r>
            <a:r>
              <a:rPr sz="3600" spc="-5" dirty="0">
                <a:latin typeface="Calibri"/>
                <a:cs typeface="Calibri"/>
              </a:rPr>
              <a:t>llamas?</a:t>
            </a:r>
            <a:endParaRPr sz="3600">
              <a:latin typeface="Calibri"/>
              <a:cs typeface="Calibri"/>
            </a:endParaRPr>
          </a:p>
          <a:p>
            <a:pPr marL="298450" indent="-285750">
              <a:lnSpc>
                <a:spcPts val="4295"/>
              </a:lnSpc>
              <a:buFont typeface="Arial MT"/>
              <a:buChar char="•"/>
              <a:tabLst>
                <a:tab pos="298450" algn="l"/>
              </a:tabLst>
            </a:pPr>
            <a:r>
              <a:rPr sz="3600" spc="-5" dirty="0">
                <a:latin typeface="Calibri"/>
                <a:cs typeface="Calibri"/>
              </a:rPr>
              <a:t>¿De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qué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país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nos </a:t>
            </a:r>
            <a:r>
              <a:rPr sz="3600" spc="-10" dirty="0">
                <a:latin typeface="Calibri"/>
                <a:cs typeface="Calibri"/>
              </a:rPr>
              <a:t>acompañas?</a:t>
            </a:r>
            <a:endParaRPr sz="3600">
              <a:latin typeface="Calibri"/>
              <a:cs typeface="Calibri"/>
            </a:endParaRPr>
          </a:p>
          <a:p>
            <a:pPr marL="298450" indent="-285750">
              <a:lnSpc>
                <a:spcPts val="4310"/>
              </a:lnSpc>
              <a:buFont typeface="Arial MT"/>
              <a:buChar char="•"/>
              <a:tabLst>
                <a:tab pos="298450" algn="l"/>
              </a:tabLst>
            </a:pPr>
            <a:r>
              <a:rPr sz="3600" spc="-15" dirty="0">
                <a:latin typeface="Calibri"/>
                <a:cs typeface="Calibri"/>
              </a:rPr>
              <a:t>¿Rubro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emprendimiento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donde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laboras?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80907" y="6459998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9413" y="729995"/>
            <a:ext cx="20948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F4E79"/>
                </a:solidFill>
              </a:rPr>
              <a:t>I</a:t>
            </a:r>
            <a:r>
              <a:rPr sz="3200" spc="5" dirty="0">
                <a:solidFill>
                  <a:srgbClr val="1F4E79"/>
                </a:solidFill>
              </a:rPr>
              <a:t>C</a:t>
            </a:r>
            <a:r>
              <a:rPr sz="3200" dirty="0">
                <a:solidFill>
                  <a:srgbClr val="1F4E79"/>
                </a:solidFill>
              </a:rPr>
              <a:t>E</a:t>
            </a:r>
            <a:r>
              <a:rPr sz="3200" spc="5" dirty="0">
                <a:solidFill>
                  <a:srgbClr val="1F4E79"/>
                </a:solidFill>
              </a:rPr>
              <a:t>B</a:t>
            </a:r>
            <a:r>
              <a:rPr sz="3200" spc="-5" dirty="0">
                <a:solidFill>
                  <a:srgbClr val="1F4E79"/>
                </a:solidFill>
              </a:rPr>
              <a:t>R</a:t>
            </a:r>
            <a:r>
              <a:rPr sz="3200" spc="-40" dirty="0">
                <a:solidFill>
                  <a:srgbClr val="1F4E79"/>
                </a:solidFill>
              </a:rPr>
              <a:t>E</a:t>
            </a:r>
            <a:r>
              <a:rPr sz="3200" spc="-5" dirty="0">
                <a:solidFill>
                  <a:srgbClr val="1F4E79"/>
                </a:solidFill>
              </a:rPr>
              <a:t>AK</a:t>
            </a:r>
            <a:r>
              <a:rPr sz="3200" dirty="0">
                <a:solidFill>
                  <a:srgbClr val="1F4E79"/>
                </a:solidFill>
              </a:rPr>
              <a:t>ER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5524"/>
            <a:ext cx="12204700" cy="6859270"/>
            <a:chOff x="-6350" y="5524"/>
            <a:chExt cx="12204700" cy="6859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874"/>
              <a:ext cx="12191998" cy="68461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874"/>
              <a:ext cx="12192000" cy="6846570"/>
            </a:xfrm>
            <a:custGeom>
              <a:avLst/>
              <a:gdLst/>
              <a:ahLst/>
              <a:cxnLst/>
              <a:rect l="l" t="t" r="r" b="b"/>
              <a:pathLst>
                <a:path w="12192000" h="6846570">
                  <a:moveTo>
                    <a:pt x="0" y="0"/>
                  </a:moveTo>
                  <a:lnTo>
                    <a:pt x="12191999" y="0"/>
                  </a:lnTo>
                  <a:lnTo>
                    <a:pt x="12191999" y="6846125"/>
                  </a:lnTo>
                </a:path>
                <a:path w="12192000" h="6846570">
                  <a:moveTo>
                    <a:pt x="0" y="68461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951" y="304800"/>
              <a:ext cx="6864096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21428" y="313508"/>
              <a:ext cx="6749415" cy="796925"/>
            </a:xfrm>
            <a:custGeom>
              <a:avLst/>
              <a:gdLst/>
              <a:ahLst/>
              <a:cxnLst/>
              <a:rect l="l" t="t" r="r" b="b"/>
              <a:pathLst>
                <a:path w="6749415" h="796925">
                  <a:moveTo>
                    <a:pt x="6616336" y="0"/>
                  </a:moveTo>
                  <a:lnTo>
                    <a:pt x="132806" y="0"/>
                  </a:lnTo>
                  <a:lnTo>
                    <a:pt x="90829" y="6770"/>
                  </a:lnTo>
                  <a:lnTo>
                    <a:pt x="54372" y="25623"/>
                  </a:lnTo>
                  <a:lnTo>
                    <a:pt x="25624" y="54372"/>
                  </a:lnTo>
                  <a:lnTo>
                    <a:pt x="6770" y="90828"/>
                  </a:lnTo>
                  <a:lnTo>
                    <a:pt x="0" y="132805"/>
                  </a:lnTo>
                  <a:lnTo>
                    <a:pt x="0" y="664029"/>
                  </a:lnTo>
                  <a:lnTo>
                    <a:pt x="6770" y="706006"/>
                  </a:lnTo>
                  <a:lnTo>
                    <a:pt x="25624" y="742463"/>
                  </a:lnTo>
                  <a:lnTo>
                    <a:pt x="54372" y="771211"/>
                  </a:lnTo>
                  <a:lnTo>
                    <a:pt x="90829" y="790065"/>
                  </a:lnTo>
                  <a:lnTo>
                    <a:pt x="132806" y="796836"/>
                  </a:lnTo>
                  <a:lnTo>
                    <a:pt x="6616336" y="796836"/>
                  </a:lnTo>
                  <a:lnTo>
                    <a:pt x="6658313" y="790065"/>
                  </a:lnTo>
                  <a:lnTo>
                    <a:pt x="6694769" y="771211"/>
                  </a:lnTo>
                  <a:lnTo>
                    <a:pt x="6723518" y="742463"/>
                  </a:lnTo>
                  <a:lnTo>
                    <a:pt x="6742371" y="706006"/>
                  </a:lnTo>
                  <a:lnTo>
                    <a:pt x="6749141" y="664029"/>
                  </a:lnTo>
                  <a:lnTo>
                    <a:pt x="6749141" y="132805"/>
                  </a:lnTo>
                  <a:lnTo>
                    <a:pt x="6742371" y="90828"/>
                  </a:lnTo>
                  <a:lnTo>
                    <a:pt x="6723518" y="54372"/>
                  </a:lnTo>
                  <a:lnTo>
                    <a:pt x="6694769" y="25623"/>
                  </a:lnTo>
                  <a:lnTo>
                    <a:pt x="6658313" y="6770"/>
                  </a:lnTo>
                  <a:lnTo>
                    <a:pt x="6616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8207" y="176783"/>
              <a:ext cx="5205984" cy="1283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91164" y="321563"/>
            <a:ext cx="4456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0D0D0D"/>
                </a:solidFill>
              </a:rPr>
              <a:t>Objetivos</a:t>
            </a:r>
            <a:r>
              <a:rPr sz="4400" spc="-35" dirty="0">
                <a:solidFill>
                  <a:srgbClr val="0D0D0D"/>
                </a:solidFill>
              </a:rPr>
              <a:t> </a:t>
            </a:r>
            <a:r>
              <a:rPr sz="4400" dirty="0">
                <a:solidFill>
                  <a:srgbClr val="0D0D0D"/>
                </a:solidFill>
              </a:rPr>
              <a:t>del</a:t>
            </a:r>
            <a:r>
              <a:rPr sz="4400" spc="-35" dirty="0">
                <a:solidFill>
                  <a:srgbClr val="0D0D0D"/>
                </a:solidFill>
              </a:rPr>
              <a:t> </a:t>
            </a:r>
            <a:r>
              <a:rPr sz="4400" spc="-15" dirty="0">
                <a:solidFill>
                  <a:srgbClr val="0D0D0D"/>
                </a:solidFill>
              </a:rPr>
              <a:t>curso</a:t>
            </a:r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110783" y="188501"/>
            <a:ext cx="12081510" cy="6670040"/>
            <a:chOff x="110783" y="188501"/>
            <a:chExt cx="12081510" cy="66700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649" y="256964"/>
              <a:ext cx="704669" cy="10251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319" y="188501"/>
              <a:ext cx="798786" cy="1162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5379" y="5374780"/>
              <a:ext cx="697895" cy="4797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5379" y="4807195"/>
              <a:ext cx="697895" cy="4797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4216" y="6330695"/>
              <a:ext cx="554735" cy="5273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714243" y="6356348"/>
              <a:ext cx="478155" cy="501650"/>
            </a:xfrm>
            <a:custGeom>
              <a:avLst/>
              <a:gdLst/>
              <a:ahLst/>
              <a:cxnLst/>
              <a:rect l="l" t="t" r="r" b="b"/>
              <a:pathLst>
                <a:path w="478154" h="501650">
                  <a:moveTo>
                    <a:pt x="477756" y="0"/>
                  </a:moveTo>
                  <a:lnTo>
                    <a:pt x="278653" y="0"/>
                  </a:lnTo>
                  <a:lnTo>
                    <a:pt x="233454" y="3647"/>
                  </a:lnTo>
                  <a:lnTo>
                    <a:pt x="190577" y="14205"/>
                  </a:lnTo>
                  <a:lnTo>
                    <a:pt x="150595" y="31102"/>
                  </a:lnTo>
                  <a:lnTo>
                    <a:pt x="114084" y="53763"/>
                  </a:lnTo>
                  <a:lnTo>
                    <a:pt x="81615" y="81615"/>
                  </a:lnTo>
                  <a:lnTo>
                    <a:pt x="53763" y="114084"/>
                  </a:lnTo>
                  <a:lnTo>
                    <a:pt x="31102" y="150596"/>
                  </a:lnTo>
                  <a:lnTo>
                    <a:pt x="14205" y="190577"/>
                  </a:lnTo>
                  <a:lnTo>
                    <a:pt x="3647" y="233454"/>
                  </a:lnTo>
                  <a:lnTo>
                    <a:pt x="0" y="278653"/>
                  </a:lnTo>
                  <a:lnTo>
                    <a:pt x="3647" y="323852"/>
                  </a:lnTo>
                  <a:lnTo>
                    <a:pt x="14205" y="366729"/>
                  </a:lnTo>
                  <a:lnTo>
                    <a:pt x="31102" y="406710"/>
                  </a:lnTo>
                  <a:lnTo>
                    <a:pt x="53763" y="443222"/>
                  </a:lnTo>
                  <a:lnTo>
                    <a:pt x="81615" y="475691"/>
                  </a:lnTo>
                  <a:lnTo>
                    <a:pt x="111878" y="501651"/>
                  </a:lnTo>
                  <a:lnTo>
                    <a:pt x="477756" y="501651"/>
                  </a:lnTo>
                  <a:lnTo>
                    <a:pt x="47775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5378" y="256964"/>
              <a:ext cx="697895" cy="934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783" y="6456659"/>
              <a:ext cx="1701238" cy="27125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05015" y="1653540"/>
            <a:ext cx="975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participantes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597C2"/>
                </a:solidFill>
                <a:latin typeface="Calibri"/>
                <a:cs typeface="Calibri"/>
              </a:rPr>
              <a:t>PLANTEAR,</a:t>
            </a:r>
            <a:r>
              <a:rPr sz="2000" b="1" dirty="0">
                <a:solidFill>
                  <a:srgbClr val="F597C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597C2"/>
                </a:solidFill>
                <a:latin typeface="Calibri"/>
                <a:cs typeface="Calibri"/>
              </a:rPr>
              <a:t>ANALIZAR</a:t>
            </a:r>
            <a:r>
              <a:rPr sz="2000" b="1" dirty="0">
                <a:solidFill>
                  <a:srgbClr val="F597C2"/>
                </a:solidFill>
                <a:latin typeface="Calibri"/>
                <a:cs typeface="Calibri"/>
              </a:rPr>
              <a:t> Y </a:t>
            </a:r>
            <a:r>
              <a:rPr sz="2000" b="1" spc="-10" dirty="0">
                <a:solidFill>
                  <a:srgbClr val="F597C2"/>
                </a:solidFill>
                <a:latin typeface="Calibri"/>
                <a:cs typeface="Calibri"/>
              </a:rPr>
              <a:t>DESARROLLAR</a:t>
            </a:r>
            <a:r>
              <a:rPr sz="2000" b="1" dirty="0">
                <a:solidFill>
                  <a:srgbClr val="F597C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ejercicios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80907" y="6459998"/>
            <a:ext cx="192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3615" y="1854708"/>
            <a:ext cx="6118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aplicando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técnicas 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programación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agnósticos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lenguaje.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5015" y="2199132"/>
            <a:ext cx="975804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través</a:t>
            </a: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Python,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estudiantes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podrán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realizar</a:t>
            </a:r>
            <a:r>
              <a:rPr sz="2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algoritmos</a:t>
            </a: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programas</a:t>
            </a:r>
            <a:r>
              <a:rPr sz="20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manera</a:t>
            </a:r>
            <a:r>
              <a:rPr sz="2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71000"/>
              </a:lnSpc>
              <a:spcBef>
                <a:spcPts val="34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puedan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aplicar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aprendidos,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tener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soluciones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aplicables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retos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sus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campos laborales.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5015" y="2973323"/>
            <a:ext cx="9758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Prepararte</a:t>
            </a:r>
            <a:r>
              <a:rPr sz="2000" spc="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para</a:t>
            </a:r>
            <a:r>
              <a:rPr sz="2000" spc="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el</a:t>
            </a:r>
            <a:r>
              <a:rPr sz="2000" spc="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examen</a:t>
            </a:r>
            <a:r>
              <a:rPr sz="2000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000" spc="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certificación</a:t>
            </a:r>
            <a:r>
              <a:rPr sz="2000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Certified</a:t>
            </a:r>
            <a:r>
              <a:rPr sz="2000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Entry-Level</a:t>
            </a:r>
            <a:r>
              <a:rPr sz="2000" spc="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Python</a:t>
            </a:r>
            <a:r>
              <a:rPr sz="2000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Programmer</a:t>
            </a:r>
            <a:r>
              <a:rPr sz="2000" spc="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(PCEP)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615" y="3177540"/>
            <a:ext cx="2066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Python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Institute.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5015" y="3518916"/>
            <a:ext cx="9758045" cy="546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marR="5080" indent="-228600">
              <a:lnSpc>
                <a:spcPct val="71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Adquirir</a:t>
            </a:r>
            <a:r>
              <a:rPr sz="20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habilidades</a:t>
            </a:r>
            <a:r>
              <a:rPr sz="20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análisis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2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nivel</a:t>
            </a:r>
            <a:r>
              <a:rPr sz="2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descriptivo</a:t>
            </a:r>
            <a:r>
              <a:rPr sz="20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predictivo</a:t>
            </a:r>
            <a:r>
              <a:rPr sz="20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toma</a:t>
            </a:r>
            <a:r>
              <a:rPr sz="2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decisiones.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5015" y="4079748"/>
            <a:ext cx="9759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Evaluar</a:t>
            </a:r>
            <a:r>
              <a:rPr sz="20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eficazmente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0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0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analítico</a:t>
            </a:r>
            <a:r>
              <a:rPr sz="20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acuerdo</a:t>
            </a:r>
            <a:r>
              <a:rPr sz="20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sz="20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20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necesidades</a:t>
            </a:r>
            <a:r>
              <a:rPr sz="2000" spc="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negocio</a:t>
            </a:r>
            <a:r>
              <a:rPr sz="20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615" y="4293108"/>
            <a:ext cx="3629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plantear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estrategias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despliegue.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5015" y="4625340"/>
            <a:ext cx="9758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  <a:tab pos="1685925" algn="l"/>
                <a:tab pos="2016760" algn="l"/>
                <a:tab pos="3677285" algn="l"/>
                <a:tab pos="3936365" algn="l"/>
                <a:tab pos="4362450" algn="l"/>
                <a:tab pos="5345430" algn="l"/>
                <a:tab pos="5884545" algn="l"/>
                <a:tab pos="6256020" algn="l"/>
                <a:tab pos="7148195" algn="l"/>
                <a:tab pos="7553325" algn="l"/>
                <a:tab pos="8584565" algn="l"/>
                <a:tab pos="9618345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	el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imie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	y	las	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éc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tili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	en	mac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ear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	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3615" y="4841748"/>
            <a:ext cx="9530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Inteligencia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Artificial,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así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saber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diferenciarlas</a:t>
            </a:r>
            <a:r>
              <a:rPr sz="20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aplicarlas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generación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3615" y="5055108"/>
            <a:ext cx="1265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5015" y="5399532"/>
            <a:ext cx="9758045" cy="5467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marR="5080" indent="-228600">
              <a:lnSpc>
                <a:spcPct val="71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Preparación</a:t>
            </a:r>
            <a:r>
              <a:rPr sz="2000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para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el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examen</a:t>
            </a:r>
            <a:r>
              <a:rPr sz="2000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certificación</a:t>
            </a:r>
            <a:r>
              <a:rPr sz="2000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Artificial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Intelligence</a:t>
            </a:r>
            <a:r>
              <a:rPr sz="2000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Professional</a:t>
            </a:r>
            <a:r>
              <a:rPr sz="2000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Certificate </a:t>
            </a:r>
            <a:r>
              <a:rPr sz="2000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(CAIPC) de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Calibri"/>
                <a:cs typeface="Calibri"/>
              </a:rPr>
              <a:t>Certiprof.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3220" y="3241548"/>
            <a:ext cx="5833110" cy="154657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5785" marR="5080" indent="1708785">
              <a:lnSpc>
                <a:spcPts val="3500"/>
              </a:lnSpc>
              <a:spcBef>
                <a:spcPts val="500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Unidad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01: 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632" y="4760464"/>
            <a:ext cx="13455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spc="-5" dirty="0">
                <a:solidFill>
                  <a:srgbClr val="0070C0"/>
                </a:solidFill>
                <a:latin typeface="Calibri"/>
                <a:cs typeface="Calibri"/>
              </a:rPr>
              <a:t>Setiembre</a:t>
            </a:r>
            <a:r>
              <a:rPr lang="es-ES" sz="1400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0C0"/>
                </a:solidFill>
                <a:latin typeface="Calibri"/>
                <a:cs typeface="Calibri"/>
              </a:rPr>
              <a:t>202</a:t>
            </a:r>
            <a:r>
              <a:rPr lang="es-ES" sz="1400" dirty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51905" y="554435"/>
            <a:ext cx="5586730" cy="4217035"/>
            <a:chOff x="4351905" y="554435"/>
            <a:chExt cx="5586730" cy="4217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4271" y="4177502"/>
              <a:ext cx="593848" cy="593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1905" y="554435"/>
              <a:ext cx="3488187" cy="192826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6199176"/>
            <a:ext cx="697895" cy="4271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5631589"/>
            <a:ext cx="697895" cy="4271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7731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4271" y="4177502"/>
            <a:ext cx="593848" cy="5938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6199176"/>
            <a:ext cx="697895" cy="427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5378" y="5631589"/>
            <a:ext cx="697895" cy="4271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2971" y="292966"/>
            <a:ext cx="660303" cy="960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4707" y="292966"/>
            <a:ext cx="660302" cy="9606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333176" y="2008430"/>
            <a:ext cx="3655060" cy="3190240"/>
            <a:chOff x="4333176" y="2008430"/>
            <a:chExt cx="3655060" cy="3190240"/>
          </a:xfrm>
        </p:grpSpPr>
        <p:sp>
          <p:nvSpPr>
            <p:cNvPr id="9" name="object 9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1821050" y="0"/>
                  </a:moveTo>
                  <a:lnTo>
                    <a:pt x="1769202" y="631"/>
                  </a:lnTo>
                  <a:lnTo>
                    <a:pt x="1717713" y="2514"/>
                  </a:lnTo>
                  <a:lnTo>
                    <a:pt x="1666602" y="5633"/>
                  </a:lnTo>
                  <a:lnTo>
                    <a:pt x="1615888" y="9969"/>
                  </a:lnTo>
                  <a:lnTo>
                    <a:pt x="1565591" y="15507"/>
                  </a:lnTo>
                  <a:lnTo>
                    <a:pt x="1515730" y="22230"/>
                  </a:lnTo>
                  <a:lnTo>
                    <a:pt x="1466323" y="30120"/>
                  </a:lnTo>
                  <a:lnTo>
                    <a:pt x="1417391" y="39162"/>
                  </a:lnTo>
                  <a:lnTo>
                    <a:pt x="1368952" y="49339"/>
                  </a:lnTo>
                  <a:lnTo>
                    <a:pt x="1321025" y="60633"/>
                  </a:lnTo>
                  <a:lnTo>
                    <a:pt x="1273631" y="73028"/>
                  </a:lnTo>
                  <a:lnTo>
                    <a:pt x="1226787" y="86507"/>
                  </a:lnTo>
                  <a:lnTo>
                    <a:pt x="1180514" y="101053"/>
                  </a:lnTo>
                  <a:lnTo>
                    <a:pt x="1134830" y="116650"/>
                  </a:lnTo>
                  <a:lnTo>
                    <a:pt x="1089755" y="133281"/>
                  </a:lnTo>
                  <a:lnTo>
                    <a:pt x="1045307" y="150929"/>
                  </a:lnTo>
                  <a:lnTo>
                    <a:pt x="1001507" y="169578"/>
                  </a:lnTo>
                  <a:lnTo>
                    <a:pt x="958373" y="189210"/>
                  </a:lnTo>
                  <a:lnTo>
                    <a:pt x="915925" y="209808"/>
                  </a:lnTo>
                  <a:lnTo>
                    <a:pt x="874181" y="231357"/>
                  </a:lnTo>
                  <a:lnTo>
                    <a:pt x="833161" y="253839"/>
                  </a:lnTo>
                  <a:lnTo>
                    <a:pt x="792885" y="277238"/>
                  </a:lnTo>
                  <a:lnTo>
                    <a:pt x="753371" y="301536"/>
                  </a:lnTo>
                  <a:lnTo>
                    <a:pt x="714638" y="326718"/>
                  </a:lnTo>
                  <a:lnTo>
                    <a:pt x="676707" y="352765"/>
                  </a:lnTo>
                  <a:lnTo>
                    <a:pt x="639595" y="379662"/>
                  </a:lnTo>
                  <a:lnTo>
                    <a:pt x="603323" y="407392"/>
                  </a:lnTo>
                  <a:lnTo>
                    <a:pt x="567909" y="435938"/>
                  </a:lnTo>
                  <a:lnTo>
                    <a:pt x="533373" y="465282"/>
                  </a:lnTo>
                  <a:lnTo>
                    <a:pt x="499734" y="495410"/>
                  </a:lnTo>
                  <a:lnTo>
                    <a:pt x="467010" y="526303"/>
                  </a:lnTo>
                  <a:lnTo>
                    <a:pt x="435223" y="557944"/>
                  </a:lnTo>
                  <a:lnTo>
                    <a:pt x="404390" y="590318"/>
                  </a:lnTo>
                  <a:lnTo>
                    <a:pt x="374530" y="623408"/>
                  </a:lnTo>
                  <a:lnTo>
                    <a:pt x="345664" y="657196"/>
                  </a:lnTo>
                  <a:lnTo>
                    <a:pt x="317809" y="691665"/>
                  </a:lnTo>
                  <a:lnTo>
                    <a:pt x="290987" y="726800"/>
                  </a:lnTo>
                  <a:lnTo>
                    <a:pt x="265215" y="762583"/>
                  </a:lnTo>
                  <a:lnTo>
                    <a:pt x="240512" y="798998"/>
                  </a:lnTo>
                  <a:lnTo>
                    <a:pt x="216899" y="836027"/>
                  </a:lnTo>
                  <a:lnTo>
                    <a:pt x="194394" y="873655"/>
                  </a:lnTo>
                  <a:lnTo>
                    <a:pt x="173017" y="911863"/>
                  </a:lnTo>
                  <a:lnTo>
                    <a:pt x="152786" y="950637"/>
                  </a:lnTo>
                  <a:lnTo>
                    <a:pt x="133721" y="989958"/>
                  </a:lnTo>
                  <a:lnTo>
                    <a:pt x="115842" y="1029809"/>
                  </a:lnTo>
                  <a:lnTo>
                    <a:pt x="99166" y="1070176"/>
                  </a:lnTo>
                  <a:lnTo>
                    <a:pt x="83715" y="1111039"/>
                  </a:lnTo>
                  <a:lnTo>
                    <a:pt x="69506" y="1152383"/>
                  </a:lnTo>
                  <a:lnTo>
                    <a:pt x="56559" y="1194192"/>
                  </a:lnTo>
                  <a:lnTo>
                    <a:pt x="44894" y="1236447"/>
                  </a:lnTo>
                  <a:lnTo>
                    <a:pt x="34528" y="1279133"/>
                  </a:lnTo>
                  <a:lnTo>
                    <a:pt x="25483" y="1322232"/>
                  </a:lnTo>
                  <a:lnTo>
                    <a:pt x="17776" y="1365728"/>
                  </a:lnTo>
                  <a:lnTo>
                    <a:pt x="11428" y="1409604"/>
                  </a:lnTo>
                  <a:lnTo>
                    <a:pt x="6457" y="1453844"/>
                  </a:lnTo>
                  <a:lnTo>
                    <a:pt x="2882" y="1498430"/>
                  </a:lnTo>
                  <a:lnTo>
                    <a:pt x="723" y="1543346"/>
                  </a:lnTo>
                  <a:lnTo>
                    <a:pt x="0" y="1588575"/>
                  </a:lnTo>
                  <a:lnTo>
                    <a:pt x="723" y="1633804"/>
                  </a:lnTo>
                  <a:lnTo>
                    <a:pt x="2882" y="1678720"/>
                  </a:lnTo>
                  <a:lnTo>
                    <a:pt x="6457" y="1723306"/>
                  </a:lnTo>
                  <a:lnTo>
                    <a:pt x="11428" y="1767546"/>
                  </a:lnTo>
                  <a:lnTo>
                    <a:pt x="17776" y="1811422"/>
                  </a:lnTo>
                  <a:lnTo>
                    <a:pt x="25483" y="1854919"/>
                  </a:lnTo>
                  <a:lnTo>
                    <a:pt x="34528" y="1898018"/>
                  </a:lnTo>
                  <a:lnTo>
                    <a:pt x="44894" y="1940704"/>
                  </a:lnTo>
                  <a:lnTo>
                    <a:pt x="56559" y="1982959"/>
                  </a:lnTo>
                  <a:lnTo>
                    <a:pt x="69506" y="2024767"/>
                  </a:lnTo>
                  <a:lnTo>
                    <a:pt x="83715" y="2066111"/>
                  </a:lnTo>
                  <a:lnTo>
                    <a:pt x="99166" y="2106975"/>
                  </a:lnTo>
                  <a:lnTo>
                    <a:pt x="115842" y="2147341"/>
                  </a:lnTo>
                  <a:lnTo>
                    <a:pt x="133721" y="2187193"/>
                  </a:lnTo>
                  <a:lnTo>
                    <a:pt x="152786" y="2226514"/>
                  </a:lnTo>
                  <a:lnTo>
                    <a:pt x="173017" y="2265287"/>
                  </a:lnTo>
                  <a:lnTo>
                    <a:pt x="194394" y="2303496"/>
                  </a:lnTo>
                  <a:lnTo>
                    <a:pt x="216899" y="2341123"/>
                  </a:lnTo>
                  <a:lnTo>
                    <a:pt x="240512" y="2378153"/>
                  </a:lnTo>
                  <a:lnTo>
                    <a:pt x="265215" y="2414567"/>
                  </a:lnTo>
                  <a:lnTo>
                    <a:pt x="290987" y="2450350"/>
                  </a:lnTo>
                  <a:lnTo>
                    <a:pt x="317809" y="2485485"/>
                  </a:lnTo>
                  <a:lnTo>
                    <a:pt x="345664" y="2519955"/>
                  </a:lnTo>
                  <a:lnTo>
                    <a:pt x="374530" y="2553743"/>
                  </a:lnTo>
                  <a:lnTo>
                    <a:pt x="404390" y="2586832"/>
                  </a:lnTo>
                  <a:lnTo>
                    <a:pt x="435223" y="2619206"/>
                  </a:lnTo>
                  <a:lnTo>
                    <a:pt x="467010" y="2650848"/>
                  </a:lnTo>
                  <a:lnTo>
                    <a:pt x="499734" y="2681741"/>
                  </a:lnTo>
                  <a:lnTo>
                    <a:pt x="533373" y="2711868"/>
                  </a:lnTo>
                  <a:lnTo>
                    <a:pt x="567909" y="2741213"/>
                  </a:lnTo>
                  <a:lnTo>
                    <a:pt x="603323" y="2769758"/>
                  </a:lnTo>
                  <a:lnTo>
                    <a:pt x="639595" y="2797488"/>
                  </a:lnTo>
                  <a:lnTo>
                    <a:pt x="676707" y="2824385"/>
                  </a:lnTo>
                  <a:lnTo>
                    <a:pt x="714638" y="2850433"/>
                  </a:lnTo>
                  <a:lnTo>
                    <a:pt x="753371" y="2875614"/>
                  </a:lnTo>
                  <a:lnTo>
                    <a:pt x="792885" y="2899913"/>
                  </a:lnTo>
                  <a:lnTo>
                    <a:pt x="833161" y="2923311"/>
                  </a:lnTo>
                  <a:lnTo>
                    <a:pt x="874181" y="2945793"/>
                  </a:lnTo>
                  <a:lnTo>
                    <a:pt x="915925" y="2967342"/>
                  </a:lnTo>
                  <a:lnTo>
                    <a:pt x="958373" y="2987941"/>
                  </a:lnTo>
                  <a:lnTo>
                    <a:pt x="1001507" y="3007573"/>
                  </a:lnTo>
                  <a:lnTo>
                    <a:pt x="1045307" y="3026221"/>
                  </a:lnTo>
                  <a:lnTo>
                    <a:pt x="1089755" y="3043869"/>
                  </a:lnTo>
                  <a:lnTo>
                    <a:pt x="1134830" y="3060500"/>
                  </a:lnTo>
                  <a:lnTo>
                    <a:pt x="1180514" y="3076097"/>
                  </a:lnTo>
                  <a:lnTo>
                    <a:pt x="1226787" y="3090644"/>
                  </a:lnTo>
                  <a:lnTo>
                    <a:pt x="1273631" y="3104123"/>
                  </a:lnTo>
                  <a:lnTo>
                    <a:pt x="1321025" y="3116518"/>
                  </a:lnTo>
                  <a:lnTo>
                    <a:pt x="1368952" y="3127812"/>
                  </a:lnTo>
                  <a:lnTo>
                    <a:pt x="1417391" y="3137988"/>
                  </a:lnTo>
                  <a:lnTo>
                    <a:pt x="1466323" y="3147030"/>
                  </a:lnTo>
                  <a:lnTo>
                    <a:pt x="1515730" y="3154921"/>
                  </a:lnTo>
                  <a:lnTo>
                    <a:pt x="1565591" y="3161643"/>
                  </a:lnTo>
                  <a:lnTo>
                    <a:pt x="1615888" y="3167181"/>
                  </a:lnTo>
                  <a:lnTo>
                    <a:pt x="1666602" y="3171518"/>
                  </a:lnTo>
                  <a:lnTo>
                    <a:pt x="1717713" y="3174636"/>
                  </a:lnTo>
                  <a:lnTo>
                    <a:pt x="1769202" y="3176519"/>
                  </a:lnTo>
                  <a:lnTo>
                    <a:pt x="1821050" y="3177151"/>
                  </a:lnTo>
                  <a:lnTo>
                    <a:pt x="1872898" y="3176519"/>
                  </a:lnTo>
                  <a:lnTo>
                    <a:pt x="1924387" y="3174636"/>
                  </a:lnTo>
                  <a:lnTo>
                    <a:pt x="1975498" y="3171518"/>
                  </a:lnTo>
                  <a:lnTo>
                    <a:pt x="2026211" y="3167181"/>
                  </a:lnTo>
                  <a:lnTo>
                    <a:pt x="2076509" y="3161643"/>
                  </a:lnTo>
                  <a:lnTo>
                    <a:pt x="2126370" y="3154921"/>
                  </a:lnTo>
                  <a:lnTo>
                    <a:pt x="2175776" y="3147030"/>
                  </a:lnTo>
                  <a:lnTo>
                    <a:pt x="2224709" y="3137988"/>
                  </a:lnTo>
                  <a:lnTo>
                    <a:pt x="2273148" y="3127812"/>
                  </a:lnTo>
                  <a:lnTo>
                    <a:pt x="2321074" y="3116518"/>
                  </a:lnTo>
                  <a:lnTo>
                    <a:pt x="2368469" y="3104123"/>
                  </a:lnTo>
                  <a:lnTo>
                    <a:pt x="2415312" y="3090644"/>
                  </a:lnTo>
                  <a:lnTo>
                    <a:pt x="2461586" y="3076097"/>
                  </a:lnTo>
                  <a:lnTo>
                    <a:pt x="2507270" y="3060500"/>
                  </a:lnTo>
                  <a:lnTo>
                    <a:pt x="2552345" y="3043869"/>
                  </a:lnTo>
                  <a:lnTo>
                    <a:pt x="2596792" y="3026221"/>
                  </a:lnTo>
                  <a:lnTo>
                    <a:pt x="2640592" y="3007573"/>
                  </a:lnTo>
                  <a:lnTo>
                    <a:pt x="2683726" y="2987941"/>
                  </a:lnTo>
                  <a:lnTo>
                    <a:pt x="2726175" y="2967342"/>
                  </a:lnTo>
                  <a:lnTo>
                    <a:pt x="2767918" y="2945793"/>
                  </a:lnTo>
                  <a:lnTo>
                    <a:pt x="2808938" y="2923311"/>
                  </a:lnTo>
                  <a:lnTo>
                    <a:pt x="2849214" y="2899913"/>
                  </a:lnTo>
                  <a:lnTo>
                    <a:pt x="2888729" y="2875614"/>
                  </a:lnTo>
                  <a:lnTo>
                    <a:pt x="2927461" y="2850433"/>
                  </a:lnTo>
                  <a:lnTo>
                    <a:pt x="2965393" y="2824385"/>
                  </a:lnTo>
                  <a:lnTo>
                    <a:pt x="3002504" y="2797488"/>
                  </a:lnTo>
                  <a:lnTo>
                    <a:pt x="3038777" y="2769758"/>
                  </a:lnTo>
                  <a:lnTo>
                    <a:pt x="3074190" y="2741213"/>
                  </a:lnTo>
                  <a:lnTo>
                    <a:pt x="3108727" y="2711868"/>
                  </a:lnTo>
                  <a:lnTo>
                    <a:pt x="3142366" y="2681741"/>
                  </a:lnTo>
                  <a:lnTo>
                    <a:pt x="3175089" y="2650848"/>
                  </a:lnTo>
                  <a:lnTo>
                    <a:pt x="3206877" y="2619206"/>
                  </a:lnTo>
                  <a:lnTo>
                    <a:pt x="3237710" y="2586832"/>
                  </a:lnTo>
                  <a:lnTo>
                    <a:pt x="3267569" y="2553743"/>
                  </a:lnTo>
                  <a:lnTo>
                    <a:pt x="3296436" y="2519955"/>
                  </a:lnTo>
                  <a:lnTo>
                    <a:pt x="3324290" y="2485485"/>
                  </a:lnTo>
                  <a:lnTo>
                    <a:pt x="3351113" y="2450350"/>
                  </a:lnTo>
                  <a:lnTo>
                    <a:pt x="3376885" y="2414567"/>
                  </a:lnTo>
                  <a:lnTo>
                    <a:pt x="3401587" y="2378153"/>
                  </a:lnTo>
                  <a:lnTo>
                    <a:pt x="3425201" y="2341123"/>
                  </a:lnTo>
                  <a:lnTo>
                    <a:pt x="3447706" y="2303496"/>
                  </a:lnTo>
                  <a:lnTo>
                    <a:pt x="3469083" y="2265287"/>
                  </a:lnTo>
                  <a:lnTo>
                    <a:pt x="3489314" y="2226514"/>
                  </a:lnTo>
                  <a:lnTo>
                    <a:pt x="3508379" y="2187193"/>
                  </a:lnTo>
                  <a:lnTo>
                    <a:pt x="3526258" y="2147341"/>
                  </a:lnTo>
                  <a:lnTo>
                    <a:pt x="3542933" y="2106975"/>
                  </a:lnTo>
                  <a:lnTo>
                    <a:pt x="3558385" y="2066111"/>
                  </a:lnTo>
                  <a:lnTo>
                    <a:pt x="3572594" y="2024767"/>
                  </a:lnTo>
                  <a:lnTo>
                    <a:pt x="3585541" y="1982959"/>
                  </a:lnTo>
                  <a:lnTo>
                    <a:pt x="3597206" y="1940704"/>
                  </a:lnTo>
                  <a:lnTo>
                    <a:pt x="3607571" y="1898018"/>
                  </a:lnTo>
                  <a:lnTo>
                    <a:pt x="3616617" y="1854919"/>
                  </a:lnTo>
                  <a:lnTo>
                    <a:pt x="3624323" y="1811422"/>
                  </a:lnTo>
                  <a:lnTo>
                    <a:pt x="3630672" y="1767546"/>
                  </a:lnTo>
                  <a:lnTo>
                    <a:pt x="3635643" y="1723306"/>
                  </a:lnTo>
                  <a:lnTo>
                    <a:pt x="3639218" y="1678720"/>
                  </a:lnTo>
                  <a:lnTo>
                    <a:pt x="3641377" y="1633804"/>
                  </a:lnTo>
                  <a:lnTo>
                    <a:pt x="3642100" y="1588575"/>
                  </a:lnTo>
                  <a:lnTo>
                    <a:pt x="3641377" y="1543346"/>
                  </a:lnTo>
                  <a:lnTo>
                    <a:pt x="3639218" y="1498430"/>
                  </a:lnTo>
                  <a:lnTo>
                    <a:pt x="3635643" y="1453844"/>
                  </a:lnTo>
                  <a:lnTo>
                    <a:pt x="3630672" y="1409604"/>
                  </a:lnTo>
                  <a:lnTo>
                    <a:pt x="3624323" y="1365728"/>
                  </a:lnTo>
                  <a:lnTo>
                    <a:pt x="3616617" y="1322232"/>
                  </a:lnTo>
                  <a:lnTo>
                    <a:pt x="3607571" y="1279133"/>
                  </a:lnTo>
                  <a:lnTo>
                    <a:pt x="3597206" y="1236447"/>
                  </a:lnTo>
                  <a:lnTo>
                    <a:pt x="3585541" y="1194192"/>
                  </a:lnTo>
                  <a:lnTo>
                    <a:pt x="3572594" y="1152383"/>
                  </a:lnTo>
                  <a:lnTo>
                    <a:pt x="3558385" y="1111039"/>
                  </a:lnTo>
                  <a:lnTo>
                    <a:pt x="3542933" y="1070176"/>
                  </a:lnTo>
                  <a:lnTo>
                    <a:pt x="3526258" y="1029809"/>
                  </a:lnTo>
                  <a:lnTo>
                    <a:pt x="3508379" y="989958"/>
                  </a:lnTo>
                  <a:lnTo>
                    <a:pt x="3489314" y="950637"/>
                  </a:lnTo>
                  <a:lnTo>
                    <a:pt x="3469083" y="911863"/>
                  </a:lnTo>
                  <a:lnTo>
                    <a:pt x="3447706" y="873655"/>
                  </a:lnTo>
                  <a:lnTo>
                    <a:pt x="3425201" y="836027"/>
                  </a:lnTo>
                  <a:lnTo>
                    <a:pt x="3401587" y="798998"/>
                  </a:lnTo>
                  <a:lnTo>
                    <a:pt x="3376885" y="762583"/>
                  </a:lnTo>
                  <a:lnTo>
                    <a:pt x="3351113" y="726800"/>
                  </a:lnTo>
                  <a:lnTo>
                    <a:pt x="3324290" y="691665"/>
                  </a:lnTo>
                  <a:lnTo>
                    <a:pt x="3296436" y="657196"/>
                  </a:lnTo>
                  <a:lnTo>
                    <a:pt x="3267569" y="623408"/>
                  </a:lnTo>
                  <a:lnTo>
                    <a:pt x="3237710" y="590318"/>
                  </a:lnTo>
                  <a:lnTo>
                    <a:pt x="3206877" y="557944"/>
                  </a:lnTo>
                  <a:lnTo>
                    <a:pt x="3175089" y="526303"/>
                  </a:lnTo>
                  <a:lnTo>
                    <a:pt x="3142366" y="495410"/>
                  </a:lnTo>
                  <a:lnTo>
                    <a:pt x="3108727" y="465282"/>
                  </a:lnTo>
                  <a:lnTo>
                    <a:pt x="3074190" y="435938"/>
                  </a:lnTo>
                  <a:lnTo>
                    <a:pt x="3038777" y="407392"/>
                  </a:lnTo>
                  <a:lnTo>
                    <a:pt x="3002504" y="379662"/>
                  </a:lnTo>
                  <a:lnTo>
                    <a:pt x="2965393" y="352765"/>
                  </a:lnTo>
                  <a:lnTo>
                    <a:pt x="2927461" y="326718"/>
                  </a:lnTo>
                  <a:lnTo>
                    <a:pt x="2888729" y="301536"/>
                  </a:lnTo>
                  <a:lnTo>
                    <a:pt x="2849214" y="277238"/>
                  </a:lnTo>
                  <a:lnTo>
                    <a:pt x="2808938" y="253839"/>
                  </a:lnTo>
                  <a:lnTo>
                    <a:pt x="2767918" y="231357"/>
                  </a:lnTo>
                  <a:lnTo>
                    <a:pt x="2726175" y="209808"/>
                  </a:lnTo>
                  <a:lnTo>
                    <a:pt x="2683726" y="189210"/>
                  </a:lnTo>
                  <a:lnTo>
                    <a:pt x="2640592" y="169578"/>
                  </a:lnTo>
                  <a:lnTo>
                    <a:pt x="2596792" y="150929"/>
                  </a:lnTo>
                  <a:lnTo>
                    <a:pt x="2552345" y="133281"/>
                  </a:lnTo>
                  <a:lnTo>
                    <a:pt x="2507270" y="116650"/>
                  </a:lnTo>
                  <a:lnTo>
                    <a:pt x="2461586" y="101053"/>
                  </a:lnTo>
                  <a:lnTo>
                    <a:pt x="2415312" y="86507"/>
                  </a:lnTo>
                  <a:lnTo>
                    <a:pt x="2368469" y="73028"/>
                  </a:lnTo>
                  <a:lnTo>
                    <a:pt x="2321074" y="60633"/>
                  </a:lnTo>
                  <a:lnTo>
                    <a:pt x="2273148" y="49339"/>
                  </a:lnTo>
                  <a:lnTo>
                    <a:pt x="2224709" y="39162"/>
                  </a:lnTo>
                  <a:lnTo>
                    <a:pt x="2175776" y="30120"/>
                  </a:lnTo>
                  <a:lnTo>
                    <a:pt x="2126370" y="22230"/>
                  </a:lnTo>
                  <a:lnTo>
                    <a:pt x="2076509" y="15507"/>
                  </a:lnTo>
                  <a:lnTo>
                    <a:pt x="2026211" y="9969"/>
                  </a:lnTo>
                  <a:lnTo>
                    <a:pt x="1975498" y="5633"/>
                  </a:lnTo>
                  <a:lnTo>
                    <a:pt x="1924387" y="2514"/>
                  </a:lnTo>
                  <a:lnTo>
                    <a:pt x="1872898" y="631"/>
                  </a:lnTo>
                  <a:lnTo>
                    <a:pt x="182105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526" y="2014780"/>
              <a:ext cx="3642360" cy="3177540"/>
            </a:xfrm>
            <a:custGeom>
              <a:avLst/>
              <a:gdLst/>
              <a:ahLst/>
              <a:cxnLst/>
              <a:rect l="l" t="t" r="r" b="b"/>
              <a:pathLst>
                <a:path w="3642359" h="3177540">
                  <a:moveTo>
                    <a:pt x="0" y="1588576"/>
                  </a:moveTo>
                  <a:lnTo>
                    <a:pt x="723" y="1543346"/>
                  </a:lnTo>
                  <a:lnTo>
                    <a:pt x="2882" y="1498430"/>
                  </a:lnTo>
                  <a:lnTo>
                    <a:pt x="6457" y="1453844"/>
                  </a:lnTo>
                  <a:lnTo>
                    <a:pt x="11428" y="1409605"/>
                  </a:lnTo>
                  <a:lnTo>
                    <a:pt x="17776" y="1365728"/>
                  </a:lnTo>
                  <a:lnTo>
                    <a:pt x="25483" y="1322232"/>
                  </a:lnTo>
                  <a:lnTo>
                    <a:pt x="34528" y="1279133"/>
                  </a:lnTo>
                  <a:lnTo>
                    <a:pt x="44894" y="1236447"/>
                  </a:lnTo>
                  <a:lnTo>
                    <a:pt x="56559" y="1194192"/>
                  </a:lnTo>
                  <a:lnTo>
                    <a:pt x="69506" y="1152384"/>
                  </a:lnTo>
                  <a:lnTo>
                    <a:pt x="83715" y="1111040"/>
                  </a:lnTo>
                  <a:lnTo>
                    <a:pt x="99166" y="1070176"/>
                  </a:lnTo>
                  <a:lnTo>
                    <a:pt x="115842" y="1029810"/>
                  </a:lnTo>
                  <a:lnTo>
                    <a:pt x="133721" y="989958"/>
                  </a:lnTo>
                  <a:lnTo>
                    <a:pt x="152786" y="950637"/>
                  </a:lnTo>
                  <a:lnTo>
                    <a:pt x="173017" y="911864"/>
                  </a:lnTo>
                  <a:lnTo>
                    <a:pt x="194394" y="873655"/>
                  </a:lnTo>
                  <a:lnTo>
                    <a:pt x="216899" y="836028"/>
                  </a:lnTo>
                  <a:lnTo>
                    <a:pt x="240512" y="798998"/>
                  </a:lnTo>
                  <a:lnTo>
                    <a:pt x="265215" y="762583"/>
                  </a:lnTo>
                  <a:lnTo>
                    <a:pt x="290987" y="726800"/>
                  </a:lnTo>
                  <a:lnTo>
                    <a:pt x="317810" y="691666"/>
                  </a:lnTo>
                  <a:lnTo>
                    <a:pt x="345664" y="657196"/>
                  </a:lnTo>
                  <a:lnTo>
                    <a:pt x="374530" y="623408"/>
                  </a:lnTo>
                  <a:lnTo>
                    <a:pt x="404390" y="590319"/>
                  </a:lnTo>
                  <a:lnTo>
                    <a:pt x="435223" y="557945"/>
                  </a:lnTo>
                  <a:lnTo>
                    <a:pt x="467011" y="526303"/>
                  </a:lnTo>
                  <a:lnTo>
                    <a:pt x="499734" y="495410"/>
                  </a:lnTo>
                  <a:lnTo>
                    <a:pt x="533373" y="465283"/>
                  </a:lnTo>
                  <a:lnTo>
                    <a:pt x="567909" y="435938"/>
                  </a:lnTo>
                  <a:lnTo>
                    <a:pt x="603323" y="407392"/>
                  </a:lnTo>
                  <a:lnTo>
                    <a:pt x="639595" y="379662"/>
                  </a:lnTo>
                  <a:lnTo>
                    <a:pt x="676707" y="352765"/>
                  </a:lnTo>
                  <a:lnTo>
                    <a:pt x="714639" y="326718"/>
                  </a:lnTo>
                  <a:lnTo>
                    <a:pt x="753371" y="301536"/>
                  </a:lnTo>
                  <a:lnTo>
                    <a:pt x="792885" y="277238"/>
                  </a:lnTo>
                  <a:lnTo>
                    <a:pt x="833162" y="253839"/>
                  </a:lnTo>
                  <a:lnTo>
                    <a:pt x="874181" y="231357"/>
                  </a:lnTo>
                  <a:lnTo>
                    <a:pt x="915925" y="209808"/>
                  </a:lnTo>
                  <a:lnTo>
                    <a:pt x="958373" y="189210"/>
                  </a:lnTo>
                  <a:lnTo>
                    <a:pt x="1001507" y="169578"/>
                  </a:lnTo>
                  <a:lnTo>
                    <a:pt x="1045308" y="150929"/>
                  </a:lnTo>
                  <a:lnTo>
                    <a:pt x="1089755" y="133281"/>
                  </a:lnTo>
                  <a:lnTo>
                    <a:pt x="1134830" y="116650"/>
                  </a:lnTo>
                  <a:lnTo>
                    <a:pt x="1180514" y="101053"/>
                  </a:lnTo>
                  <a:lnTo>
                    <a:pt x="1226787" y="86507"/>
                  </a:lnTo>
                  <a:lnTo>
                    <a:pt x="1273631" y="73028"/>
                  </a:lnTo>
                  <a:lnTo>
                    <a:pt x="1321026" y="60633"/>
                  </a:lnTo>
                  <a:lnTo>
                    <a:pt x="1368952" y="49339"/>
                  </a:lnTo>
                  <a:lnTo>
                    <a:pt x="1417391" y="39162"/>
                  </a:lnTo>
                  <a:lnTo>
                    <a:pt x="1466323" y="30121"/>
                  </a:lnTo>
                  <a:lnTo>
                    <a:pt x="1515730" y="22230"/>
                  </a:lnTo>
                  <a:lnTo>
                    <a:pt x="1565592" y="15507"/>
                  </a:lnTo>
                  <a:lnTo>
                    <a:pt x="1615889" y="9969"/>
                  </a:lnTo>
                  <a:lnTo>
                    <a:pt x="1666602" y="5633"/>
                  </a:lnTo>
                  <a:lnTo>
                    <a:pt x="1717713" y="2514"/>
                  </a:lnTo>
                  <a:lnTo>
                    <a:pt x="1769203" y="631"/>
                  </a:lnTo>
                  <a:lnTo>
                    <a:pt x="1821051" y="0"/>
                  </a:lnTo>
                  <a:lnTo>
                    <a:pt x="1872898" y="631"/>
                  </a:lnTo>
                  <a:lnTo>
                    <a:pt x="1924387" y="2514"/>
                  </a:lnTo>
                  <a:lnTo>
                    <a:pt x="1975498" y="5633"/>
                  </a:lnTo>
                  <a:lnTo>
                    <a:pt x="2026212" y="9969"/>
                  </a:lnTo>
                  <a:lnTo>
                    <a:pt x="2076509" y="15507"/>
                  </a:lnTo>
                  <a:lnTo>
                    <a:pt x="2126371" y="22230"/>
                  </a:lnTo>
                  <a:lnTo>
                    <a:pt x="2175777" y="30121"/>
                  </a:lnTo>
                  <a:lnTo>
                    <a:pt x="2224710" y="39162"/>
                  </a:lnTo>
                  <a:lnTo>
                    <a:pt x="2273149" y="49339"/>
                  </a:lnTo>
                  <a:lnTo>
                    <a:pt x="2321075" y="60633"/>
                  </a:lnTo>
                  <a:lnTo>
                    <a:pt x="2368470" y="73028"/>
                  </a:lnTo>
                  <a:lnTo>
                    <a:pt x="2415313" y="86507"/>
                  </a:lnTo>
                  <a:lnTo>
                    <a:pt x="2461587" y="101053"/>
                  </a:lnTo>
                  <a:lnTo>
                    <a:pt x="2507270" y="116650"/>
                  </a:lnTo>
                  <a:lnTo>
                    <a:pt x="2552346" y="133281"/>
                  </a:lnTo>
                  <a:lnTo>
                    <a:pt x="2596793" y="150929"/>
                  </a:lnTo>
                  <a:lnTo>
                    <a:pt x="2640593" y="169578"/>
                  </a:lnTo>
                  <a:lnTo>
                    <a:pt x="2683727" y="189210"/>
                  </a:lnTo>
                  <a:lnTo>
                    <a:pt x="2726175" y="209808"/>
                  </a:lnTo>
                  <a:lnTo>
                    <a:pt x="2767919" y="231357"/>
                  </a:lnTo>
                  <a:lnTo>
                    <a:pt x="2808939" y="253839"/>
                  </a:lnTo>
                  <a:lnTo>
                    <a:pt x="2849215" y="277238"/>
                  </a:lnTo>
                  <a:lnTo>
                    <a:pt x="2888729" y="301536"/>
                  </a:lnTo>
                  <a:lnTo>
                    <a:pt x="2927462" y="326718"/>
                  </a:lnTo>
                  <a:lnTo>
                    <a:pt x="2965393" y="352765"/>
                  </a:lnTo>
                  <a:lnTo>
                    <a:pt x="3002505" y="379662"/>
                  </a:lnTo>
                  <a:lnTo>
                    <a:pt x="3038777" y="407392"/>
                  </a:lnTo>
                  <a:lnTo>
                    <a:pt x="3074191" y="435938"/>
                  </a:lnTo>
                  <a:lnTo>
                    <a:pt x="3108727" y="465283"/>
                  </a:lnTo>
                  <a:lnTo>
                    <a:pt x="3142367" y="495410"/>
                  </a:lnTo>
                  <a:lnTo>
                    <a:pt x="3175090" y="526303"/>
                  </a:lnTo>
                  <a:lnTo>
                    <a:pt x="3206877" y="557945"/>
                  </a:lnTo>
                  <a:lnTo>
                    <a:pt x="3237711" y="590319"/>
                  </a:lnTo>
                  <a:lnTo>
                    <a:pt x="3267570" y="623408"/>
                  </a:lnTo>
                  <a:lnTo>
                    <a:pt x="3296436" y="657196"/>
                  </a:lnTo>
                  <a:lnTo>
                    <a:pt x="3324291" y="691666"/>
                  </a:lnTo>
                  <a:lnTo>
                    <a:pt x="3351113" y="726800"/>
                  </a:lnTo>
                  <a:lnTo>
                    <a:pt x="3376886" y="762583"/>
                  </a:lnTo>
                  <a:lnTo>
                    <a:pt x="3401588" y="798998"/>
                  </a:lnTo>
                  <a:lnTo>
                    <a:pt x="3425201" y="836028"/>
                  </a:lnTo>
                  <a:lnTo>
                    <a:pt x="3447706" y="873655"/>
                  </a:lnTo>
                  <a:lnTo>
                    <a:pt x="3469083" y="911864"/>
                  </a:lnTo>
                  <a:lnTo>
                    <a:pt x="3489314" y="950637"/>
                  </a:lnTo>
                  <a:lnTo>
                    <a:pt x="3508379" y="989958"/>
                  </a:lnTo>
                  <a:lnTo>
                    <a:pt x="3526258" y="1029810"/>
                  </a:lnTo>
                  <a:lnTo>
                    <a:pt x="3542934" y="1070176"/>
                  </a:lnTo>
                  <a:lnTo>
                    <a:pt x="3558385" y="1111040"/>
                  </a:lnTo>
                  <a:lnTo>
                    <a:pt x="3572594" y="1152384"/>
                  </a:lnTo>
                  <a:lnTo>
                    <a:pt x="3585541" y="1194192"/>
                  </a:lnTo>
                  <a:lnTo>
                    <a:pt x="3597206" y="1236447"/>
                  </a:lnTo>
                  <a:lnTo>
                    <a:pt x="3607572" y="1279133"/>
                  </a:lnTo>
                  <a:lnTo>
                    <a:pt x="3616617" y="1322232"/>
                  </a:lnTo>
                  <a:lnTo>
                    <a:pt x="3624324" y="1365728"/>
                  </a:lnTo>
                  <a:lnTo>
                    <a:pt x="3630672" y="1409605"/>
                  </a:lnTo>
                  <a:lnTo>
                    <a:pt x="3635643" y="1453844"/>
                  </a:lnTo>
                  <a:lnTo>
                    <a:pt x="3639218" y="1498430"/>
                  </a:lnTo>
                  <a:lnTo>
                    <a:pt x="3641377" y="1543346"/>
                  </a:lnTo>
                  <a:lnTo>
                    <a:pt x="3642101" y="1588576"/>
                  </a:lnTo>
                  <a:lnTo>
                    <a:pt x="3641377" y="1633805"/>
                  </a:lnTo>
                  <a:lnTo>
                    <a:pt x="3639218" y="1678721"/>
                  </a:lnTo>
                  <a:lnTo>
                    <a:pt x="3635643" y="1723307"/>
                  </a:lnTo>
                  <a:lnTo>
                    <a:pt x="3630672" y="1767546"/>
                  </a:lnTo>
                  <a:lnTo>
                    <a:pt x="3624324" y="1811423"/>
                  </a:lnTo>
                  <a:lnTo>
                    <a:pt x="3616617" y="1854919"/>
                  </a:lnTo>
                  <a:lnTo>
                    <a:pt x="3607572" y="1898018"/>
                  </a:lnTo>
                  <a:lnTo>
                    <a:pt x="3597206" y="1940704"/>
                  </a:lnTo>
                  <a:lnTo>
                    <a:pt x="3585541" y="1982959"/>
                  </a:lnTo>
                  <a:lnTo>
                    <a:pt x="3572594" y="2024767"/>
                  </a:lnTo>
                  <a:lnTo>
                    <a:pt x="3558385" y="2066111"/>
                  </a:lnTo>
                  <a:lnTo>
                    <a:pt x="3542934" y="2106975"/>
                  </a:lnTo>
                  <a:lnTo>
                    <a:pt x="3526258" y="2147341"/>
                  </a:lnTo>
                  <a:lnTo>
                    <a:pt x="3508379" y="2187193"/>
                  </a:lnTo>
                  <a:lnTo>
                    <a:pt x="3489314" y="2226514"/>
                  </a:lnTo>
                  <a:lnTo>
                    <a:pt x="3469083" y="2265287"/>
                  </a:lnTo>
                  <a:lnTo>
                    <a:pt x="3447706" y="2303496"/>
                  </a:lnTo>
                  <a:lnTo>
                    <a:pt x="3425201" y="2341123"/>
                  </a:lnTo>
                  <a:lnTo>
                    <a:pt x="3401588" y="2378153"/>
                  </a:lnTo>
                  <a:lnTo>
                    <a:pt x="3376886" y="2414567"/>
                  </a:lnTo>
                  <a:lnTo>
                    <a:pt x="3351113" y="2450351"/>
                  </a:lnTo>
                  <a:lnTo>
                    <a:pt x="3324291" y="2485485"/>
                  </a:lnTo>
                  <a:lnTo>
                    <a:pt x="3296436" y="2519955"/>
                  </a:lnTo>
                  <a:lnTo>
                    <a:pt x="3267570" y="2553743"/>
                  </a:lnTo>
                  <a:lnTo>
                    <a:pt x="3237711" y="2586832"/>
                  </a:lnTo>
                  <a:lnTo>
                    <a:pt x="3206877" y="2619206"/>
                  </a:lnTo>
                  <a:lnTo>
                    <a:pt x="3175090" y="2650848"/>
                  </a:lnTo>
                  <a:lnTo>
                    <a:pt x="3142367" y="2681741"/>
                  </a:lnTo>
                  <a:lnTo>
                    <a:pt x="3108727" y="2711868"/>
                  </a:lnTo>
                  <a:lnTo>
                    <a:pt x="3074191" y="2741213"/>
                  </a:lnTo>
                  <a:lnTo>
                    <a:pt x="3038777" y="2769759"/>
                  </a:lnTo>
                  <a:lnTo>
                    <a:pt x="3002505" y="2797489"/>
                  </a:lnTo>
                  <a:lnTo>
                    <a:pt x="2965393" y="2824386"/>
                  </a:lnTo>
                  <a:lnTo>
                    <a:pt x="2927462" y="2850433"/>
                  </a:lnTo>
                  <a:lnTo>
                    <a:pt x="2888729" y="2875615"/>
                  </a:lnTo>
                  <a:lnTo>
                    <a:pt x="2849215" y="2899913"/>
                  </a:lnTo>
                  <a:lnTo>
                    <a:pt x="2808939" y="2923312"/>
                  </a:lnTo>
                  <a:lnTo>
                    <a:pt x="2767919" y="2945794"/>
                  </a:lnTo>
                  <a:lnTo>
                    <a:pt x="2726175" y="2967342"/>
                  </a:lnTo>
                  <a:lnTo>
                    <a:pt x="2683727" y="2987941"/>
                  </a:lnTo>
                  <a:lnTo>
                    <a:pt x="2640593" y="3007573"/>
                  </a:lnTo>
                  <a:lnTo>
                    <a:pt x="2596793" y="3026222"/>
                  </a:lnTo>
                  <a:lnTo>
                    <a:pt x="2552346" y="3043870"/>
                  </a:lnTo>
                  <a:lnTo>
                    <a:pt x="2507270" y="3060501"/>
                  </a:lnTo>
                  <a:lnTo>
                    <a:pt x="2461587" y="3076098"/>
                  </a:lnTo>
                  <a:lnTo>
                    <a:pt x="2415313" y="3090644"/>
                  </a:lnTo>
                  <a:lnTo>
                    <a:pt x="2368470" y="3104123"/>
                  </a:lnTo>
                  <a:lnTo>
                    <a:pt x="2321075" y="3116518"/>
                  </a:lnTo>
                  <a:lnTo>
                    <a:pt x="2273149" y="3127812"/>
                  </a:lnTo>
                  <a:lnTo>
                    <a:pt x="2224710" y="3137989"/>
                  </a:lnTo>
                  <a:lnTo>
                    <a:pt x="2175777" y="3147031"/>
                  </a:lnTo>
                  <a:lnTo>
                    <a:pt x="2126371" y="3154921"/>
                  </a:lnTo>
                  <a:lnTo>
                    <a:pt x="2076509" y="3161644"/>
                  </a:lnTo>
                  <a:lnTo>
                    <a:pt x="2026212" y="3167182"/>
                  </a:lnTo>
                  <a:lnTo>
                    <a:pt x="1975498" y="3171519"/>
                  </a:lnTo>
                  <a:lnTo>
                    <a:pt x="1924387" y="3174637"/>
                  </a:lnTo>
                  <a:lnTo>
                    <a:pt x="1872898" y="3176520"/>
                  </a:lnTo>
                  <a:lnTo>
                    <a:pt x="1821051" y="3177152"/>
                  </a:lnTo>
                  <a:lnTo>
                    <a:pt x="1769203" y="3176520"/>
                  </a:lnTo>
                  <a:lnTo>
                    <a:pt x="1717713" y="3174637"/>
                  </a:lnTo>
                  <a:lnTo>
                    <a:pt x="1666602" y="3171519"/>
                  </a:lnTo>
                  <a:lnTo>
                    <a:pt x="1615889" y="3167182"/>
                  </a:lnTo>
                  <a:lnTo>
                    <a:pt x="1565592" y="3161644"/>
                  </a:lnTo>
                  <a:lnTo>
                    <a:pt x="1515730" y="3154921"/>
                  </a:lnTo>
                  <a:lnTo>
                    <a:pt x="1466323" y="3147031"/>
                  </a:lnTo>
                  <a:lnTo>
                    <a:pt x="1417391" y="3137989"/>
                  </a:lnTo>
                  <a:lnTo>
                    <a:pt x="1368952" y="3127812"/>
                  </a:lnTo>
                  <a:lnTo>
                    <a:pt x="1321026" y="3116518"/>
                  </a:lnTo>
                  <a:lnTo>
                    <a:pt x="1273631" y="3104123"/>
                  </a:lnTo>
                  <a:lnTo>
                    <a:pt x="1226787" y="3090644"/>
                  </a:lnTo>
                  <a:lnTo>
                    <a:pt x="1180514" y="3076098"/>
                  </a:lnTo>
                  <a:lnTo>
                    <a:pt x="1134830" y="3060501"/>
                  </a:lnTo>
                  <a:lnTo>
                    <a:pt x="1089755" y="3043870"/>
                  </a:lnTo>
                  <a:lnTo>
                    <a:pt x="1045308" y="3026222"/>
                  </a:lnTo>
                  <a:lnTo>
                    <a:pt x="1001507" y="3007573"/>
                  </a:lnTo>
                  <a:lnTo>
                    <a:pt x="958373" y="2987941"/>
                  </a:lnTo>
                  <a:lnTo>
                    <a:pt x="915925" y="2967342"/>
                  </a:lnTo>
                  <a:lnTo>
                    <a:pt x="874181" y="2945794"/>
                  </a:lnTo>
                  <a:lnTo>
                    <a:pt x="833162" y="2923312"/>
                  </a:lnTo>
                  <a:lnTo>
                    <a:pt x="792885" y="2899913"/>
                  </a:lnTo>
                  <a:lnTo>
                    <a:pt x="753371" y="2875615"/>
                  </a:lnTo>
                  <a:lnTo>
                    <a:pt x="714639" y="2850433"/>
                  </a:lnTo>
                  <a:lnTo>
                    <a:pt x="676707" y="2824386"/>
                  </a:lnTo>
                  <a:lnTo>
                    <a:pt x="639595" y="2797489"/>
                  </a:lnTo>
                  <a:lnTo>
                    <a:pt x="603323" y="2769759"/>
                  </a:lnTo>
                  <a:lnTo>
                    <a:pt x="567909" y="2741213"/>
                  </a:lnTo>
                  <a:lnTo>
                    <a:pt x="533373" y="2711868"/>
                  </a:lnTo>
                  <a:lnTo>
                    <a:pt x="499734" y="2681741"/>
                  </a:lnTo>
                  <a:lnTo>
                    <a:pt x="467011" y="2650848"/>
                  </a:lnTo>
                  <a:lnTo>
                    <a:pt x="435223" y="2619206"/>
                  </a:lnTo>
                  <a:lnTo>
                    <a:pt x="404390" y="2586832"/>
                  </a:lnTo>
                  <a:lnTo>
                    <a:pt x="374530" y="2553743"/>
                  </a:lnTo>
                  <a:lnTo>
                    <a:pt x="345664" y="2519955"/>
                  </a:lnTo>
                  <a:lnTo>
                    <a:pt x="317810" y="2485485"/>
                  </a:lnTo>
                  <a:lnTo>
                    <a:pt x="290987" y="2450351"/>
                  </a:lnTo>
                  <a:lnTo>
                    <a:pt x="265215" y="2414567"/>
                  </a:lnTo>
                  <a:lnTo>
                    <a:pt x="240512" y="2378153"/>
                  </a:lnTo>
                  <a:lnTo>
                    <a:pt x="216899" y="2341123"/>
                  </a:lnTo>
                  <a:lnTo>
                    <a:pt x="194394" y="2303496"/>
                  </a:lnTo>
                  <a:lnTo>
                    <a:pt x="173017" y="2265287"/>
                  </a:lnTo>
                  <a:lnTo>
                    <a:pt x="152786" y="2226514"/>
                  </a:lnTo>
                  <a:lnTo>
                    <a:pt x="133721" y="2187193"/>
                  </a:lnTo>
                  <a:lnTo>
                    <a:pt x="115842" y="2147341"/>
                  </a:lnTo>
                  <a:lnTo>
                    <a:pt x="99166" y="2106975"/>
                  </a:lnTo>
                  <a:lnTo>
                    <a:pt x="83715" y="2066111"/>
                  </a:lnTo>
                  <a:lnTo>
                    <a:pt x="69506" y="2024767"/>
                  </a:lnTo>
                  <a:lnTo>
                    <a:pt x="56559" y="1982959"/>
                  </a:lnTo>
                  <a:lnTo>
                    <a:pt x="44894" y="1940704"/>
                  </a:lnTo>
                  <a:lnTo>
                    <a:pt x="34528" y="1898018"/>
                  </a:lnTo>
                  <a:lnTo>
                    <a:pt x="25483" y="1854919"/>
                  </a:lnTo>
                  <a:lnTo>
                    <a:pt x="17776" y="1811423"/>
                  </a:lnTo>
                  <a:lnTo>
                    <a:pt x="11428" y="1767546"/>
                  </a:lnTo>
                  <a:lnTo>
                    <a:pt x="6457" y="1723307"/>
                  </a:lnTo>
                  <a:lnTo>
                    <a:pt x="2882" y="1678721"/>
                  </a:lnTo>
                  <a:lnTo>
                    <a:pt x="723" y="1633805"/>
                  </a:lnTo>
                  <a:lnTo>
                    <a:pt x="0" y="1588576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5853" y="3199891"/>
            <a:ext cx="24091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1605" marR="5080" indent="-129539">
              <a:lnSpc>
                <a:spcPct val="100800"/>
              </a:lnSpc>
              <a:spcBef>
                <a:spcPts val="7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FUNDAMENTOS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PROGRAMACIÓN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1082" y="800154"/>
            <a:ext cx="2223135" cy="2098675"/>
            <a:chOff x="1451082" y="800154"/>
            <a:chExt cx="2223135" cy="209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4258" y="803329"/>
              <a:ext cx="2216256" cy="20922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4257" y="80332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60711" y="1367028"/>
            <a:ext cx="1403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¿QUÉS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ES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 P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RAM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C 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IÓN?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8682" y="704580"/>
            <a:ext cx="2223135" cy="2098675"/>
            <a:chOff x="8918682" y="704580"/>
            <a:chExt cx="2223135" cy="20986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1858" y="707755"/>
              <a:ext cx="2216256" cy="20922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21857" y="707755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86509" y="1590547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ALGORITMOS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30418" y="4204614"/>
            <a:ext cx="2223135" cy="2098675"/>
            <a:chOff x="1430418" y="4204614"/>
            <a:chExt cx="2223135" cy="20986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593" y="4207789"/>
              <a:ext cx="2216256" cy="20922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3593" y="4207789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5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82179" y="4771644"/>
            <a:ext cx="1319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TIPOS 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67023" y="4202032"/>
            <a:ext cx="2223135" cy="2098675"/>
            <a:chOff x="8867023" y="4202032"/>
            <a:chExt cx="2223135" cy="20986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0198" y="4205207"/>
              <a:ext cx="2216256" cy="20922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70198" y="4205207"/>
              <a:ext cx="2216785" cy="2092325"/>
            </a:xfrm>
            <a:custGeom>
              <a:avLst/>
              <a:gdLst/>
              <a:ahLst/>
              <a:cxnLst/>
              <a:rect l="l" t="t" r="r" b="b"/>
              <a:pathLst>
                <a:path w="2216784" h="2092325">
                  <a:moveTo>
                    <a:pt x="0" y="1046135"/>
                  </a:moveTo>
                  <a:lnTo>
                    <a:pt x="1079" y="999536"/>
                  </a:lnTo>
                  <a:lnTo>
                    <a:pt x="4288" y="953459"/>
                  </a:lnTo>
                  <a:lnTo>
                    <a:pt x="9582" y="907946"/>
                  </a:lnTo>
                  <a:lnTo>
                    <a:pt x="16914" y="863041"/>
                  </a:lnTo>
                  <a:lnTo>
                    <a:pt x="26241" y="818785"/>
                  </a:lnTo>
                  <a:lnTo>
                    <a:pt x="37517" y="775221"/>
                  </a:lnTo>
                  <a:lnTo>
                    <a:pt x="50697" y="732392"/>
                  </a:lnTo>
                  <a:lnTo>
                    <a:pt x="65737" y="690339"/>
                  </a:lnTo>
                  <a:lnTo>
                    <a:pt x="82590" y="649107"/>
                  </a:lnTo>
                  <a:lnTo>
                    <a:pt x="101213" y="608736"/>
                  </a:lnTo>
                  <a:lnTo>
                    <a:pt x="121559" y="569271"/>
                  </a:lnTo>
                  <a:lnTo>
                    <a:pt x="143584" y="530752"/>
                  </a:lnTo>
                  <a:lnTo>
                    <a:pt x="167244" y="493223"/>
                  </a:lnTo>
                  <a:lnTo>
                    <a:pt x="192492" y="456726"/>
                  </a:lnTo>
                  <a:lnTo>
                    <a:pt x="219284" y="421304"/>
                  </a:lnTo>
                  <a:lnTo>
                    <a:pt x="247575" y="387000"/>
                  </a:lnTo>
                  <a:lnTo>
                    <a:pt x="277319" y="353855"/>
                  </a:lnTo>
                  <a:lnTo>
                    <a:pt x="308472" y="321913"/>
                  </a:lnTo>
                  <a:lnTo>
                    <a:pt x="340989" y="291215"/>
                  </a:lnTo>
                  <a:lnTo>
                    <a:pt x="374824" y="261805"/>
                  </a:lnTo>
                  <a:lnTo>
                    <a:pt x="409933" y="233724"/>
                  </a:lnTo>
                  <a:lnTo>
                    <a:pt x="446271" y="207016"/>
                  </a:lnTo>
                  <a:lnTo>
                    <a:pt x="483792" y="181723"/>
                  </a:lnTo>
                  <a:lnTo>
                    <a:pt x="522451" y="157887"/>
                  </a:lnTo>
                  <a:lnTo>
                    <a:pt x="562204" y="135552"/>
                  </a:lnTo>
                  <a:lnTo>
                    <a:pt x="603005" y="114759"/>
                  </a:lnTo>
                  <a:lnTo>
                    <a:pt x="644810" y="95550"/>
                  </a:lnTo>
                  <a:lnTo>
                    <a:pt x="687573" y="77970"/>
                  </a:lnTo>
                  <a:lnTo>
                    <a:pt x="731249" y="62059"/>
                  </a:lnTo>
                  <a:lnTo>
                    <a:pt x="775793" y="47861"/>
                  </a:lnTo>
                  <a:lnTo>
                    <a:pt x="821160" y="35418"/>
                  </a:lnTo>
                  <a:lnTo>
                    <a:pt x="867306" y="24773"/>
                  </a:lnTo>
                  <a:lnTo>
                    <a:pt x="914184" y="15968"/>
                  </a:lnTo>
                  <a:lnTo>
                    <a:pt x="961751" y="9046"/>
                  </a:lnTo>
                  <a:lnTo>
                    <a:pt x="1009961" y="4048"/>
                  </a:lnTo>
                  <a:lnTo>
                    <a:pt x="1058768" y="1019"/>
                  </a:lnTo>
                  <a:lnTo>
                    <a:pt x="1108129" y="0"/>
                  </a:lnTo>
                  <a:lnTo>
                    <a:pt x="1157489" y="1019"/>
                  </a:lnTo>
                  <a:lnTo>
                    <a:pt x="1206296" y="4048"/>
                  </a:lnTo>
                  <a:lnTo>
                    <a:pt x="1254506" y="9046"/>
                  </a:lnTo>
                  <a:lnTo>
                    <a:pt x="1302072" y="15968"/>
                  </a:lnTo>
                  <a:lnTo>
                    <a:pt x="1348951" y="24773"/>
                  </a:lnTo>
                  <a:lnTo>
                    <a:pt x="1395096" y="35418"/>
                  </a:lnTo>
                  <a:lnTo>
                    <a:pt x="1440464" y="47861"/>
                  </a:lnTo>
                  <a:lnTo>
                    <a:pt x="1485008" y="62059"/>
                  </a:lnTo>
                  <a:lnTo>
                    <a:pt x="1528684" y="77970"/>
                  </a:lnTo>
                  <a:lnTo>
                    <a:pt x="1571447" y="95550"/>
                  </a:lnTo>
                  <a:lnTo>
                    <a:pt x="1613251" y="114759"/>
                  </a:lnTo>
                  <a:lnTo>
                    <a:pt x="1654052" y="135552"/>
                  </a:lnTo>
                  <a:lnTo>
                    <a:pt x="1693805" y="157887"/>
                  </a:lnTo>
                  <a:lnTo>
                    <a:pt x="1732464" y="181723"/>
                  </a:lnTo>
                  <a:lnTo>
                    <a:pt x="1769985" y="207016"/>
                  </a:lnTo>
                  <a:lnTo>
                    <a:pt x="1806323" y="233724"/>
                  </a:lnTo>
                  <a:lnTo>
                    <a:pt x="1841432" y="261805"/>
                  </a:lnTo>
                  <a:lnTo>
                    <a:pt x="1875267" y="291215"/>
                  </a:lnTo>
                  <a:lnTo>
                    <a:pt x="1907784" y="321913"/>
                  </a:lnTo>
                  <a:lnTo>
                    <a:pt x="1938937" y="353855"/>
                  </a:lnTo>
                  <a:lnTo>
                    <a:pt x="1968682" y="387000"/>
                  </a:lnTo>
                  <a:lnTo>
                    <a:pt x="1996972" y="421304"/>
                  </a:lnTo>
                  <a:lnTo>
                    <a:pt x="2023764" y="456726"/>
                  </a:lnTo>
                  <a:lnTo>
                    <a:pt x="2049012" y="493223"/>
                  </a:lnTo>
                  <a:lnTo>
                    <a:pt x="2072672" y="530752"/>
                  </a:lnTo>
                  <a:lnTo>
                    <a:pt x="2094697" y="569271"/>
                  </a:lnTo>
                  <a:lnTo>
                    <a:pt x="2115043" y="608736"/>
                  </a:lnTo>
                  <a:lnTo>
                    <a:pt x="2133666" y="649107"/>
                  </a:lnTo>
                  <a:lnTo>
                    <a:pt x="2150519" y="690339"/>
                  </a:lnTo>
                  <a:lnTo>
                    <a:pt x="2165559" y="732392"/>
                  </a:lnTo>
                  <a:lnTo>
                    <a:pt x="2178739" y="775221"/>
                  </a:lnTo>
                  <a:lnTo>
                    <a:pt x="2190015" y="818785"/>
                  </a:lnTo>
                  <a:lnTo>
                    <a:pt x="2199342" y="863041"/>
                  </a:lnTo>
                  <a:lnTo>
                    <a:pt x="2206674" y="907946"/>
                  </a:lnTo>
                  <a:lnTo>
                    <a:pt x="2211968" y="953459"/>
                  </a:lnTo>
                  <a:lnTo>
                    <a:pt x="2215177" y="999536"/>
                  </a:lnTo>
                  <a:lnTo>
                    <a:pt x="2216257" y="1046135"/>
                  </a:lnTo>
                  <a:lnTo>
                    <a:pt x="2215177" y="1092734"/>
                  </a:lnTo>
                  <a:lnTo>
                    <a:pt x="2211968" y="1138811"/>
                  </a:lnTo>
                  <a:lnTo>
                    <a:pt x="2206674" y="1184323"/>
                  </a:lnTo>
                  <a:lnTo>
                    <a:pt x="2199342" y="1229229"/>
                  </a:lnTo>
                  <a:lnTo>
                    <a:pt x="2190015" y="1273485"/>
                  </a:lnTo>
                  <a:lnTo>
                    <a:pt x="2178739" y="1317049"/>
                  </a:lnTo>
                  <a:lnTo>
                    <a:pt x="2165559" y="1359878"/>
                  </a:lnTo>
                  <a:lnTo>
                    <a:pt x="2150519" y="1401930"/>
                  </a:lnTo>
                  <a:lnTo>
                    <a:pt x="2133666" y="1443163"/>
                  </a:lnTo>
                  <a:lnTo>
                    <a:pt x="2115043" y="1483533"/>
                  </a:lnTo>
                  <a:lnTo>
                    <a:pt x="2094697" y="1522999"/>
                  </a:lnTo>
                  <a:lnTo>
                    <a:pt x="2072672" y="1561518"/>
                  </a:lnTo>
                  <a:lnTo>
                    <a:pt x="2049012" y="1599047"/>
                  </a:lnTo>
                  <a:lnTo>
                    <a:pt x="2023764" y="1635543"/>
                  </a:lnTo>
                  <a:lnTo>
                    <a:pt x="1996972" y="1670965"/>
                  </a:lnTo>
                  <a:lnTo>
                    <a:pt x="1968682" y="1705270"/>
                  </a:lnTo>
                  <a:lnTo>
                    <a:pt x="1938937" y="1738415"/>
                  </a:lnTo>
                  <a:lnTo>
                    <a:pt x="1907784" y="1770357"/>
                  </a:lnTo>
                  <a:lnTo>
                    <a:pt x="1875267" y="1801055"/>
                  </a:lnTo>
                  <a:lnTo>
                    <a:pt x="1841432" y="1830465"/>
                  </a:lnTo>
                  <a:lnTo>
                    <a:pt x="1806323" y="1858546"/>
                  </a:lnTo>
                  <a:lnTo>
                    <a:pt x="1769985" y="1885254"/>
                  </a:lnTo>
                  <a:lnTo>
                    <a:pt x="1732464" y="1910547"/>
                  </a:lnTo>
                  <a:lnTo>
                    <a:pt x="1693805" y="1934383"/>
                  </a:lnTo>
                  <a:lnTo>
                    <a:pt x="1654052" y="1956718"/>
                  </a:lnTo>
                  <a:lnTo>
                    <a:pt x="1613251" y="1977511"/>
                  </a:lnTo>
                  <a:lnTo>
                    <a:pt x="1571447" y="1996720"/>
                  </a:lnTo>
                  <a:lnTo>
                    <a:pt x="1528684" y="2014300"/>
                  </a:lnTo>
                  <a:lnTo>
                    <a:pt x="1485008" y="2030211"/>
                  </a:lnTo>
                  <a:lnTo>
                    <a:pt x="1440464" y="2044409"/>
                  </a:lnTo>
                  <a:lnTo>
                    <a:pt x="1395096" y="2056852"/>
                  </a:lnTo>
                  <a:lnTo>
                    <a:pt x="1348951" y="2067497"/>
                  </a:lnTo>
                  <a:lnTo>
                    <a:pt x="1302072" y="2076302"/>
                  </a:lnTo>
                  <a:lnTo>
                    <a:pt x="1254506" y="2083224"/>
                  </a:lnTo>
                  <a:lnTo>
                    <a:pt x="1206296" y="2088222"/>
                  </a:lnTo>
                  <a:lnTo>
                    <a:pt x="1157489" y="2091251"/>
                  </a:lnTo>
                  <a:lnTo>
                    <a:pt x="1108129" y="2092271"/>
                  </a:lnTo>
                  <a:lnTo>
                    <a:pt x="1058768" y="2091251"/>
                  </a:lnTo>
                  <a:lnTo>
                    <a:pt x="1009961" y="2088222"/>
                  </a:lnTo>
                  <a:lnTo>
                    <a:pt x="961751" y="2083224"/>
                  </a:lnTo>
                  <a:lnTo>
                    <a:pt x="914184" y="2076302"/>
                  </a:lnTo>
                  <a:lnTo>
                    <a:pt x="867306" y="2067497"/>
                  </a:lnTo>
                  <a:lnTo>
                    <a:pt x="821160" y="2056852"/>
                  </a:lnTo>
                  <a:lnTo>
                    <a:pt x="775793" y="2044409"/>
                  </a:lnTo>
                  <a:lnTo>
                    <a:pt x="731249" y="2030211"/>
                  </a:lnTo>
                  <a:lnTo>
                    <a:pt x="687573" y="2014300"/>
                  </a:lnTo>
                  <a:lnTo>
                    <a:pt x="644810" y="1996720"/>
                  </a:lnTo>
                  <a:lnTo>
                    <a:pt x="603005" y="1977511"/>
                  </a:lnTo>
                  <a:lnTo>
                    <a:pt x="562204" y="1956718"/>
                  </a:lnTo>
                  <a:lnTo>
                    <a:pt x="522451" y="1934383"/>
                  </a:lnTo>
                  <a:lnTo>
                    <a:pt x="483792" y="1910547"/>
                  </a:lnTo>
                  <a:lnTo>
                    <a:pt x="446271" y="1885254"/>
                  </a:lnTo>
                  <a:lnTo>
                    <a:pt x="409933" y="1858546"/>
                  </a:lnTo>
                  <a:lnTo>
                    <a:pt x="374824" y="1830465"/>
                  </a:lnTo>
                  <a:lnTo>
                    <a:pt x="340989" y="1801055"/>
                  </a:lnTo>
                  <a:lnTo>
                    <a:pt x="308472" y="1770357"/>
                  </a:lnTo>
                  <a:lnTo>
                    <a:pt x="277319" y="1738415"/>
                  </a:lnTo>
                  <a:lnTo>
                    <a:pt x="247575" y="1705270"/>
                  </a:lnTo>
                  <a:lnTo>
                    <a:pt x="219284" y="1670965"/>
                  </a:lnTo>
                  <a:lnTo>
                    <a:pt x="192492" y="1635543"/>
                  </a:lnTo>
                  <a:lnTo>
                    <a:pt x="167244" y="1599047"/>
                  </a:lnTo>
                  <a:lnTo>
                    <a:pt x="143584" y="1561518"/>
                  </a:lnTo>
                  <a:lnTo>
                    <a:pt x="121559" y="1522999"/>
                  </a:lnTo>
                  <a:lnTo>
                    <a:pt x="101213" y="1483533"/>
                  </a:lnTo>
                  <a:lnTo>
                    <a:pt x="82590" y="1443163"/>
                  </a:lnTo>
                  <a:lnTo>
                    <a:pt x="65737" y="1401930"/>
                  </a:lnTo>
                  <a:lnTo>
                    <a:pt x="50697" y="1359878"/>
                  </a:lnTo>
                  <a:lnTo>
                    <a:pt x="37517" y="1317049"/>
                  </a:lnTo>
                  <a:lnTo>
                    <a:pt x="26241" y="1273485"/>
                  </a:lnTo>
                  <a:lnTo>
                    <a:pt x="16914" y="1229229"/>
                  </a:lnTo>
                  <a:lnTo>
                    <a:pt x="9582" y="1184323"/>
                  </a:lnTo>
                  <a:lnTo>
                    <a:pt x="4288" y="1138811"/>
                  </a:lnTo>
                  <a:lnTo>
                    <a:pt x="1079" y="1092734"/>
                  </a:lnTo>
                  <a:lnTo>
                    <a:pt x="0" y="1046135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396000" y="4920996"/>
            <a:ext cx="1164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2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BUENAS </a:t>
            </a:r>
            <a:r>
              <a:rPr sz="2000" dirty="0">
                <a:latin typeface="Calibri"/>
                <a:cs typeface="Calibri"/>
              </a:rPr>
              <a:t> PR</a:t>
            </a:r>
            <a:r>
              <a:rPr sz="2000" spc="-10" dirty="0">
                <a:latin typeface="Calibri"/>
                <a:cs typeface="Calibri"/>
              </a:rPr>
              <a:t>Á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4222" y="1156614"/>
            <a:ext cx="7823834" cy="4999990"/>
            <a:chOff x="1184222" y="1156614"/>
            <a:chExt cx="7823834" cy="4999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0517" y="1161726"/>
              <a:ext cx="53339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0517" y="1159789"/>
              <a:ext cx="5334000" cy="4993640"/>
            </a:xfrm>
            <a:custGeom>
              <a:avLst/>
              <a:gdLst/>
              <a:ahLst/>
              <a:cxnLst/>
              <a:rect l="l" t="t" r="r" b="b"/>
              <a:pathLst>
                <a:path w="5334000" h="4993640">
                  <a:moveTo>
                    <a:pt x="0" y="2496518"/>
                  </a:moveTo>
                  <a:lnTo>
                    <a:pt x="461" y="2449616"/>
                  </a:lnTo>
                  <a:lnTo>
                    <a:pt x="1839" y="2402924"/>
                  </a:lnTo>
                  <a:lnTo>
                    <a:pt x="4126" y="2356449"/>
                  </a:lnTo>
                  <a:lnTo>
                    <a:pt x="7315" y="2310199"/>
                  </a:lnTo>
                  <a:lnTo>
                    <a:pt x="11396" y="2264182"/>
                  </a:lnTo>
                  <a:lnTo>
                    <a:pt x="16362" y="2218405"/>
                  </a:lnTo>
                  <a:lnTo>
                    <a:pt x="22205" y="2172875"/>
                  </a:lnTo>
                  <a:lnTo>
                    <a:pt x="28917" y="2127600"/>
                  </a:lnTo>
                  <a:lnTo>
                    <a:pt x="36489" y="2082588"/>
                  </a:lnTo>
                  <a:lnTo>
                    <a:pt x="44914" y="2037846"/>
                  </a:lnTo>
                  <a:lnTo>
                    <a:pt x="54183" y="1993382"/>
                  </a:lnTo>
                  <a:lnTo>
                    <a:pt x="64289" y="1949203"/>
                  </a:lnTo>
                  <a:lnTo>
                    <a:pt x="75224" y="1905317"/>
                  </a:lnTo>
                  <a:lnTo>
                    <a:pt x="86979" y="1861731"/>
                  </a:lnTo>
                  <a:lnTo>
                    <a:pt x="99546" y="1818453"/>
                  </a:lnTo>
                  <a:lnTo>
                    <a:pt x="112918" y="1775490"/>
                  </a:lnTo>
                  <a:lnTo>
                    <a:pt x="127085" y="1732850"/>
                  </a:lnTo>
                  <a:lnTo>
                    <a:pt x="142041" y="1690541"/>
                  </a:lnTo>
                  <a:lnTo>
                    <a:pt x="157777" y="1648570"/>
                  </a:lnTo>
                  <a:lnTo>
                    <a:pt x="174285" y="1606944"/>
                  </a:lnTo>
                  <a:lnTo>
                    <a:pt x="191557" y="1565672"/>
                  </a:lnTo>
                  <a:lnTo>
                    <a:pt x="209585" y="1524760"/>
                  </a:lnTo>
                  <a:lnTo>
                    <a:pt x="228361" y="1484216"/>
                  </a:lnTo>
                  <a:lnTo>
                    <a:pt x="247877" y="1444048"/>
                  </a:lnTo>
                  <a:lnTo>
                    <a:pt x="268125" y="1404264"/>
                  </a:lnTo>
                  <a:lnTo>
                    <a:pt x="289096" y="1364870"/>
                  </a:lnTo>
                  <a:lnTo>
                    <a:pt x="310783" y="1325875"/>
                  </a:lnTo>
                  <a:lnTo>
                    <a:pt x="333177" y="1287285"/>
                  </a:lnTo>
                  <a:lnTo>
                    <a:pt x="356271" y="1249109"/>
                  </a:lnTo>
                  <a:lnTo>
                    <a:pt x="380056" y="1211354"/>
                  </a:lnTo>
                  <a:lnTo>
                    <a:pt x="404525" y="1174028"/>
                  </a:lnTo>
                  <a:lnTo>
                    <a:pt x="429669" y="1137137"/>
                  </a:lnTo>
                  <a:lnTo>
                    <a:pt x="455481" y="1100690"/>
                  </a:lnTo>
                  <a:lnTo>
                    <a:pt x="481952" y="1064695"/>
                  </a:lnTo>
                  <a:lnTo>
                    <a:pt x="509074" y="1029158"/>
                  </a:lnTo>
                  <a:lnTo>
                    <a:pt x="536839" y="994087"/>
                  </a:lnTo>
                  <a:lnTo>
                    <a:pt x="565239" y="959491"/>
                  </a:lnTo>
                  <a:lnTo>
                    <a:pt x="594266" y="925375"/>
                  </a:lnTo>
                  <a:lnTo>
                    <a:pt x="623912" y="891748"/>
                  </a:lnTo>
                  <a:lnTo>
                    <a:pt x="654169" y="858618"/>
                  </a:lnTo>
                  <a:lnTo>
                    <a:pt x="685029" y="825992"/>
                  </a:lnTo>
                  <a:lnTo>
                    <a:pt x="716484" y="793877"/>
                  </a:lnTo>
                  <a:lnTo>
                    <a:pt x="748525" y="762282"/>
                  </a:lnTo>
                  <a:lnTo>
                    <a:pt x="781145" y="731213"/>
                  </a:lnTo>
                  <a:lnTo>
                    <a:pt x="814336" y="700678"/>
                  </a:lnTo>
                  <a:lnTo>
                    <a:pt x="848089" y="670684"/>
                  </a:lnTo>
                  <a:lnTo>
                    <a:pt x="882397" y="641240"/>
                  </a:lnTo>
                  <a:lnTo>
                    <a:pt x="917251" y="612353"/>
                  </a:lnTo>
                  <a:lnTo>
                    <a:pt x="952644" y="584030"/>
                  </a:lnTo>
                  <a:lnTo>
                    <a:pt x="988567" y="556279"/>
                  </a:lnTo>
                  <a:lnTo>
                    <a:pt x="1025012" y="529108"/>
                  </a:lnTo>
                  <a:lnTo>
                    <a:pt x="1061971" y="502523"/>
                  </a:lnTo>
                  <a:lnTo>
                    <a:pt x="1099437" y="476532"/>
                  </a:lnTo>
                  <a:lnTo>
                    <a:pt x="1137400" y="451144"/>
                  </a:lnTo>
                  <a:lnTo>
                    <a:pt x="1175854" y="426366"/>
                  </a:lnTo>
                  <a:lnTo>
                    <a:pt x="1214790" y="402204"/>
                  </a:lnTo>
                  <a:lnTo>
                    <a:pt x="1254199" y="378667"/>
                  </a:lnTo>
                  <a:lnTo>
                    <a:pt x="1294075" y="355762"/>
                  </a:lnTo>
                  <a:lnTo>
                    <a:pt x="1334408" y="333497"/>
                  </a:lnTo>
                  <a:lnTo>
                    <a:pt x="1375191" y="311879"/>
                  </a:lnTo>
                  <a:lnTo>
                    <a:pt x="1416415" y="290917"/>
                  </a:lnTo>
                  <a:lnTo>
                    <a:pt x="1458074" y="270616"/>
                  </a:lnTo>
                  <a:lnTo>
                    <a:pt x="1500158" y="250985"/>
                  </a:lnTo>
                  <a:lnTo>
                    <a:pt x="1542659" y="232032"/>
                  </a:lnTo>
                  <a:lnTo>
                    <a:pt x="1585570" y="213764"/>
                  </a:lnTo>
                  <a:lnTo>
                    <a:pt x="1628882" y="196188"/>
                  </a:lnTo>
                  <a:lnTo>
                    <a:pt x="1672588" y="179313"/>
                  </a:lnTo>
                  <a:lnTo>
                    <a:pt x="1716679" y="163145"/>
                  </a:lnTo>
                  <a:lnTo>
                    <a:pt x="1761147" y="147692"/>
                  </a:lnTo>
                  <a:lnTo>
                    <a:pt x="1805984" y="132962"/>
                  </a:lnTo>
                  <a:lnTo>
                    <a:pt x="1851182" y="118962"/>
                  </a:lnTo>
                  <a:lnTo>
                    <a:pt x="1896734" y="105700"/>
                  </a:lnTo>
                  <a:lnTo>
                    <a:pt x="1942630" y="93183"/>
                  </a:lnTo>
                  <a:lnTo>
                    <a:pt x="1988864" y="81419"/>
                  </a:lnTo>
                  <a:lnTo>
                    <a:pt x="2035426" y="70415"/>
                  </a:lnTo>
                  <a:lnTo>
                    <a:pt x="2082309" y="60180"/>
                  </a:lnTo>
                  <a:lnTo>
                    <a:pt x="2129505" y="50720"/>
                  </a:lnTo>
                  <a:lnTo>
                    <a:pt x="2177006" y="42043"/>
                  </a:lnTo>
                  <a:lnTo>
                    <a:pt x="2224803" y="34156"/>
                  </a:lnTo>
                  <a:lnTo>
                    <a:pt x="2272889" y="27068"/>
                  </a:lnTo>
                  <a:lnTo>
                    <a:pt x="2321255" y="20786"/>
                  </a:lnTo>
                  <a:lnTo>
                    <a:pt x="2369894" y="15316"/>
                  </a:lnTo>
                  <a:lnTo>
                    <a:pt x="2418798" y="10667"/>
                  </a:lnTo>
                  <a:lnTo>
                    <a:pt x="2467957" y="6847"/>
                  </a:lnTo>
                  <a:lnTo>
                    <a:pt x="2517365" y="3863"/>
                  </a:lnTo>
                  <a:lnTo>
                    <a:pt x="2567014" y="1721"/>
                  </a:lnTo>
                  <a:lnTo>
                    <a:pt x="2616894" y="431"/>
                  </a:lnTo>
                  <a:lnTo>
                    <a:pt x="2666999" y="0"/>
                  </a:lnTo>
                  <a:lnTo>
                    <a:pt x="2717103" y="431"/>
                  </a:lnTo>
                  <a:lnTo>
                    <a:pt x="2766984" y="1721"/>
                  </a:lnTo>
                  <a:lnTo>
                    <a:pt x="2816632" y="3863"/>
                  </a:lnTo>
                  <a:lnTo>
                    <a:pt x="2866040" y="6847"/>
                  </a:lnTo>
                  <a:lnTo>
                    <a:pt x="2915200" y="10667"/>
                  </a:lnTo>
                  <a:lnTo>
                    <a:pt x="2964103" y="15316"/>
                  </a:lnTo>
                  <a:lnTo>
                    <a:pt x="3012742" y="20786"/>
                  </a:lnTo>
                  <a:lnTo>
                    <a:pt x="3061108" y="27068"/>
                  </a:lnTo>
                  <a:lnTo>
                    <a:pt x="3109194" y="34156"/>
                  </a:lnTo>
                  <a:lnTo>
                    <a:pt x="3156991" y="42043"/>
                  </a:lnTo>
                  <a:lnTo>
                    <a:pt x="3204492" y="50720"/>
                  </a:lnTo>
                  <a:lnTo>
                    <a:pt x="3251688" y="60180"/>
                  </a:lnTo>
                  <a:lnTo>
                    <a:pt x="3298571" y="70415"/>
                  </a:lnTo>
                  <a:lnTo>
                    <a:pt x="3345133" y="81419"/>
                  </a:lnTo>
                  <a:lnTo>
                    <a:pt x="3391367" y="93183"/>
                  </a:lnTo>
                  <a:lnTo>
                    <a:pt x="3437263" y="105700"/>
                  </a:lnTo>
                  <a:lnTo>
                    <a:pt x="3482815" y="118962"/>
                  </a:lnTo>
                  <a:lnTo>
                    <a:pt x="3528013" y="132962"/>
                  </a:lnTo>
                  <a:lnTo>
                    <a:pt x="3572850" y="147692"/>
                  </a:lnTo>
                  <a:lnTo>
                    <a:pt x="3617318" y="163145"/>
                  </a:lnTo>
                  <a:lnTo>
                    <a:pt x="3661409" y="179313"/>
                  </a:lnTo>
                  <a:lnTo>
                    <a:pt x="3705115" y="196188"/>
                  </a:lnTo>
                  <a:lnTo>
                    <a:pt x="3748427" y="213764"/>
                  </a:lnTo>
                  <a:lnTo>
                    <a:pt x="3791338" y="232032"/>
                  </a:lnTo>
                  <a:lnTo>
                    <a:pt x="3833839" y="250985"/>
                  </a:lnTo>
                  <a:lnTo>
                    <a:pt x="3875923" y="270616"/>
                  </a:lnTo>
                  <a:lnTo>
                    <a:pt x="3917582" y="290917"/>
                  </a:lnTo>
                  <a:lnTo>
                    <a:pt x="3958806" y="311879"/>
                  </a:lnTo>
                  <a:lnTo>
                    <a:pt x="3999589" y="333497"/>
                  </a:lnTo>
                  <a:lnTo>
                    <a:pt x="4039923" y="355762"/>
                  </a:lnTo>
                  <a:lnTo>
                    <a:pt x="4079798" y="378667"/>
                  </a:lnTo>
                  <a:lnTo>
                    <a:pt x="4119207" y="402204"/>
                  </a:lnTo>
                  <a:lnTo>
                    <a:pt x="4158143" y="426366"/>
                  </a:lnTo>
                  <a:lnTo>
                    <a:pt x="4196597" y="451144"/>
                  </a:lnTo>
                  <a:lnTo>
                    <a:pt x="4234560" y="476532"/>
                  </a:lnTo>
                  <a:lnTo>
                    <a:pt x="4272026" y="502523"/>
                  </a:lnTo>
                  <a:lnTo>
                    <a:pt x="4308985" y="529108"/>
                  </a:lnTo>
                  <a:lnTo>
                    <a:pt x="4345430" y="556279"/>
                  </a:lnTo>
                  <a:lnTo>
                    <a:pt x="4381353" y="584030"/>
                  </a:lnTo>
                  <a:lnTo>
                    <a:pt x="4416746" y="612353"/>
                  </a:lnTo>
                  <a:lnTo>
                    <a:pt x="4451600" y="641240"/>
                  </a:lnTo>
                  <a:lnTo>
                    <a:pt x="4485908" y="670684"/>
                  </a:lnTo>
                  <a:lnTo>
                    <a:pt x="4519661" y="700678"/>
                  </a:lnTo>
                  <a:lnTo>
                    <a:pt x="4552852" y="731213"/>
                  </a:lnTo>
                  <a:lnTo>
                    <a:pt x="4585472" y="762282"/>
                  </a:lnTo>
                  <a:lnTo>
                    <a:pt x="4617513" y="793877"/>
                  </a:lnTo>
                  <a:lnTo>
                    <a:pt x="4648968" y="825992"/>
                  </a:lnTo>
                  <a:lnTo>
                    <a:pt x="4679828" y="858618"/>
                  </a:lnTo>
                  <a:lnTo>
                    <a:pt x="4710085" y="891748"/>
                  </a:lnTo>
                  <a:lnTo>
                    <a:pt x="4739731" y="925375"/>
                  </a:lnTo>
                  <a:lnTo>
                    <a:pt x="4768758" y="959491"/>
                  </a:lnTo>
                  <a:lnTo>
                    <a:pt x="4797158" y="994087"/>
                  </a:lnTo>
                  <a:lnTo>
                    <a:pt x="4824923" y="1029158"/>
                  </a:lnTo>
                  <a:lnTo>
                    <a:pt x="4852045" y="1064695"/>
                  </a:lnTo>
                  <a:lnTo>
                    <a:pt x="4878516" y="1100690"/>
                  </a:lnTo>
                  <a:lnTo>
                    <a:pt x="4904328" y="1137137"/>
                  </a:lnTo>
                  <a:lnTo>
                    <a:pt x="4929472" y="1174028"/>
                  </a:lnTo>
                  <a:lnTo>
                    <a:pt x="4953941" y="1211354"/>
                  </a:lnTo>
                  <a:lnTo>
                    <a:pt x="4977726" y="1249109"/>
                  </a:lnTo>
                  <a:lnTo>
                    <a:pt x="5000820" y="1287285"/>
                  </a:lnTo>
                  <a:lnTo>
                    <a:pt x="5023214" y="1325875"/>
                  </a:lnTo>
                  <a:lnTo>
                    <a:pt x="5044901" y="1364870"/>
                  </a:lnTo>
                  <a:lnTo>
                    <a:pt x="5065873" y="1404264"/>
                  </a:lnTo>
                  <a:lnTo>
                    <a:pt x="5086120" y="1444048"/>
                  </a:lnTo>
                  <a:lnTo>
                    <a:pt x="5105636" y="1484216"/>
                  </a:lnTo>
                  <a:lnTo>
                    <a:pt x="5124412" y="1524760"/>
                  </a:lnTo>
                  <a:lnTo>
                    <a:pt x="5142440" y="1565672"/>
                  </a:lnTo>
                  <a:lnTo>
                    <a:pt x="5159712" y="1606944"/>
                  </a:lnTo>
                  <a:lnTo>
                    <a:pt x="5176220" y="1648570"/>
                  </a:lnTo>
                  <a:lnTo>
                    <a:pt x="5191956" y="1690541"/>
                  </a:lnTo>
                  <a:lnTo>
                    <a:pt x="5206912" y="1732850"/>
                  </a:lnTo>
                  <a:lnTo>
                    <a:pt x="5221079" y="1775490"/>
                  </a:lnTo>
                  <a:lnTo>
                    <a:pt x="5234451" y="1818453"/>
                  </a:lnTo>
                  <a:lnTo>
                    <a:pt x="5247018" y="1861731"/>
                  </a:lnTo>
                  <a:lnTo>
                    <a:pt x="5258773" y="1905317"/>
                  </a:lnTo>
                  <a:lnTo>
                    <a:pt x="5269708" y="1949203"/>
                  </a:lnTo>
                  <a:lnTo>
                    <a:pt x="5279814" y="1993382"/>
                  </a:lnTo>
                  <a:lnTo>
                    <a:pt x="5289083" y="2037846"/>
                  </a:lnTo>
                  <a:lnTo>
                    <a:pt x="5297508" y="2082588"/>
                  </a:lnTo>
                  <a:lnTo>
                    <a:pt x="5305080" y="2127600"/>
                  </a:lnTo>
                  <a:lnTo>
                    <a:pt x="5311792" y="2172875"/>
                  </a:lnTo>
                  <a:lnTo>
                    <a:pt x="5317635" y="2218405"/>
                  </a:lnTo>
                  <a:lnTo>
                    <a:pt x="5322601" y="2264182"/>
                  </a:lnTo>
                  <a:lnTo>
                    <a:pt x="5326682" y="2310199"/>
                  </a:lnTo>
                  <a:lnTo>
                    <a:pt x="5329871" y="2356449"/>
                  </a:lnTo>
                  <a:lnTo>
                    <a:pt x="5332158" y="2402924"/>
                  </a:lnTo>
                  <a:lnTo>
                    <a:pt x="5333536" y="2449616"/>
                  </a:lnTo>
                  <a:lnTo>
                    <a:pt x="5333998" y="2496518"/>
                  </a:lnTo>
                  <a:lnTo>
                    <a:pt x="5333536" y="2543419"/>
                  </a:lnTo>
                  <a:lnTo>
                    <a:pt x="5332158" y="2590111"/>
                  </a:lnTo>
                  <a:lnTo>
                    <a:pt x="5329871" y="2636586"/>
                  </a:lnTo>
                  <a:lnTo>
                    <a:pt x="5326682" y="2682836"/>
                  </a:lnTo>
                  <a:lnTo>
                    <a:pt x="5322601" y="2728853"/>
                  </a:lnTo>
                  <a:lnTo>
                    <a:pt x="5317635" y="2774630"/>
                  </a:lnTo>
                  <a:lnTo>
                    <a:pt x="5311792" y="2820160"/>
                  </a:lnTo>
                  <a:lnTo>
                    <a:pt x="5305080" y="2865435"/>
                  </a:lnTo>
                  <a:lnTo>
                    <a:pt x="5297508" y="2910447"/>
                  </a:lnTo>
                  <a:lnTo>
                    <a:pt x="5289083" y="2955189"/>
                  </a:lnTo>
                  <a:lnTo>
                    <a:pt x="5279814" y="2999653"/>
                  </a:lnTo>
                  <a:lnTo>
                    <a:pt x="5269708" y="3043832"/>
                  </a:lnTo>
                  <a:lnTo>
                    <a:pt x="5258773" y="3087718"/>
                  </a:lnTo>
                  <a:lnTo>
                    <a:pt x="5247018" y="3131304"/>
                  </a:lnTo>
                  <a:lnTo>
                    <a:pt x="5234451" y="3174582"/>
                  </a:lnTo>
                  <a:lnTo>
                    <a:pt x="5221079" y="3217545"/>
                  </a:lnTo>
                  <a:lnTo>
                    <a:pt x="5206912" y="3260185"/>
                  </a:lnTo>
                  <a:lnTo>
                    <a:pt x="5191956" y="3302494"/>
                  </a:lnTo>
                  <a:lnTo>
                    <a:pt x="5176220" y="3344465"/>
                  </a:lnTo>
                  <a:lnTo>
                    <a:pt x="5159712" y="3386091"/>
                  </a:lnTo>
                  <a:lnTo>
                    <a:pt x="5142440" y="3427363"/>
                  </a:lnTo>
                  <a:lnTo>
                    <a:pt x="5124412" y="3468275"/>
                  </a:lnTo>
                  <a:lnTo>
                    <a:pt x="5105636" y="3508819"/>
                  </a:lnTo>
                  <a:lnTo>
                    <a:pt x="5086120" y="3548987"/>
                  </a:lnTo>
                  <a:lnTo>
                    <a:pt x="5065873" y="3588771"/>
                  </a:lnTo>
                  <a:lnTo>
                    <a:pt x="5044901" y="3628165"/>
                  </a:lnTo>
                  <a:lnTo>
                    <a:pt x="5023214" y="3667161"/>
                  </a:lnTo>
                  <a:lnTo>
                    <a:pt x="5000820" y="3705750"/>
                  </a:lnTo>
                  <a:lnTo>
                    <a:pt x="4977726" y="3743926"/>
                  </a:lnTo>
                  <a:lnTo>
                    <a:pt x="4953941" y="3781681"/>
                  </a:lnTo>
                  <a:lnTo>
                    <a:pt x="4929472" y="3819008"/>
                  </a:lnTo>
                  <a:lnTo>
                    <a:pt x="4904328" y="3855898"/>
                  </a:lnTo>
                  <a:lnTo>
                    <a:pt x="4878516" y="3892345"/>
                  </a:lnTo>
                  <a:lnTo>
                    <a:pt x="4852045" y="3928341"/>
                  </a:lnTo>
                  <a:lnTo>
                    <a:pt x="4824923" y="3963877"/>
                  </a:lnTo>
                  <a:lnTo>
                    <a:pt x="4797158" y="3998948"/>
                  </a:lnTo>
                  <a:lnTo>
                    <a:pt x="4768758" y="4033545"/>
                  </a:lnTo>
                  <a:lnTo>
                    <a:pt x="4739731" y="4067660"/>
                  </a:lnTo>
                  <a:lnTo>
                    <a:pt x="4710085" y="4101287"/>
                  </a:lnTo>
                  <a:lnTo>
                    <a:pt x="4679828" y="4134417"/>
                  </a:lnTo>
                  <a:lnTo>
                    <a:pt x="4648968" y="4167043"/>
                  </a:lnTo>
                  <a:lnTo>
                    <a:pt x="4617513" y="4199158"/>
                  </a:lnTo>
                  <a:lnTo>
                    <a:pt x="4585472" y="4230754"/>
                  </a:lnTo>
                  <a:lnTo>
                    <a:pt x="4552852" y="4261823"/>
                  </a:lnTo>
                  <a:lnTo>
                    <a:pt x="4519661" y="4292358"/>
                  </a:lnTo>
                  <a:lnTo>
                    <a:pt x="4485908" y="4322351"/>
                  </a:lnTo>
                  <a:lnTo>
                    <a:pt x="4451600" y="4351795"/>
                  </a:lnTo>
                  <a:lnTo>
                    <a:pt x="4416746" y="4380682"/>
                  </a:lnTo>
                  <a:lnTo>
                    <a:pt x="4381353" y="4409005"/>
                  </a:lnTo>
                  <a:lnTo>
                    <a:pt x="4345430" y="4436756"/>
                  </a:lnTo>
                  <a:lnTo>
                    <a:pt x="4308985" y="4463928"/>
                  </a:lnTo>
                  <a:lnTo>
                    <a:pt x="4272026" y="4490513"/>
                  </a:lnTo>
                  <a:lnTo>
                    <a:pt x="4234560" y="4516503"/>
                  </a:lnTo>
                  <a:lnTo>
                    <a:pt x="4196597" y="4541892"/>
                  </a:lnTo>
                  <a:lnTo>
                    <a:pt x="4158143" y="4566670"/>
                  </a:lnTo>
                  <a:lnTo>
                    <a:pt x="4119207" y="4590832"/>
                  </a:lnTo>
                  <a:lnTo>
                    <a:pt x="4079798" y="4614369"/>
                  </a:lnTo>
                  <a:lnTo>
                    <a:pt x="4039923" y="4637274"/>
                  </a:lnTo>
                  <a:lnTo>
                    <a:pt x="3999589" y="4659539"/>
                  </a:lnTo>
                  <a:lnTo>
                    <a:pt x="3958806" y="4681156"/>
                  </a:lnTo>
                  <a:lnTo>
                    <a:pt x="3917582" y="4702119"/>
                  </a:lnTo>
                  <a:lnTo>
                    <a:pt x="3875923" y="4722420"/>
                  </a:lnTo>
                  <a:lnTo>
                    <a:pt x="3833839" y="4742051"/>
                  </a:lnTo>
                  <a:lnTo>
                    <a:pt x="3791338" y="4761004"/>
                  </a:lnTo>
                  <a:lnTo>
                    <a:pt x="3748427" y="4779272"/>
                  </a:lnTo>
                  <a:lnTo>
                    <a:pt x="3705115" y="4796848"/>
                  </a:lnTo>
                  <a:lnTo>
                    <a:pt x="3661409" y="4813723"/>
                  </a:lnTo>
                  <a:lnTo>
                    <a:pt x="3617318" y="4829891"/>
                  </a:lnTo>
                  <a:lnTo>
                    <a:pt x="3572850" y="4845344"/>
                  </a:lnTo>
                  <a:lnTo>
                    <a:pt x="3528013" y="4860074"/>
                  </a:lnTo>
                  <a:lnTo>
                    <a:pt x="3482815" y="4874074"/>
                  </a:lnTo>
                  <a:lnTo>
                    <a:pt x="3437263" y="4887336"/>
                  </a:lnTo>
                  <a:lnTo>
                    <a:pt x="3391367" y="4899853"/>
                  </a:lnTo>
                  <a:lnTo>
                    <a:pt x="3345133" y="4911617"/>
                  </a:lnTo>
                  <a:lnTo>
                    <a:pt x="3298571" y="4922621"/>
                  </a:lnTo>
                  <a:lnTo>
                    <a:pt x="3251688" y="4932856"/>
                  </a:lnTo>
                  <a:lnTo>
                    <a:pt x="3204492" y="4942316"/>
                  </a:lnTo>
                  <a:lnTo>
                    <a:pt x="3156991" y="4950993"/>
                  </a:lnTo>
                  <a:lnTo>
                    <a:pt x="3109194" y="4958880"/>
                  </a:lnTo>
                  <a:lnTo>
                    <a:pt x="3061108" y="4965968"/>
                  </a:lnTo>
                  <a:lnTo>
                    <a:pt x="3012742" y="4972251"/>
                  </a:lnTo>
                  <a:lnTo>
                    <a:pt x="2964103" y="4977720"/>
                  </a:lnTo>
                  <a:lnTo>
                    <a:pt x="2915200" y="4982369"/>
                  </a:lnTo>
                  <a:lnTo>
                    <a:pt x="2866040" y="4986189"/>
                  </a:lnTo>
                  <a:lnTo>
                    <a:pt x="2816632" y="4989173"/>
                  </a:lnTo>
                  <a:lnTo>
                    <a:pt x="2766984" y="4991315"/>
                  </a:lnTo>
                  <a:lnTo>
                    <a:pt x="2717103" y="4992605"/>
                  </a:lnTo>
                  <a:lnTo>
                    <a:pt x="2666999" y="4993037"/>
                  </a:lnTo>
                  <a:lnTo>
                    <a:pt x="2616894" y="4992605"/>
                  </a:lnTo>
                  <a:lnTo>
                    <a:pt x="2567014" y="4991315"/>
                  </a:lnTo>
                  <a:lnTo>
                    <a:pt x="2517365" y="4989173"/>
                  </a:lnTo>
                  <a:lnTo>
                    <a:pt x="2467957" y="4986189"/>
                  </a:lnTo>
                  <a:lnTo>
                    <a:pt x="2418798" y="4982369"/>
                  </a:lnTo>
                  <a:lnTo>
                    <a:pt x="2369894" y="4977720"/>
                  </a:lnTo>
                  <a:lnTo>
                    <a:pt x="2321255" y="4972251"/>
                  </a:lnTo>
                  <a:lnTo>
                    <a:pt x="2272889" y="4965968"/>
                  </a:lnTo>
                  <a:lnTo>
                    <a:pt x="2224803" y="4958880"/>
                  </a:lnTo>
                  <a:lnTo>
                    <a:pt x="2177006" y="4950993"/>
                  </a:lnTo>
                  <a:lnTo>
                    <a:pt x="2129505" y="4942316"/>
                  </a:lnTo>
                  <a:lnTo>
                    <a:pt x="2082309" y="4932856"/>
                  </a:lnTo>
                  <a:lnTo>
                    <a:pt x="2035426" y="4922621"/>
                  </a:lnTo>
                  <a:lnTo>
                    <a:pt x="1988864" y="4911617"/>
                  </a:lnTo>
                  <a:lnTo>
                    <a:pt x="1942630" y="4899853"/>
                  </a:lnTo>
                  <a:lnTo>
                    <a:pt x="1896734" y="4887336"/>
                  </a:lnTo>
                  <a:lnTo>
                    <a:pt x="1851182" y="4874074"/>
                  </a:lnTo>
                  <a:lnTo>
                    <a:pt x="1805984" y="4860074"/>
                  </a:lnTo>
                  <a:lnTo>
                    <a:pt x="1761147" y="4845344"/>
                  </a:lnTo>
                  <a:lnTo>
                    <a:pt x="1716679" y="4829891"/>
                  </a:lnTo>
                  <a:lnTo>
                    <a:pt x="1672588" y="4813723"/>
                  </a:lnTo>
                  <a:lnTo>
                    <a:pt x="1628882" y="4796848"/>
                  </a:lnTo>
                  <a:lnTo>
                    <a:pt x="1585570" y="4779272"/>
                  </a:lnTo>
                  <a:lnTo>
                    <a:pt x="1542659" y="4761004"/>
                  </a:lnTo>
                  <a:lnTo>
                    <a:pt x="1500158" y="4742051"/>
                  </a:lnTo>
                  <a:lnTo>
                    <a:pt x="1458074" y="4722420"/>
                  </a:lnTo>
                  <a:lnTo>
                    <a:pt x="1416415" y="4702119"/>
                  </a:lnTo>
                  <a:lnTo>
                    <a:pt x="1375191" y="4681156"/>
                  </a:lnTo>
                  <a:lnTo>
                    <a:pt x="1334408" y="4659539"/>
                  </a:lnTo>
                  <a:lnTo>
                    <a:pt x="1294075" y="4637274"/>
                  </a:lnTo>
                  <a:lnTo>
                    <a:pt x="1254199" y="4614369"/>
                  </a:lnTo>
                  <a:lnTo>
                    <a:pt x="1214790" y="4590832"/>
                  </a:lnTo>
                  <a:lnTo>
                    <a:pt x="1175854" y="4566670"/>
                  </a:lnTo>
                  <a:lnTo>
                    <a:pt x="1137400" y="4541892"/>
                  </a:lnTo>
                  <a:lnTo>
                    <a:pt x="1099437" y="4516503"/>
                  </a:lnTo>
                  <a:lnTo>
                    <a:pt x="1061971" y="4490513"/>
                  </a:lnTo>
                  <a:lnTo>
                    <a:pt x="1025012" y="4463928"/>
                  </a:lnTo>
                  <a:lnTo>
                    <a:pt x="988567" y="4436756"/>
                  </a:lnTo>
                  <a:lnTo>
                    <a:pt x="952644" y="4409005"/>
                  </a:lnTo>
                  <a:lnTo>
                    <a:pt x="917251" y="4380682"/>
                  </a:lnTo>
                  <a:lnTo>
                    <a:pt x="882397" y="4351795"/>
                  </a:lnTo>
                  <a:lnTo>
                    <a:pt x="848089" y="4322351"/>
                  </a:lnTo>
                  <a:lnTo>
                    <a:pt x="814336" y="4292358"/>
                  </a:lnTo>
                  <a:lnTo>
                    <a:pt x="781145" y="4261823"/>
                  </a:lnTo>
                  <a:lnTo>
                    <a:pt x="748525" y="4230754"/>
                  </a:lnTo>
                  <a:lnTo>
                    <a:pt x="716484" y="4199158"/>
                  </a:lnTo>
                  <a:lnTo>
                    <a:pt x="685029" y="4167043"/>
                  </a:lnTo>
                  <a:lnTo>
                    <a:pt x="654169" y="4134417"/>
                  </a:lnTo>
                  <a:lnTo>
                    <a:pt x="623912" y="4101287"/>
                  </a:lnTo>
                  <a:lnTo>
                    <a:pt x="594266" y="4067660"/>
                  </a:lnTo>
                  <a:lnTo>
                    <a:pt x="565239" y="4033545"/>
                  </a:lnTo>
                  <a:lnTo>
                    <a:pt x="536839" y="3998948"/>
                  </a:lnTo>
                  <a:lnTo>
                    <a:pt x="509074" y="3963877"/>
                  </a:lnTo>
                  <a:lnTo>
                    <a:pt x="481952" y="3928341"/>
                  </a:lnTo>
                  <a:lnTo>
                    <a:pt x="455481" y="3892345"/>
                  </a:lnTo>
                  <a:lnTo>
                    <a:pt x="429669" y="3855898"/>
                  </a:lnTo>
                  <a:lnTo>
                    <a:pt x="404525" y="3819008"/>
                  </a:lnTo>
                  <a:lnTo>
                    <a:pt x="380056" y="3781681"/>
                  </a:lnTo>
                  <a:lnTo>
                    <a:pt x="356271" y="3743926"/>
                  </a:lnTo>
                  <a:lnTo>
                    <a:pt x="333177" y="3705750"/>
                  </a:lnTo>
                  <a:lnTo>
                    <a:pt x="310783" y="3667161"/>
                  </a:lnTo>
                  <a:lnTo>
                    <a:pt x="289096" y="3628165"/>
                  </a:lnTo>
                  <a:lnTo>
                    <a:pt x="268125" y="3588771"/>
                  </a:lnTo>
                  <a:lnTo>
                    <a:pt x="247877" y="3548987"/>
                  </a:lnTo>
                  <a:lnTo>
                    <a:pt x="228361" y="3508819"/>
                  </a:lnTo>
                  <a:lnTo>
                    <a:pt x="209585" y="3468275"/>
                  </a:lnTo>
                  <a:lnTo>
                    <a:pt x="191557" y="3427363"/>
                  </a:lnTo>
                  <a:lnTo>
                    <a:pt x="174285" y="3386091"/>
                  </a:lnTo>
                  <a:lnTo>
                    <a:pt x="157777" y="3344465"/>
                  </a:lnTo>
                  <a:lnTo>
                    <a:pt x="142041" y="3302494"/>
                  </a:lnTo>
                  <a:lnTo>
                    <a:pt x="127085" y="3260185"/>
                  </a:lnTo>
                  <a:lnTo>
                    <a:pt x="112918" y="3217545"/>
                  </a:lnTo>
                  <a:lnTo>
                    <a:pt x="99546" y="3174582"/>
                  </a:lnTo>
                  <a:lnTo>
                    <a:pt x="86979" y="3131304"/>
                  </a:lnTo>
                  <a:lnTo>
                    <a:pt x="75224" y="3087718"/>
                  </a:lnTo>
                  <a:lnTo>
                    <a:pt x="64289" y="3043832"/>
                  </a:lnTo>
                  <a:lnTo>
                    <a:pt x="54183" y="2999653"/>
                  </a:lnTo>
                  <a:lnTo>
                    <a:pt x="44914" y="2955189"/>
                  </a:lnTo>
                  <a:lnTo>
                    <a:pt x="36489" y="2910447"/>
                  </a:lnTo>
                  <a:lnTo>
                    <a:pt x="28917" y="2865435"/>
                  </a:lnTo>
                  <a:lnTo>
                    <a:pt x="22205" y="2820160"/>
                  </a:lnTo>
                  <a:lnTo>
                    <a:pt x="16362" y="2774630"/>
                  </a:lnTo>
                  <a:lnTo>
                    <a:pt x="11396" y="2728853"/>
                  </a:lnTo>
                  <a:lnTo>
                    <a:pt x="7315" y="2682836"/>
                  </a:lnTo>
                  <a:lnTo>
                    <a:pt x="4126" y="2636586"/>
                  </a:lnTo>
                  <a:lnTo>
                    <a:pt x="1839" y="2590111"/>
                  </a:lnTo>
                  <a:lnTo>
                    <a:pt x="461" y="2543419"/>
                  </a:lnTo>
                  <a:lnTo>
                    <a:pt x="0" y="2496518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24" y="6445412"/>
            <a:ext cx="1720063" cy="2731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42497" y="2336799"/>
            <a:ext cx="35871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500" b="0" spc="-15" dirty="0">
                <a:solidFill>
                  <a:srgbClr val="000000"/>
                </a:solidFill>
                <a:latin typeface="Calibri"/>
                <a:cs typeface="Calibri"/>
              </a:rPr>
              <a:t>¿QUÉS</a:t>
            </a:r>
            <a:r>
              <a:rPr sz="55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500" b="0" spc="-3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r>
              <a:rPr sz="55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500" b="0" spc="-5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5500" b="0" spc="-12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500" b="0" spc="-10" dirty="0">
                <a:solidFill>
                  <a:srgbClr val="000000"/>
                </a:solidFill>
                <a:latin typeface="Calibri"/>
                <a:cs typeface="Calibri"/>
              </a:rPr>
              <a:t>PROGRAMA </a:t>
            </a:r>
            <a:r>
              <a:rPr sz="5500" b="0" spc="-12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500" b="0" spc="-5" dirty="0">
                <a:solidFill>
                  <a:srgbClr val="000000"/>
                </a:solidFill>
                <a:latin typeface="Calibri"/>
                <a:cs typeface="Calibri"/>
              </a:rPr>
              <a:t>CIÓN?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5303520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4782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0D0D0D"/>
                </a:solidFill>
              </a:rPr>
              <a:t>Introducción</a:t>
            </a:r>
            <a:r>
              <a:rPr sz="2900" spc="-45" dirty="0">
                <a:solidFill>
                  <a:srgbClr val="0D0D0D"/>
                </a:solidFill>
              </a:rPr>
              <a:t> </a:t>
            </a:r>
            <a:r>
              <a:rPr sz="2900" dirty="0">
                <a:solidFill>
                  <a:srgbClr val="0D0D0D"/>
                </a:solidFill>
              </a:rPr>
              <a:t>a</a:t>
            </a:r>
            <a:r>
              <a:rPr sz="2900" spc="-30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la</a:t>
            </a:r>
            <a:r>
              <a:rPr sz="2900" spc="-30" dirty="0">
                <a:solidFill>
                  <a:srgbClr val="0D0D0D"/>
                </a:solidFill>
              </a:rPr>
              <a:t> </a:t>
            </a:r>
            <a:r>
              <a:rPr sz="2900" spc="-10" dirty="0">
                <a:solidFill>
                  <a:srgbClr val="0D0D0D"/>
                </a:solidFill>
              </a:rPr>
              <a:t>programación</a:t>
            </a:r>
            <a:endParaRPr sz="29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11973560" cy="6382385"/>
            <a:chOff x="0" y="336655"/>
            <a:chExt cx="11973560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69021" y="2201445"/>
              <a:ext cx="5904252" cy="38100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14865" y="2341371"/>
            <a:ext cx="492188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4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programación</a:t>
            </a:r>
            <a:r>
              <a:rPr sz="4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4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4000" spc="-8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disciplina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pertence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Informática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4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404040"/>
                </a:solidFill>
                <a:latin typeface="Calibri"/>
                <a:cs typeface="Calibri"/>
              </a:rPr>
              <a:t>Ciencias </a:t>
            </a: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de la </a:t>
            </a:r>
            <a:r>
              <a:rPr sz="4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404040"/>
                </a:solidFill>
                <a:latin typeface="Calibri"/>
                <a:cs typeface="Calibri"/>
              </a:rPr>
              <a:t>computación.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98105" cy="6858000"/>
            <a:chOff x="0" y="0"/>
            <a:chExt cx="76981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6977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1255776" cy="12893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675"/>
              <a:ext cx="1229360" cy="1184275"/>
            </a:xfrm>
            <a:custGeom>
              <a:avLst/>
              <a:gdLst/>
              <a:ahLst/>
              <a:cxnLst/>
              <a:rect l="l" t="t" r="r" b="b"/>
              <a:pathLst>
                <a:path w="1229360" h="1184275">
                  <a:moveTo>
                    <a:pt x="614596" y="0"/>
                  </a:moveTo>
                  <a:lnTo>
                    <a:pt x="0" y="0"/>
                  </a:lnTo>
                  <a:lnTo>
                    <a:pt x="0" y="1184222"/>
                  </a:lnTo>
                  <a:lnTo>
                    <a:pt x="614596" y="1184222"/>
                  </a:lnTo>
                  <a:lnTo>
                    <a:pt x="662626" y="1182441"/>
                  </a:lnTo>
                  <a:lnTo>
                    <a:pt x="709646" y="1177184"/>
                  </a:lnTo>
                  <a:lnTo>
                    <a:pt x="755517" y="1168584"/>
                  </a:lnTo>
                  <a:lnTo>
                    <a:pt x="800105" y="1156772"/>
                  </a:lnTo>
                  <a:lnTo>
                    <a:pt x="843271" y="1141880"/>
                  </a:lnTo>
                  <a:lnTo>
                    <a:pt x="884880" y="1124040"/>
                  </a:lnTo>
                  <a:lnTo>
                    <a:pt x="924795" y="1103382"/>
                  </a:lnTo>
                  <a:lnTo>
                    <a:pt x="962878" y="1080039"/>
                  </a:lnTo>
                  <a:lnTo>
                    <a:pt x="998995" y="1054142"/>
                  </a:lnTo>
                  <a:lnTo>
                    <a:pt x="1033007" y="1025823"/>
                  </a:lnTo>
                  <a:lnTo>
                    <a:pt x="1064778" y="995214"/>
                  </a:lnTo>
                  <a:lnTo>
                    <a:pt x="1094172" y="962446"/>
                  </a:lnTo>
                  <a:lnTo>
                    <a:pt x="1121053" y="927651"/>
                  </a:lnTo>
                  <a:lnTo>
                    <a:pt x="1145282" y="890961"/>
                  </a:lnTo>
                  <a:lnTo>
                    <a:pt x="1166724" y="852506"/>
                  </a:lnTo>
                  <a:lnTo>
                    <a:pt x="1185242" y="812420"/>
                  </a:lnTo>
                  <a:lnTo>
                    <a:pt x="1200700" y="770833"/>
                  </a:lnTo>
                  <a:lnTo>
                    <a:pt x="1212960" y="727876"/>
                  </a:lnTo>
                  <a:lnTo>
                    <a:pt x="1221887" y="683683"/>
                  </a:lnTo>
                  <a:lnTo>
                    <a:pt x="1227343" y="638384"/>
                  </a:lnTo>
                  <a:lnTo>
                    <a:pt x="1229192" y="592110"/>
                  </a:lnTo>
                  <a:lnTo>
                    <a:pt x="1227343" y="545837"/>
                  </a:lnTo>
                  <a:lnTo>
                    <a:pt x="1221887" y="500538"/>
                  </a:lnTo>
                  <a:lnTo>
                    <a:pt x="1212960" y="456345"/>
                  </a:lnTo>
                  <a:lnTo>
                    <a:pt x="1200700" y="413389"/>
                  </a:lnTo>
                  <a:lnTo>
                    <a:pt x="1185242" y="371802"/>
                  </a:lnTo>
                  <a:lnTo>
                    <a:pt x="1166724" y="331715"/>
                  </a:lnTo>
                  <a:lnTo>
                    <a:pt x="1145282" y="293261"/>
                  </a:lnTo>
                  <a:lnTo>
                    <a:pt x="1121053" y="256570"/>
                  </a:lnTo>
                  <a:lnTo>
                    <a:pt x="1094172" y="221775"/>
                  </a:lnTo>
                  <a:lnTo>
                    <a:pt x="1064778" y="189007"/>
                  </a:lnTo>
                  <a:lnTo>
                    <a:pt x="1033007" y="158398"/>
                  </a:lnTo>
                  <a:lnTo>
                    <a:pt x="998995" y="130080"/>
                  </a:lnTo>
                  <a:lnTo>
                    <a:pt x="962878" y="104183"/>
                  </a:lnTo>
                  <a:lnTo>
                    <a:pt x="924795" y="80840"/>
                  </a:lnTo>
                  <a:lnTo>
                    <a:pt x="884880" y="60182"/>
                  </a:lnTo>
                  <a:lnTo>
                    <a:pt x="843271" y="42342"/>
                  </a:lnTo>
                  <a:lnTo>
                    <a:pt x="800105" y="27450"/>
                  </a:lnTo>
                  <a:lnTo>
                    <a:pt x="755517" y="15638"/>
                  </a:lnTo>
                  <a:lnTo>
                    <a:pt x="709646" y="7038"/>
                  </a:lnTo>
                  <a:lnTo>
                    <a:pt x="662626" y="1781"/>
                  </a:lnTo>
                  <a:lnTo>
                    <a:pt x="614596" y="0"/>
                  </a:lnTo>
                  <a:close/>
                </a:path>
              </a:pathLst>
            </a:custGeom>
            <a:solidFill>
              <a:srgbClr val="4CA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" y="649223"/>
              <a:ext cx="5541264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67" y="688262"/>
              <a:ext cx="5424170" cy="796925"/>
            </a:xfrm>
            <a:custGeom>
              <a:avLst/>
              <a:gdLst/>
              <a:ahLst/>
              <a:cxnLst/>
              <a:rect l="l" t="t" r="r" b="b"/>
              <a:pathLst>
                <a:path w="5424170" h="796925">
                  <a:moveTo>
                    <a:pt x="5291278" y="0"/>
                  </a:moveTo>
                  <a:lnTo>
                    <a:pt x="132808" y="0"/>
                  </a:lnTo>
                  <a:lnTo>
                    <a:pt x="90830" y="6770"/>
                  </a:lnTo>
                  <a:lnTo>
                    <a:pt x="54373" y="25624"/>
                  </a:lnTo>
                  <a:lnTo>
                    <a:pt x="25624" y="54373"/>
                  </a:lnTo>
                  <a:lnTo>
                    <a:pt x="6770" y="90830"/>
                  </a:lnTo>
                  <a:lnTo>
                    <a:pt x="0" y="132808"/>
                  </a:lnTo>
                  <a:lnTo>
                    <a:pt x="0" y="664025"/>
                  </a:lnTo>
                  <a:lnTo>
                    <a:pt x="6770" y="706003"/>
                  </a:lnTo>
                  <a:lnTo>
                    <a:pt x="25624" y="742461"/>
                  </a:lnTo>
                  <a:lnTo>
                    <a:pt x="54373" y="771210"/>
                  </a:lnTo>
                  <a:lnTo>
                    <a:pt x="90830" y="790064"/>
                  </a:lnTo>
                  <a:lnTo>
                    <a:pt x="132808" y="796834"/>
                  </a:lnTo>
                  <a:lnTo>
                    <a:pt x="5291278" y="796834"/>
                  </a:lnTo>
                  <a:lnTo>
                    <a:pt x="5333255" y="790064"/>
                  </a:lnTo>
                  <a:lnTo>
                    <a:pt x="5369712" y="771210"/>
                  </a:lnTo>
                  <a:lnTo>
                    <a:pt x="5398461" y="742461"/>
                  </a:lnTo>
                  <a:lnTo>
                    <a:pt x="5417315" y="706003"/>
                  </a:lnTo>
                  <a:lnTo>
                    <a:pt x="5424085" y="664025"/>
                  </a:lnTo>
                  <a:lnTo>
                    <a:pt x="5424085" y="132808"/>
                  </a:lnTo>
                  <a:lnTo>
                    <a:pt x="5417315" y="90830"/>
                  </a:lnTo>
                  <a:lnTo>
                    <a:pt x="5398461" y="54373"/>
                  </a:lnTo>
                  <a:lnTo>
                    <a:pt x="5369712" y="25624"/>
                  </a:lnTo>
                  <a:lnTo>
                    <a:pt x="5333255" y="6770"/>
                  </a:lnTo>
                  <a:lnTo>
                    <a:pt x="5291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" y="728472"/>
              <a:ext cx="5303520" cy="8808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56899" y="826007"/>
            <a:ext cx="478282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0D0D0D"/>
                </a:solidFill>
              </a:rPr>
              <a:t>Introducción</a:t>
            </a:r>
            <a:r>
              <a:rPr sz="2900" spc="-45" dirty="0">
                <a:solidFill>
                  <a:srgbClr val="0D0D0D"/>
                </a:solidFill>
              </a:rPr>
              <a:t> </a:t>
            </a:r>
            <a:r>
              <a:rPr sz="2900" dirty="0">
                <a:solidFill>
                  <a:srgbClr val="0D0D0D"/>
                </a:solidFill>
              </a:rPr>
              <a:t>a</a:t>
            </a:r>
            <a:r>
              <a:rPr sz="2900" spc="-30" dirty="0">
                <a:solidFill>
                  <a:srgbClr val="0D0D0D"/>
                </a:solidFill>
              </a:rPr>
              <a:t> </a:t>
            </a:r>
            <a:r>
              <a:rPr sz="2900" spc="-5" dirty="0">
                <a:solidFill>
                  <a:srgbClr val="0D0D0D"/>
                </a:solidFill>
              </a:rPr>
              <a:t>la</a:t>
            </a:r>
            <a:r>
              <a:rPr sz="2900" spc="-30" dirty="0">
                <a:solidFill>
                  <a:srgbClr val="0D0D0D"/>
                </a:solidFill>
              </a:rPr>
              <a:t> </a:t>
            </a:r>
            <a:r>
              <a:rPr sz="2900" spc="-10" dirty="0">
                <a:solidFill>
                  <a:srgbClr val="0D0D0D"/>
                </a:solidFill>
              </a:rPr>
              <a:t>programación</a:t>
            </a:r>
            <a:endParaRPr sz="2900"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802717"/>
            <a:ext cx="697895" cy="427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5378" y="235131"/>
            <a:ext cx="697895" cy="4271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6655"/>
            <a:ext cx="5217160" cy="6382385"/>
            <a:chOff x="0" y="336655"/>
            <a:chExt cx="5217160" cy="6382385"/>
          </a:xfrm>
        </p:grpSpPr>
        <p:sp>
          <p:nvSpPr>
            <p:cNvPr id="13" name="object 13"/>
            <p:cNvSpPr/>
            <p:nvPr/>
          </p:nvSpPr>
          <p:spPr>
            <a:xfrm>
              <a:off x="0" y="336664"/>
              <a:ext cx="5217160" cy="1305560"/>
            </a:xfrm>
            <a:custGeom>
              <a:avLst/>
              <a:gdLst/>
              <a:ahLst/>
              <a:cxnLst/>
              <a:rect l="l" t="t" r="r" b="b"/>
              <a:pathLst>
                <a:path w="5217160" h="1305560">
                  <a:moveTo>
                    <a:pt x="2653258" y="38100"/>
                  </a:moveTo>
                  <a:lnTo>
                    <a:pt x="2577058" y="0"/>
                  </a:lnTo>
                  <a:lnTo>
                    <a:pt x="2577058" y="34925"/>
                  </a:lnTo>
                  <a:lnTo>
                    <a:pt x="0" y="34925"/>
                  </a:lnTo>
                  <a:lnTo>
                    <a:pt x="0" y="41275"/>
                  </a:lnTo>
                  <a:lnTo>
                    <a:pt x="2577058" y="41275"/>
                  </a:lnTo>
                  <a:lnTo>
                    <a:pt x="2577058" y="76200"/>
                  </a:lnTo>
                  <a:lnTo>
                    <a:pt x="2646908" y="41275"/>
                  </a:lnTo>
                  <a:lnTo>
                    <a:pt x="2653258" y="38100"/>
                  </a:lnTo>
                  <a:close/>
                </a:path>
                <a:path w="5217160" h="1305560">
                  <a:moveTo>
                    <a:pt x="5216576" y="1267294"/>
                  </a:moveTo>
                  <a:lnTo>
                    <a:pt x="5140376" y="1229194"/>
                  </a:lnTo>
                  <a:lnTo>
                    <a:pt x="5140376" y="1264119"/>
                  </a:lnTo>
                  <a:lnTo>
                    <a:pt x="1184211" y="1264119"/>
                  </a:lnTo>
                  <a:lnTo>
                    <a:pt x="1184211" y="1270469"/>
                  </a:lnTo>
                  <a:lnTo>
                    <a:pt x="5140376" y="1270469"/>
                  </a:lnTo>
                  <a:lnTo>
                    <a:pt x="5140376" y="1305394"/>
                  </a:lnTo>
                  <a:lnTo>
                    <a:pt x="5210226" y="1270469"/>
                  </a:lnTo>
                  <a:lnTo>
                    <a:pt x="5216576" y="126729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24" y="6445412"/>
              <a:ext cx="1720063" cy="2731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502795" y="1718564"/>
            <a:ext cx="6815455" cy="40398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ts val="7900"/>
              </a:lnSpc>
              <a:spcBef>
                <a:spcPts val="204"/>
              </a:spcBef>
            </a:pP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¿Ejemplos</a:t>
            </a:r>
            <a:r>
              <a:rPr sz="6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donde</a:t>
            </a:r>
            <a:r>
              <a:rPr sz="6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6600" spc="-1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aplique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25" dirty="0">
                <a:solidFill>
                  <a:srgbClr val="404040"/>
                </a:solidFill>
                <a:latin typeface="Calibri"/>
                <a:cs typeface="Calibri"/>
              </a:rPr>
              <a:t>programación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6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30" dirty="0">
                <a:solidFill>
                  <a:srgbClr val="404040"/>
                </a:solidFill>
                <a:latin typeface="Calibri"/>
                <a:cs typeface="Calibri"/>
              </a:rPr>
              <a:t>nuestro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día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6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6600" spc="-5" dirty="0">
                <a:solidFill>
                  <a:srgbClr val="404040"/>
                </a:solidFill>
                <a:latin typeface="Calibri"/>
                <a:cs typeface="Calibri"/>
              </a:rPr>
              <a:t>día?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760</Words>
  <Application>Microsoft Macintosh PowerPoint</Application>
  <PresentationFormat>Panorámica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Arial MT</vt:lpstr>
      <vt:lpstr>Calibri</vt:lpstr>
      <vt:lpstr>Office Theme</vt:lpstr>
      <vt:lpstr>Ciencia de datos con  Python</vt:lpstr>
      <vt:lpstr>Presentación del Docente</vt:lpstr>
      <vt:lpstr>ICEBREAKER</vt:lpstr>
      <vt:lpstr>Objetivos del curso</vt:lpstr>
      <vt:lpstr>Presentación de PowerPoint</vt:lpstr>
      <vt:lpstr>¿QUÉS ES LA  PROGRAMAC  IÓN?</vt:lpstr>
      <vt:lpstr>¿QUÉS ES LA  PROGRAMA  CIÓN?</vt:lpstr>
      <vt:lpstr>Introducción a la programación</vt:lpstr>
      <vt:lpstr>Introducción a la programación</vt:lpstr>
      <vt:lpstr>MAPAS</vt:lpstr>
      <vt:lpstr>¿QUÉS ES LA  PROGRAMAC  IÓN?</vt:lpstr>
      <vt:lpstr>ALGORIT  MOS</vt:lpstr>
      <vt:lpstr>Características</vt:lpstr>
      <vt:lpstr>Partes de un algoritmo</vt:lpstr>
      <vt:lpstr>¿QUÉS ES LA  PROGRAMAC  IÓN?</vt:lpstr>
      <vt:lpstr>VARIABLES  Y TIPO DE  DATOS</vt:lpstr>
      <vt:lpstr>Presentación de PowerPoint</vt:lpstr>
      <vt:lpstr>Variables</vt:lpstr>
      <vt:lpstr>Variables</vt:lpstr>
      <vt:lpstr>Variables</vt:lpstr>
      <vt:lpstr>Variables y memorias</vt:lpstr>
      <vt:lpstr>Variables y memorias</vt:lpstr>
      <vt:lpstr>Ejercicios</vt:lpstr>
      <vt:lpstr>¿QUÉS ES LA  PROGRAMAC  IÓN?</vt:lpstr>
      <vt:lpstr>BUENAS  PRÁCTICAS</vt:lpstr>
      <vt:lpstr>Principios básicos</vt:lpstr>
      <vt:lpstr>Lámpara no funciona</vt:lpstr>
      <vt:lpstr>RESOLUCIÓN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 de datos con  Python</dc:title>
  <cp:lastModifiedBy>Dany Giamir Churapa Quispe</cp:lastModifiedBy>
  <cp:revision>4</cp:revision>
  <dcterms:created xsi:type="dcterms:W3CDTF">2024-05-14T04:35:02Z</dcterms:created>
  <dcterms:modified xsi:type="dcterms:W3CDTF">2024-09-18T18:40:37Z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2024-03-02T00:00:00Z</vt:filetime>
  </property>
  <property fmtid="{D5CDD505-2E9C-101B-9397-08002B2CF9AE}" pid="3" name="LastSaved">
    <vt:filetime>2024-05-14T00:00:00Z</vt:filetime>
  </property>
</Properties>
</file>