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02" r:id="rId5"/>
    <p:sldId id="259" r:id="rId6"/>
    <p:sldId id="260" r:id="rId7"/>
    <p:sldId id="1262" r:id="rId8"/>
    <p:sldId id="1263" r:id="rId9"/>
    <p:sldId id="1264" r:id="rId10"/>
    <p:sldId id="304" r:id="rId11"/>
    <p:sldId id="1255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entury Gothic" panose="020B0502020202020204" pitchFamily="34" charset="0"/>
      <p:regular r:id="rId15"/>
      <p:bold r:id="rId15"/>
      <p:italic r:id="rId15"/>
      <p:boldItalic r:id="rId15"/>
    </p:embeddedFont>
    <p:embeddedFont>
      <p:font typeface="Montserrat ExtraBold" panose="00000900000000000000" pitchFamily="2" charset="0"/>
      <p:bold r:id="rId15"/>
      <p:boldItalic r:id="rId15"/>
    </p:embeddedFont>
    <p:embeddedFont>
      <p:font typeface="Ramabhadr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4922-6132-4D8A-BC5C-D270E4416BD6}" v="5" dt="2023-02-09T08:28:12.757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830"/>
  </p:normalViewPr>
  <p:slideViewPr>
    <p:cSldViewPr snapToGrid="0" snapToObjects="1" showGuides="1">
      <p:cViewPr varScale="1">
        <p:scale>
          <a:sx n="110" d="100"/>
          <a:sy n="110" d="100"/>
        </p:scale>
        <p:origin x="88" y="9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09/02/2023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b856e698b_1_9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b856e698b_1_9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5BA856-006F-8F46-BE8F-3195591BD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8DFED4-674F-B646-9030-06AC8D4217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449E76E7-C3BA-FE47-B9CF-9C3384A8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915DB1-2865-F83D-51BC-26D25F53EB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73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050" y="1265100"/>
            <a:ext cx="7983276" cy="26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 i="0">
                <a:solidFill>
                  <a:schemeClr val="lt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BF81C-6339-0145-88FB-C7DCA1DD2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82" r:id="rId6"/>
    <p:sldLayoutId id="2147483680" r:id="rId7"/>
    <p:sldLayoutId id="2147483684" r:id="rId8"/>
    <p:sldLayoutId id="2147483654" r:id="rId9"/>
    <p:sldLayoutId id="2147483657" r:id="rId10"/>
    <p:sldLayoutId id="2147483658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964854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DEVOPS: Desarrolla y despliega como un PRO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50913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0498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0913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0498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760238" y="1292646"/>
            <a:ext cx="2516188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Sesión 1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1760238" y="1762546"/>
            <a:ext cx="2328863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09/02/2023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Solución + Docker</a:t>
            </a:r>
            <a:endParaRPr sz="1200" dirty="0">
              <a:solidFill>
                <a:srgbClr val="007399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5930134" y="1184179"/>
            <a:ext cx="2330450" cy="71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latin typeface="Century Gothic" panose="020B0502020202020204" pitchFamily="34" charset="0"/>
              </a:rPr>
              <a:t>Sesión 2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4294967295"/>
          </p:nvPr>
        </p:nvSpPr>
        <p:spPr>
          <a:xfrm>
            <a:off x="5930134" y="1763616"/>
            <a:ext cx="2041525" cy="50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16/02/2023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API </a:t>
            </a:r>
            <a:r>
              <a:rPr lang="es-ES" sz="1200" dirty="0" err="1">
                <a:solidFill>
                  <a:srgbClr val="007399"/>
                </a:solidFill>
              </a:rPr>
              <a:t>RESTful</a:t>
            </a:r>
            <a:r>
              <a:rPr lang="es-ES" sz="1200" dirty="0">
                <a:solidFill>
                  <a:srgbClr val="007399"/>
                </a:solidFill>
              </a:rPr>
              <a:t> 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714375" y="358775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AGENDA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836964" y="2718872"/>
            <a:ext cx="2516188" cy="49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3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4294967295"/>
          </p:nvPr>
        </p:nvSpPr>
        <p:spPr>
          <a:xfrm>
            <a:off x="1836964" y="3170470"/>
            <a:ext cx="2098675" cy="69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23/02/2023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Charla de RRHH 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UI </a:t>
            </a:r>
            <a:r>
              <a:rPr lang="es-ES" sz="1200" dirty="0" err="1">
                <a:solidFill>
                  <a:srgbClr val="007399"/>
                </a:solidFill>
              </a:rPr>
              <a:t>Ionic</a:t>
            </a:r>
            <a:r>
              <a:rPr lang="es-ES" sz="1200" dirty="0">
                <a:solidFill>
                  <a:srgbClr val="007399"/>
                </a:solidFill>
              </a:rPr>
              <a:t>/Angular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5937817" y="2718871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4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4294967295"/>
          </p:nvPr>
        </p:nvSpPr>
        <p:spPr>
          <a:xfrm>
            <a:off x="5937817" y="3222555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02/03/2023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Despliegue con Docker</a:t>
            </a:r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4294967295"/>
          </p:nvPr>
        </p:nvSpPr>
        <p:spPr>
          <a:xfrm>
            <a:off x="1049836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01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4294967295"/>
          </p:nvPr>
        </p:nvSpPr>
        <p:spPr>
          <a:xfrm>
            <a:off x="5098452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02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294967295"/>
          </p:nvPr>
        </p:nvSpPr>
        <p:spPr>
          <a:xfrm>
            <a:off x="1071340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03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4294967295"/>
          </p:nvPr>
        </p:nvSpPr>
        <p:spPr>
          <a:xfrm>
            <a:off x="5084279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04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032163A6-78E7-387B-9D72-D9825EADAECE}"/>
              </a:ext>
            </a:extLst>
          </p:cNvPr>
          <p:cNvSpPr/>
          <p:nvPr/>
        </p:nvSpPr>
        <p:spPr>
          <a:xfrm>
            <a:off x="3355134" y="3901585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44;p36">
            <a:extLst>
              <a:ext uri="{FF2B5EF4-FFF2-40B4-BE49-F238E27FC236}">
                <a16:creationId xmlns:a16="http://schemas.microsoft.com/office/drawing/2014/main" id="{2788EF86-AC45-2F3C-D510-70A0A5F8268A}"/>
              </a:ext>
            </a:extLst>
          </p:cNvPr>
          <p:cNvSpPr txBox="1">
            <a:spLocks/>
          </p:cNvSpPr>
          <p:nvPr/>
        </p:nvSpPr>
        <p:spPr>
          <a:xfrm>
            <a:off x="4201615" y="4012937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algn="l"/>
            <a:r>
              <a:rPr lang="es-ES" sz="2400" dirty="0"/>
              <a:t>Sesión 5</a:t>
            </a:r>
          </a:p>
        </p:txBody>
      </p:sp>
      <p:sp>
        <p:nvSpPr>
          <p:cNvPr id="9" name="Google Shape;345;p36">
            <a:extLst>
              <a:ext uri="{FF2B5EF4-FFF2-40B4-BE49-F238E27FC236}">
                <a16:creationId xmlns:a16="http://schemas.microsoft.com/office/drawing/2014/main" id="{13F691A1-CE19-0E92-C085-FE0FFA0C0826}"/>
              </a:ext>
            </a:extLst>
          </p:cNvPr>
          <p:cNvSpPr txBox="1">
            <a:spLocks/>
          </p:cNvSpPr>
          <p:nvPr/>
        </p:nvSpPr>
        <p:spPr>
          <a:xfrm>
            <a:off x="4201615" y="4516621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007399"/>
                </a:solidFill>
              </a:rPr>
              <a:t>10/03/2023 16:00 – 20:00</a:t>
            </a:r>
          </a:p>
          <a:p>
            <a:r>
              <a:rPr lang="es-ES" sz="1200" dirty="0">
                <a:solidFill>
                  <a:srgbClr val="007399"/>
                </a:solidFill>
              </a:rPr>
              <a:t>Cierre (</a:t>
            </a:r>
            <a:r>
              <a:rPr lang="es-ES" sz="1200" dirty="0" err="1">
                <a:solidFill>
                  <a:srgbClr val="007399"/>
                </a:solidFill>
              </a:rPr>
              <a:t>cocktail</a:t>
            </a:r>
            <a:r>
              <a:rPr lang="es-ES" sz="1200" dirty="0">
                <a:solidFill>
                  <a:srgbClr val="007399"/>
                </a:solidFill>
              </a:rPr>
              <a:t> + premios)</a:t>
            </a:r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38E19847-BF4F-BFF9-EF7A-51EFA070895B}"/>
              </a:ext>
            </a:extLst>
          </p:cNvPr>
          <p:cNvSpPr txBox="1">
            <a:spLocks/>
          </p:cNvSpPr>
          <p:nvPr/>
        </p:nvSpPr>
        <p:spPr>
          <a:xfrm>
            <a:off x="3348077" y="3954189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1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SOLUCIÓN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64DAC8-AA54-21E9-859B-9E08D8D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758779"/>
            <a:ext cx="3880099" cy="4211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7B93F3-7C4D-5CEF-1BA5-1D2FA836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88" y="758777"/>
            <a:ext cx="3848315" cy="42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solidFill>
                  <a:schemeClr val="accent3"/>
                </a:solidFill>
              </a:rPr>
              <a:t>NAVEGACIÓN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03AF53-CCD9-2B61-8B3A-250010ED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6" y="762443"/>
            <a:ext cx="557558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19432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Código fuente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073551" y="3644823"/>
            <a:ext cx="699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https://github.com/grupoinetel/curso-devops-ulpgc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5793-2E03-5D3A-44ED-11CBD99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0" y="1037012"/>
            <a:ext cx="4010973" cy="22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6;p39">
            <a:extLst>
              <a:ext uri="{FF2B5EF4-FFF2-40B4-BE49-F238E27FC236}">
                <a16:creationId xmlns:a16="http://schemas.microsoft.com/office/drawing/2014/main" id="{8C162705-35D2-370C-D9A2-88D8003F0D41}"/>
              </a:ext>
            </a:extLst>
          </p:cNvPr>
          <p:cNvSpPr txBox="1">
            <a:spLocks/>
          </p:cNvSpPr>
          <p:nvPr/>
        </p:nvSpPr>
        <p:spPr>
          <a:xfrm>
            <a:off x="2628777" y="4377677"/>
            <a:ext cx="3640137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>
                <a:solidFill>
                  <a:srgbClr val="F7C136"/>
                </a:solidFill>
              </a:rPr>
              <a:t>Haz tu </a:t>
            </a:r>
            <a:r>
              <a:rPr lang="es-ES" dirty="0" err="1">
                <a:solidFill>
                  <a:srgbClr val="F7C136"/>
                </a:solidFill>
              </a:rPr>
              <a:t>Fork</a:t>
            </a:r>
            <a:r>
              <a:rPr lang="es-ES" dirty="0">
                <a:solidFill>
                  <a:srgbClr val="F7C136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171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214536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Docker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471258" y="3841436"/>
            <a:ext cx="5955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En la raíz del proyecto ejecuta: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21942-8486-502F-0E4A-CC616BF1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1" y="752933"/>
            <a:ext cx="3389057" cy="280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4;p50">
            <a:extLst>
              <a:ext uri="{FF2B5EF4-FFF2-40B4-BE49-F238E27FC236}">
                <a16:creationId xmlns:a16="http://schemas.microsoft.com/office/drawing/2014/main" id="{B733614D-E203-BEB6-DA05-844B1FBB7315}"/>
              </a:ext>
            </a:extLst>
          </p:cNvPr>
          <p:cNvSpPr/>
          <p:nvPr/>
        </p:nvSpPr>
        <p:spPr>
          <a:xfrm rot="10800000">
            <a:off x="1" y="978024"/>
            <a:ext cx="5300422" cy="3222527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95;p50">
            <a:extLst>
              <a:ext uri="{FF2B5EF4-FFF2-40B4-BE49-F238E27FC236}">
                <a16:creationId xmlns:a16="http://schemas.microsoft.com/office/drawing/2014/main" id="{C9CDE78C-C62B-D133-54B8-18A38C8C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825" y="1627601"/>
            <a:ext cx="4323014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4900" dirty="0">
                <a:latin typeface="Century Gothic" panose="020B0502020202020204" pitchFamily="34" charset="0"/>
              </a:rPr>
              <a:t>Introducción a Docker</a:t>
            </a:r>
            <a:endParaRPr sz="49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25F0-D9FD-CDA3-461B-066FD91E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841" y="2081713"/>
            <a:ext cx="3399559" cy="1512386"/>
          </a:xfrm>
          <a:prstGeom prst="rect">
            <a:avLst/>
          </a:prstGeom>
        </p:spPr>
      </p:pic>
      <p:sp>
        <p:nvSpPr>
          <p:cNvPr id="7" name="Google Shape;836;p57">
            <a:extLst>
              <a:ext uri="{FF2B5EF4-FFF2-40B4-BE49-F238E27FC236}">
                <a16:creationId xmlns:a16="http://schemas.microsoft.com/office/drawing/2014/main" id="{A6195659-C99E-75C1-1857-1E84FBF1F723}"/>
              </a:ext>
            </a:extLst>
          </p:cNvPr>
          <p:cNvSpPr/>
          <p:nvPr/>
        </p:nvSpPr>
        <p:spPr>
          <a:xfrm>
            <a:off x="5824380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57">
            <a:extLst>
              <a:ext uri="{FF2B5EF4-FFF2-40B4-BE49-F238E27FC236}">
                <a16:creationId xmlns:a16="http://schemas.microsoft.com/office/drawing/2014/main" id="{A679CE23-B489-6811-935F-C4D5C91344DD}"/>
              </a:ext>
            </a:extLst>
          </p:cNvPr>
          <p:cNvSpPr/>
          <p:nvPr/>
        </p:nvSpPr>
        <p:spPr>
          <a:xfrm>
            <a:off x="5741673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6;p57">
            <a:extLst>
              <a:ext uri="{FF2B5EF4-FFF2-40B4-BE49-F238E27FC236}">
                <a16:creationId xmlns:a16="http://schemas.microsoft.com/office/drawing/2014/main" id="{0F6C07CC-EEF5-C864-16EE-749FF8F9D57B}"/>
              </a:ext>
            </a:extLst>
          </p:cNvPr>
          <p:cNvSpPr/>
          <p:nvPr/>
        </p:nvSpPr>
        <p:spPr>
          <a:xfrm>
            <a:off x="6561123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37;p57">
            <a:extLst>
              <a:ext uri="{FF2B5EF4-FFF2-40B4-BE49-F238E27FC236}">
                <a16:creationId xmlns:a16="http://schemas.microsoft.com/office/drawing/2014/main" id="{71497B29-03E3-73F1-C16C-B67C1B711E41}"/>
              </a:ext>
            </a:extLst>
          </p:cNvPr>
          <p:cNvSpPr/>
          <p:nvPr/>
        </p:nvSpPr>
        <p:spPr>
          <a:xfrm>
            <a:off x="6478416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36;p57">
            <a:extLst>
              <a:ext uri="{FF2B5EF4-FFF2-40B4-BE49-F238E27FC236}">
                <a16:creationId xmlns:a16="http://schemas.microsoft.com/office/drawing/2014/main" id="{561EE4ED-797D-5777-4D68-5A5457A72747}"/>
              </a:ext>
            </a:extLst>
          </p:cNvPr>
          <p:cNvSpPr/>
          <p:nvPr/>
        </p:nvSpPr>
        <p:spPr>
          <a:xfrm>
            <a:off x="7295428" y="4335388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7;p57">
            <a:extLst>
              <a:ext uri="{FF2B5EF4-FFF2-40B4-BE49-F238E27FC236}">
                <a16:creationId xmlns:a16="http://schemas.microsoft.com/office/drawing/2014/main" id="{AB6D63EC-1D18-1125-72A5-E8CEFB615B4B}"/>
              </a:ext>
            </a:extLst>
          </p:cNvPr>
          <p:cNvSpPr/>
          <p:nvPr/>
        </p:nvSpPr>
        <p:spPr>
          <a:xfrm>
            <a:off x="7212721" y="4411677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1E11B541137C48AA3727DCBBA54C16" ma:contentTypeVersion="11" ma:contentTypeDescription="Crear nuevo documento." ma:contentTypeScope="" ma:versionID="95949c5f839407ce12e4e96351584624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f348301bcb62330657a04a353e23fd75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customXml/itemProps2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DADBC-4920-4373-95D3-1A0ABF366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109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Ramabhadra</vt:lpstr>
      <vt:lpstr>Courier New</vt:lpstr>
      <vt:lpstr>Montserrat ExtraBold</vt:lpstr>
      <vt:lpstr>Arial Black</vt:lpstr>
      <vt:lpstr>CSimple Professional Virtual Meeting by Slidesgo</vt:lpstr>
      <vt:lpstr>DEVOPS: Desarrolla y despliega como un PRO</vt:lpstr>
      <vt:lpstr>Sesión 1</vt:lpstr>
      <vt:lpstr>SOLUCIÓN</vt:lpstr>
      <vt:lpstr>NAVEGACIÓN</vt:lpstr>
      <vt:lpstr>Código fuente</vt:lpstr>
      <vt:lpstr>Docker</vt:lpstr>
      <vt:lpstr>Introducción a Docker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cp:keywords/>
  <dc:description/>
  <cp:lastModifiedBy>Alexis Domínguez Rivero</cp:lastModifiedBy>
  <cp:revision>42</cp:revision>
  <dcterms:modified xsi:type="dcterms:W3CDTF">2023-02-09T09:13:46Z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</Properties>
</file>