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Concepts</a:t>
            </a:r>
          </a:p>
          <a:p>
            <a:pPr marL="0" indent="0">
              <a:buNone/>
            </a:pPr>
            <a:r>
              <a:rPr lang="en-US" dirty="0" smtClean="0"/>
              <a:t>	Simple1: 	</a:t>
            </a:r>
            <a:r>
              <a:rPr lang="en-US" dirty="0" err="1" smtClean="0"/>
              <a:t>int</a:t>
            </a:r>
            <a:r>
              <a:rPr lang="en-US" dirty="0" smtClean="0"/>
              <a:t>[ ] a = new </a:t>
            </a:r>
            <a:r>
              <a:rPr lang="en-US" dirty="0" err="1" smtClean="0"/>
              <a:t>int</a:t>
            </a:r>
            <a:r>
              <a:rPr lang="en-US" dirty="0" smtClean="0"/>
              <a:t>[3]{5, 10, 20}; // a[0]=5; a[1]=10; a[2]=20;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Simple2:     </a:t>
            </a:r>
            <a:r>
              <a:rPr lang="en-US" dirty="0" err="1" smtClean="0"/>
              <a:t>int</a:t>
            </a:r>
            <a:r>
              <a:rPr lang="en-US" dirty="0" smtClean="0"/>
              <a:t>[ ] a = new </a:t>
            </a:r>
            <a:r>
              <a:rPr lang="en-US" dirty="0" err="1" smtClean="0"/>
              <a:t>int</a:t>
            </a:r>
            <a:r>
              <a:rPr lang="en-US" dirty="0" smtClean="0"/>
              <a:t>[ ] {5, 10, 20};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Simple3:	</a:t>
            </a:r>
            <a:r>
              <a:rPr lang="en-US" dirty="0" err="1" smtClean="0"/>
              <a:t>int</a:t>
            </a:r>
            <a:r>
              <a:rPr lang="en-US" dirty="0" smtClean="0"/>
              <a:t>[ ] a = {5, 10, 20 };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concept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Simple1: </a:t>
            </a:r>
            <a:r>
              <a:rPr lang="en-US" dirty="0" err="1" smtClean="0"/>
              <a:t>int</a:t>
            </a:r>
            <a:r>
              <a:rPr lang="en-US" dirty="0" smtClean="0"/>
              <a:t>[ , ]  a = new  </a:t>
            </a:r>
            <a:r>
              <a:rPr lang="en-US" dirty="0" err="1" smtClean="0"/>
              <a:t>int</a:t>
            </a:r>
            <a:r>
              <a:rPr lang="en-US" dirty="0" smtClean="0"/>
              <a:t> [ 2 , 3 ] {{1,2,3},{4,5,6}};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Simple2: </a:t>
            </a:r>
            <a:r>
              <a:rPr lang="en-US" dirty="0" err="1"/>
              <a:t>int</a:t>
            </a:r>
            <a:r>
              <a:rPr lang="en-US" dirty="0"/>
              <a:t>[ , ]  a = new  </a:t>
            </a:r>
            <a:r>
              <a:rPr lang="en-US" dirty="0" err="1"/>
              <a:t>int</a:t>
            </a:r>
            <a:r>
              <a:rPr lang="en-US" dirty="0"/>
              <a:t> [ </a:t>
            </a:r>
            <a:r>
              <a:rPr lang="en-US" dirty="0" smtClean="0"/>
              <a:t>, ] </a:t>
            </a:r>
            <a:r>
              <a:rPr lang="en-US" dirty="0"/>
              <a:t>{{1,2,3},{4,5,6</a:t>
            </a:r>
            <a:r>
              <a:rPr lang="en-US" dirty="0" smtClean="0"/>
              <a:t>}};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Simple3: </a:t>
            </a:r>
            <a:r>
              <a:rPr lang="en-US" dirty="0" err="1"/>
              <a:t>int</a:t>
            </a:r>
            <a:r>
              <a:rPr lang="en-US" dirty="0"/>
              <a:t>[ , ]  a </a:t>
            </a:r>
            <a:r>
              <a:rPr lang="en-US" dirty="0" smtClean="0"/>
              <a:t>= {{</a:t>
            </a:r>
            <a:r>
              <a:rPr lang="en-US" dirty="0"/>
              <a:t>1,2,3},{4,5,6}}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46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Jagged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742713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Array concept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Sample:  </a:t>
            </a:r>
            <a:r>
              <a:rPr lang="en-US" dirty="0" err="1" smtClean="0"/>
              <a:t>int</a:t>
            </a:r>
            <a:r>
              <a:rPr lang="en-US" dirty="0" smtClean="0"/>
              <a:t>[ ][ ]  a = new </a:t>
            </a:r>
            <a:r>
              <a:rPr lang="en-US" dirty="0" err="1" smtClean="0"/>
              <a:t>int</a:t>
            </a:r>
            <a:r>
              <a:rPr lang="en-US" dirty="0" smtClean="0"/>
              <a:t>[2][ ];</a:t>
            </a:r>
          </a:p>
          <a:p>
            <a:pPr marL="0" indent="0">
              <a:buNone/>
            </a:pPr>
            <a:r>
              <a:rPr lang="en-US" dirty="0" smtClean="0"/>
              <a:t>			  a[0] = new </a:t>
            </a:r>
            <a:r>
              <a:rPr lang="en-US" dirty="0" err="1" smtClean="0"/>
              <a:t>int</a:t>
            </a:r>
            <a:r>
              <a:rPr lang="en-US" dirty="0" smtClean="0"/>
              <a:t>[2]{1,2};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			  a[1] = new </a:t>
            </a:r>
            <a:r>
              <a:rPr lang="en-US" dirty="0" err="1" smtClean="0"/>
              <a:t>int</a:t>
            </a:r>
            <a:r>
              <a:rPr lang="en-US" dirty="0" smtClean="0"/>
              <a:t>[3]{3,4,5};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*We can use property </a:t>
            </a:r>
            <a:r>
              <a:rPr lang="en-US" b="1" dirty="0" smtClean="0"/>
              <a:t>Length </a:t>
            </a:r>
            <a:r>
              <a:rPr lang="en-US" dirty="0" smtClean="0"/>
              <a:t>or method </a:t>
            </a:r>
            <a:r>
              <a:rPr lang="en-US" b="1" dirty="0" err="1" smtClean="0"/>
              <a:t>GetLength</a:t>
            </a:r>
            <a:r>
              <a:rPr lang="en-US" b="1" dirty="0" smtClean="0"/>
              <a:t> </a:t>
            </a:r>
            <a:r>
              <a:rPr lang="en-US" dirty="0" smtClean="0"/>
              <a:t>to get Array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Sample: 		String   A = “Welcome to C#”;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MessageBox</a:t>
            </a:r>
            <a:r>
              <a:rPr lang="en-US" dirty="0" err="1" smtClean="0"/>
              <a:t>.Show</a:t>
            </a:r>
            <a:r>
              <a:rPr lang="en-US" dirty="0" smtClean="0"/>
              <a:t>(“</a:t>
            </a:r>
            <a:r>
              <a:rPr lang="en-US" dirty="0" smtClean="0"/>
              <a:t>My String </a:t>
            </a:r>
            <a:r>
              <a:rPr lang="en-US" dirty="0" smtClean="0"/>
              <a:t>is “ + </a:t>
            </a:r>
            <a:r>
              <a:rPr lang="en-US" dirty="0" smtClean="0"/>
              <a:t>A);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MessageBox</a:t>
            </a:r>
            <a:r>
              <a:rPr lang="en-US" dirty="0" err="1" smtClean="0"/>
              <a:t>.Show</a:t>
            </a:r>
            <a:r>
              <a:rPr lang="en-US" smtClean="0"/>
              <a:t>(“</a:t>
            </a:r>
            <a:r>
              <a:rPr lang="en-US" dirty="0" smtClean="0"/>
              <a:t>My Character String </a:t>
            </a:r>
            <a:r>
              <a:rPr lang="en-US" smtClean="0"/>
              <a:t>is </a:t>
            </a:r>
            <a:r>
              <a:rPr lang="en-US" smtClean="0"/>
              <a:t>” + </a:t>
            </a:r>
            <a:r>
              <a:rPr lang="en-US" dirty="0" smtClean="0"/>
              <a:t>A[0]);</a:t>
            </a:r>
          </a:p>
        </p:txBody>
      </p:sp>
    </p:spTree>
    <p:extLst>
      <p:ext uri="{BB962C8B-B14F-4D97-AF65-F5344CB8AC3E}">
        <p14:creationId xmlns:p14="http://schemas.microsoft.com/office/powerpoint/2010/main" val="24784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202</TotalTime>
  <Words>20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Using Array</vt:lpstr>
      <vt:lpstr>One Dimensional Arrays</vt:lpstr>
      <vt:lpstr>Multidimensional Array</vt:lpstr>
      <vt:lpstr>Jagged Array</vt:lpstr>
      <vt:lpstr>Strings is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IV</dc:title>
  <dc:creator>an</dc:creator>
  <cp:lastModifiedBy>Windows User</cp:lastModifiedBy>
  <cp:revision>8</cp:revision>
  <dcterms:created xsi:type="dcterms:W3CDTF">2016-08-14T02:11:07Z</dcterms:created>
  <dcterms:modified xsi:type="dcterms:W3CDTF">2018-09-25T01:35:27Z</dcterms:modified>
</cp:coreProperties>
</file>