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 heng" userId="11ff19400a71a8fc" providerId="LiveId" clId="{D97452F2-B578-42C2-BCA1-BFB56BD807AB}"/>
    <pc:docChg chg="modSld">
      <pc:chgData name="saman heng" userId="11ff19400a71a8fc" providerId="LiveId" clId="{D97452F2-B578-42C2-BCA1-BFB56BD807AB}" dt="2022-03-07T02:24:23.578" v="25" actId="20577"/>
      <pc:docMkLst>
        <pc:docMk/>
      </pc:docMkLst>
      <pc:sldChg chg="modSp mod">
        <pc:chgData name="saman heng" userId="11ff19400a71a8fc" providerId="LiveId" clId="{D97452F2-B578-42C2-BCA1-BFB56BD807AB}" dt="2022-03-07T02:24:23.578" v="25" actId="20577"/>
        <pc:sldMkLst>
          <pc:docMk/>
          <pc:sldMk cId="728591355" sldId="258"/>
        </pc:sldMkLst>
        <pc:spChg chg="mod">
          <ac:chgData name="saman heng" userId="11ff19400a71a8fc" providerId="LiveId" clId="{D97452F2-B578-42C2-BCA1-BFB56BD807AB}" dt="2022-03-07T02:24:23.578" v="25" actId="20577"/>
          <ac:spMkLst>
            <pc:docMk/>
            <pc:sldMk cId="728591355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 </a:t>
            </a:r>
            <a:r>
              <a:rPr lang="en-US"/>
              <a:t>and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Binary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GetValue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Fpath,Filemode.Open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BinaryFormatter</a:t>
            </a:r>
            <a:r>
              <a:rPr lang="en-US" dirty="0"/>
              <a:t> BF = new </a:t>
            </a:r>
            <a:r>
              <a:rPr lang="en-US" dirty="0" err="1"/>
              <a:t>BinaryFormatter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Fn.Position</a:t>
            </a:r>
            <a:r>
              <a:rPr lang="en-US" dirty="0"/>
              <a:t> != </a:t>
            </a:r>
            <a:r>
              <a:rPr lang="en-US" dirty="0" err="1"/>
              <a:t>Fn.Length</a:t>
            </a:r>
            <a:r>
              <a:rPr lang="en-US" dirty="0"/>
              <a:t>){ </a:t>
            </a:r>
            <a:r>
              <a:rPr lang="en-US" dirty="0" err="1"/>
              <a:t>Cls_object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Cls_object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BF.Deserialize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….); } </a:t>
            </a: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8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 File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File Stream object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F_name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”,</a:t>
            </a:r>
            <a:r>
              <a:rPr lang="en-US" dirty="0" err="1"/>
              <a:t>Filemode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+</a:t>
            </a:r>
            <a:r>
              <a:rPr lang="en-US" dirty="0" err="1"/>
              <a:t>Filemode</a:t>
            </a:r>
            <a:r>
              <a:rPr lang="en-US" dirty="0"/>
              <a:t> :  Create, </a:t>
            </a:r>
            <a:r>
              <a:rPr lang="en-US" dirty="0" err="1"/>
              <a:t>CreateNew</a:t>
            </a:r>
            <a:r>
              <a:rPr lang="en-US" dirty="0"/>
              <a:t> , Open, </a:t>
            </a:r>
            <a:r>
              <a:rPr lang="en-US" dirty="0" err="1"/>
              <a:t>OpenorCreate</a:t>
            </a:r>
            <a:r>
              <a:rPr lang="en-US" dirty="0"/>
              <a:t>, Append</a:t>
            </a:r>
          </a:p>
          <a:p>
            <a:r>
              <a:rPr lang="en-US" dirty="0"/>
              <a:t>Using Stream Writer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F_name</a:t>
            </a:r>
            <a:r>
              <a:rPr lang="en-US" dirty="0"/>
              <a:t>); </a:t>
            </a:r>
          </a:p>
          <a:p>
            <a:r>
              <a:rPr lang="en-US" dirty="0"/>
              <a:t>Using Stream Reader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07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Text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Fpath,Filemode.Create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Sw.WriteLine</a:t>
            </a:r>
            <a:r>
              <a:rPr lang="en-US" dirty="0"/>
              <a:t>( </a:t>
            </a:r>
            <a:r>
              <a:rPr lang="en-US" dirty="0" err="1"/>
              <a:t>value_String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/>
              <a:t>Sw.Close</a:t>
            </a:r>
            <a:r>
              <a:rPr lang="en-US" dirty="0"/>
              <a:t>(); </a:t>
            </a: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5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Text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GetValue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Fpath,Filemode.Open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While(!</a:t>
            </a:r>
            <a:r>
              <a:rPr lang="en-US" dirty="0" err="1"/>
              <a:t>Sr.EndofStream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Sr.ReadLine</a:t>
            </a:r>
            <a:r>
              <a:rPr lang="en-US" dirty="0"/>
              <a:t>()); }</a:t>
            </a:r>
          </a:p>
          <a:p>
            <a:pPr marL="0" indent="0">
              <a:buNone/>
            </a:pP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56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Binary File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98100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File Stream object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F_name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”,</a:t>
            </a:r>
            <a:r>
              <a:rPr lang="en-US" dirty="0" err="1"/>
              <a:t>Filemode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+</a:t>
            </a:r>
            <a:r>
              <a:rPr lang="en-US" dirty="0" err="1"/>
              <a:t>Filemode</a:t>
            </a:r>
            <a:r>
              <a:rPr lang="en-US" dirty="0"/>
              <a:t> :  Create, </a:t>
            </a:r>
            <a:r>
              <a:rPr lang="en-US" dirty="0" err="1"/>
              <a:t>CreateNew</a:t>
            </a:r>
            <a:r>
              <a:rPr lang="en-US" dirty="0"/>
              <a:t> , Open, </a:t>
            </a:r>
            <a:r>
              <a:rPr lang="en-US" dirty="0" err="1"/>
              <a:t>OpenorCreate</a:t>
            </a:r>
            <a:r>
              <a:rPr lang="en-US" dirty="0"/>
              <a:t>, Append</a:t>
            </a:r>
          </a:p>
          <a:p>
            <a:r>
              <a:rPr lang="en-US" dirty="0"/>
              <a:t>Using Binary Writer</a:t>
            </a:r>
          </a:p>
          <a:p>
            <a:pPr marL="0" indent="0">
              <a:buNone/>
            </a:pPr>
            <a:r>
              <a:rPr lang="en-US" dirty="0"/>
              <a:t>    Sample: Binary Writer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F_name</a:t>
            </a:r>
            <a:r>
              <a:rPr lang="en-US" dirty="0"/>
              <a:t>); //</a:t>
            </a:r>
            <a:r>
              <a:rPr lang="en-US" dirty="0" err="1"/>
              <a:t>Bw.Write</a:t>
            </a:r>
            <a:endParaRPr lang="en-US" dirty="0"/>
          </a:p>
          <a:p>
            <a:r>
              <a:rPr lang="en-US" dirty="0"/>
              <a:t>Using Binary Reader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BinaryReader</a:t>
            </a:r>
            <a:r>
              <a:rPr lang="en-US" dirty="0"/>
              <a:t>(</a:t>
            </a:r>
            <a:r>
              <a:rPr lang="en-US" dirty="0" err="1"/>
              <a:t>F_name</a:t>
            </a:r>
            <a:r>
              <a:rPr lang="en-US" dirty="0"/>
              <a:t>); // </a:t>
            </a:r>
            <a:r>
              <a:rPr lang="en-US" dirty="0" err="1"/>
              <a:t>Bw.ReadDatatype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Binary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Fpath,Filemode.Create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BinaryWriter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Bw.Write</a:t>
            </a:r>
            <a:r>
              <a:rPr lang="en-US" dirty="0"/>
              <a:t>( value );</a:t>
            </a:r>
          </a:p>
          <a:p>
            <a:pPr marL="0" indent="0">
              <a:buNone/>
            </a:pPr>
            <a:r>
              <a:rPr lang="en-US" dirty="0" err="1"/>
              <a:t>Bw.Close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91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Binary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GetValue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Fpath,Filemode.Open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BinaryReader</a:t>
            </a:r>
            <a:r>
              <a:rPr lang="en-US" dirty="0"/>
              <a:t> Br = new </a:t>
            </a:r>
            <a:r>
              <a:rPr lang="en-US" dirty="0" err="1"/>
              <a:t>BinaryReader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Br.BaseStream.Position</a:t>
            </a:r>
            <a:r>
              <a:rPr lang="en-US" dirty="0"/>
              <a:t> != </a:t>
            </a:r>
            <a:r>
              <a:rPr lang="en-US" dirty="0" err="1"/>
              <a:t>Br.BaseStream.Length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Br.ReadDatatype</a:t>
            </a:r>
            <a:r>
              <a:rPr lang="en-US" dirty="0"/>
              <a:t>()); }</a:t>
            </a:r>
          </a:p>
          <a:p>
            <a:pPr marL="0" indent="0">
              <a:buNone/>
            </a:pPr>
            <a:r>
              <a:rPr lang="en-US" dirty="0" err="1"/>
              <a:t>Br.close</a:t>
            </a:r>
            <a:r>
              <a:rPr lang="en-US" dirty="0"/>
              <a:t>();</a:t>
            </a: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6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Serialize Binary File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98100" cy="3318936"/>
          </a:xfrm>
        </p:spPr>
        <p:txBody>
          <a:bodyPr>
            <a:normAutofit/>
          </a:bodyPr>
          <a:lstStyle/>
          <a:p>
            <a:r>
              <a:rPr lang="en-US" dirty="0"/>
              <a:t>Using File Stream object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F_name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”,</a:t>
            </a:r>
            <a:r>
              <a:rPr lang="en-US" dirty="0" err="1"/>
              <a:t>Filemode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+</a:t>
            </a:r>
            <a:r>
              <a:rPr lang="en-US" dirty="0" err="1"/>
              <a:t>Filemode</a:t>
            </a:r>
            <a:r>
              <a:rPr lang="en-US" dirty="0"/>
              <a:t> :  Create, </a:t>
            </a:r>
            <a:r>
              <a:rPr lang="en-US" dirty="0" err="1"/>
              <a:t>CreateNew</a:t>
            </a:r>
            <a:r>
              <a:rPr lang="en-US" dirty="0"/>
              <a:t> , Open, </a:t>
            </a:r>
            <a:r>
              <a:rPr lang="en-US" dirty="0" err="1"/>
              <a:t>OpenorCreate</a:t>
            </a:r>
            <a:r>
              <a:rPr lang="en-US" dirty="0"/>
              <a:t>, Append</a:t>
            </a:r>
          </a:p>
          <a:p>
            <a:r>
              <a:rPr lang="en-US" dirty="0"/>
              <a:t>Using Binary Formatter</a:t>
            </a:r>
          </a:p>
          <a:p>
            <a:pPr marL="0" indent="0">
              <a:buNone/>
            </a:pPr>
            <a:r>
              <a:rPr lang="en-US" dirty="0"/>
              <a:t>    Sample: </a:t>
            </a:r>
            <a:r>
              <a:rPr lang="en-US" dirty="0" err="1"/>
              <a:t>BinaryFormatter</a:t>
            </a:r>
            <a:r>
              <a:rPr lang="en-US" dirty="0"/>
              <a:t> BF = new </a:t>
            </a:r>
            <a:r>
              <a:rPr lang="en-US" dirty="0" err="1"/>
              <a:t>BinaryFormatter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*  Using Method </a:t>
            </a:r>
            <a:r>
              <a:rPr lang="en-US" b="1" dirty="0"/>
              <a:t>Serialize</a:t>
            </a:r>
            <a:r>
              <a:rPr lang="en-US" dirty="0"/>
              <a:t> to Write Data and </a:t>
            </a:r>
            <a:r>
              <a:rPr lang="en-US" b="1" dirty="0" err="1"/>
              <a:t>Deserialize</a:t>
            </a:r>
            <a:r>
              <a:rPr lang="en-US" dirty="0"/>
              <a:t> Read From File Stream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6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Binary </a:t>
            </a:r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AddValue</a:t>
            </a:r>
            <a:r>
              <a:rPr lang="en-US" dirty="0"/>
              <a:t>(String </a:t>
            </a:r>
            <a:r>
              <a:rPr lang="en-US" dirty="0" err="1"/>
              <a:t>Fpath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Fpath,Filemode.Create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BinaryFormatter</a:t>
            </a:r>
            <a:r>
              <a:rPr lang="en-US" dirty="0"/>
              <a:t> BF = new </a:t>
            </a:r>
            <a:r>
              <a:rPr lang="en-US" dirty="0" err="1"/>
              <a:t>BinaryFormatter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 err="1"/>
              <a:t>Cls_object</a:t>
            </a:r>
            <a:r>
              <a:rPr lang="en-US" dirty="0"/>
              <a:t> 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Cls_object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Bw.Serialize</a:t>
            </a:r>
            <a:r>
              <a:rPr lang="en-US" dirty="0"/>
              <a:t>( </a:t>
            </a:r>
            <a:r>
              <a:rPr lang="en-US" dirty="0" err="1"/>
              <a:t>Fn</a:t>
            </a:r>
            <a:r>
              <a:rPr lang="en-US" dirty="0"/>
              <a:t>, </a:t>
            </a:r>
            <a:r>
              <a:rPr lang="en-US" dirty="0" err="1"/>
              <a:t>Obj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/>
              <a:t>Fn.Close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2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477</TotalTime>
  <Words>560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File I/O and Stream</vt:lpstr>
      <vt:lpstr>Using Text File Stream</vt:lpstr>
      <vt:lpstr>Example: Using Text FileStream</vt:lpstr>
      <vt:lpstr>Example: Using Text FileStream</vt:lpstr>
      <vt:lpstr>Using Binary File Stream</vt:lpstr>
      <vt:lpstr>Example: Using Binary FileStream</vt:lpstr>
      <vt:lpstr>Example: Using Binary FileStream</vt:lpstr>
      <vt:lpstr>Using Serialize Binary File Stream</vt:lpstr>
      <vt:lpstr>Example: Using Binary FileStream</vt:lpstr>
      <vt:lpstr>Example: Using Binary FileStream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 and Stream</dc:title>
  <dc:creator>an</dc:creator>
  <cp:lastModifiedBy>saman heng</cp:lastModifiedBy>
  <cp:revision>9</cp:revision>
  <dcterms:created xsi:type="dcterms:W3CDTF">2016-09-15T05:29:02Z</dcterms:created>
  <dcterms:modified xsi:type="dcterms:W3CDTF">2022-03-07T03:17:12Z</dcterms:modified>
</cp:coreProperties>
</file>