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Courier Prime"/>
      <p:regular r:id="rId22"/>
      <p:bold r:id="rId23"/>
      <p:italic r:id="rId24"/>
      <p:boldItalic r:id="rId25"/>
    </p:embeddedFont>
    <p:embeddedFont>
      <p:font typeface="Lexend Dec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Wch/ciVUpsroLEUO06TdTHy+A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CourierPrime-regular.fntdata"/><Relationship Id="rId21" Type="http://schemas.openxmlformats.org/officeDocument/2006/relationships/slide" Target="slides/slide13.xml"/><Relationship Id="rId24" Type="http://schemas.openxmlformats.org/officeDocument/2006/relationships/font" Target="fonts/CourierPrime-italic.fntdata"/><Relationship Id="rId23" Type="http://schemas.openxmlformats.org/officeDocument/2006/relationships/font" Target="fonts/CourierPrime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LexendDeca-regular.fntdata"/><Relationship Id="rId25" Type="http://schemas.openxmlformats.org/officeDocument/2006/relationships/font" Target="fonts/CourierPrime-boldItalic.fntdata"/><Relationship Id="rId28" Type="http://customschemas.google.com/relationships/presentationmetadata" Target="metadata"/><Relationship Id="rId27" Type="http://schemas.openxmlformats.org/officeDocument/2006/relationships/font" Target="fonts/LexendDeca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EDA = Exploratory Data Analysis</a:t>
            </a:r>
            <a:endParaRPr/>
          </a:p>
        </p:txBody>
      </p:sp>
      <p:sp>
        <p:nvSpPr>
          <p:cNvPr id="520" name="Google Shape;5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5917bbf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EDA = Exploratory Data Analysis</a:t>
            </a:r>
            <a:endParaRPr/>
          </a:p>
        </p:txBody>
      </p:sp>
      <p:sp>
        <p:nvSpPr>
          <p:cNvPr id="550" name="Google Shape;550;g365917bbf7c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5917bbf7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EDA = Exploratory Data Analysis</a:t>
            </a:r>
            <a:endParaRPr/>
          </a:p>
        </p:txBody>
      </p:sp>
      <p:sp>
        <p:nvSpPr>
          <p:cNvPr id="580" name="Google Shape;580;g365917bbf7c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65917bbf7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0" name="Google Shape;610;g365917bbf7c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08b6946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g308b6946a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65917bbf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g365917bbf7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65917bbf7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g365917bbf7c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65917bbf7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2" name="Google Shape;512;g365917bbf7c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/>
          <p:nvPr>
            <p:ph idx="1" type="subTitle"/>
          </p:nvPr>
        </p:nvSpPr>
        <p:spPr>
          <a:xfrm>
            <a:off x="1739160" y="1292400"/>
            <a:ext cx="5665320" cy="10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3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4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7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1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2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3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4"/>
          <p:cNvSpPr txBox="1"/>
          <p:nvPr>
            <p:ph idx="1" type="subTitle"/>
          </p:nvPr>
        </p:nvSpPr>
        <p:spPr>
          <a:xfrm>
            <a:off x="1739160" y="1292400"/>
            <a:ext cx="5665320" cy="10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5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6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7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8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9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0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7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7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7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7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2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3"/>
          <p:cNvSpPr txBox="1"/>
          <p:nvPr>
            <p:ph idx="1" type="subTitle"/>
          </p:nvPr>
        </p:nvSpPr>
        <p:spPr>
          <a:xfrm>
            <a:off x="1739160" y="1292400"/>
            <a:ext cx="5665320" cy="10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6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7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8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9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1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2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3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7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7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4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5"/>
          <p:cNvSpPr txBox="1"/>
          <p:nvPr>
            <p:ph idx="1" type="subTitle"/>
          </p:nvPr>
        </p:nvSpPr>
        <p:spPr>
          <a:xfrm>
            <a:off x="1739160" y="1292400"/>
            <a:ext cx="5665320" cy="10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6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7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7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7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8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7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9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7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0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8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8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8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8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subTitle"/>
          </p:nvPr>
        </p:nvSpPr>
        <p:spPr>
          <a:xfrm>
            <a:off x="1739160" y="1292400"/>
            <a:ext cx="5665320" cy="10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1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8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8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8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8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8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8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64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6000840" y="2882880"/>
            <a:ext cx="2664000" cy="2049120"/>
            <a:chOff x="6000840" y="2882880"/>
            <a:chExt cx="2664000" cy="2049120"/>
          </a:xfrm>
        </p:grpSpPr>
        <p:sp>
          <p:nvSpPr>
            <p:cNvPr id="7" name="Google Shape;7;p17"/>
            <p:cNvSpPr/>
            <p:nvPr/>
          </p:nvSpPr>
          <p:spPr>
            <a:xfrm>
              <a:off x="6000840" y="2882880"/>
              <a:ext cx="2412720" cy="1832040"/>
            </a:xfrm>
            <a:prstGeom prst="rect">
              <a:avLst/>
            </a:prstGeom>
            <a:noFill/>
            <a:ln cap="flat" cmpd="sng" w="190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7"/>
            <p:cNvSpPr/>
            <p:nvPr/>
          </p:nvSpPr>
          <p:spPr>
            <a:xfrm>
              <a:off x="8294760" y="4589280"/>
              <a:ext cx="370080" cy="34272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9;p17"/>
          <p:cNvSpPr/>
          <p:nvPr/>
        </p:nvSpPr>
        <p:spPr>
          <a:xfrm>
            <a:off x="938880" y="635400"/>
            <a:ext cx="7266240" cy="3872520"/>
          </a:xfrm>
          <a:prstGeom prst="rect">
            <a:avLst/>
          </a:prstGeom>
          <a:solidFill>
            <a:srgbClr val="FBF8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17"/>
          <p:cNvGrpSpPr/>
          <p:nvPr/>
        </p:nvGrpSpPr>
        <p:grpSpPr>
          <a:xfrm>
            <a:off x="7179480" y="3474360"/>
            <a:ext cx="1026000" cy="1033560"/>
            <a:chOff x="7179480" y="3474360"/>
            <a:chExt cx="1026000" cy="1033560"/>
          </a:xfrm>
        </p:grpSpPr>
        <p:grpSp>
          <p:nvGrpSpPr>
            <p:cNvPr id="11" name="Google Shape;11;p17"/>
            <p:cNvGrpSpPr/>
            <p:nvPr/>
          </p:nvGrpSpPr>
          <p:grpSpPr>
            <a:xfrm>
              <a:off x="7501320" y="3753720"/>
              <a:ext cx="704160" cy="754200"/>
              <a:chOff x="7501320" y="3753720"/>
              <a:chExt cx="704160" cy="754200"/>
            </a:xfrm>
          </p:grpSpPr>
          <p:sp>
            <p:nvSpPr>
              <p:cNvPr id="12" name="Google Shape;12;p17"/>
              <p:cNvSpPr/>
              <p:nvPr/>
            </p:nvSpPr>
            <p:spPr>
              <a:xfrm>
                <a:off x="7501320" y="3754080"/>
                <a:ext cx="360" cy="753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" name="Google Shape;13;p17"/>
              <p:cNvSpPr/>
              <p:nvPr/>
            </p:nvSpPr>
            <p:spPr>
              <a:xfrm rot="10800000">
                <a:off x="7502040" y="3753720"/>
                <a:ext cx="70344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" name="Google Shape;14;p17"/>
            <p:cNvSpPr/>
            <p:nvPr/>
          </p:nvSpPr>
          <p:spPr>
            <a:xfrm rot="10800000">
              <a:off x="7372800" y="3636360"/>
              <a:ext cx="258120" cy="238680"/>
            </a:xfrm>
            <a:prstGeom prst="rect">
              <a:avLst/>
            </a:prstGeom>
            <a:solidFill>
              <a:srgbClr val="CC6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7179480" y="3474360"/>
              <a:ext cx="133560" cy="123480"/>
            </a:xfrm>
            <a:prstGeom prst="rect">
              <a:avLst/>
            </a:prstGeom>
            <a:solidFill>
              <a:srgbClr val="4D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17"/>
          <p:cNvGrpSpPr/>
          <p:nvPr/>
        </p:nvGrpSpPr>
        <p:grpSpPr>
          <a:xfrm>
            <a:off x="789120" y="491400"/>
            <a:ext cx="941760" cy="889560"/>
            <a:chOff x="789120" y="491400"/>
            <a:chExt cx="941760" cy="889560"/>
          </a:xfrm>
        </p:grpSpPr>
        <p:grpSp>
          <p:nvGrpSpPr>
            <p:cNvPr id="17" name="Google Shape;17;p17"/>
            <p:cNvGrpSpPr/>
            <p:nvPr/>
          </p:nvGrpSpPr>
          <p:grpSpPr>
            <a:xfrm>
              <a:off x="938880" y="635760"/>
              <a:ext cx="470160" cy="466200"/>
              <a:chOff x="938880" y="635760"/>
              <a:chExt cx="470160" cy="466200"/>
            </a:xfrm>
          </p:grpSpPr>
          <p:sp>
            <p:nvSpPr>
              <p:cNvPr id="18" name="Google Shape;18;p17"/>
              <p:cNvSpPr/>
              <p:nvPr/>
            </p:nvSpPr>
            <p:spPr>
              <a:xfrm rot="10800000">
                <a:off x="1408680" y="635760"/>
                <a:ext cx="360" cy="465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" name="Google Shape;19;p17"/>
              <p:cNvSpPr/>
              <p:nvPr/>
            </p:nvSpPr>
            <p:spPr>
              <a:xfrm>
                <a:off x="938880" y="1101600"/>
                <a:ext cx="470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0" name="Google Shape;20;p17"/>
            <p:cNvSpPr/>
            <p:nvPr/>
          </p:nvSpPr>
          <p:spPr>
            <a:xfrm>
              <a:off x="1279440" y="980640"/>
              <a:ext cx="258120" cy="238680"/>
            </a:xfrm>
            <a:prstGeom prst="rect">
              <a:avLst/>
            </a:prstGeom>
            <a:solidFill>
              <a:srgbClr val="CC64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 rot="10800000">
              <a:off x="1597320" y="1257480"/>
              <a:ext cx="133560" cy="12348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789120" y="491400"/>
              <a:ext cx="303480" cy="281160"/>
            </a:xfrm>
            <a:prstGeom prst="rect">
              <a:avLst/>
            </a:prstGeom>
            <a:solidFill>
              <a:srgbClr val="4D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7"/>
          <p:cNvSpPr/>
          <p:nvPr/>
        </p:nvSpPr>
        <p:spPr>
          <a:xfrm rot="10800000">
            <a:off x="8006400" y="447120"/>
            <a:ext cx="400320" cy="370080"/>
          </a:xfrm>
          <a:prstGeom prst="rect">
            <a:avLst/>
          </a:prstGeom>
          <a:solidFill>
            <a:srgbClr val="E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659880" y="4255920"/>
            <a:ext cx="555120" cy="508680"/>
          </a:xfrm>
          <a:prstGeom prst="rect">
            <a:avLst/>
          </a:prstGeom>
          <a:noFill/>
          <a:ln cap="flat" cmpd="sng" w="19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>
            <p:ph type="title"/>
          </p:nvPr>
        </p:nvSpPr>
        <p:spPr>
          <a:xfrm>
            <a:off x="1103400" y="1632240"/>
            <a:ext cx="6937200" cy="1428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646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9"/>
          <p:cNvGrpSpPr/>
          <p:nvPr/>
        </p:nvGrpSpPr>
        <p:grpSpPr>
          <a:xfrm>
            <a:off x="5959080" y="2982240"/>
            <a:ext cx="2189160" cy="1683720"/>
            <a:chOff x="5959080" y="2982240"/>
            <a:chExt cx="2189160" cy="1683720"/>
          </a:xfrm>
        </p:grpSpPr>
        <p:sp>
          <p:nvSpPr>
            <p:cNvPr id="78" name="Google Shape;78;p19"/>
            <p:cNvSpPr/>
            <p:nvPr/>
          </p:nvSpPr>
          <p:spPr>
            <a:xfrm>
              <a:off x="5959080" y="2982240"/>
              <a:ext cx="1982520" cy="1505520"/>
            </a:xfrm>
            <a:prstGeom prst="rect">
              <a:avLst/>
            </a:prstGeom>
            <a:noFill/>
            <a:ln cap="flat" cmpd="sng" w="190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7844040" y="4384440"/>
              <a:ext cx="304200" cy="28152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9"/>
          <p:cNvSpPr/>
          <p:nvPr/>
        </p:nvSpPr>
        <p:spPr>
          <a:xfrm>
            <a:off x="1313280" y="809280"/>
            <a:ext cx="6477120" cy="3524400"/>
          </a:xfrm>
          <a:prstGeom prst="rect">
            <a:avLst/>
          </a:prstGeom>
          <a:solidFill>
            <a:srgbClr val="FBF8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1739160" y="1292400"/>
            <a:ext cx="5665320" cy="21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2" type="title"/>
          </p:nvPr>
        </p:nvSpPr>
        <p:spPr>
          <a:xfrm>
            <a:off x="2017080" y="3395520"/>
            <a:ext cx="5109120" cy="75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0" y="4818600"/>
            <a:ext cx="9143640" cy="340920"/>
          </a:xfrm>
          <a:prstGeom prst="rect">
            <a:avLst/>
          </a:prstGeom>
          <a:solidFill>
            <a:srgbClr val="CC6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60" y="59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165640" y="2820960"/>
            <a:ext cx="286164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1124280" y="2820960"/>
            <a:ext cx="28677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8" name="Google Shape;138;p23"/>
          <p:cNvGrpSpPr/>
          <p:nvPr/>
        </p:nvGrpSpPr>
        <p:grpSpPr>
          <a:xfrm>
            <a:off x="-5760" y="4312800"/>
            <a:ext cx="896400" cy="841320"/>
            <a:chOff x="-5760" y="4312800"/>
            <a:chExt cx="896400" cy="841320"/>
          </a:xfrm>
        </p:grpSpPr>
        <p:grpSp>
          <p:nvGrpSpPr>
            <p:cNvPr id="139" name="Google Shape;139;p23"/>
            <p:cNvGrpSpPr/>
            <p:nvPr/>
          </p:nvGrpSpPr>
          <p:grpSpPr>
            <a:xfrm>
              <a:off x="-5760" y="4466880"/>
              <a:ext cx="813960" cy="687240"/>
              <a:chOff x="-5760" y="4466880"/>
              <a:chExt cx="813960" cy="687240"/>
            </a:xfrm>
          </p:grpSpPr>
          <p:sp>
            <p:nvSpPr>
              <p:cNvPr id="140" name="Google Shape;140;p23"/>
              <p:cNvSpPr/>
              <p:nvPr/>
            </p:nvSpPr>
            <p:spPr>
              <a:xfrm rot="5400000">
                <a:off x="401040" y="4060080"/>
                <a:ext cx="360" cy="8139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1" name="Google Shape;141;p23"/>
              <p:cNvSpPr/>
              <p:nvPr/>
            </p:nvSpPr>
            <p:spPr>
              <a:xfrm rot="-5400000">
                <a:off x="406800" y="4810320"/>
                <a:ext cx="68724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2" name="Google Shape;142;p23"/>
            <p:cNvSpPr/>
            <p:nvPr/>
          </p:nvSpPr>
          <p:spPr>
            <a:xfrm rot="-5400000">
              <a:off x="595440" y="4324320"/>
              <a:ext cx="306720" cy="28368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3"/>
          <p:cNvGrpSpPr/>
          <p:nvPr/>
        </p:nvGrpSpPr>
        <p:grpSpPr>
          <a:xfrm>
            <a:off x="8353800" y="4118040"/>
            <a:ext cx="601920" cy="987480"/>
            <a:chOff x="8353800" y="4118040"/>
            <a:chExt cx="601920" cy="987480"/>
          </a:xfrm>
        </p:grpSpPr>
        <p:sp>
          <p:nvSpPr>
            <p:cNvPr id="144" name="Google Shape;144;p23"/>
            <p:cNvSpPr/>
            <p:nvPr/>
          </p:nvSpPr>
          <p:spPr>
            <a:xfrm>
              <a:off x="8353800" y="4271040"/>
              <a:ext cx="455040" cy="4550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" name="Google Shape;145;p23"/>
            <p:cNvGrpSpPr/>
            <p:nvPr/>
          </p:nvGrpSpPr>
          <p:grpSpPr>
            <a:xfrm>
              <a:off x="8430480" y="4118040"/>
              <a:ext cx="525240" cy="987480"/>
              <a:chOff x="8430480" y="4118040"/>
              <a:chExt cx="525240" cy="987480"/>
            </a:xfrm>
          </p:grpSpPr>
          <p:sp>
            <p:nvSpPr>
              <p:cNvPr id="146" name="Google Shape;146;p23"/>
              <p:cNvSpPr/>
              <p:nvPr/>
            </p:nvSpPr>
            <p:spPr>
              <a:xfrm flipH="1" rot="10800000">
                <a:off x="8430480" y="4650480"/>
                <a:ext cx="455040" cy="455040"/>
              </a:xfrm>
              <a:prstGeom prst="rect">
                <a:avLst/>
              </a:prstGeom>
              <a:solidFill>
                <a:srgbClr val="EBE1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>
                <a:off x="8789760" y="4118040"/>
                <a:ext cx="165960" cy="153720"/>
              </a:xfrm>
              <a:prstGeom prst="rect">
                <a:avLst/>
              </a:prstGeom>
              <a:solidFill>
                <a:srgbClr val="4D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 rot="10800000">
            <a:off x="5432760" y="502560"/>
            <a:ext cx="3711240" cy="4644720"/>
          </a:xfrm>
          <a:prstGeom prst="rect">
            <a:avLst/>
          </a:prstGeom>
          <a:solidFill>
            <a:srgbClr val="CC64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21"/>
          <p:cNvGrpSpPr/>
          <p:nvPr/>
        </p:nvGrpSpPr>
        <p:grpSpPr>
          <a:xfrm>
            <a:off x="5108400" y="168480"/>
            <a:ext cx="1731600" cy="1404360"/>
            <a:chOff x="5108400" y="168480"/>
            <a:chExt cx="1731600" cy="1404360"/>
          </a:xfrm>
        </p:grpSpPr>
        <p:sp>
          <p:nvSpPr>
            <p:cNvPr id="200" name="Google Shape;200;p21"/>
            <p:cNvSpPr/>
            <p:nvPr/>
          </p:nvSpPr>
          <p:spPr>
            <a:xfrm rot="10800000">
              <a:off x="5284800" y="346320"/>
              <a:ext cx="1555200" cy="1226520"/>
            </a:xfrm>
            <a:prstGeom prst="rect">
              <a:avLst/>
            </a:prstGeom>
            <a:noFill/>
            <a:ln cap="flat" cmpd="sng" w="190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 rot="10800000">
              <a:off x="5108400" y="168480"/>
              <a:ext cx="254520" cy="25452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1"/>
          <p:cNvSpPr txBox="1"/>
          <p:nvPr>
            <p:ph type="title"/>
          </p:nvPr>
        </p:nvSpPr>
        <p:spPr>
          <a:xfrm>
            <a:off x="714600" y="619560"/>
            <a:ext cx="4457880" cy="2329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5"/>
          <p:cNvGrpSpPr/>
          <p:nvPr/>
        </p:nvGrpSpPr>
        <p:grpSpPr>
          <a:xfrm>
            <a:off x="-5760" y="0"/>
            <a:ext cx="718920" cy="597960"/>
            <a:chOff x="-5760" y="0"/>
            <a:chExt cx="718920" cy="597960"/>
          </a:xfrm>
        </p:grpSpPr>
        <p:grpSp>
          <p:nvGrpSpPr>
            <p:cNvPr id="255" name="Google Shape;255;p25"/>
            <p:cNvGrpSpPr/>
            <p:nvPr/>
          </p:nvGrpSpPr>
          <p:grpSpPr>
            <a:xfrm>
              <a:off x="-5760" y="0"/>
              <a:ext cx="418320" cy="414000"/>
              <a:chOff x="-5760" y="0"/>
              <a:chExt cx="418320" cy="414000"/>
            </a:xfrm>
          </p:grpSpPr>
          <p:sp>
            <p:nvSpPr>
              <p:cNvPr id="256" name="Google Shape;256;p25"/>
              <p:cNvSpPr/>
              <p:nvPr/>
            </p:nvSpPr>
            <p:spPr>
              <a:xfrm flipH="1" rot="10800000">
                <a:off x="-5760" y="411120"/>
                <a:ext cx="418320" cy="14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57" name="Google Shape;257;p25"/>
              <p:cNvSpPr/>
              <p:nvPr/>
            </p:nvSpPr>
            <p:spPr>
              <a:xfrm>
                <a:off x="411120" y="0"/>
                <a:ext cx="360" cy="4140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grpSp>
          <p:nvGrpSpPr>
            <p:cNvPr id="258" name="Google Shape;258;p25"/>
            <p:cNvGrpSpPr/>
            <p:nvPr/>
          </p:nvGrpSpPr>
          <p:grpSpPr>
            <a:xfrm>
              <a:off x="276840" y="254160"/>
              <a:ext cx="436320" cy="343800"/>
              <a:chOff x="276840" y="254160"/>
              <a:chExt cx="436320" cy="343800"/>
            </a:xfrm>
          </p:grpSpPr>
          <p:sp>
            <p:nvSpPr>
              <p:cNvPr id="259" name="Google Shape;259;p25"/>
              <p:cNvSpPr/>
              <p:nvPr/>
            </p:nvSpPr>
            <p:spPr>
              <a:xfrm flipH="1" rot="-5400000">
                <a:off x="265320" y="265680"/>
                <a:ext cx="306720" cy="28368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 flipH="1" rot="10800000">
                <a:off x="599400" y="492480"/>
                <a:ext cx="113760" cy="105480"/>
              </a:xfrm>
              <a:prstGeom prst="rect">
                <a:avLst/>
              </a:prstGeom>
              <a:solidFill>
                <a:srgbClr val="4D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1" name="Google Shape;261;p25"/>
          <p:cNvSpPr/>
          <p:nvPr/>
        </p:nvSpPr>
        <p:spPr>
          <a:xfrm>
            <a:off x="0" y="4818600"/>
            <a:ext cx="9143640" cy="340920"/>
          </a:xfrm>
          <a:prstGeom prst="rect">
            <a:avLst/>
          </a:prstGeom>
          <a:solidFill>
            <a:srgbClr val="CC64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>
            <p:ph type="title"/>
          </p:nvPr>
        </p:nvSpPr>
        <p:spPr>
          <a:xfrm>
            <a:off x="311760" y="59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63" name="Google Shape;263;p25"/>
          <p:cNvGrpSpPr/>
          <p:nvPr/>
        </p:nvGrpSpPr>
        <p:grpSpPr>
          <a:xfrm>
            <a:off x="8328600" y="4451760"/>
            <a:ext cx="531000" cy="986760"/>
            <a:chOff x="8328600" y="4451760"/>
            <a:chExt cx="531000" cy="986760"/>
          </a:xfrm>
        </p:grpSpPr>
        <p:sp>
          <p:nvSpPr>
            <p:cNvPr id="264" name="Google Shape;264;p25"/>
            <p:cNvSpPr/>
            <p:nvPr/>
          </p:nvSpPr>
          <p:spPr>
            <a:xfrm>
              <a:off x="8404560" y="4451760"/>
              <a:ext cx="455040" cy="45504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 flipH="1" rot="10800000">
              <a:off x="8328600" y="4983480"/>
              <a:ext cx="455040" cy="455040"/>
            </a:xfrm>
            <a:prstGeom prst="rect">
              <a:avLst/>
            </a:prstGeom>
            <a:solidFill>
              <a:srgbClr val="EBE1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95959"/>
                </a:solidFill>
                <a:latin typeface="Courier Prime"/>
                <a:ea typeface="Courier Prime"/>
                <a:cs typeface="Courier Prime"/>
                <a:sym typeface="Courier Prim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646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"/>
          <p:cNvSpPr txBox="1"/>
          <p:nvPr/>
        </p:nvSpPr>
        <p:spPr>
          <a:xfrm>
            <a:off x="1544640" y="1563960"/>
            <a:ext cx="61221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[Topic]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[Name]</a:t>
            </a:r>
            <a:endParaRPr b="0" i="0" sz="1500" u="none" cap="none" strike="noStrike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Subject 	: Data with Python</a:t>
            </a:r>
            <a:endParaRPr b="0" i="0" sz="1100" u="none" cap="none" strike="noStrike">
              <a:solidFill>
                <a:srgbClr val="595959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Trainer</a:t>
            </a:r>
            <a:r>
              <a:rPr b="0" i="0" lang="en-US" sz="1100" u="none" cap="none" strike="noStrike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	: Bonpagna KANN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"/>
          <p:cNvSpPr txBox="1"/>
          <p:nvPr/>
        </p:nvSpPr>
        <p:spPr>
          <a:xfrm>
            <a:off x="311760" y="239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5</a:t>
            </a:r>
            <a:r>
              <a:rPr b="0" i="0" lang="en-US" sz="30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. Findings - </a:t>
            </a: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Question 1</a:t>
            </a:r>
            <a:endParaRPr sz="3000">
              <a:solidFill>
                <a:srgbClr val="CC646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523" name="Google Shape;523;p10"/>
          <p:cNvGrpSpPr/>
          <p:nvPr/>
        </p:nvGrpSpPr>
        <p:grpSpPr>
          <a:xfrm>
            <a:off x="103680" y="3532680"/>
            <a:ext cx="784800" cy="1140840"/>
            <a:chOff x="103680" y="3532680"/>
            <a:chExt cx="784800" cy="1140840"/>
          </a:xfrm>
        </p:grpSpPr>
        <p:sp>
          <p:nvSpPr>
            <p:cNvPr id="524" name="Google Shape;524;p10"/>
            <p:cNvSpPr/>
            <p:nvPr/>
          </p:nvSpPr>
          <p:spPr>
            <a:xfrm>
              <a:off x="147600" y="4504320"/>
              <a:ext cx="714240" cy="169200"/>
            </a:xfrm>
            <a:custGeom>
              <a:rect b="b" l="l" r="r" t="t"/>
              <a:pathLst>
                <a:path extrusionOk="0" h="10757" w="45319">
                  <a:moveTo>
                    <a:pt x="18128" y="1"/>
                  </a:moveTo>
                  <a:lnTo>
                    <a:pt x="13898" y="363"/>
                  </a:lnTo>
                  <a:lnTo>
                    <a:pt x="10031" y="847"/>
                  </a:lnTo>
                  <a:lnTo>
                    <a:pt x="6647" y="1572"/>
                  </a:lnTo>
                  <a:lnTo>
                    <a:pt x="5197" y="1934"/>
                  </a:lnTo>
                  <a:lnTo>
                    <a:pt x="3868" y="2297"/>
                  </a:lnTo>
                  <a:lnTo>
                    <a:pt x="2780" y="2780"/>
                  </a:lnTo>
                  <a:lnTo>
                    <a:pt x="1813" y="3264"/>
                  </a:lnTo>
                  <a:lnTo>
                    <a:pt x="1088" y="3747"/>
                  </a:lnTo>
                  <a:lnTo>
                    <a:pt x="484" y="4230"/>
                  </a:lnTo>
                  <a:lnTo>
                    <a:pt x="121" y="4835"/>
                  </a:lnTo>
                  <a:lnTo>
                    <a:pt x="0" y="5318"/>
                  </a:lnTo>
                  <a:lnTo>
                    <a:pt x="121" y="5922"/>
                  </a:lnTo>
                  <a:lnTo>
                    <a:pt x="484" y="6406"/>
                  </a:lnTo>
                  <a:lnTo>
                    <a:pt x="1088" y="7010"/>
                  </a:lnTo>
                  <a:lnTo>
                    <a:pt x="1813" y="7493"/>
                  </a:lnTo>
                  <a:lnTo>
                    <a:pt x="2780" y="7977"/>
                  </a:lnTo>
                  <a:lnTo>
                    <a:pt x="3868" y="8339"/>
                  </a:lnTo>
                  <a:lnTo>
                    <a:pt x="5197" y="8823"/>
                  </a:lnTo>
                  <a:lnTo>
                    <a:pt x="6647" y="9185"/>
                  </a:lnTo>
                  <a:lnTo>
                    <a:pt x="10031" y="9910"/>
                  </a:lnTo>
                  <a:lnTo>
                    <a:pt x="13898" y="10394"/>
                  </a:lnTo>
                  <a:lnTo>
                    <a:pt x="18128" y="10635"/>
                  </a:lnTo>
                  <a:lnTo>
                    <a:pt x="22720" y="10756"/>
                  </a:lnTo>
                  <a:lnTo>
                    <a:pt x="27191" y="10635"/>
                  </a:lnTo>
                  <a:lnTo>
                    <a:pt x="31421" y="10394"/>
                  </a:lnTo>
                  <a:lnTo>
                    <a:pt x="35288" y="9910"/>
                  </a:lnTo>
                  <a:lnTo>
                    <a:pt x="38672" y="9185"/>
                  </a:lnTo>
                  <a:lnTo>
                    <a:pt x="40122" y="8823"/>
                  </a:lnTo>
                  <a:lnTo>
                    <a:pt x="41451" y="8339"/>
                  </a:lnTo>
                  <a:lnTo>
                    <a:pt x="42539" y="7977"/>
                  </a:lnTo>
                  <a:lnTo>
                    <a:pt x="43505" y="7493"/>
                  </a:lnTo>
                  <a:lnTo>
                    <a:pt x="44231" y="7010"/>
                  </a:lnTo>
                  <a:lnTo>
                    <a:pt x="44835" y="6406"/>
                  </a:lnTo>
                  <a:lnTo>
                    <a:pt x="45197" y="5922"/>
                  </a:lnTo>
                  <a:lnTo>
                    <a:pt x="45318" y="5318"/>
                  </a:lnTo>
                  <a:lnTo>
                    <a:pt x="45197" y="4835"/>
                  </a:lnTo>
                  <a:lnTo>
                    <a:pt x="44835" y="4230"/>
                  </a:lnTo>
                  <a:lnTo>
                    <a:pt x="44231" y="3747"/>
                  </a:lnTo>
                  <a:lnTo>
                    <a:pt x="43505" y="3264"/>
                  </a:lnTo>
                  <a:lnTo>
                    <a:pt x="42539" y="2780"/>
                  </a:lnTo>
                  <a:lnTo>
                    <a:pt x="41451" y="2297"/>
                  </a:lnTo>
                  <a:lnTo>
                    <a:pt x="40122" y="1934"/>
                  </a:lnTo>
                  <a:lnTo>
                    <a:pt x="38672" y="1572"/>
                  </a:lnTo>
                  <a:lnTo>
                    <a:pt x="35288" y="847"/>
                  </a:lnTo>
                  <a:lnTo>
                    <a:pt x="31421" y="363"/>
                  </a:lnTo>
                  <a:lnTo>
                    <a:pt x="2719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525" name="Google Shape;525;p10"/>
            <p:cNvSpPr/>
            <p:nvPr/>
          </p:nvSpPr>
          <p:spPr>
            <a:xfrm>
              <a:off x="162720" y="3532680"/>
              <a:ext cx="325440" cy="466560"/>
            </a:xfrm>
            <a:custGeom>
              <a:rect b="b" l="l" r="r" t="t"/>
              <a:pathLst>
                <a:path extrusionOk="0" h="29608" w="20666">
                  <a:moveTo>
                    <a:pt x="8339" y="0"/>
                  </a:moveTo>
                  <a:lnTo>
                    <a:pt x="7372" y="121"/>
                  </a:lnTo>
                  <a:lnTo>
                    <a:pt x="6405" y="242"/>
                  </a:lnTo>
                  <a:lnTo>
                    <a:pt x="5438" y="484"/>
                  </a:lnTo>
                  <a:lnTo>
                    <a:pt x="4592" y="846"/>
                  </a:lnTo>
                  <a:lnTo>
                    <a:pt x="3867" y="1330"/>
                  </a:lnTo>
                  <a:lnTo>
                    <a:pt x="3142" y="1934"/>
                  </a:lnTo>
                  <a:lnTo>
                    <a:pt x="2538" y="2538"/>
                  </a:lnTo>
                  <a:lnTo>
                    <a:pt x="1934" y="3263"/>
                  </a:lnTo>
                  <a:lnTo>
                    <a:pt x="1450" y="3988"/>
                  </a:lnTo>
                  <a:lnTo>
                    <a:pt x="1088" y="4834"/>
                  </a:lnTo>
                  <a:lnTo>
                    <a:pt x="725" y="5680"/>
                  </a:lnTo>
                  <a:lnTo>
                    <a:pt x="484" y="6526"/>
                  </a:lnTo>
                  <a:lnTo>
                    <a:pt x="242" y="7614"/>
                  </a:lnTo>
                  <a:lnTo>
                    <a:pt x="121" y="8701"/>
                  </a:lnTo>
                  <a:lnTo>
                    <a:pt x="0" y="10756"/>
                  </a:lnTo>
                  <a:lnTo>
                    <a:pt x="121" y="12931"/>
                  </a:lnTo>
                  <a:lnTo>
                    <a:pt x="363" y="15106"/>
                  </a:lnTo>
                  <a:lnTo>
                    <a:pt x="725" y="17040"/>
                  </a:lnTo>
                  <a:lnTo>
                    <a:pt x="1330" y="18853"/>
                  </a:lnTo>
                  <a:lnTo>
                    <a:pt x="1692" y="19698"/>
                  </a:lnTo>
                  <a:lnTo>
                    <a:pt x="2175" y="20544"/>
                  </a:lnTo>
                  <a:lnTo>
                    <a:pt x="2659" y="21390"/>
                  </a:lnTo>
                  <a:lnTo>
                    <a:pt x="3263" y="22236"/>
                  </a:lnTo>
                  <a:lnTo>
                    <a:pt x="3867" y="22961"/>
                  </a:lnTo>
                  <a:lnTo>
                    <a:pt x="4713" y="23566"/>
                  </a:lnTo>
                  <a:lnTo>
                    <a:pt x="5438" y="24170"/>
                  </a:lnTo>
                  <a:lnTo>
                    <a:pt x="6284" y="24774"/>
                  </a:lnTo>
                  <a:lnTo>
                    <a:pt x="7976" y="25620"/>
                  </a:lnTo>
                  <a:lnTo>
                    <a:pt x="9789" y="26466"/>
                  </a:lnTo>
                  <a:lnTo>
                    <a:pt x="13535" y="27795"/>
                  </a:lnTo>
                  <a:lnTo>
                    <a:pt x="15348" y="28641"/>
                  </a:lnTo>
                  <a:lnTo>
                    <a:pt x="17161" y="29487"/>
                  </a:lnTo>
                  <a:lnTo>
                    <a:pt x="17161" y="29608"/>
                  </a:lnTo>
                  <a:lnTo>
                    <a:pt x="17523" y="29608"/>
                  </a:lnTo>
                  <a:lnTo>
                    <a:pt x="17523" y="28883"/>
                  </a:lnTo>
                  <a:lnTo>
                    <a:pt x="17523" y="28279"/>
                  </a:lnTo>
                  <a:lnTo>
                    <a:pt x="17765" y="27070"/>
                  </a:lnTo>
                  <a:lnTo>
                    <a:pt x="18248" y="25983"/>
                  </a:lnTo>
                  <a:lnTo>
                    <a:pt x="18732" y="24774"/>
                  </a:lnTo>
                  <a:lnTo>
                    <a:pt x="19457" y="22961"/>
                  </a:lnTo>
                  <a:lnTo>
                    <a:pt x="20061" y="21028"/>
                  </a:lnTo>
                  <a:lnTo>
                    <a:pt x="20423" y="18973"/>
                  </a:lnTo>
                  <a:lnTo>
                    <a:pt x="20665" y="16798"/>
                  </a:lnTo>
                  <a:lnTo>
                    <a:pt x="20665" y="14623"/>
                  </a:lnTo>
                  <a:lnTo>
                    <a:pt x="20423" y="12568"/>
                  </a:lnTo>
                  <a:lnTo>
                    <a:pt x="20061" y="10635"/>
                  </a:lnTo>
                  <a:lnTo>
                    <a:pt x="19577" y="8822"/>
                  </a:lnTo>
                  <a:lnTo>
                    <a:pt x="18852" y="7009"/>
                  </a:lnTo>
                  <a:lnTo>
                    <a:pt x="17886" y="5318"/>
                  </a:lnTo>
                  <a:lnTo>
                    <a:pt x="16798" y="3747"/>
                  </a:lnTo>
                  <a:lnTo>
                    <a:pt x="16194" y="3022"/>
                  </a:lnTo>
                  <a:lnTo>
                    <a:pt x="15469" y="2417"/>
                  </a:lnTo>
                  <a:lnTo>
                    <a:pt x="14744" y="1813"/>
                  </a:lnTo>
                  <a:lnTo>
                    <a:pt x="13898" y="1330"/>
                  </a:lnTo>
                  <a:lnTo>
                    <a:pt x="13052" y="846"/>
                  </a:lnTo>
                  <a:lnTo>
                    <a:pt x="12085" y="605"/>
                  </a:lnTo>
                  <a:lnTo>
                    <a:pt x="11239" y="363"/>
                  </a:lnTo>
                  <a:lnTo>
                    <a:pt x="10272" y="121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26" name="Google Shape;526;p10"/>
            <p:cNvSpPr/>
            <p:nvPr/>
          </p:nvSpPr>
          <p:spPr>
            <a:xfrm>
              <a:off x="223920" y="3612600"/>
              <a:ext cx="323640" cy="740880"/>
            </a:xfrm>
            <a:custGeom>
              <a:rect b="b" l="l" r="r" t="t"/>
              <a:pathLst>
                <a:path extrusionOk="0" h="47011" w="20545">
                  <a:moveTo>
                    <a:pt x="2538" y="1"/>
                  </a:moveTo>
                  <a:lnTo>
                    <a:pt x="2417" y="122"/>
                  </a:lnTo>
                  <a:lnTo>
                    <a:pt x="2417" y="243"/>
                  </a:lnTo>
                  <a:lnTo>
                    <a:pt x="4955" y="5197"/>
                  </a:lnTo>
                  <a:lnTo>
                    <a:pt x="7251" y="10273"/>
                  </a:lnTo>
                  <a:lnTo>
                    <a:pt x="7251" y="10273"/>
                  </a:lnTo>
                  <a:lnTo>
                    <a:pt x="5559" y="8944"/>
                  </a:lnTo>
                  <a:lnTo>
                    <a:pt x="3867" y="7856"/>
                  </a:lnTo>
                  <a:lnTo>
                    <a:pt x="2055" y="6889"/>
                  </a:lnTo>
                  <a:lnTo>
                    <a:pt x="121" y="6164"/>
                  </a:lnTo>
                  <a:lnTo>
                    <a:pt x="0" y="6164"/>
                  </a:lnTo>
                  <a:lnTo>
                    <a:pt x="0" y="6285"/>
                  </a:lnTo>
                  <a:lnTo>
                    <a:pt x="2176" y="7373"/>
                  </a:lnTo>
                  <a:lnTo>
                    <a:pt x="4109" y="8460"/>
                  </a:lnTo>
                  <a:lnTo>
                    <a:pt x="6043" y="9910"/>
                  </a:lnTo>
                  <a:lnTo>
                    <a:pt x="7735" y="11361"/>
                  </a:lnTo>
                  <a:lnTo>
                    <a:pt x="9306" y="15107"/>
                  </a:lnTo>
                  <a:lnTo>
                    <a:pt x="10756" y="18974"/>
                  </a:lnTo>
                  <a:lnTo>
                    <a:pt x="9668" y="17886"/>
                  </a:lnTo>
                  <a:lnTo>
                    <a:pt x="8460" y="17040"/>
                  </a:lnTo>
                  <a:lnTo>
                    <a:pt x="7251" y="16195"/>
                  </a:lnTo>
                  <a:lnTo>
                    <a:pt x="5922" y="15469"/>
                  </a:lnTo>
                  <a:lnTo>
                    <a:pt x="4472" y="14744"/>
                  </a:lnTo>
                  <a:lnTo>
                    <a:pt x="3142" y="14261"/>
                  </a:lnTo>
                  <a:lnTo>
                    <a:pt x="1692" y="13778"/>
                  </a:lnTo>
                  <a:lnTo>
                    <a:pt x="242" y="13294"/>
                  </a:lnTo>
                  <a:lnTo>
                    <a:pt x="242" y="13415"/>
                  </a:lnTo>
                  <a:lnTo>
                    <a:pt x="242" y="13536"/>
                  </a:lnTo>
                  <a:lnTo>
                    <a:pt x="1813" y="14140"/>
                  </a:lnTo>
                  <a:lnTo>
                    <a:pt x="3384" y="14744"/>
                  </a:lnTo>
                  <a:lnTo>
                    <a:pt x="4834" y="15469"/>
                  </a:lnTo>
                  <a:lnTo>
                    <a:pt x="6164" y="16315"/>
                  </a:lnTo>
                  <a:lnTo>
                    <a:pt x="7493" y="17161"/>
                  </a:lnTo>
                  <a:lnTo>
                    <a:pt x="8822" y="18128"/>
                  </a:lnTo>
                  <a:lnTo>
                    <a:pt x="11360" y="20303"/>
                  </a:lnTo>
                  <a:lnTo>
                    <a:pt x="12448" y="23325"/>
                  </a:lnTo>
                  <a:lnTo>
                    <a:pt x="14502" y="29246"/>
                  </a:lnTo>
                  <a:lnTo>
                    <a:pt x="16436" y="35168"/>
                  </a:lnTo>
                  <a:lnTo>
                    <a:pt x="18248" y="40727"/>
                  </a:lnTo>
                  <a:lnTo>
                    <a:pt x="19215" y="43869"/>
                  </a:lnTo>
                  <a:lnTo>
                    <a:pt x="19698" y="45440"/>
                  </a:lnTo>
                  <a:lnTo>
                    <a:pt x="20182" y="46890"/>
                  </a:lnTo>
                  <a:lnTo>
                    <a:pt x="20303" y="47011"/>
                  </a:lnTo>
                  <a:lnTo>
                    <a:pt x="20544" y="47011"/>
                  </a:lnTo>
                  <a:lnTo>
                    <a:pt x="20544" y="46890"/>
                  </a:lnTo>
                  <a:lnTo>
                    <a:pt x="19819" y="43990"/>
                  </a:lnTo>
                  <a:lnTo>
                    <a:pt x="18973" y="41089"/>
                  </a:lnTo>
                  <a:lnTo>
                    <a:pt x="17040" y="34926"/>
                  </a:lnTo>
                  <a:lnTo>
                    <a:pt x="15106" y="28884"/>
                  </a:lnTo>
                  <a:lnTo>
                    <a:pt x="13052" y="22841"/>
                  </a:lnTo>
                  <a:lnTo>
                    <a:pt x="11723" y="19337"/>
                  </a:lnTo>
                  <a:lnTo>
                    <a:pt x="10393" y="15832"/>
                  </a:lnTo>
                  <a:lnTo>
                    <a:pt x="10635" y="13536"/>
                  </a:lnTo>
                  <a:lnTo>
                    <a:pt x="10877" y="11361"/>
                  </a:lnTo>
                  <a:lnTo>
                    <a:pt x="11602" y="8823"/>
                  </a:lnTo>
                  <a:lnTo>
                    <a:pt x="12327" y="6164"/>
                  </a:lnTo>
                  <a:lnTo>
                    <a:pt x="12327" y="6043"/>
                  </a:lnTo>
                  <a:lnTo>
                    <a:pt x="12206" y="6164"/>
                  </a:lnTo>
                  <a:lnTo>
                    <a:pt x="11360" y="7977"/>
                  </a:lnTo>
                  <a:lnTo>
                    <a:pt x="10635" y="10031"/>
                  </a:lnTo>
                  <a:lnTo>
                    <a:pt x="10031" y="12207"/>
                  </a:lnTo>
                  <a:lnTo>
                    <a:pt x="9910" y="13294"/>
                  </a:lnTo>
                  <a:lnTo>
                    <a:pt x="9789" y="14382"/>
                  </a:lnTo>
                  <a:lnTo>
                    <a:pt x="8097" y="10394"/>
                  </a:lnTo>
                  <a:lnTo>
                    <a:pt x="6164" y="6527"/>
                  </a:lnTo>
                  <a:lnTo>
                    <a:pt x="6164" y="4956"/>
                  </a:lnTo>
                  <a:lnTo>
                    <a:pt x="6164" y="3264"/>
                  </a:lnTo>
                  <a:lnTo>
                    <a:pt x="6284" y="1693"/>
                  </a:lnTo>
                  <a:lnTo>
                    <a:pt x="6405" y="1"/>
                  </a:lnTo>
                  <a:lnTo>
                    <a:pt x="6284" y="1"/>
                  </a:lnTo>
                  <a:lnTo>
                    <a:pt x="6043" y="1451"/>
                  </a:lnTo>
                  <a:lnTo>
                    <a:pt x="5801" y="2901"/>
                  </a:lnTo>
                  <a:lnTo>
                    <a:pt x="5801" y="4351"/>
                  </a:lnTo>
                  <a:lnTo>
                    <a:pt x="5801" y="5802"/>
                  </a:lnTo>
                  <a:lnTo>
                    <a:pt x="4351" y="2901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27" name="Google Shape;527;p10"/>
            <p:cNvSpPr/>
            <p:nvPr/>
          </p:nvSpPr>
          <p:spPr>
            <a:xfrm>
              <a:off x="378000" y="3665880"/>
              <a:ext cx="28080" cy="64440"/>
            </a:xfrm>
            <a:custGeom>
              <a:rect b="b" l="l" r="r" t="t"/>
              <a:pathLst>
                <a:path extrusionOk="0" h="4110" w="1814">
                  <a:moveTo>
                    <a:pt x="1814" y="1"/>
                  </a:moveTo>
                  <a:lnTo>
                    <a:pt x="1572" y="122"/>
                  </a:lnTo>
                  <a:lnTo>
                    <a:pt x="1089" y="1088"/>
                  </a:lnTo>
                  <a:lnTo>
                    <a:pt x="605" y="2055"/>
                  </a:lnTo>
                  <a:lnTo>
                    <a:pt x="243" y="3143"/>
                  </a:lnTo>
                  <a:lnTo>
                    <a:pt x="1" y="4109"/>
                  </a:lnTo>
                  <a:lnTo>
                    <a:pt x="1" y="4109"/>
                  </a:lnTo>
                  <a:lnTo>
                    <a:pt x="847" y="2176"/>
                  </a:lnTo>
                  <a:lnTo>
                    <a:pt x="1814" y="12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28" name="Google Shape;528;p10"/>
            <p:cNvSpPr/>
            <p:nvPr/>
          </p:nvSpPr>
          <p:spPr>
            <a:xfrm>
              <a:off x="210600" y="3795480"/>
              <a:ext cx="66240" cy="24480"/>
            </a:xfrm>
            <a:custGeom>
              <a:rect b="b" l="l" r="r" t="t"/>
              <a:pathLst>
                <a:path extrusionOk="0" h="1572" w="4231">
                  <a:moveTo>
                    <a:pt x="0" y="0"/>
                  </a:moveTo>
                  <a:lnTo>
                    <a:pt x="2055" y="725"/>
                  </a:lnTo>
                  <a:lnTo>
                    <a:pt x="3988" y="1571"/>
                  </a:lnTo>
                  <a:lnTo>
                    <a:pt x="4230" y="1450"/>
                  </a:lnTo>
                  <a:lnTo>
                    <a:pt x="4109" y="1330"/>
                  </a:lnTo>
                  <a:lnTo>
                    <a:pt x="3142" y="846"/>
                  </a:lnTo>
                  <a:lnTo>
                    <a:pt x="2176" y="484"/>
                  </a:lnTo>
                  <a:lnTo>
                    <a:pt x="1088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29" name="Google Shape;529;p10"/>
            <p:cNvSpPr/>
            <p:nvPr/>
          </p:nvSpPr>
          <p:spPr>
            <a:xfrm>
              <a:off x="218160" y="3624120"/>
              <a:ext cx="20520" cy="14760"/>
            </a:xfrm>
            <a:custGeom>
              <a:rect b="b" l="l" r="r" t="t"/>
              <a:pathLst>
                <a:path extrusionOk="0" h="967" w="1331">
                  <a:moveTo>
                    <a:pt x="1" y="0"/>
                  </a:moveTo>
                  <a:lnTo>
                    <a:pt x="1" y="121"/>
                  </a:lnTo>
                  <a:lnTo>
                    <a:pt x="1330" y="967"/>
                  </a:lnTo>
                  <a:lnTo>
                    <a:pt x="1330" y="846"/>
                  </a:lnTo>
                  <a:lnTo>
                    <a:pt x="72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0" name="Google Shape;530;p10"/>
            <p:cNvSpPr/>
            <p:nvPr/>
          </p:nvSpPr>
          <p:spPr>
            <a:xfrm>
              <a:off x="505800" y="3582000"/>
              <a:ext cx="382680" cy="435960"/>
            </a:xfrm>
            <a:custGeom>
              <a:rect b="b" l="l" r="r" t="t"/>
              <a:pathLst>
                <a:path extrusionOk="0" h="27675" w="24292">
                  <a:moveTo>
                    <a:pt x="16315" y="0"/>
                  </a:moveTo>
                  <a:lnTo>
                    <a:pt x="15348" y="121"/>
                  </a:lnTo>
                  <a:lnTo>
                    <a:pt x="13294" y="605"/>
                  </a:lnTo>
                  <a:lnTo>
                    <a:pt x="11481" y="1088"/>
                  </a:lnTo>
                  <a:lnTo>
                    <a:pt x="9669" y="1813"/>
                  </a:lnTo>
                  <a:lnTo>
                    <a:pt x="7856" y="2780"/>
                  </a:lnTo>
                  <a:lnTo>
                    <a:pt x="6285" y="3867"/>
                  </a:lnTo>
                  <a:lnTo>
                    <a:pt x="4714" y="5197"/>
                  </a:lnTo>
                  <a:lnTo>
                    <a:pt x="3384" y="6526"/>
                  </a:lnTo>
                  <a:lnTo>
                    <a:pt x="2176" y="8097"/>
                  </a:lnTo>
                  <a:lnTo>
                    <a:pt x="1209" y="9789"/>
                  </a:lnTo>
                  <a:lnTo>
                    <a:pt x="363" y="11723"/>
                  </a:lnTo>
                  <a:lnTo>
                    <a:pt x="122" y="12689"/>
                  </a:lnTo>
                  <a:lnTo>
                    <a:pt x="1" y="13898"/>
                  </a:lnTo>
                  <a:lnTo>
                    <a:pt x="1" y="15227"/>
                  </a:lnTo>
                  <a:lnTo>
                    <a:pt x="122" y="16436"/>
                  </a:lnTo>
                  <a:lnTo>
                    <a:pt x="363" y="17765"/>
                  </a:lnTo>
                  <a:lnTo>
                    <a:pt x="605" y="19094"/>
                  </a:lnTo>
                  <a:lnTo>
                    <a:pt x="1451" y="21753"/>
                  </a:lnTo>
                  <a:lnTo>
                    <a:pt x="2297" y="24049"/>
                  </a:lnTo>
                  <a:lnTo>
                    <a:pt x="3264" y="25983"/>
                  </a:lnTo>
                  <a:lnTo>
                    <a:pt x="3868" y="27191"/>
                  </a:lnTo>
                  <a:lnTo>
                    <a:pt x="4230" y="27674"/>
                  </a:lnTo>
                  <a:lnTo>
                    <a:pt x="14019" y="24774"/>
                  </a:lnTo>
                  <a:lnTo>
                    <a:pt x="15832" y="24170"/>
                  </a:lnTo>
                  <a:lnTo>
                    <a:pt x="17644" y="23324"/>
                  </a:lnTo>
                  <a:lnTo>
                    <a:pt x="18370" y="22841"/>
                  </a:lnTo>
                  <a:lnTo>
                    <a:pt x="19095" y="22236"/>
                  </a:lnTo>
                  <a:lnTo>
                    <a:pt x="19820" y="21632"/>
                  </a:lnTo>
                  <a:lnTo>
                    <a:pt x="20545" y="20907"/>
                  </a:lnTo>
                  <a:lnTo>
                    <a:pt x="21753" y="19215"/>
                  </a:lnTo>
                  <a:lnTo>
                    <a:pt x="22599" y="17402"/>
                  </a:lnTo>
                  <a:lnTo>
                    <a:pt x="23324" y="15590"/>
                  </a:lnTo>
                  <a:lnTo>
                    <a:pt x="23808" y="13535"/>
                  </a:lnTo>
                  <a:lnTo>
                    <a:pt x="24049" y="11360"/>
                  </a:lnTo>
                  <a:lnTo>
                    <a:pt x="24291" y="9064"/>
                  </a:lnTo>
                  <a:lnTo>
                    <a:pt x="24291" y="7855"/>
                  </a:lnTo>
                  <a:lnTo>
                    <a:pt x="24170" y="6768"/>
                  </a:lnTo>
                  <a:lnTo>
                    <a:pt x="23929" y="5559"/>
                  </a:lnTo>
                  <a:lnTo>
                    <a:pt x="23687" y="4593"/>
                  </a:lnTo>
                  <a:lnTo>
                    <a:pt x="23324" y="3747"/>
                  </a:lnTo>
                  <a:lnTo>
                    <a:pt x="22962" y="3022"/>
                  </a:lnTo>
                  <a:lnTo>
                    <a:pt x="22478" y="2417"/>
                  </a:lnTo>
                  <a:lnTo>
                    <a:pt x="21995" y="1813"/>
                  </a:lnTo>
                  <a:lnTo>
                    <a:pt x="21391" y="1209"/>
                  </a:lnTo>
                  <a:lnTo>
                    <a:pt x="20666" y="846"/>
                  </a:lnTo>
                  <a:lnTo>
                    <a:pt x="19941" y="484"/>
                  </a:lnTo>
                  <a:lnTo>
                    <a:pt x="19215" y="242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31" name="Google Shape;531;p10"/>
            <p:cNvSpPr/>
            <p:nvPr/>
          </p:nvSpPr>
          <p:spPr>
            <a:xfrm>
              <a:off x="496440" y="3684960"/>
              <a:ext cx="306360" cy="691200"/>
            </a:xfrm>
            <a:custGeom>
              <a:rect b="b" l="l" r="r" t="t"/>
              <a:pathLst>
                <a:path extrusionOk="0" h="43868" w="19457">
                  <a:moveTo>
                    <a:pt x="18974" y="0"/>
                  </a:moveTo>
                  <a:lnTo>
                    <a:pt x="17644" y="846"/>
                  </a:lnTo>
                  <a:lnTo>
                    <a:pt x="16315" y="1571"/>
                  </a:lnTo>
                  <a:lnTo>
                    <a:pt x="13415" y="2780"/>
                  </a:lnTo>
                  <a:lnTo>
                    <a:pt x="14744" y="363"/>
                  </a:lnTo>
                  <a:lnTo>
                    <a:pt x="14744" y="242"/>
                  </a:lnTo>
                  <a:lnTo>
                    <a:pt x="14623" y="121"/>
                  </a:lnTo>
                  <a:lnTo>
                    <a:pt x="14381" y="121"/>
                  </a:lnTo>
                  <a:lnTo>
                    <a:pt x="13173" y="2055"/>
                  </a:lnTo>
                  <a:lnTo>
                    <a:pt x="11964" y="3988"/>
                  </a:lnTo>
                  <a:lnTo>
                    <a:pt x="10756" y="5922"/>
                  </a:lnTo>
                  <a:lnTo>
                    <a:pt x="9789" y="7976"/>
                  </a:lnTo>
                  <a:lnTo>
                    <a:pt x="9547" y="6163"/>
                  </a:lnTo>
                  <a:lnTo>
                    <a:pt x="9427" y="4472"/>
                  </a:lnTo>
                  <a:lnTo>
                    <a:pt x="9306" y="2659"/>
                  </a:lnTo>
                  <a:lnTo>
                    <a:pt x="9427" y="846"/>
                  </a:lnTo>
                  <a:lnTo>
                    <a:pt x="9306" y="846"/>
                  </a:lnTo>
                  <a:lnTo>
                    <a:pt x="9064" y="2780"/>
                  </a:lnTo>
                  <a:lnTo>
                    <a:pt x="9064" y="4713"/>
                  </a:lnTo>
                  <a:lnTo>
                    <a:pt x="9185" y="6768"/>
                  </a:lnTo>
                  <a:lnTo>
                    <a:pt x="9427" y="8701"/>
                  </a:lnTo>
                  <a:lnTo>
                    <a:pt x="7735" y="12206"/>
                  </a:lnTo>
                  <a:lnTo>
                    <a:pt x="6285" y="15710"/>
                  </a:lnTo>
                  <a:lnTo>
                    <a:pt x="5680" y="13535"/>
                  </a:lnTo>
                  <a:lnTo>
                    <a:pt x="5076" y="11481"/>
                  </a:lnTo>
                  <a:lnTo>
                    <a:pt x="4714" y="9910"/>
                  </a:lnTo>
                  <a:lnTo>
                    <a:pt x="4593" y="8339"/>
                  </a:lnTo>
                  <a:lnTo>
                    <a:pt x="4472" y="6768"/>
                  </a:lnTo>
                  <a:lnTo>
                    <a:pt x="4593" y="5197"/>
                  </a:lnTo>
                  <a:lnTo>
                    <a:pt x="4593" y="5076"/>
                  </a:lnTo>
                  <a:lnTo>
                    <a:pt x="4472" y="5197"/>
                  </a:lnTo>
                  <a:lnTo>
                    <a:pt x="4351" y="6647"/>
                  </a:lnTo>
                  <a:lnTo>
                    <a:pt x="4230" y="8097"/>
                  </a:lnTo>
                  <a:lnTo>
                    <a:pt x="4351" y="9547"/>
                  </a:lnTo>
                  <a:lnTo>
                    <a:pt x="4472" y="10997"/>
                  </a:lnTo>
                  <a:lnTo>
                    <a:pt x="4593" y="12447"/>
                  </a:lnTo>
                  <a:lnTo>
                    <a:pt x="4955" y="13898"/>
                  </a:lnTo>
                  <a:lnTo>
                    <a:pt x="5318" y="15348"/>
                  </a:lnTo>
                  <a:lnTo>
                    <a:pt x="5922" y="16677"/>
                  </a:lnTo>
                  <a:lnTo>
                    <a:pt x="4351" y="21028"/>
                  </a:lnTo>
                  <a:lnTo>
                    <a:pt x="3505" y="23807"/>
                  </a:lnTo>
                  <a:lnTo>
                    <a:pt x="2659" y="26587"/>
                  </a:lnTo>
                  <a:lnTo>
                    <a:pt x="1934" y="29366"/>
                  </a:lnTo>
                  <a:lnTo>
                    <a:pt x="1330" y="32266"/>
                  </a:lnTo>
                  <a:lnTo>
                    <a:pt x="846" y="35046"/>
                  </a:lnTo>
                  <a:lnTo>
                    <a:pt x="484" y="37946"/>
                  </a:lnTo>
                  <a:lnTo>
                    <a:pt x="242" y="40847"/>
                  </a:lnTo>
                  <a:lnTo>
                    <a:pt x="0" y="43747"/>
                  </a:lnTo>
                  <a:lnTo>
                    <a:pt x="0" y="43868"/>
                  </a:lnTo>
                  <a:lnTo>
                    <a:pt x="242" y="43868"/>
                  </a:lnTo>
                  <a:lnTo>
                    <a:pt x="242" y="43747"/>
                  </a:lnTo>
                  <a:lnTo>
                    <a:pt x="605" y="40847"/>
                  </a:lnTo>
                  <a:lnTo>
                    <a:pt x="1088" y="38067"/>
                  </a:lnTo>
                  <a:lnTo>
                    <a:pt x="1572" y="35167"/>
                  </a:lnTo>
                  <a:lnTo>
                    <a:pt x="2176" y="32387"/>
                  </a:lnTo>
                  <a:lnTo>
                    <a:pt x="2780" y="29608"/>
                  </a:lnTo>
                  <a:lnTo>
                    <a:pt x="3505" y="26828"/>
                  </a:lnTo>
                  <a:lnTo>
                    <a:pt x="4230" y="24049"/>
                  </a:lnTo>
                  <a:lnTo>
                    <a:pt x="5197" y="21269"/>
                  </a:lnTo>
                  <a:lnTo>
                    <a:pt x="6647" y="17040"/>
                  </a:lnTo>
                  <a:lnTo>
                    <a:pt x="8339" y="12931"/>
                  </a:lnTo>
                  <a:lnTo>
                    <a:pt x="11239" y="11964"/>
                  </a:lnTo>
                  <a:lnTo>
                    <a:pt x="14140" y="10997"/>
                  </a:lnTo>
                  <a:lnTo>
                    <a:pt x="15590" y="10393"/>
                  </a:lnTo>
                  <a:lnTo>
                    <a:pt x="16919" y="9910"/>
                  </a:lnTo>
                  <a:lnTo>
                    <a:pt x="18248" y="9185"/>
                  </a:lnTo>
                  <a:lnTo>
                    <a:pt x="19457" y="8339"/>
                  </a:lnTo>
                  <a:lnTo>
                    <a:pt x="19457" y="8218"/>
                  </a:lnTo>
                  <a:lnTo>
                    <a:pt x="19336" y="8218"/>
                  </a:lnTo>
                  <a:lnTo>
                    <a:pt x="16194" y="9668"/>
                  </a:lnTo>
                  <a:lnTo>
                    <a:pt x="12931" y="10756"/>
                  </a:lnTo>
                  <a:lnTo>
                    <a:pt x="10756" y="11481"/>
                  </a:lnTo>
                  <a:lnTo>
                    <a:pt x="8702" y="12327"/>
                  </a:lnTo>
                  <a:lnTo>
                    <a:pt x="10877" y="7734"/>
                  </a:lnTo>
                  <a:lnTo>
                    <a:pt x="13173" y="3263"/>
                  </a:lnTo>
                  <a:lnTo>
                    <a:pt x="14744" y="2659"/>
                  </a:lnTo>
                  <a:lnTo>
                    <a:pt x="16315" y="2055"/>
                  </a:lnTo>
                  <a:lnTo>
                    <a:pt x="17886" y="1209"/>
                  </a:lnTo>
                  <a:lnTo>
                    <a:pt x="18490" y="725"/>
                  </a:lnTo>
                  <a:lnTo>
                    <a:pt x="19094" y="121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2" name="Google Shape;532;p10"/>
            <p:cNvSpPr/>
            <p:nvPr/>
          </p:nvSpPr>
          <p:spPr>
            <a:xfrm>
              <a:off x="755280" y="3764880"/>
              <a:ext cx="95040" cy="41400"/>
            </a:xfrm>
            <a:custGeom>
              <a:rect b="b" l="l" r="r" t="t"/>
              <a:pathLst>
                <a:path extrusionOk="0" h="2660" w="6044">
                  <a:moveTo>
                    <a:pt x="6043" y="1"/>
                  </a:moveTo>
                  <a:lnTo>
                    <a:pt x="4472" y="605"/>
                  </a:lnTo>
                  <a:lnTo>
                    <a:pt x="3022" y="1209"/>
                  </a:lnTo>
                  <a:lnTo>
                    <a:pt x="1572" y="1934"/>
                  </a:lnTo>
                  <a:lnTo>
                    <a:pt x="122" y="2418"/>
                  </a:lnTo>
                  <a:lnTo>
                    <a:pt x="1" y="2539"/>
                  </a:lnTo>
                  <a:lnTo>
                    <a:pt x="122" y="2659"/>
                  </a:lnTo>
                  <a:lnTo>
                    <a:pt x="1693" y="2297"/>
                  </a:lnTo>
                  <a:lnTo>
                    <a:pt x="3264" y="1813"/>
                  </a:lnTo>
                  <a:lnTo>
                    <a:pt x="4714" y="1088"/>
                  </a:lnTo>
                  <a:lnTo>
                    <a:pt x="5439" y="605"/>
                  </a:lnTo>
                  <a:lnTo>
                    <a:pt x="6043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3" name="Google Shape;533;p10"/>
            <p:cNvSpPr/>
            <p:nvPr/>
          </p:nvSpPr>
          <p:spPr>
            <a:xfrm>
              <a:off x="579960" y="3696480"/>
              <a:ext cx="11160" cy="91080"/>
            </a:xfrm>
            <a:custGeom>
              <a:rect b="b" l="l" r="r" t="t"/>
              <a:pathLst>
                <a:path extrusionOk="0" h="5801" w="726">
                  <a:moveTo>
                    <a:pt x="605" y="0"/>
                  </a:moveTo>
                  <a:lnTo>
                    <a:pt x="242" y="1450"/>
                  </a:lnTo>
                  <a:lnTo>
                    <a:pt x="1" y="2901"/>
                  </a:lnTo>
                  <a:lnTo>
                    <a:pt x="1" y="4351"/>
                  </a:lnTo>
                  <a:lnTo>
                    <a:pt x="1" y="4955"/>
                  </a:lnTo>
                  <a:lnTo>
                    <a:pt x="242" y="5680"/>
                  </a:lnTo>
                  <a:lnTo>
                    <a:pt x="242" y="5801"/>
                  </a:lnTo>
                  <a:lnTo>
                    <a:pt x="363" y="5680"/>
                  </a:lnTo>
                  <a:lnTo>
                    <a:pt x="484" y="2901"/>
                  </a:lnTo>
                  <a:lnTo>
                    <a:pt x="605" y="1450"/>
                  </a:lnTo>
                  <a:lnTo>
                    <a:pt x="726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4" name="Google Shape;534;p10"/>
            <p:cNvSpPr/>
            <p:nvPr/>
          </p:nvSpPr>
          <p:spPr>
            <a:xfrm>
              <a:off x="709560" y="3629520"/>
              <a:ext cx="16920" cy="51120"/>
            </a:xfrm>
            <a:custGeom>
              <a:rect b="b" l="l" r="r" t="t"/>
              <a:pathLst>
                <a:path extrusionOk="0" h="3264" w="1089">
                  <a:moveTo>
                    <a:pt x="846" y="1"/>
                  </a:moveTo>
                  <a:lnTo>
                    <a:pt x="363" y="726"/>
                  </a:lnTo>
                  <a:lnTo>
                    <a:pt x="121" y="1572"/>
                  </a:lnTo>
                  <a:lnTo>
                    <a:pt x="0" y="2418"/>
                  </a:lnTo>
                  <a:lnTo>
                    <a:pt x="0" y="3143"/>
                  </a:lnTo>
                  <a:lnTo>
                    <a:pt x="0" y="3263"/>
                  </a:lnTo>
                  <a:lnTo>
                    <a:pt x="121" y="3263"/>
                  </a:lnTo>
                  <a:lnTo>
                    <a:pt x="605" y="1692"/>
                  </a:lnTo>
                  <a:lnTo>
                    <a:pt x="1088" y="12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5" name="Google Shape;535;p10"/>
            <p:cNvSpPr/>
            <p:nvPr/>
          </p:nvSpPr>
          <p:spPr>
            <a:xfrm>
              <a:off x="103680" y="3944160"/>
              <a:ext cx="348480" cy="216720"/>
            </a:xfrm>
            <a:custGeom>
              <a:rect b="b" l="l" r="r" t="t"/>
              <a:pathLst>
                <a:path extrusionOk="0" h="13778" w="22116">
                  <a:moveTo>
                    <a:pt x="3264" y="0"/>
                  </a:moveTo>
                  <a:lnTo>
                    <a:pt x="2297" y="121"/>
                  </a:lnTo>
                  <a:lnTo>
                    <a:pt x="1451" y="363"/>
                  </a:lnTo>
                  <a:lnTo>
                    <a:pt x="1089" y="605"/>
                  </a:lnTo>
                  <a:lnTo>
                    <a:pt x="726" y="846"/>
                  </a:lnTo>
                  <a:lnTo>
                    <a:pt x="484" y="1330"/>
                  </a:lnTo>
                  <a:lnTo>
                    <a:pt x="243" y="1813"/>
                  </a:lnTo>
                  <a:lnTo>
                    <a:pt x="122" y="2297"/>
                  </a:lnTo>
                  <a:lnTo>
                    <a:pt x="1" y="2901"/>
                  </a:lnTo>
                  <a:lnTo>
                    <a:pt x="122" y="4109"/>
                  </a:lnTo>
                  <a:lnTo>
                    <a:pt x="243" y="5318"/>
                  </a:lnTo>
                  <a:lnTo>
                    <a:pt x="605" y="6526"/>
                  </a:lnTo>
                  <a:lnTo>
                    <a:pt x="1089" y="7735"/>
                  </a:lnTo>
                  <a:lnTo>
                    <a:pt x="1572" y="8943"/>
                  </a:lnTo>
                  <a:lnTo>
                    <a:pt x="2297" y="10152"/>
                  </a:lnTo>
                  <a:lnTo>
                    <a:pt x="3022" y="11360"/>
                  </a:lnTo>
                  <a:lnTo>
                    <a:pt x="3989" y="12327"/>
                  </a:lnTo>
                  <a:lnTo>
                    <a:pt x="4956" y="13052"/>
                  </a:lnTo>
                  <a:lnTo>
                    <a:pt x="5560" y="13415"/>
                  </a:lnTo>
                  <a:lnTo>
                    <a:pt x="6164" y="13656"/>
                  </a:lnTo>
                  <a:lnTo>
                    <a:pt x="6768" y="13777"/>
                  </a:lnTo>
                  <a:lnTo>
                    <a:pt x="9185" y="13777"/>
                  </a:lnTo>
                  <a:lnTo>
                    <a:pt x="10998" y="13656"/>
                  </a:lnTo>
                  <a:lnTo>
                    <a:pt x="14503" y="13535"/>
                  </a:lnTo>
                  <a:lnTo>
                    <a:pt x="18249" y="13535"/>
                  </a:lnTo>
                  <a:lnTo>
                    <a:pt x="21995" y="13656"/>
                  </a:lnTo>
                  <a:lnTo>
                    <a:pt x="22116" y="13294"/>
                  </a:lnTo>
                  <a:lnTo>
                    <a:pt x="21995" y="12448"/>
                  </a:lnTo>
                  <a:lnTo>
                    <a:pt x="21753" y="11118"/>
                  </a:lnTo>
                  <a:lnTo>
                    <a:pt x="21270" y="9427"/>
                  </a:lnTo>
                  <a:lnTo>
                    <a:pt x="20424" y="7614"/>
                  </a:lnTo>
                  <a:lnTo>
                    <a:pt x="19941" y="6647"/>
                  </a:lnTo>
                  <a:lnTo>
                    <a:pt x="19216" y="5801"/>
                  </a:lnTo>
                  <a:lnTo>
                    <a:pt x="18491" y="4834"/>
                  </a:lnTo>
                  <a:lnTo>
                    <a:pt x="17765" y="3988"/>
                  </a:lnTo>
                  <a:lnTo>
                    <a:pt x="16799" y="3142"/>
                  </a:lnTo>
                  <a:lnTo>
                    <a:pt x="15711" y="2417"/>
                  </a:lnTo>
                  <a:lnTo>
                    <a:pt x="14382" y="1813"/>
                  </a:lnTo>
                  <a:lnTo>
                    <a:pt x="12932" y="1330"/>
                  </a:lnTo>
                  <a:lnTo>
                    <a:pt x="10031" y="726"/>
                  </a:lnTo>
                  <a:lnTo>
                    <a:pt x="8339" y="363"/>
                  </a:lnTo>
                  <a:lnTo>
                    <a:pt x="6648" y="121"/>
                  </a:lnTo>
                  <a:lnTo>
                    <a:pt x="495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36" name="Google Shape;536;p10"/>
            <p:cNvSpPr/>
            <p:nvPr/>
          </p:nvSpPr>
          <p:spPr>
            <a:xfrm>
              <a:off x="151560" y="3965040"/>
              <a:ext cx="394200" cy="424440"/>
            </a:xfrm>
            <a:custGeom>
              <a:rect b="b" l="l" r="r" t="t"/>
              <a:pathLst>
                <a:path extrusionOk="0" h="26950" w="25016">
                  <a:moveTo>
                    <a:pt x="1329" y="1"/>
                  </a:moveTo>
                  <a:lnTo>
                    <a:pt x="1329" y="122"/>
                  </a:lnTo>
                  <a:lnTo>
                    <a:pt x="2417" y="726"/>
                  </a:lnTo>
                  <a:lnTo>
                    <a:pt x="3384" y="1451"/>
                  </a:lnTo>
                  <a:lnTo>
                    <a:pt x="4592" y="2659"/>
                  </a:lnTo>
                  <a:lnTo>
                    <a:pt x="242" y="1330"/>
                  </a:lnTo>
                  <a:lnTo>
                    <a:pt x="0" y="1330"/>
                  </a:lnTo>
                  <a:lnTo>
                    <a:pt x="0" y="1451"/>
                  </a:lnTo>
                  <a:lnTo>
                    <a:pt x="121" y="1572"/>
                  </a:lnTo>
                  <a:lnTo>
                    <a:pt x="4230" y="3143"/>
                  </a:lnTo>
                  <a:lnTo>
                    <a:pt x="8459" y="4593"/>
                  </a:lnTo>
                  <a:lnTo>
                    <a:pt x="6526" y="4835"/>
                  </a:lnTo>
                  <a:lnTo>
                    <a:pt x="4713" y="5076"/>
                  </a:lnTo>
                  <a:lnTo>
                    <a:pt x="2780" y="5197"/>
                  </a:lnTo>
                  <a:lnTo>
                    <a:pt x="1813" y="5076"/>
                  </a:lnTo>
                  <a:lnTo>
                    <a:pt x="846" y="4956"/>
                  </a:lnTo>
                  <a:lnTo>
                    <a:pt x="846" y="5076"/>
                  </a:lnTo>
                  <a:lnTo>
                    <a:pt x="1813" y="5318"/>
                  </a:lnTo>
                  <a:lnTo>
                    <a:pt x="2900" y="5439"/>
                  </a:lnTo>
                  <a:lnTo>
                    <a:pt x="4955" y="5439"/>
                  </a:lnTo>
                  <a:lnTo>
                    <a:pt x="7009" y="5197"/>
                  </a:lnTo>
                  <a:lnTo>
                    <a:pt x="9064" y="4835"/>
                  </a:lnTo>
                  <a:lnTo>
                    <a:pt x="9547" y="5076"/>
                  </a:lnTo>
                  <a:lnTo>
                    <a:pt x="11239" y="5801"/>
                  </a:lnTo>
                  <a:lnTo>
                    <a:pt x="12810" y="6768"/>
                  </a:lnTo>
                  <a:lnTo>
                    <a:pt x="14381" y="7856"/>
                  </a:lnTo>
                  <a:lnTo>
                    <a:pt x="15831" y="9064"/>
                  </a:lnTo>
                  <a:lnTo>
                    <a:pt x="15831" y="9064"/>
                  </a:lnTo>
                  <a:lnTo>
                    <a:pt x="14139" y="8823"/>
                  </a:lnTo>
                  <a:lnTo>
                    <a:pt x="12568" y="8823"/>
                  </a:lnTo>
                  <a:lnTo>
                    <a:pt x="9305" y="9064"/>
                  </a:lnTo>
                  <a:lnTo>
                    <a:pt x="7734" y="9185"/>
                  </a:lnTo>
                  <a:lnTo>
                    <a:pt x="6042" y="9185"/>
                  </a:lnTo>
                  <a:lnTo>
                    <a:pt x="4471" y="9064"/>
                  </a:lnTo>
                  <a:lnTo>
                    <a:pt x="3626" y="8823"/>
                  </a:lnTo>
                  <a:lnTo>
                    <a:pt x="2900" y="8581"/>
                  </a:lnTo>
                  <a:lnTo>
                    <a:pt x="2780" y="8581"/>
                  </a:lnTo>
                  <a:lnTo>
                    <a:pt x="2780" y="8702"/>
                  </a:lnTo>
                  <a:lnTo>
                    <a:pt x="3505" y="9064"/>
                  </a:lnTo>
                  <a:lnTo>
                    <a:pt x="4230" y="9306"/>
                  </a:lnTo>
                  <a:lnTo>
                    <a:pt x="5076" y="9548"/>
                  </a:lnTo>
                  <a:lnTo>
                    <a:pt x="5922" y="9669"/>
                  </a:lnTo>
                  <a:lnTo>
                    <a:pt x="7493" y="9669"/>
                  </a:lnTo>
                  <a:lnTo>
                    <a:pt x="9064" y="9548"/>
                  </a:lnTo>
                  <a:lnTo>
                    <a:pt x="11118" y="9427"/>
                  </a:lnTo>
                  <a:lnTo>
                    <a:pt x="12931" y="9306"/>
                  </a:lnTo>
                  <a:lnTo>
                    <a:pt x="14623" y="9427"/>
                  </a:lnTo>
                  <a:lnTo>
                    <a:pt x="16315" y="9548"/>
                  </a:lnTo>
                  <a:lnTo>
                    <a:pt x="17160" y="10515"/>
                  </a:lnTo>
                  <a:lnTo>
                    <a:pt x="18611" y="12327"/>
                  </a:lnTo>
                  <a:lnTo>
                    <a:pt x="19940" y="14261"/>
                  </a:lnTo>
                  <a:lnTo>
                    <a:pt x="21028" y="16194"/>
                  </a:lnTo>
                  <a:lnTo>
                    <a:pt x="22115" y="18249"/>
                  </a:lnTo>
                  <a:lnTo>
                    <a:pt x="22961" y="20303"/>
                  </a:lnTo>
                  <a:lnTo>
                    <a:pt x="23686" y="22478"/>
                  </a:lnTo>
                  <a:lnTo>
                    <a:pt x="24290" y="24654"/>
                  </a:lnTo>
                  <a:lnTo>
                    <a:pt x="24774" y="26950"/>
                  </a:lnTo>
                  <a:lnTo>
                    <a:pt x="25016" y="26950"/>
                  </a:lnTo>
                  <a:lnTo>
                    <a:pt x="25016" y="26829"/>
                  </a:lnTo>
                  <a:lnTo>
                    <a:pt x="24895" y="24533"/>
                  </a:lnTo>
                  <a:lnTo>
                    <a:pt x="24532" y="22237"/>
                  </a:lnTo>
                  <a:lnTo>
                    <a:pt x="23807" y="20061"/>
                  </a:lnTo>
                  <a:lnTo>
                    <a:pt x="22961" y="17886"/>
                  </a:lnTo>
                  <a:lnTo>
                    <a:pt x="21873" y="15832"/>
                  </a:lnTo>
                  <a:lnTo>
                    <a:pt x="20665" y="13777"/>
                  </a:lnTo>
                  <a:lnTo>
                    <a:pt x="19336" y="11844"/>
                  </a:lnTo>
                  <a:lnTo>
                    <a:pt x="17886" y="10152"/>
                  </a:lnTo>
                  <a:lnTo>
                    <a:pt x="16315" y="8460"/>
                  </a:lnTo>
                  <a:lnTo>
                    <a:pt x="14502" y="7010"/>
                  </a:lnTo>
                  <a:lnTo>
                    <a:pt x="14139" y="6164"/>
                  </a:lnTo>
                  <a:lnTo>
                    <a:pt x="13777" y="5318"/>
                  </a:lnTo>
                  <a:lnTo>
                    <a:pt x="13172" y="4593"/>
                  </a:lnTo>
                  <a:lnTo>
                    <a:pt x="12689" y="3989"/>
                  </a:lnTo>
                  <a:lnTo>
                    <a:pt x="12085" y="3264"/>
                  </a:lnTo>
                  <a:lnTo>
                    <a:pt x="11360" y="2780"/>
                  </a:lnTo>
                  <a:lnTo>
                    <a:pt x="10514" y="2297"/>
                  </a:lnTo>
                  <a:lnTo>
                    <a:pt x="9789" y="1934"/>
                  </a:lnTo>
                  <a:lnTo>
                    <a:pt x="9668" y="1934"/>
                  </a:lnTo>
                  <a:lnTo>
                    <a:pt x="9668" y="2055"/>
                  </a:lnTo>
                  <a:lnTo>
                    <a:pt x="11239" y="3143"/>
                  </a:lnTo>
                  <a:lnTo>
                    <a:pt x="11964" y="3747"/>
                  </a:lnTo>
                  <a:lnTo>
                    <a:pt x="12568" y="4351"/>
                  </a:lnTo>
                  <a:lnTo>
                    <a:pt x="13293" y="5439"/>
                  </a:lnTo>
                  <a:lnTo>
                    <a:pt x="13898" y="6527"/>
                  </a:lnTo>
                  <a:lnTo>
                    <a:pt x="12206" y="5560"/>
                  </a:lnTo>
                  <a:lnTo>
                    <a:pt x="10393" y="4714"/>
                  </a:lnTo>
                  <a:lnTo>
                    <a:pt x="7734" y="3747"/>
                  </a:lnTo>
                  <a:lnTo>
                    <a:pt x="4955" y="2780"/>
                  </a:lnTo>
                  <a:lnTo>
                    <a:pt x="4230" y="1934"/>
                  </a:lnTo>
                  <a:lnTo>
                    <a:pt x="3384" y="1088"/>
                  </a:lnTo>
                  <a:lnTo>
                    <a:pt x="2417" y="48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7" name="Google Shape;537;p10"/>
            <p:cNvSpPr/>
            <p:nvPr/>
          </p:nvSpPr>
          <p:spPr>
            <a:xfrm>
              <a:off x="134280" y="4029840"/>
              <a:ext cx="62640" cy="7200"/>
            </a:xfrm>
            <a:custGeom>
              <a:rect b="b" l="l" r="r" t="t"/>
              <a:pathLst>
                <a:path extrusionOk="0" h="484" w="3989">
                  <a:moveTo>
                    <a:pt x="0" y="1"/>
                  </a:moveTo>
                  <a:lnTo>
                    <a:pt x="967" y="363"/>
                  </a:lnTo>
                  <a:lnTo>
                    <a:pt x="2055" y="484"/>
                  </a:lnTo>
                  <a:lnTo>
                    <a:pt x="3022" y="484"/>
                  </a:lnTo>
                  <a:lnTo>
                    <a:pt x="3988" y="363"/>
                  </a:lnTo>
                  <a:lnTo>
                    <a:pt x="3988" y="242"/>
                  </a:lnTo>
                  <a:lnTo>
                    <a:pt x="2055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8" name="Google Shape;538;p10"/>
            <p:cNvSpPr/>
            <p:nvPr/>
          </p:nvSpPr>
          <p:spPr>
            <a:xfrm>
              <a:off x="273240" y="3987720"/>
              <a:ext cx="33840" cy="22680"/>
            </a:xfrm>
            <a:custGeom>
              <a:rect b="b" l="l" r="r" t="t"/>
              <a:pathLst>
                <a:path extrusionOk="0" h="1452" w="2176">
                  <a:moveTo>
                    <a:pt x="0" y="1"/>
                  </a:moveTo>
                  <a:lnTo>
                    <a:pt x="0" y="243"/>
                  </a:lnTo>
                  <a:lnTo>
                    <a:pt x="967" y="847"/>
                  </a:lnTo>
                  <a:lnTo>
                    <a:pt x="2055" y="1451"/>
                  </a:lnTo>
                  <a:lnTo>
                    <a:pt x="2176" y="1451"/>
                  </a:lnTo>
                  <a:lnTo>
                    <a:pt x="2176" y="1330"/>
                  </a:lnTo>
                  <a:lnTo>
                    <a:pt x="1209" y="605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39" name="Google Shape;539;p10"/>
            <p:cNvSpPr/>
            <p:nvPr/>
          </p:nvSpPr>
          <p:spPr>
            <a:xfrm>
              <a:off x="612360" y="3989880"/>
              <a:ext cx="264600" cy="176760"/>
            </a:xfrm>
            <a:custGeom>
              <a:rect b="b" l="l" r="r" t="t"/>
              <a:pathLst>
                <a:path extrusionOk="0" h="11240" w="16798">
                  <a:moveTo>
                    <a:pt x="12447" y="1"/>
                  </a:moveTo>
                  <a:lnTo>
                    <a:pt x="11239" y="242"/>
                  </a:lnTo>
                  <a:lnTo>
                    <a:pt x="10031" y="605"/>
                  </a:lnTo>
                  <a:lnTo>
                    <a:pt x="8943" y="1088"/>
                  </a:lnTo>
                  <a:lnTo>
                    <a:pt x="7976" y="1451"/>
                  </a:lnTo>
                  <a:lnTo>
                    <a:pt x="6647" y="2176"/>
                  </a:lnTo>
                  <a:lnTo>
                    <a:pt x="5438" y="3022"/>
                  </a:lnTo>
                  <a:lnTo>
                    <a:pt x="4351" y="3868"/>
                  </a:lnTo>
                  <a:lnTo>
                    <a:pt x="3263" y="4956"/>
                  </a:lnTo>
                  <a:lnTo>
                    <a:pt x="2296" y="5922"/>
                  </a:lnTo>
                  <a:lnTo>
                    <a:pt x="1450" y="7131"/>
                  </a:lnTo>
                  <a:lnTo>
                    <a:pt x="604" y="8339"/>
                  </a:lnTo>
                  <a:lnTo>
                    <a:pt x="0" y="9669"/>
                  </a:lnTo>
                  <a:lnTo>
                    <a:pt x="0" y="9789"/>
                  </a:lnTo>
                  <a:lnTo>
                    <a:pt x="242" y="9789"/>
                  </a:lnTo>
                  <a:lnTo>
                    <a:pt x="3867" y="10635"/>
                  </a:lnTo>
                  <a:lnTo>
                    <a:pt x="7614" y="11119"/>
                  </a:lnTo>
                  <a:lnTo>
                    <a:pt x="9185" y="11240"/>
                  </a:lnTo>
                  <a:lnTo>
                    <a:pt x="10756" y="11240"/>
                  </a:lnTo>
                  <a:lnTo>
                    <a:pt x="11481" y="11119"/>
                  </a:lnTo>
                  <a:lnTo>
                    <a:pt x="12327" y="10877"/>
                  </a:lnTo>
                  <a:lnTo>
                    <a:pt x="13052" y="10635"/>
                  </a:lnTo>
                  <a:lnTo>
                    <a:pt x="13656" y="10273"/>
                  </a:lnTo>
                  <a:lnTo>
                    <a:pt x="14502" y="9548"/>
                  </a:lnTo>
                  <a:lnTo>
                    <a:pt x="15227" y="8702"/>
                  </a:lnTo>
                  <a:lnTo>
                    <a:pt x="15831" y="7614"/>
                  </a:lnTo>
                  <a:lnTo>
                    <a:pt x="16315" y="6406"/>
                  </a:lnTo>
                  <a:lnTo>
                    <a:pt x="16677" y="5197"/>
                  </a:lnTo>
                  <a:lnTo>
                    <a:pt x="16798" y="3989"/>
                  </a:lnTo>
                  <a:lnTo>
                    <a:pt x="16677" y="2901"/>
                  </a:lnTo>
                  <a:lnTo>
                    <a:pt x="16315" y="1813"/>
                  </a:lnTo>
                  <a:lnTo>
                    <a:pt x="15952" y="1330"/>
                  </a:lnTo>
                  <a:lnTo>
                    <a:pt x="15590" y="847"/>
                  </a:lnTo>
                  <a:lnTo>
                    <a:pt x="15227" y="484"/>
                  </a:lnTo>
                  <a:lnTo>
                    <a:pt x="14744" y="242"/>
                  </a:lnTo>
                  <a:lnTo>
                    <a:pt x="14139" y="122"/>
                  </a:lnTo>
                  <a:lnTo>
                    <a:pt x="13656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40" name="Google Shape;540;p10"/>
            <p:cNvSpPr/>
            <p:nvPr/>
          </p:nvSpPr>
          <p:spPr>
            <a:xfrm>
              <a:off x="467640" y="4018320"/>
              <a:ext cx="365400" cy="382680"/>
            </a:xfrm>
            <a:custGeom>
              <a:rect b="b" l="l" r="r" t="t"/>
              <a:pathLst>
                <a:path extrusionOk="0" h="24291" w="23204">
                  <a:moveTo>
                    <a:pt x="21149" y="0"/>
                  </a:moveTo>
                  <a:lnTo>
                    <a:pt x="20182" y="605"/>
                  </a:lnTo>
                  <a:lnTo>
                    <a:pt x="19457" y="1330"/>
                  </a:lnTo>
                  <a:lnTo>
                    <a:pt x="18732" y="2176"/>
                  </a:lnTo>
                  <a:lnTo>
                    <a:pt x="18128" y="3022"/>
                  </a:lnTo>
                  <a:lnTo>
                    <a:pt x="15348" y="4230"/>
                  </a:lnTo>
                  <a:lnTo>
                    <a:pt x="12569" y="5559"/>
                  </a:lnTo>
                  <a:lnTo>
                    <a:pt x="12569" y="5559"/>
                  </a:lnTo>
                  <a:lnTo>
                    <a:pt x="13415" y="4472"/>
                  </a:lnTo>
                  <a:lnTo>
                    <a:pt x="14382" y="3384"/>
                  </a:lnTo>
                  <a:lnTo>
                    <a:pt x="15348" y="2417"/>
                  </a:lnTo>
                  <a:lnTo>
                    <a:pt x="16315" y="1572"/>
                  </a:lnTo>
                  <a:lnTo>
                    <a:pt x="16436" y="1451"/>
                  </a:lnTo>
                  <a:lnTo>
                    <a:pt x="16315" y="1451"/>
                  </a:lnTo>
                  <a:lnTo>
                    <a:pt x="14986" y="2417"/>
                  </a:lnTo>
                  <a:lnTo>
                    <a:pt x="13777" y="3505"/>
                  </a:lnTo>
                  <a:lnTo>
                    <a:pt x="12690" y="4714"/>
                  </a:lnTo>
                  <a:lnTo>
                    <a:pt x="11844" y="6043"/>
                  </a:lnTo>
                  <a:lnTo>
                    <a:pt x="10635" y="6768"/>
                  </a:lnTo>
                  <a:lnTo>
                    <a:pt x="9548" y="7493"/>
                  </a:lnTo>
                  <a:lnTo>
                    <a:pt x="8460" y="8460"/>
                  </a:lnTo>
                  <a:lnTo>
                    <a:pt x="7372" y="9306"/>
                  </a:lnTo>
                  <a:lnTo>
                    <a:pt x="6043" y="10877"/>
                  </a:lnTo>
                  <a:lnTo>
                    <a:pt x="4714" y="12569"/>
                  </a:lnTo>
                  <a:lnTo>
                    <a:pt x="3626" y="14261"/>
                  </a:lnTo>
                  <a:lnTo>
                    <a:pt x="2659" y="16194"/>
                  </a:lnTo>
                  <a:lnTo>
                    <a:pt x="1813" y="18128"/>
                  </a:lnTo>
                  <a:lnTo>
                    <a:pt x="1088" y="20182"/>
                  </a:lnTo>
                  <a:lnTo>
                    <a:pt x="484" y="22236"/>
                  </a:lnTo>
                  <a:lnTo>
                    <a:pt x="1" y="24170"/>
                  </a:lnTo>
                  <a:lnTo>
                    <a:pt x="122" y="24291"/>
                  </a:lnTo>
                  <a:lnTo>
                    <a:pt x="242" y="24291"/>
                  </a:lnTo>
                  <a:lnTo>
                    <a:pt x="1693" y="20182"/>
                  </a:lnTo>
                  <a:lnTo>
                    <a:pt x="2418" y="18249"/>
                  </a:lnTo>
                  <a:lnTo>
                    <a:pt x="3264" y="16315"/>
                  </a:lnTo>
                  <a:lnTo>
                    <a:pt x="4230" y="14502"/>
                  </a:lnTo>
                  <a:lnTo>
                    <a:pt x="5197" y="12810"/>
                  </a:lnTo>
                  <a:lnTo>
                    <a:pt x="6527" y="11239"/>
                  </a:lnTo>
                  <a:lnTo>
                    <a:pt x="7856" y="9789"/>
                  </a:lnTo>
                  <a:lnTo>
                    <a:pt x="9306" y="8460"/>
                  </a:lnTo>
                  <a:lnTo>
                    <a:pt x="10998" y="7251"/>
                  </a:lnTo>
                  <a:lnTo>
                    <a:pt x="12086" y="7131"/>
                  </a:lnTo>
                  <a:lnTo>
                    <a:pt x="13173" y="7251"/>
                  </a:lnTo>
                  <a:lnTo>
                    <a:pt x="15469" y="7493"/>
                  </a:lnTo>
                  <a:lnTo>
                    <a:pt x="17645" y="7735"/>
                  </a:lnTo>
                  <a:lnTo>
                    <a:pt x="18853" y="7856"/>
                  </a:lnTo>
                  <a:lnTo>
                    <a:pt x="19941" y="7735"/>
                  </a:lnTo>
                  <a:lnTo>
                    <a:pt x="19941" y="7614"/>
                  </a:lnTo>
                  <a:lnTo>
                    <a:pt x="18611" y="7493"/>
                  </a:lnTo>
                  <a:lnTo>
                    <a:pt x="17282" y="7493"/>
                  </a:lnTo>
                  <a:lnTo>
                    <a:pt x="15953" y="7251"/>
                  </a:lnTo>
                  <a:lnTo>
                    <a:pt x="14623" y="7010"/>
                  </a:lnTo>
                  <a:lnTo>
                    <a:pt x="13173" y="6768"/>
                  </a:lnTo>
                  <a:lnTo>
                    <a:pt x="11723" y="6768"/>
                  </a:lnTo>
                  <a:lnTo>
                    <a:pt x="13536" y="5680"/>
                  </a:lnTo>
                  <a:lnTo>
                    <a:pt x="15348" y="4714"/>
                  </a:lnTo>
                  <a:lnTo>
                    <a:pt x="17282" y="5076"/>
                  </a:lnTo>
                  <a:lnTo>
                    <a:pt x="19336" y="5197"/>
                  </a:lnTo>
                  <a:lnTo>
                    <a:pt x="21270" y="4955"/>
                  </a:lnTo>
                  <a:lnTo>
                    <a:pt x="23203" y="4593"/>
                  </a:lnTo>
                  <a:lnTo>
                    <a:pt x="23203" y="4472"/>
                  </a:lnTo>
                  <a:lnTo>
                    <a:pt x="21270" y="4714"/>
                  </a:lnTo>
                  <a:lnTo>
                    <a:pt x="17645" y="4714"/>
                  </a:lnTo>
                  <a:lnTo>
                    <a:pt x="15832" y="4472"/>
                  </a:lnTo>
                  <a:lnTo>
                    <a:pt x="18853" y="3143"/>
                  </a:lnTo>
                  <a:lnTo>
                    <a:pt x="21874" y="1813"/>
                  </a:lnTo>
                  <a:lnTo>
                    <a:pt x="21874" y="1692"/>
                  </a:lnTo>
                  <a:lnTo>
                    <a:pt x="18490" y="2901"/>
                  </a:lnTo>
                  <a:lnTo>
                    <a:pt x="19095" y="2176"/>
                  </a:lnTo>
                  <a:lnTo>
                    <a:pt x="19699" y="1330"/>
                  </a:lnTo>
                  <a:lnTo>
                    <a:pt x="20424" y="726"/>
                  </a:lnTo>
                  <a:lnTo>
                    <a:pt x="21149" y="121"/>
                  </a:lnTo>
                  <a:lnTo>
                    <a:pt x="211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41" name="Google Shape;541;p10"/>
            <p:cNvSpPr/>
            <p:nvPr/>
          </p:nvSpPr>
          <p:spPr>
            <a:xfrm>
              <a:off x="730800" y="4025880"/>
              <a:ext cx="26280" cy="26280"/>
            </a:xfrm>
            <a:custGeom>
              <a:rect b="b" l="l" r="r" t="t"/>
              <a:pathLst>
                <a:path extrusionOk="0" h="1693" w="1693">
                  <a:moveTo>
                    <a:pt x="1572" y="1"/>
                  </a:moveTo>
                  <a:lnTo>
                    <a:pt x="1209" y="243"/>
                  </a:lnTo>
                  <a:lnTo>
                    <a:pt x="726" y="605"/>
                  </a:lnTo>
                  <a:lnTo>
                    <a:pt x="242" y="1089"/>
                  </a:lnTo>
                  <a:lnTo>
                    <a:pt x="1" y="1572"/>
                  </a:lnTo>
                  <a:lnTo>
                    <a:pt x="1" y="1693"/>
                  </a:lnTo>
                  <a:lnTo>
                    <a:pt x="847" y="847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42" name="Google Shape;542;p10"/>
            <p:cNvSpPr/>
            <p:nvPr/>
          </p:nvSpPr>
          <p:spPr>
            <a:xfrm>
              <a:off x="806760" y="4068000"/>
              <a:ext cx="45360" cy="11160"/>
            </a:xfrm>
            <a:custGeom>
              <a:rect b="b" l="l" r="r" t="t"/>
              <a:pathLst>
                <a:path extrusionOk="0" h="726" w="2901">
                  <a:moveTo>
                    <a:pt x="2901" y="1"/>
                  </a:moveTo>
                  <a:lnTo>
                    <a:pt x="1572" y="363"/>
                  </a:lnTo>
                  <a:lnTo>
                    <a:pt x="847" y="484"/>
                  </a:lnTo>
                  <a:lnTo>
                    <a:pt x="121" y="605"/>
                  </a:lnTo>
                  <a:lnTo>
                    <a:pt x="1" y="605"/>
                  </a:lnTo>
                  <a:lnTo>
                    <a:pt x="121" y="726"/>
                  </a:lnTo>
                  <a:lnTo>
                    <a:pt x="847" y="726"/>
                  </a:lnTo>
                  <a:lnTo>
                    <a:pt x="1572" y="605"/>
                  </a:lnTo>
                  <a:lnTo>
                    <a:pt x="2297" y="363"/>
                  </a:lnTo>
                  <a:lnTo>
                    <a:pt x="2901" y="1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43" name="Google Shape;543;p10"/>
            <p:cNvSpPr/>
            <p:nvPr/>
          </p:nvSpPr>
          <p:spPr>
            <a:xfrm>
              <a:off x="385920" y="4296600"/>
              <a:ext cx="253080" cy="313920"/>
            </a:xfrm>
            <a:custGeom>
              <a:rect b="b" l="l" r="r" t="t"/>
              <a:pathLst>
                <a:path extrusionOk="0" h="19941" w="16074">
                  <a:moveTo>
                    <a:pt x="0" y="0"/>
                  </a:moveTo>
                  <a:lnTo>
                    <a:pt x="484" y="4592"/>
                  </a:lnTo>
                  <a:lnTo>
                    <a:pt x="1813" y="19940"/>
                  </a:lnTo>
                  <a:lnTo>
                    <a:pt x="13777" y="19940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</p:sp>
        <p:sp>
          <p:nvSpPr>
            <p:cNvPr id="544" name="Google Shape;544;p10"/>
            <p:cNvSpPr/>
            <p:nvPr/>
          </p:nvSpPr>
          <p:spPr>
            <a:xfrm>
              <a:off x="385920" y="4296600"/>
              <a:ext cx="253080" cy="72000"/>
            </a:xfrm>
            <a:custGeom>
              <a:rect b="b" l="l" r="r" t="t"/>
              <a:pathLst>
                <a:path extrusionOk="0" h="4593" w="16074">
                  <a:moveTo>
                    <a:pt x="0" y="0"/>
                  </a:moveTo>
                  <a:lnTo>
                    <a:pt x="484" y="4592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45" name="Google Shape;545;p10"/>
            <p:cNvSpPr/>
            <p:nvPr/>
          </p:nvSpPr>
          <p:spPr>
            <a:xfrm>
              <a:off x="366840" y="4277520"/>
              <a:ext cx="289080" cy="58680"/>
            </a:xfrm>
            <a:custGeom>
              <a:rect b="b" l="l" r="r" t="t"/>
              <a:pathLst>
                <a:path extrusionOk="0" h="3748" w="18370">
                  <a:moveTo>
                    <a:pt x="1" y="1"/>
                  </a:moveTo>
                  <a:lnTo>
                    <a:pt x="1" y="3747"/>
                  </a:lnTo>
                  <a:lnTo>
                    <a:pt x="18370" y="3747"/>
                  </a:lnTo>
                  <a:lnTo>
                    <a:pt x="1837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</p:sp>
      </p:grpSp>
      <p:sp>
        <p:nvSpPr>
          <p:cNvPr id="546" name="Google Shape;546;p10"/>
          <p:cNvSpPr/>
          <p:nvPr/>
        </p:nvSpPr>
        <p:spPr>
          <a:xfrm>
            <a:off x="762508" y="1109688"/>
            <a:ext cx="79662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&lt;Feel free to replicate this slide to show multiple findings&gt; </a:t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Present your findings.  Include at least one visualization in your presentation (feel free to include more). The visualization should be honest, accessible, and elegant for a general audience. </a:t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You need not come to a definitive conclusion, but you need to say how your findings relate back to your research question.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0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65917bbf7c_0_70"/>
          <p:cNvSpPr txBox="1"/>
          <p:nvPr/>
        </p:nvSpPr>
        <p:spPr>
          <a:xfrm>
            <a:off x="311760" y="23940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5</a:t>
            </a:r>
            <a:r>
              <a:rPr b="0" i="0" lang="en-US" sz="30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. Findings</a:t>
            </a: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 - Question 2</a:t>
            </a:r>
            <a:endParaRPr sz="3000">
              <a:solidFill>
                <a:srgbClr val="CC646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553" name="Google Shape;553;g365917bbf7c_0_70"/>
          <p:cNvGrpSpPr/>
          <p:nvPr/>
        </p:nvGrpSpPr>
        <p:grpSpPr>
          <a:xfrm>
            <a:off x="103680" y="3532680"/>
            <a:ext cx="784780" cy="1140848"/>
            <a:chOff x="103680" y="3532680"/>
            <a:chExt cx="784780" cy="1140848"/>
          </a:xfrm>
        </p:grpSpPr>
        <p:sp>
          <p:nvSpPr>
            <p:cNvPr id="554" name="Google Shape;554;g365917bbf7c_0_70"/>
            <p:cNvSpPr/>
            <p:nvPr/>
          </p:nvSpPr>
          <p:spPr>
            <a:xfrm>
              <a:off x="147600" y="4504320"/>
              <a:ext cx="714227" cy="169208"/>
            </a:xfrm>
            <a:custGeom>
              <a:rect b="b" l="l" r="r" t="t"/>
              <a:pathLst>
                <a:path extrusionOk="0" h="10757" w="45319">
                  <a:moveTo>
                    <a:pt x="18128" y="1"/>
                  </a:moveTo>
                  <a:lnTo>
                    <a:pt x="13898" y="363"/>
                  </a:lnTo>
                  <a:lnTo>
                    <a:pt x="10031" y="847"/>
                  </a:lnTo>
                  <a:lnTo>
                    <a:pt x="6647" y="1572"/>
                  </a:lnTo>
                  <a:lnTo>
                    <a:pt x="5197" y="1934"/>
                  </a:lnTo>
                  <a:lnTo>
                    <a:pt x="3868" y="2297"/>
                  </a:lnTo>
                  <a:lnTo>
                    <a:pt x="2780" y="2780"/>
                  </a:lnTo>
                  <a:lnTo>
                    <a:pt x="1813" y="3264"/>
                  </a:lnTo>
                  <a:lnTo>
                    <a:pt x="1088" y="3747"/>
                  </a:lnTo>
                  <a:lnTo>
                    <a:pt x="484" y="4230"/>
                  </a:lnTo>
                  <a:lnTo>
                    <a:pt x="121" y="4835"/>
                  </a:lnTo>
                  <a:lnTo>
                    <a:pt x="0" y="5318"/>
                  </a:lnTo>
                  <a:lnTo>
                    <a:pt x="121" y="5922"/>
                  </a:lnTo>
                  <a:lnTo>
                    <a:pt x="484" y="6406"/>
                  </a:lnTo>
                  <a:lnTo>
                    <a:pt x="1088" y="7010"/>
                  </a:lnTo>
                  <a:lnTo>
                    <a:pt x="1813" y="7493"/>
                  </a:lnTo>
                  <a:lnTo>
                    <a:pt x="2780" y="7977"/>
                  </a:lnTo>
                  <a:lnTo>
                    <a:pt x="3868" y="8339"/>
                  </a:lnTo>
                  <a:lnTo>
                    <a:pt x="5197" y="8823"/>
                  </a:lnTo>
                  <a:lnTo>
                    <a:pt x="6647" y="9185"/>
                  </a:lnTo>
                  <a:lnTo>
                    <a:pt x="10031" y="9910"/>
                  </a:lnTo>
                  <a:lnTo>
                    <a:pt x="13898" y="10394"/>
                  </a:lnTo>
                  <a:lnTo>
                    <a:pt x="18128" y="10635"/>
                  </a:lnTo>
                  <a:lnTo>
                    <a:pt x="22720" y="10756"/>
                  </a:lnTo>
                  <a:lnTo>
                    <a:pt x="27191" y="10635"/>
                  </a:lnTo>
                  <a:lnTo>
                    <a:pt x="31421" y="10394"/>
                  </a:lnTo>
                  <a:lnTo>
                    <a:pt x="35288" y="9910"/>
                  </a:lnTo>
                  <a:lnTo>
                    <a:pt x="38672" y="9185"/>
                  </a:lnTo>
                  <a:lnTo>
                    <a:pt x="40122" y="8823"/>
                  </a:lnTo>
                  <a:lnTo>
                    <a:pt x="41451" y="8339"/>
                  </a:lnTo>
                  <a:lnTo>
                    <a:pt x="42539" y="7977"/>
                  </a:lnTo>
                  <a:lnTo>
                    <a:pt x="43505" y="7493"/>
                  </a:lnTo>
                  <a:lnTo>
                    <a:pt x="44231" y="7010"/>
                  </a:lnTo>
                  <a:lnTo>
                    <a:pt x="44835" y="6406"/>
                  </a:lnTo>
                  <a:lnTo>
                    <a:pt x="45197" y="5922"/>
                  </a:lnTo>
                  <a:lnTo>
                    <a:pt x="45318" y="5318"/>
                  </a:lnTo>
                  <a:lnTo>
                    <a:pt x="45197" y="4835"/>
                  </a:lnTo>
                  <a:lnTo>
                    <a:pt x="44835" y="4230"/>
                  </a:lnTo>
                  <a:lnTo>
                    <a:pt x="44231" y="3747"/>
                  </a:lnTo>
                  <a:lnTo>
                    <a:pt x="43505" y="3264"/>
                  </a:lnTo>
                  <a:lnTo>
                    <a:pt x="42539" y="2780"/>
                  </a:lnTo>
                  <a:lnTo>
                    <a:pt x="41451" y="2297"/>
                  </a:lnTo>
                  <a:lnTo>
                    <a:pt x="40122" y="1934"/>
                  </a:lnTo>
                  <a:lnTo>
                    <a:pt x="38672" y="1572"/>
                  </a:lnTo>
                  <a:lnTo>
                    <a:pt x="35288" y="847"/>
                  </a:lnTo>
                  <a:lnTo>
                    <a:pt x="31421" y="363"/>
                  </a:lnTo>
                  <a:lnTo>
                    <a:pt x="2719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555" name="Google Shape;555;g365917bbf7c_0_70"/>
            <p:cNvSpPr/>
            <p:nvPr/>
          </p:nvSpPr>
          <p:spPr>
            <a:xfrm>
              <a:off x="162720" y="3532680"/>
              <a:ext cx="325438" cy="466548"/>
            </a:xfrm>
            <a:custGeom>
              <a:rect b="b" l="l" r="r" t="t"/>
              <a:pathLst>
                <a:path extrusionOk="0" h="29608" w="20666">
                  <a:moveTo>
                    <a:pt x="8339" y="0"/>
                  </a:moveTo>
                  <a:lnTo>
                    <a:pt x="7372" y="121"/>
                  </a:lnTo>
                  <a:lnTo>
                    <a:pt x="6405" y="242"/>
                  </a:lnTo>
                  <a:lnTo>
                    <a:pt x="5438" y="484"/>
                  </a:lnTo>
                  <a:lnTo>
                    <a:pt x="4592" y="846"/>
                  </a:lnTo>
                  <a:lnTo>
                    <a:pt x="3867" y="1330"/>
                  </a:lnTo>
                  <a:lnTo>
                    <a:pt x="3142" y="1934"/>
                  </a:lnTo>
                  <a:lnTo>
                    <a:pt x="2538" y="2538"/>
                  </a:lnTo>
                  <a:lnTo>
                    <a:pt x="1934" y="3263"/>
                  </a:lnTo>
                  <a:lnTo>
                    <a:pt x="1450" y="3988"/>
                  </a:lnTo>
                  <a:lnTo>
                    <a:pt x="1088" y="4834"/>
                  </a:lnTo>
                  <a:lnTo>
                    <a:pt x="725" y="5680"/>
                  </a:lnTo>
                  <a:lnTo>
                    <a:pt x="484" y="6526"/>
                  </a:lnTo>
                  <a:lnTo>
                    <a:pt x="242" y="7614"/>
                  </a:lnTo>
                  <a:lnTo>
                    <a:pt x="121" y="8701"/>
                  </a:lnTo>
                  <a:lnTo>
                    <a:pt x="0" y="10756"/>
                  </a:lnTo>
                  <a:lnTo>
                    <a:pt x="121" y="12931"/>
                  </a:lnTo>
                  <a:lnTo>
                    <a:pt x="363" y="15106"/>
                  </a:lnTo>
                  <a:lnTo>
                    <a:pt x="725" y="17040"/>
                  </a:lnTo>
                  <a:lnTo>
                    <a:pt x="1330" y="18853"/>
                  </a:lnTo>
                  <a:lnTo>
                    <a:pt x="1692" y="19698"/>
                  </a:lnTo>
                  <a:lnTo>
                    <a:pt x="2175" y="20544"/>
                  </a:lnTo>
                  <a:lnTo>
                    <a:pt x="2659" y="21390"/>
                  </a:lnTo>
                  <a:lnTo>
                    <a:pt x="3263" y="22236"/>
                  </a:lnTo>
                  <a:lnTo>
                    <a:pt x="3867" y="22961"/>
                  </a:lnTo>
                  <a:lnTo>
                    <a:pt x="4713" y="23566"/>
                  </a:lnTo>
                  <a:lnTo>
                    <a:pt x="5438" y="24170"/>
                  </a:lnTo>
                  <a:lnTo>
                    <a:pt x="6284" y="24774"/>
                  </a:lnTo>
                  <a:lnTo>
                    <a:pt x="7976" y="25620"/>
                  </a:lnTo>
                  <a:lnTo>
                    <a:pt x="9789" y="26466"/>
                  </a:lnTo>
                  <a:lnTo>
                    <a:pt x="13535" y="27795"/>
                  </a:lnTo>
                  <a:lnTo>
                    <a:pt x="15348" y="28641"/>
                  </a:lnTo>
                  <a:lnTo>
                    <a:pt x="17161" y="29487"/>
                  </a:lnTo>
                  <a:lnTo>
                    <a:pt x="17161" y="29608"/>
                  </a:lnTo>
                  <a:lnTo>
                    <a:pt x="17523" y="29608"/>
                  </a:lnTo>
                  <a:lnTo>
                    <a:pt x="17523" y="28883"/>
                  </a:lnTo>
                  <a:lnTo>
                    <a:pt x="17523" y="28279"/>
                  </a:lnTo>
                  <a:lnTo>
                    <a:pt x="17765" y="27070"/>
                  </a:lnTo>
                  <a:lnTo>
                    <a:pt x="18248" y="25983"/>
                  </a:lnTo>
                  <a:lnTo>
                    <a:pt x="18732" y="24774"/>
                  </a:lnTo>
                  <a:lnTo>
                    <a:pt x="19457" y="22961"/>
                  </a:lnTo>
                  <a:lnTo>
                    <a:pt x="20061" y="21028"/>
                  </a:lnTo>
                  <a:lnTo>
                    <a:pt x="20423" y="18973"/>
                  </a:lnTo>
                  <a:lnTo>
                    <a:pt x="20665" y="16798"/>
                  </a:lnTo>
                  <a:lnTo>
                    <a:pt x="20665" y="14623"/>
                  </a:lnTo>
                  <a:lnTo>
                    <a:pt x="20423" y="12568"/>
                  </a:lnTo>
                  <a:lnTo>
                    <a:pt x="20061" y="10635"/>
                  </a:lnTo>
                  <a:lnTo>
                    <a:pt x="19577" y="8822"/>
                  </a:lnTo>
                  <a:lnTo>
                    <a:pt x="18852" y="7009"/>
                  </a:lnTo>
                  <a:lnTo>
                    <a:pt x="17886" y="5318"/>
                  </a:lnTo>
                  <a:lnTo>
                    <a:pt x="16798" y="3747"/>
                  </a:lnTo>
                  <a:lnTo>
                    <a:pt x="16194" y="3022"/>
                  </a:lnTo>
                  <a:lnTo>
                    <a:pt x="15469" y="2417"/>
                  </a:lnTo>
                  <a:lnTo>
                    <a:pt x="14744" y="1813"/>
                  </a:lnTo>
                  <a:lnTo>
                    <a:pt x="13898" y="1330"/>
                  </a:lnTo>
                  <a:lnTo>
                    <a:pt x="13052" y="846"/>
                  </a:lnTo>
                  <a:lnTo>
                    <a:pt x="12085" y="605"/>
                  </a:lnTo>
                  <a:lnTo>
                    <a:pt x="11239" y="363"/>
                  </a:lnTo>
                  <a:lnTo>
                    <a:pt x="10272" y="121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56" name="Google Shape;556;g365917bbf7c_0_70"/>
            <p:cNvSpPr/>
            <p:nvPr/>
          </p:nvSpPr>
          <p:spPr>
            <a:xfrm>
              <a:off x="223920" y="3612600"/>
              <a:ext cx="323635" cy="740893"/>
            </a:xfrm>
            <a:custGeom>
              <a:rect b="b" l="l" r="r" t="t"/>
              <a:pathLst>
                <a:path extrusionOk="0" h="47011" w="20545">
                  <a:moveTo>
                    <a:pt x="2538" y="1"/>
                  </a:moveTo>
                  <a:lnTo>
                    <a:pt x="2417" y="122"/>
                  </a:lnTo>
                  <a:lnTo>
                    <a:pt x="2417" y="243"/>
                  </a:lnTo>
                  <a:lnTo>
                    <a:pt x="4955" y="5197"/>
                  </a:lnTo>
                  <a:lnTo>
                    <a:pt x="7251" y="10273"/>
                  </a:lnTo>
                  <a:lnTo>
                    <a:pt x="7251" y="10273"/>
                  </a:lnTo>
                  <a:lnTo>
                    <a:pt x="5559" y="8944"/>
                  </a:lnTo>
                  <a:lnTo>
                    <a:pt x="3867" y="7856"/>
                  </a:lnTo>
                  <a:lnTo>
                    <a:pt x="2055" y="6889"/>
                  </a:lnTo>
                  <a:lnTo>
                    <a:pt x="121" y="6164"/>
                  </a:lnTo>
                  <a:lnTo>
                    <a:pt x="0" y="6164"/>
                  </a:lnTo>
                  <a:lnTo>
                    <a:pt x="0" y="6285"/>
                  </a:lnTo>
                  <a:lnTo>
                    <a:pt x="2176" y="7373"/>
                  </a:lnTo>
                  <a:lnTo>
                    <a:pt x="4109" y="8460"/>
                  </a:lnTo>
                  <a:lnTo>
                    <a:pt x="6043" y="9910"/>
                  </a:lnTo>
                  <a:lnTo>
                    <a:pt x="7735" y="11361"/>
                  </a:lnTo>
                  <a:lnTo>
                    <a:pt x="9306" y="15107"/>
                  </a:lnTo>
                  <a:lnTo>
                    <a:pt x="10756" y="18974"/>
                  </a:lnTo>
                  <a:lnTo>
                    <a:pt x="9668" y="17886"/>
                  </a:lnTo>
                  <a:lnTo>
                    <a:pt x="8460" y="17040"/>
                  </a:lnTo>
                  <a:lnTo>
                    <a:pt x="7251" y="16195"/>
                  </a:lnTo>
                  <a:lnTo>
                    <a:pt x="5922" y="15469"/>
                  </a:lnTo>
                  <a:lnTo>
                    <a:pt x="4472" y="14744"/>
                  </a:lnTo>
                  <a:lnTo>
                    <a:pt x="3142" y="14261"/>
                  </a:lnTo>
                  <a:lnTo>
                    <a:pt x="1692" y="13778"/>
                  </a:lnTo>
                  <a:lnTo>
                    <a:pt x="242" y="13294"/>
                  </a:lnTo>
                  <a:lnTo>
                    <a:pt x="242" y="13415"/>
                  </a:lnTo>
                  <a:lnTo>
                    <a:pt x="242" y="13536"/>
                  </a:lnTo>
                  <a:lnTo>
                    <a:pt x="1813" y="14140"/>
                  </a:lnTo>
                  <a:lnTo>
                    <a:pt x="3384" y="14744"/>
                  </a:lnTo>
                  <a:lnTo>
                    <a:pt x="4834" y="15469"/>
                  </a:lnTo>
                  <a:lnTo>
                    <a:pt x="6164" y="16315"/>
                  </a:lnTo>
                  <a:lnTo>
                    <a:pt x="7493" y="17161"/>
                  </a:lnTo>
                  <a:lnTo>
                    <a:pt x="8822" y="18128"/>
                  </a:lnTo>
                  <a:lnTo>
                    <a:pt x="11360" y="20303"/>
                  </a:lnTo>
                  <a:lnTo>
                    <a:pt x="12448" y="23325"/>
                  </a:lnTo>
                  <a:lnTo>
                    <a:pt x="14502" y="29246"/>
                  </a:lnTo>
                  <a:lnTo>
                    <a:pt x="16436" y="35168"/>
                  </a:lnTo>
                  <a:lnTo>
                    <a:pt x="18248" y="40727"/>
                  </a:lnTo>
                  <a:lnTo>
                    <a:pt x="19215" y="43869"/>
                  </a:lnTo>
                  <a:lnTo>
                    <a:pt x="19698" y="45440"/>
                  </a:lnTo>
                  <a:lnTo>
                    <a:pt x="20182" y="46890"/>
                  </a:lnTo>
                  <a:lnTo>
                    <a:pt x="20303" y="47011"/>
                  </a:lnTo>
                  <a:lnTo>
                    <a:pt x="20544" y="47011"/>
                  </a:lnTo>
                  <a:lnTo>
                    <a:pt x="20544" y="46890"/>
                  </a:lnTo>
                  <a:lnTo>
                    <a:pt x="19819" y="43990"/>
                  </a:lnTo>
                  <a:lnTo>
                    <a:pt x="18973" y="41089"/>
                  </a:lnTo>
                  <a:lnTo>
                    <a:pt x="17040" y="34926"/>
                  </a:lnTo>
                  <a:lnTo>
                    <a:pt x="15106" y="28884"/>
                  </a:lnTo>
                  <a:lnTo>
                    <a:pt x="13052" y="22841"/>
                  </a:lnTo>
                  <a:lnTo>
                    <a:pt x="11723" y="19337"/>
                  </a:lnTo>
                  <a:lnTo>
                    <a:pt x="10393" y="15832"/>
                  </a:lnTo>
                  <a:lnTo>
                    <a:pt x="10635" y="13536"/>
                  </a:lnTo>
                  <a:lnTo>
                    <a:pt x="10877" y="11361"/>
                  </a:lnTo>
                  <a:lnTo>
                    <a:pt x="11602" y="8823"/>
                  </a:lnTo>
                  <a:lnTo>
                    <a:pt x="12327" y="6164"/>
                  </a:lnTo>
                  <a:lnTo>
                    <a:pt x="12327" y="6043"/>
                  </a:lnTo>
                  <a:lnTo>
                    <a:pt x="12206" y="6164"/>
                  </a:lnTo>
                  <a:lnTo>
                    <a:pt x="11360" y="7977"/>
                  </a:lnTo>
                  <a:lnTo>
                    <a:pt x="10635" y="10031"/>
                  </a:lnTo>
                  <a:lnTo>
                    <a:pt x="10031" y="12207"/>
                  </a:lnTo>
                  <a:lnTo>
                    <a:pt x="9910" y="13294"/>
                  </a:lnTo>
                  <a:lnTo>
                    <a:pt x="9789" y="14382"/>
                  </a:lnTo>
                  <a:lnTo>
                    <a:pt x="8097" y="10394"/>
                  </a:lnTo>
                  <a:lnTo>
                    <a:pt x="6164" y="6527"/>
                  </a:lnTo>
                  <a:lnTo>
                    <a:pt x="6164" y="4956"/>
                  </a:lnTo>
                  <a:lnTo>
                    <a:pt x="6164" y="3264"/>
                  </a:lnTo>
                  <a:lnTo>
                    <a:pt x="6284" y="1693"/>
                  </a:lnTo>
                  <a:lnTo>
                    <a:pt x="6405" y="1"/>
                  </a:lnTo>
                  <a:lnTo>
                    <a:pt x="6284" y="1"/>
                  </a:lnTo>
                  <a:lnTo>
                    <a:pt x="6043" y="1451"/>
                  </a:lnTo>
                  <a:lnTo>
                    <a:pt x="5801" y="2901"/>
                  </a:lnTo>
                  <a:lnTo>
                    <a:pt x="5801" y="4351"/>
                  </a:lnTo>
                  <a:lnTo>
                    <a:pt x="5801" y="5802"/>
                  </a:lnTo>
                  <a:lnTo>
                    <a:pt x="4351" y="2901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57" name="Google Shape;557;g365917bbf7c_0_70"/>
            <p:cNvSpPr/>
            <p:nvPr/>
          </p:nvSpPr>
          <p:spPr>
            <a:xfrm>
              <a:off x="378000" y="3665880"/>
              <a:ext cx="28081" cy="64445"/>
            </a:xfrm>
            <a:custGeom>
              <a:rect b="b" l="l" r="r" t="t"/>
              <a:pathLst>
                <a:path extrusionOk="0" h="4110" w="1814">
                  <a:moveTo>
                    <a:pt x="1814" y="1"/>
                  </a:moveTo>
                  <a:lnTo>
                    <a:pt x="1572" y="122"/>
                  </a:lnTo>
                  <a:lnTo>
                    <a:pt x="1089" y="1088"/>
                  </a:lnTo>
                  <a:lnTo>
                    <a:pt x="605" y="2055"/>
                  </a:lnTo>
                  <a:lnTo>
                    <a:pt x="243" y="3143"/>
                  </a:lnTo>
                  <a:lnTo>
                    <a:pt x="1" y="4109"/>
                  </a:lnTo>
                  <a:lnTo>
                    <a:pt x="1" y="4109"/>
                  </a:lnTo>
                  <a:lnTo>
                    <a:pt x="847" y="2176"/>
                  </a:lnTo>
                  <a:lnTo>
                    <a:pt x="1814" y="12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58" name="Google Shape;558;g365917bbf7c_0_70"/>
            <p:cNvSpPr/>
            <p:nvPr/>
          </p:nvSpPr>
          <p:spPr>
            <a:xfrm>
              <a:off x="210600" y="3795480"/>
              <a:ext cx="66236" cy="24480"/>
            </a:xfrm>
            <a:custGeom>
              <a:rect b="b" l="l" r="r" t="t"/>
              <a:pathLst>
                <a:path extrusionOk="0" h="1572" w="4231">
                  <a:moveTo>
                    <a:pt x="0" y="0"/>
                  </a:moveTo>
                  <a:lnTo>
                    <a:pt x="2055" y="725"/>
                  </a:lnTo>
                  <a:lnTo>
                    <a:pt x="3988" y="1571"/>
                  </a:lnTo>
                  <a:lnTo>
                    <a:pt x="4230" y="1450"/>
                  </a:lnTo>
                  <a:lnTo>
                    <a:pt x="4109" y="1330"/>
                  </a:lnTo>
                  <a:lnTo>
                    <a:pt x="3142" y="846"/>
                  </a:lnTo>
                  <a:lnTo>
                    <a:pt x="2176" y="484"/>
                  </a:lnTo>
                  <a:lnTo>
                    <a:pt x="1088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59" name="Google Shape;559;g365917bbf7c_0_70"/>
            <p:cNvSpPr/>
            <p:nvPr/>
          </p:nvSpPr>
          <p:spPr>
            <a:xfrm>
              <a:off x="218160" y="3624120"/>
              <a:ext cx="20521" cy="14759"/>
            </a:xfrm>
            <a:custGeom>
              <a:rect b="b" l="l" r="r" t="t"/>
              <a:pathLst>
                <a:path extrusionOk="0" h="967" w="1331">
                  <a:moveTo>
                    <a:pt x="1" y="0"/>
                  </a:moveTo>
                  <a:lnTo>
                    <a:pt x="1" y="121"/>
                  </a:lnTo>
                  <a:lnTo>
                    <a:pt x="1330" y="967"/>
                  </a:lnTo>
                  <a:lnTo>
                    <a:pt x="1330" y="846"/>
                  </a:lnTo>
                  <a:lnTo>
                    <a:pt x="72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0" name="Google Shape;560;g365917bbf7c_0_70"/>
            <p:cNvSpPr/>
            <p:nvPr/>
          </p:nvSpPr>
          <p:spPr>
            <a:xfrm>
              <a:off x="505800" y="3582000"/>
              <a:ext cx="382660" cy="435950"/>
            </a:xfrm>
            <a:custGeom>
              <a:rect b="b" l="l" r="r" t="t"/>
              <a:pathLst>
                <a:path extrusionOk="0" h="27675" w="24292">
                  <a:moveTo>
                    <a:pt x="16315" y="0"/>
                  </a:moveTo>
                  <a:lnTo>
                    <a:pt x="15348" y="121"/>
                  </a:lnTo>
                  <a:lnTo>
                    <a:pt x="13294" y="605"/>
                  </a:lnTo>
                  <a:lnTo>
                    <a:pt x="11481" y="1088"/>
                  </a:lnTo>
                  <a:lnTo>
                    <a:pt x="9669" y="1813"/>
                  </a:lnTo>
                  <a:lnTo>
                    <a:pt x="7856" y="2780"/>
                  </a:lnTo>
                  <a:lnTo>
                    <a:pt x="6285" y="3867"/>
                  </a:lnTo>
                  <a:lnTo>
                    <a:pt x="4714" y="5197"/>
                  </a:lnTo>
                  <a:lnTo>
                    <a:pt x="3384" y="6526"/>
                  </a:lnTo>
                  <a:lnTo>
                    <a:pt x="2176" y="8097"/>
                  </a:lnTo>
                  <a:lnTo>
                    <a:pt x="1209" y="9789"/>
                  </a:lnTo>
                  <a:lnTo>
                    <a:pt x="363" y="11723"/>
                  </a:lnTo>
                  <a:lnTo>
                    <a:pt x="122" y="12689"/>
                  </a:lnTo>
                  <a:lnTo>
                    <a:pt x="1" y="13898"/>
                  </a:lnTo>
                  <a:lnTo>
                    <a:pt x="1" y="15227"/>
                  </a:lnTo>
                  <a:lnTo>
                    <a:pt x="122" y="16436"/>
                  </a:lnTo>
                  <a:lnTo>
                    <a:pt x="363" y="17765"/>
                  </a:lnTo>
                  <a:lnTo>
                    <a:pt x="605" y="19094"/>
                  </a:lnTo>
                  <a:lnTo>
                    <a:pt x="1451" y="21753"/>
                  </a:lnTo>
                  <a:lnTo>
                    <a:pt x="2297" y="24049"/>
                  </a:lnTo>
                  <a:lnTo>
                    <a:pt x="3264" y="25983"/>
                  </a:lnTo>
                  <a:lnTo>
                    <a:pt x="3868" y="27191"/>
                  </a:lnTo>
                  <a:lnTo>
                    <a:pt x="4230" y="27674"/>
                  </a:lnTo>
                  <a:lnTo>
                    <a:pt x="14019" y="24774"/>
                  </a:lnTo>
                  <a:lnTo>
                    <a:pt x="15832" y="24170"/>
                  </a:lnTo>
                  <a:lnTo>
                    <a:pt x="17644" y="23324"/>
                  </a:lnTo>
                  <a:lnTo>
                    <a:pt x="18370" y="22841"/>
                  </a:lnTo>
                  <a:lnTo>
                    <a:pt x="19095" y="22236"/>
                  </a:lnTo>
                  <a:lnTo>
                    <a:pt x="19820" y="21632"/>
                  </a:lnTo>
                  <a:lnTo>
                    <a:pt x="20545" y="20907"/>
                  </a:lnTo>
                  <a:lnTo>
                    <a:pt x="21753" y="19215"/>
                  </a:lnTo>
                  <a:lnTo>
                    <a:pt x="22599" y="17402"/>
                  </a:lnTo>
                  <a:lnTo>
                    <a:pt x="23324" y="15590"/>
                  </a:lnTo>
                  <a:lnTo>
                    <a:pt x="23808" y="13535"/>
                  </a:lnTo>
                  <a:lnTo>
                    <a:pt x="24049" y="11360"/>
                  </a:lnTo>
                  <a:lnTo>
                    <a:pt x="24291" y="9064"/>
                  </a:lnTo>
                  <a:lnTo>
                    <a:pt x="24291" y="7855"/>
                  </a:lnTo>
                  <a:lnTo>
                    <a:pt x="24170" y="6768"/>
                  </a:lnTo>
                  <a:lnTo>
                    <a:pt x="23929" y="5559"/>
                  </a:lnTo>
                  <a:lnTo>
                    <a:pt x="23687" y="4593"/>
                  </a:lnTo>
                  <a:lnTo>
                    <a:pt x="23324" y="3747"/>
                  </a:lnTo>
                  <a:lnTo>
                    <a:pt x="22962" y="3022"/>
                  </a:lnTo>
                  <a:lnTo>
                    <a:pt x="22478" y="2417"/>
                  </a:lnTo>
                  <a:lnTo>
                    <a:pt x="21995" y="1813"/>
                  </a:lnTo>
                  <a:lnTo>
                    <a:pt x="21391" y="1209"/>
                  </a:lnTo>
                  <a:lnTo>
                    <a:pt x="20666" y="846"/>
                  </a:lnTo>
                  <a:lnTo>
                    <a:pt x="19941" y="484"/>
                  </a:lnTo>
                  <a:lnTo>
                    <a:pt x="19215" y="242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61" name="Google Shape;561;g365917bbf7c_0_70"/>
            <p:cNvSpPr/>
            <p:nvPr/>
          </p:nvSpPr>
          <p:spPr>
            <a:xfrm>
              <a:off x="496440" y="3684960"/>
              <a:ext cx="306350" cy="691250"/>
            </a:xfrm>
            <a:custGeom>
              <a:rect b="b" l="l" r="r" t="t"/>
              <a:pathLst>
                <a:path extrusionOk="0" h="43868" w="19457">
                  <a:moveTo>
                    <a:pt x="18974" y="0"/>
                  </a:moveTo>
                  <a:lnTo>
                    <a:pt x="17644" y="846"/>
                  </a:lnTo>
                  <a:lnTo>
                    <a:pt x="16315" y="1571"/>
                  </a:lnTo>
                  <a:lnTo>
                    <a:pt x="13415" y="2780"/>
                  </a:lnTo>
                  <a:lnTo>
                    <a:pt x="14744" y="363"/>
                  </a:lnTo>
                  <a:lnTo>
                    <a:pt x="14744" y="242"/>
                  </a:lnTo>
                  <a:lnTo>
                    <a:pt x="14623" y="121"/>
                  </a:lnTo>
                  <a:lnTo>
                    <a:pt x="14381" y="121"/>
                  </a:lnTo>
                  <a:lnTo>
                    <a:pt x="13173" y="2055"/>
                  </a:lnTo>
                  <a:lnTo>
                    <a:pt x="11964" y="3988"/>
                  </a:lnTo>
                  <a:lnTo>
                    <a:pt x="10756" y="5922"/>
                  </a:lnTo>
                  <a:lnTo>
                    <a:pt x="9789" y="7976"/>
                  </a:lnTo>
                  <a:lnTo>
                    <a:pt x="9547" y="6163"/>
                  </a:lnTo>
                  <a:lnTo>
                    <a:pt x="9427" y="4472"/>
                  </a:lnTo>
                  <a:lnTo>
                    <a:pt x="9306" y="2659"/>
                  </a:lnTo>
                  <a:lnTo>
                    <a:pt x="9427" y="846"/>
                  </a:lnTo>
                  <a:lnTo>
                    <a:pt x="9306" y="846"/>
                  </a:lnTo>
                  <a:lnTo>
                    <a:pt x="9064" y="2780"/>
                  </a:lnTo>
                  <a:lnTo>
                    <a:pt x="9064" y="4713"/>
                  </a:lnTo>
                  <a:lnTo>
                    <a:pt x="9185" y="6768"/>
                  </a:lnTo>
                  <a:lnTo>
                    <a:pt x="9427" y="8701"/>
                  </a:lnTo>
                  <a:lnTo>
                    <a:pt x="7735" y="12206"/>
                  </a:lnTo>
                  <a:lnTo>
                    <a:pt x="6285" y="15710"/>
                  </a:lnTo>
                  <a:lnTo>
                    <a:pt x="5680" y="13535"/>
                  </a:lnTo>
                  <a:lnTo>
                    <a:pt x="5076" y="11481"/>
                  </a:lnTo>
                  <a:lnTo>
                    <a:pt x="4714" y="9910"/>
                  </a:lnTo>
                  <a:lnTo>
                    <a:pt x="4593" y="8339"/>
                  </a:lnTo>
                  <a:lnTo>
                    <a:pt x="4472" y="6768"/>
                  </a:lnTo>
                  <a:lnTo>
                    <a:pt x="4593" y="5197"/>
                  </a:lnTo>
                  <a:lnTo>
                    <a:pt x="4593" y="5076"/>
                  </a:lnTo>
                  <a:lnTo>
                    <a:pt x="4472" y="5197"/>
                  </a:lnTo>
                  <a:lnTo>
                    <a:pt x="4351" y="6647"/>
                  </a:lnTo>
                  <a:lnTo>
                    <a:pt x="4230" y="8097"/>
                  </a:lnTo>
                  <a:lnTo>
                    <a:pt x="4351" y="9547"/>
                  </a:lnTo>
                  <a:lnTo>
                    <a:pt x="4472" y="10997"/>
                  </a:lnTo>
                  <a:lnTo>
                    <a:pt x="4593" y="12447"/>
                  </a:lnTo>
                  <a:lnTo>
                    <a:pt x="4955" y="13898"/>
                  </a:lnTo>
                  <a:lnTo>
                    <a:pt x="5318" y="15348"/>
                  </a:lnTo>
                  <a:lnTo>
                    <a:pt x="5922" y="16677"/>
                  </a:lnTo>
                  <a:lnTo>
                    <a:pt x="4351" y="21028"/>
                  </a:lnTo>
                  <a:lnTo>
                    <a:pt x="3505" y="23807"/>
                  </a:lnTo>
                  <a:lnTo>
                    <a:pt x="2659" y="26587"/>
                  </a:lnTo>
                  <a:lnTo>
                    <a:pt x="1934" y="29366"/>
                  </a:lnTo>
                  <a:lnTo>
                    <a:pt x="1330" y="32266"/>
                  </a:lnTo>
                  <a:lnTo>
                    <a:pt x="846" y="35046"/>
                  </a:lnTo>
                  <a:lnTo>
                    <a:pt x="484" y="37946"/>
                  </a:lnTo>
                  <a:lnTo>
                    <a:pt x="242" y="40847"/>
                  </a:lnTo>
                  <a:lnTo>
                    <a:pt x="0" y="43747"/>
                  </a:lnTo>
                  <a:lnTo>
                    <a:pt x="0" y="43868"/>
                  </a:lnTo>
                  <a:lnTo>
                    <a:pt x="242" y="43868"/>
                  </a:lnTo>
                  <a:lnTo>
                    <a:pt x="242" y="43747"/>
                  </a:lnTo>
                  <a:lnTo>
                    <a:pt x="605" y="40847"/>
                  </a:lnTo>
                  <a:lnTo>
                    <a:pt x="1088" y="38067"/>
                  </a:lnTo>
                  <a:lnTo>
                    <a:pt x="1572" y="35167"/>
                  </a:lnTo>
                  <a:lnTo>
                    <a:pt x="2176" y="32387"/>
                  </a:lnTo>
                  <a:lnTo>
                    <a:pt x="2780" y="29608"/>
                  </a:lnTo>
                  <a:lnTo>
                    <a:pt x="3505" y="26828"/>
                  </a:lnTo>
                  <a:lnTo>
                    <a:pt x="4230" y="24049"/>
                  </a:lnTo>
                  <a:lnTo>
                    <a:pt x="5197" y="21269"/>
                  </a:lnTo>
                  <a:lnTo>
                    <a:pt x="6647" y="17040"/>
                  </a:lnTo>
                  <a:lnTo>
                    <a:pt x="8339" y="12931"/>
                  </a:lnTo>
                  <a:lnTo>
                    <a:pt x="11239" y="11964"/>
                  </a:lnTo>
                  <a:lnTo>
                    <a:pt x="14140" y="10997"/>
                  </a:lnTo>
                  <a:lnTo>
                    <a:pt x="15590" y="10393"/>
                  </a:lnTo>
                  <a:lnTo>
                    <a:pt x="16919" y="9910"/>
                  </a:lnTo>
                  <a:lnTo>
                    <a:pt x="18248" y="9185"/>
                  </a:lnTo>
                  <a:lnTo>
                    <a:pt x="19457" y="8339"/>
                  </a:lnTo>
                  <a:lnTo>
                    <a:pt x="19457" y="8218"/>
                  </a:lnTo>
                  <a:lnTo>
                    <a:pt x="19336" y="8218"/>
                  </a:lnTo>
                  <a:lnTo>
                    <a:pt x="16194" y="9668"/>
                  </a:lnTo>
                  <a:lnTo>
                    <a:pt x="12931" y="10756"/>
                  </a:lnTo>
                  <a:lnTo>
                    <a:pt x="10756" y="11481"/>
                  </a:lnTo>
                  <a:lnTo>
                    <a:pt x="8702" y="12327"/>
                  </a:lnTo>
                  <a:lnTo>
                    <a:pt x="10877" y="7734"/>
                  </a:lnTo>
                  <a:lnTo>
                    <a:pt x="13173" y="3263"/>
                  </a:lnTo>
                  <a:lnTo>
                    <a:pt x="14744" y="2659"/>
                  </a:lnTo>
                  <a:lnTo>
                    <a:pt x="16315" y="2055"/>
                  </a:lnTo>
                  <a:lnTo>
                    <a:pt x="17886" y="1209"/>
                  </a:lnTo>
                  <a:lnTo>
                    <a:pt x="18490" y="725"/>
                  </a:lnTo>
                  <a:lnTo>
                    <a:pt x="19094" y="121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2" name="Google Shape;562;g365917bbf7c_0_70"/>
            <p:cNvSpPr/>
            <p:nvPr/>
          </p:nvSpPr>
          <p:spPr>
            <a:xfrm>
              <a:off x="755280" y="3764880"/>
              <a:ext cx="95042" cy="41403"/>
            </a:xfrm>
            <a:custGeom>
              <a:rect b="b" l="l" r="r" t="t"/>
              <a:pathLst>
                <a:path extrusionOk="0" h="2660" w="6044">
                  <a:moveTo>
                    <a:pt x="6043" y="1"/>
                  </a:moveTo>
                  <a:lnTo>
                    <a:pt x="4472" y="605"/>
                  </a:lnTo>
                  <a:lnTo>
                    <a:pt x="3022" y="1209"/>
                  </a:lnTo>
                  <a:lnTo>
                    <a:pt x="1572" y="1934"/>
                  </a:lnTo>
                  <a:lnTo>
                    <a:pt x="122" y="2418"/>
                  </a:lnTo>
                  <a:lnTo>
                    <a:pt x="1" y="2539"/>
                  </a:lnTo>
                  <a:lnTo>
                    <a:pt x="122" y="2659"/>
                  </a:lnTo>
                  <a:lnTo>
                    <a:pt x="1693" y="2297"/>
                  </a:lnTo>
                  <a:lnTo>
                    <a:pt x="3264" y="1813"/>
                  </a:lnTo>
                  <a:lnTo>
                    <a:pt x="4714" y="1088"/>
                  </a:lnTo>
                  <a:lnTo>
                    <a:pt x="5439" y="605"/>
                  </a:lnTo>
                  <a:lnTo>
                    <a:pt x="6043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3" name="Google Shape;563;g365917bbf7c_0_70"/>
            <p:cNvSpPr/>
            <p:nvPr/>
          </p:nvSpPr>
          <p:spPr>
            <a:xfrm>
              <a:off x="579960" y="3696480"/>
              <a:ext cx="11160" cy="91076"/>
            </a:xfrm>
            <a:custGeom>
              <a:rect b="b" l="l" r="r" t="t"/>
              <a:pathLst>
                <a:path extrusionOk="0" h="5801" w="726">
                  <a:moveTo>
                    <a:pt x="605" y="0"/>
                  </a:moveTo>
                  <a:lnTo>
                    <a:pt x="242" y="1450"/>
                  </a:lnTo>
                  <a:lnTo>
                    <a:pt x="1" y="2901"/>
                  </a:lnTo>
                  <a:lnTo>
                    <a:pt x="1" y="4351"/>
                  </a:lnTo>
                  <a:lnTo>
                    <a:pt x="1" y="4955"/>
                  </a:lnTo>
                  <a:lnTo>
                    <a:pt x="242" y="5680"/>
                  </a:lnTo>
                  <a:lnTo>
                    <a:pt x="242" y="5801"/>
                  </a:lnTo>
                  <a:lnTo>
                    <a:pt x="363" y="5680"/>
                  </a:lnTo>
                  <a:lnTo>
                    <a:pt x="484" y="2901"/>
                  </a:lnTo>
                  <a:lnTo>
                    <a:pt x="605" y="1450"/>
                  </a:lnTo>
                  <a:lnTo>
                    <a:pt x="726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4" name="Google Shape;564;g365917bbf7c_0_70"/>
            <p:cNvSpPr/>
            <p:nvPr/>
          </p:nvSpPr>
          <p:spPr>
            <a:xfrm>
              <a:off x="709560" y="3629520"/>
              <a:ext cx="16920" cy="51122"/>
            </a:xfrm>
            <a:custGeom>
              <a:rect b="b" l="l" r="r" t="t"/>
              <a:pathLst>
                <a:path extrusionOk="0" h="3264" w="1089">
                  <a:moveTo>
                    <a:pt x="846" y="1"/>
                  </a:moveTo>
                  <a:lnTo>
                    <a:pt x="363" y="726"/>
                  </a:lnTo>
                  <a:lnTo>
                    <a:pt x="121" y="1572"/>
                  </a:lnTo>
                  <a:lnTo>
                    <a:pt x="0" y="2418"/>
                  </a:lnTo>
                  <a:lnTo>
                    <a:pt x="0" y="3143"/>
                  </a:lnTo>
                  <a:lnTo>
                    <a:pt x="0" y="3263"/>
                  </a:lnTo>
                  <a:lnTo>
                    <a:pt x="121" y="3263"/>
                  </a:lnTo>
                  <a:lnTo>
                    <a:pt x="605" y="1692"/>
                  </a:lnTo>
                  <a:lnTo>
                    <a:pt x="1088" y="12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5" name="Google Shape;565;g365917bbf7c_0_70"/>
            <p:cNvSpPr/>
            <p:nvPr/>
          </p:nvSpPr>
          <p:spPr>
            <a:xfrm>
              <a:off x="103680" y="3944160"/>
              <a:ext cx="348493" cy="216728"/>
            </a:xfrm>
            <a:custGeom>
              <a:rect b="b" l="l" r="r" t="t"/>
              <a:pathLst>
                <a:path extrusionOk="0" h="13778" w="22116">
                  <a:moveTo>
                    <a:pt x="3264" y="0"/>
                  </a:moveTo>
                  <a:lnTo>
                    <a:pt x="2297" y="121"/>
                  </a:lnTo>
                  <a:lnTo>
                    <a:pt x="1451" y="363"/>
                  </a:lnTo>
                  <a:lnTo>
                    <a:pt x="1089" y="605"/>
                  </a:lnTo>
                  <a:lnTo>
                    <a:pt x="726" y="846"/>
                  </a:lnTo>
                  <a:lnTo>
                    <a:pt x="484" y="1330"/>
                  </a:lnTo>
                  <a:lnTo>
                    <a:pt x="243" y="1813"/>
                  </a:lnTo>
                  <a:lnTo>
                    <a:pt x="122" y="2297"/>
                  </a:lnTo>
                  <a:lnTo>
                    <a:pt x="1" y="2901"/>
                  </a:lnTo>
                  <a:lnTo>
                    <a:pt x="122" y="4109"/>
                  </a:lnTo>
                  <a:lnTo>
                    <a:pt x="243" y="5318"/>
                  </a:lnTo>
                  <a:lnTo>
                    <a:pt x="605" y="6526"/>
                  </a:lnTo>
                  <a:lnTo>
                    <a:pt x="1089" y="7735"/>
                  </a:lnTo>
                  <a:lnTo>
                    <a:pt x="1572" y="8943"/>
                  </a:lnTo>
                  <a:lnTo>
                    <a:pt x="2297" y="10152"/>
                  </a:lnTo>
                  <a:lnTo>
                    <a:pt x="3022" y="11360"/>
                  </a:lnTo>
                  <a:lnTo>
                    <a:pt x="3989" y="12327"/>
                  </a:lnTo>
                  <a:lnTo>
                    <a:pt x="4956" y="13052"/>
                  </a:lnTo>
                  <a:lnTo>
                    <a:pt x="5560" y="13415"/>
                  </a:lnTo>
                  <a:lnTo>
                    <a:pt x="6164" y="13656"/>
                  </a:lnTo>
                  <a:lnTo>
                    <a:pt x="6768" y="13777"/>
                  </a:lnTo>
                  <a:lnTo>
                    <a:pt x="9185" y="13777"/>
                  </a:lnTo>
                  <a:lnTo>
                    <a:pt x="10998" y="13656"/>
                  </a:lnTo>
                  <a:lnTo>
                    <a:pt x="14503" y="13535"/>
                  </a:lnTo>
                  <a:lnTo>
                    <a:pt x="18249" y="13535"/>
                  </a:lnTo>
                  <a:lnTo>
                    <a:pt x="21995" y="13656"/>
                  </a:lnTo>
                  <a:lnTo>
                    <a:pt x="22116" y="13294"/>
                  </a:lnTo>
                  <a:lnTo>
                    <a:pt x="21995" y="12448"/>
                  </a:lnTo>
                  <a:lnTo>
                    <a:pt x="21753" y="11118"/>
                  </a:lnTo>
                  <a:lnTo>
                    <a:pt x="21270" y="9427"/>
                  </a:lnTo>
                  <a:lnTo>
                    <a:pt x="20424" y="7614"/>
                  </a:lnTo>
                  <a:lnTo>
                    <a:pt x="19941" y="6647"/>
                  </a:lnTo>
                  <a:lnTo>
                    <a:pt x="19216" y="5801"/>
                  </a:lnTo>
                  <a:lnTo>
                    <a:pt x="18491" y="4834"/>
                  </a:lnTo>
                  <a:lnTo>
                    <a:pt x="17765" y="3988"/>
                  </a:lnTo>
                  <a:lnTo>
                    <a:pt x="16799" y="3142"/>
                  </a:lnTo>
                  <a:lnTo>
                    <a:pt x="15711" y="2417"/>
                  </a:lnTo>
                  <a:lnTo>
                    <a:pt x="14382" y="1813"/>
                  </a:lnTo>
                  <a:lnTo>
                    <a:pt x="12932" y="1330"/>
                  </a:lnTo>
                  <a:lnTo>
                    <a:pt x="10031" y="726"/>
                  </a:lnTo>
                  <a:lnTo>
                    <a:pt x="8339" y="363"/>
                  </a:lnTo>
                  <a:lnTo>
                    <a:pt x="6648" y="121"/>
                  </a:lnTo>
                  <a:lnTo>
                    <a:pt x="495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66" name="Google Shape;566;g365917bbf7c_0_70"/>
            <p:cNvSpPr/>
            <p:nvPr/>
          </p:nvSpPr>
          <p:spPr>
            <a:xfrm>
              <a:off x="151560" y="3965040"/>
              <a:ext cx="394190" cy="424463"/>
            </a:xfrm>
            <a:custGeom>
              <a:rect b="b" l="l" r="r" t="t"/>
              <a:pathLst>
                <a:path extrusionOk="0" h="26950" w="25016">
                  <a:moveTo>
                    <a:pt x="1329" y="1"/>
                  </a:moveTo>
                  <a:lnTo>
                    <a:pt x="1329" y="122"/>
                  </a:lnTo>
                  <a:lnTo>
                    <a:pt x="2417" y="726"/>
                  </a:lnTo>
                  <a:lnTo>
                    <a:pt x="3384" y="1451"/>
                  </a:lnTo>
                  <a:lnTo>
                    <a:pt x="4592" y="2659"/>
                  </a:lnTo>
                  <a:lnTo>
                    <a:pt x="242" y="1330"/>
                  </a:lnTo>
                  <a:lnTo>
                    <a:pt x="0" y="1330"/>
                  </a:lnTo>
                  <a:lnTo>
                    <a:pt x="0" y="1451"/>
                  </a:lnTo>
                  <a:lnTo>
                    <a:pt x="121" y="1572"/>
                  </a:lnTo>
                  <a:lnTo>
                    <a:pt x="4230" y="3143"/>
                  </a:lnTo>
                  <a:lnTo>
                    <a:pt x="8459" y="4593"/>
                  </a:lnTo>
                  <a:lnTo>
                    <a:pt x="6526" y="4835"/>
                  </a:lnTo>
                  <a:lnTo>
                    <a:pt x="4713" y="5076"/>
                  </a:lnTo>
                  <a:lnTo>
                    <a:pt x="2780" y="5197"/>
                  </a:lnTo>
                  <a:lnTo>
                    <a:pt x="1813" y="5076"/>
                  </a:lnTo>
                  <a:lnTo>
                    <a:pt x="846" y="4956"/>
                  </a:lnTo>
                  <a:lnTo>
                    <a:pt x="846" y="5076"/>
                  </a:lnTo>
                  <a:lnTo>
                    <a:pt x="1813" y="5318"/>
                  </a:lnTo>
                  <a:lnTo>
                    <a:pt x="2900" y="5439"/>
                  </a:lnTo>
                  <a:lnTo>
                    <a:pt x="4955" y="5439"/>
                  </a:lnTo>
                  <a:lnTo>
                    <a:pt x="7009" y="5197"/>
                  </a:lnTo>
                  <a:lnTo>
                    <a:pt x="9064" y="4835"/>
                  </a:lnTo>
                  <a:lnTo>
                    <a:pt x="9547" y="5076"/>
                  </a:lnTo>
                  <a:lnTo>
                    <a:pt x="11239" y="5801"/>
                  </a:lnTo>
                  <a:lnTo>
                    <a:pt x="12810" y="6768"/>
                  </a:lnTo>
                  <a:lnTo>
                    <a:pt x="14381" y="7856"/>
                  </a:lnTo>
                  <a:lnTo>
                    <a:pt x="15831" y="9064"/>
                  </a:lnTo>
                  <a:lnTo>
                    <a:pt x="15831" y="9064"/>
                  </a:lnTo>
                  <a:lnTo>
                    <a:pt x="14139" y="8823"/>
                  </a:lnTo>
                  <a:lnTo>
                    <a:pt x="12568" y="8823"/>
                  </a:lnTo>
                  <a:lnTo>
                    <a:pt x="9305" y="9064"/>
                  </a:lnTo>
                  <a:lnTo>
                    <a:pt x="7734" y="9185"/>
                  </a:lnTo>
                  <a:lnTo>
                    <a:pt x="6042" y="9185"/>
                  </a:lnTo>
                  <a:lnTo>
                    <a:pt x="4471" y="9064"/>
                  </a:lnTo>
                  <a:lnTo>
                    <a:pt x="3626" y="8823"/>
                  </a:lnTo>
                  <a:lnTo>
                    <a:pt x="2900" y="8581"/>
                  </a:lnTo>
                  <a:lnTo>
                    <a:pt x="2780" y="8581"/>
                  </a:lnTo>
                  <a:lnTo>
                    <a:pt x="2780" y="8702"/>
                  </a:lnTo>
                  <a:lnTo>
                    <a:pt x="3505" y="9064"/>
                  </a:lnTo>
                  <a:lnTo>
                    <a:pt x="4230" y="9306"/>
                  </a:lnTo>
                  <a:lnTo>
                    <a:pt x="5076" y="9548"/>
                  </a:lnTo>
                  <a:lnTo>
                    <a:pt x="5922" y="9669"/>
                  </a:lnTo>
                  <a:lnTo>
                    <a:pt x="7493" y="9669"/>
                  </a:lnTo>
                  <a:lnTo>
                    <a:pt x="9064" y="9548"/>
                  </a:lnTo>
                  <a:lnTo>
                    <a:pt x="11118" y="9427"/>
                  </a:lnTo>
                  <a:lnTo>
                    <a:pt x="12931" y="9306"/>
                  </a:lnTo>
                  <a:lnTo>
                    <a:pt x="14623" y="9427"/>
                  </a:lnTo>
                  <a:lnTo>
                    <a:pt x="16315" y="9548"/>
                  </a:lnTo>
                  <a:lnTo>
                    <a:pt x="17160" y="10515"/>
                  </a:lnTo>
                  <a:lnTo>
                    <a:pt x="18611" y="12327"/>
                  </a:lnTo>
                  <a:lnTo>
                    <a:pt x="19940" y="14261"/>
                  </a:lnTo>
                  <a:lnTo>
                    <a:pt x="21028" y="16194"/>
                  </a:lnTo>
                  <a:lnTo>
                    <a:pt x="22115" y="18249"/>
                  </a:lnTo>
                  <a:lnTo>
                    <a:pt x="22961" y="20303"/>
                  </a:lnTo>
                  <a:lnTo>
                    <a:pt x="23686" y="22478"/>
                  </a:lnTo>
                  <a:lnTo>
                    <a:pt x="24290" y="24654"/>
                  </a:lnTo>
                  <a:lnTo>
                    <a:pt x="24774" y="26950"/>
                  </a:lnTo>
                  <a:lnTo>
                    <a:pt x="25016" y="26950"/>
                  </a:lnTo>
                  <a:lnTo>
                    <a:pt x="25016" y="26829"/>
                  </a:lnTo>
                  <a:lnTo>
                    <a:pt x="24895" y="24533"/>
                  </a:lnTo>
                  <a:lnTo>
                    <a:pt x="24532" y="22237"/>
                  </a:lnTo>
                  <a:lnTo>
                    <a:pt x="23807" y="20061"/>
                  </a:lnTo>
                  <a:lnTo>
                    <a:pt x="22961" y="17886"/>
                  </a:lnTo>
                  <a:lnTo>
                    <a:pt x="21873" y="15832"/>
                  </a:lnTo>
                  <a:lnTo>
                    <a:pt x="20665" y="13777"/>
                  </a:lnTo>
                  <a:lnTo>
                    <a:pt x="19336" y="11844"/>
                  </a:lnTo>
                  <a:lnTo>
                    <a:pt x="17886" y="10152"/>
                  </a:lnTo>
                  <a:lnTo>
                    <a:pt x="16315" y="8460"/>
                  </a:lnTo>
                  <a:lnTo>
                    <a:pt x="14502" y="7010"/>
                  </a:lnTo>
                  <a:lnTo>
                    <a:pt x="14139" y="6164"/>
                  </a:lnTo>
                  <a:lnTo>
                    <a:pt x="13777" y="5318"/>
                  </a:lnTo>
                  <a:lnTo>
                    <a:pt x="13172" y="4593"/>
                  </a:lnTo>
                  <a:lnTo>
                    <a:pt x="12689" y="3989"/>
                  </a:lnTo>
                  <a:lnTo>
                    <a:pt x="12085" y="3264"/>
                  </a:lnTo>
                  <a:lnTo>
                    <a:pt x="11360" y="2780"/>
                  </a:lnTo>
                  <a:lnTo>
                    <a:pt x="10514" y="2297"/>
                  </a:lnTo>
                  <a:lnTo>
                    <a:pt x="9789" y="1934"/>
                  </a:lnTo>
                  <a:lnTo>
                    <a:pt x="9668" y="1934"/>
                  </a:lnTo>
                  <a:lnTo>
                    <a:pt x="9668" y="2055"/>
                  </a:lnTo>
                  <a:lnTo>
                    <a:pt x="11239" y="3143"/>
                  </a:lnTo>
                  <a:lnTo>
                    <a:pt x="11964" y="3747"/>
                  </a:lnTo>
                  <a:lnTo>
                    <a:pt x="12568" y="4351"/>
                  </a:lnTo>
                  <a:lnTo>
                    <a:pt x="13293" y="5439"/>
                  </a:lnTo>
                  <a:lnTo>
                    <a:pt x="13898" y="6527"/>
                  </a:lnTo>
                  <a:lnTo>
                    <a:pt x="12206" y="5560"/>
                  </a:lnTo>
                  <a:lnTo>
                    <a:pt x="10393" y="4714"/>
                  </a:lnTo>
                  <a:lnTo>
                    <a:pt x="7734" y="3747"/>
                  </a:lnTo>
                  <a:lnTo>
                    <a:pt x="4955" y="2780"/>
                  </a:lnTo>
                  <a:lnTo>
                    <a:pt x="4230" y="1934"/>
                  </a:lnTo>
                  <a:lnTo>
                    <a:pt x="3384" y="1088"/>
                  </a:lnTo>
                  <a:lnTo>
                    <a:pt x="2417" y="48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7" name="Google Shape;567;g365917bbf7c_0_70"/>
            <p:cNvSpPr/>
            <p:nvPr/>
          </p:nvSpPr>
          <p:spPr>
            <a:xfrm>
              <a:off x="134280" y="4029840"/>
              <a:ext cx="62637" cy="7200"/>
            </a:xfrm>
            <a:custGeom>
              <a:rect b="b" l="l" r="r" t="t"/>
              <a:pathLst>
                <a:path extrusionOk="0" h="484" w="3989">
                  <a:moveTo>
                    <a:pt x="0" y="1"/>
                  </a:moveTo>
                  <a:lnTo>
                    <a:pt x="967" y="363"/>
                  </a:lnTo>
                  <a:lnTo>
                    <a:pt x="2055" y="484"/>
                  </a:lnTo>
                  <a:lnTo>
                    <a:pt x="3022" y="484"/>
                  </a:lnTo>
                  <a:lnTo>
                    <a:pt x="3988" y="363"/>
                  </a:lnTo>
                  <a:lnTo>
                    <a:pt x="3988" y="242"/>
                  </a:lnTo>
                  <a:lnTo>
                    <a:pt x="2055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8" name="Google Shape;568;g365917bbf7c_0_70"/>
            <p:cNvSpPr/>
            <p:nvPr/>
          </p:nvSpPr>
          <p:spPr>
            <a:xfrm>
              <a:off x="273240" y="3987720"/>
              <a:ext cx="33842" cy="22680"/>
            </a:xfrm>
            <a:custGeom>
              <a:rect b="b" l="l" r="r" t="t"/>
              <a:pathLst>
                <a:path extrusionOk="0" h="1452" w="2176">
                  <a:moveTo>
                    <a:pt x="0" y="1"/>
                  </a:moveTo>
                  <a:lnTo>
                    <a:pt x="0" y="243"/>
                  </a:lnTo>
                  <a:lnTo>
                    <a:pt x="967" y="847"/>
                  </a:lnTo>
                  <a:lnTo>
                    <a:pt x="2055" y="1451"/>
                  </a:lnTo>
                  <a:lnTo>
                    <a:pt x="2176" y="1451"/>
                  </a:lnTo>
                  <a:lnTo>
                    <a:pt x="2176" y="1330"/>
                  </a:lnTo>
                  <a:lnTo>
                    <a:pt x="1209" y="605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69" name="Google Shape;569;g365917bbf7c_0_70"/>
            <p:cNvSpPr/>
            <p:nvPr/>
          </p:nvSpPr>
          <p:spPr>
            <a:xfrm>
              <a:off x="612360" y="3989880"/>
              <a:ext cx="264610" cy="176749"/>
            </a:xfrm>
            <a:custGeom>
              <a:rect b="b" l="l" r="r" t="t"/>
              <a:pathLst>
                <a:path extrusionOk="0" h="11240" w="16798">
                  <a:moveTo>
                    <a:pt x="12447" y="1"/>
                  </a:moveTo>
                  <a:lnTo>
                    <a:pt x="11239" y="242"/>
                  </a:lnTo>
                  <a:lnTo>
                    <a:pt x="10031" y="605"/>
                  </a:lnTo>
                  <a:lnTo>
                    <a:pt x="8943" y="1088"/>
                  </a:lnTo>
                  <a:lnTo>
                    <a:pt x="7976" y="1451"/>
                  </a:lnTo>
                  <a:lnTo>
                    <a:pt x="6647" y="2176"/>
                  </a:lnTo>
                  <a:lnTo>
                    <a:pt x="5438" y="3022"/>
                  </a:lnTo>
                  <a:lnTo>
                    <a:pt x="4351" y="3868"/>
                  </a:lnTo>
                  <a:lnTo>
                    <a:pt x="3263" y="4956"/>
                  </a:lnTo>
                  <a:lnTo>
                    <a:pt x="2296" y="5922"/>
                  </a:lnTo>
                  <a:lnTo>
                    <a:pt x="1450" y="7131"/>
                  </a:lnTo>
                  <a:lnTo>
                    <a:pt x="604" y="8339"/>
                  </a:lnTo>
                  <a:lnTo>
                    <a:pt x="0" y="9669"/>
                  </a:lnTo>
                  <a:lnTo>
                    <a:pt x="0" y="9789"/>
                  </a:lnTo>
                  <a:lnTo>
                    <a:pt x="242" y="9789"/>
                  </a:lnTo>
                  <a:lnTo>
                    <a:pt x="3867" y="10635"/>
                  </a:lnTo>
                  <a:lnTo>
                    <a:pt x="7614" y="11119"/>
                  </a:lnTo>
                  <a:lnTo>
                    <a:pt x="9185" y="11240"/>
                  </a:lnTo>
                  <a:lnTo>
                    <a:pt x="10756" y="11240"/>
                  </a:lnTo>
                  <a:lnTo>
                    <a:pt x="11481" y="11119"/>
                  </a:lnTo>
                  <a:lnTo>
                    <a:pt x="12327" y="10877"/>
                  </a:lnTo>
                  <a:lnTo>
                    <a:pt x="13052" y="10635"/>
                  </a:lnTo>
                  <a:lnTo>
                    <a:pt x="13656" y="10273"/>
                  </a:lnTo>
                  <a:lnTo>
                    <a:pt x="14502" y="9548"/>
                  </a:lnTo>
                  <a:lnTo>
                    <a:pt x="15227" y="8702"/>
                  </a:lnTo>
                  <a:lnTo>
                    <a:pt x="15831" y="7614"/>
                  </a:lnTo>
                  <a:lnTo>
                    <a:pt x="16315" y="6406"/>
                  </a:lnTo>
                  <a:lnTo>
                    <a:pt x="16677" y="5197"/>
                  </a:lnTo>
                  <a:lnTo>
                    <a:pt x="16798" y="3989"/>
                  </a:lnTo>
                  <a:lnTo>
                    <a:pt x="16677" y="2901"/>
                  </a:lnTo>
                  <a:lnTo>
                    <a:pt x="16315" y="1813"/>
                  </a:lnTo>
                  <a:lnTo>
                    <a:pt x="15952" y="1330"/>
                  </a:lnTo>
                  <a:lnTo>
                    <a:pt x="15590" y="847"/>
                  </a:lnTo>
                  <a:lnTo>
                    <a:pt x="15227" y="484"/>
                  </a:lnTo>
                  <a:lnTo>
                    <a:pt x="14744" y="242"/>
                  </a:lnTo>
                  <a:lnTo>
                    <a:pt x="14139" y="122"/>
                  </a:lnTo>
                  <a:lnTo>
                    <a:pt x="13656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70" name="Google Shape;570;g365917bbf7c_0_70"/>
            <p:cNvSpPr/>
            <p:nvPr/>
          </p:nvSpPr>
          <p:spPr>
            <a:xfrm>
              <a:off x="467640" y="4018320"/>
              <a:ext cx="365405" cy="382705"/>
            </a:xfrm>
            <a:custGeom>
              <a:rect b="b" l="l" r="r" t="t"/>
              <a:pathLst>
                <a:path extrusionOk="0" h="24291" w="23204">
                  <a:moveTo>
                    <a:pt x="21149" y="0"/>
                  </a:moveTo>
                  <a:lnTo>
                    <a:pt x="20182" y="605"/>
                  </a:lnTo>
                  <a:lnTo>
                    <a:pt x="19457" y="1330"/>
                  </a:lnTo>
                  <a:lnTo>
                    <a:pt x="18732" y="2176"/>
                  </a:lnTo>
                  <a:lnTo>
                    <a:pt x="18128" y="3022"/>
                  </a:lnTo>
                  <a:lnTo>
                    <a:pt x="15348" y="4230"/>
                  </a:lnTo>
                  <a:lnTo>
                    <a:pt x="12569" y="5559"/>
                  </a:lnTo>
                  <a:lnTo>
                    <a:pt x="12569" y="5559"/>
                  </a:lnTo>
                  <a:lnTo>
                    <a:pt x="13415" y="4472"/>
                  </a:lnTo>
                  <a:lnTo>
                    <a:pt x="14382" y="3384"/>
                  </a:lnTo>
                  <a:lnTo>
                    <a:pt x="15348" y="2417"/>
                  </a:lnTo>
                  <a:lnTo>
                    <a:pt x="16315" y="1572"/>
                  </a:lnTo>
                  <a:lnTo>
                    <a:pt x="16436" y="1451"/>
                  </a:lnTo>
                  <a:lnTo>
                    <a:pt x="16315" y="1451"/>
                  </a:lnTo>
                  <a:lnTo>
                    <a:pt x="14986" y="2417"/>
                  </a:lnTo>
                  <a:lnTo>
                    <a:pt x="13777" y="3505"/>
                  </a:lnTo>
                  <a:lnTo>
                    <a:pt x="12690" y="4714"/>
                  </a:lnTo>
                  <a:lnTo>
                    <a:pt x="11844" y="6043"/>
                  </a:lnTo>
                  <a:lnTo>
                    <a:pt x="10635" y="6768"/>
                  </a:lnTo>
                  <a:lnTo>
                    <a:pt x="9548" y="7493"/>
                  </a:lnTo>
                  <a:lnTo>
                    <a:pt x="8460" y="8460"/>
                  </a:lnTo>
                  <a:lnTo>
                    <a:pt x="7372" y="9306"/>
                  </a:lnTo>
                  <a:lnTo>
                    <a:pt x="6043" y="10877"/>
                  </a:lnTo>
                  <a:lnTo>
                    <a:pt x="4714" y="12569"/>
                  </a:lnTo>
                  <a:lnTo>
                    <a:pt x="3626" y="14261"/>
                  </a:lnTo>
                  <a:lnTo>
                    <a:pt x="2659" y="16194"/>
                  </a:lnTo>
                  <a:lnTo>
                    <a:pt x="1813" y="18128"/>
                  </a:lnTo>
                  <a:lnTo>
                    <a:pt x="1088" y="20182"/>
                  </a:lnTo>
                  <a:lnTo>
                    <a:pt x="484" y="22236"/>
                  </a:lnTo>
                  <a:lnTo>
                    <a:pt x="1" y="24170"/>
                  </a:lnTo>
                  <a:lnTo>
                    <a:pt x="122" y="24291"/>
                  </a:lnTo>
                  <a:lnTo>
                    <a:pt x="242" y="24291"/>
                  </a:lnTo>
                  <a:lnTo>
                    <a:pt x="1693" y="20182"/>
                  </a:lnTo>
                  <a:lnTo>
                    <a:pt x="2418" y="18249"/>
                  </a:lnTo>
                  <a:lnTo>
                    <a:pt x="3264" y="16315"/>
                  </a:lnTo>
                  <a:lnTo>
                    <a:pt x="4230" y="14502"/>
                  </a:lnTo>
                  <a:lnTo>
                    <a:pt x="5197" y="12810"/>
                  </a:lnTo>
                  <a:lnTo>
                    <a:pt x="6527" y="11239"/>
                  </a:lnTo>
                  <a:lnTo>
                    <a:pt x="7856" y="9789"/>
                  </a:lnTo>
                  <a:lnTo>
                    <a:pt x="9306" y="8460"/>
                  </a:lnTo>
                  <a:lnTo>
                    <a:pt x="10998" y="7251"/>
                  </a:lnTo>
                  <a:lnTo>
                    <a:pt x="12086" y="7131"/>
                  </a:lnTo>
                  <a:lnTo>
                    <a:pt x="13173" y="7251"/>
                  </a:lnTo>
                  <a:lnTo>
                    <a:pt x="15469" y="7493"/>
                  </a:lnTo>
                  <a:lnTo>
                    <a:pt x="17645" y="7735"/>
                  </a:lnTo>
                  <a:lnTo>
                    <a:pt x="18853" y="7856"/>
                  </a:lnTo>
                  <a:lnTo>
                    <a:pt x="19941" y="7735"/>
                  </a:lnTo>
                  <a:lnTo>
                    <a:pt x="19941" y="7614"/>
                  </a:lnTo>
                  <a:lnTo>
                    <a:pt x="18611" y="7493"/>
                  </a:lnTo>
                  <a:lnTo>
                    <a:pt x="17282" y="7493"/>
                  </a:lnTo>
                  <a:lnTo>
                    <a:pt x="15953" y="7251"/>
                  </a:lnTo>
                  <a:lnTo>
                    <a:pt x="14623" y="7010"/>
                  </a:lnTo>
                  <a:lnTo>
                    <a:pt x="13173" y="6768"/>
                  </a:lnTo>
                  <a:lnTo>
                    <a:pt x="11723" y="6768"/>
                  </a:lnTo>
                  <a:lnTo>
                    <a:pt x="13536" y="5680"/>
                  </a:lnTo>
                  <a:lnTo>
                    <a:pt x="15348" y="4714"/>
                  </a:lnTo>
                  <a:lnTo>
                    <a:pt x="17282" y="5076"/>
                  </a:lnTo>
                  <a:lnTo>
                    <a:pt x="19336" y="5197"/>
                  </a:lnTo>
                  <a:lnTo>
                    <a:pt x="21270" y="4955"/>
                  </a:lnTo>
                  <a:lnTo>
                    <a:pt x="23203" y="4593"/>
                  </a:lnTo>
                  <a:lnTo>
                    <a:pt x="23203" y="4472"/>
                  </a:lnTo>
                  <a:lnTo>
                    <a:pt x="21270" y="4714"/>
                  </a:lnTo>
                  <a:lnTo>
                    <a:pt x="17645" y="4714"/>
                  </a:lnTo>
                  <a:lnTo>
                    <a:pt x="15832" y="4472"/>
                  </a:lnTo>
                  <a:lnTo>
                    <a:pt x="18853" y="3143"/>
                  </a:lnTo>
                  <a:lnTo>
                    <a:pt x="21874" y="1813"/>
                  </a:lnTo>
                  <a:lnTo>
                    <a:pt x="21874" y="1692"/>
                  </a:lnTo>
                  <a:lnTo>
                    <a:pt x="18490" y="2901"/>
                  </a:lnTo>
                  <a:lnTo>
                    <a:pt x="19095" y="2176"/>
                  </a:lnTo>
                  <a:lnTo>
                    <a:pt x="19699" y="1330"/>
                  </a:lnTo>
                  <a:lnTo>
                    <a:pt x="20424" y="726"/>
                  </a:lnTo>
                  <a:lnTo>
                    <a:pt x="21149" y="121"/>
                  </a:lnTo>
                  <a:lnTo>
                    <a:pt x="211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71" name="Google Shape;571;g365917bbf7c_0_70"/>
            <p:cNvSpPr/>
            <p:nvPr/>
          </p:nvSpPr>
          <p:spPr>
            <a:xfrm>
              <a:off x="730800" y="4025880"/>
              <a:ext cx="26280" cy="26280"/>
            </a:xfrm>
            <a:custGeom>
              <a:rect b="b" l="l" r="r" t="t"/>
              <a:pathLst>
                <a:path extrusionOk="0" h="1693" w="1693">
                  <a:moveTo>
                    <a:pt x="1572" y="1"/>
                  </a:moveTo>
                  <a:lnTo>
                    <a:pt x="1209" y="243"/>
                  </a:lnTo>
                  <a:lnTo>
                    <a:pt x="726" y="605"/>
                  </a:lnTo>
                  <a:lnTo>
                    <a:pt x="242" y="1089"/>
                  </a:lnTo>
                  <a:lnTo>
                    <a:pt x="1" y="1572"/>
                  </a:lnTo>
                  <a:lnTo>
                    <a:pt x="1" y="1693"/>
                  </a:lnTo>
                  <a:lnTo>
                    <a:pt x="847" y="847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72" name="Google Shape;572;g365917bbf7c_0_70"/>
            <p:cNvSpPr/>
            <p:nvPr/>
          </p:nvSpPr>
          <p:spPr>
            <a:xfrm>
              <a:off x="806760" y="4068000"/>
              <a:ext cx="45357" cy="11160"/>
            </a:xfrm>
            <a:custGeom>
              <a:rect b="b" l="l" r="r" t="t"/>
              <a:pathLst>
                <a:path extrusionOk="0" h="726" w="2901">
                  <a:moveTo>
                    <a:pt x="2901" y="1"/>
                  </a:moveTo>
                  <a:lnTo>
                    <a:pt x="1572" y="363"/>
                  </a:lnTo>
                  <a:lnTo>
                    <a:pt x="847" y="484"/>
                  </a:lnTo>
                  <a:lnTo>
                    <a:pt x="121" y="605"/>
                  </a:lnTo>
                  <a:lnTo>
                    <a:pt x="1" y="605"/>
                  </a:lnTo>
                  <a:lnTo>
                    <a:pt x="121" y="726"/>
                  </a:lnTo>
                  <a:lnTo>
                    <a:pt x="847" y="726"/>
                  </a:lnTo>
                  <a:lnTo>
                    <a:pt x="1572" y="605"/>
                  </a:lnTo>
                  <a:lnTo>
                    <a:pt x="2297" y="363"/>
                  </a:lnTo>
                  <a:lnTo>
                    <a:pt x="2901" y="1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73" name="Google Shape;573;g365917bbf7c_0_70"/>
            <p:cNvSpPr/>
            <p:nvPr/>
          </p:nvSpPr>
          <p:spPr>
            <a:xfrm>
              <a:off x="385920" y="4296600"/>
              <a:ext cx="253085" cy="313921"/>
            </a:xfrm>
            <a:custGeom>
              <a:rect b="b" l="l" r="r" t="t"/>
              <a:pathLst>
                <a:path extrusionOk="0" h="19941" w="16074">
                  <a:moveTo>
                    <a:pt x="0" y="0"/>
                  </a:moveTo>
                  <a:lnTo>
                    <a:pt x="484" y="4592"/>
                  </a:lnTo>
                  <a:lnTo>
                    <a:pt x="1813" y="19940"/>
                  </a:lnTo>
                  <a:lnTo>
                    <a:pt x="13777" y="19940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</p:sp>
        <p:sp>
          <p:nvSpPr>
            <p:cNvPr id="574" name="Google Shape;574;g365917bbf7c_0_70"/>
            <p:cNvSpPr/>
            <p:nvPr/>
          </p:nvSpPr>
          <p:spPr>
            <a:xfrm>
              <a:off x="385920" y="4296600"/>
              <a:ext cx="253085" cy="71995"/>
            </a:xfrm>
            <a:custGeom>
              <a:rect b="b" l="l" r="r" t="t"/>
              <a:pathLst>
                <a:path extrusionOk="0" h="4593" w="16074">
                  <a:moveTo>
                    <a:pt x="0" y="0"/>
                  </a:moveTo>
                  <a:lnTo>
                    <a:pt x="484" y="4592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75" name="Google Shape;575;g365917bbf7c_0_70"/>
            <p:cNvSpPr/>
            <p:nvPr/>
          </p:nvSpPr>
          <p:spPr>
            <a:xfrm>
              <a:off x="366840" y="4277520"/>
              <a:ext cx="289098" cy="58684"/>
            </a:xfrm>
            <a:custGeom>
              <a:rect b="b" l="l" r="r" t="t"/>
              <a:pathLst>
                <a:path extrusionOk="0" h="3748" w="18370">
                  <a:moveTo>
                    <a:pt x="1" y="1"/>
                  </a:moveTo>
                  <a:lnTo>
                    <a:pt x="1" y="3747"/>
                  </a:lnTo>
                  <a:lnTo>
                    <a:pt x="18370" y="3747"/>
                  </a:lnTo>
                  <a:lnTo>
                    <a:pt x="1837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</p:sp>
      </p:grpSp>
      <p:sp>
        <p:nvSpPr>
          <p:cNvPr id="576" name="Google Shape;576;g365917bbf7c_0_70"/>
          <p:cNvSpPr/>
          <p:nvPr/>
        </p:nvSpPr>
        <p:spPr>
          <a:xfrm>
            <a:off x="762508" y="1109688"/>
            <a:ext cx="79662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&lt;Feel free to replicate this slide to show multiple findings&gt; </a:t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Present your findings.  Include at least one visualization in your presentation (feel free to include more). The visualization should be honest, accessible, and elegant for a general audience. </a:t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You need not come to a definitive conclusion, but you need to say how your findings relate back to your research question.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365917bbf7c_0_70"/>
          <p:cNvSpPr txBox="1"/>
          <p:nvPr/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65917bbf7c_0_99"/>
          <p:cNvSpPr txBox="1"/>
          <p:nvPr/>
        </p:nvSpPr>
        <p:spPr>
          <a:xfrm>
            <a:off x="311760" y="23940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5</a:t>
            </a:r>
            <a:r>
              <a:rPr b="0" i="0" lang="en-US" sz="30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. Findings</a:t>
            </a: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 - Question 3</a:t>
            </a:r>
            <a:endParaRPr sz="3000">
              <a:solidFill>
                <a:srgbClr val="CC646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583" name="Google Shape;583;g365917bbf7c_0_99"/>
          <p:cNvGrpSpPr/>
          <p:nvPr/>
        </p:nvGrpSpPr>
        <p:grpSpPr>
          <a:xfrm>
            <a:off x="103680" y="3532680"/>
            <a:ext cx="784780" cy="1140848"/>
            <a:chOff x="103680" y="3532680"/>
            <a:chExt cx="784780" cy="1140848"/>
          </a:xfrm>
        </p:grpSpPr>
        <p:sp>
          <p:nvSpPr>
            <p:cNvPr id="584" name="Google Shape;584;g365917bbf7c_0_99"/>
            <p:cNvSpPr/>
            <p:nvPr/>
          </p:nvSpPr>
          <p:spPr>
            <a:xfrm>
              <a:off x="147600" y="4504320"/>
              <a:ext cx="714227" cy="169208"/>
            </a:xfrm>
            <a:custGeom>
              <a:rect b="b" l="l" r="r" t="t"/>
              <a:pathLst>
                <a:path extrusionOk="0" h="10757" w="45319">
                  <a:moveTo>
                    <a:pt x="18128" y="1"/>
                  </a:moveTo>
                  <a:lnTo>
                    <a:pt x="13898" y="363"/>
                  </a:lnTo>
                  <a:lnTo>
                    <a:pt x="10031" y="847"/>
                  </a:lnTo>
                  <a:lnTo>
                    <a:pt x="6647" y="1572"/>
                  </a:lnTo>
                  <a:lnTo>
                    <a:pt x="5197" y="1934"/>
                  </a:lnTo>
                  <a:lnTo>
                    <a:pt x="3868" y="2297"/>
                  </a:lnTo>
                  <a:lnTo>
                    <a:pt x="2780" y="2780"/>
                  </a:lnTo>
                  <a:lnTo>
                    <a:pt x="1813" y="3264"/>
                  </a:lnTo>
                  <a:lnTo>
                    <a:pt x="1088" y="3747"/>
                  </a:lnTo>
                  <a:lnTo>
                    <a:pt x="484" y="4230"/>
                  </a:lnTo>
                  <a:lnTo>
                    <a:pt x="121" y="4835"/>
                  </a:lnTo>
                  <a:lnTo>
                    <a:pt x="0" y="5318"/>
                  </a:lnTo>
                  <a:lnTo>
                    <a:pt x="121" y="5922"/>
                  </a:lnTo>
                  <a:lnTo>
                    <a:pt x="484" y="6406"/>
                  </a:lnTo>
                  <a:lnTo>
                    <a:pt x="1088" y="7010"/>
                  </a:lnTo>
                  <a:lnTo>
                    <a:pt x="1813" y="7493"/>
                  </a:lnTo>
                  <a:lnTo>
                    <a:pt x="2780" y="7977"/>
                  </a:lnTo>
                  <a:lnTo>
                    <a:pt x="3868" y="8339"/>
                  </a:lnTo>
                  <a:lnTo>
                    <a:pt x="5197" y="8823"/>
                  </a:lnTo>
                  <a:lnTo>
                    <a:pt x="6647" y="9185"/>
                  </a:lnTo>
                  <a:lnTo>
                    <a:pt x="10031" y="9910"/>
                  </a:lnTo>
                  <a:lnTo>
                    <a:pt x="13898" y="10394"/>
                  </a:lnTo>
                  <a:lnTo>
                    <a:pt x="18128" y="10635"/>
                  </a:lnTo>
                  <a:lnTo>
                    <a:pt x="22720" y="10756"/>
                  </a:lnTo>
                  <a:lnTo>
                    <a:pt x="27191" y="10635"/>
                  </a:lnTo>
                  <a:lnTo>
                    <a:pt x="31421" y="10394"/>
                  </a:lnTo>
                  <a:lnTo>
                    <a:pt x="35288" y="9910"/>
                  </a:lnTo>
                  <a:lnTo>
                    <a:pt x="38672" y="9185"/>
                  </a:lnTo>
                  <a:lnTo>
                    <a:pt x="40122" y="8823"/>
                  </a:lnTo>
                  <a:lnTo>
                    <a:pt x="41451" y="8339"/>
                  </a:lnTo>
                  <a:lnTo>
                    <a:pt x="42539" y="7977"/>
                  </a:lnTo>
                  <a:lnTo>
                    <a:pt x="43505" y="7493"/>
                  </a:lnTo>
                  <a:lnTo>
                    <a:pt x="44231" y="7010"/>
                  </a:lnTo>
                  <a:lnTo>
                    <a:pt x="44835" y="6406"/>
                  </a:lnTo>
                  <a:lnTo>
                    <a:pt x="45197" y="5922"/>
                  </a:lnTo>
                  <a:lnTo>
                    <a:pt x="45318" y="5318"/>
                  </a:lnTo>
                  <a:lnTo>
                    <a:pt x="45197" y="4835"/>
                  </a:lnTo>
                  <a:lnTo>
                    <a:pt x="44835" y="4230"/>
                  </a:lnTo>
                  <a:lnTo>
                    <a:pt x="44231" y="3747"/>
                  </a:lnTo>
                  <a:lnTo>
                    <a:pt x="43505" y="3264"/>
                  </a:lnTo>
                  <a:lnTo>
                    <a:pt x="42539" y="2780"/>
                  </a:lnTo>
                  <a:lnTo>
                    <a:pt x="41451" y="2297"/>
                  </a:lnTo>
                  <a:lnTo>
                    <a:pt x="40122" y="1934"/>
                  </a:lnTo>
                  <a:lnTo>
                    <a:pt x="38672" y="1572"/>
                  </a:lnTo>
                  <a:lnTo>
                    <a:pt x="35288" y="847"/>
                  </a:lnTo>
                  <a:lnTo>
                    <a:pt x="31421" y="363"/>
                  </a:lnTo>
                  <a:lnTo>
                    <a:pt x="2719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585" name="Google Shape;585;g365917bbf7c_0_99"/>
            <p:cNvSpPr/>
            <p:nvPr/>
          </p:nvSpPr>
          <p:spPr>
            <a:xfrm>
              <a:off x="162720" y="3532680"/>
              <a:ext cx="325438" cy="466548"/>
            </a:xfrm>
            <a:custGeom>
              <a:rect b="b" l="l" r="r" t="t"/>
              <a:pathLst>
                <a:path extrusionOk="0" h="29608" w="20666">
                  <a:moveTo>
                    <a:pt x="8339" y="0"/>
                  </a:moveTo>
                  <a:lnTo>
                    <a:pt x="7372" y="121"/>
                  </a:lnTo>
                  <a:lnTo>
                    <a:pt x="6405" y="242"/>
                  </a:lnTo>
                  <a:lnTo>
                    <a:pt x="5438" y="484"/>
                  </a:lnTo>
                  <a:lnTo>
                    <a:pt x="4592" y="846"/>
                  </a:lnTo>
                  <a:lnTo>
                    <a:pt x="3867" y="1330"/>
                  </a:lnTo>
                  <a:lnTo>
                    <a:pt x="3142" y="1934"/>
                  </a:lnTo>
                  <a:lnTo>
                    <a:pt x="2538" y="2538"/>
                  </a:lnTo>
                  <a:lnTo>
                    <a:pt x="1934" y="3263"/>
                  </a:lnTo>
                  <a:lnTo>
                    <a:pt x="1450" y="3988"/>
                  </a:lnTo>
                  <a:lnTo>
                    <a:pt x="1088" y="4834"/>
                  </a:lnTo>
                  <a:lnTo>
                    <a:pt x="725" y="5680"/>
                  </a:lnTo>
                  <a:lnTo>
                    <a:pt x="484" y="6526"/>
                  </a:lnTo>
                  <a:lnTo>
                    <a:pt x="242" y="7614"/>
                  </a:lnTo>
                  <a:lnTo>
                    <a:pt x="121" y="8701"/>
                  </a:lnTo>
                  <a:lnTo>
                    <a:pt x="0" y="10756"/>
                  </a:lnTo>
                  <a:lnTo>
                    <a:pt x="121" y="12931"/>
                  </a:lnTo>
                  <a:lnTo>
                    <a:pt x="363" y="15106"/>
                  </a:lnTo>
                  <a:lnTo>
                    <a:pt x="725" y="17040"/>
                  </a:lnTo>
                  <a:lnTo>
                    <a:pt x="1330" y="18853"/>
                  </a:lnTo>
                  <a:lnTo>
                    <a:pt x="1692" y="19698"/>
                  </a:lnTo>
                  <a:lnTo>
                    <a:pt x="2175" y="20544"/>
                  </a:lnTo>
                  <a:lnTo>
                    <a:pt x="2659" y="21390"/>
                  </a:lnTo>
                  <a:lnTo>
                    <a:pt x="3263" y="22236"/>
                  </a:lnTo>
                  <a:lnTo>
                    <a:pt x="3867" y="22961"/>
                  </a:lnTo>
                  <a:lnTo>
                    <a:pt x="4713" y="23566"/>
                  </a:lnTo>
                  <a:lnTo>
                    <a:pt x="5438" y="24170"/>
                  </a:lnTo>
                  <a:lnTo>
                    <a:pt x="6284" y="24774"/>
                  </a:lnTo>
                  <a:lnTo>
                    <a:pt x="7976" y="25620"/>
                  </a:lnTo>
                  <a:lnTo>
                    <a:pt x="9789" y="26466"/>
                  </a:lnTo>
                  <a:lnTo>
                    <a:pt x="13535" y="27795"/>
                  </a:lnTo>
                  <a:lnTo>
                    <a:pt x="15348" y="28641"/>
                  </a:lnTo>
                  <a:lnTo>
                    <a:pt x="17161" y="29487"/>
                  </a:lnTo>
                  <a:lnTo>
                    <a:pt x="17161" y="29608"/>
                  </a:lnTo>
                  <a:lnTo>
                    <a:pt x="17523" y="29608"/>
                  </a:lnTo>
                  <a:lnTo>
                    <a:pt x="17523" y="28883"/>
                  </a:lnTo>
                  <a:lnTo>
                    <a:pt x="17523" y="28279"/>
                  </a:lnTo>
                  <a:lnTo>
                    <a:pt x="17765" y="27070"/>
                  </a:lnTo>
                  <a:lnTo>
                    <a:pt x="18248" y="25983"/>
                  </a:lnTo>
                  <a:lnTo>
                    <a:pt x="18732" y="24774"/>
                  </a:lnTo>
                  <a:lnTo>
                    <a:pt x="19457" y="22961"/>
                  </a:lnTo>
                  <a:lnTo>
                    <a:pt x="20061" y="21028"/>
                  </a:lnTo>
                  <a:lnTo>
                    <a:pt x="20423" y="18973"/>
                  </a:lnTo>
                  <a:lnTo>
                    <a:pt x="20665" y="16798"/>
                  </a:lnTo>
                  <a:lnTo>
                    <a:pt x="20665" y="14623"/>
                  </a:lnTo>
                  <a:lnTo>
                    <a:pt x="20423" y="12568"/>
                  </a:lnTo>
                  <a:lnTo>
                    <a:pt x="20061" y="10635"/>
                  </a:lnTo>
                  <a:lnTo>
                    <a:pt x="19577" y="8822"/>
                  </a:lnTo>
                  <a:lnTo>
                    <a:pt x="18852" y="7009"/>
                  </a:lnTo>
                  <a:lnTo>
                    <a:pt x="17886" y="5318"/>
                  </a:lnTo>
                  <a:lnTo>
                    <a:pt x="16798" y="3747"/>
                  </a:lnTo>
                  <a:lnTo>
                    <a:pt x="16194" y="3022"/>
                  </a:lnTo>
                  <a:lnTo>
                    <a:pt x="15469" y="2417"/>
                  </a:lnTo>
                  <a:lnTo>
                    <a:pt x="14744" y="1813"/>
                  </a:lnTo>
                  <a:lnTo>
                    <a:pt x="13898" y="1330"/>
                  </a:lnTo>
                  <a:lnTo>
                    <a:pt x="13052" y="846"/>
                  </a:lnTo>
                  <a:lnTo>
                    <a:pt x="12085" y="605"/>
                  </a:lnTo>
                  <a:lnTo>
                    <a:pt x="11239" y="363"/>
                  </a:lnTo>
                  <a:lnTo>
                    <a:pt x="10272" y="121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86" name="Google Shape;586;g365917bbf7c_0_99"/>
            <p:cNvSpPr/>
            <p:nvPr/>
          </p:nvSpPr>
          <p:spPr>
            <a:xfrm>
              <a:off x="223920" y="3612600"/>
              <a:ext cx="323635" cy="740893"/>
            </a:xfrm>
            <a:custGeom>
              <a:rect b="b" l="l" r="r" t="t"/>
              <a:pathLst>
                <a:path extrusionOk="0" h="47011" w="20545">
                  <a:moveTo>
                    <a:pt x="2538" y="1"/>
                  </a:moveTo>
                  <a:lnTo>
                    <a:pt x="2417" y="122"/>
                  </a:lnTo>
                  <a:lnTo>
                    <a:pt x="2417" y="243"/>
                  </a:lnTo>
                  <a:lnTo>
                    <a:pt x="4955" y="5197"/>
                  </a:lnTo>
                  <a:lnTo>
                    <a:pt x="7251" y="10273"/>
                  </a:lnTo>
                  <a:lnTo>
                    <a:pt x="7251" y="10273"/>
                  </a:lnTo>
                  <a:lnTo>
                    <a:pt x="5559" y="8944"/>
                  </a:lnTo>
                  <a:lnTo>
                    <a:pt x="3867" y="7856"/>
                  </a:lnTo>
                  <a:lnTo>
                    <a:pt x="2055" y="6889"/>
                  </a:lnTo>
                  <a:lnTo>
                    <a:pt x="121" y="6164"/>
                  </a:lnTo>
                  <a:lnTo>
                    <a:pt x="0" y="6164"/>
                  </a:lnTo>
                  <a:lnTo>
                    <a:pt x="0" y="6285"/>
                  </a:lnTo>
                  <a:lnTo>
                    <a:pt x="2176" y="7373"/>
                  </a:lnTo>
                  <a:lnTo>
                    <a:pt x="4109" y="8460"/>
                  </a:lnTo>
                  <a:lnTo>
                    <a:pt x="6043" y="9910"/>
                  </a:lnTo>
                  <a:lnTo>
                    <a:pt x="7735" y="11361"/>
                  </a:lnTo>
                  <a:lnTo>
                    <a:pt x="9306" y="15107"/>
                  </a:lnTo>
                  <a:lnTo>
                    <a:pt x="10756" y="18974"/>
                  </a:lnTo>
                  <a:lnTo>
                    <a:pt x="9668" y="17886"/>
                  </a:lnTo>
                  <a:lnTo>
                    <a:pt x="8460" y="17040"/>
                  </a:lnTo>
                  <a:lnTo>
                    <a:pt x="7251" y="16195"/>
                  </a:lnTo>
                  <a:lnTo>
                    <a:pt x="5922" y="15469"/>
                  </a:lnTo>
                  <a:lnTo>
                    <a:pt x="4472" y="14744"/>
                  </a:lnTo>
                  <a:lnTo>
                    <a:pt x="3142" y="14261"/>
                  </a:lnTo>
                  <a:lnTo>
                    <a:pt x="1692" y="13778"/>
                  </a:lnTo>
                  <a:lnTo>
                    <a:pt x="242" y="13294"/>
                  </a:lnTo>
                  <a:lnTo>
                    <a:pt x="242" y="13415"/>
                  </a:lnTo>
                  <a:lnTo>
                    <a:pt x="242" y="13536"/>
                  </a:lnTo>
                  <a:lnTo>
                    <a:pt x="1813" y="14140"/>
                  </a:lnTo>
                  <a:lnTo>
                    <a:pt x="3384" y="14744"/>
                  </a:lnTo>
                  <a:lnTo>
                    <a:pt x="4834" y="15469"/>
                  </a:lnTo>
                  <a:lnTo>
                    <a:pt x="6164" y="16315"/>
                  </a:lnTo>
                  <a:lnTo>
                    <a:pt x="7493" y="17161"/>
                  </a:lnTo>
                  <a:lnTo>
                    <a:pt x="8822" y="18128"/>
                  </a:lnTo>
                  <a:lnTo>
                    <a:pt x="11360" y="20303"/>
                  </a:lnTo>
                  <a:lnTo>
                    <a:pt x="12448" y="23325"/>
                  </a:lnTo>
                  <a:lnTo>
                    <a:pt x="14502" y="29246"/>
                  </a:lnTo>
                  <a:lnTo>
                    <a:pt x="16436" y="35168"/>
                  </a:lnTo>
                  <a:lnTo>
                    <a:pt x="18248" y="40727"/>
                  </a:lnTo>
                  <a:lnTo>
                    <a:pt x="19215" y="43869"/>
                  </a:lnTo>
                  <a:lnTo>
                    <a:pt x="19698" y="45440"/>
                  </a:lnTo>
                  <a:lnTo>
                    <a:pt x="20182" y="46890"/>
                  </a:lnTo>
                  <a:lnTo>
                    <a:pt x="20303" y="47011"/>
                  </a:lnTo>
                  <a:lnTo>
                    <a:pt x="20544" y="47011"/>
                  </a:lnTo>
                  <a:lnTo>
                    <a:pt x="20544" y="46890"/>
                  </a:lnTo>
                  <a:lnTo>
                    <a:pt x="19819" y="43990"/>
                  </a:lnTo>
                  <a:lnTo>
                    <a:pt x="18973" y="41089"/>
                  </a:lnTo>
                  <a:lnTo>
                    <a:pt x="17040" y="34926"/>
                  </a:lnTo>
                  <a:lnTo>
                    <a:pt x="15106" y="28884"/>
                  </a:lnTo>
                  <a:lnTo>
                    <a:pt x="13052" y="22841"/>
                  </a:lnTo>
                  <a:lnTo>
                    <a:pt x="11723" y="19337"/>
                  </a:lnTo>
                  <a:lnTo>
                    <a:pt x="10393" y="15832"/>
                  </a:lnTo>
                  <a:lnTo>
                    <a:pt x="10635" y="13536"/>
                  </a:lnTo>
                  <a:lnTo>
                    <a:pt x="10877" y="11361"/>
                  </a:lnTo>
                  <a:lnTo>
                    <a:pt x="11602" y="8823"/>
                  </a:lnTo>
                  <a:lnTo>
                    <a:pt x="12327" y="6164"/>
                  </a:lnTo>
                  <a:lnTo>
                    <a:pt x="12327" y="6043"/>
                  </a:lnTo>
                  <a:lnTo>
                    <a:pt x="12206" y="6164"/>
                  </a:lnTo>
                  <a:lnTo>
                    <a:pt x="11360" y="7977"/>
                  </a:lnTo>
                  <a:lnTo>
                    <a:pt x="10635" y="10031"/>
                  </a:lnTo>
                  <a:lnTo>
                    <a:pt x="10031" y="12207"/>
                  </a:lnTo>
                  <a:lnTo>
                    <a:pt x="9910" y="13294"/>
                  </a:lnTo>
                  <a:lnTo>
                    <a:pt x="9789" y="14382"/>
                  </a:lnTo>
                  <a:lnTo>
                    <a:pt x="8097" y="10394"/>
                  </a:lnTo>
                  <a:lnTo>
                    <a:pt x="6164" y="6527"/>
                  </a:lnTo>
                  <a:lnTo>
                    <a:pt x="6164" y="4956"/>
                  </a:lnTo>
                  <a:lnTo>
                    <a:pt x="6164" y="3264"/>
                  </a:lnTo>
                  <a:lnTo>
                    <a:pt x="6284" y="1693"/>
                  </a:lnTo>
                  <a:lnTo>
                    <a:pt x="6405" y="1"/>
                  </a:lnTo>
                  <a:lnTo>
                    <a:pt x="6284" y="1"/>
                  </a:lnTo>
                  <a:lnTo>
                    <a:pt x="6043" y="1451"/>
                  </a:lnTo>
                  <a:lnTo>
                    <a:pt x="5801" y="2901"/>
                  </a:lnTo>
                  <a:lnTo>
                    <a:pt x="5801" y="4351"/>
                  </a:lnTo>
                  <a:lnTo>
                    <a:pt x="5801" y="5802"/>
                  </a:lnTo>
                  <a:lnTo>
                    <a:pt x="4351" y="2901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87" name="Google Shape;587;g365917bbf7c_0_99"/>
            <p:cNvSpPr/>
            <p:nvPr/>
          </p:nvSpPr>
          <p:spPr>
            <a:xfrm>
              <a:off x="378000" y="3665880"/>
              <a:ext cx="28081" cy="64445"/>
            </a:xfrm>
            <a:custGeom>
              <a:rect b="b" l="l" r="r" t="t"/>
              <a:pathLst>
                <a:path extrusionOk="0" h="4110" w="1814">
                  <a:moveTo>
                    <a:pt x="1814" y="1"/>
                  </a:moveTo>
                  <a:lnTo>
                    <a:pt x="1572" y="122"/>
                  </a:lnTo>
                  <a:lnTo>
                    <a:pt x="1089" y="1088"/>
                  </a:lnTo>
                  <a:lnTo>
                    <a:pt x="605" y="2055"/>
                  </a:lnTo>
                  <a:lnTo>
                    <a:pt x="243" y="3143"/>
                  </a:lnTo>
                  <a:lnTo>
                    <a:pt x="1" y="4109"/>
                  </a:lnTo>
                  <a:lnTo>
                    <a:pt x="1" y="4109"/>
                  </a:lnTo>
                  <a:lnTo>
                    <a:pt x="847" y="2176"/>
                  </a:lnTo>
                  <a:lnTo>
                    <a:pt x="1814" y="12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88" name="Google Shape;588;g365917bbf7c_0_99"/>
            <p:cNvSpPr/>
            <p:nvPr/>
          </p:nvSpPr>
          <p:spPr>
            <a:xfrm>
              <a:off x="210600" y="3795480"/>
              <a:ext cx="66236" cy="24480"/>
            </a:xfrm>
            <a:custGeom>
              <a:rect b="b" l="l" r="r" t="t"/>
              <a:pathLst>
                <a:path extrusionOk="0" h="1572" w="4231">
                  <a:moveTo>
                    <a:pt x="0" y="0"/>
                  </a:moveTo>
                  <a:lnTo>
                    <a:pt x="2055" y="725"/>
                  </a:lnTo>
                  <a:lnTo>
                    <a:pt x="3988" y="1571"/>
                  </a:lnTo>
                  <a:lnTo>
                    <a:pt x="4230" y="1450"/>
                  </a:lnTo>
                  <a:lnTo>
                    <a:pt x="4109" y="1330"/>
                  </a:lnTo>
                  <a:lnTo>
                    <a:pt x="3142" y="846"/>
                  </a:lnTo>
                  <a:lnTo>
                    <a:pt x="2176" y="484"/>
                  </a:lnTo>
                  <a:lnTo>
                    <a:pt x="1088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89" name="Google Shape;589;g365917bbf7c_0_99"/>
            <p:cNvSpPr/>
            <p:nvPr/>
          </p:nvSpPr>
          <p:spPr>
            <a:xfrm>
              <a:off x="218160" y="3624120"/>
              <a:ext cx="20521" cy="14759"/>
            </a:xfrm>
            <a:custGeom>
              <a:rect b="b" l="l" r="r" t="t"/>
              <a:pathLst>
                <a:path extrusionOk="0" h="967" w="1331">
                  <a:moveTo>
                    <a:pt x="1" y="0"/>
                  </a:moveTo>
                  <a:lnTo>
                    <a:pt x="1" y="121"/>
                  </a:lnTo>
                  <a:lnTo>
                    <a:pt x="1330" y="967"/>
                  </a:lnTo>
                  <a:lnTo>
                    <a:pt x="1330" y="846"/>
                  </a:lnTo>
                  <a:lnTo>
                    <a:pt x="72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0" name="Google Shape;590;g365917bbf7c_0_99"/>
            <p:cNvSpPr/>
            <p:nvPr/>
          </p:nvSpPr>
          <p:spPr>
            <a:xfrm>
              <a:off x="505800" y="3582000"/>
              <a:ext cx="382660" cy="435950"/>
            </a:xfrm>
            <a:custGeom>
              <a:rect b="b" l="l" r="r" t="t"/>
              <a:pathLst>
                <a:path extrusionOk="0" h="27675" w="24292">
                  <a:moveTo>
                    <a:pt x="16315" y="0"/>
                  </a:moveTo>
                  <a:lnTo>
                    <a:pt x="15348" y="121"/>
                  </a:lnTo>
                  <a:lnTo>
                    <a:pt x="13294" y="605"/>
                  </a:lnTo>
                  <a:lnTo>
                    <a:pt x="11481" y="1088"/>
                  </a:lnTo>
                  <a:lnTo>
                    <a:pt x="9669" y="1813"/>
                  </a:lnTo>
                  <a:lnTo>
                    <a:pt x="7856" y="2780"/>
                  </a:lnTo>
                  <a:lnTo>
                    <a:pt x="6285" y="3867"/>
                  </a:lnTo>
                  <a:lnTo>
                    <a:pt x="4714" y="5197"/>
                  </a:lnTo>
                  <a:lnTo>
                    <a:pt x="3384" y="6526"/>
                  </a:lnTo>
                  <a:lnTo>
                    <a:pt x="2176" y="8097"/>
                  </a:lnTo>
                  <a:lnTo>
                    <a:pt x="1209" y="9789"/>
                  </a:lnTo>
                  <a:lnTo>
                    <a:pt x="363" y="11723"/>
                  </a:lnTo>
                  <a:lnTo>
                    <a:pt x="122" y="12689"/>
                  </a:lnTo>
                  <a:lnTo>
                    <a:pt x="1" y="13898"/>
                  </a:lnTo>
                  <a:lnTo>
                    <a:pt x="1" y="15227"/>
                  </a:lnTo>
                  <a:lnTo>
                    <a:pt x="122" y="16436"/>
                  </a:lnTo>
                  <a:lnTo>
                    <a:pt x="363" y="17765"/>
                  </a:lnTo>
                  <a:lnTo>
                    <a:pt x="605" y="19094"/>
                  </a:lnTo>
                  <a:lnTo>
                    <a:pt x="1451" y="21753"/>
                  </a:lnTo>
                  <a:lnTo>
                    <a:pt x="2297" y="24049"/>
                  </a:lnTo>
                  <a:lnTo>
                    <a:pt x="3264" y="25983"/>
                  </a:lnTo>
                  <a:lnTo>
                    <a:pt x="3868" y="27191"/>
                  </a:lnTo>
                  <a:lnTo>
                    <a:pt x="4230" y="27674"/>
                  </a:lnTo>
                  <a:lnTo>
                    <a:pt x="14019" y="24774"/>
                  </a:lnTo>
                  <a:lnTo>
                    <a:pt x="15832" y="24170"/>
                  </a:lnTo>
                  <a:lnTo>
                    <a:pt x="17644" y="23324"/>
                  </a:lnTo>
                  <a:lnTo>
                    <a:pt x="18370" y="22841"/>
                  </a:lnTo>
                  <a:lnTo>
                    <a:pt x="19095" y="22236"/>
                  </a:lnTo>
                  <a:lnTo>
                    <a:pt x="19820" y="21632"/>
                  </a:lnTo>
                  <a:lnTo>
                    <a:pt x="20545" y="20907"/>
                  </a:lnTo>
                  <a:lnTo>
                    <a:pt x="21753" y="19215"/>
                  </a:lnTo>
                  <a:lnTo>
                    <a:pt x="22599" y="17402"/>
                  </a:lnTo>
                  <a:lnTo>
                    <a:pt x="23324" y="15590"/>
                  </a:lnTo>
                  <a:lnTo>
                    <a:pt x="23808" y="13535"/>
                  </a:lnTo>
                  <a:lnTo>
                    <a:pt x="24049" y="11360"/>
                  </a:lnTo>
                  <a:lnTo>
                    <a:pt x="24291" y="9064"/>
                  </a:lnTo>
                  <a:lnTo>
                    <a:pt x="24291" y="7855"/>
                  </a:lnTo>
                  <a:lnTo>
                    <a:pt x="24170" y="6768"/>
                  </a:lnTo>
                  <a:lnTo>
                    <a:pt x="23929" y="5559"/>
                  </a:lnTo>
                  <a:lnTo>
                    <a:pt x="23687" y="4593"/>
                  </a:lnTo>
                  <a:lnTo>
                    <a:pt x="23324" y="3747"/>
                  </a:lnTo>
                  <a:lnTo>
                    <a:pt x="22962" y="3022"/>
                  </a:lnTo>
                  <a:lnTo>
                    <a:pt x="22478" y="2417"/>
                  </a:lnTo>
                  <a:lnTo>
                    <a:pt x="21995" y="1813"/>
                  </a:lnTo>
                  <a:lnTo>
                    <a:pt x="21391" y="1209"/>
                  </a:lnTo>
                  <a:lnTo>
                    <a:pt x="20666" y="846"/>
                  </a:lnTo>
                  <a:lnTo>
                    <a:pt x="19941" y="484"/>
                  </a:lnTo>
                  <a:lnTo>
                    <a:pt x="19215" y="242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91" name="Google Shape;591;g365917bbf7c_0_99"/>
            <p:cNvSpPr/>
            <p:nvPr/>
          </p:nvSpPr>
          <p:spPr>
            <a:xfrm>
              <a:off x="496440" y="3684960"/>
              <a:ext cx="306350" cy="691250"/>
            </a:xfrm>
            <a:custGeom>
              <a:rect b="b" l="l" r="r" t="t"/>
              <a:pathLst>
                <a:path extrusionOk="0" h="43868" w="19457">
                  <a:moveTo>
                    <a:pt x="18974" y="0"/>
                  </a:moveTo>
                  <a:lnTo>
                    <a:pt x="17644" y="846"/>
                  </a:lnTo>
                  <a:lnTo>
                    <a:pt x="16315" y="1571"/>
                  </a:lnTo>
                  <a:lnTo>
                    <a:pt x="13415" y="2780"/>
                  </a:lnTo>
                  <a:lnTo>
                    <a:pt x="14744" y="363"/>
                  </a:lnTo>
                  <a:lnTo>
                    <a:pt x="14744" y="242"/>
                  </a:lnTo>
                  <a:lnTo>
                    <a:pt x="14623" y="121"/>
                  </a:lnTo>
                  <a:lnTo>
                    <a:pt x="14381" y="121"/>
                  </a:lnTo>
                  <a:lnTo>
                    <a:pt x="13173" y="2055"/>
                  </a:lnTo>
                  <a:lnTo>
                    <a:pt x="11964" y="3988"/>
                  </a:lnTo>
                  <a:lnTo>
                    <a:pt x="10756" y="5922"/>
                  </a:lnTo>
                  <a:lnTo>
                    <a:pt x="9789" y="7976"/>
                  </a:lnTo>
                  <a:lnTo>
                    <a:pt x="9547" y="6163"/>
                  </a:lnTo>
                  <a:lnTo>
                    <a:pt x="9427" y="4472"/>
                  </a:lnTo>
                  <a:lnTo>
                    <a:pt x="9306" y="2659"/>
                  </a:lnTo>
                  <a:lnTo>
                    <a:pt x="9427" y="846"/>
                  </a:lnTo>
                  <a:lnTo>
                    <a:pt x="9306" y="846"/>
                  </a:lnTo>
                  <a:lnTo>
                    <a:pt x="9064" y="2780"/>
                  </a:lnTo>
                  <a:lnTo>
                    <a:pt x="9064" y="4713"/>
                  </a:lnTo>
                  <a:lnTo>
                    <a:pt x="9185" y="6768"/>
                  </a:lnTo>
                  <a:lnTo>
                    <a:pt x="9427" y="8701"/>
                  </a:lnTo>
                  <a:lnTo>
                    <a:pt x="7735" y="12206"/>
                  </a:lnTo>
                  <a:lnTo>
                    <a:pt x="6285" y="15710"/>
                  </a:lnTo>
                  <a:lnTo>
                    <a:pt x="5680" y="13535"/>
                  </a:lnTo>
                  <a:lnTo>
                    <a:pt x="5076" y="11481"/>
                  </a:lnTo>
                  <a:lnTo>
                    <a:pt x="4714" y="9910"/>
                  </a:lnTo>
                  <a:lnTo>
                    <a:pt x="4593" y="8339"/>
                  </a:lnTo>
                  <a:lnTo>
                    <a:pt x="4472" y="6768"/>
                  </a:lnTo>
                  <a:lnTo>
                    <a:pt x="4593" y="5197"/>
                  </a:lnTo>
                  <a:lnTo>
                    <a:pt x="4593" y="5076"/>
                  </a:lnTo>
                  <a:lnTo>
                    <a:pt x="4472" y="5197"/>
                  </a:lnTo>
                  <a:lnTo>
                    <a:pt x="4351" y="6647"/>
                  </a:lnTo>
                  <a:lnTo>
                    <a:pt x="4230" y="8097"/>
                  </a:lnTo>
                  <a:lnTo>
                    <a:pt x="4351" y="9547"/>
                  </a:lnTo>
                  <a:lnTo>
                    <a:pt x="4472" y="10997"/>
                  </a:lnTo>
                  <a:lnTo>
                    <a:pt x="4593" y="12447"/>
                  </a:lnTo>
                  <a:lnTo>
                    <a:pt x="4955" y="13898"/>
                  </a:lnTo>
                  <a:lnTo>
                    <a:pt x="5318" y="15348"/>
                  </a:lnTo>
                  <a:lnTo>
                    <a:pt x="5922" y="16677"/>
                  </a:lnTo>
                  <a:lnTo>
                    <a:pt x="4351" y="21028"/>
                  </a:lnTo>
                  <a:lnTo>
                    <a:pt x="3505" y="23807"/>
                  </a:lnTo>
                  <a:lnTo>
                    <a:pt x="2659" y="26587"/>
                  </a:lnTo>
                  <a:lnTo>
                    <a:pt x="1934" y="29366"/>
                  </a:lnTo>
                  <a:lnTo>
                    <a:pt x="1330" y="32266"/>
                  </a:lnTo>
                  <a:lnTo>
                    <a:pt x="846" y="35046"/>
                  </a:lnTo>
                  <a:lnTo>
                    <a:pt x="484" y="37946"/>
                  </a:lnTo>
                  <a:lnTo>
                    <a:pt x="242" y="40847"/>
                  </a:lnTo>
                  <a:lnTo>
                    <a:pt x="0" y="43747"/>
                  </a:lnTo>
                  <a:lnTo>
                    <a:pt x="0" y="43868"/>
                  </a:lnTo>
                  <a:lnTo>
                    <a:pt x="242" y="43868"/>
                  </a:lnTo>
                  <a:lnTo>
                    <a:pt x="242" y="43747"/>
                  </a:lnTo>
                  <a:lnTo>
                    <a:pt x="605" y="40847"/>
                  </a:lnTo>
                  <a:lnTo>
                    <a:pt x="1088" y="38067"/>
                  </a:lnTo>
                  <a:lnTo>
                    <a:pt x="1572" y="35167"/>
                  </a:lnTo>
                  <a:lnTo>
                    <a:pt x="2176" y="32387"/>
                  </a:lnTo>
                  <a:lnTo>
                    <a:pt x="2780" y="29608"/>
                  </a:lnTo>
                  <a:lnTo>
                    <a:pt x="3505" y="26828"/>
                  </a:lnTo>
                  <a:lnTo>
                    <a:pt x="4230" y="24049"/>
                  </a:lnTo>
                  <a:lnTo>
                    <a:pt x="5197" y="21269"/>
                  </a:lnTo>
                  <a:lnTo>
                    <a:pt x="6647" y="17040"/>
                  </a:lnTo>
                  <a:lnTo>
                    <a:pt x="8339" y="12931"/>
                  </a:lnTo>
                  <a:lnTo>
                    <a:pt x="11239" y="11964"/>
                  </a:lnTo>
                  <a:lnTo>
                    <a:pt x="14140" y="10997"/>
                  </a:lnTo>
                  <a:lnTo>
                    <a:pt x="15590" y="10393"/>
                  </a:lnTo>
                  <a:lnTo>
                    <a:pt x="16919" y="9910"/>
                  </a:lnTo>
                  <a:lnTo>
                    <a:pt x="18248" y="9185"/>
                  </a:lnTo>
                  <a:lnTo>
                    <a:pt x="19457" y="8339"/>
                  </a:lnTo>
                  <a:lnTo>
                    <a:pt x="19457" y="8218"/>
                  </a:lnTo>
                  <a:lnTo>
                    <a:pt x="19336" y="8218"/>
                  </a:lnTo>
                  <a:lnTo>
                    <a:pt x="16194" y="9668"/>
                  </a:lnTo>
                  <a:lnTo>
                    <a:pt x="12931" y="10756"/>
                  </a:lnTo>
                  <a:lnTo>
                    <a:pt x="10756" y="11481"/>
                  </a:lnTo>
                  <a:lnTo>
                    <a:pt x="8702" y="12327"/>
                  </a:lnTo>
                  <a:lnTo>
                    <a:pt x="10877" y="7734"/>
                  </a:lnTo>
                  <a:lnTo>
                    <a:pt x="13173" y="3263"/>
                  </a:lnTo>
                  <a:lnTo>
                    <a:pt x="14744" y="2659"/>
                  </a:lnTo>
                  <a:lnTo>
                    <a:pt x="16315" y="2055"/>
                  </a:lnTo>
                  <a:lnTo>
                    <a:pt x="17886" y="1209"/>
                  </a:lnTo>
                  <a:lnTo>
                    <a:pt x="18490" y="725"/>
                  </a:lnTo>
                  <a:lnTo>
                    <a:pt x="19094" y="121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2" name="Google Shape;592;g365917bbf7c_0_99"/>
            <p:cNvSpPr/>
            <p:nvPr/>
          </p:nvSpPr>
          <p:spPr>
            <a:xfrm>
              <a:off x="755280" y="3764880"/>
              <a:ext cx="95042" cy="41403"/>
            </a:xfrm>
            <a:custGeom>
              <a:rect b="b" l="l" r="r" t="t"/>
              <a:pathLst>
                <a:path extrusionOk="0" h="2660" w="6044">
                  <a:moveTo>
                    <a:pt x="6043" y="1"/>
                  </a:moveTo>
                  <a:lnTo>
                    <a:pt x="4472" y="605"/>
                  </a:lnTo>
                  <a:lnTo>
                    <a:pt x="3022" y="1209"/>
                  </a:lnTo>
                  <a:lnTo>
                    <a:pt x="1572" y="1934"/>
                  </a:lnTo>
                  <a:lnTo>
                    <a:pt x="122" y="2418"/>
                  </a:lnTo>
                  <a:lnTo>
                    <a:pt x="1" y="2539"/>
                  </a:lnTo>
                  <a:lnTo>
                    <a:pt x="122" y="2659"/>
                  </a:lnTo>
                  <a:lnTo>
                    <a:pt x="1693" y="2297"/>
                  </a:lnTo>
                  <a:lnTo>
                    <a:pt x="3264" y="1813"/>
                  </a:lnTo>
                  <a:lnTo>
                    <a:pt x="4714" y="1088"/>
                  </a:lnTo>
                  <a:lnTo>
                    <a:pt x="5439" y="605"/>
                  </a:lnTo>
                  <a:lnTo>
                    <a:pt x="6043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3" name="Google Shape;593;g365917bbf7c_0_99"/>
            <p:cNvSpPr/>
            <p:nvPr/>
          </p:nvSpPr>
          <p:spPr>
            <a:xfrm>
              <a:off x="579960" y="3696480"/>
              <a:ext cx="11160" cy="91076"/>
            </a:xfrm>
            <a:custGeom>
              <a:rect b="b" l="l" r="r" t="t"/>
              <a:pathLst>
                <a:path extrusionOk="0" h="5801" w="726">
                  <a:moveTo>
                    <a:pt x="605" y="0"/>
                  </a:moveTo>
                  <a:lnTo>
                    <a:pt x="242" y="1450"/>
                  </a:lnTo>
                  <a:lnTo>
                    <a:pt x="1" y="2901"/>
                  </a:lnTo>
                  <a:lnTo>
                    <a:pt x="1" y="4351"/>
                  </a:lnTo>
                  <a:lnTo>
                    <a:pt x="1" y="4955"/>
                  </a:lnTo>
                  <a:lnTo>
                    <a:pt x="242" y="5680"/>
                  </a:lnTo>
                  <a:lnTo>
                    <a:pt x="242" y="5801"/>
                  </a:lnTo>
                  <a:lnTo>
                    <a:pt x="363" y="5680"/>
                  </a:lnTo>
                  <a:lnTo>
                    <a:pt x="484" y="2901"/>
                  </a:lnTo>
                  <a:lnTo>
                    <a:pt x="605" y="1450"/>
                  </a:lnTo>
                  <a:lnTo>
                    <a:pt x="726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4" name="Google Shape;594;g365917bbf7c_0_99"/>
            <p:cNvSpPr/>
            <p:nvPr/>
          </p:nvSpPr>
          <p:spPr>
            <a:xfrm>
              <a:off x="709560" y="3629520"/>
              <a:ext cx="16920" cy="51122"/>
            </a:xfrm>
            <a:custGeom>
              <a:rect b="b" l="l" r="r" t="t"/>
              <a:pathLst>
                <a:path extrusionOk="0" h="3264" w="1089">
                  <a:moveTo>
                    <a:pt x="846" y="1"/>
                  </a:moveTo>
                  <a:lnTo>
                    <a:pt x="363" y="726"/>
                  </a:lnTo>
                  <a:lnTo>
                    <a:pt x="121" y="1572"/>
                  </a:lnTo>
                  <a:lnTo>
                    <a:pt x="0" y="2418"/>
                  </a:lnTo>
                  <a:lnTo>
                    <a:pt x="0" y="3143"/>
                  </a:lnTo>
                  <a:lnTo>
                    <a:pt x="0" y="3263"/>
                  </a:lnTo>
                  <a:lnTo>
                    <a:pt x="121" y="3263"/>
                  </a:lnTo>
                  <a:lnTo>
                    <a:pt x="605" y="1692"/>
                  </a:lnTo>
                  <a:lnTo>
                    <a:pt x="1088" y="12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5" name="Google Shape;595;g365917bbf7c_0_99"/>
            <p:cNvSpPr/>
            <p:nvPr/>
          </p:nvSpPr>
          <p:spPr>
            <a:xfrm>
              <a:off x="103680" y="3944160"/>
              <a:ext cx="348493" cy="216728"/>
            </a:xfrm>
            <a:custGeom>
              <a:rect b="b" l="l" r="r" t="t"/>
              <a:pathLst>
                <a:path extrusionOk="0" h="13778" w="22116">
                  <a:moveTo>
                    <a:pt x="3264" y="0"/>
                  </a:moveTo>
                  <a:lnTo>
                    <a:pt x="2297" y="121"/>
                  </a:lnTo>
                  <a:lnTo>
                    <a:pt x="1451" y="363"/>
                  </a:lnTo>
                  <a:lnTo>
                    <a:pt x="1089" y="605"/>
                  </a:lnTo>
                  <a:lnTo>
                    <a:pt x="726" y="846"/>
                  </a:lnTo>
                  <a:lnTo>
                    <a:pt x="484" y="1330"/>
                  </a:lnTo>
                  <a:lnTo>
                    <a:pt x="243" y="1813"/>
                  </a:lnTo>
                  <a:lnTo>
                    <a:pt x="122" y="2297"/>
                  </a:lnTo>
                  <a:lnTo>
                    <a:pt x="1" y="2901"/>
                  </a:lnTo>
                  <a:lnTo>
                    <a:pt x="122" y="4109"/>
                  </a:lnTo>
                  <a:lnTo>
                    <a:pt x="243" y="5318"/>
                  </a:lnTo>
                  <a:lnTo>
                    <a:pt x="605" y="6526"/>
                  </a:lnTo>
                  <a:lnTo>
                    <a:pt x="1089" y="7735"/>
                  </a:lnTo>
                  <a:lnTo>
                    <a:pt x="1572" y="8943"/>
                  </a:lnTo>
                  <a:lnTo>
                    <a:pt x="2297" y="10152"/>
                  </a:lnTo>
                  <a:lnTo>
                    <a:pt x="3022" y="11360"/>
                  </a:lnTo>
                  <a:lnTo>
                    <a:pt x="3989" y="12327"/>
                  </a:lnTo>
                  <a:lnTo>
                    <a:pt x="4956" y="13052"/>
                  </a:lnTo>
                  <a:lnTo>
                    <a:pt x="5560" y="13415"/>
                  </a:lnTo>
                  <a:lnTo>
                    <a:pt x="6164" y="13656"/>
                  </a:lnTo>
                  <a:lnTo>
                    <a:pt x="6768" y="13777"/>
                  </a:lnTo>
                  <a:lnTo>
                    <a:pt x="9185" y="13777"/>
                  </a:lnTo>
                  <a:lnTo>
                    <a:pt x="10998" y="13656"/>
                  </a:lnTo>
                  <a:lnTo>
                    <a:pt x="14503" y="13535"/>
                  </a:lnTo>
                  <a:lnTo>
                    <a:pt x="18249" y="13535"/>
                  </a:lnTo>
                  <a:lnTo>
                    <a:pt x="21995" y="13656"/>
                  </a:lnTo>
                  <a:lnTo>
                    <a:pt x="22116" y="13294"/>
                  </a:lnTo>
                  <a:lnTo>
                    <a:pt x="21995" y="12448"/>
                  </a:lnTo>
                  <a:lnTo>
                    <a:pt x="21753" y="11118"/>
                  </a:lnTo>
                  <a:lnTo>
                    <a:pt x="21270" y="9427"/>
                  </a:lnTo>
                  <a:lnTo>
                    <a:pt x="20424" y="7614"/>
                  </a:lnTo>
                  <a:lnTo>
                    <a:pt x="19941" y="6647"/>
                  </a:lnTo>
                  <a:lnTo>
                    <a:pt x="19216" y="5801"/>
                  </a:lnTo>
                  <a:lnTo>
                    <a:pt x="18491" y="4834"/>
                  </a:lnTo>
                  <a:lnTo>
                    <a:pt x="17765" y="3988"/>
                  </a:lnTo>
                  <a:lnTo>
                    <a:pt x="16799" y="3142"/>
                  </a:lnTo>
                  <a:lnTo>
                    <a:pt x="15711" y="2417"/>
                  </a:lnTo>
                  <a:lnTo>
                    <a:pt x="14382" y="1813"/>
                  </a:lnTo>
                  <a:lnTo>
                    <a:pt x="12932" y="1330"/>
                  </a:lnTo>
                  <a:lnTo>
                    <a:pt x="10031" y="726"/>
                  </a:lnTo>
                  <a:lnTo>
                    <a:pt x="8339" y="363"/>
                  </a:lnTo>
                  <a:lnTo>
                    <a:pt x="6648" y="121"/>
                  </a:lnTo>
                  <a:lnTo>
                    <a:pt x="495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596" name="Google Shape;596;g365917bbf7c_0_99"/>
            <p:cNvSpPr/>
            <p:nvPr/>
          </p:nvSpPr>
          <p:spPr>
            <a:xfrm>
              <a:off x="151560" y="3965040"/>
              <a:ext cx="394190" cy="424463"/>
            </a:xfrm>
            <a:custGeom>
              <a:rect b="b" l="l" r="r" t="t"/>
              <a:pathLst>
                <a:path extrusionOk="0" h="26950" w="25016">
                  <a:moveTo>
                    <a:pt x="1329" y="1"/>
                  </a:moveTo>
                  <a:lnTo>
                    <a:pt x="1329" y="122"/>
                  </a:lnTo>
                  <a:lnTo>
                    <a:pt x="2417" y="726"/>
                  </a:lnTo>
                  <a:lnTo>
                    <a:pt x="3384" y="1451"/>
                  </a:lnTo>
                  <a:lnTo>
                    <a:pt x="4592" y="2659"/>
                  </a:lnTo>
                  <a:lnTo>
                    <a:pt x="242" y="1330"/>
                  </a:lnTo>
                  <a:lnTo>
                    <a:pt x="0" y="1330"/>
                  </a:lnTo>
                  <a:lnTo>
                    <a:pt x="0" y="1451"/>
                  </a:lnTo>
                  <a:lnTo>
                    <a:pt x="121" y="1572"/>
                  </a:lnTo>
                  <a:lnTo>
                    <a:pt x="4230" y="3143"/>
                  </a:lnTo>
                  <a:lnTo>
                    <a:pt x="8459" y="4593"/>
                  </a:lnTo>
                  <a:lnTo>
                    <a:pt x="6526" y="4835"/>
                  </a:lnTo>
                  <a:lnTo>
                    <a:pt x="4713" y="5076"/>
                  </a:lnTo>
                  <a:lnTo>
                    <a:pt x="2780" y="5197"/>
                  </a:lnTo>
                  <a:lnTo>
                    <a:pt x="1813" y="5076"/>
                  </a:lnTo>
                  <a:lnTo>
                    <a:pt x="846" y="4956"/>
                  </a:lnTo>
                  <a:lnTo>
                    <a:pt x="846" y="5076"/>
                  </a:lnTo>
                  <a:lnTo>
                    <a:pt x="1813" y="5318"/>
                  </a:lnTo>
                  <a:lnTo>
                    <a:pt x="2900" y="5439"/>
                  </a:lnTo>
                  <a:lnTo>
                    <a:pt x="4955" y="5439"/>
                  </a:lnTo>
                  <a:lnTo>
                    <a:pt x="7009" y="5197"/>
                  </a:lnTo>
                  <a:lnTo>
                    <a:pt x="9064" y="4835"/>
                  </a:lnTo>
                  <a:lnTo>
                    <a:pt x="9547" y="5076"/>
                  </a:lnTo>
                  <a:lnTo>
                    <a:pt x="11239" y="5801"/>
                  </a:lnTo>
                  <a:lnTo>
                    <a:pt x="12810" y="6768"/>
                  </a:lnTo>
                  <a:lnTo>
                    <a:pt x="14381" y="7856"/>
                  </a:lnTo>
                  <a:lnTo>
                    <a:pt x="15831" y="9064"/>
                  </a:lnTo>
                  <a:lnTo>
                    <a:pt x="15831" y="9064"/>
                  </a:lnTo>
                  <a:lnTo>
                    <a:pt x="14139" y="8823"/>
                  </a:lnTo>
                  <a:lnTo>
                    <a:pt x="12568" y="8823"/>
                  </a:lnTo>
                  <a:lnTo>
                    <a:pt x="9305" y="9064"/>
                  </a:lnTo>
                  <a:lnTo>
                    <a:pt x="7734" y="9185"/>
                  </a:lnTo>
                  <a:lnTo>
                    <a:pt x="6042" y="9185"/>
                  </a:lnTo>
                  <a:lnTo>
                    <a:pt x="4471" y="9064"/>
                  </a:lnTo>
                  <a:lnTo>
                    <a:pt x="3626" y="8823"/>
                  </a:lnTo>
                  <a:lnTo>
                    <a:pt x="2900" y="8581"/>
                  </a:lnTo>
                  <a:lnTo>
                    <a:pt x="2780" y="8581"/>
                  </a:lnTo>
                  <a:lnTo>
                    <a:pt x="2780" y="8702"/>
                  </a:lnTo>
                  <a:lnTo>
                    <a:pt x="3505" y="9064"/>
                  </a:lnTo>
                  <a:lnTo>
                    <a:pt x="4230" y="9306"/>
                  </a:lnTo>
                  <a:lnTo>
                    <a:pt x="5076" y="9548"/>
                  </a:lnTo>
                  <a:lnTo>
                    <a:pt x="5922" y="9669"/>
                  </a:lnTo>
                  <a:lnTo>
                    <a:pt x="7493" y="9669"/>
                  </a:lnTo>
                  <a:lnTo>
                    <a:pt x="9064" y="9548"/>
                  </a:lnTo>
                  <a:lnTo>
                    <a:pt x="11118" y="9427"/>
                  </a:lnTo>
                  <a:lnTo>
                    <a:pt x="12931" y="9306"/>
                  </a:lnTo>
                  <a:lnTo>
                    <a:pt x="14623" y="9427"/>
                  </a:lnTo>
                  <a:lnTo>
                    <a:pt x="16315" y="9548"/>
                  </a:lnTo>
                  <a:lnTo>
                    <a:pt x="17160" y="10515"/>
                  </a:lnTo>
                  <a:lnTo>
                    <a:pt x="18611" y="12327"/>
                  </a:lnTo>
                  <a:lnTo>
                    <a:pt x="19940" y="14261"/>
                  </a:lnTo>
                  <a:lnTo>
                    <a:pt x="21028" y="16194"/>
                  </a:lnTo>
                  <a:lnTo>
                    <a:pt x="22115" y="18249"/>
                  </a:lnTo>
                  <a:lnTo>
                    <a:pt x="22961" y="20303"/>
                  </a:lnTo>
                  <a:lnTo>
                    <a:pt x="23686" y="22478"/>
                  </a:lnTo>
                  <a:lnTo>
                    <a:pt x="24290" y="24654"/>
                  </a:lnTo>
                  <a:lnTo>
                    <a:pt x="24774" y="26950"/>
                  </a:lnTo>
                  <a:lnTo>
                    <a:pt x="25016" y="26950"/>
                  </a:lnTo>
                  <a:lnTo>
                    <a:pt x="25016" y="26829"/>
                  </a:lnTo>
                  <a:lnTo>
                    <a:pt x="24895" y="24533"/>
                  </a:lnTo>
                  <a:lnTo>
                    <a:pt x="24532" y="22237"/>
                  </a:lnTo>
                  <a:lnTo>
                    <a:pt x="23807" y="20061"/>
                  </a:lnTo>
                  <a:lnTo>
                    <a:pt x="22961" y="17886"/>
                  </a:lnTo>
                  <a:lnTo>
                    <a:pt x="21873" y="15832"/>
                  </a:lnTo>
                  <a:lnTo>
                    <a:pt x="20665" y="13777"/>
                  </a:lnTo>
                  <a:lnTo>
                    <a:pt x="19336" y="11844"/>
                  </a:lnTo>
                  <a:lnTo>
                    <a:pt x="17886" y="10152"/>
                  </a:lnTo>
                  <a:lnTo>
                    <a:pt x="16315" y="8460"/>
                  </a:lnTo>
                  <a:lnTo>
                    <a:pt x="14502" y="7010"/>
                  </a:lnTo>
                  <a:lnTo>
                    <a:pt x="14139" y="6164"/>
                  </a:lnTo>
                  <a:lnTo>
                    <a:pt x="13777" y="5318"/>
                  </a:lnTo>
                  <a:lnTo>
                    <a:pt x="13172" y="4593"/>
                  </a:lnTo>
                  <a:lnTo>
                    <a:pt x="12689" y="3989"/>
                  </a:lnTo>
                  <a:lnTo>
                    <a:pt x="12085" y="3264"/>
                  </a:lnTo>
                  <a:lnTo>
                    <a:pt x="11360" y="2780"/>
                  </a:lnTo>
                  <a:lnTo>
                    <a:pt x="10514" y="2297"/>
                  </a:lnTo>
                  <a:lnTo>
                    <a:pt x="9789" y="1934"/>
                  </a:lnTo>
                  <a:lnTo>
                    <a:pt x="9668" y="1934"/>
                  </a:lnTo>
                  <a:lnTo>
                    <a:pt x="9668" y="2055"/>
                  </a:lnTo>
                  <a:lnTo>
                    <a:pt x="11239" y="3143"/>
                  </a:lnTo>
                  <a:lnTo>
                    <a:pt x="11964" y="3747"/>
                  </a:lnTo>
                  <a:lnTo>
                    <a:pt x="12568" y="4351"/>
                  </a:lnTo>
                  <a:lnTo>
                    <a:pt x="13293" y="5439"/>
                  </a:lnTo>
                  <a:lnTo>
                    <a:pt x="13898" y="6527"/>
                  </a:lnTo>
                  <a:lnTo>
                    <a:pt x="12206" y="5560"/>
                  </a:lnTo>
                  <a:lnTo>
                    <a:pt x="10393" y="4714"/>
                  </a:lnTo>
                  <a:lnTo>
                    <a:pt x="7734" y="3747"/>
                  </a:lnTo>
                  <a:lnTo>
                    <a:pt x="4955" y="2780"/>
                  </a:lnTo>
                  <a:lnTo>
                    <a:pt x="4230" y="1934"/>
                  </a:lnTo>
                  <a:lnTo>
                    <a:pt x="3384" y="1088"/>
                  </a:lnTo>
                  <a:lnTo>
                    <a:pt x="2417" y="48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7" name="Google Shape;597;g365917bbf7c_0_99"/>
            <p:cNvSpPr/>
            <p:nvPr/>
          </p:nvSpPr>
          <p:spPr>
            <a:xfrm>
              <a:off x="134280" y="4029840"/>
              <a:ext cx="62637" cy="7200"/>
            </a:xfrm>
            <a:custGeom>
              <a:rect b="b" l="l" r="r" t="t"/>
              <a:pathLst>
                <a:path extrusionOk="0" h="484" w="3989">
                  <a:moveTo>
                    <a:pt x="0" y="1"/>
                  </a:moveTo>
                  <a:lnTo>
                    <a:pt x="967" y="363"/>
                  </a:lnTo>
                  <a:lnTo>
                    <a:pt x="2055" y="484"/>
                  </a:lnTo>
                  <a:lnTo>
                    <a:pt x="3022" y="484"/>
                  </a:lnTo>
                  <a:lnTo>
                    <a:pt x="3988" y="363"/>
                  </a:lnTo>
                  <a:lnTo>
                    <a:pt x="3988" y="242"/>
                  </a:lnTo>
                  <a:lnTo>
                    <a:pt x="2055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8" name="Google Shape;598;g365917bbf7c_0_99"/>
            <p:cNvSpPr/>
            <p:nvPr/>
          </p:nvSpPr>
          <p:spPr>
            <a:xfrm>
              <a:off x="273240" y="3987720"/>
              <a:ext cx="33842" cy="22680"/>
            </a:xfrm>
            <a:custGeom>
              <a:rect b="b" l="l" r="r" t="t"/>
              <a:pathLst>
                <a:path extrusionOk="0" h="1452" w="2176">
                  <a:moveTo>
                    <a:pt x="0" y="1"/>
                  </a:moveTo>
                  <a:lnTo>
                    <a:pt x="0" y="243"/>
                  </a:lnTo>
                  <a:lnTo>
                    <a:pt x="967" y="847"/>
                  </a:lnTo>
                  <a:lnTo>
                    <a:pt x="2055" y="1451"/>
                  </a:lnTo>
                  <a:lnTo>
                    <a:pt x="2176" y="1451"/>
                  </a:lnTo>
                  <a:lnTo>
                    <a:pt x="2176" y="1330"/>
                  </a:lnTo>
                  <a:lnTo>
                    <a:pt x="1209" y="605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599" name="Google Shape;599;g365917bbf7c_0_99"/>
            <p:cNvSpPr/>
            <p:nvPr/>
          </p:nvSpPr>
          <p:spPr>
            <a:xfrm>
              <a:off x="612360" y="3989880"/>
              <a:ext cx="264610" cy="176749"/>
            </a:xfrm>
            <a:custGeom>
              <a:rect b="b" l="l" r="r" t="t"/>
              <a:pathLst>
                <a:path extrusionOk="0" h="11240" w="16798">
                  <a:moveTo>
                    <a:pt x="12447" y="1"/>
                  </a:moveTo>
                  <a:lnTo>
                    <a:pt x="11239" y="242"/>
                  </a:lnTo>
                  <a:lnTo>
                    <a:pt x="10031" y="605"/>
                  </a:lnTo>
                  <a:lnTo>
                    <a:pt x="8943" y="1088"/>
                  </a:lnTo>
                  <a:lnTo>
                    <a:pt x="7976" y="1451"/>
                  </a:lnTo>
                  <a:lnTo>
                    <a:pt x="6647" y="2176"/>
                  </a:lnTo>
                  <a:lnTo>
                    <a:pt x="5438" y="3022"/>
                  </a:lnTo>
                  <a:lnTo>
                    <a:pt x="4351" y="3868"/>
                  </a:lnTo>
                  <a:lnTo>
                    <a:pt x="3263" y="4956"/>
                  </a:lnTo>
                  <a:lnTo>
                    <a:pt x="2296" y="5922"/>
                  </a:lnTo>
                  <a:lnTo>
                    <a:pt x="1450" y="7131"/>
                  </a:lnTo>
                  <a:lnTo>
                    <a:pt x="604" y="8339"/>
                  </a:lnTo>
                  <a:lnTo>
                    <a:pt x="0" y="9669"/>
                  </a:lnTo>
                  <a:lnTo>
                    <a:pt x="0" y="9789"/>
                  </a:lnTo>
                  <a:lnTo>
                    <a:pt x="242" y="9789"/>
                  </a:lnTo>
                  <a:lnTo>
                    <a:pt x="3867" y="10635"/>
                  </a:lnTo>
                  <a:lnTo>
                    <a:pt x="7614" y="11119"/>
                  </a:lnTo>
                  <a:lnTo>
                    <a:pt x="9185" y="11240"/>
                  </a:lnTo>
                  <a:lnTo>
                    <a:pt x="10756" y="11240"/>
                  </a:lnTo>
                  <a:lnTo>
                    <a:pt x="11481" y="11119"/>
                  </a:lnTo>
                  <a:lnTo>
                    <a:pt x="12327" y="10877"/>
                  </a:lnTo>
                  <a:lnTo>
                    <a:pt x="13052" y="10635"/>
                  </a:lnTo>
                  <a:lnTo>
                    <a:pt x="13656" y="10273"/>
                  </a:lnTo>
                  <a:lnTo>
                    <a:pt x="14502" y="9548"/>
                  </a:lnTo>
                  <a:lnTo>
                    <a:pt x="15227" y="8702"/>
                  </a:lnTo>
                  <a:lnTo>
                    <a:pt x="15831" y="7614"/>
                  </a:lnTo>
                  <a:lnTo>
                    <a:pt x="16315" y="6406"/>
                  </a:lnTo>
                  <a:lnTo>
                    <a:pt x="16677" y="5197"/>
                  </a:lnTo>
                  <a:lnTo>
                    <a:pt x="16798" y="3989"/>
                  </a:lnTo>
                  <a:lnTo>
                    <a:pt x="16677" y="2901"/>
                  </a:lnTo>
                  <a:lnTo>
                    <a:pt x="16315" y="1813"/>
                  </a:lnTo>
                  <a:lnTo>
                    <a:pt x="15952" y="1330"/>
                  </a:lnTo>
                  <a:lnTo>
                    <a:pt x="15590" y="847"/>
                  </a:lnTo>
                  <a:lnTo>
                    <a:pt x="15227" y="484"/>
                  </a:lnTo>
                  <a:lnTo>
                    <a:pt x="14744" y="242"/>
                  </a:lnTo>
                  <a:lnTo>
                    <a:pt x="14139" y="122"/>
                  </a:lnTo>
                  <a:lnTo>
                    <a:pt x="13656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600" name="Google Shape;600;g365917bbf7c_0_99"/>
            <p:cNvSpPr/>
            <p:nvPr/>
          </p:nvSpPr>
          <p:spPr>
            <a:xfrm>
              <a:off x="467640" y="4018320"/>
              <a:ext cx="365405" cy="382705"/>
            </a:xfrm>
            <a:custGeom>
              <a:rect b="b" l="l" r="r" t="t"/>
              <a:pathLst>
                <a:path extrusionOk="0" h="24291" w="23204">
                  <a:moveTo>
                    <a:pt x="21149" y="0"/>
                  </a:moveTo>
                  <a:lnTo>
                    <a:pt x="20182" y="605"/>
                  </a:lnTo>
                  <a:lnTo>
                    <a:pt x="19457" y="1330"/>
                  </a:lnTo>
                  <a:lnTo>
                    <a:pt x="18732" y="2176"/>
                  </a:lnTo>
                  <a:lnTo>
                    <a:pt x="18128" y="3022"/>
                  </a:lnTo>
                  <a:lnTo>
                    <a:pt x="15348" y="4230"/>
                  </a:lnTo>
                  <a:lnTo>
                    <a:pt x="12569" y="5559"/>
                  </a:lnTo>
                  <a:lnTo>
                    <a:pt x="12569" y="5559"/>
                  </a:lnTo>
                  <a:lnTo>
                    <a:pt x="13415" y="4472"/>
                  </a:lnTo>
                  <a:lnTo>
                    <a:pt x="14382" y="3384"/>
                  </a:lnTo>
                  <a:lnTo>
                    <a:pt x="15348" y="2417"/>
                  </a:lnTo>
                  <a:lnTo>
                    <a:pt x="16315" y="1572"/>
                  </a:lnTo>
                  <a:lnTo>
                    <a:pt x="16436" y="1451"/>
                  </a:lnTo>
                  <a:lnTo>
                    <a:pt x="16315" y="1451"/>
                  </a:lnTo>
                  <a:lnTo>
                    <a:pt x="14986" y="2417"/>
                  </a:lnTo>
                  <a:lnTo>
                    <a:pt x="13777" y="3505"/>
                  </a:lnTo>
                  <a:lnTo>
                    <a:pt x="12690" y="4714"/>
                  </a:lnTo>
                  <a:lnTo>
                    <a:pt x="11844" y="6043"/>
                  </a:lnTo>
                  <a:lnTo>
                    <a:pt x="10635" y="6768"/>
                  </a:lnTo>
                  <a:lnTo>
                    <a:pt x="9548" y="7493"/>
                  </a:lnTo>
                  <a:lnTo>
                    <a:pt x="8460" y="8460"/>
                  </a:lnTo>
                  <a:lnTo>
                    <a:pt x="7372" y="9306"/>
                  </a:lnTo>
                  <a:lnTo>
                    <a:pt x="6043" y="10877"/>
                  </a:lnTo>
                  <a:lnTo>
                    <a:pt x="4714" y="12569"/>
                  </a:lnTo>
                  <a:lnTo>
                    <a:pt x="3626" y="14261"/>
                  </a:lnTo>
                  <a:lnTo>
                    <a:pt x="2659" y="16194"/>
                  </a:lnTo>
                  <a:lnTo>
                    <a:pt x="1813" y="18128"/>
                  </a:lnTo>
                  <a:lnTo>
                    <a:pt x="1088" y="20182"/>
                  </a:lnTo>
                  <a:lnTo>
                    <a:pt x="484" y="22236"/>
                  </a:lnTo>
                  <a:lnTo>
                    <a:pt x="1" y="24170"/>
                  </a:lnTo>
                  <a:lnTo>
                    <a:pt x="122" y="24291"/>
                  </a:lnTo>
                  <a:lnTo>
                    <a:pt x="242" y="24291"/>
                  </a:lnTo>
                  <a:lnTo>
                    <a:pt x="1693" y="20182"/>
                  </a:lnTo>
                  <a:lnTo>
                    <a:pt x="2418" y="18249"/>
                  </a:lnTo>
                  <a:lnTo>
                    <a:pt x="3264" y="16315"/>
                  </a:lnTo>
                  <a:lnTo>
                    <a:pt x="4230" y="14502"/>
                  </a:lnTo>
                  <a:lnTo>
                    <a:pt x="5197" y="12810"/>
                  </a:lnTo>
                  <a:lnTo>
                    <a:pt x="6527" y="11239"/>
                  </a:lnTo>
                  <a:lnTo>
                    <a:pt x="7856" y="9789"/>
                  </a:lnTo>
                  <a:lnTo>
                    <a:pt x="9306" y="8460"/>
                  </a:lnTo>
                  <a:lnTo>
                    <a:pt x="10998" y="7251"/>
                  </a:lnTo>
                  <a:lnTo>
                    <a:pt x="12086" y="7131"/>
                  </a:lnTo>
                  <a:lnTo>
                    <a:pt x="13173" y="7251"/>
                  </a:lnTo>
                  <a:lnTo>
                    <a:pt x="15469" y="7493"/>
                  </a:lnTo>
                  <a:lnTo>
                    <a:pt x="17645" y="7735"/>
                  </a:lnTo>
                  <a:lnTo>
                    <a:pt x="18853" y="7856"/>
                  </a:lnTo>
                  <a:lnTo>
                    <a:pt x="19941" y="7735"/>
                  </a:lnTo>
                  <a:lnTo>
                    <a:pt x="19941" y="7614"/>
                  </a:lnTo>
                  <a:lnTo>
                    <a:pt x="18611" y="7493"/>
                  </a:lnTo>
                  <a:lnTo>
                    <a:pt x="17282" y="7493"/>
                  </a:lnTo>
                  <a:lnTo>
                    <a:pt x="15953" y="7251"/>
                  </a:lnTo>
                  <a:lnTo>
                    <a:pt x="14623" y="7010"/>
                  </a:lnTo>
                  <a:lnTo>
                    <a:pt x="13173" y="6768"/>
                  </a:lnTo>
                  <a:lnTo>
                    <a:pt x="11723" y="6768"/>
                  </a:lnTo>
                  <a:lnTo>
                    <a:pt x="13536" y="5680"/>
                  </a:lnTo>
                  <a:lnTo>
                    <a:pt x="15348" y="4714"/>
                  </a:lnTo>
                  <a:lnTo>
                    <a:pt x="17282" y="5076"/>
                  </a:lnTo>
                  <a:lnTo>
                    <a:pt x="19336" y="5197"/>
                  </a:lnTo>
                  <a:lnTo>
                    <a:pt x="21270" y="4955"/>
                  </a:lnTo>
                  <a:lnTo>
                    <a:pt x="23203" y="4593"/>
                  </a:lnTo>
                  <a:lnTo>
                    <a:pt x="23203" y="4472"/>
                  </a:lnTo>
                  <a:lnTo>
                    <a:pt x="21270" y="4714"/>
                  </a:lnTo>
                  <a:lnTo>
                    <a:pt x="17645" y="4714"/>
                  </a:lnTo>
                  <a:lnTo>
                    <a:pt x="15832" y="4472"/>
                  </a:lnTo>
                  <a:lnTo>
                    <a:pt x="18853" y="3143"/>
                  </a:lnTo>
                  <a:lnTo>
                    <a:pt x="21874" y="1813"/>
                  </a:lnTo>
                  <a:lnTo>
                    <a:pt x="21874" y="1692"/>
                  </a:lnTo>
                  <a:lnTo>
                    <a:pt x="18490" y="2901"/>
                  </a:lnTo>
                  <a:lnTo>
                    <a:pt x="19095" y="2176"/>
                  </a:lnTo>
                  <a:lnTo>
                    <a:pt x="19699" y="1330"/>
                  </a:lnTo>
                  <a:lnTo>
                    <a:pt x="20424" y="726"/>
                  </a:lnTo>
                  <a:lnTo>
                    <a:pt x="21149" y="121"/>
                  </a:lnTo>
                  <a:lnTo>
                    <a:pt x="211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601" name="Google Shape;601;g365917bbf7c_0_99"/>
            <p:cNvSpPr/>
            <p:nvPr/>
          </p:nvSpPr>
          <p:spPr>
            <a:xfrm>
              <a:off x="730800" y="4025880"/>
              <a:ext cx="26280" cy="26280"/>
            </a:xfrm>
            <a:custGeom>
              <a:rect b="b" l="l" r="r" t="t"/>
              <a:pathLst>
                <a:path extrusionOk="0" h="1693" w="1693">
                  <a:moveTo>
                    <a:pt x="1572" y="1"/>
                  </a:moveTo>
                  <a:lnTo>
                    <a:pt x="1209" y="243"/>
                  </a:lnTo>
                  <a:lnTo>
                    <a:pt x="726" y="605"/>
                  </a:lnTo>
                  <a:lnTo>
                    <a:pt x="242" y="1089"/>
                  </a:lnTo>
                  <a:lnTo>
                    <a:pt x="1" y="1572"/>
                  </a:lnTo>
                  <a:lnTo>
                    <a:pt x="1" y="1693"/>
                  </a:lnTo>
                  <a:lnTo>
                    <a:pt x="847" y="847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602" name="Google Shape;602;g365917bbf7c_0_99"/>
            <p:cNvSpPr/>
            <p:nvPr/>
          </p:nvSpPr>
          <p:spPr>
            <a:xfrm>
              <a:off x="806760" y="4068000"/>
              <a:ext cx="45357" cy="11160"/>
            </a:xfrm>
            <a:custGeom>
              <a:rect b="b" l="l" r="r" t="t"/>
              <a:pathLst>
                <a:path extrusionOk="0" h="726" w="2901">
                  <a:moveTo>
                    <a:pt x="2901" y="1"/>
                  </a:moveTo>
                  <a:lnTo>
                    <a:pt x="1572" y="363"/>
                  </a:lnTo>
                  <a:lnTo>
                    <a:pt x="847" y="484"/>
                  </a:lnTo>
                  <a:lnTo>
                    <a:pt x="121" y="605"/>
                  </a:lnTo>
                  <a:lnTo>
                    <a:pt x="1" y="605"/>
                  </a:lnTo>
                  <a:lnTo>
                    <a:pt x="121" y="726"/>
                  </a:lnTo>
                  <a:lnTo>
                    <a:pt x="847" y="726"/>
                  </a:lnTo>
                  <a:lnTo>
                    <a:pt x="1572" y="605"/>
                  </a:lnTo>
                  <a:lnTo>
                    <a:pt x="2297" y="363"/>
                  </a:lnTo>
                  <a:lnTo>
                    <a:pt x="2901" y="1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603" name="Google Shape;603;g365917bbf7c_0_99"/>
            <p:cNvSpPr/>
            <p:nvPr/>
          </p:nvSpPr>
          <p:spPr>
            <a:xfrm>
              <a:off x="385920" y="4296600"/>
              <a:ext cx="253085" cy="313921"/>
            </a:xfrm>
            <a:custGeom>
              <a:rect b="b" l="l" r="r" t="t"/>
              <a:pathLst>
                <a:path extrusionOk="0" h="19941" w="16074">
                  <a:moveTo>
                    <a:pt x="0" y="0"/>
                  </a:moveTo>
                  <a:lnTo>
                    <a:pt x="484" y="4592"/>
                  </a:lnTo>
                  <a:lnTo>
                    <a:pt x="1813" y="19940"/>
                  </a:lnTo>
                  <a:lnTo>
                    <a:pt x="13777" y="19940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</p:sp>
        <p:sp>
          <p:nvSpPr>
            <p:cNvPr id="604" name="Google Shape;604;g365917bbf7c_0_99"/>
            <p:cNvSpPr/>
            <p:nvPr/>
          </p:nvSpPr>
          <p:spPr>
            <a:xfrm>
              <a:off x="385920" y="4296600"/>
              <a:ext cx="253085" cy="71995"/>
            </a:xfrm>
            <a:custGeom>
              <a:rect b="b" l="l" r="r" t="t"/>
              <a:pathLst>
                <a:path extrusionOk="0" h="4593" w="16074">
                  <a:moveTo>
                    <a:pt x="0" y="0"/>
                  </a:moveTo>
                  <a:lnTo>
                    <a:pt x="484" y="4592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605" name="Google Shape;605;g365917bbf7c_0_99"/>
            <p:cNvSpPr/>
            <p:nvPr/>
          </p:nvSpPr>
          <p:spPr>
            <a:xfrm>
              <a:off x="366840" y="4277520"/>
              <a:ext cx="289098" cy="58684"/>
            </a:xfrm>
            <a:custGeom>
              <a:rect b="b" l="l" r="r" t="t"/>
              <a:pathLst>
                <a:path extrusionOk="0" h="3748" w="18370">
                  <a:moveTo>
                    <a:pt x="1" y="1"/>
                  </a:moveTo>
                  <a:lnTo>
                    <a:pt x="1" y="3747"/>
                  </a:lnTo>
                  <a:lnTo>
                    <a:pt x="18370" y="3747"/>
                  </a:lnTo>
                  <a:lnTo>
                    <a:pt x="1837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</p:sp>
      </p:grpSp>
      <p:sp>
        <p:nvSpPr>
          <p:cNvPr id="606" name="Google Shape;606;g365917bbf7c_0_99"/>
          <p:cNvSpPr/>
          <p:nvPr/>
        </p:nvSpPr>
        <p:spPr>
          <a:xfrm>
            <a:off x="762508" y="1109688"/>
            <a:ext cx="79662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&lt;Feel free to replicate this slide to show multiple findings&gt; </a:t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Present your findings.  Include at least one visualization in your presentation (feel free to include more). The visualization should be honest, accessible, and elegant for a general audience. </a:t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12925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You need not come to a definitive conclusion, but you need to say how your findings relate back to your research question.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365917bbf7c_0_99"/>
          <p:cNvSpPr txBox="1"/>
          <p:nvPr/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65917bbf7c_0_171"/>
          <p:cNvSpPr txBox="1"/>
          <p:nvPr/>
        </p:nvSpPr>
        <p:spPr>
          <a:xfrm>
            <a:off x="2340000" y="810360"/>
            <a:ext cx="44634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6</a:t>
            </a:r>
            <a:r>
              <a:rPr b="0" i="0" lang="en-US" sz="2700" u="none" cap="none" strike="noStrike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. Conclusion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365917bbf7c_0_171"/>
          <p:cNvSpPr txBox="1"/>
          <p:nvPr/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g365917bbf7c_0_171"/>
          <p:cNvSpPr/>
          <p:nvPr/>
        </p:nvSpPr>
        <p:spPr>
          <a:xfrm>
            <a:off x="1621440" y="1515600"/>
            <a:ext cx="58950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5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2925"/>
              </a:buClr>
              <a:buSzPts val="1200"/>
              <a:buFont typeface="Lexend Deca"/>
              <a:buChar char="-"/>
            </a:pPr>
            <a:r>
              <a:rPr b="0" i="0" lang="en-US" sz="1200" u="none" cap="none" strike="noStrike">
                <a:solidFill>
                  <a:srgbClr val="112925"/>
                </a:solidFill>
                <a:latin typeface="Lexend Deca"/>
                <a:ea typeface="Lexend Deca"/>
                <a:cs typeface="Lexend Deca"/>
                <a:sym typeface="Lexend Deca"/>
              </a:rPr>
              <a:t>Brief summary of your results and objectives: the interesting ones.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"/>
          <p:cNvSpPr txBox="1"/>
          <p:nvPr/>
        </p:nvSpPr>
        <p:spPr>
          <a:xfrm>
            <a:off x="2340000" y="790200"/>
            <a:ext cx="4463280" cy="70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3000" u="none" cap="none" strike="noStrike">
                <a:solidFill>
                  <a:srgbClr val="595959"/>
                </a:solidFill>
                <a:latin typeface="Lexend Deca"/>
                <a:ea typeface="Lexend Deca"/>
                <a:cs typeface="Lexend Deca"/>
                <a:sym typeface="Lexend Deca"/>
              </a:rPr>
              <a:t>Content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"/>
          <p:cNvGrpSpPr/>
          <p:nvPr/>
        </p:nvGrpSpPr>
        <p:grpSpPr>
          <a:xfrm>
            <a:off x="6135120" y="651960"/>
            <a:ext cx="2302920" cy="3577320"/>
            <a:chOff x="6135120" y="651960"/>
            <a:chExt cx="2302920" cy="3577320"/>
          </a:xfrm>
        </p:grpSpPr>
        <p:sp>
          <p:nvSpPr>
            <p:cNvPr id="329" name="Google Shape;329;p2"/>
            <p:cNvSpPr/>
            <p:nvPr/>
          </p:nvSpPr>
          <p:spPr>
            <a:xfrm>
              <a:off x="6135120" y="3829680"/>
              <a:ext cx="2302920" cy="399600"/>
            </a:xfrm>
            <a:custGeom>
              <a:rect b="b" l="l" r="r" t="t"/>
              <a:pathLst>
                <a:path extrusionOk="0" h="17765" w="102722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30" name="Google Shape;330;p2"/>
            <p:cNvSpPr/>
            <p:nvPr/>
          </p:nvSpPr>
          <p:spPr>
            <a:xfrm>
              <a:off x="6988680" y="3756240"/>
              <a:ext cx="693360" cy="307080"/>
            </a:xfrm>
            <a:custGeom>
              <a:rect b="b" l="l" r="r" t="t"/>
              <a:pathLst>
                <a:path extrusionOk="0" h="13657" w="30938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31" name="Google Shape;331;p2"/>
            <p:cNvSpPr/>
            <p:nvPr/>
          </p:nvSpPr>
          <p:spPr>
            <a:xfrm>
              <a:off x="6991200" y="3835440"/>
              <a:ext cx="687960" cy="228240"/>
            </a:xfrm>
            <a:custGeom>
              <a:rect b="b" l="l" r="r" t="t"/>
              <a:pathLst>
                <a:path extrusionOk="0" h="10152" w="30696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332" name="Google Shape;332;p2"/>
            <p:cNvSpPr/>
            <p:nvPr/>
          </p:nvSpPr>
          <p:spPr>
            <a:xfrm>
              <a:off x="7004880" y="4031280"/>
              <a:ext cx="631080" cy="7920"/>
            </a:xfrm>
            <a:custGeom>
              <a:rect b="b" l="l" r="r" t="t"/>
              <a:pathLst>
                <a:path extrusionOk="0" h="363" w="28159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33" name="Google Shape;333;p2"/>
            <p:cNvSpPr/>
            <p:nvPr/>
          </p:nvSpPr>
          <p:spPr>
            <a:xfrm>
              <a:off x="7232400" y="3835440"/>
              <a:ext cx="127080" cy="32400"/>
            </a:xfrm>
            <a:custGeom>
              <a:rect b="b" l="l" r="r" t="t"/>
              <a:pathLst>
                <a:path extrusionOk="0" h="1451" w="5681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34" name="Google Shape;334;p2"/>
            <p:cNvSpPr/>
            <p:nvPr/>
          </p:nvSpPr>
          <p:spPr>
            <a:xfrm>
              <a:off x="7202520" y="3851640"/>
              <a:ext cx="127080" cy="32400"/>
            </a:xfrm>
            <a:custGeom>
              <a:rect b="b" l="l" r="r" t="t"/>
              <a:pathLst>
                <a:path extrusionOk="0" h="1451" w="5681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35" name="Google Shape;335;p2"/>
            <p:cNvSpPr/>
            <p:nvPr/>
          </p:nvSpPr>
          <p:spPr>
            <a:xfrm>
              <a:off x="7173000" y="3870720"/>
              <a:ext cx="127080" cy="32400"/>
            </a:xfrm>
            <a:custGeom>
              <a:rect b="b" l="l" r="r" t="t"/>
              <a:pathLst>
                <a:path extrusionOk="0" h="1451" w="5681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36" name="Google Shape;336;p2"/>
            <p:cNvSpPr/>
            <p:nvPr/>
          </p:nvSpPr>
          <p:spPr>
            <a:xfrm>
              <a:off x="7343640" y="3835440"/>
              <a:ext cx="335520" cy="225360"/>
            </a:xfrm>
            <a:custGeom>
              <a:rect b="b" l="l" r="r" t="t"/>
              <a:pathLst>
                <a:path extrusionOk="0" h="10031" w="14986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37" name="Google Shape;337;p2"/>
            <p:cNvSpPr/>
            <p:nvPr/>
          </p:nvSpPr>
          <p:spPr>
            <a:xfrm>
              <a:off x="7197120" y="1636920"/>
              <a:ext cx="704160" cy="2200680"/>
            </a:xfrm>
            <a:custGeom>
              <a:rect b="b" l="l" r="r" t="t"/>
              <a:pathLst>
                <a:path extrusionOk="0" h="97766" w="31422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</p:sp>
        <p:sp>
          <p:nvSpPr>
            <p:cNvPr id="338" name="Google Shape;338;p2"/>
            <p:cNvSpPr/>
            <p:nvPr/>
          </p:nvSpPr>
          <p:spPr>
            <a:xfrm>
              <a:off x="7273080" y="3759120"/>
              <a:ext cx="400680" cy="7920"/>
            </a:xfrm>
            <a:custGeom>
              <a:rect b="b" l="l" r="r" t="t"/>
              <a:pathLst>
                <a:path extrusionOk="0" h="363" w="17887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39" name="Google Shape;339;p2"/>
            <p:cNvSpPr/>
            <p:nvPr/>
          </p:nvSpPr>
          <p:spPr>
            <a:xfrm>
              <a:off x="7519680" y="1732320"/>
              <a:ext cx="306000" cy="1982880"/>
            </a:xfrm>
            <a:custGeom>
              <a:rect b="b" l="l" r="r" t="t"/>
              <a:pathLst>
                <a:path extrusionOk="0" h="88099" w="13657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40" name="Google Shape;340;p2"/>
            <p:cNvSpPr/>
            <p:nvPr/>
          </p:nvSpPr>
          <p:spPr>
            <a:xfrm>
              <a:off x="7565760" y="1636920"/>
              <a:ext cx="335520" cy="864720"/>
            </a:xfrm>
            <a:custGeom>
              <a:rect b="b" l="l" r="r" t="t"/>
              <a:pathLst>
                <a:path extrusionOk="0" h="38430" w="14986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41" name="Google Shape;341;p2"/>
            <p:cNvSpPr/>
            <p:nvPr/>
          </p:nvSpPr>
          <p:spPr>
            <a:xfrm>
              <a:off x="7462800" y="3764520"/>
              <a:ext cx="693360" cy="307080"/>
            </a:xfrm>
            <a:custGeom>
              <a:rect b="b" l="l" r="r" t="t"/>
              <a:pathLst>
                <a:path extrusionOk="0" h="13656" w="30938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42" name="Google Shape;342;p2"/>
            <p:cNvSpPr/>
            <p:nvPr/>
          </p:nvSpPr>
          <p:spPr>
            <a:xfrm>
              <a:off x="7462800" y="3843360"/>
              <a:ext cx="690480" cy="228240"/>
            </a:xfrm>
            <a:custGeom>
              <a:rect b="b" l="l" r="r" t="t"/>
              <a:pathLst>
                <a:path extrusionOk="0" h="10152" w="30818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343" name="Google Shape;343;p2"/>
            <p:cNvSpPr/>
            <p:nvPr/>
          </p:nvSpPr>
          <p:spPr>
            <a:xfrm>
              <a:off x="7479000" y="4039200"/>
              <a:ext cx="631080" cy="5040"/>
            </a:xfrm>
            <a:custGeom>
              <a:rect b="b" l="l" r="r" t="t"/>
              <a:pathLst>
                <a:path extrusionOk="0" h="243" w="28158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44" name="Google Shape;344;p2"/>
            <p:cNvSpPr/>
            <p:nvPr/>
          </p:nvSpPr>
          <p:spPr>
            <a:xfrm>
              <a:off x="7706520" y="3840840"/>
              <a:ext cx="127080" cy="32400"/>
            </a:xfrm>
            <a:custGeom>
              <a:rect b="b" l="l" r="r" t="t"/>
              <a:pathLst>
                <a:path extrusionOk="0" h="1451" w="5681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45" name="Google Shape;345;p2"/>
            <p:cNvSpPr/>
            <p:nvPr/>
          </p:nvSpPr>
          <p:spPr>
            <a:xfrm>
              <a:off x="7679520" y="3859920"/>
              <a:ext cx="124200" cy="32400"/>
            </a:xfrm>
            <a:custGeom>
              <a:rect b="b" l="l" r="r" t="t"/>
              <a:pathLst>
                <a:path extrusionOk="0" h="1451" w="556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46" name="Google Shape;346;p2"/>
            <p:cNvSpPr/>
            <p:nvPr/>
          </p:nvSpPr>
          <p:spPr>
            <a:xfrm>
              <a:off x="7647120" y="3878640"/>
              <a:ext cx="127080" cy="32400"/>
            </a:xfrm>
            <a:custGeom>
              <a:rect b="b" l="l" r="r" t="t"/>
              <a:pathLst>
                <a:path extrusionOk="0" h="1451" w="5681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47" name="Google Shape;347;p2"/>
            <p:cNvSpPr/>
            <p:nvPr/>
          </p:nvSpPr>
          <p:spPr>
            <a:xfrm>
              <a:off x="7535880" y="1636920"/>
              <a:ext cx="655560" cy="2208960"/>
            </a:xfrm>
            <a:custGeom>
              <a:rect b="b" l="l" r="r" t="t"/>
              <a:pathLst>
                <a:path extrusionOk="0" h="98129" w="29246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</p:sp>
        <p:sp>
          <p:nvSpPr>
            <p:cNvPr id="348" name="Google Shape;348;p2"/>
            <p:cNvSpPr/>
            <p:nvPr/>
          </p:nvSpPr>
          <p:spPr>
            <a:xfrm>
              <a:off x="7758000" y="3762000"/>
              <a:ext cx="400680" cy="7920"/>
            </a:xfrm>
            <a:custGeom>
              <a:rect b="b" l="l" r="r" t="t"/>
              <a:pathLst>
                <a:path extrusionOk="0" h="363" w="17886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49" name="Google Shape;349;p2"/>
            <p:cNvSpPr/>
            <p:nvPr/>
          </p:nvSpPr>
          <p:spPr>
            <a:xfrm>
              <a:off x="8010000" y="1702440"/>
              <a:ext cx="116280" cy="1980360"/>
            </a:xfrm>
            <a:custGeom>
              <a:rect b="b" l="l" r="r" t="t"/>
              <a:pathLst>
                <a:path extrusionOk="0" h="87978" w="5197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50" name="Google Shape;350;p2"/>
            <p:cNvSpPr/>
            <p:nvPr/>
          </p:nvSpPr>
          <p:spPr>
            <a:xfrm>
              <a:off x="7574040" y="1987920"/>
              <a:ext cx="132480" cy="70560"/>
            </a:xfrm>
            <a:custGeom>
              <a:rect b="b" l="l" r="r" t="t"/>
              <a:pathLst>
                <a:path extrusionOk="0" h="3143" w="5923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51" name="Google Shape;351;p2"/>
            <p:cNvSpPr/>
            <p:nvPr/>
          </p:nvSpPr>
          <p:spPr>
            <a:xfrm>
              <a:off x="7574040" y="1832760"/>
              <a:ext cx="83520" cy="195480"/>
            </a:xfrm>
            <a:custGeom>
              <a:rect b="b" l="l" r="r" t="t"/>
              <a:pathLst>
                <a:path extrusionOk="0" h="8702" w="3747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52" name="Google Shape;352;p2"/>
            <p:cNvSpPr/>
            <p:nvPr/>
          </p:nvSpPr>
          <p:spPr>
            <a:xfrm>
              <a:off x="6985800" y="1049400"/>
              <a:ext cx="807120" cy="448560"/>
            </a:xfrm>
            <a:custGeom>
              <a:rect b="b" l="l" r="r" t="t"/>
              <a:pathLst>
                <a:path extrusionOk="0" h="19941" w="36014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353" name="Google Shape;353;p2"/>
            <p:cNvSpPr/>
            <p:nvPr/>
          </p:nvSpPr>
          <p:spPr>
            <a:xfrm>
              <a:off x="6896520" y="902520"/>
              <a:ext cx="232560" cy="192960"/>
            </a:xfrm>
            <a:custGeom>
              <a:rect b="b" l="l" r="r" t="t"/>
              <a:pathLst>
                <a:path extrusionOk="0" h="8581" w="10394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354" name="Google Shape;354;p2"/>
            <p:cNvSpPr/>
            <p:nvPr/>
          </p:nvSpPr>
          <p:spPr>
            <a:xfrm>
              <a:off x="6855840" y="885960"/>
              <a:ext cx="254520" cy="195480"/>
            </a:xfrm>
            <a:custGeom>
              <a:rect b="b" l="l" r="r" t="t"/>
              <a:pathLst>
                <a:path extrusionOk="0" h="8702" w="1136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355" name="Google Shape;355;p2"/>
            <p:cNvSpPr/>
            <p:nvPr/>
          </p:nvSpPr>
          <p:spPr>
            <a:xfrm>
              <a:off x="6912720" y="973080"/>
              <a:ext cx="110880" cy="105840"/>
            </a:xfrm>
            <a:custGeom>
              <a:rect b="b" l="l" r="r" t="t"/>
              <a:pathLst>
                <a:path extrusionOk="0" h="4714" w="4956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56" name="Google Shape;356;p2"/>
            <p:cNvSpPr/>
            <p:nvPr/>
          </p:nvSpPr>
          <p:spPr>
            <a:xfrm>
              <a:off x="6793560" y="755640"/>
              <a:ext cx="435960" cy="527400"/>
            </a:xfrm>
            <a:custGeom>
              <a:rect b="b" l="l" r="r" t="t"/>
              <a:pathLst>
                <a:path extrusionOk="0" h="23445" w="19458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357" name="Google Shape;357;p2"/>
            <p:cNvSpPr/>
            <p:nvPr/>
          </p:nvSpPr>
          <p:spPr>
            <a:xfrm>
              <a:off x="6861240" y="894240"/>
              <a:ext cx="127080" cy="184680"/>
            </a:xfrm>
            <a:custGeom>
              <a:rect b="b" l="l" r="r" t="t"/>
              <a:pathLst>
                <a:path extrusionOk="0" h="8219" w="5681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58" name="Google Shape;358;p2"/>
            <p:cNvSpPr/>
            <p:nvPr/>
          </p:nvSpPr>
          <p:spPr>
            <a:xfrm>
              <a:off x="7026480" y="1057320"/>
              <a:ext cx="774720" cy="448560"/>
            </a:xfrm>
            <a:custGeom>
              <a:rect b="b" l="l" r="r" t="t"/>
              <a:pathLst>
                <a:path extrusionOk="0" h="19941" w="34563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359" name="Google Shape;359;p2"/>
            <p:cNvSpPr/>
            <p:nvPr/>
          </p:nvSpPr>
          <p:spPr>
            <a:xfrm>
              <a:off x="7354440" y="1283400"/>
              <a:ext cx="18720" cy="40320"/>
            </a:xfrm>
            <a:custGeom>
              <a:rect b="b" l="l" r="r" t="t"/>
              <a:pathLst>
                <a:path extrusionOk="0" h="1814" w="846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0" name="Google Shape;360;p2"/>
            <p:cNvSpPr/>
            <p:nvPr/>
          </p:nvSpPr>
          <p:spPr>
            <a:xfrm>
              <a:off x="7126920" y="1215360"/>
              <a:ext cx="18720" cy="37800"/>
            </a:xfrm>
            <a:custGeom>
              <a:rect b="b" l="l" r="r" t="t"/>
              <a:pathLst>
                <a:path extrusionOk="0" h="1693" w="847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1" name="Google Shape;361;p2"/>
            <p:cNvSpPr/>
            <p:nvPr/>
          </p:nvSpPr>
          <p:spPr>
            <a:xfrm>
              <a:off x="7592760" y="1166400"/>
              <a:ext cx="15840" cy="37800"/>
            </a:xfrm>
            <a:custGeom>
              <a:rect b="b" l="l" r="r" t="t"/>
              <a:pathLst>
                <a:path extrusionOk="0" h="1693" w="726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2" name="Google Shape;362;p2"/>
            <p:cNvSpPr/>
            <p:nvPr/>
          </p:nvSpPr>
          <p:spPr>
            <a:xfrm>
              <a:off x="7316280" y="1430280"/>
              <a:ext cx="37440" cy="18720"/>
            </a:xfrm>
            <a:custGeom>
              <a:rect b="b" l="l" r="r" t="t"/>
              <a:pathLst>
                <a:path extrusionOk="0" h="847" w="1693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3" name="Google Shape;363;p2"/>
            <p:cNvSpPr/>
            <p:nvPr/>
          </p:nvSpPr>
          <p:spPr>
            <a:xfrm>
              <a:off x="7064280" y="1343160"/>
              <a:ext cx="40320" cy="18720"/>
            </a:xfrm>
            <a:custGeom>
              <a:rect b="b" l="l" r="r" t="t"/>
              <a:pathLst>
                <a:path extrusionOk="0" h="847" w="1814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4" name="Google Shape;364;p2"/>
            <p:cNvSpPr/>
            <p:nvPr/>
          </p:nvSpPr>
          <p:spPr>
            <a:xfrm>
              <a:off x="7178400" y="1103760"/>
              <a:ext cx="40320" cy="15840"/>
            </a:xfrm>
            <a:custGeom>
              <a:rect b="b" l="l" r="r" t="t"/>
              <a:pathLst>
                <a:path extrusionOk="0" h="727" w="1814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5" name="Google Shape;365;p2"/>
            <p:cNvSpPr/>
            <p:nvPr/>
          </p:nvSpPr>
          <p:spPr>
            <a:xfrm>
              <a:off x="7498080" y="1253520"/>
              <a:ext cx="15840" cy="43200"/>
            </a:xfrm>
            <a:custGeom>
              <a:rect b="b" l="l" r="r" t="t"/>
              <a:pathLst>
                <a:path extrusionOk="0" h="1935" w="727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6" name="Google Shape;366;p2"/>
            <p:cNvSpPr/>
            <p:nvPr/>
          </p:nvSpPr>
          <p:spPr>
            <a:xfrm>
              <a:off x="7235280" y="1302480"/>
              <a:ext cx="13320" cy="43200"/>
            </a:xfrm>
            <a:custGeom>
              <a:rect b="b" l="l" r="r" t="t"/>
              <a:pathLst>
                <a:path extrusionOk="0" h="1935" w="606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7" name="Google Shape;367;p2"/>
            <p:cNvSpPr/>
            <p:nvPr/>
          </p:nvSpPr>
          <p:spPr>
            <a:xfrm>
              <a:off x="7704000" y="1177200"/>
              <a:ext cx="13320" cy="40320"/>
            </a:xfrm>
            <a:custGeom>
              <a:rect b="b" l="l" r="r" t="t"/>
              <a:pathLst>
                <a:path extrusionOk="0" h="1814" w="605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8" name="Google Shape;368;p2"/>
            <p:cNvSpPr/>
            <p:nvPr/>
          </p:nvSpPr>
          <p:spPr>
            <a:xfrm>
              <a:off x="7617240" y="1307880"/>
              <a:ext cx="40320" cy="13320"/>
            </a:xfrm>
            <a:custGeom>
              <a:rect b="b" l="l" r="r" t="t"/>
              <a:pathLst>
                <a:path extrusionOk="0" h="605" w="1813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69" name="Google Shape;369;p2"/>
            <p:cNvSpPr/>
            <p:nvPr/>
          </p:nvSpPr>
          <p:spPr>
            <a:xfrm>
              <a:off x="7264800" y="1196280"/>
              <a:ext cx="40320" cy="15840"/>
            </a:xfrm>
            <a:custGeom>
              <a:rect b="b" l="l" r="r" t="t"/>
              <a:pathLst>
                <a:path extrusionOk="0" h="726" w="1813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70" name="Google Shape;370;p2"/>
            <p:cNvSpPr/>
            <p:nvPr/>
          </p:nvSpPr>
          <p:spPr>
            <a:xfrm>
              <a:off x="7435800" y="1370520"/>
              <a:ext cx="40320" cy="13320"/>
            </a:xfrm>
            <a:custGeom>
              <a:rect b="b" l="l" r="r" t="t"/>
              <a:pathLst>
                <a:path extrusionOk="0" h="605" w="1814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71" name="Google Shape;371;p2"/>
            <p:cNvSpPr/>
            <p:nvPr/>
          </p:nvSpPr>
          <p:spPr>
            <a:xfrm>
              <a:off x="7170120" y="1413720"/>
              <a:ext cx="40320" cy="13320"/>
            </a:xfrm>
            <a:custGeom>
              <a:rect b="b" l="l" r="r" t="t"/>
              <a:pathLst>
                <a:path extrusionOk="0" h="605" w="1814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72" name="Google Shape;372;p2"/>
            <p:cNvSpPr/>
            <p:nvPr/>
          </p:nvSpPr>
          <p:spPr>
            <a:xfrm>
              <a:off x="7110360" y="1114560"/>
              <a:ext cx="132480" cy="279720"/>
            </a:xfrm>
            <a:custGeom>
              <a:rect b="b" l="l" r="r" t="t"/>
              <a:pathLst>
                <a:path extrusionOk="0" h="12448" w="5923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73" name="Google Shape;373;p2"/>
            <p:cNvSpPr/>
            <p:nvPr/>
          </p:nvSpPr>
          <p:spPr>
            <a:xfrm>
              <a:off x="7425000" y="1071000"/>
              <a:ext cx="376200" cy="413280"/>
            </a:xfrm>
            <a:custGeom>
              <a:rect b="b" l="l" r="r" t="t"/>
              <a:pathLst>
                <a:path extrusionOk="0" h="18370" w="16798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374" name="Google Shape;374;p2"/>
            <p:cNvSpPr/>
            <p:nvPr/>
          </p:nvSpPr>
          <p:spPr>
            <a:xfrm>
              <a:off x="7435800" y="1046520"/>
              <a:ext cx="663480" cy="862200"/>
            </a:xfrm>
            <a:custGeom>
              <a:rect b="b" l="l" r="r" t="t"/>
              <a:pathLst>
                <a:path extrusionOk="0" h="38309" w="29609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7768800" y="1264320"/>
              <a:ext cx="15840" cy="37800"/>
            </a:xfrm>
            <a:custGeom>
              <a:rect b="b" l="l" r="r" t="t"/>
              <a:pathLst>
                <a:path extrusionOk="0" h="1693" w="726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76" name="Google Shape;376;p2"/>
            <p:cNvSpPr/>
            <p:nvPr/>
          </p:nvSpPr>
          <p:spPr>
            <a:xfrm>
              <a:off x="7693200" y="1536480"/>
              <a:ext cx="18720" cy="37800"/>
            </a:xfrm>
            <a:custGeom>
              <a:rect b="b" l="l" r="r" t="t"/>
              <a:pathLst>
                <a:path extrusionOk="0" h="1693" w="846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7620120" y="1830240"/>
              <a:ext cx="15840" cy="40320"/>
            </a:xfrm>
            <a:custGeom>
              <a:rect b="b" l="l" r="r" t="t"/>
              <a:pathLst>
                <a:path extrusionOk="0" h="1813" w="726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7920720" y="1470960"/>
              <a:ext cx="18720" cy="37800"/>
            </a:xfrm>
            <a:custGeom>
              <a:rect b="b" l="l" r="r" t="t"/>
              <a:pathLst>
                <a:path extrusionOk="0" h="1693" w="847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79" name="Google Shape;379;p2"/>
            <p:cNvSpPr/>
            <p:nvPr/>
          </p:nvSpPr>
          <p:spPr>
            <a:xfrm>
              <a:off x="8015400" y="1664280"/>
              <a:ext cx="18720" cy="37800"/>
            </a:xfrm>
            <a:custGeom>
              <a:rect b="b" l="l" r="r" t="t"/>
              <a:pathLst>
                <a:path extrusionOk="0" h="1693" w="847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0" name="Google Shape;380;p2"/>
            <p:cNvSpPr/>
            <p:nvPr/>
          </p:nvSpPr>
          <p:spPr>
            <a:xfrm>
              <a:off x="7758000" y="1770120"/>
              <a:ext cx="18720" cy="40320"/>
            </a:xfrm>
            <a:custGeom>
              <a:rect b="b" l="l" r="r" t="t"/>
              <a:pathLst>
                <a:path extrusionOk="0" h="1814" w="847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7565760" y="1422000"/>
              <a:ext cx="15840" cy="37800"/>
            </a:xfrm>
            <a:custGeom>
              <a:rect b="b" l="l" r="r" t="t"/>
              <a:pathLst>
                <a:path extrusionOk="0" h="1692" w="726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2" name="Google Shape;382;p2"/>
            <p:cNvSpPr/>
            <p:nvPr/>
          </p:nvSpPr>
          <p:spPr>
            <a:xfrm>
              <a:off x="7826040" y="1367640"/>
              <a:ext cx="37440" cy="18720"/>
            </a:xfrm>
            <a:custGeom>
              <a:rect b="b" l="l" r="r" t="t"/>
              <a:pathLst>
                <a:path extrusionOk="0" h="847" w="1693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3" name="Google Shape;383;p2"/>
            <p:cNvSpPr/>
            <p:nvPr/>
          </p:nvSpPr>
          <p:spPr>
            <a:xfrm>
              <a:off x="7885440" y="1607040"/>
              <a:ext cx="37440" cy="18720"/>
            </a:xfrm>
            <a:custGeom>
              <a:rect b="b" l="l" r="r" t="t"/>
              <a:pathLst>
                <a:path extrusionOk="0" h="847" w="1693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7858440" y="1879200"/>
              <a:ext cx="32040" cy="15840"/>
            </a:xfrm>
            <a:custGeom>
              <a:rect b="b" l="l" r="r" t="t"/>
              <a:pathLst>
                <a:path extrusionOk="0" h="726" w="1451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7608960" y="1650600"/>
              <a:ext cx="37440" cy="15840"/>
            </a:xfrm>
            <a:custGeom>
              <a:rect b="b" l="l" r="r" t="t"/>
              <a:pathLst>
                <a:path extrusionOk="0" h="726" w="1693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7826040" y="1161000"/>
              <a:ext cx="37440" cy="15840"/>
            </a:xfrm>
            <a:custGeom>
              <a:rect b="b" l="l" r="r" t="t"/>
              <a:pathLst>
                <a:path extrusionOk="0" h="726" w="1693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7" name="Google Shape;387;p2"/>
            <p:cNvSpPr/>
            <p:nvPr/>
          </p:nvSpPr>
          <p:spPr>
            <a:xfrm>
              <a:off x="7923600" y="1212480"/>
              <a:ext cx="13320" cy="40320"/>
            </a:xfrm>
            <a:custGeom>
              <a:rect b="b" l="l" r="r" t="t"/>
              <a:pathLst>
                <a:path extrusionOk="0" h="1814" w="605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8" name="Google Shape;388;p2"/>
            <p:cNvSpPr/>
            <p:nvPr/>
          </p:nvSpPr>
          <p:spPr>
            <a:xfrm>
              <a:off x="8010000" y="1519920"/>
              <a:ext cx="15840" cy="40320"/>
            </a:xfrm>
            <a:custGeom>
              <a:rect b="b" l="l" r="r" t="t"/>
              <a:pathLst>
                <a:path extrusionOk="0" h="1814" w="726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8002080" y="1797480"/>
              <a:ext cx="15840" cy="40320"/>
            </a:xfrm>
            <a:custGeom>
              <a:rect b="b" l="l" r="r" t="t"/>
              <a:pathLst>
                <a:path extrusionOk="0" h="1813" w="726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0" name="Google Shape;390;p2"/>
            <p:cNvSpPr/>
            <p:nvPr/>
          </p:nvSpPr>
          <p:spPr>
            <a:xfrm>
              <a:off x="7690320" y="1389240"/>
              <a:ext cx="15840" cy="43200"/>
            </a:xfrm>
            <a:custGeom>
              <a:rect b="b" l="l" r="r" t="t"/>
              <a:pathLst>
                <a:path extrusionOk="0" h="1935" w="726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7787880" y="1639800"/>
              <a:ext cx="13320" cy="40320"/>
            </a:xfrm>
            <a:custGeom>
              <a:rect b="b" l="l" r="r" t="t"/>
              <a:pathLst>
                <a:path extrusionOk="0" h="1814" w="605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2" name="Google Shape;392;p2"/>
            <p:cNvSpPr/>
            <p:nvPr/>
          </p:nvSpPr>
          <p:spPr>
            <a:xfrm>
              <a:off x="7527960" y="1740240"/>
              <a:ext cx="15840" cy="40320"/>
            </a:xfrm>
            <a:custGeom>
              <a:rect b="b" l="l" r="r" t="t"/>
              <a:pathLst>
                <a:path extrusionOk="0" h="1814" w="726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7704000" y="1177200"/>
              <a:ext cx="13320" cy="40320"/>
            </a:xfrm>
            <a:custGeom>
              <a:rect b="b" l="l" r="r" t="t"/>
              <a:pathLst>
                <a:path extrusionOk="0" h="1814" w="605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7617240" y="1307880"/>
              <a:ext cx="40320" cy="13320"/>
            </a:xfrm>
            <a:custGeom>
              <a:rect b="b" l="l" r="r" t="t"/>
              <a:pathLst>
                <a:path extrusionOk="0" h="605" w="1813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5" name="Google Shape;395;p2"/>
            <p:cNvSpPr/>
            <p:nvPr/>
          </p:nvSpPr>
          <p:spPr>
            <a:xfrm>
              <a:off x="7882920" y="1740240"/>
              <a:ext cx="40320" cy="15840"/>
            </a:xfrm>
            <a:custGeom>
              <a:rect b="b" l="l" r="r" t="t"/>
              <a:pathLst>
                <a:path extrusionOk="0" h="726" w="1814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6" name="Google Shape;396;p2"/>
            <p:cNvSpPr/>
            <p:nvPr/>
          </p:nvSpPr>
          <p:spPr>
            <a:xfrm>
              <a:off x="7533360" y="1555200"/>
              <a:ext cx="40320" cy="13320"/>
            </a:xfrm>
            <a:custGeom>
              <a:rect b="b" l="l" r="r" t="t"/>
              <a:pathLst>
                <a:path extrusionOk="0" h="605" w="1813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7953120" y="1343160"/>
              <a:ext cx="37440" cy="15840"/>
            </a:xfrm>
            <a:custGeom>
              <a:rect b="b" l="l" r="r" t="t"/>
              <a:pathLst>
                <a:path extrusionOk="0" h="726" w="1693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8" name="Google Shape;398;p2"/>
            <p:cNvSpPr/>
            <p:nvPr/>
          </p:nvSpPr>
          <p:spPr>
            <a:xfrm>
              <a:off x="7679520" y="1740240"/>
              <a:ext cx="40320" cy="15840"/>
            </a:xfrm>
            <a:custGeom>
              <a:rect b="b" l="l" r="r" t="t"/>
              <a:pathLst>
                <a:path extrusionOk="0" h="726" w="1814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399" name="Google Shape;399;p2"/>
            <p:cNvSpPr/>
            <p:nvPr/>
          </p:nvSpPr>
          <p:spPr>
            <a:xfrm>
              <a:off x="7777080" y="1470960"/>
              <a:ext cx="40320" cy="13320"/>
            </a:xfrm>
            <a:custGeom>
              <a:rect b="b" l="l" r="r" t="t"/>
              <a:pathLst>
                <a:path extrusionOk="0" h="605" w="1813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00" name="Google Shape;400;p2"/>
            <p:cNvSpPr/>
            <p:nvPr/>
          </p:nvSpPr>
          <p:spPr>
            <a:xfrm>
              <a:off x="7679520" y="1081800"/>
              <a:ext cx="175680" cy="113760"/>
            </a:xfrm>
            <a:custGeom>
              <a:rect b="b" l="l" r="r" t="t"/>
              <a:pathLst>
                <a:path extrusionOk="0" h="5076" w="7856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01" name="Google Shape;401;p2"/>
            <p:cNvSpPr/>
            <p:nvPr/>
          </p:nvSpPr>
          <p:spPr>
            <a:xfrm>
              <a:off x="6980400" y="1509120"/>
              <a:ext cx="636480" cy="535680"/>
            </a:xfrm>
            <a:custGeom>
              <a:rect b="b" l="l" r="r" t="t"/>
              <a:pathLst>
                <a:path extrusionOk="0" h="23808" w="2840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02" name="Google Shape;402;p2"/>
            <p:cNvSpPr/>
            <p:nvPr/>
          </p:nvSpPr>
          <p:spPr>
            <a:xfrm>
              <a:off x="6953400" y="1512000"/>
              <a:ext cx="636480" cy="535680"/>
            </a:xfrm>
            <a:custGeom>
              <a:rect b="b" l="l" r="r" t="t"/>
              <a:pathLst>
                <a:path extrusionOk="0" h="23808" w="2840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03" name="Google Shape;403;p2"/>
            <p:cNvSpPr/>
            <p:nvPr/>
          </p:nvSpPr>
          <p:spPr>
            <a:xfrm>
              <a:off x="7308360" y="1495440"/>
              <a:ext cx="29520" cy="37800"/>
            </a:xfrm>
            <a:custGeom>
              <a:rect b="b" l="l" r="r" t="t"/>
              <a:pathLst>
                <a:path extrusionOk="0" h="1692" w="133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04" name="Google Shape;404;p2"/>
            <p:cNvSpPr/>
            <p:nvPr/>
          </p:nvSpPr>
          <p:spPr>
            <a:xfrm>
              <a:off x="7275960" y="1498320"/>
              <a:ext cx="32040" cy="40320"/>
            </a:xfrm>
            <a:custGeom>
              <a:rect b="b" l="l" r="r" t="t"/>
              <a:pathLst>
                <a:path extrusionOk="0" h="1814" w="1451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7243200" y="1500840"/>
              <a:ext cx="32040" cy="40320"/>
            </a:xfrm>
            <a:custGeom>
              <a:rect b="b" l="l" r="r" t="t"/>
              <a:pathLst>
                <a:path extrusionOk="0" h="1814" w="1451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06" name="Google Shape;406;p2"/>
            <p:cNvSpPr/>
            <p:nvPr/>
          </p:nvSpPr>
          <p:spPr>
            <a:xfrm>
              <a:off x="7213320" y="1503720"/>
              <a:ext cx="29520" cy="40320"/>
            </a:xfrm>
            <a:custGeom>
              <a:rect b="b" l="l" r="r" t="t"/>
              <a:pathLst>
                <a:path extrusionOk="0" h="1814" w="133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7183800" y="1509120"/>
              <a:ext cx="29520" cy="37800"/>
            </a:xfrm>
            <a:custGeom>
              <a:rect b="b" l="l" r="r" t="t"/>
              <a:pathLst>
                <a:path extrusionOk="0" h="1693" w="133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7151040" y="1512000"/>
              <a:ext cx="29520" cy="37800"/>
            </a:xfrm>
            <a:custGeom>
              <a:rect b="b" l="l" r="r" t="t"/>
              <a:pathLst>
                <a:path extrusionOk="0" h="1692" w="133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09" name="Google Shape;409;p2"/>
            <p:cNvSpPr/>
            <p:nvPr/>
          </p:nvSpPr>
          <p:spPr>
            <a:xfrm>
              <a:off x="7118640" y="1514520"/>
              <a:ext cx="32040" cy="37800"/>
            </a:xfrm>
            <a:custGeom>
              <a:rect b="b" l="l" r="r" t="t"/>
              <a:pathLst>
                <a:path extrusionOk="0" h="1693" w="1451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10" name="Google Shape;410;p2"/>
            <p:cNvSpPr/>
            <p:nvPr/>
          </p:nvSpPr>
          <p:spPr>
            <a:xfrm>
              <a:off x="7088760" y="1517400"/>
              <a:ext cx="29520" cy="37800"/>
            </a:xfrm>
            <a:custGeom>
              <a:rect b="b" l="l" r="r" t="t"/>
              <a:pathLst>
                <a:path extrusionOk="0" h="1693" w="133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7056360" y="1519920"/>
              <a:ext cx="32040" cy="40320"/>
            </a:xfrm>
            <a:custGeom>
              <a:rect b="b" l="l" r="r" t="t"/>
              <a:pathLst>
                <a:path extrusionOk="0" h="1814" w="1452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12" name="Google Shape;412;p2"/>
            <p:cNvSpPr/>
            <p:nvPr/>
          </p:nvSpPr>
          <p:spPr>
            <a:xfrm>
              <a:off x="7026480" y="1522800"/>
              <a:ext cx="29520" cy="40320"/>
            </a:xfrm>
            <a:custGeom>
              <a:rect b="b" l="l" r="r" t="t"/>
              <a:pathLst>
                <a:path extrusionOk="0" h="1814" w="133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13" name="Google Shape;413;p2"/>
            <p:cNvSpPr/>
            <p:nvPr/>
          </p:nvSpPr>
          <p:spPr>
            <a:xfrm>
              <a:off x="6994080" y="1525320"/>
              <a:ext cx="29520" cy="40320"/>
            </a:xfrm>
            <a:custGeom>
              <a:rect b="b" l="l" r="r" t="t"/>
              <a:pathLst>
                <a:path extrusionOk="0" h="1814" w="133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6964200" y="1530720"/>
              <a:ext cx="29520" cy="37800"/>
            </a:xfrm>
            <a:custGeom>
              <a:rect b="b" l="l" r="r" t="t"/>
              <a:pathLst>
                <a:path extrusionOk="0" h="1692" w="133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7595640" y="1103760"/>
              <a:ext cx="620280" cy="892080"/>
            </a:xfrm>
            <a:custGeom>
              <a:rect b="b" l="l" r="r" t="t"/>
              <a:pathLst>
                <a:path extrusionOk="0" h="39639" w="27675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7161840" y="1631520"/>
              <a:ext cx="579600" cy="366840"/>
            </a:xfrm>
            <a:custGeom>
              <a:rect b="b" l="l" r="r" t="t"/>
              <a:pathLst>
                <a:path extrusionOk="0" h="16315" w="25863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417" name="Google Shape;417;p2"/>
            <p:cNvSpPr/>
            <p:nvPr/>
          </p:nvSpPr>
          <p:spPr>
            <a:xfrm>
              <a:off x="7210800" y="1702440"/>
              <a:ext cx="186480" cy="102960"/>
            </a:xfrm>
            <a:custGeom>
              <a:rect b="b" l="l" r="r" t="t"/>
              <a:pathLst>
                <a:path extrusionOk="0" h="4593" w="8339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18" name="Google Shape;418;p2"/>
            <p:cNvSpPr/>
            <p:nvPr/>
          </p:nvSpPr>
          <p:spPr>
            <a:xfrm>
              <a:off x="7286760" y="1770120"/>
              <a:ext cx="154080" cy="73080"/>
            </a:xfrm>
            <a:custGeom>
              <a:rect b="b" l="l" r="r" t="t"/>
              <a:pathLst>
                <a:path extrusionOk="0" h="3264" w="689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7365240" y="1827360"/>
              <a:ext cx="118800" cy="62280"/>
            </a:xfrm>
            <a:custGeom>
              <a:rect b="b" l="l" r="r" t="t"/>
              <a:pathLst>
                <a:path extrusionOk="0" h="2780" w="5318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20" name="Google Shape;420;p2"/>
            <p:cNvSpPr/>
            <p:nvPr/>
          </p:nvSpPr>
          <p:spPr>
            <a:xfrm>
              <a:off x="7684920" y="1092960"/>
              <a:ext cx="536040" cy="902880"/>
            </a:xfrm>
            <a:custGeom>
              <a:rect b="b" l="l" r="r" t="t"/>
              <a:pathLst>
                <a:path extrusionOk="0" h="40122" w="23929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7920720" y="1470960"/>
              <a:ext cx="18720" cy="37800"/>
            </a:xfrm>
            <a:custGeom>
              <a:rect b="b" l="l" r="r" t="t"/>
              <a:pathLst>
                <a:path extrusionOk="0" h="1693" w="847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2" name="Google Shape;422;p2"/>
            <p:cNvSpPr/>
            <p:nvPr/>
          </p:nvSpPr>
          <p:spPr>
            <a:xfrm>
              <a:off x="8015400" y="1664280"/>
              <a:ext cx="18720" cy="37800"/>
            </a:xfrm>
            <a:custGeom>
              <a:rect b="b" l="l" r="r" t="t"/>
              <a:pathLst>
                <a:path extrusionOk="0" h="1693" w="847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7758000" y="1770120"/>
              <a:ext cx="18720" cy="40320"/>
            </a:xfrm>
            <a:custGeom>
              <a:rect b="b" l="l" r="r" t="t"/>
              <a:pathLst>
                <a:path extrusionOk="0" h="1814" w="847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7885440" y="1607040"/>
              <a:ext cx="37440" cy="18720"/>
            </a:xfrm>
            <a:custGeom>
              <a:rect b="b" l="l" r="r" t="t"/>
              <a:pathLst>
                <a:path extrusionOk="0" h="847" w="1693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5" name="Google Shape;425;p2"/>
            <p:cNvSpPr/>
            <p:nvPr/>
          </p:nvSpPr>
          <p:spPr>
            <a:xfrm>
              <a:off x="7858440" y="1879200"/>
              <a:ext cx="37440" cy="18720"/>
            </a:xfrm>
            <a:custGeom>
              <a:rect b="b" l="l" r="r" t="t"/>
              <a:pathLst>
                <a:path extrusionOk="0" h="847" w="1693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6" name="Google Shape;426;p2"/>
            <p:cNvSpPr/>
            <p:nvPr/>
          </p:nvSpPr>
          <p:spPr>
            <a:xfrm>
              <a:off x="8134920" y="1702440"/>
              <a:ext cx="37440" cy="15840"/>
            </a:xfrm>
            <a:custGeom>
              <a:rect b="b" l="l" r="r" t="t"/>
              <a:pathLst>
                <a:path extrusionOk="0" h="726" w="1692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8053560" y="1395000"/>
              <a:ext cx="40320" cy="18720"/>
            </a:xfrm>
            <a:custGeom>
              <a:rect b="b" l="l" r="r" t="t"/>
              <a:pathLst>
                <a:path extrusionOk="0" h="847" w="1814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8" name="Google Shape;428;p2"/>
            <p:cNvSpPr/>
            <p:nvPr/>
          </p:nvSpPr>
          <p:spPr>
            <a:xfrm>
              <a:off x="7831440" y="1161000"/>
              <a:ext cx="32040" cy="15840"/>
            </a:xfrm>
            <a:custGeom>
              <a:rect b="b" l="l" r="r" t="t"/>
              <a:pathLst>
                <a:path extrusionOk="0" h="726" w="1451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29" name="Google Shape;429;p2"/>
            <p:cNvSpPr/>
            <p:nvPr/>
          </p:nvSpPr>
          <p:spPr>
            <a:xfrm>
              <a:off x="7923600" y="1212480"/>
              <a:ext cx="13320" cy="40320"/>
            </a:xfrm>
            <a:custGeom>
              <a:rect b="b" l="l" r="r" t="t"/>
              <a:pathLst>
                <a:path extrusionOk="0" h="1814" w="605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0" name="Google Shape;430;p2"/>
            <p:cNvSpPr/>
            <p:nvPr/>
          </p:nvSpPr>
          <p:spPr>
            <a:xfrm>
              <a:off x="8010000" y="1519920"/>
              <a:ext cx="15840" cy="40320"/>
            </a:xfrm>
            <a:custGeom>
              <a:rect b="b" l="l" r="r" t="t"/>
              <a:pathLst>
                <a:path extrusionOk="0" h="1814" w="726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1" name="Google Shape;431;p2"/>
            <p:cNvSpPr/>
            <p:nvPr/>
          </p:nvSpPr>
          <p:spPr>
            <a:xfrm>
              <a:off x="8002080" y="1797480"/>
              <a:ext cx="15840" cy="40320"/>
            </a:xfrm>
            <a:custGeom>
              <a:rect b="b" l="l" r="r" t="t"/>
              <a:pathLst>
                <a:path extrusionOk="0" h="1813" w="726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2" name="Google Shape;432;p2"/>
            <p:cNvSpPr/>
            <p:nvPr/>
          </p:nvSpPr>
          <p:spPr>
            <a:xfrm>
              <a:off x="7787880" y="1639800"/>
              <a:ext cx="13320" cy="40320"/>
            </a:xfrm>
            <a:custGeom>
              <a:rect b="b" l="l" r="r" t="t"/>
              <a:pathLst>
                <a:path extrusionOk="0" h="1814" w="605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3" name="Google Shape;433;p2"/>
            <p:cNvSpPr/>
            <p:nvPr/>
          </p:nvSpPr>
          <p:spPr>
            <a:xfrm>
              <a:off x="7882920" y="1740240"/>
              <a:ext cx="40320" cy="15840"/>
            </a:xfrm>
            <a:custGeom>
              <a:rect b="b" l="l" r="r" t="t"/>
              <a:pathLst>
                <a:path extrusionOk="0" h="726" w="1814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4" name="Google Shape;434;p2"/>
            <p:cNvSpPr/>
            <p:nvPr/>
          </p:nvSpPr>
          <p:spPr>
            <a:xfrm>
              <a:off x="7956000" y="1343160"/>
              <a:ext cx="40320" cy="15840"/>
            </a:xfrm>
            <a:custGeom>
              <a:rect b="b" l="l" r="r" t="t"/>
              <a:pathLst>
                <a:path extrusionOk="0" h="726" w="1813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5" name="Google Shape;435;p2"/>
            <p:cNvSpPr/>
            <p:nvPr/>
          </p:nvSpPr>
          <p:spPr>
            <a:xfrm>
              <a:off x="8126640" y="1566360"/>
              <a:ext cx="40320" cy="15840"/>
            </a:xfrm>
            <a:custGeom>
              <a:rect b="b" l="l" r="r" t="t"/>
              <a:pathLst>
                <a:path extrusionOk="0" h="726" w="1814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6" name="Google Shape;436;p2"/>
            <p:cNvSpPr/>
            <p:nvPr/>
          </p:nvSpPr>
          <p:spPr>
            <a:xfrm>
              <a:off x="7714800" y="1740240"/>
              <a:ext cx="5040" cy="2520"/>
            </a:xfrm>
            <a:custGeom>
              <a:rect b="b" l="l" r="r" t="t"/>
              <a:pathLst>
                <a:path extrusionOk="0" h="122" w="243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37" name="Google Shape;437;p2"/>
            <p:cNvSpPr/>
            <p:nvPr/>
          </p:nvSpPr>
          <p:spPr>
            <a:xfrm>
              <a:off x="7682400" y="1302480"/>
              <a:ext cx="227160" cy="375120"/>
            </a:xfrm>
            <a:custGeom>
              <a:rect b="b" l="l" r="r" t="t"/>
              <a:pathLst>
                <a:path extrusionOk="0" h="16678" w="10152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38" name="Google Shape;438;p2"/>
            <p:cNvSpPr/>
            <p:nvPr/>
          </p:nvSpPr>
          <p:spPr>
            <a:xfrm>
              <a:off x="7847640" y="1302480"/>
              <a:ext cx="32040" cy="132840"/>
            </a:xfrm>
            <a:custGeom>
              <a:rect b="b" l="l" r="r" t="t"/>
              <a:pathLst>
                <a:path extrusionOk="0" h="5923" w="1451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39" name="Google Shape;439;p2"/>
            <p:cNvSpPr/>
            <p:nvPr/>
          </p:nvSpPr>
          <p:spPr>
            <a:xfrm>
              <a:off x="7682400" y="1337760"/>
              <a:ext cx="227160" cy="339840"/>
            </a:xfrm>
            <a:custGeom>
              <a:rect b="b" l="l" r="r" t="t"/>
              <a:pathLst>
                <a:path extrusionOk="0" h="15107" w="10152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40" name="Google Shape;440;p2"/>
            <p:cNvSpPr/>
            <p:nvPr/>
          </p:nvSpPr>
          <p:spPr>
            <a:xfrm>
              <a:off x="7763400" y="1664280"/>
              <a:ext cx="132480" cy="277200"/>
            </a:xfrm>
            <a:custGeom>
              <a:rect b="b" l="l" r="r" t="t"/>
              <a:pathLst>
                <a:path extrusionOk="0" h="12328" w="5922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41" name="Google Shape;441;p2"/>
            <p:cNvSpPr/>
            <p:nvPr/>
          </p:nvSpPr>
          <p:spPr>
            <a:xfrm>
              <a:off x="7763400" y="1664280"/>
              <a:ext cx="70200" cy="138240"/>
            </a:xfrm>
            <a:custGeom>
              <a:rect b="b" l="l" r="r" t="t"/>
              <a:pathLst>
                <a:path extrusionOk="0" h="6164" w="3143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42" name="Google Shape;442;p2"/>
            <p:cNvSpPr/>
            <p:nvPr/>
          </p:nvSpPr>
          <p:spPr>
            <a:xfrm>
              <a:off x="7763400" y="1664280"/>
              <a:ext cx="132480" cy="277200"/>
            </a:xfrm>
            <a:custGeom>
              <a:rect b="b" l="l" r="r" t="t"/>
              <a:pathLst>
                <a:path extrusionOk="0" h="12328" w="5922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</p:sp>
        <p:sp>
          <p:nvSpPr>
            <p:cNvPr id="443" name="Google Shape;443;p2"/>
            <p:cNvSpPr/>
            <p:nvPr/>
          </p:nvSpPr>
          <p:spPr>
            <a:xfrm>
              <a:off x="7993800" y="1838160"/>
              <a:ext cx="97200" cy="64800"/>
            </a:xfrm>
            <a:custGeom>
              <a:rect b="b" l="l" r="r" t="t"/>
              <a:pathLst>
                <a:path extrusionOk="0" h="2902" w="4351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44" name="Google Shape;444;p2"/>
            <p:cNvSpPr/>
            <p:nvPr/>
          </p:nvSpPr>
          <p:spPr>
            <a:xfrm>
              <a:off x="7677000" y="924120"/>
              <a:ext cx="156960" cy="233640"/>
            </a:xfrm>
            <a:custGeom>
              <a:rect b="b" l="l" r="r" t="t"/>
              <a:pathLst>
                <a:path extrusionOk="0" h="10394" w="7011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445" name="Google Shape;445;p2"/>
            <p:cNvSpPr/>
            <p:nvPr/>
          </p:nvSpPr>
          <p:spPr>
            <a:xfrm>
              <a:off x="7677000" y="934920"/>
              <a:ext cx="129600" cy="130320"/>
            </a:xfrm>
            <a:custGeom>
              <a:rect b="b" l="l" r="r" t="t"/>
              <a:pathLst>
                <a:path extrusionOk="0" h="5802" w="5802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46" name="Google Shape;446;p2"/>
            <p:cNvSpPr/>
            <p:nvPr/>
          </p:nvSpPr>
          <p:spPr>
            <a:xfrm>
              <a:off x="7592760" y="695520"/>
              <a:ext cx="237960" cy="342360"/>
            </a:xfrm>
            <a:custGeom>
              <a:rect b="b" l="l" r="r" t="t"/>
              <a:pathLst>
                <a:path extrusionOk="0" h="15228" w="10636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447" name="Google Shape;447;p2"/>
            <p:cNvSpPr/>
            <p:nvPr/>
          </p:nvSpPr>
          <p:spPr>
            <a:xfrm>
              <a:off x="7684920" y="869760"/>
              <a:ext cx="7920" cy="27000"/>
            </a:xfrm>
            <a:custGeom>
              <a:rect b="b" l="l" r="r" t="t"/>
              <a:pathLst>
                <a:path extrusionOk="0" h="1209" w="363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48" name="Google Shape;448;p2"/>
            <p:cNvSpPr/>
            <p:nvPr/>
          </p:nvSpPr>
          <p:spPr>
            <a:xfrm>
              <a:off x="7684920" y="861480"/>
              <a:ext cx="21240" cy="32400"/>
            </a:xfrm>
            <a:custGeom>
              <a:rect b="b" l="l" r="r" t="t"/>
              <a:pathLst>
                <a:path extrusionOk="0" h="1451" w="968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49" name="Google Shape;449;p2"/>
            <p:cNvSpPr/>
            <p:nvPr/>
          </p:nvSpPr>
          <p:spPr>
            <a:xfrm>
              <a:off x="7625520" y="861480"/>
              <a:ext cx="5040" cy="21600"/>
            </a:xfrm>
            <a:custGeom>
              <a:rect b="b" l="l" r="r" t="t"/>
              <a:pathLst>
                <a:path extrusionOk="0" h="968" w="243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0" name="Google Shape;450;p2"/>
            <p:cNvSpPr/>
            <p:nvPr/>
          </p:nvSpPr>
          <p:spPr>
            <a:xfrm>
              <a:off x="7608960" y="850680"/>
              <a:ext cx="21240" cy="32400"/>
            </a:xfrm>
            <a:custGeom>
              <a:rect b="b" l="l" r="r" t="t"/>
              <a:pathLst>
                <a:path extrusionOk="0" h="1451" w="968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1" name="Google Shape;451;p2"/>
            <p:cNvSpPr/>
            <p:nvPr/>
          </p:nvSpPr>
          <p:spPr>
            <a:xfrm>
              <a:off x="7687800" y="826200"/>
              <a:ext cx="32040" cy="21600"/>
            </a:xfrm>
            <a:custGeom>
              <a:rect b="b" l="l" r="r" t="t"/>
              <a:pathLst>
                <a:path extrusionOk="0" h="968" w="1451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2" name="Google Shape;452;p2"/>
            <p:cNvSpPr/>
            <p:nvPr/>
          </p:nvSpPr>
          <p:spPr>
            <a:xfrm>
              <a:off x="7606440" y="815400"/>
              <a:ext cx="34920" cy="18720"/>
            </a:xfrm>
            <a:custGeom>
              <a:rect b="b" l="l" r="r" t="t"/>
              <a:pathLst>
                <a:path extrusionOk="0" h="847" w="1572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3" name="Google Shape;453;p2"/>
            <p:cNvSpPr/>
            <p:nvPr/>
          </p:nvSpPr>
          <p:spPr>
            <a:xfrm>
              <a:off x="7668720" y="959400"/>
              <a:ext cx="21240" cy="7920"/>
            </a:xfrm>
            <a:custGeom>
              <a:rect b="b" l="l" r="r" t="t"/>
              <a:pathLst>
                <a:path extrusionOk="0" h="363" w="968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4" name="Google Shape;454;p2"/>
            <p:cNvSpPr/>
            <p:nvPr/>
          </p:nvSpPr>
          <p:spPr>
            <a:xfrm>
              <a:off x="7625520" y="817920"/>
              <a:ext cx="56520" cy="122040"/>
            </a:xfrm>
            <a:custGeom>
              <a:rect b="b" l="l" r="r" t="t"/>
              <a:pathLst>
                <a:path extrusionOk="0" h="5440" w="2539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5" name="Google Shape;455;p2"/>
            <p:cNvSpPr/>
            <p:nvPr/>
          </p:nvSpPr>
          <p:spPr>
            <a:xfrm>
              <a:off x="7652520" y="929520"/>
              <a:ext cx="32040" cy="24120"/>
            </a:xfrm>
            <a:custGeom>
              <a:rect b="b" l="l" r="r" t="t"/>
              <a:pathLst>
                <a:path extrusionOk="0" h="1089" w="1451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6" name="Google Shape;456;p2"/>
            <p:cNvSpPr/>
            <p:nvPr/>
          </p:nvSpPr>
          <p:spPr>
            <a:xfrm>
              <a:off x="7665840" y="937800"/>
              <a:ext cx="18720" cy="15840"/>
            </a:xfrm>
            <a:custGeom>
              <a:rect b="b" l="l" r="r" t="t"/>
              <a:pathLst>
                <a:path extrusionOk="0" h="726" w="847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</p:sp>
        <p:sp>
          <p:nvSpPr>
            <p:cNvPr id="457" name="Google Shape;457;p2"/>
            <p:cNvSpPr/>
            <p:nvPr/>
          </p:nvSpPr>
          <p:spPr>
            <a:xfrm>
              <a:off x="7590240" y="651960"/>
              <a:ext cx="257040" cy="233640"/>
            </a:xfrm>
            <a:custGeom>
              <a:rect b="b" l="l" r="r" t="t"/>
              <a:pathLst>
                <a:path extrusionOk="0" h="10394" w="11482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58" name="Google Shape;458;p2"/>
            <p:cNvSpPr/>
            <p:nvPr/>
          </p:nvSpPr>
          <p:spPr>
            <a:xfrm>
              <a:off x="7790760" y="856080"/>
              <a:ext cx="70200" cy="92160"/>
            </a:xfrm>
            <a:custGeom>
              <a:rect b="b" l="l" r="r" t="t"/>
              <a:pathLst>
                <a:path extrusionOk="0" h="4110" w="3143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</p:sp>
        <p:sp>
          <p:nvSpPr>
            <p:cNvPr id="459" name="Google Shape;459;p2"/>
            <p:cNvSpPr/>
            <p:nvPr/>
          </p:nvSpPr>
          <p:spPr>
            <a:xfrm>
              <a:off x="7804080" y="878040"/>
              <a:ext cx="40320" cy="56880"/>
            </a:xfrm>
            <a:custGeom>
              <a:rect b="b" l="l" r="r" t="t"/>
              <a:pathLst>
                <a:path extrusionOk="0" h="2539" w="1814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  <p:sp>
          <p:nvSpPr>
            <p:cNvPr id="460" name="Google Shape;460;p2"/>
            <p:cNvSpPr/>
            <p:nvPr/>
          </p:nvSpPr>
          <p:spPr>
            <a:xfrm>
              <a:off x="7677000" y="1038600"/>
              <a:ext cx="181080" cy="195480"/>
            </a:xfrm>
            <a:custGeom>
              <a:rect b="b" l="l" r="r" t="t"/>
              <a:pathLst>
                <a:path extrusionOk="0" h="8702" w="8098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</p:sp>
        <p:sp>
          <p:nvSpPr>
            <p:cNvPr id="461" name="Google Shape;461;p2"/>
            <p:cNvSpPr/>
            <p:nvPr/>
          </p:nvSpPr>
          <p:spPr>
            <a:xfrm>
              <a:off x="7674120" y="1081800"/>
              <a:ext cx="181080" cy="157320"/>
            </a:xfrm>
            <a:custGeom>
              <a:rect b="b" l="l" r="r" t="t"/>
              <a:pathLst>
                <a:path extrusionOk="0" h="7010" w="8097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</p:sp>
      </p:grpSp>
      <p:sp>
        <p:nvSpPr>
          <p:cNvPr id="462" name="Google Shape;462;p2"/>
          <p:cNvSpPr/>
          <p:nvPr/>
        </p:nvSpPr>
        <p:spPr>
          <a:xfrm>
            <a:off x="1492560" y="1448280"/>
            <a:ext cx="5310720" cy="254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Dataset Description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Data Preprocessin</a:t>
            </a:r>
            <a:r>
              <a:rPr lang="en-US" sz="1500">
                <a:latin typeface="Lexend Deca"/>
                <a:ea typeface="Lexend Deca"/>
                <a:cs typeface="Lexend Deca"/>
                <a:sym typeface="Lexend Deca"/>
              </a:rPr>
              <a:t>g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(</a:t>
            </a:r>
            <a:r>
              <a:rPr lang="en-US" sz="1500">
                <a:latin typeface="Lexend Deca"/>
                <a:ea typeface="Lexend Deca"/>
                <a:cs typeface="Lexend Deca"/>
                <a:sym typeface="Lexend Deca"/>
              </a:rPr>
              <a:t>if required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)</a:t>
            </a:r>
            <a:endParaRPr sz="1500">
              <a:latin typeface="Lexend Deca"/>
              <a:ea typeface="Lexend Deca"/>
              <a:cs typeface="Lexend Deca"/>
              <a:sym typeface="Lexend Deca"/>
            </a:endParaRPr>
          </a:p>
          <a:p>
            <a:pPr indent="-32350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Research Questions</a:t>
            </a:r>
            <a:endParaRPr b="0" i="0" sz="1500" u="none" cap="none" strike="noStrike">
              <a:solidFill>
                <a:srgbClr val="000000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235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 Deca"/>
              <a:buAutoNum type="arabicPeriod"/>
            </a:pPr>
            <a:r>
              <a:rPr lang="en-US" sz="1500">
                <a:latin typeface="Lexend Deca"/>
                <a:ea typeface="Lexend Deca"/>
                <a:cs typeface="Lexend Deca"/>
                <a:sym typeface="Lexend Deca"/>
              </a:rPr>
              <a:t>Methods</a:t>
            </a:r>
            <a:endParaRPr sz="1500">
              <a:latin typeface="Lexend Deca"/>
              <a:ea typeface="Lexend Deca"/>
              <a:cs typeface="Lexend Deca"/>
              <a:sym typeface="Lexend Deca"/>
            </a:endParaRPr>
          </a:p>
          <a:p>
            <a:pPr indent="-3235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lang="en-US" sz="1500">
                <a:latin typeface="Lexend Deca"/>
                <a:ea typeface="Lexend Deca"/>
                <a:cs typeface="Lexend Deca"/>
                <a:sym typeface="Lexend Deca"/>
              </a:rPr>
              <a:t>Results and Discussion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08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Conclusions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"/>
          <p:cNvSpPr txBox="1"/>
          <p:nvPr/>
        </p:nvSpPr>
        <p:spPr>
          <a:xfrm>
            <a:off x="198360" y="133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1.  Dataset description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"/>
          <p:cNvSpPr txBox="1"/>
          <p:nvPr/>
        </p:nvSpPr>
        <p:spPr>
          <a:xfrm>
            <a:off x="7604741" y="4244017"/>
            <a:ext cx="1049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4D3C3C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5"/>
          <p:cNvSpPr txBox="1"/>
          <p:nvPr/>
        </p:nvSpPr>
        <p:spPr>
          <a:xfrm>
            <a:off x="697200" y="969125"/>
            <a:ext cx="81507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500"/>
              <a:buFont typeface="Lexend Deca"/>
              <a:buChar char="-"/>
            </a:pPr>
            <a:r>
              <a:rPr b="0" i="0" lang="en-US" sz="15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What is the dataset about?</a:t>
            </a:r>
            <a:endParaRPr b="0" i="0" sz="15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500"/>
              <a:buFont typeface="Lexend Deca"/>
              <a:buChar char="-"/>
            </a:pPr>
            <a:r>
              <a:rPr b="0" i="0" lang="en-US" sz="15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How many number of rows </a:t>
            </a:r>
            <a:r>
              <a:rPr lang="en-US" sz="15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and</a:t>
            </a:r>
            <a:r>
              <a:rPr b="0" i="0" lang="en-US" sz="15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 columns?</a:t>
            </a:r>
            <a:endParaRPr b="0" i="0" sz="15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500"/>
              <a:buFont typeface="Lexend Deca"/>
              <a:buChar char="-"/>
            </a:pPr>
            <a:r>
              <a:rPr b="0" i="0" lang="en-US" sz="15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What are the name of attributes? ., etc.</a:t>
            </a:r>
            <a:endParaRPr b="0" i="0" sz="15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6"/>
          <p:cNvSpPr txBox="1"/>
          <p:nvPr/>
        </p:nvSpPr>
        <p:spPr>
          <a:xfrm>
            <a:off x="125280" y="1190160"/>
            <a:ext cx="5180040" cy="37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In order to perform data analysis and input the data in the model, we need to perform some data preprocessing as following:</a:t>
            </a:r>
            <a:b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100"/>
              <a:buFont typeface="Lexend Deca"/>
              <a:buAutoNum type="arabicPeriod"/>
            </a:pPr>
            <a:r>
              <a:rPr b="1" i="0" lang="en-US" sz="11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Process 1 :</a:t>
            </a:r>
            <a:endParaRPr b="1" i="0" sz="11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[Explanation about process 1] </a:t>
            </a:r>
            <a:endParaRPr b="1" i="1" sz="11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76" name="Google Shape;476;p6"/>
          <p:cNvSpPr txBox="1"/>
          <p:nvPr/>
        </p:nvSpPr>
        <p:spPr>
          <a:xfrm>
            <a:off x="201600" y="281880"/>
            <a:ext cx="5063040" cy="735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2.  Data Preprocessing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320" y="2144520"/>
            <a:ext cx="2375640" cy="193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08b6946a0c_0_0"/>
          <p:cNvSpPr txBox="1"/>
          <p:nvPr/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g308b6946a0c_0_0"/>
          <p:cNvSpPr txBox="1"/>
          <p:nvPr/>
        </p:nvSpPr>
        <p:spPr>
          <a:xfrm>
            <a:off x="125280" y="1190160"/>
            <a:ext cx="5180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In order to perform data analysis and input the data in the model, we need to perform some data preprocessing as following:</a:t>
            </a:r>
            <a:b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100"/>
              <a:buFont typeface="Lexend Deca"/>
              <a:buAutoNum type="arabicPeriod"/>
            </a:pPr>
            <a:r>
              <a:rPr b="1" i="0" lang="en-US" sz="11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Process 2 :</a:t>
            </a:r>
            <a:endParaRPr b="1" i="0" sz="11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US" sz="11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[Explanation about process 2] </a:t>
            </a:r>
            <a:endParaRPr b="1" i="1" sz="11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84" name="Google Shape;484;g308b6946a0c_0_0"/>
          <p:cNvSpPr txBox="1"/>
          <p:nvPr/>
        </p:nvSpPr>
        <p:spPr>
          <a:xfrm>
            <a:off x="201600" y="281880"/>
            <a:ext cx="5063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2.  Data Preprocessing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g308b6946a0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320" y="2144520"/>
            <a:ext cx="2375640" cy="193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7"/>
          <p:cNvSpPr txBox="1"/>
          <p:nvPr/>
        </p:nvSpPr>
        <p:spPr>
          <a:xfrm>
            <a:off x="125280" y="1190160"/>
            <a:ext cx="5180040" cy="37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What is your research question you aim to answer using the dataset?  Be sure the research question is well defined (see project description for details). </a:t>
            </a:r>
            <a:endParaRPr b="0" i="0" sz="1400" u="none" cap="none" strike="noStrike"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400"/>
              <a:buFont typeface="Lexend Deca"/>
              <a:buAutoNum type="arabicPeriod"/>
            </a:pPr>
            <a:r>
              <a:rPr lang="en-US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Research Question 1</a:t>
            </a:r>
            <a:endParaRPr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400"/>
              <a:buFont typeface="Lexend Deca"/>
              <a:buAutoNum type="arabicPeriod"/>
            </a:pPr>
            <a:r>
              <a:rPr lang="en-US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Research Question 2</a:t>
            </a:r>
            <a:endParaRPr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3C3C"/>
              </a:buClr>
              <a:buSzPts val="1400"/>
              <a:buFont typeface="Lexend Deca"/>
              <a:buAutoNum type="arabicPeriod"/>
            </a:pPr>
            <a:r>
              <a:rPr lang="en-US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Research Question 3</a:t>
            </a:r>
            <a:endParaRPr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…</a:t>
            </a:r>
            <a:endParaRPr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92" name="Google Shape;492;p7"/>
          <p:cNvSpPr txBox="1"/>
          <p:nvPr/>
        </p:nvSpPr>
        <p:spPr>
          <a:xfrm>
            <a:off x="201600" y="281880"/>
            <a:ext cx="5063040" cy="735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3.  Research Questions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33400">
            <a:off x="6311520" y="1874880"/>
            <a:ext cx="2323080" cy="280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5917bbf7c_0_7"/>
          <p:cNvSpPr txBox="1"/>
          <p:nvPr/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g365917bbf7c_0_7"/>
          <p:cNvSpPr txBox="1"/>
          <p:nvPr/>
        </p:nvSpPr>
        <p:spPr>
          <a:xfrm>
            <a:off x="8280" y="1130760"/>
            <a:ext cx="5180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3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[Explanation about process to </a:t>
            </a:r>
            <a:r>
              <a:rPr b="1" i="1" lang="en-US" sz="13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answer</a:t>
            </a:r>
            <a:r>
              <a:rPr b="1" i="1" lang="en-US" sz="13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 Question </a:t>
            </a:r>
            <a:r>
              <a:rPr b="1" i="1" lang="en-US" sz="13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r>
              <a:rPr b="1" i="1" lang="en-US" sz="13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] </a:t>
            </a:r>
            <a:endParaRPr sz="1600"/>
          </a:p>
        </p:txBody>
      </p:sp>
      <p:sp>
        <p:nvSpPr>
          <p:cNvPr id="500" name="Google Shape;500;g365917bbf7c_0_7"/>
          <p:cNvSpPr txBox="1"/>
          <p:nvPr/>
        </p:nvSpPr>
        <p:spPr>
          <a:xfrm>
            <a:off x="201600" y="177480"/>
            <a:ext cx="5063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4</a:t>
            </a:r>
            <a:r>
              <a:rPr b="0" i="0" lang="en-US" sz="29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.  Methods - </a:t>
            </a: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Question 1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g365917bbf7c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3000" y="2187000"/>
            <a:ext cx="1845000" cy="1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65917bbf7c_0_157"/>
          <p:cNvSpPr txBox="1"/>
          <p:nvPr/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g365917bbf7c_0_157"/>
          <p:cNvSpPr txBox="1"/>
          <p:nvPr/>
        </p:nvSpPr>
        <p:spPr>
          <a:xfrm>
            <a:off x="8280" y="1130760"/>
            <a:ext cx="5180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3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[Explanation about process to answer Question 2]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08" name="Google Shape;508;g365917bbf7c_0_157"/>
          <p:cNvSpPr txBox="1"/>
          <p:nvPr/>
        </p:nvSpPr>
        <p:spPr>
          <a:xfrm>
            <a:off x="201600" y="177480"/>
            <a:ext cx="5063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4</a:t>
            </a:r>
            <a:r>
              <a:rPr b="0" i="0" lang="en-US" sz="29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.  Methods</a:t>
            </a: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 - Question 2</a:t>
            </a:r>
            <a:endParaRPr sz="2900">
              <a:solidFill>
                <a:srgbClr val="CC646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09" name="Google Shape;509;g365917bbf7c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3000" y="2187000"/>
            <a:ext cx="1845000" cy="1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8F4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65917bbf7c_0_164"/>
          <p:cNvSpPr txBox="1"/>
          <p:nvPr/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g365917bbf7c_0_164"/>
          <p:cNvSpPr txBox="1"/>
          <p:nvPr/>
        </p:nvSpPr>
        <p:spPr>
          <a:xfrm>
            <a:off x="8280" y="1130760"/>
            <a:ext cx="51801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300">
                <a:solidFill>
                  <a:srgbClr val="4D3C3C"/>
                </a:solidFill>
                <a:latin typeface="Lexend Deca"/>
                <a:ea typeface="Lexend Deca"/>
                <a:cs typeface="Lexend Deca"/>
                <a:sym typeface="Lexend Deca"/>
              </a:rPr>
              <a:t>[Explanation about process to answer Question 3]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4D3C3C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516" name="Google Shape;516;g365917bbf7c_0_164"/>
          <p:cNvSpPr txBox="1"/>
          <p:nvPr/>
        </p:nvSpPr>
        <p:spPr>
          <a:xfrm>
            <a:off x="201600" y="177480"/>
            <a:ext cx="50631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4</a:t>
            </a:r>
            <a:r>
              <a:rPr b="0" i="0" lang="en-US" sz="2900" u="none" cap="none" strike="noStrike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.  Methods</a:t>
            </a:r>
            <a:r>
              <a:rPr lang="en-US" sz="2900">
                <a:solidFill>
                  <a:srgbClr val="CC6462"/>
                </a:solidFill>
                <a:latin typeface="Lexend Deca"/>
                <a:ea typeface="Lexend Deca"/>
                <a:cs typeface="Lexend Deca"/>
                <a:sym typeface="Lexend Deca"/>
              </a:rPr>
              <a:t> - Question 3</a:t>
            </a:r>
            <a:endParaRPr sz="2900">
              <a:solidFill>
                <a:srgbClr val="CC646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17" name="Google Shape;517;g365917bbf7c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3000" y="2187000"/>
            <a:ext cx="1845000" cy="1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